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3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256" r:id="rId2"/>
    <p:sldId id="268" r:id="rId3"/>
    <p:sldId id="313" r:id="rId4"/>
    <p:sldId id="315" r:id="rId5"/>
    <p:sldId id="314" r:id="rId6"/>
    <p:sldId id="269" r:id="rId7"/>
    <p:sldId id="318" r:id="rId8"/>
    <p:sldId id="319" r:id="rId9"/>
    <p:sldId id="322" r:id="rId10"/>
    <p:sldId id="342" r:id="rId11"/>
    <p:sldId id="367" r:id="rId12"/>
    <p:sldId id="341" r:id="rId13"/>
    <p:sldId id="331" r:id="rId14"/>
    <p:sldId id="317" r:id="rId15"/>
    <p:sldId id="326" r:id="rId16"/>
    <p:sldId id="327" r:id="rId17"/>
    <p:sldId id="328" r:id="rId18"/>
    <p:sldId id="336" r:id="rId19"/>
    <p:sldId id="337" r:id="rId20"/>
    <p:sldId id="338" r:id="rId21"/>
    <p:sldId id="329" r:id="rId22"/>
    <p:sldId id="343" r:id="rId23"/>
    <p:sldId id="339" r:id="rId24"/>
    <p:sldId id="344" r:id="rId25"/>
    <p:sldId id="349" r:id="rId26"/>
    <p:sldId id="346" r:id="rId27"/>
    <p:sldId id="352" r:id="rId28"/>
    <p:sldId id="351" r:id="rId29"/>
    <p:sldId id="350" r:id="rId30"/>
    <p:sldId id="345" r:id="rId31"/>
    <p:sldId id="347" r:id="rId32"/>
    <p:sldId id="353" r:id="rId33"/>
    <p:sldId id="348" r:id="rId34"/>
    <p:sldId id="357" r:id="rId35"/>
    <p:sldId id="358" r:id="rId36"/>
    <p:sldId id="359" r:id="rId37"/>
    <p:sldId id="360" r:id="rId38"/>
    <p:sldId id="361" r:id="rId39"/>
    <p:sldId id="362" r:id="rId40"/>
    <p:sldId id="363" r:id="rId41"/>
    <p:sldId id="364" r:id="rId42"/>
    <p:sldId id="365" r:id="rId43"/>
    <p:sldId id="366" r:id="rId44"/>
    <p:sldId id="368" r:id="rId45"/>
    <p:sldId id="369" r:id="rId46"/>
    <p:sldId id="370" r:id="rId47"/>
    <p:sldId id="371" r:id="rId48"/>
    <p:sldId id="372" r:id="rId49"/>
    <p:sldId id="332" r:id="rId50"/>
    <p:sldId id="354" r:id="rId51"/>
    <p:sldId id="355" r:id="rId52"/>
    <p:sldId id="356" r:id="rId53"/>
    <p:sldId id="333" r:id="rId54"/>
    <p:sldId id="335" r:id="rId55"/>
    <p:sldId id="264" r:id="rId56"/>
    <p:sldId id="265" r:id="rId57"/>
    <p:sldId id="273" r:id="rId58"/>
    <p:sldId id="274" r:id="rId59"/>
    <p:sldId id="279" r:id="rId60"/>
    <p:sldId id="280" r:id="rId61"/>
    <p:sldId id="293" r:id="rId62"/>
    <p:sldId id="294" r:id="rId63"/>
    <p:sldId id="311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1F4E79"/>
    <a:srgbClr val="FF6699"/>
    <a:srgbClr val="FFA700"/>
    <a:srgbClr val="5B9BD5"/>
    <a:srgbClr val="2E75B6"/>
    <a:srgbClr val="FFCCCC"/>
    <a:srgbClr val="FFCC99"/>
    <a:srgbClr val="FFCCFF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2688" autoAdjust="0"/>
  </p:normalViewPr>
  <p:slideViewPr>
    <p:cSldViewPr snapToGrid="0">
      <p:cViewPr varScale="1">
        <p:scale>
          <a:sx n="91" d="100"/>
          <a:sy n="91" d="100"/>
        </p:scale>
        <p:origin x="666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399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image" Target="../media/image750.png"/><Relationship Id="rId1" Type="http://schemas.openxmlformats.org/officeDocument/2006/relationships/image" Target="../media/image6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B24F81-4B95-4086-BC3F-304ABE439F5D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4E6F1EC3-5FC6-47F6-B062-3C5FF3D8E943}">
      <dgm:prSet phldrT="[Texte]" custT="1"/>
      <dgm:spPr/>
      <dgm:t>
        <a:bodyPr/>
        <a:lstStyle/>
        <a:p>
          <a:r>
            <a:rPr lang="fr-FR" sz="2000" kern="1200" dirty="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Premiers mentions de </a:t>
          </a:r>
          <a:r>
            <a:rPr lang="fr-FR" sz="2000" b="1" kern="1200" dirty="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EM</a:t>
          </a:r>
          <a:r>
            <a:rPr lang="fr-FR" sz="2000" b="0" kern="1200" dirty="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 dans la littérature</a:t>
          </a:r>
          <a:endParaRPr lang="fr-FR" sz="2000" b="0" kern="1200" dirty="0">
            <a:solidFill>
              <a:schemeClr val="tx1"/>
            </a:solidFill>
            <a:latin typeface="Times New Roman" panose="02020603050405020304" pitchFamily="18" charset="0"/>
            <a:ea typeface="微软雅黑" panose="020B0503020204020204" pitchFamily="34" charset="-122"/>
            <a:cs typeface="Times New Roman" panose="02020603050405020304" pitchFamily="18" charset="0"/>
          </a:endParaRPr>
        </a:p>
      </dgm:t>
    </dgm:pt>
    <dgm:pt modelId="{F83D39CF-2D79-4027-AEAC-447F9768F302}" type="parTrans" cxnId="{1F294B0B-4B2E-46C7-B449-36E518018F39}">
      <dgm:prSet/>
      <dgm:spPr/>
      <dgm:t>
        <a:bodyPr/>
        <a:lstStyle/>
        <a:p>
          <a:endParaRPr lang="fr-FR"/>
        </a:p>
      </dgm:t>
    </dgm:pt>
    <dgm:pt modelId="{4C0DA065-706E-4870-8A30-2DB19E5015CE}" type="sibTrans" cxnId="{1F294B0B-4B2E-46C7-B449-36E518018F39}">
      <dgm:prSet/>
      <dgm:spPr/>
      <dgm:t>
        <a:bodyPr/>
        <a:lstStyle/>
        <a:p>
          <a:endParaRPr lang="fr-FR"/>
        </a:p>
      </dgm:t>
    </dgm:pt>
    <dgm:pt modelId="{8EAA5FEF-840D-4F43-AFFD-3388E985621F}">
      <dgm:prSet phldrT="[Texte]" custT="1"/>
      <dgm:spPr/>
      <dgm:t>
        <a:bodyPr/>
        <a:lstStyle/>
        <a:p>
          <a:r>
            <a:rPr lang="fr-FR" sz="2000" kern="1200" dirty="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Analogie avec l’effet NewKirk</a:t>
          </a:r>
          <a:endParaRPr lang="fr-FR" sz="2000" kern="1200" dirty="0">
            <a:solidFill>
              <a:schemeClr val="tx1"/>
            </a:solidFill>
            <a:latin typeface="Times New Roman" panose="02020603050405020304" pitchFamily="18" charset="0"/>
            <a:ea typeface="微软雅黑" panose="020B0503020204020204" pitchFamily="34" charset="-122"/>
            <a:cs typeface="Times New Roman" panose="02020603050405020304" pitchFamily="18" charset="0"/>
          </a:endParaRPr>
        </a:p>
      </dgm:t>
    </dgm:pt>
    <dgm:pt modelId="{784FFFB1-564E-4803-BE95-30839CBD06C4}" type="parTrans" cxnId="{37412D65-70DC-4A38-8DFB-570FA0BA7FD4}">
      <dgm:prSet/>
      <dgm:spPr/>
      <dgm:t>
        <a:bodyPr/>
        <a:lstStyle/>
        <a:p>
          <a:endParaRPr lang="fr-FR"/>
        </a:p>
      </dgm:t>
    </dgm:pt>
    <dgm:pt modelId="{53E4BC99-5B4A-4411-85C8-E872AA4938C8}" type="sibTrans" cxnId="{37412D65-70DC-4A38-8DFB-570FA0BA7FD4}">
      <dgm:prSet/>
      <dgm:spPr/>
      <dgm:t>
        <a:bodyPr/>
        <a:lstStyle/>
        <a:p>
          <a:endParaRPr lang="fr-FR"/>
        </a:p>
      </dgm:t>
    </dgm:pt>
    <dgm:pt modelId="{BAF17486-2ADD-4EF4-858D-76EF2357C0CA}">
      <dgm:prSet phldrT="[Texte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fr-FR" sz="2000" kern="120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Méthodes numériques </a:t>
          </a:r>
          <a:r>
            <a:rPr lang="fr-FR" sz="2000" kern="1200" dirty="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dans la littérature</a:t>
          </a:r>
          <a:r>
            <a:rPr lang="fr-FR" sz="2000" kern="1200" dirty="0" smtClean="0"/>
            <a:t> </a:t>
          </a:r>
          <a:endParaRPr lang="fr-FR" sz="2000" kern="1200" dirty="0"/>
        </a:p>
      </dgm:t>
    </dgm:pt>
    <dgm:pt modelId="{F35DE6DD-C8BD-48FE-AAA4-EC990971F494}" type="parTrans" cxnId="{565D2AC1-7179-4B32-827A-7F7E24320B81}">
      <dgm:prSet/>
      <dgm:spPr/>
      <dgm:t>
        <a:bodyPr/>
        <a:lstStyle/>
        <a:p>
          <a:endParaRPr lang="fr-FR"/>
        </a:p>
      </dgm:t>
    </dgm:pt>
    <dgm:pt modelId="{3F17330B-3A34-4C76-B957-E60188653ED6}" type="sibTrans" cxnId="{565D2AC1-7179-4B32-827A-7F7E24320B81}">
      <dgm:prSet/>
      <dgm:spPr/>
      <dgm:t>
        <a:bodyPr/>
        <a:lstStyle/>
        <a:p>
          <a:endParaRPr lang="fr-FR"/>
        </a:p>
      </dgm:t>
    </dgm:pt>
    <dgm:pt modelId="{E20BC768-48AA-490B-BE2C-97C5AC8DBB31}">
      <dgm:prSet phldrT="[Texte]" custT="1"/>
      <dgm:spPr/>
      <dgm:t>
        <a:bodyPr/>
        <a:lstStyle/>
        <a:p>
          <a:r>
            <a:rPr lang="fr-FR" sz="2000" kern="1200" dirty="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Fixer la stratégie de modélisation numérique de </a:t>
          </a:r>
          <a:r>
            <a:rPr lang="fr-FR" sz="2000" b="1" kern="1200" dirty="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EM</a:t>
          </a:r>
          <a:endParaRPr lang="fr-FR" sz="2000" b="1" kern="1200" dirty="0">
            <a:solidFill>
              <a:schemeClr val="tx1"/>
            </a:solidFill>
            <a:latin typeface="Times New Roman" panose="02020603050405020304" pitchFamily="18" charset="0"/>
            <a:ea typeface="微软雅黑" panose="020B0503020204020204" pitchFamily="34" charset="-122"/>
            <a:cs typeface="Times New Roman" panose="02020603050405020304" pitchFamily="18" charset="0"/>
          </a:endParaRPr>
        </a:p>
      </dgm:t>
    </dgm:pt>
    <dgm:pt modelId="{E6DA357D-2B8E-4171-A4EB-5E252D6D5792}" type="parTrans" cxnId="{B49B8796-2225-4C78-A73F-4F7D10FB1AB3}">
      <dgm:prSet/>
      <dgm:spPr/>
      <dgm:t>
        <a:bodyPr/>
        <a:lstStyle/>
        <a:p>
          <a:endParaRPr lang="fr-FR"/>
        </a:p>
      </dgm:t>
    </dgm:pt>
    <dgm:pt modelId="{97D87DB7-80B9-4FC0-9B33-5A16A2E547BB}" type="sibTrans" cxnId="{B49B8796-2225-4C78-A73F-4F7D10FB1AB3}">
      <dgm:prSet/>
      <dgm:spPr/>
      <dgm:t>
        <a:bodyPr/>
        <a:lstStyle/>
        <a:p>
          <a:endParaRPr lang="fr-FR"/>
        </a:p>
      </dgm:t>
    </dgm:pt>
    <dgm:pt modelId="{70E15B91-601B-49E7-9F49-B919371664FC}" type="pres">
      <dgm:prSet presAssocID="{4FB24F81-4B95-4086-BC3F-304ABE439F5D}" presName="Name0" presStyleCnt="0">
        <dgm:presLayoutVars>
          <dgm:chMax val="7"/>
          <dgm:chPref val="5"/>
        </dgm:presLayoutVars>
      </dgm:prSet>
      <dgm:spPr/>
      <dgm:t>
        <a:bodyPr/>
        <a:lstStyle/>
        <a:p>
          <a:endParaRPr lang="fr-FR"/>
        </a:p>
      </dgm:t>
    </dgm:pt>
    <dgm:pt modelId="{8EC43F8E-77A3-488B-A35F-7D1E4D2943D2}" type="pres">
      <dgm:prSet presAssocID="{4FB24F81-4B95-4086-BC3F-304ABE439F5D}" presName="arrowNode" presStyleLbl="node1" presStyleIdx="0" presStyleCnt="1"/>
      <dgm:spPr/>
    </dgm:pt>
    <dgm:pt modelId="{75471A4D-A357-40D5-8844-3F734C4B6A47}" type="pres">
      <dgm:prSet presAssocID="{4E6F1EC3-5FC6-47F6-B062-3C5FF3D8E943}" presName="txNode1" presStyleLbl="revTx" presStyleIdx="0" presStyleCnt="4" custScaleX="15818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DA1C6D5-449A-43EB-9C4F-E3FBCBFBF064}" type="pres">
      <dgm:prSet presAssocID="{8EAA5FEF-840D-4F43-AFFD-3388E985621F}" presName="txNode2" presStyleLbl="revTx" presStyleIdx="1" presStyleCnt="4" custScaleX="132543" custLinFactNeighborX="6649" custLinFactNeighborY="-122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3C07A9A-E720-4AD6-AE79-023691BEB7F0}" type="pres">
      <dgm:prSet presAssocID="{53E4BC99-5B4A-4411-85C8-E872AA4938C8}" presName="dotNode2" presStyleCnt="0"/>
      <dgm:spPr/>
    </dgm:pt>
    <dgm:pt modelId="{CE4E4233-E90E-48FE-B3BA-A99BB8FC5580}" type="pres">
      <dgm:prSet presAssocID="{53E4BC99-5B4A-4411-85C8-E872AA4938C8}" presName="dotRepeatNode" presStyleLbl="fgShp" presStyleIdx="0" presStyleCnt="2"/>
      <dgm:spPr/>
      <dgm:t>
        <a:bodyPr/>
        <a:lstStyle/>
        <a:p>
          <a:endParaRPr lang="fr-FR"/>
        </a:p>
      </dgm:t>
    </dgm:pt>
    <dgm:pt modelId="{B956B7C6-A474-41C1-932D-895DE20AE916}" type="pres">
      <dgm:prSet presAssocID="{BAF17486-2ADD-4EF4-858D-76EF2357C0CA}" presName="txNode3" presStyleLbl="revTx" presStyleIdx="2" presStyleCnt="4" custScaleX="147344" custLinFactNeighborX="-19055" custLinFactNeighborY="1987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6A3C172-0D79-47BA-BCF6-26486650F81E}" type="pres">
      <dgm:prSet presAssocID="{3F17330B-3A34-4C76-B957-E60188653ED6}" presName="dotNode3" presStyleCnt="0"/>
      <dgm:spPr/>
    </dgm:pt>
    <dgm:pt modelId="{32F72E60-70BE-49F2-81AE-3EA5D01653E9}" type="pres">
      <dgm:prSet presAssocID="{3F17330B-3A34-4C76-B957-E60188653ED6}" presName="dotRepeatNode" presStyleLbl="fgShp" presStyleIdx="1" presStyleCnt="2"/>
      <dgm:spPr/>
      <dgm:t>
        <a:bodyPr/>
        <a:lstStyle/>
        <a:p>
          <a:endParaRPr lang="fr-FR"/>
        </a:p>
      </dgm:t>
    </dgm:pt>
    <dgm:pt modelId="{8AC49EE0-F577-4E96-BDE6-C2512F61CEAF}" type="pres">
      <dgm:prSet presAssocID="{E20BC768-48AA-490B-BE2C-97C5AC8DBB31}" presName="txNode4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7412D65-70DC-4A38-8DFB-570FA0BA7FD4}" srcId="{4FB24F81-4B95-4086-BC3F-304ABE439F5D}" destId="{8EAA5FEF-840D-4F43-AFFD-3388E985621F}" srcOrd="1" destOrd="0" parTransId="{784FFFB1-564E-4803-BE95-30839CBD06C4}" sibTransId="{53E4BC99-5B4A-4411-85C8-E872AA4938C8}"/>
    <dgm:cxn modelId="{B49B8796-2225-4C78-A73F-4F7D10FB1AB3}" srcId="{4FB24F81-4B95-4086-BC3F-304ABE439F5D}" destId="{E20BC768-48AA-490B-BE2C-97C5AC8DBB31}" srcOrd="3" destOrd="0" parTransId="{E6DA357D-2B8E-4171-A4EB-5E252D6D5792}" sibTransId="{97D87DB7-80B9-4FC0-9B33-5A16A2E547BB}"/>
    <dgm:cxn modelId="{565D2AC1-7179-4B32-827A-7F7E24320B81}" srcId="{4FB24F81-4B95-4086-BC3F-304ABE439F5D}" destId="{BAF17486-2ADD-4EF4-858D-76EF2357C0CA}" srcOrd="2" destOrd="0" parTransId="{F35DE6DD-C8BD-48FE-AAA4-EC990971F494}" sibTransId="{3F17330B-3A34-4C76-B957-E60188653ED6}"/>
    <dgm:cxn modelId="{41AD8BC9-E74A-4BEC-8097-148E4BE5C71D}" type="presOf" srcId="{E20BC768-48AA-490B-BE2C-97C5AC8DBB31}" destId="{8AC49EE0-F577-4E96-BDE6-C2512F61CEAF}" srcOrd="0" destOrd="0" presId="urn:microsoft.com/office/officeart/2009/3/layout/DescendingProcess"/>
    <dgm:cxn modelId="{75CE4914-8DC6-4DD6-B3E3-677C1C50BC71}" type="presOf" srcId="{4FB24F81-4B95-4086-BC3F-304ABE439F5D}" destId="{70E15B91-601B-49E7-9F49-B919371664FC}" srcOrd="0" destOrd="0" presId="urn:microsoft.com/office/officeart/2009/3/layout/DescendingProcess"/>
    <dgm:cxn modelId="{9C2171CE-14FB-4BEA-A843-C3AC1F96EE10}" type="presOf" srcId="{3F17330B-3A34-4C76-B957-E60188653ED6}" destId="{32F72E60-70BE-49F2-81AE-3EA5D01653E9}" srcOrd="0" destOrd="0" presId="urn:microsoft.com/office/officeart/2009/3/layout/DescendingProcess"/>
    <dgm:cxn modelId="{40A299F3-0B36-4A8F-AB83-EA03B03CF6FA}" type="presOf" srcId="{BAF17486-2ADD-4EF4-858D-76EF2357C0CA}" destId="{B956B7C6-A474-41C1-932D-895DE20AE916}" srcOrd="0" destOrd="0" presId="urn:microsoft.com/office/officeart/2009/3/layout/DescendingProcess"/>
    <dgm:cxn modelId="{1F294B0B-4B2E-46C7-B449-36E518018F39}" srcId="{4FB24F81-4B95-4086-BC3F-304ABE439F5D}" destId="{4E6F1EC3-5FC6-47F6-B062-3C5FF3D8E943}" srcOrd="0" destOrd="0" parTransId="{F83D39CF-2D79-4027-AEAC-447F9768F302}" sibTransId="{4C0DA065-706E-4870-8A30-2DB19E5015CE}"/>
    <dgm:cxn modelId="{F00641D4-F5B9-4B74-A35A-F0EC399E278E}" type="presOf" srcId="{4E6F1EC3-5FC6-47F6-B062-3C5FF3D8E943}" destId="{75471A4D-A357-40D5-8844-3F734C4B6A47}" srcOrd="0" destOrd="0" presId="urn:microsoft.com/office/officeart/2009/3/layout/DescendingProcess"/>
    <dgm:cxn modelId="{28A8044F-0715-4E33-8117-61B838A47670}" type="presOf" srcId="{8EAA5FEF-840D-4F43-AFFD-3388E985621F}" destId="{DDA1C6D5-449A-43EB-9C4F-E3FBCBFBF064}" srcOrd="0" destOrd="0" presId="urn:microsoft.com/office/officeart/2009/3/layout/DescendingProcess"/>
    <dgm:cxn modelId="{B61B3243-84A7-45A9-BE6A-FF42B79CAD82}" type="presOf" srcId="{53E4BC99-5B4A-4411-85C8-E872AA4938C8}" destId="{CE4E4233-E90E-48FE-B3BA-A99BB8FC5580}" srcOrd="0" destOrd="0" presId="urn:microsoft.com/office/officeart/2009/3/layout/DescendingProcess"/>
    <dgm:cxn modelId="{4596BAB7-EB0B-42C5-BDFA-C0A95E98EBA4}" type="presParOf" srcId="{70E15B91-601B-49E7-9F49-B919371664FC}" destId="{8EC43F8E-77A3-488B-A35F-7D1E4D2943D2}" srcOrd="0" destOrd="0" presId="urn:microsoft.com/office/officeart/2009/3/layout/DescendingProcess"/>
    <dgm:cxn modelId="{25EB272A-3AA2-4754-A1C1-AEC210A8D279}" type="presParOf" srcId="{70E15B91-601B-49E7-9F49-B919371664FC}" destId="{75471A4D-A357-40D5-8844-3F734C4B6A47}" srcOrd="1" destOrd="0" presId="urn:microsoft.com/office/officeart/2009/3/layout/DescendingProcess"/>
    <dgm:cxn modelId="{054A293D-2C54-4B52-B692-240BEF3A9A93}" type="presParOf" srcId="{70E15B91-601B-49E7-9F49-B919371664FC}" destId="{DDA1C6D5-449A-43EB-9C4F-E3FBCBFBF064}" srcOrd="2" destOrd="0" presId="urn:microsoft.com/office/officeart/2009/3/layout/DescendingProcess"/>
    <dgm:cxn modelId="{EA5D77D6-31DB-45E3-90AB-B446902AAF9A}" type="presParOf" srcId="{70E15B91-601B-49E7-9F49-B919371664FC}" destId="{03C07A9A-E720-4AD6-AE79-023691BEB7F0}" srcOrd="3" destOrd="0" presId="urn:microsoft.com/office/officeart/2009/3/layout/DescendingProcess"/>
    <dgm:cxn modelId="{177791D6-650B-4543-AD56-2F242A062635}" type="presParOf" srcId="{03C07A9A-E720-4AD6-AE79-023691BEB7F0}" destId="{CE4E4233-E90E-48FE-B3BA-A99BB8FC5580}" srcOrd="0" destOrd="0" presId="urn:microsoft.com/office/officeart/2009/3/layout/DescendingProcess"/>
    <dgm:cxn modelId="{2FECB1CE-28C3-4776-9917-D1EDF2ADE078}" type="presParOf" srcId="{70E15B91-601B-49E7-9F49-B919371664FC}" destId="{B956B7C6-A474-41C1-932D-895DE20AE916}" srcOrd="4" destOrd="0" presId="urn:microsoft.com/office/officeart/2009/3/layout/DescendingProcess"/>
    <dgm:cxn modelId="{69ECF403-12B9-4C73-81EB-5E7FCEEC1988}" type="presParOf" srcId="{70E15B91-601B-49E7-9F49-B919371664FC}" destId="{C6A3C172-0D79-47BA-BCF6-26486650F81E}" srcOrd="5" destOrd="0" presId="urn:microsoft.com/office/officeart/2009/3/layout/DescendingProcess"/>
    <dgm:cxn modelId="{4AA0E4C0-406E-4098-8E6F-E3B6F527FA4E}" type="presParOf" srcId="{C6A3C172-0D79-47BA-BCF6-26486650F81E}" destId="{32F72E60-70BE-49F2-81AE-3EA5D01653E9}" srcOrd="0" destOrd="0" presId="urn:microsoft.com/office/officeart/2009/3/layout/DescendingProcess"/>
    <dgm:cxn modelId="{50AD0288-D398-4E6C-87B9-D77791DDB614}" type="presParOf" srcId="{70E15B91-601B-49E7-9F49-B919371664FC}" destId="{8AC49EE0-F577-4E96-BDE6-C2512F61CEAF}" srcOrd="6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0CB7A5-A1EF-48EF-8D1A-565C1ED8B098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mc:AlternateContent xmlns:mc="http://schemas.openxmlformats.org/markup-compatibility/2006" xmlns:a14="http://schemas.microsoft.com/office/drawing/2010/main">
      <mc:Choice Requires="a14">
        <dgm:pt modelId="{052B6275-B426-4C66-AE5B-CEFCD3B9A510}">
          <dgm:prSet phldrT="[Texte]" custT="1"/>
          <dgm:spPr>
            <a:ln w="25400"/>
          </dgm:spPr>
          <dgm:t>
            <a:bodyPr/>
            <a:lstStyle/>
            <a:p>
              <a:r>
                <a:rPr lang="fr-FR" sz="1600" dirty="0" smtClean="0">
                  <a:cs typeface="+mn-ea"/>
                  <a:sym typeface="+mn-lt"/>
                </a:rPr>
                <a:t>Vibrations dues aux balourds </a:t>
              </a:r>
              <a14:m>
                <m:oMath xmlns:m="http://schemas.openxmlformats.org/officeDocument/2006/math">
                  <m:d>
                    <m:dPr>
                      <m:begChr m:val="["/>
                      <m:endChr m:val="]"/>
                      <m:ctrlPr>
                        <a:rPr lang="fr-FR" sz="1600" i="1" dirty="0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</m:ctrlPr>
                    </m:dPr>
                    <m:e>
                      <m:r>
                        <a:rPr lang="fr-FR" sz="1600" i="1" dirty="0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µ</m:t>
                      </m:r>
                      <m:r>
                        <a:rPr lang="fr-FR" sz="1600" i="1" dirty="0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𝑚</m:t>
                      </m:r>
                    </m:e>
                  </m:d>
                </m:oMath>
              </a14:m>
              <a:endParaRPr lang="fr-FR" sz="1600" dirty="0" smtClean="0">
                <a:cs typeface="+mn-ea"/>
                <a:sym typeface="+mn-lt"/>
              </a:endParaRPr>
            </a:p>
          </dgm:t>
        </dgm:pt>
      </mc:Choice>
      <mc:Fallback xmlns="">
        <dgm:pt modelId="{052B6275-B426-4C66-AE5B-CEFCD3B9A510}">
          <dgm:prSet phldrT="[Texte]" custT="1"/>
          <dgm:spPr>
            <a:ln w="25400"/>
          </dgm:spPr>
          <dgm:t>
            <a:bodyPr/>
            <a:lstStyle/>
            <a:p>
              <a:r>
                <a:rPr lang="fr-FR" sz="1600" dirty="0" smtClean="0">
                  <a:cs typeface="+mn-ea"/>
                  <a:sym typeface="+mn-lt"/>
                </a:rPr>
                <a:t>Vibrations dues aux balourds </a:t>
              </a:r>
              <a:r>
                <a:rPr lang="fr-FR" sz="1600" i="0" dirty="0" smtClean="0">
                  <a:latin typeface="Cambria Math" panose="02040503050406030204" pitchFamily="18" charset="0"/>
                  <a:cs typeface="+mn-ea"/>
                  <a:sym typeface="+mn-lt"/>
                </a:rPr>
                <a:t>[µ𝑚]</a:t>
              </a:r>
              <a:endParaRPr lang="fr-FR" sz="1600" dirty="0" smtClean="0">
                <a:cs typeface="+mn-ea"/>
                <a:sym typeface="+mn-lt"/>
              </a:endParaRPr>
            </a:p>
          </dgm:t>
        </dgm:pt>
      </mc:Fallback>
    </mc:AlternateContent>
    <dgm:pt modelId="{6F4061DF-DA7B-4C39-AAB4-0DCF3256B3B5}" type="parTrans" cxnId="{ADA23289-4768-42F4-9BF6-3444C15C4C47}">
      <dgm:prSet/>
      <dgm:spPr/>
      <dgm:t>
        <a:bodyPr/>
        <a:lstStyle/>
        <a:p>
          <a:endParaRPr lang="fr-FR" sz="1600"/>
        </a:p>
      </dgm:t>
    </dgm:pt>
    <dgm:pt modelId="{61E19173-038D-40FB-B990-124DB4C3B86A}" type="sibTrans" cxnId="{ADA23289-4768-42F4-9BF6-3444C15C4C47}">
      <dgm:prSet/>
      <dgm:spPr/>
      <dgm:t>
        <a:bodyPr/>
        <a:lstStyle/>
        <a:p>
          <a:endParaRPr lang="fr-FR" sz="1600"/>
        </a:p>
      </dgm:t>
    </dgm:pt>
    <mc:AlternateContent xmlns:mc="http://schemas.openxmlformats.org/markup-compatibility/2006" xmlns:a14="http://schemas.microsoft.com/office/drawing/2010/main">
      <mc:Choice Requires="a14">
        <dgm:pt modelId="{2E9B5A87-C94A-4334-ADE4-6EAEC1773856}">
          <dgm:prSet phldrT="[Texte]" custT="1"/>
          <dgm:spPr>
            <a:ln w="25400"/>
          </dgm:spPr>
          <dgm:t>
            <a:bodyPr/>
            <a:lstStyle/>
            <a:p>
              <a:r>
                <a:rPr lang="fr-FR" sz="1600" dirty="0" smtClean="0">
                  <a:cs typeface="+mn-ea"/>
                  <a:sym typeface="+mn-lt"/>
                </a:rPr>
                <a:t>Champ de température non uniforme au rotor </a:t>
              </a:r>
              <a14:m>
                <m:oMath xmlns:m="http://schemas.openxmlformats.org/officeDocument/2006/math">
                  <m:d>
                    <m:dPr>
                      <m:begChr m:val="["/>
                      <m:endChr m:val="]"/>
                      <m:ctrlPr>
                        <a:rPr lang="fr-FR" sz="1600" i="1" dirty="0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</m:ctrlPr>
                    </m:dPr>
                    <m:e>
                      <m:r>
                        <a:rPr lang="fr-FR" sz="1600" i="1" dirty="0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°</m:t>
                      </m:r>
                      <m:r>
                        <a:rPr lang="fr-FR" sz="1600" i="1" dirty="0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𝐶</m:t>
                      </m:r>
                    </m:e>
                  </m:d>
                </m:oMath>
              </a14:m>
              <a:endParaRPr lang="fr-FR" sz="1600" dirty="0"/>
            </a:p>
          </dgm:t>
        </dgm:pt>
      </mc:Choice>
      <mc:Fallback xmlns="">
        <dgm:pt modelId="{2E9B5A87-C94A-4334-ADE4-6EAEC1773856}">
          <dgm:prSet phldrT="[Texte]" custT="1"/>
          <dgm:spPr>
            <a:ln w="25400"/>
          </dgm:spPr>
          <dgm:t>
            <a:bodyPr/>
            <a:lstStyle/>
            <a:p>
              <a:r>
                <a:rPr lang="fr-FR" sz="1600" dirty="0" smtClean="0">
                  <a:cs typeface="+mn-ea"/>
                  <a:sym typeface="+mn-lt"/>
                </a:rPr>
                <a:t>Champ de température non uniforme au rotor </a:t>
              </a:r>
              <a:r>
                <a:rPr lang="fr-FR" sz="1600" i="0" dirty="0" smtClean="0">
                  <a:latin typeface="Cambria Math" panose="02040503050406030204" pitchFamily="18" charset="0"/>
                  <a:cs typeface="+mn-ea"/>
                  <a:sym typeface="+mn-lt"/>
                </a:rPr>
                <a:t>[°𝐶]</a:t>
              </a:r>
              <a:endParaRPr lang="fr-FR" sz="1600" dirty="0"/>
            </a:p>
          </dgm:t>
        </dgm:pt>
      </mc:Fallback>
    </mc:AlternateContent>
    <dgm:pt modelId="{D8A012A8-AEFE-4B88-A5D9-955A0A123E39}" type="parTrans" cxnId="{8B48F89D-AAAD-40AC-A82C-336C18F691BE}">
      <dgm:prSet/>
      <dgm:spPr/>
      <dgm:t>
        <a:bodyPr/>
        <a:lstStyle/>
        <a:p>
          <a:endParaRPr lang="fr-FR" sz="1600"/>
        </a:p>
      </dgm:t>
    </dgm:pt>
    <dgm:pt modelId="{D1852006-307B-478C-97A1-D3DDFEF275FE}" type="sibTrans" cxnId="{8B48F89D-AAAD-40AC-A82C-336C18F691BE}">
      <dgm:prSet/>
      <dgm:spPr/>
      <dgm:t>
        <a:bodyPr/>
        <a:lstStyle/>
        <a:p>
          <a:endParaRPr lang="fr-FR" sz="1600"/>
        </a:p>
      </dgm:t>
    </dgm:pt>
    <mc:AlternateContent xmlns:mc="http://schemas.openxmlformats.org/markup-compatibility/2006" xmlns:a14="http://schemas.microsoft.com/office/drawing/2010/main">
      <mc:Choice Requires="a14">
        <dgm:pt modelId="{D9184A4B-84A8-4B9D-B858-9CB4250CAFAB}">
          <dgm:prSet phldrT="[Texte]" custT="1"/>
          <dgm:spPr>
            <a:ln w="25400"/>
          </dgm:spPr>
          <dgm:t>
            <a:bodyPr/>
            <a:lstStyle/>
            <a:p>
              <a:pPr/>
              <a:r>
                <a:rPr lang="fr-FR" sz="1600" dirty="0" smtClean="0">
                  <a:cs typeface="+mn-ea"/>
                  <a:sym typeface="+mn-lt"/>
                </a:rPr>
                <a:t>Balourd  thermique </a:t>
              </a:r>
              <a:br>
                <a:rPr lang="fr-FR" sz="1600" dirty="0" smtClean="0">
                  <a:cs typeface="+mn-ea"/>
                  <a:sym typeface="+mn-lt"/>
                </a:rPr>
              </a:b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[</m:t>
                    </m:r>
                    <m:r>
                      <a:rPr lang="fr-FR" sz="1600" i="1" dirty="0" err="1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𝑔</m:t>
                    </m:r>
                    <m:r>
                      <a:rPr lang="fr-FR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ea"/>
                        <a:sym typeface="+mn-lt"/>
                      </a:rPr>
                      <m:t>∙</m:t>
                    </m:r>
                    <m:r>
                      <a:rPr lang="fr-FR" sz="1600" i="1" dirty="0" err="1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𝑚𝑚</m:t>
                    </m:r>
                    <m:r>
                      <a:rPr lang="fr-FR" sz="1600" i="1" dirty="0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]</m:t>
                    </m:r>
                  </m:oMath>
                </m:oMathPara>
              </a14:m>
              <a:endParaRPr lang="fr-FR" sz="1600" dirty="0"/>
            </a:p>
          </dgm:t>
        </dgm:pt>
      </mc:Choice>
      <mc:Fallback xmlns="">
        <dgm:pt modelId="{D9184A4B-84A8-4B9D-B858-9CB4250CAFAB}">
          <dgm:prSet phldrT="[Texte]" custT="1"/>
          <dgm:spPr>
            <a:ln w="25400"/>
          </dgm:spPr>
          <dgm:t>
            <a:bodyPr/>
            <a:lstStyle/>
            <a:p>
              <a:pPr/>
              <a:r>
                <a:rPr lang="fr-FR" sz="1600" dirty="0" smtClean="0">
                  <a:cs typeface="+mn-ea"/>
                  <a:sym typeface="+mn-lt"/>
                </a:rPr>
                <a:t>Balourd  thermique </a:t>
              </a:r>
              <a:r>
                <a:rPr lang="fr-FR" sz="1600" dirty="0" smtClean="0">
                  <a:cs typeface="+mn-ea"/>
                  <a:sym typeface="+mn-lt"/>
                </a:rPr>
                <a:t/>
              </a:r>
              <a:br>
                <a:rPr lang="fr-FR" sz="1600" dirty="0" smtClean="0">
                  <a:cs typeface="+mn-ea"/>
                  <a:sym typeface="+mn-lt"/>
                </a:rPr>
              </a:br>
              <a:r>
                <a:rPr lang="fr-FR" sz="1600" i="0" dirty="0" smtClean="0">
                  <a:latin typeface="Cambria Math" panose="02040503050406030204" pitchFamily="18" charset="0"/>
                  <a:cs typeface="+mn-ea"/>
                  <a:sym typeface="+mn-lt"/>
                </a:rPr>
                <a:t>[</a:t>
              </a:r>
              <a:r>
                <a:rPr lang="fr-FR" sz="1600" i="0" dirty="0" err="1" smtClean="0">
                  <a:latin typeface="Cambria Math" panose="02040503050406030204" pitchFamily="18" charset="0"/>
                  <a:cs typeface="+mn-ea"/>
                  <a:sym typeface="+mn-lt"/>
                </a:rPr>
                <a:t>𝑔</a:t>
              </a:r>
              <a:r>
                <a:rPr lang="fr-FR" sz="1600" i="0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+mn-ea"/>
                  <a:sym typeface="+mn-lt"/>
                </a:rPr>
                <a:t>∙</a:t>
              </a:r>
              <a:r>
                <a:rPr lang="fr-FR" sz="1600" i="0" dirty="0" err="1" smtClean="0">
                  <a:latin typeface="Cambria Math" panose="02040503050406030204" pitchFamily="18" charset="0"/>
                  <a:cs typeface="+mn-ea"/>
                  <a:sym typeface="+mn-lt"/>
                </a:rPr>
                <a:t>𝑚𝑚</a:t>
              </a:r>
              <a:r>
                <a:rPr lang="fr-FR" sz="1600" i="0" dirty="0" smtClean="0">
                  <a:latin typeface="Cambria Math" panose="02040503050406030204" pitchFamily="18" charset="0"/>
                  <a:cs typeface="+mn-ea"/>
                  <a:sym typeface="+mn-lt"/>
                </a:rPr>
                <a:t>]</a:t>
              </a:r>
              <a:endParaRPr lang="fr-FR" sz="1600" dirty="0"/>
            </a:p>
          </dgm:t>
        </dgm:pt>
      </mc:Fallback>
    </mc:AlternateContent>
    <dgm:pt modelId="{516C0879-36D3-4EB8-AE19-476062DED8A5}" type="parTrans" cxnId="{C2072164-BEB3-4D9D-B19A-686640FCB127}">
      <dgm:prSet/>
      <dgm:spPr/>
      <dgm:t>
        <a:bodyPr/>
        <a:lstStyle/>
        <a:p>
          <a:endParaRPr lang="fr-FR" sz="1600"/>
        </a:p>
      </dgm:t>
    </dgm:pt>
    <dgm:pt modelId="{FB703A30-7452-461D-BF14-8F499699FC4A}" type="sibTrans" cxnId="{C2072164-BEB3-4D9D-B19A-686640FCB127}">
      <dgm:prSet/>
      <dgm:spPr/>
      <dgm:t>
        <a:bodyPr/>
        <a:lstStyle/>
        <a:p>
          <a:endParaRPr lang="fr-FR" sz="1600"/>
        </a:p>
      </dgm:t>
    </dgm:pt>
    <dgm:pt modelId="{13331ED9-B005-4AE3-BDF9-8BB2F1DBD625}" type="pres">
      <dgm:prSet presAssocID="{D40CB7A5-A1EF-48EF-8D1A-565C1ED8B098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BAD303A-699C-47FB-AF55-415F4D9B45B0}" type="pres">
      <dgm:prSet presAssocID="{052B6275-B426-4C66-AE5B-CEFCD3B9A51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22A9DDE-2A7B-44E1-9945-7C8E629B6395}" type="pres">
      <dgm:prSet presAssocID="{052B6275-B426-4C66-AE5B-CEFCD3B9A510}" presName="spNode" presStyleCnt="0"/>
      <dgm:spPr/>
    </dgm:pt>
    <dgm:pt modelId="{1BA14455-4BCE-405E-ACC9-9E441DDED40D}" type="pres">
      <dgm:prSet presAssocID="{61E19173-038D-40FB-B990-124DB4C3B86A}" presName="sibTrans" presStyleLbl="sibTrans1D1" presStyleIdx="0" presStyleCnt="3"/>
      <dgm:spPr/>
      <dgm:t>
        <a:bodyPr/>
        <a:lstStyle/>
        <a:p>
          <a:endParaRPr lang="fr-FR"/>
        </a:p>
      </dgm:t>
    </dgm:pt>
    <dgm:pt modelId="{BF859BAF-64B2-48D7-B985-1BA03A653EBB}" type="pres">
      <dgm:prSet presAssocID="{2E9B5A87-C94A-4334-ADE4-6EAEC1773856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28E4466-D693-4E50-A115-34F51D62F948}" type="pres">
      <dgm:prSet presAssocID="{2E9B5A87-C94A-4334-ADE4-6EAEC1773856}" presName="spNode" presStyleCnt="0"/>
      <dgm:spPr/>
    </dgm:pt>
    <dgm:pt modelId="{9E51A70B-9509-499E-BFE9-B4ADBC240A67}" type="pres">
      <dgm:prSet presAssocID="{D1852006-307B-478C-97A1-D3DDFEF275FE}" presName="sibTrans" presStyleLbl="sibTrans1D1" presStyleIdx="1" presStyleCnt="3"/>
      <dgm:spPr/>
      <dgm:t>
        <a:bodyPr/>
        <a:lstStyle/>
        <a:p>
          <a:endParaRPr lang="fr-FR"/>
        </a:p>
      </dgm:t>
    </dgm:pt>
    <dgm:pt modelId="{2A35C379-6F59-4FA4-979B-035459650A6D}" type="pres">
      <dgm:prSet presAssocID="{D9184A4B-84A8-4B9D-B858-9CB4250CAFAB}" presName="node" presStyleLbl="node1" presStyleIdx="2" presStyleCnt="3" custScaleX="72583" custRadScaleRad="100538" custRadScaleInc="133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8125AE4-F8E2-4DBA-B587-2EBBA6705B98}" type="pres">
      <dgm:prSet presAssocID="{D9184A4B-84A8-4B9D-B858-9CB4250CAFAB}" presName="spNode" presStyleCnt="0"/>
      <dgm:spPr/>
    </dgm:pt>
    <dgm:pt modelId="{C9B9AED1-D4D1-4B4D-84B9-ADDC87DBA6D8}" type="pres">
      <dgm:prSet presAssocID="{FB703A30-7452-461D-BF14-8F499699FC4A}" presName="sibTrans" presStyleLbl="sibTrans1D1" presStyleIdx="2" presStyleCnt="3"/>
      <dgm:spPr/>
      <dgm:t>
        <a:bodyPr/>
        <a:lstStyle/>
        <a:p>
          <a:endParaRPr lang="fr-FR"/>
        </a:p>
      </dgm:t>
    </dgm:pt>
  </dgm:ptLst>
  <dgm:cxnLst>
    <dgm:cxn modelId="{2E6A8B0F-05DF-4E4B-89B8-D072EAEDD30E}" type="presOf" srcId="{FB703A30-7452-461D-BF14-8F499699FC4A}" destId="{C9B9AED1-D4D1-4B4D-84B9-ADDC87DBA6D8}" srcOrd="0" destOrd="0" presId="urn:microsoft.com/office/officeart/2005/8/layout/cycle5"/>
    <dgm:cxn modelId="{C2072164-BEB3-4D9D-B19A-686640FCB127}" srcId="{D40CB7A5-A1EF-48EF-8D1A-565C1ED8B098}" destId="{D9184A4B-84A8-4B9D-B858-9CB4250CAFAB}" srcOrd="2" destOrd="0" parTransId="{516C0879-36D3-4EB8-AE19-476062DED8A5}" sibTransId="{FB703A30-7452-461D-BF14-8F499699FC4A}"/>
    <dgm:cxn modelId="{503404C6-B788-42FA-B50D-261B0A9BAD91}" type="presOf" srcId="{D1852006-307B-478C-97A1-D3DDFEF275FE}" destId="{9E51A70B-9509-499E-BFE9-B4ADBC240A67}" srcOrd="0" destOrd="0" presId="urn:microsoft.com/office/officeart/2005/8/layout/cycle5"/>
    <dgm:cxn modelId="{E04922FD-9CA4-4614-85D0-3193FC5B7CA7}" type="presOf" srcId="{61E19173-038D-40FB-B990-124DB4C3B86A}" destId="{1BA14455-4BCE-405E-ACC9-9E441DDED40D}" srcOrd="0" destOrd="0" presId="urn:microsoft.com/office/officeart/2005/8/layout/cycle5"/>
    <dgm:cxn modelId="{42F48533-78EA-4BFB-AC61-0486E8032F5C}" type="presOf" srcId="{052B6275-B426-4C66-AE5B-CEFCD3B9A510}" destId="{7BAD303A-699C-47FB-AF55-415F4D9B45B0}" srcOrd="0" destOrd="0" presId="urn:microsoft.com/office/officeart/2005/8/layout/cycle5"/>
    <dgm:cxn modelId="{ADA23289-4768-42F4-9BF6-3444C15C4C47}" srcId="{D40CB7A5-A1EF-48EF-8D1A-565C1ED8B098}" destId="{052B6275-B426-4C66-AE5B-CEFCD3B9A510}" srcOrd="0" destOrd="0" parTransId="{6F4061DF-DA7B-4C39-AAB4-0DCF3256B3B5}" sibTransId="{61E19173-038D-40FB-B990-124DB4C3B86A}"/>
    <dgm:cxn modelId="{FA59B63E-E947-49B5-AE8B-0CD4EF860ED0}" type="presOf" srcId="{2E9B5A87-C94A-4334-ADE4-6EAEC1773856}" destId="{BF859BAF-64B2-48D7-B985-1BA03A653EBB}" srcOrd="0" destOrd="0" presId="urn:microsoft.com/office/officeart/2005/8/layout/cycle5"/>
    <dgm:cxn modelId="{574527E9-31E4-4B3A-B9D1-423206DE51C9}" type="presOf" srcId="{D40CB7A5-A1EF-48EF-8D1A-565C1ED8B098}" destId="{13331ED9-B005-4AE3-BDF9-8BB2F1DBD625}" srcOrd="0" destOrd="0" presId="urn:microsoft.com/office/officeart/2005/8/layout/cycle5"/>
    <dgm:cxn modelId="{8B48F89D-AAAD-40AC-A82C-336C18F691BE}" srcId="{D40CB7A5-A1EF-48EF-8D1A-565C1ED8B098}" destId="{2E9B5A87-C94A-4334-ADE4-6EAEC1773856}" srcOrd="1" destOrd="0" parTransId="{D8A012A8-AEFE-4B88-A5D9-955A0A123E39}" sibTransId="{D1852006-307B-478C-97A1-D3DDFEF275FE}"/>
    <dgm:cxn modelId="{6A4799B5-BE04-476B-A957-4C1F019DB37D}" type="presOf" srcId="{D9184A4B-84A8-4B9D-B858-9CB4250CAFAB}" destId="{2A35C379-6F59-4FA4-979B-035459650A6D}" srcOrd="0" destOrd="0" presId="urn:microsoft.com/office/officeart/2005/8/layout/cycle5"/>
    <dgm:cxn modelId="{8D5DE4A5-EB23-4042-B8E0-150F7966AAC0}" type="presParOf" srcId="{13331ED9-B005-4AE3-BDF9-8BB2F1DBD625}" destId="{7BAD303A-699C-47FB-AF55-415F4D9B45B0}" srcOrd="0" destOrd="0" presId="urn:microsoft.com/office/officeart/2005/8/layout/cycle5"/>
    <dgm:cxn modelId="{EE313828-93C5-4E1C-B40C-B62DCEED0C35}" type="presParOf" srcId="{13331ED9-B005-4AE3-BDF9-8BB2F1DBD625}" destId="{222A9DDE-2A7B-44E1-9945-7C8E629B6395}" srcOrd="1" destOrd="0" presId="urn:microsoft.com/office/officeart/2005/8/layout/cycle5"/>
    <dgm:cxn modelId="{73B2994E-B881-4C73-B28D-B1F7DD6E8537}" type="presParOf" srcId="{13331ED9-B005-4AE3-BDF9-8BB2F1DBD625}" destId="{1BA14455-4BCE-405E-ACC9-9E441DDED40D}" srcOrd="2" destOrd="0" presId="urn:microsoft.com/office/officeart/2005/8/layout/cycle5"/>
    <dgm:cxn modelId="{2254387B-98F5-4AAF-B6B9-ADCF054056A1}" type="presParOf" srcId="{13331ED9-B005-4AE3-BDF9-8BB2F1DBD625}" destId="{BF859BAF-64B2-48D7-B985-1BA03A653EBB}" srcOrd="3" destOrd="0" presId="urn:microsoft.com/office/officeart/2005/8/layout/cycle5"/>
    <dgm:cxn modelId="{20225094-56F2-4769-B063-48099458783C}" type="presParOf" srcId="{13331ED9-B005-4AE3-BDF9-8BB2F1DBD625}" destId="{C28E4466-D693-4E50-A115-34F51D62F948}" srcOrd="4" destOrd="0" presId="urn:microsoft.com/office/officeart/2005/8/layout/cycle5"/>
    <dgm:cxn modelId="{76051E05-A771-4C9F-B8F5-399EB67DFB4A}" type="presParOf" srcId="{13331ED9-B005-4AE3-BDF9-8BB2F1DBD625}" destId="{9E51A70B-9509-499E-BFE9-B4ADBC240A67}" srcOrd="5" destOrd="0" presId="urn:microsoft.com/office/officeart/2005/8/layout/cycle5"/>
    <dgm:cxn modelId="{81FB3C60-46A4-41BB-A2D5-3E6CB8AE3C16}" type="presParOf" srcId="{13331ED9-B005-4AE3-BDF9-8BB2F1DBD625}" destId="{2A35C379-6F59-4FA4-979B-035459650A6D}" srcOrd="6" destOrd="0" presId="urn:microsoft.com/office/officeart/2005/8/layout/cycle5"/>
    <dgm:cxn modelId="{026D1581-CE25-45AD-AF8B-871DDE24E433}" type="presParOf" srcId="{13331ED9-B005-4AE3-BDF9-8BB2F1DBD625}" destId="{28125AE4-F8E2-4DBA-B587-2EBBA6705B98}" srcOrd="7" destOrd="0" presId="urn:microsoft.com/office/officeart/2005/8/layout/cycle5"/>
    <dgm:cxn modelId="{A58CD467-B3B2-4D7A-AC3E-A894A669575C}" type="presParOf" srcId="{13331ED9-B005-4AE3-BDF9-8BB2F1DBD625}" destId="{C9B9AED1-D4D1-4B4D-84B9-ADDC87DBA6D8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0CB7A5-A1EF-48EF-8D1A-565C1ED8B098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052B6275-B426-4C66-AE5B-CEFCD3B9A510}">
      <dgm:prSet phldrT="[Texte]"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  <a:ln w="25400"/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6F4061DF-DA7B-4C39-AAB4-0DCF3256B3B5}" type="parTrans" cxnId="{ADA23289-4768-42F4-9BF6-3444C15C4C47}">
      <dgm:prSet/>
      <dgm:spPr/>
      <dgm:t>
        <a:bodyPr/>
        <a:lstStyle/>
        <a:p>
          <a:endParaRPr lang="fr-FR" sz="1600"/>
        </a:p>
      </dgm:t>
    </dgm:pt>
    <dgm:pt modelId="{61E19173-038D-40FB-B990-124DB4C3B86A}" type="sibTrans" cxnId="{ADA23289-4768-42F4-9BF6-3444C15C4C47}">
      <dgm:prSet/>
      <dgm:spPr/>
      <dgm:t>
        <a:bodyPr/>
        <a:lstStyle/>
        <a:p>
          <a:endParaRPr lang="fr-FR" sz="1600"/>
        </a:p>
      </dgm:t>
    </dgm:pt>
    <dgm:pt modelId="{2E9B5A87-C94A-4334-ADE4-6EAEC1773856}">
      <dgm:prSet phldrT="[Texte]" custT="1"/>
      <dgm:spPr>
        <a:blipFill rotWithShape="0">
          <a:blip xmlns:r="http://schemas.openxmlformats.org/officeDocument/2006/relationships" r:embed="rId2"/>
          <a:stretch>
            <a:fillRect r="-2158" b="-2210"/>
          </a:stretch>
        </a:blipFill>
        <a:ln w="25400"/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D8A012A8-AEFE-4B88-A5D9-955A0A123E39}" type="parTrans" cxnId="{8B48F89D-AAAD-40AC-A82C-336C18F691BE}">
      <dgm:prSet/>
      <dgm:spPr/>
      <dgm:t>
        <a:bodyPr/>
        <a:lstStyle/>
        <a:p>
          <a:endParaRPr lang="fr-FR" sz="1600"/>
        </a:p>
      </dgm:t>
    </dgm:pt>
    <dgm:pt modelId="{D1852006-307B-478C-97A1-D3DDFEF275FE}" type="sibTrans" cxnId="{8B48F89D-AAAD-40AC-A82C-336C18F691BE}">
      <dgm:prSet/>
      <dgm:spPr/>
      <dgm:t>
        <a:bodyPr/>
        <a:lstStyle/>
        <a:p>
          <a:endParaRPr lang="fr-FR" sz="1600"/>
        </a:p>
      </dgm:t>
    </dgm:pt>
    <dgm:pt modelId="{D9184A4B-84A8-4B9D-B858-9CB4250CAFAB}">
      <dgm:prSet phldrT="[Texte]" custT="1"/>
      <dgm:spPr>
        <a:blipFill rotWithShape="0">
          <a:blip xmlns:r="http://schemas.openxmlformats.org/officeDocument/2006/relationships" r:embed="rId3"/>
          <a:stretch>
            <a:fillRect/>
          </a:stretch>
        </a:blipFill>
        <a:ln w="25400"/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516C0879-36D3-4EB8-AE19-476062DED8A5}" type="parTrans" cxnId="{C2072164-BEB3-4D9D-B19A-686640FCB127}">
      <dgm:prSet/>
      <dgm:spPr/>
      <dgm:t>
        <a:bodyPr/>
        <a:lstStyle/>
        <a:p>
          <a:endParaRPr lang="fr-FR" sz="1600"/>
        </a:p>
      </dgm:t>
    </dgm:pt>
    <dgm:pt modelId="{FB703A30-7452-461D-BF14-8F499699FC4A}" type="sibTrans" cxnId="{C2072164-BEB3-4D9D-B19A-686640FCB127}">
      <dgm:prSet/>
      <dgm:spPr/>
      <dgm:t>
        <a:bodyPr/>
        <a:lstStyle/>
        <a:p>
          <a:endParaRPr lang="fr-FR" sz="1600"/>
        </a:p>
      </dgm:t>
    </dgm:pt>
    <dgm:pt modelId="{13331ED9-B005-4AE3-BDF9-8BB2F1DBD625}" type="pres">
      <dgm:prSet presAssocID="{D40CB7A5-A1EF-48EF-8D1A-565C1ED8B098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BAD303A-699C-47FB-AF55-415F4D9B45B0}" type="pres">
      <dgm:prSet presAssocID="{052B6275-B426-4C66-AE5B-CEFCD3B9A51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22A9DDE-2A7B-44E1-9945-7C8E629B6395}" type="pres">
      <dgm:prSet presAssocID="{052B6275-B426-4C66-AE5B-CEFCD3B9A510}" presName="spNode" presStyleCnt="0"/>
      <dgm:spPr/>
    </dgm:pt>
    <dgm:pt modelId="{1BA14455-4BCE-405E-ACC9-9E441DDED40D}" type="pres">
      <dgm:prSet presAssocID="{61E19173-038D-40FB-B990-124DB4C3B86A}" presName="sibTrans" presStyleLbl="sibTrans1D1" presStyleIdx="0" presStyleCnt="3"/>
      <dgm:spPr/>
      <dgm:t>
        <a:bodyPr/>
        <a:lstStyle/>
        <a:p>
          <a:endParaRPr lang="fr-FR"/>
        </a:p>
      </dgm:t>
    </dgm:pt>
    <dgm:pt modelId="{BF859BAF-64B2-48D7-B985-1BA03A653EBB}" type="pres">
      <dgm:prSet presAssocID="{2E9B5A87-C94A-4334-ADE4-6EAEC1773856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28E4466-D693-4E50-A115-34F51D62F948}" type="pres">
      <dgm:prSet presAssocID="{2E9B5A87-C94A-4334-ADE4-6EAEC1773856}" presName="spNode" presStyleCnt="0"/>
      <dgm:spPr/>
    </dgm:pt>
    <dgm:pt modelId="{9E51A70B-9509-499E-BFE9-B4ADBC240A67}" type="pres">
      <dgm:prSet presAssocID="{D1852006-307B-478C-97A1-D3DDFEF275FE}" presName="sibTrans" presStyleLbl="sibTrans1D1" presStyleIdx="1" presStyleCnt="3"/>
      <dgm:spPr/>
      <dgm:t>
        <a:bodyPr/>
        <a:lstStyle/>
        <a:p>
          <a:endParaRPr lang="fr-FR"/>
        </a:p>
      </dgm:t>
    </dgm:pt>
    <dgm:pt modelId="{2A35C379-6F59-4FA4-979B-035459650A6D}" type="pres">
      <dgm:prSet presAssocID="{D9184A4B-84A8-4B9D-B858-9CB4250CAFAB}" presName="node" presStyleLbl="node1" presStyleIdx="2" presStyleCnt="3" custScaleX="72583" custRadScaleRad="100538" custRadScaleInc="133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8125AE4-F8E2-4DBA-B587-2EBBA6705B98}" type="pres">
      <dgm:prSet presAssocID="{D9184A4B-84A8-4B9D-B858-9CB4250CAFAB}" presName="spNode" presStyleCnt="0"/>
      <dgm:spPr/>
    </dgm:pt>
    <dgm:pt modelId="{C9B9AED1-D4D1-4B4D-84B9-ADDC87DBA6D8}" type="pres">
      <dgm:prSet presAssocID="{FB703A30-7452-461D-BF14-8F499699FC4A}" presName="sibTrans" presStyleLbl="sibTrans1D1" presStyleIdx="2" presStyleCnt="3"/>
      <dgm:spPr/>
      <dgm:t>
        <a:bodyPr/>
        <a:lstStyle/>
        <a:p>
          <a:endParaRPr lang="fr-FR"/>
        </a:p>
      </dgm:t>
    </dgm:pt>
  </dgm:ptLst>
  <dgm:cxnLst>
    <dgm:cxn modelId="{2E6A8B0F-05DF-4E4B-89B8-D072EAEDD30E}" type="presOf" srcId="{FB703A30-7452-461D-BF14-8F499699FC4A}" destId="{C9B9AED1-D4D1-4B4D-84B9-ADDC87DBA6D8}" srcOrd="0" destOrd="0" presId="urn:microsoft.com/office/officeart/2005/8/layout/cycle5"/>
    <dgm:cxn modelId="{C2072164-BEB3-4D9D-B19A-686640FCB127}" srcId="{D40CB7A5-A1EF-48EF-8D1A-565C1ED8B098}" destId="{D9184A4B-84A8-4B9D-B858-9CB4250CAFAB}" srcOrd="2" destOrd="0" parTransId="{516C0879-36D3-4EB8-AE19-476062DED8A5}" sibTransId="{FB703A30-7452-461D-BF14-8F499699FC4A}"/>
    <dgm:cxn modelId="{503404C6-B788-42FA-B50D-261B0A9BAD91}" type="presOf" srcId="{D1852006-307B-478C-97A1-D3DDFEF275FE}" destId="{9E51A70B-9509-499E-BFE9-B4ADBC240A67}" srcOrd="0" destOrd="0" presId="urn:microsoft.com/office/officeart/2005/8/layout/cycle5"/>
    <dgm:cxn modelId="{E04922FD-9CA4-4614-85D0-3193FC5B7CA7}" type="presOf" srcId="{61E19173-038D-40FB-B990-124DB4C3B86A}" destId="{1BA14455-4BCE-405E-ACC9-9E441DDED40D}" srcOrd="0" destOrd="0" presId="urn:microsoft.com/office/officeart/2005/8/layout/cycle5"/>
    <dgm:cxn modelId="{42F48533-78EA-4BFB-AC61-0486E8032F5C}" type="presOf" srcId="{052B6275-B426-4C66-AE5B-CEFCD3B9A510}" destId="{7BAD303A-699C-47FB-AF55-415F4D9B45B0}" srcOrd="0" destOrd="0" presId="urn:microsoft.com/office/officeart/2005/8/layout/cycle5"/>
    <dgm:cxn modelId="{ADA23289-4768-42F4-9BF6-3444C15C4C47}" srcId="{D40CB7A5-A1EF-48EF-8D1A-565C1ED8B098}" destId="{052B6275-B426-4C66-AE5B-CEFCD3B9A510}" srcOrd="0" destOrd="0" parTransId="{6F4061DF-DA7B-4C39-AAB4-0DCF3256B3B5}" sibTransId="{61E19173-038D-40FB-B990-124DB4C3B86A}"/>
    <dgm:cxn modelId="{FA59B63E-E947-49B5-AE8B-0CD4EF860ED0}" type="presOf" srcId="{2E9B5A87-C94A-4334-ADE4-6EAEC1773856}" destId="{BF859BAF-64B2-48D7-B985-1BA03A653EBB}" srcOrd="0" destOrd="0" presId="urn:microsoft.com/office/officeart/2005/8/layout/cycle5"/>
    <dgm:cxn modelId="{574527E9-31E4-4B3A-B9D1-423206DE51C9}" type="presOf" srcId="{D40CB7A5-A1EF-48EF-8D1A-565C1ED8B098}" destId="{13331ED9-B005-4AE3-BDF9-8BB2F1DBD625}" srcOrd="0" destOrd="0" presId="urn:microsoft.com/office/officeart/2005/8/layout/cycle5"/>
    <dgm:cxn modelId="{8B48F89D-AAAD-40AC-A82C-336C18F691BE}" srcId="{D40CB7A5-A1EF-48EF-8D1A-565C1ED8B098}" destId="{2E9B5A87-C94A-4334-ADE4-6EAEC1773856}" srcOrd="1" destOrd="0" parTransId="{D8A012A8-AEFE-4B88-A5D9-955A0A123E39}" sibTransId="{D1852006-307B-478C-97A1-D3DDFEF275FE}"/>
    <dgm:cxn modelId="{6A4799B5-BE04-476B-A957-4C1F019DB37D}" type="presOf" srcId="{D9184A4B-84A8-4B9D-B858-9CB4250CAFAB}" destId="{2A35C379-6F59-4FA4-979B-035459650A6D}" srcOrd="0" destOrd="0" presId="urn:microsoft.com/office/officeart/2005/8/layout/cycle5"/>
    <dgm:cxn modelId="{8D5DE4A5-EB23-4042-B8E0-150F7966AAC0}" type="presParOf" srcId="{13331ED9-B005-4AE3-BDF9-8BB2F1DBD625}" destId="{7BAD303A-699C-47FB-AF55-415F4D9B45B0}" srcOrd="0" destOrd="0" presId="urn:microsoft.com/office/officeart/2005/8/layout/cycle5"/>
    <dgm:cxn modelId="{EE313828-93C5-4E1C-B40C-B62DCEED0C35}" type="presParOf" srcId="{13331ED9-B005-4AE3-BDF9-8BB2F1DBD625}" destId="{222A9DDE-2A7B-44E1-9945-7C8E629B6395}" srcOrd="1" destOrd="0" presId="urn:microsoft.com/office/officeart/2005/8/layout/cycle5"/>
    <dgm:cxn modelId="{73B2994E-B881-4C73-B28D-B1F7DD6E8537}" type="presParOf" srcId="{13331ED9-B005-4AE3-BDF9-8BB2F1DBD625}" destId="{1BA14455-4BCE-405E-ACC9-9E441DDED40D}" srcOrd="2" destOrd="0" presId="urn:microsoft.com/office/officeart/2005/8/layout/cycle5"/>
    <dgm:cxn modelId="{2254387B-98F5-4AAF-B6B9-ADCF054056A1}" type="presParOf" srcId="{13331ED9-B005-4AE3-BDF9-8BB2F1DBD625}" destId="{BF859BAF-64B2-48D7-B985-1BA03A653EBB}" srcOrd="3" destOrd="0" presId="urn:microsoft.com/office/officeart/2005/8/layout/cycle5"/>
    <dgm:cxn modelId="{20225094-56F2-4769-B063-48099458783C}" type="presParOf" srcId="{13331ED9-B005-4AE3-BDF9-8BB2F1DBD625}" destId="{C28E4466-D693-4E50-A115-34F51D62F948}" srcOrd="4" destOrd="0" presId="urn:microsoft.com/office/officeart/2005/8/layout/cycle5"/>
    <dgm:cxn modelId="{76051E05-A771-4C9F-B8F5-399EB67DFB4A}" type="presParOf" srcId="{13331ED9-B005-4AE3-BDF9-8BB2F1DBD625}" destId="{9E51A70B-9509-499E-BFE9-B4ADBC240A67}" srcOrd="5" destOrd="0" presId="urn:microsoft.com/office/officeart/2005/8/layout/cycle5"/>
    <dgm:cxn modelId="{81FB3C60-46A4-41BB-A2D5-3E6CB8AE3C16}" type="presParOf" srcId="{13331ED9-B005-4AE3-BDF9-8BB2F1DBD625}" destId="{2A35C379-6F59-4FA4-979B-035459650A6D}" srcOrd="6" destOrd="0" presId="urn:microsoft.com/office/officeart/2005/8/layout/cycle5"/>
    <dgm:cxn modelId="{026D1581-CE25-45AD-AF8B-871DDE24E433}" type="presParOf" srcId="{13331ED9-B005-4AE3-BDF9-8BB2F1DBD625}" destId="{28125AE4-F8E2-4DBA-B587-2EBBA6705B98}" srcOrd="7" destOrd="0" presId="urn:microsoft.com/office/officeart/2005/8/layout/cycle5"/>
    <dgm:cxn modelId="{A58CD467-B3B2-4D7A-AC3E-A894A669575C}" type="presParOf" srcId="{13331ED9-B005-4AE3-BDF9-8BB2F1DBD625}" destId="{C9B9AED1-D4D1-4B4D-84B9-ADDC87DBA6D8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86205E5-A47E-4772-89E8-7B5129C4AA8F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43AF8B1-8EEC-40D8-A59B-88CF6B882614}">
      <dgm:prSet phldrT="[Texte]" custT="1"/>
      <dgm:spPr/>
      <dgm:t>
        <a:bodyPr/>
        <a:lstStyle/>
        <a:p>
          <a:pPr algn="ctr"/>
          <a:r>
            <a:rPr lang="fr-FR" sz="1600" b="0" kern="12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Méthode de l’analyse de la stabilité de EM</a:t>
          </a:r>
        </a:p>
        <a:p>
          <a:pPr algn="ctr"/>
          <a:r>
            <a:rPr lang="fr-FR" sz="1600" b="0" kern="12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(coefficients d’influences)</a:t>
          </a:r>
          <a:endParaRPr lang="fr-FR" sz="1600" b="0" kern="1200" dirty="0">
            <a:solidFill>
              <a:schemeClr val="tx1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F162063A-C5D0-47C7-A172-0135E3DBC58A}" type="parTrans" cxnId="{9C76EABE-C521-4418-8CDE-4090242C4555}">
      <dgm:prSet/>
      <dgm:spPr/>
      <dgm:t>
        <a:bodyPr/>
        <a:lstStyle/>
        <a:p>
          <a:endParaRPr lang="fr-FR"/>
        </a:p>
      </dgm:t>
    </dgm:pt>
    <dgm:pt modelId="{170439CA-3CC5-44EC-855B-998811250CC3}" type="sibTrans" cxnId="{9C76EABE-C521-4418-8CDE-4090242C4555}">
      <dgm:prSet/>
      <dgm:spPr/>
      <dgm:t>
        <a:bodyPr/>
        <a:lstStyle/>
        <a:p>
          <a:endParaRPr lang="fr-FR"/>
        </a:p>
      </dgm:t>
    </dgm:pt>
    <dgm:pt modelId="{AA48B8FF-8F8A-4E80-97C8-8703219720BC}">
      <dgm:prSet phldrT="[Texte]" custT="1"/>
      <dgm:spPr/>
      <dgm:t>
        <a:bodyPr/>
        <a:lstStyle/>
        <a:p>
          <a:pPr algn="l"/>
          <a:r>
            <a:rPr lang="fr-FR" sz="1600" b="0" kern="12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Application de méthode au cas BEM rotor court</a:t>
          </a:r>
          <a:endParaRPr lang="fr-FR" sz="1600" b="0" kern="1200" dirty="0">
            <a:solidFill>
              <a:schemeClr val="tx1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7F64AC52-DA1D-45E8-B536-489E8A4402BD}" type="parTrans" cxnId="{A19E176D-B1C3-4224-8B91-502773B3BFCD}">
      <dgm:prSet/>
      <dgm:spPr/>
      <dgm:t>
        <a:bodyPr/>
        <a:lstStyle/>
        <a:p>
          <a:endParaRPr lang="fr-FR"/>
        </a:p>
      </dgm:t>
    </dgm:pt>
    <dgm:pt modelId="{3F78DF3C-524A-476D-B0CE-987C5CDB2A31}" type="sibTrans" cxnId="{A19E176D-B1C3-4224-8B91-502773B3BFCD}">
      <dgm:prSet/>
      <dgm:spPr/>
      <dgm:t>
        <a:bodyPr/>
        <a:lstStyle/>
        <a:p>
          <a:endParaRPr lang="fr-FR"/>
        </a:p>
      </dgm:t>
    </dgm:pt>
    <dgm:pt modelId="{716AA8D4-67B4-4E7B-B6EE-DD4227E1AE6D}">
      <dgm:prSet phldrT="[Texte]" custT="1"/>
      <dgm:spPr/>
      <dgm:t>
        <a:bodyPr/>
        <a:lstStyle/>
        <a:p>
          <a:r>
            <a:rPr lang="fr-FR" sz="1600" b="0" kern="12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Interprétation des solutions empiriques par les coefficients d’influence de EM </a:t>
          </a:r>
          <a:endParaRPr lang="fr-FR" sz="1600" b="0" kern="1200" dirty="0">
            <a:solidFill>
              <a:schemeClr val="tx1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162755A9-70BD-411B-A694-35FD0429B79B}" type="parTrans" cxnId="{76A08873-1457-4DFA-A856-C0FBA3BE804A}">
      <dgm:prSet/>
      <dgm:spPr/>
      <dgm:t>
        <a:bodyPr/>
        <a:lstStyle/>
        <a:p>
          <a:endParaRPr lang="fr-FR"/>
        </a:p>
      </dgm:t>
    </dgm:pt>
    <dgm:pt modelId="{AB515B51-895F-42CE-BBD8-081561AAE153}" type="sibTrans" cxnId="{76A08873-1457-4DFA-A856-C0FBA3BE804A}">
      <dgm:prSet/>
      <dgm:spPr/>
      <dgm:t>
        <a:bodyPr/>
        <a:lstStyle/>
        <a:p>
          <a:endParaRPr lang="fr-FR"/>
        </a:p>
      </dgm:t>
    </dgm:pt>
    <dgm:pt modelId="{4F7D0895-3372-461C-A1C2-1441956D1D1C}" type="pres">
      <dgm:prSet presAssocID="{E86205E5-A47E-4772-89E8-7B5129C4AA8F}" presName="arrowDiagram" presStyleCnt="0">
        <dgm:presLayoutVars>
          <dgm:chMax val="5"/>
          <dgm:dir/>
          <dgm:resizeHandles val="exact"/>
        </dgm:presLayoutVars>
      </dgm:prSet>
      <dgm:spPr/>
    </dgm:pt>
    <dgm:pt modelId="{DC4F83FB-894D-48FE-A5BD-8E28F6A824CE}" type="pres">
      <dgm:prSet presAssocID="{E86205E5-A47E-4772-89E8-7B5129C4AA8F}" presName="arrow" presStyleLbl="bgShp" presStyleIdx="0" presStyleCnt="1"/>
      <dgm:spPr/>
    </dgm:pt>
    <dgm:pt modelId="{2E5711F9-6555-407D-B7D0-1786C544664B}" type="pres">
      <dgm:prSet presAssocID="{E86205E5-A47E-4772-89E8-7B5129C4AA8F}" presName="arrowDiagram3" presStyleCnt="0"/>
      <dgm:spPr/>
    </dgm:pt>
    <dgm:pt modelId="{BF43CB10-E393-40B2-ADC3-9EFAB9D53B19}" type="pres">
      <dgm:prSet presAssocID="{E43AF8B1-8EEC-40D8-A59B-88CF6B882614}" presName="bullet3a" presStyleLbl="node1" presStyleIdx="0" presStyleCnt="3"/>
      <dgm:spPr/>
    </dgm:pt>
    <dgm:pt modelId="{F23877D5-2AE5-42C7-B77E-5CFB17F182CF}" type="pres">
      <dgm:prSet presAssocID="{E43AF8B1-8EEC-40D8-A59B-88CF6B882614}" presName="textBox3a" presStyleLbl="revTx" presStyleIdx="0" presStyleCnt="3" custScaleX="120967" custScaleY="85368" custLinFactNeighborX="-27605" custLinFactNeighborY="1499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706C193-BC47-4EDE-95F1-C2ECEFABB12B}" type="pres">
      <dgm:prSet presAssocID="{AA48B8FF-8F8A-4E80-97C8-8703219720BC}" presName="bullet3b" presStyleLbl="node1" presStyleIdx="1" presStyleCnt="3"/>
      <dgm:spPr/>
    </dgm:pt>
    <dgm:pt modelId="{961BB828-8A6F-434A-8522-88E40BE4B7BB}" type="pres">
      <dgm:prSet presAssocID="{AA48B8FF-8F8A-4E80-97C8-8703219720BC}" presName="textBox3b" presStyleLbl="revTx" presStyleIdx="1" presStyleCnt="3" custScaleX="113374" custScaleY="25382" custLinFactNeighborX="-69100" custLinFactNeighborY="-8313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BC09B27-BB86-4EB6-B6D5-A6C5B7D9A476}" type="pres">
      <dgm:prSet presAssocID="{716AA8D4-67B4-4E7B-B6EE-DD4227E1AE6D}" presName="bullet3c" presStyleLbl="node1" presStyleIdx="2" presStyleCnt="3"/>
      <dgm:spPr/>
    </dgm:pt>
    <dgm:pt modelId="{198A95C0-58C8-4093-AA89-AA68E08C9C2B}" type="pres">
      <dgm:prSet presAssocID="{716AA8D4-67B4-4E7B-B6EE-DD4227E1AE6D}" presName="textBox3c" presStyleLbl="revTx" presStyleIdx="2" presStyleCnt="3" custScaleX="131209" custScaleY="38476" custLinFactNeighborX="-24684" custLinFactNeighborY="-1558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19E176D-B1C3-4224-8B91-502773B3BFCD}" srcId="{E86205E5-A47E-4772-89E8-7B5129C4AA8F}" destId="{AA48B8FF-8F8A-4E80-97C8-8703219720BC}" srcOrd="1" destOrd="0" parTransId="{7F64AC52-DA1D-45E8-B536-489E8A4402BD}" sibTransId="{3F78DF3C-524A-476D-B0CE-987C5CDB2A31}"/>
    <dgm:cxn modelId="{A366F6EE-B59E-4814-9E35-80A3B6C63E75}" type="presOf" srcId="{E43AF8B1-8EEC-40D8-A59B-88CF6B882614}" destId="{F23877D5-2AE5-42C7-B77E-5CFB17F182CF}" srcOrd="0" destOrd="0" presId="urn:microsoft.com/office/officeart/2005/8/layout/arrow2"/>
    <dgm:cxn modelId="{722098D1-D188-42A4-BD0F-5936E1341B81}" type="presOf" srcId="{AA48B8FF-8F8A-4E80-97C8-8703219720BC}" destId="{961BB828-8A6F-434A-8522-88E40BE4B7BB}" srcOrd="0" destOrd="0" presId="urn:microsoft.com/office/officeart/2005/8/layout/arrow2"/>
    <dgm:cxn modelId="{E19F76B7-9B31-4046-8BC4-C3E3BC884691}" type="presOf" srcId="{716AA8D4-67B4-4E7B-B6EE-DD4227E1AE6D}" destId="{198A95C0-58C8-4093-AA89-AA68E08C9C2B}" srcOrd="0" destOrd="0" presId="urn:microsoft.com/office/officeart/2005/8/layout/arrow2"/>
    <dgm:cxn modelId="{9C76EABE-C521-4418-8CDE-4090242C4555}" srcId="{E86205E5-A47E-4772-89E8-7B5129C4AA8F}" destId="{E43AF8B1-8EEC-40D8-A59B-88CF6B882614}" srcOrd="0" destOrd="0" parTransId="{F162063A-C5D0-47C7-A172-0135E3DBC58A}" sibTransId="{170439CA-3CC5-44EC-855B-998811250CC3}"/>
    <dgm:cxn modelId="{76A08873-1457-4DFA-A856-C0FBA3BE804A}" srcId="{E86205E5-A47E-4772-89E8-7B5129C4AA8F}" destId="{716AA8D4-67B4-4E7B-B6EE-DD4227E1AE6D}" srcOrd="2" destOrd="0" parTransId="{162755A9-70BD-411B-A694-35FD0429B79B}" sibTransId="{AB515B51-895F-42CE-BBD8-081561AAE153}"/>
    <dgm:cxn modelId="{B9C173C6-0421-436E-B768-838D03B43CC7}" type="presOf" srcId="{E86205E5-A47E-4772-89E8-7B5129C4AA8F}" destId="{4F7D0895-3372-461C-A1C2-1441956D1D1C}" srcOrd="0" destOrd="0" presId="urn:microsoft.com/office/officeart/2005/8/layout/arrow2"/>
    <dgm:cxn modelId="{90EC3F54-20B2-4B52-8E34-35C3063159D0}" type="presParOf" srcId="{4F7D0895-3372-461C-A1C2-1441956D1D1C}" destId="{DC4F83FB-894D-48FE-A5BD-8E28F6A824CE}" srcOrd="0" destOrd="0" presId="urn:microsoft.com/office/officeart/2005/8/layout/arrow2"/>
    <dgm:cxn modelId="{A8379890-DC8B-4C17-AD52-D446E2D1F147}" type="presParOf" srcId="{4F7D0895-3372-461C-A1C2-1441956D1D1C}" destId="{2E5711F9-6555-407D-B7D0-1786C544664B}" srcOrd="1" destOrd="0" presId="urn:microsoft.com/office/officeart/2005/8/layout/arrow2"/>
    <dgm:cxn modelId="{2978A321-2AA0-45B0-BFBD-71CFA3A73B5B}" type="presParOf" srcId="{2E5711F9-6555-407D-B7D0-1786C544664B}" destId="{BF43CB10-E393-40B2-ADC3-9EFAB9D53B19}" srcOrd="0" destOrd="0" presId="urn:microsoft.com/office/officeart/2005/8/layout/arrow2"/>
    <dgm:cxn modelId="{E77792DD-B33C-42EC-9235-1F8E5F442645}" type="presParOf" srcId="{2E5711F9-6555-407D-B7D0-1786C544664B}" destId="{F23877D5-2AE5-42C7-B77E-5CFB17F182CF}" srcOrd="1" destOrd="0" presId="urn:microsoft.com/office/officeart/2005/8/layout/arrow2"/>
    <dgm:cxn modelId="{5A53E0CE-7747-4D86-818C-81776CF529E4}" type="presParOf" srcId="{2E5711F9-6555-407D-B7D0-1786C544664B}" destId="{4706C193-BC47-4EDE-95F1-C2ECEFABB12B}" srcOrd="2" destOrd="0" presId="urn:microsoft.com/office/officeart/2005/8/layout/arrow2"/>
    <dgm:cxn modelId="{34054AB7-C395-4A33-8A24-8730DE49EBC3}" type="presParOf" srcId="{2E5711F9-6555-407D-B7D0-1786C544664B}" destId="{961BB828-8A6F-434A-8522-88E40BE4B7BB}" srcOrd="3" destOrd="0" presId="urn:microsoft.com/office/officeart/2005/8/layout/arrow2"/>
    <dgm:cxn modelId="{6532B2A3-1040-433D-B005-19E34C8D16CB}" type="presParOf" srcId="{2E5711F9-6555-407D-B7D0-1786C544664B}" destId="{9BC09B27-BB86-4EB6-B6D5-A6C5B7D9A476}" srcOrd="4" destOrd="0" presId="urn:microsoft.com/office/officeart/2005/8/layout/arrow2"/>
    <dgm:cxn modelId="{908B5B81-B203-4923-84EE-BB5F9804D165}" type="presParOf" srcId="{2E5711F9-6555-407D-B7D0-1786C544664B}" destId="{198A95C0-58C8-4093-AA89-AA68E08C9C2B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C43F8E-77A3-488B-A35F-7D1E4D2943D2}">
      <dsp:nvSpPr>
        <dsp:cNvPr id="0" name=""/>
        <dsp:cNvSpPr/>
      </dsp:nvSpPr>
      <dsp:spPr>
        <a:xfrm rot="4396374">
          <a:off x="1502741" y="1078272"/>
          <a:ext cx="4677714" cy="3262122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4E4233-E90E-48FE-B3BA-A99BB8FC5580}">
      <dsp:nvSpPr>
        <dsp:cNvPr id="0" name=""/>
        <dsp:cNvSpPr/>
      </dsp:nvSpPr>
      <dsp:spPr>
        <a:xfrm>
          <a:off x="3454705" y="1649442"/>
          <a:ext cx="118126" cy="118126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F72E60-70BE-49F2-81AE-3EA5D01653E9}">
      <dsp:nvSpPr>
        <dsp:cNvPr id="0" name=""/>
        <dsp:cNvSpPr/>
      </dsp:nvSpPr>
      <dsp:spPr>
        <a:xfrm>
          <a:off x="4483493" y="2652437"/>
          <a:ext cx="118126" cy="118126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471A4D-A357-40D5-8844-3F734C4B6A47}">
      <dsp:nvSpPr>
        <dsp:cNvPr id="0" name=""/>
        <dsp:cNvSpPr/>
      </dsp:nvSpPr>
      <dsp:spPr>
        <a:xfrm>
          <a:off x="547577" y="0"/>
          <a:ext cx="3488563" cy="866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b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Premiers mentions de </a:t>
          </a:r>
          <a:r>
            <a:rPr lang="fr-FR" sz="2000" b="1" kern="1200" dirty="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EM</a:t>
          </a:r>
          <a:r>
            <a:rPr lang="fr-FR" sz="2000" b="0" kern="1200" dirty="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 dans la littérature</a:t>
          </a:r>
          <a:endParaRPr lang="fr-FR" sz="2000" b="0" kern="1200" dirty="0">
            <a:solidFill>
              <a:schemeClr val="tx1"/>
            </a:solidFill>
            <a:latin typeface="Times New Roman" panose="02020603050405020304" pitchFamily="18" charset="0"/>
            <a:ea typeface="微软雅黑" panose="020B0503020204020204" pitchFamily="34" charset="-122"/>
            <a:cs typeface="Times New Roman" panose="02020603050405020304" pitchFamily="18" charset="0"/>
          </a:endParaRPr>
        </a:p>
      </dsp:txBody>
      <dsp:txXfrm>
        <a:off x="547577" y="0"/>
        <a:ext cx="3488563" cy="866986"/>
      </dsp:txXfrm>
    </dsp:sp>
    <dsp:sp modelId="{DDA1C6D5-449A-43EB-9C4F-E3FBCBFBF064}">
      <dsp:nvSpPr>
        <dsp:cNvPr id="0" name=""/>
        <dsp:cNvSpPr/>
      </dsp:nvSpPr>
      <dsp:spPr>
        <a:xfrm>
          <a:off x="3817310" y="1169135"/>
          <a:ext cx="4029137" cy="866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Analogie avec l’effet NewKirk</a:t>
          </a:r>
          <a:endParaRPr lang="fr-FR" sz="2000" kern="1200" dirty="0">
            <a:solidFill>
              <a:schemeClr val="tx1"/>
            </a:solidFill>
            <a:latin typeface="Times New Roman" panose="02020603050405020304" pitchFamily="18" charset="0"/>
            <a:ea typeface="微软雅黑" panose="020B0503020204020204" pitchFamily="34" charset="-122"/>
            <a:cs typeface="Times New Roman" panose="02020603050405020304" pitchFamily="18" charset="0"/>
          </a:endParaRPr>
        </a:p>
      </dsp:txBody>
      <dsp:txXfrm>
        <a:off x="3817310" y="1169135"/>
        <a:ext cx="4029137" cy="866986"/>
      </dsp:txXfrm>
    </dsp:sp>
    <dsp:sp modelId="{B956B7C6-A474-41C1-932D-895DE20AE916}">
      <dsp:nvSpPr>
        <dsp:cNvPr id="0" name=""/>
        <dsp:cNvSpPr/>
      </dsp:nvSpPr>
      <dsp:spPr>
        <a:xfrm>
          <a:off x="0" y="2450295"/>
          <a:ext cx="4391244" cy="866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fr-FR" sz="2000" kern="120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Méthodes numériques </a:t>
          </a:r>
          <a:r>
            <a:rPr lang="fr-FR" sz="2000" kern="1200" dirty="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dans la littérature</a:t>
          </a:r>
          <a:r>
            <a:rPr lang="fr-FR" sz="2000" kern="1200" dirty="0" smtClean="0"/>
            <a:t> </a:t>
          </a:r>
          <a:endParaRPr lang="fr-FR" sz="2000" kern="1200" dirty="0"/>
        </a:p>
      </dsp:txBody>
      <dsp:txXfrm>
        <a:off x="0" y="2450295"/>
        <a:ext cx="4391244" cy="866986"/>
      </dsp:txXfrm>
    </dsp:sp>
    <dsp:sp modelId="{8AC49EE0-F577-4E96-BDE6-C2512F61CEAF}">
      <dsp:nvSpPr>
        <dsp:cNvPr id="0" name=""/>
        <dsp:cNvSpPr/>
      </dsp:nvSpPr>
      <dsp:spPr>
        <a:xfrm>
          <a:off x="4169427" y="4551680"/>
          <a:ext cx="2980266" cy="866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Fixer la stratégie de modélisation numérique de </a:t>
          </a:r>
          <a:r>
            <a:rPr lang="fr-FR" sz="2000" b="1" kern="1200" dirty="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EM</a:t>
          </a:r>
          <a:endParaRPr lang="fr-FR" sz="2000" b="1" kern="1200" dirty="0">
            <a:solidFill>
              <a:schemeClr val="tx1"/>
            </a:solidFill>
            <a:latin typeface="Times New Roman" panose="02020603050405020304" pitchFamily="18" charset="0"/>
            <a:ea typeface="微软雅黑" panose="020B0503020204020204" pitchFamily="34" charset="-122"/>
            <a:cs typeface="Times New Roman" panose="02020603050405020304" pitchFamily="18" charset="0"/>
          </a:endParaRPr>
        </a:p>
      </dsp:txBody>
      <dsp:txXfrm>
        <a:off x="4169427" y="4551680"/>
        <a:ext cx="2980266" cy="8669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AD303A-699C-47FB-AF55-415F4D9B45B0}">
      <dsp:nvSpPr>
        <dsp:cNvPr id="0" name=""/>
        <dsp:cNvSpPr/>
      </dsp:nvSpPr>
      <dsp:spPr>
        <a:xfrm>
          <a:off x="1994647" y="1117"/>
          <a:ext cx="1666407" cy="108316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>
              <a:cs typeface="+mn-ea"/>
              <a:sym typeface="+mn-lt"/>
            </a:rPr>
            <a:t>Vibrations dues aux balourds </a:t>
          </a:r>
          <a14:m xmlns:a14="http://schemas.microsoft.com/office/drawing/2010/main">
            <m:oMath xmlns:m="http://schemas.openxmlformats.org/officeDocument/2006/math">
              <m:d>
                <m:dPr>
                  <m:begChr m:val="["/>
                  <m:endChr m:val="]"/>
                  <m:ctrlPr>
                    <a:rPr lang="fr-FR" sz="1600" i="1" kern="1200" dirty="0" smtClean="0">
                      <a:latin typeface="Cambria Math" panose="02040503050406030204" pitchFamily="18" charset="0"/>
                      <a:cs typeface="+mn-ea"/>
                      <a:sym typeface="+mn-lt"/>
                    </a:rPr>
                  </m:ctrlPr>
                </m:dPr>
                <m:e>
                  <m:r>
                    <a:rPr lang="fr-FR" sz="1600" i="1" kern="1200" dirty="0" smtClean="0">
                      <a:latin typeface="Cambria Math" panose="02040503050406030204" pitchFamily="18" charset="0"/>
                      <a:cs typeface="+mn-ea"/>
                      <a:sym typeface="+mn-lt"/>
                    </a:rPr>
                    <m:t>µ</m:t>
                  </m:r>
                  <m:r>
                    <a:rPr lang="fr-FR" sz="1600" i="1" kern="1200" dirty="0" smtClean="0">
                      <a:latin typeface="Cambria Math" panose="02040503050406030204" pitchFamily="18" charset="0"/>
                      <a:cs typeface="+mn-ea"/>
                      <a:sym typeface="+mn-lt"/>
                    </a:rPr>
                    <m:t>𝑚</m:t>
                  </m:r>
                </m:e>
              </m:d>
            </m:oMath>
          </a14:m>
          <a:endParaRPr lang="fr-FR" sz="1600" kern="1200" dirty="0" smtClean="0">
            <a:cs typeface="+mn-ea"/>
            <a:sym typeface="+mn-lt"/>
          </a:endParaRPr>
        </a:p>
      </dsp:txBody>
      <dsp:txXfrm>
        <a:off x="2047523" y="53993"/>
        <a:ext cx="1560655" cy="977412"/>
      </dsp:txXfrm>
    </dsp:sp>
    <dsp:sp modelId="{1BA14455-4BCE-405E-ACC9-9E441DDED40D}">
      <dsp:nvSpPr>
        <dsp:cNvPr id="0" name=""/>
        <dsp:cNvSpPr/>
      </dsp:nvSpPr>
      <dsp:spPr>
        <a:xfrm>
          <a:off x="1382300" y="542699"/>
          <a:ext cx="2891100" cy="2891100"/>
        </a:xfrm>
        <a:custGeom>
          <a:avLst/>
          <a:gdLst/>
          <a:ahLst/>
          <a:cxnLst/>
          <a:rect l="0" t="0" r="0" b="0"/>
          <a:pathLst>
            <a:path>
              <a:moveTo>
                <a:pt x="2502785" y="459716"/>
              </a:moveTo>
              <a:arcTo wR="1445550" hR="1445550" stAng="19020095" swAng="2303682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859BAF-64B2-48D7-B985-1BA03A653EBB}">
      <dsp:nvSpPr>
        <dsp:cNvPr id="0" name=""/>
        <dsp:cNvSpPr/>
      </dsp:nvSpPr>
      <dsp:spPr>
        <a:xfrm>
          <a:off x="3246530" y="2169442"/>
          <a:ext cx="1666407" cy="108316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>
              <a:cs typeface="+mn-ea"/>
              <a:sym typeface="+mn-lt"/>
            </a:rPr>
            <a:t>Champ de température non uniforme au rotor </a:t>
          </a:r>
          <a14:m xmlns:a14="http://schemas.microsoft.com/office/drawing/2010/main">
            <m:oMath xmlns:m="http://schemas.openxmlformats.org/officeDocument/2006/math">
              <m:d>
                <m:dPr>
                  <m:begChr m:val="["/>
                  <m:endChr m:val="]"/>
                  <m:ctrlPr>
                    <a:rPr lang="fr-FR" sz="1600" i="1" kern="1200" dirty="0" smtClean="0">
                      <a:latin typeface="Cambria Math" panose="02040503050406030204" pitchFamily="18" charset="0"/>
                      <a:cs typeface="+mn-ea"/>
                      <a:sym typeface="+mn-lt"/>
                    </a:rPr>
                  </m:ctrlPr>
                </m:dPr>
                <m:e>
                  <m:r>
                    <a:rPr lang="fr-FR" sz="1600" i="1" kern="1200" dirty="0" smtClean="0">
                      <a:latin typeface="Cambria Math" panose="02040503050406030204" pitchFamily="18" charset="0"/>
                      <a:cs typeface="+mn-ea"/>
                      <a:sym typeface="+mn-lt"/>
                    </a:rPr>
                    <m:t>°</m:t>
                  </m:r>
                  <m:r>
                    <a:rPr lang="fr-FR" sz="1600" i="1" kern="1200" dirty="0" smtClean="0">
                      <a:latin typeface="Cambria Math" panose="02040503050406030204" pitchFamily="18" charset="0"/>
                      <a:cs typeface="+mn-ea"/>
                      <a:sym typeface="+mn-lt"/>
                    </a:rPr>
                    <m:t>𝐶</m:t>
                  </m:r>
                </m:e>
              </m:d>
            </m:oMath>
          </a14:m>
          <a:endParaRPr lang="fr-FR" sz="1600" kern="1200" dirty="0"/>
        </a:p>
      </dsp:txBody>
      <dsp:txXfrm>
        <a:off x="3299406" y="2222318"/>
        <a:ext cx="1560655" cy="977412"/>
      </dsp:txXfrm>
    </dsp:sp>
    <dsp:sp modelId="{9E51A70B-9509-499E-BFE9-B4ADBC240A67}">
      <dsp:nvSpPr>
        <dsp:cNvPr id="0" name=""/>
        <dsp:cNvSpPr/>
      </dsp:nvSpPr>
      <dsp:spPr>
        <a:xfrm>
          <a:off x="1374399" y="547111"/>
          <a:ext cx="2891100" cy="2891100"/>
        </a:xfrm>
        <a:custGeom>
          <a:avLst/>
          <a:gdLst/>
          <a:ahLst/>
          <a:cxnLst/>
          <a:rect l="0" t="0" r="0" b="0"/>
          <a:pathLst>
            <a:path>
              <a:moveTo>
                <a:pt x="1892494" y="2820270"/>
              </a:moveTo>
              <a:arcTo wR="1445550" hR="1445550" stAng="4319388" swAng="2198967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35C379-6F59-4FA4-979B-035459650A6D}">
      <dsp:nvSpPr>
        <dsp:cNvPr id="0" name=""/>
        <dsp:cNvSpPr/>
      </dsp:nvSpPr>
      <dsp:spPr>
        <a:xfrm>
          <a:off x="957760" y="2161586"/>
          <a:ext cx="1209528" cy="108316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>
              <a:cs typeface="+mn-ea"/>
              <a:sym typeface="+mn-lt"/>
            </a:rPr>
            <a:t>Balourd  thermique </a:t>
          </a:r>
          <a:br>
            <a:rPr lang="fr-FR" sz="1600" kern="1200" dirty="0" smtClean="0">
              <a:cs typeface="+mn-ea"/>
              <a:sym typeface="+mn-lt"/>
            </a:rPr>
          </a:b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fr-FR" sz="1600" i="1" kern="1200" dirty="0" smtClean="0">
                    <a:latin typeface="Cambria Math" panose="02040503050406030204" pitchFamily="18" charset="0"/>
                    <a:cs typeface="+mn-ea"/>
                    <a:sym typeface="+mn-lt"/>
                  </a:rPr>
                  <m:t>[</m:t>
                </m:r>
                <m:r>
                  <a:rPr lang="fr-FR" sz="1600" i="1" kern="1200" dirty="0" err="1" smtClean="0">
                    <a:latin typeface="Cambria Math" panose="02040503050406030204" pitchFamily="18" charset="0"/>
                    <a:cs typeface="+mn-ea"/>
                    <a:sym typeface="+mn-lt"/>
                  </a:rPr>
                  <m:t>𝑔</m:t>
                </m:r>
                <m:r>
                  <a:rPr lang="fr-FR" sz="16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+mn-ea"/>
                    <a:sym typeface="+mn-lt"/>
                  </a:rPr>
                  <m:t>∙</m:t>
                </m:r>
                <m:r>
                  <a:rPr lang="fr-FR" sz="1600" i="1" kern="1200" dirty="0" err="1" smtClean="0">
                    <a:latin typeface="Cambria Math" panose="02040503050406030204" pitchFamily="18" charset="0"/>
                    <a:cs typeface="+mn-ea"/>
                    <a:sym typeface="+mn-lt"/>
                  </a:rPr>
                  <m:t>𝑚𝑚</m:t>
                </m:r>
                <m:r>
                  <a:rPr lang="fr-FR" sz="1600" i="1" kern="1200" dirty="0" smtClean="0">
                    <a:latin typeface="Cambria Math" panose="02040503050406030204" pitchFamily="18" charset="0"/>
                    <a:cs typeface="+mn-ea"/>
                    <a:sym typeface="+mn-lt"/>
                  </a:rPr>
                  <m:t>]</m:t>
                </m:r>
              </m:oMath>
            </m:oMathPara>
          </a14:m>
          <a:endParaRPr lang="fr-FR" sz="1600" kern="1200" dirty="0"/>
        </a:p>
      </dsp:txBody>
      <dsp:txXfrm>
        <a:off x="1010636" y="2214462"/>
        <a:ext cx="1103776" cy="977412"/>
      </dsp:txXfrm>
    </dsp:sp>
    <dsp:sp modelId="{C9B9AED1-D4D1-4B4D-84B9-ADDC87DBA6D8}">
      <dsp:nvSpPr>
        <dsp:cNvPr id="0" name=""/>
        <dsp:cNvSpPr/>
      </dsp:nvSpPr>
      <dsp:spPr>
        <a:xfrm>
          <a:off x="1375070" y="547766"/>
          <a:ext cx="2891100" cy="2891100"/>
        </a:xfrm>
        <a:custGeom>
          <a:avLst/>
          <a:gdLst/>
          <a:ahLst/>
          <a:cxnLst/>
          <a:rect l="0" t="0" r="0" b="0"/>
          <a:pathLst>
            <a:path>
              <a:moveTo>
                <a:pt x="5703" y="1317269"/>
              </a:moveTo>
              <a:arcTo wR="1445550" hR="1445550" stAng="11105473" swAng="2297137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4F83FB-894D-48FE-A5BD-8E28F6A824CE}">
      <dsp:nvSpPr>
        <dsp:cNvPr id="0" name=""/>
        <dsp:cNvSpPr/>
      </dsp:nvSpPr>
      <dsp:spPr>
        <a:xfrm>
          <a:off x="0" y="673250"/>
          <a:ext cx="6209500" cy="3880937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43CB10-E393-40B2-ADC3-9EFAB9D53B19}">
      <dsp:nvSpPr>
        <dsp:cNvPr id="0" name=""/>
        <dsp:cNvSpPr/>
      </dsp:nvSpPr>
      <dsp:spPr>
        <a:xfrm>
          <a:off x="788606" y="3351873"/>
          <a:ext cx="161447" cy="1614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3877D5-2AE5-42C7-B77E-5CFB17F182CF}">
      <dsp:nvSpPr>
        <dsp:cNvPr id="0" name=""/>
        <dsp:cNvSpPr/>
      </dsp:nvSpPr>
      <dsp:spPr>
        <a:xfrm>
          <a:off x="318260" y="3682813"/>
          <a:ext cx="1750166" cy="957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547" tIns="0" rIns="0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0" kern="12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Méthode de l’analyse de la stabilité de EM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0" kern="12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(coefficients d’influences)</a:t>
          </a:r>
          <a:endParaRPr lang="fr-FR" sz="1600" b="0" kern="1200" dirty="0">
            <a:solidFill>
              <a:schemeClr val="tx1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318260" y="3682813"/>
        <a:ext cx="1750166" cy="957479"/>
      </dsp:txXfrm>
    </dsp:sp>
    <dsp:sp modelId="{4706C193-BC47-4EDE-95F1-C2ECEFABB12B}">
      <dsp:nvSpPr>
        <dsp:cNvPr id="0" name=""/>
        <dsp:cNvSpPr/>
      </dsp:nvSpPr>
      <dsp:spPr>
        <a:xfrm>
          <a:off x="2213686" y="2297034"/>
          <a:ext cx="291846" cy="2918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1BB828-8A6F-434A-8522-88E40BE4B7BB}">
      <dsp:nvSpPr>
        <dsp:cNvPr id="0" name=""/>
        <dsp:cNvSpPr/>
      </dsp:nvSpPr>
      <dsp:spPr>
        <a:xfrm>
          <a:off x="1230171" y="1475402"/>
          <a:ext cx="1689590" cy="5358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43" tIns="0" rIns="0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0" kern="12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Application de méthode au cas BEM rotor court</a:t>
          </a:r>
          <a:endParaRPr lang="fr-FR" sz="1600" b="0" kern="1200" dirty="0">
            <a:solidFill>
              <a:schemeClr val="tx1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1230171" y="1475402"/>
        <a:ext cx="1689590" cy="535872"/>
      </dsp:txXfrm>
    </dsp:sp>
    <dsp:sp modelId="{9BC09B27-BB86-4EB6-B6D5-A6C5B7D9A476}">
      <dsp:nvSpPr>
        <dsp:cNvPr id="0" name=""/>
        <dsp:cNvSpPr/>
      </dsp:nvSpPr>
      <dsp:spPr>
        <a:xfrm>
          <a:off x="3927508" y="1655127"/>
          <a:ext cx="403617" cy="40361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8A95C0-58C8-4093-AA89-AA68E08C9C2B}">
      <dsp:nvSpPr>
        <dsp:cNvPr id="0" name=""/>
        <dsp:cNvSpPr/>
      </dsp:nvSpPr>
      <dsp:spPr>
        <a:xfrm>
          <a:off x="3528906" y="2266244"/>
          <a:ext cx="1955381" cy="1037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869" tIns="0" rIns="0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0" kern="12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Interprétation des solutions empiriques par les coefficients d’influence de EM </a:t>
          </a:r>
          <a:endParaRPr lang="fr-FR" sz="1600" b="0" kern="1200" dirty="0">
            <a:solidFill>
              <a:schemeClr val="tx1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3528906" y="2266244"/>
        <a:ext cx="1955381" cy="10377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F136B5-A618-4C70-A2EE-CC198472EDCA}" type="datetimeFigureOut">
              <a:rPr lang="fr-FR" smtClean="0"/>
              <a:t>08/03/2019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804967-E590-4836-AAD9-E2D7654ED9F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51074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CBFA51-AAF0-4DFD-8850-373D7EC21B24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F78808-A8C0-4AE8-B04E-F4FD0799794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464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2463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948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62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657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Appliquer la formule de Taylor pour les fonctions R avec plusieurs variables et limiter le développement</a:t>
            </a:r>
            <a:r>
              <a:rPr lang="fr-FR" baseline="0" dirty="0" smtClean="0"/>
              <a:t> à l’ordre 1, on obtient la formulation de la méthode Newton </a:t>
            </a:r>
            <a:r>
              <a:rPr lang="fr-FR" baseline="0" dirty="0" err="1" smtClean="0"/>
              <a:t>Raphson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736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Appliquer la formule de Taylor pour les fonctions R avec plusieurs variables et limiter le développement</a:t>
            </a:r>
            <a:r>
              <a:rPr lang="fr-FR" baseline="0" dirty="0" smtClean="0"/>
              <a:t> à l’ordre 1, on obtient la formulation de la méthode Newton </a:t>
            </a:r>
            <a:r>
              <a:rPr lang="fr-FR" baseline="0" dirty="0" err="1" smtClean="0"/>
              <a:t>Raphson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048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Appliquer la formule de Taylor pour les fonctions R avec plusieurs variables et limiter le développement</a:t>
            </a:r>
            <a:r>
              <a:rPr lang="fr-FR" baseline="0" dirty="0" smtClean="0"/>
              <a:t> à l’ordre 1, on obtient la formulation de la méthode Newton </a:t>
            </a:r>
            <a:r>
              <a:rPr lang="fr-FR" baseline="0" dirty="0" err="1" smtClean="0"/>
              <a:t>Raphson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861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7855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102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597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903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3996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170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579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623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890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4961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3607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7940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2821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148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75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598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40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1355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070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8572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6141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1770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260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5370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0359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261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0160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5941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2484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1634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153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849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004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21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495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685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107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138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79D7C-9AB4-4190-9B61-2854A9119619}" type="datetime1">
              <a:rPr lang="fr-FR" smtClean="0"/>
              <a:t>08/03/2019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74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FF091-C5F8-4B7A-90FD-231C428F85A7}" type="datetime1">
              <a:rPr lang="fr-FR" smtClean="0"/>
              <a:t>08/03/2019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061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92B53-FE91-4BB6-92C7-763706B07DC4}" type="datetime1">
              <a:rPr lang="fr-FR" smtClean="0"/>
              <a:t>08/03/2019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E1889-2719-42FC-A459-62F5CD4E4BEA}" type="datetime1">
              <a:rPr lang="fr-FR" smtClean="0"/>
              <a:t>08/03/2019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89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50B86-E80C-4959-8006-BAF15E5DB4EE}" type="datetime1">
              <a:rPr lang="fr-FR" smtClean="0"/>
              <a:t>08/03/2019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20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A4630-E808-46C9-B1AA-7A5C8D70346B}" type="datetime1">
              <a:rPr lang="fr-FR" smtClean="0"/>
              <a:t>08/03/2019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67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8EC92-11B7-4D65-ADFB-560C23A48A56}" type="datetime1">
              <a:rPr lang="fr-FR" smtClean="0"/>
              <a:t>08/03/2019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481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9E34E-A80B-4258-BAC4-314CC818AD42}" type="datetime1">
              <a:rPr lang="fr-FR" smtClean="0"/>
              <a:t>08/03/2019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589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EFB61-D5AC-494A-BE6E-DC6C2183AC1F}" type="datetime1">
              <a:rPr lang="fr-FR" smtClean="0"/>
              <a:t>08/03/2019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620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120D5-2C9D-4321-9706-7610B7E2BC51}" type="datetime1">
              <a:rPr lang="fr-FR" smtClean="0"/>
              <a:t>08/03/2019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462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0C0D7-CC67-4639-BC36-284DC5083D60}" type="datetime1">
              <a:rPr lang="fr-FR" smtClean="0"/>
              <a:t>08/03/2019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19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1D5B56-C42D-4F2A-8B6A-9E4F6CC92A01}" type="datetime1">
              <a:rPr lang="fr-FR" smtClean="0"/>
              <a:t>08/03/2019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46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6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6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10.png"/><Relationship Id="rId10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6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81.png"/><Relationship Id="rId3" Type="http://schemas.openxmlformats.org/officeDocument/2006/relationships/image" Target="../media/image7.png"/><Relationship Id="rId7" Type="http://schemas.openxmlformats.org/officeDocument/2006/relationships/image" Target="../media/image74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7.png"/><Relationship Id="rId21" Type="http://schemas.openxmlformats.org/officeDocument/2006/relationships/image" Target="../media/image95.png"/><Relationship Id="rId7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91.png"/><Relationship Id="rId20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0.png"/><Relationship Id="rId5" Type="http://schemas.openxmlformats.org/officeDocument/2006/relationships/image" Target="../media/image86.png"/><Relationship Id="rId15" Type="http://schemas.openxmlformats.org/officeDocument/2006/relationships/image" Target="../media/image90.png"/><Relationship Id="rId19" Type="http://schemas.openxmlformats.org/officeDocument/2006/relationships/image" Target="../media/image94.png"/><Relationship Id="rId4" Type="http://schemas.openxmlformats.org/officeDocument/2006/relationships/image" Target="../media/image6.png"/><Relationship Id="rId9" Type="http://schemas.openxmlformats.org/officeDocument/2006/relationships/image" Target="../media/image89.png"/><Relationship Id="rId1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7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7.png"/><Relationship Id="rId7" Type="http://schemas.openxmlformats.org/officeDocument/2006/relationships/image" Target="../media/image96.png"/><Relationship Id="rId12" Type="http://schemas.openxmlformats.org/officeDocument/2006/relationships/image" Target="../media/image10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08.png"/><Relationship Id="rId5" Type="http://schemas.openxmlformats.org/officeDocument/2006/relationships/image" Target="../media/image104.png"/><Relationship Id="rId10" Type="http://schemas.openxmlformats.org/officeDocument/2006/relationships/image" Target="../media/image107.png"/><Relationship Id="rId4" Type="http://schemas.openxmlformats.org/officeDocument/2006/relationships/image" Target="../media/image103.png"/><Relationship Id="rId9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7.png"/><Relationship Id="rId3" Type="http://schemas.openxmlformats.org/officeDocument/2006/relationships/image" Target="../media/image8.png"/><Relationship Id="rId7" Type="http://schemas.openxmlformats.org/officeDocument/2006/relationships/image" Target="../media/image112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7.png"/><Relationship Id="rId10" Type="http://schemas.openxmlformats.org/officeDocument/2006/relationships/image" Target="../media/image115.png"/><Relationship Id="rId4" Type="http://schemas.openxmlformats.org/officeDocument/2006/relationships/image" Target="../media/image6.png"/><Relationship Id="rId9" Type="http://schemas.openxmlformats.org/officeDocument/2006/relationships/image" Target="../media/image1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10" Type="http://schemas.openxmlformats.org/officeDocument/2006/relationships/image" Target="../media/image8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550.png"/><Relationship Id="rId3" Type="http://schemas.openxmlformats.org/officeDocument/2006/relationships/image" Target="../media/image6.png"/><Relationship Id="rId7" Type="http://schemas.openxmlformats.org/officeDocument/2006/relationships/image" Target="../media/image500.png"/><Relationship Id="rId12" Type="http://schemas.openxmlformats.org/officeDocument/2006/relationships/image" Target="../media/image540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11" Type="http://schemas.openxmlformats.org/officeDocument/2006/relationships/image" Target="../media/image530.png"/><Relationship Id="rId5" Type="http://schemas.openxmlformats.org/officeDocument/2006/relationships/image" Target="../media/image480.png"/><Relationship Id="rId15" Type="http://schemas.openxmlformats.org/officeDocument/2006/relationships/image" Target="../media/image570.png"/><Relationship Id="rId10" Type="http://schemas.openxmlformats.org/officeDocument/2006/relationships/image" Target="../media/image520.png"/><Relationship Id="rId4" Type="http://schemas.openxmlformats.org/officeDocument/2006/relationships/image" Target="../media/image40.png"/><Relationship Id="rId9" Type="http://schemas.openxmlformats.org/officeDocument/2006/relationships/image" Target="../media/image8.png"/><Relationship Id="rId14" Type="http://schemas.openxmlformats.org/officeDocument/2006/relationships/image" Target="../media/image5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46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jpeg"/><Relationship Id="rId4" Type="http://schemas.openxmlformats.org/officeDocument/2006/relationships/image" Target="../media/image152.jpe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0.jpe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2.jpeg"/><Relationship Id="rId10" Type="http://schemas.openxmlformats.org/officeDocument/2006/relationships/image" Target="../media/image153.jpeg"/><Relationship Id="rId4" Type="http://schemas.openxmlformats.org/officeDocument/2006/relationships/image" Target="../media/image151.png"/><Relationship Id="rId9" Type="http://schemas.openxmlformats.org/officeDocument/2006/relationships/image" Target="../media/image15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jpeg"/><Relationship Id="rId4" Type="http://schemas.openxmlformats.org/officeDocument/2006/relationships/image" Target="../media/image15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jpeg"/><Relationship Id="rId3" Type="http://schemas.openxmlformats.org/officeDocument/2006/relationships/image" Target="../media/image150.jpeg"/><Relationship Id="rId7" Type="http://schemas.openxmlformats.org/officeDocument/2006/relationships/image" Target="../media/image153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2.jpeg"/><Relationship Id="rId4" Type="http://schemas.openxmlformats.org/officeDocument/2006/relationships/image" Target="../media/image151.png"/><Relationship Id="rId9" Type="http://schemas.openxmlformats.org/officeDocument/2006/relationships/image" Target="../media/image161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jpeg"/><Relationship Id="rId4" Type="http://schemas.openxmlformats.org/officeDocument/2006/relationships/image" Target="../media/image152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jpeg"/><Relationship Id="rId5" Type="http://schemas.openxmlformats.org/officeDocument/2006/relationships/image" Target="../media/image152.jpeg"/><Relationship Id="rId4" Type="http://schemas.openxmlformats.org/officeDocument/2006/relationships/image" Target="../media/image15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jpeg"/><Relationship Id="rId4" Type="http://schemas.openxmlformats.org/officeDocument/2006/relationships/image" Target="../media/image15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image" Target="../media/image7.png"/><Relationship Id="rId18" Type="http://schemas.openxmlformats.org/officeDocument/2006/relationships/image" Target="../media/image1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6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110.png"/><Relationship Id="rId10" Type="http://schemas.openxmlformats.org/officeDocument/2006/relationships/diagramQuickStyle" Target="../diagrams/quickStyle2.xml"/><Relationship Id="rId19" Type="http://schemas.openxmlformats.org/officeDocument/2006/relationships/image" Target="../media/image15.png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2.xml"/><Relationship Id="rId1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au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090736"/>
              </p:ext>
            </p:extLst>
          </p:nvPr>
        </p:nvGraphicFramePr>
        <p:xfrm>
          <a:off x="3053561" y="2494881"/>
          <a:ext cx="563438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34183"/>
                <a:gridCol w="3100199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b="1" i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Doctorant </a:t>
                      </a:r>
                      <a:r>
                        <a:rPr lang="fr-FR" b="1" i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endParaRPr lang="fr-FR" b="1" i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Silun ZHANG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b="1" i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Directeur</a:t>
                      </a:r>
                      <a:r>
                        <a:rPr lang="fr-FR" b="1" i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de thèse </a:t>
                      </a:r>
                      <a:r>
                        <a:rPr lang="fr-FR" b="1" i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endParaRPr lang="fr-FR" b="1" i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Mihaï ARGHIR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b="1" i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Encadrant</a:t>
                      </a:r>
                      <a:r>
                        <a:rPr lang="fr-FR" b="1" i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industriel</a:t>
                      </a:r>
                      <a:r>
                        <a:rPr lang="fr-FR" b="1" i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endParaRPr lang="fr-FR" b="1" i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cap="none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Mohamed-Amine HASSINI</a:t>
                      </a:r>
                      <a:endParaRPr lang="en-US" cap="small" baseline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322847" y="1579117"/>
            <a:ext cx="9418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CN" sz="28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Analyse de l’effet Morton dans les turbines à vapeur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739985"/>
              </p:ext>
            </p:extLst>
          </p:nvPr>
        </p:nvGraphicFramePr>
        <p:xfrm>
          <a:off x="635268" y="3999945"/>
          <a:ext cx="10341540" cy="2164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47180"/>
                <a:gridCol w="4137527"/>
                <a:gridCol w="2756833"/>
              </a:tblGrid>
              <a:tr h="230923"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b="1" i="1" u="sng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Jury</a:t>
                      </a:r>
                      <a:endParaRPr lang="en-US" sz="1600" b="1" i="1" u="sng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b="1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230923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Georges </a:t>
                      </a:r>
                      <a:r>
                        <a:rPr lang="en-US" sz="1400" b="0" i="0" cap="all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Jacquet-Richardet</a:t>
                      </a:r>
                      <a:endParaRPr lang="en-US" sz="1400" b="0" i="0" cap="all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Professeur</a:t>
                      </a:r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sz="1400" b="0" i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INSA de Lyon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Rapporteur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0923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Fabrice THOUVEREZ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Professeur, Ecole</a:t>
                      </a:r>
                      <a:r>
                        <a:rPr lang="fr-FR" sz="1400" b="0" i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Centrale de Lyon</a:t>
                      </a:r>
                      <a:endParaRPr lang="fr-FR" sz="1400" b="0" i="0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Rapporteur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0923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Aline BELEY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Ingénieur développement sénior, ANSYS France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Examinatrice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0923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Michel FILLON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Directeur de recherche, CNRS</a:t>
                      </a:r>
                      <a:endParaRPr lang="fr-FR" sz="1400" b="0" i="0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Examinateur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0923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Mihaï ARGHIR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Professeur, Université de </a:t>
                      </a:r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Poitiers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Examinateur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0923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Mohamed-Amine HASSINI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Ingénieur de recherche expert, EDF R&amp;D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Examinateur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0F3DEE16-C95A-4B87-8CA0-95075DBA72E2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e 4"/>
          <p:cNvGrpSpPr/>
          <p:nvPr/>
        </p:nvGrpSpPr>
        <p:grpSpPr>
          <a:xfrm>
            <a:off x="635268" y="187217"/>
            <a:ext cx="10899780" cy="1116481"/>
            <a:chOff x="635268" y="187217"/>
            <a:chExt cx="10899780" cy="1116481"/>
          </a:xfrm>
        </p:grpSpPr>
        <p:pic>
          <p:nvPicPr>
            <p:cNvPr id="22" name="Picture 17" descr="Résultat de recherche d'images pour &quot;université de poitiers faculté des sciences&quot;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268" y="307460"/>
              <a:ext cx="1430897" cy="875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6084" y="307460"/>
              <a:ext cx="1427780" cy="875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4" descr="http://www.icone-png.com/png/53/53206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859" y="307460"/>
              <a:ext cx="2026325" cy="879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Image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36371" y="441420"/>
              <a:ext cx="1903857" cy="608076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18567" y="187217"/>
              <a:ext cx="1116481" cy="111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845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64969" y="2164048"/>
            <a:ext cx="30704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Modélisation </a:t>
            </a: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&amp; 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Validation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du modèle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EM 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3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10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97AAFEB6-ACF0-46D8-B8AF-CA96A8F19F73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4246988" y="2726378"/>
            <a:ext cx="2522045" cy="642861"/>
            <a:chOff x="1824495" y="2980477"/>
            <a:chExt cx="2522045" cy="642861"/>
          </a:xfrm>
        </p:grpSpPr>
        <p:sp>
          <p:nvSpPr>
            <p:cNvPr id="18" name="Rounded Rectangle 30"/>
            <p:cNvSpPr/>
            <p:nvPr/>
          </p:nvSpPr>
          <p:spPr>
            <a:xfrm>
              <a:off x="1824495" y="2980477"/>
              <a:ext cx="1964093" cy="642861"/>
            </a:xfrm>
            <a:prstGeom prst="roundRect">
              <a:avLst>
                <a:gd name="adj" fmla="val 12991"/>
              </a:avLst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Dynamique des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rotors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12" name="Groupe 11"/>
            <p:cNvGrpSpPr/>
            <p:nvPr/>
          </p:nvGrpSpPr>
          <p:grpSpPr>
            <a:xfrm>
              <a:off x="3818374" y="3047068"/>
              <a:ext cx="528166" cy="479903"/>
              <a:chOff x="3818374" y="3047068"/>
              <a:chExt cx="528166" cy="479903"/>
            </a:xfrm>
          </p:grpSpPr>
          <p:sp>
            <p:nvSpPr>
              <p:cNvPr id="13" name="Organigramme : Processus 12"/>
              <p:cNvSpPr/>
              <p:nvPr/>
            </p:nvSpPr>
            <p:spPr>
              <a:xfrm>
                <a:off x="3818374" y="304706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70590" y="3180576"/>
                <a:ext cx="438239" cy="268247"/>
              </a:xfrm>
              <a:prstGeom prst="rect">
                <a:avLst/>
              </a:prstGeom>
            </p:spPr>
          </p:pic>
        </p:grpSp>
      </p:grpSp>
      <p:grpSp>
        <p:nvGrpSpPr>
          <p:cNvPr id="31" name="Groupe 30"/>
          <p:cNvGrpSpPr/>
          <p:nvPr/>
        </p:nvGrpSpPr>
        <p:grpSpPr>
          <a:xfrm>
            <a:off x="4246988" y="4258590"/>
            <a:ext cx="2507151" cy="642861"/>
            <a:chOff x="1824495" y="4976298"/>
            <a:chExt cx="2507151" cy="642861"/>
          </a:xfrm>
        </p:grpSpPr>
        <p:sp>
          <p:nvSpPr>
            <p:cNvPr id="37" name="Rounded Rectangle 30"/>
            <p:cNvSpPr/>
            <p:nvPr/>
          </p:nvSpPr>
          <p:spPr>
            <a:xfrm>
              <a:off x="1824495" y="4976298"/>
              <a:ext cx="1883705" cy="642861"/>
            </a:xfrm>
            <a:prstGeom prst="roundRect">
              <a:avLst>
                <a:gd name="adj" fmla="val 12991"/>
              </a:avLst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T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hermomécanique </a:t>
              </a:r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du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3803480" y="5083492"/>
              <a:ext cx="528166" cy="463198"/>
              <a:chOff x="3803480" y="5083492"/>
              <a:chExt cx="528166" cy="463198"/>
            </a:xfrm>
          </p:grpSpPr>
          <p:sp>
            <p:nvSpPr>
              <p:cNvPr id="34" name="Organigramme : Processus 33"/>
              <p:cNvSpPr/>
              <p:nvPr/>
            </p:nvSpPr>
            <p:spPr>
              <a:xfrm>
                <a:off x="3803480" y="5083492"/>
                <a:ext cx="528166" cy="463198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5" name="Image 3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8374" y="5184774"/>
                <a:ext cx="506467" cy="269630"/>
              </a:xfrm>
              <a:prstGeom prst="rect">
                <a:avLst/>
              </a:prstGeom>
            </p:spPr>
          </p:pic>
        </p:grpSp>
      </p:grpSp>
      <p:sp>
        <p:nvSpPr>
          <p:cNvPr id="3" name="Accolade fermante 2"/>
          <p:cNvSpPr/>
          <p:nvPr/>
        </p:nvSpPr>
        <p:spPr>
          <a:xfrm>
            <a:off x="6869460" y="1360609"/>
            <a:ext cx="602567" cy="3468373"/>
          </a:xfrm>
          <a:prstGeom prst="rightBrace">
            <a:avLst>
              <a:gd name="adj1" fmla="val 58838"/>
              <a:gd name="adj2" fmla="val 48625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7703246" y="2619055"/>
            <a:ext cx="1610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Algorithme de </a:t>
            </a: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couplage</a:t>
            </a:r>
          </a:p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(modèle de EM)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lèche droite 5"/>
          <p:cNvSpPr/>
          <p:nvPr/>
        </p:nvSpPr>
        <p:spPr>
          <a:xfrm>
            <a:off x="9409738" y="2890690"/>
            <a:ext cx="524669" cy="259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10120497" y="2605132"/>
            <a:ext cx="1579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par les données expérimentales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e 26"/>
          <p:cNvGrpSpPr/>
          <p:nvPr/>
        </p:nvGrpSpPr>
        <p:grpSpPr>
          <a:xfrm>
            <a:off x="4279256" y="1215629"/>
            <a:ext cx="2492260" cy="642862"/>
            <a:chOff x="1854281" y="1019981"/>
            <a:chExt cx="2492260" cy="642862"/>
          </a:xfrm>
        </p:grpSpPr>
        <p:grpSp>
          <p:nvGrpSpPr>
            <p:cNvPr id="29" name="Groupe 28"/>
            <p:cNvGrpSpPr/>
            <p:nvPr/>
          </p:nvGrpSpPr>
          <p:grpSpPr>
            <a:xfrm>
              <a:off x="1854281" y="1019981"/>
              <a:ext cx="2492260" cy="642862"/>
              <a:chOff x="1854281" y="1019981"/>
              <a:chExt cx="2492260" cy="642862"/>
            </a:xfrm>
          </p:grpSpPr>
          <p:sp>
            <p:nvSpPr>
              <p:cNvPr id="36" name="Rounded Rectangle 30"/>
              <p:cNvSpPr/>
              <p:nvPr/>
            </p:nvSpPr>
            <p:spPr>
              <a:xfrm>
                <a:off x="1854281" y="1019981"/>
                <a:ext cx="1964093" cy="642861"/>
              </a:xfrm>
              <a:prstGeom prst="roundRect">
                <a:avLst>
                  <a:gd name="adj" fmla="val 12991"/>
                </a:avLst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Palier </a:t>
                </a:r>
                <a:r>
                  <a:rPr lang="fr-FR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hydrodynamique</a:t>
                </a:r>
                <a:endPara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8" name="Organigramme : Processus 37"/>
              <p:cNvSpPr/>
              <p:nvPr/>
            </p:nvSpPr>
            <p:spPr>
              <a:xfrm>
                <a:off x="3933695" y="1019982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1109" y="1092916"/>
              <a:ext cx="320473" cy="524834"/>
            </a:xfrm>
            <a:prstGeom prst="rect">
              <a:avLst/>
            </a:prstGeom>
          </p:spPr>
        </p:pic>
      </p:grpSp>
      <p:sp>
        <p:nvSpPr>
          <p:cNvPr id="28" name="Freeform 123">
            <a:extLst>
              <a:ext uri="{FF2B5EF4-FFF2-40B4-BE49-F238E27FC236}">
                <a16:creationId xmlns="" xmlns:a16="http://schemas.microsoft.com/office/drawing/2014/main" id="{402A1139-C7D6-4537-AFBF-9254000B9FA6}"/>
              </a:ext>
            </a:extLst>
          </p:cNvPr>
          <p:cNvSpPr>
            <a:spLocks noEditPoints="1"/>
          </p:cNvSpPr>
          <p:nvPr/>
        </p:nvSpPr>
        <p:spPr bwMode="auto">
          <a:xfrm>
            <a:off x="3374068" y="1288564"/>
            <a:ext cx="731520" cy="457200"/>
          </a:xfrm>
          <a:custGeom>
            <a:avLst/>
            <a:gdLst/>
            <a:ahLst/>
            <a:cxnLst>
              <a:cxn ang="0">
                <a:pos x="1179" y="92"/>
              </a:cxn>
              <a:cxn ang="0">
                <a:pos x="1259" y="275"/>
              </a:cxn>
              <a:cxn ang="0">
                <a:pos x="1607" y="202"/>
              </a:cxn>
              <a:cxn ang="0">
                <a:pos x="1753" y="130"/>
              </a:cxn>
              <a:cxn ang="0">
                <a:pos x="1857" y="304"/>
              </a:cxn>
              <a:cxn ang="0">
                <a:pos x="2021" y="567"/>
              </a:cxn>
              <a:cxn ang="0">
                <a:pos x="1753" y="1262"/>
              </a:cxn>
              <a:cxn ang="0">
                <a:pos x="877" y="1371"/>
              </a:cxn>
              <a:cxn ang="0">
                <a:pos x="11" y="1411"/>
              </a:cxn>
              <a:cxn ang="0">
                <a:pos x="24" y="1101"/>
              </a:cxn>
              <a:cxn ang="0">
                <a:pos x="182" y="802"/>
              </a:cxn>
              <a:cxn ang="0">
                <a:pos x="595" y="409"/>
              </a:cxn>
              <a:cxn ang="0">
                <a:pos x="1073" y="700"/>
              </a:cxn>
              <a:cxn ang="0">
                <a:pos x="1155" y="187"/>
              </a:cxn>
              <a:cxn ang="0">
                <a:pos x="896" y="703"/>
              </a:cxn>
              <a:cxn ang="0">
                <a:pos x="1038" y="796"/>
              </a:cxn>
              <a:cxn ang="0">
                <a:pos x="1167" y="547"/>
              </a:cxn>
              <a:cxn ang="0">
                <a:pos x="1033" y="1090"/>
              </a:cxn>
              <a:cxn ang="0">
                <a:pos x="1684" y="283"/>
              </a:cxn>
              <a:cxn ang="0">
                <a:pos x="1558" y="660"/>
              </a:cxn>
              <a:cxn ang="0">
                <a:pos x="940" y="1250"/>
              </a:cxn>
              <a:cxn ang="0">
                <a:pos x="961" y="1290"/>
              </a:cxn>
              <a:cxn ang="0">
                <a:pos x="1656" y="456"/>
              </a:cxn>
              <a:cxn ang="0">
                <a:pos x="1781" y="577"/>
              </a:cxn>
              <a:cxn ang="0">
                <a:pos x="1813" y="253"/>
              </a:cxn>
              <a:cxn ang="0">
                <a:pos x="1756" y="300"/>
              </a:cxn>
              <a:cxn ang="0">
                <a:pos x="1631" y="706"/>
              </a:cxn>
              <a:cxn ang="0">
                <a:pos x="1722" y="409"/>
              </a:cxn>
              <a:cxn ang="0">
                <a:pos x="1697" y="707"/>
              </a:cxn>
              <a:cxn ang="0">
                <a:pos x="1737" y="743"/>
              </a:cxn>
              <a:cxn ang="0">
                <a:pos x="1221" y="1099"/>
              </a:cxn>
              <a:cxn ang="0">
                <a:pos x="1797" y="683"/>
              </a:cxn>
              <a:cxn ang="0">
                <a:pos x="1788" y="561"/>
              </a:cxn>
              <a:cxn ang="0">
                <a:pos x="342" y="594"/>
              </a:cxn>
              <a:cxn ang="0">
                <a:pos x="403" y="1094"/>
              </a:cxn>
              <a:cxn ang="0">
                <a:pos x="899" y="803"/>
              </a:cxn>
              <a:cxn ang="0">
                <a:pos x="1881" y="451"/>
              </a:cxn>
              <a:cxn ang="0">
                <a:pos x="1776" y="1127"/>
              </a:cxn>
              <a:cxn ang="0">
                <a:pos x="1227" y="1221"/>
              </a:cxn>
              <a:cxn ang="0">
                <a:pos x="1396" y="1251"/>
              </a:cxn>
              <a:cxn ang="0">
                <a:pos x="1799" y="1250"/>
              </a:cxn>
              <a:cxn ang="0">
                <a:pos x="2009" y="560"/>
              </a:cxn>
              <a:cxn ang="0">
                <a:pos x="1736" y="999"/>
              </a:cxn>
              <a:cxn ang="0">
                <a:pos x="991" y="1301"/>
              </a:cxn>
              <a:cxn ang="0">
                <a:pos x="1858" y="766"/>
              </a:cxn>
              <a:cxn ang="0">
                <a:pos x="1458" y="864"/>
              </a:cxn>
              <a:cxn ang="0">
                <a:pos x="1300" y="1031"/>
              </a:cxn>
              <a:cxn ang="0">
                <a:pos x="1489" y="913"/>
              </a:cxn>
              <a:cxn ang="0">
                <a:pos x="1464" y="896"/>
              </a:cxn>
              <a:cxn ang="0">
                <a:pos x="107" y="1088"/>
              </a:cxn>
              <a:cxn ang="0">
                <a:pos x="156" y="1111"/>
              </a:cxn>
              <a:cxn ang="0">
                <a:pos x="710" y="1240"/>
              </a:cxn>
              <a:cxn ang="0">
                <a:pos x="91" y="1159"/>
              </a:cxn>
              <a:cxn ang="0">
                <a:pos x="430" y="1205"/>
              </a:cxn>
              <a:cxn ang="0">
                <a:pos x="399" y="1216"/>
              </a:cxn>
              <a:cxn ang="0">
                <a:pos x="116" y="1207"/>
              </a:cxn>
              <a:cxn ang="0">
                <a:pos x="641" y="1373"/>
              </a:cxn>
              <a:cxn ang="0">
                <a:pos x="368" y="1369"/>
              </a:cxn>
              <a:cxn ang="0">
                <a:pos x="88" y="1337"/>
              </a:cxn>
              <a:cxn ang="0">
                <a:pos x="120" y="1331"/>
              </a:cxn>
              <a:cxn ang="0">
                <a:pos x="686" y="1288"/>
              </a:cxn>
              <a:cxn ang="0">
                <a:pos x="877" y="1358"/>
              </a:cxn>
            </a:cxnLst>
            <a:rect l="0" t="0" r="r" b="b"/>
            <a:pathLst>
              <a:path w="2040" h="1427">
                <a:moveTo>
                  <a:pt x="1079" y="278"/>
                </a:moveTo>
                <a:lnTo>
                  <a:pt x="1079" y="278"/>
                </a:lnTo>
                <a:lnTo>
                  <a:pt x="1079" y="276"/>
                </a:lnTo>
                <a:lnTo>
                  <a:pt x="1077" y="275"/>
                </a:lnTo>
                <a:lnTo>
                  <a:pt x="1077" y="275"/>
                </a:lnTo>
                <a:lnTo>
                  <a:pt x="1077" y="278"/>
                </a:lnTo>
                <a:lnTo>
                  <a:pt x="1076" y="278"/>
                </a:lnTo>
                <a:lnTo>
                  <a:pt x="1076" y="275"/>
                </a:lnTo>
                <a:lnTo>
                  <a:pt x="1076" y="274"/>
                </a:lnTo>
                <a:lnTo>
                  <a:pt x="1077" y="273"/>
                </a:lnTo>
                <a:lnTo>
                  <a:pt x="1077" y="273"/>
                </a:lnTo>
                <a:lnTo>
                  <a:pt x="1078" y="271"/>
                </a:lnTo>
                <a:lnTo>
                  <a:pt x="1080" y="271"/>
                </a:lnTo>
                <a:lnTo>
                  <a:pt x="1081" y="271"/>
                </a:lnTo>
                <a:lnTo>
                  <a:pt x="1082" y="271"/>
                </a:lnTo>
                <a:lnTo>
                  <a:pt x="1082" y="270"/>
                </a:lnTo>
                <a:lnTo>
                  <a:pt x="1082" y="270"/>
                </a:lnTo>
                <a:lnTo>
                  <a:pt x="1081" y="269"/>
                </a:lnTo>
                <a:lnTo>
                  <a:pt x="1081" y="267"/>
                </a:lnTo>
                <a:lnTo>
                  <a:pt x="1084" y="263"/>
                </a:lnTo>
                <a:lnTo>
                  <a:pt x="1088" y="261"/>
                </a:lnTo>
                <a:lnTo>
                  <a:pt x="1091" y="259"/>
                </a:lnTo>
                <a:lnTo>
                  <a:pt x="1091" y="259"/>
                </a:lnTo>
                <a:lnTo>
                  <a:pt x="1093" y="253"/>
                </a:lnTo>
                <a:lnTo>
                  <a:pt x="1096" y="245"/>
                </a:lnTo>
                <a:lnTo>
                  <a:pt x="1105" y="231"/>
                </a:lnTo>
                <a:lnTo>
                  <a:pt x="1115" y="218"/>
                </a:lnTo>
                <a:lnTo>
                  <a:pt x="1125" y="206"/>
                </a:lnTo>
                <a:lnTo>
                  <a:pt x="1125" y="206"/>
                </a:lnTo>
                <a:lnTo>
                  <a:pt x="1127" y="198"/>
                </a:lnTo>
                <a:lnTo>
                  <a:pt x="1130" y="191"/>
                </a:lnTo>
                <a:lnTo>
                  <a:pt x="1133" y="183"/>
                </a:lnTo>
                <a:lnTo>
                  <a:pt x="1137" y="176"/>
                </a:lnTo>
                <a:lnTo>
                  <a:pt x="1147" y="162"/>
                </a:lnTo>
                <a:lnTo>
                  <a:pt x="1156" y="147"/>
                </a:lnTo>
                <a:lnTo>
                  <a:pt x="1166" y="133"/>
                </a:lnTo>
                <a:lnTo>
                  <a:pt x="1170" y="125"/>
                </a:lnTo>
                <a:lnTo>
                  <a:pt x="1173" y="117"/>
                </a:lnTo>
                <a:lnTo>
                  <a:pt x="1177" y="109"/>
                </a:lnTo>
                <a:lnTo>
                  <a:pt x="1178" y="101"/>
                </a:lnTo>
                <a:lnTo>
                  <a:pt x="1179" y="92"/>
                </a:lnTo>
                <a:lnTo>
                  <a:pt x="1179" y="84"/>
                </a:lnTo>
                <a:lnTo>
                  <a:pt x="1179" y="84"/>
                </a:lnTo>
                <a:lnTo>
                  <a:pt x="1181" y="82"/>
                </a:lnTo>
                <a:lnTo>
                  <a:pt x="1184" y="81"/>
                </a:lnTo>
                <a:lnTo>
                  <a:pt x="1186" y="78"/>
                </a:lnTo>
                <a:lnTo>
                  <a:pt x="1188" y="75"/>
                </a:lnTo>
                <a:lnTo>
                  <a:pt x="1190" y="71"/>
                </a:lnTo>
                <a:lnTo>
                  <a:pt x="1190" y="67"/>
                </a:lnTo>
                <a:lnTo>
                  <a:pt x="1190" y="63"/>
                </a:lnTo>
                <a:lnTo>
                  <a:pt x="1187" y="60"/>
                </a:lnTo>
                <a:lnTo>
                  <a:pt x="1187" y="60"/>
                </a:lnTo>
                <a:lnTo>
                  <a:pt x="1191" y="58"/>
                </a:lnTo>
                <a:lnTo>
                  <a:pt x="1193" y="56"/>
                </a:lnTo>
                <a:lnTo>
                  <a:pt x="1196" y="48"/>
                </a:lnTo>
                <a:lnTo>
                  <a:pt x="1199" y="39"/>
                </a:lnTo>
                <a:lnTo>
                  <a:pt x="1201" y="29"/>
                </a:lnTo>
                <a:lnTo>
                  <a:pt x="1203" y="19"/>
                </a:lnTo>
                <a:lnTo>
                  <a:pt x="1207" y="11"/>
                </a:lnTo>
                <a:lnTo>
                  <a:pt x="1210" y="3"/>
                </a:lnTo>
                <a:lnTo>
                  <a:pt x="1212" y="1"/>
                </a:lnTo>
                <a:lnTo>
                  <a:pt x="1214" y="0"/>
                </a:lnTo>
                <a:lnTo>
                  <a:pt x="1214" y="0"/>
                </a:lnTo>
                <a:lnTo>
                  <a:pt x="1221" y="5"/>
                </a:lnTo>
                <a:lnTo>
                  <a:pt x="1225" y="13"/>
                </a:lnTo>
                <a:lnTo>
                  <a:pt x="1228" y="21"/>
                </a:lnTo>
                <a:lnTo>
                  <a:pt x="1231" y="30"/>
                </a:lnTo>
                <a:lnTo>
                  <a:pt x="1235" y="50"/>
                </a:lnTo>
                <a:lnTo>
                  <a:pt x="1238" y="70"/>
                </a:lnTo>
                <a:lnTo>
                  <a:pt x="1238" y="70"/>
                </a:lnTo>
                <a:lnTo>
                  <a:pt x="1240" y="80"/>
                </a:lnTo>
                <a:lnTo>
                  <a:pt x="1244" y="91"/>
                </a:lnTo>
                <a:lnTo>
                  <a:pt x="1247" y="102"/>
                </a:lnTo>
                <a:lnTo>
                  <a:pt x="1250" y="111"/>
                </a:lnTo>
                <a:lnTo>
                  <a:pt x="1250" y="111"/>
                </a:lnTo>
                <a:lnTo>
                  <a:pt x="1252" y="128"/>
                </a:lnTo>
                <a:lnTo>
                  <a:pt x="1253" y="147"/>
                </a:lnTo>
                <a:lnTo>
                  <a:pt x="1254" y="186"/>
                </a:lnTo>
                <a:lnTo>
                  <a:pt x="1254" y="186"/>
                </a:lnTo>
                <a:lnTo>
                  <a:pt x="1255" y="236"/>
                </a:lnTo>
                <a:lnTo>
                  <a:pt x="1256" y="257"/>
                </a:lnTo>
                <a:lnTo>
                  <a:pt x="1259" y="275"/>
                </a:lnTo>
                <a:lnTo>
                  <a:pt x="1259" y="275"/>
                </a:lnTo>
                <a:lnTo>
                  <a:pt x="1252" y="320"/>
                </a:lnTo>
                <a:lnTo>
                  <a:pt x="1244" y="365"/>
                </a:lnTo>
                <a:lnTo>
                  <a:pt x="1233" y="408"/>
                </a:lnTo>
                <a:lnTo>
                  <a:pt x="1228" y="429"/>
                </a:lnTo>
                <a:lnTo>
                  <a:pt x="1222" y="450"/>
                </a:lnTo>
                <a:lnTo>
                  <a:pt x="1222" y="450"/>
                </a:lnTo>
                <a:lnTo>
                  <a:pt x="1250" y="424"/>
                </a:lnTo>
                <a:lnTo>
                  <a:pt x="1278" y="398"/>
                </a:lnTo>
                <a:lnTo>
                  <a:pt x="1308" y="373"/>
                </a:lnTo>
                <a:lnTo>
                  <a:pt x="1338" y="348"/>
                </a:lnTo>
                <a:lnTo>
                  <a:pt x="1338" y="348"/>
                </a:lnTo>
                <a:lnTo>
                  <a:pt x="1356" y="334"/>
                </a:lnTo>
                <a:lnTo>
                  <a:pt x="1364" y="327"/>
                </a:lnTo>
                <a:lnTo>
                  <a:pt x="1373" y="320"/>
                </a:lnTo>
                <a:lnTo>
                  <a:pt x="1373" y="320"/>
                </a:lnTo>
                <a:lnTo>
                  <a:pt x="1382" y="314"/>
                </a:lnTo>
                <a:lnTo>
                  <a:pt x="1393" y="309"/>
                </a:lnTo>
                <a:lnTo>
                  <a:pt x="1397" y="306"/>
                </a:lnTo>
                <a:lnTo>
                  <a:pt x="1403" y="304"/>
                </a:lnTo>
                <a:lnTo>
                  <a:pt x="1407" y="300"/>
                </a:lnTo>
                <a:lnTo>
                  <a:pt x="1410" y="294"/>
                </a:lnTo>
                <a:lnTo>
                  <a:pt x="1410" y="294"/>
                </a:lnTo>
                <a:lnTo>
                  <a:pt x="1411" y="296"/>
                </a:lnTo>
                <a:lnTo>
                  <a:pt x="1413" y="297"/>
                </a:lnTo>
                <a:lnTo>
                  <a:pt x="1415" y="296"/>
                </a:lnTo>
                <a:lnTo>
                  <a:pt x="1417" y="294"/>
                </a:lnTo>
                <a:lnTo>
                  <a:pt x="1417" y="294"/>
                </a:lnTo>
                <a:lnTo>
                  <a:pt x="1428" y="287"/>
                </a:lnTo>
                <a:lnTo>
                  <a:pt x="1439" y="281"/>
                </a:lnTo>
                <a:lnTo>
                  <a:pt x="1462" y="269"/>
                </a:lnTo>
                <a:lnTo>
                  <a:pt x="1484" y="258"/>
                </a:lnTo>
                <a:lnTo>
                  <a:pt x="1495" y="251"/>
                </a:lnTo>
                <a:lnTo>
                  <a:pt x="1505" y="243"/>
                </a:lnTo>
                <a:lnTo>
                  <a:pt x="1505" y="243"/>
                </a:lnTo>
                <a:lnTo>
                  <a:pt x="1519" y="239"/>
                </a:lnTo>
                <a:lnTo>
                  <a:pt x="1532" y="233"/>
                </a:lnTo>
                <a:lnTo>
                  <a:pt x="1557" y="223"/>
                </a:lnTo>
                <a:lnTo>
                  <a:pt x="1581" y="212"/>
                </a:lnTo>
                <a:lnTo>
                  <a:pt x="1593" y="207"/>
                </a:lnTo>
                <a:lnTo>
                  <a:pt x="1607" y="202"/>
                </a:lnTo>
                <a:lnTo>
                  <a:pt x="1607" y="202"/>
                </a:lnTo>
                <a:lnTo>
                  <a:pt x="1610" y="199"/>
                </a:lnTo>
                <a:lnTo>
                  <a:pt x="1615" y="196"/>
                </a:lnTo>
                <a:lnTo>
                  <a:pt x="1623" y="190"/>
                </a:lnTo>
                <a:lnTo>
                  <a:pt x="1623" y="190"/>
                </a:lnTo>
                <a:lnTo>
                  <a:pt x="1626" y="186"/>
                </a:lnTo>
                <a:lnTo>
                  <a:pt x="1630" y="182"/>
                </a:lnTo>
                <a:lnTo>
                  <a:pt x="1633" y="178"/>
                </a:lnTo>
                <a:lnTo>
                  <a:pt x="1636" y="173"/>
                </a:lnTo>
                <a:lnTo>
                  <a:pt x="1636" y="173"/>
                </a:lnTo>
                <a:lnTo>
                  <a:pt x="1639" y="171"/>
                </a:lnTo>
                <a:lnTo>
                  <a:pt x="1644" y="170"/>
                </a:lnTo>
                <a:lnTo>
                  <a:pt x="1647" y="169"/>
                </a:lnTo>
                <a:lnTo>
                  <a:pt x="1650" y="167"/>
                </a:lnTo>
                <a:lnTo>
                  <a:pt x="1650" y="167"/>
                </a:lnTo>
                <a:lnTo>
                  <a:pt x="1656" y="161"/>
                </a:lnTo>
                <a:lnTo>
                  <a:pt x="1662" y="154"/>
                </a:lnTo>
                <a:lnTo>
                  <a:pt x="1666" y="146"/>
                </a:lnTo>
                <a:lnTo>
                  <a:pt x="1670" y="137"/>
                </a:lnTo>
                <a:lnTo>
                  <a:pt x="1680" y="120"/>
                </a:lnTo>
                <a:lnTo>
                  <a:pt x="1688" y="103"/>
                </a:lnTo>
                <a:lnTo>
                  <a:pt x="1688" y="103"/>
                </a:lnTo>
                <a:lnTo>
                  <a:pt x="1688" y="96"/>
                </a:lnTo>
                <a:lnTo>
                  <a:pt x="1687" y="91"/>
                </a:lnTo>
                <a:lnTo>
                  <a:pt x="1687" y="86"/>
                </a:lnTo>
                <a:lnTo>
                  <a:pt x="1688" y="84"/>
                </a:lnTo>
                <a:lnTo>
                  <a:pt x="1691" y="81"/>
                </a:lnTo>
                <a:lnTo>
                  <a:pt x="1691" y="81"/>
                </a:lnTo>
                <a:lnTo>
                  <a:pt x="1696" y="82"/>
                </a:lnTo>
                <a:lnTo>
                  <a:pt x="1698" y="82"/>
                </a:lnTo>
                <a:lnTo>
                  <a:pt x="1701" y="81"/>
                </a:lnTo>
                <a:lnTo>
                  <a:pt x="1701" y="81"/>
                </a:lnTo>
                <a:lnTo>
                  <a:pt x="1705" y="97"/>
                </a:lnTo>
                <a:lnTo>
                  <a:pt x="1710" y="112"/>
                </a:lnTo>
                <a:lnTo>
                  <a:pt x="1714" y="127"/>
                </a:lnTo>
                <a:lnTo>
                  <a:pt x="1715" y="135"/>
                </a:lnTo>
                <a:lnTo>
                  <a:pt x="1715" y="142"/>
                </a:lnTo>
                <a:lnTo>
                  <a:pt x="1715" y="142"/>
                </a:lnTo>
                <a:lnTo>
                  <a:pt x="1730" y="138"/>
                </a:lnTo>
                <a:lnTo>
                  <a:pt x="1742" y="134"/>
                </a:lnTo>
                <a:lnTo>
                  <a:pt x="1753" y="130"/>
                </a:lnTo>
                <a:lnTo>
                  <a:pt x="1766" y="126"/>
                </a:lnTo>
                <a:lnTo>
                  <a:pt x="1766" y="126"/>
                </a:lnTo>
                <a:lnTo>
                  <a:pt x="1781" y="147"/>
                </a:lnTo>
                <a:lnTo>
                  <a:pt x="1787" y="157"/>
                </a:lnTo>
                <a:lnTo>
                  <a:pt x="1793" y="169"/>
                </a:lnTo>
                <a:lnTo>
                  <a:pt x="1793" y="169"/>
                </a:lnTo>
                <a:lnTo>
                  <a:pt x="1797" y="168"/>
                </a:lnTo>
                <a:lnTo>
                  <a:pt x="1800" y="167"/>
                </a:lnTo>
                <a:lnTo>
                  <a:pt x="1804" y="164"/>
                </a:lnTo>
                <a:lnTo>
                  <a:pt x="1809" y="161"/>
                </a:lnTo>
                <a:lnTo>
                  <a:pt x="1812" y="161"/>
                </a:lnTo>
                <a:lnTo>
                  <a:pt x="1814" y="162"/>
                </a:lnTo>
                <a:lnTo>
                  <a:pt x="1814" y="162"/>
                </a:lnTo>
                <a:lnTo>
                  <a:pt x="1816" y="163"/>
                </a:lnTo>
                <a:lnTo>
                  <a:pt x="1818" y="164"/>
                </a:lnTo>
                <a:lnTo>
                  <a:pt x="1820" y="167"/>
                </a:lnTo>
                <a:lnTo>
                  <a:pt x="1822" y="172"/>
                </a:lnTo>
                <a:lnTo>
                  <a:pt x="1823" y="179"/>
                </a:lnTo>
                <a:lnTo>
                  <a:pt x="1823" y="184"/>
                </a:lnTo>
                <a:lnTo>
                  <a:pt x="1824" y="190"/>
                </a:lnTo>
                <a:lnTo>
                  <a:pt x="1828" y="195"/>
                </a:lnTo>
                <a:lnTo>
                  <a:pt x="1829" y="196"/>
                </a:lnTo>
                <a:lnTo>
                  <a:pt x="1831" y="197"/>
                </a:lnTo>
                <a:lnTo>
                  <a:pt x="1831" y="197"/>
                </a:lnTo>
                <a:lnTo>
                  <a:pt x="1839" y="194"/>
                </a:lnTo>
                <a:lnTo>
                  <a:pt x="1847" y="191"/>
                </a:lnTo>
                <a:lnTo>
                  <a:pt x="1856" y="190"/>
                </a:lnTo>
                <a:lnTo>
                  <a:pt x="1860" y="191"/>
                </a:lnTo>
                <a:lnTo>
                  <a:pt x="1863" y="192"/>
                </a:lnTo>
                <a:lnTo>
                  <a:pt x="1863" y="192"/>
                </a:lnTo>
                <a:lnTo>
                  <a:pt x="1866" y="198"/>
                </a:lnTo>
                <a:lnTo>
                  <a:pt x="1867" y="206"/>
                </a:lnTo>
                <a:lnTo>
                  <a:pt x="1869" y="212"/>
                </a:lnTo>
                <a:lnTo>
                  <a:pt x="1869" y="219"/>
                </a:lnTo>
                <a:lnTo>
                  <a:pt x="1869" y="233"/>
                </a:lnTo>
                <a:lnTo>
                  <a:pt x="1867" y="248"/>
                </a:lnTo>
                <a:lnTo>
                  <a:pt x="1864" y="263"/>
                </a:lnTo>
                <a:lnTo>
                  <a:pt x="1861" y="278"/>
                </a:lnTo>
                <a:lnTo>
                  <a:pt x="1852" y="305"/>
                </a:lnTo>
                <a:lnTo>
                  <a:pt x="1852" y="305"/>
                </a:lnTo>
                <a:lnTo>
                  <a:pt x="1857" y="304"/>
                </a:lnTo>
                <a:lnTo>
                  <a:pt x="1862" y="304"/>
                </a:lnTo>
                <a:lnTo>
                  <a:pt x="1873" y="303"/>
                </a:lnTo>
                <a:lnTo>
                  <a:pt x="1884" y="303"/>
                </a:lnTo>
                <a:lnTo>
                  <a:pt x="1895" y="302"/>
                </a:lnTo>
                <a:lnTo>
                  <a:pt x="1895" y="302"/>
                </a:lnTo>
                <a:lnTo>
                  <a:pt x="1902" y="299"/>
                </a:lnTo>
                <a:lnTo>
                  <a:pt x="1908" y="296"/>
                </a:lnTo>
                <a:lnTo>
                  <a:pt x="1914" y="292"/>
                </a:lnTo>
                <a:lnTo>
                  <a:pt x="1917" y="292"/>
                </a:lnTo>
                <a:lnTo>
                  <a:pt x="1920" y="293"/>
                </a:lnTo>
                <a:lnTo>
                  <a:pt x="1920" y="293"/>
                </a:lnTo>
                <a:lnTo>
                  <a:pt x="1922" y="297"/>
                </a:lnTo>
                <a:lnTo>
                  <a:pt x="1922" y="301"/>
                </a:lnTo>
                <a:lnTo>
                  <a:pt x="1922" y="305"/>
                </a:lnTo>
                <a:lnTo>
                  <a:pt x="1921" y="309"/>
                </a:lnTo>
                <a:lnTo>
                  <a:pt x="1914" y="327"/>
                </a:lnTo>
                <a:lnTo>
                  <a:pt x="1914" y="327"/>
                </a:lnTo>
                <a:lnTo>
                  <a:pt x="1908" y="349"/>
                </a:lnTo>
                <a:lnTo>
                  <a:pt x="1902" y="372"/>
                </a:lnTo>
                <a:lnTo>
                  <a:pt x="1890" y="415"/>
                </a:lnTo>
                <a:lnTo>
                  <a:pt x="1890" y="415"/>
                </a:lnTo>
                <a:lnTo>
                  <a:pt x="1923" y="415"/>
                </a:lnTo>
                <a:lnTo>
                  <a:pt x="1954" y="413"/>
                </a:lnTo>
                <a:lnTo>
                  <a:pt x="2016" y="407"/>
                </a:lnTo>
                <a:lnTo>
                  <a:pt x="2016" y="407"/>
                </a:lnTo>
                <a:lnTo>
                  <a:pt x="2023" y="415"/>
                </a:lnTo>
                <a:lnTo>
                  <a:pt x="2029" y="423"/>
                </a:lnTo>
                <a:lnTo>
                  <a:pt x="2033" y="430"/>
                </a:lnTo>
                <a:lnTo>
                  <a:pt x="2036" y="438"/>
                </a:lnTo>
                <a:lnTo>
                  <a:pt x="2039" y="446"/>
                </a:lnTo>
                <a:lnTo>
                  <a:pt x="2040" y="456"/>
                </a:lnTo>
                <a:lnTo>
                  <a:pt x="2039" y="467"/>
                </a:lnTo>
                <a:lnTo>
                  <a:pt x="2038" y="480"/>
                </a:lnTo>
                <a:lnTo>
                  <a:pt x="2038" y="480"/>
                </a:lnTo>
                <a:lnTo>
                  <a:pt x="2034" y="494"/>
                </a:lnTo>
                <a:lnTo>
                  <a:pt x="2030" y="510"/>
                </a:lnTo>
                <a:lnTo>
                  <a:pt x="2027" y="526"/>
                </a:lnTo>
                <a:lnTo>
                  <a:pt x="2024" y="542"/>
                </a:lnTo>
                <a:lnTo>
                  <a:pt x="2024" y="542"/>
                </a:lnTo>
                <a:lnTo>
                  <a:pt x="2021" y="555"/>
                </a:lnTo>
                <a:lnTo>
                  <a:pt x="2021" y="567"/>
                </a:lnTo>
                <a:lnTo>
                  <a:pt x="2020" y="580"/>
                </a:lnTo>
                <a:lnTo>
                  <a:pt x="2019" y="593"/>
                </a:lnTo>
                <a:lnTo>
                  <a:pt x="2019" y="593"/>
                </a:lnTo>
                <a:lnTo>
                  <a:pt x="2017" y="603"/>
                </a:lnTo>
                <a:lnTo>
                  <a:pt x="2014" y="612"/>
                </a:lnTo>
                <a:lnTo>
                  <a:pt x="2011" y="622"/>
                </a:lnTo>
                <a:lnTo>
                  <a:pt x="2009" y="631"/>
                </a:lnTo>
                <a:lnTo>
                  <a:pt x="2009" y="631"/>
                </a:lnTo>
                <a:lnTo>
                  <a:pt x="2005" y="647"/>
                </a:lnTo>
                <a:lnTo>
                  <a:pt x="2002" y="661"/>
                </a:lnTo>
                <a:lnTo>
                  <a:pt x="1993" y="693"/>
                </a:lnTo>
                <a:lnTo>
                  <a:pt x="1993" y="693"/>
                </a:lnTo>
                <a:lnTo>
                  <a:pt x="1974" y="768"/>
                </a:lnTo>
                <a:lnTo>
                  <a:pt x="1956" y="844"/>
                </a:lnTo>
                <a:lnTo>
                  <a:pt x="1937" y="919"/>
                </a:lnTo>
                <a:lnTo>
                  <a:pt x="1919" y="991"/>
                </a:lnTo>
                <a:lnTo>
                  <a:pt x="1919" y="991"/>
                </a:lnTo>
                <a:lnTo>
                  <a:pt x="1911" y="1014"/>
                </a:lnTo>
                <a:lnTo>
                  <a:pt x="1905" y="1036"/>
                </a:lnTo>
                <a:lnTo>
                  <a:pt x="1898" y="1058"/>
                </a:lnTo>
                <a:lnTo>
                  <a:pt x="1895" y="1069"/>
                </a:lnTo>
                <a:lnTo>
                  <a:pt x="1893" y="1079"/>
                </a:lnTo>
                <a:lnTo>
                  <a:pt x="1893" y="1079"/>
                </a:lnTo>
                <a:lnTo>
                  <a:pt x="1886" y="1126"/>
                </a:lnTo>
                <a:lnTo>
                  <a:pt x="1881" y="1149"/>
                </a:lnTo>
                <a:lnTo>
                  <a:pt x="1877" y="1170"/>
                </a:lnTo>
                <a:lnTo>
                  <a:pt x="1872" y="1192"/>
                </a:lnTo>
                <a:lnTo>
                  <a:pt x="1865" y="1212"/>
                </a:lnTo>
                <a:lnTo>
                  <a:pt x="1859" y="1232"/>
                </a:lnTo>
                <a:lnTo>
                  <a:pt x="1850" y="1252"/>
                </a:lnTo>
                <a:lnTo>
                  <a:pt x="1850" y="1252"/>
                </a:lnTo>
                <a:lnTo>
                  <a:pt x="1846" y="1254"/>
                </a:lnTo>
                <a:lnTo>
                  <a:pt x="1841" y="1257"/>
                </a:lnTo>
                <a:lnTo>
                  <a:pt x="1834" y="1259"/>
                </a:lnTo>
                <a:lnTo>
                  <a:pt x="1830" y="1262"/>
                </a:lnTo>
                <a:lnTo>
                  <a:pt x="1830" y="1262"/>
                </a:lnTo>
                <a:lnTo>
                  <a:pt x="1812" y="1265"/>
                </a:lnTo>
                <a:lnTo>
                  <a:pt x="1792" y="1265"/>
                </a:lnTo>
                <a:lnTo>
                  <a:pt x="1773" y="1263"/>
                </a:lnTo>
                <a:lnTo>
                  <a:pt x="1753" y="1262"/>
                </a:lnTo>
                <a:lnTo>
                  <a:pt x="1753" y="1262"/>
                </a:lnTo>
                <a:lnTo>
                  <a:pt x="1733" y="1261"/>
                </a:lnTo>
                <a:lnTo>
                  <a:pt x="1715" y="1262"/>
                </a:lnTo>
                <a:lnTo>
                  <a:pt x="1697" y="1265"/>
                </a:lnTo>
                <a:lnTo>
                  <a:pt x="1679" y="1268"/>
                </a:lnTo>
                <a:lnTo>
                  <a:pt x="1642" y="1274"/>
                </a:lnTo>
                <a:lnTo>
                  <a:pt x="1624" y="1276"/>
                </a:lnTo>
                <a:lnTo>
                  <a:pt x="1607" y="1278"/>
                </a:lnTo>
                <a:lnTo>
                  <a:pt x="1607" y="1278"/>
                </a:lnTo>
                <a:lnTo>
                  <a:pt x="1593" y="1277"/>
                </a:lnTo>
                <a:lnTo>
                  <a:pt x="1579" y="1277"/>
                </a:lnTo>
                <a:lnTo>
                  <a:pt x="1573" y="1277"/>
                </a:lnTo>
                <a:lnTo>
                  <a:pt x="1568" y="1280"/>
                </a:lnTo>
                <a:lnTo>
                  <a:pt x="1561" y="1282"/>
                </a:lnTo>
                <a:lnTo>
                  <a:pt x="1556" y="1285"/>
                </a:lnTo>
                <a:lnTo>
                  <a:pt x="1556" y="1285"/>
                </a:lnTo>
                <a:lnTo>
                  <a:pt x="1428" y="1293"/>
                </a:lnTo>
                <a:lnTo>
                  <a:pt x="1294" y="1301"/>
                </a:lnTo>
                <a:lnTo>
                  <a:pt x="1294" y="1301"/>
                </a:lnTo>
                <a:lnTo>
                  <a:pt x="1224" y="1306"/>
                </a:lnTo>
                <a:lnTo>
                  <a:pt x="1188" y="1311"/>
                </a:lnTo>
                <a:lnTo>
                  <a:pt x="1153" y="1315"/>
                </a:lnTo>
                <a:lnTo>
                  <a:pt x="1118" y="1320"/>
                </a:lnTo>
                <a:lnTo>
                  <a:pt x="1084" y="1328"/>
                </a:lnTo>
                <a:lnTo>
                  <a:pt x="1050" y="1335"/>
                </a:lnTo>
                <a:lnTo>
                  <a:pt x="1018" y="1344"/>
                </a:lnTo>
                <a:lnTo>
                  <a:pt x="1018" y="1344"/>
                </a:lnTo>
                <a:lnTo>
                  <a:pt x="1012" y="1347"/>
                </a:lnTo>
                <a:lnTo>
                  <a:pt x="1012" y="1347"/>
                </a:lnTo>
                <a:lnTo>
                  <a:pt x="999" y="1354"/>
                </a:lnTo>
                <a:lnTo>
                  <a:pt x="987" y="1362"/>
                </a:lnTo>
                <a:lnTo>
                  <a:pt x="975" y="1369"/>
                </a:lnTo>
                <a:lnTo>
                  <a:pt x="969" y="1373"/>
                </a:lnTo>
                <a:lnTo>
                  <a:pt x="961" y="1374"/>
                </a:lnTo>
                <a:lnTo>
                  <a:pt x="961" y="1374"/>
                </a:lnTo>
                <a:lnTo>
                  <a:pt x="947" y="1376"/>
                </a:lnTo>
                <a:lnTo>
                  <a:pt x="929" y="1377"/>
                </a:lnTo>
                <a:lnTo>
                  <a:pt x="912" y="1377"/>
                </a:lnTo>
                <a:lnTo>
                  <a:pt x="896" y="1376"/>
                </a:lnTo>
                <a:lnTo>
                  <a:pt x="896" y="1376"/>
                </a:lnTo>
                <a:lnTo>
                  <a:pt x="887" y="1374"/>
                </a:lnTo>
                <a:lnTo>
                  <a:pt x="877" y="1371"/>
                </a:lnTo>
                <a:lnTo>
                  <a:pt x="867" y="1367"/>
                </a:lnTo>
                <a:lnTo>
                  <a:pt x="861" y="1367"/>
                </a:lnTo>
                <a:lnTo>
                  <a:pt x="861" y="1367"/>
                </a:lnTo>
                <a:lnTo>
                  <a:pt x="839" y="1368"/>
                </a:lnTo>
                <a:lnTo>
                  <a:pt x="817" y="1369"/>
                </a:lnTo>
                <a:lnTo>
                  <a:pt x="772" y="1371"/>
                </a:lnTo>
                <a:lnTo>
                  <a:pt x="772" y="1371"/>
                </a:lnTo>
                <a:lnTo>
                  <a:pt x="741" y="1372"/>
                </a:lnTo>
                <a:lnTo>
                  <a:pt x="712" y="1375"/>
                </a:lnTo>
                <a:lnTo>
                  <a:pt x="649" y="1384"/>
                </a:lnTo>
                <a:lnTo>
                  <a:pt x="649" y="1384"/>
                </a:lnTo>
                <a:lnTo>
                  <a:pt x="614" y="1389"/>
                </a:lnTo>
                <a:lnTo>
                  <a:pt x="578" y="1392"/>
                </a:lnTo>
                <a:lnTo>
                  <a:pt x="542" y="1394"/>
                </a:lnTo>
                <a:lnTo>
                  <a:pt x="506" y="1397"/>
                </a:lnTo>
                <a:lnTo>
                  <a:pt x="506" y="1397"/>
                </a:lnTo>
                <a:lnTo>
                  <a:pt x="448" y="1404"/>
                </a:lnTo>
                <a:lnTo>
                  <a:pt x="388" y="1410"/>
                </a:lnTo>
                <a:lnTo>
                  <a:pt x="328" y="1415"/>
                </a:lnTo>
                <a:lnTo>
                  <a:pt x="298" y="1418"/>
                </a:lnTo>
                <a:lnTo>
                  <a:pt x="267" y="1419"/>
                </a:lnTo>
                <a:lnTo>
                  <a:pt x="267" y="1419"/>
                </a:lnTo>
                <a:lnTo>
                  <a:pt x="252" y="1418"/>
                </a:lnTo>
                <a:lnTo>
                  <a:pt x="244" y="1417"/>
                </a:lnTo>
                <a:lnTo>
                  <a:pt x="237" y="1417"/>
                </a:lnTo>
                <a:lnTo>
                  <a:pt x="237" y="1417"/>
                </a:lnTo>
                <a:lnTo>
                  <a:pt x="216" y="1419"/>
                </a:lnTo>
                <a:lnTo>
                  <a:pt x="196" y="1422"/>
                </a:lnTo>
                <a:lnTo>
                  <a:pt x="177" y="1425"/>
                </a:lnTo>
                <a:lnTo>
                  <a:pt x="156" y="1427"/>
                </a:lnTo>
                <a:lnTo>
                  <a:pt x="156" y="1427"/>
                </a:lnTo>
                <a:lnTo>
                  <a:pt x="134" y="1427"/>
                </a:lnTo>
                <a:lnTo>
                  <a:pt x="110" y="1425"/>
                </a:lnTo>
                <a:lnTo>
                  <a:pt x="87" y="1423"/>
                </a:lnTo>
                <a:lnTo>
                  <a:pt x="64" y="1422"/>
                </a:lnTo>
                <a:lnTo>
                  <a:pt x="64" y="1422"/>
                </a:lnTo>
                <a:lnTo>
                  <a:pt x="50" y="1421"/>
                </a:lnTo>
                <a:lnTo>
                  <a:pt x="36" y="1419"/>
                </a:lnTo>
                <a:lnTo>
                  <a:pt x="24" y="1415"/>
                </a:lnTo>
                <a:lnTo>
                  <a:pt x="11" y="1411"/>
                </a:lnTo>
                <a:lnTo>
                  <a:pt x="11" y="1411"/>
                </a:lnTo>
                <a:lnTo>
                  <a:pt x="9" y="1404"/>
                </a:lnTo>
                <a:lnTo>
                  <a:pt x="6" y="1394"/>
                </a:lnTo>
                <a:lnTo>
                  <a:pt x="4" y="1386"/>
                </a:lnTo>
                <a:lnTo>
                  <a:pt x="2" y="1382"/>
                </a:lnTo>
                <a:lnTo>
                  <a:pt x="0" y="1379"/>
                </a:lnTo>
                <a:lnTo>
                  <a:pt x="0" y="1379"/>
                </a:lnTo>
                <a:lnTo>
                  <a:pt x="21" y="1335"/>
                </a:lnTo>
                <a:lnTo>
                  <a:pt x="43" y="1291"/>
                </a:lnTo>
                <a:lnTo>
                  <a:pt x="66" y="1250"/>
                </a:lnTo>
                <a:lnTo>
                  <a:pt x="89" y="1210"/>
                </a:lnTo>
                <a:lnTo>
                  <a:pt x="89" y="1210"/>
                </a:lnTo>
                <a:lnTo>
                  <a:pt x="71" y="1211"/>
                </a:lnTo>
                <a:lnTo>
                  <a:pt x="52" y="1213"/>
                </a:lnTo>
                <a:lnTo>
                  <a:pt x="35" y="1215"/>
                </a:lnTo>
                <a:lnTo>
                  <a:pt x="18" y="1215"/>
                </a:lnTo>
                <a:lnTo>
                  <a:pt x="18" y="1215"/>
                </a:lnTo>
                <a:lnTo>
                  <a:pt x="16" y="1208"/>
                </a:lnTo>
                <a:lnTo>
                  <a:pt x="17" y="1199"/>
                </a:lnTo>
                <a:lnTo>
                  <a:pt x="19" y="1192"/>
                </a:lnTo>
                <a:lnTo>
                  <a:pt x="22" y="1183"/>
                </a:lnTo>
                <a:lnTo>
                  <a:pt x="30" y="1168"/>
                </a:lnTo>
                <a:lnTo>
                  <a:pt x="37" y="1153"/>
                </a:lnTo>
                <a:lnTo>
                  <a:pt x="37" y="1153"/>
                </a:lnTo>
                <a:lnTo>
                  <a:pt x="32" y="1151"/>
                </a:lnTo>
                <a:lnTo>
                  <a:pt x="27" y="1150"/>
                </a:lnTo>
                <a:lnTo>
                  <a:pt x="21" y="1151"/>
                </a:lnTo>
                <a:lnTo>
                  <a:pt x="16" y="1151"/>
                </a:lnTo>
                <a:lnTo>
                  <a:pt x="12" y="1152"/>
                </a:lnTo>
                <a:lnTo>
                  <a:pt x="7" y="1152"/>
                </a:lnTo>
                <a:lnTo>
                  <a:pt x="4" y="1151"/>
                </a:lnTo>
                <a:lnTo>
                  <a:pt x="0" y="1148"/>
                </a:lnTo>
                <a:lnTo>
                  <a:pt x="0" y="1148"/>
                </a:lnTo>
                <a:lnTo>
                  <a:pt x="0" y="1140"/>
                </a:lnTo>
                <a:lnTo>
                  <a:pt x="2" y="1134"/>
                </a:lnTo>
                <a:lnTo>
                  <a:pt x="5" y="1129"/>
                </a:lnTo>
                <a:lnTo>
                  <a:pt x="10" y="1123"/>
                </a:lnTo>
                <a:lnTo>
                  <a:pt x="19" y="1112"/>
                </a:lnTo>
                <a:lnTo>
                  <a:pt x="24" y="1107"/>
                </a:lnTo>
                <a:lnTo>
                  <a:pt x="27" y="1101"/>
                </a:lnTo>
                <a:lnTo>
                  <a:pt x="27" y="1101"/>
                </a:lnTo>
                <a:lnTo>
                  <a:pt x="24" y="1101"/>
                </a:lnTo>
                <a:lnTo>
                  <a:pt x="19" y="1101"/>
                </a:lnTo>
                <a:lnTo>
                  <a:pt x="14" y="1099"/>
                </a:lnTo>
                <a:lnTo>
                  <a:pt x="12" y="1097"/>
                </a:lnTo>
                <a:lnTo>
                  <a:pt x="11" y="1095"/>
                </a:lnTo>
                <a:lnTo>
                  <a:pt x="11" y="1095"/>
                </a:lnTo>
                <a:lnTo>
                  <a:pt x="14" y="1086"/>
                </a:lnTo>
                <a:lnTo>
                  <a:pt x="17" y="1078"/>
                </a:lnTo>
                <a:lnTo>
                  <a:pt x="27" y="1064"/>
                </a:lnTo>
                <a:lnTo>
                  <a:pt x="36" y="1051"/>
                </a:lnTo>
                <a:lnTo>
                  <a:pt x="41" y="1044"/>
                </a:lnTo>
                <a:lnTo>
                  <a:pt x="45" y="1036"/>
                </a:lnTo>
                <a:lnTo>
                  <a:pt x="45" y="1036"/>
                </a:lnTo>
                <a:lnTo>
                  <a:pt x="36" y="1036"/>
                </a:lnTo>
                <a:lnTo>
                  <a:pt x="29" y="1036"/>
                </a:lnTo>
                <a:lnTo>
                  <a:pt x="25" y="1035"/>
                </a:lnTo>
                <a:lnTo>
                  <a:pt x="21" y="1034"/>
                </a:lnTo>
                <a:lnTo>
                  <a:pt x="18" y="1031"/>
                </a:lnTo>
                <a:lnTo>
                  <a:pt x="16" y="1027"/>
                </a:lnTo>
                <a:lnTo>
                  <a:pt x="16" y="1027"/>
                </a:lnTo>
                <a:lnTo>
                  <a:pt x="19" y="1020"/>
                </a:lnTo>
                <a:lnTo>
                  <a:pt x="22" y="1014"/>
                </a:lnTo>
                <a:lnTo>
                  <a:pt x="33" y="1004"/>
                </a:lnTo>
                <a:lnTo>
                  <a:pt x="37" y="999"/>
                </a:lnTo>
                <a:lnTo>
                  <a:pt x="42" y="994"/>
                </a:lnTo>
                <a:lnTo>
                  <a:pt x="46" y="987"/>
                </a:lnTo>
                <a:lnTo>
                  <a:pt x="48" y="980"/>
                </a:lnTo>
                <a:lnTo>
                  <a:pt x="48" y="980"/>
                </a:lnTo>
                <a:lnTo>
                  <a:pt x="51" y="980"/>
                </a:lnTo>
                <a:lnTo>
                  <a:pt x="54" y="979"/>
                </a:lnTo>
                <a:lnTo>
                  <a:pt x="55" y="976"/>
                </a:lnTo>
                <a:lnTo>
                  <a:pt x="57" y="975"/>
                </a:lnTo>
                <a:lnTo>
                  <a:pt x="57" y="975"/>
                </a:lnTo>
                <a:lnTo>
                  <a:pt x="72" y="953"/>
                </a:lnTo>
                <a:lnTo>
                  <a:pt x="87" y="932"/>
                </a:lnTo>
                <a:lnTo>
                  <a:pt x="119" y="891"/>
                </a:lnTo>
                <a:lnTo>
                  <a:pt x="135" y="869"/>
                </a:lnTo>
                <a:lnTo>
                  <a:pt x="151" y="849"/>
                </a:lnTo>
                <a:lnTo>
                  <a:pt x="166" y="827"/>
                </a:lnTo>
                <a:lnTo>
                  <a:pt x="180" y="803"/>
                </a:lnTo>
                <a:lnTo>
                  <a:pt x="180" y="803"/>
                </a:lnTo>
                <a:lnTo>
                  <a:pt x="182" y="802"/>
                </a:lnTo>
                <a:lnTo>
                  <a:pt x="184" y="800"/>
                </a:lnTo>
                <a:lnTo>
                  <a:pt x="186" y="799"/>
                </a:lnTo>
                <a:lnTo>
                  <a:pt x="191" y="798"/>
                </a:lnTo>
                <a:lnTo>
                  <a:pt x="191" y="798"/>
                </a:lnTo>
                <a:lnTo>
                  <a:pt x="210" y="766"/>
                </a:lnTo>
                <a:lnTo>
                  <a:pt x="215" y="757"/>
                </a:lnTo>
                <a:lnTo>
                  <a:pt x="221" y="751"/>
                </a:lnTo>
                <a:lnTo>
                  <a:pt x="227" y="743"/>
                </a:lnTo>
                <a:lnTo>
                  <a:pt x="234" y="738"/>
                </a:lnTo>
                <a:lnTo>
                  <a:pt x="234" y="738"/>
                </a:lnTo>
                <a:lnTo>
                  <a:pt x="252" y="708"/>
                </a:lnTo>
                <a:lnTo>
                  <a:pt x="269" y="681"/>
                </a:lnTo>
                <a:lnTo>
                  <a:pt x="304" y="630"/>
                </a:lnTo>
                <a:lnTo>
                  <a:pt x="321" y="603"/>
                </a:lnTo>
                <a:lnTo>
                  <a:pt x="337" y="576"/>
                </a:lnTo>
                <a:lnTo>
                  <a:pt x="353" y="546"/>
                </a:lnTo>
                <a:lnTo>
                  <a:pt x="368" y="514"/>
                </a:lnTo>
                <a:lnTo>
                  <a:pt x="368" y="514"/>
                </a:lnTo>
                <a:lnTo>
                  <a:pt x="372" y="512"/>
                </a:lnTo>
                <a:lnTo>
                  <a:pt x="374" y="511"/>
                </a:lnTo>
                <a:lnTo>
                  <a:pt x="380" y="512"/>
                </a:lnTo>
                <a:lnTo>
                  <a:pt x="380" y="512"/>
                </a:lnTo>
                <a:lnTo>
                  <a:pt x="398" y="484"/>
                </a:lnTo>
                <a:lnTo>
                  <a:pt x="417" y="456"/>
                </a:lnTo>
                <a:lnTo>
                  <a:pt x="436" y="429"/>
                </a:lnTo>
                <a:lnTo>
                  <a:pt x="453" y="402"/>
                </a:lnTo>
                <a:lnTo>
                  <a:pt x="453" y="402"/>
                </a:lnTo>
                <a:lnTo>
                  <a:pt x="456" y="402"/>
                </a:lnTo>
                <a:lnTo>
                  <a:pt x="458" y="403"/>
                </a:lnTo>
                <a:lnTo>
                  <a:pt x="460" y="406"/>
                </a:lnTo>
                <a:lnTo>
                  <a:pt x="464" y="409"/>
                </a:lnTo>
                <a:lnTo>
                  <a:pt x="465" y="410"/>
                </a:lnTo>
                <a:lnTo>
                  <a:pt x="468" y="410"/>
                </a:lnTo>
                <a:lnTo>
                  <a:pt x="468" y="410"/>
                </a:lnTo>
                <a:lnTo>
                  <a:pt x="482" y="408"/>
                </a:lnTo>
                <a:lnTo>
                  <a:pt x="497" y="406"/>
                </a:lnTo>
                <a:lnTo>
                  <a:pt x="513" y="405"/>
                </a:lnTo>
                <a:lnTo>
                  <a:pt x="529" y="405"/>
                </a:lnTo>
                <a:lnTo>
                  <a:pt x="562" y="406"/>
                </a:lnTo>
                <a:lnTo>
                  <a:pt x="595" y="409"/>
                </a:lnTo>
                <a:lnTo>
                  <a:pt x="595" y="409"/>
                </a:lnTo>
                <a:lnTo>
                  <a:pt x="647" y="412"/>
                </a:lnTo>
                <a:lnTo>
                  <a:pt x="698" y="413"/>
                </a:lnTo>
                <a:lnTo>
                  <a:pt x="748" y="415"/>
                </a:lnTo>
                <a:lnTo>
                  <a:pt x="797" y="420"/>
                </a:lnTo>
                <a:lnTo>
                  <a:pt x="797" y="420"/>
                </a:lnTo>
                <a:lnTo>
                  <a:pt x="815" y="424"/>
                </a:lnTo>
                <a:lnTo>
                  <a:pt x="834" y="428"/>
                </a:lnTo>
                <a:lnTo>
                  <a:pt x="878" y="436"/>
                </a:lnTo>
                <a:lnTo>
                  <a:pt x="902" y="440"/>
                </a:lnTo>
                <a:lnTo>
                  <a:pt x="924" y="444"/>
                </a:lnTo>
                <a:lnTo>
                  <a:pt x="948" y="450"/>
                </a:lnTo>
                <a:lnTo>
                  <a:pt x="969" y="456"/>
                </a:lnTo>
                <a:lnTo>
                  <a:pt x="969" y="456"/>
                </a:lnTo>
                <a:lnTo>
                  <a:pt x="985" y="429"/>
                </a:lnTo>
                <a:lnTo>
                  <a:pt x="993" y="414"/>
                </a:lnTo>
                <a:lnTo>
                  <a:pt x="999" y="399"/>
                </a:lnTo>
                <a:lnTo>
                  <a:pt x="999" y="399"/>
                </a:lnTo>
                <a:lnTo>
                  <a:pt x="1002" y="399"/>
                </a:lnTo>
                <a:lnTo>
                  <a:pt x="1004" y="399"/>
                </a:lnTo>
                <a:lnTo>
                  <a:pt x="1005" y="399"/>
                </a:lnTo>
                <a:lnTo>
                  <a:pt x="1008" y="398"/>
                </a:lnTo>
                <a:lnTo>
                  <a:pt x="1008" y="398"/>
                </a:lnTo>
                <a:lnTo>
                  <a:pt x="1026" y="368"/>
                </a:lnTo>
                <a:lnTo>
                  <a:pt x="1043" y="338"/>
                </a:lnTo>
                <a:lnTo>
                  <a:pt x="1061" y="308"/>
                </a:lnTo>
                <a:lnTo>
                  <a:pt x="1079" y="278"/>
                </a:lnTo>
                <a:lnTo>
                  <a:pt x="1079" y="278"/>
                </a:lnTo>
                <a:close/>
                <a:moveTo>
                  <a:pt x="1042" y="789"/>
                </a:moveTo>
                <a:lnTo>
                  <a:pt x="1042" y="789"/>
                </a:lnTo>
                <a:lnTo>
                  <a:pt x="1046" y="778"/>
                </a:lnTo>
                <a:lnTo>
                  <a:pt x="1049" y="769"/>
                </a:lnTo>
                <a:lnTo>
                  <a:pt x="1056" y="748"/>
                </a:lnTo>
                <a:lnTo>
                  <a:pt x="1056" y="748"/>
                </a:lnTo>
                <a:lnTo>
                  <a:pt x="1063" y="726"/>
                </a:lnTo>
                <a:lnTo>
                  <a:pt x="1066" y="714"/>
                </a:lnTo>
                <a:lnTo>
                  <a:pt x="1067" y="710"/>
                </a:lnTo>
                <a:lnTo>
                  <a:pt x="1066" y="709"/>
                </a:lnTo>
                <a:lnTo>
                  <a:pt x="1066" y="709"/>
                </a:lnTo>
                <a:lnTo>
                  <a:pt x="1069" y="708"/>
                </a:lnTo>
                <a:lnTo>
                  <a:pt x="1070" y="706"/>
                </a:lnTo>
                <a:lnTo>
                  <a:pt x="1073" y="700"/>
                </a:lnTo>
                <a:lnTo>
                  <a:pt x="1075" y="692"/>
                </a:lnTo>
                <a:lnTo>
                  <a:pt x="1076" y="684"/>
                </a:lnTo>
                <a:lnTo>
                  <a:pt x="1076" y="684"/>
                </a:lnTo>
                <a:lnTo>
                  <a:pt x="1114" y="609"/>
                </a:lnTo>
                <a:lnTo>
                  <a:pt x="1152" y="535"/>
                </a:lnTo>
                <a:lnTo>
                  <a:pt x="1152" y="535"/>
                </a:lnTo>
                <a:lnTo>
                  <a:pt x="1156" y="533"/>
                </a:lnTo>
                <a:lnTo>
                  <a:pt x="1160" y="532"/>
                </a:lnTo>
                <a:lnTo>
                  <a:pt x="1163" y="531"/>
                </a:lnTo>
                <a:lnTo>
                  <a:pt x="1166" y="528"/>
                </a:lnTo>
                <a:lnTo>
                  <a:pt x="1166" y="528"/>
                </a:lnTo>
                <a:lnTo>
                  <a:pt x="1176" y="511"/>
                </a:lnTo>
                <a:lnTo>
                  <a:pt x="1185" y="495"/>
                </a:lnTo>
                <a:lnTo>
                  <a:pt x="1207" y="464"/>
                </a:lnTo>
                <a:lnTo>
                  <a:pt x="1207" y="464"/>
                </a:lnTo>
                <a:lnTo>
                  <a:pt x="1220" y="412"/>
                </a:lnTo>
                <a:lnTo>
                  <a:pt x="1229" y="359"/>
                </a:lnTo>
                <a:lnTo>
                  <a:pt x="1233" y="332"/>
                </a:lnTo>
                <a:lnTo>
                  <a:pt x="1238" y="304"/>
                </a:lnTo>
                <a:lnTo>
                  <a:pt x="1240" y="277"/>
                </a:lnTo>
                <a:lnTo>
                  <a:pt x="1242" y="249"/>
                </a:lnTo>
                <a:lnTo>
                  <a:pt x="1243" y="223"/>
                </a:lnTo>
                <a:lnTo>
                  <a:pt x="1243" y="195"/>
                </a:lnTo>
                <a:lnTo>
                  <a:pt x="1241" y="168"/>
                </a:lnTo>
                <a:lnTo>
                  <a:pt x="1239" y="142"/>
                </a:lnTo>
                <a:lnTo>
                  <a:pt x="1236" y="116"/>
                </a:lnTo>
                <a:lnTo>
                  <a:pt x="1230" y="90"/>
                </a:lnTo>
                <a:lnTo>
                  <a:pt x="1224" y="65"/>
                </a:lnTo>
                <a:lnTo>
                  <a:pt x="1216" y="41"/>
                </a:lnTo>
                <a:lnTo>
                  <a:pt x="1216" y="41"/>
                </a:lnTo>
                <a:lnTo>
                  <a:pt x="1210" y="54"/>
                </a:lnTo>
                <a:lnTo>
                  <a:pt x="1205" y="66"/>
                </a:lnTo>
                <a:lnTo>
                  <a:pt x="1196" y="92"/>
                </a:lnTo>
                <a:lnTo>
                  <a:pt x="1188" y="119"/>
                </a:lnTo>
                <a:lnTo>
                  <a:pt x="1181" y="143"/>
                </a:lnTo>
                <a:lnTo>
                  <a:pt x="1181" y="143"/>
                </a:lnTo>
                <a:lnTo>
                  <a:pt x="1176" y="154"/>
                </a:lnTo>
                <a:lnTo>
                  <a:pt x="1169" y="164"/>
                </a:lnTo>
                <a:lnTo>
                  <a:pt x="1157" y="183"/>
                </a:lnTo>
                <a:lnTo>
                  <a:pt x="1157" y="183"/>
                </a:lnTo>
                <a:lnTo>
                  <a:pt x="1155" y="187"/>
                </a:lnTo>
                <a:lnTo>
                  <a:pt x="1154" y="192"/>
                </a:lnTo>
                <a:lnTo>
                  <a:pt x="1153" y="196"/>
                </a:lnTo>
                <a:lnTo>
                  <a:pt x="1152" y="199"/>
                </a:lnTo>
                <a:lnTo>
                  <a:pt x="1152" y="199"/>
                </a:lnTo>
                <a:lnTo>
                  <a:pt x="1147" y="206"/>
                </a:lnTo>
                <a:lnTo>
                  <a:pt x="1141" y="212"/>
                </a:lnTo>
                <a:lnTo>
                  <a:pt x="1136" y="217"/>
                </a:lnTo>
                <a:lnTo>
                  <a:pt x="1131" y="224"/>
                </a:lnTo>
                <a:lnTo>
                  <a:pt x="1131" y="224"/>
                </a:lnTo>
                <a:lnTo>
                  <a:pt x="1101" y="270"/>
                </a:lnTo>
                <a:lnTo>
                  <a:pt x="1101" y="270"/>
                </a:lnTo>
                <a:lnTo>
                  <a:pt x="1091" y="285"/>
                </a:lnTo>
                <a:lnTo>
                  <a:pt x="1082" y="301"/>
                </a:lnTo>
                <a:lnTo>
                  <a:pt x="1074" y="316"/>
                </a:lnTo>
                <a:lnTo>
                  <a:pt x="1066" y="332"/>
                </a:lnTo>
                <a:lnTo>
                  <a:pt x="1066" y="332"/>
                </a:lnTo>
                <a:lnTo>
                  <a:pt x="1053" y="349"/>
                </a:lnTo>
                <a:lnTo>
                  <a:pt x="1041" y="366"/>
                </a:lnTo>
                <a:lnTo>
                  <a:pt x="1029" y="384"/>
                </a:lnTo>
                <a:lnTo>
                  <a:pt x="1017" y="404"/>
                </a:lnTo>
                <a:lnTo>
                  <a:pt x="996" y="442"/>
                </a:lnTo>
                <a:lnTo>
                  <a:pt x="984" y="461"/>
                </a:lnTo>
                <a:lnTo>
                  <a:pt x="972" y="480"/>
                </a:lnTo>
                <a:lnTo>
                  <a:pt x="972" y="480"/>
                </a:lnTo>
                <a:lnTo>
                  <a:pt x="973" y="482"/>
                </a:lnTo>
                <a:lnTo>
                  <a:pt x="973" y="484"/>
                </a:lnTo>
                <a:lnTo>
                  <a:pt x="972" y="487"/>
                </a:lnTo>
                <a:lnTo>
                  <a:pt x="971" y="490"/>
                </a:lnTo>
                <a:lnTo>
                  <a:pt x="970" y="493"/>
                </a:lnTo>
                <a:lnTo>
                  <a:pt x="971" y="496"/>
                </a:lnTo>
                <a:lnTo>
                  <a:pt x="971" y="496"/>
                </a:lnTo>
                <a:lnTo>
                  <a:pt x="947" y="533"/>
                </a:lnTo>
                <a:lnTo>
                  <a:pt x="922" y="572"/>
                </a:lnTo>
                <a:lnTo>
                  <a:pt x="910" y="591"/>
                </a:lnTo>
                <a:lnTo>
                  <a:pt x="899" y="610"/>
                </a:lnTo>
                <a:lnTo>
                  <a:pt x="889" y="631"/>
                </a:lnTo>
                <a:lnTo>
                  <a:pt x="880" y="650"/>
                </a:lnTo>
                <a:lnTo>
                  <a:pt x="880" y="650"/>
                </a:lnTo>
                <a:lnTo>
                  <a:pt x="884" y="669"/>
                </a:lnTo>
                <a:lnTo>
                  <a:pt x="890" y="686"/>
                </a:lnTo>
                <a:lnTo>
                  <a:pt x="896" y="703"/>
                </a:lnTo>
                <a:lnTo>
                  <a:pt x="902" y="720"/>
                </a:lnTo>
                <a:lnTo>
                  <a:pt x="902" y="720"/>
                </a:lnTo>
                <a:lnTo>
                  <a:pt x="909" y="752"/>
                </a:lnTo>
                <a:lnTo>
                  <a:pt x="913" y="783"/>
                </a:lnTo>
                <a:lnTo>
                  <a:pt x="917" y="814"/>
                </a:lnTo>
                <a:lnTo>
                  <a:pt x="919" y="845"/>
                </a:lnTo>
                <a:lnTo>
                  <a:pt x="919" y="877"/>
                </a:lnTo>
                <a:lnTo>
                  <a:pt x="918" y="908"/>
                </a:lnTo>
                <a:lnTo>
                  <a:pt x="914" y="971"/>
                </a:lnTo>
                <a:lnTo>
                  <a:pt x="910" y="1036"/>
                </a:lnTo>
                <a:lnTo>
                  <a:pt x="908" y="1069"/>
                </a:lnTo>
                <a:lnTo>
                  <a:pt x="907" y="1103"/>
                </a:lnTo>
                <a:lnTo>
                  <a:pt x="907" y="1136"/>
                </a:lnTo>
                <a:lnTo>
                  <a:pt x="908" y="1171"/>
                </a:lnTo>
                <a:lnTo>
                  <a:pt x="910" y="1207"/>
                </a:lnTo>
                <a:lnTo>
                  <a:pt x="913" y="1242"/>
                </a:lnTo>
                <a:lnTo>
                  <a:pt x="913" y="1242"/>
                </a:lnTo>
                <a:lnTo>
                  <a:pt x="936" y="1140"/>
                </a:lnTo>
                <a:lnTo>
                  <a:pt x="947" y="1091"/>
                </a:lnTo>
                <a:lnTo>
                  <a:pt x="958" y="1043"/>
                </a:lnTo>
                <a:lnTo>
                  <a:pt x="971" y="996"/>
                </a:lnTo>
                <a:lnTo>
                  <a:pt x="985" y="950"/>
                </a:lnTo>
                <a:lnTo>
                  <a:pt x="999" y="903"/>
                </a:lnTo>
                <a:lnTo>
                  <a:pt x="1015" y="857"/>
                </a:lnTo>
                <a:lnTo>
                  <a:pt x="1015" y="857"/>
                </a:lnTo>
                <a:lnTo>
                  <a:pt x="1017" y="854"/>
                </a:lnTo>
                <a:lnTo>
                  <a:pt x="1016" y="852"/>
                </a:lnTo>
                <a:lnTo>
                  <a:pt x="1014" y="850"/>
                </a:lnTo>
                <a:lnTo>
                  <a:pt x="1014" y="849"/>
                </a:lnTo>
                <a:lnTo>
                  <a:pt x="1013" y="848"/>
                </a:lnTo>
                <a:lnTo>
                  <a:pt x="1013" y="848"/>
                </a:lnTo>
                <a:lnTo>
                  <a:pt x="1018" y="849"/>
                </a:lnTo>
                <a:lnTo>
                  <a:pt x="1020" y="848"/>
                </a:lnTo>
                <a:lnTo>
                  <a:pt x="1020" y="844"/>
                </a:lnTo>
                <a:lnTo>
                  <a:pt x="1020" y="844"/>
                </a:lnTo>
                <a:lnTo>
                  <a:pt x="1030" y="821"/>
                </a:lnTo>
                <a:lnTo>
                  <a:pt x="1034" y="809"/>
                </a:lnTo>
                <a:lnTo>
                  <a:pt x="1039" y="798"/>
                </a:lnTo>
                <a:lnTo>
                  <a:pt x="1039" y="798"/>
                </a:lnTo>
                <a:lnTo>
                  <a:pt x="1038" y="797"/>
                </a:lnTo>
                <a:lnTo>
                  <a:pt x="1038" y="796"/>
                </a:lnTo>
                <a:lnTo>
                  <a:pt x="1036" y="798"/>
                </a:lnTo>
                <a:lnTo>
                  <a:pt x="1035" y="800"/>
                </a:lnTo>
                <a:lnTo>
                  <a:pt x="1035" y="800"/>
                </a:lnTo>
                <a:lnTo>
                  <a:pt x="1034" y="798"/>
                </a:lnTo>
                <a:lnTo>
                  <a:pt x="1034" y="798"/>
                </a:lnTo>
                <a:lnTo>
                  <a:pt x="1034" y="796"/>
                </a:lnTo>
                <a:lnTo>
                  <a:pt x="1035" y="794"/>
                </a:lnTo>
                <a:lnTo>
                  <a:pt x="1039" y="793"/>
                </a:lnTo>
                <a:lnTo>
                  <a:pt x="1042" y="792"/>
                </a:lnTo>
                <a:lnTo>
                  <a:pt x="1042" y="791"/>
                </a:lnTo>
                <a:lnTo>
                  <a:pt x="1042" y="789"/>
                </a:lnTo>
                <a:lnTo>
                  <a:pt x="1042" y="789"/>
                </a:lnTo>
                <a:close/>
                <a:moveTo>
                  <a:pt x="1666" y="178"/>
                </a:moveTo>
                <a:lnTo>
                  <a:pt x="1666" y="178"/>
                </a:lnTo>
                <a:lnTo>
                  <a:pt x="1650" y="190"/>
                </a:lnTo>
                <a:lnTo>
                  <a:pt x="1634" y="201"/>
                </a:lnTo>
                <a:lnTo>
                  <a:pt x="1617" y="212"/>
                </a:lnTo>
                <a:lnTo>
                  <a:pt x="1599" y="222"/>
                </a:lnTo>
                <a:lnTo>
                  <a:pt x="1599" y="222"/>
                </a:lnTo>
                <a:lnTo>
                  <a:pt x="1572" y="231"/>
                </a:lnTo>
                <a:lnTo>
                  <a:pt x="1545" y="242"/>
                </a:lnTo>
                <a:lnTo>
                  <a:pt x="1520" y="254"/>
                </a:lnTo>
                <a:lnTo>
                  <a:pt x="1496" y="264"/>
                </a:lnTo>
                <a:lnTo>
                  <a:pt x="1471" y="277"/>
                </a:lnTo>
                <a:lnTo>
                  <a:pt x="1449" y="290"/>
                </a:lnTo>
                <a:lnTo>
                  <a:pt x="1426" y="303"/>
                </a:lnTo>
                <a:lnTo>
                  <a:pt x="1405" y="316"/>
                </a:lnTo>
                <a:lnTo>
                  <a:pt x="1405" y="316"/>
                </a:lnTo>
                <a:lnTo>
                  <a:pt x="1374" y="337"/>
                </a:lnTo>
                <a:lnTo>
                  <a:pt x="1344" y="360"/>
                </a:lnTo>
                <a:lnTo>
                  <a:pt x="1287" y="407"/>
                </a:lnTo>
                <a:lnTo>
                  <a:pt x="1287" y="407"/>
                </a:lnTo>
                <a:lnTo>
                  <a:pt x="1259" y="431"/>
                </a:lnTo>
                <a:lnTo>
                  <a:pt x="1245" y="443"/>
                </a:lnTo>
                <a:lnTo>
                  <a:pt x="1232" y="457"/>
                </a:lnTo>
                <a:lnTo>
                  <a:pt x="1221" y="470"/>
                </a:lnTo>
                <a:lnTo>
                  <a:pt x="1209" y="485"/>
                </a:lnTo>
                <a:lnTo>
                  <a:pt x="1198" y="500"/>
                </a:lnTo>
                <a:lnTo>
                  <a:pt x="1187" y="515"/>
                </a:lnTo>
                <a:lnTo>
                  <a:pt x="1187" y="515"/>
                </a:lnTo>
                <a:lnTo>
                  <a:pt x="1167" y="547"/>
                </a:lnTo>
                <a:lnTo>
                  <a:pt x="1147" y="577"/>
                </a:lnTo>
                <a:lnTo>
                  <a:pt x="1147" y="577"/>
                </a:lnTo>
                <a:lnTo>
                  <a:pt x="1139" y="589"/>
                </a:lnTo>
                <a:lnTo>
                  <a:pt x="1133" y="602"/>
                </a:lnTo>
                <a:lnTo>
                  <a:pt x="1120" y="629"/>
                </a:lnTo>
                <a:lnTo>
                  <a:pt x="1099" y="681"/>
                </a:lnTo>
                <a:lnTo>
                  <a:pt x="1099" y="681"/>
                </a:lnTo>
                <a:lnTo>
                  <a:pt x="1087" y="710"/>
                </a:lnTo>
                <a:lnTo>
                  <a:pt x="1075" y="740"/>
                </a:lnTo>
                <a:lnTo>
                  <a:pt x="1055" y="799"/>
                </a:lnTo>
                <a:lnTo>
                  <a:pt x="1033" y="858"/>
                </a:lnTo>
                <a:lnTo>
                  <a:pt x="1012" y="918"/>
                </a:lnTo>
                <a:lnTo>
                  <a:pt x="1012" y="918"/>
                </a:lnTo>
                <a:lnTo>
                  <a:pt x="999" y="952"/>
                </a:lnTo>
                <a:lnTo>
                  <a:pt x="988" y="986"/>
                </a:lnTo>
                <a:lnTo>
                  <a:pt x="978" y="1021"/>
                </a:lnTo>
                <a:lnTo>
                  <a:pt x="968" y="1058"/>
                </a:lnTo>
                <a:lnTo>
                  <a:pt x="950" y="1130"/>
                </a:lnTo>
                <a:lnTo>
                  <a:pt x="932" y="1203"/>
                </a:lnTo>
                <a:lnTo>
                  <a:pt x="932" y="1203"/>
                </a:lnTo>
                <a:lnTo>
                  <a:pt x="933" y="1209"/>
                </a:lnTo>
                <a:lnTo>
                  <a:pt x="933" y="1215"/>
                </a:lnTo>
                <a:lnTo>
                  <a:pt x="930" y="1227"/>
                </a:lnTo>
                <a:lnTo>
                  <a:pt x="929" y="1233"/>
                </a:lnTo>
                <a:lnTo>
                  <a:pt x="928" y="1239"/>
                </a:lnTo>
                <a:lnTo>
                  <a:pt x="928" y="1244"/>
                </a:lnTo>
                <a:lnTo>
                  <a:pt x="929" y="1250"/>
                </a:lnTo>
                <a:lnTo>
                  <a:pt x="929" y="1250"/>
                </a:lnTo>
                <a:lnTo>
                  <a:pt x="935" y="1236"/>
                </a:lnTo>
                <a:lnTo>
                  <a:pt x="939" y="1222"/>
                </a:lnTo>
                <a:lnTo>
                  <a:pt x="942" y="1215"/>
                </a:lnTo>
                <a:lnTo>
                  <a:pt x="947" y="1210"/>
                </a:lnTo>
                <a:lnTo>
                  <a:pt x="951" y="1206"/>
                </a:lnTo>
                <a:lnTo>
                  <a:pt x="956" y="1201"/>
                </a:lnTo>
                <a:lnTo>
                  <a:pt x="956" y="1201"/>
                </a:lnTo>
                <a:lnTo>
                  <a:pt x="974" y="1172"/>
                </a:lnTo>
                <a:lnTo>
                  <a:pt x="993" y="1142"/>
                </a:lnTo>
                <a:lnTo>
                  <a:pt x="1013" y="1115"/>
                </a:lnTo>
                <a:lnTo>
                  <a:pt x="1023" y="1102"/>
                </a:lnTo>
                <a:lnTo>
                  <a:pt x="1033" y="1090"/>
                </a:lnTo>
                <a:lnTo>
                  <a:pt x="1033" y="1090"/>
                </a:lnTo>
                <a:lnTo>
                  <a:pt x="1045" y="1077"/>
                </a:lnTo>
                <a:lnTo>
                  <a:pt x="1057" y="1065"/>
                </a:lnTo>
                <a:lnTo>
                  <a:pt x="1071" y="1053"/>
                </a:lnTo>
                <a:lnTo>
                  <a:pt x="1082" y="1040"/>
                </a:lnTo>
                <a:lnTo>
                  <a:pt x="1082" y="1040"/>
                </a:lnTo>
                <a:lnTo>
                  <a:pt x="1105" y="1013"/>
                </a:lnTo>
                <a:lnTo>
                  <a:pt x="1117" y="1000"/>
                </a:lnTo>
                <a:lnTo>
                  <a:pt x="1129" y="988"/>
                </a:lnTo>
                <a:lnTo>
                  <a:pt x="1129" y="988"/>
                </a:lnTo>
                <a:lnTo>
                  <a:pt x="1168" y="956"/>
                </a:lnTo>
                <a:lnTo>
                  <a:pt x="1210" y="924"/>
                </a:lnTo>
                <a:lnTo>
                  <a:pt x="1230" y="909"/>
                </a:lnTo>
                <a:lnTo>
                  <a:pt x="1253" y="895"/>
                </a:lnTo>
                <a:lnTo>
                  <a:pt x="1275" y="881"/>
                </a:lnTo>
                <a:lnTo>
                  <a:pt x="1298" y="868"/>
                </a:lnTo>
                <a:lnTo>
                  <a:pt x="1321" y="857"/>
                </a:lnTo>
                <a:lnTo>
                  <a:pt x="1347" y="846"/>
                </a:lnTo>
                <a:lnTo>
                  <a:pt x="1372" y="837"/>
                </a:lnTo>
                <a:lnTo>
                  <a:pt x="1398" y="829"/>
                </a:lnTo>
                <a:lnTo>
                  <a:pt x="1426" y="822"/>
                </a:lnTo>
                <a:lnTo>
                  <a:pt x="1454" y="818"/>
                </a:lnTo>
                <a:lnTo>
                  <a:pt x="1484" y="815"/>
                </a:lnTo>
                <a:lnTo>
                  <a:pt x="1515" y="814"/>
                </a:lnTo>
                <a:lnTo>
                  <a:pt x="1515" y="814"/>
                </a:lnTo>
                <a:lnTo>
                  <a:pt x="1518" y="783"/>
                </a:lnTo>
                <a:lnTo>
                  <a:pt x="1524" y="753"/>
                </a:lnTo>
                <a:lnTo>
                  <a:pt x="1529" y="723"/>
                </a:lnTo>
                <a:lnTo>
                  <a:pt x="1535" y="693"/>
                </a:lnTo>
                <a:lnTo>
                  <a:pt x="1542" y="664"/>
                </a:lnTo>
                <a:lnTo>
                  <a:pt x="1550" y="634"/>
                </a:lnTo>
                <a:lnTo>
                  <a:pt x="1568" y="572"/>
                </a:lnTo>
                <a:lnTo>
                  <a:pt x="1568" y="572"/>
                </a:lnTo>
                <a:lnTo>
                  <a:pt x="1579" y="536"/>
                </a:lnTo>
                <a:lnTo>
                  <a:pt x="1592" y="501"/>
                </a:lnTo>
                <a:lnTo>
                  <a:pt x="1618" y="431"/>
                </a:lnTo>
                <a:lnTo>
                  <a:pt x="1618" y="431"/>
                </a:lnTo>
                <a:lnTo>
                  <a:pt x="1625" y="413"/>
                </a:lnTo>
                <a:lnTo>
                  <a:pt x="1633" y="394"/>
                </a:lnTo>
                <a:lnTo>
                  <a:pt x="1650" y="358"/>
                </a:lnTo>
                <a:lnTo>
                  <a:pt x="1668" y="320"/>
                </a:lnTo>
                <a:lnTo>
                  <a:pt x="1684" y="283"/>
                </a:lnTo>
                <a:lnTo>
                  <a:pt x="1691" y="263"/>
                </a:lnTo>
                <a:lnTo>
                  <a:pt x="1697" y="244"/>
                </a:lnTo>
                <a:lnTo>
                  <a:pt x="1701" y="225"/>
                </a:lnTo>
                <a:lnTo>
                  <a:pt x="1705" y="206"/>
                </a:lnTo>
                <a:lnTo>
                  <a:pt x="1707" y="186"/>
                </a:lnTo>
                <a:lnTo>
                  <a:pt x="1707" y="166"/>
                </a:lnTo>
                <a:lnTo>
                  <a:pt x="1705" y="147"/>
                </a:lnTo>
                <a:lnTo>
                  <a:pt x="1699" y="126"/>
                </a:lnTo>
                <a:lnTo>
                  <a:pt x="1699" y="126"/>
                </a:lnTo>
                <a:lnTo>
                  <a:pt x="1699" y="124"/>
                </a:lnTo>
                <a:lnTo>
                  <a:pt x="1698" y="124"/>
                </a:lnTo>
                <a:lnTo>
                  <a:pt x="1698" y="124"/>
                </a:lnTo>
                <a:lnTo>
                  <a:pt x="1695" y="132"/>
                </a:lnTo>
                <a:lnTo>
                  <a:pt x="1691" y="139"/>
                </a:lnTo>
                <a:lnTo>
                  <a:pt x="1682" y="151"/>
                </a:lnTo>
                <a:lnTo>
                  <a:pt x="1674" y="164"/>
                </a:lnTo>
                <a:lnTo>
                  <a:pt x="1669" y="170"/>
                </a:lnTo>
                <a:lnTo>
                  <a:pt x="1666" y="178"/>
                </a:lnTo>
                <a:lnTo>
                  <a:pt x="1666" y="178"/>
                </a:lnTo>
                <a:close/>
                <a:moveTo>
                  <a:pt x="1717" y="151"/>
                </a:moveTo>
                <a:lnTo>
                  <a:pt x="1717" y="151"/>
                </a:lnTo>
                <a:lnTo>
                  <a:pt x="1720" y="170"/>
                </a:lnTo>
                <a:lnTo>
                  <a:pt x="1720" y="188"/>
                </a:lnTo>
                <a:lnTo>
                  <a:pt x="1718" y="206"/>
                </a:lnTo>
                <a:lnTo>
                  <a:pt x="1716" y="223"/>
                </a:lnTo>
                <a:lnTo>
                  <a:pt x="1713" y="240"/>
                </a:lnTo>
                <a:lnTo>
                  <a:pt x="1709" y="256"/>
                </a:lnTo>
                <a:lnTo>
                  <a:pt x="1703" y="272"/>
                </a:lnTo>
                <a:lnTo>
                  <a:pt x="1698" y="287"/>
                </a:lnTo>
                <a:lnTo>
                  <a:pt x="1685" y="318"/>
                </a:lnTo>
                <a:lnTo>
                  <a:pt x="1670" y="347"/>
                </a:lnTo>
                <a:lnTo>
                  <a:pt x="1655" y="377"/>
                </a:lnTo>
                <a:lnTo>
                  <a:pt x="1641" y="407"/>
                </a:lnTo>
                <a:lnTo>
                  <a:pt x="1641" y="407"/>
                </a:lnTo>
                <a:lnTo>
                  <a:pt x="1632" y="430"/>
                </a:lnTo>
                <a:lnTo>
                  <a:pt x="1623" y="454"/>
                </a:lnTo>
                <a:lnTo>
                  <a:pt x="1607" y="503"/>
                </a:lnTo>
                <a:lnTo>
                  <a:pt x="1607" y="503"/>
                </a:lnTo>
                <a:lnTo>
                  <a:pt x="1581" y="580"/>
                </a:lnTo>
                <a:lnTo>
                  <a:pt x="1570" y="620"/>
                </a:lnTo>
                <a:lnTo>
                  <a:pt x="1558" y="660"/>
                </a:lnTo>
                <a:lnTo>
                  <a:pt x="1547" y="700"/>
                </a:lnTo>
                <a:lnTo>
                  <a:pt x="1539" y="742"/>
                </a:lnTo>
                <a:lnTo>
                  <a:pt x="1531" y="785"/>
                </a:lnTo>
                <a:lnTo>
                  <a:pt x="1526" y="829"/>
                </a:lnTo>
                <a:lnTo>
                  <a:pt x="1526" y="829"/>
                </a:lnTo>
                <a:lnTo>
                  <a:pt x="1498" y="830"/>
                </a:lnTo>
                <a:lnTo>
                  <a:pt x="1470" y="831"/>
                </a:lnTo>
                <a:lnTo>
                  <a:pt x="1417" y="833"/>
                </a:lnTo>
                <a:lnTo>
                  <a:pt x="1417" y="833"/>
                </a:lnTo>
                <a:lnTo>
                  <a:pt x="1391" y="842"/>
                </a:lnTo>
                <a:lnTo>
                  <a:pt x="1365" y="851"/>
                </a:lnTo>
                <a:lnTo>
                  <a:pt x="1339" y="862"/>
                </a:lnTo>
                <a:lnTo>
                  <a:pt x="1315" y="874"/>
                </a:lnTo>
                <a:lnTo>
                  <a:pt x="1291" y="887"/>
                </a:lnTo>
                <a:lnTo>
                  <a:pt x="1268" y="899"/>
                </a:lnTo>
                <a:lnTo>
                  <a:pt x="1245" y="913"/>
                </a:lnTo>
                <a:lnTo>
                  <a:pt x="1223" y="927"/>
                </a:lnTo>
                <a:lnTo>
                  <a:pt x="1223" y="927"/>
                </a:lnTo>
                <a:lnTo>
                  <a:pt x="1207" y="940"/>
                </a:lnTo>
                <a:lnTo>
                  <a:pt x="1192" y="954"/>
                </a:lnTo>
                <a:lnTo>
                  <a:pt x="1165" y="980"/>
                </a:lnTo>
                <a:lnTo>
                  <a:pt x="1165" y="980"/>
                </a:lnTo>
                <a:lnTo>
                  <a:pt x="1154" y="987"/>
                </a:lnTo>
                <a:lnTo>
                  <a:pt x="1145" y="995"/>
                </a:lnTo>
                <a:lnTo>
                  <a:pt x="1135" y="1001"/>
                </a:lnTo>
                <a:lnTo>
                  <a:pt x="1125" y="1010"/>
                </a:lnTo>
                <a:lnTo>
                  <a:pt x="1125" y="1010"/>
                </a:lnTo>
                <a:lnTo>
                  <a:pt x="1117" y="1018"/>
                </a:lnTo>
                <a:lnTo>
                  <a:pt x="1108" y="1028"/>
                </a:lnTo>
                <a:lnTo>
                  <a:pt x="1091" y="1047"/>
                </a:lnTo>
                <a:lnTo>
                  <a:pt x="1091" y="1047"/>
                </a:lnTo>
                <a:lnTo>
                  <a:pt x="1056" y="1082"/>
                </a:lnTo>
                <a:lnTo>
                  <a:pt x="1039" y="1101"/>
                </a:lnTo>
                <a:lnTo>
                  <a:pt x="1023" y="1120"/>
                </a:lnTo>
                <a:lnTo>
                  <a:pt x="1023" y="1120"/>
                </a:lnTo>
                <a:lnTo>
                  <a:pt x="1008" y="1140"/>
                </a:lnTo>
                <a:lnTo>
                  <a:pt x="993" y="1161"/>
                </a:lnTo>
                <a:lnTo>
                  <a:pt x="979" y="1182"/>
                </a:lnTo>
                <a:lnTo>
                  <a:pt x="965" y="1205"/>
                </a:lnTo>
                <a:lnTo>
                  <a:pt x="952" y="1226"/>
                </a:lnTo>
                <a:lnTo>
                  <a:pt x="940" y="1250"/>
                </a:lnTo>
                <a:lnTo>
                  <a:pt x="928" y="1272"/>
                </a:lnTo>
                <a:lnTo>
                  <a:pt x="918" y="1296"/>
                </a:lnTo>
                <a:lnTo>
                  <a:pt x="918" y="1296"/>
                </a:lnTo>
                <a:lnTo>
                  <a:pt x="923" y="1290"/>
                </a:lnTo>
                <a:lnTo>
                  <a:pt x="928" y="1284"/>
                </a:lnTo>
                <a:lnTo>
                  <a:pt x="933" y="1275"/>
                </a:lnTo>
                <a:lnTo>
                  <a:pt x="937" y="1268"/>
                </a:lnTo>
                <a:lnTo>
                  <a:pt x="944" y="1251"/>
                </a:lnTo>
                <a:lnTo>
                  <a:pt x="953" y="1233"/>
                </a:lnTo>
                <a:lnTo>
                  <a:pt x="953" y="1233"/>
                </a:lnTo>
                <a:lnTo>
                  <a:pt x="959" y="1225"/>
                </a:lnTo>
                <a:lnTo>
                  <a:pt x="967" y="1216"/>
                </a:lnTo>
                <a:lnTo>
                  <a:pt x="975" y="1208"/>
                </a:lnTo>
                <a:lnTo>
                  <a:pt x="983" y="1200"/>
                </a:lnTo>
                <a:lnTo>
                  <a:pt x="983" y="1200"/>
                </a:lnTo>
                <a:lnTo>
                  <a:pt x="998" y="1179"/>
                </a:lnTo>
                <a:lnTo>
                  <a:pt x="1013" y="1157"/>
                </a:lnTo>
                <a:lnTo>
                  <a:pt x="1013" y="1157"/>
                </a:lnTo>
                <a:lnTo>
                  <a:pt x="1020" y="1147"/>
                </a:lnTo>
                <a:lnTo>
                  <a:pt x="1028" y="1136"/>
                </a:lnTo>
                <a:lnTo>
                  <a:pt x="1032" y="1131"/>
                </a:lnTo>
                <a:lnTo>
                  <a:pt x="1036" y="1126"/>
                </a:lnTo>
                <a:lnTo>
                  <a:pt x="1042" y="1123"/>
                </a:lnTo>
                <a:lnTo>
                  <a:pt x="1047" y="1121"/>
                </a:lnTo>
                <a:lnTo>
                  <a:pt x="1047" y="1121"/>
                </a:lnTo>
                <a:lnTo>
                  <a:pt x="1038" y="1138"/>
                </a:lnTo>
                <a:lnTo>
                  <a:pt x="1027" y="1153"/>
                </a:lnTo>
                <a:lnTo>
                  <a:pt x="1003" y="1184"/>
                </a:lnTo>
                <a:lnTo>
                  <a:pt x="980" y="1214"/>
                </a:lnTo>
                <a:lnTo>
                  <a:pt x="969" y="1230"/>
                </a:lnTo>
                <a:lnTo>
                  <a:pt x="960" y="1246"/>
                </a:lnTo>
                <a:lnTo>
                  <a:pt x="960" y="1246"/>
                </a:lnTo>
                <a:lnTo>
                  <a:pt x="954" y="1257"/>
                </a:lnTo>
                <a:lnTo>
                  <a:pt x="949" y="1270"/>
                </a:lnTo>
                <a:lnTo>
                  <a:pt x="943" y="1282"/>
                </a:lnTo>
                <a:lnTo>
                  <a:pt x="940" y="1294"/>
                </a:lnTo>
                <a:lnTo>
                  <a:pt x="940" y="1294"/>
                </a:lnTo>
                <a:lnTo>
                  <a:pt x="945" y="1293"/>
                </a:lnTo>
                <a:lnTo>
                  <a:pt x="951" y="1292"/>
                </a:lnTo>
                <a:lnTo>
                  <a:pt x="956" y="1291"/>
                </a:lnTo>
                <a:lnTo>
                  <a:pt x="961" y="1290"/>
                </a:lnTo>
                <a:lnTo>
                  <a:pt x="961" y="1290"/>
                </a:lnTo>
                <a:lnTo>
                  <a:pt x="1012" y="1221"/>
                </a:lnTo>
                <a:lnTo>
                  <a:pt x="1038" y="1186"/>
                </a:lnTo>
                <a:lnTo>
                  <a:pt x="1064" y="1152"/>
                </a:lnTo>
                <a:lnTo>
                  <a:pt x="1091" y="1118"/>
                </a:lnTo>
                <a:lnTo>
                  <a:pt x="1119" y="1086"/>
                </a:lnTo>
                <a:lnTo>
                  <a:pt x="1147" y="1055"/>
                </a:lnTo>
                <a:lnTo>
                  <a:pt x="1177" y="1024"/>
                </a:lnTo>
                <a:lnTo>
                  <a:pt x="1177" y="1024"/>
                </a:lnTo>
                <a:lnTo>
                  <a:pt x="1181" y="1024"/>
                </a:lnTo>
                <a:lnTo>
                  <a:pt x="1184" y="1023"/>
                </a:lnTo>
                <a:lnTo>
                  <a:pt x="1190" y="1020"/>
                </a:lnTo>
                <a:lnTo>
                  <a:pt x="1190" y="1020"/>
                </a:lnTo>
                <a:lnTo>
                  <a:pt x="1220" y="995"/>
                </a:lnTo>
                <a:lnTo>
                  <a:pt x="1251" y="969"/>
                </a:lnTo>
                <a:lnTo>
                  <a:pt x="1284" y="943"/>
                </a:lnTo>
                <a:lnTo>
                  <a:pt x="1317" y="919"/>
                </a:lnTo>
                <a:lnTo>
                  <a:pt x="1317" y="919"/>
                </a:lnTo>
                <a:lnTo>
                  <a:pt x="1338" y="905"/>
                </a:lnTo>
                <a:lnTo>
                  <a:pt x="1360" y="892"/>
                </a:lnTo>
                <a:lnTo>
                  <a:pt x="1381" y="880"/>
                </a:lnTo>
                <a:lnTo>
                  <a:pt x="1404" y="869"/>
                </a:lnTo>
                <a:lnTo>
                  <a:pt x="1428" y="861"/>
                </a:lnTo>
                <a:lnTo>
                  <a:pt x="1441" y="858"/>
                </a:lnTo>
                <a:lnTo>
                  <a:pt x="1454" y="854"/>
                </a:lnTo>
                <a:lnTo>
                  <a:pt x="1468" y="851"/>
                </a:lnTo>
                <a:lnTo>
                  <a:pt x="1482" y="850"/>
                </a:lnTo>
                <a:lnTo>
                  <a:pt x="1496" y="848"/>
                </a:lnTo>
                <a:lnTo>
                  <a:pt x="1511" y="848"/>
                </a:lnTo>
                <a:lnTo>
                  <a:pt x="1511" y="848"/>
                </a:lnTo>
                <a:lnTo>
                  <a:pt x="1524" y="848"/>
                </a:lnTo>
                <a:lnTo>
                  <a:pt x="1532" y="849"/>
                </a:lnTo>
                <a:lnTo>
                  <a:pt x="1541" y="849"/>
                </a:lnTo>
                <a:lnTo>
                  <a:pt x="1553" y="848"/>
                </a:lnTo>
                <a:lnTo>
                  <a:pt x="1553" y="848"/>
                </a:lnTo>
                <a:lnTo>
                  <a:pt x="1580" y="752"/>
                </a:lnTo>
                <a:lnTo>
                  <a:pt x="1609" y="656"/>
                </a:lnTo>
                <a:lnTo>
                  <a:pt x="1622" y="607"/>
                </a:lnTo>
                <a:lnTo>
                  <a:pt x="1635" y="559"/>
                </a:lnTo>
                <a:lnTo>
                  <a:pt x="1647" y="509"/>
                </a:lnTo>
                <a:lnTo>
                  <a:pt x="1656" y="456"/>
                </a:lnTo>
                <a:lnTo>
                  <a:pt x="1656" y="456"/>
                </a:lnTo>
                <a:lnTo>
                  <a:pt x="1659" y="453"/>
                </a:lnTo>
                <a:lnTo>
                  <a:pt x="1662" y="450"/>
                </a:lnTo>
                <a:lnTo>
                  <a:pt x="1664" y="446"/>
                </a:lnTo>
                <a:lnTo>
                  <a:pt x="1666" y="442"/>
                </a:lnTo>
                <a:lnTo>
                  <a:pt x="1666" y="442"/>
                </a:lnTo>
                <a:lnTo>
                  <a:pt x="1672" y="424"/>
                </a:lnTo>
                <a:lnTo>
                  <a:pt x="1678" y="406"/>
                </a:lnTo>
                <a:lnTo>
                  <a:pt x="1682" y="387"/>
                </a:lnTo>
                <a:lnTo>
                  <a:pt x="1685" y="368"/>
                </a:lnTo>
                <a:lnTo>
                  <a:pt x="1694" y="330"/>
                </a:lnTo>
                <a:lnTo>
                  <a:pt x="1699" y="313"/>
                </a:lnTo>
                <a:lnTo>
                  <a:pt x="1705" y="294"/>
                </a:lnTo>
                <a:lnTo>
                  <a:pt x="1705" y="294"/>
                </a:lnTo>
                <a:lnTo>
                  <a:pt x="1707" y="291"/>
                </a:lnTo>
                <a:lnTo>
                  <a:pt x="1710" y="289"/>
                </a:lnTo>
                <a:lnTo>
                  <a:pt x="1712" y="286"/>
                </a:lnTo>
                <a:lnTo>
                  <a:pt x="1714" y="283"/>
                </a:lnTo>
                <a:lnTo>
                  <a:pt x="1714" y="283"/>
                </a:lnTo>
                <a:lnTo>
                  <a:pt x="1723" y="256"/>
                </a:lnTo>
                <a:lnTo>
                  <a:pt x="1730" y="229"/>
                </a:lnTo>
                <a:lnTo>
                  <a:pt x="1737" y="202"/>
                </a:lnTo>
                <a:lnTo>
                  <a:pt x="1744" y="178"/>
                </a:lnTo>
                <a:lnTo>
                  <a:pt x="1744" y="178"/>
                </a:lnTo>
                <a:lnTo>
                  <a:pt x="1751" y="162"/>
                </a:lnTo>
                <a:lnTo>
                  <a:pt x="1753" y="154"/>
                </a:lnTo>
                <a:lnTo>
                  <a:pt x="1753" y="150"/>
                </a:lnTo>
                <a:lnTo>
                  <a:pt x="1751" y="146"/>
                </a:lnTo>
                <a:lnTo>
                  <a:pt x="1751" y="146"/>
                </a:lnTo>
                <a:lnTo>
                  <a:pt x="1742" y="148"/>
                </a:lnTo>
                <a:lnTo>
                  <a:pt x="1735" y="150"/>
                </a:lnTo>
                <a:lnTo>
                  <a:pt x="1727" y="152"/>
                </a:lnTo>
                <a:lnTo>
                  <a:pt x="1723" y="152"/>
                </a:lnTo>
                <a:lnTo>
                  <a:pt x="1717" y="151"/>
                </a:lnTo>
                <a:lnTo>
                  <a:pt x="1717" y="151"/>
                </a:lnTo>
                <a:close/>
                <a:moveTo>
                  <a:pt x="1785" y="576"/>
                </a:moveTo>
                <a:lnTo>
                  <a:pt x="1785" y="576"/>
                </a:lnTo>
                <a:lnTo>
                  <a:pt x="1783" y="575"/>
                </a:lnTo>
                <a:lnTo>
                  <a:pt x="1782" y="575"/>
                </a:lnTo>
                <a:lnTo>
                  <a:pt x="1781" y="576"/>
                </a:lnTo>
                <a:lnTo>
                  <a:pt x="1781" y="577"/>
                </a:lnTo>
                <a:lnTo>
                  <a:pt x="1778" y="581"/>
                </a:lnTo>
                <a:lnTo>
                  <a:pt x="1776" y="587"/>
                </a:lnTo>
                <a:lnTo>
                  <a:pt x="1776" y="587"/>
                </a:lnTo>
                <a:lnTo>
                  <a:pt x="1781" y="556"/>
                </a:lnTo>
                <a:lnTo>
                  <a:pt x="1785" y="526"/>
                </a:lnTo>
                <a:lnTo>
                  <a:pt x="1798" y="464"/>
                </a:lnTo>
                <a:lnTo>
                  <a:pt x="1811" y="399"/>
                </a:lnTo>
                <a:lnTo>
                  <a:pt x="1822" y="334"/>
                </a:lnTo>
                <a:lnTo>
                  <a:pt x="1822" y="334"/>
                </a:lnTo>
                <a:lnTo>
                  <a:pt x="1827" y="327"/>
                </a:lnTo>
                <a:lnTo>
                  <a:pt x="1831" y="320"/>
                </a:lnTo>
                <a:lnTo>
                  <a:pt x="1831" y="320"/>
                </a:lnTo>
                <a:lnTo>
                  <a:pt x="1831" y="312"/>
                </a:lnTo>
                <a:lnTo>
                  <a:pt x="1833" y="303"/>
                </a:lnTo>
                <a:lnTo>
                  <a:pt x="1838" y="282"/>
                </a:lnTo>
                <a:lnTo>
                  <a:pt x="1844" y="260"/>
                </a:lnTo>
                <a:lnTo>
                  <a:pt x="1849" y="240"/>
                </a:lnTo>
                <a:lnTo>
                  <a:pt x="1849" y="240"/>
                </a:lnTo>
                <a:lnTo>
                  <a:pt x="1852" y="237"/>
                </a:lnTo>
                <a:lnTo>
                  <a:pt x="1854" y="232"/>
                </a:lnTo>
                <a:lnTo>
                  <a:pt x="1857" y="227"/>
                </a:lnTo>
                <a:lnTo>
                  <a:pt x="1858" y="222"/>
                </a:lnTo>
                <a:lnTo>
                  <a:pt x="1858" y="222"/>
                </a:lnTo>
                <a:lnTo>
                  <a:pt x="1853" y="217"/>
                </a:lnTo>
                <a:lnTo>
                  <a:pt x="1849" y="213"/>
                </a:lnTo>
                <a:lnTo>
                  <a:pt x="1844" y="211"/>
                </a:lnTo>
                <a:lnTo>
                  <a:pt x="1838" y="210"/>
                </a:lnTo>
                <a:lnTo>
                  <a:pt x="1838" y="210"/>
                </a:lnTo>
                <a:lnTo>
                  <a:pt x="1835" y="213"/>
                </a:lnTo>
                <a:lnTo>
                  <a:pt x="1832" y="216"/>
                </a:lnTo>
                <a:lnTo>
                  <a:pt x="1828" y="225"/>
                </a:lnTo>
                <a:lnTo>
                  <a:pt x="1824" y="236"/>
                </a:lnTo>
                <a:lnTo>
                  <a:pt x="1822" y="246"/>
                </a:lnTo>
                <a:lnTo>
                  <a:pt x="1820" y="257"/>
                </a:lnTo>
                <a:lnTo>
                  <a:pt x="1818" y="268"/>
                </a:lnTo>
                <a:lnTo>
                  <a:pt x="1815" y="277"/>
                </a:lnTo>
                <a:lnTo>
                  <a:pt x="1809" y="286"/>
                </a:lnTo>
                <a:lnTo>
                  <a:pt x="1809" y="286"/>
                </a:lnTo>
                <a:lnTo>
                  <a:pt x="1809" y="278"/>
                </a:lnTo>
                <a:lnTo>
                  <a:pt x="1809" y="271"/>
                </a:lnTo>
                <a:lnTo>
                  <a:pt x="1813" y="253"/>
                </a:lnTo>
                <a:lnTo>
                  <a:pt x="1817" y="233"/>
                </a:lnTo>
                <a:lnTo>
                  <a:pt x="1820" y="215"/>
                </a:lnTo>
                <a:lnTo>
                  <a:pt x="1820" y="215"/>
                </a:lnTo>
                <a:lnTo>
                  <a:pt x="1818" y="212"/>
                </a:lnTo>
                <a:lnTo>
                  <a:pt x="1816" y="209"/>
                </a:lnTo>
                <a:lnTo>
                  <a:pt x="1814" y="201"/>
                </a:lnTo>
                <a:lnTo>
                  <a:pt x="1813" y="194"/>
                </a:lnTo>
                <a:lnTo>
                  <a:pt x="1809" y="186"/>
                </a:lnTo>
                <a:lnTo>
                  <a:pt x="1809" y="186"/>
                </a:lnTo>
                <a:lnTo>
                  <a:pt x="1804" y="204"/>
                </a:lnTo>
                <a:lnTo>
                  <a:pt x="1800" y="223"/>
                </a:lnTo>
                <a:lnTo>
                  <a:pt x="1794" y="241"/>
                </a:lnTo>
                <a:lnTo>
                  <a:pt x="1791" y="248"/>
                </a:lnTo>
                <a:lnTo>
                  <a:pt x="1787" y="256"/>
                </a:lnTo>
                <a:lnTo>
                  <a:pt x="1787" y="256"/>
                </a:lnTo>
                <a:lnTo>
                  <a:pt x="1787" y="246"/>
                </a:lnTo>
                <a:lnTo>
                  <a:pt x="1788" y="237"/>
                </a:lnTo>
                <a:lnTo>
                  <a:pt x="1792" y="219"/>
                </a:lnTo>
                <a:lnTo>
                  <a:pt x="1796" y="202"/>
                </a:lnTo>
                <a:lnTo>
                  <a:pt x="1797" y="194"/>
                </a:lnTo>
                <a:lnTo>
                  <a:pt x="1798" y="186"/>
                </a:lnTo>
                <a:lnTo>
                  <a:pt x="1798" y="186"/>
                </a:lnTo>
                <a:lnTo>
                  <a:pt x="1794" y="191"/>
                </a:lnTo>
                <a:lnTo>
                  <a:pt x="1791" y="196"/>
                </a:lnTo>
                <a:lnTo>
                  <a:pt x="1789" y="207"/>
                </a:lnTo>
                <a:lnTo>
                  <a:pt x="1787" y="217"/>
                </a:lnTo>
                <a:lnTo>
                  <a:pt x="1785" y="229"/>
                </a:lnTo>
                <a:lnTo>
                  <a:pt x="1785" y="229"/>
                </a:lnTo>
                <a:lnTo>
                  <a:pt x="1771" y="272"/>
                </a:lnTo>
                <a:lnTo>
                  <a:pt x="1765" y="293"/>
                </a:lnTo>
                <a:lnTo>
                  <a:pt x="1760" y="315"/>
                </a:lnTo>
                <a:lnTo>
                  <a:pt x="1760" y="315"/>
                </a:lnTo>
                <a:lnTo>
                  <a:pt x="1758" y="324"/>
                </a:lnTo>
                <a:lnTo>
                  <a:pt x="1757" y="333"/>
                </a:lnTo>
                <a:lnTo>
                  <a:pt x="1756" y="336"/>
                </a:lnTo>
                <a:lnTo>
                  <a:pt x="1754" y="339"/>
                </a:lnTo>
                <a:lnTo>
                  <a:pt x="1752" y="342"/>
                </a:lnTo>
                <a:lnTo>
                  <a:pt x="1750" y="343"/>
                </a:lnTo>
                <a:lnTo>
                  <a:pt x="1750" y="343"/>
                </a:lnTo>
                <a:lnTo>
                  <a:pt x="1752" y="321"/>
                </a:lnTo>
                <a:lnTo>
                  <a:pt x="1756" y="300"/>
                </a:lnTo>
                <a:lnTo>
                  <a:pt x="1765" y="259"/>
                </a:lnTo>
                <a:lnTo>
                  <a:pt x="1775" y="217"/>
                </a:lnTo>
                <a:lnTo>
                  <a:pt x="1780" y="196"/>
                </a:lnTo>
                <a:lnTo>
                  <a:pt x="1783" y="173"/>
                </a:lnTo>
                <a:lnTo>
                  <a:pt x="1783" y="173"/>
                </a:lnTo>
                <a:lnTo>
                  <a:pt x="1776" y="164"/>
                </a:lnTo>
                <a:lnTo>
                  <a:pt x="1772" y="160"/>
                </a:lnTo>
                <a:lnTo>
                  <a:pt x="1767" y="156"/>
                </a:lnTo>
                <a:lnTo>
                  <a:pt x="1767" y="156"/>
                </a:lnTo>
                <a:lnTo>
                  <a:pt x="1753" y="197"/>
                </a:lnTo>
                <a:lnTo>
                  <a:pt x="1740" y="239"/>
                </a:lnTo>
                <a:lnTo>
                  <a:pt x="1714" y="323"/>
                </a:lnTo>
                <a:lnTo>
                  <a:pt x="1690" y="410"/>
                </a:lnTo>
                <a:lnTo>
                  <a:pt x="1666" y="497"/>
                </a:lnTo>
                <a:lnTo>
                  <a:pt x="1641" y="584"/>
                </a:lnTo>
                <a:lnTo>
                  <a:pt x="1617" y="670"/>
                </a:lnTo>
                <a:lnTo>
                  <a:pt x="1592" y="756"/>
                </a:lnTo>
                <a:lnTo>
                  <a:pt x="1578" y="799"/>
                </a:lnTo>
                <a:lnTo>
                  <a:pt x="1564" y="841"/>
                </a:lnTo>
                <a:lnTo>
                  <a:pt x="1564" y="841"/>
                </a:lnTo>
                <a:lnTo>
                  <a:pt x="1569" y="847"/>
                </a:lnTo>
                <a:lnTo>
                  <a:pt x="1574" y="851"/>
                </a:lnTo>
                <a:lnTo>
                  <a:pt x="1577" y="853"/>
                </a:lnTo>
                <a:lnTo>
                  <a:pt x="1581" y="854"/>
                </a:lnTo>
                <a:lnTo>
                  <a:pt x="1586" y="855"/>
                </a:lnTo>
                <a:lnTo>
                  <a:pt x="1591" y="854"/>
                </a:lnTo>
                <a:lnTo>
                  <a:pt x="1591" y="854"/>
                </a:lnTo>
                <a:lnTo>
                  <a:pt x="1592" y="842"/>
                </a:lnTo>
                <a:lnTo>
                  <a:pt x="1595" y="830"/>
                </a:lnTo>
                <a:lnTo>
                  <a:pt x="1599" y="817"/>
                </a:lnTo>
                <a:lnTo>
                  <a:pt x="1602" y="805"/>
                </a:lnTo>
                <a:lnTo>
                  <a:pt x="1610" y="782"/>
                </a:lnTo>
                <a:lnTo>
                  <a:pt x="1615" y="769"/>
                </a:lnTo>
                <a:lnTo>
                  <a:pt x="1618" y="757"/>
                </a:lnTo>
                <a:lnTo>
                  <a:pt x="1618" y="757"/>
                </a:lnTo>
                <a:lnTo>
                  <a:pt x="1620" y="744"/>
                </a:lnTo>
                <a:lnTo>
                  <a:pt x="1621" y="730"/>
                </a:lnTo>
                <a:lnTo>
                  <a:pt x="1622" y="724"/>
                </a:lnTo>
                <a:lnTo>
                  <a:pt x="1624" y="717"/>
                </a:lnTo>
                <a:lnTo>
                  <a:pt x="1626" y="711"/>
                </a:lnTo>
                <a:lnTo>
                  <a:pt x="1631" y="706"/>
                </a:lnTo>
                <a:lnTo>
                  <a:pt x="1631" y="706"/>
                </a:lnTo>
                <a:lnTo>
                  <a:pt x="1629" y="725"/>
                </a:lnTo>
                <a:lnTo>
                  <a:pt x="1625" y="743"/>
                </a:lnTo>
                <a:lnTo>
                  <a:pt x="1618" y="779"/>
                </a:lnTo>
                <a:lnTo>
                  <a:pt x="1609" y="816"/>
                </a:lnTo>
                <a:lnTo>
                  <a:pt x="1605" y="834"/>
                </a:lnTo>
                <a:lnTo>
                  <a:pt x="1602" y="853"/>
                </a:lnTo>
                <a:lnTo>
                  <a:pt x="1602" y="853"/>
                </a:lnTo>
                <a:lnTo>
                  <a:pt x="1605" y="852"/>
                </a:lnTo>
                <a:lnTo>
                  <a:pt x="1607" y="852"/>
                </a:lnTo>
                <a:lnTo>
                  <a:pt x="1611" y="852"/>
                </a:lnTo>
                <a:lnTo>
                  <a:pt x="1616" y="853"/>
                </a:lnTo>
                <a:lnTo>
                  <a:pt x="1618" y="853"/>
                </a:lnTo>
                <a:lnTo>
                  <a:pt x="1620" y="853"/>
                </a:lnTo>
                <a:lnTo>
                  <a:pt x="1620" y="853"/>
                </a:lnTo>
                <a:lnTo>
                  <a:pt x="1626" y="823"/>
                </a:lnTo>
                <a:lnTo>
                  <a:pt x="1634" y="792"/>
                </a:lnTo>
                <a:lnTo>
                  <a:pt x="1650" y="731"/>
                </a:lnTo>
                <a:lnTo>
                  <a:pt x="1665" y="669"/>
                </a:lnTo>
                <a:lnTo>
                  <a:pt x="1672" y="637"/>
                </a:lnTo>
                <a:lnTo>
                  <a:pt x="1678" y="604"/>
                </a:lnTo>
                <a:lnTo>
                  <a:pt x="1678" y="604"/>
                </a:lnTo>
                <a:lnTo>
                  <a:pt x="1681" y="600"/>
                </a:lnTo>
                <a:lnTo>
                  <a:pt x="1684" y="595"/>
                </a:lnTo>
                <a:lnTo>
                  <a:pt x="1685" y="590"/>
                </a:lnTo>
                <a:lnTo>
                  <a:pt x="1686" y="584"/>
                </a:lnTo>
                <a:lnTo>
                  <a:pt x="1687" y="571"/>
                </a:lnTo>
                <a:lnTo>
                  <a:pt x="1688" y="558"/>
                </a:lnTo>
                <a:lnTo>
                  <a:pt x="1688" y="558"/>
                </a:lnTo>
                <a:lnTo>
                  <a:pt x="1693" y="537"/>
                </a:lnTo>
                <a:lnTo>
                  <a:pt x="1698" y="517"/>
                </a:lnTo>
                <a:lnTo>
                  <a:pt x="1702" y="497"/>
                </a:lnTo>
                <a:lnTo>
                  <a:pt x="1707" y="476"/>
                </a:lnTo>
                <a:lnTo>
                  <a:pt x="1707" y="476"/>
                </a:lnTo>
                <a:lnTo>
                  <a:pt x="1709" y="466"/>
                </a:lnTo>
                <a:lnTo>
                  <a:pt x="1712" y="456"/>
                </a:lnTo>
                <a:lnTo>
                  <a:pt x="1717" y="436"/>
                </a:lnTo>
                <a:lnTo>
                  <a:pt x="1717" y="436"/>
                </a:lnTo>
                <a:lnTo>
                  <a:pt x="1720" y="425"/>
                </a:lnTo>
                <a:lnTo>
                  <a:pt x="1721" y="414"/>
                </a:lnTo>
                <a:lnTo>
                  <a:pt x="1722" y="409"/>
                </a:lnTo>
                <a:lnTo>
                  <a:pt x="1724" y="405"/>
                </a:lnTo>
                <a:lnTo>
                  <a:pt x="1727" y="402"/>
                </a:lnTo>
                <a:lnTo>
                  <a:pt x="1731" y="398"/>
                </a:lnTo>
                <a:lnTo>
                  <a:pt x="1731" y="398"/>
                </a:lnTo>
                <a:lnTo>
                  <a:pt x="1726" y="434"/>
                </a:lnTo>
                <a:lnTo>
                  <a:pt x="1720" y="471"/>
                </a:lnTo>
                <a:lnTo>
                  <a:pt x="1712" y="509"/>
                </a:lnTo>
                <a:lnTo>
                  <a:pt x="1705" y="547"/>
                </a:lnTo>
                <a:lnTo>
                  <a:pt x="1686" y="624"/>
                </a:lnTo>
                <a:lnTo>
                  <a:pt x="1667" y="700"/>
                </a:lnTo>
                <a:lnTo>
                  <a:pt x="1667" y="700"/>
                </a:lnTo>
                <a:lnTo>
                  <a:pt x="1664" y="716"/>
                </a:lnTo>
                <a:lnTo>
                  <a:pt x="1662" y="733"/>
                </a:lnTo>
                <a:lnTo>
                  <a:pt x="1659" y="749"/>
                </a:lnTo>
                <a:lnTo>
                  <a:pt x="1655" y="766"/>
                </a:lnTo>
                <a:lnTo>
                  <a:pt x="1655" y="766"/>
                </a:lnTo>
                <a:lnTo>
                  <a:pt x="1651" y="779"/>
                </a:lnTo>
                <a:lnTo>
                  <a:pt x="1646" y="794"/>
                </a:lnTo>
                <a:lnTo>
                  <a:pt x="1635" y="824"/>
                </a:lnTo>
                <a:lnTo>
                  <a:pt x="1630" y="841"/>
                </a:lnTo>
                <a:lnTo>
                  <a:pt x="1626" y="855"/>
                </a:lnTo>
                <a:lnTo>
                  <a:pt x="1623" y="869"/>
                </a:lnTo>
                <a:lnTo>
                  <a:pt x="1623" y="883"/>
                </a:lnTo>
                <a:lnTo>
                  <a:pt x="1623" y="883"/>
                </a:lnTo>
                <a:lnTo>
                  <a:pt x="1630" y="888"/>
                </a:lnTo>
                <a:lnTo>
                  <a:pt x="1635" y="891"/>
                </a:lnTo>
                <a:lnTo>
                  <a:pt x="1650" y="894"/>
                </a:lnTo>
                <a:lnTo>
                  <a:pt x="1650" y="894"/>
                </a:lnTo>
                <a:lnTo>
                  <a:pt x="1651" y="879"/>
                </a:lnTo>
                <a:lnTo>
                  <a:pt x="1654" y="865"/>
                </a:lnTo>
                <a:lnTo>
                  <a:pt x="1657" y="852"/>
                </a:lnTo>
                <a:lnTo>
                  <a:pt x="1662" y="838"/>
                </a:lnTo>
                <a:lnTo>
                  <a:pt x="1671" y="813"/>
                </a:lnTo>
                <a:lnTo>
                  <a:pt x="1680" y="787"/>
                </a:lnTo>
                <a:lnTo>
                  <a:pt x="1680" y="787"/>
                </a:lnTo>
                <a:lnTo>
                  <a:pt x="1683" y="775"/>
                </a:lnTo>
                <a:lnTo>
                  <a:pt x="1685" y="763"/>
                </a:lnTo>
                <a:lnTo>
                  <a:pt x="1688" y="741"/>
                </a:lnTo>
                <a:lnTo>
                  <a:pt x="1691" y="729"/>
                </a:lnTo>
                <a:lnTo>
                  <a:pt x="1693" y="717"/>
                </a:lnTo>
                <a:lnTo>
                  <a:pt x="1697" y="707"/>
                </a:lnTo>
                <a:lnTo>
                  <a:pt x="1703" y="697"/>
                </a:lnTo>
                <a:lnTo>
                  <a:pt x="1703" y="697"/>
                </a:lnTo>
                <a:lnTo>
                  <a:pt x="1699" y="727"/>
                </a:lnTo>
                <a:lnTo>
                  <a:pt x="1694" y="761"/>
                </a:lnTo>
                <a:lnTo>
                  <a:pt x="1691" y="778"/>
                </a:lnTo>
                <a:lnTo>
                  <a:pt x="1686" y="794"/>
                </a:lnTo>
                <a:lnTo>
                  <a:pt x="1680" y="808"/>
                </a:lnTo>
                <a:lnTo>
                  <a:pt x="1677" y="815"/>
                </a:lnTo>
                <a:lnTo>
                  <a:pt x="1672" y="821"/>
                </a:lnTo>
                <a:lnTo>
                  <a:pt x="1672" y="821"/>
                </a:lnTo>
                <a:lnTo>
                  <a:pt x="1665" y="857"/>
                </a:lnTo>
                <a:lnTo>
                  <a:pt x="1656" y="894"/>
                </a:lnTo>
                <a:lnTo>
                  <a:pt x="1656" y="894"/>
                </a:lnTo>
                <a:lnTo>
                  <a:pt x="1660" y="893"/>
                </a:lnTo>
                <a:lnTo>
                  <a:pt x="1663" y="894"/>
                </a:lnTo>
                <a:lnTo>
                  <a:pt x="1665" y="897"/>
                </a:lnTo>
                <a:lnTo>
                  <a:pt x="1666" y="902"/>
                </a:lnTo>
                <a:lnTo>
                  <a:pt x="1670" y="911"/>
                </a:lnTo>
                <a:lnTo>
                  <a:pt x="1672" y="915"/>
                </a:lnTo>
                <a:lnTo>
                  <a:pt x="1675" y="919"/>
                </a:lnTo>
                <a:lnTo>
                  <a:pt x="1675" y="919"/>
                </a:lnTo>
                <a:lnTo>
                  <a:pt x="1681" y="888"/>
                </a:lnTo>
                <a:lnTo>
                  <a:pt x="1688" y="857"/>
                </a:lnTo>
                <a:lnTo>
                  <a:pt x="1697" y="827"/>
                </a:lnTo>
                <a:lnTo>
                  <a:pt x="1707" y="796"/>
                </a:lnTo>
                <a:lnTo>
                  <a:pt x="1726" y="735"/>
                </a:lnTo>
                <a:lnTo>
                  <a:pt x="1736" y="703"/>
                </a:lnTo>
                <a:lnTo>
                  <a:pt x="1742" y="671"/>
                </a:lnTo>
                <a:lnTo>
                  <a:pt x="1742" y="671"/>
                </a:lnTo>
                <a:lnTo>
                  <a:pt x="1742" y="665"/>
                </a:lnTo>
                <a:lnTo>
                  <a:pt x="1742" y="658"/>
                </a:lnTo>
                <a:lnTo>
                  <a:pt x="1743" y="655"/>
                </a:lnTo>
                <a:lnTo>
                  <a:pt x="1744" y="652"/>
                </a:lnTo>
                <a:lnTo>
                  <a:pt x="1746" y="650"/>
                </a:lnTo>
                <a:lnTo>
                  <a:pt x="1750" y="649"/>
                </a:lnTo>
                <a:lnTo>
                  <a:pt x="1750" y="649"/>
                </a:lnTo>
                <a:lnTo>
                  <a:pt x="1750" y="660"/>
                </a:lnTo>
                <a:lnTo>
                  <a:pt x="1750" y="671"/>
                </a:lnTo>
                <a:lnTo>
                  <a:pt x="1747" y="695"/>
                </a:lnTo>
                <a:lnTo>
                  <a:pt x="1743" y="718"/>
                </a:lnTo>
                <a:lnTo>
                  <a:pt x="1737" y="743"/>
                </a:lnTo>
                <a:lnTo>
                  <a:pt x="1737" y="743"/>
                </a:lnTo>
                <a:lnTo>
                  <a:pt x="1730" y="766"/>
                </a:lnTo>
                <a:lnTo>
                  <a:pt x="1724" y="789"/>
                </a:lnTo>
                <a:lnTo>
                  <a:pt x="1708" y="837"/>
                </a:lnTo>
                <a:lnTo>
                  <a:pt x="1693" y="887"/>
                </a:lnTo>
                <a:lnTo>
                  <a:pt x="1686" y="911"/>
                </a:lnTo>
                <a:lnTo>
                  <a:pt x="1682" y="935"/>
                </a:lnTo>
                <a:lnTo>
                  <a:pt x="1682" y="935"/>
                </a:lnTo>
                <a:lnTo>
                  <a:pt x="1678" y="937"/>
                </a:lnTo>
                <a:lnTo>
                  <a:pt x="1675" y="940"/>
                </a:lnTo>
                <a:lnTo>
                  <a:pt x="1667" y="945"/>
                </a:lnTo>
                <a:lnTo>
                  <a:pt x="1667" y="945"/>
                </a:lnTo>
                <a:lnTo>
                  <a:pt x="1660" y="945"/>
                </a:lnTo>
                <a:lnTo>
                  <a:pt x="1651" y="945"/>
                </a:lnTo>
                <a:lnTo>
                  <a:pt x="1634" y="944"/>
                </a:lnTo>
                <a:lnTo>
                  <a:pt x="1616" y="943"/>
                </a:lnTo>
                <a:lnTo>
                  <a:pt x="1606" y="944"/>
                </a:lnTo>
                <a:lnTo>
                  <a:pt x="1596" y="945"/>
                </a:lnTo>
                <a:lnTo>
                  <a:pt x="1596" y="945"/>
                </a:lnTo>
                <a:lnTo>
                  <a:pt x="1562" y="954"/>
                </a:lnTo>
                <a:lnTo>
                  <a:pt x="1527" y="963"/>
                </a:lnTo>
                <a:lnTo>
                  <a:pt x="1490" y="972"/>
                </a:lnTo>
                <a:lnTo>
                  <a:pt x="1456" y="981"/>
                </a:lnTo>
                <a:lnTo>
                  <a:pt x="1456" y="981"/>
                </a:lnTo>
                <a:lnTo>
                  <a:pt x="1438" y="986"/>
                </a:lnTo>
                <a:lnTo>
                  <a:pt x="1420" y="993"/>
                </a:lnTo>
                <a:lnTo>
                  <a:pt x="1403" y="1000"/>
                </a:lnTo>
                <a:lnTo>
                  <a:pt x="1387" y="1008"/>
                </a:lnTo>
                <a:lnTo>
                  <a:pt x="1354" y="1025"/>
                </a:lnTo>
                <a:lnTo>
                  <a:pt x="1322" y="1040"/>
                </a:lnTo>
                <a:lnTo>
                  <a:pt x="1322" y="1040"/>
                </a:lnTo>
                <a:lnTo>
                  <a:pt x="1308" y="1047"/>
                </a:lnTo>
                <a:lnTo>
                  <a:pt x="1296" y="1055"/>
                </a:lnTo>
                <a:lnTo>
                  <a:pt x="1273" y="1069"/>
                </a:lnTo>
                <a:lnTo>
                  <a:pt x="1273" y="1069"/>
                </a:lnTo>
                <a:lnTo>
                  <a:pt x="1267" y="1072"/>
                </a:lnTo>
                <a:lnTo>
                  <a:pt x="1259" y="1074"/>
                </a:lnTo>
                <a:lnTo>
                  <a:pt x="1253" y="1077"/>
                </a:lnTo>
                <a:lnTo>
                  <a:pt x="1246" y="1080"/>
                </a:lnTo>
                <a:lnTo>
                  <a:pt x="1246" y="1080"/>
                </a:lnTo>
                <a:lnTo>
                  <a:pt x="1221" y="1099"/>
                </a:lnTo>
                <a:lnTo>
                  <a:pt x="1195" y="1117"/>
                </a:lnTo>
                <a:lnTo>
                  <a:pt x="1144" y="1154"/>
                </a:lnTo>
                <a:lnTo>
                  <a:pt x="1118" y="1174"/>
                </a:lnTo>
                <a:lnTo>
                  <a:pt x="1093" y="1194"/>
                </a:lnTo>
                <a:lnTo>
                  <a:pt x="1071" y="1215"/>
                </a:lnTo>
                <a:lnTo>
                  <a:pt x="1060" y="1227"/>
                </a:lnTo>
                <a:lnTo>
                  <a:pt x="1049" y="1239"/>
                </a:lnTo>
                <a:lnTo>
                  <a:pt x="1049" y="1239"/>
                </a:lnTo>
                <a:lnTo>
                  <a:pt x="1099" y="1210"/>
                </a:lnTo>
                <a:lnTo>
                  <a:pt x="1149" y="1182"/>
                </a:lnTo>
                <a:lnTo>
                  <a:pt x="1201" y="1155"/>
                </a:lnTo>
                <a:lnTo>
                  <a:pt x="1254" y="1129"/>
                </a:lnTo>
                <a:lnTo>
                  <a:pt x="1254" y="1129"/>
                </a:lnTo>
                <a:lnTo>
                  <a:pt x="1258" y="1125"/>
                </a:lnTo>
                <a:lnTo>
                  <a:pt x="1262" y="1122"/>
                </a:lnTo>
                <a:lnTo>
                  <a:pt x="1267" y="1119"/>
                </a:lnTo>
                <a:lnTo>
                  <a:pt x="1271" y="1116"/>
                </a:lnTo>
                <a:lnTo>
                  <a:pt x="1271" y="1116"/>
                </a:lnTo>
                <a:lnTo>
                  <a:pt x="1304" y="1102"/>
                </a:lnTo>
                <a:lnTo>
                  <a:pt x="1339" y="1090"/>
                </a:lnTo>
                <a:lnTo>
                  <a:pt x="1375" y="1079"/>
                </a:lnTo>
                <a:lnTo>
                  <a:pt x="1411" y="1070"/>
                </a:lnTo>
                <a:lnTo>
                  <a:pt x="1449" y="1061"/>
                </a:lnTo>
                <a:lnTo>
                  <a:pt x="1486" y="1054"/>
                </a:lnTo>
                <a:lnTo>
                  <a:pt x="1562" y="1040"/>
                </a:lnTo>
                <a:lnTo>
                  <a:pt x="1562" y="1040"/>
                </a:lnTo>
                <a:lnTo>
                  <a:pt x="1581" y="1035"/>
                </a:lnTo>
                <a:lnTo>
                  <a:pt x="1599" y="1031"/>
                </a:lnTo>
                <a:lnTo>
                  <a:pt x="1617" y="1029"/>
                </a:lnTo>
                <a:lnTo>
                  <a:pt x="1635" y="1027"/>
                </a:lnTo>
                <a:lnTo>
                  <a:pt x="1671" y="1024"/>
                </a:lnTo>
                <a:lnTo>
                  <a:pt x="1710" y="1020"/>
                </a:lnTo>
                <a:lnTo>
                  <a:pt x="1710" y="1020"/>
                </a:lnTo>
                <a:lnTo>
                  <a:pt x="1722" y="982"/>
                </a:lnTo>
                <a:lnTo>
                  <a:pt x="1733" y="945"/>
                </a:lnTo>
                <a:lnTo>
                  <a:pt x="1743" y="908"/>
                </a:lnTo>
                <a:lnTo>
                  <a:pt x="1752" y="872"/>
                </a:lnTo>
                <a:lnTo>
                  <a:pt x="1769" y="797"/>
                </a:lnTo>
                <a:lnTo>
                  <a:pt x="1787" y="720"/>
                </a:lnTo>
                <a:lnTo>
                  <a:pt x="1787" y="720"/>
                </a:lnTo>
                <a:lnTo>
                  <a:pt x="1797" y="683"/>
                </a:lnTo>
                <a:lnTo>
                  <a:pt x="1808" y="645"/>
                </a:lnTo>
                <a:lnTo>
                  <a:pt x="1819" y="607"/>
                </a:lnTo>
                <a:lnTo>
                  <a:pt x="1830" y="571"/>
                </a:lnTo>
                <a:lnTo>
                  <a:pt x="1830" y="571"/>
                </a:lnTo>
                <a:lnTo>
                  <a:pt x="1838" y="530"/>
                </a:lnTo>
                <a:lnTo>
                  <a:pt x="1847" y="488"/>
                </a:lnTo>
                <a:lnTo>
                  <a:pt x="1847" y="488"/>
                </a:lnTo>
                <a:lnTo>
                  <a:pt x="1850" y="479"/>
                </a:lnTo>
                <a:lnTo>
                  <a:pt x="1853" y="469"/>
                </a:lnTo>
                <a:lnTo>
                  <a:pt x="1860" y="451"/>
                </a:lnTo>
                <a:lnTo>
                  <a:pt x="1866" y="431"/>
                </a:lnTo>
                <a:lnTo>
                  <a:pt x="1868" y="422"/>
                </a:lnTo>
                <a:lnTo>
                  <a:pt x="1871" y="412"/>
                </a:lnTo>
                <a:lnTo>
                  <a:pt x="1871" y="412"/>
                </a:lnTo>
                <a:lnTo>
                  <a:pt x="1876" y="403"/>
                </a:lnTo>
                <a:lnTo>
                  <a:pt x="1880" y="391"/>
                </a:lnTo>
                <a:lnTo>
                  <a:pt x="1883" y="378"/>
                </a:lnTo>
                <a:lnTo>
                  <a:pt x="1887" y="364"/>
                </a:lnTo>
                <a:lnTo>
                  <a:pt x="1893" y="337"/>
                </a:lnTo>
                <a:lnTo>
                  <a:pt x="1898" y="313"/>
                </a:lnTo>
                <a:lnTo>
                  <a:pt x="1898" y="313"/>
                </a:lnTo>
                <a:lnTo>
                  <a:pt x="1886" y="315"/>
                </a:lnTo>
                <a:lnTo>
                  <a:pt x="1873" y="317"/>
                </a:lnTo>
                <a:lnTo>
                  <a:pt x="1850" y="321"/>
                </a:lnTo>
                <a:lnTo>
                  <a:pt x="1850" y="321"/>
                </a:lnTo>
                <a:lnTo>
                  <a:pt x="1845" y="338"/>
                </a:lnTo>
                <a:lnTo>
                  <a:pt x="1839" y="357"/>
                </a:lnTo>
                <a:lnTo>
                  <a:pt x="1831" y="394"/>
                </a:lnTo>
                <a:lnTo>
                  <a:pt x="1822" y="431"/>
                </a:lnTo>
                <a:lnTo>
                  <a:pt x="1817" y="450"/>
                </a:lnTo>
                <a:lnTo>
                  <a:pt x="1812" y="467"/>
                </a:lnTo>
                <a:lnTo>
                  <a:pt x="1812" y="467"/>
                </a:lnTo>
                <a:lnTo>
                  <a:pt x="1811" y="465"/>
                </a:lnTo>
                <a:lnTo>
                  <a:pt x="1811" y="465"/>
                </a:lnTo>
                <a:lnTo>
                  <a:pt x="1809" y="466"/>
                </a:lnTo>
                <a:lnTo>
                  <a:pt x="1809" y="466"/>
                </a:lnTo>
                <a:lnTo>
                  <a:pt x="1808" y="480"/>
                </a:lnTo>
                <a:lnTo>
                  <a:pt x="1806" y="494"/>
                </a:lnTo>
                <a:lnTo>
                  <a:pt x="1799" y="520"/>
                </a:lnTo>
                <a:lnTo>
                  <a:pt x="1791" y="547"/>
                </a:lnTo>
                <a:lnTo>
                  <a:pt x="1788" y="561"/>
                </a:lnTo>
                <a:lnTo>
                  <a:pt x="1785" y="576"/>
                </a:lnTo>
                <a:lnTo>
                  <a:pt x="1785" y="576"/>
                </a:lnTo>
                <a:close/>
                <a:moveTo>
                  <a:pt x="794" y="441"/>
                </a:moveTo>
                <a:lnTo>
                  <a:pt x="794" y="441"/>
                </a:lnTo>
                <a:lnTo>
                  <a:pt x="787" y="437"/>
                </a:lnTo>
                <a:lnTo>
                  <a:pt x="779" y="435"/>
                </a:lnTo>
                <a:lnTo>
                  <a:pt x="771" y="434"/>
                </a:lnTo>
                <a:lnTo>
                  <a:pt x="763" y="434"/>
                </a:lnTo>
                <a:lnTo>
                  <a:pt x="746" y="434"/>
                </a:lnTo>
                <a:lnTo>
                  <a:pt x="729" y="434"/>
                </a:lnTo>
                <a:lnTo>
                  <a:pt x="729" y="434"/>
                </a:lnTo>
                <a:lnTo>
                  <a:pt x="717" y="433"/>
                </a:lnTo>
                <a:lnTo>
                  <a:pt x="706" y="430"/>
                </a:lnTo>
                <a:lnTo>
                  <a:pt x="683" y="426"/>
                </a:lnTo>
                <a:lnTo>
                  <a:pt x="673" y="424"/>
                </a:lnTo>
                <a:lnTo>
                  <a:pt x="664" y="423"/>
                </a:lnTo>
                <a:lnTo>
                  <a:pt x="654" y="423"/>
                </a:lnTo>
                <a:lnTo>
                  <a:pt x="646" y="425"/>
                </a:lnTo>
                <a:lnTo>
                  <a:pt x="646" y="425"/>
                </a:lnTo>
                <a:lnTo>
                  <a:pt x="647" y="425"/>
                </a:lnTo>
                <a:lnTo>
                  <a:pt x="647" y="426"/>
                </a:lnTo>
                <a:lnTo>
                  <a:pt x="646" y="426"/>
                </a:lnTo>
                <a:lnTo>
                  <a:pt x="646" y="426"/>
                </a:lnTo>
                <a:lnTo>
                  <a:pt x="624" y="424"/>
                </a:lnTo>
                <a:lnTo>
                  <a:pt x="603" y="422"/>
                </a:lnTo>
                <a:lnTo>
                  <a:pt x="581" y="419"/>
                </a:lnTo>
                <a:lnTo>
                  <a:pt x="560" y="418"/>
                </a:lnTo>
                <a:lnTo>
                  <a:pt x="560" y="418"/>
                </a:lnTo>
                <a:lnTo>
                  <a:pt x="471" y="418"/>
                </a:lnTo>
                <a:lnTo>
                  <a:pt x="471" y="418"/>
                </a:lnTo>
                <a:lnTo>
                  <a:pt x="464" y="423"/>
                </a:lnTo>
                <a:lnTo>
                  <a:pt x="457" y="429"/>
                </a:lnTo>
                <a:lnTo>
                  <a:pt x="445" y="444"/>
                </a:lnTo>
                <a:lnTo>
                  <a:pt x="435" y="459"/>
                </a:lnTo>
                <a:lnTo>
                  <a:pt x="425" y="476"/>
                </a:lnTo>
                <a:lnTo>
                  <a:pt x="425" y="476"/>
                </a:lnTo>
                <a:lnTo>
                  <a:pt x="411" y="497"/>
                </a:lnTo>
                <a:lnTo>
                  <a:pt x="398" y="516"/>
                </a:lnTo>
                <a:lnTo>
                  <a:pt x="369" y="556"/>
                </a:lnTo>
                <a:lnTo>
                  <a:pt x="355" y="575"/>
                </a:lnTo>
                <a:lnTo>
                  <a:pt x="342" y="594"/>
                </a:lnTo>
                <a:lnTo>
                  <a:pt x="330" y="615"/>
                </a:lnTo>
                <a:lnTo>
                  <a:pt x="318" y="635"/>
                </a:lnTo>
                <a:lnTo>
                  <a:pt x="318" y="635"/>
                </a:lnTo>
                <a:lnTo>
                  <a:pt x="317" y="636"/>
                </a:lnTo>
                <a:lnTo>
                  <a:pt x="316" y="636"/>
                </a:lnTo>
                <a:lnTo>
                  <a:pt x="315" y="635"/>
                </a:lnTo>
                <a:lnTo>
                  <a:pt x="314" y="633"/>
                </a:lnTo>
                <a:lnTo>
                  <a:pt x="313" y="633"/>
                </a:lnTo>
                <a:lnTo>
                  <a:pt x="312" y="635"/>
                </a:lnTo>
                <a:lnTo>
                  <a:pt x="312" y="635"/>
                </a:lnTo>
                <a:lnTo>
                  <a:pt x="306" y="647"/>
                </a:lnTo>
                <a:lnTo>
                  <a:pt x="301" y="657"/>
                </a:lnTo>
                <a:lnTo>
                  <a:pt x="288" y="680"/>
                </a:lnTo>
                <a:lnTo>
                  <a:pt x="273" y="701"/>
                </a:lnTo>
                <a:lnTo>
                  <a:pt x="258" y="723"/>
                </a:lnTo>
                <a:lnTo>
                  <a:pt x="242" y="744"/>
                </a:lnTo>
                <a:lnTo>
                  <a:pt x="227" y="766"/>
                </a:lnTo>
                <a:lnTo>
                  <a:pt x="213" y="788"/>
                </a:lnTo>
                <a:lnTo>
                  <a:pt x="207" y="800"/>
                </a:lnTo>
                <a:lnTo>
                  <a:pt x="201" y="813"/>
                </a:lnTo>
                <a:lnTo>
                  <a:pt x="201" y="813"/>
                </a:lnTo>
                <a:lnTo>
                  <a:pt x="163" y="861"/>
                </a:lnTo>
                <a:lnTo>
                  <a:pt x="124" y="911"/>
                </a:lnTo>
                <a:lnTo>
                  <a:pt x="87" y="961"/>
                </a:lnTo>
                <a:lnTo>
                  <a:pt x="70" y="987"/>
                </a:lnTo>
                <a:lnTo>
                  <a:pt x="51" y="1013"/>
                </a:lnTo>
                <a:lnTo>
                  <a:pt x="51" y="1013"/>
                </a:lnTo>
                <a:lnTo>
                  <a:pt x="78" y="1015"/>
                </a:lnTo>
                <a:lnTo>
                  <a:pt x="105" y="1018"/>
                </a:lnTo>
                <a:lnTo>
                  <a:pt x="132" y="1024"/>
                </a:lnTo>
                <a:lnTo>
                  <a:pt x="157" y="1028"/>
                </a:lnTo>
                <a:lnTo>
                  <a:pt x="210" y="1041"/>
                </a:lnTo>
                <a:lnTo>
                  <a:pt x="263" y="1054"/>
                </a:lnTo>
                <a:lnTo>
                  <a:pt x="263" y="1054"/>
                </a:lnTo>
                <a:lnTo>
                  <a:pt x="285" y="1060"/>
                </a:lnTo>
                <a:lnTo>
                  <a:pt x="306" y="1067"/>
                </a:lnTo>
                <a:lnTo>
                  <a:pt x="328" y="1074"/>
                </a:lnTo>
                <a:lnTo>
                  <a:pt x="348" y="1080"/>
                </a:lnTo>
                <a:lnTo>
                  <a:pt x="348" y="1080"/>
                </a:lnTo>
                <a:lnTo>
                  <a:pt x="376" y="1088"/>
                </a:lnTo>
                <a:lnTo>
                  <a:pt x="403" y="1094"/>
                </a:lnTo>
                <a:lnTo>
                  <a:pt x="427" y="1100"/>
                </a:lnTo>
                <a:lnTo>
                  <a:pt x="450" y="1102"/>
                </a:lnTo>
                <a:lnTo>
                  <a:pt x="450" y="1102"/>
                </a:lnTo>
                <a:lnTo>
                  <a:pt x="501" y="1118"/>
                </a:lnTo>
                <a:lnTo>
                  <a:pt x="557" y="1135"/>
                </a:lnTo>
                <a:lnTo>
                  <a:pt x="615" y="1155"/>
                </a:lnTo>
                <a:lnTo>
                  <a:pt x="670" y="1175"/>
                </a:lnTo>
                <a:lnTo>
                  <a:pt x="670" y="1175"/>
                </a:lnTo>
                <a:lnTo>
                  <a:pt x="678" y="1179"/>
                </a:lnTo>
                <a:lnTo>
                  <a:pt x="684" y="1183"/>
                </a:lnTo>
                <a:lnTo>
                  <a:pt x="692" y="1187"/>
                </a:lnTo>
                <a:lnTo>
                  <a:pt x="699" y="1191"/>
                </a:lnTo>
                <a:lnTo>
                  <a:pt x="699" y="1191"/>
                </a:lnTo>
                <a:lnTo>
                  <a:pt x="713" y="1196"/>
                </a:lnTo>
                <a:lnTo>
                  <a:pt x="727" y="1200"/>
                </a:lnTo>
                <a:lnTo>
                  <a:pt x="755" y="1208"/>
                </a:lnTo>
                <a:lnTo>
                  <a:pt x="769" y="1211"/>
                </a:lnTo>
                <a:lnTo>
                  <a:pt x="782" y="1216"/>
                </a:lnTo>
                <a:lnTo>
                  <a:pt x="793" y="1223"/>
                </a:lnTo>
                <a:lnTo>
                  <a:pt x="799" y="1227"/>
                </a:lnTo>
                <a:lnTo>
                  <a:pt x="804" y="1231"/>
                </a:lnTo>
                <a:lnTo>
                  <a:pt x="804" y="1231"/>
                </a:lnTo>
                <a:lnTo>
                  <a:pt x="819" y="1236"/>
                </a:lnTo>
                <a:lnTo>
                  <a:pt x="833" y="1241"/>
                </a:lnTo>
                <a:lnTo>
                  <a:pt x="846" y="1247"/>
                </a:lnTo>
                <a:lnTo>
                  <a:pt x="858" y="1254"/>
                </a:lnTo>
                <a:lnTo>
                  <a:pt x="881" y="1269"/>
                </a:lnTo>
                <a:lnTo>
                  <a:pt x="893" y="1276"/>
                </a:lnTo>
                <a:lnTo>
                  <a:pt x="905" y="1284"/>
                </a:lnTo>
                <a:lnTo>
                  <a:pt x="905" y="1284"/>
                </a:lnTo>
                <a:lnTo>
                  <a:pt x="900" y="1261"/>
                </a:lnTo>
                <a:lnTo>
                  <a:pt x="897" y="1239"/>
                </a:lnTo>
                <a:lnTo>
                  <a:pt x="895" y="1217"/>
                </a:lnTo>
                <a:lnTo>
                  <a:pt x="893" y="1196"/>
                </a:lnTo>
                <a:lnTo>
                  <a:pt x="889" y="1115"/>
                </a:lnTo>
                <a:lnTo>
                  <a:pt x="889" y="1115"/>
                </a:lnTo>
                <a:lnTo>
                  <a:pt x="895" y="1033"/>
                </a:lnTo>
                <a:lnTo>
                  <a:pt x="899" y="955"/>
                </a:lnTo>
                <a:lnTo>
                  <a:pt x="900" y="879"/>
                </a:lnTo>
                <a:lnTo>
                  <a:pt x="899" y="803"/>
                </a:lnTo>
                <a:lnTo>
                  <a:pt x="899" y="803"/>
                </a:lnTo>
                <a:lnTo>
                  <a:pt x="898" y="785"/>
                </a:lnTo>
                <a:lnTo>
                  <a:pt x="895" y="768"/>
                </a:lnTo>
                <a:lnTo>
                  <a:pt x="891" y="751"/>
                </a:lnTo>
                <a:lnTo>
                  <a:pt x="885" y="735"/>
                </a:lnTo>
                <a:lnTo>
                  <a:pt x="880" y="717"/>
                </a:lnTo>
                <a:lnTo>
                  <a:pt x="876" y="701"/>
                </a:lnTo>
                <a:lnTo>
                  <a:pt x="873" y="684"/>
                </a:lnTo>
                <a:lnTo>
                  <a:pt x="872" y="666"/>
                </a:lnTo>
                <a:lnTo>
                  <a:pt x="872" y="666"/>
                </a:lnTo>
                <a:lnTo>
                  <a:pt x="867" y="660"/>
                </a:lnTo>
                <a:lnTo>
                  <a:pt x="864" y="653"/>
                </a:lnTo>
                <a:lnTo>
                  <a:pt x="862" y="647"/>
                </a:lnTo>
                <a:lnTo>
                  <a:pt x="861" y="640"/>
                </a:lnTo>
                <a:lnTo>
                  <a:pt x="861" y="640"/>
                </a:lnTo>
                <a:lnTo>
                  <a:pt x="875" y="622"/>
                </a:lnTo>
                <a:lnTo>
                  <a:pt x="889" y="602"/>
                </a:lnTo>
                <a:lnTo>
                  <a:pt x="902" y="580"/>
                </a:lnTo>
                <a:lnTo>
                  <a:pt x="914" y="559"/>
                </a:lnTo>
                <a:lnTo>
                  <a:pt x="939" y="514"/>
                </a:lnTo>
                <a:lnTo>
                  <a:pt x="964" y="469"/>
                </a:lnTo>
                <a:lnTo>
                  <a:pt x="964" y="469"/>
                </a:lnTo>
                <a:lnTo>
                  <a:pt x="920" y="459"/>
                </a:lnTo>
                <a:lnTo>
                  <a:pt x="876" y="449"/>
                </a:lnTo>
                <a:lnTo>
                  <a:pt x="854" y="444"/>
                </a:lnTo>
                <a:lnTo>
                  <a:pt x="833" y="441"/>
                </a:lnTo>
                <a:lnTo>
                  <a:pt x="814" y="440"/>
                </a:lnTo>
                <a:lnTo>
                  <a:pt x="794" y="441"/>
                </a:lnTo>
                <a:lnTo>
                  <a:pt x="794" y="441"/>
                </a:lnTo>
                <a:close/>
                <a:moveTo>
                  <a:pt x="1957" y="430"/>
                </a:moveTo>
                <a:lnTo>
                  <a:pt x="1957" y="430"/>
                </a:lnTo>
                <a:lnTo>
                  <a:pt x="1927" y="430"/>
                </a:lnTo>
                <a:lnTo>
                  <a:pt x="1913" y="433"/>
                </a:lnTo>
                <a:lnTo>
                  <a:pt x="1898" y="436"/>
                </a:lnTo>
                <a:lnTo>
                  <a:pt x="1898" y="436"/>
                </a:lnTo>
                <a:lnTo>
                  <a:pt x="1892" y="437"/>
                </a:lnTo>
                <a:lnTo>
                  <a:pt x="1886" y="439"/>
                </a:lnTo>
                <a:lnTo>
                  <a:pt x="1882" y="441"/>
                </a:lnTo>
                <a:lnTo>
                  <a:pt x="1881" y="443"/>
                </a:lnTo>
                <a:lnTo>
                  <a:pt x="1880" y="446"/>
                </a:lnTo>
                <a:lnTo>
                  <a:pt x="1881" y="451"/>
                </a:lnTo>
                <a:lnTo>
                  <a:pt x="1881" y="451"/>
                </a:lnTo>
                <a:lnTo>
                  <a:pt x="1895" y="454"/>
                </a:lnTo>
                <a:lnTo>
                  <a:pt x="1911" y="455"/>
                </a:lnTo>
                <a:lnTo>
                  <a:pt x="1928" y="455"/>
                </a:lnTo>
                <a:lnTo>
                  <a:pt x="1938" y="453"/>
                </a:lnTo>
                <a:lnTo>
                  <a:pt x="1947" y="451"/>
                </a:lnTo>
                <a:lnTo>
                  <a:pt x="1947" y="451"/>
                </a:lnTo>
                <a:lnTo>
                  <a:pt x="1947" y="454"/>
                </a:lnTo>
                <a:lnTo>
                  <a:pt x="1948" y="455"/>
                </a:lnTo>
                <a:lnTo>
                  <a:pt x="1950" y="456"/>
                </a:lnTo>
                <a:lnTo>
                  <a:pt x="1952" y="456"/>
                </a:lnTo>
                <a:lnTo>
                  <a:pt x="1952" y="456"/>
                </a:lnTo>
                <a:lnTo>
                  <a:pt x="1952" y="472"/>
                </a:lnTo>
                <a:lnTo>
                  <a:pt x="1950" y="487"/>
                </a:lnTo>
                <a:lnTo>
                  <a:pt x="1948" y="502"/>
                </a:lnTo>
                <a:lnTo>
                  <a:pt x="1944" y="516"/>
                </a:lnTo>
                <a:lnTo>
                  <a:pt x="1937" y="545"/>
                </a:lnTo>
                <a:lnTo>
                  <a:pt x="1928" y="574"/>
                </a:lnTo>
                <a:lnTo>
                  <a:pt x="1908" y="629"/>
                </a:lnTo>
                <a:lnTo>
                  <a:pt x="1899" y="655"/>
                </a:lnTo>
                <a:lnTo>
                  <a:pt x="1892" y="682"/>
                </a:lnTo>
                <a:lnTo>
                  <a:pt x="1892" y="682"/>
                </a:lnTo>
                <a:lnTo>
                  <a:pt x="1879" y="736"/>
                </a:lnTo>
                <a:lnTo>
                  <a:pt x="1874" y="762"/>
                </a:lnTo>
                <a:lnTo>
                  <a:pt x="1866" y="789"/>
                </a:lnTo>
                <a:lnTo>
                  <a:pt x="1866" y="789"/>
                </a:lnTo>
                <a:lnTo>
                  <a:pt x="1859" y="818"/>
                </a:lnTo>
                <a:lnTo>
                  <a:pt x="1850" y="847"/>
                </a:lnTo>
                <a:lnTo>
                  <a:pt x="1842" y="876"/>
                </a:lnTo>
                <a:lnTo>
                  <a:pt x="1833" y="905"/>
                </a:lnTo>
                <a:lnTo>
                  <a:pt x="1833" y="905"/>
                </a:lnTo>
                <a:lnTo>
                  <a:pt x="1824" y="933"/>
                </a:lnTo>
                <a:lnTo>
                  <a:pt x="1815" y="960"/>
                </a:lnTo>
                <a:lnTo>
                  <a:pt x="1806" y="987"/>
                </a:lnTo>
                <a:lnTo>
                  <a:pt x="1802" y="1001"/>
                </a:lnTo>
                <a:lnTo>
                  <a:pt x="1799" y="1015"/>
                </a:lnTo>
                <a:lnTo>
                  <a:pt x="1799" y="1015"/>
                </a:lnTo>
                <a:lnTo>
                  <a:pt x="1790" y="1061"/>
                </a:lnTo>
                <a:lnTo>
                  <a:pt x="1786" y="1085"/>
                </a:lnTo>
                <a:lnTo>
                  <a:pt x="1782" y="1107"/>
                </a:lnTo>
                <a:lnTo>
                  <a:pt x="1782" y="1107"/>
                </a:lnTo>
                <a:lnTo>
                  <a:pt x="1776" y="1127"/>
                </a:lnTo>
                <a:lnTo>
                  <a:pt x="1770" y="1149"/>
                </a:lnTo>
                <a:lnTo>
                  <a:pt x="1767" y="1159"/>
                </a:lnTo>
                <a:lnTo>
                  <a:pt x="1761" y="1168"/>
                </a:lnTo>
                <a:lnTo>
                  <a:pt x="1756" y="1177"/>
                </a:lnTo>
                <a:lnTo>
                  <a:pt x="1750" y="1185"/>
                </a:lnTo>
                <a:lnTo>
                  <a:pt x="1750" y="1185"/>
                </a:lnTo>
                <a:lnTo>
                  <a:pt x="1739" y="1181"/>
                </a:lnTo>
                <a:lnTo>
                  <a:pt x="1735" y="1179"/>
                </a:lnTo>
                <a:lnTo>
                  <a:pt x="1730" y="1177"/>
                </a:lnTo>
                <a:lnTo>
                  <a:pt x="1730" y="1177"/>
                </a:lnTo>
                <a:lnTo>
                  <a:pt x="1710" y="1177"/>
                </a:lnTo>
                <a:lnTo>
                  <a:pt x="1690" y="1177"/>
                </a:lnTo>
                <a:lnTo>
                  <a:pt x="1647" y="1175"/>
                </a:lnTo>
                <a:lnTo>
                  <a:pt x="1626" y="1174"/>
                </a:lnTo>
                <a:lnTo>
                  <a:pt x="1606" y="1175"/>
                </a:lnTo>
                <a:lnTo>
                  <a:pt x="1586" y="1176"/>
                </a:lnTo>
                <a:lnTo>
                  <a:pt x="1568" y="1179"/>
                </a:lnTo>
                <a:lnTo>
                  <a:pt x="1568" y="1179"/>
                </a:lnTo>
                <a:lnTo>
                  <a:pt x="1562" y="1175"/>
                </a:lnTo>
                <a:lnTo>
                  <a:pt x="1558" y="1174"/>
                </a:lnTo>
                <a:lnTo>
                  <a:pt x="1553" y="1174"/>
                </a:lnTo>
                <a:lnTo>
                  <a:pt x="1549" y="1175"/>
                </a:lnTo>
                <a:lnTo>
                  <a:pt x="1541" y="1179"/>
                </a:lnTo>
                <a:lnTo>
                  <a:pt x="1536" y="1181"/>
                </a:lnTo>
                <a:lnTo>
                  <a:pt x="1532" y="1182"/>
                </a:lnTo>
                <a:lnTo>
                  <a:pt x="1532" y="1182"/>
                </a:lnTo>
                <a:lnTo>
                  <a:pt x="1515" y="1184"/>
                </a:lnTo>
                <a:lnTo>
                  <a:pt x="1497" y="1185"/>
                </a:lnTo>
                <a:lnTo>
                  <a:pt x="1478" y="1186"/>
                </a:lnTo>
                <a:lnTo>
                  <a:pt x="1459" y="1187"/>
                </a:lnTo>
                <a:lnTo>
                  <a:pt x="1459" y="1187"/>
                </a:lnTo>
                <a:lnTo>
                  <a:pt x="1399" y="1195"/>
                </a:lnTo>
                <a:lnTo>
                  <a:pt x="1399" y="1195"/>
                </a:lnTo>
                <a:lnTo>
                  <a:pt x="1326" y="1202"/>
                </a:lnTo>
                <a:lnTo>
                  <a:pt x="1288" y="1207"/>
                </a:lnTo>
                <a:lnTo>
                  <a:pt x="1252" y="1212"/>
                </a:lnTo>
                <a:lnTo>
                  <a:pt x="1252" y="1212"/>
                </a:lnTo>
                <a:lnTo>
                  <a:pt x="1245" y="1214"/>
                </a:lnTo>
                <a:lnTo>
                  <a:pt x="1239" y="1216"/>
                </a:lnTo>
                <a:lnTo>
                  <a:pt x="1233" y="1220"/>
                </a:lnTo>
                <a:lnTo>
                  <a:pt x="1227" y="1221"/>
                </a:lnTo>
                <a:lnTo>
                  <a:pt x="1227" y="1221"/>
                </a:lnTo>
                <a:lnTo>
                  <a:pt x="1184" y="1231"/>
                </a:lnTo>
                <a:lnTo>
                  <a:pt x="1164" y="1237"/>
                </a:lnTo>
                <a:lnTo>
                  <a:pt x="1144" y="1243"/>
                </a:lnTo>
                <a:lnTo>
                  <a:pt x="1123" y="1250"/>
                </a:lnTo>
                <a:lnTo>
                  <a:pt x="1105" y="1258"/>
                </a:lnTo>
                <a:lnTo>
                  <a:pt x="1086" y="1267"/>
                </a:lnTo>
                <a:lnTo>
                  <a:pt x="1069" y="1278"/>
                </a:lnTo>
                <a:lnTo>
                  <a:pt x="1069" y="1278"/>
                </a:lnTo>
                <a:lnTo>
                  <a:pt x="1141" y="1268"/>
                </a:lnTo>
                <a:lnTo>
                  <a:pt x="1214" y="1259"/>
                </a:lnTo>
                <a:lnTo>
                  <a:pt x="1362" y="1241"/>
                </a:lnTo>
                <a:lnTo>
                  <a:pt x="1362" y="1241"/>
                </a:lnTo>
                <a:lnTo>
                  <a:pt x="1394" y="1236"/>
                </a:lnTo>
                <a:lnTo>
                  <a:pt x="1426" y="1230"/>
                </a:lnTo>
                <a:lnTo>
                  <a:pt x="1458" y="1226"/>
                </a:lnTo>
                <a:lnTo>
                  <a:pt x="1475" y="1225"/>
                </a:lnTo>
                <a:lnTo>
                  <a:pt x="1491" y="1225"/>
                </a:lnTo>
                <a:lnTo>
                  <a:pt x="1491" y="1225"/>
                </a:lnTo>
                <a:lnTo>
                  <a:pt x="1531" y="1226"/>
                </a:lnTo>
                <a:lnTo>
                  <a:pt x="1550" y="1226"/>
                </a:lnTo>
                <a:lnTo>
                  <a:pt x="1568" y="1226"/>
                </a:lnTo>
                <a:lnTo>
                  <a:pt x="1568" y="1226"/>
                </a:lnTo>
                <a:lnTo>
                  <a:pt x="1578" y="1225"/>
                </a:lnTo>
                <a:lnTo>
                  <a:pt x="1589" y="1224"/>
                </a:lnTo>
                <a:lnTo>
                  <a:pt x="1593" y="1224"/>
                </a:lnTo>
                <a:lnTo>
                  <a:pt x="1597" y="1226"/>
                </a:lnTo>
                <a:lnTo>
                  <a:pt x="1601" y="1229"/>
                </a:lnTo>
                <a:lnTo>
                  <a:pt x="1602" y="1236"/>
                </a:lnTo>
                <a:lnTo>
                  <a:pt x="1602" y="1236"/>
                </a:lnTo>
                <a:lnTo>
                  <a:pt x="1594" y="1239"/>
                </a:lnTo>
                <a:lnTo>
                  <a:pt x="1586" y="1241"/>
                </a:lnTo>
                <a:lnTo>
                  <a:pt x="1577" y="1241"/>
                </a:lnTo>
                <a:lnTo>
                  <a:pt x="1569" y="1241"/>
                </a:lnTo>
                <a:lnTo>
                  <a:pt x="1551" y="1239"/>
                </a:lnTo>
                <a:lnTo>
                  <a:pt x="1534" y="1237"/>
                </a:lnTo>
                <a:lnTo>
                  <a:pt x="1534" y="1237"/>
                </a:lnTo>
                <a:lnTo>
                  <a:pt x="1511" y="1238"/>
                </a:lnTo>
                <a:lnTo>
                  <a:pt x="1487" y="1239"/>
                </a:lnTo>
                <a:lnTo>
                  <a:pt x="1440" y="1244"/>
                </a:lnTo>
                <a:lnTo>
                  <a:pt x="1396" y="1251"/>
                </a:lnTo>
                <a:lnTo>
                  <a:pt x="1357" y="1255"/>
                </a:lnTo>
                <a:lnTo>
                  <a:pt x="1357" y="1255"/>
                </a:lnTo>
                <a:lnTo>
                  <a:pt x="1290" y="1261"/>
                </a:lnTo>
                <a:lnTo>
                  <a:pt x="1232" y="1268"/>
                </a:lnTo>
                <a:lnTo>
                  <a:pt x="1232" y="1268"/>
                </a:lnTo>
                <a:lnTo>
                  <a:pt x="1211" y="1271"/>
                </a:lnTo>
                <a:lnTo>
                  <a:pt x="1190" y="1275"/>
                </a:lnTo>
                <a:lnTo>
                  <a:pt x="1169" y="1281"/>
                </a:lnTo>
                <a:lnTo>
                  <a:pt x="1149" y="1284"/>
                </a:lnTo>
                <a:lnTo>
                  <a:pt x="1149" y="1284"/>
                </a:lnTo>
                <a:lnTo>
                  <a:pt x="1106" y="1288"/>
                </a:lnTo>
                <a:lnTo>
                  <a:pt x="1087" y="1290"/>
                </a:lnTo>
                <a:lnTo>
                  <a:pt x="1067" y="1293"/>
                </a:lnTo>
                <a:lnTo>
                  <a:pt x="1049" y="1298"/>
                </a:lnTo>
                <a:lnTo>
                  <a:pt x="1032" y="1303"/>
                </a:lnTo>
                <a:lnTo>
                  <a:pt x="1015" y="1311"/>
                </a:lnTo>
                <a:lnTo>
                  <a:pt x="999" y="1320"/>
                </a:lnTo>
                <a:lnTo>
                  <a:pt x="999" y="1320"/>
                </a:lnTo>
                <a:lnTo>
                  <a:pt x="1002" y="1322"/>
                </a:lnTo>
                <a:lnTo>
                  <a:pt x="1003" y="1326"/>
                </a:lnTo>
                <a:lnTo>
                  <a:pt x="1004" y="1330"/>
                </a:lnTo>
                <a:lnTo>
                  <a:pt x="1004" y="1335"/>
                </a:lnTo>
                <a:lnTo>
                  <a:pt x="1004" y="1335"/>
                </a:lnTo>
                <a:lnTo>
                  <a:pt x="1026" y="1326"/>
                </a:lnTo>
                <a:lnTo>
                  <a:pt x="1047" y="1317"/>
                </a:lnTo>
                <a:lnTo>
                  <a:pt x="1071" y="1311"/>
                </a:lnTo>
                <a:lnTo>
                  <a:pt x="1095" y="1306"/>
                </a:lnTo>
                <a:lnTo>
                  <a:pt x="1095" y="1306"/>
                </a:lnTo>
                <a:lnTo>
                  <a:pt x="1167" y="1298"/>
                </a:lnTo>
                <a:lnTo>
                  <a:pt x="1242" y="1290"/>
                </a:lnTo>
                <a:lnTo>
                  <a:pt x="1318" y="1285"/>
                </a:lnTo>
                <a:lnTo>
                  <a:pt x="1396" y="1278"/>
                </a:lnTo>
                <a:lnTo>
                  <a:pt x="1474" y="1272"/>
                </a:lnTo>
                <a:lnTo>
                  <a:pt x="1554" y="1266"/>
                </a:lnTo>
                <a:lnTo>
                  <a:pt x="1631" y="1258"/>
                </a:lnTo>
                <a:lnTo>
                  <a:pt x="1707" y="1250"/>
                </a:lnTo>
                <a:lnTo>
                  <a:pt x="1707" y="1250"/>
                </a:lnTo>
                <a:lnTo>
                  <a:pt x="1725" y="1248"/>
                </a:lnTo>
                <a:lnTo>
                  <a:pt x="1744" y="1248"/>
                </a:lnTo>
                <a:lnTo>
                  <a:pt x="1782" y="1251"/>
                </a:lnTo>
                <a:lnTo>
                  <a:pt x="1799" y="1250"/>
                </a:lnTo>
                <a:lnTo>
                  <a:pt x="1807" y="1248"/>
                </a:lnTo>
                <a:lnTo>
                  <a:pt x="1816" y="1247"/>
                </a:lnTo>
                <a:lnTo>
                  <a:pt x="1823" y="1245"/>
                </a:lnTo>
                <a:lnTo>
                  <a:pt x="1831" y="1241"/>
                </a:lnTo>
                <a:lnTo>
                  <a:pt x="1837" y="1237"/>
                </a:lnTo>
                <a:lnTo>
                  <a:pt x="1844" y="1231"/>
                </a:lnTo>
                <a:lnTo>
                  <a:pt x="1844" y="1231"/>
                </a:lnTo>
                <a:lnTo>
                  <a:pt x="1853" y="1203"/>
                </a:lnTo>
                <a:lnTo>
                  <a:pt x="1861" y="1176"/>
                </a:lnTo>
                <a:lnTo>
                  <a:pt x="1867" y="1147"/>
                </a:lnTo>
                <a:lnTo>
                  <a:pt x="1873" y="1118"/>
                </a:lnTo>
                <a:lnTo>
                  <a:pt x="1884" y="1059"/>
                </a:lnTo>
                <a:lnTo>
                  <a:pt x="1890" y="1030"/>
                </a:lnTo>
                <a:lnTo>
                  <a:pt x="1897" y="1001"/>
                </a:lnTo>
                <a:lnTo>
                  <a:pt x="1897" y="1001"/>
                </a:lnTo>
                <a:lnTo>
                  <a:pt x="1903" y="982"/>
                </a:lnTo>
                <a:lnTo>
                  <a:pt x="1909" y="964"/>
                </a:lnTo>
                <a:lnTo>
                  <a:pt x="1915" y="944"/>
                </a:lnTo>
                <a:lnTo>
                  <a:pt x="1922" y="926"/>
                </a:lnTo>
                <a:lnTo>
                  <a:pt x="1922" y="926"/>
                </a:lnTo>
                <a:lnTo>
                  <a:pt x="1933" y="884"/>
                </a:lnTo>
                <a:lnTo>
                  <a:pt x="1938" y="863"/>
                </a:lnTo>
                <a:lnTo>
                  <a:pt x="1943" y="843"/>
                </a:lnTo>
                <a:lnTo>
                  <a:pt x="1943" y="843"/>
                </a:lnTo>
                <a:lnTo>
                  <a:pt x="1948" y="822"/>
                </a:lnTo>
                <a:lnTo>
                  <a:pt x="1953" y="802"/>
                </a:lnTo>
                <a:lnTo>
                  <a:pt x="1958" y="782"/>
                </a:lnTo>
                <a:lnTo>
                  <a:pt x="1963" y="760"/>
                </a:lnTo>
                <a:lnTo>
                  <a:pt x="1963" y="760"/>
                </a:lnTo>
                <a:lnTo>
                  <a:pt x="1972" y="717"/>
                </a:lnTo>
                <a:lnTo>
                  <a:pt x="1977" y="696"/>
                </a:lnTo>
                <a:lnTo>
                  <a:pt x="1982" y="676"/>
                </a:lnTo>
                <a:lnTo>
                  <a:pt x="1982" y="676"/>
                </a:lnTo>
                <a:lnTo>
                  <a:pt x="1985" y="667"/>
                </a:lnTo>
                <a:lnTo>
                  <a:pt x="1988" y="661"/>
                </a:lnTo>
                <a:lnTo>
                  <a:pt x="1993" y="653"/>
                </a:lnTo>
                <a:lnTo>
                  <a:pt x="1995" y="645"/>
                </a:lnTo>
                <a:lnTo>
                  <a:pt x="1995" y="645"/>
                </a:lnTo>
                <a:lnTo>
                  <a:pt x="2000" y="617"/>
                </a:lnTo>
                <a:lnTo>
                  <a:pt x="2004" y="588"/>
                </a:lnTo>
                <a:lnTo>
                  <a:pt x="2009" y="560"/>
                </a:lnTo>
                <a:lnTo>
                  <a:pt x="2011" y="546"/>
                </a:lnTo>
                <a:lnTo>
                  <a:pt x="2014" y="533"/>
                </a:lnTo>
                <a:lnTo>
                  <a:pt x="2014" y="533"/>
                </a:lnTo>
                <a:lnTo>
                  <a:pt x="2014" y="521"/>
                </a:lnTo>
                <a:lnTo>
                  <a:pt x="2016" y="510"/>
                </a:lnTo>
                <a:lnTo>
                  <a:pt x="2021" y="482"/>
                </a:lnTo>
                <a:lnTo>
                  <a:pt x="2024" y="468"/>
                </a:lnTo>
                <a:lnTo>
                  <a:pt x="2025" y="454"/>
                </a:lnTo>
                <a:lnTo>
                  <a:pt x="2024" y="449"/>
                </a:lnTo>
                <a:lnTo>
                  <a:pt x="2021" y="442"/>
                </a:lnTo>
                <a:lnTo>
                  <a:pt x="2019" y="437"/>
                </a:lnTo>
                <a:lnTo>
                  <a:pt x="2016" y="431"/>
                </a:lnTo>
                <a:lnTo>
                  <a:pt x="2016" y="431"/>
                </a:lnTo>
                <a:lnTo>
                  <a:pt x="2010" y="429"/>
                </a:lnTo>
                <a:lnTo>
                  <a:pt x="2002" y="428"/>
                </a:lnTo>
                <a:lnTo>
                  <a:pt x="1995" y="427"/>
                </a:lnTo>
                <a:lnTo>
                  <a:pt x="1987" y="427"/>
                </a:lnTo>
                <a:lnTo>
                  <a:pt x="1972" y="429"/>
                </a:lnTo>
                <a:lnTo>
                  <a:pt x="1957" y="430"/>
                </a:lnTo>
                <a:lnTo>
                  <a:pt x="1957" y="430"/>
                </a:lnTo>
                <a:close/>
                <a:moveTo>
                  <a:pt x="1876" y="466"/>
                </a:moveTo>
                <a:lnTo>
                  <a:pt x="1876" y="466"/>
                </a:lnTo>
                <a:lnTo>
                  <a:pt x="1867" y="496"/>
                </a:lnTo>
                <a:lnTo>
                  <a:pt x="1859" y="525"/>
                </a:lnTo>
                <a:lnTo>
                  <a:pt x="1845" y="585"/>
                </a:lnTo>
                <a:lnTo>
                  <a:pt x="1831" y="645"/>
                </a:lnTo>
                <a:lnTo>
                  <a:pt x="1823" y="673"/>
                </a:lnTo>
                <a:lnTo>
                  <a:pt x="1815" y="703"/>
                </a:lnTo>
                <a:lnTo>
                  <a:pt x="1815" y="703"/>
                </a:lnTo>
                <a:lnTo>
                  <a:pt x="1796" y="771"/>
                </a:lnTo>
                <a:lnTo>
                  <a:pt x="1796" y="771"/>
                </a:lnTo>
                <a:lnTo>
                  <a:pt x="1791" y="789"/>
                </a:lnTo>
                <a:lnTo>
                  <a:pt x="1787" y="807"/>
                </a:lnTo>
                <a:lnTo>
                  <a:pt x="1780" y="844"/>
                </a:lnTo>
                <a:lnTo>
                  <a:pt x="1780" y="844"/>
                </a:lnTo>
                <a:lnTo>
                  <a:pt x="1770" y="881"/>
                </a:lnTo>
                <a:lnTo>
                  <a:pt x="1759" y="919"/>
                </a:lnTo>
                <a:lnTo>
                  <a:pt x="1747" y="955"/>
                </a:lnTo>
                <a:lnTo>
                  <a:pt x="1737" y="991"/>
                </a:lnTo>
                <a:lnTo>
                  <a:pt x="1737" y="991"/>
                </a:lnTo>
                <a:lnTo>
                  <a:pt x="1736" y="999"/>
                </a:lnTo>
                <a:lnTo>
                  <a:pt x="1736" y="1008"/>
                </a:lnTo>
                <a:lnTo>
                  <a:pt x="1735" y="1011"/>
                </a:lnTo>
                <a:lnTo>
                  <a:pt x="1733" y="1015"/>
                </a:lnTo>
                <a:lnTo>
                  <a:pt x="1730" y="1017"/>
                </a:lnTo>
                <a:lnTo>
                  <a:pt x="1726" y="1020"/>
                </a:lnTo>
                <a:lnTo>
                  <a:pt x="1726" y="1020"/>
                </a:lnTo>
                <a:lnTo>
                  <a:pt x="1728" y="1025"/>
                </a:lnTo>
                <a:lnTo>
                  <a:pt x="1729" y="1029"/>
                </a:lnTo>
                <a:lnTo>
                  <a:pt x="1729" y="1032"/>
                </a:lnTo>
                <a:lnTo>
                  <a:pt x="1726" y="1036"/>
                </a:lnTo>
                <a:lnTo>
                  <a:pt x="1726" y="1036"/>
                </a:lnTo>
                <a:lnTo>
                  <a:pt x="1683" y="1038"/>
                </a:lnTo>
                <a:lnTo>
                  <a:pt x="1639" y="1042"/>
                </a:lnTo>
                <a:lnTo>
                  <a:pt x="1593" y="1046"/>
                </a:lnTo>
                <a:lnTo>
                  <a:pt x="1547" y="1054"/>
                </a:lnTo>
                <a:lnTo>
                  <a:pt x="1547" y="1054"/>
                </a:lnTo>
                <a:lnTo>
                  <a:pt x="1512" y="1061"/>
                </a:lnTo>
                <a:lnTo>
                  <a:pt x="1478" y="1069"/>
                </a:lnTo>
                <a:lnTo>
                  <a:pt x="1442" y="1076"/>
                </a:lnTo>
                <a:lnTo>
                  <a:pt x="1409" y="1085"/>
                </a:lnTo>
                <a:lnTo>
                  <a:pt x="1376" y="1095"/>
                </a:lnTo>
                <a:lnTo>
                  <a:pt x="1343" y="1106"/>
                </a:lnTo>
                <a:lnTo>
                  <a:pt x="1311" y="1118"/>
                </a:lnTo>
                <a:lnTo>
                  <a:pt x="1279" y="1131"/>
                </a:lnTo>
                <a:lnTo>
                  <a:pt x="1279" y="1131"/>
                </a:lnTo>
                <a:lnTo>
                  <a:pt x="1260" y="1139"/>
                </a:lnTo>
                <a:lnTo>
                  <a:pt x="1241" y="1149"/>
                </a:lnTo>
                <a:lnTo>
                  <a:pt x="1203" y="1170"/>
                </a:lnTo>
                <a:lnTo>
                  <a:pt x="1129" y="1212"/>
                </a:lnTo>
                <a:lnTo>
                  <a:pt x="1129" y="1212"/>
                </a:lnTo>
                <a:lnTo>
                  <a:pt x="1091" y="1233"/>
                </a:lnTo>
                <a:lnTo>
                  <a:pt x="1073" y="1244"/>
                </a:lnTo>
                <a:lnTo>
                  <a:pt x="1055" y="1255"/>
                </a:lnTo>
                <a:lnTo>
                  <a:pt x="1055" y="1255"/>
                </a:lnTo>
                <a:lnTo>
                  <a:pt x="1027" y="1271"/>
                </a:lnTo>
                <a:lnTo>
                  <a:pt x="1013" y="1280"/>
                </a:lnTo>
                <a:lnTo>
                  <a:pt x="1001" y="1289"/>
                </a:lnTo>
                <a:lnTo>
                  <a:pt x="1001" y="1289"/>
                </a:lnTo>
                <a:lnTo>
                  <a:pt x="995" y="1294"/>
                </a:lnTo>
                <a:lnTo>
                  <a:pt x="993" y="1299"/>
                </a:lnTo>
                <a:lnTo>
                  <a:pt x="991" y="1301"/>
                </a:lnTo>
                <a:lnTo>
                  <a:pt x="993" y="1303"/>
                </a:lnTo>
                <a:lnTo>
                  <a:pt x="993" y="1303"/>
                </a:lnTo>
                <a:lnTo>
                  <a:pt x="995" y="1303"/>
                </a:lnTo>
                <a:lnTo>
                  <a:pt x="998" y="1302"/>
                </a:lnTo>
                <a:lnTo>
                  <a:pt x="1003" y="1299"/>
                </a:lnTo>
                <a:lnTo>
                  <a:pt x="1009" y="1293"/>
                </a:lnTo>
                <a:lnTo>
                  <a:pt x="1013" y="1289"/>
                </a:lnTo>
                <a:lnTo>
                  <a:pt x="1013" y="1289"/>
                </a:lnTo>
                <a:lnTo>
                  <a:pt x="1025" y="1283"/>
                </a:lnTo>
                <a:lnTo>
                  <a:pt x="1036" y="1276"/>
                </a:lnTo>
                <a:lnTo>
                  <a:pt x="1061" y="1263"/>
                </a:lnTo>
                <a:lnTo>
                  <a:pt x="1061" y="1263"/>
                </a:lnTo>
                <a:lnTo>
                  <a:pt x="1087" y="1252"/>
                </a:lnTo>
                <a:lnTo>
                  <a:pt x="1111" y="1241"/>
                </a:lnTo>
                <a:lnTo>
                  <a:pt x="1111" y="1241"/>
                </a:lnTo>
                <a:lnTo>
                  <a:pt x="1131" y="1232"/>
                </a:lnTo>
                <a:lnTo>
                  <a:pt x="1150" y="1225"/>
                </a:lnTo>
                <a:lnTo>
                  <a:pt x="1170" y="1218"/>
                </a:lnTo>
                <a:lnTo>
                  <a:pt x="1191" y="1212"/>
                </a:lnTo>
                <a:lnTo>
                  <a:pt x="1211" y="1207"/>
                </a:lnTo>
                <a:lnTo>
                  <a:pt x="1232" y="1202"/>
                </a:lnTo>
                <a:lnTo>
                  <a:pt x="1275" y="1194"/>
                </a:lnTo>
                <a:lnTo>
                  <a:pt x="1320" y="1187"/>
                </a:lnTo>
                <a:lnTo>
                  <a:pt x="1365" y="1182"/>
                </a:lnTo>
                <a:lnTo>
                  <a:pt x="1456" y="1174"/>
                </a:lnTo>
                <a:lnTo>
                  <a:pt x="1456" y="1174"/>
                </a:lnTo>
                <a:lnTo>
                  <a:pt x="1529" y="1166"/>
                </a:lnTo>
                <a:lnTo>
                  <a:pt x="1565" y="1162"/>
                </a:lnTo>
                <a:lnTo>
                  <a:pt x="1603" y="1160"/>
                </a:lnTo>
                <a:lnTo>
                  <a:pt x="1639" y="1157"/>
                </a:lnTo>
                <a:lnTo>
                  <a:pt x="1677" y="1159"/>
                </a:lnTo>
                <a:lnTo>
                  <a:pt x="1714" y="1161"/>
                </a:lnTo>
                <a:lnTo>
                  <a:pt x="1732" y="1163"/>
                </a:lnTo>
                <a:lnTo>
                  <a:pt x="1751" y="1166"/>
                </a:lnTo>
                <a:lnTo>
                  <a:pt x="1751" y="1166"/>
                </a:lnTo>
                <a:lnTo>
                  <a:pt x="1775" y="1067"/>
                </a:lnTo>
                <a:lnTo>
                  <a:pt x="1801" y="967"/>
                </a:lnTo>
                <a:lnTo>
                  <a:pt x="1829" y="867"/>
                </a:lnTo>
                <a:lnTo>
                  <a:pt x="1856" y="773"/>
                </a:lnTo>
                <a:lnTo>
                  <a:pt x="1856" y="773"/>
                </a:lnTo>
                <a:lnTo>
                  <a:pt x="1858" y="766"/>
                </a:lnTo>
                <a:lnTo>
                  <a:pt x="1859" y="758"/>
                </a:lnTo>
                <a:lnTo>
                  <a:pt x="1861" y="743"/>
                </a:lnTo>
                <a:lnTo>
                  <a:pt x="1861" y="743"/>
                </a:lnTo>
                <a:lnTo>
                  <a:pt x="1865" y="733"/>
                </a:lnTo>
                <a:lnTo>
                  <a:pt x="1869" y="723"/>
                </a:lnTo>
                <a:lnTo>
                  <a:pt x="1874" y="713"/>
                </a:lnTo>
                <a:lnTo>
                  <a:pt x="1877" y="703"/>
                </a:lnTo>
                <a:lnTo>
                  <a:pt x="1877" y="703"/>
                </a:lnTo>
                <a:lnTo>
                  <a:pt x="1880" y="692"/>
                </a:lnTo>
                <a:lnTo>
                  <a:pt x="1882" y="680"/>
                </a:lnTo>
                <a:lnTo>
                  <a:pt x="1884" y="668"/>
                </a:lnTo>
                <a:lnTo>
                  <a:pt x="1888" y="655"/>
                </a:lnTo>
                <a:lnTo>
                  <a:pt x="1888" y="655"/>
                </a:lnTo>
                <a:lnTo>
                  <a:pt x="1903" y="609"/>
                </a:lnTo>
                <a:lnTo>
                  <a:pt x="1917" y="563"/>
                </a:lnTo>
                <a:lnTo>
                  <a:pt x="1923" y="541"/>
                </a:lnTo>
                <a:lnTo>
                  <a:pt x="1928" y="518"/>
                </a:lnTo>
                <a:lnTo>
                  <a:pt x="1933" y="497"/>
                </a:lnTo>
                <a:lnTo>
                  <a:pt x="1936" y="476"/>
                </a:lnTo>
                <a:lnTo>
                  <a:pt x="1936" y="476"/>
                </a:lnTo>
                <a:lnTo>
                  <a:pt x="1922" y="473"/>
                </a:lnTo>
                <a:lnTo>
                  <a:pt x="1906" y="470"/>
                </a:lnTo>
                <a:lnTo>
                  <a:pt x="1891" y="468"/>
                </a:lnTo>
                <a:lnTo>
                  <a:pt x="1876" y="466"/>
                </a:lnTo>
                <a:lnTo>
                  <a:pt x="1876" y="466"/>
                </a:lnTo>
                <a:close/>
                <a:moveTo>
                  <a:pt x="1783" y="572"/>
                </a:moveTo>
                <a:lnTo>
                  <a:pt x="1783" y="572"/>
                </a:lnTo>
                <a:lnTo>
                  <a:pt x="1785" y="566"/>
                </a:lnTo>
                <a:lnTo>
                  <a:pt x="1786" y="560"/>
                </a:lnTo>
                <a:lnTo>
                  <a:pt x="1788" y="554"/>
                </a:lnTo>
                <a:lnTo>
                  <a:pt x="1788" y="551"/>
                </a:lnTo>
                <a:lnTo>
                  <a:pt x="1787" y="549"/>
                </a:lnTo>
                <a:lnTo>
                  <a:pt x="1787" y="549"/>
                </a:lnTo>
                <a:lnTo>
                  <a:pt x="1783" y="561"/>
                </a:lnTo>
                <a:lnTo>
                  <a:pt x="1782" y="567"/>
                </a:lnTo>
                <a:lnTo>
                  <a:pt x="1782" y="570"/>
                </a:lnTo>
                <a:lnTo>
                  <a:pt x="1783" y="572"/>
                </a:lnTo>
                <a:lnTo>
                  <a:pt x="1783" y="572"/>
                </a:lnTo>
                <a:close/>
                <a:moveTo>
                  <a:pt x="1470" y="862"/>
                </a:moveTo>
                <a:lnTo>
                  <a:pt x="1470" y="862"/>
                </a:lnTo>
                <a:lnTo>
                  <a:pt x="1458" y="864"/>
                </a:lnTo>
                <a:lnTo>
                  <a:pt x="1448" y="866"/>
                </a:lnTo>
                <a:lnTo>
                  <a:pt x="1425" y="873"/>
                </a:lnTo>
                <a:lnTo>
                  <a:pt x="1405" y="881"/>
                </a:lnTo>
                <a:lnTo>
                  <a:pt x="1385" y="892"/>
                </a:lnTo>
                <a:lnTo>
                  <a:pt x="1366" y="903"/>
                </a:lnTo>
                <a:lnTo>
                  <a:pt x="1348" y="913"/>
                </a:lnTo>
                <a:lnTo>
                  <a:pt x="1311" y="937"/>
                </a:lnTo>
                <a:lnTo>
                  <a:pt x="1311" y="937"/>
                </a:lnTo>
                <a:lnTo>
                  <a:pt x="1282" y="960"/>
                </a:lnTo>
                <a:lnTo>
                  <a:pt x="1252" y="983"/>
                </a:lnTo>
                <a:lnTo>
                  <a:pt x="1222" y="1005"/>
                </a:lnTo>
                <a:lnTo>
                  <a:pt x="1193" y="1029"/>
                </a:lnTo>
                <a:lnTo>
                  <a:pt x="1193" y="1029"/>
                </a:lnTo>
                <a:lnTo>
                  <a:pt x="1164" y="1059"/>
                </a:lnTo>
                <a:lnTo>
                  <a:pt x="1136" y="1089"/>
                </a:lnTo>
                <a:lnTo>
                  <a:pt x="1108" y="1121"/>
                </a:lnTo>
                <a:lnTo>
                  <a:pt x="1080" y="1152"/>
                </a:lnTo>
                <a:lnTo>
                  <a:pt x="1054" y="1185"/>
                </a:lnTo>
                <a:lnTo>
                  <a:pt x="1028" y="1218"/>
                </a:lnTo>
                <a:lnTo>
                  <a:pt x="1004" y="1252"/>
                </a:lnTo>
                <a:lnTo>
                  <a:pt x="982" y="1285"/>
                </a:lnTo>
                <a:lnTo>
                  <a:pt x="982" y="1285"/>
                </a:lnTo>
                <a:lnTo>
                  <a:pt x="1017" y="1246"/>
                </a:lnTo>
                <a:lnTo>
                  <a:pt x="1055" y="1209"/>
                </a:lnTo>
                <a:lnTo>
                  <a:pt x="1075" y="1191"/>
                </a:lnTo>
                <a:lnTo>
                  <a:pt x="1094" y="1174"/>
                </a:lnTo>
                <a:lnTo>
                  <a:pt x="1115" y="1156"/>
                </a:lnTo>
                <a:lnTo>
                  <a:pt x="1136" y="1139"/>
                </a:lnTo>
                <a:lnTo>
                  <a:pt x="1136" y="1139"/>
                </a:lnTo>
                <a:lnTo>
                  <a:pt x="1142" y="1137"/>
                </a:lnTo>
                <a:lnTo>
                  <a:pt x="1149" y="1134"/>
                </a:lnTo>
                <a:lnTo>
                  <a:pt x="1162" y="1124"/>
                </a:lnTo>
                <a:lnTo>
                  <a:pt x="1185" y="1104"/>
                </a:lnTo>
                <a:lnTo>
                  <a:pt x="1185" y="1104"/>
                </a:lnTo>
                <a:lnTo>
                  <a:pt x="1200" y="1096"/>
                </a:lnTo>
                <a:lnTo>
                  <a:pt x="1215" y="1087"/>
                </a:lnTo>
                <a:lnTo>
                  <a:pt x="1243" y="1069"/>
                </a:lnTo>
                <a:lnTo>
                  <a:pt x="1271" y="1048"/>
                </a:lnTo>
                <a:lnTo>
                  <a:pt x="1285" y="1040"/>
                </a:lnTo>
                <a:lnTo>
                  <a:pt x="1300" y="1031"/>
                </a:lnTo>
                <a:lnTo>
                  <a:pt x="1300" y="1031"/>
                </a:lnTo>
                <a:lnTo>
                  <a:pt x="1329" y="1015"/>
                </a:lnTo>
                <a:lnTo>
                  <a:pt x="1359" y="999"/>
                </a:lnTo>
                <a:lnTo>
                  <a:pt x="1375" y="991"/>
                </a:lnTo>
                <a:lnTo>
                  <a:pt x="1391" y="984"/>
                </a:lnTo>
                <a:lnTo>
                  <a:pt x="1407" y="978"/>
                </a:lnTo>
                <a:lnTo>
                  <a:pt x="1424" y="972"/>
                </a:lnTo>
                <a:lnTo>
                  <a:pt x="1424" y="972"/>
                </a:lnTo>
                <a:lnTo>
                  <a:pt x="1426" y="969"/>
                </a:lnTo>
                <a:lnTo>
                  <a:pt x="1429" y="968"/>
                </a:lnTo>
                <a:lnTo>
                  <a:pt x="1433" y="966"/>
                </a:lnTo>
                <a:lnTo>
                  <a:pt x="1435" y="964"/>
                </a:lnTo>
                <a:lnTo>
                  <a:pt x="1435" y="964"/>
                </a:lnTo>
                <a:lnTo>
                  <a:pt x="1485" y="948"/>
                </a:lnTo>
                <a:lnTo>
                  <a:pt x="1513" y="939"/>
                </a:lnTo>
                <a:lnTo>
                  <a:pt x="1542" y="933"/>
                </a:lnTo>
                <a:lnTo>
                  <a:pt x="1572" y="927"/>
                </a:lnTo>
                <a:lnTo>
                  <a:pt x="1587" y="925"/>
                </a:lnTo>
                <a:lnTo>
                  <a:pt x="1602" y="924"/>
                </a:lnTo>
                <a:lnTo>
                  <a:pt x="1617" y="924"/>
                </a:lnTo>
                <a:lnTo>
                  <a:pt x="1632" y="925"/>
                </a:lnTo>
                <a:lnTo>
                  <a:pt x="1647" y="927"/>
                </a:lnTo>
                <a:lnTo>
                  <a:pt x="1661" y="929"/>
                </a:lnTo>
                <a:lnTo>
                  <a:pt x="1661" y="929"/>
                </a:lnTo>
                <a:lnTo>
                  <a:pt x="1661" y="926"/>
                </a:lnTo>
                <a:lnTo>
                  <a:pt x="1661" y="923"/>
                </a:lnTo>
                <a:lnTo>
                  <a:pt x="1659" y="919"/>
                </a:lnTo>
                <a:lnTo>
                  <a:pt x="1656" y="914"/>
                </a:lnTo>
                <a:lnTo>
                  <a:pt x="1655" y="910"/>
                </a:lnTo>
                <a:lnTo>
                  <a:pt x="1655" y="910"/>
                </a:lnTo>
                <a:lnTo>
                  <a:pt x="1626" y="908"/>
                </a:lnTo>
                <a:lnTo>
                  <a:pt x="1626" y="908"/>
                </a:lnTo>
                <a:lnTo>
                  <a:pt x="1617" y="904"/>
                </a:lnTo>
                <a:lnTo>
                  <a:pt x="1607" y="900"/>
                </a:lnTo>
                <a:lnTo>
                  <a:pt x="1596" y="899"/>
                </a:lnTo>
                <a:lnTo>
                  <a:pt x="1585" y="898"/>
                </a:lnTo>
                <a:lnTo>
                  <a:pt x="1573" y="899"/>
                </a:lnTo>
                <a:lnTo>
                  <a:pt x="1561" y="899"/>
                </a:lnTo>
                <a:lnTo>
                  <a:pt x="1538" y="903"/>
                </a:lnTo>
                <a:lnTo>
                  <a:pt x="1538" y="903"/>
                </a:lnTo>
                <a:lnTo>
                  <a:pt x="1505" y="909"/>
                </a:lnTo>
                <a:lnTo>
                  <a:pt x="1489" y="913"/>
                </a:lnTo>
                <a:lnTo>
                  <a:pt x="1473" y="918"/>
                </a:lnTo>
                <a:lnTo>
                  <a:pt x="1458" y="923"/>
                </a:lnTo>
                <a:lnTo>
                  <a:pt x="1443" y="928"/>
                </a:lnTo>
                <a:lnTo>
                  <a:pt x="1429" y="935"/>
                </a:lnTo>
                <a:lnTo>
                  <a:pt x="1417" y="942"/>
                </a:lnTo>
                <a:lnTo>
                  <a:pt x="1417" y="942"/>
                </a:lnTo>
                <a:lnTo>
                  <a:pt x="1407" y="950"/>
                </a:lnTo>
                <a:lnTo>
                  <a:pt x="1397" y="957"/>
                </a:lnTo>
                <a:lnTo>
                  <a:pt x="1392" y="960"/>
                </a:lnTo>
                <a:lnTo>
                  <a:pt x="1388" y="963"/>
                </a:lnTo>
                <a:lnTo>
                  <a:pt x="1382" y="965"/>
                </a:lnTo>
                <a:lnTo>
                  <a:pt x="1376" y="965"/>
                </a:lnTo>
                <a:lnTo>
                  <a:pt x="1376" y="965"/>
                </a:lnTo>
                <a:lnTo>
                  <a:pt x="1380" y="960"/>
                </a:lnTo>
                <a:lnTo>
                  <a:pt x="1387" y="957"/>
                </a:lnTo>
                <a:lnTo>
                  <a:pt x="1399" y="951"/>
                </a:lnTo>
                <a:lnTo>
                  <a:pt x="1399" y="951"/>
                </a:lnTo>
                <a:lnTo>
                  <a:pt x="1408" y="942"/>
                </a:lnTo>
                <a:lnTo>
                  <a:pt x="1418" y="934"/>
                </a:lnTo>
                <a:lnTo>
                  <a:pt x="1428" y="927"/>
                </a:lnTo>
                <a:lnTo>
                  <a:pt x="1439" y="921"/>
                </a:lnTo>
                <a:lnTo>
                  <a:pt x="1452" y="915"/>
                </a:lnTo>
                <a:lnTo>
                  <a:pt x="1465" y="910"/>
                </a:lnTo>
                <a:lnTo>
                  <a:pt x="1478" y="906"/>
                </a:lnTo>
                <a:lnTo>
                  <a:pt x="1491" y="902"/>
                </a:lnTo>
                <a:lnTo>
                  <a:pt x="1520" y="895"/>
                </a:lnTo>
                <a:lnTo>
                  <a:pt x="1551" y="891"/>
                </a:lnTo>
                <a:lnTo>
                  <a:pt x="1582" y="888"/>
                </a:lnTo>
                <a:lnTo>
                  <a:pt x="1612" y="885"/>
                </a:lnTo>
                <a:lnTo>
                  <a:pt x="1612" y="885"/>
                </a:lnTo>
                <a:lnTo>
                  <a:pt x="1612" y="880"/>
                </a:lnTo>
                <a:lnTo>
                  <a:pt x="1612" y="876"/>
                </a:lnTo>
                <a:lnTo>
                  <a:pt x="1611" y="872"/>
                </a:lnTo>
                <a:lnTo>
                  <a:pt x="1609" y="869"/>
                </a:lnTo>
                <a:lnTo>
                  <a:pt x="1609" y="869"/>
                </a:lnTo>
                <a:lnTo>
                  <a:pt x="1585" y="869"/>
                </a:lnTo>
                <a:lnTo>
                  <a:pt x="1560" y="873"/>
                </a:lnTo>
                <a:lnTo>
                  <a:pt x="1535" y="877"/>
                </a:lnTo>
                <a:lnTo>
                  <a:pt x="1511" y="882"/>
                </a:lnTo>
                <a:lnTo>
                  <a:pt x="1486" y="889"/>
                </a:lnTo>
                <a:lnTo>
                  <a:pt x="1464" y="896"/>
                </a:lnTo>
                <a:lnTo>
                  <a:pt x="1422" y="910"/>
                </a:lnTo>
                <a:lnTo>
                  <a:pt x="1422" y="910"/>
                </a:lnTo>
                <a:lnTo>
                  <a:pt x="1436" y="900"/>
                </a:lnTo>
                <a:lnTo>
                  <a:pt x="1451" y="892"/>
                </a:lnTo>
                <a:lnTo>
                  <a:pt x="1467" y="885"/>
                </a:lnTo>
                <a:lnTo>
                  <a:pt x="1484" y="879"/>
                </a:lnTo>
                <a:lnTo>
                  <a:pt x="1502" y="874"/>
                </a:lnTo>
                <a:lnTo>
                  <a:pt x="1519" y="868"/>
                </a:lnTo>
                <a:lnTo>
                  <a:pt x="1554" y="860"/>
                </a:lnTo>
                <a:lnTo>
                  <a:pt x="1554" y="860"/>
                </a:lnTo>
                <a:lnTo>
                  <a:pt x="1511" y="860"/>
                </a:lnTo>
                <a:lnTo>
                  <a:pt x="1490" y="860"/>
                </a:lnTo>
                <a:lnTo>
                  <a:pt x="1470" y="862"/>
                </a:lnTo>
                <a:lnTo>
                  <a:pt x="1470" y="862"/>
                </a:lnTo>
                <a:close/>
                <a:moveTo>
                  <a:pt x="437" y="1121"/>
                </a:moveTo>
                <a:lnTo>
                  <a:pt x="437" y="1121"/>
                </a:lnTo>
                <a:lnTo>
                  <a:pt x="430" y="1120"/>
                </a:lnTo>
                <a:lnTo>
                  <a:pt x="423" y="1118"/>
                </a:lnTo>
                <a:lnTo>
                  <a:pt x="423" y="1118"/>
                </a:lnTo>
                <a:lnTo>
                  <a:pt x="336" y="1093"/>
                </a:lnTo>
                <a:lnTo>
                  <a:pt x="294" y="1081"/>
                </a:lnTo>
                <a:lnTo>
                  <a:pt x="254" y="1072"/>
                </a:lnTo>
                <a:lnTo>
                  <a:pt x="254" y="1072"/>
                </a:lnTo>
                <a:lnTo>
                  <a:pt x="209" y="1062"/>
                </a:lnTo>
                <a:lnTo>
                  <a:pt x="163" y="1054"/>
                </a:lnTo>
                <a:lnTo>
                  <a:pt x="76" y="1038"/>
                </a:lnTo>
                <a:lnTo>
                  <a:pt x="76" y="1038"/>
                </a:lnTo>
                <a:lnTo>
                  <a:pt x="71" y="1041"/>
                </a:lnTo>
                <a:lnTo>
                  <a:pt x="65" y="1041"/>
                </a:lnTo>
                <a:lnTo>
                  <a:pt x="61" y="1041"/>
                </a:lnTo>
                <a:lnTo>
                  <a:pt x="55" y="1042"/>
                </a:lnTo>
                <a:lnTo>
                  <a:pt x="55" y="1042"/>
                </a:lnTo>
                <a:lnTo>
                  <a:pt x="49" y="1051"/>
                </a:lnTo>
                <a:lnTo>
                  <a:pt x="42" y="1061"/>
                </a:lnTo>
                <a:lnTo>
                  <a:pt x="35" y="1070"/>
                </a:lnTo>
                <a:lnTo>
                  <a:pt x="30" y="1080"/>
                </a:lnTo>
                <a:lnTo>
                  <a:pt x="30" y="1080"/>
                </a:lnTo>
                <a:lnTo>
                  <a:pt x="51" y="1081"/>
                </a:lnTo>
                <a:lnTo>
                  <a:pt x="70" y="1084"/>
                </a:lnTo>
                <a:lnTo>
                  <a:pt x="107" y="1088"/>
                </a:lnTo>
                <a:lnTo>
                  <a:pt x="107" y="1088"/>
                </a:lnTo>
                <a:lnTo>
                  <a:pt x="179" y="1099"/>
                </a:lnTo>
                <a:lnTo>
                  <a:pt x="251" y="1110"/>
                </a:lnTo>
                <a:lnTo>
                  <a:pt x="321" y="1122"/>
                </a:lnTo>
                <a:lnTo>
                  <a:pt x="391" y="1132"/>
                </a:lnTo>
                <a:lnTo>
                  <a:pt x="391" y="1132"/>
                </a:lnTo>
                <a:lnTo>
                  <a:pt x="454" y="1139"/>
                </a:lnTo>
                <a:lnTo>
                  <a:pt x="487" y="1144"/>
                </a:lnTo>
                <a:lnTo>
                  <a:pt x="523" y="1148"/>
                </a:lnTo>
                <a:lnTo>
                  <a:pt x="523" y="1148"/>
                </a:lnTo>
                <a:lnTo>
                  <a:pt x="530" y="1151"/>
                </a:lnTo>
                <a:lnTo>
                  <a:pt x="534" y="1151"/>
                </a:lnTo>
                <a:lnTo>
                  <a:pt x="535" y="1150"/>
                </a:lnTo>
                <a:lnTo>
                  <a:pt x="536" y="1148"/>
                </a:lnTo>
                <a:lnTo>
                  <a:pt x="536" y="1148"/>
                </a:lnTo>
                <a:lnTo>
                  <a:pt x="487" y="1136"/>
                </a:lnTo>
                <a:lnTo>
                  <a:pt x="461" y="1130"/>
                </a:lnTo>
                <a:lnTo>
                  <a:pt x="437" y="1121"/>
                </a:lnTo>
                <a:lnTo>
                  <a:pt x="437" y="1121"/>
                </a:lnTo>
                <a:close/>
                <a:moveTo>
                  <a:pt x="657" y="1209"/>
                </a:moveTo>
                <a:lnTo>
                  <a:pt x="657" y="1209"/>
                </a:lnTo>
                <a:lnTo>
                  <a:pt x="624" y="1195"/>
                </a:lnTo>
                <a:lnTo>
                  <a:pt x="607" y="1188"/>
                </a:lnTo>
                <a:lnTo>
                  <a:pt x="589" y="1182"/>
                </a:lnTo>
                <a:lnTo>
                  <a:pt x="589" y="1182"/>
                </a:lnTo>
                <a:lnTo>
                  <a:pt x="572" y="1176"/>
                </a:lnTo>
                <a:lnTo>
                  <a:pt x="555" y="1169"/>
                </a:lnTo>
                <a:lnTo>
                  <a:pt x="555" y="1169"/>
                </a:lnTo>
                <a:lnTo>
                  <a:pt x="546" y="1167"/>
                </a:lnTo>
                <a:lnTo>
                  <a:pt x="536" y="1166"/>
                </a:lnTo>
                <a:lnTo>
                  <a:pt x="515" y="1164"/>
                </a:lnTo>
                <a:lnTo>
                  <a:pt x="494" y="1162"/>
                </a:lnTo>
                <a:lnTo>
                  <a:pt x="473" y="1159"/>
                </a:lnTo>
                <a:lnTo>
                  <a:pt x="473" y="1159"/>
                </a:lnTo>
                <a:lnTo>
                  <a:pt x="442" y="1154"/>
                </a:lnTo>
                <a:lnTo>
                  <a:pt x="411" y="1150"/>
                </a:lnTo>
                <a:lnTo>
                  <a:pt x="347" y="1142"/>
                </a:lnTo>
                <a:lnTo>
                  <a:pt x="347" y="1142"/>
                </a:lnTo>
                <a:lnTo>
                  <a:pt x="307" y="1138"/>
                </a:lnTo>
                <a:lnTo>
                  <a:pt x="269" y="1132"/>
                </a:lnTo>
                <a:lnTo>
                  <a:pt x="194" y="1118"/>
                </a:lnTo>
                <a:lnTo>
                  <a:pt x="156" y="1111"/>
                </a:lnTo>
                <a:lnTo>
                  <a:pt x="119" y="1105"/>
                </a:lnTo>
                <a:lnTo>
                  <a:pt x="82" y="1100"/>
                </a:lnTo>
                <a:lnTo>
                  <a:pt x="46" y="1096"/>
                </a:lnTo>
                <a:lnTo>
                  <a:pt x="46" y="1096"/>
                </a:lnTo>
                <a:lnTo>
                  <a:pt x="42" y="1101"/>
                </a:lnTo>
                <a:lnTo>
                  <a:pt x="37" y="1105"/>
                </a:lnTo>
                <a:lnTo>
                  <a:pt x="30" y="1115"/>
                </a:lnTo>
                <a:lnTo>
                  <a:pt x="25" y="1126"/>
                </a:lnTo>
                <a:lnTo>
                  <a:pt x="21" y="1136"/>
                </a:lnTo>
                <a:lnTo>
                  <a:pt x="21" y="1136"/>
                </a:lnTo>
                <a:lnTo>
                  <a:pt x="57" y="1138"/>
                </a:lnTo>
                <a:lnTo>
                  <a:pt x="93" y="1142"/>
                </a:lnTo>
                <a:lnTo>
                  <a:pt x="131" y="1147"/>
                </a:lnTo>
                <a:lnTo>
                  <a:pt x="169" y="1152"/>
                </a:lnTo>
                <a:lnTo>
                  <a:pt x="169" y="1152"/>
                </a:lnTo>
                <a:lnTo>
                  <a:pt x="215" y="1155"/>
                </a:lnTo>
                <a:lnTo>
                  <a:pt x="264" y="1157"/>
                </a:lnTo>
                <a:lnTo>
                  <a:pt x="313" y="1160"/>
                </a:lnTo>
                <a:lnTo>
                  <a:pt x="335" y="1162"/>
                </a:lnTo>
                <a:lnTo>
                  <a:pt x="355" y="1164"/>
                </a:lnTo>
                <a:lnTo>
                  <a:pt x="355" y="1164"/>
                </a:lnTo>
                <a:lnTo>
                  <a:pt x="393" y="1168"/>
                </a:lnTo>
                <a:lnTo>
                  <a:pt x="410" y="1170"/>
                </a:lnTo>
                <a:lnTo>
                  <a:pt x="427" y="1174"/>
                </a:lnTo>
                <a:lnTo>
                  <a:pt x="427" y="1174"/>
                </a:lnTo>
                <a:lnTo>
                  <a:pt x="430" y="1175"/>
                </a:lnTo>
                <a:lnTo>
                  <a:pt x="435" y="1177"/>
                </a:lnTo>
                <a:lnTo>
                  <a:pt x="439" y="1179"/>
                </a:lnTo>
                <a:lnTo>
                  <a:pt x="442" y="1180"/>
                </a:lnTo>
                <a:lnTo>
                  <a:pt x="442" y="1180"/>
                </a:lnTo>
                <a:lnTo>
                  <a:pt x="455" y="1183"/>
                </a:lnTo>
                <a:lnTo>
                  <a:pt x="467" y="1184"/>
                </a:lnTo>
                <a:lnTo>
                  <a:pt x="491" y="1186"/>
                </a:lnTo>
                <a:lnTo>
                  <a:pt x="516" y="1188"/>
                </a:lnTo>
                <a:lnTo>
                  <a:pt x="529" y="1191"/>
                </a:lnTo>
                <a:lnTo>
                  <a:pt x="541" y="1193"/>
                </a:lnTo>
                <a:lnTo>
                  <a:pt x="541" y="1193"/>
                </a:lnTo>
                <a:lnTo>
                  <a:pt x="616" y="1212"/>
                </a:lnTo>
                <a:lnTo>
                  <a:pt x="684" y="1231"/>
                </a:lnTo>
                <a:lnTo>
                  <a:pt x="684" y="1231"/>
                </a:lnTo>
                <a:lnTo>
                  <a:pt x="710" y="1240"/>
                </a:lnTo>
                <a:lnTo>
                  <a:pt x="723" y="1243"/>
                </a:lnTo>
                <a:lnTo>
                  <a:pt x="729" y="1243"/>
                </a:lnTo>
                <a:lnTo>
                  <a:pt x="736" y="1242"/>
                </a:lnTo>
                <a:lnTo>
                  <a:pt x="736" y="1242"/>
                </a:lnTo>
                <a:lnTo>
                  <a:pt x="725" y="1240"/>
                </a:lnTo>
                <a:lnTo>
                  <a:pt x="714" y="1236"/>
                </a:lnTo>
                <a:lnTo>
                  <a:pt x="695" y="1226"/>
                </a:lnTo>
                <a:lnTo>
                  <a:pt x="676" y="1216"/>
                </a:lnTo>
                <a:lnTo>
                  <a:pt x="667" y="1212"/>
                </a:lnTo>
                <a:lnTo>
                  <a:pt x="657" y="1209"/>
                </a:lnTo>
                <a:lnTo>
                  <a:pt x="657" y="1209"/>
                </a:lnTo>
                <a:close/>
                <a:moveTo>
                  <a:pt x="587" y="1164"/>
                </a:moveTo>
                <a:lnTo>
                  <a:pt x="587" y="1164"/>
                </a:lnTo>
                <a:lnTo>
                  <a:pt x="564" y="1155"/>
                </a:lnTo>
                <a:lnTo>
                  <a:pt x="541" y="1148"/>
                </a:lnTo>
                <a:lnTo>
                  <a:pt x="541" y="1148"/>
                </a:lnTo>
                <a:lnTo>
                  <a:pt x="545" y="1151"/>
                </a:lnTo>
                <a:lnTo>
                  <a:pt x="550" y="1154"/>
                </a:lnTo>
                <a:lnTo>
                  <a:pt x="563" y="1159"/>
                </a:lnTo>
                <a:lnTo>
                  <a:pt x="576" y="1162"/>
                </a:lnTo>
                <a:lnTo>
                  <a:pt x="587" y="1164"/>
                </a:lnTo>
                <a:lnTo>
                  <a:pt x="587" y="1164"/>
                </a:lnTo>
                <a:close/>
                <a:moveTo>
                  <a:pt x="474" y="1198"/>
                </a:moveTo>
                <a:lnTo>
                  <a:pt x="474" y="1198"/>
                </a:lnTo>
                <a:lnTo>
                  <a:pt x="439" y="1193"/>
                </a:lnTo>
                <a:lnTo>
                  <a:pt x="421" y="1190"/>
                </a:lnTo>
                <a:lnTo>
                  <a:pt x="402" y="1187"/>
                </a:lnTo>
                <a:lnTo>
                  <a:pt x="402" y="1187"/>
                </a:lnTo>
                <a:lnTo>
                  <a:pt x="370" y="1183"/>
                </a:lnTo>
                <a:lnTo>
                  <a:pt x="340" y="1178"/>
                </a:lnTo>
                <a:lnTo>
                  <a:pt x="309" y="1172"/>
                </a:lnTo>
                <a:lnTo>
                  <a:pt x="296" y="1170"/>
                </a:lnTo>
                <a:lnTo>
                  <a:pt x="281" y="1169"/>
                </a:lnTo>
                <a:lnTo>
                  <a:pt x="281" y="1169"/>
                </a:lnTo>
                <a:lnTo>
                  <a:pt x="199" y="1167"/>
                </a:lnTo>
                <a:lnTo>
                  <a:pt x="161" y="1166"/>
                </a:lnTo>
                <a:lnTo>
                  <a:pt x="142" y="1165"/>
                </a:lnTo>
                <a:lnTo>
                  <a:pt x="124" y="1163"/>
                </a:lnTo>
                <a:lnTo>
                  <a:pt x="124" y="1163"/>
                </a:lnTo>
                <a:lnTo>
                  <a:pt x="91" y="1159"/>
                </a:lnTo>
                <a:lnTo>
                  <a:pt x="91" y="1159"/>
                </a:lnTo>
                <a:lnTo>
                  <a:pt x="81" y="1157"/>
                </a:lnTo>
                <a:lnTo>
                  <a:pt x="71" y="1155"/>
                </a:lnTo>
                <a:lnTo>
                  <a:pt x="61" y="1153"/>
                </a:lnTo>
                <a:lnTo>
                  <a:pt x="57" y="1153"/>
                </a:lnTo>
                <a:lnTo>
                  <a:pt x="54" y="1153"/>
                </a:lnTo>
                <a:lnTo>
                  <a:pt x="54" y="1153"/>
                </a:lnTo>
                <a:lnTo>
                  <a:pt x="48" y="1156"/>
                </a:lnTo>
                <a:lnTo>
                  <a:pt x="43" y="1161"/>
                </a:lnTo>
                <a:lnTo>
                  <a:pt x="40" y="1167"/>
                </a:lnTo>
                <a:lnTo>
                  <a:pt x="36" y="1174"/>
                </a:lnTo>
                <a:lnTo>
                  <a:pt x="31" y="1188"/>
                </a:lnTo>
                <a:lnTo>
                  <a:pt x="29" y="1201"/>
                </a:lnTo>
                <a:lnTo>
                  <a:pt x="29" y="1201"/>
                </a:lnTo>
                <a:lnTo>
                  <a:pt x="39" y="1199"/>
                </a:lnTo>
                <a:lnTo>
                  <a:pt x="50" y="1198"/>
                </a:lnTo>
                <a:lnTo>
                  <a:pt x="73" y="1197"/>
                </a:lnTo>
                <a:lnTo>
                  <a:pt x="82" y="1196"/>
                </a:lnTo>
                <a:lnTo>
                  <a:pt x="92" y="1195"/>
                </a:lnTo>
                <a:lnTo>
                  <a:pt x="100" y="1192"/>
                </a:lnTo>
                <a:lnTo>
                  <a:pt x="103" y="1190"/>
                </a:lnTo>
                <a:lnTo>
                  <a:pt x="105" y="1187"/>
                </a:lnTo>
                <a:lnTo>
                  <a:pt x="105" y="1187"/>
                </a:lnTo>
                <a:lnTo>
                  <a:pt x="110" y="1192"/>
                </a:lnTo>
                <a:lnTo>
                  <a:pt x="118" y="1194"/>
                </a:lnTo>
                <a:lnTo>
                  <a:pt x="126" y="1195"/>
                </a:lnTo>
                <a:lnTo>
                  <a:pt x="135" y="1194"/>
                </a:lnTo>
                <a:lnTo>
                  <a:pt x="153" y="1192"/>
                </a:lnTo>
                <a:lnTo>
                  <a:pt x="162" y="1192"/>
                </a:lnTo>
                <a:lnTo>
                  <a:pt x="170" y="1191"/>
                </a:lnTo>
                <a:lnTo>
                  <a:pt x="170" y="1191"/>
                </a:lnTo>
                <a:lnTo>
                  <a:pt x="178" y="1192"/>
                </a:lnTo>
                <a:lnTo>
                  <a:pt x="185" y="1194"/>
                </a:lnTo>
                <a:lnTo>
                  <a:pt x="193" y="1195"/>
                </a:lnTo>
                <a:lnTo>
                  <a:pt x="201" y="1196"/>
                </a:lnTo>
                <a:lnTo>
                  <a:pt x="201" y="1196"/>
                </a:lnTo>
                <a:lnTo>
                  <a:pt x="275" y="1199"/>
                </a:lnTo>
                <a:lnTo>
                  <a:pt x="352" y="1200"/>
                </a:lnTo>
                <a:lnTo>
                  <a:pt x="352" y="1200"/>
                </a:lnTo>
                <a:lnTo>
                  <a:pt x="372" y="1200"/>
                </a:lnTo>
                <a:lnTo>
                  <a:pt x="392" y="1201"/>
                </a:lnTo>
                <a:lnTo>
                  <a:pt x="430" y="1205"/>
                </a:lnTo>
                <a:lnTo>
                  <a:pt x="469" y="1211"/>
                </a:lnTo>
                <a:lnTo>
                  <a:pt x="506" y="1217"/>
                </a:lnTo>
                <a:lnTo>
                  <a:pt x="580" y="1230"/>
                </a:lnTo>
                <a:lnTo>
                  <a:pt x="616" y="1236"/>
                </a:lnTo>
                <a:lnTo>
                  <a:pt x="651" y="1239"/>
                </a:lnTo>
                <a:lnTo>
                  <a:pt x="651" y="1239"/>
                </a:lnTo>
                <a:lnTo>
                  <a:pt x="610" y="1226"/>
                </a:lnTo>
                <a:lnTo>
                  <a:pt x="567" y="1214"/>
                </a:lnTo>
                <a:lnTo>
                  <a:pt x="521" y="1205"/>
                </a:lnTo>
                <a:lnTo>
                  <a:pt x="498" y="1201"/>
                </a:lnTo>
                <a:lnTo>
                  <a:pt x="474" y="1198"/>
                </a:lnTo>
                <a:lnTo>
                  <a:pt x="474" y="1198"/>
                </a:lnTo>
                <a:close/>
                <a:moveTo>
                  <a:pt x="770" y="1237"/>
                </a:moveTo>
                <a:lnTo>
                  <a:pt x="770" y="1237"/>
                </a:lnTo>
                <a:lnTo>
                  <a:pt x="798" y="1250"/>
                </a:lnTo>
                <a:lnTo>
                  <a:pt x="827" y="1262"/>
                </a:lnTo>
                <a:lnTo>
                  <a:pt x="854" y="1275"/>
                </a:lnTo>
                <a:lnTo>
                  <a:pt x="882" y="1285"/>
                </a:lnTo>
                <a:lnTo>
                  <a:pt x="882" y="1285"/>
                </a:lnTo>
                <a:lnTo>
                  <a:pt x="853" y="1269"/>
                </a:lnTo>
                <a:lnTo>
                  <a:pt x="824" y="1255"/>
                </a:lnTo>
                <a:lnTo>
                  <a:pt x="794" y="1241"/>
                </a:lnTo>
                <a:lnTo>
                  <a:pt x="764" y="1228"/>
                </a:lnTo>
                <a:lnTo>
                  <a:pt x="733" y="1216"/>
                </a:lnTo>
                <a:lnTo>
                  <a:pt x="702" y="1205"/>
                </a:lnTo>
                <a:lnTo>
                  <a:pt x="636" y="1182"/>
                </a:lnTo>
                <a:lnTo>
                  <a:pt x="636" y="1182"/>
                </a:lnTo>
                <a:lnTo>
                  <a:pt x="669" y="1197"/>
                </a:lnTo>
                <a:lnTo>
                  <a:pt x="702" y="1212"/>
                </a:lnTo>
                <a:lnTo>
                  <a:pt x="720" y="1220"/>
                </a:lnTo>
                <a:lnTo>
                  <a:pt x="736" y="1227"/>
                </a:lnTo>
                <a:lnTo>
                  <a:pt x="753" y="1232"/>
                </a:lnTo>
                <a:lnTo>
                  <a:pt x="770" y="1237"/>
                </a:lnTo>
                <a:lnTo>
                  <a:pt x="770" y="1237"/>
                </a:lnTo>
                <a:close/>
                <a:moveTo>
                  <a:pt x="552" y="1239"/>
                </a:moveTo>
                <a:lnTo>
                  <a:pt x="552" y="1239"/>
                </a:lnTo>
                <a:lnTo>
                  <a:pt x="516" y="1233"/>
                </a:lnTo>
                <a:lnTo>
                  <a:pt x="480" y="1226"/>
                </a:lnTo>
                <a:lnTo>
                  <a:pt x="480" y="1226"/>
                </a:lnTo>
                <a:lnTo>
                  <a:pt x="441" y="1221"/>
                </a:lnTo>
                <a:lnTo>
                  <a:pt x="399" y="1216"/>
                </a:lnTo>
                <a:lnTo>
                  <a:pt x="358" y="1213"/>
                </a:lnTo>
                <a:lnTo>
                  <a:pt x="314" y="1211"/>
                </a:lnTo>
                <a:lnTo>
                  <a:pt x="230" y="1209"/>
                </a:lnTo>
                <a:lnTo>
                  <a:pt x="156" y="1207"/>
                </a:lnTo>
                <a:lnTo>
                  <a:pt x="156" y="1207"/>
                </a:lnTo>
                <a:lnTo>
                  <a:pt x="151" y="1211"/>
                </a:lnTo>
                <a:lnTo>
                  <a:pt x="146" y="1216"/>
                </a:lnTo>
                <a:lnTo>
                  <a:pt x="142" y="1222"/>
                </a:lnTo>
                <a:lnTo>
                  <a:pt x="138" y="1228"/>
                </a:lnTo>
                <a:lnTo>
                  <a:pt x="132" y="1241"/>
                </a:lnTo>
                <a:lnTo>
                  <a:pt x="127" y="1256"/>
                </a:lnTo>
                <a:lnTo>
                  <a:pt x="118" y="1286"/>
                </a:lnTo>
                <a:lnTo>
                  <a:pt x="112" y="1300"/>
                </a:lnTo>
                <a:lnTo>
                  <a:pt x="109" y="1307"/>
                </a:lnTo>
                <a:lnTo>
                  <a:pt x="105" y="1314"/>
                </a:lnTo>
                <a:lnTo>
                  <a:pt x="105" y="1314"/>
                </a:lnTo>
                <a:lnTo>
                  <a:pt x="132" y="1305"/>
                </a:lnTo>
                <a:lnTo>
                  <a:pt x="160" y="1296"/>
                </a:lnTo>
                <a:lnTo>
                  <a:pt x="190" y="1288"/>
                </a:lnTo>
                <a:lnTo>
                  <a:pt x="219" y="1281"/>
                </a:lnTo>
                <a:lnTo>
                  <a:pt x="252" y="1274"/>
                </a:lnTo>
                <a:lnTo>
                  <a:pt x="284" y="1268"/>
                </a:lnTo>
                <a:lnTo>
                  <a:pt x="317" y="1263"/>
                </a:lnTo>
                <a:lnTo>
                  <a:pt x="350" y="1260"/>
                </a:lnTo>
                <a:lnTo>
                  <a:pt x="350" y="1260"/>
                </a:lnTo>
                <a:lnTo>
                  <a:pt x="379" y="1258"/>
                </a:lnTo>
                <a:lnTo>
                  <a:pt x="407" y="1257"/>
                </a:lnTo>
                <a:lnTo>
                  <a:pt x="464" y="1257"/>
                </a:lnTo>
                <a:lnTo>
                  <a:pt x="520" y="1258"/>
                </a:lnTo>
                <a:lnTo>
                  <a:pt x="575" y="1261"/>
                </a:lnTo>
                <a:lnTo>
                  <a:pt x="630" y="1267"/>
                </a:lnTo>
                <a:lnTo>
                  <a:pt x="682" y="1272"/>
                </a:lnTo>
                <a:lnTo>
                  <a:pt x="781" y="1284"/>
                </a:lnTo>
                <a:lnTo>
                  <a:pt x="781" y="1284"/>
                </a:lnTo>
                <a:lnTo>
                  <a:pt x="752" y="1275"/>
                </a:lnTo>
                <a:lnTo>
                  <a:pt x="723" y="1269"/>
                </a:lnTo>
                <a:lnTo>
                  <a:pt x="666" y="1257"/>
                </a:lnTo>
                <a:lnTo>
                  <a:pt x="609" y="1247"/>
                </a:lnTo>
                <a:lnTo>
                  <a:pt x="552" y="1239"/>
                </a:lnTo>
                <a:lnTo>
                  <a:pt x="552" y="1239"/>
                </a:lnTo>
                <a:close/>
                <a:moveTo>
                  <a:pt x="116" y="1207"/>
                </a:moveTo>
                <a:lnTo>
                  <a:pt x="116" y="1207"/>
                </a:lnTo>
                <a:lnTo>
                  <a:pt x="110" y="1211"/>
                </a:lnTo>
                <a:lnTo>
                  <a:pt x="105" y="1216"/>
                </a:lnTo>
                <a:lnTo>
                  <a:pt x="96" y="1227"/>
                </a:lnTo>
                <a:lnTo>
                  <a:pt x="89" y="1239"/>
                </a:lnTo>
                <a:lnTo>
                  <a:pt x="80" y="1253"/>
                </a:lnTo>
                <a:lnTo>
                  <a:pt x="80" y="1253"/>
                </a:lnTo>
                <a:lnTo>
                  <a:pt x="70" y="1271"/>
                </a:lnTo>
                <a:lnTo>
                  <a:pt x="59" y="1289"/>
                </a:lnTo>
                <a:lnTo>
                  <a:pt x="59" y="1289"/>
                </a:lnTo>
                <a:lnTo>
                  <a:pt x="44" y="1316"/>
                </a:lnTo>
                <a:lnTo>
                  <a:pt x="37" y="1329"/>
                </a:lnTo>
                <a:lnTo>
                  <a:pt x="32" y="1342"/>
                </a:lnTo>
                <a:lnTo>
                  <a:pt x="27" y="1354"/>
                </a:lnTo>
                <a:lnTo>
                  <a:pt x="24" y="1368"/>
                </a:lnTo>
                <a:lnTo>
                  <a:pt x="21" y="1382"/>
                </a:lnTo>
                <a:lnTo>
                  <a:pt x="21" y="1397"/>
                </a:lnTo>
                <a:lnTo>
                  <a:pt x="21" y="1397"/>
                </a:lnTo>
                <a:lnTo>
                  <a:pt x="35" y="1403"/>
                </a:lnTo>
                <a:lnTo>
                  <a:pt x="49" y="1406"/>
                </a:lnTo>
                <a:lnTo>
                  <a:pt x="64" y="1409"/>
                </a:lnTo>
                <a:lnTo>
                  <a:pt x="79" y="1411"/>
                </a:lnTo>
                <a:lnTo>
                  <a:pt x="94" y="1412"/>
                </a:lnTo>
                <a:lnTo>
                  <a:pt x="109" y="1412"/>
                </a:lnTo>
                <a:lnTo>
                  <a:pt x="140" y="1412"/>
                </a:lnTo>
                <a:lnTo>
                  <a:pt x="171" y="1410"/>
                </a:lnTo>
                <a:lnTo>
                  <a:pt x="201" y="1407"/>
                </a:lnTo>
                <a:lnTo>
                  <a:pt x="230" y="1405"/>
                </a:lnTo>
                <a:lnTo>
                  <a:pt x="258" y="1404"/>
                </a:lnTo>
                <a:lnTo>
                  <a:pt x="258" y="1404"/>
                </a:lnTo>
                <a:lnTo>
                  <a:pt x="289" y="1404"/>
                </a:lnTo>
                <a:lnTo>
                  <a:pt x="321" y="1402"/>
                </a:lnTo>
                <a:lnTo>
                  <a:pt x="352" y="1399"/>
                </a:lnTo>
                <a:lnTo>
                  <a:pt x="384" y="1396"/>
                </a:lnTo>
                <a:lnTo>
                  <a:pt x="448" y="1389"/>
                </a:lnTo>
                <a:lnTo>
                  <a:pt x="511" y="1383"/>
                </a:lnTo>
                <a:lnTo>
                  <a:pt x="511" y="1383"/>
                </a:lnTo>
                <a:lnTo>
                  <a:pt x="577" y="1377"/>
                </a:lnTo>
                <a:lnTo>
                  <a:pt x="610" y="1374"/>
                </a:lnTo>
                <a:lnTo>
                  <a:pt x="641" y="1373"/>
                </a:lnTo>
                <a:lnTo>
                  <a:pt x="641" y="1373"/>
                </a:lnTo>
                <a:lnTo>
                  <a:pt x="667" y="1366"/>
                </a:lnTo>
                <a:lnTo>
                  <a:pt x="693" y="1362"/>
                </a:lnTo>
                <a:lnTo>
                  <a:pt x="720" y="1359"/>
                </a:lnTo>
                <a:lnTo>
                  <a:pt x="746" y="1357"/>
                </a:lnTo>
                <a:lnTo>
                  <a:pt x="801" y="1354"/>
                </a:lnTo>
                <a:lnTo>
                  <a:pt x="853" y="1352"/>
                </a:lnTo>
                <a:lnTo>
                  <a:pt x="853" y="1352"/>
                </a:lnTo>
                <a:lnTo>
                  <a:pt x="850" y="1341"/>
                </a:lnTo>
                <a:lnTo>
                  <a:pt x="846" y="1330"/>
                </a:lnTo>
                <a:lnTo>
                  <a:pt x="846" y="1330"/>
                </a:lnTo>
                <a:lnTo>
                  <a:pt x="773" y="1334"/>
                </a:lnTo>
                <a:lnTo>
                  <a:pt x="701" y="1338"/>
                </a:lnTo>
                <a:lnTo>
                  <a:pt x="666" y="1341"/>
                </a:lnTo>
                <a:lnTo>
                  <a:pt x="632" y="1344"/>
                </a:lnTo>
                <a:lnTo>
                  <a:pt x="597" y="1348"/>
                </a:lnTo>
                <a:lnTo>
                  <a:pt x="563" y="1352"/>
                </a:lnTo>
                <a:lnTo>
                  <a:pt x="563" y="1352"/>
                </a:lnTo>
                <a:lnTo>
                  <a:pt x="551" y="1356"/>
                </a:lnTo>
                <a:lnTo>
                  <a:pt x="541" y="1358"/>
                </a:lnTo>
                <a:lnTo>
                  <a:pt x="529" y="1360"/>
                </a:lnTo>
                <a:lnTo>
                  <a:pt x="517" y="1362"/>
                </a:lnTo>
                <a:lnTo>
                  <a:pt x="517" y="1362"/>
                </a:lnTo>
                <a:lnTo>
                  <a:pt x="513" y="1361"/>
                </a:lnTo>
                <a:lnTo>
                  <a:pt x="508" y="1361"/>
                </a:lnTo>
                <a:lnTo>
                  <a:pt x="502" y="1360"/>
                </a:lnTo>
                <a:lnTo>
                  <a:pt x="498" y="1360"/>
                </a:lnTo>
                <a:lnTo>
                  <a:pt x="498" y="1360"/>
                </a:lnTo>
                <a:lnTo>
                  <a:pt x="469" y="1363"/>
                </a:lnTo>
                <a:lnTo>
                  <a:pt x="439" y="1368"/>
                </a:lnTo>
                <a:lnTo>
                  <a:pt x="379" y="1378"/>
                </a:lnTo>
                <a:lnTo>
                  <a:pt x="348" y="1382"/>
                </a:lnTo>
                <a:lnTo>
                  <a:pt x="317" y="1386"/>
                </a:lnTo>
                <a:lnTo>
                  <a:pt x="287" y="1388"/>
                </a:lnTo>
                <a:lnTo>
                  <a:pt x="256" y="1389"/>
                </a:lnTo>
                <a:lnTo>
                  <a:pt x="256" y="1389"/>
                </a:lnTo>
                <a:lnTo>
                  <a:pt x="272" y="1383"/>
                </a:lnTo>
                <a:lnTo>
                  <a:pt x="287" y="1379"/>
                </a:lnTo>
                <a:lnTo>
                  <a:pt x="303" y="1377"/>
                </a:lnTo>
                <a:lnTo>
                  <a:pt x="319" y="1375"/>
                </a:lnTo>
                <a:lnTo>
                  <a:pt x="352" y="1372"/>
                </a:lnTo>
                <a:lnTo>
                  <a:pt x="368" y="1369"/>
                </a:lnTo>
                <a:lnTo>
                  <a:pt x="384" y="1367"/>
                </a:lnTo>
                <a:lnTo>
                  <a:pt x="384" y="1367"/>
                </a:lnTo>
                <a:lnTo>
                  <a:pt x="422" y="1359"/>
                </a:lnTo>
                <a:lnTo>
                  <a:pt x="459" y="1351"/>
                </a:lnTo>
                <a:lnTo>
                  <a:pt x="498" y="1345"/>
                </a:lnTo>
                <a:lnTo>
                  <a:pt x="516" y="1343"/>
                </a:lnTo>
                <a:lnTo>
                  <a:pt x="535" y="1342"/>
                </a:lnTo>
                <a:lnTo>
                  <a:pt x="535" y="1342"/>
                </a:lnTo>
                <a:lnTo>
                  <a:pt x="489" y="1342"/>
                </a:lnTo>
                <a:lnTo>
                  <a:pt x="440" y="1342"/>
                </a:lnTo>
                <a:lnTo>
                  <a:pt x="389" y="1344"/>
                </a:lnTo>
                <a:lnTo>
                  <a:pt x="362" y="1346"/>
                </a:lnTo>
                <a:lnTo>
                  <a:pt x="334" y="1349"/>
                </a:lnTo>
                <a:lnTo>
                  <a:pt x="334" y="1349"/>
                </a:lnTo>
                <a:lnTo>
                  <a:pt x="309" y="1351"/>
                </a:lnTo>
                <a:lnTo>
                  <a:pt x="285" y="1352"/>
                </a:lnTo>
                <a:lnTo>
                  <a:pt x="285" y="1352"/>
                </a:lnTo>
                <a:lnTo>
                  <a:pt x="258" y="1357"/>
                </a:lnTo>
                <a:lnTo>
                  <a:pt x="232" y="1361"/>
                </a:lnTo>
                <a:lnTo>
                  <a:pt x="208" y="1364"/>
                </a:lnTo>
                <a:lnTo>
                  <a:pt x="195" y="1365"/>
                </a:lnTo>
                <a:lnTo>
                  <a:pt x="183" y="1365"/>
                </a:lnTo>
                <a:lnTo>
                  <a:pt x="183" y="1365"/>
                </a:lnTo>
                <a:lnTo>
                  <a:pt x="165" y="1364"/>
                </a:lnTo>
                <a:lnTo>
                  <a:pt x="147" y="1363"/>
                </a:lnTo>
                <a:lnTo>
                  <a:pt x="130" y="1362"/>
                </a:lnTo>
                <a:lnTo>
                  <a:pt x="112" y="1363"/>
                </a:lnTo>
                <a:lnTo>
                  <a:pt x="112" y="1363"/>
                </a:lnTo>
                <a:lnTo>
                  <a:pt x="105" y="1365"/>
                </a:lnTo>
                <a:lnTo>
                  <a:pt x="97" y="1367"/>
                </a:lnTo>
                <a:lnTo>
                  <a:pt x="91" y="1369"/>
                </a:lnTo>
                <a:lnTo>
                  <a:pt x="87" y="1369"/>
                </a:lnTo>
                <a:lnTo>
                  <a:pt x="84" y="1368"/>
                </a:lnTo>
                <a:lnTo>
                  <a:pt x="84" y="1368"/>
                </a:lnTo>
                <a:lnTo>
                  <a:pt x="82" y="1365"/>
                </a:lnTo>
                <a:lnTo>
                  <a:pt x="82" y="1362"/>
                </a:lnTo>
                <a:lnTo>
                  <a:pt x="82" y="1356"/>
                </a:lnTo>
                <a:lnTo>
                  <a:pt x="86" y="1350"/>
                </a:lnTo>
                <a:lnTo>
                  <a:pt x="89" y="1346"/>
                </a:lnTo>
                <a:lnTo>
                  <a:pt x="89" y="1346"/>
                </a:lnTo>
                <a:lnTo>
                  <a:pt x="88" y="1337"/>
                </a:lnTo>
                <a:lnTo>
                  <a:pt x="87" y="1328"/>
                </a:lnTo>
                <a:lnTo>
                  <a:pt x="88" y="1320"/>
                </a:lnTo>
                <a:lnTo>
                  <a:pt x="89" y="1315"/>
                </a:lnTo>
                <a:lnTo>
                  <a:pt x="89" y="1315"/>
                </a:lnTo>
                <a:lnTo>
                  <a:pt x="99" y="1293"/>
                </a:lnTo>
                <a:lnTo>
                  <a:pt x="110" y="1269"/>
                </a:lnTo>
                <a:lnTo>
                  <a:pt x="121" y="1243"/>
                </a:lnTo>
                <a:lnTo>
                  <a:pt x="125" y="1230"/>
                </a:lnTo>
                <a:lnTo>
                  <a:pt x="128" y="1217"/>
                </a:lnTo>
                <a:lnTo>
                  <a:pt x="128" y="1217"/>
                </a:lnTo>
                <a:lnTo>
                  <a:pt x="132" y="1215"/>
                </a:lnTo>
                <a:lnTo>
                  <a:pt x="137" y="1212"/>
                </a:lnTo>
                <a:lnTo>
                  <a:pt x="138" y="1210"/>
                </a:lnTo>
                <a:lnTo>
                  <a:pt x="139" y="1209"/>
                </a:lnTo>
                <a:lnTo>
                  <a:pt x="139" y="1208"/>
                </a:lnTo>
                <a:lnTo>
                  <a:pt x="137" y="1207"/>
                </a:lnTo>
                <a:lnTo>
                  <a:pt x="137" y="1207"/>
                </a:lnTo>
                <a:lnTo>
                  <a:pt x="126" y="1208"/>
                </a:lnTo>
                <a:lnTo>
                  <a:pt x="116" y="1207"/>
                </a:lnTo>
                <a:lnTo>
                  <a:pt x="116" y="1207"/>
                </a:lnTo>
                <a:close/>
                <a:moveTo>
                  <a:pt x="380" y="1271"/>
                </a:moveTo>
                <a:lnTo>
                  <a:pt x="380" y="1271"/>
                </a:lnTo>
                <a:lnTo>
                  <a:pt x="379" y="1271"/>
                </a:lnTo>
                <a:lnTo>
                  <a:pt x="379" y="1273"/>
                </a:lnTo>
                <a:lnTo>
                  <a:pt x="378" y="1274"/>
                </a:lnTo>
                <a:lnTo>
                  <a:pt x="377" y="1274"/>
                </a:lnTo>
                <a:lnTo>
                  <a:pt x="377" y="1274"/>
                </a:lnTo>
                <a:lnTo>
                  <a:pt x="361" y="1275"/>
                </a:lnTo>
                <a:lnTo>
                  <a:pt x="345" y="1276"/>
                </a:lnTo>
                <a:lnTo>
                  <a:pt x="311" y="1280"/>
                </a:lnTo>
                <a:lnTo>
                  <a:pt x="275" y="1285"/>
                </a:lnTo>
                <a:lnTo>
                  <a:pt x="240" y="1290"/>
                </a:lnTo>
                <a:lnTo>
                  <a:pt x="240" y="1290"/>
                </a:lnTo>
                <a:lnTo>
                  <a:pt x="206" y="1297"/>
                </a:lnTo>
                <a:lnTo>
                  <a:pt x="171" y="1306"/>
                </a:lnTo>
                <a:lnTo>
                  <a:pt x="155" y="1312"/>
                </a:lnTo>
                <a:lnTo>
                  <a:pt x="139" y="1317"/>
                </a:lnTo>
                <a:lnTo>
                  <a:pt x="123" y="1324"/>
                </a:lnTo>
                <a:lnTo>
                  <a:pt x="108" y="1331"/>
                </a:lnTo>
                <a:lnTo>
                  <a:pt x="108" y="1331"/>
                </a:lnTo>
                <a:lnTo>
                  <a:pt x="120" y="1331"/>
                </a:lnTo>
                <a:lnTo>
                  <a:pt x="132" y="1330"/>
                </a:lnTo>
                <a:lnTo>
                  <a:pt x="142" y="1329"/>
                </a:lnTo>
                <a:lnTo>
                  <a:pt x="148" y="1330"/>
                </a:lnTo>
                <a:lnTo>
                  <a:pt x="153" y="1331"/>
                </a:lnTo>
                <a:lnTo>
                  <a:pt x="153" y="1331"/>
                </a:lnTo>
                <a:lnTo>
                  <a:pt x="146" y="1334"/>
                </a:lnTo>
                <a:lnTo>
                  <a:pt x="138" y="1336"/>
                </a:lnTo>
                <a:lnTo>
                  <a:pt x="122" y="1337"/>
                </a:lnTo>
                <a:lnTo>
                  <a:pt x="115" y="1338"/>
                </a:lnTo>
                <a:lnTo>
                  <a:pt x="109" y="1342"/>
                </a:lnTo>
                <a:lnTo>
                  <a:pt x="106" y="1343"/>
                </a:lnTo>
                <a:lnTo>
                  <a:pt x="104" y="1345"/>
                </a:lnTo>
                <a:lnTo>
                  <a:pt x="103" y="1348"/>
                </a:lnTo>
                <a:lnTo>
                  <a:pt x="102" y="1351"/>
                </a:lnTo>
                <a:lnTo>
                  <a:pt x="102" y="1351"/>
                </a:lnTo>
                <a:lnTo>
                  <a:pt x="155" y="1349"/>
                </a:lnTo>
                <a:lnTo>
                  <a:pt x="211" y="1346"/>
                </a:lnTo>
                <a:lnTo>
                  <a:pt x="322" y="1336"/>
                </a:lnTo>
                <a:lnTo>
                  <a:pt x="377" y="1332"/>
                </a:lnTo>
                <a:lnTo>
                  <a:pt x="431" y="1329"/>
                </a:lnTo>
                <a:lnTo>
                  <a:pt x="485" y="1327"/>
                </a:lnTo>
                <a:lnTo>
                  <a:pt x="536" y="1326"/>
                </a:lnTo>
                <a:lnTo>
                  <a:pt x="536" y="1326"/>
                </a:lnTo>
                <a:lnTo>
                  <a:pt x="616" y="1327"/>
                </a:lnTo>
                <a:lnTo>
                  <a:pt x="685" y="1324"/>
                </a:lnTo>
                <a:lnTo>
                  <a:pt x="754" y="1320"/>
                </a:lnTo>
                <a:lnTo>
                  <a:pt x="827" y="1314"/>
                </a:lnTo>
                <a:lnTo>
                  <a:pt x="827" y="1314"/>
                </a:lnTo>
                <a:lnTo>
                  <a:pt x="791" y="1311"/>
                </a:lnTo>
                <a:lnTo>
                  <a:pt x="754" y="1307"/>
                </a:lnTo>
                <a:lnTo>
                  <a:pt x="713" y="1303"/>
                </a:lnTo>
                <a:lnTo>
                  <a:pt x="692" y="1302"/>
                </a:lnTo>
                <a:lnTo>
                  <a:pt x="668" y="1301"/>
                </a:lnTo>
                <a:lnTo>
                  <a:pt x="668" y="1301"/>
                </a:lnTo>
                <a:lnTo>
                  <a:pt x="677" y="1298"/>
                </a:lnTo>
                <a:lnTo>
                  <a:pt x="687" y="1294"/>
                </a:lnTo>
                <a:lnTo>
                  <a:pt x="698" y="1293"/>
                </a:lnTo>
                <a:lnTo>
                  <a:pt x="702" y="1293"/>
                </a:lnTo>
                <a:lnTo>
                  <a:pt x="708" y="1294"/>
                </a:lnTo>
                <a:lnTo>
                  <a:pt x="708" y="1294"/>
                </a:lnTo>
                <a:lnTo>
                  <a:pt x="686" y="1288"/>
                </a:lnTo>
                <a:lnTo>
                  <a:pt x="665" y="1284"/>
                </a:lnTo>
                <a:lnTo>
                  <a:pt x="642" y="1281"/>
                </a:lnTo>
                <a:lnTo>
                  <a:pt x="621" y="1277"/>
                </a:lnTo>
                <a:lnTo>
                  <a:pt x="600" y="1275"/>
                </a:lnTo>
                <a:lnTo>
                  <a:pt x="578" y="1274"/>
                </a:lnTo>
                <a:lnTo>
                  <a:pt x="536" y="1273"/>
                </a:lnTo>
                <a:lnTo>
                  <a:pt x="455" y="1273"/>
                </a:lnTo>
                <a:lnTo>
                  <a:pt x="417" y="1273"/>
                </a:lnTo>
                <a:lnTo>
                  <a:pt x="380" y="1271"/>
                </a:lnTo>
                <a:lnTo>
                  <a:pt x="380" y="1271"/>
                </a:lnTo>
                <a:close/>
                <a:moveTo>
                  <a:pt x="789" y="1299"/>
                </a:moveTo>
                <a:lnTo>
                  <a:pt x="789" y="1299"/>
                </a:lnTo>
                <a:lnTo>
                  <a:pt x="766" y="1296"/>
                </a:lnTo>
                <a:lnTo>
                  <a:pt x="754" y="1294"/>
                </a:lnTo>
                <a:lnTo>
                  <a:pt x="748" y="1294"/>
                </a:lnTo>
                <a:lnTo>
                  <a:pt x="743" y="1296"/>
                </a:lnTo>
                <a:lnTo>
                  <a:pt x="743" y="1296"/>
                </a:lnTo>
                <a:lnTo>
                  <a:pt x="769" y="1299"/>
                </a:lnTo>
                <a:lnTo>
                  <a:pt x="781" y="1300"/>
                </a:lnTo>
                <a:lnTo>
                  <a:pt x="786" y="1300"/>
                </a:lnTo>
                <a:lnTo>
                  <a:pt x="789" y="1299"/>
                </a:lnTo>
                <a:lnTo>
                  <a:pt x="789" y="1299"/>
                </a:lnTo>
                <a:close/>
                <a:moveTo>
                  <a:pt x="926" y="1341"/>
                </a:moveTo>
                <a:lnTo>
                  <a:pt x="926" y="1341"/>
                </a:lnTo>
                <a:lnTo>
                  <a:pt x="922" y="1341"/>
                </a:lnTo>
                <a:lnTo>
                  <a:pt x="917" y="1341"/>
                </a:lnTo>
                <a:lnTo>
                  <a:pt x="914" y="1341"/>
                </a:lnTo>
                <a:lnTo>
                  <a:pt x="914" y="1342"/>
                </a:lnTo>
                <a:lnTo>
                  <a:pt x="915" y="1344"/>
                </a:lnTo>
                <a:lnTo>
                  <a:pt x="915" y="1344"/>
                </a:lnTo>
                <a:lnTo>
                  <a:pt x="890" y="1337"/>
                </a:lnTo>
                <a:lnTo>
                  <a:pt x="862" y="1330"/>
                </a:lnTo>
                <a:lnTo>
                  <a:pt x="862" y="1330"/>
                </a:lnTo>
                <a:lnTo>
                  <a:pt x="862" y="1335"/>
                </a:lnTo>
                <a:lnTo>
                  <a:pt x="863" y="1339"/>
                </a:lnTo>
                <a:lnTo>
                  <a:pt x="864" y="1343"/>
                </a:lnTo>
                <a:lnTo>
                  <a:pt x="867" y="1346"/>
                </a:lnTo>
                <a:lnTo>
                  <a:pt x="873" y="1351"/>
                </a:lnTo>
                <a:lnTo>
                  <a:pt x="875" y="1354"/>
                </a:lnTo>
                <a:lnTo>
                  <a:pt x="877" y="1358"/>
                </a:lnTo>
                <a:lnTo>
                  <a:pt x="877" y="1358"/>
                </a:lnTo>
                <a:lnTo>
                  <a:pt x="909" y="1362"/>
                </a:lnTo>
                <a:lnTo>
                  <a:pt x="925" y="1363"/>
                </a:lnTo>
                <a:lnTo>
                  <a:pt x="941" y="1362"/>
                </a:lnTo>
                <a:lnTo>
                  <a:pt x="955" y="1360"/>
                </a:lnTo>
                <a:lnTo>
                  <a:pt x="963" y="1358"/>
                </a:lnTo>
                <a:lnTo>
                  <a:pt x="969" y="1356"/>
                </a:lnTo>
                <a:lnTo>
                  <a:pt x="974" y="1352"/>
                </a:lnTo>
                <a:lnTo>
                  <a:pt x="981" y="1348"/>
                </a:lnTo>
                <a:lnTo>
                  <a:pt x="986" y="1344"/>
                </a:lnTo>
                <a:lnTo>
                  <a:pt x="990" y="1338"/>
                </a:lnTo>
                <a:lnTo>
                  <a:pt x="990" y="1338"/>
                </a:lnTo>
                <a:lnTo>
                  <a:pt x="989" y="1333"/>
                </a:lnTo>
                <a:lnTo>
                  <a:pt x="986" y="1329"/>
                </a:lnTo>
                <a:lnTo>
                  <a:pt x="978" y="1317"/>
                </a:lnTo>
                <a:lnTo>
                  <a:pt x="978" y="1317"/>
                </a:lnTo>
                <a:lnTo>
                  <a:pt x="971" y="1319"/>
                </a:lnTo>
                <a:lnTo>
                  <a:pt x="966" y="1322"/>
                </a:lnTo>
                <a:lnTo>
                  <a:pt x="960" y="1326"/>
                </a:lnTo>
                <a:lnTo>
                  <a:pt x="956" y="1330"/>
                </a:lnTo>
                <a:lnTo>
                  <a:pt x="956" y="1330"/>
                </a:lnTo>
                <a:lnTo>
                  <a:pt x="954" y="1328"/>
                </a:lnTo>
                <a:lnTo>
                  <a:pt x="952" y="1328"/>
                </a:lnTo>
                <a:lnTo>
                  <a:pt x="948" y="1329"/>
                </a:lnTo>
                <a:lnTo>
                  <a:pt x="944" y="1331"/>
                </a:lnTo>
                <a:lnTo>
                  <a:pt x="936" y="1336"/>
                </a:lnTo>
                <a:lnTo>
                  <a:pt x="930" y="1338"/>
                </a:lnTo>
                <a:lnTo>
                  <a:pt x="926" y="1341"/>
                </a:lnTo>
                <a:lnTo>
                  <a:pt x="926" y="1341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accent1">
                <a:lumMod val="50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65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=""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11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75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:  Palier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hydrodynamique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/>
                <a:gridCol w="1331735"/>
                <a:gridCol w="1461022"/>
                <a:gridCol w="1100886"/>
                <a:gridCol w="1251840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pSp>
        <p:nvGrpSpPr>
          <p:cNvPr id="2" name="Groupe 1"/>
          <p:cNvGrpSpPr/>
          <p:nvPr/>
        </p:nvGrpSpPr>
        <p:grpSpPr>
          <a:xfrm>
            <a:off x="2787554" y="324484"/>
            <a:ext cx="412846" cy="642861"/>
            <a:chOff x="5916498" y="2646651"/>
            <a:chExt cx="412846" cy="642861"/>
          </a:xfrm>
        </p:grpSpPr>
        <p:sp>
          <p:nvSpPr>
            <p:cNvPr id="18" name="Organigramme : Processus 17"/>
            <p:cNvSpPr/>
            <p:nvPr/>
          </p:nvSpPr>
          <p:spPr>
            <a:xfrm>
              <a:off x="5916498" y="2646651"/>
              <a:ext cx="412846" cy="642861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3912" y="2719585"/>
              <a:ext cx="320473" cy="5248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498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64969" y="2164048"/>
            <a:ext cx="30704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Modélisation </a:t>
            </a: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&amp; 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Validation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du modèle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EM 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3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12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97AAFEB6-ACF0-46D8-B8AF-CA96A8F19F73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4246988" y="2726378"/>
            <a:ext cx="2522045" cy="642861"/>
            <a:chOff x="1824495" y="2980477"/>
            <a:chExt cx="2522045" cy="642861"/>
          </a:xfrm>
        </p:grpSpPr>
        <p:sp>
          <p:nvSpPr>
            <p:cNvPr id="18" name="Rounded Rectangle 30"/>
            <p:cNvSpPr/>
            <p:nvPr/>
          </p:nvSpPr>
          <p:spPr>
            <a:xfrm>
              <a:off x="1824495" y="2980477"/>
              <a:ext cx="1964093" cy="642861"/>
            </a:xfrm>
            <a:prstGeom prst="roundRect">
              <a:avLst>
                <a:gd name="adj" fmla="val 12991"/>
              </a:avLst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Dynamique des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rotors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12" name="Groupe 11"/>
            <p:cNvGrpSpPr/>
            <p:nvPr/>
          </p:nvGrpSpPr>
          <p:grpSpPr>
            <a:xfrm>
              <a:off x="3818374" y="3047068"/>
              <a:ext cx="528166" cy="479903"/>
              <a:chOff x="3818374" y="3047068"/>
              <a:chExt cx="528166" cy="479903"/>
            </a:xfrm>
          </p:grpSpPr>
          <p:sp>
            <p:nvSpPr>
              <p:cNvPr id="13" name="Organigramme : Processus 12"/>
              <p:cNvSpPr/>
              <p:nvPr/>
            </p:nvSpPr>
            <p:spPr>
              <a:xfrm>
                <a:off x="3818374" y="304706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70590" y="3180576"/>
                <a:ext cx="438239" cy="268247"/>
              </a:xfrm>
              <a:prstGeom prst="rect">
                <a:avLst/>
              </a:prstGeom>
            </p:spPr>
          </p:pic>
        </p:grpSp>
      </p:grpSp>
      <p:grpSp>
        <p:nvGrpSpPr>
          <p:cNvPr id="31" name="Groupe 30"/>
          <p:cNvGrpSpPr/>
          <p:nvPr/>
        </p:nvGrpSpPr>
        <p:grpSpPr>
          <a:xfrm>
            <a:off x="4246988" y="4258590"/>
            <a:ext cx="2507151" cy="642861"/>
            <a:chOff x="1824495" y="4976298"/>
            <a:chExt cx="2507151" cy="642861"/>
          </a:xfrm>
        </p:grpSpPr>
        <p:sp>
          <p:nvSpPr>
            <p:cNvPr id="37" name="Rounded Rectangle 30"/>
            <p:cNvSpPr/>
            <p:nvPr/>
          </p:nvSpPr>
          <p:spPr>
            <a:xfrm>
              <a:off x="1824495" y="4976298"/>
              <a:ext cx="1883705" cy="642861"/>
            </a:xfrm>
            <a:prstGeom prst="roundRect">
              <a:avLst>
                <a:gd name="adj" fmla="val 12991"/>
              </a:avLst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T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hermomécanique </a:t>
              </a:r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du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3803480" y="5083492"/>
              <a:ext cx="528166" cy="463198"/>
              <a:chOff x="3803480" y="5083492"/>
              <a:chExt cx="528166" cy="463198"/>
            </a:xfrm>
          </p:grpSpPr>
          <p:sp>
            <p:nvSpPr>
              <p:cNvPr id="34" name="Organigramme : Processus 33"/>
              <p:cNvSpPr/>
              <p:nvPr/>
            </p:nvSpPr>
            <p:spPr>
              <a:xfrm>
                <a:off x="3803480" y="5083492"/>
                <a:ext cx="528166" cy="463198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5" name="Image 3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8374" y="5184774"/>
                <a:ext cx="506467" cy="269630"/>
              </a:xfrm>
              <a:prstGeom prst="rect">
                <a:avLst/>
              </a:prstGeom>
            </p:spPr>
          </p:pic>
        </p:grpSp>
      </p:grpSp>
      <p:sp>
        <p:nvSpPr>
          <p:cNvPr id="3" name="Accolade fermante 2"/>
          <p:cNvSpPr/>
          <p:nvPr/>
        </p:nvSpPr>
        <p:spPr>
          <a:xfrm>
            <a:off x="6869460" y="1360609"/>
            <a:ext cx="602567" cy="3468373"/>
          </a:xfrm>
          <a:prstGeom prst="rightBrace">
            <a:avLst>
              <a:gd name="adj1" fmla="val 58838"/>
              <a:gd name="adj2" fmla="val 48625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7703246" y="2619055"/>
            <a:ext cx="1610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Algorithme de </a:t>
            </a: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couplage</a:t>
            </a:r>
          </a:p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(modèle de EM)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lèche droite 5"/>
          <p:cNvSpPr/>
          <p:nvPr/>
        </p:nvSpPr>
        <p:spPr>
          <a:xfrm>
            <a:off x="9409738" y="2890690"/>
            <a:ext cx="524669" cy="259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10120497" y="2605132"/>
            <a:ext cx="1579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par les données expérimentales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e 26"/>
          <p:cNvGrpSpPr/>
          <p:nvPr/>
        </p:nvGrpSpPr>
        <p:grpSpPr>
          <a:xfrm>
            <a:off x="4279256" y="1215629"/>
            <a:ext cx="2492260" cy="642862"/>
            <a:chOff x="1854281" y="1019981"/>
            <a:chExt cx="2492260" cy="642862"/>
          </a:xfrm>
        </p:grpSpPr>
        <p:grpSp>
          <p:nvGrpSpPr>
            <p:cNvPr id="29" name="Groupe 28"/>
            <p:cNvGrpSpPr/>
            <p:nvPr/>
          </p:nvGrpSpPr>
          <p:grpSpPr>
            <a:xfrm>
              <a:off x="1854281" y="1019981"/>
              <a:ext cx="2492260" cy="642862"/>
              <a:chOff x="1854281" y="1019981"/>
              <a:chExt cx="2492260" cy="642862"/>
            </a:xfrm>
          </p:grpSpPr>
          <p:sp>
            <p:nvSpPr>
              <p:cNvPr id="36" name="Rounded Rectangle 30"/>
              <p:cNvSpPr/>
              <p:nvPr/>
            </p:nvSpPr>
            <p:spPr>
              <a:xfrm>
                <a:off x="1854281" y="1019981"/>
                <a:ext cx="1964093" cy="642861"/>
              </a:xfrm>
              <a:prstGeom prst="roundRect">
                <a:avLst>
                  <a:gd name="adj" fmla="val 12991"/>
                </a:avLst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Palier </a:t>
                </a:r>
                <a:r>
                  <a:rPr lang="fr-FR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hydrodynamique</a:t>
                </a:r>
                <a:endPara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8" name="Organigramme : Processus 37"/>
              <p:cNvSpPr/>
              <p:nvPr/>
            </p:nvSpPr>
            <p:spPr>
              <a:xfrm>
                <a:off x="3933695" y="1019982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1109" y="1092916"/>
              <a:ext cx="320473" cy="524834"/>
            </a:xfrm>
            <a:prstGeom prst="rect">
              <a:avLst/>
            </a:prstGeom>
          </p:spPr>
        </p:pic>
      </p:grpSp>
      <p:sp>
        <p:nvSpPr>
          <p:cNvPr id="28" name="Freeform 123">
            <a:extLst>
              <a:ext uri="{FF2B5EF4-FFF2-40B4-BE49-F238E27FC236}">
                <a16:creationId xmlns="" xmlns:a16="http://schemas.microsoft.com/office/drawing/2014/main" id="{402A1139-C7D6-4537-AFBF-9254000B9FA6}"/>
              </a:ext>
            </a:extLst>
          </p:cNvPr>
          <p:cNvSpPr>
            <a:spLocks noEditPoints="1"/>
          </p:cNvSpPr>
          <p:nvPr/>
        </p:nvSpPr>
        <p:spPr bwMode="auto">
          <a:xfrm>
            <a:off x="3374068" y="1288564"/>
            <a:ext cx="731520" cy="457200"/>
          </a:xfrm>
          <a:custGeom>
            <a:avLst/>
            <a:gdLst/>
            <a:ahLst/>
            <a:cxnLst>
              <a:cxn ang="0">
                <a:pos x="1179" y="92"/>
              </a:cxn>
              <a:cxn ang="0">
                <a:pos x="1259" y="275"/>
              </a:cxn>
              <a:cxn ang="0">
                <a:pos x="1607" y="202"/>
              </a:cxn>
              <a:cxn ang="0">
                <a:pos x="1753" y="130"/>
              </a:cxn>
              <a:cxn ang="0">
                <a:pos x="1857" y="304"/>
              </a:cxn>
              <a:cxn ang="0">
                <a:pos x="2021" y="567"/>
              </a:cxn>
              <a:cxn ang="0">
                <a:pos x="1753" y="1262"/>
              </a:cxn>
              <a:cxn ang="0">
                <a:pos x="877" y="1371"/>
              </a:cxn>
              <a:cxn ang="0">
                <a:pos x="11" y="1411"/>
              </a:cxn>
              <a:cxn ang="0">
                <a:pos x="24" y="1101"/>
              </a:cxn>
              <a:cxn ang="0">
                <a:pos x="182" y="802"/>
              </a:cxn>
              <a:cxn ang="0">
                <a:pos x="595" y="409"/>
              </a:cxn>
              <a:cxn ang="0">
                <a:pos x="1073" y="700"/>
              </a:cxn>
              <a:cxn ang="0">
                <a:pos x="1155" y="187"/>
              </a:cxn>
              <a:cxn ang="0">
                <a:pos x="896" y="703"/>
              </a:cxn>
              <a:cxn ang="0">
                <a:pos x="1038" y="796"/>
              </a:cxn>
              <a:cxn ang="0">
                <a:pos x="1167" y="547"/>
              </a:cxn>
              <a:cxn ang="0">
                <a:pos x="1033" y="1090"/>
              </a:cxn>
              <a:cxn ang="0">
                <a:pos x="1684" y="283"/>
              </a:cxn>
              <a:cxn ang="0">
                <a:pos x="1558" y="660"/>
              </a:cxn>
              <a:cxn ang="0">
                <a:pos x="940" y="1250"/>
              </a:cxn>
              <a:cxn ang="0">
                <a:pos x="961" y="1290"/>
              </a:cxn>
              <a:cxn ang="0">
                <a:pos x="1656" y="456"/>
              </a:cxn>
              <a:cxn ang="0">
                <a:pos x="1781" y="577"/>
              </a:cxn>
              <a:cxn ang="0">
                <a:pos x="1813" y="253"/>
              </a:cxn>
              <a:cxn ang="0">
                <a:pos x="1756" y="300"/>
              </a:cxn>
              <a:cxn ang="0">
                <a:pos x="1631" y="706"/>
              </a:cxn>
              <a:cxn ang="0">
                <a:pos x="1722" y="409"/>
              </a:cxn>
              <a:cxn ang="0">
                <a:pos x="1697" y="707"/>
              </a:cxn>
              <a:cxn ang="0">
                <a:pos x="1737" y="743"/>
              </a:cxn>
              <a:cxn ang="0">
                <a:pos x="1221" y="1099"/>
              </a:cxn>
              <a:cxn ang="0">
                <a:pos x="1797" y="683"/>
              </a:cxn>
              <a:cxn ang="0">
                <a:pos x="1788" y="561"/>
              </a:cxn>
              <a:cxn ang="0">
                <a:pos x="342" y="594"/>
              </a:cxn>
              <a:cxn ang="0">
                <a:pos x="403" y="1094"/>
              </a:cxn>
              <a:cxn ang="0">
                <a:pos x="899" y="803"/>
              </a:cxn>
              <a:cxn ang="0">
                <a:pos x="1881" y="451"/>
              </a:cxn>
              <a:cxn ang="0">
                <a:pos x="1776" y="1127"/>
              </a:cxn>
              <a:cxn ang="0">
                <a:pos x="1227" y="1221"/>
              </a:cxn>
              <a:cxn ang="0">
                <a:pos x="1396" y="1251"/>
              </a:cxn>
              <a:cxn ang="0">
                <a:pos x="1799" y="1250"/>
              </a:cxn>
              <a:cxn ang="0">
                <a:pos x="2009" y="560"/>
              </a:cxn>
              <a:cxn ang="0">
                <a:pos x="1736" y="999"/>
              </a:cxn>
              <a:cxn ang="0">
                <a:pos x="991" y="1301"/>
              </a:cxn>
              <a:cxn ang="0">
                <a:pos x="1858" y="766"/>
              </a:cxn>
              <a:cxn ang="0">
                <a:pos x="1458" y="864"/>
              </a:cxn>
              <a:cxn ang="0">
                <a:pos x="1300" y="1031"/>
              </a:cxn>
              <a:cxn ang="0">
                <a:pos x="1489" y="913"/>
              </a:cxn>
              <a:cxn ang="0">
                <a:pos x="1464" y="896"/>
              </a:cxn>
              <a:cxn ang="0">
                <a:pos x="107" y="1088"/>
              </a:cxn>
              <a:cxn ang="0">
                <a:pos x="156" y="1111"/>
              </a:cxn>
              <a:cxn ang="0">
                <a:pos x="710" y="1240"/>
              </a:cxn>
              <a:cxn ang="0">
                <a:pos x="91" y="1159"/>
              </a:cxn>
              <a:cxn ang="0">
                <a:pos x="430" y="1205"/>
              </a:cxn>
              <a:cxn ang="0">
                <a:pos x="399" y="1216"/>
              </a:cxn>
              <a:cxn ang="0">
                <a:pos x="116" y="1207"/>
              </a:cxn>
              <a:cxn ang="0">
                <a:pos x="641" y="1373"/>
              </a:cxn>
              <a:cxn ang="0">
                <a:pos x="368" y="1369"/>
              </a:cxn>
              <a:cxn ang="0">
                <a:pos x="88" y="1337"/>
              </a:cxn>
              <a:cxn ang="0">
                <a:pos x="120" y="1331"/>
              </a:cxn>
              <a:cxn ang="0">
                <a:pos x="686" y="1288"/>
              </a:cxn>
              <a:cxn ang="0">
                <a:pos x="877" y="1358"/>
              </a:cxn>
            </a:cxnLst>
            <a:rect l="0" t="0" r="r" b="b"/>
            <a:pathLst>
              <a:path w="2040" h="1427">
                <a:moveTo>
                  <a:pt x="1079" y="278"/>
                </a:moveTo>
                <a:lnTo>
                  <a:pt x="1079" y="278"/>
                </a:lnTo>
                <a:lnTo>
                  <a:pt x="1079" y="276"/>
                </a:lnTo>
                <a:lnTo>
                  <a:pt x="1077" y="275"/>
                </a:lnTo>
                <a:lnTo>
                  <a:pt x="1077" y="275"/>
                </a:lnTo>
                <a:lnTo>
                  <a:pt x="1077" y="278"/>
                </a:lnTo>
                <a:lnTo>
                  <a:pt x="1076" y="278"/>
                </a:lnTo>
                <a:lnTo>
                  <a:pt x="1076" y="275"/>
                </a:lnTo>
                <a:lnTo>
                  <a:pt x="1076" y="274"/>
                </a:lnTo>
                <a:lnTo>
                  <a:pt x="1077" y="273"/>
                </a:lnTo>
                <a:lnTo>
                  <a:pt x="1077" y="273"/>
                </a:lnTo>
                <a:lnTo>
                  <a:pt x="1078" y="271"/>
                </a:lnTo>
                <a:lnTo>
                  <a:pt x="1080" y="271"/>
                </a:lnTo>
                <a:lnTo>
                  <a:pt x="1081" y="271"/>
                </a:lnTo>
                <a:lnTo>
                  <a:pt x="1082" y="271"/>
                </a:lnTo>
                <a:lnTo>
                  <a:pt x="1082" y="270"/>
                </a:lnTo>
                <a:lnTo>
                  <a:pt x="1082" y="270"/>
                </a:lnTo>
                <a:lnTo>
                  <a:pt x="1081" y="269"/>
                </a:lnTo>
                <a:lnTo>
                  <a:pt x="1081" y="267"/>
                </a:lnTo>
                <a:lnTo>
                  <a:pt x="1084" y="263"/>
                </a:lnTo>
                <a:lnTo>
                  <a:pt x="1088" y="261"/>
                </a:lnTo>
                <a:lnTo>
                  <a:pt x="1091" y="259"/>
                </a:lnTo>
                <a:lnTo>
                  <a:pt x="1091" y="259"/>
                </a:lnTo>
                <a:lnTo>
                  <a:pt x="1093" y="253"/>
                </a:lnTo>
                <a:lnTo>
                  <a:pt x="1096" y="245"/>
                </a:lnTo>
                <a:lnTo>
                  <a:pt x="1105" y="231"/>
                </a:lnTo>
                <a:lnTo>
                  <a:pt x="1115" y="218"/>
                </a:lnTo>
                <a:lnTo>
                  <a:pt x="1125" y="206"/>
                </a:lnTo>
                <a:lnTo>
                  <a:pt x="1125" y="206"/>
                </a:lnTo>
                <a:lnTo>
                  <a:pt x="1127" y="198"/>
                </a:lnTo>
                <a:lnTo>
                  <a:pt x="1130" y="191"/>
                </a:lnTo>
                <a:lnTo>
                  <a:pt x="1133" y="183"/>
                </a:lnTo>
                <a:lnTo>
                  <a:pt x="1137" y="176"/>
                </a:lnTo>
                <a:lnTo>
                  <a:pt x="1147" y="162"/>
                </a:lnTo>
                <a:lnTo>
                  <a:pt x="1156" y="147"/>
                </a:lnTo>
                <a:lnTo>
                  <a:pt x="1166" y="133"/>
                </a:lnTo>
                <a:lnTo>
                  <a:pt x="1170" y="125"/>
                </a:lnTo>
                <a:lnTo>
                  <a:pt x="1173" y="117"/>
                </a:lnTo>
                <a:lnTo>
                  <a:pt x="1177" y="109"/>
                </a:lnTo>
                <a:lnTo>
                  <a:pt x="1178" y="101"/>
                </a:lnTo>
                <a:lnTo>
                  <a:pt x="1179" y="92"/>
                </a:lnTo>
                <a:lnTo>
                  <a:pt x="1179" y="84"/>
                </a:lnTo>
                <a:lnTo>
                  <a:pt x="1179" y="84"/>
                </a:lnTo>
                <a:lnTo>
                  <a:pt x="1181" y="82"/>
                </a:lnTo>
                <a:lnTo>
                  <a:pt x="1184" y="81"/>
                </a:lnTo>
                <a:lnTo>
                  <a:pt x="1186" y="78"/>
                </a:lnTo>
                <a:lnTo>
                  <a:pt x="1188" y="75"/>
                </a:lnTo>
                <a:lnTo>
                  <a:pt x="1190" y="71"/>
                </a:lnTo>
                <a:lnTo>
                  <a:pt x="1190" y="67"/>
                </a:lnTo>
                <a:lnTo>
                  <a:pt x="1190" y="63"/>
                </a:lnTo>
                <a:lnTo>
                  <a:pt x="1187" y="60"/>
                </a:lnTo>
                <a:lnTo>
                  <a:pt x="1187" y="60"/>
                </a:lnTo>
                <a:lnTo>
                  <a:pt x="1191" y="58"/>
                </a:lnTo>
                <a:lnTo>
                  <a:pt x="1193" y="56"/>
                </a:lnTo>
                <a:lnTo>
                  <a:pt x="1196" y="48"/>
                </a:lnTo>
                <a:lnTo>
                  <a:pt x="1199" y="39"/>
                </a:lnTo>
                <a:lnTo>
                  <a:pt x="1201" y="29"/>
                </a:lnTo>
                <a:lnTo>
                  <a:pt x="1203" y="19"/>
                </a:lnTo>
                <a:lnTo>
                  <a:pt x="1207" y="11"/>
                </a:lnTo>
                <a:lnTo>
                  <a:pt x="1210" y="3"/>
                </a:lnTo>
                <a:lnTo>
                  <a:pt x="1212" y="1"/>
                </a:lnTo>
                <a:lnTo>
                  <a:pt x="1214" y="0"/>
                </a:lnTo>
                <a:lnTo>
                  <a:pt x="1214" y="0"/>
                </a:lnTo>
                <a:lnTo>
                  <a:pt x="1221" y="5"/>
                </a:lnTo>
                <a:lnTo>
                  <a:pt x="1225" y="13"/>
                </a:lnTo>
                <a:lnTo>
                  <a:pt x="1228" y="21"/>
                </a:lnTo>
                <a:lnTo>
                  <a:pt x="1231" y="30"/>
                </a:lnTo>
                <a:lnTo>
                  <a:pt x="1235" y="50"/>
                </a:lnTo>
                <a:lnTo>
                  <a:pt x="1238" y="70"/>
                </a:lnTo>
                <a:lnTo>
                  <a:pt x="1238" y="70"/>
                </a:lnTo>
                <a:lnTo>
                  <a:pt x="1240" y="80"/>
                </a:lnTo>
                <a:lnTo>
                  <a:pt x="1244" y="91"/>
                </a:lnTo>
                <a:lnTo>
                  <a:pt x="1247" y="102"/>
                </a:lnTo>
                <a:lnTo>
                  <a:pt x="1250" y="111"/>
                </a:lnTo>
                <a:lnTo>
                  <a:pt x="1250" y="111"/>
                </a:lnTo>
                <a:lnTo>
                  <a:pt x="1252" y="128"/>
                </a:lnTo>
                <a:lnTo>
                  <a:pt x="1253" y="147"/>
                </a:lnTo>
                <a:lnTo>
                  <a:pt x="1254" y="186"/>
                </a:lnTo>
                <a:lnTo>
                  <a:pt x="1254" y="186"/>
                </a:lnTo>
                <a:lnTo>
                  <a:pt x="1255" y="236"/>
                </a:lnTo>
                <a:lnTo>
                  <a:pt x="1256" y="257"/>
                </a:lnTo>
                <a:lnTo>
                  <a:pt x="1259" y="275"/>
                </a:lnTo>
                <a:lnTo>
                  <a:pt x="1259" y="275"/>
                </a:lnTo>
                <a:lnTo>
                  <a:pt x="1252" y="320"/>
                </a:lnTo>
                <a:lnTo>
                  <a:pt x="1244" y="365"/>
                </a:lnTo>
                <a:lnTo>
                  <a:pt x="1233" y="408"/>
                </a:lnTo>
                <a:lnTo>
                  <a:pt x="1228" y="429"/>
                </a:lnTo>
                <a:lnTo>
                  <a:pt x="1222" y="450"/>
                </a:lnTo>
                <a:lnTo>
                  <a:pt x="1222" y="450"/>
                </a:lnTo>
                <a:lnTo>
                  <a:pt x="1250" y="424"/>
                </a:lnTo>
                <a:lnTo>
                  <a:pt x="1278" y="398"/>
                </a:lnTo>
                <a:lnTo>
                  <a:pt x="1308" y="373"/>
                </a:lnTo>
                <a:lnTo>
                  <a:pt x="1338" y="348"/>
                </a:lnTo>
                <a:lnTo>
                  <a:pt x="1338" y="348"/>
                </a:lnTo>
                <a:lnTo>
                  <a:pt x="1356" y="334"/>
                </a:lnTo>
                <a:lnTo>
                  <a:pt x="1364" y="327"/>
                </a:lnTo>
                <a:lnTo>
                  <a:pt x="1373" y="320"/>
                </a:lnTo>
                <a:lnTo>
                  <a:pt x="1373" y="320"/>
                </a:lnTo>
                <a:lnTo>
                  <a:pt x="1382" y="314"/>
                </a:lnTo>
                <a:lnTo>
                  <a:pt x="1393" y="309"/>
                </a:lnTo>
                <a:lnTo>
                  <a:pt x="1397" y="306"/>
                </a:lnTo>
                <a:lnTo>
                  <a:pt x="1403" y="304"/>
                </a:lnTo>
                <a:lnTo>
                  <a:pt x="1407" y="300"/>
                </a:lnTo>
                <a:lnTo>
                  <a:pt x="1410" y="294"/>
                </a:lnTo>
                <a:lnTo>
                  <a:pt x="1410" y="294"/>
                </a:lnTo>
                <a:lnTo>
                  <a:pt x="1411" y="296"/>
                </a:lnTo>
                <a:lnTo>
                  <a:pt x="1413" y="297"/>
                </a:lnTo>
                <a:lnTo>
                  <a:pt x="1415" y="296"/>
                </a:lnTo>
                <a:lnTo>
                  <a:pt x="1417" y="294"/>
                </a:lnTo>
                <a:lnTo>
                  <a:pt x="1417" y="294"/>
                </a:lnTo>
                <a:lnTo>
                  <a:pt x="1428" y="287"/>
                </a:lnTo>
                <a:lnTo>
                  <a:pt x="1439" y="281"/>
                </a:lnTo>
                <a:lnTo>
                  <a:pt x="1462" y="269"/>
                </a:lnTo>
                <a:lnTo>
                  <a:pt x="1484" y="258"/>
                </a:lnTo>
                <a:lnTo>
                  <a:pt x="1495" y="251"/>
                </a:lnTo>
                <a:lnTo>
                  <a:pt x="1505" y="243"/>
                </a:lnTo>
                <a:lnTo>
                  <a:pt x="1505" y="243"/>
                </a:lnTo>
                <a:lnTo>
                  <a:pt x="1519" y="239"/>
                </a:lnTo>
                <a:lnTo>
                  <a:pt x="1532" y="233"/>
                </a:lnTo>
                <a:lnTo>
                  <a:pt x="1557" y="223"/>
                </a:lnTo>
                <a:lnTo>
                  <a:pt x="1581" y="212"/>
                </a:lnTo>
                <a:lnTo>
                  <a:pt x="1593" y="207"/>
                </a:lnTo>
                <a:lnTo>
                  <a:pt x="1607" y="202"/>
                </a:lnTo>
                <a:lnTo>
                  <a:pt x="1607" y="202"/>
                </a:lnTo>
                <a:lnTo>
                  <a:pt x="1610" y="199"/>
                </a:lnTo>
                <a:lnTo>
                  <a:pt x="1615" y="196"/>
                </a:lnTo>
                <a:lnTo>
                  <a:pt x="1623" y="190"/>
                </a:lnTo>
                <a:lnTo>
                  <a:pt x="1623" y="190"/>
                </a:lnTo>
                <a:lnTo>
                  <a:pt x="1626" y="186"/>
                </a:lnTo>
                <a:lnTo>
                  <a:pt x="1630" y="182"/>
                </a:lnTo>
                <a:lnTo>
                  <a:pt x="1633" y="178"/>
                </a:lnTo>
                <a:lnTo>
                  <a:pt x="1636" y="173"/>
                </a:lnTo>
                <a:lnTo>
                  <a:pt x="1636" y="173"/>
                </a:lnTo>
                <a:lnTo>
                  <a:pt x="1639" y="171"/>
                </a:lnTo>
                <a:lnTo>
                  <a:pt x="1644" y="170"/>
                </a:lnTo>
                <a:lnTo>
                  <a:pt x="1647" y="169"/>
                </a:lnTo>
                <a:lnTo>
                  <a:pt x="1650" y="167"/>
                </a:lnTo>
                <a:lnTo>
                  <a:pt x="1650" y="167"/>
                </a:lnTo>
                <a:lnTo>
                  <a:pt x="1656" y="161"/>
                </a:lnTo>
                <a:lnTo>
                  <a:pt x="1662" y="154"/>
                </a:lnTo>
                <a:lnTo>
                  <a:pt x="1666" y="146"/>
                </a:lnTo>
                <a:lnTo>
                  <a:pt x="1670" y="137"/>
                </a:lnTo>
                <a:lnTo>
                  <a:pt x="1680" y="120"/>
                </a:lnTo>
                <a:lnTo>
                  <a:pt x="1688" y="103"/>
                </a:lnTo>
                <a:lnTo>
                  <a:pt x="1688" y="103"/>
                </a:lnTo>
                <a:lnTo>
                  <a:pt x="1688" y="96"/>
                </a:lnTo>
                <a:lnTo>
                  <a:pt x="1687" y="91"/>
                </a:lnTo>
                <a:lnTo>
                  <a:pt x="1687" y="86"/>
                </a:lnTo>
                <a:lnTo>
                  <a:pt x="1688" y="84"/>
                </a:lnTo>
                <a:lnTo>
                  <a:pt x="1691" y="81"/>
                </a:lnTo>
                <a:lnTo>
                  <a:pt x="1691" y="81"/>
                </a:lnTo>
                <a:lnTo>
                  <a:pt x="1696" y="82"/>
                </a:lnTo>
                <a:lnTo>
                  <a:pt x="1698" y="82"/>
                </a:lnTo>
                <a:lnTo>
                  <a:pt x="1701" y="81"/>
                </a:lnTo>
                <a:lnTo>
                  <a:pt x="1701" y="81"/>
                </a:lnTo>
                <a:lnTo>
                  <a:pt x="1705" y="97"/>
                </a:lnTo>
                <a:lnTo>
                  <a:pt x="1710" y="112"/>
                </a:lnTo>
                <a:lnTo>
                  <a:pt x="1714" y="127"/>
                </a:lnTo>
                <a:lnTo>
                  <a:pt x="1715" y="135"/>
                </a:lnTo>
                <a:lnTo>
                  <a:pt x="1715" y="142"/>
                </a:lnTo>
                <a:lnTo>
                  <a:pt x="1715" y="142"/>
                </a:lnTo>
                <a:lnTo>
                  <a:pt x="1730" y="138"/>
                </a:lnTo>
                <a:lnTo>
                  <a:pt x="1742" y="134"/>
                </a:lnTo>
                <a:lnTo>
                  <a:pt x="1753" y="130"/>
                </a:lnTo>
                <a:lnTo>
                  <a:pt x="1766" y="126"/>
                </a:lnTo>
                <a:lnTo>
                  <a:pt x="1766" y="126"/>
                </a:lnTo>
                <a:lnTo>
                  <a:pt x="1781" y="147"/>
                </a:lnTo>
                <a:lnTo>
                  <a:pt x="1787" y="157"/>
                </a:lnTo>
                <a:lnTo>
                  <a:pt x="1793" y="169"/>
                </a:lnTo>
                <a:lnTo>
                  <a:pt x="1793" y="169"/>
                </a:lnTo>
                <a:lnTo>
                  <a:pt x="1797" y="168"/>
                </a:lnTo>
                <a:lnTo>
                  <a:pt x="1800" y="167"/>
                </a:lnTo>
                <a:lnTo>
                  <a:pt x="1804" y="164"/>
                </a:lnTo>
                <a:lnTo>
                  <a:pt x="1809" y="161"/>
                </a:lnTo>
                <a:lnTo>
                  <a:pt x="1812" y="161"/>
                </a:lnTo>
                <a:lnTo>
                  <a:pt x="1814" y="162"/>
                </a:lnTo>
                <a:lnTo>
                  <a:pt x="1814" y="162"/>
                </a:lnTo>
                <a:lnTo>
                  <a:pt x="1816" y="163"/>
                </a:lnTo>
                <a:lnTo>
                  <a:pt x="1818" y="164"/>
                </a:lnTo>
                <a:lnTo>
                  <a:pt x="1820" y="167"/>
                </a:lnTo>
                <a:lnTo>
                  <a:pt x="1822" y="172"/>
                </a:lnTo>
                <a:lnTo>
                  <a:pt x="1823" y="179"/>
                </a:lnTo>
                <a:lnTo>
                  <a:pt x="1823" y="184"/>
                </a:lnTo>
                <a:lnTo>
                  <a:pt x="1824" y="190"/>
                </a:lnTo>
                <a:lnTo>
                  <a:pt x="1828" y="195"/>
                </a:lnTo>
                <a:lnTo>
                  <a:pt x="1829" y="196"/>
                </a:lnTo>
                <a:lnTo>
                  <a:pt x="1831" y="197"/>
                </a:lnTo>
                <a:lnTo>
                  <a:pt x="1831" y="197"/>
                </a:lnTo>
                <a:lnTo>
                  <a:pt x="1839" y="194"/>
                </a:lnTo>
                <a:lnTo>
                  <a:pt x="1847" y="191"/>
                </a:lnTo>
                <a:lnTo>
                  <a:pt x="1856" y="190"/>
                </a:lnTo>
                <a:lnTo>
                  <a:pt x="1860" y="191"/>
                </a:lnTo>
                <a:lnTo>
                  <a:pt x="1863" y="192"/>
                </a:lnTo>
                <a:lnTo>
                  <a:pt x="1863" y="192"/>
                </a:lnTo>
                <a:lnTo>
                  <a:pt x="1866" y="198"/>
                </a:lnTo>
                <a:lnTo>
                  <a:pt x="1867" y="206"/>
                </a:lnTo>
                <a:lnTo>
                  <a:pt x="1869" y="212"/>
                </a:lnTo>
                <a:lnTo>
                  <a:pt x="1869" y="219"/>
                </a:lnTo>
                <a:lnTo>
                  <a:pt x="1869" y="233"/>
                </a:lnTo>
                <a:lnTo>
                  <a:pt x="1867" y="248"/>
                </a:lnTo>
                <a:lnTo>
                  <a:pt x="1864" y="263"/>
                </a:lnTo>
                <a:lnTo>
                  <a:pt x="1861" y="278"/>
                </a:lnTo>
                <a:lnTo>
                  <a:pt x="1852" y="305"/>
                </a:lnTo>
                <a:lnTo>
                  <a:pt x="1852" y="305"/>
                </a:lnTo>
                <a:lnTo>
                  <a:pt x="1857" y="304"/>
                </a:lnTo>
                <a:lnTo>
                  <a:pt x="1862" y="304"/>
                </a:lnTo>
                <a:lnTo>
                  <a:pt x="1873" y="303"/>
                </a:lnTo>
                <a:lnTo>
                  <a:pt x="1884" y="303"/>
                </a:lnTo>
                <a:lnTo>
                  <a:pt x="1895" y="302"/>
                </a:lnTo>
                <a:lnTo>
                  <a:pt x="1895" y="302"/>
                </a:lnTo>
                <a:lnTo>
                  <a:pt x="1902" y="299"/>
                </a:lnTo>
                <a:lnTo>
                  <a:pt x="1908" y="296"/>
                </a:lnTo>
                <a:lnTo>
                  <a:pt x="1914" y="292"/>
                </a:lnTo>
                <a:lnTo>
                  <a:pt x="1917" y="292"/>
                </a:lnTo>
                <a:lnTo>
                  <a:pt x="1920" y="293"/>
                </a:lnTo>
                <a:lnTo>
                  <a:pt x="1920" y="293"/>
                </a:lnTo>
                <a:lnTo>
                  <a:pt x="1922" y="297"/>
                </a:lnTo>
                <a:lnTo>
                  <a:pt x="1922" y="301"/>
                </a:lnTo>
                <a:lnTo>
                  <a:pt x="1922" y="305"/>
                </a:lnTo>
                <a:lnTo>
                  <a:pt x="1921" y="309"/>
                </a:lnTo>
                <a:lnTo>
                  <a:pt x="1914" y="327"/>
                </a:lnTo>
                <a:lnTo>
                  <a:pt x="1914" y="327"/>
                </a:lnTo>
                <a:lnTo>
                  <a:pt x="1908" y="349"/>
                </a:lnTo>
                <a:lnTo>
                  <a:pt x="1902" y="372"/>
                </a:lnTo>
                <a:lnTo>
                  <a:pt x="1890" y="415"/>
                </a:lnTo>
                <a:lnTo>
                  <a:pt x="1890" y="415"/>
                </a:lnTo>
                <a:lnTo>
                  <a:pt x="1923" y="415"/>
                </a:lnTo>
                <a:lnTo>
                  <a:pt x="1954" y="413"/>
                </a:lnTo>
                <a:lnTo>
                  <a:pt x="2016" y="407"/>
                </a:lnTo>
                <a:lnTo>
                  <a:pt x="2016" y="407"/>
                </a:lnTo>
                <a:lnTo>
                  <a:pt x="2023" y="415"/>
                </a:lnTo>
                <a:lnTo>
                  <a:pt x="2029" y="423"/>
                </a:lnTo>
                <a:lnTo>
                  <a:pt x="2033" y="430"/>
                </a:lnTo>
                <a:lnTo>
                  <a:pt x="2036" y="438"/>
                </a:lnTo>
                <a:lnTo>
                  <a:pt x="2039" y="446"/>
                </a:lnTo>
                <a:lnTo>
                  <a:pt x="2040" y="456"/>
                </a:lnTo>
                <a:lnTo>
                  <a:pt x="2039" y="467"/>
                </a:lnTo>
                <a:lnTo>
                  <a:pt x="2038" y="480"/>
                </a:lnTo>
                <a:lnTo>
                  <a:pt x="2038" y="480"/>
                </a:lnTo>
                <a:lnTo>
                  <a:pt x="2034" y="494"/>
                </a:lnTo>
                <a:lnTo>
                  <a:pt x="2030" y="510"/>
                </a:lnTo>
                <a:lnTo>
                  <a:pt x="2027" y="526"/>
                </a:lnTo>
                <a:lnTo>
                  <a:pt x="2024" y="542"/>
                </a:lnTo>
                <a:lnTo>
                  <a:pt x="2024" y="542"/>
                </a:lnTo>
                <a:lnTo>
                  <a:pt x="2021" y="555"/>
                </a:lnTo>
                <a:lnTo>
                  <a:pt x="2021" y="567"/>
                </a:lnTo>
                <a:lnTo>
                  <a:pt x="2020" y="580"/>
                </a:lnTo>
                <a:lnTo>
                  <a:pt x="2019" y="593"/>
                </a:lnTo>
                <a:lnTo>
                  <a:pt x="2019" y="593"/>
                </a:lnTo>
                <a:lnTo>
                  <a:pt x="2017" y="603"/>
                </a:lnTo>
                <a:lnTo>
                  <a:pt x="2014" y="612"/>
                </a:lnTo>
                <a:lnTo>
                  <a:pt x="2011" y="622"/>
                </a:lnTo>
                <a:lnTo>
                  <a:pt x="2009" y="631"/>
                </a:lnTo>
                <a:lnTo>
                  <a:pt x="2009" y="631"/>
                </a:lnTo>
                <a:lnTo>
                  <a:pt x="2005" y="647"/>
                </a:lnTo>
                <a:lnTo>
                  <a:pt x="2002" y="661"/>
                </a:lnTo>
                <a:lnTo>
                  <a:pt x="1993" y="693"/>
                </a:lnTo>
                <a:lnTo>
                  <a:pt x="1993" y="693"/>
                </a:lnTo>
                <a:lnTo>
                  <a:pt x="1974" y="768"/>
                </a:lnTo>
                <a:lnTo>
                  <a:pt x="1956" y="844"/>
                </a:lnTo>
                <a:lnTo>
                  <a:pt x="1937" y="919"/>
                </a:lnTo>
                <a:lnTo>
                  <a:pt x="1919" y="991"/>
                </a:lnTo>
                <a:lnTo>
                  <a:pt x="1919" y="991"/>
                </a:lnTo>
                <a:lnTo>
                  <a:pt x="1911" y="1014"/>
                </a:lnTo>
                <a:lnTo>
                  <a:pt x="1905" y="1036"/>
                </a:lnTo>
                <a:lnTo>
                  <a:pt x="1898" y="1058"/>
                </a:lnTo>
                <a:lnTo>
                  <a:pt x="1895" y="1069"/>
                </a:lnTo>
                <a:lnTo>
                  <a:pt x="1893" y="1079"/>
                </a:lnTo>
                <a:lnTo>
                  <a:pt x="1893" y="1079"/>
                </a:lnTo>
                <a:lnTo>
                  <a:pt x="1886" y="1126"/>
                </a:lnTo>
                <a:lnTo>
                  <a:pt x="1881" y="1149"/>
                </a:lnTo>
                <a:lnTo>
                  <a:pt x="1877" y="1170"/>
                </a:lnTo>
                <a:lnTo>
                  <a:pt x="1872" y="1192"/>
                </a:lnTo>
                <a:lnTo>
                  <a:pt x="1865" y="1212"/>
                </a:lnTo>
                <a:lnTo>
                  <a:pt x="1859" y="1232"/>
                </a:lnTo>
                <a:lnTo>
                  <a:pt x="1850" y="1252"/>
                </a:lnTo>
                <a:lnTo>
                  <a:pt x="1850" y="1252"/>
                </a:lnTo>
                <a:lnTo>
                  <a:pt x="1846" y="1254"/>
                </a:lnTo>
                <a:lnTo>
                  <a:pt x="1841" y="1257"/>
                </a:lnTo>
                <a:lnTo>
                  <a:pt x="1834" y="1259"/>
                </a:lnTo>
                <a:lnTo>
                  <a:pt x="1830" y="1262"/>
                </a:lnTo>
                <a:lnTo>
                  <a:pt x="1830" y="1262"/>
                </a:lnTo>
                <a:lnTo>
                  <a:pt x="1812" y="1265"/>
                </a:lnTo>
                <a:lnTo>
                  <a:pt x="1792" y="1265"/>
                </a:lnTo>
                <a:lnTo>
                  <a:pt x="1773" y="1263"/>
                </a:lnTo>
                <a:lnTo>
                  <a:pt x="1753" y="1262"/>
                </a:lnTo>
                <a:lnTo>
                  <a:pt x="1753" y="1262"/>
                </a:lnTo>
                <a:lnTo>
                  <a:pt x="1733" y="1261"/>
                </a:lnTo>
                <a:lnTo>
                  <a:pt x="1715" y="1262"/>
                </a:lnTo>
                <a:lnTo>
                  <a:pt x="1697" y="1265"/>
                </a:lnTo>
                <a:lnTo>
                  <a:pt x="1679" y="1268"/>
                </a:lnTo>
                <a:lnTo>
                  <a:pt x="1642" y="1274"/>
                </a:lnTo>
                <a:lnTo>
                  <a:pt x="1624" y="1276"/>
                </a:lnTo>
                <a:lnTo>
                  <a:pt x="1607" y="1278"/>
                </a:lnTo>
                <a:lnTo>
                  <a:pt x="1607" y="1278"/>
                </a:lnTo>
                <a:lnTo>
                  <a:pt x="1593" y="1277"/>
                </a:lnTo>
                <a:lnTo>
                  <a:pt x="1579" y="1277"/>
                </a:lnTo>
                <a:lnTo>
                  <a:pt x="1573" y="1277"/>
                </a:lnTo>
                <a:lnTo>
                  <a:pt x="1568" y="1280"/>
                </a:lnTo>
                <a:lnTo>
                  <a:pt x="1561" y="1282"/>
                </a:lnTo>
                <a:lnTo>
                  <a:pt x="1556" y="1285"/>
                </a:lnTo>
                <a:lnTo>
                  <a:pt x="1556" y="1285"/>
                </a:lnTo>
                <a:lnTo>
                  <a:pt x="1428" y="1293"/>
                </a:lnTo>
                <a:lnTo>
                  <a:pt x="1294" y="1301"/>
                </a:lnTo>
                <a:lnTo>
                  <a:pt x="1294" y="1301"/>
                </a:lnTo>
                <a:lnTo>
                  <a:pt x="1224" y="1306"/>
                </a:lnTo>
                <a:lnTo>
                  <a:pt x="1188" y="1311"/>
                </a:lnTo>
                <a:lnTo>
                  <a:pt x="1153" y="1315"/>
                </a:lnTo>
                <a:lnTo>
                  <a:pt x="1118" y="1320"/>
                </a:lnTo>
                <a:lnTo>
                  <a:pt x="1084" y="1328"/>
                </a:lnTo>
                <a:lnTo>
                  <a:pt x="1050" y="1335"/>
                </a:lnTo>
                <a:lnTo>
                  <a:pt x="1018" y="1344"/>
                </a:lnTo>
                <a:lnTo>
                  <a:pt x="1018" y="1344"/>
                </a:lnTo>
                <a:lnTo>
                  <a:pt x="1012" y="1347"/>
                </a:lnTo>
                <a:lnTo>
                  <a:pt x="1012" y="1347"/>
                </a:lnTo>
                <a:lnTo>
                  <a:pt x="999" y="1354"/>
                </a:lnTo>
                <a:lnTo>
                  <a:pt x="987" y="1362"/>
                </a:lnTo>
                <a:lnTo>
                  <a:pt x="975" y="1369"/>
                </a:lnTo>
                <a:lnTo>
                  <a:pt x="969" y="1373"/>
                </a:lnTo>
                <a:lnTo>
                  <a:pt x="961" y="1374"/>
                </a:lnTo>
                <a:lnTo>
                  <a:pt x="961" y="1374"/>
                </a:lnTo>
                <a:lnTo>
                  <a:pt x="947" y="1376"/>
                </a:lnTo>
                <a:lnTo>
                  <a:pt x="929" y="1377"/>
                </a:lnTo>
                <a:lnTo>
                  <a:pt x="912" y="1377"/>
                </a:lnTo>
                <a:lnTo>
                  <a:pt x="896" y="1376"/>
                </a:lnTo>
                <a:lnTo>
                  <a:pt x="896" y="1376"/>
                </a:lnTo>
                <a:lnTo>
                  <a:pt x="887" y="1374"/>
                </a:lnTo>
                <a:lnTo>
                  <a:pt x="877" y="1371"/>
                </a:lnTo>
                <a:lnTo>
                  <a:pt x="867" y="1367"/>
                </a:lnTo>
                <a:lnTo>
                  <a:pt x="861" y="1367"/>
                </a:lnTo>
                <a:lnTo>
                  <a:pt x="861" y="1367"/>
                </a:lnTo>
                <a:lnTo>
                  <a:pt x="839" y="1368"/>
                </a:lnTo>
                <a:lnTo>
                  <a:pt x="817" y="1369"/>
                </a:lnTo>
                <a:lnTo>
                  <a:pt x="772" y="1371"/>
                </a:lnTo>
                <a:lnTo>
                  <a:pt x="772" y="1371"/>
                </a:lnTo>
                <a:lnTo>
                  <a:pt x="741" y="1372"/>
                </a:lnTo>
                <a:lnTo>
                  <a:pt x="712" y="1375"/>
                </a:lnTo>
                <a:lnTo>
                  <a:pt x="649" y="1384"/>
                </a:lnTo>
                <a:lnTo>
                  <a:pt x="649" y="1384"/>
                </a:lnTo>
                <a:lnTo>
                  <a:pt x="614" y="1389"/>
                </a:lnTo>
                <a:lnTo>
                  <a:pt x="578" y="1392"/>
                </a:lnTo>
                <a:lnTo>
                  <a:pt x="542" y="1394"/>
                </a:lnTo>
                <a:lnTo>
                  <a:pt x="506" y="1397"/>
                </a:lnTo>
                <a:lnTo>
                  <a:pt x="506" y="1397"/>
                </a:lnTo>
                <a:lnTo>
                  <a:pt x="448" y="1404"/>
                </a:lnTo>
                <a:lnTo>
                  <a:pt x="388" y="1410"/>
                </a:lnTo>
                <a:lnTo>
                  <a:pt x="328" y="1415"/>
                </a:lnTo>
                <a:lnTo>
                  <a:pt x="298" y="1418"/>
                </a:lnTo>
                <a:lnTo>
                  <a:pt x="267" y="1419"/>
                </a:lnTo>
                <a:lnTo>
                  <a:pt x="267" y="1419"/>
                </a:lnTo>
                <a:lnTo>
                  <a:pt x="252" y="1418"/>
                </a:lnTo>
                <a:lnTo>
                  <a:pt x="244" y="1417"/>
                </a:lnTo>
                <a:lnTo>
                  <a:pt x="237" y="1417"/>
                </a:lnTo>
                <a:lnTo>
                  <a:pt x="237" y="1417"/>
                </a:lnTo>
                <a:lnTo>
                  <a:pt x="216" y="1419"/>
                </a:lnTo>
                <a:lnTo>
                  <a:pt x="196" y="1422"/>
                </a:lnTo>
                <a:lnTo>
                  <a:pt x="177" y="1425"/>
                </a:lnTo>
                <a:lnTo>
                  <a:pt x="156" y="1427"/>
                </a:lnTo>
                <a:lnTo>
                  <a:pt x="156" y="1427"/>
                </a:lnTo>
                <a:lnTo>
                  <a:pt x="134" y="1427"/>
                </a:lnTo>
                <a:lnTo>
                  <a:pt x="110" y="1425"/>
                </a:lnTo>
                <a:lnTo>
                  <a:pt x="87" y="1423"/>
                </a:lnTo>
                <a:lnTo>
                  <a:pt x="64" y="1422"/>
                </a:lnTo>
                <a:lnTo>
                  <a:pt x="64" y="1422"/>
                </a:lnTo>
                <a:lnTo>
                  <a:pt x="50" y="1421"/>
                </a:lnTo>
                <a:lnTo>
                  <a:pt x="36" y="1419"/>
                </a:lnTo>
                <a:lnTo>
                  <a:pt x="24" y="1415"/>
                </a:lnTo>
                <a:lnTo>
                  <a:pt x="11" y="1411"/>
                </a:lnTo>
                <a:lnTo>
                  <a:pt x="11" y="1411"/>
                </a:lnTo>
                <a:lnTo>
                  <a:pt x="9" y="1404"/>
                </a:lnTo>
                <a:lnTo>
                  <a:pt x="6" y="1394"/>
                </a:lnTo>
                <a:lnTo>
                  <a:pt x="4" y="1386"/>
                </a:lnTo>
                <a:lnTo>
                  <a:pt x="2" y="1382"/>
                </a:lnTo>
                <a:lnTo>
                  <a:pt x="0" y="1379"/>
                </a:lnTo>
                <a:lnTo>
                  <a:pt x="0" y="1379"/>
                </a:lnTo>
                <a:lnTo>
                  <a:pt x="21" y="1335"/>
                </a:lnTo>
                <a:lnTo>
                  <a:pt x="43" y="1291"/>
                </a:lnTo>
                <a:lnTo>
                  <a:pt x="66" y="1250"/>
                </a:lnTo>
                <a:lnTo>
                  <a:pt x="89" y="1210"/>
                </a:lnTo>
                <a:lnTo>
                  <a:pt x="89" y="1210"/>
                </a:lnTo>
                <a:lnTo>
                  <a:pt x="71" y="1211"/>
                </a:lnTo>
                <a:lnTo>
                  <a:pt x="52" y="1213"/>
                </a:lnTo>
                <a:lnTo>
                  <a:pt x="35" y="1215"/>
                </a:lnTo>
                <a:lnTo>
                  <a:pt x="18" y="1215"/>
                </a:lnTo>
                <a:lnTo>
                  <a:pt x="18" y="1215"/>
                </a:lnTo>
                <a:lnTo>
                  <a:pt x="16" y="1208"/>
                </a:lnTo>
                <a:lnTo>
                  <a:pt x="17" y="1199"/>
                </a:lnTo>
                <a:lnTo>
                  <a:pt x="19" y="1192"/>
                </a:lnTo>
                <a:lnTo>
                  <a:pt x="22" y="1183"/>
                </a:lnTo>
                <a:lnTo>
                  <a:pt x="30" y="1168"/>
                </a:lnTo>
                <a:lnTo>
                  <a:pt x="37" y="1153"/>
                </a:lnTo>
                <a:lnTo>
                  <a:pt x="37" y="1153"/>
                </a:lnTo>
                <a:lnTo>
                  <a:pt x="32" y="1151"/>
                </a:lnTo>
                <a:lnTo>
                  <a:pt x="27" y="1150"/>
                </a:lnTo>
                <a:lnTo>
                  <a:pt x="21" y="1151"/>
                </a:lnTo>
                <a:lnTo>
                  <a:pt x="16" y="1151"/>
                </a:lnTo>
                <a:lnTo>
                  <a:pt x="12" y="1152"/>
                </a:lnTo>
                <a:lnTo>
                  <a:pt x="7" y="1152"/>
                </a:lnTo>
                <a:lnTo>
                  <a:pt x="4" y="1151"/>
                </a:lnTo>
                <a:lnTo>
                  <a:pt x="0" y="1148"/>
                </a:lnTo>
                <a:lnTo>
                  <a:pt x="0" y="1148"/>
                </a:lnTo>
                <a:lnTo>
                  <a:pt x="0" y="1140"/>
                </a:lnTo>
                <a:lnTo>
                  <a:pt x="2" y="1134"/>
                </a:lnTo>
                <a:lnTo>
                  <a:pt x="5" y="1129"/>
                </a:lnTo>
                <a:lnTo>
                  <a:pt x="10" y="1123"/>
                </a:lnTo>
                <a:lnTo>
                  <a:pt x="19" y="1112"/>
                </a:lnTo>
                <a:lnTo>
                  <a:pt x="24" y="1107"/>
                </a:lnTo>
                <a:lnTo>
                  <a:pt x="27" y="1101"/>
                </a:lnTo>
                <a:lnTo>
                  <a:pt x="27" y="1101"/>
                </a:lnTo>
                <a:lnTo>
                  <a:pt x="24" y="1101"/>
                </a:lnTo>
                <a:lnTo>
                  <a:pt x="19" y="1101"/>
                </a:lnTo>
                <a:lnTo>
                  <a:pt x="14" y="1099"/>
                </a:lnTo>
                <a:lnTo>
                  <a:pt x="12" y="1097"/>
                </a:lnTo>
                <a:lnTo>
                  <a:pt x="11" y="1095"/>
                </a:lnTo>
                <a:lnTo>
                  <a:pt x="11" y="1095"/>
                </a:lnTo>
                <a:lnTo>
                  <a:pt x="14" y="1086"/>
                </a:lnTo>
                <a:lnTo>
                  <a:pt x="17" y="1078"/>
                </a:lnTo>
                <a:lnTo>
                  <a:pt x="27" y="1064"/>
                </a:lnTo>
                <a:lnTo>
                  <a:pt x="36" y="1051"/>
                </a:lnTo>
                <a:lnTo>
                  <a:pt x="41" y="1044"/>
                </a:lnTo>
                <a:lnTo>
                  <a:pt x="45" y="1036"/>
                </a:lnTo>
                <a:lnTo>
                  <a:pt x="45" y="1036"/>
                </a:lnTo>
                <a:lnTo>
                  <a:pt x="36" y="1036"/>
                </a:lnTo>
                <a:lnTo>
                  <a:pt x="29" y="1036"/>
                </a:lnTo>
                <a:lnTo>
                  <a:pt x="25" y="1035"/>
                </a:lnTo>
                <a:lnTo>
                  <a:pt x="21" y="1034"/>
                </a:lnTo>
                <a:lnTo>
                  <a:pt x="18" y="1031"/>
                </a:lnTo>
                <a:lnTo>
                  <a:pt x="16" y="1027"/>
                </a:lnTo>
                <a:lnTo>
                  <a:pt x="16" y="1027"/>
                </a:lnTo>
                <a:lnTo>
                  <a:pt x="19" y="1020"/>
                </a:lnTo>
                <a:lnTo>
                  <a:pt x="22" y="1014"/>
                </a:lnTo>
                <a:lnTo>
                  <a:pt x="33" y="1004"/>
                </a:lnTo>
                <a:lnTo>
                  <a:pt x="37" y="999"/>
                </a:lnTo>
                <a:lnTo>
                  <a:pt x="42" y="994"/>
                </a:lnTo>
                <a:lnTo>
                  <a:pt x="46" y="987"/>
                </a:lnTo>
                <a:lnTo>
                  <a:pt x="48" y="980"/>
                </a:lnTo>
                <a:lnTo>
                  <a:pt x="48" y="980"/>
                </a:lnTo>
                <a:lnTo>
                  <a:pt x="51" y="980"/>
                </a:lnTo>
                <a:lnTo>
                  <a:pt x="54" y="979"/>
                </a:lnTo>
                <a:lnTo>
                  <a:pt x="55" y="976"/>
                </a:lnTo>
                <a:lnTo>
                  <a:pt x="57" y="975"/>
                </a:lnTo>
                <a:lnTo>
                  <a:pt x="57" y="975"/>
                </a:lnTo>
                <a:lnTo>
                  <a:pt x="72" y="953"/>
                </a:lnTo>
                <a:lnTo>
                  <a:pt x="87" y="932"/>
                </a:lnTo>
                <a:lnTo>
                  <a:pt x="119" y="891"/>
                </a:lnTo>
                <a:lnTo>
                  <a:pt x="135" y="869"/>
                </a:lnTo>
                <a:lnTo>
                  <a:pt x="151" y="849"/>
                </a:lnTo>
                <a:lnTo>
                  <a:pt x="166" y="827"/>
                </a:lnTo>
                <a:lnTo>
                  <a:pt x="180" y="803"/>
                </a:lnTo>
                <a:lnTo>
                  <a:pt x="180" y="803"/>
                </a:lnTo>
                <a:lnTo>
                  <a:pt x="182" y="802"/>
                </a:lnTo>
                <a:lnTo>
                  <a:pt x="184" y="800"/>
                </a:lnTo>
                <a:lnTo>
                  <a:pt x="186" y="799"/>
                </a:lnTo>
                <a:lnTo>
                  <a:pt x="191" y="798"/>
                </a:lnTo>
                <a:lnTo>
                  <a:pt x="191" y="798"/>
                </a:lnTo>
                <a:lnTo>
                  <a:pt x="210" y="766"/>
                </a:lnTo>
                <a:lnTo>
                  <a:pt x="215" y="757"/>
                </a:lnTo>
                <a:lnTo>
                  <a:pt x="221" y="751"/>
                </a:lnTo>
                <a:lnTo>
                  <a:pt x="227" y="743"/>
                </a:lnTo>
                <a:lnTo>
                  <a:pt x="234" y="738"/>
                </a:lnTo>
                <a:lnTo>
                  <a:pt x="234" y="738"/>
                </a:lnTo>
                <a:lnTo>
                  <a:pt x="252" y="708"/>
                </a:lnTo>
                <a:lnTo>
                  <a:pt x="269" y="681"/>
                </a:lnTo>
                <a:lnTo>
                  <a:pt x="304" y="630"/>
                </a:lnTo>
                <a:lnTo>
                  <a:pt x="321" y="603"/>
                </a:lnTo>
                <a:lnTo>
                  <a:pt x="337" y="576"/>
                </a:lnTo>
                <a:lnTo>
                  <a:pt x="353" y="546"/>
                </a:lnTo>
                <a:lnTo>
                  <a:pt x="368" y="514"/>
                </a:lnTo>
                <a:lnTo>
                  <a:pt x="368" y="514"/>
                </a:lnTo>
                <a:lnTo>
                  <a:pt x="372" y="512"/>
                </a:lnTo>
                <a:lnTo>
                  <a:pt x="374" y="511"/>
                </a:lnTo>
                <a:lnTo>
                  <a:pt x="380" y="512"/>
                </a:lnTo>
                <a:lnTo>
                  <a:pt x="380" y="512"/>
                </a:lnTo>
                <a:lnTo>
                  <a:pt x="398" y="484"/>
                </a:lnTo>
                <a:lnTo>
                  <a:pt x="417" y="456"/>
                </a:lnTo>
                <a:lnTo>
                  <a:pt x="436" y="429"/>
                </a:lnTo>
                <a:lnTo>
                  <a:pt x="453" y="402"/>
                </a:lnTo>
                <a:lnTo>
                  <a:pt x="453" y="402"/>
                </a:lnTo>
                <a:lnTo>
                  <a:pt x="456" y="402"/>
                </a:lnTo>
                <a:lnTo>
                  <a:pt x="458" y="403"/>
                </a:lnTo>
                <a:lnTo>
                  <a:pt x="460" y="406"/>
                </a:lnTo>
                <a:lnTo>
                  <a:pt x="464" y="409"/>
                </a:lnTo>
                <a:lnTo>
                  <a:pt x="465" y="410"/>
                </a:lnTo>
                <a:lnTo>
                  <a:pt x="468" y="410"/>
                </a:lnTo>
                <a:lnTo>
                  <a:pt x="468" y="410"/>
                </a:lnTo>
                <a:lnTo>
                  <a:pt x="482" y="408"/>
                </a:lnTo>
                <a:lnTo>
                  <a:pt x="497" y="406"/>
                </a:lnTo>
                <a:lnTo>
                  <a:pt x="513" y="405"/>
                </a:lnTo>
                <a:lnTo>
                  <a:pt x="529" y="405"/>
                </a:lnTo>
                <a:lnTo>
                  <a:pt x="562" y="406"/>
                </a:lnTo>
                <a:lnTo>
                  <a:pt x="595" y="409"/>
                </a:lnTo>
                <a:lnTo>
                  <a:pt x="595" y="409"/>
                </a:lnTo>
                <a:lnTo>
                  <a:pt x="647" y="412"/>
                </a:lnTo>
                <a:lnTo>
                  <a:pt x="698" y="413"/>
                </a:lnTo>
                <a:lnTo>
                  <a:pt x="748" y="415"/>
                </a:lnTo>
                <a:lnTo>
                  <a:pt x="797" y="420"/>
                </a:lnTo>
                <a:lnTo>
                  <a:pt x="797" y="420"/>
                </a:lnTo>
                <a:lnTo>
                  <a:pt x="815" y="424"/>
                </a:lnTo>
                <a:lnTo>
                  <a:pt x="834" y="428"/>
                </a:lnTo>
                <a:lnTo>
                  <a:pt x="878" y="436"/>
                </a:lnTo>
                <a:lnTo>
                  <a:pt x="902" y="440"/>
                </a:lnTo>
                <a:lnTo>
                  <a:pt x="924" y="444"/>
                </a:lnTo>
                <a:lnTo>
                  <a:pt x="948" y="450"/>
                </a:lnTo>
                <a:lnTo>
                  <a:pt x="969" y="456"/>
                </a:lnTo>
                <a:lnTo>
                  <a:pt x="969" y="456"/>
                </a:lnTo>
                <a:lnTo>
                  <a:pt x="985" y="429"/>
                </a:lnTo>
                <a:lnTo>
                  <a:pt x="993" y="414"/>
                </a:lnTo>
                <a:lnTo>
                  <a:pt x="999" y="399"/>
                </a:lnTo>
                <a:lnTo>
                  <a:pt x="999" y="399"/>
                </a:lnTo>
                <a:lnTo>
                  <a:pt x="1002" y="399"/>
                </a:lnTo>
                <a:lnTo>
                  <a:pt x="1004" y="399"/>
                </a:lnTo>
                <a:lnTo>
                  <a:pt x="1005" y="399"/>
                </a:lnTo>
                <a:lnTo>
                  <a:pt x="1008" y="398"/>
                </a:lnTo>
                <a:lnTo>
                  <a:pt x="1008" y="398"/>
                </a:lnTo>
                <a:lnTo>
                  <a:pt x="1026" y="368"/>
                </a:lnTo>
                <a:lnTo>
                  <a:pt x="1043" y="338"/>
                </a:lnTo>
                <a:lnTo>
                  <a:pt x="1061" y="308"/>
                </a:lnTo>
                <a:lnTo>
                  <a:pt x="1079" y="278"/>
                </a:lnTo>
                <a:lnTo>
                  <a:pt x="1079" y="278"/>
                </a:lnTo>
                <a:close/>
                <a:moveTo>
                  <a:pt x="1042" y="789"/>
                </a:moveTo>
                <a:lnTo>
                  <a:pt x="1042" y="789"/>
                </a:lnTo>
                <a:lnTo>
                  <a:pt x="1046" y="778"/>
                </a:lnTo>
                <a:lnTo>
                  <a:pt x="1049" y="769"/>
                </a:lnTo>
                <a:lnTo>
                  <a:pt x="1056" y="748"/>
                </a:lnTo>
                <a:lnTo>
                  <a:pt x="1056" y="748"/>
                </a:lnTo>
                <a:lnTo>
                  <a:pt x="1063" y="726"/>
                </a:lnTo>
                <a:lnTo>
                  <a:pt x="1066" y="714"/>
                </a:lnTo>
                <a:lnTo>
                  <a:pt x="1067" y="710"/>
                </a:lnTo>
                <a:lnTo>
                  <a:pt x="1066" y="709"/>
                </a:lnTo>
                <a:lnTo>
                  <a:pt x="1066" y="709"/>
                </a:lnTo>
                <a:lnTo>
                  <a:pt x="1069" y="708"/>
                </a:lnTo>
                <a:lnTo>
                  <a:pt x="1070" y="706"/>
                </a:lnTo>
                <a:lnTo>
                  <a:pt x="1073" y="700"/>
                </a:lnTo>
                <a:lnTo>
                  <a:pt x="1075" y="692"/>
                </a:lnTo>
                <a:lnTo>
                  <a:pt x="1076" y="684"/>
                </a:lnTo>
                <a:lnTo>
                  <a:pt x="1076" y="684"/>
                </a:lnTo>
                <a:lnTo>
                  <a:pt x="1114" y="609"/>
                </a:lnTo>
                <a:lnTo>
                  <a:pt x="1152" y="535"/>
                </a:lnTo>
                <a:lnTo>
                  <a:pt x="1152" y="535"/>
                </a:lnTo>
                <a:lnTo>
                  <a:pt x="1156" y="533"/>
                </a:lnTo>
                <a:lnTo>
                  <a:pt x="1160" y="532"/>
                </a:lnTo>
                <a:lnTo>
                  <a:pt x="1163" y="531"/>
                </a:lnTo>
                <a:lnTo>
                  <a:pt x="1166" y="528"/>
                </a:lnTo>
                <a:lnTo>
                  <a:pt x="1166" y="528"/>
                </a:lnTo>
                <a:lnTo>
                  <a:pt x="1176" y="511"/>
                </a:lnTo>
                <a:lnTo>
                  <a:pt x="1185" y="495"/>
                </a:lnTo>
                <a:lnTo>
                  <a:pt x="1207" y="464"/>
                </a:lnTo>
                <a:lnTo>
                  <a:pt x="1207" y="464"/>
                </a:lnTo>
                <a:lnTo>
                  <a:pt x="1220" y="412"/>
                </a:lnTo>
                <a:lnTo>
                  <a:pt x="1229" y="359"/>
                </a:lnTo>
                <a:lnTo>
                  <a:pt x="1233" y="332"/>
                </a:lnTo>
                <a:lnTo>
                  <a:pt x="1238" y="304"/>
                </a:lnTo>
                <a:lnTo>
                  <a:pt x="1240" y="277"/>
                </a:lnTo>
                <a:lnTo>
                  <a:pt x="1242" y="249"/>
                </a:lnTo>
                <a:lnTo>
                  <a:pt x="1243" y="223"/>
                </a:lnTo>
                <a:lnTo>
                  <a:pt x="1243" y="195"/>
                </a:lnTo>
                <a:lnTo>
                  <a:pt x="1241" y="168"/>
                </a:lnTo>
                <a:lnTo>
                  <a:pt x="1239" y="142"/>
                </a:lnTo>
                <a:lnTo>
                  <a:pt x="1236" y="116"/>
                </a:lnTo>
                <a:lnTo>
                  <a:pt x="1230" y="90"/>
                </a:lnTo>
                <a:lnTo>
                  <a:pt x="1224" y="65"/>
                </a:lnTo>
                <a:lnTo>
                  <a:pt x="1216" y="41"/>
                </a:lnTo>
                <a:lnTo>
                  <a:pt x="1216" y="41"/>
                </a:lnTo>
                <a:lnTo>
                  <a:pt x="1210" y="54"/>
                </a:lnTo>
                <a:lnTo>
                  <a:pt x="1205" y="66"/>
                </a:lnTo>
                <a:lnTo>
                  <a:pt x="1196" y="92"/>
                </a:lnTo>
                <a:lnTo>
                  <a:pt x="1188" y="119"/>
                </a:lnTo>
                <a:lnTo>
                  <a:pt x="1181" y="143"/>
                </a:lnTo>
                <a:lnTo>
                  <a:pt x="1181" y="143"/>
                </a:lnTo>
                <a:lnTo>
                  <a:pt x="1176" y="154"/>
                </a:lnTo>
                <a:lnTo>
                  <a:pt x="1169" y="164"/>
                </a:lnTo>
                <a:lnTo>
                  <a:pt x="1157" y="183"/>
                </a:lnTo>
                <a:lnTo>
                  <a:pt x="1157" y="183"/>
                </a:lnTo>
                <a:lnTo>
                  <a:pt x="1155" y="187"/>
                </a:lnTo>
                <a:lnTo>
                  <a:pt x="1154" y="192"/>
                </a:lnTo>
                <a:lnTo>
                  <a:pt x="1153" y="196"/>
                </a:lnTo>
                <a:lnTo>
                  <a:pt x="1152" y="199"/>
                </a:lnTo>
                <a:lnTo>
                  <a:pt x="1152" y="199"/>
                </a:lnTo>
                <a:lnTo>
                  <a:pt x="1147" y="206"/>
                </a:lnTo>
                <a:lnTo>
                  <a:pt x="1141" y="212"/>
                </a:lnTo>
                <a:lnTo>
                  <a:pt x="1136" y="217"/>
                </a:lnTo>
                <a:lnTo>
                  <a:pt x="1131" y="224"/>
                </a:lnTo>
                <a:lnTo>
                  <a:pt x="1131" y="224"/>
                </a:lnTo>
                <a:lnTo>
                  <a:pt x="1101" y="270"/>
                </a:lnTo>
                <a:lnTo>
                  <a:pt x="1101" y="270"/>
                </a:lnTo>
                <a:lnTo>
                  <a:pt x="1091" y="285"/>
                </a:lnTo>
                <a:lnTo>
                  <a:pt x="1082" y="301"/>
                </a:lnTo>
                <a:lnTo>
                  <a:pt x="1074" y="316"/>
                </a:lnTo>
                <a:lnTo>
                  <a:pt x="1066" y="332"/>
                </a:lnTo>
                <a:lnTo>
                  <a:pt x="1066" y="332"/>
                </a:lnTo>
                <a:lnTo>
                  <a:pt x="1053" y="349"/>
                </a:lnTo>
                <a:lnTo>
                  <a:pt x="1041" y="366"/>
                </a:lnTo>
                <a:lnTo>
                  <a:pt x="1029" y="384"/>
                </a:lnTo>
                <a:lnTo>
                  <a:pt x="1017" y="404"/>
                </a:lnTo>
                <a:lnTo>
                  <a:pt x="996" y="442"/>
                </a:lnTo>
                <a:lnTo>
                  <a:pt x="984" y="461"/>
                </a:lnTo>
                <a:lnTo>
                  <a:pt x="972" y="480"/>
                </a:lnTo>
                <a:lnTo>
                  <a:pt x="972" y="480"/>
                </a:lnTo>
                <a:lnTo>
                  <a:pt x="973" y="482"/>
                </a:lnTo>
                <a:lnTo>
                  <a:pt x="973" y="484"/>
                </a:lnTo>
                <a:lnTo>
                  <a:pt x="972" y="487"/>
                </a:lnTo>
                <a:lnTo>
                  <a:pt x="971" y="490"/>
                </a:lnTo>
                <a:lnTo>
                  <a:pt x="970" y="493"/>
                </a:lnTo>
                <a:lnTo>
                  <a:pt x="971" y="496"/>
                </a:lnTo>
                <a:lnTo>
                  <a:pt x="971" y="496"/>
                </a:lnTo>
                <a:lnTo>
                  <a:pt x="947" y="533"/>
                </a:lnTo>
                <a:lnTo>
                  <a:pt x="922" y="572"/>
                </a:lnTo>
                <a:lnTo>
                  <a:pt x="910" y="591"/>
                </a:lnTo>
                <a:lnTo>
                  <a:pt x="899" y="610"/>
                </a:lnTo>
                <a:lnTo>
                  <a:pt x="889" y="631"/>
                </a:lnTo>
                <a:lnTo>
                  <a:pt x="880" y="650"/>
                </a:lnTo>
                <a:lnTo>
                  <a:pt x="880" y="650"/>
                </a:lnTo>
                <a:lnTo>
                  <a:pt x="884" y="669"/>
                </a:lnTo>
                <a:lnTo>
                  <a:pt x="890" y="686"/>
                </a:lnTo>
                <a:lnTo>
                  <a:pt x="896" y="703"/>
                </a:lnTo>
                <a:lnTo>
                  <a:pt x="902" y="720"/>
                </a:lnTo>
                <a:lnTo>
                  <a:pt x="902" y="720"/>
                </a:lnTo>
                <a:lnTo>
                  <a:pt x="909" y="752"/>
                </a:lnTo>
                <a:lnTo>
                  <a:pt x="913" y="783"/>
                </a:lnTo>
                <a:lnTo>
                  <a:pt x="917" y="814"/>
                </a:lnTo>
                <a:lnTo>
                  <a:pt x="919" y="845"/>
                </a:lnTo>
                <a:lnTo>
                  <a:pt x="919" y="877"/>
                </a:lnTo>
                <a:lnTo>
                  <a:pt x="918" y="908"/>
                </a:lnTo>
                <a:lnTo>
                  <a:pt x="914" y="971"/>
                </a:lnTo>
                <a:lnTo>
                  <a:pt x="910" y="1036"/>
                </a:lnTo>
                <a:lnTo>
                  <a:pt x="908" y="1069"/>
                </a:lnTo>
                <a:lnTo>
                  <a:pt x="907" y="1103"/>
                </a:lnTo>
                <a:lnTo>
                  <a:pt x="907" y="1136"/>
                </a:lnTo>
                <a:lnTo>
                  <a:pt x="908" y="1171"/>
                </a:lnTo>
                <a:lnTo>
                  <a:pt x="910" y="1207"/>
                </a:lnTo>
                <a:lnTo>
                  <a:pt x="913" y="1242"/>
                </a:lnTo>
                <a:lnTo>
                  <a:pt x="913" y="1242"/>
                </a:lnTo>
                <a:lnTo>
                  <a:pt x="936" y="1140"/>
                </a:lnTo>
                <a:lnTo>
                  <a:pt x="947" y="1091"/>
                </a:lnTo>
                <a:lnTo>
                  <a:pt x="958" y="1043"/>
                </a:lnTo>
                <a:lnTo>
                  <a:pt x="971" y="996"/>
                </a:lnTo>
                <a:lnTo>
                  <a:pt x="985" y="950"/>
                </a:lnTo>
                <a:lnTo>
                  <a:pt x="999" y="903"/>
                </a:lnTo>
                <a:lnTo>
                  <a:pt x="1015" y="857"/>
                </a:lnTo>
                <a:lnTo>
                  <a:pt x="1015" y="857"/>
                </a:lnTo>
                <a:lnTo>
                  <a:pt x="1017" y="854"/>
                </a:lnTo>
                <a:lnTo>
                  <a:pt x="1016" y="852"/>
                </a:lnTo>
                <a:lnTo>
                  <a:pt x="1014" y="850"/>
                </a:lnTo>
                <a:lnTo>
                  <a:pt x="1014" y="849"/>
                </a:lnTo>
                <a:lnTo>
                  <a:pt x="1013" y="848"/>
                </a:lnTo>
                <a:lnTo>
                  <a:pt x="1013" y="848"/>
                </a:lnTo>
                <a:lnTo>
                  <a:pt x="1018" y="849"/>
                </a:lnTo>
                <a:lnTo>
                  <a:pt x="1020" y="848"/>
                </a:lnTo>
                <a:lnTo>
                  <a:pt x="1020" y="844"/>
                </a:lnTo>
                <a:lnTo>
                  <a:pt x="1020" y="844"/>
                </a:lnTo>
                <a:lnTo>
                  <a:pt x="1030" y="821"/>
                </a:lnTo>
                <a:lnTo>
                  <a:pt x="1034" y="809"/>
                </a:lnTo>
                <a:lnTo>
                  <a:pt x="1039" y="798"/>
                </a:lnTo>
                <a:lnTo>
                  <a:pt x="1039" y="798"/>
                </a:lnTo>
                <a:lnTo>
                  <a:pt x="1038" y="797"/>
                </a:lnTo>
                <a:lnTo>
                  <a:pt x="1038" y="796"/>
                </a:lnTo>
                <a:lnTo>
                  <a:pt x="1036" y="798"/>
                </a:lnTo>
                <a:lnTo>
                  <a:pt x="1035" y="800"/>
                </a:lnTo>
                <a:lnTo>
                  <a:pt x="1035" y="800"/>
                </a:lnTo>
                <a:lnTo>
                  <a:pt x="1034" y="798"/>
                </a:lnTo>
                <a:lnTo>
                  <a:pt x="1034" y="798"/>
                </a:lnTo>
                <a:lnTo>
                  <a:pt x="1034" y="796"/>
                </a:lnTo>
                <a:lnTo>
                  <a:pt x="1035" y="794"/>
                </a:lnTo>
                <a:lnTo>
                  <a:pt x="1039" y="793"/>
                </a:lnTo>
                <a:lnTo>
                  <a:pt x="1042" y="792"/>
                </a:lnTo>
                <a:lnTo>
                  <a:pt x="1042" y="791"/>
                </a:lnTo>
                <a:lnTo>
                  <a:pt x="1042" y="789"/>
                </a:lnTo>
                <a:lnTo>
                  <a:pt x="1042" y="789"/>
                </a:lnTo>
                <a:close/>
                <a:moveTo>
                  <a:pt x="1666" y="178"/>
                </a:moveTo>
                <a:lnTo>
                  <a:pt x="1666" y="178"/>
                </a:lnTo>
                <a:lnTo>
                  <a:pt x="1650" y="190"/>
                </a:lnTo>
                <a:lnTo>
                  <a:pt x="1634" y="201"/>
                </a:lnTo>
                <a:lnTo>
                  <a:pt x="1617" y="212"/>
                </a:lnTo>
                <a:lnTo>
                  <a:pt x="1599" y="222"/>
                </a:lnTo>
                <a:lnTo>
                  <a:pt x="1599" y="222"/>
                </a:lnTo>
                <a:lnTo>
                  <a:pt x="1572" y="231"/>
                </a:lnTo>
                <a:lnTo>
                  <a:pt x="1545" y="242"/>
                </a:lnTo>
                <a:lnTo>
                  <a:pt x="1520" y="254"/>
                </a:lnTo>
                <a:lnTo>
                  <a:pt x="1496" y="264"/>
                </a:lnTo>
                <a:lnTo>
                  <a:pt x="1471" y="277"/>
                </a:lnTo>
                <a:lnTo>
                  <a:pt x="1449" y="290"/>
                </a:lnTo>
                <a:lnTo>
                  <a:pt x="1426" y="303"/>
                </a:lnTo>
                <a:lnTo>
                  <a:pt x="1405" y="316"/>
                </a:lnTo>
                <a:lnTo>
                  <a:pt x="1405" y="316"/>
                </a:lnTo>
                <a:lnTo>
                  <a:pt x="1374" y="337"/>
                </a:lnTo>
                <a:lnTo>
                  <a:pt x="1344" y="360"/>
                </a:lnTo>
                <a:lnTo>
                  <a:pt x="1287" y="407"/>
                </a:lnTo>
                <a:lnTo>
                  <a:pt x="1287" y="407"/>
                </a:lnTo>
                <a:lnTo>
                  <a:pt x="1259" y="431"/>
                </a:lnTo>
                <a:lnTo>
                  <a:pt x="1245" y="443"/>
                </a:lnTo>
                <a:lnTo>
                  <a:pt x="1232" y="457"/>
                </a:lnTo>
                <a:lnTo>
                  <a:pt x="1221" y="470"/>
                </a:lnTo>
                <a:lnTo>
                  <a:pt x="1209" y="485"/>
                </a:lnTo>
                <a:lnTo>
                  <a:pt x="1198" y="500"/>
                </a:lnTo>
                <a:lnTo>
                  <a:pt x="1187" y="515"/>
                </a:lnTo>
                <a:lnTo>
                  <a:pt x="1187" y="515"/>
                </a:lnTo>
                <a:lnTo>
                  <a:pt x="1167" y="547"/>
                </a:lnTo>
                <a:lnTo>
                  <a:pt x="1147" y="577"/>
                </a:lnTo>
                <a:lnTo>
                  <a:pt x="1147" y="577"/>
                </a:lnTo>
                <a:lnTo>
                  <a:pt x="1139" y="589"/>
                </a:lnTo>
                <a:lnTo>
                  <a:pt x="1133" y="602"/>
                </a:lnTo>
                <a:lnTo>
                  <a:pt x="1120" y="629"/>
                </a:lnTo>
                <a:lnTo>
                  <a:pt x="1099" y="681"/>
                </a:lnTo>
                <a:lnTo>
                  <a:pt x="1099" y="681"/>
                </a:lnTo>
                <a:lnTo>
                  <a:pt x="1087" y="710"/>
                </a:lnTo>
                <a:lnTo>
                  <a:pt x="1075" y="740"/>
                </a:lnTo>
                <a:lnTo>
                  <a:pt x="1055" y="799"/>
                </a:lnTo>
                <a:lnTo>
                  <a:pt x="1033" y="858"/>
                </a:lnTo>
                <a:lnTo>
                  <a:pt x="1012" y="918"/>
                </a:lnTo>
                <a:lnTo>
                  <a:pt x="1012" y="918"/>
                </a:lnTo>
                <a:lnTo>
                  <a:pt x="999" y="952"/>
                </a:lnTo>
                <a:lnTo>
                  <a:pt x="988" y="986"/>
                </a:lnTo>
                <a:lnTo>
                  <a:pt x="978" y="1021"/>
                </a:lnTo>
                <a:lnTo>
                  <a:pt x="968" y="1058"/>
                </a:lnTo>
                <a:lnTo>
                  <a:pt x="950" y="1130"/>
                </a:lnTo>
                <a:lnTo>
                  <a:pt x="932" y="1203"/>
                </a:lnTo>
                <a:lnTo>
                  <a:pt x="932" y="1203"/>
                </a:lnTo>
                <a:lnTo>
                  <a:pt x="933" y="1209"/>
                </a:lnTo>
                <a:lnTo>
                  <a:pt x="933" y="1215"/>
                </a:lnTo>
                <a:lnTo>
                  <a:pt x="930" y="1227"/>
                </a:lnTo>
                <a:lnTo>
                  <a:pt x="929" y="1233"/>
                </a:lnTo>
                <a:lnTo>
                  <a:pt x="928" y="1239"/>
                </a:lnTo>
                <a:lnTo>
                  <a:pt x="928" y="1244"/>
                </a:lnTo>
                <a:lnTo>
                  <a:pt x="929" y="1250"/>
                </a:lnTo>
                <a:lnTo>
                  <a:pt x="929" y="1250"/>
                </a:lnTo>
                <a:lnTo>
                  <a:pt x="935" y="1236"/>
                </a:lnTo>
                <a:lnTo>
                  <a:pt x="939" y="1222"/>
                </a:lnTo>
                <a:lnTo>
                  <a:pt x="942" y="1215"/>
                </a:lnTo>
                <a:lnTo>
                  <a:pt x="947" y="1210"/>
                </a:lnTo>
                <a:lnTo>
                  <a:pt x="951" y="1206"/>
                </a:lnTo>
                <a:lnTo>
                  <a:pt x="956" y="1201"/>
                </a:lnTo>
                <a:lnTo>
                  <a:pt x="956" y="1201"/>
                </a:lnTo>
                <a:lnTo>
                  <a:pt x="974" y="1172"/>
                </a:lnTo>
                <a:lnTo>
                  <a:pt x="993" y="1142"/>
                </a:lnTo>
                <a:lnTo>
                  <a:pt x="1013" y="1115"/>
                </a:lnTo>
                <a:lnTo>
                  <a:pt x="1023" y="1102"/>
                </a:lnTo>
                <a:lnTo>
                  <a:pt x="1033" y="1090"/>
                </a:lnTo>
                <a:lnTo>
                  <a:pt x="1033" y="1090"/>
                </a:lnTo>
                <a:lnTo>
                  <a:pt x="1045" y="1077"/>
                </a:lnTo>
                <a:lnTo>
                  <a:pt x="1057" y="1065"/>
                </a:lnTo>
                <a:lnTo>
                  <a:pt x="1071" y="1053"/>
                </a:lnTo>
                <a:lnTo>
                  <a:pt x="1082" y="1040"/>
                </a:lnTo>
                <a:lnTo>
                  <a:pt x="1082" y="1040"/>
                </a:lnTo>
                <a:lnTo>
                  <a:pt x="1105" y="1013"/>
                </a:lnTo>
                <a:lnTo>
                  <a:pt x="1117" y="1000"/>
                </a:lnTo>
                <a:lnTo>
                  <a:pt x="1129" y="988"/>
                </a:lnTo>
                <a:lnTo>
                  <a:pt x="1129" y="988"/>
                </a:lnTo>
                <a:lnTo>
                  <a:pt x="1168" y="956"/>
                </a:lnTo>
                <a:lnTo>
                  <a:pt x="1210" y="924"/>
                </a:lnTo>
                <a:lnTo>
                  <a:pt x="1230" y="909"/>
                </a:lnTo>
                <a:lnTo>
                  <a:pt x="1253" y="895"/>
                </a:lnTo>
                <a:lnTo>
                  <a:pt x="1275" y="881"/>
                </a:lnTo>
                <a:lnTo>
                  <a:pt x="1298" y="868"/>
                </a:lnTo>
                <a:lnTo>
                  <a:pt x="1321" y="857"/>
                </a:lnTo>
                <a:lnTo>
                  <a:pt x="1347" y="846"/>
                </a:lnTo>
                <a:lnTo>
                  <a:pt x="1372" y="837"/>
                </a:lnTo>
                <a:lnTo>
                  <a:pt x="1398" y="829"/>
                </a:lnTo>
                <a:lnTo>
                  <a:pt x="1426" y="822"/>
                </a:lnTo>
                <a:lnTo>
                  <a:pt x="1454" y="818"/>
                </a:lnTo>
                <a:lnTo>
                  <a:pt x="1484" y="815"/>
                </a:lnTo>
                <a:lnTo>
                  <a:pt x="1515" y="814"/>
                </a:lnTo>
                <a:lnTo>
                  <a:pt x="1515" y="814"/>
                </a:lnTo>
                <a:lnTo>
                  <a:pt x="1518" y="783"/>
                </a:lnTo>
                <a:lnTo>
                  <a:pt x="1524" y="753"/>
                </a:lnTo>
                <a:lnTo>
                  <a:pt x="1529" y="723"/>
                </a:lnTo>
                <a:lnTo>
                  <a:pt x="1535" y="693"/>
                </a:lnTo>
                <a:lnTo>
                  <a:pt x="1542" y="664"/>
                </a:lnTo>
                <a:lnTo>
                  <a:pt x="1550" y="634"/>
                </a:lnTo>
                <a:lnTo>
                  <a:pt x="1568" y="572"/>
                </a:lnTo>
                <a:lnTo>
                  <a:pt x="1568" y="572"/>
                </a:lnTo>
                <a:lnTo>
                  <a:pt x="1579" y="536"/>
                </a:lnTo>
                <a:lnTo>
                  <a:pt x="1592" y="501"/>
                </a:lnTo>
                <a:lnTo>
                  <a:pt x="1618" y="431"/>
                </a:lnTo>
                <a:lnTo>
                  <a:pt x="1618" y="431"/>
                </a:lnTo>
                <a:lnTo>
                  <a:pt x="1625" y="413"/>
                </a:lnTo>
                <a:lnTo>
                  <a:pt x="1633" y="394"/>
                </a:lnTo>
                <a:lnTo>
                  <a:pt x="1650" y="358"/>
                </a:lnTo>
                <a:lnTo>
                  <a:pt x="1668" y="320"/>
                </a:lnTo>
                <a:lnTo>
                  <a:pt x="1684" y="283"/>
                </a:lnTo>
                <a:lnTo>
                  <a:pt x="1691" y="263"/>
                </a:lnTo>
                <a:lnTo>
                  <a:pt x="1697" y="244"/>
                </a:lnTo>
                <a:lnTo>
                  <a:pt x="1701" y="225"/>
                </a:lnTo>
                <a:lnTo>
                  <a:pt x="1705" y="206"/>
                </a:lnTo>
                <a:lnTo>
                  <a:pt x="1707" y="186"/>
                </a:lnTo>
                <a:lnTo>
                  <a:pt x="1707" y="166"/>
                </a:lnTo>
                <a:lnTo>
                  <a:pt x="1705" y="147"/>
                </a:lnTo>
                <a:lnTo>
                  <a:pt x="1699" y="126"/>
                </a:lnTo>
                <a:lnTo>
                  <a:pt x="1699" y="126"/>
                </a:lnTo>
                <a:lnTo>
                  <a:pt x="1699" y="124"/>
                </a:lnTo>
                <a:lnTo>
                  <a:pt x="1698" y="124"/>
                </a:lnTo>
                <a:lnTo>
                  <a:pt x="1698" y="124"/>
                </a:lnTo>
                <a:lnTo>
                  <a:pt x="1695" y="132"/>
                </a:lnTo>
                <a:lnTo>
                  <a:pt x="1691" y="139"/>
                </a:lnTo>
                <a:lnTo>
                  <a:pt x="1682" y="151"/>
                </a:lnTo>
                <a:lnTo>
                  <a:pt x="1674" y="164"/>
                </a:lnTo>
                <a:lnTo>
                  <a:pt x="1669" y="170"/>
                </a:lnTo>
                <a:lnTo>
                  <a:pt x="1666" y="178"/>
                </a:lnTo>
                <a:lnTo>
                  <a:pt x="1666" y="178"/>
                </a:lnTo>
                <a:close/>
                <a:moveTo>
                  <a:pt x="1717" y="151"/>
                </a:moveTo>
                <a:lnTo>
                  <a:pt x="1717" y="151"/>
                </a:lnTo>
                <a:lnTo>
                  <a:pt x="1720" y="170"/>
                </a:lnTo>
                <a:lnTo>
                  <a:pt x="1720" y="188"/>
                </a:lnTo>
                <a:lnTo>
                  <a:pt x="1718" y="206"/>
                </a:lnTo>
                <a:lnTo>
                  <a:pt x="1716" y="223"/>
                </a:lnTo>
                <a:lnTo>
                  <a:pt x="1713" y="240"/>
                </a:lnTo>
                <a:lnTo>
                  <a:pt x="1709" y="256"/>
                </a:lnTo>
                <a:lnTo>
                  <a:pt x="1703" y="272"/>
                </a:lnTo>
                <a:lnTo>
                  <a:pt x="1698" y="287"/>
                </a:lnTo>
                <a:lnTo>
                  <a:pt x="1685" y="318"/>
                </a:lnTo>
                <a:lnTo>
                  <a:pt x="1670" y="347"/>
                </a:lnTo>
                <a:lnTo>
                  <a:pt x="1655" y="377"/>
                </a:lnTo>
                <a:lnTo>
                  <a:pt x="1641" y="407"/>
                </a:lnTo>
                <a:lnTo>
                  <a:pt x="1641" y="407"/>
                </a:lnTo>
                <a:lnTo>
                  <a:pt x="1632" y="430"/>
                </a:lnTo>
                <a:lnTo>
                  <a:pt x="1623" y="454"/>
                </a:lnTo>
                <a:lnTo>
                  <a:pt x="1607" y="503"/>
                </a:lnTo>
                <a:lnTo>
                  <a:pt x="1607" y="503"/>
                </a:lnTo>
                <a:lnTo>
                  <a:pt x="1581" y="580"/>
                </a:lnTo>
                <a:lnTo>
                  <a:pt x="1570" y="620"/>
                </a:lnTo>
                <a:lnTo>
                  <a:pt x="1558" y="660"/>
                </a:lnTo>
                <a:lnTo>
                  <a:pt x="1547" y="700"/>
                </a:lnTo>
                <a:lnTo>
                  <a:pt x="1539" y="742"/>
                </a:lnTo>
                <a:lnTo>
                  <a:pt x="1531" y="785"/>
                </a:lnTo>
                <a:lnTo>
                  <a:pt x="1526" y="829"/>
                </a:lnTo>
                <a:lnTo>
                  <a:pt x="1526" y="829"/>
                </a:lnTo>
                <a:lnTo>
                  <a:pt x="1498" y="830"/>
                </a:lnTo>
                <a:lnTo>
                  <a:pt x="1470" y="831"/>
                </a:lnTo>
                <a:lnTo>
                  <a:pt x="1417" y="833"/>
                </a:lnTo>
                <a:lnTo>
                  <a:pt x="1417" y="833"/>
                </a:lnTo>
                <a:lnTo>
                  <a:pt x="1391" y="842"/>
                </a:lnTo>
                <a:lnTo>
                  <a:pt x="1365" y="851"/>
                </a:lnTo>
                <a:lnTo>
                  <a:pt x="1339" y="862"/>
                </a:lnTo>
                <a:lnTo>
                  <a:pt x="1315" y="874"/>
                </a:lnTo>
                <a:lnTo>
                  <a:pt x="1291" y="887"/>
                </a:lnTo>
                <a:lnTo>
                  <a:pt x="1268" y="899"/>
                </a:lnTo>
                <a:lnTo>
                  <a:pt x="1245" y="913"/>
                </a:lnTo>
                <a:lnTo>
                  <a:pt x="1223" y="927"/>
                </a:lnTo>
                <a:lnTo>
                  <a:pt x="1223" y="927"/>
                </a:lnTo>
                <a:lnTo>
                  <a:pt x="1207" y="940"/>
                </a:lnTo>
                <a:lnTo>
                  <a:pt x="1192" y="954"/>
                </a:lnTo>
                <a:lnTo>
                  <a:pt x="1165" y="980"/>
                </a:lnTo>
                <a:lnTo>
                  <a:pt x="1165" y="980"/>
                </a:lnTo>
                <a:lnTo>
                  <a:pt x="1154" y="987"/>
                </a:lnTo>
                <a:lnTo>
                  <a:pt x="1145" y="995"/>
                </a:lnTo>
                <a:lnTo>
                  <a:pt x="1135" y="1001"/>
                </a:lnTo>
                <a:lnTo>
                  <a:pt x="1125" y="1010"/>
                </a:lnTo>
                <a:lnTo>
                  <a:pt x="1125" y="1010"/>
                </a:lnTo>
                <a:lnTo>
                  <a:pt x="1117" y="1018"/>
                </a:lnTo>
                <a:lnTo>
                  <a:pt x="1108" y="1028"/>
                </a:lnTo>
                <a:lnTo>
                  <a:pt x="1091" y="1047"/>
                </a:lnTo>
                <a:lnTo>
                  <a:pt x="1091" y="1047"/>
                </a:lnTo>
                <a:lnTo>
                  <a:pt x="1056" y="1082"/>
                </a:lnTo>
                <a:lnTo>
                  <a:pt x="1039" y="1101"/>
                </a:lnTo>
                <a:lnTo>
                  <a:pt x="1023" y="1120"/>
                </a:lnTo>
                <a:lnTo>
                  <a:pt x="1023" y="1120"/>
                </a:lnTo>
                <a:lnTo>
                  <a:pt x="1008" y="1140"/>
                </a:lnTo>
                <a:lnTo>
                  <a:pt x="993" y="1161"/>
                </a:lnTo>
                <a:lnTo>
                  <a:pt x="979" y="1182"/>
                </a:lnTo>
                <a:lnTo>
                  <a:pt x="965" y="1205"/>
                </a:lnTo>
                <a:lnTo>
                  <a:pt x="952" y="1226"/>
                </a:lnTo>
                <a:lnTo>
                  <a:pt x="940" y="1250"/>
                </a:lnTo>
                <a:lnTo>
                  <a:pt x="928" y="1272"/>
                </a:lnTo>
                <a:lnTo>
                  <a:pt x="918" y="1296"/>
                </a:lnTo>
                <a:lnTo>
                  <a:pt x="918" y="1296"/>
                </a:lnTo>
                <a:lnTo>
                  <a:pt x="923" y="1290"/>
                </a:lnTo>
                <a:lnTo>
                  <a:pt x="928" y="1284"/>
                </a:lnTo>
                <a:lnTo>
                  <a:pt x="933" y="1275"/>
                </a:lnTo>
                <a:lnTo>
                  <a:pt x="937" y="1268"/>
                </a:lnTo>
                <a:lnTo>
                  <a:pt x="944" y="1251"/>
                </a:lnTo>
                <a:lnTo>
                  <a:pt x="953" y="1233"/>
                </a:lnTo>
                <a:lnTo>
                  <a:pt x="953" y="1233"/>
                </a:lnTo>
                <a:lnTo>
                  <a:pt x="959" y="1225"/>
                </a:lnTo>
                <a:lnTo>
                  <a:pt x="967" y="1216"/>
                </a:lnTo>
                <a:lnTo>
                  <a:pt x="975" y="1208"/>
                </a:lnTo>
                <a:lnTo>
                  <a:pt x="983" y="1200"/>
                </a:lnTo>
                <a:lnTo>
                  <a:pt x="983" y="1200"/>
                </a:lnTo>
                <a:lnTo>
                  <a:pt x="998" y="1179"/>
                </a:lnTo>
                <a:lnTo>
                  <a:pt x="1013" y="1157"/>
                </a:lnTo>
                <a:lnTo>
                  <a:pt x="1013" y="1157"/>
                </a:lnTo>
                <a:lnTo>
                  <a:pt x="1020" y="1147"/>
                </a:lnTo>
                <a:lnTo>
                  <a:pt x="1028" y="1136"/>
                </a:lnTo>
                <a:lnTo>
                  <a:pt x="1032" y="1131"/>
                </a:lnTo>
                <a:lnTo>
                  <a:pt x="1036" y="1126"/>
                </a:lnTo>
                <a:lnTo>
                  <a:pt x="1042" y="1123"/>
                </a:lnTo>
                <a:lnTo>
                  <a:pt x="1047" y="1121"/>
                </a:lnTo>
                <a:lnTo>
                  <a:pt x="1047" y="1121"/>
                </a:lnTo>
                <a:lnTo>
                  <a:pt x="1038" y="1138"/>
                </a:lnTo>
                <a:lnTo>
                  <a:pt x="1027" y="1153"/>
                </a:lnTo>
                <a:lnTo>
                  <a:pt x="1003" y="1184"/>
                </a:lnTo>
                <a:lnTo>
                  <a:pt x="980" y="1214"/>
                </a:lnTo>
                <a:lnTo>
                  <a:pt x="969" y="1230"/>
                </a:lnTo>
                <a:lnTo>
                  <a:pt x="960" y="1246"/>
                </a:lnTo>
                <a:lnTo>
                  <a:pt x="960" y="1246"/>
                </a:lnTo>
                <a:lnTo>
                  <a:pt x="954" y="1257"/>
                </a:lnTo>
                <a:lnTo>
                  <a:pt x="949" y="1270"/>
                </a:lnTo>
                <a:lnTo>
                  <a:pt x="943" y="1282"/>
                </a:lnTo>
                <a:lnTo>
                  <a:pt x="940" y="1294"/>
                </a:lnTo>
                <a:lnTo>
                  <a:pt x="940" y="1294"/>
                </a:lnTo>
                <a:lnTo>
                  <a:pt x="945" y="1293"/>
                </a:lnTo>
                <a:lnTo>
                  <a:pt x="951" y="1292"/>
                </a:lnTo>
                <a:lnTo>
                  <a:pt x="956" y="1291"/>
                </a:lnTo>
                <a:lnTo>
                  <a:pt x="961" y="1290"/>
                </a:lnTo>
                <a:lnTo>
                  <a:pt x="961" y="1290"/>
                </a:lnTo>
                <a:lnTo>
                  <a:pt x="1012" y="1221"/>
                </a:lnTo>
                <a:lnTo>
                  <a:pt x="1038" y="1186"/>
                </a:lnTo>
                <a:lnTo>
                  <a:pt x="1064" y="1152"/>
                </a:lnTo>
                <a:lnTo>
                  <a:pt x="1091" y="1118"/>
                </a:lnTo>
                <a:lnTo>
                  <a:pt x="1119" y="1086"/>
                </a:lnTo>
                <a:lnTo>
                  <a:pt x="1147" y="1055"/>
                </a:lnTo>
                <a:lnTo>
                  <a:pt x="1177" y="1024"/>
                </a:lnTo>
                <a:lnTo>
                  <a:pt x="1177" y="1024"/>
                </a:lnTo>
                <a:lnTo>
                  <a:pt x="1181" y="1024"/>
                </a:lnTo>
                <a:lnTo>
                  <a:pt x="1184" y="1023"/>
                </a:lnTo>
                <a:lnTo>
                  <a:pt x="1190" y="1020"/>
                </a:lnTo>
                <a:lnTo>
                  <a:pt x="1190" y="1020"/>
                </a:lnTo>
                <a:lnTo>
                  <a:pt x="1220" y="995"/>
                </a:lnTo>
                <a:lnTo>
                  <a:pt x="1251" y="969"/>
                </a:lnTo>
                <a:lnTo>
                  <a:pt x="1284" y="943"/>
                </a:lnTo>
                <a:lnTo>
                  <a:pt x="1317" y="919"/>
                </a:lnTo>
                <a:lnTo>
                  <a:pt x="1317" y="919"/>
                </a:lnTo>
                <a:lnTo>
                  <a:pt x="1338" y="905"/>
                </a:lnTo>
                <a:lnTo>
                  <a:pt x="1360" y="892"/>
                </a:lnTo>
                <a:lnTo>
                  <a:pt x="1381" y="880"/>
                </a:lnTo>
                <a:lnTo>
                  <a:pt x="1404" y="869"/>
                </a:lnTo>
                <a:lnTo>
                  <a:pt x="1428" y="861"/>
                </a:lnTo>
                <a:lnTo>
                  <a:pt x="1441" y="858"/>
                </a:lnTo>
                <a:lnTo>
                  <a:pt x="1454" y="854"/>
                </a:lnTo>
                <a:lnTo>
                  <a:pt x="1468" y="851"/>
                </a:lnTo>
                <a:lnTo>
                  <a:pt x="1482" y="850"/>
                </a:lnTo>
                <a:lnTo>
                  <a:pt x="1496" y="848"/>
                </a:lnTo>
                <a:lnTo>
                  <a:pt x="1511" y="848"/>
                </a:lnTo>
                <a:lnTo>
                  <a:pt x="1511" y="848"/>
                </a:lnTo>
                <a:lnTo>
                  <a:pt x="1524" y="848"/>
                </a:lnTo>
                <a:lnTo>
                  <a:pt x="1532" y="849"/>
                </a:lnTo>
                <a:lnTo>
                  <a:pt x="1541" y="849"/>
                </a:lnTo>
                <a:lnTo>
                  <a:pt x="1553" y="848"/>
                </a:lnTo>
                <a:lnTo>
                  <a:pt x="1553" y="848"/>
                </a:lnTo>
                <a:lnTo>
                  <a:pt x="1580" y="752"/>
                </a:lnTo>
                <a:lnTo>
                  <a:pt x="1609" y="656"/>
                </a:lnTo>
                <a:lnTo>
                  <a:pt x="1622" y="607"/>
                </a:lnTo>
                <a:lnTo>
                  <a:pt x="1635" y="559"/>
                </a:lnTo>
                <a:lnTo>
                  <a:pt x="1647" y="509"/>
                </a:lnTo>
                <a:lnTo>
                  <a:pt x="1656" y="456"/>
                </a:lnTo>
                <a:lnTo>
                  <a:pt x="1656" y="456"/>
                </a:lnTo>
                <a:lnTo>
                  <a:pt x="1659" y="453"/>
                </a:lnTo>
                <a:lnTo>
                  <a:pt x="1662" y="450"/>
                </a:lnTo>
                <a:lnTo>
                  <a:pt x="1664" y="446"/>
                </a:lnTo>
                <a:lnTo>
                  <a:pt x="1666" y="442"/>
                </a:lnTo>
                <a:lnTo>
                  <a:pt x="1666" y="442"/>
                </a:lnTo>
                <a:lnTo>
                  <a:pt x="1672" y="424"/>
                </a:lnTo>
                <a:lnTo>
                  <a:pt x="1678" y="406"/>
                </a:lnTo>
                <a:lnTo>
                  <a:pt x="1682" y="387"/>
                </a:lnTo>
                <a:lnTo>
                  <a:pt x="1685" y="368"/>
                </a:lnTo>
                <a:lnTo>
                  <a:pt x="1694" y="330"/>
                </a:lnTo>
                <a:lnTo>
                  <a:pt x="1699" y="313"/>
                </a:lnTo>
                <a:lnTo>
                  <a:pt x="1705" y="294"/>
                </a:lnTo>
                <a:lnTo>
                  <a:pt x="1705" y="294"/>
                </a:lnTo>
                <a:lnTo>
                  <a:pt x="1707" y="291"/>
                </a:lnTo>
                <a:lnTo>
                  <a:pt x="1710" y="289"/>
                </a:lnTo>
                <a:lnTo>
                  <a:pt x="1712" y="286"/>
                </a:lnTo>
                <a:lnTo>
                  <a:pt x="1714" y="283"/>
                </a:lnTo>
                <a:lnTo>
                  <a:pt x="1714" y="283"/>
                </a:lnTo>
                <a:lnTo>
                  <a:pt x="1723" y="256"/>
                </a:lnTo>
                <a:lnTo>
                  <a:pt x="1730" y="229"/>
                </a:lnTo>
                <a:lnTo>
                  <a:pt x="1737" y="202"/>
                </a:lnTo>
                <a:lnTo>
                  <a:pt x="1744" y="178"/>
                </a:lnTo>
                <a:lnTo>
                  <a:pt x="1744" y="178"/>
                </a:lnTo>
                <a:lnTo>
                  <a:pt x="1751" y="162"/>
                </a:lnTo>
                <a:lnTo>
                  <a:pt x="1753" y="154"/>
                </a:lnTo>
                <a:lnTo>
                  <a:pt x="1753" y="150"/>
                </a:lnTo>
                <a:lnTo>
                  <a:pt x="1751" y="146"/>
                </a:lnTo>
                <a:lnTo>
                  <a:pt x="1751" y="146"/>
                </a:lnTo>
                <a:lnTo>
                  <a:pt x="1742" y="148"/>
                </a:lnTo>
                <a:lnTo>
                  <a:pt x="1735" y="150"/>
                </a:lnTo>
                <a:lnTo>
                  <a:pt x="1727" y="152"/>
                </a:lnTo>
                <a:lnTo>
                  <a:pt x="1723" y="152"/>
                </a:lnTo>
                <a:lnTo>
                  <a:pt x="1717" y="151"/>
                </a:lnTo>
                <a:lnTo>
                  <a:pt x="1717" y="151"/>
                </a:lnTo>
                <a:close/>
                <a:moveTo>
                  <a:pt x="1785" y="576"/>
                </a:moveTo>
                <a:lnTo>
                  <a:pt x="1785" y="576"/>
                </a:lnTo>
                <a:lnTo>
                  <a:pt x="1783" y="575"/>
                </a:lnTo>
                <a:lnTo>
                  <a:pt x="1782" y="575"/>
                </a:lnTo>
                <a:lnTo>
                  <a:pt x="1781" y="576"/>
                </a:lnTo>
                <a:lnTo>
                  <a:pt x="1781" y="577"/>
                </a:lnTo>
                <a:lnTo>
                  <a:pt x="1778" y="581"/>
                </a:lnTo>
                <a:lnTo>
                  <a:pt x="1776" y="587"/>
                </a:lnTo>
                <a:lnTo>
                  <a:pt x="1776" y="587"/>
                </a:lnTo>
                <a:lnTo>
                  <a:pt x="1781" y="556"/>
                </a:lnTo>
                <a:lnTo>
                  <a:pt x="1785" y="526"/>
                </a:lnTo>
                <a:lnTo>
                  <a:pt x="1798" y="464"/>
                </a:lnTo>
                <a:lnTo>
                  <a:pt x="1811" y="399"/>
                </a:lnTo>
                <a:lnTo>
                  <a:pt x="1822" y="334"/>
                </a:lnTo>
                <a:lnTo>
                  <a:pt x="1822" y="334"/>
                </a:lnTo>
                <a:lnTo>
                  <a:pt x="1827" y="327"/>
                </a:lnTo>
                <a:lnTo>
                  <a:pt x="1831" y="320"/>
                </a:lnTo>
                <a:lnTo>
                  <a:pt x="1831" y="320"/>
                </a:lnTo>
                <a:lnTo>
                  <a:pt x="1831" y="312"/>
                </a:lnTo>
                <a:lnTo>
                  <a:pt x="1833" y="303"/>
                </a:lnTo>
                <a:lnTo>
                  <a:pt x="1838" y="282"/>
                </a:lnTo>
                <a:lnTo>
                  <a:pt x="1844" y="260"/>
                </a:lnTo>
                <a:lnTo>
                  <a:pt x="1849" y="240"/>
                </a:lnTo>
                <a:lnTo>
                  <a:pt x="1849" y="240"/>
                </a:lnTo>
                <a:lnTo>
                  <a:pt x="1852" y="237"/>
                </a:lnTo>
                <a:lnTo>
                  <a:pt x="1854" y="232"/>
                </a:lnTo>
                <a:lnTo>
                  <a:pt x="1857" y="227"/>
                </a:lnTo>
                <a:lnTo>
                  <a:pt x="1858" y="222"/>
                </a:lnTo>
                <a:lnTo>
                  <a:pt x="1858" y="222"/>
                </a:lnTo>
                <a:lnTo>
                  <a:pt x="1853" y="217"/>
                </a:lnTo>
                <a:lnTo>
                  <a:pt x="1849" y="213"/>
                </a:lnTo>
                <a:lnTo>
                  <a:pt x="1844" y="211"/>
                </a:lnTo>
                <a:lnTo>
                  <a:pt x="1838" y="210"/>
                </a:lnTo>
                <a:lnTo>
                  <a:pt x="1838" y="210"/>
                </a:lnTo>
                <a:lnTo>
                  <a:pt x="1835" y="213"/>
                </a:lnTo>
                <a:lnTo>
                  <a:pt x="1832" y="216"/>
                </a:lnTo>
                <a:lnTo>
                  <a:pt x="1828" y="225"/>
                </a:lnTo>
                <a:lnTo>
                  <a:pt x="1824" y="236"/>
                </a:lnTo>
                <a:lnTo>
                  <a:pt x="1822" y="246"/>
                </a:lnTo>
                <a:lnTo>
                  <a:pt x="1820" y="257"/>
                </a:lnTo>
                <a:lnTo>
                  <a:pt x="1818" y="268"/>
                </a:lnTo>
                <a:lnTo>
                  <a:pt x="1815" y="277"/>
                </a:lnTo>
                <a:lnTo>
                  <a:pt x="1809" y="286"/>
                </a:lnTo>
                <a:lnTo>
                  <a:pt x="1809" y="286"/>
                </a:lnTo>
                <a:lnTo>
                  <a:pt x="1809" y="278"/>
                </a:lnTo>
                <a:lnTo>
                  <a:pt x="1809" y="271"/>
                </a:lnTo>
                <a:lnTo>
                  <a:pt x="1813" y="253"/>
                </a:lnTo>
                <a:lnTo>
                  <a:pt x="1817" y="233"/>
                </a:lnTo>
                <a:lnTo>
                  <a:pt x="1820" y="215"/>
                </a:lnTo>
                <a:lnTo>
                  <a:pt x="1820" y="215"/>
                </a:lnTo>
                <a:lnTo>
                  <a:pt x="1818" y="212"/>
                </a:lnTo>
                <a:lnTo>
                  <a:pt x="1816" y="209"/>
                </a:lnTo>
                <a:lnTo>
                  <a:pt x="1814" y="201"/>
                </a:lnTo>
                <a:lnTo>
                  <a:pt x="1813" y="194"/>
                </a:lnTo>
                <a:lnTo>
                  <a:pt x="1809" y="186"/>
                </a:lnTo>
                <a:lnTo>
                  <a:pt x="1809" y="186"/>
                </a:lnTo>
                <a:lnTo>
                  <a:pt x="1804" y="204"/>
                </a:lnTo>
                <a:lnTo>
                  <a:pt x="1800" y="223"/>
                </a:lnTo>
                <a:lnTo>
                  <a:pt x="1794" y="241"/>
                </a:lnTo>
                <a:lnTo>
                  <a:pt x="1791" y="248"/>
                </a:lnTo>
                <a:lnTo>
                  <a:pt x="1787" y="256"/>
                </a:lnTo>
                <a:lnTo>
                  <a:pt x="1787" y="256"/>
                </a:lnTo>
                <a:lnTo>
                  <a:pt x="1787" y="246"/>
                </a:lnTo>
                <a:lnTo>
                  <a:pt x="1788" y="237"/>
                </a:lnTo>
                <a:lnTo>
                  <a:pt x="1792" y="219"/>
                </a:lnTo>
                <a:lnTo>
                  <a:pt x="1796" y="202"/>
                </a:lnTo>
                <a:lnTo>
                  <a:pt x="1797" y="194"/>
                </a:lnTo>
                <a:lnTo>
                  <a:pt x="1798" y="186"/>
                </a:lnTo>
                <a:lnTo>
                  <a:pt x="1798" y="186"/>
                </a:lnTo>
                <a:lnTo>
                  <a:pt x="1794" y="191"/>
                </a:lnTo>
                <a:lnTo>
                  <a:pt x="1791" y="196"/>
                </a:lnTo>
                <a:lnTo>
                  <a:pt x="1789" y="207"/>
                </a:lnTo>
                <a:lnTo>
                  <a:pt x="1787" y="217"/>
                </a:lnTo>
                <a:lnTo>
                  <a:pt x="1785" y="229"/>
                </a:lnTo>
                <a:lnTo>
                  <a:pt x="1785" y="229"/>
                </a:lnTo>
                <a:lnTo>
                  <a:pt x="1771" y="272"/>
                </a:lnTo>
                <a:lnTo>
                  <a:pt x="1765" y="293"/>
                </a:lnTo>
                <a:lnTo>
                  <a:pt x="1760" y="315"/>
                </a:lnTo>
                <a:lnTo>
                  <a:pt x="1760" y="315"/>
                </a:lnTo>
                <a:lnTo>
                  <a:pt x="1758" y="324"/>
                </a:lnTo>
                <a:lnTo>
                  <a:pt x="1757" y="333"/>
                </a:lnTo>
                <a:lnTo>
                  <a:pt x="1756" y="336"/>
                </a:lnTo>
                <a:lnTo>
                  <a:pt x="1754" y="339"/>
                </a:lnTo>
                <a:lnTo>
                  <a:pt x="1752" y="342"/>
                </a:lnTo>
                <a:lnTo>
                  <a:pt x="1750" y="343"/>
                </a:lnTo>
                <a:lnTo>
                  <a:pt x="1750" y="343"/>
                </a:lnTo>
                <a:lnTo>
                  <a:pt x="1752" y="321"/>
                </a:lnTo>
                <a:lnTo>
                  <a:pt x="1756" y="300"/>
                </a:lnTo>
                <a:lnTo>
                  <a:pt x="1765" y="259"/>
                </a:lnTo>
                <a:lnTo>
                  <a:pt x="1775" y="217"/>
                </a:lnTo>
                <a:lnTo>
                  <a:pt x="1780" y="196"/>
                </a:lnTo>
                <a:lnTo>
                  <a:pt x="1783" y="173"/>
                </a:lnTo>
                <a:lnTo>
                  <a:pt x="1783" y="173"/>
                </a:lnTo>
                <a:lnTo>
                  <a:pt x="1776" y="164"/>
                </a:lnTo>
                <a:lnTo>
                  <a:pt x="1772" y="160"/>
                </a:lnTo>
                <a:lnTo>
                  <a:pt x="1767" y="156"/>
                </a:lnTo>
                <a:lnTo>
                  <a:pt x="1767" y="156"/>
                </a:lnTo>
                <a:lnTo>
                  <a:pt x="1753" y="197"/>
                </a:lnTo>
                <a:lnTo>
                  <a:pt x="1740" y="239"/>
                </a:lnTo>
                <a:lnTo>
                  <a:pt x="1714" y="323"/>
                </a:lnTo>
                <a:lnTo>
                  <a:pt x="1690" y="410"/>
                </a:lnTo>
                <a:lnTo>
                  <a:pt x="1666" y="497"/>
                </a:lnTo>
                <a:lnTo>
                  <a:pt x="1641" y="584"/>
                </a:lnTo>
                <a:lnTo>
                  <a:pt x="1617" y="670"/>
                </a:lnTo>
                <a:lnTo>
                  <a:pt x="1592" y="756"/>
                </a:lnTo>
                <a:lnTo>
                  <a:pt x="1578" y="799"/>
                </a:lnTo>
                <a:lnTo>
                  <a:pt x="1564" y="841"/>
                </a:lnTo>
                <a:lnTo>
                  <a:pt x="1564" y="841"/>
                </a:lnTo>
                <a:lnTo>
                  <a:pt x="1569" y="847"/>
                </a:lnTo>
                <a:lnTo>
                  <a:pt x="1574" y="851"/>
                </a:lnTo>
                <a:lnTo>
                  <a:pt x="1577" y="853"/>
                </a:lnTo>
                <a:lnTo>
                  <a:pt x="1581" y="854"/>
                </a:lnTo>
                <a:lnTo>
                  <a:pt x="1586" y="855"/>
                </a:lnTo>
                <a:lnTo>
                  <a:pt x="1591" y="854"/>
                </a:lnTo>
                <a:lnTo>
                  <a:pt x="1591" y="854"/>
                </a:lnTo>
                <a:lnTo>
                  <a:pt x="1592" y="842"/>
                </a:lnTo>
                <a:lnTo>
                  <a:pt x="1595" y="830"/>
                </a:lnTo>
                <a:lnTo>
                  <a:pt x="1599" y="817"/>
                </a:lnTo>
                <a:lnTo>
                  <a:pt x="1602" y="805"/>
                </a:lnTo>
                <a:lnTo>
                  <a:pt x="1610" y="782"/>
                </a:lnTo>
                <a:lnTo>
                  <a:pt x="1615" y="769"/>
                </a:lnTo>
                <a:lnTo>
                  <a:pt x="1618" y="757"/>
                </a:lnTo>
                <a:lnTo>
                  <a:pt x="1618" y="757"/>
                </a:lnTo>
                <a:lnTo>
                  <a:pt x="1620" y="744"/>
                </a:lnTo>
                <a:lnTo>
                  <a:pt x="1621" y="730"/>
                </a:lnTo>
                <a:lnTo>
                  <a:pt x="1622" y="724"/>
                </a:lnTo>
                <a:lnTo>
                  <a:pt x="1624" y="717"/>
                </a:lnTo>
                <a:lnTo>
                  <a:pt x="1626" y="711"/>
                </a:lnTo>
                <a:lnTo>
                  <a:pt x="1631" y="706"/>
                </a:lnTo>
                <a:lnTo>
                  <a:pt x="1631" y="706"/>
                </a:lnTo>
                <a:lnTo>
                  <a:pt x="1629" y="725"/>
                </a:lnTo>
                <a:lnTo>
                  <a:pt x="1625" y="743"/>
                </a:lnTo>
                <a:lnTo>
                  <a:pt x="1618" y="779"/>
                </a:lnTo>
                <a:lnTo>
                  <a:pt x="1609" y="816"/>
                </a:lnTo>
                <a:lnTo>
                  <a:pt x="1605" y="834"/>
                </a:lnTo>
                <a:lnTo>
                  <a:pt x="1602" y="853"/>
                </a:lnTo>
                <a:lnTo>
                  <a:pt x="1602" y="853"/>
                </a:lnTo>
                <a:lnTo>
                  <a:pt x="1605" y="852"/>
                </a:lnTo>
                <a:lnTo>
                  <a:pt x="1607" y="852"/>
                </a:lnTo>
                <a:lnTo>
                  <a:pt x="1611" y="852"/>
                </a:lnTo>
                <a:lnTo>
                  <a:pt x="1616" y="853"/>
                </a:lnTo>
                <a:lnTo>
                  <a:pt x="1618" y="853"/>
                </a:lnTo>
                <a:lnTo>
                  <a:pt x="1620" y="853"/>
                </a:lnTo>
                <a:lnTo>
                  <a:pt x="1620" y="853"/>
                </a:lnTo>
                <a:lnTo>
                  <a:pt x="1626" y="823"/>
                </a:lnTo>
                <a:lnTo>
                  <a:pt x="1634" y="792"/>
                </a:lnTo>
                <a:lnTo>
                  <a:pt x="1650" y="731"/>
                </a:lnTo>
                <a:lnTo>
                  <a:pt x="1665" y="669"/>
                </a:lnTo>
                <a:lnTo>
                  <a:pt x="1672" y="637"/>
                </a:lnTo>
                <a:lnTo>
                  <a:pt x="1678" y="604"/>
                </a:lnTo>
                <a:lnTo>
                  <a:pt x="1678" y="604"/>
                </a:lnTo>
                <a:lnTo>
                  <a:pt x="1681" y="600"/>
                </a:lnTo>
                <a:lnTo>
                  <a:pt x="1684" y="595"/>
                </a:lnTo>
                <a:lnTo>
                  <a:pt x="1685" y="590"/>
                </a:lnTo>
                <a:lnTo>
                  <a:pt x="1686" y="584"/>
                </a:lnTo>
                <a:lnTo>
                  <a:pt x="1687" y="571"/>
                </a:lnTo>
                <a:lnTo>
                  <a:pt x="1688" y="558"/>
                </a:lnTo>
                <a:lnTo>
                  <a:pt x="1688" y="558"/>
                </a:lnTo>
                <a:lnTo>
                  <a:pt x="1693" y="537"/>
                </a:lnTo>
                <a:lnTo>
                  <a:pt x="1698" y="517"/>
                </a:lnTo>
                <a:lnTo>
                  <a:pt x="1702" y="497"/>
                </a:lnTo>
                <a:lnTo>
                  <a:pt x="1707" y="476"/>
                </a:lnTo>
                <a:lnTo>
                  <a:pt x="1707" y="476"/>
                </a:lnTo>
                <a:lnTo>
                  <a:pt x="1709" y="466"/>
                </a:lnTo>
                <a:lnTo>
                  <a:pt x="1712" y="456"/>
                </a:lnTo>
                <a:lnTo>
                  <a:pt x="1717" y="436"/>
                </a:lnTo>
                <a:lnTo>
                  <a:pt x="1717" y="436"/>
                </a:lnTo>
                <a:lnTo>
                  <a:pt x="1720" y="425"/>
                </a:lnTo>
                <a:lnTo>
                  <a:pt x="1721" y="414"/>
                </a:lnTo>
                <a:lnTo>
                  <a:pt x="1722" y="409"/>
                </a:lnTo>
                <a:lnTo>
                  <a:pt x="1724" y="405"/>
                </a:lnTo>
                <a:lnTo>
                  <a:pt x="1727" y="402"/>
                </a:lnTo>
                <a:lnTo>
                  <a:pt x="1731" y="398"/>
                </a:lnTo>
                <a:lnTo>
                  <a:pt x="1731" y="398"/>
                </a:lnTo>
                <a:lnTo>
                  <a:pt x="1726" y="434"/>
                </a:lnTo>
                <a:lnTo>
                  <a:pt x="1720" y="471"/>
                </a:lnTo>
                <a:lnTo>
                  <a:pt x="1712" y="509"/>
                </a:lnTo>
                <a:lnTo>
                  <a:pt x="1705" y="547"/>
                </a:lnTo>
                <a:lnTo>
                  <a:pt x="1686" y="624"/>
                </a:lnTo>
                <a:lnTo>
                  <a:pt x="1667" y="700"/>
                </a:lnTo>
                <a:lnTo>
                  <a:pt x="1667" y="700"/>
                </a:lnTo>
                <a:lnTo>
                  <a:pt x="1664" y="716"/>
                </a:lnTo>
                <a:lnTo>
                  <a:pt x="1662" y="733"/>
                </a:lnTo>
                <a:lnTo>
                  <a:pt x="1659" y="749"/>
                </a:lnTo>
                <a:lnTo>
                  <a:pt x="1655" y="766"/>
                </a:lnTo>
                <a:lnTo>
                  <a:pt x="1655" y="766"/>
                </a:lnTo>
                <a:lnTo>
                  <a:pt x="1651" y="779"/>
                </a:lnTo>
                <a:lnTo>
                  <a:pt x="1646" y="794"/>
                </a:lnTo>
                <a:lnTo>
                  <a:pt x="1635" y="824"/>
                </a:lnTo>
                <a:lnTo>
                  <a:pt x="1630" y="841"/>
                </a:lnTo>
                <a:lnTo>
                  <a:pt x="1626" y="855"/>
                </a:lnTo>
                <a:lnTo>
                  <a:pt x="1623" y="869"/>
                </a:lnTo>
                <a:lnTo>
                  <a:pt x="1623" y="883"/>
                </a:lnTo>
                <a:lnTo>
                  <a:pt x="1623" y="883"/>
                </a:lnTo>
                <a:lnTo>
                  <a:pt x="1630" y="888"/>
                </a:lnTo>
                <a:lnTo>
                  <a:pt x="1635" y="891"/>
                </a:lnTo>
                <a:lnTo>
                  <a:pt x="1650" y="894"/>
                </a:lnTo>
                <a:lnTo>
                  <a:pt x="1650" y="894"/>
                </a:lnTo>
                <a:lnTo>
                  <a:pt x="1651" y="879"/>
                </a:lnTo>
                <a:lnTo>
                  <a:pt x="1654" y="865"/>
                </a:lnTo>
                <a:lnTo>
                  <a:pt x="1657" y="852"/>
                </a:lnTo>
                <a:lnTo>
                  <a:pt x="1662" y="838"/>
                </a:lnTo>
                <a:lnTo>
                  <a:pt x="1671" y="813"/>
                </a:lnTo>
                <a:lnTo>
                  <a:pt x="1680" y="787"/>
                </a:lnTo>
                <a:lnTo>
                  <a:pt x="1680" y="787"/>
                </a:lnTo>
                <a:lnTo>
                  <a:pt x="1683" y="775"/>
                </a:lnTo>
                <a:lnTo>
                  <a:pt x="1685" y="763"/>
                </a:lnTo>
                <a:lnTo>
                  <a:pt x="1688" y="741"/>
                </a:lnTo>
                <a:lnTo>
                  <a:pt x="1691" y="729"/>
                </a:lnTo>
                <a:lnTo>
                  <a:pt x="1693" y="717"/>
                </a:lnTo>
                <a:lnTo>
                  <a:pt x="1697" y="707"/>
                </a:lnTo>
                <a:lnTo>
                  <a:pt x="1703" y="697"/>
                </a:lnTo>
                <a:lnTo>
                  <a:pt x="1703" y="697"/>
                </a:lnTo>
                <a:lnTo>
                  <a:pt x="1699" y="727"/>
                </a:lnTo>
                <a:lnTo>
                  <a:pt x="1694" y="761"/>
                </a:lnTo>
                <a:lnTo>
                  <a:pt x="1691" y="778"/>
                </a:lnTo>
                <a:lnTo>
                  <a:pt x="1686" y="794"/>
                </a:lnTo>
                <a:lnTo>
                  <a:pt x="1680" y="808"/>
                </a:lnTo>
                <a:lnTo>
                  <a:pt x="1677" y="815"/>
                </a:lnTo>
                <a:lnTo>
                  <a:pt x="1672" y="821"/>
                </a:lnTo>
                <a:lnTo>
                  <a:pt x="1672" y="821"/>
                </a:lnTo>
                <a:lnTo>
                  <a:pt x="1665" y="857"/>
                </a:lnTo>
                <a:lnTo>
                  <a:pt x="1656" y="894"/>
                </a:lnTo>
                <a:lnTo>
                  <a:pt x="1656" y="894"/>
                </a:lnTo>
                <a:lnTo>
                  <a:pt x="1660" y="893"/>
                </a:lnTo>
                <a:lnTo>
                  <a:pt x="1663" y="894"/>
                </a:lnTo>
                <a:lnTo>
                  <a:pt x="1665" y="897"/>
                </a:lnTo>
                <a:lnTo>
                  <a:pt x="1666" y="902"/>
                </a:lnTo>
                <a:lnTo>
                  <a:pt x="1670" y="911"/>
                </a:lnTo>
                <a:lnTo>
                  <a:pt x="1672" y="915"/>
                </a:lnTo>
                <a:lnTo>
                  <a:pt x="1675" y="919"/>
                </a:lnTo>
                <a:lnTo>
                  <a:pt x="1675" y="919"/>
                </a:lnTo>
                <a:lnTo>
                  <a:pt x="1681" y="888"/>
                </a:lnTo>
                <a:lnTo>
                  <a:pt x="1688" y="857"/>
                </a:lnTo>
                <a:lnTo>
                  <a:pt x="1697" y="827"/>
                </a:lnTo>
                <a:lnTo>
                  <a:pt x="1707" y="796"/>
                </a:lnTo>
                <a:lnTo>
                  <a:pt x="1726" y="735"/>
                </a:lnTo>
                <a:lnTo>
                  <a:pt x="1736" y="703"/>
                </a:lnTo>
                <a:lnTo>
                  <a:pt x="1742" y="671"/>
                </a:lnTo>
                <a:lnTo>
                  <a:pt x="1742" y="671"/>
                </a:lnTo>
                <a:lnTo>
                  <a:pt x="1742" y="665"/>
                </a:lnTo>
                <a:lnTo>
                  <a:pt x="1742" y="658"/>
                </a:lnTo>
                <a:lnTo>
                  <a:pt x="1743" y="655"/>
                </a:lnTo>
                <a:lnTo>
                  <a:pt x="1744" y="652"/>
                </a:lnTo>
                <a:lnTo>
                  <a:pt x="1746" y="650"/>
                </a:lnTo>
                <a:lnTo>
                  <a:pt x="1750" y="649"/>
                </a:lnTo>
                <a:lnTo>
                  <a:pt x="1750" y="649"/>
                </a:lnTo>
                <a:lnTo>
                  <a:pt x="1750" y="660"/>
                </a:lnTo>
                <a:lnTo>
                  <a:pt x="1750" y="671"/>
                </a:lnTo>
                <a:lnTo>
                  <a:pt x="1747" y="695"/>
                </a:lnTo>
                <a:lnTo>
                  <a:pt x="1743" y="718"/>
                </a:lnTo>
                <a:lnTo>
                  <a:pt x="1737" y="743"/>
                </a:lnTo>
                <a:lnTo>
                  <a:pt x="1737" y="743"/>
                </a:lnTo>
                <a:lnTo>
                  <a:pt x="1730" y="766"/>
                </a:lnTo>
                <a:lnTo>
                  <a:pt x="1724" y="789"/>
                </a:lnTo>
                <a:lnTo>
                  <a:pt x="1708" y="837"/>
                </a:lnTo>
                <a:lnTo>
                  <a:pt x="1693" y="887"/>
                </a:lnTo>
                <a:lnTo>
                  <a:pt x="1686" y="911"/>
                </a:lnTo>
                <a:lnTo>
                  <a:pt x="1682" y="935"/>
                </a:lnTo>
                <a:lnTo>
                  <a:pt x="1682" y="935"/>
                </a:lnTo>
                <a:lnTo>
                  <a:pt x="1678" y="937"/>
                </a:lnTo>
                <a:lnTo>
                  <a:pt x="1675" y="940"/>
                </a:lnTo>
                <a:lnTo>
                  <a:pt x="1667" y="945"/>
                </a:lnTo>
                <a:lnTo>
                  <a:pt x="1667" y="945"/>
                </a:lnTo>
                <a:lnTo>
                  <a:pt x="1660" y="945"/>
                </a:lnTo>
                <a:lnTo>
                  <a:pt x="1651" y="945"/>
                </a:lnTo>
                <a:lnTo>
                  <a:pt x="1634" y="944"/>
                </a:lnTo>
                <a:lnTo>
                  <a:pt x="1616" y="943"/>
                </a:lnTo>
                <a:lnTo>
                  <a:pt x="1606" y="944"/>
                </a:lnTo>
                <a:lnTo>
                  <a:pt x="1596" y="945"/>
                </a:lnTo>
                <a:lnTo>
                  <a:pt x="1596" y="945"/>
                </a:lnTo>
                <a:lnTo>
                  <a:pt x="1562" y="954"/>
                </a:lnTo>
                <a:lnTo>
                  <a:pt x="1527" y="963"/>
                </a:lnTo>
                <a:lnTo>
                  <a:pt x="1490" y="972"/>
                </a:lnTo>
                <a:lnTo>
                  <a:pt x="1456" y="981"/>
                </a:lnTo>
                <a:lnTo>
                  <a:pt x="1456" y="981"/>
                </a:lnTo>
                <a:lnTo>
                  <a:pt x="1438" y="986"/>
                </a:lnTo>
                <a:lnTo>
                  <a:pt x="1420" y="993"/>
                </a:lnTo>
                <a:lnTo>
                  <a:pt x="1403" y="1000"/>
                </a:lnTo>
                <a:lnTo>
                  <a:pt x="1387" y="1008"/>
                </a:lnTo>
                <a:lnTo>
                  <a:pt x="1354" y="1025"/>
                </a:lnTo>
                <a:lnTo>
                  <a:pt x="1322" y="1040"/>
                </a:lnTo>
                <a:lnTo>
                  <a:pt x="1322" y="1040"/>
                </a:lnTo>
                <a:lnTo>
                  <a:pt x="1308" y="1047"/>
                </a:lnTo>
                <a:lnTo>
                  <a:pt x="1296" y="1055"/>
                </a:lnTo>
                <a:lnTo>
                  <a:pt x="1273" y="1069"/>
                </a:lnTo>
                <a:lnTo>
                  <a:pt x="1273" y="1069"/>
                </a:lnTo>
                <a:lnTo>
                  <a:pt x="1267" y="1072"/>
                </a:lnTo>
                <a:lnTo>
                  <a:pt x="1259" y="1074"/>
                </a:lnTo>
                <a:lnTo>
                  <a:pt x="1253" y="1077"/>
                </a:lnTo>
                <a:lnTo>
                  <a:pt x="1246" y="1080"/>
                </a:lnTo>
                <a:lnTo>
                  <a:pt x="1246" y="1080"/>
                </a:lnTo>
                <a:lnTo>
                  <a:pt x="1221" y="1099"/>
                </a:lnTo>
                <a:lnTo>
                  <a:pt x="1195" y="1117"/>
                </a:lnTo>
                <a:lnTo>
                  <a:pt x="1144" y="1154"/>
                </a:lnTo>
                <a:lnTo>
                  <a:pt x="1118" y="1174"/>
                </a:lnTo>
                <a:lnTo>
                  <a:pt x="1093" y="1194"/>
                </a:lnTo>
                <a:lnTo>
                  <a:pt x="1071" y="1215"/>
                </a:lnTo>
                <a:lnTo>
                  <a:pt x="1060" y="1227"/>
                </a:lnTo>
                <a:lnTo>
                  <a:pt x="1049" y="1239"/>
                </a:lnTo>
                <a:lnTo>
                  <a:pt x="1049" y="1239"/>
                </a:lnTo>
                <a:lnTo>
                  <a:pt x="1099" y="1210"/>
                </a:lnTo>
                <a:lnTo>
                  <a:pt x="1149" y="1182"/>
                </a:lnTo>
                <a:lnTo>
                  <a:pt x="1201" y="1155"/>
                </a:lnTo>
                <a:lnTo>
                  <a:pt x="1254" y="1129"/>
                </a:lnTo>
                <a:lnTo>
                  <a:pt x="1254" y="1129"/>
                </a:lnTo>
                <a:lnTo>
                  <a:pt x="1258" y="1125"/>
                </a:lnTo>
                <a:lnTo>
                  <a:pt x="1262" y="1122"/>
                </a:lnTo>
                <a:lnTo>
                  <a:pt x="1267" y="1119"/>
                </a:lnTo>
                <a:lnTo>
                  <a:pt x="1271" y="1116"/>
                </a:lnTo>
                <a:lnTo>
                  <a:pt x="1271" y="1116"/>
                </a:lnTo>
                <a:lnTo>
                  <a:pt x="1304" y="1102"/>
                </a:lnTo>
                <a:lnTo>
                  <a:pt x="1339" y="1090"/>
                </a:lnTo>
                <a:lnTo>
                  <a:pt x="1375" y="1079"/>
                </a:lnTo>
                <a:lnTo>
                  <a:pt x="1411" y="1070"/>
                </a:lnTo>
                <a:lnTo>
                  <a:pt x="1449" y="1061"/>
                </a:lnTo>
                <a:lnTo>
                  <a:pt x="1486" y="1054"/>
                </a:lnTo>
                <a:lnTo>
                  <a:pt x="1562" y="1040"/>
                </a:lnTo>
                <a:lnTo>
                  <a:pt x="1562" y="1040"/>
                </a:lnTo>
                <a:lnTo>
                  <a:pt x="1581" y="1035"/>
                </a:lnTo>
                <a:lnTo>
                  <a:pt x="1599" y="1031"/>
                </a:lnTo>
                <a:lnTo>
                  <a:pt x="1617" y="1029"/>
                </a:lnTo>
                <a:lnTo>
                  <a:pt x="1635" y="1027"/>
                </a:lnTo>
                <a:lnTo>
                  <a:pt x="1671" y="1024"/>
                </a:lnTo>
                <a:lnTo>
                  <a:pt x="1710" y="1020"/>
                </a:lnTo>
                <a:lnTo>
                  <a:pt x="1710" y="1020"/>
                </a:lnTo>
                <a:lnTo>
                  <a:pt x="1722" y="982"/>
                </a:lnTo>
                <a:lnTo>
                  <a:pt x="1733" y="945"/>
                </a:lnTo>
                <a:lnTo>
                  <a:pt x="1743" y="908"/>
                </a:lnTo>
                <a:lnTo>
                  <a:pt x="1752" y="872"/>
                </a:lnTo>
                <a:lnTo>
                  <a:pt x="1769" y="797"/>
                </a:lnTo>
                <a:lnTo>
                  <a:pt x="1787" y="720"/>
                </a:lnTo>
                <a:lnTo>
                  <a:pt x="1787" y="720"/>
                </a:lnTo>
                <a:lnTo>
                  <a:pt x="1797" y="683"/>
                </a:lnTo>
                <a:lnTo>
                  <a:pt x="1808" y="645"/>
                </a:lnTo>
                <a:lnTo>
                  <a:pt x="1819" y="607"/>
                </a:lnTo>
                <a:lnTo>
                  <a:pt x="1830" y="571"/>
                </a:lnTo>
                <a:lnTo>
                  <a:pt x="1830" y="571"/>
                </a:lnTo>
                <a:lnTo>
                  <a:pt x="1838" y="530"/>
                </a:lnTo>
                <a:lnTo>
                  <a:pt x="1847" y="488"/>
                </a:lnTo>
                <a:lnTo>
                  <a:pt x="1847" y="488"/>
                </a:lnTo>
                <a:lnTo>
                  <a:pt x="1850" y="479"/>
                </a:lnTo>
                <a:lnTo>
                  <a:pt x="1853" y="469"/>
                </a:lnTo>
                <a:lnTo>
                  <a:pt x="1860" y="451"/>
                </a:lnTo>
                <a:lnTo>
                  <a:pt x="1866" y="431"/>
                </a:lnTo>
                <a:lnTo>
                  <a:pt x="1868" y="422"/>
                </a:lnTo>
                <a:lnTo>
                  <a:pt x="1871" y="412"/>
                </a:lnTo>
                <a:lnTo>
                  <a:pt x="1871" y="412"/>
                </a:lnTo>
                <a:lnTo>
                  <a:pt x="1876" y="403"/>
                </a:lnTo>
                <a:lnTo>
                  <a:pt x="1880" y="391"/>
                </a:lnTo>
                <a:lnTo>
                  <a:pt x="1883" y="378"/>
                </a:lnTo>
                <a:lnTo>
                  <a:pt x="1887" y="364"/>
                </a:lnTo>
                <a:lnTo>
                  <a:pt x="1893" y="337"/>
                </a:lnTo>
                <a:lnTo>
                  <a:pt x="1898" y="313"/>
                </a:lnTo>
                <a:lnTo>
                  <a:pt x="1898" y="313"/>
                </a:lnTo>
                <a:lnTo>
                  <a:pt x="1886" y="315"/>
                </a:lnTo>
                <a:lnTo>
                  <a:pt x="1873" y="317"/>
                </a:lnTo>
                <a:lnTo>
                  <a:pt x="1850" y="321"/>
                </a:lnTo>
                <a:lnTo>
                  <a:pt x="1850" y="321"/>
                </a:lnTo>
                <a:lnTo>
                  <a:pt x="1845" y="338"/>
                </a:lnTo>
                <a:lnTo>
                  <a:pt x="1839" y="357"/>
                </a:lnTo>
                <a:lnTo>
                  <a:pt x="1831" y="394"/>
                </a:lnTo>
                <a:lnTo>
                  <a:pt x="1822" y="431"/>
                </a:lnTo>
                <a:lnTo>
                  <a:pt x="1817" y="450"/>
                </a:lnTo>
                <a:lnTo>
                  <a:pt x="1812" y="467"/>
                </a:lnTo>
                <a:lnTo>
                  <a:pt x="1812" y="467"/>
                </a:lnTo>
                <a:lnTo>
                  <a:pt x="1811" y="465"/>
                </a:lnTo>
                <a:lnTo>
                  <a:pt x="1811" y="465"/>
                </a:lnTo>
                <a:lnTo>
                  <a:pt x="1809" y="466"/>
                </a:lnTo>
                <a:lnTo>
                  <a:pt x="1809" y="466"/>
                </a:lnTo>
                <a:lnTo>
                  <a:pt x="1808" y="480"/>
                </a:lnTo>
                <a:lnTo>
                  <a:pt x="1806" y="494"/>
                </a:lnTo>
                <a:lnTo>
                  <a:pt x="1799" y="520"/>
                </a:lnTo>
                <a:lnTo>
                  <a:pt x="1791" y="547"/>
                </a:lnTo>
                <a:lnTo>
                  <a:pt x="1788" y="561"/>
                </a:lnTo>
                <a:lnTo>
                  <a:pt x="1785" y="576"/>
                </a:lnTo>
                <a:lnTo>
                  <a:pt x="1785" y="576"/>
                </a:lnTo>
                <a:close/>
                <a:moveTo>
                  <a:pt x="794" y="441"/>
                </a:moveTo>
                <a:lnTo>
                  <a:pt x="794" y="441"/>
                </a:lnTo>
                <a:lnTo>
                  <a:pt x="787" y="437"/>
                </a:lnTo>
                <a:lnTo>
                  <a:pt x="779" y="435"/>
                </a:lnTo>
                <a:lnTo>
                  <a:pt x="771" y="434"/>
                </a:lnTo>
                <a:lnTo>
                  <a:pt x="763" y="434"/>
                </a:lnTo>
                <a:lnTo>
                  <a:pt x="746" y="434"/>
                </a:lnTo>
                <a:lnTo>
                  <a:pt x="729" y="434"/>
                </a:lnTo>
                <a:lnTo>
                  <a:pt x="729" y="434"/>
                </a:lnTo>
                <a:lnTo>
                  <a:pt x="717" y="433"/>
                </a:lnTo>
                <a:lnTo>
                  <a:pt x="706" y="430"/>
                </a:lnTo>
                <a:lnTo>
                  <a:pt x="683" y="426"/>
                </a:lnTo>
                <a:lnTo>
                  <a:pt x="673" y="424"/>
                </a:lnTo>
                <a:lnTo>
                  <a:pt x="664" y="423"/>
                </a:lnTo>
                <a:lnTo>
                  <a:pt x="654" y="423"/>
                </a:lnTo>
                <a:lnTo>
                  <a:pt x="646" y="425"/>
                </a:lnTo>
                <a:lnTo>
                  <a:pt x="646" y="425"/>
                </a:lnTo>
                <a:lnTo>
                  <a:pt x="647" y="425"/>
                </a:lnTo>
                <a:lnTo>
                  <a:pt x="647" y="426"/>
                </a:lnTo>
                <a:lnTo>
                  <a:pt x="646" y="426"/>
                </a:lnTo>
                <a:lnTo>
                  <a:pt x="646" y="426"/>
                </a:lnTo>
                <a:lnTo>
                  <a:pt x="624" y="424"/>
                </a:lnTo>
                <a:lnTo>
                  <a:pt x="603" y="422"/>
                </a:lnTo>
                <a:lnTo>
                  <a:pt x="581" y="419"/>
                </a:lnTo>
                <a:lnTo>
                  <a:pt x="560" y="418"/>
                </a:lnTo>
                <a:lnTo>
                  <a:pt x="560" y="418"/>
                </a:lnTo>
                <a:lnTo>
                  <a:pt x="471" y="418"/>
                </a:lnTo>
                <a:lnTo>
                  <a:pt x="471" y="418"/>
                </a:lnTo>
                <a:lnTo>
                  <a:pt x="464" y="423"/>
                </a:lnTo>
                <a:lnTo>
                  <a:pt x="457" y="429"/>
                </a:lnTo>
                <a:lnTo>
                  <a:pt x="445" y="444"/>
                </a:lnTo>
                <a:lnTo>
                  <a:pt x="435" y="459"/>
                </a:lnTo>
                <a:lnTo>
                  <a:pt x="425" y="476"/>
                </a:lnTo>
                <a:lnTo>
                  <a:pt x="425" y="476"/>
                </a:lnTo>
                <a:lnTo>
                  <a:pt x="411" y="497"/>
                </a:lnTo>
                <a:lnTo>
                  <a:pt x="398" y="516"/>
                </a:lnTo>
                <a:lnTo>
                  <a:pt x="369" y="556"/>
                </a:lnTo>
                <a:lnTo>
                  <a:pt x="355" y="575"/>
                </a:lnTo>
                <a:lnTo>
                  <a:pt x="342" y="594"/>
                </a:lnTo>
                <a:lnTo>
                  <a:pt x="330" y="615"/>
                </a:lnTo>
                <a:lnTo>
                  <a:pt x="318" y="635"/>
                </a:lnTo>
                <a:lnTo>
                  <a:pt x="318" y="635"/>
                </a:lnTo>
                <a:lnTo>
                  <a:pt x="317" y="636"/>
                </a:lnTo>
                <a:lnTo>
                  <a:pt x="316" y="636"/>
                </a:lnTo>
                <a:lnTo>
                  <a:pt x="315" y="635"/>
                </a:lnTo>
                <a:lnTo>
                  <a:pt x="314" y="633"/>
                </a:lnTo>
                <a:lnTo>
                  <a:pt x="313" y="633"/>
                </a:lnTo>
                <a:lnTo>
                  <a:pt x="312" y="635"/>
                </a:lnTo>
                <a:lnTo>
                  <a:pt x="312" y="635"/>
                </a:lnTo>
                <a:lnTo>
                  <a:pt x="306" y="647"/>
                </a:lnTo>
                <a:lnTo>
                  <a:pt x="301" y="657"/>
                </a:lnTo>
                <a:lnTo>
                  <a:pt x="288" y="680"/>
                </a:lnTo>
                <a:lnTo>
                  <a:pt x="273" y="701"/>
                </a:lnTo>
                <a:lnTo>
                  <a:pt x="258" y="723"/>
                </a:lnTo>
                <a:lnTo>
                  <a:pt x="242" y="744"/>
                </a:lnTo>
                <a:lnTo>
                  <a:pt x="227" y="766"/>
                </a:lnTo>
                <a:lnTo>
                  <a:pt x="213" y="788"/>
                </a:lnTo>
                <a:lnTo>
                  <a:pt x="207" y="800"/>
                </a:lnTo>
                <a:lnTo>
                  <a:pt x="201" y="813"/>
                </a:lnTo>
                <a:lnTo>
                  <a:pt x="201" y="813"/>
                </a:lnTo>
                <a:lnTo>
                  <a:pt x="163" y="861"/>
                </a:lnTo>
                <a:lnTo>
                  <a:pt x="124" y="911"/>
                </a:lnTo>
                <a:lnTo>
                  <a:pt x="87" y="961"/>
                </a:lnTo>
                <a:lnTo>
                  <a:pt x="70" y="987"/>
                </a:lnTo>
                <a:lnTo>
                  <a:pt x="51" y="1013"/>
                </a:lnTo>
                <a:lnTo>
                  <a:pt x="51" y="1013"/>
                </a:lnTo>
                <a:lnTo>
                  <a:pt x="78" y="1015"/>
                </a:lnTo>
                <a:lnTo>
                  <a:pt x="105" y="1018"/>
                </a:lnTo>
                <a:lnTo>
                  <a:pt x="132" y="1024"/>
                </a:lnTo>
                <a:lnTo>
                  <a:pt x="157" y="1028"/>
                </a:lnTo>
                <a:lnTo>
                  <a:pt x="210" y="1041"/>
                </a:lnTo>
                <a:lnTo>
                  <a:pt x="263" y="1054"/>
                </a:lnTo>
                <a:lnTo>
                  <a:pt x="263" y="1054"/>
                </a:lnTo>
                <a:lnTo>
                  <a:pt x="285" y="1060"/>
                </a:lnTo>
                <a:lnTo>
                  <a:pt x="306" y="1067"/>
                </a:lnTo>
                <a:lnTo>
                  <a:pt x="328" y="1074"/>
                </a:lnTo>
                <a:lnTo>
                  <a:pt x="348" y="1080"/>
                </a:lnTo>
                <a:lnTo>
                  <a:pt x="348" y="1080"/>
                </a:lnTo>
                <a:lnTo>
                  <a:pt x="376" y="1088"/>
                </a:lnTo>
                <a:lnTo>
                  <a:pt x="403" y="1094"/>
                </a:lnTo>
                <a:lnTo>
                  <a:pt x="427" y="1100"/>
                </a:lnTo>
                <a:lnTo>
                  <a:pt x="450" y="1102"/>
                </a:lnTo>
                <a:lnTo>
                  <a:pt x="450" y="1102"/>
                </a:lnTo>
                <a:lnTo>
                  <a:pt x="501" y="1118"/>
                </a:lnTo>
                <a:lnTo>
                  <a:pt x="557" y="1135"/>
                </a:lnTo>
                <a:lnTo>
                  <a:pt x="615" y="1155"/>
                </a:lnTo>
                <a:lnTo>
                  <a:pt x="670" y="1175"/>
                </a:lnTo>
                <a:lnTo>
                  <a:pt x="670" y="1175"/>
                </a:lnTo>
                <a:lnTo>
                  <a:pt x="678" y="1179"/>
                </a:lnTo>
                <a:lnTo>
                  <a:pt x="684" y="1183"/>
                </a:lnTo>
                <a:lnTo>
                  <a:pt x="692" y="1187"/>
                </a:lnTo>
                <a:lnTo>
                  <a:pt x="699" y="1191"/>
                </a:lnTo>
                <a:lnTo>
                  <a:pt x="699" y="1191"/>
                </a:lnTo>
                <a:lnTo>
                  <a:pt x="713" y="1196"/>
                </a:lnTo>
                <a:lnTo>
                  <a:pt x="727" y="1200"/>
                </a:lnTo>
                <a:lnTo>
                  <a:pt x="755" y="1208"/>
                </a:lnTo>
                <a:lnTo>
                  <a:pt x="769" y="1211"/>
                </a:lnTo>
                <a:lnTo>
                  <a:pt x="782" y="1216"/>
                </a:lnTo>
                <a:lnTo>
                  <a:pt x="793" y="1223"/>
                </a:lnTo>
                <a:lnTo>
                  <a:pt x="799" y="1227"/>
                </a:lnTo>
                <a:lnTo>
                  <a:pt x="804" y="1231"/>
                </a:lnTo>
                <a:lnTo>
                  <a:pt x="804" y="1231"/>
                </a:lnTo>
                <a:lnTo>
                  <a:pt x="819" y="1236"/>
                </a:lnTo>
                <a:lnTo>
                  <a:pt x="833" y="1241"/>
                </a:lnTo>
                <a:lnTo>
                  <a:pt x="846" y="1247"/>
                </a:lnTo>
                <a:lnTo>
                  <a:pt x="858" y="1254"/>
                </a:lnTo>
                <a:lnTo>
                  <a:pt x="881" y="1269"/>
                </a:lnTo>
                <a:lnTo>
                  <a:pt x="893" y="1276"/>
                </a:lnTo>
                <a:lnTo>
                  <a:pt x="905" y="1284"/>
                </a:lnTo>
                <a:lnTo>
                  <a:pt x="905" y="1284"/>
                </a:lnTo>
                <a:lnTo>
                  <a:pt x="900" y="1261"/>
                </a:lnTo>
                <a:lnTo>
                  <a:pt x="897" y="1239"/>
                </a:lnTo>
                <a:lnTo>
                  <a:pt x="895" y="1217"/>
                </a:lnTo>
                <a:lnTo>
                  <a:pt x="893" y="1196"/>
                </a:lnTo>
                <a:lnTo>
                  <a:pt x="889" y="1115"/>
                </a:lnTo>
                <a:lnTo>
                  <a:pt x="889" y="1115"/>
                </a:lnTo>
                <a:lnTo>
                  <a:pt x="895" y="1033"/>
                </a:lnTo>
                <a:lnTo>
                  <a:pt x="899" y="955"/>
                </a:lnTo>
                <a:lnTo>
                  <a:pt x="900" y="879"/>
                </a:lnTo>
                <a:lnTo>
                  <a:pt x="899" y="803"/>
                </a:lnTo>
                <a:lnTo>
                  <a:pt x="899" y="803"/>
                </a:lnTo>
                <a:lnTo>
                  <a:pt x="898" y="785"/>
                </a:lnTo>
                <a:lnTo>
                  <a:pt x="895" y="768"/>
                </a:lnTo>
                <a:lnTo>
                  <a:pt x="891" y="751"/>
                </a:lnTo>
                <a:lnTo>
                  <a:pt x="885" y="735"/>
                </a:lnTo>
                <a:lnTo>
                  <a:pt x="880" y="717"/>
                </a:lnTo>
                <a:lnTo>
                  <a:pt x="876" y="701"/>
                </a:lnTo>
                <a:lnTo>
                  <a:pt x="873" y="684"/>
                </a:lnTo>
                <a:lnTo>
                  <a:pt x="872" y="666"/>
                </a:lnTo>
                <a:lnTo>
                  <a:pt x="872" y="666"/>
                </a:lnTo>
                <a:lnTo>
                  <a:pt x="867" y="660"/>
                </a:lnTo>
                <a:lnTo>
                  <a:pt x="864" y="653"/>
                </a:lnTo>
                <a:lnTo>
                  <a:pt x="862" y="647"/>
                </a:lnTo>
                <a:lnTo>
                  <a:pt x="861" y="640"/>
                </a:lnTo>
                <a:lnTo>
                  <a:pt x="861" y="640"/>
                </a:lnTo>
                <a:lnTo>
                  <a:pt x="875" y="622"/>
                </a:lnTo>
                <a:lnTo>
                  <a:pt x="889" y="602"/>
                </a:lnTo>
                <a:lnTo>
                  <a:pt x="902" y="580"/>
                </a:lnTo>
                <a:lnTo>
                  <a:pt x="914" y="559"/>
                </a:lnTo>
                <a:lnTo>
                  <a:pt x="939" y="514"/>
                </a:lnTo>
                <a:lnTo>
                  <a:pt x="964" y="469"/>
                </a:lnTo>
                <a:lnTo>
                  <a:pt x="964" y="469"/>
                </a:lnTo>
                <a:lnTo>
                  <a:pt x="920" y="459"/>
                </a:lnTo>
                <a:lnTo>
                  <a:pt x="876" y="449"/>
                </a:lnTo>
                <a:lnTo>
                  <a:pt x="854" y="444"/>
                </a:lnTo>
                <a:lnTo>
                  <a:pt x="833" y="441"/>
                </a:lnTo>
                <a:lnTo>
                  <a:pt x="814" y="440"/>
                </a:lnTo>
                <a:lnTo>
                  <a:pt x="794" y="441"/>
                </a:lnTo>
                <a:lnTo>
                  <a:pt x="794" y="441"/>
                </a:lnTo>
                <a:close/>
                <a:moveTo>
                  <a:pt x="1957" y="430"/>
                </a:moveTo>
                <a:lnTo>
                  <a:pt x="1957" y="430"/>
                </a:lnTo>
                <a:lnTo>
                  <a:pt x="1927" y="430"/>
                </a:lnTo>
                <a:lnTo>
                  <a:pt x="1913" y="433"/>
                </a:lnTo>
                <a:lnTo>
                  <a:pt x="1898" y="436"/>
                </a:lnTo>
                <a:lnTo>
                  <a:pt x="1898" y="436"/>
                </a:lnTo>
                <a:lnTo>
                  <a:pt x="1892" y="437"/>
                </a:lnTo>
                <a:lnTo>
                  <a:pt x="1886" y="439"/>
                </a:lnTo>
                <a:lnTo>
                  <a:pt x="1882" y="441"/>
                </a:lnTo>
                <a:lnTo>
                  <a:pt x="1881" y="443"/>
                </a:lnTo>
                <a:lnTo>
                  <a:pt x="1880" y="446"/>
                </a:lnTo>
                <a:lnTo>
                  <a:pt x="1881" y="451"/>
                </a:lnTo>
                <a:lnTo>
                  <a:pt x="1881" y="451"/>
                </a:lnTo>
                <a:lnTo>
                  <a:pt x="1895" y="454"/>
                </a:lnTo>
                <a:lnTo>
                  <a:pt x="1911" y="455"/>
                </a:lnTo>
                <a:lnTo>
                  <a:pt x="1928" y="455"/>
                </a:lnTo>
                <a:lnTo>
                  <a:pt x="1938" y="453"/>
                </a:lnTo>
                <a:lnTo>
                  <a:pt x="1947" y="451"/>
                </a:lnTo>
                <a:lnTo>
                  <a:pt x="1947" y="451"/>
                </a:lnTo>
                <a:lnTo>
                  <a:pt x="1947" y="454"/>
                </a:lnTo>
                <a:lnTo>
                  <a:pt x="1948" y="455"/>
                </a:lnTo>
                <a:lnTo>
                  <a:pt x="1950" y="456"/>
                </a:lnTo>
                <a:lnTo>
                  <a:pt x="1952" y="456"/>
                </a:lnTo>
                <a:lnTo>
                  <a:pt x="1952" y="456"/>
                </a:lnTo>
                <a:lnTo>
                  <a:pt x="1952" y="472"/>
                </a:lnTo>
                <a:lnTo>
                  <a:pt x="1950" y="487"/>
                </a:lnTo>
                <a:lnTo>
                  <a:pt x="1948" y="502"/>
                </a:lnTo>
                <a:lnTo>
                  <a:pt x="1944" y="516"/>
                </a:lnTo>
                <a:lnTo>
                  <a:pt x="1937" y="545"/>
                </a:lnTo>
                <a:lnTo>
                  <a:pt x="1928" y="574"/>
                </a:lnTo>
                <a:lnTo>
                  <a:pt x="1908" y="629"/>
                </a:lnTo>
                <a:lnTo>
                  <a:pt x="1899" y="655"/>
                </a:lnTo>
                <a:lnTo>
                  <a:pt x="1892" y="682"/>
                </a:lnTo>
                <a:lnTo>
                  <a:pt x="1892" y="682"/>
                </a:lnTo>
                <a:lnTo>
                  <a:pt x="1879" y="736"/>
                </a:lnTo>
                <a:lnTo>
                  <a:pt x="1874" y="762"/>
                </a:lnTo>
                <a:lnTo>
                  <a:pt x="1866" y="789"/>
                </a:lnTo>
                <a:lnTo>
                  <a:pt x="1866" y="789"/>
                </a:lnTo>
                <a:lnTo>
                  <a:pt x="1859" y="818"/>
                </a:lnTo>
                <a:lnTo>
                  <a:pt x="1850" y="847"/>
                </a:lnTo>
                <a:lnTo>
                  <a:pt x="1842" y="876"/>
                </a:lnTo>
                <a:lnTo>
                  <a:pt x="1833" y="905"/>
                </a:lnTo>
                <a:lnTo>
                  <a:pt x="1833" y="905"/>
                </a:lnTo>
                <a:lnTo>
                  <a:pt x="1824" y="933"/>
                </a:lnTo>
                <a:lnTo>
                  <a:pt x="1815" y="960"/>
                </a:lnTo>
                <a:lnTo>
                  <a:pt x="1806" y="987"/>
                </a:lnTo>
                <a:lnTo>
                  <a:pt x="1802" y="1001"/>
                </a:lnTo>
                <a:lnTo>
                  <a:pt x="1799" y="1015"/>
                </a:lnTo>
                <a:lnTo>
                  <a:pt x="1799" y="1015"/>
                </a:lnTo>
                <a:lnTo>
                  <a:pt x="1790" y="1061"/>
                </a:lnTo>
                <a:lnTo>
                  <a:pt x="1786" y="1085"/>
                </a:lnTo>
                <a:lnTo>
                  <a:pt x="1782" y="1107"/>
                </a:lnTo>
                <a:lnTo>
                  <a:pt x="1782" y="1107"/>
                </a:lnTo>
                <a:lnTo>
                  <a:pt x="1776" y="1127"/>
                </a:lnTo>
                <a:lnTo>
                  <a:pt x="1770" y="1149"/>
                </a:lnTo>
                <a:lnTo>
                  <a:pt x="1767" y="1159"/>
                </a:lnTo>
                <a:lnTo>
                  <a:pt x="1761" y="1168"/>
                </a:lnTo>
                <a:lnTo>
                  <a:pt x="1756" y="1177"/>
                </a:lnTo>
                <a:lnTo>
                  <a:pt x="1750" y="1185"/>
                </a:lnTo>
                <a:lnTo>
                  <a:pt x="1750" y="1185"/>
                </a:lnTo>
                <a:lnTo>
                  <a:pt x="1739" y="1181"/>
                </a:lnTo>
                <a:lnTo>
                  <a:pt x="1735" y="1179"/>
                </a:lnTo>
                <a:lnTo>
                  <a:pt x="1730" y="1177"/>
                </a:lnTo>
                <a:lnTo>
                  <a:pt x="1730" y="1177"/>
                </a:lnTo>
                <a:lnTo>
                  <a:pt x="1710" y="1177"/>
                </a:lnTo>
                <a:lnTo>
                  <a:pt x="1690" y="1177"/>
                </a:lnTo>
                <a:lnTo>
                  <a:pt x="1647" y="1175"/>
                </a:lnTo>
                <a:lnTo>
                  <a:pt x="1626" y="1174"/>
                </a:lnTo>
                <a:lnTo>
                  <a:pt x="1606" y="1175"/>
                </a:lnTo>
                <a:lnTo>
                  <a:pt x="1586" y="1176"/>
                </a:lnTo>
                <a:lnTo>
                  <a:pt x="1568" y="1179"/>
                </a:lnTo>
                <a:lnTo>
                  <a:pt x="1568" y="1179"/>
                </a:lnTo>
                <a:lnTo>
                  <a:pt x="1562" y="1175"/>
                </a:lnTo>
                <a:lnTo>
                  <a:pt x="1558" y="1174"/>
                </a:lnTo>
                <a:lnTo>
                  <a:pt x="1553" y="1174"/>
                </a:lnTo>
                <a:lnTo>
                  <a:pt x="1549" y="1175"/>
                </a:lnTo>
                <a:lnTo>
                  <a:pt x="1541" y="1179"/>
                </a:lnTo>
                <a:lnTo>
                  <a:pt x="1536" y="1181"/>
                </a:lnTo>
                <a:lnTo>
                  <a:pt x="1532" y="1182"/>
                </a:lnTo>
                <a:lnTo>
                  <a:pt x="1532" y="1182"/>
                </a:lnTo>
                <a:lnTo>
                  <a:pt x="1515" y="1184"/>
                </a:lnTo>
                <a:lnTo>
                  <a:pt x="1497" y="1185"/>
                </a:lnTo>
                <a:lnTo>
                  <a:pt x="1478" y="1186"/>
                </a:lnTo>
                <a:lnTo>
                  <a:pt x="1459" y="1187"/>
                </a:lnTo>
                <a:lnTo>
                  <a:pt x="1459" y="1187"/>
                </a:lnTo>
                <a:lnTo>
                  <a:pt x="1399" y="1195"/>
                </a:lnTo>
                <a:lnTo>
                  <a:pt x="1399" y="1195"/>
                </a:lnTo>
                <a:lnTo>
                  <a:pt x="1326" y="1202"/>
                </a:lnTo>
                <a:lnTo>
                  <a:pt x="1288" y="1207"/>
                </a:lnTo>
                <a:lnTo>
                  <a:pt x="1252" y="1212"/>
                </a:lnTo>
                <a:lnTo>
                  <a:pt x="1252" y="1212"/>
                </a:lnTo>
                <a:lnTo>
                  <a:pt x="1245" y="1214"/>
                </a:lnTo>
                <a:lnTo>
                  <a:pt x="1239" y="1216"/>
                </a:lnTo>
                <a:lnTo>
                  <a:pt x="1233" y="1220"/>
                </a:lnTo>
                <a:lnTo>
                  <a:pt x="1227" y="1221"/>
                </a:lnTo>
                <a:lnTo>
                  <a:pt x="1227" y="1221"/>
                </a:lnTo>
                <a:lnTo>
                  <a:pt x="1184" y="1231"/>
                </a:lnTo>
                <a:lnTo>
                  <a:pt x="1164" y="1237"/>
                </a:lnTo>
                <a:lnTo>
                  <a:pt x="1144" y="1243"/>
                </a:lnTo>
                <a:lnTo>
                  <a:pt x="1123" y="1250"/>
                </a:lnTo>
                <a:lnTo>
                  <a:pt x="1105" y="1258"/>
                </a:lnTo>
                <a:lnTo>
                  <a:pt x="1086" y="1267"/>
                </a:lnTo>
                <a:lnTo>
                  <a:pt x="1069" y="1278"/>
                </a:lnTo>
                <a:lnTo>
                  <a:pt x="1069" y="1278"/>
                </a:lnTo>
                <a:lnTo>
                  <a:pt x="1141" y="1268"/>
                </a:lnTo>
                <a:lnTo>
                  <a:pt x="1214" y="1259"/>
                </a:lnTo>
                <a:lnTo>
                  <a:pt x="1362" y="1241"/>
                </a:lnTo>
                <a:lnTo>
                  <a:pt x="1362" y="1241"/>
                </a:lnTo>
                <a:lnTo>
                  <a:pt x="1394" y="1236"/>
                </a:lnTo>
                <a:lnTo>
                  <a:pt x="1426" y="1230"/>
                </a:lnTo>
                <a:lnTo>
                  <a:pt x="1458" y="1226"/>
                </a:lnTo>
                <a:lnTo>
                  <a:pt x="1475" y="1225"/>
                </a:lnTo>
                <a:lnTo>
                  <a:pt x="1491" y="1225"/>
                </a:lnTo>
                <a:lnTo>
                  <a:pt x="1491" y="1225"/>
                </a:lnTo>
                <a:lnTo>
                  <a:pt x="1531" y="1226"/>
                </a:lnTo>
                <a:lnTo>
                  <a:pt x="1550" y="1226"/>
                </a:lnTo>
                <a:lnTo>
                  <a:pt x="1568" y="1226"/>
                </a:lnTo>
                <a:lnTo>
                  <a:pt x="1568" y="1226"/>
                </a:lnTo>
                <a:lnTo>
                  <a:pt x="1578" y="1225"/>
                </a:lnTo>
                <a:lnTo>
                  <a:pt x="1589" y="1224"/>
                </a:lnTo>
                <a:lnTo>
                  <a:pt x="1593" y="1224"/>
                </a:lnTo>
                <a:lnTo>
                  <a:pt x="1597" y="1226"/>
                </a:lnTo>
                <a:lnTo>
                  <a:pt x="1601" y="1229"/>
                </a:lnTo>
                <a:lnTo>
                  <a:pt x="1602" y="1236"/>
                </a:lnTo>
                <a:lnTo>
                  <a:pt x="1602" y="1236"/>
                </a:lnTo>
                <a:lnTo>
                  <a:pt x="1594" y="1239"/>
                </a:lnTo>
                <a:lnTo>
                  <a:pt x="1586" y="1241"/>
                </a:lnTo>
                <a:lnTo>
                  <a:pt x="1577" y="1241"/>
                </a:lnTo>
                <a:lnTo>
                  <a:pt x="1569" y="1241"/>
                </a:lnTo>
                <a:lnTo>
                  <a:pt x="1551" y="1239"/>
                </a:lnTo>
                <a:lnTo>
                  <a:pt x="1534" y="1237"/>
                </a:lnTo>
                <a:lnTo>
                  <a:pt x="1534" y="1237"/>
                </a:lnTo>
                <a:lnTo>
                  <a:pt x="1511" y="1238"/>
                </a:lnTo>
                <a:lnTo>
                  <a:pt x="1487" y="1239"/>
                </a:lnTo>
                <a:lnTo>
                  <a:pt x="1440" y="1244"/>
                </a:lnTo>
                <a:lnTo>
                  <a:pt x="1396" y="1251"/>
                </a:lnTo>
                <a:lnTo>
                  <a:pt x="1357" y="1255"/>
                </a:lnTo>
                <a:lnTo>
                  <a:pt x="1357" y="1255"/>
                </a:lnTo>
                <a:lnTo>
                  <a:pt x="1290" y="1261"/>
                </a:lnTo>
                <a:lnTo>
                  <a:pt x="1232" y="1268"/>
                </a:lnTo>
                <a:lnTo>
                  <a:pt x="1232" y="1268"/>
                </a:lnTo>
                <a:lnTo>
                  <a:pt x="1211" y="1271"/>
                </a:lnTo>
                <a:lnTo>
                  <a:pt x="1190" y="1275"/>
                </a:lnTo>
                <a:lnTo>
                  <a:pt x="1169" y="1281"/>
                </a:lnTo>
                <a:lnTo>
                  <a:pt x="1149" y="1284"/>
                </a:lnTo>
                <a:lnTo>
                  <a:pt x="1149" y="1284"/>
                </a:lnTo>
                <a:lnTo>
                  <a:pt x="1106" y="1288"/>
                </a:lnTo>
                <a:lnTo>
                  <a:pt x="1087" y="1290"/>
                </a:lnTo>
                <a:lnTo>
                  <a:pt x="1067" y="1293"/>
                </a:lnTo>
                <a:lnTo>
                  <a:pt x="1049" y="1298"/>
                </a:lnTo>
                <a:lnTo>
                  <a:pt x="1032" y="1303"/>
                </a:lnTo>
                <a:lnTo>
                  <a:pt x="1015" y="1311"/>
                </a:lnTo>
                <a:lnTo>
                  <a:pt x="999" y="1320"/>
                </a:lnTo>
                <a:lnTo>
                  <a:pt x="999" y="1320"/>
                </a:lnTo>
                <a:lnTo>
                  <a:pt x="1002" y="1322"/>
                </a:lnTo>
                <a:lnTo>
                  <a:pt x="1003" y="1326"/>
                </a:lnTo>
                <a:lnTo>
                  <a:pt x="1004" y="1330"/>
                </a:lnTo>
                <a:lnTo>
                  <a:pt x="1004" y="1335"/>
                </a:lnTo>
                <a:lnTo>
                  <a:pt x="1004" y="1335"/>
                </a:lnTo>
                <a:lnTo>
                  <a:pt x="1026" y="1326"/>
                </a:lnTo>
                <a:lnTo>
                  <a:pt x="1047" y="1317"/>
                </a:lnTo>
                <a:lnTo>
                  <a:pt x="1071" y="1311"/>
                </a:lnTo>
                <a:lnTo>
                  <a:pt x="1095" y="1306"/>
                </a:lnTo>
                <a:lnTo>
                  <a:pt x="1095" y="1306"/>
                </a:lnTo>
                <a:lnTo>
                  <a:pt x="1167" y="1298"/>
                </a:lnTo>
                <a:lnTo>
                  <a:pt x="1242" y="1290"/>
                </a:lnTo>
                <a:lnTo>
                  <a:pt x="1318" y="1285"/>
                </a:lnTo>
                <a:lnTo>
                  <a:pt x="1396" y="1278"/>
                </a:lnTo>
                <a:lnTo>
                  <a:pt x="1474" y="1272"/>
                </a:lnTo>
                <a:lnTo>
                  <a:pt x="1554" y="1266"/>
                </a:lnTo>
                <a:lnTo>
                  <a:pt x="1631" y="1258"/>
                </a:lnTo>
                <a:lnTo>
                  <a:pt x="1707" y="1250"/>
                </a:lnTo>
                <a:lnTo>
                  <a:pt x="1707" y="1250"/>
                </a:lnTo>
                <a:lnTo>
                  <a:pt x="1725" y="1248"/>
                </a:lnTo>
                <a:lnTo>
                  <a:pt x="1744" y="1248"/>
                </a:lnTo>
                <a:lnTo>
                  <a:pt x="1782" y="1251"/>
                </a:lnTo>
                <a:lnTo>
                  <a:pt x="1799" y="1250"/>
                </a:lnTo>
                <a:lnTo>
                  <a:pt x="1807" y="1248"/>
                </a:lnTo>
                <a:lnTo>
                  <a:pt x="1816" y="1247"/>
                </a:lnTo>
                <a:lnTo>
                  <a:pt x="1823" y="1245"/>
                </a:lnTo>
                <a:lnTo>
                  <a:pt x="1831" y="1241"/>
                </a:lnTo>
                <a:lnTo>
                  <a:pt x="1837" y="1237"/>
                </a:lnTo>
                <a:lnTo>
                  <a:pt x="1844" y="1231"/>
                </a:lnTo>
                <a:lnTo>
                  <a:pt x="1844" y="1231"/>
                </a:lnTo>
                <a:lnTo>
                  <a:pt x="1853" y="1203"/>
                </a:lnTo>
                <a:lnTo>
                  <a:pt x="1861" y="1176"/>
                </a:lnTo>
                <a:lnTo>
                  <a:pt x="1867" y="1147"/>
                </a:lnTo>
                <a:lnTo>
                  <a:pt x="1873" y="1118"/>
                </a:lnTo>
                <a:lnTo>
                  <a:pt x="1884" y="1059"/>
                </a:lnTo>
                <a:lnTo>
                  <a:pt x="1890" y="1030"/>
                </a:lnTo>
                <a:lnTo>
                  <a:pt x="1897" y="1001"/>
                </a:lnTo>
                <a:lnTo>
                  <a:pt x="1897" y="1001"/>
                </a:lnTo>
                <a:lnTo>
                  <a:pt x="1903" y="982"/>
                </a:lnTo>
                <a:lnTo>
                  <a:pt x="1909" y="964"/>
                </a:lnTo>
                <a:lnTo>
                  <a:pt x="1915" y="944"/>
                </a:lnTo>
                <a:lnTo>
                  <a:pt x="1922" y="926"/>
                </a:lnTo>
                <a:lnTo>
                  <a:pt x="1922" y="926"/>
                </a:lnTo>
                <a:lnTo>
                  <a:pt x="1933" y="884"/>
                </a:lnTo>
                <a:lnTo>
                  <a:pt x="1938" y="863"/>
                </a:lnTo>
                <a:lnTo>
                  <a:pt x="1943" y="843"/>
                </a:lnTo>
                <a:lnTo>
                  <a:pt x="1943" y="843"/>
                </a:lnTo>
                <a:lnTo>
                  <a:pt x="1948" y="822"/>
                </a:lnTo>
                <a:lnTo>
                  <a:pt x="1953" y="802"/>
                </a:lnTo>
                <a:lnTo>
                  <a:pt x="1958" y="782"/>
                </a:lnTo>
                <a:lnTo>
                  <a:pt x="1963" y="760"/>
                </a:lnTo>
                <a:lnTo>
                  <a:pt x="1963" y="760"/>
                </a:lnTo>
                <a:lnTo>
                  <a:pt x="1972" y="717"/>
                </a:lnTo>
                <a:lnTo>
                  <a:pt x="1977" y="696"/>
                </a:lnTo>
                <a:lnTo>
                  <a:pt x="1982" y="676"/>
                </a:lnTo>
                <a:lnTo>
                  <a:pt x="1982" y="676"/>
                </a:lnTo>
                <a:lnTo>
                  <a:pt x="1985" y="667"/>
                </a:lnTo>
                <a:lnTo>
                  <a:pt x="1988" y="661"/>
                </a:lnTo>
                <a:lnTo>
                  <a:pt x="1993" y="653"/>
                </a:lnTo>
                <a:lnTo>
                  <a:pt x="1995" y="645"/>
                </a:lnTo>
                <a:lnTo>
                  <a:pt x="1995" y="645"/>
                </a:lnTo>
                <a:lnTo>
                  <a:pt x="2000" y="617"/>
                </a:lnTo>
                <a:lnTo>
                  <a:pt x="2004" y="588"/>
                </a:lnTo>
                <a:lnTo>
                  <a:pt x="2009" y="560"/>
                </a:lnTo>
                <a:lnTo>
                  <a:pt x="2011" y="546"/>
                </a:lnTo>
                <a:lnTo>
                  <a:pt x="2014" y="533"/>
                </a:lnTo>
                <a:lnTo>
                  <a:pt x="2014" y="533"/>
                </a:lnTo>
                <a:lnTo>
                  <a:pt x="2014" y="521"/>
                </a:lnTo>
                <a:lnTo>
                  <a:pt x="2016" y="510"/>
                </a:lnTo>
                <a:lnTo>
                  <a:pt x="2021" y="482"/>
                </a:lnTo>
                <a:lnTo>
                  <a:pt x="2024" y="468"/>
                </a:lnTo>
                <a:lnTo>
                  <a:pt x="2025" y="454"/>
                </a:lnTo>
                <a:lnTo>
                  <a:pt x="2024" y="449"/>
                </a:lnTo>
                <a:lnTo>
                  <a:pt x="2021" y="442"/>
                </a:lnTo>
                <a:lnTo>
                  <a:pt x="2019" y="437"/>
                </a:lnTo>
                <a:lnTo>
                  <a:pt x="2016" y="431"/>
                </a:lnTo>
                <a:lnTo>
                  <a:pt x="2016" y="431"/>
                </a:lnTo>
                <a:lnTo>
                  <a:pt x="2010" y="429"/>
                </a:lnTo>
                <a:lnTo>
                  <a:pt x="2002" y="428"/>
                </a:lnTo>
                <a:lnTo>
                  <a:pt x="1995" y="427"/>
                </a:lnTo>
                <a:lnTo>
                  <a:pt x="1987" y="427"/>
                </a:lnTo>
                <a:lnTo>
                  <a:pt x="1972" y="429"/>
                </a:lnTo>
                <a:lnTo>
                  <a:pt x="1957" y="430"/>
                </a:lnTo>
                <a:lnTo>
                  <a:pt x="1957" y="430"/>
                </a:lnTo>
                <a:close/>
                <a:moveTo>
                  <a:pt x="1876" y="466"/>
                </a:moveTo>
                <a:lnTo>
                  <a:pt x="1876" y="466"/>
                </a:lnTo>
                <a:lnTo>
                  <a:pt x="1867" y="496"/>
                </a:lnTo>
                <a:lnTo>
                  <a:pt x="1859" y="525"/>
                </a:lnTo>
                <a:lnTo>
                  <a:pt x="1845" y="585"/>
                </a:lnTo>
                <a:lnTo>
                  <a:pt x="1831" y="645"/>
                </a:lnTo>
                <a:lnTo>
                  <a:pt x="1823" y="673"/>
                </a:lnTo>
                <a:lnTo>
                  <a:pt x="1815" y="703"/>
                </a:lnTo>
                <a:lnTo>
                  <a:pt x="1815" y="703"/>
                </a:lnTo>
                <a:lnTo>
                  <a:pt x="1796" y="771"/>
                </a:lnTo>
                <a:lnTo>
                  <a:pt x="1796" y="771"/>
                </a:lnTo>
                <a:lnTo>
                  <a:pt x="1791" y="789"/>
                </a:lnTo>
                <a:lnTo>
                  <a:pt x="1787" y="807"/>
                </a:lnTo>
                <a:lnTo>
                  <a:pt x="1780" y="844"/>
                </a:lnTo>
                <a:lnTo>
                  <a:pt x="1780" y="844"/>
                </a:lnTo>
                <a:lnTo>
                  <a:pt x="1770" y="881"/>
                </a:lnTo>
                <a:lnTo>
                  <a:pt x="1759" y="919"/>
                </a:lnTo>
                <a:lnTo>
                  <a:pt x="1747" y="955"/>
                </a:lnTo>
                <a:lnTo>
                  <a:pt x="1737" y="991"/>
                </a:lnTo>
                <a:lnTo>
                  <a:pt x="1737" y="991"/>
                </a:lnTo>
                <a:lnTo>
                  <a:pt x="1736" y="999"/>
                </a:lnTo>
                <a:lnTo>
                  <a:pt x="1736" y="1008"/>
                </a:lnTo>
                <a:lnTo>
                  <a:pt x="1735" y="1011"/>
                </a:lnTo>
                <a:lnTo>
                  <a:pt x="1733" y="1015"/>
                </a:lnTo>
                <a:lnTo>
                  <a:pt x="1730" y="1017"/>
                </a:lnTo>
                <a:lnTo>
                  <a:pt x="1726" y="1020"/>
                </a:lnTo>
                <a:lnTo>
                  <a:pt x="1726" y="1020"/>
                </a:lnTo>
                <a:lnTo>
                  <a:pt x="1728" y="1025"/>
                </a:lnTo>
                <a:lnTo>
                  <a:pt x="1729" y="1029"/>
                </a:lnTo>
                <a:lnTo>
                  <a:pt x="1729" y="1032"/>
                </a:lnTo>
                <a:lnTo>
                  <a:pt x="1726" y="1036"/>
                </a:lnTo>
                <a:lnTo>
                  <a:pt x="1726" y="1036"/>
                </a:lnTo>
                <a:lnTo>
                  <a:pt x="1683" y="1038"/>
                </a:lnTo>
                <a:lnTo>
                  <a:pt x="1639" y="1042"/>
                </a:lnTo>
                <a:lnTo>
                  <a:pt x="1593" y="1046"/>
                </a:lnTo>
                <a:lnTo>
                  <a:pt x="1547" y="1054"/>
                </a:lnTo>
                <a:lnTo>
                  <a:pt x="1547" y="1054"/>
                </a:lnTo>
                <a:lnTo>
                  <a:pt x="1512" y="1061"/>
                </a:lnTo>
                <a:lnTo>
                  <a:pt x="1478" y="1069"/>
                </a:lnTo>
                <a:lnTo>
                  <a:pt x="1442" y="1076"/>
                </a:lnTo>
                <a:lnTo>
                  <a:pt x="1409" y="1085"/>
                </a:lnTo>
                <a:lnTo>
                  <a:pt x="1376" y="1095"/>
                </a:lnTo>
                <a:lnTo>
                  <a:pt x="1343" y="1106"/>
                </a:lnTo>
                <a:lnTo>
                  <a:pt x="1311" y="1118"/>
                </a:lnTo>
                <a:lnTo>
                  <a:pt x="1279" y="1131"/>
                </a:lnTo>
                <a:lnTo>
                  <a:pt x="1279" y="1131"/>
                </a:lnTo>
                <a:lnTo>
                  <a:pt x="1260" y="1139"/>
                </a:lnTo>
                <a:lnTo>
                  <a:pt x="1241" y="1149"/>
                </a:lnTo>
                <a:lnTo>
                  <a:pt x="1203" y="1170"/>
                </a:lnTo>
                <a:lnTo>
                  <a:pt x="1129" y="1212"/>
                </a:lnTo>
                <a:lnTo>
                  <a:pt x="1129" y="1212"/>
                </a:lnTo>
                <a:lnTo>
                  <a:pt x="1091" y="1233"/>
                </a:lnTo>
                <a:lnTo>
                  <a:pt x="1073" y="1244"/>
                </a:lnTo>
                <a:lnTo>
                  <a:pt x="1055" y="1255"/>
                </a:lnTo>
                <a:lnTo>
                  <a:pt x="1055" y="1255"/>
                </a:lnTo>
                <a:lnTo>
                  <a:pt x="1027" y="1271"/>
                </a:lnTo>
                <a:lnTo>
                  <a:pt x="1013" y="1280"/>
                </a:lnTo>
                <a:lnTo>
                  <a:pt x="1001" y="1289"/>
                </a:lnTo>
                <a:lnTo>
                  <a:pt x="1001" y="1289"/>
                </a:lnTo>
                <a:lnTo>
                  <a:pt x="995" y="1294"/>
                </a:lnTo>
                <a:lnTo>
                  <a:pt x="993" y="1299"/>
                </a:lnTo>
                <a:lnTo>
                  <a:pt x="991" y="1301"/>
                </a:lnTo>
                <a:lnTo>
                  <a:pt x="993" y="1303"/>
                </a:lnTo>
                <a:lnTo>
                  <a:pt x="993" y="1303"/>
                </a:lnTo>
                <a:lnTo>
                  <a:pt x="995" y="1303"/>
                </a:lnTo>
                <a:lnTo>
                  <a:pt x="998" y="1302"/>
                </a:lnTo>
                <a:lnTo>
                  <a:pt x="1003" y="1299"/>
                </a:lnTo>
                <a:lnTo>
                  <a:pt x="1009" y="1293"/>
                </a:lnTo>
                <a:lnTo>
                  <a:pt x="1013" y="1289"/>
                </a:lnTo>
                <a:lnTo>
                  <a:pt x="1013" y="1289"/>
                </a:lnTo>
                <a:lnTo>
                  <a:pt x="1025" y="1283"/>
                </a:lnTo>
                <a:lnTo>
                  <a:pt x="1036" y="1276"/>
                </a:lnTo>
                <a:lnTo>
                  <a:pt x="1061" y="1263"/>
                </a:lnTo>
                <a:lnTo>
                  <a:pt x="1061" y="1263"/>
                </a:lnTo>
                <a:lnTo>
                  <a:pt x="1087" y="1252"/>
                </a:lnTo>
                <a:lnTo>
                  <a:pt x="1111" y="1241"/>
                </a:lnTo>
                <a:lnTo>
                  <a:pt x="1111" y="1241"/>
                </a:lnTo>
                <a:lnTo>
                  <a:pt x="1131" y="1232"/>
                </a:lnTo>
                <a:lnTo>
                  <a:pt x="1150" y="1225"/>
                </a:lnTo>
                <a:lnTo>
                  <a:pt x="1170" y="1218"/>
                </a:lnTo>
                <a:lnTo>
                  <a:pt x="1191" y="1212"/>
                </a:lnTo>
                <a:lnTo>
                  <a:pt x="1211" y="1207"/>
                </a:lnTo>
                <a:lnTo>
                  <a:pt x="1232" y="1202"/>
                </a:lnTo>
                <a:lnTo>
                  <a:pt x="1275" y="1194"/>
                </a:lnTo>
                <a:lnTo>
                  <a:pt x="1320" y="1187"/>
                </a:lnTo>
                <a:lnTo>
                  <a:pt x="1365" y="1182"/>
                </a:lnTo>
                <a:lnTo>
                  <a:pt x="1456" y="1174"/>
                </a:lnTo>
                <a:lnTo>
                  <a:pt x="1456" y="1174"/>
                </a:lnTo>
                <a:lnTo>
                  <a:pt x="1529" y="1166"/>
                </a:lnTo>
                <a:lnTo>
                  <a:pt x="1565" y="1162"/>
                </a:lnTo>
                <a:lnTo>
                  <a:pt x="1603" y="1160"/>
                </a:lnTo>
                <a:lnTo>
                  <a:pt x="1639" y="1157"/>
                </a:lnTo>
                <a:lnTo>
                  <a:pt x="1677" y="1159"/>
                </a:lnTo>
                <a:lnTo>
                  <a:pt x="1714" y="1161"/>
                </a:lnTo>
                <a:lnTo>
                  <a:pt x="1732" y="1163"/>
                </a:lnTo>
                <a:lnTo>
                  <a:pt x="1751" y="1166"/>
                </a:lnTo>
                <a:lnTo>
                  <a:pt x="1751" y="1166"/>
                </a:lnTo>
                <a:lnTo>
                  <a:pt x="1775" y="1067"/>
                </a:lnTo>
                <a:lnTo>
                  <a:pt x="1801" y="967"/>
                </a:lnTo>
                <a:lnTo>
                  <a:pt x="1829" y="867"/>
                </a:lnTo>
                <a:lnTo>
                  <a:pt x="1856" y="773"/>
                </a:lnTo>
                <a:lnTo>
                  <a:pt x="1856" y="773"/>
                </a:lnTo>
                <a:lnTo>
                  <a:pt x="1858" y="766"/>
                </a:lnTo>
                <a:lnTo>
                  <a:pt x="1859" y="758"/>
                </a:lnTo>
                <a:lnTo>
                  <a:pt x="1861" y="743"/>
                </a:lnTo>
                <a:lnTo>
                  <a:pt x="1861" y="743"/>
                </a:lnTo>
                <a:lnTo>
                  <a:pt x="1865" y="733"/>
                </a:lnTo>
                <a:lnTo>
                  <a:pt x="1869" y="723"/>
                </a:lnTo>
                <a:lnTo>
                  <a:pt x="1874" y="713"/>
                </a:lnTo>
                <a:lnTo>
                  <a:pt x="1877" y="703"/>
                </a:lnTo>
                <a:lnTo>
                  <a:pt x="1877" y="703"/>
                </a:lnTo>
                <a:lnTo>
                  <a:pt x="1880" y="692"/>
                </a:lnTo>
                <a:lnTo>
                  <a:pt x="1882" y="680"/>
                </a:lnTo>
                <a:lnTo>
                  <a:pt x="1884" y="668"/>
                </a:lnTo>
                <a:lnTo>
                  <a:pt x="1888" y="655"/>
                </a:lnTo>
                <a:lnTo>
                  <a:pt x="1888" y="655"/>
                </a:lnTo>
                <a:lnTo>
                  <a:pt x="1903" y="609"/>
                </a:lnTo>
                <a:lnTo>
                  <a:pt x="1917" y="563"/>
                </a:lnTo>
                <a:lnTo>
                  <a:pt x="1923" y="541"/>
                </a:lnTo>
                <a:lnTo>
                  <a:pt x="1928" y="518"/>
                </a:lnTo>
                <a:lnTo>
                  <a:pt x="1933" y="497"/>
                </a:lnTo>
                <a:lnTo>
                  <a:pt x="1936" y="476"/>
                </a:lnTo>
                <a:lnTo>
                  <a:pt x="1936" y="476"/>
                </a:lnTo>
                <a:lnTo>
                  <a:pt x="1922" y="473"/>
                </a:lnTo>
                <a:lnTo>
                  <a:pt x="1906" y="470"/>
                </a:lnTo>
                <a:lnTo>
                  <a:pt x="1891" y="468"/>
                </a:lnTo>
                <a:lnTo>
                  <a:pt x="1876" y="466"/>
                </a:lnTo>
                <a:lnTo>
                  <a:pt x="1876" y="466"/>
                </a:lnTo>
                <a:close/>
                <a:moveTo>
                  <a:pt x="1783" y="572"/>
                </a:moveTo>
                <a:lnTo>
                  <a:pt x="1783" y="572"/>
                </a:lnTo>
                <a:lnTo>
                  <a:pt x="1785" y="566"/>
                </a:lnTo>
                <a:lnTo>
                  <a:pt x="1786" y="560"/>
                </a:lnTo>
                <a:lnTo>
                  <a:pt x="1788" y="554"/>
                </a:lnTo>
                <a:lnTo>
                  <a:pt x="1788" y="551"/>
                </a:lnTo>
                <a:lnTo>
                  <a:pt x="1787" y="549"/>
                </a:lnTo>
                <a:lnTo>
                  <a:pt x="1787" y="549"/>
                </a:lnTo>
                <a:lnTo>
                  <a:pt x="1783" y="561"/>
                </a:lnTo>
                <a:lnTo>
                  <a:pt x="1782" y="567"/>
                </a:lnTo>
                <a:lnTo>
                  <a:pt x="1782" y="570"/>
                </a:lnTo>
                <a:lnTo>
                  <a:pt x="1783" y="572"/>
                </a:lnTo>
                <a:lnTo>
                  <a:pt x="1783" y="572"/>
                </a:lnTo>
                <a:close/>
                <a:moveTo>
                  <a:pt x="1470" y="862"/>
                </a:moveTo>
                <a:lnTo>
                  <a:pt x="1470" y="862"/>
                </a:lnTo>
                <a:lnTo>
                  <a:pt x="1458" y="864"/>
                </a:lnTo>
                <a:lnTo>
                  <a:pt x="1448" y="866"/>
                </a:lnTo>
                <a:lnTo>
                  <a:pt x="1425" y="873"/>
                </a:lnTo>
                <a:lnTo>
                  <a:pt x="1405" y="881"/>
                </a:lnTo>
                <a:lnTo>
                  <a:pt x="1385" y="892"/>
                </a:lnTo>
                <a:lnTo>
                  <a:pt x="1366" y="903"/>
                </a:lnTo>
                <a:lnTo>
                  <a:pt x="1348" y="913"/>
                </a:lnTo>
                <a:lnTo>
                  <a:pt x="1311" y="937"/>
                </a:lnTo>
                <a:lnTo>
                  <a:pt x="1311" y="937"/>
                </a:lnTo>
                <a:lnTo>
                  <a:pt x="1282" y="960"/>
                </a:lnTo>
                <a:lnTo>
                  <a:pt x="1252" y="983"/>
                </a:lnTo>
                <a:lnTo>
                  <a:pt x="1222" y="1005"/>
                </a:lnTo>
                <a:lnTo>
                  <a:pt x="1193" y="1029"/>
                </a:lnTo>
                <a:lnTo>
                  <a:pt x="1193" y="1029"/>
                </a:lnTo>
                <a:lnTo>
                  <a:pt x="1164" y="1059"/>
                </a:lnTo>
                <a:lnTo>
                  <a:pt x="1136" y="1089"/>
                </a:lnTo>
                <a:lnTo>
                  <a:pt x="1108" y="1121"/>
                </a:lnTo>
                <a:lnTo>
                  <a:pt x="1080" y="1152"/>
                </a:lnTo>
                <a:lnTo>
                  <a:pt x="1054" y="1185"/>
                </a:lnTo>
                <a:lnTo>
                  <a:pt x="1028" y="1218"/>
                </a:lnTo>
                <a:lnTo>
                  <a:pt x="1004" y="1252"/>
                </a:lnTo>
                <a:lnTo>
                  <a:pt x="982" y="1285"/>
                </a:lnTo>
                <a:lnTo>
                  <a:pt x="982" y="1285"/>
                </a:lnTo>
                <a:lnTo>
                  <a:pt x="1017" y="1246"/>
                </a:lnTo>
                <a:lnTo>
                  <a:pt x="1055" y="1209"/>
                </a:lnTo>
                <a:lnTo>
                  <a:pt x="1075" y="1191"/>
                </a:lnTo>
                <a:lnTo>
                  <a:pt x="1094" y="1174"/>
                </a:lnTo>
                <a:lnTo>
                  <a:pt x="1115" y="1156"/>
                </a:lnTo>
                <a:lnTo>
                  <a:pt x="1136" y="1139"/>
                </a:lnTo>
                <a:lnTo>
                  <a:pt x="1136" y="1139"/>
                </a:lnTo>
                <a:lnTo>
                  <a:pt x="1142" y="1137"/>
                </a:lnTo>
                <a:lnTo>
                  <a:pt x="1149" y="1134"/>
                </a:lnTo>
                <a:lnTo>
                  <a:pt x="1162" y="1124"/>
                </a:lnTo>
                <a:lnTo>
                  <a:pt x="1185" y="1104"/>
                </a:lnTo>
                <a:lnTo>
                  <a:pt x="1185" y="1104"/>
                </a:lnTo>
                <a:lnTo>
                  <a:pt x="1200" y="1096"/>
                </a:lnTo>
                <a:lnTo>
                  <a:pt x="1215" y="1087"/>
                </a:lnTo>
                <a:lnTo>
                  <a:pt x="1243" y="1069"/>
                </a:lnTo>
                <a:lnTo>
                  <a:pt x="1271" y="1048"/>
                </a:lnTo>
                <a:lnTo>
                  <a:pt x="1285" y="1040"/>
                </a:lnTo>
                <a:lnTo>
                  <a:pt x="1300" y="1031"/>
                </a:lnTo>
                <a:lnTo>
                  <a:pt x="1300" y="1031"/>
                </a:lnTo>
                <a:lnTo>
                  <a:pt x="1329" y="1015"/>
                </a:lnTo>
                <a:lnTo>
                  <a:pt x="1359" y="999"/>
                </a:lnTo>
                <a:lnTo>
                  <a:pt x="1375" y="991"/>
                </a:lnTo>
                <a:lnTo>
                  <a:pt x="1391" y="984"/>
                </a:lnTo>
                <a:lnTo>
                  <a:pt x="1407" y="978"/>
                </a:lnTo>
                <a:lnTo>
                  <a:pt x="1424" y="972"/>
                </a:lnTo>
                <a:lnTo>
                  <a:pt x="1424" y="972"/>
                </a:lnTo>
                <a:lnTo>
                  <a:pt x="1426" y="969"/>
                </a:lnTo>
                <a:lnTo>
                  <a:pt x="1429" y="968"/>
                </a:lnTo>
                <a:lnTo>
                  <a:pt x="1433" y="966"/>
                </a:lnTo>
                <a:lnTo>
                  <a:pt x="1435" y="964"/>
                </a:lnTo>
                <a:lnTo>
                  <a:pt x="1435" y="964"/>
                </a:lnTo>
                <a:lnTo>
                  <a:pt x="1485" y="948"/>
                </a:lnTo>
                <a:lnTo>
                  <a:pt x="1513" y="939"/>
                </a:lnTo>
                <a:lnTo>
                  <a:pt x="1542" y="933"/>
                </a:lnTo>
                <a:lnTo>
                  <a:pt x="1572" y="927"/>
                </a:lnTo>
                <a:lnTo>
                  <a:pt x="1587" y="925"/>
                </a:lnTo>
                <a:lnTo>
                  <a:pt x="1602" y="924"/>
                </a:lnTo>
                <a:lnTo>
                  <a:pt x="1617" y="924"/>
                </a:lnTo>
                <a:lnTo>
                  <a:pt x="1632" y="925"/>
                </a:lnTo>
                <a:lnTo>
                  <a:pt x="1647" y="927"/>
                </a:lnTo>
                <a:lnTo>
                  <a:pt x="1661" y="929"/>
                </a:lnTo>
                <a:lnTo>
                  <a:pt x="1661" y="929"/>
                </a:lnTo>
                <a:lnTo>
                  <a:pt x="1661" y="926"/>
                </a:lnTo>
                <a:lnTo>
                  <a:pt x="1661" y="923"/>
                </a:lnTo>
                <a:lnTo>
                  <a:pt x="1659" y="919"/>
                </a:lnTo>
                <a:lnTo>
                  <a:pt x="1656" y="914"/>
                </a:lnTo>
                <a:lnTo>
                  <a:pt x="1655" y="910"/>
                </a:lnTo>
                <a:lnTo>
                  <a:pt x="1655" y="910"/>
                </a:lnTo>
                <a:lnTo>
                  <a:pt x="1626" y="908"/>
                </a:lnTo>
                <a:lnTo>
                  <a:pt x="1626" y="908"/>
                </a:lnTo>
                <a:lnTo>
                  <a:pt x="1617" y="904"/>
                </a:lnTo>
                <a:lnTo>
                  <a:pt x="1607" y="900"/>
                </a:lnTo>
                <a:lnTo>
                  <a:pt x="1596" y="899"/>
                </a:lnTo>
                <a:lnTo>
                  <a:pt x="1585" y="898"/>
                </a:lnTo>
                <a:lnTo>
                  <a:pt x="1573" y="899"/>
                </a:lnTo>
                <a:lnTo>
                  <a:pt x="1561" y="899"/>
                </a:lnTo>
                <a:lnTo>
                  <a:pt x="1538" y="903"/>
                </a:lnTo>
                <a:lnTo>
                  <a:pt x="1538" y="903"/>
                </a:lnTo>
                <a:lnTo>
                  <a:pt x="1505" y="909"/>
                </a:lnTo>
                <a:lnTo>
                  <a:pt x="1489" y="913"/>
                </a:lnTo>
                <a:lnTo>
                  <a:pt x="1473" y="918"/>
                </a:lnTo>
                <a:lnTo>
                  <a:pt x="1458" y="923"/>
                </a:lnTo>
                <a:lnTo>
                  <a:pt x="1443" y="928"/>
                </a:lnTo>
                <a:lnTo>
                  <a:pt x="1429" y="935"/>
                </a:lnTo>
                <a:lnTo>
                  <a:pt x="1417" y="942"/>
                </a:lnTo>
                <a:lnTo>
                  <a:pt x="1417" y="942"/>
                </a:lnTo>
                <a:lnTo>
                  <a:pt x="1407" y="950"/>
                </a:lnTo>
                <a:lnTo>
                  <a:pt x="1397" y="957"/>
                </a:lnTo>
                <a:lnTo>
                  <a:pt x="1392" y="960"/>
                </a:lnTo>
                <a:lnTo>
                  <a:pt x="1388" y="963"/>
                </a:lnTo>
                <a:lnTo>
                  <a:pt x="1382" y="965"/>
                </a:lnTo>
                <a:lnTo>
                  <a:pt x="1376" y="965"/>
                </a:lnTo>
                <a:lnTo>
                  <a:pt x="1376" y="965"/>
                </a:lnTo>
                <a:lnTo>
                  <a:pt x="1380" y="960"/>
                </a:lnTo>
                <a:lnTo>
                  <a:pt x="1387" y="957"/>
                </a:lnTo>
                <a:lnTo>
                  <a:pt x="1399" y="951"/>
                </a:lnTo>
                <a:lnTo>
                  <a:pt x="1399" y="951"/>
                </a:lnTo>
                <a:lnTo>
                  <a:pt x="1408" y="942"/>
                </a:lnTo>
                <a:lnTo>
                  <a:pt x="1418" y="934"/>
                </a:lnTo>
                <a:lnTo>
                  <a:pt x="1428" y="927"/>
                </a:lnTo>
                <a:lnTo>
                  <a:pt x="1439" y="921"/>
                </a:lnTo>
                <a:lnTo>
                  <a:pt x="1452" y="915"/>
                </a:lnTo>
                <a:lnTo>
                  <a:pt x="1465" y="910"/>
                </a:lnTo>
                <a:lnTo>
                  <a:pt x="1478" y="906"/>
                </a:lnTo>
                <a:lnTo>
                  <a:pt x="1491" y="902"/>
                </a:lnTo>
                <a:lnTo>
                  <a:pt x="1520" y="895"/>
                </a:lnTo>
                <a:lnTo>
                  <a:pt x="1551" y="891"/>
                </a:lnTo>
                <a:lnTo>
                  <a:pt x="1582" y="888"/>
                </a:lnTo>
                <a:lnTo>
                  <a:pt x="1612" y="885"/>
                </a:lnTo>
                <a:lnTo>
                  <a:pt x="1612" y="885"/>
                </a:lnTo>
                <a:lnTo>
                  <a:pt x="1612" y="880"/>
                </a:lnTo>
                <a:lnTo>
                  <a:pt x="1612" y="876"/>
                </a:lnTo>
                <a:lnTo>
                  <a:pt x="1611" y="872"/>
                </a:lnTo>
                <a:lnTo>
                  <a:pt x="1609" y="869"/>
                </a:lnTo>
                <a:lnTo>
                  <a:pt x="1609" y="869"/>
                </a:lnTo>
                <a:lnTo>
                  <a:pt x="1585" y="869"/>
                </a:lnTo>
                <a:lnTo>
                  <a:pt x="1560" y="873"/>
                </a:lnTo>
                <a:lnTo>
                  <a:pt x="1535" y="877"/>
                </a:lnTo>
                <a:lnTo>
                  <a:pt x="1511" y="882"/>
                </a:lnTo>
                <a:lnTo>
                  <a:pt x="1486" y="889"/>
                </a:lnTo>
                <a:lnTo>
                  <a:pt x="1464" y="896"/>
                </a:lnTo>
                <a:lnTo>
                  <a:pt x="1422" y="910"/>
                </a:lnTo>
                <a:lnTo>
                  <a:pt x="1422" y="910"/>
                </a:lnTo>
                <a:lnTo>
                  <a:pt x="1436" y="900"/>
                </a:lnTo>
                <a:lnTo>
                  <a:pt x="1451" y="892"/>
                </a:lnTo>
                <a:lnTo>
                  <a:pt x="1467" y="885"/>
                </a:lnTo>
                <a:lnTo>
                  <a:pt x="1484" y="879"/>
                </a:lnTo>
                <a:lnTo>
                  <a:pt x="1502" y="874"/>
                </a:lnTo>
                <a:lnTo>
                  <a:pt x="1519" y="868"/>
                </a:lnTo>
                <a:lnTo>
                  <a:pt x="1554" y="860"/>
                </a:lnTo>
                <a:lnTo>
                  <a:pt x="1554" y="860"/>
                </a:lnTo>
                <a:lnTo>
                  <a:pt x="1511" y="860"/>
                </a:lnTo>
                <a:lnTo>
                  <a:pt x="1490" y="860"/>
                </a:lnTo>
                <a:lnTo>
                  <a:pt x="1470" y="862"/>
                </a:lnTo>
                <a:lnTo>
                  <a:pt x="1470" y="862"/>
                </a:lnTo>
                <a:close/>
                <a:moveTo>
                  <a:pt x="437" y="1121"/>
                </a:moveTo>
                <a:lnTo>
                  <a:pt x="437" y="1121"/>
                </a:lnTo>
                <a:lnTo>
                  <a:pt x="430" y="1120"/>
                </a:lnTo>
                <a:lnTo>
                  <a:pt x="423" y="1118"/>
                </a:lnTo>
                <a:lnTo>
                  <a:pt x="423" y="1118"/>
                </a:lnTo>
                <a:lnTo>
                  <a:pt x="336" y="1093"/>
                </a:lnTo>
                <a:lnTo>
                  <a:pt x="294" y="1081"/>
                </a:lnTo>
                <a:lnTo>
                  <a:pt x="254" y="1072"/>
                </a:lnTo>
                <a:lnTo>
                  <a:pt x="254" y="1072"/>
                </a:lnTo>
                <a:lnTo>
                  <a:pt x="209" y="1062"/>
                </a:lnTo>
                <a:lnTo>
                  <a:pt x="163" y="1054"/>
                </a:lnTo>
                <a:lnTo>
                  <a:pt x="76" y="1038"/>
                </a:lnTo>
                <a:lnTo>
                  <a:pt x="76" y="1038"/>
                </a:lnTo>
                <a:lnTo>
                  <a:pt x="71" y="1041"/>
                </a:lnTo>
                <a:lnTo>
                  <a:pt x="65" y="1041"/>
                </a:lnTo>
                <a:lnTo>
                  <a:pt x="61" y="1041"/>
                </a:lnTo>
                <a:lnTo>
                  <a:pt x="55" y="1042"/>
                </a:lnTo>
                <a:lnTo>
                  <a:pt x="55" y="1042"/>
                </a:lnTo>
                <a:lnTo>
                  <a:pt x="49" y="1051"/>
                </a:lnTo>
                <a:lnTo>
                  <a:pt x="42" y="1061"/>
                </a:lnTo>
                <a:lnTo>
                  <a:pt x="35" y="1070"/>
                </a:lnTo>
                <a:lnTo>
                  <a:pt x="30" y="1080"/>
                </a:lnTo>
                <a:lnTo>
                  <a:pt x="30" y="1080"/>
                </a:lnTo>
                <a:lnTo>
                  <a:pt x="51" y="1081"/>
                </a:lnTo>
                <a:lnTo>
                  <a:pt x="70" y="1084"/>
                </a:lnTo>
                <a:lnTo>
                  <a:pt x="107" y="1088"/>
                </a:lnTo>
                <a:lnTo>
                  <a:pt x="107" y="1088"/>
                </a:lnTo>
                <a:lnTo>
                  <a:pt x="179" y="1099"/>
                </a:lnTo>
                <a:lnTo>
                  <a:pt x="251" y="1110"/>
                </a:lnTo>
                <a:lnTo>
                  <a:pt x="321" y="1122"/>
                </a:lnTo>
                <a:lnTo>
                  <a:pt x="391" y="1132"/>
                </a:lnTo>
                <a:lnTo>
                  <a:pt x="391" y="1132"/>
                </a:lnTo>
                <a:lnTo>
                  <a:pt x="454" y="1139"/>
                </a:lnTo>
                <a:lnTo>
                  <a:pt x="487" y="1144"/>
                </a:lnTo>
                <a:lnTo>
                  <a:pt x="523" y="1148"/>
                </a:lnTo>
                <a:lnTo>
                  <a:pt x="523" y="1148"/>
                </a:lnTo>
                <a:lnTo>
                  <a:pt x="530" y="1151"/>
                </a:lnTo>
                <a:lnTo>
                  <a:pt x="534" y="1151"/>
                </a:lnTo>
                <a:lnTo>
                  <a:pt x="535" y="1150"/>
                </a:lnTo>
                <a:lnTo>
                  <a:pt x="536" y="1148"/>
                </a:lnTo>
                <a:lnTo>
                  <a:pt x="536" y="1148"/>
                </a:lnTo>
                <a:lnTo>
                  <a:pt x="487" y="1136"/>
                </a:lnTo>
                <a:lnTo>
                  <a:pt x="461" y="1130"/>
                </a:lnTo>
                <a:lnTo>
                  <a:pt x="437" y="1121"/>
                </a:lnTo>
                <a:lnTo>
                  <a:pt x="437" y="1121"/>
                </a:lnTo>
                <a:close/>
                <a:moveTo>
                  <a:pt x="657" y="1209"/>
                </a:moveTo>
                <a:lnTo>
                  <a:pt x="657" y="1209"/>
                </a:lnTo>
                <a:lnTo>
                  <a:pt x="624" y="1195"/>
                </a:lnTo>
                <a:lnTo>
                  <a:pt x="607" y="1188"/>
                </a:lnTo>
                <a:lnTo>
                  <a:pt x="589" y="1182"/>
                </a:lnTo>
                <a:lnTo>
                  <a:pt x="589" y="1182"/>
                </a:lnTo>
                <a:lnTo>
                  <a:pt x="572" y="1176"/>
                </a:lnTo>
                <a:lnTo>
                  <a:pt x="555" y="1169"/>
                </a:lnTo>
                <a:lnTo>
                  <a:pt x="555" y="1169"/>
                </a:lnTo>
                <a:lnTo>
                  <a:pt x="546" y="1167"/>
                </a:lnTo>
                <a:lnTo>
                  <a:pt x="536" y="1166"/>
                </a:lnTo>
                <a:lnTo>
                  <a:pt x="515" y="1164"/>
                </a:lnTo>
                <a:lnTo>
                  <a:pt x="494" y="1162"/>
                </a:lnTo>
                <a:lnTo>
                  <a:pt x="473" y="1159"/>
                </a:lnTo>
                <a:lnTo>
                  <a:pt x="473" y="1159"/>
                </a:lnTo>
                <a:lnTo>
                  <a:pt x="442" y="1154"/>
                </a:lnTo>
                <a:lnTo>
                  <a:pt x="411" y="1150"/>
                </a:lnTo>
                <a:lnTo>
                  <a:pt x="347" y="1142"/>
                </a:lnTo>
                <a:lnTo>
                  <a:pt x="347" y="1142"/>
                </a:lnTo>
                <a:lnTo>
                  <a:pt x="307" y="1138"/>
                </a:lnTo>
                <a:lnTo>
                  <a:pt x="269" y="1132"/>
                </a:lnTo>
                <a:lnTo>
                  <a:pt x="194" y="1118"/>
                </a:lnTo>
                <a:lnTo>
                  <a:pt x="156" y="1111"/>
                </a:lnTo>
                <a:lnTo>
                  <a:pt x="119" y="1105"/>
                </a:lnTo>
                <a:lnTo>
                  <a:pt x="82" y="1100"/>
                </a:lnTo>
                <a:lnTo>
                  <a:pt x="46" y="1096"/>
                </a:lnTo>
                <a:lnTo>
                  <a:pt x="46" y="1096"/>
                </a:lnTo>
                <a:lnTo>
                  <a:pt x="42" y="1101"/>
                </a:lnTo>
                <a:lnTo>
                  <a:pt x="37" y="1105"/>
                </a:lnTo>
                <a:lnTo>
                  <a:pt x="30" y="1115"/>
                </a:lnTo>
                <a:lnTo>
                  <a:pt x="25" y="1126"/>
                </a:lnTo>
                <a:lnTo>
                  <a:pt x="21" y="1136"/>
                </a:lnTo>
                <a:lnTo>
                  <a:pt x="21" y="1136"/>
                </a:lnTo>
                <a:lnTo>
                  <a:pt x="57" y="1138"/>
                </a:lnTo>
                <a:lnTo>
                  <a:pt x="93" y="1142"/>
                </a:lnTo>
                <a:lnTo>
                  <a:pt x="131" y="1147"/>
                </a:lnTo>
                <a:lnTo>
                  <a:pt x="169" y="1152"/>
                </a:lnTo>
                <a:lnTo>
                  <a:pt x="169" y="1152"/>
                </a:lnTo>
                <a:lnTo>
                  <a:pt x="215" y="1155"/>
                </a:lnTo>
                <a:lnTo>
                  <a:pt x="264" y="1157"/>
                </a:lnTo>
                <a:lnTo>
                  <a:pt x="313" y="1160"/>
                </a:lnTo>
                <a:lnTo>
                  <a:pt x="335" y="1162"/>
                </a:lnTo>
                <a:lnTo>
                  <a:pt x="355" y="1164"/>
                </a:lnTo>
                <a:lnTo>
                  <a:pt x="355" y="1164"/>
                </a:lnTo>
                <a:lnTo>
                  <a:pt x="393" y="1168"/>
                </a:lnTo>
                <a:lnTo>
                  <a:pt x="410" y="1170"/>
                </a:lnTo>
                <a:lnTo>
                  <a:pt x="427" y="1174"/>
                </a:lnTo>
                <a:lnTo>
                  <a:pt x="427" y="1174"/>
                </a:lnTo>
                <a:lnTo>
                  <a:pt x="430" y="1175"/>
                </a:lnTo>
                <a:lnTo>
                  <a:pt x="435" y="1177"/>
                </a:lnTo>
                <a:lnTo>
                  <a:pt x="439" y="1179"/>
                </a:lnTo>
                <a:lnTo>
                  <a:pt x="442" y="1180"/>
                </a:lnTo>
                <a:lnTo>
                  <a:pt x="442" y="1180"/>
                </a:lnTo>
                <a:lnTo>
                  <a:pt x="455" y="1183"/>
                </a:lnTo>
                <a:lnTo>
                  <a:pt x="467" y="1184"/>
                </a:lnTo>
                <a:lnTo>
                  <a:pt x="491" y="1186"/>
                </a:lnTo>
                <a:lnTo>
                  <a:pt x="516" y="1188"/>
                </a:lnTo>
                <a:lnTo>
                  <a:pt x="529" y="1191"/>
                </a:lnTo>
                <a:lnTo>
                  <a:pt x="541" y="1193"/>
                </a:lnTo>
                <a:lnTo>
                  <a:pt x="541" y="1193"/>
                </a:lnTo>
                <a:lnTo>
                  <a:pt x="616" y="1212"/>
                </a:lnTo>
                <a:lnTo>
                  <a:pt x="684" y="1231"/>
                </a:lnTo>
                <a:lnTo>
                  <a:pt x="684" y="1231"/>
                </a:lnTo>
                <a:lnTo>
                  <a:pt x="710" y="1240"/>
                </a:lnTo>
                <a:lnTo>
                  <a:pt x="723" y="1243"/>
                </a:lnTo>
                <a:lnTo>
                  <a:pt x="729" y="1243"/>
                </a:lnTo>
                <a:lnTo>
                  <a:pt x="736" y="1242"/>
                </a:lnTo>
                <a:lnTo>
                  <a:pt x="736" y="1242"/>
                </a:lnTo>
                <a:lnTo>
                  <a:pt x="725" y="1240"/>
                </a:lnTo>
                <a:lnTo>
                  <a:pt x="714" y="1236"/>
                </a:lnTo>
                <a:lnTo>
                  <a:pt x="695" y="1226"/>
                </a:lnTo>
                <a:lnTo>
                  <a:pt x="676" y="1216"/>
                </a:lnTo>
                <a:lnTo>
                  <a:pt x="667" y="1212"/>
                </a:lnTo>
                <a:lnTo>
                  <a:pt x="657" y="1209"/>
                </a:lnTo>
                <a:lnTo>
                  <a:pt x="657" y="1209"/>
                </a:lnTo>
                <a:close/>
                <a:moveTo>
                  <a:pt x="587" y="1164"/>
                </a:moveTo>
                <a:lnTo>
                  <a:pt x="587" y="1164"/>
                </a:lnTo>
                <a:lnTo>
                  <a:pt x="564" y="1155"/>
                </a:lnTo>
                <a:lnTo>
                  <a:pt x="541" y="1148"/>
                </a:lnTo>
                <a:lnTo>
                  <a:pt x="541" y="1148"/>
                </a:lnTo>
                <a:lnTo>
                  <a:pt x="545" y="1151"/>
                </a:lnTo>
                <a:lnTo>
                  <a:pt x="550" y="1154"/>
                </a:lnTo>
                <a:lnTo>
                  <a:pt x="563" y="1159"/>
                </a:lnTo>
                <a:lnTo>
                  <a:pt x="576" y="1162"/>
                </a:lnTo>
                <a:lnTo>
                  <a:pt x="587" y="1164"/>
                </a:lnTo>
                <a:lnTo>
                  <a:pt x="587" y="1164"/>
                </a:lnTo>
                <a:close/>
                <a:moveTo>
                  <a:pt x="474" y="1198"/>
                </a:moveTo>
                <a:lnTo>
                  <a:pt x="474" y="1198"/>
                </a:lnTo>
                <a:lnTo>
                  <a:pt x="439" y="1193"/>
                </a:lnTo>
                <a:lnTo>
                  <a:pt x="421" y="1190"/>
                </a:lnTo>
                <a:lnTo>
                  <a:pt x="402" y="1187"/>
                </a:lnTo>
                <a:lnTo>
                  <a:pt x="402" y="1187"/>
                </a:lnTo>
                <a:lnTo>
                  <a:pt x="370" y="1183"/>
                </a:lnTo>
                <a:lnTo>
                  <a:pt x="340" y="1178"/>
                </a:lnTo>
                <a:lnTo>
                  <a:pt x="309" y="1172"/>
                </a:lnTo>
                <a:lnTo>
                  <a:pt x="296" y="1170"/>
                </a:lnTo>
                <a:lnTo>
                  <a:pt x="281" y="1169"/>
                </a:lnTo>
                <a:lnTo>
                  <a:pt x="281" y="1169"/>
                </a:lnTo>
                <a:lnTo>
                  <a:pt x="199" y="1167"/>
                </a:lnTo>
                <a:lnTo>
                  <a:pt x="161" y="1166"/>
                </a:lnTo>
                <a:lnTo>
                  <a:pt x="142" y="1165"/>
                </a:lnTo>
                <a:lnTo>
                  <a:pt x="124" y="1163"/>
                </a:lnTo>
                <a:lnTo>
                  <a:pt x="124" y="1163"/>
                </a:lnTo>
                <a:lnTo>
                  <a:pt x="91" y="1159"/>
                </a:lnTo>
                <a:lnTo>
                  <a:pt x="91" y="1159"/>
                </a:lnTo>
                <a:lnTo>
                  <a:pt x="81" y="1157"/>
                </a:lnTo>
                <a:lnTo>
                  <a:pt x="71" y="1155"/>
                </a:lnTo>
                <a:lnTo>
                  <a:pt x="61" y="1153"/>
                </a:lnTo>
                <a:lnTo>
                  <a:pt x="57" y="1153"/>
                </a:lnTo>
                <a:lnTo>
                  <a:pt x="54" y="1153"/>
                </a:lnTo>
                <a:lnTo>
                  <a:pt x="54" y="1153"/>
                </a:lnTo>
                <a:lnTo>
                  <a:pt x="48" y="1156"/>
                </a:lnTo>
                <a:lnTo>
                  <a:pt x="43" y="1161"/>
                </a:lnTo>
                <a:lnTo>
                  <a:pt x="40" y="1167"/>
                </a:lnTo>
                <a:lnTo>
                  <a:pt x="36" y="1174"/>
                </a:lnTo>
                <a:lnTo>
                  <a:pt x="31" y="1188"/>
                </a:lnTo>
                <a:lnTo>
                  <a:pt x="29" y="1201"/>
                </a:lnTo>
                <a:lnTo>
                  <a:pt x="29" y="1201"/>
                </a:lnTo>
                <a:lnTo>
                  <a:pt x="39" y="1199"/>
                </a:lnTo>
                <a:lnTo>
                  <a:pt x="50" y="1198"/>
                </a:lnTo>
                <a:lnTo>
                  <a:pt x="73" y="1197"/>
                </a:lnTo>
                <a:lnTo>
                  <a:pt x="82" y="1196"/>
                </a:lnTo>
                <a:lnTo>
                  <a:pt x="92" y="1195"/>
                </a:lnTo>
                <a:lnTo>
                  <a:pt x="100" y="1192"/>
                </a:lnTo>
                <a:lnTo>
                  <a:pt x="103" y="1190"/>
                </a:lnTo>
                <a:lnTo>
                  <a:pt x="105" y="1187"/>
                </a:lnTo>
                <a:lnTo>
                  <a:pt x="105" y="1187"/>
                </a:lnTo>
                <a:lnTo>
                  <a:pt x="110" y="1192"/>
                </a:lnTo>
                <a:lnTo>
                  <a:pt x="118" y="1194"/>
                </a:lnTo>
                <a:lnTo>
                  <a:pt x="126" y="1195"/>
                </a:lnTo>
                <a:lnTo>
                  <a:pt x="135" y="1194"/>
                </a:lnTo>
                <a:lnTo>
                  <a:pt x="153" y="1192"/>
                </a:lnTo>
                <a:lnTo>
                  <a:pt x="162" y="1192"/>
                </a:lnTo>
                <a:lnTo>
                  <a:pt x="170" y="1191"/>
                </a:lnTo>
                <a:lnTo>
                  <a:pt x="170" y="1191"/>
                </a:lnTo>
                <a:lnTo>
                  <a:pt x="178" y="1192"/>
                </a:lnTo>
                <a:lnTo>
                  <a:pt x="185" y="1194"/>
                </a:lnTo>
                <a:lnTo>
                  <a:pt x="193" y="1195"/>
                </a:lnTo>
                <a:lnTo>
                  <a:pt x="201" y="1196"/>
                </a:lnTo>
                <a:lnTo>
                  <a:pt x="201" y="1196"/>
                </a:lnTo>
                <a:lnTo>
                  <a:pt x="275" y="1199"/>
                </a:lnTo>
                <a:lnTo>
                  <a:pt x="352" y="1200"/>
                </a:lnTo>
                <a:lnTo>
                  <a:pt x="352" y="1200"/>
                </a:lnTo>
                <a:lnTo>
                  <a:pt x="372" y="1200"/>
                </a:lnTo>
                <a:lnTo>
                  <a:pt x="392" y="1201"/>
                </a:lnTo>
                <a:lnTo>
                  <a:pt x="430" y="1205"/>
                </a:lnTo>
                <a:lnTo>
                  <a:pt x="469" y="1211"/>
                </a:lnTo>
                <a:lnTo>
                  <a:pt x="506" y="1217"/>
                </a:lnTo>
                <a:lnTo>
                  <a:pt x="580" y="1230"/>
                </a:lnTo>
                <a:lnTo>
                  <a:pt x="616" y="1236"/>
                </a:lnTo>
                <a:lnTo>
                  <a:pt x="651" y="1239"/>
                </a:lnTo>
                <a:lnTo>
                  <a:pt x="651" y="1239"/>
                </a:lnTo>
                <a:lnTo>
                  <a:pt x="610" y="1226"/>
                </a:lnTo>
                <a:lnTo>
                  <a:pt x="567" y="1214"/>
                </a:lnTo>
                <a:lnTo>
                  <a:pt x="521" y="1205"/>
                </a:lnTo>
                <a:lnTo>
                  <a:pt x="498" y="1201"/>
                </a:lnTo>
                <a:lnTo>
                  <a:pt x="474" y="1198"/>
                </a:lnTo>
                <a:lnTo>
                  <a:pt x="474" y="1198"/>
                </a:lnTo>
                <a:close/>
                <a:moveTo>
                  <a:pt x="770" y="1237"/>
                </a:moveTo>
                <a:lnTo>
                  <a:pt x="770" y="1237"/>
                </a:lnTo>
                <a:lnTo>
                  <a:pt x="798" y="1250"/>
                </a:lnTo>
                <a:lnTo>
                  <a:pt x="827" y="1262"/>
                </a:lnTo>
                <a:lnTo>
                  <a:pt x="854" y="1275"/>
                </a:lnTo>
                <a:lnTo>
                  <a:pt x="882" y="1285"/>
                </a:lnTo>
                <a:lnTo>
                  <a:pt x="882" y="1285"/>
                </a:lnTo>
                <a:lnTo>
                  <a:pt x="853" y="1269"/>
                </a:lnTo>
                <a:lnTo>
                  <a:pt x="824" y="1255"/>
                </a:lnTo>
                <a:lnTo>
                  <a:pt x="794" y="1241"/>
                </a:lnTo>
                <a:lnTo>
                  <a:pt x="764" y="1228"/>
                </a:lnTo>
                <a:lnTo>
                  <a:pt x="733" y="1216"/>
                </a:lnTo>
                <a:lnTo>
                  <a:pt x="702" y="1205"/>
                </a:lnTo>
                <a:lnTo>
                  <a:pt x="636" y="1182"/>
                </a:lnTo>
                <a:lnTo>
                  <a:pt x="636" y="1182"/>
                </a:lnTo>
                <a:lnTo>
                  <a:pt x="669" y="1197"/>
                </a:lnTo>
                <a:lnTo>
                  <a:pt x="702" y="1212"/>
                </a:lnTo>
                <a:lnTo>
                  <a:pt x="720" y="1220"/>
                </a:lnTo>
                <a:lnTo>
                  <a:pt x="736" y="1227"/>
                </a:lnTo>
                <a:lnTo>
                  <a:pt x="753" y="1232"/>
                </a:lnTo>
                <a:lnTo>
                  <a:pt x="770" y="1237"/>
                </a:lnTo>
                <a:lnTo>
                  <a:pt x="770" y="1237"/>
                </a:lnTo>
                <a:close/>
                <a:moveTo>
                  <a:pt x="552" y="1239"/>
                </a:moveTo>
                <a:lnTo>
                  <a:pt x="552" y="1239"/>
                </a:lnTo>
                <a:lnTo>
                  <a:pt x="516" y="1233"/>
                </a:lnTo>
                <a:lnTo>
                  <a:pt x="480" y="1226"/>
                </a:lnTo>
                <a:lnTo>
                  <a:pt x="480" y="1226"/>
                </a:lnTo>
                <a:lnTo>
                  <a:pt x="441" y="1221"/>
                </a:lnTo>
                <a:lnTo>
                  <a:pt x="399" y="1216"/>
                </a:lnTo>
                <a:lnTo>
                  <a:pt x="358" y="1213"/>
                </a:lnTo>
                <a:lnTo>
                  <a:pt x="314" y="1211"/>
                </a:lnTo>
                <a:lnTo>
                  <a:pt x="230" y="1209"/>
                </a:lnTo>
                <a:lnTo>
                  <a:pt x="156" y="1207"/>
                </a:lnTo>
                <a:lnTo>
                  <a:pt x="156" y="1207"/>
                </a:lnTo>
                <a:lnTo>
                  <a:pt x="151" y="1211"/>
                </a:lnTo>
                <a:lnTo>
                  <a:pt x="146" y="1216"/>
                </a:lnTo>
                <a:lnTo>
                  <a:pt x="142" y="1222"/>
                </a:lnTo>
                <a:lnTo>
                  <a:pt x="138" y="1228"/>
                </a:lnTo>
                <a:lnTo>
                  <a:pt x="132" y="1241"/>
                </a:lnTo>
                <a:lnTo>
                  <a:pt x="127" y="1256"/>
                </a:lnTo>
                <a:lnTo>
                  <a:pt x="118" y="1286"/>
                </a:lnTo>
                <a:lnTo>
                  <a:pt x="112" y="1300"/>
                </a:lnTo>
                <a:lnTo>
                  <a:pt x="109" y="1307"/>
                </a:lnTo>
                <a:lnTo>
                  <a:pt x="105" y="1314"/>
                </a:lnTo>
                <a:lnTo>
                  <a:pt x="105" y="1314"/>
                </a:lnTo>
                <a:lnTo>
                  <a:pt x="132" y="1305"/>
                </a:lnTo>
                <a:lnTo>
                  <a:pt x="160" y="1296"/>
                </a:lnTo>
                <a:lnTo>
                  <a:pt x="190" y="1288"/>
                </a:lnTo>
                <a:lnTo>
                  <a:pt x="219" y="1281"/>
                </a:lnTo>
                <a:lnTo>
                  <a:pt x="252" y="1274"/>
                </a:lnTo>
                <a:lnTo>
                  <a:pt x="284" y="1268"/>
                </a:lnTo>
                <a:lnTo>
                  <a:pt x="317" y="1263"/>
                </a:lnTo>
                <a:lnTo>
                  <a:pt x="350" y="1260"/>
                </a:lnTo>
                <a:lnTo>
                  <a:pt x="350" y="1260"/>
                </a:lnTo>
                <a:lnTo>
                  <a:pt x="379" y="1258"/>
                </a:lnTo>
                <a:lnTo>
                  <a:pt x="407" y="1257"/>
                </a:lnTo>
                <a:lnTo>
                  <a:pt x="464" y="1257"/>
                </a:lnTo>
                <a:lnTo>
                  <a:pt x="520" y="1258"/>
                </a:lnTo>
                <a:lnTo>
                  <a:pt x="575" y="1261"/>
                </a:lnTo>
                <a:lnTo>
                  <a:pt x="630" y="1267"/>
                </a:lnTo>
                <a:lnTo>
                  <a:pt x="682" y="1272"/>
                </a:lnTo>
                <a:lnTo>
                  <a:pt x="781" y="1284"/>
                </a:lnTo>
                <a:lnTo>
                  <a:pt x="781" y="1284"/>
                </a:lnTo>
                <a:lnTo>
                  <a:pt x="752" y="1275"/>
                </a:lnTo>
                <a:lnTo>
                  <a:pt x="723" y="1269"/>
                </a:lnTo>
                <a:lnTo>
                  <a:pt x="666" y="1257"/>
                </a:lnTo>
                <a:lnTo>
                  <a:pt x="609" y="1247"/>
                </a:lnTo>
                <a:lnTo>
                  <a:pt x="552" y="1239"/>
                </a:lnTo>
                <a:lnTo>
                  <a:pt x="552" y="1239"/>
                </a:lnTo>
                <a:close/>
                <a:moveTo>
                  <a:pt x="116" y="1207"/>
                </a:moveTo>
                <a:lnTo>
                  <a:pt x="116" y="1207"/>
                </a:lnTo>
                <a:lnTo>
                  <a:pt x="110" y="1211"/>
                </a:lnTo>
                <a:lnTo>
                  <a:pt x="105" y="1216"/>
                </a:lnTo>
                <a:lnTo>
                  <a:pt x="96" y="1227"/>
                </a:lnTo>
                <a:lnTo>
                  <a:pt x="89" y="1239"/>
                </a:lnTo>
                <a:lnTo>
                  <a:pt x="80" y="1253"/>
                </a:lnTo>
                <a:lnTo>
                  <a:pt x="80" y="1253"/>
                </a:lnTo>
                <a:lnTo>
                  <a:pt x="70" y="1271"/>
                </a:lnTo>
                <a:lnTo>
                  <a:pt x="59" y="1289"/>
                </a:lnTo>
                <a:lnTo>
                  <a:pt x="59" y="1289"/>
                </a:lnTo>
                <a:lnTo>
                  <a:pt x="44" y="1316"/>
                </a:lnTo>
                <a:lnTo>
                  <a:pt x="37" y="1329"/>
                </a:lnTo>
                <a:lnTo>
                  <a:pt x="32" y="1342"/>
                </a:lnTo>
                <a:lnTo>
                  <a:pt x="27" y="1354"/>
                </a:lnTo>
                <a:lnTo>
                  <a:pt x="24" y="1368"/>
                </a:lnTo>
                <a:lnTo>
                  <a:pt x="21" y="1382"/>
                </a:lnTo>
                <a:lnTo>
                  <a:pt x="21" y="1397"/>
                </a:lnTo>
                <a:lnTo>
                  <a:pt x="21" y="1397"/>
                </a:lnTo>
                <a:lnTo>
                  <a:pt x="35" y="1403"/>
                </a:lnTo>
                <a:lnTo>
                  <a:pt x="49" y="1406"/>
                </a:lnTo>
                <a:lnTo>
                  <a:pt x="64" y="1409"/>
                </a:lnTo>
                <a:lnTo>
                  <a:pt x="79" y="1411"/>
                </a:lnTo>
                <a:lnTo>
                  <a:pt x="94" y="1412"/>
                </a:lnTo>
                <a:lnTo>
                  <a:pt x="109" y="1412"/>
                </a:lnTo>
                <a:lnTo>
                  <a:pt x="140" y="1412"/>
                </a:lnTo>
                <a:lnTo>
                  <a:pt x="171" y="1410"/>
                </a:lnTo>
                <a:lnTo>
                  <a:pt x="201" y="1407"/>
                </a:lnTo>
                <a:lnTo>
                  <a:pt x="230" y="1405"/>
                </a:lnTo>
                <a:lnTo>
                  <a:pt x="258" y="1404"/>
                </a:lnTo>
                <a:lnTo>
                  <a:pt x="258" y="1404"/>
                </a:lnTo>
                <a:lnTo>
                  <a:pt x="289" y="1404"/>
                </a:lnTo>
                <a:lnTo>
                  <a:pt x="321" y="1402"/>
                </a:lnTo>
                <a:lnTo>
                  <a:pt x="352" y="1399"/>
                </a:lnTo>
                <a:lnTo>
                  <a:pt x="384" y="1396"/>
                </a:lnTo>
                <a:lnTo>
                  <a:pt x="448" y="1389"/>
                </a:lnTo>
                <a:lnTo>
                  <a:pt x="511" y="1383"/>
                </a:lnTo>
                <a:lnTo>
                  <a:pt x="511" y="1383"/>
                </a:lnTo>
                <a:lnTo>
                  <a:pt x="577" y="1377"/>
                </a:lnTo>
                <a:lnTo>
                  <a:pt x="610" y="1374"/>
                </a:lnTo>
                <a:lnTo>
                  <a:pt x="641" y="1373"/>
                </a:lnTo>
                <a:lnTo>
                  <a:pt x="641" y="1373"/>
                </a:lnTo>
                <a:lnTo>
                  <a:pt x="667" y="1366"/>
                </a:lnTo>
                <a:lnTo>
                  <a:pt x="693" y="1362"/>
                </a:lnTo>
                <a:lnTo>
                  <a:pt x="720" y="1359"/>
                </a:lnTo>
                <a:lnTo>
                  <a:pt x="746" y="1357"/>
                </a:lnTo>
                <a:lnTo>
                  <a:pt x="801" y="1354"/>
                </a:lnTo>
                <a:lnTo>
                  <a:pt x="853" y="1352"/>
                </a:lnTo>
                <a:lnTo>
                  <a:pt x="853" y="1352"/>
                </a:lnTo>
                <a:lnTo>
                  <a:pt x="850" y="1341"/>
                </a:lnTo>
                <a:lnTo>
                  <a:pt x="846" y="1330"/>
                </a:lnTo>
                <a:lnTo>
                  <a:pt x="846" y="1330"/>
                </a:lnTo>
                <a:lnTo>
                  <a:pt x="773" y="1334"/>
                </a:lnTo>
                <a:lnTo>
                  <a:pt x="701" y="1338"/>
                </a:lnTo>
                <a:lnTo>
                  <a:pt x="666" y="1341"/>
                </a:lnTo>
                <a:lnTo>
                  <a:pt x="632" y="1344"/>
                </a:lnTo>
                <a:lnTo>
                  <a:pt x="597" y="1348"/>
                </a:lnTo>
                <a:lnTo>
                  <a:pt x="563" y="1352"/>
                </a:lnTo>
                <a:lnTo>
                  <a:pt x="563" y="1352"/>
                </a:lnTo>
                <a:lnTo>
                  <a:pt x="551" y="1356"/>
                </a:lnTo>
                <a:lnTo>
                  <a:pt x="541" y="1358"/>
                </a:lnTo>
                <a:lnTo>
                  <a:pt x="529" y="1360"/>
                </a:lnTo>
                <a:lnTo>
                  <a:pt x="517" y="1362"/>
                </a:lnTo>
                <a:lnTo>
                  <a:pt x="517" y="1362"/>
                </a:lnTo>
                <a:lnTo>
                  <a:pt x="513" y="1361"/>
                </a:lnTo>
                <a:lnTo>
                  <a:pt x="508" y="1361"/>
                </a:lnTo>
                <a:lnTo>
                  <a:pt x="502" y="1360"/>
                </a:lnTo>
                <a:lnTo>
                  <a:pt x="498" y="1360"/>
                </a:lnTo>
                <a:lnTo>
                  <a:pt x="498" y="1360"/>
                </a:lnTo>
                <a:lnTo>
                  <a:pt x="469" y="1363"/>
                </a:lnTo>
                <a:lnTo>
                  <a:pt x="439" y="1368"/>
                </a:lnTo>
                <a:lnTo>
                  <a:pt x="379" y="1378"/>
                </a:lnTo>
                <a:lnTo>
                  <a:pt x="348" y="1382"/>
                </a:lnTo>
                <a:lnTo>
                  <a:pt x="317" y="1386"/>
                </a:lnTo>
                <a:lnTo>
                  <a:pt x="287" y="1388"/>
                </a:lnTo>
                <a:lnTo>
                  <a:pt x="256" y="1389"/>
                </a:lnTo>
                <a:lnTo>
                  <a:pt x="256" y="1389"/>
                </a:lnTo>
                <a:lnTo>
                  <a:pt x="272" y="1383"/>
                </a:lnTo>
                <a:lnTo>
                  <a:pt x="287" y="1379"/>
                </a:lnTo>
                <a:lnTo>
                  <a:pt x="303" y="1377"/>
                </a:lnTo>
                <a:lnTo>
                  <a:pt x="319" y="1375"/>
                </a:lnTo>
                <a:lnTo>
                  <a:pt x="352" y="1372"/>
                </a:lnTo>
                <a:lnTo>
                  <a:pt x="368" y="1369"/>
                </a:lnTo>
                <a:lnTo>
                  <a:pt x="384" y="1367"/>
                </a:lnTo>
                <a:lnTo>
                  <a:pt x="384" y="1367"/>
                </a:lnTo>
                <a:lnTo>
                  <a:pt x="422" y="1359"/>
                </a:lnTo>
                <a:lnTo>
                  <a:pt x="459" y="1351"/>
                </a:lnTo>
                <a:lnTo>
                  <a:pt x="498" y="1345"/>
                </a:lnTo>
                <a:lnTo>
                  <a:pt x="516" y="1343"/>
                </a:lnTo>
                <a:lnTo>
                  <a:pt x="535" y="1342"/>
                </a:lnTo>
                <a:lnTo>
                  <a:pt x="535" y="1342"/>
                </a:lnTo>
                <a:lnTo>
                  <a:pt x="489" y="1342"/>
                </a:lnTo>
                <a:lnTo>
                  <a:pt x="440" y="1342"/>
                </a:lnTo>
                <a:lnTo>
                  <a:pt x="389" y="1344"/>
                </a:lnTo>
                <a:lnTo>
                  <a:pt x="362" y="1346"/>
                </a:lnTo>
                <a:lnTo>
                  <a:pt x="334" y="1349"/>
                </a:lnTo>
                <a:lnTo>
                  <a:pt x="334" y="1349"/>
                </a:lnTo>
                <a:lnTo>
                  <a:pt x="309" y="1351"/>
                </a:lnTo>
                <a:lnTo>
                  <a:pt x="285" y="1352"/>
                </a:lnTo>
                <a:lnTo>
                  <a:pt x="285" y="1352"/>
                </a:lnTo>
                <a:lnTo>
                  <a:pt x="258" y="1357"/>
                </a:lnTo>
                <a:lnTo>
                  <a:pt x="232" y="1361"/>
                </a:lnTo>
                <a:lnTo>
                  <a:pt x="208" y="1364"/>
                </a:lnTo>
                <a:lnTo>
                  <a:pt x="195" y="1365"/>
                </a:lnTo>
                <a:lnTo>
                  <a:pt x="183" y="1365"/>
                </a:lnTo>
                <a:lnTo>
                  <a:pt x="183" y="1365"/>
                </a:lnTo>
                <a:lnTo>
                  <a:pt x="165" y="1364"/>
                </a:lnTo>
                <a:lnTo>
                  <a:pt x="147" y="1363"/>
                </a:lnTo>
                <a:lnTo>
                  <a:pt x="130" y="1362"/>
                </a:lnTo>
                <a:lnTo>
                  <a:pt x="112" y="1363"/>
                </a:lnTo>
                <a:lnTo>
                  <a:pt x="112" y="1363"/>
                </a:lnTo>
                <a:lnTo>
                  <a:pt x="105" y="1365"/>
                </a:lnTo>
                <a:lnTo>
                  <a:pt x="97" y="1367"/>
                </a:lnTo>
                <a:lnTo>
                  <a:pt x="91" y="1369"/>
                </a:lnTo>
                <a:lnTo>
                  <a:pt x="87" y="1369"/>
                </a:lnTo>
                <a:lnTo>
                  <a:pt x="84" y="1368"/>
                </a:lnTo>
                <a:lnTo>
                  <a:pt x="84" y="1368"/>
                </a:lnTo>
                <a:lnTo>
                  <a:pt x="82" y="1365"/>
                </a:lnTo>
                <a:lnTo>
                  <a:pt x="82" y="1362"/>
                </a:lnTo>
                <a:lnTo>
                  <a:pt x="82" y="1356"/>
                </a:lnTo>
                <a:lnTo>
                  <a:pt x="86" y="1350"/>
                </a:lnTo>
                <a:lnTo>
                  <a:pt x="89" y="1346"/>
                </a:lnTo>
                <a:lnTo>
                  <a:pt x="89" y="1346"/>
                </a:lnTo>
                <a:lnTo>
                  <a:pt x="88" y="1337"/>
                </a:lnTo>
                <a:lnTo>
                  <a:pt x="87" y="1328"/>
                </a:lnTo>
                <a:lnTo>
                  <a:pt x="88" y="1320"/>
                </a:lnTo>
                <a:lnTo>
                  <a:pt x="89" y="1315"/>
                </a:lnTo>
                <a:lnTo>
                  <a:pt x="89" y="1315"/>
                </a:lnTo>
                <a:lnTo>
                  <a:pt x="99" y="1293"/>
                </a:lnTo>
                <a:lnTo>
                  <a:pt x="110" y="1269"/>
                </a:lnTo>
                <a:lnTo>
                  <a:pt x="121" y="1243"/>
                </a:lnTo>
                <a:lnTo>
                  <a:pt x="125" y="1230"/>
                </a:lnTo>
                <a:lnTo>
                  <a:pt x="128" y="1217"/>
                </a:lnTo>
                <a:lnTo>
                  <a:pt x="128" y="1217"/>
                </a:lnTo>
                <a:lnTo>
                  <a:pt x="132" y="1215"/>
                </a:lnTo>
                <a:lnTo>
                  <a:pt x="137" y="1212"/>
                </a:lnTo>
                <a:lnTo>
                  <a:pt x="138" y="1210"/>
                </a:lnTo>
                <a:lnTo>
                  <a:pt x="139" y="1209"/>
                </a:lnTo>
                <a:lnTo>
                  <a:pt x="139" y="1208"/>
                </a:lnTo>
                <a:lnTo>
                  <a:pt x="137" y="1207"/>
                </a:lnTo>
                <a:lnTo>
                  <a:pt x="137" y="1207"/>
                </a:lnTo>
                <a:lnTo>
                  <a:pt x="126" y="1208"/>
                </a:lnTo>
                <a:lnTo>
                  <a:pt x="116" y="1207"/>
                </a:lnTo>
                <a:lnTo>
                  <a:pt x="116" y="1207"/>
                </a:lnTo>
                <a:close/>
                <a:moveTo>
                  <a:pt x="380" y="1271"/>
                </a:moveTo>
                <a:lnTo>
                  <a:pt x="380" y="1271"/>
                </a:lnTo>
                <a:lnTo>
                  <a:pt x="379" y="1271"/>
                </a:lnTo>
                <a:lnTo>
                  <a:pt x="379" y="1273"/>
                </a:lnTo>
                <a:lnTo>
                  <a:pt x="378" y="1274"/>
                </a:lnTo>
                <a:lnTo>
                  <a:pt x="377" y="1274"/>
                </a:lnTo>
                <a:lnTo>
                  <a:pt x="377" y="1274"/>
                </a:lnTo>
                <a:lnTo>
                  <a:pt x="361" y="1275"/>
                </a:lnTo>
                <a:lnTo>
                  <a:pt x="345" y="1276"/>
                </a:lnTo>
                <a:lnTo>
                  <a:pt x="311" y="1280"/>
                </a:lnTo>
                <a:lnTo>
                  <a:pt x="275" y="1285"/>
                </a:lnTo>
                <a:lnTo>
                  <a:pt x="240" y="1290"/>
                </a:lnTo>
                <a:lnTo>
                  <a:pt x="240" y="1290"/>
                </a:lnTo>
                <a:lnTo>
                  <a:pt x="206" y="1297"/>
                </a:lnTo>
                <a:lnTo>
                  <a:pt x="171" y="1306"/>
                </a:lnTo>
                <a:lnTo>
                  <a:pt x="155" y="1312"/>
                </a:lnTo>
                <a:lnTo>
                  <a:pt x="139" y="1317"/>
                </a:lnTo>
                <a:lnTo>
                  <a:pt x="123" y="1324"/>
                </a:lnTo>
                <a:lnTo>
                  <a:pt x="108" y="1331"/>
                </a:lnTo>
                <a:lnTo>
                  <a:pt x="108" y="1331"/>
                </a:lnTo>
                <a:lnTo>
                  <a:pt x="120" y="1331"/>
                </a:lnTo>
                <a:lnTo>
                  <a:pt x="132" y="1330"/>
                </a:lnTo>
                <a:lnTo>
                  <a:pt x="142" y="1329"/>
                </a:lnTo>
                <a:lnTo>
                  <a:pt x="148" y="1330"/>
                </a:lnTo>
                <a:lnTo>
                  <a:pt x="153" y="1331"/>
                </a:lnTo>
                <a:lnTo>
                  <a:pt x="153" y="1331"/>
                </a:lnTo>
                <a:lnTo>
                  <a:pt x="146" y="1334"/>
                </a:lnTo>
                <a:lnTo>
                  <a:pt x="138" y="1336"/>
                </a:lnTo>
                <a:lnTo>
                  <a:pt x="122" y="1337"/>
                </a:lnTo>
                <a:lnTo>
                  <a:pt x="115" y="1338"/>
                </a:lnTo>
                <a:lnTo>
                  <a:pt x="109" y="1342"/>
                </a:lnTo>
                <a:lnTo>
                  <a:pt x="106" y="1343"/>
                </a:lnTo>
                <a:lnTo>
                  <a:pt x="104" y="1345"/>
                </a:lnTo>
                <a:lnTo>
                  <a:pt x="103" y="1348"/>
                </a:lnTo>
                <a:lnTo>
                  <a:pt x="102" y="1351"/>
                </a:lnTo>
                <a:lnTo>
                  <a:pt x="102" y="1351"/>
                </a:lnTo>
                <a:lnTo>
                  <a:pt x="155" y="1349"/>
                </a:lnTo>
                <a:lnTo>
                  <a:pt x="211" y="1346"/>
                </a:lnTo>
                <a:lnTo>
                  <a:pt x="322" y="1336"/>
                </a:lnTo>
                <a:lnTo>
                  <a:pt x="377" y="1332"/>
                </a:lnTo>
                <a:lnTo>
                  <a:pt x="431" y="1329"/>
                </a:lnTo>
                <a:lnTo>
                  <a:pt x="485" y="1327"/>
                </a:lnTo>
                <a:lnTo>
                  <a:pt x="536" y="1326"/>
                </a:lnTo>
                <a:lnTo>
                  <a:pt x="536" y="1326"/>
                </a:lnTo>
                <a:lnTo>
                  <a:pt x="616" y="1327"/>
                </a:lnTo>
                <a:lnTo>
                  <a:pt x="685" y="1324"/>
                </a:lnTo>
                <a:lnTo>
                  <a:pt x="754" y="1320"/>
                </a:lnTo>
                <a:lnTo>
                  <a:pt x="827" y="1314"/>
                </a:lnTo>
                <a:lnTo>
                  <a:pt x="827" y="1314"/>
                </a:lnTo>
                <a:lnTo>
                  <a:pt x="791" y="1311"/>
                </a:lnTo>
                <a:lnTo>
                  <a:pt x="754" y="1307"/>
                </a:lnTo>
                <a:lnTo>
                  <a:pt x="713" y="1303"/>
                </a:lnTo>
                <a:lnTo>
                  <a:pt x="692" y="1302"/>
                </a:lnTo>
                <a:lnTo>
                  <a:pt x="668" y="1301"/>
                </a:lnTo>
                <a:lnTo>
                  <a:pt x="668" y="1301"/>
                </a:lnTo>
                <a:lnTo>
                  <a:pt x="677" y="1298"/>
                </a:lnTo>
                <a:lnTo>
                  <a:pt x="687" y="1294"/>
                </a:lnTo>
                <a:lnTo>
                  <a:pt x="698" y="1293"/>
                </a:lnTo>
                <a:lnTo>
                  <a:pt x="702" y="1293"/>
                </a:lnTo>
                <a:lnTo>
                  <a:pt x="708" y="1294"/>
                </a:lnTo>
                <a:lnTo>
                  <a:pt x="708" y="1294"/>
                </a:lnTo>
                <a:lnTo>
                  <a:pt x="686" y="1288"/>
                </a:lnTo>
                <a:lnTo>
                  <a:pt x="665" y="1284"/>
                </a:lnTo>
                <a:lnTo>
                  <a:pt x="642" y="1281"/>
                </a:lnTo>
                <a:lnTo>
                  <a:pt x="621" y="1277"/>
                </a:lnTo>
                <a:lnTo>
                  <a:pt x="600" y="1275"/>
                </a:lnTo>
                <a:lnTo>
                  <a:pt x="578" y="1274"/>
                </a:lnTo>
                <a:lnTo>
                  <a:pt x="536" y="1273"/>
                </a:lnTo>
                <a:lnTo>
                  <a:pt x="455" y="1273"/>
                </a:lnTo>
                <a:lnTo>
                  <a:pt x="417" y="1273"/>
                </a:lnTo>
                <a:lnTo>
                  <a:pt x="380" y="1271"/>
                </a:lnTo>
                <a:lnTo>
                  <a:pt x="380" y="1271"/>
                </a:lnTo>
                <a:close/>
                <a:moveTo>
                  <a:pt x="789" y="1299"/>
                </a:moveTo>
                <a:lnTo>
                  <a:pt x="789" y="1299"/>
                </a:lnTo>
                <a:lnTo>
                  <a:pt x="766" y="1296"/>
                </a:lnTo>
                <a:lnTo>
                  <a:pt x="754" y="1294"/>
                </a:lnTo>
                <a:lnTo>
                  <a:pt x="748" y="1294"/>
                </a:lnTo>
                <a:lnTo>
                  <a:pt x="743" y="1296"/>
                </a:lnTo>
                <a:lnTo>
                  <a:pt x="743" y="1296"/>
                </a:lnTo>
                <a:lnTo>
                  <a:pt x="769" y="1299"/>
                </a:lnTo>
                <a:lnTo>
                  <a:pt x="781" y="1300"/>
                </a:lnTo>
                <a:lnTo>
                  <a:pt x="786" y="1300"/>
                </a:lnTo>
                <a:lnTo>
                  <a:pt x="789" y="1299"/>
                </a:lnTo>
                <a:lnTo>
                  <a:pt x="789" y="1299"/>
                </a:lnTo>
                <a:close/>
                <a:moveTo>
                  <a:pt x="926" y="1341"/>
                </a:moveTo>
                <a:lnTo>
                  <a:pt x="926" y="1341"/>
                </a:lnTo>
                <a:lnTo>
                  <a:pt x="922" y="1341"/>
                </a:lnTo>
                <a:lnTo>
                  <a:pt x="917" y="1341"/>
                </a:lnTo>
                <a:lnTo>
                  <a:pt x="914" y="1341"/>
                </a:lnTo>
                <a:lnTo>
                  <a:pt x="914" y="1342"/>
                </a:lnTo>
                <a:lnTo>
                  <a:pt x="915" y="1344"/>
                </a:lnTo>
                <a:lnTo>
                  <a:pt x="915" y="1344"/>
                </a:lnTo>
                <a:lnTo>
                  <a:pt x="890" y="1337"/>
                </a:lnTo>
                <a:lnTo>
                  <a:pt x="862" y="1330"/>
                </a:lnTo>
                <a:lnTo>
                  <a:pt x="862" y="1330"/>
                </a:lnTo>
                <a:lnTo>
                  <a:pt x="862" y="1335"/>
                </a:lnTo>
                <a:lnTo>
                  <a:pt x="863" y="1339"/>
                </a:lnTo>
                <a:lnTo>
                  <a:pt x="864" y="1343"/>
                </a:lnTo>
                <a:lnTo>
                  <a:pt x="867" y="1346"/>
                </a:lnTo>
                <a:lnTo>
                  <a:pt x="873" y="1351"/>
                </a:lnTo>
                <a:lnTo>
                  <a:pt x="875" y="1354"/>
                </a:lnTo>
                <a:lnTo>
                  <a:pt x="877" y="1358"/>
                </a:lnTo>
                <a:lnTo>
                  <a:pt x="877" y="1358"/>
                </a:lnTo>
                <a:lnTo>
                  <a:pt x="909" y="1362"/>
                </a:lnTo>
                <a:lnTo>
                  <a:pt x="925" y="1363"/>
                </a:lnTo>
                <a:lnTo>
                  <a:pt x="941" y="1362"/>
                </a:lnTo>
                <a:lnTo>
                  <a:pt x="955" y="1360"/>
                </a:lnTo>
                <a:lnTo>
                  <a:pt x="963" y="1358"/>
                </a:lnTo>
                <a:lnTo>
                  <a:pt x="969" y="1356"/>
                </a:lnTo>
                <a:lnTo>
                  <a:pt x="974" y="1352"/>
                </a:lnTo>
                <a:lnTo>
                  <a:pt x="981" y="1348"/>
                </a:lnTo>
                <a:lnTo>
                  <a:pt x="986" y="1344"/>
                </a:lnTo>
                <a:lnTo>
                  <a:pt x="990" y="1338"/>
                </a:lnTo>
                <a:lnTo>
                  <a:pt x="990" y="1338"/>
                </a:lnTo>
                <a:lnTo>
                  <a:pt x="989" y="1333"/>
                </a:lnTo>
                <a:lnTo>
                  <a:pt x="986" y="1329"/>
                </a:lnTo>
                <a:lnTo>
                  <a:pt x="978" y="1317"/>
                </a:lnTo>
                <a:lnTo>
                  <a:pt x="978" y="1317"/>
                </a:lnTo>
                <a:lnTo>
                  <a:pt x="971" y="1319"/>
                </a:lnTo>
                <a:lnTo>
                  <a:pt x="966" y="1322"/>
                </a:lnTo>
                <a:lnTo>
                  <a:pt x="960" y="1326"/>
                </a:lnTo>
                <a:lnTo>
                  <a:pt x="956" y="1330"/>
                </a:lnTo>
                <a:lnTo>
                  <a:pt x="956" y="1330"/>
                </a:lnTo>
                <a:lnTo>
                  <a:pt x="954" y="1328"/>
                </a:lnTo>
                <a:lnTo>
                  <a:pt x="952" y="1328"/>
                </a:lnTo>
                <a:lnTo>
                  <a:pt x="948" y="1329"/>
                </a:lnTo>
                <a:lnTo>
                  <a:pt x="944" y="1331"/>
                </a:lnTo>
                <a:lnTo>
                  <a:pt x="936" y="1336"/>
                </a:lnTo>
                <a:lnTo>
                  <a:pt x="930" y="1338"/>
                </a:lnTo>
                <a:lnTo>
                  <a:pt x="926" y="1341"/>
                </a:lnTo>
                <a:lnTo>
                  <a:pt x="926" y="1341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accent1">
                <a:lumMod val="50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03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6 L -0.00234 0.2247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1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=""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13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graphicFrame>
        <p:nvGraphicFramePr>
          <p:cNvPr id="18" name="Tableau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851265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/>
                <a:gridCol w="989480"/>
                <a:gridCol w="1461022"/>
                <a:gridCol w="1100886"/>
                <a:gridCol w="1251840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207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=""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14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sp>
        <p:nvSpPr>
          <p:cNvPr id="26" name="ZoneTexte 25"/>
          <p:cNvSpPr txBox="1"/>
          <p:nvPr/>
        </p:nvSpPr>
        <p:spPr>
          <a:xfrm>
            <a:off x="1413803" y="1029393"/>
            <a:ext cx="5728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Modèle du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rotor rigide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à quatre degré de liberté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1600" b="1" dirty="0" smtClean="0">
                <a:cs typeface="Times New Roman" panose="02020603050405020304" pitchFamily="18" charset="0"/>
              </a:rPr>
              <a:t>rotor à 4DDL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1482302" y="1413590"/>
            <a:ext cx="8604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 d’utilisation : fréquence de rotation  &lt;&lt;  fréquence du premier mode de flexion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2" name="Groupe 271"/>
          <p:cNvGrpSpPr/>
          <p:nvPr/>
        </p:nvGrpSpPr>
        <p:grpSpPr>
          <a:xfrm>
            <a:off x="4845494" y="2611261"/>
            <a:ext cx="5921038" cy="1575482"/>
            <a:chOff x="4866512" y="4558841"/>
            <a:chExt cx="5921038" cy="1575482"/>
          </a:xfrm>
        </p:grpSpPr>
        <p:grpSp>
          <p:nvGrpSpPr>
            <p:cNvPr id="273" name="Groupe 272"/>
            <p:cNvGrpSpPr/>
            <p:nvPr/>
          </p:nvGrpSpPr>
          <p:grpSpPr>
            <a:xfrm>
              <a:off x="4866512" y="4558841"/>
              <a:ext cx="4371501" cy="788968"/>
              <a:chOff x="2073558" y="2233631"/>
              <a:chExt cx="4371501" cy="788968"/>
            </a:xfrm>
          </p:grpSpPr>
          <p:grpSp>
            <p:nvGrpSpPr>
              <p:cNvPr id="277" name="Groupe 276"/>
              <p:cNvGrpSpPr/>
              <p:nvPr/>
            </p:nvGrpSpPr>
            <p:grpSpPr>
              <a:xfrm>
                <a:off x="2073558" y="2233631"/>
                <a:ext cx="4371501" cy="697866"/>
                <a:chOff x="2073558" y="2233631"/>
                <a:chExt cx="4371501" cy="697866"/>
              </a:xfrm>
            </p:grpSpPr>
            <p:sp>
              <p:nvSpPr>
                <p:cNvPr id="279" name="Rectangle 278"/>
                <p:cNvSpPr/>
                <p:nvPr/>
              </p:nvSpPr>
              <p:spPr>
                <a:xfrm>
                  <a:off x="2073558" y="2436784"/>
                  <a:ext cx="4019017" cy="316690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6048088" y="2233631"/>
                  <a:ext cx="396971" cy="6978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278" name="Rectangle 277"/>
              <p:cNvSpPr/>
              <p:nvPr/>
            </p:nvSpPr>
            <p:spPr>
              <a:xfrm>
                <a:off x="6184928" y="2940406"/>
                <a:ext cx="123290" cy="82193"/>
              </a:xfrm>
              <a:prstGeom prst="rect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74" name="ZoneTexte 273"/>
            <p:cNvSpPr txBox="1"/>
            <p:nvPr/>
          </p:nvSpPr>
          <p:spPr>
            <a:xfrm>
              <a:off x="8717893" y="5795769"/>
              <a:ext cx="7665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Disque</a:t>
              </a:r>
              <a:endParaRPr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5" name="ZoneTexte 274"/>
            <p:cNvSpPr txBox="1"/>
            <p:nvPr/>
          </p:nvSpPr>
          <p:spPr>
            <a:xfrm>
              <a:off x="9711614" y="5073530"/>
              <a:ext cx="107593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Balourd </a:t>
              </a:r>
              <a:b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mécanique</a:t>
              </a:r>
              <a:endParaRPr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76" name="Connecteur en arc 275"/>
            <p:cNvCxnSpPr>
              <a:stCxn id="275" idx="1"/>
              <a:endCxn id="278" idx="3"/>
            </p:cNvCxnSpPr>
            <p:nvPr/>
          </p:nvCxnSpPr>
          <p:spPr>
            <a:xfrm rot="10800000">
              <a:off x="9101172" y="5306714"/>
              <a:ext cx="610442" cy="59205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1" name="Groupe 280"/>
          <p:cNvGrpSpPr/>
          <p:nvPr/>
        </p:nvGrpSpPr>
        <p:grpSpPr>
          <a:xfrm>
            <a:off x="5006541" y="2518121"/>
            <a:ext cx="3552107" cy="1668622"/>
            <a:chOff x="2365187" y="2146718"/>
            <a:chExt cx="3552107" cy="1668622"/>
          </a:xfrm>
        </p:grpSpPr>
        <p:sp>
          <p:nvSpPr>
            <p:cNvPr id="282" name="Rectangle 281"/>
            <p:cNvSpPr/>
            <p:nvPr/>
          </p:nvSpPr>
          <p:spPr>
            <a:xfrm>
              <a:off x="2581392" y="2146718"/>
              <a:ext cx="330594" cy="8901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3" name="Rectangle 282"/>
            <p:cNvSpPr/>
            <p:nvPr/>
          </p:nvSpPr>
          <p:spPr>
            <a:xfrm>
              <a:off x="5251266" y="2173306"/>
              <a:ext cx="330594" cy="8901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4" name="ZoneTexte 283"/>
            <p:cNvSpPr txBox="1"/>
            <p:nvPr/>
          </p:nvSpPr>
          <p:spPr>
            <a:xfrm>
              <a:off x="2365187" y="3459398"/>
              <a:ext cx="8194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Palier 1</a:t>
              </a:r>
              <a:endParaRPr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5" name="ZoneTexte 284"/>
            <p:cNvSpPr txBox="1"/>
            <p:nvPr/>
          </p:nvSpPr>
          <p:spPr>
            <a:xfrm>
              <a:off x="5097839" y="3476786"/>
              <a:ext cx="8194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Palier 2</a:t>
              </a:r>
              <a:endParaRPr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6" name="Groupe 285"/>
          <p:cNvGrpSpPr/>
          <p:nvPr/>
        </p:nvGrpSpPr>
        <p:grpSpPr>
          <a:xfrm>
            <a:off x="5334503" y="2229589"/>
            <a:ext cx="4685167" cy="1589517"/>
            <a:chOff x="2075643" y="1878955"/>
            <a:chExt cx="4685167" cy="1589517"/>
          </a:xfrm>
        </p:grpSpPr>
        <p:grpSp>
          <p:nvGrpSpPr>
            <p:cNvPr id="287" name="Groupe 286"/>
            <p:cNvGrpSpPr/>
            <p:nvPr/>
          </p:nvGrpSpPr>
          <p:grpSpPr>
            <a:xfrm>
              <a:off x="2075643" y="1878955"/>
              <a:ext cx="4685167" cy="1589517"/>
              <a:chOff x="2706259" y="1848650"/>
              <a:chExt cx="4685167" cy="1589517"/>
            </a:xfrm>
          </p:grpSpPr>
          <p:grpSp>
            <p:nvGrpSpPr>
              <p:cNvPr id="291" name="Groupe 290"/>
              <p:cNvGrpSpPr/>
              <p:nvPr/>
            </p:nvGrpSpPr>
            <p:grpSpPr>
              <a:xfrm>
                <a:off x="6363772" y="2015703"/>
                <a:ext cx="1027654" cy="1371847"/>
                <a:chOff x="9991892" y="3026781"/>
                <a:chExt cx="1027654" cy="1371847"/>
              </a:xfrm>
            </p:grpSpPr>
            <p:cxnSp>
              <p:nvCxnSpPr>
                <p:cNvPr id="302" name="Connecteur droit avec flèche 301"/>
                <p:cNvCxnSpPr/>
                <p:nvPr/>
              </p:nvCxnSpPr>
              <p:spPr>
                <a:xfrm flipV="1">
                  <a:off x="9991892" y="3326434"/>
                  <a:ext cx="447201" cy="290073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3" name="Zone de texte 153"/>
                    <p:cNvSpPr txBox="1"/>
                    <p:nvPr/>
                  </p:nvSpPr>
                  <p:spPr>
                    <a:xfrm>
                      <a:off x="10026475" y="4123978"/>
                      <a:ext cx="301748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𝒙𝑼</m:t>
                                </m:r>
                              </m:sub>
                            </m:sSub>
                          </m:oMath>
                        </m:oMathPara>
                      </a14:m>
                      <a:endParaRPr lang="fr-FR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03" name="Zone de texte 1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026475" y="4123978"/>
                      <a:ext cx="301748" cy="274650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r="-46939" b="-15556"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4" name="Zone de texte 153"/>
                    <p:cNvSpPr txBox="1"/>
                    <p:nvPr/>
                  </p:nvSpPr>
                  <p:spPr>
                    <a:xfrm>
                      <a:off x="10430346" y="3026781"/>
                      <a:ext cx="589200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𝒚𝑼</m:t>
                                </m:r>
                              </m:sub>
                            </m:sSub>
                          </m:oMath>
                        </m:oMathPara>
                      </a14:m>
                      <a:endParaRPr lang="fr-FR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04" name="Zone de texte 1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430346" y="3026781"/>
                      <a:ext cx="589200" cy="274650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35556"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05" name="Connecteur droit avec flèche 304"/>
                <p:cNvCxnSpPr/>
                <p:nvPr/>
              </p:nvCxnSpPr>
              <p:spPr>
                <a:xfrm>
                  <a:off x="10010675" y="3610902"/>
                  <a:ext cx="0" cy="665311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2" name="Groupe 291"/>
              <p:cNvGrpSpPr/>
              <p:nvPr/>
            </p:nvGrpSpPr>
            <p:grpSpPr>
              <a:xfrm>
                <a:off x="5412802" y="1848650"/>
                <a:ext cx="730794" cy="1589517"/>
                <a:chOff x="7287732" y="2837460"/>
                <a:chExt cx="730794" cy="1589517"/>
              </a:xfrm>
            </p:grpSpPr>
            <p:cxnSp>
              <p:nvCxnSpPr>
                <p:cNvPr id="298" name="Connecteur droit avec flèche 297"/>
                <p:cNvCxnSpPr/>
                <p:nvPr/>
              </p:nvCxnSpPr>
              <p:spPr>
                <a:xfrm flipV="1">
                  <a:off x="7291494" y="3275028"/>
                  <a:ext cx="483482" cy="313606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9" name="Zone de texte 153"/>
                    <p:cNvSpPr txBox="1"/>
                    <p:nvPr/>
                  </p:nvSpPr>
                  <p:spPr>
                    <a:xfrm>
                      <a:off x="7319779" y="4152327"/>
                      <a:ext cx="301748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</m:sub>
                              <m:sup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p>
                            </m:sSubSup>
                          </m:oMath>
                        </m:oMathPara>
                      </a14:m>
                      <a:endParaRPr lang="fr-FR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99" name="Zone de texte 1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319779" y="4152327"/>
                      <a:ext cx="301748" cy="274650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r="-6000" b="-20000"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0" name="Zone de texte 153"/>
                    <p:cNvSpPr txBox="1"/>
                    <p:nvPr/>
                  </p:nvSpPr>
                  <p:spPr>
                    <a:xfrm>
                      <a:off x="7429326" y="2837460"/>
                      <a:ext cx="589200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𝒚</m:t>
                                </m:r>
                              </m:sub>
                              <m:sup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p>
                            </m:sSubSup>
                          </m:oMath>
                        </m:oMathPara>
                      </a14:m>
                      <a:endParaRPr lang="fr-FR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00" name="Zone de texte 1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29326" y="2837460"/>
                      <a:ext cx="589200" cy="274650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b="-37778"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01" name="Connecteur droit avec flèche 300"/>
                <p:cNvCxnSpPr/>
                <p:nvPr/>
              </p:nvCxnSpPr>
              <p:spPr>
                <a:xfrm flipH="1">
                  <a:off x="7287732" y="3580630"/>
                  <a:ext cx="6107" cy="72561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3" name="Groupe 292"/>
              <p:cNvGrpSpPr/>
              <p:nvPr/>
            </p:nvGrpSpPr>
            <p:grpSpPr>
              <a:xfrm>
                <a:off x="2706259" y="2004659"/>
                <a:ext cx="1049300" cy="1397801"/>
                <a:chOff x="2706259" y="2004659"/>
                <a:chExt cx="1049300" cy="1397801"/>
              </a:xfrm>
            </p:grpSpPr>
            <p:cxnSp>
              <p:nvCxnSpPr>
                <p:cNvPr id="294" name="Connecteur droit avec flèche 293"/>
                <p:cNvCxnSpPr/>
                <p:nvPr/>
              </p:nvCxnSpPr>
              <p:spPr>
                <a:xfrm flipV="1">
                  <a:off x="2735125" y="2228180"/>
                  <a:ext cx="545765" cy="354006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5" name="Zone de texte 153"/>
                    <p:cNvSpPr txBox="1"/>
                    <p:nvPr/>
                  </p:nvSpPr>
                  <p:spPr>
                    <a:xfrm>
                      <a:off x="2706259" y="3127810"/>
                      <a:ext cx="301748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</m:sub>
                              <m:sup>
                                <m:r>
                                  <a:rPr lang="fr-FR" b="1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p>
                            </m:sSubSup>
                          </m:oMath>
                        </m:oMathPara>
                      </a14:m>
                      <a:endParaRPr lang="fr-FR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95" name="Zone de texte 1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06259" y="3127810"/>
                      <a:ext cx="301748" cy="274650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r="-4000" b="-17778"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6" name="Zone de texte 153"/>
                    <p:cNvSpPr txBox="1"/>
                    <p:nvPr/>
                  </p:nvSpPr>
                  <p:spPr>
                    <a:xfrm>
                      <a:off x="3166359" y="2004659"/>
                      <a:ext cx="589200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𝒚</m:t>
                                </m:r>
                              </m:sub>
                              <m:sup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p>
                            </m:sSubSup>
                          </m:oMath>
                        </m:oMathPara>
                      </a14:m>
                      <a:endParaRPr lang="fr-FR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96" name="Zone de texte 1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66359" y="2004659"/>
                      <a:ext cx="589200" cy="27465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b="-37778"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97" name="Connecteur droit avec flèche 296"/>
                <p:cNvCxnSpPr/>
                <p:nvPr/>
              </p:nvCxnSpPr>
              <p:spPr>
                <a:xfrm>
                  <a:off x="2735124" y="2582185"/>
                  <a:ext cx="1" cy="737333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8" name="Groupe 287"/>
            <p:cNvGrpSpPr/>
            <p:nvPr/>
          </p:nvGrpSpPr>
          <p:grpSpPr>
            <a:xfrm>
              <a:off x="3052817" y="2639680"/>
              <a:ext cx="609725" cy="655760"/>
              <a:chOff x="3683433" y="2609375"/>
              <a:chExt cx="609725" cy="65576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9" name="Zone de texte 153"/>
                  <p:cNvSpPr txBox="1"/>
                  <p:nvPr/>
                </p:nvSpPr>
                <p:spPr>
                  <a:xfrm>
                    <a:off x="3683433" y="2990485"/>
                    <a:ext cx="589200" cy="274650"/>
                  </a:xfrm>
                  <a:prstGeom prst="rect">
                    <a:avLst/>
                  </a:prstGeom>
                  <a:noFill/>
                  <a:ln w="6350">
                    <a:noFill/>
                    <a:prstDash val="sysDash"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b="1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fr-FR" b="1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sub>
                          </m:sSub>
                          <m:r>
                            <a:rPr lang="fr-FR" b="1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𝒈</m:t>
                          </m:r>
                        </m:oMath>
                      </m:oMathPara>
                    </a14:m>
                    <a:endParaRPr lang="fr-FR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89" name="Zone de texte 1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83433" y="2990485"/>
                    <a:ext cx="589200" cy="274650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b="-15556"/>
                    </a:stretch>
                  </a:blipFill>
                  <a:ln w="6350">
                    <a:noFill/>
                    <a:prstDash val="sysDash"/>
                  </a:ln>
                  <a:effectLst/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90" name="Connecteur droit avec flèche 289"/>
              <p:cNvCxnSpPr/>
              <p:nvPr/>
            </p:nvCxnSpPr>
            <p:spPr>
              <a:xfrm>
                <a:off x="4293158" y="2609375"/>
                <a:ext cx="0" cy="54859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6" name="Groupe 305"/>
          <p:cNvGrpSpPr/>
          <p:nvPr/>
        </p:nvGrpSpPr>
        <p:grpSpPr>
          <a:xfrm>
            <a:off x="5359028" y="1757262"/>
            <a:ext cx="3640431" cy="1344631"/>
            <a:chOff x="3196688" y="2885419"/>
            <a:chExt cx="3640431" cy="1344631"/>
          </a:xfrm>
        </p:grpSpPr>
        <p:cxnSp>
          <p:nvCxnSpPr>
            <p:cNvPr id="307" name="Connecteur droit 306"/>
            <p:cNvCxnSpPr/>
            <p:nvPr/>
          </p:nvCxnSpPr>
          <p:spPr>
            <a:xfrm>
              <a:off x="3196688" y="3097804"/>
              <a:ext cx="0" cy="107450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8" name="Connecteur droit 307"/>
            <p:cNvCxnSpPr/>
            <p:nvPr/>
          </p:nvCxnSpPr>
          <p:spPr>
            <a:xfrm>
              <a:off x="5890777" y="3097804"/>
              <a:ext cx="0" cy="107450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9" name="Connecteur droit 308"/>
            <p:cNvCxnSpPr/>
            <p:nvPr/>
          </p:nvCxnSpPr>
          <p:spPr>
            <a:xfrm>
              <a:off x="4755053" y="2885419"/>
              <a:ext cx="0" cy="1344631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0" name="Connecteur droit avec flèche 309"/>
            <p:cNvCxnSpPr/>
            <p:nvPr/>
          </p:nvCxnSpPr>
          <p:spPr>
            <a:xfrm>
              <a:off x="3216021" y="3247935"/>
              <a:ext cx="1522259" cy="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Connecteur droit avec flèche 310"/>
            <p:cNvCxnSpPr/>
            <p:nvPr/>
          </p:nvCxnSpPr>
          <p:spPr>
            <a:xfrm>
              <a:off x="4773026" y="3495071"/>
              <a:ext cx="1128012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Connecteur droit avec flèche 311"/>
            <p:cNvCxnSpPr/>
            <p:nvPr/>
          </p:nvCxnSpPr>
          <p:spPr>
            <a:xfrm>
              <a:off x="4800241" y="2948247"/>
              <a:ext cx="2029435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3" name="ZoneTexte 312"/>
                <p:cNvSpPr txBox="1"/>
                <p:nvPr/>
              </p:nvSpPr>
              <p:spPr>
                <a:xfrm>
                  <a:off x="3739898" y="2885419"/>
                  <a:ext cx="4562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313" name="ZoneTexte 3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9898" y="2885419"/>
                  <a:ext cx="456279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4" name="ZoneTexte 313"/>
                <p:cNvSpPr txBox="1"/>
                <p:nvPr/>
              </p:nvSpPr>
              <p:spPr>
                <a:xfrm>
                  <a:off x="5016313" y="3070085"/>
                  <a:ext cx="4616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fr-FR" sz="2400" dirty="0"/>
                </a:p>
              </p:txBody>
            </p:sp>
          </mc:Choice>
          <mc:Fallback xmlns="">
            <p:sp>
              <p:nvSpPr>
                <p:cNvPr id="314" name="ZoneTexte 3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6313" y="3070085"/>
                  <a:ext cx="461600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5" name="ZoneTexte 314"/>
                <p:cNvSpPr txBox="1"/>
                <p:nvPr/>
              </p:nvSpPr>
              <p:spPr>
                <a:xfrm>
                  <a:off x="5959765" y="2940117"/>
                  <a:ext cx="4692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315" name="ZoneTexte 3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9765" y="2940117"/>
                  <a:ext cx="469296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6" name="Connecteur droit 315"/>
            <p:cNvCxnSpPr/>
            <p:nvPr/>
          </p:nvCxnSpPr>
          <p:spPr>
            <a:xfrm>
              <a:off x="6837119" y="2940117"/>
              <a:ext cx="0" cy="124933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7" name="Groupe 316"/>
          <p:cNvGrpSpPr/>
          <p:nvPr/>
        </p:nvGrpSpPr>
        <p:grpSpPr>
          <a:xfrm>
            <a:off x="3586172" y="2329401"/>
            <a:ext cx="5748243" cy="1429491"/>
            <a:chOff x="1095180" y="2421902"/>
            <a:chExt cx="5748243" cy="1429491"/>
          </a:xfrm>
        </p:grpSpPr>
        <p:grpSp>
          <p:nvGrpSpPr>
            <p:cNvPr id="318" name="Groupe 317"/>
            <p:cNvGrpSpPr/>
            <p:nvPr/>
          </p:nvGrpSpPr>
          <p:grpSpPr>
            <a:xfrm>
              <a:off x="2146313" y="2539089"/>
              <a:ext cx="4697110" cy="634187"/>
              <a:chOff x="1857802" y="3085110"/>
              <a:chExt cx="4697110" cy="634187"/>
            </a:xfrm>
          </p:grpSpPr>
          <p:sp>
            <p:nvSpPr>
              <p:cNvPr id="338" name="Ellipse 337"/>
              <p:cNvSpPr/>
              <p:nvPr/>
            </p:nvSpPr>
            <p:spPr>
              <a:xfrm>
                <a:off x="4033030" y="3519272"/>
                <a:ext cx="200025" cy="20002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cxnSp>
            <p:nvCxnSpPr>
              <p:cNvPr id="339" name="Connecteur droit 338"/>
              <p:cNvCxnSpPr/>
              <p:nvPr/>
            </p:nvCxnSpPr>
            <p:spPr>
              <a:xfrm>
                <a:off x="1857802" y="3604461"/>
                <a:ext cx="4697110" cy="0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0" name="ZoneTexte 339"/>
                  <p:cNvSpPr txBox="1"/>
                  <p:nvPr/>
                </p:nvSpPr>
                <p:spPr>
                  <a:xfrm>
                    <a:off x="3731805" y="3085110"/>
                    <a:ext cx="47455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340" name="ZoneTexte 3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31805" y="3085110"/>
                    <a:ext cx="474552" cy="369332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19" name="Groupe 318"/>
            <p:cNvGrpSpPr/>
            <p:nvPr/>
          </p:nvGrpSpPr>
          <p:grpSpPr>
            <a:xfrm>
              <a:off x="1095180" y="2421902"/>
              <a:ext cx="1127467" cy="1429491"/>
              <a:chOff x="986142" y="2446409"/>
              <a:chExt cx="1127467" cy="1429491"/>
            </a:xfrm>
          </p:grpSpPr>
          <p:grpSp>
            <p:nvGrpSpPr>
              <p:cNvPr id="320" name="Groupe 319"/>
              <p:cNvGrpSpPr/>
              <p:nvPr/>
            </p:nvGrpSpPr>
            <p:grpSpPr>
              <a:xfrm>
                <a:off x="986142" y="2446409"/>
                <a:ext cx="1127467" cy="1429491"/>
                <a:chOff x="724214" y="2859266"/>
                <a:chExt cx="1127467" cy="1429491"/>
              </a:xfrm>
            </p:grpSpPr>
            <p:grpSp>
              <p:nvGrpSpPr>
                <p:cNvPr id="325" name="Groupe 324"/>
                <p:cNvGrpSpPr/>
                <p:nvPr/>
              </p:nvGrpSpPr>
              <p:grpSpPr>
                <a:xfrm>
                  <a:off x="1053220" y="2859266"/>
                  <a:ext cx="798461" cy="1429491"/>
                  <a:chOff x="1049422" y="2910837"/>
                  <a:chExt cx="798461" cy="1429491"/>
                </a:xfrm>
              </p:grpSpPr>
              <p:cxnSp>
                <p:nvCxnSpPr>
                  <p:cNvPr id="332" name="Connecteur droit avec flèche 331"/>
                  <p:cNvCxnSpPr/>
                  <p:nvPr/>
                </p:nvCxnSpPr>
                <p:spPr>
                  <a:xfrm>
                    <a:off x="1066579" y="3525170"/>
                    <a:ext cx="624466" cy="0"/>
                  </a:xfrm>
                  <a:prstGeom prst="straightConnector1">
                    <a:avLst/>
                  </a:prstGeom>
                  <a:ln w="19050">
                    <a:solidFill>
                      <a:srgbClr val="76717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Connecteur droit avec flèche 332"/>
                  <p:cNvCxnSpPr/>
                  <p:nvPr/>
                </p:nvCxnSpPr>
                <p:spPr>
                  <a:xfrm>
                    <a:off x="1066580" y="3525170"/>
                    <a:ext cx="0" cy="677833"/>
                  </a:xfrm>
                  <a:prstGeom prst="straightConnector1">
                    <a:avLst/>
                  </a:prstGeom>
                  <a:ln w="19050">
                    <a:solidFill>
                      <a:srgbClr val="76717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4" name="Zone de texte 153"/>
                      <p:cNvSpPr txBox="1"/>
                      <p:nvPr/>
                    </p:nvSpPr>
                    <p:spPr>
                      <a:xfrm>
                        <a:off x="1049422" y="4065678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r>
                              <a:rPr lang="fr-FR" sz="1400" b="1" i="1" smtClean="0">
                                <a:solidFill>
                                  <a:srgbClr val="76717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𝑿</m:t>
                            </m:r>
                          </m:oMath>
                        </a14:m>
                        <a:r>
                          <a:rPr lang="fr-FR" sz="1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334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49422" y="4065678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5"/>
                        <a:stretch>
                          <a:fillRect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5" name="Zone de texte 154"/>
                      <p:cNvSpPr txBox="1"/>
                      <p:nvPr/>
                    </p:nvSpPr>
                    <p:spPr>
                      <a:xfrm>
                        <a:off x="1546135" y="3480903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r>
                              <a:rPr lang="fr-FR" sz="1400" b="1" i="1" dirty="0" smtClean="0">
                                <a:solidFill>
                                  <a:srgbClr val="76717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𝒁</m:t>
                            </m:r>
                          </m:oMath>
                        </a14:m>
                        <a:r>
                          <a:rPr lang="fr-FR" sz="1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335" name="Zone de texte 15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46135" y="3480903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6"/>
                        <a:stretch>
                          <a:fillRect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6" name="Zone de texte 154"/>
                      <p:cNvSpPr txBox="1"/>
                      <p:nvPr/>
                    </p:nvSpPr>
                    <p:spPr>
                      <a:xfrm>
                        <a:off x="1415686" y="2910837"/>
                        <a:ext cx="183498" cy="2742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r>
                              <a:rPr lang="fr-FR" sz="1400" b="1" i="1" dirty="0" smtClean="0">
                                <a:solidFill>
                                  <a:srgbClr val="76717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oMath>
                        </a14:m>
                        <a:r>
                          <a:rPr lang="fr-FR" sz="1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336" name="Zone de texte 15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415686" y="2910837"/>
                        <a:ext cx="183498" cy="274250"/>
                      </a:xfrm>
                      <a:prstGeom prst="rect">
                        <a:avLst/>
                      </a:prstGeom>
                      <a:blipFill rotWithShape="0">
                        <a:blip r:embed="rId17"/>
                        <a:stretch>
                          <a:fillRect r="-43333"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337" name="Connecteur droit avec flèche 336"/>
                  <p:cNvCxnSpPr/>
                  <p:nvPr/>
                </p:nvCxnSpPr>
                <p:spPr>
                  <a:xfrm flipV="1">
                    <a:off x="1066579" y="3125988"/>
                    <a:ext cx="599334" cy="401932"/>
                  </a:xfrm>
                  <a:prstGeom prst="straightConnector1">
                    <a:avLst/>
                  </a:prstGeom>
                  <a:ln w="19050">
                    <a:solidFill>
                      <a:srgbClr val="76717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e 325"/>
                <p:cNvGrpSpPr/>
                <p:nvPr/>
              </p:nvGrpSpPr>
              <p:grpSpPr>
                <a:xfrm>
                  <a:off x="724214" y="3727527"/>
                  <a:ext cx="472729" cy="290512"/>
                  <a:chOff x="724214" y="3727527"/>
                  <a:chExt cx="472729" cy="290512"/>
                </a:xfrm>
              </p:grpSpPr>
              <p:sp>
                <p:nvSpPr>
                  <p:cNvPr id="330" name="Arc 329"/>
                  <p:cNvSpPr/>
                  <p:nvPr/>
                </p:nvSpPr>
                <p:spPr>
                  <a:xfrm rot="7260465">
                    <a:off x="928150" y="3749246"/>
                    <a:ext cx="290512" cy="247074"/>
                  </a:xfrm>
                  <a:prstGeom prst="arc">
                    <a:avLst>
                      <a:gd name="adj1" fmla="val 16200000"/>
                      <a:gd name="adj2" fmla="val 2933405"/>
                    </a:avLst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1" name="Zone de texte 153"/>
                      <p:cNvSpPr txBox="1"/>
                      <p:nvPr/>
                    </p:nvSpPr>
                    <p:spPr>
                      <a:xfrm>
                        <a:off x="724214" y="3741005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r>
                              <a:rPr lang="fr-FR" sz="1400" b="0" i="1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oMath>
                        </a14:m>
                        <a:r>
                          <a:rPr lang="fr-FR" sz="1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331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24214" y="3741005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8"/>
                        <a:stretch>
                          <a:fillRect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27" name="Groupe 326"/>
                <p:cNvGrpSpPr/>
                <p:nvPr/>
              </p:nvGrpSpPr>
              <p:grpSpPr>
                <a:xfrm>
                  <a:off x="1280274" y="3088980"/>
                  <a:ext cx="553070" cy="336536"/>
                  <a:chOff x="1280274" y="3088980"/>
                  <a:chExt cx="553070" cy="336536"/>
                </a:xfrm>
              </p:grpSpPr>
              <p:sp>
                <p:nvSpPr>
                  <p:cNvPr id="328" name="Arc 327"/>
                  <p:cNvSpPr/>
                  <p:nvPr/>
                </p:nvSpPr>
                <p:spPr>
                  <a:xfrm>
                    <a:off x="1280274" y="3088980"/>
                    <a:ext cx="290512" cy="247074"/>
                  </a:xfrm>
                  <a:prstGeom prst="arc">
                    <a:avLst>
                      <a:gd name="adj1" fmla="val 16200000"/>
                      <a:gd name="adj2" fmla="val 2933405"/>
                    </a:avLst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9" name="Zone de texte 153"/>
                      <p:cNvSpPr txBox="1"/>
                      <p:nvPr/>
                    </p:nvSpPr>
                    <p:spPr>
                      <a:xfrm>
                        <a:off x="1531596" y="3150866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r>
                              <a:rPr lang="fr-FR" sz="1400" b="0" i="1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𝜓</m:t>
                            </m:r>
                          </m:oMath>
                        </a14:m>
                        <a:r>
                          <a:rPr lang="fr-FR" sz="1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329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31596" y="3150866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9"/>
                        <a:stretch>
                          <a:fillRect b="-20000"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cxnSp>
            <p:nvCxnSpPr>
              <p:cNvPr id="321" name="Connecteur droit avec flèche 320"/>
              <p:cNvCxnSpPr/>
              <p:nvPr/>
            </p:nvCxnSpPr>
            <p:spPr>
              <a:xfrm>
                <a:off x="1328751" y="3067308"/>
                <a:ext cx="0" cy="33432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necteur droit avec flèche 321"/>
              <p:cNvCxnSpPr/>
              <p:nvPr/>
            </p:nvCxnSpPr>
            <p:spPr>
              <a:xfrm flipV="1">
                <a:off x="1328751" y="2875748"/>
                <a:ext cx="274353" cy="18499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3" name="Zone de texte 153"/>
                  <p:cNvSpPr txBox="1"/>
                  <p:nvPr/>
                </p:nvSpPr>
                <p:spPr>
                  <a:xfrm>
                    <a:off x="1068555" y="3115556"/>
                    <a:ext cx="301748" cy="274650"/>
                  </a:xfrm>
                  <a:prstGeom prst="rect">
                    <a:avLst/>
                  </a:prstGeom>
                  <a:noFill/>
                  <a:ln w="6350">
                    <a:noFill/>
                    <a:prstDash val="sysDash"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14:m>
                      <m:oMath xmlns:m="http://schemas.openxmlformats.org/officeDocument/2006/math">
                        <m:r>
                          <a:rPr lang="fr-FR" sz="14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𝑢</m:t>
                        </m:r>
                      </m:oMath>
                    </a14:m>
                    <a:r>
                      <a:rPr lang="fr-FR" sz="140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 </a:t>
                    </a:r>
                  </a:p>
                </p:txBody>
              </p:sp>
            </mc:Choice>
            <mc:Fallback xmlns="">
              <p:sp>
                <p:nvSpPr>
                  <p:cNvPr id="323" name="Zone de texte 1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8555" y="3115556"/>
                    <a:ext cx="301748" cy="274650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/>
                    </a:stretch>
                  </a:blipFill>
                  <a:ln w="6350">
                    <a:noFill/>
                    <a:prstDash val="sysDash"/>
                  </a:ln>
                  <a:effectLst/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4" name="Zone de texte 153"/>
                  <p:cNvSpPr txBox="1"/>
                  <p:nvPr/>
                </p:nvSpPr>
                <p:spPr>
                  <a:xfrm>
                    <a:off x="1338898" y="2648980"/>
                    <a:ext cx="301748" cy="274650"/>
                  </a:xfrm>
                  <a:prstGeom prst="rect">
                    <a:avLst/>
                  </a:prstGeom>
                  <a:noFill/>
                  <a:ln w="6350">
                    <a:noFill/>
                    <a:prstDash val="sysDash"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14:m>
                      <m:oMath xmlns:m="http://schemas.openxmlformats.org/officeDocument/2006/math">
                        <m:r>
                          <a:rPr lang="fr-FR" sz="14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oMath>
                    </a14:m>
                    <a:r>
                      <a:rPr lang="fr-FR" sz="140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 </a:t>
                    </a:r>
                  </a:p>
                </p:txBody>
              </p:sp>
            </mc:Choice>
            <mc:Fallback xmlns="">
              <p:sp>
                <p:nvSpPr>
                  <p:cNvPr id="324" name="Zone de texte 1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38898" y="2648980"/>
                    <a:ext cx="301748" cy="274650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/>
                    </a:stretch>
                  </a:blipFill>
                  <a:ln w="6350">
                    <a:noFill/>
                    <a:prstDash val="sysDash"/>
                  </a:ln>
                  <a:effectLst/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1" name="ZoneTexte 340"/>
              <p:cNvSpPr txBox="1"/>
              <p:nvPr/>
            </p:nvSpPr>
            <p:spPr>
              <a:xfrm>
                <a:off x="1482302" y="4184289"/>
                <a:ext cx="65601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Equations de mouvement exprimées au centre de gravité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𝑮</m:t>
                        </m:r>
                      </m:e>
                      <m:sub>
                        <m:r>
                          <a:rPr kumimoji="1" lang="fr-FR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kumimoji="1" lang="fr-FR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1" name="ZoneTexte 3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302" y="4184289"/>
                <a:ext cx="6560100" cy="338554"/>
              </a:xfrm>
              <a:prstGeom prst="rect">
                <a:avLst/>
              </a:prstGeom>
              <a:blipFill rotWithShape="0">
                <a:blip r:embed="rId22"/>
                <a:stretch>
                  <a:fillRect l="-372" t="-5357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2" name="ZoneTexte 341"/>
              <p:cNvSpPr txBox="1"/>
              <p:nvPr/>
            </p:nvSpPr>
            <p:spPr>
              <a:xfrm>
                <a:off x="7640415" y="4501115"/>
                <a:ext cx="3833678" cy="20810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avec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kumimoji="1"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1"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et </a:t>
                </a:r>
                <a14:m>
                  <m:oMath xmlns:m="http://schemas.openxmlformats.org/officeDocument/2006/math">
                    <m:r>
                      <a:rPr kumimoji="1"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kumimoji="1"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1"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𝜓</m:t>
                    </m:r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paramètres cinématiques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masse du rotor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moment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d’inertie diamétrale du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rotor</a:t>
                </a:r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moment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d’inertie polaire du rotor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forces des paliers 1 et 2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sup>
                    </m:sSup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force du balourd mécanique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r>
                      <a:rPr kumimoji="1"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force de la gravité.</a:t>
                </a:r>
              </a:p>
            </p:txBody>
          </p:sp>
        </mc:Choice>
        <mc:Fallback xmlns="">
          <p:sp>
            <p:nvSpPr>
              <p:cNvPr id="342" name="ZoneTexte 3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415" y="4501115"/>
                <a:ext cx="3833678" cy="2081083"/>
              </a:xfrm>
              <a:prstGeom prst="rect">
                <a:avLst/>
              </a:prstGeom>
              <a:blipFill rotWithShape="0">
                <a:blip r:embed="rId23"/>
                <a:stretch>
                  <a:fillRect l="-795" t="-877" b="-2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5" name="Rectangle 344"/>
              <p:cNvSpPr/>
              <p:nvPr/>
            </p:nvSpPr>
            <p:spPr>
              <a:xfrm>
                <a:off x="2124217" y="4654723"/>
                <a:ext cx="4271465" cy="19182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hangingPunct="0">
                  <a:lnSpc>
                    <a:spcPct val="15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+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𝑔</m:t>
                      </m:r>
                    </m:oMath>
                  </m:oMathPara>
                </a14:m>
                <a:endParaRPr lang="fr-FR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 hangingPunct="0">
                  <a:lnSpc>
                    <a:spcPct val="15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+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sup>
                      </m:sSubSup>
                    </m:oMath>
                  </m:oMathPara>
                </a14:m>
                <a:endParaRPr lang="fr-FR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 hangingPunct="0">
                  <a:lnSpc>
                    <a:spcPct val="15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sub>
                      </m:sSub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Ω</m:t>
                      </m:r>
                      <m:acc>
                        <m:accPr>
                          <m:chr m:val="̇"/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acc>
                    </m:oMath>
                  </m:oMathPara>
                </a14:m>
                <a:endParaRPr lang="fr-FR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 hangingPunct="0">
                  <a:lnSpc>
                    <a:spcPct val="15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sub>
                      </m:sSub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Ω</m:t>
                      </m:r>
                      <m:acc>
                        <m:accPr>
                          <m:chr m:val="̇"/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45" name="Rectangle 3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217" y="4654723"/>
                <a:ext cx="4271465" cy="1918282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2" name="Tableau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537155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/>
                <a:gridCol w="989480"/>
                <a:gridCol w="1461022"/>
                <a:gridCol w="1100886"/>
                <a:gridCol w="1251840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7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1" grpId="0"/>
      <p:bldP spid="342" grpId="0"/>
      <p:bldP spid="34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=""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15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sp>
        <p:nvSpPr>
          <p:cNvPr id="28" name="ZoneTexte 27"/>
          <p:cNvSpPr txBox="1"/>
          <p:nvPr/>
        </p:nvSpPr>
        <p:spPr>
          <a:xfrm>
            <a:off x="1410789" y="1029684"/>
            <a:ext cx="5524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Modèle du rotor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flexible à N degré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liberté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1600" b="1" dirty="0" smtClean="0">
                <a:cs typeface="Times New Roman" panose="02020603050405020304" pitchFamily="18" charset="0"/>
              </a:rPr>
              <a:t>rotor à NDDL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/>
              <p:cNvSpPr txBox="1"/>
              <p:nvPr/>
            </p:nvSpPr>
            <p:spPr>
              <a:xfrm>
                <a:off x="1482302" y="1413590"/>
                <a:ext cx="86049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Condition d’utilisation : fréquence de rotation  </a:t>
                </a:r>
                <a14:m>
                  <m:oMath xmlns:m="http://schemas.openxmlformats.org/officeDocument/2006/math">
                    <m:r>
                      <a:rPr kumimoji="1" lang="fr-F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fréquence du premier mode de flexion</a:t>
                </a:r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ZoneTexte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302" y="1413590"/>
                <a:ext cx="8604974" cy="338554"/>
              </a:xfrm>
              <a:prstGeom prst="rect">
                <a:avLst/>
              </a:prstGeom>
              <a:blipFill rotWithShape="0">
                <a:blip r:embed="rId4"/>
                <a:stretch>
                  <a:fillRect l="-283" t="-5455" b="-2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ZoneTexte 100"/>
          <p:cNvSpPr txBox="1"/>
          <p:nvPr/>
        </p:nvSpPr>
        <p:spPr>
          <a:xfrm>
            <a:off x="1476188" y="1796411"/>
            <a:ext cx="82103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Modélisation par la méthode des éléments finis. ( des </a:t>
            </a: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éléments poutre de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Timoshenko )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" name="Image 2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586" y="3073471"/>
            <a:ext cx="5044268" cy="14424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ZoneTexte 205"/>
              <p:cNvSpPr txBox="1"/>
              <p:nvPr/>
            </p:nvSpPr>
            <p:spPr>
              <a:xfrm>
                <a:off x="1557342" y="4857800"/>
                <a:ext cx="506092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𝑒𝑙𝑒𝑚</m:t>
                        </m:r>
                      </m:sub>
                    </m:sSub>
                  </m:oMath>
                </a14:m>
                <a:r>
                  <a:rPr lang="fr-FR" sz="16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𝑒𝑙𝑒𝑚</m:t>
                        </m:r>
                      </m:sub>
                    </m:sSub>
                  </m:oMath>
                </a14:m>
                <a:r>
                  <a:rPr lang="fr-FR" sz="16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𝑒𝑙𝑒𝑚</m:t>
                        </m:r>
                      </m:sub>
                    </m:sSub>
                  </m:oMath>
                </a14:m>
                <a:r>
                  <a:rPr lang="fr-FR" sz="16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  <m:d>
                          <m:dPr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d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𝑒𝑙𝑒𝑚</m:t>
                        </m:r>
                      </m:sub>
                    </m:sSub>
                  </m:oMath>
                </a14:m>
                <a:r>
                  <a:rPr lang="fr-FR" sz="1600" dirty="0" smtClean="0"/>
                  <a:t>: matrices élémentaires de masse, de raideur, d’amortissement et gyroscopique</a:t>
                </a:r>
                <a:endParaRPr lang="fr-FR" sz="1600" dirty="0"/>
              </a:p>
            </p:txBody>
          </p:sp>
        </mc:Choice>
        <mc:Fallback xmlns="">
          <p:sp>
            <p:nvSpPr>
              <p:cNvPr id="206" name="ZoneTexte 2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342" y="4857800"/>
                <a:ext cx="5060920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481" t="-3125" r="-1324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Rectangle 206"/>
              <p:cNvSpPr/>
              <p:nvPr/>
            </p:nvSpPr>
            <p:spPr>
              <a:xfrm>
                <a:off x="1557342" y="5781985"/>
                <a:ext cx="451619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0" smtClean="0">
                            <a:latin typeface="Cambria Math" panose="02040503050406030204" pitchFamily="18" charset="0"/>
                          </a:rPr>
                          <m:t>𝐪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fr-FR" sz="16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fr-FR" sz="1600" dirty="0" smtClean="0"/>
                  <a:t> </a:t>
                </a:r>
                <a:br>
                  <a:rPr lang="fr-FR" sz="1600" dirty="0" smtClean="0"/>
                </a:br>
                <a:r>
                  <a:rPr lang="fr-FR" sz="1600" dirty="0" smtClean="0"/>
                  <a:t>vecteur d’état du déplacement</a:t>
                </a:r>
                <a:endParaRPr lang="fr-FR" sz="1600" dirty="0"/>
              </a:p>
            </p:txBody>
          </p:sp>
        </mc:Choice>
        <mc:Fallback xmlns="">
          <p:sp>
            <p:nvSpPr>
              <p:cNvPr id="207" name="Rectangle 2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342" y="5781985"/>
                <a:ext cx="4516199" cy="584775"/>
              </a:xfrm>
              <a:prstGeom prst="rect">
                <a:avLst/>
              </a:prstGeom>
              <a:blipFill rotWithShape="0">
                <a:blip r:embed="rId7"/>
                <a:stretch>
                  <a:fillRect l="-540" t="-1042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8" name="直接连接符 27"/>
          <p:cNvCxnSpPr/>
          <p:nvPr/>
        </p:nvCxnSpPr>
        <p:spPr>
          <a:xfrm>
            <a:off x="6714491" y="2793784"/>
            <a:ext cx="0" cy="37348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9" name="Image 20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7885" y="3018990"/>
            <a:ext cx="4700118" cy="1575343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3334534" y="2303311"/>
            <a:ext cx="1459225" cy="338554"/>
          </a:xfrm>
          <a:prstGeom prst="rect">
            <a:avLst/>
          </a:prstGeom>
          <a:solidFill>
            <a:srgbClr val="5B9BD5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fr-F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Élémentaire </a:t>
            </a:r>
          </a:p>
        </p:txBody>
      </p:sp>
      <p:sp>
        <p:nvSpPr>
          <p:cNvPr id="210" name="ZoneTexte 209"/>
          <p:cNvSpPr txBox="1"/>
          <p:nvPr/>
        </p:nvSpPr>
        <p:spPr>
          <a:xfrm>
            <a:off x="8513017" y="2303311"/>
            <a:ext cx="1459225" cy="338554"/>
          </a:xfrm>
          <a:prstGeom prst="rect">
            <a:avLst/>
          </a:prstGeom>
          <a:solidFill>
            <a:srgbClr val="5B9BD5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fr-FR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Globale</a:t>
            </a:r>
            <a:endParaRPr kumimoji="1" lang="fr-F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ZoneTexte 210"/>
              <p:cNvSpPr txBox="1"/>
              <p:nvPr/>
            </p:nvSpPr>
            <p:spPr>
              <a:xfrm>
                <a:off x="6987948" y="4874742"/>
                <a:ext cx="506092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fr-FR" sz="1600" dirty="0" smtClean="0"/>
                  <a:t>, </a:t>
                </a:r>
                <a14:m>
                  <m:oMath xmlns:m="http://schemas.openxmlformats.org/officeDocument/2006/math"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fr-FR" sz="1600" dirty="0" smtClean="0"/>
                  <a:t>, </a:t>
                </a:r>
                <a14:m>
                  <m:oMath xmlns:m="http://schemas.openxmlformats.org/officeDocument/2006/math"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fr-FR" sz="1600" dirty="0" smtClean="0"/>
                  <a:t>, </a:t>
                </a:r>
                <a14:m>
                  <m:oMath xmlns:m="http://schemas.openxmlformats.org/officeDocument/2006/math">
                    <m:r>
                      <a:rPr lang="fr-FR" sz="1600" b="1" i="1">
                        <a:latin typeface="Cambria Math" panose="02040503050406030204" pitchFamily="18" charset="0"/>
                      </a:rPr>
                      <m:t>𝑮</m:t>
                    </m:r>
                    <m:d>
                      <m:d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160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fr-FR" sz="1600" dirty="0" smtClean="0"/>
                  <a:t>: matrices globale de masse, de raideur, d’amortissement et gyroscopique</a:t>
                </a:r>
                <a:endParaRPr lang="fr-FR" sz="1600" dirty="0"/>
              </a:p>
            </p:txBody>
          </p:sp>
        </mc:Choice>
        <mc:Fallback xmlns="">
          <p:sp>
            <p:nvSpPr>
              <p:cNvPr id="211" name="ZoneTexte 2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948" y="4874742"/>
                <a:ext cx="5060920" cy="584775"/>
              </a:xfrm>
              <a:prstGeom prst="rect">
                <a:avLst/>
              </a:prstGeom>
              <a:blipFill rotWithShape="0">
                <a:blip r:embed="rId9"/>
                <a:stretch>
                  <a:fillRect l="-481" t="-3125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Rectangle 211"/>
              <p:cNvSpPr/>
              <p:nvPr/>
            </p:nvSpPr>
            <p:spPr>
              <a:xfrm>
                <a:off x="6920572" y="5736040"/>
                <a:ext cx="401372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600" b="1" i="0" smtClean="0">
                        <a:latin typeface="Cambria Math" panose="02040503050406030204" pitchFamily="18" charset="0"/>
                      </a:rPr>
                      <m:t>𝐪</m:t>
                    </m:r>
                    <m:r>
                      <a:rPr lang="fr-FR" sz="16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,…, 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,…</m:t>
                            </m:r>
                          </m:e>
                        </m:d>
                      </m:e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fr-FR" sz="1600" dirty="0" smtClean="0"/>
                  <a:t>  </a:t>
                </a:r>
                <a:br>
                  <a:rPr lang="fr-FR" sz="1600" dirty="0" smtClean="0"/>
                </a:br>
                <a:r>
                  <a:rPr lang="fr-FR" sz="1600" dirty="0" smtClean="0"/>
                  <a:t>vecteur d’état du déplacement</a:t>
                </a:r>
                <a:endParaRPr lang="fr-FR" sz="1600" dirty="0"/>
              </a:p>
            </p:txBody>
          </p:sp>
        </mc:Choice>
        <mc:Fallback xmlns="">
          <p:sp>
            <p:nvSpPr>
              <p:cNvPr id="212" name="Rectangle 2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572" y="5736040"/>
                <a:ext cx="4013727" cy="584775"/>
              </a:xfrm>
              <a:prstGeom prst="rect">
                <a:avLst/>
              </a:prstGeom>
              <a:blipFill rotWithShape="0">
                <a:blip r:embed="rId10"/>
                <a:stretch>
                  <a:fillRect l="-607" t="-1042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" name="Connecteur droit avec flèche 213"/>
          <p:cNvCxnSpPr/>
          <p:nvPr/>
        </p:nvCxnSpPr>
        <p:spPr>
          <a:xfrm>
            <a:off x="5407435" y="2608219"/>
            <a:ext cx="242165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ZoneTexte 214"/>
          <p:cNvSpPr txBox="1"/>
          <p:nvPr/>
        </p:nvSpPr>
        <p:spPr>
          <a:xfrm>
            <a:off x="5512428" y="2228017"/>
            <a:ext cx="2316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Assemblage des matrices 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2" name="Tableau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537155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/>
                <a:gridCol w="989480"/>
                <a:gridCol w="1461022"/>
                <a:gridCol w="1100886"/>
                <a:gridCol w="1251840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698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1" grpId="0"/>
      <p:bldP spid="206" grpId="0"/>
      <p:bldP spid="207" grpId="0"/>
      <p:bldP spid="22" grpId="0" animBg="1"/>
      <p:bldP spid="210" grpId="0" animBg="1"/>
      <p:bldP spid="211" grpId="0"/>
      <p:bldP spid="212" grpId="0"/>
      <p:bldP spid="2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=""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16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sp>
        <p:nvSpPr>
          <p:cNvPr id="102" name="ZoneTexte 101"/>
          <p:cNvSpPr txBox="1"/>
          <p:nvPr/>
        </p:nvSpPr>
        <p:spPr>
          <a:xfrm>
            <a:off x="1600200" y="1029244"/>
            <a:ext cx="6560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Equations de mouvement du rotor : 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549362" y="1487706"/>
                <a:ext cx="5312223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𝑴</m:t>
                      </m:r>
                      <m:acc>
                        <m:accPr>
                          <m:chr m:val="̈"/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b="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b="0" i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e>
                      </m:d>
                      <m:acc>
                        <m:accPr>
                          <m:chr m:val="̇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𝑲𝒒</m:t>
                      </m:r>
                      <m:r>
                        <a:rPr lang="fr-FR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sub>
                      </m:sSub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𝒑𝒂𝒍𝒊𝒆𝒓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fr-FR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362" y="1487706"/>
                <a:ext cx="5312223" cy="394210"/>
              </a:xfrm>
              <a:prstGeom prst="rect">
                <a:avLst/>
              </a:prstGeom>
              <a:blipFill rotWithShape="0"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ZoneTexte 53"/>
          <p:cNvSpPr txBox="1"/>
          <p:nvPr/>
        </p:nvSpPr>
        <p:spPr>
          <a:xfrm>
            <a:off x="1613289" y="2083250"/>
            <a:ext cx="21130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Approche linéaire  :</a:t>
            </a:r>
            <a:endParaRPr kumimoji="1" lang="fr-FR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ZoneTexte 64"/>
          <p:cNvSpPr txBox="1"/>
          <p:nvPr/>
        </p:nvSpPr>
        <p:spPr>
          <a:xfrm>
            <a:off x="1600200" y="4844649"/>
            <a:ext cx="2438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Approche non-linéaire :</a:t>
            </a:r>
            <a:endParaRPr kumimoji="1" lang="fr-FR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2034535" y="3656291"/>
                <a:ext cx="8153001" cy="3782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Equations de mouvement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linéaire : </a:t>
                </a:r>
                <a14:m>
                  <m:oMath xmlns:m="http://schemas.openxmlformats.org/officeDocument/2006/math">
                    <m:r>
                      <a:rPr lang="fr-FR" sz="1600" b="1" i="1">
                        <a:latin typeface="Cambria Math" panose="02040503050406030204" pitchFamily="18" charset="0"/>
                      </a:rPr>
                      <m:t>𝑴</m:t>
                    </m:r>
                    <m:acc>
                      <m:accPr>
                        <m:chr m:val="̈"/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acc>
                    <m:r>
                      <a:rPr lang="fr-FR" sz="160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𝒑𝒂𝒍𝒊𝒆𝒓</m:t>
                            </m:r>
                          </m:sub>
                        </m:sSub>
                        <m:r>
                          <a:rPr lang="fr-FR" sz="16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𝑮</m:t>
                        </m:r>
                        <m:d>
                          <m:d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FR" sz="160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d>
                      </m:e>
                    </m:d>
                    <m:acc>
                      <m:accPr>
                        <m:chr m:val="̇"/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acc>
                    <m:r>
                      <a:rPr lang="fr-FR" sz="160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𝑲</m:t>
                        </m:r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𝒑𝒂𝒍𝒊𝒆𝒓</m:t>
                            </m:r>
                          </m:sub>
                        </m:sSub>
                      </m:e>
                    </m:d>
                    <m:r>
                      <a:rPr lang="fr-FR" sz="1600" b="1" i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fr-FR" sz="16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𝒆𝒙𝒕</m:t>
                        </m:r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535" y="3656291"/>
                <a:ext cx="8153001" cy="378245"/>
              </a:xfrm>
              <a:prstGeom prst="rect">
                <a:avLst/>
              </a:prstGeom>
              <a:blipFill rotWithShape="0">
                <a:blip r:embed="rId5"/>
                <a:stretch>
                  <a:fillRect l="-299" b="-145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2761083" y="2790840"/>
                <a:ext cx="5938194" cy="8531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𝒑𝒂𝒍𝒊𝒆𝒓</m:t>
                          </m:r>
                        </m:sub>
                      </m:sSub>
                      <m:d>
                        <m:d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fr-FR" sz="1600" b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</m:d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fr-FR" sz="16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6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fr-FR" sz="16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𝒑𝒂𝒍𝒊𝒆𝒓</m:t>
                          </m:r>
                        </m:sub>
                      </m:sSub>
                      <m:d>
                        <m:dPr>
                          <m:ctrlPr>
                            <a:rPr lang="fr-FR" sz="16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FR" sz="16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  <m:r>
                            <a:rPr lang="fr-FR" sz="16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𝒔𝒕𝒂</m:t>
                              </m:r>
                            </m:sub>
                          </m:sSub>
                        </m:e>
                      </m:d>
                      <m:r>
                        <a:rPr lang="fr-FR" sz="16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𝒑𝒂𝒍𝒊𝒆𝒓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𝒔𝒕𝒂𝒕𝒊𝒒𝒖𝒆</m:t>
                          </m:r>
                        </m:sub>
                      </m:sSub>
                      <m:d>
                        <m:d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𝒔𝒕𝒂</m:t>
                              </m:r>
                            </m:sub>
                          </m:s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</m:oMath>
                  </m:oMathPara>
                </a14:m>
                <a:r>
                  <a:rPr lang="fr-FR" sz="1600" b="1" dirty="0" smtClean="0"/>
                  <a:t/>
                </a:r>
                <a:br>
                  <a:rPr lang="fr-FR" sz="1600" b="1" dirty="0" smtClean="0"/>
                </a:br>
                <a:endParaRPr lang="fr-FR" sz="1600" b="1" dirty="0" smtClean="0"/>
              </a:p>
              <a:p>
                <a:pPr algn="ctr"/>
                <a:r>
                  <a:rPr kumimoji="1" lang="fr-FR" sz="1600" dirty="0" smtClean="0">
                    <a:cs typeface="Times New Roman" panose="02020603050405020304" pitchFamily="18" charset="0"/>
                  </a:rPr>
                  <a:t/>
                </a:r>
                <a:br>
                  <a:rPr kumimoji="1" lang="fr-FR" sz="1600" dirty="0" smtClean="0">
                    <a:cs typeface="Times New Roman" panose="02020603050405020304" pitchFamily="18" charset="0"/>
                  </a:rPr>
                </a:br>
                <a:r>
                  <a:rPr kumimoji="1" lang="fr-FR" sz="1600" dirty="0" smtClean="0">
                    <a:cs typeface="Times New Roman" panose="02020603050405020304" pitchFamily="18" charset="0"/>
                  </a:rPr>
                  <a:t>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𝒔𝒕𝒂</m:t>
                        </m:r>
                      </m:sub>
                    </m:sSub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position d’équilibre statique du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rotor</a:t>
                </a:r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083" y="2790840"/>
                <a:ext cx="5938194" cy="853119"/>
              </a:xfrm>
              <a:prstGeom prst="rect">
                <a:avLst/>
              </a:prstGeom>
              <a:blipFill rotWithShape="0">
                <a:blip r:embed="rId6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ZoneTexte 65"/>
          <p:cNvSpPr txBox="1"/>
          <p:nvPr/>
        </p:nvSpPr>
        <p:spPr>
          <a:xfrm>
            <a:off x="2034535" y="4134218"/>
            <a:ext cx="8219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Remarque :  (1)  </a:t>
            </a: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à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résoudre;  </a:t>
            </a:r>
          </a:p>
          <a:p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(2)  Valable pour les petits déplacements proche de la position d’équilibre statique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2034535" y="2400263"/>
                <a:ext cx="8341875" cy="3606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forces des paliers déterminée par les coefficients dynamiques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fr-FR" sz="16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𝒑𝒂𝒍𝒊𝒆𝒓</m:t>
                        </m:r>
                      </m:sub>
                    </m:sSub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fr-FR" sz="16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𝒑𝒂𝒍𝒊𝒆𝒓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535" y="2400263"/>
                <a:ext cx="8341875" cy="360612"/>
              </a:xfrm>
              <a:prstGeom prst="rect">
                <a:avLst/>
              </a:prstGeom>
              <a:blipFill rotWithShape="0">
                <a:blip r:embed="rId7"/>
                <a:stretch>
                  <a:fillRect l="-292" t="-5085" b="-1525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/>
          <p:cNvSpPr/>
          <p:nvPr/>
        </p:nvSpPr>
        <p:spPr>
          <a:xfrm>
            <a:off x="2034535" y="5217318"/>
            <a:ext cx="62169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forces des paliers déterminée par le module du palier hydrodynamique</a:t>
            </a:r>
          </a:p>
        </p:txBody>
      </p:sp>
      <p:grpSp>
        <p:nvGrpSpPr>
          <p:cNvPr id="77" name="Groupe 76"/>
          <p:cNvGrpSpPr/>
          <p:nvPr/>
        </p:nvGrpSpPr>
        <p:grpSpPr>
          <a:xfrm>
            <a:off x="8286431" y="5092814"/>
            <a:ext cx="412846" cy="642861"/>
            <a:chOff x="3933695" y="1019982"/>
            <a:chExt cx="412846" cy="642861"/>
          </a:xfrm>
        </p:grpSpPr>
        <p:sp>
          <p:nvSpPr>
            <p:cNvPr id="79" name="Organigramme : Processus 78"/>
            <p:cNvSpPr/>
            <p:nvPr/>
          </p:nvSpPr>
          <p:spPr>
            <a:xfrm>
              <a:off x="3933695" y="1019982"/>
              <a:ext cx="412846" cy="642861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0" name="Image 7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91109" y="1092916"/>
              <a:ext cx="320473" cy="52483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2034535" y="5631919"/>
                <a:ext cx="508908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Equations de mouvement non linéaire : </a:t>
                </a:r>
                <a14:m>
                  <m:oMath xmlns:m="http://schemas.openxmlformats.org/officeDocument/2006/math">
                    <m:r>
                      <a:rPr lang="fr-F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acc>
                      <m:accPr>
                        <m:chr m:val="̈"/>
                        <m:ctrlPr>
                          <a:rPr lang="fr-FR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acc>
                    <m:r>
                      <a:rPr lang="fr-F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fr-F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fr-F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acc>
                    <m:r>
                      <a:rPr lang="fr-F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fr-FR" sz="1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kumimoji="1" lang="fr-FR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535" y="5631919"/>
                <a:ext cx="5089085" cy="338554"/>
              </a:xfrm>
              <a:prstGeom prst="rect">
                <a:avLst/>
              </a:prstGeom>
              <a:blipFill rotWithShape="0">
                <a:blip r:embed="rId9"/>
                <a:stretch>
                  <a:fillRect l="-479" t="-5455" b="-2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ZoneTexte 91"/>
          <p:cNvSpPr txBox="1"/>
          <p:nvPr/>
        </p:nvSpPr>
        <p:spPr>
          <a:xfrm>
            <a:off x="2034535" y="6066804"/>
            <a:ext cx="8725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Remarque :  (1) Onéreuse en terme du temps de calcul</a:t>
            </a:r>
          </a:p>
          <a:p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(2) Précise </a:t>
            </a: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pour les grands déplacements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 convenable pour calculer le flux thermique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2" name="Tableau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537155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/>
                <a:gridCol w="989480"/>
                <a:gridCol w="1461022"/>
                <a:gridCol w="1100886"/>
                <a:gridCol w="1251840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383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=""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17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sp>
        <p:nvSpPr>
          <p:cNvPr id="53" name="ZoneTexte 52"/>
          <p:cNvSpPr txBox="1"/>
          <p:nvPr/>
        </p:nvSpPr>
        <p:spPr>
          <a:xfrm>
            <a:off x="1600200" y="1029244"/>
            <a:ext cx="876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d’intégration temporelle mixte : </a:t>
            </a:r>
            <a:r>
              <a:rPr kumimoji="1" lang="fr-FR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Schéma de Newmark </a:t>
            </a:r>
            <a:r>
              <a:rPr kumimoji="1" lang="fr-FR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kumimoji="1" lang="fr-FR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de Newton-</a:t>
            </a:r>
            <a:r>
              <a:rPr kumimoji="1" lang="fr-FR" sz="16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Raphson</a:t>
            </a:r>
            <a:r>
              <a:rPr kumimoji="1" lang="fr-FR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]</a:t>
            </a:r>
          </a:p>
        </p:txBody>
      </p:sp>
      <p:sp>
        <p:nvSpPr>
          <p:cNvPr id="26" name="Flèche droite 25"/>
          <p:cNvSpPr/>
          <p:nvPr/>
        </p:nvSpPr>
        <p:spPr>
          <a:xfrm>
            <a:off x="6134419" y="2470361"/>
            <a:ext cx="385011" cy="284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620595" y="1843379"/>
                <a:ext cx="4565583" cy="11090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hangingPunct="0"/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Schéma de Newmark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implicite</a:t>
                </a:r>
                <a:endParaRPr lang="fr-FR" sz="1600" b="1" i="1" dirty="0" smtClean="0"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 hangingPunct="0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16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</m:e>
                        <m: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p>
                      <m:r>
                        <a:rPr lang="fr-FR" sz="16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</m:e>
                        <m: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p>
                      </m:sSup>
                      <m:r>
                        <a:rPr lang="fr-FR" sz="16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+∆</m:t>
                      </m:r>
                      <m:r>
                        <a:rPr lang="fr-FR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sSup>
                        <m:sSupPr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  <m: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p>
                      </m:sSup>
                      <m:r>
                        <a:rPr lang="fr-FR" sz="16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∆</m:t>
                                  </m:r>
                                  <m:r>
                                    <a:rPr lang="fr-FR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1−2</m:t>
                              </m:r>
                              <m: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e>
                          </m:d>
                          <m:sSup>
                            <m:sSupPr>
                              <m:ctrlP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̈"/>
                                  <m:ctrlP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𝒒</m:t>
                                  </m:r>
                                </m:e>
                              </m:acc>
                            </m:e>
                            <m:sup>
                              <m: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+2</m:t>
                          </m:r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  <m:sSup>
                            <m:sSupPr>
                              <m:ctrlPr>
                                <a:rPr lang="fr-FR" sz="1600" b="1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̈"/>
                                  <m:ctrlPr>
                                    <a:rPr lang="fr-FR" sz="1600" b="1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1600" b="1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𝒒</m:t>
                                  </m:r>
                                </m:e>
                              </m:acc>
                            </m:e>
                            <m:sup>
                              <m:r>
                                <a:rPr lang="fr-FR" sz="16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  <m:r>
                                <a:rPr lang="fr-FR" sz="16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fr-FR" sz="16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sz="16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  <m: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p>
                      <m:r>
                        <a:rPr lang="fr-FR" sz="16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  <m: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p>
                      </m:sSup>
                      <m:r>
                        <a:rPr lang="fr-FR" sz="16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+∆</m:t>
                      </m:r>
                      <m:r>
                        <a:rPr lang="fr-FR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𝛾</m:t>
                              </m:r>
                            </m:e>
                          </m:d>
                          <m:sSup>
                            <m:sSupPr>
                              <m:ctrlP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̈"/>
                                  <m:ctrlP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𝒒</m:t>
                                  </m:r>
                                </m:e>
                              </m:acc>
                            </m:e>
                            <m:sup>
                              <m: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  <m:sSup>
                            <m:sSupPr>
                              <m:ctrlPr>
                                <a:rPr lang="fr-FR" sz="160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̈"/>
                                  <m:ctrlPr>
                                    <a:rPr lang="fr-FR" sz="1600" b="1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1600" b="1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𝒒</m:t>
                                  </m:r>
                                </m:e>
                              </m:acc>
                            </m:e>
                            <m:sup>
                              <m:r>
                                <a:rPr lang="fr-FR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fr-FR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595" y="1843379"/>
                <a:ext cx="4565583" cy="1109022"/>
              </a:xfrm>
              <a:prstGeom prst="rect">
                <a:avLst/>
              </a:prstGeom>
              <a:blipFill rotWithShape="0">
                <a:blip r:embed="rId4"/>
                <a:stretch>
                  <a:fillRect t="-164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6519430" y="1831696"/>
                <a:ext cx="5672570" cy="14486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Forme du vecteur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résiduel</a:t>
                </a:r>
                <a:endParaRPr lang="fr-FR" sz="16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fr-FR" sz="1600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fr-FR" sz="1600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p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+∆</m:t>
                                    </m:r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sSup>
                                      <m:sSup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fr-FR" sz="16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fr-FR" sz="1600" b="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fr-FR" sz="16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fr-FR" sz="1600" b="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fr-FR" sz="160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fr-FR" sz="1600" b="0" i="0">
                                                <a:latin typeface="Cambria Math" panose="02040503050406030204" pitchFamily="18" charset="0"/>
                                              </a:rPr>
                                              <m:t>1−2</m:t>
                                            </m:r>
                                            <m: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  <m:sSup>
                                          <m:sSup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fr-FR" sz="16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p>
                                        </m:sSup>
                                        <m:r>
                                          <a:rPr lang="fr-FR" sz="1600" b="0" i="0">
                                            <a:latin typeface="Cambria Math" panose="02040503050406030204" pitchFamily="18" charset="0"/>
                                          </a:rPr>
                                          <m:t>+2</m:t>
                                        </m:r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  <m:sSup>
                                          <m:sSupPr>
                                            <m:ctrlPr>
                                              <a:rPr lang="fr-F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fr-FR" sz="16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600" b="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fr-FR" sz="1600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+∆</m:t>
                                    </m:r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fr-FR" sz="1600" b="0" i="0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  <m:sSup>
                                          <m:sSup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fr-FR" sz="16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p>
                                        </m:sSup>
                                        <m:r>
                                          <a:rPr lang="fr-FR" sz="1600" b="0" i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  <m:sSup>
                                          <m:sSupPr>
                                            <m:ctrlPr>
                                              <a:rPr lang="fr-F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fr-FR" sz="16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600" b="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430" y="1831696"/>
                <a:ext cx="5672570" cy="1448666"/>
              </a:xfrm>
              <a:prstGeom prst="rect">
                <a:avLst/>
              </a:prstGeom>
              <a:blipFill rotWithShape="0">
                <a:blip r:embed="rId5"/>
                <a:stretch>
                  <a:fillRect t="-12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Flèche droite 37"/>
          <p:cNvSpPr/>
          <p:nvPr/>
        </p:nvSpPr>
        <p:spPr>
          <a:xfrm rot="13116583">
            <a:off x="6498468" y="4794366"/>
            <a:ext cx="385011" cy="284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1962757" y="3109356"/>
                <a:ext cx="4140877" cy="1833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Formulation de la méthode de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Newton-</a:t>
                </a:r>
                <a:r>
                  <a:rPr kumimoji="1" lang="fr-FR" sz="1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Raphson</a:t>
                </a:r>
                <a:endParaRPr lang="fr-FR" sz="16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fr-F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fr-FR" sz="160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𝑹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fr-FR" sz="160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𝒊</m:t>
                                                </m:r>
                                                <m:r>
                                                  <a:rPr lang="fr-FR" sz="1600"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fr-F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fr-FR" sz="160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𝑹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fr-FR" sz="160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fr-FR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fr-FR" sz="16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𝒒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p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𝒊</m:t>
                                                </m:r>
                                                <m:r>
                                                  <a:rPr lang="fr-FR" sz="1600"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fr-F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fr-FR" sz="160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𝑹</m:t>
                                                </m:r>
                                              </m:e>
                                              <m:sub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fr-FR" sz="16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fr-FR" sz="16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𝒒</m:t>
                                                    </m:r>
                                                  </m:e>
                                                </m:acc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fr-FR" sz="160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𝒊</m:t>
                                                </m:r>
                                                <m:r>
                                                  <a:rPr lang="fr-FR" sz="1600"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fr-F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fr-FR" sz="160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𝑹</m:t>
                                                </m:r>
                                              </m:e>
                                              <m:sub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fr-FR" sz="16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fr-FR" sz="16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𝒒</m:t>
                                                    </m:r>
                                                  </m:e>
                                                </m:acc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fr-FR" sz="160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fr-FR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fr-FR" sz="16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𝒒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p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𝒊</m:t>
                                                </m:r>
                                                <m:r>
                                                  <a:rPr lang="fr-FR" sz="1600"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𝑀𝑎𝑡𝑟𝑖𝑐𝑒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𝐽𝑎𝑐𝑜𝑏𝑖𝑒𝑛𝑛𝑒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𝑱</m:t>
                                  </m:r>
                                </m:e>
                                <m:sub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e>
                          </m:eqArr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r-FR" sz="1600" b="0" i="0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sSubSup>
                                  <m:sSub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fr-FR" sz="1600" b="0" i="0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sSubSup>
                                  <m:sSub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fr-FR" sz="1600" b="0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757" y="3109356"/>
                <a:ext cx="4140877" cy="1833451"/>
              </a:xfrm>
              <a:prstGeom prst="rect">
                <a:avLst/>
              </a:prstGeom>
              <a:blipFill rotWithShape="0">
                <a:blip r:embed="rId6"/>
                <a:stretch>
                  <a:fillRect l="-884" t="-9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e 24"/>
          <p:cNvGrpSpPr/>
          <p:nvPr/>
        </p:nvGrpSpPr>
        <p:grpSpPr>
          <a:xfrm>
            <a:off x="7358406" y="3821108"/>
            <a:ext cx="4349332" cy="2431055"/>
            <a:chOff x="1619691" y="3636465"/>
            <a:chExt cx="4349332" cy="24310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1677252" y="4118397"/>
                  <a:ext cx="4165283" cy="1949123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just" hangingPunct="0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600" b="1" i="1" smtClea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sub>
                        </m:sSub>
                        <m:d>
                          <m:d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fr-FR" sz="160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  <m:r>
                              <a:rPr lang="fr-FR" sz="16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∆</m:t>
                            </m:r>
                            <m:sSubSup>
                              <m:sSubSup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fr-FR" sz="1600" b="1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fr-FR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fr-FR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+1</m:t>
                                </m:r>
                              </m:sup>
                            </m:sSubSup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 ,</m:t>
                            </m:r>
                            <m:sSup>
                              <m:s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fr-FR" sz="160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  <m:r>
                              <a:rPr lang="fr-FR" sz="16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∆</m:t>
                            </m:r>
                            <m:sSubSup>
                              <m:sSubSup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fr-FR" sz="16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fr-FR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fr-FR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+1</m:t>
                                </m:r>
                              </m:sup>
                            </m:sSubSup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fr-FR" sz="1600" b="1" i="1" dirty="0" smtClean="0"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algn="just" hangingPunct="0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≅</m:t>
                        </m:r>
                        <m:sSub>
                          <m:sSub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sub>
                        </m:sSub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sub>
                            </m:sSub>
                          </m:num>
                          <m:den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  <m:sup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p>
                            </m:sSup>
                          </m:den>
                        </m:f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∆</m:t>
                        </m:r>
                        <m:sSubSup>
                          <m:sSubSup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fr-FR" sz="1600" b="1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sub>
                            </m:sSub>
                          </m:num>
                          <m:den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p>
                            </m:sSup>
                          </m:den>
                        </m:f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∆</m:t>
                        </m:r>
                        <m:sSubSup>
                          <m:sSubSup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̇"/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</m:acc>
                          </m:e>
                          <m:sub>
                            <m:r>
                              <a:rPr lang="fr-FR" sz="16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oMath>
                    </m:oMathPara>
                  </a14:m>
                  <a:endParaRPr lang="fr-FR" sz="1600" dirty="0" smtClean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just" hangingPunct="0">
                    <a:spcAft>
                      <a:spcPts val="0"/>
                    </a:spcAft>
                  </a:pPr>
                  <a:endParaRPr lang="fr-FR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acc>
                              <m:accPr>
                                <m:chr m:val="̇"/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</m:ctrlPr>
                              </m:acc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fr-FR" sz="160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  <m:r>
                              <a:rPr lang="fr-FR" sz="16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∆</m:t>
                            </m:r>
                            <m:sSubSup>
                              <m:sSubSup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fr-FR" sz="1600" b="1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fr-FR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fr-FR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+1</m:t>
                                </m:r>
                              </m:sup>
                            </m:sSubSup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 ,</m:t>
                            </m:r>
                            <m:sSup>
                              <m:s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fr-FR" sz="160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  <m:r>
                              <a:rPr lang="fr-FR" sz="16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∆</m:t>
                            </m:r>
                            <m:sSubSup>
                              <m:sSubSup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fr-FR" sz="16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fr-FR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fr-FR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+1</m:t>
                                </m:r>
                              </m:sup>
                            </m:sSubSup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fr-FR" sz="1600" b="1" i="1" dirty="0" smtClean="0"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≅</m:t>
                        </m:r>
                        <m:sSub>
                          <m:sSub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acc>
                              <m:accPr>
                                <m:chr m:val="̇"/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</m:ctrlPr>
                              </m:acc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</m:acc>
                          </m:sub>
                        </m:sSub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</m:e>
                              <m:sub>
                                <m:acc>
                                  <m:accPr>
                                    <m:chr m:val="̇"/>
                                    <m:ctrlP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</m:sub>
                            </m:sSub>
                          </m:num>
                          <m:den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  <m:sup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p>
                            </m:sSup>
                          </m:den>
                        </m:f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∆</m:t>
                        </m:r>
                        <m:sSubSup>
                          <m:sSubSup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fr-FR" sz="1600" b="1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</m:e>
                              <m:sub>
                                <m:acc>
                                  <m:accPr>
                                    <m:chr m:val="̇"/>
                                    <m:ctrlP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</m:sub>
                            </m:sSub>
                          </m:num>
                          <m:den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  <m:sup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p>
                            </m:sSup>
                          </m:den>
                        </m:f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∆</m:t>
                        </m:r>
                        <m:sSubSup>
                          <m:sSubSup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̇"/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</m:acc>
                          </m:e>
                          <m:sub>
                            <m:r>
                              <a:rPr lang="fr-FR" sz="16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7252" y="4118397"/>
                  <a:ext cx="4165283" cy="194912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ZoneTexte 40"/>
                <p:cNvSpPr txBox="1"/>
                <p:nvPr/>
              </p:nvSpPr>
              <p:spPr>
                <a:xfrm>
                  <a:off x="1619691" y="3636465"/>
                  <a:ext cx="4349332" cy="34657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Introduction du pas de </a:t>
                  </a:r>
                  <a:r>
                    <a:rPr kumimoji="1" lang="fr-FR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perturbation </a:t>
                  </a:r>
                  <a14:m>
                    <m:oMath xmlns:m="http://schemas.openxmlformats.org/officeDocument/2006/math">
                      <m:r>
                        <a:rPr lang="fr-FR" sz="1600" b="1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∆</m:t>
                      </m:r>
                      <m:sSubSup>
                        <m:sSubSupPr>
                          <m:ctrlPr>
                            <a:rPr lang="fr-FR" sz="16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fr-FR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bSup>
                    </m:oMath>
                  </a14:m>
                  <a:r>
                    <a:rPr kumimoji="1" lang="fr-FR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</a:t>
                  </a:r>
                  <a:r>
                    <a:rPr lang="fr-FR" sz="1600" b="1" dirty="0">
                      <a:ea typeface="SimSun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r>
                    <a:rPr lang="fr-FR" sz="1600" b="1" dirty="0" smtClean="0">
                      <a:ea typeface="SimSun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fr-FR" sz="1600" b="1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∆</m:t>
                      </m:r>
                      <m:sSubSup>
                        <m:sSubSupPr>
                          <m:ctrlPr>
                            <a:rPr lang="fr-FR" sz="16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̇"/>
                              <m:ctrlPr>
                                <a:rPr lang="fr-FR" sz="1600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  <m:sub>
                          <m:r>
                            <a:rPr lang="fr-FR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fr-FR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bSup>
                    </m:oMath>
                  </a14:m>
                  <a:r>
                    <a:rPr kumimoji="1" lang="fr-FR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endPara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1" name="ZoneTexte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9691" y="3636465"/>
                  <a:ext cx="4349332" cy="34657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700" t="-3509" b="-210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Flèche droite 43"/>
          <p:cNvSpPr/>
          <p:nvPr/>
        </p:nvSpPr>
        <p:spPr>
          <a:xfrm rot="5400000">
            <a:off x="9340567" y="3408605"/>
            <a:ext cx="385011" cy="284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/>
              <p:cNvSpPr txBox="1"/>
              <p:nvPr/>
            </p:nvSpPr>
            <p:spPr>
              <a:xfrm>
                <a:off x="3596091" y="1445626"/>
                <a:ext cx="6231688" cy="34413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Exemple: intégration de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l’instant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fr-FR" sz="16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kumimoji="1"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fr-FR" sz="16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kumimoji="1"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kumimoji="1"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avec le pas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 temps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fr-FR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kumimoji="1" lang="fr-FR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ZoneTexte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091" y="1445626"/>
                <a:ext cx="6231688" cy="344133"/>
              </a:xfrm>
              <a:prstGeom prst="rect">
                <a:avLst/>
              </a:prstGeom>
              <a:blipFill rotWithShape="0">
                <a:blip r:embed="rId9"/>
                <a:stretch>
                  <a:fillRect l="-587" t="-3509" b="-210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1716377" y="4915707"/>
                <a:ext cx="4249603" cy="12495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Correction de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manière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itérative jusqu’à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acc>
                          <m:accPr>
                            <m:chr m:val="̇"/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acc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inférieures à une tolérance </a:t>
                </a:r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d>
                                      <m:dPr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fr-FR" sz="1600" b="0" i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b>
                                  <m:sup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b>
                                    <m:d>
                                      <m:dPr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fr-FR" sz="1600" b="0" i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b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fr-FR" sz="1600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d>
                                      <m:dPr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sub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b>
                                    <m:d>
                                      <m:d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sub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fr-FR" sz="1600" b="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r-FR" sz="1600" b="0" i="0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sSubSup>
                                  <m:sSub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d>
                                      <m:dPr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sub>
                                  <m:sup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fr-FR" sz="1600" b="0" i="0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sSubSup>
                                  <m:sSub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b>
                                    <m:d>
                                      <m:d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sub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377" y="4915707"/>
                <a:ext cx="4249603" cy="1249509"/>
              </a:xfrm>
              <a:prstGeom prst="rect">
                <a:avLst/>
              </a:prstGeom>
              <a:blipFill rotWithShape="0">
                <a:blip r:embed="rId10"/>
                <a:stretch>
                  <a:fillRect t="-14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7" name="Tableau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537155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/>
                <a:gridCol w="989480"/>
                <a:gridCol w="1461022"/>
                <a:gridCol w="1100886"/>
                <a:gridCol w="1251840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636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26" grpId="0" animBg="1"/>
      <p:bldP spid="22" grpId="0"/>
      <p:bldP spid="14" grpId="0"/>
      <p:bldP spid="38" grpId="0" animBg="1"/>
      <p:bldP spid="23" grpId="0"/>
      <p:bldP spid="44" grpId="0" animBg="1"/>
      <p:bldP spid="36" grpId="0" animBg="1"/>
      <p:bldP spid="4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=""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18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sp>
        <p:nvSpPr>
          <p:cNvPr id="53" name="ZoneTexte 52"/>
          <p:cNvSpPr txBox="1"/>
          <p:nvPr/>
        </p:nvSpPr>
        <p:spPr>
          <a:xfrm>
            <a:off x="1600200" y="1029244"/>
            <a:ext cx="876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d’intégration temporelle mixte : </a:t>
            </a:r>
            <a:r>
              <a:rPr kumimoji="1" lang="fr-FR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Détermination de la matrice jacobienne</a:t>
            </a:r>
            <a:endParaRPr kumimoji="1" lang="fr-FR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2316183" y="1511176"/>
                <a:ext cx="1805046" cy="1658787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Matrice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jacobienne</a:t>
                </a:r>
                <a:b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fr-FR" sz="16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p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fr-FR" sz="160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fr-FR" sz="160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p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fr-FR" sz="160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fr-FR" sz="160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183" y="1511176"/>
                <a:ext cx="1805046" cy="1658787"/>
              </a:xfrm>
              <a:prstGeom prst="rect">
                <a:avLst/>
              </a:prstGeom>
              <a:blipFill rotWithShape="0">
                <a:blip r:embed="rId4"/>
                <a:stretch>
                  <a:fillRect l="-2027" t="-11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970963" y="3662030"/>
                <a:ext cx="2561149" cy="2507353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fr-FR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1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fr-FR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fr-FR" sz="1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p>
                                    <m:r>
                                      <a:rPr lang="fr-FR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fr-FR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fr-F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fr-FR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fr-FR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fr-F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fr-FR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fr-F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r-F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  <m:f>
                              <m:fPr>
                                <m:ctrlPr>
                                  <a:rPr lang="fr-FR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̈"/>
                                        <m:ctrlP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fr-F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fr-FR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p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den>
                            </m:f>
                            <m:r>
                              <m:rPr>
                                <m:nor/>
                              </m:rPr>
                              <a:rPr lang="fr-FR" sz="1600" dirty="0">
                                <a:solidFill>
                                  <a:schemeClr val="tx1"/>
                                </a:solidFill>
                              </a:rPr>
                              <m:t> </m:t>
                            </m:r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fr-FR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f>
                                  <m:fPr>
                                    <m:ctrlPr>
                                      <a:rPr lang="fr-FR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fr-FR" sz="16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fr-F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∆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fr-F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f>
                                  <m:fPr>
                                    <m:ctrlPr>
                                      <a:rPr lang="fr-FR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acc>
                                          <m:accPr>
                                            <m:chr m:val="̈"/>
                                            <m:ctrlP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p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fr-FR" sz="16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fr-F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−∆</m:t>
                                </m:r>
                                <m:r>
                                  <a:rPr lang="fr-F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F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f>
                                  <m:fPr>
                                    <m:ctrlP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acc>
                                          <m:accPr>
                                            <m:chr m:val="̈"/>
                                            <m:ctrlP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fr-FR" sz="16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fr-F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  <m:r>
                                  <a:rPr lang="fr-FR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−∆</m:t>
                                </m:r>
                                <m:r>
                                  <a:rPr lang="fr-F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F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f>
                                  <m:fPr>
                                    <m:ctrlP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acc>
                                          <m:accPr>
                                            <m:chr m:val="̈"/>
                                            <m:ctrlP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eqArr>
                          </m:e>
                        </m:mr>
                      </m:m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963" y="3662030"/>
                <a:ext cx="2561149" cy="250735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5535330" y="1455555"/>
                <a:ext cx="5672570" cy="1448666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txBody>
              <a:bodyPr wrap="square">
                <a:spAutoFit/>
              </a:bodyPr>
              <a:lstStyle/>
              <a:p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Rappel de l’expression du vecteur résiduel </a:t>
                </a:r>
                <a14:m>
                  <m:oMath xmlns:m="http://schemas.openxmlformats.org/officeDocument/2006/math">
                    <m:r>
                      <a:rPr kumimoji="1" lang="fr-FR" sz="16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endParaRPr lang="fr-FR" sz="16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fr-FR" sz="1600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fr-FR" sz="1600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p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+∆</m:t>
                                    </m:r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sSup>
                                      <m:sSup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fr-FR" sz="16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fr-FR" sz="1600" b="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fr-FR" sz="16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fr-FR" sz="1600" b="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fr-FR" sz="160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fr-FR" sz="1600" b="0" i="0">
                                                <a:latin typeface="Cambria Math" panose="02040503050406030204" pitchFamily="18" charset="0"/>
                                              </a:rPr>
                                              <m:t>1−2</m:t>
                                            </m:r>
                                            <m: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  <m:sSup>
                                          <m:sSup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fr-FR" sz="16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p>
                                        </m:sSup>
                                        <m:r>
                                          <a:rPr lang="fr-FR" sz="1600" b="0" i="0">
                                            <a:latin typeface="Cambria Math" panose="02040503050406030204" pitchFamily="18" charset="0"/>
                                          </a:rPr>
                                          <m:t>+2</m:t>
                                        </m:r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  <m:sSup>
                                          <m:sSupPr>
                                            <m:ctrlPr>
                                              <a:rPr lang="fr-F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fr-FR" sz="16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600" b="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fr-FR" sz="1600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+∆</m:t>
                                    </m:r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fr-FR" sz="1600" b="0" i="0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  <m:sSup>
                                          <m:sSup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fr-FR" sz="16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p>
                                        </m:sSup>
                                        <m:r>
                                          <a:rPr lang="fr-FR" sz="1600" b="0" i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  <m:sSup>
                                          <m:sSupPr>
                                            <m:ctrlPr>
                                              <a:rPr lang="fr-F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fr-FR" sz="16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600" b="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5330" y="1455555"/>
                <a:ext cx="5672570" cy="1448666"/>
              </a:xfrm>
              <a:prstGeom prst="rect">
                <a:avLst/>
              </a:prstGeom>
              <a:blipFill rotWithShape="0">
                <a:blip r:embed="rId6"/>
                <a:stretch>
                  <a:fillRect l="-429" t="-837"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5535330" y="3104428"/>
                <a:ext cx="6218562" cy="853054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txBody>
              <a:bodyPr wrap="none">
                <a:spAutoFit/>
              </a:bodyPr>
              <a:lstStyle/>
              <a:p>
                <a:r>
                  <a:rPr lang="fr-FR" sz="1600" dirty="0" smtClean="0">
                    <a:latin typeface="Cambria Math" panose="02040503050406030204" pitchFamily="18" charset="0"/>
                  </a:rPr>
                  <a:t>Expression de l’accélération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̈"/>
                              <m:ctrlP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  <m:sup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fr-FR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  <m:d>
                                <m:d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1600" b="0" i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den>
                      </m:f>
                      <m:sSup>
                        <m:sSup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  <m:sup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fr-FR" sz="1600" b="0" i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num>
                        <m:den>
                          <m:r>
                            <a:rPr lang="fr-FR" sz="16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den>
                      </m:f>
                      <m:sSup>
                        <m:sSup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p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sub>
                          </m:sSub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sub>
                          </m:sSub>
                        </m:num>
                        <m:den>
                          <m:r>
                            <a:rPr lang="fr-FR" sz="16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den>
                      </m:f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𝒑𝒂𝒍𝒊𝒆𝒓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p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  <m:r>
                                <a:rPr lang="fr-FR" sz="16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fr-FR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1600" b="1" i="1"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fr-FR" sz="16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den>
                      </m:f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5330" y="3104428"/>
                <a:ext cx="6218562" cy="853054"/>
              </a:xfrm>
              <a:prstGeom prst="rect">
                <a:avLst/>
              </a:prstGeom>
              <a:blipFill rotWithShape="0">
                <a:blip r:embed="rId7"/>
                <a:stretch>
                  <a:fillRect l="-391" t="-2113"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Flèche droite 49"/>
          <p:cNvSpPr/>
          <p:nvPr/>
        </p:nvSpPr>
        <p:spPr>
          <a:xfrm rot="5400000">
            <a:off x="3007894" y="3298996"/>
            <a:ext cx="385011" cy="284260"/>
          </a:xfrm>
          <a:prstGeom prst="rightArrow">
            <a:avLst>
              <a:gd name="adj1" fmla="val 50000"/>
              <a:gd name="adj2" fmla="val 536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5216515" y="4611119"/>
                <a:ext cx="4521815" cy="128554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̈"/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p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fr-FR" sz="16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fr-FR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fr-FR" sz="1600" b="1" i="1" smtClean="0">
                                        <a:solidFill>
                                          <a:srgbClr val="1F4E7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 i="1">
                                        <a:solidFill>
                                          <a:srgbClr val="1F4E7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𝑭</m:t>
                                        </m:r>
                                      </m:e>
                                      <m:sub>
                                        <m: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𝒑𝒂𝒍𝒊𝒆𝒓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fr-FR" sz="1600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fr-FR" sz="1600" b="1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  <m:sup>
                                            <m:r>
                                              <a:rPr lang="fr-FR" sz="1600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600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p>
                                        </m:sSup>
                                        <m:r>
                                          <a:rPr lang="fr-FR" sz="1600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fr-FR" sz="1600" b="1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fr-FR" sz="1600" i="1">
                                                    <a:solidFill>
                                                      <a:srgbClr val="1F4E79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solidFill>
                                                      <a:srgbClr val="1F4E79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600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num>
                                  <m:den>
                                    <m:r>
                                      <a:rPr lang="fr-FR" sz="1600" i="1">
                                        <a:solidFill>
                                          <a:srgbClr val="1F4E7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</m:d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𝑴</m:t>
                            </m:r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̈"/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fr-FR" sz="16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fr-FR" sz="1600" b="1" i="1" smtClean="0">
                                        <a:solidFill>
                                          <a:srgbClr val="1F4E7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 i="1">
                                        <a:solidFill>
                                          <a:srgbClr val="1F4E7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𝑭</m:t>
                                        </m:r>
                                      </m:e>
                                      <m:sub>
                                        <m: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𝒑𝒂𝒍𝒊𝒆𝒓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fr-FR" sz="1600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fr-FR" sz="1600" b="1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  <m:sup>
                                            <m:r>
                                              <a:rPr lang="fr-FR" sz="1600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600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p>
                                        </m:sSup>
                                        <m:r>
                                          <a:rPr lang="fr-FR" sz="1600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fr-FR" sz="1600" b="1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fr-FR" sz="1600" i="1">
                                                    <a:solidFill>
                                                      <a:srgbClr val="1F4E79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solidFill>
                                                      <a:srgbClr val="1F4E79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600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num>
                                  <m:den>
                                    <m:r>
                                      <a:rPr lang="fr-FR" sz="1600" i="1">
                                        <a:solidFill>
                                          <a:srgbClr val="1F4E7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1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𝑮</m:t>
                                    </m:r>
                                    <m:d>
                                      <m:dPr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FR" sz="1600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𝑴</m:t>
                            </m:r>
                          </m:e>
                        </m:mr>
                      </m:m>
                    </m:oMath>
                  </m:oMathPara>
                </a14:m>
                <a:endParaRPr lang="fr-FR" sz="1600" b="1" dirty="0" smtClean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515" y="4611119"/>
                <a:ext cx="4521815" cy="128554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/>
          <p:cNvSpPr/>
          <p:nvPr/>
        </p:nvSpPr>
        <p:spPr>
          <a:xfrm>
            <a:off x="5693325" y="30756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ZoneTexte 51"/>
              <p:cNvSpPr txBox="1"/>
              <p:nvPr/>
            </p:nvSpPr>
            <p:spPr>
              <a:xfrm>
                <a:off x="10022110" y="4874742"/>
                <a:ext cx="1975945" cy="10852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1F4E79"/>
                    </a:solidFill>
                    <a:latin typeface="Cambria Math" panose="02040503050406030204" pitchFamily="18" charset="0"/>
                  </a:rPr>
                  <a:t>Raideur et amortissement </a:t>
                </a:r>
                <a:r>
                  <a:rPr lang="fr-FR" sz="1600" dirty="0" smtClean="0">
                    <a:solidFill>
                      <a:srgbClr val="1F4E79"/>
                    </a:solidFill>
                    <a:latin typeface="Cambria Math" panose="02040503050406030204" pitchFamily="18" charset="0"/>
                  </a:rPr>
                  <a:t>local des paliers 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b="1" i="1">
                            <a:solidFill>
                              <a:srgbClr val="1F4E7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1" i="1">
                            <a:solidFill>
                              <a:srgbClr val="1F4E79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p>
                        <m:r>
                          <a:rPr lang="fr-FR" sz="1600" i="1">
                            <a:solidFill>
                              <a:srgbClr val="1F4E79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1600" i="1">
                            <a:solidFill>
                              <a:srgbClr val="1F4E79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fr-FR" sz="1600">
                        <a:solidFill>
                          <a:srgbClr val="1F4E79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fr-FR" sz="1600" b="1" i="1">
                            <a:solidFill>
                              <a:srgbClr val="1F4E7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fr-FR" sz="1600" i="1">
                                <a:solidFill>
                                  <a:srgbClr val="1F4E7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1600" b="1" i="1">
                                <a:solidFill>
                                  <a:srgbClr val="1F4E79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acc>
                      </m:e>
                      <m:sup>
                        <m:r>
                          <a:rPr lang="fr-FR" sz="1600" i="1">
                            <a:solidFill>
                              <a:srgbClr val="1F4E79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1600" i="1">
                            <a:solidFill>
                              <a:srgbClr val="1F4E79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lang="fr-FR" sz="1600" dirty="0">
                  <a:solidFill>
                    <a:srgbClr val="1F4E79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ZoneTexte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2110" y="4874742"/>
                <a:ext cx="1975945" cy="1085233"/>
              </a:xfrm>
              <a:prstGeom prst="rect">
                <a:avLst/>
              </a:prstGeom>
              <a:blipFill rotWithShape="0">
                <a:blip r:embed="rId9"/>
                <a:stretch>
                  <a:fillRect l="-926" t="-2247" r="-3086" b="-11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Connecteur en arc 54"/>
          <p:cNvCxnSpPr>
            <a:stCxn id="52" idx="1"/>
            <a:endCxn id="36" idx="0"/>
          </p:cNvCxnSpPr>
          <p:nvPr/>
        </p:nvCxnSpPr>
        <p:spPr>
          <a:xfrm rot="10800000">
            <a:off x="7477424" y="4611119"/>
            <a:ext cx="2544687" cy="806240"/>
          </a:xfrm>
          <a:prstGeom prst="curvedConnector4">
            <a:avLst>
              <a:gd name="adj1" fmla="val 5576"/>
              <a:gd name="adj2" fmla="val 1283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en arc 55"/>
          <p:cNvCxnSpPr>
            <a:stCxn id="52" idx="1"/>
            <a:endCxn id="36" idx="2"/>
          </p:cNvCxnSpPr>
          <p:nvPr/>
        </p:nvCxnSpPr>
        <p:spPr>
          <a:xfrm rot="10800000" flipV="1">
            <a:off x="7477424" y="5417358"/>
            <a:ext cx="2544687" cy="479305"/>
          </a:xfrm>
          <a:prstGeom prst="curvedConnector4">
            <a:avLst>
              <a:gd name="adj1" fmla="val 5576"/>
              <a:gd name="adj2" fmla="val 1609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Tableau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537155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/>
                <a:gridCol w="989480"/>
                <a:gridCol w="1461022"/>
                <a:gridCol w="1100886"/>
                <a:gridCol w="1251840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267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45" grpId="0" animBg="1"/>
      <p:bldP spid="48" grpId="0" animBg="1"/>
      <p:bldP spid="50" grpId="0" animBg="1"/>
      <p:bldP spid="36" grpId="0" animBg="1"/>
      <p:bldP spid="5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=""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19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sp>
        <p:nvSpPr>
          <p:cNvPr id="53" name="ZoneTexte 52"/>
          <p:cNvSpPr txBox="1"/>
          <p:nvPr/>
        </p:nvSpPr>
        <p:spPr>
          <a:xfrm>
            <a:off x="1600199" y="1029244"/>
            <a:ext cx="5757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d’intégration temporelle mixte :  </a:t>
            </a:r>
            <a:r>
              <a:rPr kumimoji="1" lang="fr-FR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Avantages </a:t>
            </a:r>
            <a:endParaRPr kumimoji="1" lang="fr-FR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81639" y="1566461"/>
            <a:ext cx="8003189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 Convergence avec un pas de temps grand</a:t>
            </a:r>
          </a:p>
          <a:p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 Réduction du temps de calcul ()</a:t>
            </a:r>
          </a:p>
          <a:p>
            <a:pPr marL="357188">
              <a:lnSpc>
                <a:spcPct val="150000"/>
              </a:lnSpc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Matrice jacobienne n’est pas nécessaire à évaluer pour chaque itération, car la raideur locale et l’amortissement local sont valables pour la zone locale</a:t>
            </a:r>
          </a:p>
        </p:txBody>
      </p:sp>
      <p:graphicFrame>
        <p:nvGraphicFramePr>
          <p:cNvPr id="31" name="Tableau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537155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/>
                <a:gridCol w="989480"/>
                <a:gridCol w="1461022"/>
                <a:gridCol w="1100886"/>
                <a:gridCol w="1251840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214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4"/>
          <p:cNvSpPr/>
          <p:nvPr/>
        </p:nvSpPr>
        <p:spPr>
          <a:xfrm>
            <a:off x="4220365" y="676142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6"/>
          <p:cNvSpPr/>
          <p:nvPr/>
        </p:nvSpPr>
        <p:spPr>
          <a:xfrm>
            <a:off x="4220365" y="1577505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8"/>
          <p:cNvSpPr/>
          <p:nvPr/>
        </p:nvSpPr>
        <p:spPr>
          <a:xfrm>
            <a:off x="4215336" y="2496856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3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9"/>
          <p:cNvSpPr/>
          <p:nvPr/>
        </p:nvSpPr>
        <p:spPr>
          <a:xfrm>
            <a:off x="5025666" y="2573105"/>
            <a:ext cx="5288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fr-FR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Modélisation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&amp; Validation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: le </a:t>
            </a:r>
            <a:r>
              <a:rPr lang="fr-FR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modèle robuste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 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</a:t>
            </a:r>
            <a:endParaRPr lang="zh-CN" altLang="zh-CN" sz="18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10"/>
          <p:cNvSpPr/>
          <p:nvPr/>
        </p:nvSpPr>
        <p:spPr>
          <a:xfrm>
            <a:off x="4212490" y="3400358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4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2"/>
          <p:cNvSpPr/>
          <p:nvPr/>
        </p:nvSpPr>
        <p:spPr>
          <a:xfrm>
            <a:off x="4235694" y="4393793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5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3"/>
          <p:cNvSpPr/>
          <p:nvPr/>
        </p:nvSpPr>
        <p:spPr>
          <a:xfrm>
            <a:off x="5025666" y="5455358"/>
            <a:ext cx="2903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sz="1800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Conclusions &amp; Perspectives</a:t>
            </a:r>
            <a:endParaRPr lang="zh-CN" altLang="zh-CN" sz="18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33"/>
          <p:cNvSpPr/>
          <p:nvPr/>
        </p:nvSpPr>
        <p:spPr>
          <a:xfrm>
            <a:off x="-10048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1049439" y="3050820"/>
            <a:ext cx="19774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Sommaire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4" name="矩形 9"/>
          <p:cNvSpPr/>
          <p:nvPr/>
        </p:nvSpPr>
        <p:spPr>
          <a:xfrm>
            <a:off x="4976905" y="1684450"/>
            <a:ext cx="532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fr-FR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Bibliographie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: la </a:t>
            </a:r>
            <a:r>
              <a:rPr lang="fr-FR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stratégie de modélisation numérique</a:t>
            </a:r>
            <a:endParaRPr lang="fr-FR" altLang="zh-CN" sz="18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5" name="矩形 9"/>
          <p:cNvSpPr/>
          <p:nvPr/>
        </p:nvSpPr>
        <p:spPr>
          <a:xfrm>
            <a:off x="5086579" y="3534952"/>
            <a:ext cx="2781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fr-FR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Analyse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fr-FR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stabilité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 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</a:t>
            </a:r>
            <a:endParaRPr lang="zh-CN" altLang="zh-CN" sz="18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6" name="矩形 9"/>
          <p:cNvSpPr/>
          <p:nvPr/>
        </p:nvSpPr>
        <p:spPr>
          <a:xfrm>
            <a:off x="4976905" y="743888"/>
            <a:ext cx="35766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fr-FR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Contexte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: l’</a:t>
            </a:r>
            <a:r>
              <a:rPr lang="fr-FR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origine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et les objectives</a:t>
            </a:r>
            <a:endParaRPr lang="zh-CN" altLang="zh-CN" sz="18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1" name="圆角矩形 12"/>
          <p:cNvSpPr/>
          <p:nvPr/>
        </p:nvSpPr>
        <p:spPr>
          <a:xfrm>
            <a:off x="4237113" y="5387612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6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25666" y="4459003"/>
            <a:ext cx="4559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Reproduction</a:t>
            </a:r>
            <a:r>
              <a:rPr lang="fr-FR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: l’instabilité provoquée par </a:t>
            </a:r>
            <a:r>
              <a:rPr lang="fr-FR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</a:t>
            </a:r>
            <a:endParaRPr lang="fr-FR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E8A85CB8-19BD-4CED-A8E2-235EC09AF387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3193486" y="6286816"/>
            <a:ext cx="4380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fr-FR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*EM: </a:t>
            </a:r>
            <a:r>
              <a:rPr lang="fr-FR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abréviation qui signifie l’</a:t>
            </a:r>
            <a:r>
              <a:rPr lang="fr-FR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fr-FR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ffet </a:t>
            </a:r>
            <a:r>
              <a:rPr lang="fr-FR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fr-FR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orton</a:t>
            </a:r>
            <a:endParaRPr lang="fr-FR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71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=""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20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sp>
        <p:nvSpPr>
          <p:cNvPr id="18" name="ZoneTexte 17"/>
          <p:cNvSpPr txBox="1"/>
          <p:nvPr/>
        </p:nvSpPr>
        <p:spPr>
          <a:xfrm>
            <a:off x="1600200" y="1029244"/>
            <a:ext cx="7668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périodique </a:t>
            </a: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(trajectoire des vibrations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synchrones) : </a:t>
            </a:r>
            <a:r>
              <a:rPr kumimoji="1" lang="fr-FR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de </a:t>
            </a:r>
            <a:r>
              <a:rPr kumimoji="1" lang="fr-FR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l’orbite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1815014" y="1562642"/>
            <a:ext cx="4489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Trouver la solution périodique par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 condition de périodicité.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6836404" y="1467893"/>
                <a:ext cx="4592732" cy="8318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condition de périodicité </a:t>
                </a:r>
                <a:r>
                  <a:rPr lang="fr-FR" sz="16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endParaRPr lang="fr-FR" sz="1600" b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𝜹</m:t>
                            </m:r>
                          </m:e>
                          <m:sub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d>
                    <m:r>
                      <a:rPr lang="fr-FR" sz="16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fr-FR" sz="1600" b="1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fr-FR" sz="1600" dirty="0" smtClean="0"/>
                  <a:t>  a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fr-FR" sz="16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"/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fr-FR" sz="16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d>
                                <m:dPr>
                                  <m:begChr m:val=""/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1600" b="1" i="1"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e>
                                  </m:acc>
                                  <m:r>
                                    <a:rPr lang="fr-FR" sz="16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fr-FR" sz="16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404" y="1467893"/>
                <a:ext cx="4592732" cy="831894"/>
              </a:xfrm>
              <a:prstGeom prst="rect">
                <a:avLst/>
              </a:prstGeom>
              <a:blipFill rotWithShape="0">
                <a:blip r:embed="rId4"/>
                <a:stretch>
                  <a:fillRect t="-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au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537155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/>
                <a:gridCol w="989480"/>
                <a:gridCol w="1461022"/>
                <a:gridCol w="1100886"/>
                <a:gridCol w="1251840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730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=""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21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491693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/>
                <a:gridCol w="989480"/>
                <a:gridCol w="1461022"/>
                <a:gridCol w="1100886"/>
                <a:gridCol w="1251840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sp>
        <p:nvSpPr>
          <p:cNvPr id="18" name="ZoneTexte 17"/>
          <p:cNvSpPr txBox="1"/>
          <p:nvPr/>
        </p:nvSpPr>
        <p:spPr>
          <a:xfrm>
            <a:off x="1600200" y="1029244"/>
            <a:ext cx="7668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périodique </a:t>
            </a: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(trajectoire des vibrations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synchrones) : </a:t>
            </a:r>
            <a:r>
              <a:rPr kumimoji="1" lang="fr-FR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de « shooting </a:t>
            </a:r>
            <a:r>
              <a:rPr kumimoji="1" lang="fr-FR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1815014" y="1562642"/>
            <a:ext cx="4489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Trouver la solution périodique par la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correction itérative </a:t>
            </a: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d’une solution initiale de façon à ce qu’elle corresponde à une solution périodique.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7292618" y="1467893"/>
                <a:ext cx="3680303" cy="8318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condition de périodicité </a:t>
                </a:r>
                <a:r>
                  <a:rPr lang="fr-FR" sz="16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endParaRPr lang="fr-FR" sz="1600" b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𝜹</m:t>
                            </m:r>
                          </m:e>
                          <m: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</m:d>
                    <m:r>
                      <a:rPr lang="fr-FR" sz="16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fr-FR" sz="1600" b="1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fr-FR" sz="1600" dirty="0" smtClean="0"/>
                  <a:t>  a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fr-FR" sz="16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"/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fr-FR" sz="16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d>
                                <m:dPr>
                                  <m:begChr m:val=""/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1600" b="1" i="1"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e>
                                  </m:acc>
                                  <m:r>
                                    <a:rPr lang="fr-FR" sz="16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fr-FR" sz="16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618" y="1467893"/>
                <a:ext cx="3680303" cy="831894"/>
              </a:xfrm>
              <a:prstGeom prst="rect">
                <a:avLst/>
              </a:prstGeom>
              <a:blipFill rotWithShape="0">
                <a:blip r:embed="rId4"/>
                <a:stretch>
                  <a:fillRect t="-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ZoneTexte 30"/>
          <p:cNvSpPr txBox="1"/>
          <p:nvPr/>
        </p:nvSpPr>
        <p:spPr>
          <a:xfrm>
            <a:off x="1815014" y="2534423"/>
            <a:ext cx="4922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de la méthode de Newton-</a:t>
            </a:r>
            <a:r>
              <a:rPr kumimoji="1"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Raphson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2039011" y="2984051"/>
                <a:ext cx="4072910" cy="9012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Introduction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des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pas de perturbation </a:t>
                </a:r>
                <a14:m>
                  <m:oMath xmlns:m="http://schemas.openxmlformats.org/officeDocument/2006/math">
                    <m:r>
                      <a:rPr kumimoji="1"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sSubSup>
                      <m:sSubSup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𝜹</m:t>
                        </m:r>
                      </m:e>
                      <m:sub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à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𝜹</m:t>
                        </m:r>
                      </m:e>
                      <m:sub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d>
                        <m:d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b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+∆</m:t>
                          </m:r>
                          <m:sSubSup>
                            <m:sSubSupPr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b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fr-FR" sz="1600" b="0" i="0">
                          <a:latin typeface="Cambria Math" panose="02040503050406030204" pitchFamily="18" charset="0"/>
                        </a:rPr>
                        <m:t>≅</m:t>
                      </m:r>
                      <m:sSub>
                        <m:sSub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d>
                        <m:d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b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fr-FR" sz="1600" b="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𝜹</m:t>
                                  </m:r>
                                </m:e>
                                <m:sub>
                                  <m:r>
                                    <a:rPr lang="fr-FR" sz="1600" b="1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fr-FR" sz="1600" b="0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b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den>
                      </m:f>
                      <m:r>
                        <a:rPr lang="fr-FR" sz="1600" b="0" i="0">
                          <a:latin typeface="Cambria Math" panose="02040503050406030204" pitchFamily="18" charset="0"/>
                        </a:rPr>
                        <m:t>∆</m:t>
                      </m:r>
                      <m:sSubSup>
                        <m:sSubSup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fr-FR" sz="16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011" y="2984051"/>
                <a:ext cx="4072910" cy="90120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6893274" y="2984051"/>
                <a:ext cx="4140877" cy="872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Formulation de la méthode de Newton-</a:t>
                </a:r>
                <a:r>
                  <a:rPr kumimoji="1" lang="fr-FR" sz="1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Raphson</a:t>
                </a:r>
                <a:endParaRPr lang="fr-FR" sz="1600" b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</m:sub>
                      </m:sSub>
                      <m:r>
                        <a:rPr lang="fr-FR" sz="1600" b="0" i="0">
                          <a:latin typeface="Cambria Math" panose="02040503050406030204" pitchFamily="18" charset="0"/>
                        </a:rPr>
                        <m:t>∆</m:t>
                      </m:r>
                      <m:sSubSup>
                        <m:sSubSup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fr-FR" sz="16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𝜹</m:t>
                                  </m:r>
                                </m:e>
                                <m:sub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fr-FR" sz="16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fr-FR" sz="1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den>
                      </m:f>
                      <m:r>
                        <a:rPr lang="fr-FR" sz="1600">
                          <a:latin typeface="Cambria Math" panose="02040503050406030204" pitchFamily="18" charset="0"/>
                        </a:rPr>
                        <m:t>∆</m:t>
                      </m:r>
                      <m:sSubSup>
                        <m:sSubSup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fr-FR" sz="1600" b="0" i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d>
                        <m:d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b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274" y="2984051"/>
                <a:ext cx="4140877" cy="872996"/>
              </a:xfrm>
              <a:prstGeom prst="rect">
                <a:avLst/>
              </a:prstGeom>
              <a:blipFill rotWithShape="0">
                <a:blip r:embed="rId6"/>
                <a:stretch>
                  <a:fillRect l="-147" t="-20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2376155" y="5313305"/>
                <a:ext cx="2855269" cy="8799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Correction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 manière itérative</a:t>
                </a:r>
              </a:p>
              <a:p>
                <a:pPr algn="ctr"/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sur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 solution initiale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d>
                            <m:d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b>
                        <m:sup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fr-FR" sz="1600" b="0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d>
                            <m:d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  <m:sup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fr-FR" sz="1600" b="0" i="0">
                          <a:latin typeface="Cambria Math" panose="02040503050406030204" pitchFamily="18" charset="0"/>
                        </a:rPr>
                        <m:t>+∆</m:t>
                      </m:r>
                      <m:sSubSup>
                        <m:sSubSup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d>
                            <m:d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  <m:sup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155" y="5313305"/>
                <a:ext cx="2855269" cy="879921"/>
              </a:xfrm>
              <a:prstGeom prst="rect">
                <a:avLst/>
              </a:prstGeom>
              <a:blipFill rotWithShape="0">
                <a:blip r:embed="rId7"/>
                <a:stretch>
                  <a:fillRect t="-20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e 59"/>
          <p:cNvGrpSpPr/>
          <p:nvPr/>
        </p:nvGrpSpPr>
        <p:grpSpPr>
          <a:xfrm>
            <a:off x="6737130" y="5091494"/>
            <a:ext cx="5063324" cy="1438109"/>
            <a:chOff x="6737466" y="2376022"/>
            <a:chExt cx="5063324" cy="1438109"/>
          </a:xfrm>
        </p:grpSpPr>
        <p:cxnSp>
          <p:nvCxnSpPr>
            <p:cNvPr id="46" name="Connecteur en arc 45"/>
            <p:cNvCxnSpPr>
              <a:stCxn id="44" idx="1"/>
            </p:cNvCxnSpPr>
            <p:nvPr/>
          </p:nvCxnSpPr>
          <p:spPr>
            <a:xfrm rot="10800000" flipV="1">
              <a:off x="10363537" y="2791521"/>
              <a:ext cx="115043" cy="296426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/>
                <p:cNvSpPr/>
                <p:nvPr/>
              </p:nvSpPr>
              <p:spPr>
                <a:xfrm>
                  <a:off x="6893610" y="2885802"/>
                  <a:ext cx="4827818" cy="8731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b>
                            </m:sSub>
                          </m:sub>
                        </m:s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𝜹</m:t>
                                    </m:r>
                                  </m:e>
                                  <m:sub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  <m:sup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d>
                          </m:num>
                          <m:den>
                            <m:r>
                              <a:rPr lang="fr-FR" sz="16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𝜹</m:t>
                                </m:r>
                              </m:e>
                              <m:sub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fr-FR" sz="16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</m:den>
                        </m:f>
                        <m:r>
                          <a:rPr lang="fr-FR" sz="160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𝜹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num>
                          <m:den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𝜹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</m:den>
                        </m:f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1600" b="1">
                            <a:latin typeface="Cambria Math" panose="02040503050406030204" pitchFamily="18" charset="0"/>
                          </a:rPr>
                          <m:t>𝚽</m:t>
                        </m:r>
                        <m:r>
                          <a:rPr lang="fr-FR" sz="1600" b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600" b="1">
                            <a:latin typeface="Cambria Math" panose="02040503050406030204" pitchFamily="18" charset="0"/>
                          </a:rPr>
                          <m:t>𝐈</m:t>
                        </m:r>
                      </m:oMath>
                    </m:oMathPara>
                  </a14:m>
                  <a:endParaRPr lang="fr-FR" dirty="0" smtClean="0"/>
                </a:p>
                <a:p>
                  <a:r>
                    <a:rPr kumimoji="1"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Si </a:t>
                  </a:r>
                  <a14:m>
                    <m:oMath xmlns:m="http://schemas.openxmlformats.org/officeDocument/2006/math">
                      <m:r>
                        <a:rPr kumimoji="1" lang="fr-FR" sz="16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𝜌</m:t>
                      </m:r>
                      <m:d>
                        <m:dPr>
                          <m:ctrlPr>
                            <a:rPr kumimoji="1" lang="fr-FR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1" lang="fr-FR" sz="16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𝜱</m:t>
                          </m:r>
                        </m:e>
                      </m:d>
                      <m:r>
                        <a:rPr kumimoji="1" lang="fr-FR" sz="16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&lt;1</m:t>
                      </m:r>
                    </m:oMath>
                  </a14:m>
                  <a:r>
                    <a:rPr kumimoji="1" lang="fr-FR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, solution périodique obtenue est physique</a:t>
                  </a:r>
                  <a:endPara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2" name="Rectangle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3610" y="2885802"/>
                  <a:ext cx="4827818" cy="87312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758" b="-839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ZoneTexte 43"/>
                <p:cNvSpPr txBox="1"/>
                <p:nvPr/>
              </p:nvSpPr>
              <p:spPr>
                <a:xfrm>
                  <a:off x="10478579" y="2376022"/>
                  <a:ext cx="1322211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Matrice </a:t>
                  </a:r>
                  <a:r>
                    <a:rPr kumimoji="1" lang="fr-FR" sz="1600" dirty="0" err="1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monotromie</a:t>
                  </a:r>
                  <a:r>
                    <a:rPr kumimoji="1" lang="fr-FR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fr-FR" sz="1600" b="1">
                          <a:latin typeface="Cambria Math" panose="02040503050406030204" pitchFamily="18" charset="0"/>
                        </a:rPr>
                        <m:t>𝚽</m:t>
                      </m:r>
                    </m:oMath>
                  </a14:m>
                  <a:endPara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4" name="ZoneTexte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8579" y="2376022"/>
                  <a:ext cx="1322211" cy="83099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21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Rectangle 52"/>
            <p:cNvSpPr/>
            <p:nvPr/>
          </p:nvSpPr>
          <p:spPr>
            <a:xfrm>
              <a:off x="6737466" y="2394778"/>
              <a:ext cx="5063324" cy="14193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893610" y="2394778"/>
              <a:ext cx="114294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600" dirty="0">
                  <a:latin typeface="Cambria Math" panose="02040503050406030204" pitchFamily="18" charset="0"/>
                </a:rPr>
                <a:t>Remarque: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1793147" y="4046483"/>
                <a:ext cx="10200254" cy="924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Détermination de la matrice jacobienne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sSub>
                          <m:sSub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b>
                        </m:sSub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nécessite d’intégrer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l’équation de mouvement pour une période de rotation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fr-FR" sz="1600" b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𝜹</m:t>
                                  </m:r>
                                </m:e>
                                <m:sub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fr-FR" sz="16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fr-FR" sz="1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den>
                      </m:f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fr-FR" sz="160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𝜹</m:t>
                          </m:r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lim>
                      </m:limLow>
                      <m:f>
                        <m:f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𝜹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1600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</m:d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𝜹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fr-FR" sz="1600" b="1" i="1" smtClean="0">
                              <a:latin typeface="Cambria Math" panose="02040503050406030204" pitchFamily="18" charset="0"/>
                            </a:rPr>
                            <m:t>𝜹</m:t>
                          </m:r>
                        </m:den>
                      </m:f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147" y="4046483"/>
                <a:ext cx="10200254" cy="924420"/>
              </a:xfrm>
              <a:prstGeom prst="rect">
                <a:avLst/>
              </a:prstGeom>
              <a:blipFill rotWithShape="0">
                <a:blip r:embed="rId10"/>
                <a:stretch>
                  <a:fillRect t="-19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Flèche droite 63"/>
          <p:cNvSpPr/>
          <p:nvPr/>
        </p:nvSpPr>
        <p:spPr>
          <a:xfrm>
            <a:off x="6352118" y="3314700"/>
            <a:ext cx="385011" cy="284260"/>
          </a:xfrm>
          <a:prstGeom prst="rightArrow">
            <a:avLst>
              <a:gd name="adj1" fmla="val 50000"/>
              <a:gd name="adj2" fmla="val 536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644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4" grpId="0"/>
      <p:bldP spid="27" grpId="0"/>
      <p:bldP spid="31" grpId="0"/>
      <p:bldP spid="35" grpId="0"/>
      <p:bldP spid="36" grpId="0"/>
      <p:bldP spid="40" grpId="0"/>
      <p:bldP spid="61" grpId="0"/>
      <p:bldP spid="6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64969" y="2164048"/>
            <a:ext cx="30704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Modélisation </a:t>
            </a: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&amp; 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Validation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du modèle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EM 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3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22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97AAFEB6-ACF0-46D8-B8AF-CA96A8F19F73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4246988" y="2726378"/>
            <a:ext cx="2522045" cy="642861"/>
            <a:chOff x="1824495" y="2980477"/>
            <a:chExt cx="2522045" cy="642861"/>
          </a:xfrm>
        </p:grpSpPr>
        <p:sp>
          <p:nvSpPr>
            <p:cNvPr id="18" name="Rounded Rectangle 30"/>
            <p:cNvSpPr/>
            <p:nvPr/>
          </p:nvSpPr>
          <p:spPr>
            <a:xfrm>
              <a:off x="1824495" y="2980477"/>
              <a:ext cx="1964093" cy="642861"/>
            </a:xfrm>
            <a:prstGeom prst="roundRect">
              <a:avLst>
                <a:gd name="adj" fmla="val 12991"/>
              </a:avLst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Dynamique des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rotors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12" name="Groupe 11"/>
            <p:cNvGrpSpPr/>
            <p:nvPr/>
          </p:nvGrpSpPr>
          <p:grpSpPr>
            <a:xfrm>
              <a:off x="3818374" y="3047068"/>
              <a:ext cx="528166" cy="479903"/>
              <a:chOff x="3818374" y="3047068"/>
              <a:chExt cx="528166" cy="479903"/>
            </a:xfrm>
          </p:grpSpPr>
          <p:sp>
            <p:nvSpPr>
              <p:cNvPr id="13" name="Organigramme : Processus 12"/>
              <p:cNvSpPr/>
              <p:nvPr/>
            </p:nvSpPr>
            <p:spPr>
              <a:xfrm>
                <a:off x="3818374" y="304706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70590" y="3180576"/>
                <a:ext cx="438239" cy="268247"/>
              </a:xfrm>
              <a:prstGeom prst="rect">
                <a:avLst/>
              </a:prstGeom>
            </p:spPr>
          </p:pic>
        </p:grpSp>
      </p:grpSp>
      <p:grpSp>
        <p:nvGrpSpPr>
          <p:cNvPr id="31" name="Groupe 30"/>
          <p:cNvGrpSpPr/>
          <p:nvPr/>
        </p:nvGrpSpPr>
        <p:grpSpPr>
          <a:xfrm>
            <a:off x="4246988" y="4258590"/>
            <a:ext cx="2507151" cy="642861"/>
            <a:chOff x="1824495" y="4976298"/>
            <a:chExt cx="2507151" cy="642861"/>
          </a:xfrm>
        </p:grpSpPr>
        <p:sp>
          <p:nvSpPr>
            <p:cNvPr id="37" name="Rounded Rectangle 30"/>
            <p:cNvSpPr/>
            <p:nvPr/>
          </p:nvSpPr>
          <p:spPr>
            <a:xfrm>
              <a:off x="1824495" y="4976298"/>
              <a:ext cx="1883705" cy="642861"/>
            </a:xfrm>
            <a:prstGeom prst="roundRect">
              <a:avLst>
                <a:gd name="adj" fmla="val 12991"/>
              </a:avLst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T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hermomécanique </a:t>
              </a:r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du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3803480" y="5083492"/>
              <a:ext cx="528166" cy="463198"/>
              <a:chOff x="3803480" y="5083492"/>
              <a:chExt cx="528166" cy="463198"/>
            </a:xfrm>
          </p:grpSpPr>
          <p:sp>
            <p:nvSpPr>
              <p:cNvPr id="34" name="Organigramme : Processus 33"/>
              <p:cNvSpPr/>
              <p:nvPr/>
            </p:nvSpPr>
            <p:spPr>
              <a:xfrm>
                <a:off x="3803480" y="5083492"/>
                <a:ext cx="528166" cy="463198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5" name="Image 3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8374" y="5184774"/>
                <a:ext cx="506467" cy="269630"/>
              </a:xfrm>
              <a:prstGeom prst="rect">
                <a:avLst/>
              </a:prstGeom>
            </p:spPr>
          </p:pic>
        </p:grpSp>
      </p:grpSp>
      <p:sp>
        <p:nvSpPr>
          <p:cNvPr id="3" name="Accolade fermante 2"/>
          <p:cNvSpPr/>
          <p:nvPr/>
        </p:nvSpPr>
        <p:spPr>
          <a:xfrm>
            <a:off x="6869460" y="1360609"/>
            <a:ext cx="602567" cy="3468373"/>
          </a:xfrm>
          <a:prstGeom prst="rightBrace">
            <a:avLst>
              <a:gd name="adj1" fmla="val 58838"/>
              <a:gd name="adj2" fmla="val 48625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7703246" y="2619055"/>
            <a:ext cx="1610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Algorithme de </a:t>
            </a: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couplage</a:t>
            </a:r>
          </a:p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(modèle de EM)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lèche droite 5"/>
          <p:cNvSpPr/>
          <p:nvPr/>
        </p:nvSpPr>
        <p:spPr>
          <a:xfrm>
            <a:off x="9409738" y="2890690"/>
            <a:ext cx="524669" cy="259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10120497" y="2605132"/>
            <a:ext cx="1579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par les données expérimentales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e 26"/>
          <p:cNvGrpSpPr/>
          <p:nvPr/>
        </p:nvGrpSpPr>
        <p:grpSpPr>
          <a:xfrm>
            <a:off x="4279256" y="1215629"/>
            <a:ext cx="2492260" cy="642862"/>
            <a:chOff x="1854281" y="1019981"/>
            <a:chExt cx="2492260" cy="642862"/>
          </a:xfrm>
        </p:grpSpPr>
        <p:grpSp>
          <p:nvGrpSpPr>
            <p:cNvPr id="29" name="Groupe 28"/>
            <p:cNvGrpSpPr/>
            <p:nvPr/>
          </p:nvGrpSpPr>
          <p:grpSpPr>
            <a:xfrm>
              <a:off x="1854281" y="1019981"/>
              <a:ext cx="2492260" cy="642862"/>
              <a:chOff x="1854281" y="1019981"/>
              <a:chExt cx="2492260" cy="642862"/>
            </a:xfrm>
          </p:grpSpPr>
          <p:sp>
            <p:nvSpPr>
              <p:cNvPr id="36" name="Rounded Rectangle 30"/>
              <p:cNvSpPr/>
              <p:nvPr/>
            </p:nvSpPr>
            <p:spPr>
              <a:xfrm>
                <a:off x="1854281" y="1019981"/>
                <a:ext cx="1964093" cy="642861"/>
              </a:xfrm>
              <a:prstGeom prst="roundRect">
                <a:avLst>
                  <a:gd name="adj" fmla="val 12991"/>
                </a:avLst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Palier </a:t>
                </a:r>
                <a:r>
                  <a:rPr lang="fr-FR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hydrodynamique</a:t>
                </a:r>
                <a:endPara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8" name="Organigramme : Processus 37"/>
              <p:cNvSpPr/>
              <p:nvPr/>
            </p:nvSpPr>
            <p:spPr>
              <a:xfrm>
                <a:off x="3933695" y="1019982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1109" y="1092916"/>
              <a:ext cx="320473" cy="524834"/>
            </a:xfrm>
            <a:prstGeom prst="rect">
              <a:avLst/>
            </a:prstGeom>
          </p:spPr>
        </p:pic>
      </p:grpSp>
      <p:sp>
        <p:nvSpPr>
          <p:cNvPr id="28" name="Freeform 123">
            <a:extLst>
              <a:ext uri="{FF2B5EF4-FFF2-40B4-BE49-F238E27FC236}">
                <a16:creationId xmlns="" xmlns:a16="http://schemas.microsoft.com/office/drawing/2014/main" id="{402A1139-C7D6-4537-AFBF-9254000B9FA6}"/>
              </a:ext>
            </a:extLst>
          </p:cNvPr>
          <p:cNvSpPr>
            <a:spLocks noEditPoints="1"/>
          </p:cNvSpPr>
          <p:nvPr/>
        </p:nvSpPr>
        <p:spPr bwMode="auto">
          <a:xfrm>
            <a:off x="3382381" y="2865693"/>
            <a:ext cx="731520" cy="457200"/>
          </a:xfrm>
          <a:custGeom>
            <a:avLst/>
            <a:gdLst/>
            <a:ahLst/>
            <a:cxnLst>
              <a:cxn ang="0">
                <a:pos x="1179" y="92"/>
              </a:cxn>
              <a:cxn ang="0">
                <a:pos x="1259" y="275"/>
              </a:cxn>
              <a:cxn ang="0">
                <a:pos x="1607" y="202"/>
              </a:cxn>
              <a:cxn ang="0">
                <a:pos x="1753" y="130"/>
              </a:cxn>
              <a:cxn ang="0">
                <a:pos x="1857" y="304"/>
              </a:cxn>
              <a:cxn ang="0">
                <a:pos x="2021" y="567"/>
              </a:cxn>
              <a:cxn ang="0">
                <a:pos x="1753" y="1262"/>
              </a:cxn>
              <a:cxn ang="0">
                <a:pos x="877" y="1371"/>
              </a:cxn>
              <a:cxn ang="0">
                <a:pos x="11" y="1411"/>
              </a:cxn>
              <a:cxn ang="0">
                <a:pos x="24" y="1101"/>
              </a:cxn>
              <a:cxn ang="0">
                <a:pos x="182" y="802"/>
              </a:cxn>
              <a:cxn ang="0">
                <a:pos x="595" y="409"/>
              </a:cxn>
              <a:cxn ang="0">
                <a:pos x="1073" y="700"/>
              </a:cxn>
              <a:cxn ang="0">
                <a:pos x="1155" y="187"/>
              </a:cxn>
              <a:cxn ang="0">
                <a:pos x="896" y="703"/>
              </a:cxn>
              <a:cxn ang="0">
                <a:pos x="1038" y="796"/>
              </a:cxn>
              <a:cxn ang="0">
                <a:pos x="1167" y="547"/>
              </a:cxn>
              <a:cxn ang="0">
                <a:pos x="1033" y="1090"/>
              </a:cxn>
              <a:cxn ang="0">
                <a:pos x="1684" y="283"/>
              </a:cxn>
              <a:cxn ang="0">
                <a:pos x="1558" y="660"/>
              </a:cxn>
              <a:cxn ang="0">
                <a:pos x="940" y="1250"/>
              </a:cxn>
              <a:cxn ang="0">
                <a:pos x="961" y="1290"/>
              </a:cxn>
              <a:cxn ang="0">
                <a:pos x="1656" y="456"/>
              </a:cxn>
              <a:cxn ang="0">
                <a:pos x="1781" y="577"/>
              </a:cxn>
              <a:cxn ang="0">
                <a:pos x="1813" y="253"/>
              </a:cxn>
              <a:cxn ang="0">
                <a:pos x="1756" y="300"/>
              </a:cxn>
              <a:cxn ang="0">
                <a:pos x="1631" y="706"/>
              </a:cxn>
              <a:cxn ang="0">
                <a:pos x="1722" y="409"/>
              </a:cxn>
              <a:cxn ang="0">
                <a:pos x="1697" y="707"/>
              </a:cxn>
              <a:cxn ang="0">
                <a:pos x="1737" y="743"/>
              </a:cxn>
              <a:cxn ang="0">
                <a:pos x="1221" y="1099"/>
              </a:cxn>
              <a:cxn ang="0">
                <a:pos x="1797" y="683"/>
              </a:cxn>
              <a:cxn ang="0">
                <a:pos x="1788" y="561"/>
              </a:cxn>
              <a:cxn ang="0">
                <a:pos x="342" y="594"/>
              </a:cxn>
              <a:cxn ang="0">
                <a:pos x="403" y="1094"/>
              </a:cxn>
              <a:cxn ang="0">
                <a:pos x="899" y="803"/>
              </a:cxn>
              <a:cxn ang="0">
                <a:pos x="1881" y="451"/>
              </a:cxn>
              <a:cxn ang="0">
                <a:pos x="1776" y="1127"/>
              </a:cxn>
              <a:cxn ang="0">
                <a:pos x="1227" y="1221"/>
              </a:cxn>
              <a:cxn ang="0">
                <a:pos x="1396" y="1251"/>
              </a:cxn>
              <a:cxn ang="0">
                <a:pos x="1799" y="1250"/>
              </a:cxn>
              <a:cxn ang="0">
                <a:pos x="2009" y="560"/>
              </a:cxn>
              <a:cxn ang="0">
                <a:pos x="1736" y="999"/>
              </a:cxn>
              <a:cxn ang="0">
                <a:pos x="991" y="1301"/>
              </a:cxn>
              <a:cxn ang="0">
                <a:pos x="1858" y="766"/>
              </a:cxn>
              <a:cxn ang="0">
                <a:pos x="1458" y="864"/>
              </a:cxn>
              <a:cxn ang="0">
                <a:pos x="1300" y="1031"/>
              </a:cxn>
              <a:cxn ang="0">
                <a:pos x="1489" y="913"/>
              </a:cxn>
              <a:cxn ang="0">
                <a:pos x="1464" y="896"/>
              </a:cxn>
              <a:cxn ang="0">
                <a:pos x="107" y="1088"/>
              </a:cxn>
              <a:cxn ang="0">
                <a:pos x="156" y="1111"/>
              </a:cxn>
              <a:cxn ang="0">
                <a:pos x="710" y="1240"/>
              </a:cxn>
              <a:cxn ang="0">
                <a:pos x="91" y="1159"/>
              </a:cxn>
              <a:cxn ang="0">
                <a:pos x="430" y="1205"/>
              </a:cxn>
              <a:cxn ang="0">
                <a:pos x="399" y="1216"/>
              </a:cxn>
              <a:cxn ang="0">
                <a:pos x="116" y="1207"/>
              </a:cxn>
              <a:cxn ang="0">
                <a:pos x="641" y="1373"/>
              </a:cxn>
              <a:cxn ang="0">
                <a:pos x="368" y="1369"/>
              </a:cxn>
              <a:cxn ang="0">
                <a:pos x="88" y="1337"/>
              </a:cxn>
              <a:cxn ang="0">
                <a:pos x="120" y="1331"/>
              </a:cxn>
              <a:cxn ang="0">
                <a:pos x="686" y="1288"/>
              </a:cxn>
              <a:cxn ang="0">
                <a:pos x="877" y="1358"/>
              </a:cxn>
            </a:cxnLst>
            <a:rect l="0" t="0" r="r" b="b"/>
            <a:pathLst>
              <a:path w="2040" h="1427">
                <a:moveTo>
                  <a:pt x="1079" y="278"/>
                </a:moveTo>
                <a:lnTo>
                  <a:pt x="1079" y="278"/>
                </a:lnTo>
                <a:lnTo>
                  <a:pt x="1079" y="276"/>
                </a:lnTo>
                <a:lnTo>
                  <a:pt x="1077" y="275"/>
                </a:lnTo>
                <a:lnTo>
                  <a:pt x="1077" y="275"/>
                </a:lnTo>
                <a:lnTo>
                  <a:pt x="1077" y="278"/>
                </a:lnTo>
                <a:lnTo>
                  <a:pt x="1076" y="278"/>
                </a:lnTo>
                <a:lnTo>
                  <a:pt x="1076" y="275"/>
                </a:lnTo>
                <a:lnTo>
                  <a:pt x="1076" y="274"/>
                </a:lnTo>
                <a:lnTo>
                  <a:pt x="1077" y="273"/>
                </a:lnTo>
                <a:lnTo>
                  <a:pt x="1077" y="273"/>
                </a:lnTo>
                <a:lnTo>
                  <a:pt x="1078" y="271"/>
                </a:lnTo>
                <a:lnTo>
                  <a:pt x="1080" y="271"/>
                </a:lnTo>
                <a:lnTo>
                  <a:pt x="1081" y="271"/>
                </a:lnTo>
                <a:lnTo>
                  <a:pt x="1082" y="271"/>
                </a:lnTo>
                <a:lnTo>
                  <a:pt x="1082" y="270"/>
                </a:lnTo>
                <a:lnTo>
                  <a:pt x="1082" y="270"/>
                </a:lnTo>
                <a:lnTo>
                  <a:pt x="1081" y="269"/>
                </a:lnTo>
                <a:lnTo>
                  <a:pt x="1081" y="267"/>
                </a:lnTo>
                <a:lnTo>
                  <a:pt x="1084" y="263"/>
                </a:lnTo>
                <a:lnTo>
                  <a:pt x="1088" y="261"/>
                </a:lnTo>
                <a:lnTo>
                  <a:pt x="1091" y="259"/>
                </a:lnTo>
                <a:lnTo>
                  <a:pt x="1091" y="259"/>
                </a:lnTo>
                <a:lnTo>
                  <a:pt x="1093" y="253"/>
                </a:lnTo>
                <a:lnTo>
                  <a:pt x="1096" y="245"/>
                </a:lnTo>
                <a:lnTo>
                  <a:pt x="1105" y="231"/>
                </a:lnTo>
                <a:lnTo>
                  <a:pt x="1115" y="218"/>
                </a:lnTo>
                <a:lnTo>
                  <a:pt x="1125" y="206"/>
                </a:lnTo>
                <a:lnTo>
                  <a:pt x="1125" y="206"/>
                </a:lnTo>
                <a:lnTo>
                  <a:pt x="1127" y="198"/>
                </a:lnTo>
                <a:lnTo>
                  <a:pt x="1130" y="191"/>
                </a:lnTo>
                <a:lnTo>
                  <a:pt x="1133" y="183"/>
                </a:lnTo>
                <a:lnTo>
                  <a:pt x="1137" y="176"/>
                </a:lnTo>
                <a:lnTo>
                  <a:pt x="1147" y="162"/>
                </a:lnTo>
                <a:lnTo>
                  <a:pt x="1156" y="147"/>
                </a:lnTo>
                <a:lnTo>
                  <a:pt x="1166" y="133"/>
                </a:lnTo>
                <a:lnTo>
                  <a:pt x="1170" y="125"/>
                </a:lnTo>
                <a:lnTo>
                  <a:pt x="1173" y="117"/>
                </a:lnTo>
                <a:lnTo>
                  <a:pt x="1177" y="109"/>
                </a:lnTo>
                <a:lnTo>
                  <a:pt x="1178" y="101"/>
                </a:lnTo>
                <a:lnTo>
                  <a:pt x="1179" y="92"/>
                </a:lnTo>
                <a:lnTo>
                  <a:pt x="1179" y="84"/>
                </a:lnTo>
                <a:lnTo>
                  <a:pt x="1179" y="84"/>
                </a:lnTo>
                <a:lnTo>
                  <a:pt x="1181" y="82"/>
                </a:lnTo>
                <a:lnTo>
                  <a:pt x="1184" y="81"/>
                </a:lnTo>
                <a:lnTo>
                  <a:pt x="1186" y="78"/>
                </a:lnTo>
                <a:lnTo>
                  <a:pt x="1188" y="75"/>
                </a:lnTo>
                <a:lnTo>
                  <a:pt x="1190" y="71"/>
                </a:lnTo>
                <a:lnTo>
                  <a:pt x="1190" y="67"/>
                </a:lnTo>
                <a:lnTo>
                  <a:pt x="1190" y="63"/>
                </a:lnTo>
                <a:lnTo>
                  <a:pt x="1187" y="60"/>
                </a:lnTo>
                <a:lnTo>
                  <a:pt x="1187" y="60"/>
                </a:lnTo>
                <a:lnTo>
                  <a:pt x="1191" y="58"/>
                </a:lnTo>
                <a:lnTo>
                  <a:pt x="1193" y="56"/>
                </a:lnTo>
                <a:lnTo>
                  <a:pt x="1196" y="48"/>
                </a:lnTo>
                <a:lnTo>
                  <a:pt x="1199" y="39"/>
                </a:lnTo>
                <a:lnTo>
                  <a:pt x="1201" y="29"/>
                </a:lnTo>
                <a:lnTo>
                  <a:pt x="1203" y="19"/>
                </a:lnTo>
                <a:lnTo>
                  <a:pt x="1207" y="11"/>
                </a:lnTo>
                <a:lnTo>
                  <a:pt x="1210" y="3"/>
                </a:lnTo>
                <a:lnTo>
                  <a:pt x="1212" y="1"/>
                </a:lnTo>
                <a:lnTo>
                  <a:pt x="1214" y="0"/>
                </a:lnTo>
                <a:lnTo>
                  <a:pt x="1214" y="0"/>
                </a:lnTo>
                <a:lnTo>
                  <a:pt x="1221" y="5"/>
                </a:lnTo>
                <a:lnTo>
                  <a:pt x="1225" y="13"/>
                </a:lnTo>
                <a:lnTo>
                  <a:pt x="1228" y="21"/>
                </a:lnTo>
                <a:lnTo>
                  <a:pt x="1231" y="30"/>
                </a:lnTo>
                <a:lnTo>
                  <a:pt x="1235" y="50"/>
                </a:lnTo>
                <a:lnTo>
                  <a:pt x="1238" y="70"/>
                </a:lnTo>
                <a:lnTo>
                  <a:pt x="1238" y="70"/>
                </a:lnTo>
                <a:lnTo>
                  <a:pt x="1240" y="80"/>
                </a:lnTo>
                <a:lnTo>
                  <a:pt x="1244" y="91"/>
                </a:lnTo>
                <a:lnTo>
                  <a:pt x="1247" y="102"/>
                </a:lnTo>
                <a:lnTo>
                  <a:pt x="1250" y="111"/>
                </a:lnTo>
                <a:lnTo>
                  <a:pt x="1250" y="111"/>
                </a:lnTo>
                <a:lnTo>
                  <a:pt x="1252" y="128"/>
                </a:lnTo>
                <a:lnTo>
                  <a:pt x="1253" y="147"/>
                </a:lnTo>
                <a:lnTo>
                  <a:pt x="1254" y="186"/>
                </a:lnTo>
                <a:lnTo>
                  <a:pt x="1254" y="186"/>
                </a:lnTo>
                <a:lnTo>
                  <a:pt x="1255" y="236"/>
                </a:lnTo>
                <a:lnTo>
                  <a:pt x="1256" y="257"/>
                </a:lnTo>
                <a:lnTo>
                  <a:pt x="1259" y="275"/>
                </a:lnTo>
                <a:lnTo>
                  <a:pt x="1259" y="275"/>
                </a:lnTo>
                <a:lnTo>
                  <a:pt x="1252" y="320"/>
                </a:lnTo>
                <a:lnTo>
                  <a:pt x="1244" y="365"/>
                </a:lnTo>
                <a:lnTo>
                  <a:pt x="1233" y="408"/>
                </a:lnTo>
                <a:lnTo>
                  <a:pt x="1228" y="429"/>
                </a:lnTo>
                <a:lnTo>
                  <a:pt x="1222" y="450"/>
                </a:lnTo>
                <a:lnTo>
                  <a:pt x="1222" y="450"/>
                </a:lnTo>
                <a:lnTo>
                  <a:pt x="1250" y="424"/>
                </a:lnTo>
                <a:lnTo>
                  <a:pt x="1278" y="398"/>
                </a:lnTo>
                <a:lnTo>
                  <a:pt x="1308" y="373"/>
                </a:lnTo>
                <a:lnTo>
                  <a:pt x="1338" y="348"/>
                </a:lnTo>
                <a:lnTo>
                  <a:pt x="1338" y="348"/>
                </a:lnTo>
                <a:lnTo>
                  <a:pt x="1356" y="334"/>
                </a:lnTo>
                <a:lnTo>
                  <a:pt x="1364" y="327"/>
                </a:lnTo>
                <a:lnTo>
                  <a:pt x="1373" y="320"/>
                </a:lnTo>
                <a:lnTo>
                  <a:pt x="1373" y="320"/>
                </a:lnTo>
                <a:lnTo>
                  <a:pt x="1382" y="314"/>
                </a:lnTo>
                <a:lnTo>
                  <a:pt x="1393" y="309"/>
                </a:lnTo>
                <a:lnTo>
                  <a:pt x="1397" y="306"/>
                </a:lnTo>
                <a:lnTo>
                  <a:pt x="1403" y="304"/>
                </a:lnTo>
                <a:lnTo>
                  <a:pt x="1407" y="300"/>
                </a:lnTo>
                <a:lnTo>
                  <a:pt x="1410" y="294"/>
                </a:lnTo>
                <a:lnTo>
                  <a:pt x="1410" y="294"/>
                </a:lnTo>
                <a:lnTo>
                  <a:pt x="1411" y="296"/>
                </a:lnTo>
                <a:lnTo>
                  <a:pt x="1413" y="297"/>
                </a:lnTo>
                <a:lnTo>
                  <a:pt x="1415" y="296"/>
                </a:lnTo>
                <a:lnTo>
                  <a:pt x="1417" y="294"/>
                </a:lnTo>
                <a:lnTo>
                  <a:pt x="1417" y="294"/>
                </a:lnTo>
                <a:lnTo>
                  <a:pt x="1428" y="287"/>
                </a:lnTo>
                <a:lnTo>
                  <a:pt x="1439" y="281"/>
                </a:lnTo>
                <a:lnTo>
                  <a:pt x="1462" y="269"/>
                </a:lnTo>
                <a:lnTo>
                  <a:pt x="1484" y="258"/>
                </a:lnTo>
                <a:lnTo>
                  <a:pt x="1495" y="251"/>
                </a:lnTo>
                <a:lnTo>
                  <a:pt x="1505" y="243"/>
                </a:lnTo>
                <a:lnTo>
                  <a:pt x="1505" y="243"/>
                </a:lnTo>
                <a:lnTo>
                  <a:pt x="1519" y="239"/>
                </a:lnTo>
                <a:lnTo>
                  <a:pt x="1532" y="233"/>
                </a:lnTo>
                <a:lnTo>
                  <a:pt x="1557" y="223"/>
                </a:lnTo>
                <a:lnTo>
                  <a:pt x="1581" y="212"/>
                </a:lnTo>
                <a:lnTo>
                  <a:pt x="1593" y="207"/>
                </a:lnTo>
                <a:lnTo>
                  <a:pt x="1607" y="202"/>
                </a:lnTo>
                <a:lnTo>
                  <a:pt x="1607" y="202"/>
                </a:lnTo>
                <a:lnTo>
                  <a:pt x="1610" y="199"/>
                </a:lnTo>
                <a:lnTo>
                  <a:pt x="1615" y="196"/>
                </a:lnTo>
                <a:lnTo>
                  <a:pt x="1623" y="190"/>
                </a:lnTo>
                <a:lnTo>
                  <a:pt x="1623" y="190"/>
                </a:lnTo>
                <a:lnTo>
                  <a:pt x="1626" y="186"/>
                </a:lnTo>
                <a:lnTo>
                  <a:pt x="1630" y="182"/>
                </a:lnTo>
                <a:lnTo>
                  <a:pt x="1633" y="178"/>
                </a:lnTo>
                <a:lnTo>
                  <a:pt x="1636" y="173"/>
                </a:lnTo>
                <a:lnTo>
                  <a:pt x="1636" y="173"/>
                </a:lnTo>
                <a:lnTo>
                  <a:pt x="1639" y="171"/>
                </a:lnTo>
                <a:lnTo>
                  <a:pt x="1644" y="170"/>
                </a:lnTo>
                <a:lnTo>
                  <a:pt x="1647" y="169"/>
                </a:lnTo>
                <a:lnTo>
                  <a:pt x="1650" y="167"/>
                </a:lnTo>
                <a:lnTo>
                  <a:pt x="1650" y="167"/>
                </a:lnTo>
                <a:lnTo>
                  <a:pt x="1656" y="161"/>
                </a:lnTo>
                <a:lnTo>
                  <a:pt x="1662" y="154"/>
                </a:lnTo>
                <a:lnTo>
                  <a:pt x="1666" y="146"/>
                </a:lnTo>
                <a:lnTo>
                  <a:pt x="1670" y="137"/>
                </a:lnTo>
                <a:lnTo>
                  <a:pt x="1680" y="120"/>
                </a:lnTo>
                <a:lnTo>
                  <a:pt x="1688" y="103"/>
                </a:lnTo>
                <a:lnTo>
                  <a:pt x="1688" y="103"/>
                </a:lnTo>
                <a:lnTo>
                  <a:pt x="1688" y="96"/>
                </a:lnTo>
                <a:lnTo>
                  <a:pt x="1687" y="91"/>
                </a:lnTo>
                <a:lnTo>
                  <a:pt x="1687" y="86"/>
                </a:lnTo>
                <a:lnTo>
                  <a:pt x="1688" y="84"/>
                </a:lnTo>
                <a:lnTo>
                  <a:pt x="1691" y="81"/>
                </a:lnTo>
                <a:lnTo>
                  <a:pt x="1691" y="81"/>
                </a:lnTo>
                <a:lnTo>
                  <a:pt x="1696" y="82"/>
                </a:lnTo>
                <a:lnTo>
                  <a:pt x="1698" y="82"/>
                </a:lnTo>
                <a:lnTo>
                  <a:pt x="1701" y="81"/>
                </a:lnTo>
                <a:lnTo>
                  <a:pt x="1701" y="81"/>
                </a:lnTo>
                <a:lnTo>
                  <a:pt x="1705" y="97"/>
                </a:lnTo>
                <a:lnTo>
                  <a:pt x="1710" y="112"/>
                </a:lnTo>
                <a:lnTo>
                  <a:pt x="1714" y="127"/>
                </a:lnTo>
                <a:lnTo>
                  <a:pt x="1715" y="135"/>
                </a:lnTo>
                <a:lnTo>
                  <a:pt x="1715" y="142"/>
                </a:lnTo>
                <a:lnTo>
                  <a:pt x="1715" y="142"/>
                </a:lnTo>
                <a:lnTo>
                  <a:pt x="1730" y="138"/>
                </a:lnTo>
                <a:lnTo>
                  <a:pt x="1742" y="134"/>
                </a:lnTo>
                <a:lnTo>
                  <a:pt x="1753" y="130"/>
                </a:lnTo>
                <a:lnTo>
                  <a:pt x="1766" y="126"/>
                </a:lnTo>
                <a:lnTo>
                  <a:pt x="1766" y="126"/>
                </a:lnTo>
                <a:lnTo>
                  <a:pt x="1781" y="147"/>
                </a:lnTo>
                <a:lnTo>
                  <a:pt x="1787" y="157"/>
                </a:lnTo>
                <a:lnTo>
                  <a:pt x="1793" y="169"/>
                </a:lnTo>
                <a:lnTo>
                  <a:pt x="1793" y="169"/>
                </a:lnTo>
                <a:lnTo>
                  <a:pt x="1797" y="168"/>
                </a:lnTo>
                <a:lnTo>
                  <a:pt x="1800" y="167"/>
                </a:lnTo>
                <a:lnTo>
                  <a:pt x="1804" y="164"/>
                </a:lnTo>
                <a:lnTo>
                  <a:pt x="1809" y="161"/>
                </a:lnTo>
                <a:lnTo>
                  <a:pt x="1812" y="161"/>
                </a:lnTo>
                <a:lnTo>
                  <a:pt x="1814" y="162"/>
                </a:lnTo>
                <a:lnTo>
                  <a:pt x="1814" y="162"/>
                </a:lnTo>
                <a:lnTo>
                  <a:pt x="1816" y="163"/>
                </a:lnTo>
                <a:lnTo>
                  <a:pt x="1818" y="164"/>
                </a:lnTo>
                <a:lnTo>
                  <a:pt x="1820" y="167"/>
                </a:lnTo>
                <a:lnTo>
                  <a:pt x="1822" y="172"/>
                </a:lnTo>
                <a:lnTo>
                  <a:pt x="1823" y="179"/>
                </a:lnTo>
                <a:lnTo>
                  <a:pt x="1823" y="184"/>
                </a:lnTo>
                <a:lnTo>
                  <a:pt x="1824" y="190"/>
                </a:lnTo>
                <a:lnTo>
                  <a:pt x="1828" y="195"/>
                </a:lnTo>
                <a:lnTo>
                  <a:pt x="1829" y="196"/>
                </a:lnTo>
                <a:lnTo>
                  <a:pt x="1831" y="197"/>
                </a:lnTo>
                <a:lnTo>
                  <a:pt x="1831" y="197"/>
                </a:lnTo>
                <a:lnTo>
                  <a:pt x="1839" y="194"/>
                </a:lnTo>
                <a:lnTo>
                  <a:pt x="1847" y="191"/>
                </a:lnTo>
                <a:lnTo>
                  <a:pt x="1856" y="190"/>
                </a:lnTo>
                <a:lnTo>
                  <a:pt x="1860" y="191"/>
                </a:lnTo>
                <a:lnTo>
                  <a:pt x="1863" y="192"/>
                </a:lnTo>
                <a:lnTo>
                  <a:pt x="1863" y="192"/>
                </a:lnTo>
                <a:lnTo>
                  <a:pt x="1866" y="198"/>
                </a:lnTo>
                <a:lnTo>
                  <a:pt x="1867" y="206"/>
                </a:lnTo>
                <a:lnTo>
                  <a:pt x="1869" y="212"/>
                </a:lnTo>
                <a:lnTo>
                  <a:pt x="1869" y="219"/>
                </a:lnTo>
                <a:lnTo>
                  <a:pt x="1869" y="233"/>
                </a:lnTo>
                <a:lnTo>
                  <a:pt x="1867" y="248"/>
                </a:lnTo>
                <a:lnTo>
                  <a:pt x="1864" y="263"/>
                </a:lnTo>
                <a:lnTo>
                  <a:pt x="1861" y="278"/>
                </a:lnTo>
                <a:lnTo>
                  <a:pt x="1852" y="305"/>
                </a:lnTo>
                <a:lnTo>
                  <a:pt x="1852" y="305"/>
                </a:lnTo>
                <a:lnTo>
                  <a:pt x="1857" y="304"/>
                </a:lnTo>
                <a:lnTo>
                  <a:pt x="1862" y="304"/>
                </a:lnTo>
                <a:lnTo>
                  <a:pt x="1873" y="303"/>
                </a:lnTo>
                <a:lnTo>
                  <a:pt x="1884" y="303"/>
                </a:lnTo>
                <a:lnTo>
                  <a:pt x="1895" y="302"/>
                </a:lnTo>
                <a:lnTo>
                  <a:pt x="1895" y="302"/>
                </a:lnTo>
                <a:lnTo>
                  <a:pt x="1902" y="299"/>
                </a:lnTo>
                <a:lnTo>
                  <a:pt x="1908" y="296"/>
                </a:lnTo>
                <a:lnTo>
                  <a:pt x="1914" y="292"/>
                </a:lnTo>
                <a:lnTo>
                  <a:pt x="1917" y="292"/>
                </a:lnTo>
                <a:lnTo>
                  <a:pt x="1920" y="293"/>
                </a:lnTo>
                <a:lnTo>
                  <a:pt x="1920" y="293"/>
                </a:lnTo>
                <a:lnTo>
                  <a:pt x="1922" y="297"/>
                </a:lnTo>
                <a:lnTo>
                  <a:pt x="1922" y="301"/>
                </a:lnTo>
                <a:lnTo>
                  <a:pt x="1922" y="305"/>
                </a:lnTo>
                <a:lnTo>
                  <a:pt x="1921" y="309"/>
                </a:lnTo>
                <a:lnTo>
                  <a:pt x="1914" y="327"/>
                </a:lnTo>
                <a:lnTo>
                  <a:pt x="1914" y="327"/>
                </a:lnTo>
                <a:lnTo>
                  <a:pt x="1908" y="349"/>
                </a:lnTo>
                <a:lnTo>
                  <a:pt x="1902" y="372"/>
                </a:lnTo>
                <a:lnTo>
                  <a:pt x="1890" y="415"/>
                </a:lnTo>
                <a:lnTo>
                  <a:pt x="1890" y="415"/>
                </a:lnTo>
                <a:lnTo>
                  <a:pt x="1923" y="415"/>
                </a:lnTo>
                <a:lnTo>
                  <a:pt x="1954" y="413"/>
                </a:lnTo>
                <a:lnTo>
                  <a:pt x="2016" y="407"/>
                </a:lnTo>
                <a:lnTo>
                  <a:pt x="2016" y="407"/>
                </a:lnTo>
                <a:lnTo>
                  <a:pt x="2023" y="415"/>
                </a:lnTo>
                <a:lnTo>
                  <a:pt x="2029" y="423"/>
                </a:lnTo>
                <a:lnTo>
                  <a:pt x="2033" y="430"/>
                </a:lnTo>
                <a:lnTo>
                  <a:pt x="2036" y="438"/>
                </a:lnTo>
                <a:lnTo>
                  <a:pt x="2039" y="446"/>
                </a:lnTo>
                <a:lnTo>
                  <a:pt x="2040" y="456"/>
                </a:lnTo>
                <a:lnTo>
                  <a:pt x="2039" y="467"/>
                </a:lnTo>
                <a:lnTo>
                  <a:pt x="2038" y="480"/>
                </a:lnTo>
                <a:lnTo>
                  <a:pt x="2038" y="480"/>
                </a:lnTo>
                <a:lnTo>
                  <a:pt x="2034" y="494"/>
                </a:lnTo>
                <a:lnTo>
                  <a:pt x="2030" y="510"/>
                </a:lnTo>
                <a:lnTo>
                  <a:pt x="2027" y="526"/>
                </a:lnTo>
                <a:lnTo>
                  <a:pt x="2024" y="542"/>
                </a:lnTo>
                <a:lnTo>
                  <a:pt x="2024" y="542"/>
                </a:lnTo>
                <a:lnTo>
                  <a:pt x="2021" y="555"/>
                </a:lnTo>
                <a:lnTo>
                  <a:pt x="2021" y="567"/>
                </a:lnTo>
                <a:lnTo>
                  <a:pt x="2020" y="580"/>
                </a:lnTo>
                <a:lnTo>
                  <a:pt x="2019" y="593"/>
                </a:lnTo>
                <a:lnTo>
                  <a:pt x="2019" y="593"/>
                </a:lnTo>
                <a:lnTo>
                  <a:pt x="2017" y="603"/>
                </a:lnTo>
                <a:lnTo>
                  <a:pt x="2014" y="612"/>
                </a:lnTo>
                <a:lnTo>
                  <a:pt x="2011" y="622"/>
                </a:lnTo>
                <a:lnTo>
                  <a:pt x="2009" y="631"/>
                </a:lnTo>
                <a:lnTo>
                  <a:pt x="2009" y="631"/>
                </a:lnTo>
                <a:lnTo>
                  <a:pt x="2005" y="647"/>
                </a:lnTo>
                <a:lnTo>
                  <a:pt x="2002" y="661"/>
                </a:lnTo>
                <a:lnTo>
                  <a:pt x="1993" y="693"/>
                </a:lnTo>
                <a:lnTo>
                  <a:pt x="1993" y="693"/>
                </a:lnTo>
                <a:lnTo>
                  <a:pt x="1974" y="768"/>
                </a:lnTo>
                <a:lnTo>
                  <a:pt x="1956" y="844"/>
                </a:lnTo>
                <a:lnTo>
                  <a:pt x="1937" y="919"/>
                </a:lnTo>
                <a:lnTo>
                  <a:pt x="1919" y="991"/>
                </a:lnTo>
                <a:lnTo>
                  <a:pt x="1919" y="991"/>
                </a:lnTo>
                <a:lnTo>
                  <a:pt x="1911" y="1014"/>
                </a:lnTo>
                <a:lnTo>
                  <a:pt x="1905" y="1036"/>
                </a:lnTo>
                <a:lnTo>
                  <a:pt x="1898" y="1058"/>
                </a:lnTo>
                <a:lnTo>
                  <a:pt x="1895" y="1069"/>
                </a:lnTo>
                <a:lnTo>
                  <a:pt x="1893" y="1079"/>
                </a:lnTo>
                <a:lnTo>
                  <a:pt x="1893" y="1079"/>
                </a:lnTo>
                <a:lnTo>
                  <a:pt x="1886" y="1126"/>
                </a:lnTo>
                <a:lnTo>
                  <a:pt x="1881" y="1149"/>
                </a:lnTo>
                <a:lnTo>
                  <a:pt x="1877" y="1170"/>
                </a:lnTo>
                <a:lnTo>
                  <a:pt x="1872" y="1192"/>
                </a:lnTo>
                <a:lnTo>
                  <a:pt x="1865" y="1212"/>
                </a:lnTo>
                <a:lnTo>
                  <a:pt x="1859" y="1232"/>
                </a:lnTo>
                <a:lnTo>
                  <a:pt x="1850" y="1252"/>
                </a:lnTo>
                <a:lnTo>
                  <a:pt x="1850" y="1252"/>
                </a:lnTo>
                <a:lnTo>
                  <a:pt x="1846" y="1254"/>
                </a:lnTo>
                <a:lnTo>
                  <a:pt x="1841" y="1257"/>
                </a:lnTo>
                <a:lnTo>
                  <a:pt x="1834" y="1259"/>
                </a:lnTo>
                <a:lnTo>
                  <a:pt x="1830" y="1262"/>
                </a:lnTo>
                <a:lnTo>
                  <a:pt x="1830" y="1262"/>
                </a:lnTo>
                <a:lnTo>
                  <a:pt x="1812" y="1265"/>
                </a:lnTo>
                <a:lnTo>
                  <a:pt x="1792" y="1265"/>
                </a:lnTo>
                <a:lnTo>
                  <a:pt x="1773" y="1263"/>
                </a:lnTo>
                <a:lnTo>
                  <a:pt x="1753" y="1262"/>
                </a:lnTo>
                <a:lnTo>
                  <a:pt x="1753" y="1262"/>
                </a:lnTo>
                <a:lnTo>
                  <a:pt x="1733" y="1261"/>
                </a:lnTo>
                <a:lnTo>
                  <a:pt x="1715" y="1262"/>
                </a:lnTo>
                <a:lnTo>
                  <a:pt x="1697" y="1265"/>
                </a:lnTo>
                <a:lnTo>
                  <a:pt x="1679" y="1268"/>
                </a:lnTo>
                <a:lnTo>
                  <a:pt x="1642" y="1274"/>
                </a:lnTo>
                <a:lnTo>
                  <a:pt x="1624" y="1276"/>
                </a:lnTo>
                <a:lnTo>
                  <a:pt x="1607" y="1278"/>
                </a:lnTo>
                <a:lnTo>
                  <a:pt x="1607" y="1278"/>
                </a:lnTo>
                <a:lnTo>
                  <a:pt x="1593" y="1277"/>
                </a:lnTo>
                <a:lnTo>
                  <a:pt x="1579" y="1277"/>
                </a:lnTo>
                <a:lnTo>
                  <a:pt x="1573" y="1277"/>
                </a:lnTo>
                <a:lnTo>
                  <a:pt x="1568" y="1280"/>
                </a:lnTo>
                <a:lnTo>
                  <a:pt x="1561" y="1282"/>
                </a:lnTo>
                <a:lnTo>
                  <a:pt x="1556" y="1285"/>
                </a:lnTo>
                <a:lnTo>
                  <a:pt x="1556" y="1285"/>
                </a:lnTo>
                <a:lnTo>
                  <a:pt x="1428" y="1293"/>
                </a:lnTo>
                <a:lnTo>
                  <a:pt x="1294" y="1301"/>
                </a:lnTo>
                <a:lnTo>
                  <a:pt x="1294" y="1301"/>
                </a:lnTo>
                <a:lnTo>
                  <a:pt x="1224" y="1306"/>
                </a:lnTo>
                <a:lnTo>
                  <a:pt x="1188" y="1311"/>
                </a:lnTo>
                <a:lnTo>
                  <a:pt x="1153" y="1315"/>
                </a:lnTo>
                <a:lnTo>
                  <a:pt x="1118" y="1320"/>
                </a:lnTo>
                <a:lnTo>
                  <a:pt x="1084" y="1328"/>
                </a:lnTo>
                <a:lnTo>
                  <a:pt x="1050" y="1335"/>
                </a:lnTo>
                <a:lnTo>
                  <a:pt x="1018" y="1344"/>
                </a:lnTo>
                <a:lnTo>
                  <a:pt x="1018" y="1344"/>
                </a:lnTo>
                <a:lnTo>
                  <a:pt x="1012" y="1347"/>
                </a:lnTo>
                <a:lnTo>
                  <a:pt x="1012" y="1347"/>
                </a:lnTo>
                <a:lnTo>
                  <a:pt x="999" y="1354"/>
                </a:lnTo>
                <a:lnTo>
                  <a:pt x="987" y="1362"/>
                </a:lnTo>
                <a:lnTo>
                  <a:pt x="975" y="1369"/>
                </a:lnTo>
                <a:lnTo>
                  <a:pt x="969" y="1373"/>
                </a:lnTo>
                <a:lnTo>
                  <a:pt x="961" y="1374"/>
                </a:lnTo>
                <a:lnTo>
                  <a:pt x="961" y="1374"/>
                </a:lnTo>
                <a:lnTo>
                  <a:pt x="947" y="1376"/>
                </a:lnTo>
                <a:lnTo>
                  <a:pt x="929" y="1377"/>
                </a:lnTo>
                <a:lnTo>
                  <a:pt x="912" y="1377"/>
                </a:lnTo>
                <a:lnTo>
                  <a:pt x="896" y="1376"/>
                </a:lnTo>
                <a:lnTo>
                  <a:pt x="896" y="1376"/>
                </a:lnTo>
                <a:lnTo>
                  <a:pt x="887" y="1374"/>
                </a:lnTo>
                <a:lnTo>
                  <a:pt x="877" y="1371"/>
                </a:lnTo>
                <a:lnTo>
                  <a:pt x="867" y="1367"/>
                </a:lnTo>
                <a:lnTo>
                  <a:pt x="861" y="1367"/>
                </a:lnTo>
                <a:lnTo>
                  <a:pt x="861" y="1367"/>
                </a:lnTo>
                <a:lnTo>
                  <a:pt x="839" y="1368"/>
                </a:lnTo>
                <a:lnTo>
                  <a:pt x="817" y="1369"/>
                </a:lnTo>
                <a:lnTo>
                  <a:pt x="772" y="1371"/>
                </a:lnTo>
                <a:lnTo>
                  <a:pt x="772" y="1371"/>
                </a:lnTo>
                <a:lnTo>
                  <a:pt x="741" y="1372"/>
                </a:lnTo>
                <a:lnTo>
                  <a:pt x="712" y="1375"/>
                </a:lnTo>
                <a:lnTo>
                  <a:pt x="649" y="1384"/>
                </a:lnTo>
                <a:lnTo>
                  <a:pt x="649" y="1384"/>
                </a:lnTo>
                <a:lnTo>
                  <a:pt x="614" y="1389"/>
                </a:lnTo>
                <a:lnTo>
                  <a:pt x="578" y="1392"/>
                </a:lnTo>
                <a:lnTo>
                  <a:pt x="542" y="1394"/>
                </a:lnTo>
                <a:lnTo>
                  <a:pt x="506" y="1397"/>
                </a:lnTo>
                <a:lnTo>
                  <a:pt x="506" y="1397"/>
                </a:lnTo>
                <a:lnTo>
                  <a:pt x="448" y="1404"/>
                </a:lnTo>
                <a:lnTo>
                  <a:pt x="388" y="1410"/>
                </a:lnTo>
                <a:lnTo>
                  <a:pt x="328" y="1415"/>
                </a:lnTo>
                <a:lnTo>
                  <a:pt x="298" y="1418"/>
                </a:lnTo>
                <a:lnTo>
                  <a:pt x="267" y="1419"/>
                </a:lnTo>
                <a:lnTo>
                  <a:pt x="267" y="1419"/>
                </a:lnTo>
                <a:lnTo>
                  <a:pt x="252" y="1418"/>
                </a:lnTo>
                <a:lnTo>
                  <a:pt x="244" y="1417"/>
                </a:lnTo>
                <a:lnTo>
                  <a:pt x="237" y="1417"/>
                </a:lnTo>
                <a:lnTo>
                  <a:pt x="237" y="1417"/>
                </a:lnTo>
                <a:lnTo>
                  <a:pt x="216" y="1419"/>
                </a:lnTo>
                <a:lnTo>
                  <a:pt x="196" y="1422"/>
                </a:lnTo>
                <a:lnTo>
                  <a:pt x="177" y="1425"/>
                </a:lnTo>
                <a:lnTo>
                  <a:pt x="156" y="1427"/>
                </a:lnTo>
                <a:lnTo>
                  <a:pt x="156" y="1427"/>
                </a:lnTo>
                <a:lnTo>
                  <a:pt x="134" y="1427"/>
                </a:lnTo>
                <a:lnTo>
                  <a:pt x="110" y="1425"/>
                </a:lnTo>
                <a:lnTo>
                  <a:pt x="87" y="1423"/>
                </a:lnTo>
                <a:lnTo>
                  <a:pt x="64" y="1422"/>
                </a:lnTo>
                <a:lnTo>
                  <a:pt x="64" y="1422"/>
                </a:lnTo>
                <a:lnTo>
                  <a:pt x="50" y="1421"/>
                </a:lnTo>
                <a:lnTo>
                  <a:pt x="36" y="1419"/>
                </a:lnTo>
                <a:lnTo>
                  <a:pt x="24" y="1415"/>
                </a:lnTo>
                <a:lnTo>
                  <a:pt x="11" y="1411"/>
                </a:lnTo>
                <a:lnTo>
                  <a:pt x="11" y="1411"/>
                </a:lnTo>
                <a:lnTo>
                  <a:pt x="9" y="1404"/>
                </a:lnTo>
                <a:lnTo>
                  <a:pt x="6" y="1394"/>
                </a:lnTo>
                <a:lnTo>
                  <a:pt x="4" y="1386"/>
                </a:lnTo>
                <a:lnTo>
                  <a:pt x="2" y="1382"/>
                </a:lnTo>
                <a:lnTo>
                  <a:pt x="0" y="1379"/>
                </a:lnTo>
                <a:lnTo>
                  <a:pt x="0" y="1379"/>
                </a:lnTo>
                <a:lnTo>
                  <a:pt x="21" y="1335"/>
                </a:lnTo>
                <a:lnTo>
                  <a:pt x="43" y="1291"/>
                </a:lnTo>
                <a:lnTo>
                  <a:pt x="66" y="1250"/>
                </a:lnTo>
                <a:lnTo>
                  <a:pt x="89" y="1210"/>
                </a:lnTo>
                <a:lnTo>
                  <a:pt x="89" y="1210"/>
                </a:lnTo>
                <a:lnTo>
                  <a:pt x="71" y="1211"/>
                </a:lnTo>
                <a:lnTo>
                  <a:pt x="52" y="1213"/>
                </a:lnTo>
                <a:lnTo>
                  <a:pt x="35" y="1215"/>
                </a:lnTo>
                <a:lnTo>
                  <a:pt x="18" y="1215"/>
                </a:lnTo>
                <a:lnTo>
                  <a:pt x="18" y="1215"/>
                </a:lnTo>
                <a:lnTo>
                  <a:pt x="16" y="1208"/>
                </a:lnTo>
                <a:lnTo>
                  <a:pt x="17" y="1199"/>
                </a:lnTo>
                <a:lnTo>
                  <a:pt x="19" y="1192"/>
                </a:lnTo>
                <a:lnTo>
                  <a:pt x="22" y="1183"/>
                </a:lnTo>
                <a:lnTo>
                  <a:pt x="30" y="1168"/>
                </a:lnTo>
                <a:lnTo>
                  <a:pt x="37" y="1153"/>
                </a:lnTo>
                <a:lnTo>
                  <a:pt x="37" y="1153"/>
                </a:lnTo>
                <a:lnTo>
                  <a:pt x="32" y="1151"/>
                </a:lnTo>
                <a:lnTo>
                  <a:pt x="27" y="1150"/>
                </a:lnTo>
                <a:lnTo>
                  <a:pt x="21" y="1151"/>
                </a:lnTo>
                <a:lnTo>
                  <a:pt x="16" y="1151"/>
                </a:lnTo>
                <a:lnTo>
                  <a:pt x="12" y="1152"/>
                </a:lnTo>
                <a:lnTo>
                  <a:pt x="7" y="1152"/>
                </a:lnTo>
                <a:lnTo>
                  <a:pt x="4" y="1151"/>
                </a:lnTo>
                <a:lnTo>
                  <a:pt x="0" y="1148"/>
                </a:lnTo>
                <a:lnTo>
                  <a:pt x="0" y="1148"/>
                </a:lnTo>
                <a:lnTo>
                  <a:pt x="0" y="1140"/>
                </a:lnTo>
                <a:lnTo>
                  <a:pt x="2" y="1134"/>
                </a:lnTo>
                <a:lnTo>
                  <a:pt x="5" y="1129"/>
                </a:lnTo>
                <a:lnTo>
                  <a:pt x="10" y="1123"/>
                </a:lnTo>
                <a:lnTo>
                  <a:pt x="19" y="1112"/>
                </a:lnTo>
                <a:lnTo>
                  <a:pt x="24" y="1107"/>
                </a:lnTo>
                <a:lnTo>
                  <a:pt x="27" y="1101"/>
                </a:lnTo>
                <a:lnTo>
                  <a:pt x="27" y="1101"/>
                </a:lnTo>
                <a:lnTo>
                  <a:pt x="24" y="1101"/>
                </a:lnTo>
                <a:lnTo>
                  <a:pt x="19" y="1101"/>
                </a:lnTo>
                <a:lnTo>
                  <a:pt x="14" y="1099"/>
                </a:lnTo>
                <a:lnTo>
                  <a:pt x="12" y="1097"/>
                </a:lnTo>
                <a:lnTo>
                  <a:pt x="11" y="1095"/>
                </a:lnTo>
                <a:lnTo>
                  <a:pt x="11" y="1095"/>
                </a:lnTo>
                <a:lnTo>
                  <a:pt x="14" y="1086"/>
                </a:lnTo>
                <a:lnTo>
                  <a:pt x="17" y="1078"/>
                </a:lnTo>
                <a:lnTo>
                  <a:pt x="27" y="1064"/>
                </a:lnTo>
                <a:lnTo>
                  <a:pt x="36" y="1051"/>
                </a:lnTo>
                <a:lnTo>
                  <a:pt x="41" y="1044"/>
                </a:lnTo>
                <a:lnTo>
                  <a:pt x="45" y="1036"/>
                </a:lnTo>
                <a:lnTo>
                  <a:pt x="45" y="1036"/>
                </a:lnTo>
                <a:lnTo>
                  <a:pt x="36" y="1036"/>
                </a:lnTo>
                <a:lnTo>
                  <a:pt x="29" y="1036"/>
                </a:lnTo>
                <a:lnTo>
                  <a:pt x="25" y="1035"/>
                </a:lnTo>
                <a:lnTo>
                  <a:pt x="21" y="1034"/>
                </a:lnTo>
                <a:lnTo>
                  <a:pt x="18" y="1031"/>
                </a:lnTo>
                <a:lnTo>
                  <a:pt x="16" y="1027"/>
                </a:lnTo>
                <a:lnTo>
                  <a:pt x="16" y="1027"/>
                </a:lnTo>
                <a:lnTo>
                  <a:pt x="19" y="1020"/>
                </a:lnTo>
                <a:lnTo>
                  <a:pt x="22" y="1014"/>
                </a:lnTo>
                <a:lnTo>
                  <a:pt x="33" y="1004"/>
                </a:lnTo>
                <a:lnTo>
                  <a:pt x="37" y="999"/>
                </a:lnTo>
                <a:lnTo>
                  <a:pt x="42" y="994"/>
                </a:lnTo>
                <a:lnTo>
                  <a:pt x="46" y="987"/>
                </a:lnTo>
                <a:lnTo>
                  <a:pt x="48" y="980"/>
                </a:lnTo>
                <a:lnTo>
                  <a:pt x="48" y="980"/>
                </a:lnTo>
                <a:lnTo>
                  <a:pt x="51" y="980"/>
                </a:lnTo>
                <a:lnTo>
                  <a:pt x="54" y="979"/>
                </a:lnTo>
                <a:lnTo>
                  <a:pt x="55" y="976"/>
                </a:lnTo>
                <a:lnTo>
                  <a:pt x="57" y="975"/>
                </a:lnTo>
                <a:lnTo>
                  <a:pt x="57" y="975"/>
                </a:lnTo>
                <a:lnTo>
                  <a:pt x="72" y="953"/>
                </a:lnTo>
                <a:lnTo>
                  <a:pt x="87" y="932"/>
                </a:lnTo>
                <a:lnTo>
                  <a:pt x="119" y="891"/>
                </a:lnTo>
                <a:lnTo>
                  <a:pt x="135" y="869"/>
                </a:lnTo>
                <a:lnTo>
                  <a:pt x="151" y="849"/>
                </a:lnTo>
                <a:lnTo>
                  <a:pt x="166" y="827"/>
                </a:lnTo>
                <a:lnTo>
                  <a:pt x="180" y="803"/>
                </a:lnTo>
                <a:lnTo>
                  <a:pt x="180" y="803"/>
                </a:lnTo>
                <a:lnTo>
                  <a:pt x="182" y="802"/>
                </a:lnTo>
                <a:lnTo>
                  <a:pt x="184" y="800"/>
                </a:lnTo>
                <a:lnTo>
                  <a:pt x="186" y="799"/>
                </a:lnTo>
                <a:lnTo>
                  <a:pt x="191" y="798"/>
                </a:lnTo>
                <a:lnTo>
                  <a:pt x="191" y="798"/>
                </a:lnTo>
                <a:lnTo>
                  <a:pt x="210" y="766"/>
                </a:lnTo>
                <a:lnTo>
                  <a:pt x="215" y="757"/>
                </a:lnTo>
                <a:lnTo>
                  <a:pt x="221" y="751"/>
                </a:lnTo>
                <a:lnTo>
                  <a:pt x="227" y="743"/>
                </a:lnTo>
                <a:lnTo>
                  <a:pt x="234" y="738"/>
                </a:lnTo>
                <a:lnTo>
                  <a:pt x="234" y="738"/>
                </a:lnTo>
                <a:lnTo>
                  <a:pt x="252" y="708"/>
                </a:lnTo>
                <a:lnTo>
                  <a:pt x="269" y="681"/>
                </a:lnTo>
                <a:lnTo>
                  <a:pt x="304" y="630"/>
                </a:lnTo>
                <a:lnTo>
                  <a:pt x="321" y="603"/>
                </a:lnTo>
                <a:lnTo>
                  <a:pt x="337" y="576"/>
                </a:lnTo>
                <a:lnTo>
                  <a:pt x="353" y="546"/>
                </a:lnTo>
                <a:lnTo>
                  <a:pt x="368" y="514"/>
                </a:lnTo>
                <a:lnTo>
                  <a:pt x="368" y="514"/>
                </a:lnTo>
                <a:lnTo>
                  <a:pt x="372" y="512"/>
                </a:lnTo>
                <a:lnTo>
                  <a:pt x="374" y="511"/>
                </a:lnTo>
                <a:lnTo>
                  <a:pt x="380" y="512"/>
                </a:lnTo>
                <a:lnTo>
                  <a:pt x="380" y="512"/>
                </a:lnTo>
                <a:lnTo>
                  <a:pt x="398" y="484"/>
                </a:lnTo>
                <a:lnTo>
                  <a:pt x="417" y="456"/>
                </a:lnTo>
                <a:lnTo>
                  <a:pt x="436" y="429"/>
                </a:lnTo>
                <a:lnTo>
                  <a:pt x="453" y="402"/>
                </a:lnTo>
                <a:lnTo>
                  <a:pt x="453" y="402"/>
                </a:lnTo>
                <a:lnTo>
                  <a:pt x="456" y="402"/>
                </a:lnTo>
                <a:lnTo>
                  <a:pt x="458" y="403"/>
                </a:lnTo>
                <a:lnTo>
                  <a:pt x="460" y="406"/>
                </a:lnTo>
                <a:lnTo>
                  <a:pt x="464" y="409"/>
                </a:lnTo>
                <a:lnTo>
                  <a:pt x="465" y="410"/>
                </a:lnTo>
                <a:lnTo>
                  <a:pt x="468" y="410"/>
                </a:lnTo>
                <a:lnTo>
                  <a:pt x="468" y="410"/>
                </a:lnTo>
                <a:lnTo>
                  <a:pt x="482" y="408"/>
                </a:lnTo>
                <a:lnTo>
                  <a:pt x="497" y="406"/>
                </a:lnTo>
                <a:lnTo>
                  <a:pt x="513" y="405"/>
                </a:lnTo>
                <a:lnTo>
                  <a:pt x="529" y="405"/>
                </a:lnTo>
                <a:lnTo>
                  <a:pt x="562" y="406"/>
                </a:lnTo>
                <a:lnTo>
                  <a:pt x="595" y="409"/>
                </a:lnTo>
                <a:lnTo>
                  <a:pt x="595" y="409"/>
                </a:lnTo>
                <a:lnTo>
                  <a:pt x="647" y="412"/>
                </a:lnTo>
                <a:lnTo>
                  <a:pt x="698" y="413"/>
                </a:lnTo>
                <a:lnTo>
                  <a:pt x="748" y="415"/>
                </a:lnTo>
                <a:lnTo>
                  <a:pt x="797" y="420"/>
                </a:lnTo>
                <a:lnTo>
                  <a:pt x="797" y="420"/>
                </a:lnTo>
                <a:lnTo>
                  <a:pt x="815" y="424"/>
                </a:lnTo>
                <a:lnTo>
                  <a:pt x="834" y="428"/>
                </a:lnTo>
                <a:lnTo>
                  <a:pt x="878" y="436"/>
                </a:lnTo>
                <a:lnTo>
                  <a:pt x="902" y="440"/>
                </a:lnTo>
                <a:lnTo>
                  <a:pt x="924" y="444"/>
                </a:lnTo>
                <a:lnTo>
                  <a:pt x="948" y="450"/>
                </a:lnTo>
                <a:lnTo>
                  <a:pt x="969" y="456"/>
                </a:lnTo>
                <a:lnTo>
                  <a:pt x="969" y="456"/>
                </a:lnTo>
                <a:lnTo>
                  <a:pt x="985" y="429"/>
                </a:lnTo>
                <a:lnTo>
                  <a:pt x="993" y="414"/>
                </a:lnTo>
                <a:lnTo>
                  <a:pt x="999" y="399"/>
                </a:lnTo>
                <a:lnTo>
                  <a:pt x="999" y="399"/>
                </a:lnTo>
                <a:lnTo>
                  <a:pt x="1002" y="399"/>
                </a:lnTo>
                <a:lnTo>
                  <a:pt x="1004" y="399"/>
                </a:lnTo>
                <a:lnTo>
                  <a:pt x="1005" y="399"/>
                </a:lnTo>
                <a:lnTo>
                  <a:pt x="1008" y="398"/>
                </a:lnTo>
                <a:lnTo>
                  <a:pt x="1008" y="398"/>
                </a:lnTo>
                <a:lnTo>
                  <a:pt x="1026" y="368"/>
                </a:lnTo>
                <a:lnTo>
                  <a:pt x="1043" y="338"/>
                </a:lnTo>
                <a:lnTo>
                  <a:pt x="1061" y="308"/>
                </a:lnTo>
                <a:lnTo>
                  <a:pt x="1079" y="278"/>
                </a:lnTo>
                <a:lnTo>
                  <a:pt x="1079" y="278"/>
                </a:lnTo>
                <a:close/>
                <a:moveTo>
                  <a:pt x="1042" y="789"/>
                </a:moveTo>
                <a:lnTo>
                  <a:pt x="1042" y="789"/>
                </a:lnTo>
                <a:lnTo>
                  <a:pt x="1046" y="778"/>
                </a:lnTo>
                <a:lnTo>
                  <a:pt x="1049" y="769"/>
                </a:lnTo>
                <a:lnTo>
                  <a:pt x="1056" y="748"/>
                </a:lnTo>
                <a:lnTo>
                  <a:pt x="1056" y="748"/>
                </a:lnTo>
                <a:lnTo>
                  <a:pt x="1063" y="726"/>
                </a:lnTo>
                <a:lnTo>
                  <a:pt x="1066" y="714"/>
                </a:lnTo>
                <a:lnTo>
                  <a:pt x="1067" y="710"/>
                </a:lnTo>
                <a:lnTo>
                  <a:pt x="1066" y="709"/>
                </a:lnTo>
                <a:lnTo>
                  <a:pt x="1066" y="709"/>
                </a:lnTo>
                <a:lnTo>
                  <a:pt x="1069" y="708"/>
                </a:lnTo>
                <a:lnTo>
                  <a:pt x="1070" y="706"/>
                </a:lnTo>
                <a:lnTo>
                  <a:pt x="1073" y="700"/>
                </a:lnTo>
                <a:lnTo>
                  <a:pt x="1075" y="692"/>
                </a:lnTo>
                <a:lnTo>
                  <a:pt x="1076" y="684"/>
                </a:lnTo>
                <a:lnTo>
                  <a:pt x="1076" y="684"/>
                </a:lnTo>
                <a:lnTo>
                  <a:pt x="1114" y="609"/>
                </a:lnTo>
                <a:lnTo>
                  <a:pt x="1152" y="535"/>
                </a:lnTo>
                <a:lnTo>
                  <a:pt x="1152" y="535"/>
                </a:lnTo>
                <a:lnTo>
                  <a:pt x="1156" y="533"/>
                </a:lnTo>
                <a:lnTo>
                  <a:pt x="1160" y="532"/>
                </a:lnTo>
                <a:lnTo>
                  <a:pt x="1163" y="531"/>
                </a:lnTo>
                <a:lnTo>
                  <a:pt x="1166" y="528"/>
                </a:lnTo>
                <a:lnTo>
                  <a:pt x="1166" y="528"/>
                </a:lnTo>
                <a:lnTo>
                  <a:pt x="1176" y="511"/>
                </a:lnTo>
                <a:lnTo>
                  <a:pt x="1185" y="495"/>
                </a:lnTo>
                <a:lnTo>
                  <a:pt x="1207" y="464"/>
                </a:lnTo>
                <a:lnTo>
                  <a:pt x="1207" y="464"/>
                </a:lnTo>
                <a:lnTo>
                  <a:pt x="1220" y="412"/>
                </a:lnTo>
                <a:lnTo>
                  <a:pt x="1229" y="359"/>
                </a:lnTo>
                <a:lnTo>
                  <a:pt x="1233" y="332"/>
                </a:lnTo>
                <a:lnTo>
                  <a:pt x="1238" y="304"/>
                </a:lnTo>
                <a:lnTo>
                  <a:pt x="1240" y="277"/>
                </a:lnTo>
                <a:lnTo>
                  <a:pt x="1242" y="249"/>
                </a:lnTo>
                <a:lnTo>
                  <a:pt x="1243" y="223"/>
                </a:lnTo>
                <a:lnTo>
                  <a:pt x="1243" y="195"/>
                </a:lnTo>
                <a:lnTo>
                  <a:pt x="1241" y="168"/>
                </a:lnTo>
                <a:lnTo>
                  <a:pt x="1239" y="142"/>
                </a:lnTo>
                <a:lnTo>
                  <a:pt x="1236" y="116"/>
                </a:lnTo>
                <a:lnTo>
                  <a:pt x="1230" y="90"/>
                </a:lnTo>
                <a:lnTo>
                  <a:pt x="1224" y="65"/>
                </a:lnTo>
                <a:lnTo>
                  <a:pt x="1216" y="41"/>
                </a:lnTo>
                <a:lnTo>
                  <a:pt x="1216" y="41"/>
                </a:lnTo>
                <a:lnTo>
                  <a:pt x="1210" y="54"/>
                </a:lnTo>
                <a:lnTo>
                  <a:pt x="1205" y="66"/>
                </a:lnTo>
                <a:lnTo>
                  <a:pt x="1196" y="92"/>
                </a:lnTo>
                <a:lnTo>
                  <a:pt x="1188" y="119"/>
                </a:lnTo>
                <a:lnTo>
                  <a:pt x="1181" y="143"/>
                </a:lnTo>
                <a:lnTo>
                  <a:pt x="1181" y="143"/>
                </a:lnTo>
                <a:lnTo>
                  <a:pt x="1176" y="154"/>
                </a:lnTo>
                <a:lnTo>
                  <a:pt x="1169" y="164"/>
                </a:lnTo>
                <a:lnTo>
                  <a:pt x="1157" y="183"/>
                </a:lnTo>
                <a:lnTo>
                  <a:pt x="1157" y="183"/>
                </a:lnTo>
                <a:lnTo>
                  <a:pt x="1155" y="187"/>
                </a:lnTo>
                <a:lnTo>
                  <a:pt x="1154" y="192"/>
                </a:lnTo>
                <a:lnTo>
                  <a:pt x="1153" y="196"/>
                </a:lnTo>
                <a:lnTo>
                  <a:pt x="1152" y="199"/>
                </a:lnTo>
                <a:lnTo>
                  <a:pt x="1152" y="199"/>
                </a:lnTo>
                <a:lnTo>
                  <a:pt x="1147" y="206"/>
                </a:lnTo>
                <a:lnTo>
                  <a:pt x="1141" y="212"/>
                </a:lnTo>
                <a:lnTo>
                  <a:pt x="1136" y="217"/>
                </a:lnTo>
                <a:lnTo>
                  <a:pt x="1131" y="224"/>
                </a:lnTo>
                <a:lnTo>
                  <a:pt x="1131" y="224"/>
                </a:lnTo>
                <a:lnTo>
                  <a:pt x="1101" y="270"/>
                </a:lnTo>
                <a:lnTo>
                  <a:pt x="1101" y="270"/>
                </a:lnTo>
                <a:lnTo>
                  <a:pt x="1091" y="285"/>
                </a:lnTo>
                <a:lnTo>
                  <a:pt x="1082" y="301"/>
                </a:lnTo>
                <a:lnTo>
                  <a:pt x="1074" y="316"/>
                </a:lnTo>
                <a:lnTo>
                  <a:pt x="1066" y="332"/>
                </a:lnTo>
                <a:lnTo>
                  <a:pt x="1066" y="332"/>
                </a:lnTo>
                <a:lnTo>
                  <a:pt x="1053" y="349"/>
                </a:lnTo>
                <a:lnTo>
                  <a:pt x="1041" y="366"/>
                </a:lnTo>
                <a:lnTo>
                  <a:pt x="1029" y="384"/>
                </a:lnTo>
                <a:lnTo>
                  <a:pt x="1017" y="404"/>
                </a:lnTo>
                <a:lnTo>
                  <a:pt x="996" y="442"/>
                </a:lnTo>
                <a:lnTo>
                  <a:pt x="984" y="461"/>
                </a:lnTo>
                <a:lnTo>
                  <a:pt x="972" y="480"/>
                </a:lnTo>
                <a:lnTo>
                  <a:pt x="972" y="480"/>
                </a:lnTo>
                <a:lnTo>
                  <a:pt x="973" y="482"/>
                </a:lnTo>
                <a:lnTo>
                  <a:pt x="973" y="484"/>
                </a:lnTo>
                <a:lnTo>
                  <a:pt x="972" y="487"/>
                </a:lnTo>
                <a:lnTo>
                  <a:pt x="971" y="490"/>
                </a:lnTo>
                <a:lnTo>
                  <a:pt x="970" y="493"/>
                </a:lnTo>
                <a:lnTo>
                  <a:pt x="971" y="496"/>
                </a:lnTo>
                <a:lnTo>
                  <a:pt x="971" y="496"/>
                </a:lnTo>
                <a:lnTo>
                  <a:pt x="947" y="533"/>
                </a:lnTo>
                <a:lnTo>
                  <a:pt x="922" y="572"/>
                </a:lnTo>
                <a:lnTo>
                  <a:pt x="910" y="591"/>
                </a:lnTo>
                <a:lnTo>
                  <a:pt x="899" y="610"/>
                </a:lnTo>
                <a:lnTo>
                  <a:pt x="889" y="631"/>
                </a:lnTo>
                <a:lnTo>
                  <a:pt x="880" y="650"/>
                </a:lnTo>
                <a:lnTo>
                  <a:pt x="880" y="650"/>
                </a:lnTo>
                <a:lnTo>
                  <a:pt x="884" y="669"/>
                </a:lnTo>
                <a:lnTo>
                  <a:pt x="890" y="686"/>
                </a:lnTo>
                <a:lnTo>
                  <a:pt x="896" y="703"/>
                </a:lnTo>
                <a:lnTo>
                  <a:pt x="902" y="720"/>
                </a:lnTo>
                <a:lnTo>
                  <a:pt x="902" y="720"/>
                </a:lnTo>
                <a:lnTo>
                  <a:pt x="909" y="752"/>
                </a:lnTo>
                <a:lnTo>
                  <a:pt x="913" y="783"/>
                </a:lnTo>
                <a:lnTo>
                  <a:pt x="917" y="814"/>
                </a:lnTo>
                <a:lnTo>
                  <a:pt x="919" y="845"/>
                </a:lnTo>
                <a:lnTo>
                  <a:pt x="919" y="877"/>
                </a:lnTo>
                <a:lnTo>
                  <a:pt x="918" y="908"/>
                </a:lnTo>
                <a:lnTo>
                  <a:pt x="914" y="971"/>
                </a:lnTo>
                <a:lnTo>
                  <a:pt x="910" y="1036"/>
                </a:lnTo>
                <a:lnTo>
                  <a:pt x="908" y="1069"/>
                </a:lnTo>
                <a:lnTo>
                  <a:pt x="907" y="1103"/>
                </a:lnTo>
                <a:lnTo>
                  <a:pt x="907" y="1136"/>
                </a:lnTo>
                <a:lnTo>
                  <a:pt x="908" y="1171"/>
                </a:lnTo>
                <a:lnTo>
                  <a:pt x="910" y="1207"/>
                </a:lnTo>
                <a:lnTo>
                  <a:pt x="913" y="1242"/>
                </a:lnTo>
                <a:lnTo>
                  <a:pt x="913" y="1242"/>
                </a:lnTo>
                <a:lnTo>
                  <a:pt x="936" y="1140"/>
                </a:lnTo>
                <a:lnTo>
                  <a:pt x="947" y="1091"/>
                </a:lnTo>
                <a:lnTo>
                  <a:pt x="958" y="1043"/>
                </a:lnTo>
                <a:lnTo>
                  <a:pt x="971" y="996"/>
                </a:lnTo>
                <a:lnTo>
                  <a:pt x="985" y="950"/>
                </a:lnTo>
                <a:lnTo>
                  <a:pt x="999" y="903"/>
                </a:lnTo>
                <a:lnTo>
                  <a:pt x="1015" y="857"/>
                </a:lnTo>
                <a:lnTo>
                  <a:pt x="1015" y="857"/>
                </a:lnTo>
                <a:lnTo>
                  <a:pt x="1017" y="854"/>
                </a:lnTo>
                <a:lnTo>
                  <a:pt x="1016" y="852"/>
                </a:lnTo>
                <a:lnTo>
                  <a:pt x="1014" y="850"/>
                </a:lnTo>
                <a:lnTo>
                  <a:pt x="1014" y="849"/>
                </a:lnTo>
                <a:lnTo>
                  <a:pt x="1013" y="848"/>
                </a:lnTo>
                <a:lnTo>
                  <a:pt x="1013" y="848"/>
                </a:lnTo>
                <a:lnTo>
                  <a:pt x="1018" y="849"/>
                </a:lnTo>
                <a:lnTo>
                  <a:pt x="1020" y="848"/>
                </a:lnTo>
                <a:lnTo>
                  <a:pt x="1020" y="844"/>
                </a:lnTo>
                <a:lnTo>
                  <a:pt x="1020" y="844"/>
                </a:lnTo>
                <a:lnTo>
                  <a:pt x="1030" y="821"/>
                </a:lnTo>
                <a:lnTo>
                  <a:pt x="1034" y="809"/>
                </a:lnTo>
                <a:lnTo>
                  <a:pt x="1039" y="798"/>
                </a:lnTo>
                <a:lnTo>
                  <a:pt x="1039" y="798"/>
                </a:lnTo>
                <a:lnTo>
                  <a:pt x="1038" y="797"/>
                </a:lnTo>
                <a:lnTo>
                  <a:pt x="1038" y="796"/>
                </a:lnTo>
                <a:lnTo>
                  <a:pt x="1036" y="798"/>
                </a:lnTo>
                <a:lnTo>
                  <a:pt x="1035" y="800"/>
                </a:lnTo>
                <a:lnTo>
                  <a:pt x="1035" y="800"/>
                </a:lnTo>
                <a:lnTo>
                  <a:pt x="1034" y="798"/>
                </a:lnTo>
                <a:lnTo>
                  <a:pt x="1034" y="798"/>
                </a:lnTo>
                <a:lnTo>
                  <a:pt x="1034" y="796"/>
                </a:lnTo>
                <a:lnTo>
                  <a:pt x="1035" y="794"/>
                </a:lnTo>
                <a:lnTo>
                  <a:pt x="1039" y="793"/>
                </a:lnTo>
                <a:lnTo>
                  <a:pt x="1042" y="792"/>
                </a:lnTo>
                <a:lnTo>
                  <a:pt x="1042" y="791"/>
                </a:lnTo>
                <a:lnTo>
                  <a:pt x="1042" y="789"/>
                </a:lnTo>
                <a:lnTo>
                  <a:pt x="1042" y="789"/>
                </a:lnTo>
                <a:close/>
                <a:moveTo>
                  <a:pt x="1666" y="178"/>
                </a:moveTo>
                <a:lnTo>
                  <a:pt x="1666" y="178"/>
                </a:lnTo>
                <a:lnTo>
                  <a:pt x="1650" y="190"/>
                </a:lnTo>
                <a:lnTo>
                  <a:pt x="1634" y="201"/>
                </a:lnTo>
                <a:lnTo>
                  <a:pt x="1617" y="212"/>
                </a:lnTo>
                <a:lnTo>
                  <a:pt x="1599" y="222"/>
                </a:lnTo>
                <a:lnTo>
                  <a:pt x="1599" y="222"/>
                </a:lnTo>
                <a:lnTo>
                  <a:pt x="1572" y="231"/>
                </a:lnTo>
                <a:lnTo>
                  <a:pt x="1545" y="242"/>
                </a:lnTo>
                <a:lnTo>
                  <a:pt x="1520" y="254"/>
                </a:lnTo>
                <a:lnTo>
                  <a:pt x="1496" y="264"/>
                </a:lnTo>
                <a:lnTo>
                  <a:pt x="1471" y="277"/>
                </a:lnTo>
                <a:lnTo>
                  <a:pt x="1449" y="290"/>
                </a:lnTo>
                <a:lnTo>
                  <a:pt x="1426" y="303"/>
                </a:lnTo>
                <a:lnTo>
                  <a:pt x="1405" y="316"/>
                </a:lnTo>
                <a:lnTo>
                  <a:pt x="1405" y="316"/>
                </a:lnTo>
                <a:lnTo>
                  <a:pt x="1374" y="337"/>
                </a:lnTo>
                <a:lnTo>
                  <a:pt x="1344" y="360"/>
                </a:lnTo>
                <a:lnTo>
                  <a:pt x="1287" y="407"/>
                </a:lnTo>
                <a:lnTo>
                  <a:pt x="1287" y="407"/>
                </a:lnTo>
                <a:lnTo>
                  <a:pt x="1259" y="431"/>
                </a:lnTo>
                <a:lnTo>
                  <a:pt x="1245" y="443"/>
                </a:lnTo>
                <a:lnTo>
                  <a:pt x="1232" y="457"/>
                </a:lnTo>
                <a:lnTo>
                  <a:pt x="1221" y="470"/>
                </a:lnTo>
                <a:lnTo>
                  <a:pt x="1209" y="485"/>
                </a:lnTo>
                <a:lnTo>
                  <a:pt x="1198" y="500"/>
                </a:lnTo>
                <a:lnTo>
                  <a:pt x="1187" y="515"/>
                </a:lnTo>
                <a:lnTo>
                  <a:pt x="1187" y="515"/>
                </a:lnTo>
                <a:lnTo>
                  <a:pt x="1167" y="547"/>
                </a:lnTo>
                <a:lnTo>
                  <a:pt x="1147" y="577"/>
                </a:lnTo>
                <a:lnTo>
                  <a:pt x="1147" y="577"/>
                </a:lnTo>
                <a:lnTo>
                  <a:pt x="1139" y="589"/>
                </a:lnTo>
                <a:lnTo>
                  <a:pt x="1133" y="602"/>
                </a:lnTo>
                <a:lnTo>
                  <a:pt x="1120" y="629"/>
                </a:lnTo>
                <a:lnTo>
                  <a:pt x="1099" y="681"/>
                </a:lnTo>
                <a:lnTo>
                  <a:pt x="1099" y="681"/>
                </a:lnTo>
                <a:lnTo>
                  <a:pt x="1087" y="710"/>
                </a:lnTo>
                <a:lnTo>
                  <a:pt x="1075" y="740"/>
                </a:lnTo>
                <a:lnTo>
                  <a:pt x="1055" y="799"/>
                </a:lnTo>
                <a:lnTo>
                  <a:pt x="1033" y="858"/>
                </a:lnTo>
                <a:lnTo>
                  <a:pt x="1012" y="918"/>
                </a:lnTo>
                <a:lnTo>
                  <a:pt x="1012" y="918"/>
                </a:lnTo>
                <a:lnTo>
                  <a:pt x="999" y="952"/>
                </a:lnTo>
                <a:lnTo>
                  <a:pt x="988" y="986"/>
                </a:lnTo>
                <a:lnTo>
                  <a:pt x="978" y="1021"/>
                </a:lnTo>
                <a:lnTo>
                  <a:pt x="968" y="1058"/>
                </a:lnTo>
                <a:lnTo>
                  <a:pt x="950" y="1130"/>
                </a:lnTo>
                <a:lnTo>
                  <a:pt x="932" y="1203"/>
                </a:lnTo>
                <a:lnTo>
                  <a:pt x="932" y="1203"/>
                </a:lnTo>
                <a:lnTo>
                  <a:pt x="933" y="1209"/>
                </a:lnTo>
                <a:lnTo>
                  <a:pt x="933" y="1215"/>
                </a:lnTo>
                <a:lnTo>
                  <a:pt x="930" y="1227"/>
                </a:lnTo>
                <a:lnTo>
                  <a:pt x="929" y="1233"/>
                </a:lnTo>
                <a:lnTo>
                  <a:pt x="928" y="1239"/>
                </a:lnTo>
                <a:lnTo>
                  <a:pt x="928" y="1244"/>
                </a:lnTo>
                <a:lnTo>
                  <a:pt x="929" y="1250"/>
                </a:lnTo>
                <a:lnTo>
                  <a:pt x="929" y="1250"/>
                </a:lnTo>
                <a:lnTo>
                  <a:pt x="935" y="1236"/>
                </a:lnTo>
                <a:lnTo>
                  <a:pt x="939" y="1222"/>
                </a:lnTo>
                <a:lnTo>
                  <a:pt x="942" y="1215"/>
                </a:lnTo>
                <a:lnTo>
                  <a:pt x="947" y="1210"/>
                </a:lnTo>
                <a:lnTo>
                  <a:pt x="951" y="1206"/>
                </a:lnTo>
                <a:lnTo>
                  <a:pt x="956" y="1201"/>
                </a:lnTo>
                <a:lnTo>
                  <a:pt x="956" y="1201"/>
                </a:lnTo>
                <a:lnTo>
                  <a:pt x="974" y="1172"/>
                </a:lnTo>
                <a:lnTo>
                  <a:pt x="993" y="1142"/>
                </a:lnTo>
                <a:lnTo>
                  <a:pt x="1013" y="1115"/>
                </a:lnTo>
                <a:lnTo>
                  <a:pt x="1023" y="1102"/>
                </a:lnTo>
                <a:lnTo>
                  <a:pt x="1033" y="1090"/>
                </a:lnTo>
                <a:lnTo>
                  <a:pt x="1033" y="1090"/>
                </a:lnTo>
                <a:lnTo>
                  <a:pt x="1045" y="1077"/>
                </a:lnTo>
                <a:lnTo>
                  <a:pt x="1057" y="1065"/>
                </a:lnTo>
                <a:lnTo>
                  <a:pt x="1071" y="1053"/>
                </a:lnTo>
                <a:lnTo>
                  <a:pt x="1082" y="1040"/>
                </a:lnTo>
                <a:lnTo>
                  <a:pt x="1082" y="1040"/>
                </a:lnTo>
                <a:lnTo>
                  <a:pt x="1105" y="1013"/>
                </a:lnTo>
                <a:lnTo>
                  <a:pt x="1117" y="1000"/>
                </a:lnTo>
                <a:lnTo>
                  <a:pt x="1129" y="988"/>
                </a:lnTo>
                <a:lnTo>
                  <a:pt x="1129" y="988"/>
                </a:lnTo>
                <a:lnTo>
                  <a:pt x="1168" y="956"/>
                </a:lnTo>
                <a:lnTo>
                  <a:pt x="1210" y="924"/>
                </a:lnTo>
                <a:lnTo>
                  <a:pt x="1230" y="909"/>
                </a:lnTo>
                <a:lnTo>
                  <a:pt x="1253" y="895"/>
                </a:lnTo>
                <a:lnTo>
                  <a:pt x="1275" y="881"/>
                </a:lnTo>
                <a:lnTo>
                  <a:pt x="1298" y="868"/>
                </a:lnTo>
                <a:lnTo>
                  <a:pt x="1321" y="857"/>
                </a:lnTo>
                <a:lnTo>
                  <a:pt x="1347" y="846"/>
                </a:lnTo>
                <a:lnTo>
                  <a:pt x="1372" y="837"/>
                </a:lnTo>
                <a:lnTo>
                  <a:pt x="1398" y="829"/>
                </a:lnTo>
                <a:lnTo>
                  <a:pt x="1426" y="822"/>
                </a:lnTo>
                <a:lnTo>
                  <a:pt x="1454" y="818"/>
                </a:lnTo>
                <a:lnTo>
                  <a:pt x="1484" y="815"/>
                </a:lnTo>
                <a:lnTo>
                  <a:pt x="1515" y="814"/>
                </a:lnTo>
                <a:lnTo>
                  <a:pt x="1515" y="814"/>
                </a:lnTo>
                <a:lnTo>
                  <a:pt x="1518" y="783"/>
                </a:lnTo>
                <a:lnTo>
                  <a:pt x="1524" y="753"/>
                </a:lnTo>
                <a:lnTo>
                  <a:pt x="1529" y="723"/>
                </a:lnTo>
                <a:lnTo>
                  <a:pt x="1535" y="693"/>
                </a:lnTo>
                <a:lnTo>
                  <a:pt x="1542" y="664"/>
                </a:lnTo>
                <a:lnTo>
                  <a:pt x="1550" y="634"/>
                </a:lnTo>
                <a:lnTo>
                  <a:pt x="1568" y="572"/>
                </a:lnTo>
                <a:lnTo>
                  <a:pt x="1568" y="572"/>
                </a:lnTo>
                <a:lnTo>
                  <a:pt x="1579" y="536"/>
                </a:lnTo>
                <a:lnTo>
                  <a:pt x="1592" y="501"/>
                </a:lnTo>
                <a:lnTo>
                  <a:pt x="1618" y="431"/>
                </a:lnTo>
                <a:lnTo>
                  <a:pt x="1618" y="431"/>
                </a:lnTo>
                <a:lnTo>
                  <a:pt x="1625" y="413"/>
                </a:lnTo>
                <a:lnTo>
                  <a:pt x="1633" y="394"/>
                </a:lnTo>
                <a:lnTo>
                  <a:pt x="1650" y="358"/>
                </a:lnTo>
                <a:lnTo>
                  <a:pt x="1668" y="320"/>
                </a:lnTo>
                <a:lnTo>
                  <a:pt x="1684" y="283"/>
                </a:lnTo>
                <a:lnTo>
                  <a:pt x="1691" y="263"/>
                </a:lnTo>
                <a:lnTo>
                  <a:pt x="1697" y="244"/>
                </a:lnTo>
                <a:lnTo>
                  <a:pt x="1701" y="225"/>
                </a:lnTo>
                <a:lnTo>
                  <a:pt x="1705" y="206"/>
                </a:lnTo>
                <a:lnTo>
                  <a:pt x="1707" y="186"/>
                </a:lnTo>
                <a:lnTo>
                  <a:pt x="1707" y="166"/>
                </a:lnTo>
                <a:lnTo>
                  <a:pt x="1705" y="147"/>
                </a:lnTo>
                <a:lnTo>
                  <a:pt x="1699" y="126"/>
                </a:lnTo>
                <a:lnTo>
                  <a:pt x="1699" y="126"/>
                </a:lnTo>
                <a:lnTo>
                  <a:pt x="1699" y="124"/>
                </a:lnTo>
                <a:lnTo>
                  <a:pt x="1698" y="124"/>
                </a:lnTo>
                <a:lnTo>
                  <a:pt x="1698" y="124"/>
                </a:lnTo>
                <a:lnTo>
                  <a:pt x="1695" y="132"/>
                </a:lnTo>
                <a:lnTo>
                  <a:pt x="1691" y="139"/>
                </a:lnTo>
                <a:lnTo>
                  <a:pt x="1682" y="151"/>
                </a:lnTo>
                <a:lnTo>
                  <a:pt x="1674" y="164"/>
                </a:lnTo>
                <a:lnTo>
                  <a:pt x="1669" y="170"/>
                </a:lnTo>
                <a:lnTo>
                  <a:pt x="1666" y="178"/>
                </a:lnTo>
                <a:lnTo>
                  <a:pt x="1666" y="178"/>
                </a:lnTo>
                <a:close/>
                <a:moveTo>
                  <a:pt x="1717" y="151"/>
                </a:moveTo>
                <a:lnTo>
                  <a:pt x="1717" y="151"/>
                </a:lnTo>
                <a:lnTo>
                  <a:pt x="1720" y="170"/>
                </a:lnTo>
                <a:lnTo>
                  <a:pt x="1720" y="188"/>
                </a:lnTo>
                <a:lnTo>
                  <a:pt x="1718" y="206"/>
                </a:lnTo>
                <a:lnTo>
                  <a:pt x="1716" y="223"/>
                </a:lnTo>
                <a:lnTo>
                  <a:pt x="1713" y="240"/>
                </a:lnTo>
                <a:lnTo>
                  <a:pt x="1709" y="256"/>
                </a:lnTo>
                <a:lnTo>
                  <a:pt x="1703" y="272"/>
                </a:lnTo>
                <a:lnTo>
                  <a:pt x="1698" y="287"/>
                </a:lnTo>
                <a:lnTo>
                  <a:pt x="1685" y="318"/>
                </a:lnTo>
                <a:lnTo>
                  <a:pt x="1670" y="347"/>
                </a:lnTo>
                <a:lnTo>
                  <a:pt x="1655" y="377"/>
                </a:lnTo>
                <a:lnTo>
                  <a:pt x="1641" y="407"/>
                </a:lnTo>
                <a:lnTo>
                  <a:pt x="1641" y="407"/>
                </a:lnTo>
                <a:lnTo>
                  <a:pt x="1632" y="430"/>
                </a:lnTo>
                <a:lnTo>
                  <a:pt x="1623" y="454"/>
                </a:lnTo>
                <a:lnTo>
                  <a:pt x="1607" y="503"/>
                </a:lnTo>
                <a:lnTo>
                  <a:pt x="1607" y="503"/>
                </a:lnTo>
                <a:lnTo>
                  <a:pt x="1581" y="580"/>
                </a:lnTo>
                <a:lnTo>
                  <a:pt x="1570" y="620"/>
                </a:lnTo>
                <a:lnTo>
                  <a:pt x="1558" y="660"/>
                </a:lnTo>
                <a:lnTo>
                  <a:pt x="1547" y="700"/>
                </a:lnTo>
                <a:lnTo>
                  <a:pt x="1539" y="742"/>
                </a:lnTo>
                <a:lnTo>
                  <a:pt x="1531" y="785"/>
                </a:lnTo>
                <a:lnTo>
                  <a:pt x="1526" y="829"/>
                </a:lnTo>
                <a:lnTo>
                  <a:pt x="1526" y="829"/>
                </a:lnTo>
                <a:lnTo>
                  <a:pt x="1498" y="830"/>
                </a:lnTo>
                <a:lnTo>
                  <a:pt x="1470" y="831"/>
                </a:lnTo>
                <a:lnTo>
                  <a:pt x="1417" y="833"/>
                </a:lnTo>
                <a:lnTo>
                  <a:pt x="1417" y="833"/>
                </a:lnTo>
                <a:lnTo>
                  <a:pt x="1391" y="842"/>
                </a:lnTo>
                <a:lnTo>
                  <a:pt x="1365" y="851"/>
                </a:lnTo>
                <a:lnTo>
                  <a:pt x="1339" y="862"/>
                </a:lnTo>
                <a:lnTo>
                  <a:pt x="1315" y="874"/>
                </a:lnTo>
                <a:lnTo>
                  <a:pt x="1291" y="887"/>
                </a:lnTo>
                <a:lnTo>
                  <a:pt x="1268" y="899"/>
                </a:lnTo>
                <a:lnTo>
                  <a:pt x="1245" y="913"/>
                </a:lnTo>
                <a:lnTo>
                  <a:pt x="1223" y="927"/>
                </a:lnTo>
                <a:lnTo>
                  <a:pt x="1223" y="927"/>
                </a:lnTo>
                <a:lnTo>
                  <a:pt x="1207" y="940"/>
                </a:lnTo>
                <a:lnTo>
                  <a:pt x="1192" y="954"/>
                </a:lnTo>
                <a:lnTo>
                  <a:pt x="1165" y="980"/>
                </a:lnTo>
                <a:lnTo>
                  <a:pt x="1165" y="980"/>
                </a:lnTo>
                <a:lnTo>
                  <a:pt x="1154" y="987"/>
                </a:lnTo>
                <a:lnTo>
                  <a:pt x="1145" y="995"/>
                </a:lnTo>
                <a:lnTo>
                  <a:pt x="1135" y="1001"/>
                </a:lnTo>
                <a:lnTo>
                  <a:pt x="1125" y="1010"/>
                </a:lnTo>
                <a:lnTo>
                  <a:pt x="1125" y="1010"/>
                </a:lnTo>
                <a:lnTo>
                  <a:pt x="1117" y="1018"/>
                </a:lnTo>
                <a:lnTo>
                  <a:pt x="1108" y="1028"/>
                </a:lnTo>
                <a:lnTo>
                  <a:pt x="1091" y="1047"/>
                </a:lnTo>
                <a:lnTo>
                  <a:pt x="1091" y="1047"/>
                </a:lnTo>
                <a:lnTo>
                  <a:pt x="1056" y="1082"/>
                </a:lnTo>
                <a:lnTo>
                  <a:pt x="1039" y="1101"/>
                </a:lnTo>
                <a:lnTo>
                  <a:pt x="1023" y="1120"/>
                </a:lnTo>
                <a:lnTo>
                  <a:pt x="1023" y="1120"/>
                </a:lnTo>
                <a:lnTo>
                  <a:pt x="1008" y="1140"/>
                </a:lnTo>
                <a:lnTo>
                  <a:pt x="993" y="1161"/>
                </a:lnTo>
                <a:lnTo>
                  <a:pt x="979" y="1182"/>
                </a:lnTo>
                <a:lnTo>
                  <a:pt x="965" y="1205"/>
                </a:lnTo>
                <a:lnTo>
                  <a:pt x="952" y="1226"/>
                </a:lnTo>
                <a:lnTo>
                  <a:pt x="940" y="1250"/>
                </a:lnTo>
                <a:lnTo>
                  <a:pt x="928" y="1272"/>
                </a:lnTo>
                <a:lnTo>
                  <a:pt x="918" y="1296"/>
                </a:lnTo>
                <a:lnTo>
                  <a:pt x="918" y="1296"/>
                </a:lnTo>
                <a:lnTo>
                  <a:pt x="923" y="1290"/>
                </a:lnTo>
                <a:lnTo>
                  <a:pt x="928" y="1284"/>
                </a:lnTo>
                <a:lnTo>
                  <a:pt x="933" y="1275"/>
                </a:lnTo>
                <a:lnTo>
                  <a:pt x="937" y="1268"/>
                </a:lnTo>
                <a:lnTo>
                  <a:pt x="944" y="1251"/>
                </a:lnTo>
                <a:lnTo>
                  <a:pt x="953" y="1233"/>
                </a:lnTo>
                <a:lnTo>
                  <a:pt x="953" y="1233"/>
                </a:lnTo>
                <a:lnTo>
                  <a:pt x="959" y="1225"/>
                </a:lnTo>
                <a:lnTo>
                  <a:pt x="967" y="1216"/>
                </a:lnTo>
                <a:lnTo>
                  <a:pt x="975" y="1208"/>
                </a:lnTo>
                <a:lnTo>
                  <a:pt x="983" y="1200"/>
                </a:lnTo>
                <a:lnTo>
                  <a:pt x="983" y="1200"/>
                </a:lnTo>
                <a:lnTo>
                  <a:pt x="998" y="1179"/>
                </a:lnTo>
                <a:lnTo>
                  <a:pt x="1013" y="1157"/>
                </a:lnTo>
                <a:lnTo>
                  <a:pt x="1013" y="1157"/>
                </a:lnTo>
                <a:lnTo>
                  <a:pt x="1020" y="1147"/>
                </a:lnTo>
                <a:lnTo>
                  <a:pt x="1028" y="1136"/>
                </a:lnTo>
                <a:lnTo>
                  <a:pt x="1032" y="1131"/>
                </a:lnTo>
                <a:lnTo>
                  <a:pt x="1036" y="1126"/>
                </a:lnTo>
                <a:lnTo>
                  <a:pt x="1042" y="1123"/>
                </a:lnTo>
                <a:lnTo>
                  <a:pt x="1047" y="1121"/>
                </a:lnTo>
                <a:lnTo>
                  <a:pt x="1047" y="1121"/>
                </a:lnTo>
                <a:lnTo>
                  <a:pt x="1038" y="1138"/>
                </a:lnTo>
                <a:lnTo>
                  <a:pt x="1027" y="1153"/>
                </a:lnTo>
                <a:lnTo>
                  <a:pt x="1003" y="1184"/>
                </a:lnTo>
                <a:lnTo>
                  <a:pt x="980" y="1214"/>
                </a:lnTo>
                <a:lnTo>
                  <a:pt x="969" y="1230"/>
                </a:lnTo>
                <a:lnTo>
                  <a:pt x="960" y="1246"/>
                </a:lnTo>
                <a:lnTo>
                  <a:pt x="960" y="1246"/>
                </a:lnTo>
                <a:lnTo>
                  <a:pt x="954" y="1257"/>
                </a:lnTo>
                <a:lnTo>
                  <a:pt x="949" y="1270"/>
                </a:lnTo>
                <a:lnTo>
                  <a:pt x="943" y="1282"/>
                </a:lnTo>
                <a:lnTo>
                  <a:pt x="940" y="1294"/>
                </a:lnTo>
                <a:lnTo>
                  <a:pt x="940" y="1294"/>
                </a:lnTo>
                <a:lnTo>
                  <a:pt x="945" y="1293"/>
                </a:lnTo>
                <a:lnTo>
                  <a:pt x="951" y="1292"/>
                </a:lnTo>
                <a:lnTo>
                  <a:pt x="956" y="1291"/>
                </a:lnTo>
                <a:lnTo>
                  <a:pt x="961" y="1290"/>
                </a:lnTo>
                <a:lnTo>
                  <a:pt x="961" y="1290"/>
                </a:lnTo>
                <a:lnTo>
                  <a:pt x="1012" y="1221"/>
                </a:lnTo>
                <a:lnTo>
                  <a:pt x="1038" y="1186"/>
                </a:lnTo>
                <a:lnTo>
                  <a:pt x="1064" y="1152"/>
                </a:lnTo>
                <a:lnTo>
                  <a:pt x="1091" y="1118"/>
                </a:lnTo>
                <a:lnTo>
                  <a:pt x="1119" y="1086"/>
                </a:lnTo>
                <a:lnTo>
                  <a:pt x="1147" y="1055"/>
                </a:lnTo>
                <a:lnTo>
                  <a:pt x="1177" y="1024"/>
                </a:lnTo>
                <a:lnTo>
                  <a:pt x="1177" y="1024"/>
                </a:lnTo>
                <a:lnTo>
                  <a:pt x="1181" y="1024"/>
                </a:lnTo>
                <a:lnTo>
                  <a:pt x="1184" y="1023"/>
                </a:lnTo>
                <a:lnTo>
                  <a:pt x="1190" y="1020"/>
                </a:lnTo>
                <a:lnTo>
                  <a:pt x="1190" y="1020"/>
                </a:lnTo>
                <a:lnTo>
                  <a:pt x="1220" y="995"/>
                </a:lnTo>
                <a:lnTo>
                  <a:pt x="1251" y="969"/>
                </a:lnTo>
                <a:lnTo>
                  <a:pt x="1284" y="943"/>
                </a:lnTo>
                <a:lnTo>
                  <a:pt x="1317" y="919"/>
                </a:lnTo>
                <a:lnTo>
                  <a:pt x="1317" y="919"/>
                </a:lnTo>
                <a:lnTo>
                  <a:pt x="1338" y="905"/>
                </a:lnTo>
                <a:lnTo>
                  <a:pt x="1360" y="892"/>
                </a:lnTo>
                <a:lnTo>
                  <a:pt x="1381" y="880"/>
                </a:lnTo>
                <a:lnTo>
                  <a:pt x="1404" y="869"/>
                </a:lnTo>
                <a:lnTo>
                  <a:pt x="1428" y="861"/>
                </a:lnTo>
                <a:lnTo>
                  <a:pt x="1441" y="858"/>
                </a:lnTo>
                <a:lnTo>
                  <a:pt x="1454" y="854"/>
                </a:lnTo>
                <a:lnTo>
                  <a:pt x="1468" y="851"/>
                </a:lnTo>
                <a:lnTo>
                  <a:pt x="1482" y="850"/>
                </a:lnTo>
                <a:lnTo>
                  <a:pt x="1496" y="848"/>
                </a:lnTo>
                <a:lnTo>
                  <a:pt x="1511" y="848"/>
                </a:lnTo>
                <a:lnTo>
                  <a:pt x="1511" y="848"/>
                </a:lnTo>
                <a:lnTo>
                  <a:pt x="1524" y="848"/>
                </a:lnTo>
                <a:lnTo>
                  <a:pt x="1532" y="849"/>
                </a:lnTo>
                <a:lnTo>
                  <a:pt x="1541" y="849"/>
                </a:lnTo>
                <a:lnTo>
                  <a:pt x="1553" y="848"/>
                </a:lnTo>
                <a:lnTo>
                  <a:pt x="1553" y="848"/>
                </a:lnTo>
                <a:lnTo>
                  <a:pt x="1580" y="752"/>
                </a:lnTo>
                <a:lnTo>
                  <a:pt x="1609" y="656"/>
                </a:lnTo>
                <a:lnTo>
                  <a:pt x="1622" y="607"/>
                </a:lnTo>
                <a:lnTo>
                  <a:pt x="1635" y="559"/>
                </a:lnTo>
                <a:lnTo>
                  <a:pt x="1647" y="509"/>
                </a:lnTo>
                <a:lnTo>
                  <a:pt x="1656" y="456"/>
                </a:lnTo>
                <a:lnTo>
                  <a:pt x="1656" y="456"/>
                </a:lnTo>
                <a:lnTo>
                  <a:pt x="1659" y="453"/>
                </a:lnTo>
                <a:lnTo>
                  <a:pt x="1662" y="450"/>
                </a:lnTo>
                <a:lnTo>
                  <a:pt x="1664" y="446"/>
                </a:lnTo>
                <a:lnTo>
                  <a:pt x="1666" y="442"/>
                </a:lnTo>
                <a:lnTo>
                  <a:pt x="1666" y="442"/>
                </a:lnTo>
                <a:lnTo>
                  <a:pt x="1672" y="424"/>
                </a:lnTo>
                <a:lnTo>
                  <a:pt x="1678" y="406"/>
                </a:lnTo>
                <a:lnTo>
                  <a:pt x="1682" y="387"/>
                </a:lnTo>
                <a:lnTo>
                  <a:pt x="1685" y="368"/>
                </a:lnTo>
                <a:lnTo>
                  <a:pt x="1694" y="330"/>
                </a:lnTo>
                <a:lnTo>
                  <a:pt x="1699" y="313"/>
                </a:lnTo>
                <a:lnTo>
                  <a:pt x="1705" y="294"/>
                </a:lnTo>
                <a:lnTo>
                  <a:pt x="1705" y="294"/>
                </a:lnTo>
                <a:lnTo>
                  <a:pt x="1707" y="291"/>
                </a:lnTo>
                <a:lnTo>
                  <a:pt x="1710" y="289"/>
                </a:lnTo>
                <a:lnTo>
                  <a:pt x="1712" y="286"/>
                </a:lnTo>
                <a:lnTo>
                  <a:pt x="1714" y="283"/>
                </a:lnTo>
                <a:lnTo>
                  <a:pt x="1714" y="283"/>
                </a:lnTo>
                <a:lnTo>
                  <a:pt x="1723" y="256"/>
                </a:lnTo>
                <a:lnTo>
                  <a:pt x="1730" y="229"/>
                </a:lnTo>
                <a:lnTo>
                  <a:pt x="1737" y="202"/>
                </a:lnTo>
                <a:lnTo>
                  <a:pt x="1744" y="178"/>
                </a:lnTo>
                <a:lnTo>
                  <a:pt x="1744" y="178"/>
                </a:lnTo>
                <a:lnTo>
                  <a:pt x="1751" y="162"/>
                </a:lnTo>
                <a:lnTo>
                  <a:pt x="1753" y="154"/>
                </a:lnTo>
                <a:lnTo>
                  <a:pt x="1753" y="150"/>
                </a:lnTo>
                <a:lnTo>
                  <a:pt x="1751" y="146"/>
                </a:lnTo>
                <a:lnTo>
                  <a:pt x="1751" y="146"/>
                </a:lnTo>
                <a:lnTo>
                  <a:pt x="1742" y="148"/>
                </a:lnTo>
                <a:lnTo>
                  <a:pt x="1735" y="150"/>
                </a:lnTo>
                <a:lnTo>
                  <a:pt x="1727" y="152"/>
                </a:lnTo>
                <a:lnTo>
                  <a:pt x="1723" y="152"/>
                </a:lnTo>
                <a:lnTo>
                  <a:pt x="1717" y="151"/>
                </a:lnTo>
                <a:lnTo>
                  <a:pt x="1717" y="151"/>
                </a:lnTo>
                <a:close/>
                <a:moveTo>
                  <a:pt x="1785" y="576"/>
                </a:moveTo>
                <a:lnTo>
                  <a:pt x="1785" y="576"/>
                </a:lnTo>
                <a:lnTo>
                  <a:pt x="1783" y="575"/>
                </a:lnTo>
                <a:lnTo>
                  <a:pt x="1782" y="575"/>
                </a:lnTo>
                <a:lnTo>
                  <a:pt x="1781" y="576"/>
                </a:lnTo>
                <a:lnTo>
                  <a:pt x="1781" y="577"/>
                </a:lnTo>
                <a:lnTo>
                  <a:pt x="1778" y="581"/>
                </a:lnTo>
                <a:lnTo>
                  <a:pt x="1776" y="587"/>
                </a:lnTo>
                <a:lnTo>
                  <a:pt x="1776" y="587"/>
                </a:lnTo>
                <a:lnTo>
                  <a:pt x="1781" y="556"/>
                </a:lnTo>
                <a:lnTo>
                  <a:pt x="1785" y="526"/>
                </a:lnTo>
                <a:lnTo>
                  <a:pt x="1798" y="464"/>
                </a:lnTo>
                <a:lnTo>
                  <a:pt x="1811" y="399"/>
                </a:lnTo>
                <a:lnTo>
                  <a:pt x="1822" y="334"/>
                </a:lnTo>
                <a:lnTo>
                  <a:pt x="1822" y="334"/>
                </a:lnTo>
                <a:lnTo>
                  <a:pt x="1827" y="327"/>
                </a:lnTo>
                <a:lnTo>
                  <a:pt x="1831" y="320"/>
                </a:lnTo>
                <a:lnTo>
                  <a:pt x="1831" y="320"/>
                </a:lnTo>
                <a:lnTo>
                  <a:pt x="1831" y="312"/>
                </a:lnTo>
                <a:lnTo>
                  <a:pt x="1833" y="303"/>
                </a:lnTo>
                <a:lnTo>
                  <a:pt x="1838" y="282"/>
                </a:lnTo>
                <a:lnTo>
                  <a:pt x="1844" y="260"/>
                </a:lnTo>
                <a:lnTo>
                  <a:pt x="1849" y="240"/>
                </a:lnTo>
                <a:lnTo>
                  <a:pt x="1849" y="240"/>
                </a:lnTo>
                <a:lnTo>
                  <a:pt x="1852" y="237"/>
                </a:lnTo>
                <a:lnTo>
                  <a:pt x="1854" y="232"/>
                </a:lnTo>
                <a:lnTo>
                  <a:pt x="1857" y="227"/>
                </a:lnTo>
                <a:lnTo>
                  <a:pt x="1858" y="222"/>
                </a:lnTo>
                <a:lnTo>
                  <a:pt x="1858" y="222"/>
                </a:lnTo>
                <a:lnTo>
                  <a:pt x="1853" y="217"/>
                </a:lnTo>
                <a:lnTo>
                  <a:pt x="1849" y="213"/>
                </a:lnTo>
                <a:lnTo>
                  <a:pt x="1844" y="211"/>
                </a:lnTo>
                <a:lnTo>
                  <a:pt x="1838" y="210"/>
                </a:lnTo>
                <a:lnTo>
                  <a:pt x="1838" y="210"/>
                </a:lnTo>
                <a:lnTo>
                  <a:pt x="1835" y="213"/>
                </a:lnTo>
                <a:lnTo>
                  <a:pt x="1832" y="216"/>
                </a:lnTo>
                <a:lnTo>
                  <a:pt x="1828" y="225"/>
                </a:lnTo>
                <a:lnTo>
                  <a:pt x="1824" y="236"/>
                </a:lnTo>
                <a:lnTo>
                  <a:pt x="1822" y="246"/>
                </a:lnTo>
                <a:lnTo>
                  <a:pt x="1820" y="257"/>
                </a:lnTo>
                <a:lnTo>
                  <a:pt x="1818" y="268"/>
                </a:lnTo>
                <a:lnTo>
                  <a:pt x="1815" y="277"/>
                </a:lnTo>
                <a:lnTo>
                  <a:pt x="1809" y="286"/>
                </a:lnTo>
                <a:lnTo>
                  <a:pt x="1809" y="286"/>
                </a:lnTo>
                <a:lnTo>
                  <a:pt x="1809" y="278"/>
                </a:lnTo>
                <a:lnTo>
                  <a:pt x="1809" y="271"/>
                </a:lnTo>
                <a:lnTo>
                  <a:pt x="1813" y="253"/>
                </a:lnTo>
                <a:lnTo>
                  <a:pt x="1817" y="233"/>
                </a:lnTo>
                <a:lnTo>
                  <a:pt x="1820" y="215"/>
                </a:lnTo>
                <a:lnTo>
                  <a:pt x="1820" y="215"/>
                </a:lnTo>
                <a:lnTo>
                  <a:pt x="1818" y="212"/>
                </a:lnTo>
                <a:lnTo>
                  <a:pt x="1816" y="209"/>
                </a:lnTo>
                <a:lnTo>
                  <a:pt x="1814" y="201"/>
                </a:lnTo>
                <a:lnTo>
                  <a:pt x="1813" y="194"/>
                </a:lnTo>
                <a:lnTo>
                  <a:pt x="1809" y="186"/>
                </a:lnTo>
                <a:lnTo>
                  <a:pt x="1809" y="186"/>
                </a:lnTo>
                <a:lnTo>
                  <a:pt x="1804" y="204"/>
                </a:lnTo>
                <a:lnTo>
                  <a:pt x="1800" y="223"/>
                </a:lnTo>
                <a:lnTo>
                  <a:pt x="1794" y="241"/>
                </a:lnTo>
                <a:lnTo>
                  <a:pt x="1791" y="248"/>
                </a:lnTo>
                <a:lnTo>
                  <a:pt x="1787" y="256"/>
                </a:lnTo>
                <a:lnTo>
                  <a:pt x="1787" y="256"/>
                </a:lnTo>
                <a:lnTo>
                  <a:pt x="1787" y="246"/>
                </a:lnTo>
                <a:lnTo>
                  <a:pt x="1788" y="237"/>
                </a:lnTo>
                <a:lnTo>
                  <a:pt x="1792" y="219"/>
                </a:lnTo>
                <a:lnTo>
                  <a:pt x="1796" y="202"/>
                </a:lnTo>
                <a:lnTo>
                  <a:pt x="1797" y="194"/>
                </a:lnTo>
                <a:lnTo>
                  <a:pt x="1798" y="186"/>
                </a:lnTo>
                <a:lnTo>
                  <a:pt x="1798" y="186"/>
                </a:lnTo>
                <a:lnTo>
                  <a:pt x="1794" y="191"/>
                </a:lnTo>
                <a:lnTo>
                  <a:pt x="1791" y="196"/>
                </a:lnTo>
                <a:lnTo>
                  <a:pt x="1789" y="207"/>
                </a:lnTo>
                <a:lnTo>
                  <a:pt x="1787" y="217"/>
                </a:lnTo>
                <a:lnTo>
                  <a:pt x="1785" y="229"/>
                </a:lnTo>
                <a:lnTo>
                  <a:pt x="1785" y="229"/>
                </a:lnTo>
                <a:lnTo>
                  <a:pt x="1771" y="272"/>
                </a:lnTo>
                <a:lnTo>
                  <a:pt x="1765" y="293"/>
                </a:lnTo>
                <a:lnTo>
                  <a:pt x="1760" y="315"/>
                </a:lnTo>
                <a:lnTo>
                  <a:pt x="1760" y="315"/>
                </a:lnTo>
                <a:lnTo>
                  <a:pt x="1758" y="324"/>
                </a:lnTo>
                <a:lnTo>
                  <a:pt x="1757" y="333"/>
                </a:lnTo>
                <a:lnTo>
                  <a:pt x="1756" y="336"/>
                </a:lnTo>
                <a:lnTo>
                  <a:pt x="1754" y="339"/>
                </a:lnTo>
                <a:lnTo>
                  <a:pt x="1752" y="342"/>
                </a:lnTo>
                <a:lnTo>
                  <a:pt x="1750" y="343"/>
                </a:lnTo>
                <a:lnTo>
                  <a:pt x="1750" y="343"/>
                </a:lnTo>
                <a:lnTo>
                  <a:pt x="1752" y="321"/>
                </a:lnTo>
                <a:lnTo>
                  <a:pt x="1756" y="300"/>
                </a:lnTo>
                <a:lnTo>
                  <a:pt x="1765" y="259"/>
                </a:lnTo>
                <a:lnTo>
                  <a:pt x="1775" y="217"/>
                </a:lnTo>
                <a:lnTo>
                  <a:pt x="1780" y="196"/>
                </a:lnTo>
                <a:lnTo>
                  <a:pt x="1783" y="173"/>
                </a:lnTo>
                <a:lnTo>
                  <a:pt x="1783" y="173"/>
                </a:lnTo>
                <a:lnTo>
                  <a:pt x="1776" y="164"/>
                </a:lnTo>
                <a:lnTo>
                  <a:pt x="1772" y="160"/>
                </a:lnTo>
                <a:lnTo>
                  <a:pt x="1767" y="156"/>
                </a:lnTo>
                <a:lnTo>
                  <a:pt x="1767" y="156"/>
                </a:lnTo>
                <a:lnTo>
                  <a:pt x="1753" y="197"/>
                </a:lnTo>
                <a:lnTo>
                  <a:pt x="1740" y="239"/>
                </a:lnTo>
                <a:lnTo>
                  <a:pt x="1714" y="323"/>
                </a:lnTo>
                <a:lnTo>
                  <a:pt x="1690" y="410"/>
                </a:lnTo>
                <a:lnTo>
                  <a:pt x="1666" y="497"/>
                </a:lnTo>
                <a:lnTo>
                  <a:pt x="1641" y="584"/>
                </a:lnTo>
                <a:lnTo>
                  <a:pt x="1617" y="670"/>
                </a:lnTo>
                <a:lnTo>
                  <a:pt x="1592" y="756"/>
                </a:lnTo>
                <a:lnTo>
                  <a:pt x="1578" y="799"/>
                </a:lnTo>
                <a:lnTo>
                  <a:pt x="1564" y="841"/>
                </a:lnTo>
                <a:lnTo>
                  <a:pt x="1564" y="841"/>
                </a:lnTo>
                <a:lnTo>
                  <a:pt x="1569" y="847"/>
                </a:lnTo>
                <a:lnTo>
                  <a:pt x="1574" y="851"/>
                </a:lnTo>
                <a:lnTo>
                  <a:pt x="1577" y="853"/>
                </a:lnTo>
                <a:lnTo>
                  <a:pt x="1581" y="854"/>
                </a:lnTo>
                <a:lnTo>
                  <a:pt x="1586" y="855"/>
                </a:lnTo>
                <a:lnTo>
                  <a:pt x="1591" y="854"/>
                </a:lnTo>
                <a:lnTo>
                  <a:pt x="1591" y="854"/>
                </a:lnTo>
                <a:lnTo>
                  <a:pt x="1592" y="842"/>
                </a:lnTo>
                <a:lnTo>
                  <a:pt x="1595" y="830"/>
                </a:lnTo>
                <a:lnTo>
                  <a:pt x="1599" y="817"/>
                </a:lnTo>
                <a:lnTo>
                  <a:pt x="1602" y="805"/>
                </a:lnTo>
                <a:lnTo>
                  <a:pt x="1610" y="782"/>
                </a:lnTo>
                <a:lnTo>
                  <a:pt x="1615" y="769"/>
                </a:lnTo>
                <a:lnTo>
                  <a:pt x="1618" y="757"/>
                </a:lnTo>
                <a:lnTo>
                  <a:pt x="1618" y="757"/>
                </a:lnTo>
                <a:lnTo>
                  <a:pt x="1620" y="744"/>
                </a:lnTo>
                <a:lnTo>
                  <a:pt x="1621" y="730"/>
                </a:lnTo>
                <a:lnTo>
                  <a:pt x="1622" y="724"/>
                </a:lnTo>
                <a:lnTo>
                  <a:pt x="1624" y="717"/>
                </a:lnTo>
                <a:lnTo>
                  <a:pt x="1626" y="711"/>
                </a:lnTo>
                <a:lnTo>
                  <a:pt x="1631" y="706"/>
                </a:lnTo>
                <a:lnTo>
                  <a:pt x="1631" y="706"/>
                </a:lnTo>
                <a:lnTo>
                  <a:pt x="1629" y="725"/>
                </a:lnTo>
                <a:lnTo>
                  <a:pt x="1625" y="743"/>
                </a:lnTo>
                <a:lnTo>
                  <a:pt x="1618" y="779"/>
                </a:lnTo>
                <a:lnTo>
                  <a:pt x="1609" y="816"/>
                </a:lnTo>
                <a:lnTo>
                  <a:pt x="1605" y="834"/>
                </a:lnTo>
                <a:lnTo>
                  <a:pt x="1602" y="853"/>
                </a:lnTo>
                <a:lnTo>
                  <a:pt x="1602" y="853"/>
                </a:lnTo>
                <a:lnTo>
                  <a:pt x="1605" y="852"/>
                </a:lnTo>
                <a:lnTo>
                  <a:pt x="1607" y="852"/>
                </a:lnTo>
                <a:lnTo>
                  <a:pt x="1611" y="852"/>
                </a:lnTo>
                <a:lnTo>
                  <a:pt x="1616" y="853"/>
                </a:lnTo>
                <a:lnTo>
                  <a:pt x="1618" y="853"/>
                </a:lnTo>
                <a:lnTo>
                  <a:pt x="1620" y="853"/>
                </a:lnTo>
                <a:lnTo>
                  <a:pt x="1620" y="853"/>
                </a:lnTo>
                <a:lnTo>
                  <a:pt x="1626" y="823"/>
                </a:lnTo>
                <a:lnTo>
                  <a:pt x="1634" y="792"/>
                </a:lnTo>
                <a:lnTo>
                  <a:pt x="1650" y="731"/>
                </a:lnTo>
                <a:lnTo>
                  <a:pt x="1665" y="669"/>
                </a:lnTo>
                <a:lnTo>
                  <a:pt x="1672" y="637"/>
                </a:lnTo>
                <a:lnTo>
                  <a:pt x="1678" y="604"/>
                </a:lnTo>
                <a:lnTo>
                  <a:pt x="1678" y="604"/>
                </a:lnTo>
                <a:lnTo>
                  <a:pt x="1681" y="600"/>
                </a:lnTo>
                <a:lnTo>
                  <a:pt x="1684" y="595"/>
                </a:lnTo>
                <a:lnTo>
                  <a:pt x="1685" y="590"/>
                </a:lnTo>
                <a:lnTo>
                  <a:pt x="1686" y="584"/>
                </a:lnTo>
                <a:lnTo>
                  <a:pt x="1687" y="571"/>
                </a:lnTo>
                <a:lnTo>
                  <a:pt x="1688" y="558"/>
                </a:lnTo>
                <a:lnTo>
                  <a:pt x="1688" y="558"/>
                </a:lnTo>
                <a:lnTo>
                  <a:pt x="1693" y="537"/>
                </a:lnTo>
                <a:lnTo>
                  <a:pt x="1698" y="517"/>
                </a:lnTo>
                <a:lnTo>
                  <a:pt x="1702" y="497"/>
                </a:lnTo>
                <a:lnTo>
                  <a:pt x="1707" y="476"/>
                </a:lnTo>
                <a:lnTo>
                  <a:pt x="1707" y="476"/>
                </a:lnTo>
                <a:lnTo>
                  <a:pt x="1709" y="466"/>
                </a:lnTo>
                <a:lnTo>
                  <a:pt x="1712" y="456"/>
                </a:lnTo>
                <a:lnTo>
                  <a:pt x="1717" y="436"/>
                </a:lnTo>
                <a:lnTo>
                  <a:pt x="1717" y="436"/>
                </a:lnTo>
                <a:lnTo>
                  <a:pt x="1720" y="425"/>
                </a:lnTo>
                <a:lnTo>
                  <a:pt x="1721" y="414"/>
                </a:lnTo>
                <a:lnTo>
                  <a:pt x="1722" y="409"/>
                </a:lnTo>
                <a:lnTo>
                  <a:pt x="1724" y="405"/>
                </a:lnTo>
                <a:lnTo>
                  <a:pt x="1727" y="402"/>
                </a:lnTo>
                <a:lnTo>
                  <a:pt x="1731" y="398"/>
                </a:lnTo>
                <a:lnTo>
                  <a:pt x="1731" y="398"/>
                </a:lnTo>
                <a:lnTo>
                  <a:pt x="1726" y="434"/>
                </a:lnTo>
                <a:lnTo>
                  <a:pt x="1720" y="471"/>
                </a:lnTo>
                <a:lnTo>
                  <a:pt x="1712" y="509"/>
                </a:lnTo>
                <a:lnTo>
                  <a:pt x="1705" y="547"/>
                </a:lnTo>
                <a:lnTo>
                  <a:pt x="1686" y="624"/>
                </a:lnTo>
                <a:lnTo>
                  <a:pt x="1667" y="700"/>
                </a:lnTo>
                <a:lnTo>
                  <a:pt x="1667" y="700"/>
                </a:lnTo>
                <a:lnTo>
                  <a:pt x="1664" y="716"/>
                </a:lnTo>
                <a:lnTo>
                  <a:pt x="1662" y="733"/>
                </a:lnTo>
                <a:lnTo>
                  <a:pt x="1659" y="749"/>
                </a:lnTo>
                <a:lnTo>
                  <a:pt x="1655" y="766"/>
                </a:lnTo>
                <a:lnTo>
                  <a:pt x="1655" y="766"/>
                </a:lnTo>
                <a:lnTo>
                  <a:pt x="1651" y="779"/>
                </a:lnTo>
                <a:lnTo>
                  <a:pt x="1646" y="794"/>
                </a:lnTo>
                <a:lnTo>
                  <a:pt x="1635" y="824"/>
                </a:lnTo>
                <a:lnTo>
                  <a:pt x="1630" y="841"/>
                </a:lnTo>
                <a:lnTo>
                  <a:pt x="1626" y="855"/>
                </a:lnTo>
                <a:lnTo>
                  <a:pt x="1623" y="869"/>
                </a:lnTo>
                <a:lnTo>
                  <a:pt x="1623" y="883"/>
                </a:lnTo>
                <a:lnTo>
                  <a:pt x="1623" y="883"/>
                </a:lnTo>
                <a:lnTo>
                  <a:pt x="1630" y="888"/>
                </a:lnTo>
                <a:lnTo>
                  <a:pt x="1635" y="891"/>
                </a:lnTo>
                <a:lnTo>
                  <a:pt x="1650" y="894"/>
                </a:lnTo>
                <a:lnTo>
                  <a:pt x="1650" y="894"/>
                </a:lnTo>
                <a:lnTo>
                  <a:pt x="1651" y="879"/>
                </a:lnTo>
                <a:lnTo>
                  <a:pt x="1654" y="865"/>
                </a:lnTo>
                <a:lnTo>
                  <a:pt x="1657" y="852"/>
                </a:lnTo>
                <a:lnTo>
                  <a:pt x="1662" y="838"/>
                </a:lnTo>
                <a:lnTo>
                  <a:pt x="1671" y="813"/>
                </a:lnTo>
                <a:lnTo>
                  <a:pt x="1680" y="787"/>
                </a:lnTo>
                <a:lnTo>
                  <a:pt x="1680" y="787"/>
                </a:lnTo>
                <a:lnTo>
                  <a:pt x="1683" y="775"/>
                </a:lnTo>
                <a:lnTo>
                  <a:pt x="1685" y="763"/>
                </a:lnTo>
                <a:lnTo>
                  <a:pt x="1688" y="741"/>
                </a:lnTo>
                <a:lnTo>
                  <a:pt x="1691" y="729"/>
                </a:lnTo>
                <a:lnTo>
                  <a:pt x="1693" y="717"/>
                </a:lnTo>
                <a:lnTo>
                  <a:pt x="1697" y="707"/>
                </a:lnTo>
                <a:lnTo>
                  <a:pt x="1703" y="697"/>
                </a:lnTo>
                <a:lnTo>
                  <a:pt x="1703" y="697"/>
                </a:lnTo>
                <a:lnTo>
                  <a:pt x="1699" y="727"/>
                </a:lnTo>
                <a:lnTo>
                  <a:pt x="1694" y="761"/>
                </a:lnTo>
                <a:lnTo>
                  <a:pt x="1691" y="778"/>
                </a:lnTo>
                <a:lnTo>
                  <a:pt x="1686" y="794"/>
                </a:lnTo>
                <a:lnTo>
                  <a:pt x="1680" y="808"/>
                </a:lnTo>
                <a:lnTo>
                  <a:pt x="1677" y="815"/>
                </a:lnTo>
                <a:lnTo>
                  <a:pt x="1672" y="821"/>
                </a:lnTo>
                <a:lnTo>
                  <a:pt x="1672" y="821"/>
                </a:lnTo>
                <a:lnTo>
                  <a:pt x="1665" y="857"/>
                </a:lnTo>
                <a:lnTo>
                  <a:pt x="1656" y="894"/>
                </a:lnTo>
                <a:lnTo>
                  <a:pt x="1656" y="894"/>
                </a:lnTo>
                <a:lnTo>
                  <a:pt x="1660" y="893"/>
                </a:lnTo>
                <a:lnTo>
                  <a:pt x="1663" y="894"/>
                </a:lnTo>
                <a:lnTo>
                  <a:pt x="1665" y="897"/>
                </a:lnTo>
                <a:lnTo>
                  <a:pt x="1666" y="902"/>
                </a:lnTo>
                <a:lnTo>
                  <a:pt x="1670" y="911"/>
                </a:lnTo>
                <a:lnTo>
                  <a:pt x="1672" y="915"/>
                </a:lnTo>
                <a:lnTo>
                  <a:pt x="1675" y="919"/>
                </a:lnTo>
                <a:lnTo>
                  <a:pt x="1675" y="919"/>
                </a:lnTo>
                <a:lnTo>
                  <a:pt x="1681" y="888"/>
                </a:lnTo>
                <a:lnTo>
                  <a:pt x="1688" y="857"/>
                </a:lnTo>
                <a:lnTo>
                  <a:pt x="1697" y="827"/>
                </a:lnTo>
                <a:lnTo>
                  <a:pt x="1707" y="796"/>
                </a:lnTo>
                <a:lnTo>
                  <a:pt x="1726" y="735"/>
                </a:lnTo>
                <a:lnTo>
                  <a:pt x="1736" y="703"/>
                </a:lnTo>
                <a:lnTo>
                  <a:pt x="1742" y="671"/>
                </a:lnTo>
                <a:lnTo>
                  <a:pt x="1742" y="671"/>
                </a:lnTo>
                <a:lnTo>
                  <a:pt x="1742" y="665"/>
                </a:lnTo>
                <a:lnTo>
                  <a:pt x="1742" y="658"/>
                </a:lnTo>
                <a:lnTo>
                  <a:pt x="1743" y="655"/>
                </a:lnTo>
                <a:lnTo>
                  <a:pt x="1744" y="652"/>
                </a:lnTo>
                <a:lnTo>
                  <a:pt x="1746" y="650"/>
                </a:lnTo>
                <a:lnTo>
                  <a:pt x="1750" y="649"/>
                </a:lnTo>
                <a:lnTo>
                  <a:pt x="1750" y="649"/>
                </a:lnTo>
                <a:lnTo>
                  <a:pt x="1750" y="660"/>
                </a:lnTo>
                <a:lnTo>
                  <a:pt x="1750" y="671"/>
                </a:lnTo>
                <a:lnTo>
                  <a:pt x="1747" y="695"/>
                </a:lnTo>
                <a:lnTo>
                  <a:pt x="1743" y="718"/>
                </a:lnTo>
                <a:lnTo>
                  <a:pt x="1737" y="743"/>
                </a:lnTo>
                <a:lnTo>
                  <a:pt x="1737" y="743"/>
                </a:lnTo>
                <a:lnTo>
                  <a:pt x="1730" y="766"/>
                </a:lnTo>
                <a:lnTo>
                  <a:pt x="1724" y="789"/>
                </a:lnTo>
                <a:lnTo>
                  <a:pt x="1708" y="837"/>
                </a:lnTo>
                <a:lnTo>
                  <a:pt x="1693" y="887"/>
                </a:lnTo>
                <a:lnTo>
                  <a:pt x="1686" y="911"/>
                </a:lnTo>
                <a:lnTo>
                  <a:pt x="1682" y="935"/>
                </a:lnTo>
                <a:lnTo>
                  <a:pt x="1682" y="935"/>
                </a:lnTo>
                <a:lnTo>
                  <a:pt x="1678" y="937"/>
                </a:lnTo>
                <a:lnTo>
                  <a:pt x="1675" y="940"/>
                </a:lnTo>
                <a:lnTo>
                  <a:pt x="1667" y="945"/>
                </a:lnTo>
                <a:lnTo>
                  <a:pt x="1667" y="945"/>
                </a:lnTo>
                <a:lnTo>
                  <a:pt x="1660" y="945"/>
                </a:lnTo>
                <a:lnTo>
                  <a:pt x="1651" y="945"/>
                </a:lnTo>
                <a:lnTo>
                  <a:pt x="1634" y="944"/>
                </a:lnTo>
                <a:lnTo>
                  <a:pt x="1616" y="943"/>
                </a:lnTo>
                <a:lnTo>
                  <a:pt x="1606" y="944"/>
                </a:lnTo>
                <a:lnTo>
                  <a:pt x="1596" y="945"/>
                </a:lnTo>
                <a:lnTo>
                  <a:pt x="1596" y="945"/>
                </a:lnTo>
                <a:lnTo>
                  <a:pt x="1562" y="954"/>
                </a:lnTo>
                <a:lnTo>
                  <a:pt x="1527" y="963"/>
                </a:lnTo>
                <a:lnTo>
                  <a:pt x="1490" y="972"/>
                </a:lnTo>
                <a:lnTo>
                  <a:pt x="1456" y="981"/>
                </a:lnTo>
                <a:lnTo>
                  <a:pt x="1456" y="981"/>
                </a:lnTo>
                <a:lnTo>
                  <a:pt x="1438" y="986"/>
                </a:lnTo>
                <a:lnTo>
                  <a:pt x="1420" y="993"/>
                </a:lnTo>
                <a:lnTo>
                  <a:pt x="1403" y="1000"/>
                </a:lnTo>
                <a:lnTo>
                  <a:pt x="1387" y="1008"/>
                </a:lnTo>
                <a:lnTo>
                  <a:pt x="1354" y="1025"/>
                </a:lnTo>
                <a:lnTo>
                  <a:pt x="1322" y="1040"/>
                </a:lnTo>
                <a:lnTo>
                  <a:pt x="1322" y="1040"/>
                </a:lnTo>
                <a:lnTo>
                  <a:pt x="1308" y="1047"/>
                </a:lnTo>
                <a:lnTo>
                  <a:pt x="1296" y="1055"/>
                </a:lnTo>
                <a:lnTo>
                  <a:pt x="1273" y="1069"/>
                </a:lnTo>
                <a:lnTo>
                  <a:pt x="1273" y="1069"/>
                </a:lnTo>
                <a:lnTo>
                  <a:pt x="1267" y="1072"/>
                </a:lnTo>
                <a:lnTo>
                  <a:pt x="1259" y="1074"/>
                </a:lnTo>
                <a:lnTo>
                  <a:pt x="1253" y="1077"/>
                </a:lnTo>
                <a:lnTo>
                  <a:pt x="1246" y="1080"/>
                </a:lnTo>
                <a:lnTo>
                  <a:pt x="1246" y="1080"/>
                </a:lnTo>
                <a:lnTo>
                  <a:pt x="1221" y="1099"/>
                </a:lnTo>
                <a:lnTo>
                  <a:pt x="1195" y="1117"/>
                </a:lnTo>
                <a:lnTo>
                  <a:pt x="1144" y="1154"/>
                </a:lnTo>
                <a:lnTo>
                  <a:pt x="1118" y="1174"/>
                </a:lnTo>
                <a:lnTo>
                  <a:pt x="1093" y="1194"/>
                </a:lnTo>
                <a:lnTo>
                  <a:pt x="1071" y="1215"/>
                </a:lnTo>
                <a:lnTo>
                  <a:pt x="1060" y="1227"/>
                </a:lnTo>
                <a:lnTo>
                  <a:pt x="1049" y="1239"/>
                </a:lnTo>
                <a:lnTo>
                  <a:pt x="1049" y="1239"/>
                </a:lnTo>
                <a:lnTo>
                  <a:pt x="1099" y="1210"/>
                </a:lnTo>
                <a:lnTo>
                  <a:pt x="1149" y="1182"/>
                </a:lnTo>
                <a:lnTo>
                  <a:pt x="1201" y="1155"/>
                </a:lnTo>
                <a:lnTo>
                  <a:pt x="1254" y="1129"/>
                </a:lnTo>
                <a:lnTo>
                  <a:pt x="1254" y="1129"/>
                </a:lnTo>
                <a:lnTo>
                  <a:pt x="1258" y="1125"/>
                </a:lnTo>
                <a:lnTo>
                  <a:pt x="1262" y="1122"/>
                </a:lnTo>
                <a:lnTo>
                  <a:pt x="1267" y="1119"/>
                </a:lnTo>
                <a:lnTo>
                  <a:pt x="1271" y="1116"/>
                </a:lnTo>
                <a:lnTo>
                  <a:pt x="1271" y="1116"/>
                </a:lnTo>
                <a:lnTo>
                  <a:pt x="1304" y="1102"/>
                </a:lnTo>
                <a:lnTo>
                  <a:pt x="1339" y="1090"/>
                </a:lnTo>
                <a:lnTo>
                  <a:pt x="1375" y="1079"/>
                </a:lnTo>
                <a:lnTo>
                  <a:pt x="1411" y="1070"/>
                </a:lnTo>
                <a:lnTo>
                  <a:pt x="1449" y="1061"/>
                </a:lnTo>
                <a:lnTo>
                  <a:pt x="1486" y="1054"/>
                </a:lnTo>
                <a:lnTo>
                  <a:pt x="1562" y="1040"/>
                </a:lnTo>
                <a:lnTo>
                  <a:pt x="1562" y="1040"/>
                </a:lnTo>
                <a:lnTo>
                  <a:pt x="1581" y="1035"/>
                </a:lnTo>
                <a:lnTo>
                  <a:pt x="1599" y="1031"/>
                </a:lnTo>
                <a:lnTo>
                  <a:pt x="1617" y="1029"/>
                </a:lnTo>
                <a:lnTo>
                  <a:pt x="1635" y="1027"/>
                </a:lnTo>
                <a:lnTo>
                  <a:pt x="1671" y="1024"/>
                </a:lnTo>
                <a:lnTo>
                  <a:pt x="1710" y="1020"/>
                </a:lnTo>
                <a:lnTo>
                  <a:pt x="1710" y="1020"/>
                </a:lnTo>
                <a:lnTo>
                  <a:pt x="1722" y="982"/>
                </a:lnTo>
                <a:lnTo>
                  <a:pt x="1733" y="945"/>
                </a:lnTo>
                <a:lnTo>
                  <a:pt x="1743" y="908"/>
                </a:lnTo>
                <a:lnTo>
                  <a:pt x="1752" y="872"/>
                </a:lnTo>
                <a:lnTo>
                  <a:pt x="1769" y="797"/>
                </a:lnTo>
                <a:lnTo>
                  <a:pt x="1787" y="720"/>
                </a:lnTo>
                <a:lnTo>
                  <a:pt x="1787" y="720"/>
                </a:lnTo>
                <a:lnTo>
                  <a:pt x="1797" y="683"/>
                </a:lnTo>
                <a:lnTo>
                  <a:pt x="1808" y="645"/>
                </a:lnTo>
                <a:lnTo>
                  <a:pt x="1819" y="607"/>
                </a:lnTo>
                <a:lnTo>
                  <a:pt x="1830" y="571"/>
                </a:lnTo>
                <a:lnTo>
                  <a:pt x="1830" y="571"/>
                </a:lnTo>
                <a:lnTo>
                  <a:pt x="1838" y="530"/>
                </a:lnTo>
                <a:lnTo>
                  <a:pt x="1847" y="488"/>
                </a:lnTo>
                <a:lnTo>
                  <a:pt x="1847" y="488"/>
                </a:lnTo>
                <a:lnTo>
                  <a:pt x="1850" y="479"/>
                </a:lnTo>
                <a:lnTo>
                  <a:pt x="1853" y="469"/>
                </a:lnTo>
                <a:lnTo>
                  <a:pt x="1860" y="451"/>
                </a:lnTo>
                <a:lnTo>
                  <a:pt x="1866" y="431"/>
                </a:lnTo>
                <a:lnTo>
                  <a:pt x="1868" y="422"/>
                </a:lnTo>
                <a:lnTo>
                  <a:pt x="1871" y="412"/>
                </a:lnTo>
                <a:lnTo>
                  <a:pt x="1871" y="412"/>
                </a:lnTo>
                <a:lnTo>
                  <a:pt x="1876" y="403"/>
                </a:lnTo>
                <a:lnTo>
                  <a:pt x="1880" y="391"/>
                </a:lnTo>
                <a:lnTo>
                  <a:pt x="1883" y="378"/>
                </a:lnTo>
                <a:lnTo>
                  <a:pt x="1887" y="364"/>
                </a:lnTo>
                <a:lnTo>
                  <a:pt x="1893" y="337"/>
                </a:lnTo>
                <a:lnTo>
                  <a:pt x="1898" y="313"/>
                </a:lnTo>
                <a:lnTo>
                  <a:pt x="1898" y="313"/>
                </a:lnTo>
                <a:lnTo>
                  <a:pt x="1886" y="315"/>
                </a:lnTo>
                <a:lnTo>
                  <a:pt x="1873" y="317"/>
                </a:lnTo>
                <a:lnTo>
                  <a:pt x="1850" y="321"/>
                </a:lnTo>
                <a:lnTo>
                  <a:pt x="1850" y="321"/>
                </a:lnTo>
                <a:lnTo>
                  <a:pt x="1845" y="338"/>
                </a:lnTo>
                <a:lnTo>
                  <a:pt x="1839" y="357"/>
                </a:lnTo>
                <a:lnTo>
                  <a:pt x="1831" y="394"/>
                </a:lnTo>
                <a:lnTo>
                  <a:pt x="1822" y="431"/>
                </a:lnTo>
                <a:lnTo>
                  <a:pt x="1817" y="450"/>
                </a:lnTo>
                <a:lnTo>
                  <a:pt x="1812" y="467"/>
                </a:lnTo>
                <a:lnTo>
                  <a:pt x="1812" y="467"/>
                </a:lnTo>
                <a:lnTo>
                  <a:pt x="1811" y="465"/>
                </a:lnTo>
                <a:lnTo>
                  <a:pt x="1811" y="465"/>
                </a:lnTo>
                <a:lnTo>
                  <a:pt x="1809" y="466"/>
                </a:lnTo>
                <a:lnTo>
                  <a:pt x="1809" y="466"/>
                </a:lnTo>
                <a:lnTo>
                  <a:pt x="1808" y="480"/>
                </a:lnTo>
                <a:lnTo>
                  <a:pt x="1806" y="494"/>
                </a:lnTo>
                <a:lnTo>
                  <a:pt x="1799" y="520"/>
                </a:lnTo>
                <a:lnTo>
                  <a:pt x="1791" y="547"/>
                </a:lnTo>
                <a:lnTo>
                  <a:pt x="1788" y="561"/>
                </a:lnTo>
                <a:lnTo>
                  <a:pt x="1785" y="576"/>
                </a:lnTo>
                <a:lnTo>
                  <a:pt x="1785" y="576"/>
                </a:lnTo>
                <a:close/>
                <a:moveTo>
                  <a:pt x="794" y="441"/>
                </a:moveTo>
                <a:lnTo>
                  <a:pt x="794" y="441"/>
                </a:lnTo>
                <a:lnTo>
                  <a:pt x="787" y="437"/>
                </a:lnTo>
                <a:lnTo>
                  <a:pt x="779" y="435"/>
                </a:lnTo>
                <a:lnTo>
                  <a:pt x="771" y="434"/>
                </a:lnTo>
                <a:lnTo>
                  <a:pt x="763" y="434"/>
                </a:lnTo>
                <a:lnTo>
                  <a:pt x="746" y="434"/>
                </a:lnTo>
                <a:lnTo>
                  <a:pt x="729" y="434"/>
                </a:lnTo>
                <a:lnTo>
                  <a:pt x="729" y="434"/>
                </a:lnTo>
                <a:lnTo>
                  <a:pt x="717" y="433"/>
                </a:lnTo>
                <a:lnTo>
                  <a:pt x="706" y="430"/>
                </a:lnTo>
                <a:lnTo>
                  <a:pt x="683" y="426"/>
                </a:lnTo>
                <a:lnTo>
                  <a:pt x="673" y="424"/>
                </a:lnTo>
                <a:lnTo>
                  <a:pt x="664" y="423"/>
                </a:lnTo>
                <a:lnTo>
                  <a:pt x="654" y="423"/>
                </a:lnTo>
                <a:lnTo>
                  <a:pt x="646" y="425"/>
                </a:lnTo>
                <a:lnTo>
                  <a:pt x="646" y="425"/>
                </a:lnTo>
                <a:lnTo>
                  <a:pt x="647" y="425"/>
                </a:lnTo>
                <a:lnTo>
                  <a:pt x="647" y="426"/>
                </a:lnTo>
                <a:lnTo>
                  <a:pt x="646" y="426"/>
                </a:lnTo>
                <a:lnTo>
                  <a:pt x="646" y="426"/>
                </a:lnTo>
                <a:lnTo>
                  <a:pt x="624" y="424"/>
                </a:lnTo>
                <a:lnTo>
                  <a:pt x="603" y="422"/>
                </a:lnTo>
                <a:lnTo>
                  <a:pt x="581" y="419"/>
                </a:lnTo>
                <a:lnTo>
                  <a:pt x="560" y="418"/>
                </a:lnTo>
                <a:lnTo>
                  <a:pt x="560" y="418"/>
                </a:lnTo>
                <a:lnTo>
                  <a:pt x="471" y="418"/>
                </a:lnTo>
                <a:lnTo>
                  <a:pt x="471" y="418"/>
                </a:lnTo>
                <a:lnTo>
                  <a:pt x="464" y="423"/>
                </a:lnTo>
                <a:lnTo>
                  <a:pt x="457" y="429"/>
                </a:lnTo>
                <a:lnTo>
                  <a:pt x="445" y="444"/>
                </a:lnTo>
                <a:lnTo>
                  <a:pt x="435" y="459"/>
                </a:lnTo>
                <a:lnTo>
                  <a:pt x="425" y="476"/>
                </a:lnTo>
                <a:lnTo>
                  <a:pt x="425" y="476"/>
                </a:lnTo>
                <a:lnTo>
                  <a:pt x="411" y="497"/>
                </a:lnTo>
                <a:lnTo>
                  <a:pt x="398" y="516"/>
                </a:lnTo>
                <a:lnTo>
                  <a:pt x="369" y="556"/>
                </a:lnTo>
                <a:lnTo>
                  <a:pt x="355" y="575"/>
                </a:lnTo>
                <a:lnTo>
                  <a:pt x="342" y="594"/>
                </a:lnTo>
                <a:lnTo>
                  <a:pt x="330" y="615"/>
                </a:lnTo>
                <a:lnTo>
                  <a:pt x="318" y="635"/>
                </a:lnTo>
                <a:lnTo>
                  <a:pt x="318" y="635"/>
                </a:lnTo>
                <a:lnTo>
                  <a:pt x="317" y="636"/>
                </a:lnTo>
                <a:lnTo>
                  <a:pt x="316" y="636"/>
                </a:lnTo>
                <a:lnTo>
                  <a:pt x="315" y="635"/>
                </a:lnTo>
                <a:lnTo>
                  <a:pt x="314" y="633"/>
                </a:lnTo>
                <a:lnTo>
                  <a:pt x="313" y="633"/>
                </a:lnTo>
                <a:lnTo>
                  <a:pt x="312" y="635"/>
                </a:lnTo>
                <a:lnTo>
                  <a:pt x="312" y="635"/>
                </a:lnTo>
                <a:lnTo>
                  <a:pt x="306" y="647"/>
                </a:lnTo>
                <a:lnTo>
                  <a:pt x="301" y="657"/>
                </a:lnTo>
                <a:lnTo>
                  <a:pt x="288" y="680"/>
                </a:lnTo>
                <a:lnTo>
                  <a:pt x="273" y="701"/>
                </a:lnTo>
                <a:lnTo>
                  <a:pt x="258" y="723"/>
                </a:lnTo>
                <a:lnTo>
                  <a:pt x="242" y="744"/>
                </a:lnTo>
                <a:lnTo>
                  <a:pt x="227" y="766"/>
                </a:lnTo>
                <a:lnTo>
                  <a:pt x="213" y="788"/>
                </a:lnTo>
                <a:lnTo>
                  <a:pt x="207" y="800"/>
                </a:lnTo>
                <a:lnTo>
                  <a:pt x="201" y="813"/>
                </a:lnTo>
                <a:lnTo>
                  <a:pt x="201" y="813"/>
                </a:lnTo>
                <a:lnTo>
                  <a:pt x="163" y="861"/>
                </a:lnTo>
                <a:lnTo>
                  <a:pt x="124" y="911"/>
                </a:lnTo>
                <a:lnTo>
                  <a:pt x="87" y="961"/>
                </a:lnTo>
                <a:lnTo>
                  <a:pt x="70" y="987"/>
                </a:lnTo>
                <a:lnTo>
                  <a:pt x="51" y="1013"/>
                </a:lnTo>
                <a:lnTo>
                  <a:pt x="51" y="1013"/>
                </a:lnTo>
                <a:lnTo>
                  <a:pt x="78" y="1015"/>
                </a:lnTo>
                <a:lnTo>
                  <a:pt x="105" y="1018"/>
                </a:lnTo>
                <a:lnTo>
                  <a:pt x="132" y="1024"/>
                </a:lnTo>
                <a:lnTo>
                  <a:pt x="157" y="1028"/>
                </a:lnTo>
                <a:lnTo>
                  <a:pt x="210" y="1041"/>
                </a:lnTo>
                <a:lnTo>
                  <a:pt x="263" y="1054"/>
                </a:lnTo>
                <a:lnTo>
                  <a:pt x="263" y="1054"/>
                </a:lnTo>
                <a:lnTo>
                  <a:pt x="285" y="1060"/>
                </a:lnTo>
                <a:lnTo>
                  <a:pt x="306" y="1067"/>
                </a:lnTo>
                <a:lnTo>
                  <a:pt x="328" y="1074"/>
                </a:lnTo>
                <a:lnTo>
                  <a:pt x="348" y="1080"/>
                </a:lnTo>
                <a:lnTo>
                  <a:pt x="348" y="1080"/>
                </a:lnTo>
                <a:lnTo>
                  <a:pt x="376" y="1088"/>
                </a:lnTo>
                <a:lnTo>
                  <a:pt x="403" y="1094"/>
                </a:lnTo>
                <a:lnTo>
                  <a:pt x="427" y="1100"/>
                </a:lnTo>
                <a:lnTo>
                  <a:pt x="450" y="1102"/>
                </a:lnTo>
                <a:lnTo>
                  <a:pt x="450" y="1102"/>
                </a:lnTo>
                <a:lnTo>
                  <a:pt x="501" y="1118"/>
                </a:lnTo>
                <a:lnTo>
                  <a:pt x="557" y="1135"/>
                </a:lnTo>
                <a:lnTo>
                  <a:pt x="615" y="1155"/>
                </a:lnTo>
                <a:lnTo>
                  <a:pt x="670" y="1175"/>
                </a:lnTo>
                <a:lnTo>
                  <a:pt x="670" y="1175"/>
                </a:lnTo>
                <a:lnTo>
                  <a:pt x="678" y="1179"/>
                </a:lnTo>
                <a:lnTo>
                  <a:pt x="684" y="1183"/>
                </a:lnTo>
                <a:lnTo>
                  <a:pt x="692" y="1187"/>
                </a:lnTo>
                <a:lnTo>
                  <a:pt x="699" y="1191"/>
                </a:lnTo>
                <a:lnTo>
                  <a:pt x="699" y="1191"/>
                </a:lnTo>
                <a:lnTo>
                  <a:pt x="713" y="1196"/>
                </a:lnTo>
                <a:lnTo>
                  <a:pt x="727" y="1200"/>
                </a:lnTo>
                <a:lnTo>
                  <a:pt x="755" y="1208"/>
                </a:lnTo>
                <a:lnTo>
                  <a:pt x="769" y="1211"/>
                </a:lnTo>
                <a:lnTo>
                  <a:pt x="782" y="1216"/>
                </a:lnTo>
                <a:lnTo>
                  <a:pt x="793" y="1223"/>
                </a:lnTo>
                <a:lnTo>
                  <a:pt x="799" y="1227"/>
                </a:lnTo>
                <a:lnTo>
                  <a:pt x="804" y="1231"/>
                </a:lnTo>
                <a:lnTo>
                  <a:pt x="804" y="1231"/>
                </a:lnTo>
                <a:lnTo>
                  <a:pt x="819" y="1236"/>
                </a:lnTo>
                <a:lnTo>
                  <a:pt x="833" y="1241"/>
                </a:lnTo>
                <a:lnTo>
                  <a:pt x="846" y="1247"/>
                </a:lnTo>
                <a:lnTo>
                  <a:pt x="858" y="1254"/>
                </a:lnTo>
                <a:lnTo>
                  <a:pt x="881" y="1269"/>
                </a:lnTo>
                <a:lnTo>
                  <a:pt x="893" y="1276"/>
                </a:lnTo>
                <a:lnTo>
                  <a:pt x="905" y="1284"/>
                </a:lnTo>
                <a:lnTo>
                  <a:pt x="905" y="1284"/>
                </a:lnTo>
                <a:lnTo>
                  <a:pt x="900" y="1261"/>
                </a:lnTo>
                <a:lnTo>
                  <a:pt x="897" y="1239"/>
                </a:lnTo>
                <a:lnTo>
                  <a:pt x="895" y="1217"/>
                </a:lnTo>
                <a:lnTo>
                  <a:pt x="893" y="1196"/>
                </a:lnTo>
                <a:lnTo>
                  <a:pt x="889" y="1115"/>
                </a:lnTo>
                <a:lnTo>
                  <a:pt x="889" y="1115"/>
                </a:lnTo>
                <a:lnTo>
                  <a:pt x="895" y="1033"/>
                </a:lnTo>
                <a:lnTo>
                  <a:pt x="899" y="955"/>
                </a:lnTo>
                <a:lnTo>
                  <a:pt x="900" y="879"/>
                </a:lnTo>
                <a:lnTo>
                  <a:pt x="899" y="803"/>
                </a:lnTo>
                <a:lnTo>
                  <a:pt x="899" y="803"/>
                </a:lnTo>
                <a:lnTo>
                  <a:pt x="898" y="785"/>
                </a:lnTo>
                <a:lnTo>
                  <a:pt x="895" y="768"/>
                </a:lnTo>
                <a:lnTo>
                  <a:pt x="891" y="751"/>
                </a:lnTo>
                <a:lnTo>
                  <a:pt x="885" y="735"/>
                </a:lnTo>
                <a:lnTo>
                  <a:pt x="880" y="717"/>
                </a:lnTo>
                <a:lnTo>
                  <a:pt x="876" y="701"/>
                </a:lnTo>
                <a:lnTo>
                  <a:pt x="873" y="684"/>
                </a:lnTo>
                <a:lnTo>
                  <a:pt x="872" y="666"/>
                </a:lnTo>
                <a:lnTo>
                  <a:pt x="872" y="666"/>
                </a:lnTo>
                <a:lnTo>
                  <a:pt x="867" y="660"/>
                </a:lnTo>
                <a:lnTo>
                  <a:pt x="864" y="653"/>
                </a:lnTo>
                <a:lnTo>
                  <a:pt x="862" y="647"/>
                </a:lnTo>
                <a:lnTo>
                  <a:pt x="861" y="640"/>
                </a:lnTo>
                <a:lnTo>
                  <a:pt x="861" y="640"/>
                </a:lnTo>
                <a:lnTo>
                  <a:pt x="875" y="622"/>
                </a:lnTo>
                <a:lnTo>
                  <a:pt x="889" y="602"/>
                </a:lnTo>
                <a:lnTo>
                  <a:pt x="902" y="580"/>
                </a:lnTo>
                <a:lnTo>
                  <a:pt x="914" y="559"/>
                </a:lnTo>
                <a:lnTo>
                  <a:pt x="939" y="514"/>
                </a:lnTo>
                <a:lnTo>
                  <a:pt x="964" y="469"/>
                </a:lnTo>
                <a:lnTo>
                  <a:pt x="964" y="469"/>
                </a:lnTo>
                <a:lnTo>
                  <a:pt x="920" y="459"/>
                </a:lnTo>
                <a:lnTo>
                  <a:pt x="876" y="449"/>
                </a:lnTo>
                <a:lnTo>
                  <a:pt x="854" y="444"/>
                </a:lnTo>
                <a:lnTo>
                  <a:pt x="833" y="441"/>
                </a:lnTo>
                <a:lnTo>
                  <a:pt x="814" y="440"/>
                </a:lnTo>
                <a:lnTo>
                  <a:pt x="794" y="441"/>
                </a:lnTo>
                <a:lnTo>
                  <a:pt x="794" y="441"/>
                </a:lnTo>
                <a:close/>
                <a:moveTo>
                  <a:pt x="1957" y="430"/>
                </a:moveTo>
                <a:lnTo>
                  <a:pt x="1957" y="430"/>
                </a:lnTo>
                <a:lnTo>
                  <a:pt x="1927" y="430"/>
                </a:lnTo>
                <a:lnTo>
                  <a:pt x="1913" y="433"/>
                </a:lnTo>
                <a:lnTo>
                  <a:pt x="1898" y="436"/>
                </a:lnTo>
                <a:lnTo>
                  <a:pt x="1898" y="436"/>
                </a:lnTo>
                <a:lnTo>
                  <a:pt x="1892" y="437"/>
                </a:lnTo>
                <a:lnTo>
                  <a:pt x="1886" y="439"/>
                </a:lnTo>
                <a:lnTo>
                  <a:pt x="1882" y="441"/>
                </a:lnTo>
                <a:lnTo>
                  <a:pt x="1881" y="443"/>
                </a:lnTo>
                <a:lnTo>
                  <a:pt x="1880" y="446"/>
                </a:lnTo>
                <a:lnTo>
                  <a:pt x="1881" y="451"/>
                </a:lnTo>
                <a:lnTo>
                  <a:pt x="1881" y="451"/>
                </a:lnTo>
                <a:lnTo>
                  <a:pt x="1895" y="454"/>
                </a:lnTo>
                <a:lnTo>
                  <a:pt x="1911" y="455"/>
                </a:lnTo>
                <a:lnTo>
                  <a:pt x="1928" y="455"/>
                </a:lnTo>
                <a:lnTo>
                  <a:pt x="1938" y="453"/>
                </a:lnTo>
                <a:lnTo>
                  <a:pt x="1947" y="451"/>
                </a:lnTo>
                <a:lnTo>
                  <a:pt x="1947" y="451"/>
                </a:lnTo>
                <a:lnTo>
                  <a:pt x="1947" y="454"/>
                </a:lnTo>
                <a:lnTo>
                  <a:pt x="1948" y="455"/>
                </a:lnTo>
                <a:lnTo>
                  <a:pt x="1950" y="456"/>
                </a:lnTo>
                <a:lnTo>
                  <a:pt x="1952" y="456"/>
                </a:lnTo>
                <a:lnTo>
                  <a:pt x="1952" y="456"/>
                </a:lnTo>
                <a:lnTo>
                  <a:pt x="1952" y="472"/>
                </a:lnTo>
                <a:lnTo>
                  <a:pt x="1950" y="487"/>
                </a:lnTo>
                <a:lnTo>
                  <a:pt x="1948" y="502"/>
                </a:lnTo>
                <a:lnTo>
                  <a:pt x="1944" y="516"/>
                </a:lnTo>
                <a:lnTo>
                  <a:pt x="1937" y="545"/>
                </a:lnTo>
                <a:lnTo>
                  <a:pt x="1928" y="574"/>
                </a:lnTo>
                <a:lnTo>
                  <a:pt x="1908" y="629"/>
                </a:lnTo>
                <a:lnTo>
                  <a:pt x="1899" y="655"/>
                </a:lnTo>
                <a:lnTo>
                  <a:pt x="1892" y="682"/>
                </a:lnTo>
                <a:lnTo>
                  <a:pt x="1892" y="682"/>
                </a:lnTo>
                <a:lnTo>
                  <a:pt x="1879" y="736"/>
                </a:lnTo>
                <a:lnTo>
                  <a:pt x="1874" y="762"/>
                </a:lnTo>
                <a:lnTo>
                  <a:pt x="1866" y="789"/>
                </a:lnTo>
                <a:lnTo>
                  <a:pt x="1866" y="789"/>
                </a:lnTo>
                <a:lnTo>
                  <a:pt x="1859" y="818"/>
                </a:lnTo>
                <a:lnTo>
                  <a:pt x="1850" y="847"/>
                </a:lnTo>
                <a:lnTo>
                  <a:pt x="1842" y="876"/>
                </a:lnTo>
                <a:lnTo>
                  <a:pt x="1833" y="905"/>
                </a:lnTo>
                <a:lnTo>
                  <a:pt x="1833" y="905"/>
                </a:lnTo>
                <a:lnTo>
                  <a:pt x="1824" y="933"/>
                </a:lnTo>
                <a:lnTo>
                  <a:pt x="1815" y="960"/>
                </a:lnTo>
                <a:lnTo>
                  <a:pt x="1806" y="987"/>
                </a:lnTo>
                <a:lnTo>
                  <a:pt x="1802" y="1001"/>
                </a:lnTo>
                <a:lnTo>
                  <a:pt x="1799" y="1015"/>
                </a:lnTo>
                <a:lnTo>
                  <a:pt x="1799" y="1015"/>
                </a:lnTo>
                <a:lnTo>
                  <a:pt x="1790" y="1061"/>
                </a:lnTo>
                <a:lnTo>
                  <a:pt x="1786" y="1085"/>
                </a:lnTo>
                <a:lnTo>
                  <a:pt x="1782" y="1107"/>
                </a:lnTo>
                <a:lnTo>
                  <a:pt x="1782" y="1107"/>
                </a:lnTo>
                <a:lnTo>
                  <a:pt x="1776" y="1127"/>
                </a:lnTo>
                <a:lnTo>
                  <a:pt x="1770" y="1149"/>
                </a:lnTo>
                <a:lnTo>
                  <a:pt x="1767" y="1159"/>
                </a:lnTo>
                <a:lnTo>
                  <a:pt x="1761" y="1168"/>
                </a:lnTo>
                <a:lnTo>
                  <a:pt x="1756" y="1177"/>
                </a:lnTo>
                <a:lnTo>
                  <a:pt x="1750" y="1185"/>
                </a:lnTo>
                <a:lnTo>
                  <a:pt x="1750" y="1185"/>
                </a:lnTo>
                <a:lnTo>
                  <a:pt x="1739" y="1181"/>
                </a:lnTo>
                <a:lnTo>
                  <a:pt x="1735" y="1179"/>
                </a:lnTo>
                <a:lnTo>
                  <a:pt x="1730" y="1177"/>
                </a:lnTo>
                <a:lnTo>
                  <a:pt x="1730" y="1177"/>
                </a:lnTo>
                <a:lnTo>
                  <a:pt x="1710" y="1177"/>
                </a:lnTo>
                <a:lnTo>
                  <a:pt x="1690" y="1177"/>
                </a:lnTo>
                <a:lnTo>
                  <a:pt x="1647" y="1175"/>
                </a:lnTo>
                <a:lnTo>
                  <a:pt x="1626" y="1174"/>
                </a:lnTo>
                <a:lnTo>
                  <a:pt x="1606" y="1175"/>
                </a:lnTo>
                <a:lnTo>
                  <a:pt x="1586" y="1176"/>
                </a:lnTo>
                <a:lnTo>
                  <a:pt x="1568" y="1179"/>
                </a:lnTo>
                <a:lnTo>
                  <a:pt x="1568" y="1179"/>
                </a:lnTo>
                <a:lnTo>
                  <a:pt x="1562" y="1175"/>
                </a:lnTo>
                <a:lnTo>
                  <a:pt x="1558" y="1174"/>
                </a:lnTo>
                <a:lnTo>
                  <a:pt x="1553" y="1174"/>
                </a:lnTo>
                <a:lnTo>
                  <a:pt x="1549" y="1175"/>
                </a:lnTo>
                <a:lnTo>
                  <a:pt x="1541" y="1179"/>
                </a:lnTo>
                <a:lnTo>
                  <a:pt x="1536" y="1181"/>
                </a:lnTo>
                <a:lnTo>
                  <a:pt x="1532" y="1182"/>
                </a:lnTo>
                <a:lnTo>
                  <a:pt x="1532" y="1182"/>
                </a:lnTo>
                <a:lnTo>
                  <a:pt x="1515" y="1184"/>
                </a:lnTo>
                <a:lnTo>
                  <a:pt x="1497" y="1185"/>
                </a:lnTo>
                <a:lnTo>
                  <a:pt x="1478" y="1186"/>
                </a:lnTo>
                <a:lnTo>
                  <a:pt x="1459" y="1187"/>
                </a:lnTo>
                <a:lnTo>
                  <a:pt x="1459" y="1187"/>
                </a:lnTo>
                <a:lnTo>
                  <a:pt x="1399" y="1195"/>
                </a:lnTo>
                <a:lnTo>
                  <a:pt x="1399" y="1195"/>
                </a:lnTo>
                <a:lnTo>
                  <a:pt x="1326" y="1202"/>
                </a:lnTo>
                <a:lnTo>
                  <a:pt x="1288" y="1207"/>
                </a:lnTo>
                <a:lnTo>
                  <a:pt x="1252" y="1212"/>
                </a:lnTo>
                <a:lnTo>
                  <a:pt x="1252" y="1212"/>
                </a:lnTo>
                <a:lnTo>
                  <a:pt x="1245" y="1214"/>
                </a:lnTo>
                <a:lnTo>
                  <a:pt x="1239" y="1216"/>
                </a:lnTo>
                <a:lnTo>
                  <a:pt x="1233" y="1220"/>
                </a:lnTo>
                <a:lnTo>
                  <a:pt x="1227" y="1221"/>
                </a:lnTo>
                <a:lnTo>
                  <a:pt x="1227" y="1221"/>
                </a:lnTo>
                <a:lnTo>
                  <a:pt x="1184" y="1231"/>
                </a:lnTo>
                <a:lnTo>
                  <a:pt x="1164" y="1237"/>
                </a:lnTo>
                <a:lnTo>
                  <a:pt x="1144" y="1243"/>
                </a:lnTo>
                <a:lnTo>
                  <a:pt x="1123" y="1250"/>
                </a:lnTo>
                <a:lnTo>
                  <a:pt x="1105" y="1258"/>
                </a:lnTo>
                <a:lnTo>
                  <a:pt x="1086" y="1267"/>
                </a:lnTo>
                <a:lnTo>
                  <a:pt x="1069" y="1278"/>
                </a:lnTo>
                <a:lnTo>
                  <a:pt x="1069" y="1278"/>
                </a:lnTo>
                <a:lnTo>
                  <a:pt x="1141" y="1268"/>
                </a:lnTo>
                <a:lnTo>
                  <a:pt x="1214" y="1259"/>
                </a:lnTo>
                <a:lnTo>
                  <a:pt x="1362" y="1241"/>
                </a:lnTo>
                <a:lnTo>
                  <a:pt x="1362" y="1241"/>
                </a:lnTo>
                <a:lnTo>
                  <a:pt x="1394" y="1236"/>
                </a:lnTo>
                <a:lnTo>
                  <a:pt x="1426" y="1230"/>
                </a:lnTo>
                <a:lnTo>
                  <a:pt x="1458" y="1226"/>
                </a:lnTo>
                <a:lnTo>
                  <a:pt x="1475" y="1225"/>
                </a:lnTo>
                <a:lnTo>
                  <a:pt x="1491" y="1225"/>
                </a:lnTo>
                <a:lnTo>
                  <a:pt x="1491" y="1225"/>
                </a:lnTo>
                <a:lnTo>
                  <a:pt x="1531" y="1226"/>
                </a:lnTo>
                <a:lnTo>
                  <a:pt x="1550" y="1226"/>
                </a:lnTo>
                <a:lnTo>
                  <a:pt x="1568" y="1226"/>
                </a:lnTo>
                <a:lnTo>
                  <a:pt x="1568" y="1226"/>
                </a:lnTo>
                <a:lnTo>
                  <a:pt x="1578" y="1225"/>
                </a:lnTo>
                <a:lnTo>
                  <a:pt x="1589" y="1224"/>
                </a:lnTo>
                <a:lnTo>
                  <a:pt x="1593" y="1224"/>
                </a:lnTo>
                <a:lnTo>
                  <a:pt x="1597" y="1226"/>
                </a:lnTo>
                <a:lnTo>
                  <a:pt x="1601" y="1229"/>
                </a:lnTo>
                <a:lnTo>
                  <a:pt x="1602" y="1236"/>
                </a:lnTo>
                <a:lnTo>
                  <a:pt x="1602" y="1236"/>
                </a:lnTo>
                <a:lnTo>
                  <a:pt x="1594" y="1239"/>
                </a:lnTo>
                <a:lnTo>
                  <a:pt x="1586" y="1241"/>
                </a:lnTo>
                <a:lnTo>
                  <a:pt x="1577" y="1241"/>
                </a:lnTo>
                <a:lnTo>
                  <a:pt x="1569" y="1241"/>
                </a:lnTo>
                <a:lnTo>
                  <a:pt x="1551" y="1239"/>
                </a:lnTo>
                <a:lnTo>
                  <a:pt x="1534" y="1237"/>
                </a:lnTo>
                <a:lnTo>
                  <a:pt x="1534" y="1237"/>
                </a:lnTo>
                <a:lnTo>
                  <a:pt x="1511" y="1238"/>
                </a:lnTo>
                <a:lnTo>
                  <a:pt x="1487" y="1239"/>
                </a:lnTo>
                <a:lnTo>
                  <a:pt x="1440" y="1244"/>
                </a:lnTo>
                <a:lnTo>
                  <a:pt x="1396" y="1251"/>
                </a:lnTo>
                <a:lnTo>
                  <a:pt x="1357" y="1255"/>
                </a:lnTo>
                <a:lnTo>
                  <a:pt x="1357" y="1255"/>
                </a:lnTo>
                <a:lnTo>
                  <a:pt x="1290" y="1261"/>
                </a:lnTo>
                <a:lnTo>
                  <a:pt x="1232" y="1268"/>
                </a:lnTo>
                <a:lnTo>
                  <a:pt x="1232" y="1268"/>
                </a:lnTo>
                <a:lnTo>
                  <a:pt x="1211" y="1271"/>
                </a:lnTo>
                <a:lnTo>
                  <a:pt x="1190" y="1275"/>
                </a:lnTo>
                <a:lnTo>
                  <a:pt x="1169" y="1281"/>
                </a:lnTo>
                <a:lnTo>
                  <a:pt x="1149" y="1284"/>
                </a:lnTo>
                <a:lnTo>
                  <a:pt x="1149" y="1284"/>
                </a:lnTo>
                <a:lnTo>
                  <a:pt x="1106" y="1288"/>
                </a:lnTo>
                <a:lnTo>
                  <a:pt x="1087" y="1290"/>
                </a:lnTo>
                <a:lnTo>
                  <a:pt x="1067" y="1293"/>
                </a:lnTo>
                <a:lnTo>
                  <a:pt x="1049" y="1298"/>
                </a:lnTo>
                <a:lnTo>
                  <a:pt x="1032" y="1303"/>
                </a:lnTo>
                <a:lnTo>
                  <a:pt x="1015" y="1311"/>
                </a:lnTo>
                <a:lnTo>
                  <a:pt x="999" y="1320"/>
                </a:lnTo>
                <a:lnTo>
                  <a:pt x="999" y="1320"/>
                </a:lnTo>
                <a:lnTo>
                  <a:pt x="1002" y="1322"/>
                </a:lnTo>
                <a:lnTo>
                  <a:pt x="1003" y="1326"/>
                </a:lnTo>
                <a:lnTo>
                  <a:pt x="1004" y="1330"/>
                </a:lnTo>
                <a:lnTo>
                  <a:pt x="1004" y="1335"/>
                </a:lnTo>
                <a:lnTo>
                  <a:pt x="1004" y="1335"/>
                </a:lnTo>
                <a:lnTo>
                  <a:pt x="1026" y="1326"/>
                </a:lnTo>
                <a:lnTo>
                  <a:pt x="1047" y="1317"/>
                </a:lnTo>
                <a:lnTo>
                  <a:pt x="1071" y="1311"/>
                </a:lnTo>
                <a:lnTo>
                  <a:pt x="1095" y="1306"/>
                </a:lnTo>
                <a:lnTo>
                  <a:pt x="1095" y="1306"/>
                </a:lnTo>
                <a:lnTo>
                  <a:pt x="1167" y="1298"/>
                </a:lnTo>
                <a:lnTo>
                  <a:pt x="1242" y="1290"/>
                </a:lnTo>
                <a:lnTo>
                  <a:pt x="1318" y="1285"/>
                </a:lnTo>
                <a:lnTo>
                  <a:pt x="1396" y="1278"/>
                </a:lnTo>
                <a:lnTo>
                  <a:pt x="1474" y="1272"/>
                </a:lnTo>
                <a:lnTo>
                  <a:pt x="1554" y="1266"/>
                </a:lnTo>
                <a:lnTo>
                  <a:pt x="1631" y="1258"/>
                </a:lnTo>
                <a:lnTo>
                  <a:pt x="1707" y="1250"/>
                </a:lnTo>
                <a:lnTo>
                  <a:pt x="1707" y="1250"/>
                </a:lnTo>
                <a:lnTo>
                  <a:pt x="1725" y="1248"/>
                </a:lnTo>
                <a:lnTo>
                  <a:pt x="1744" y="1248"/>
                </a:lnTo>
                <a:lnTo>
                  <a:pt x="1782" y="1251"/>
                </a:lnTo>
                <a:lnTo>
                  <a:pt x="1799" y="1250"/>
                </a:lnTo>
                <a:lnTo>
                  <a:pt x="1807" y="1248"/>
                </a:lnTo>
                <a:lnTo>
                  <a:pt x="1816" y="1247"/>
                </a:lnTo>
                <a:lnTo>
                  <a:pt x="1823" y="1245"/>
                </a:lnTo>
                <a:lnTo>
                  <a:pt x="1831" y="1241"/>
                </a:lnTo>
                <a:lnTo>
                  <a:pt x="1837" y="1237"/>
                </a:lnTo>
                <a:lnTo>
                  <a:pt x="1844" y="1231"/>
                </a:lnTo>
                <a:lnTo>
                  <a:pt x="1844" y="1231"/>
                </a:lnTo>
                <a:lnTo>
                  <a:pt x="1853" y="1203"/>
                </a:lnTo>
                <a:lnTo>
                  <a:pt x="1861" y="1176"/>
                </a:lnTo>
                <a:lnTo>
                  <a:pt x="1867" y="1147"/>
                </a:lnTo>
                <a:lnTo>
                  <a:pt x="1873" y="1118"/>
                </a:lnTo>
                <a:lnTo>
                  <a:pt x="1884" y="1059"/>
                </a:lnTo>
                <a:lnTo>
                  <a:pt x="1890" y="1030"/>
                </a:lnTo>
                <a:lnTo>
                  <a:pt x="1897" y="1001"/>
                </a:lnTo>
                <a:lnTo>
                  <a:pt x="1897" y="1001"/>
                </a:lnTo>
                <a:lnTo>
                  <a:pt x="1903" y="982"/>
                </a:lnTo>
                <a:lnTo>
                  <a:pt x="1909" y="964"/>
                </a:lnTo>
                <a:lnTo>
                  <a:pt x="1915" y="944"/>
                </a:lnTo>
                <a:lnTo>
                  <a:pt x="1922" y="926"/>
                </a:lnTo>
                <a:lnTo>
                  <a:pt x="1922" y="926"/>
                </a:lnTo>
                <a:lnTo>
                  <a:pt x="1933" y="884"/>
                </a:lnTo>
                <a:lnTo>
                  <a:pt x="1938" y="863"/>
                </a:lnTo>
                <a:lnTo>
                  <a:pt x="1943" y="843"/>
                </a:lnTo>
                <a:lnTo>
                  <a:pt x="1943" y="843"/>
                </a:lnTo>
                <a:lnTo>
                  <a:pt x="1948" y="822"/>
                </a:lnTo>
                <a:lnTo>
                  <a:pt x="1953" y="802"/>
                </a:lnTo>
                <a:lnTo>
                  <a:pt x="1958" y="782"/>
                </a:lnTo>
                <a:lnTo>
                  <a:pt x="1963" y="760"/>
                </a:lnTo>
                <a:lnTo>
                  <a:pt x="1963" y="760"/>
                </a:lnTo>
                <a:lnTo>
                  <a:pt x="1972" y="717"/>
                </a:lnTo>
                <a:lnTo>
                  <a:pt x="1977" y="696"/>
                </a:lnTo>
                <a:lnTo>
                  <a:pt x="1982" y="676"/>
                </a:lnTo>
                <a:lnTo>
                  <a:pt x="1982" y="676"/>
                </a:lnTo>
                <a:lnTo>
                  <a:pt x="1985" y="667"/>
                </a:lnTo>
                <a:lnTo>
                  <a:pt x="1988" y="661"/>
                </a:lnTo>
                <a:lnTo>
                  <a:pt x="1993" y="653"/>
                </a:lnTo>
                <a:lnTo>
                  <a:pt x="1995" y="645"/>
                </a:lnTo>
                <a:lnTo>
                  <a:pt x="1995" y="645"/>
                </a:lnTo>
                <a:lnTo>
                  <a:pt x="2000" y="617"/>
                </a:lnTo>
                <a:lnTo>
                  <a:pt x="2004" y="588"/>
                </a:lnTo>
                <a:lnTo>
                  <a:pt x="2009" y="560"/>
                </a:lnTo>
                <a:lnTo>
                  <a:pt x="2011" y="546"/>
                </a:lnTo>
                <a:lnTo>
                  <a:pt x="2014" y="533"/>
                </a:lnTo>
                <a:lnTo>
                  <a:pt x="2014" y="533"/>
                </a:lnTo>
                <a:lnTo>
                  <a:pt x="2014" y="521"/>
                </a:lnTo>
                <a:lnTo>
                  <a:pt x="2016" y="510"/>
                </a:lnTo>
                <a:lnTo>
                  <a:pt x="2021" y="482"/>
                </a:lnTo>
                <a:lnTo>
                  <a:pt x="2024" y="468"/>
                </a:lnTo>
                <a:lnTo>
                  <a:pt x="2025" y="454"/>
                </a:lnTo>
                <a:lnTo>
                  <a:pt x="2024" y="449"/>
                </a:lnTo>
                <a:lnTo>
                  <a:pt x="2021" y="442"/>
                </a:lnTo>
                <a:lnTo>
                  <a:pt x="2019" y="437"/>
                </a:lnTo>
                <a:lnTo>
                  <a:pt x="2016" y="431"/>
                </a:lnTo>
                <a:lnTo>
                  <a:pt x="2016" y="431"/>
                </a:lnTo>
                <a:lnTo>
                  <a:pt x="2010" y="429"/>
                </a:lnTo>
                <a:lnTo>
                  <a:pt x="2002" y="428"/>
                </a:lnTo>
                <a:lnTo>
                  <a:pt x="1995" y="427"/>
                </a:lnTo>
                <a:lnTo>
                  <a:pt x="1987" y="427"/>
                </a:lnTo>
                <a:lnTo>
                  <a:pt x="1972" y="429"/>
                </a:lnTo>
                <a:lnTo>
                  <a:pt x="1957" y="430"/>
                </a:lnTo>
                <a:lnTo>
                  <a:pt x="1957" y="430"/>
                </a:lnTo>
                <a:close/>
                <a:moveTo>
                  <a:pt x="1876" y="466"/>
                </a:moveTo>
                <a:lnTo>
                  <a:pt x="1876" y="466"/>
                </a:lnTo>
                <a:lnTo>
                  <a:pt x="1867" y="496"/>
                </a:lnTo>
                <a:lnTo>
                  <a:pt x="1859" y="525"/>
                </a:lnTo>
                <a:lnTo>
                  <a:pt x="1845" y="585"/>
                </a:lnTo>
                <a:lnTo>
                  <a:pt x="1831" y="645"/>
                </a:lnTo>
                <a:lnTo>
                  <a:pt x="1823" y="673"/>
                </a:lnTo>
                <a:lnTo>
                  <a:pt x="1815" y="703"/>
                </a:lnTo>
                <a:lnTo>
                  <a:pt x="1815" y="703"/>
                </a:lnTo>
                <a:lnTo>
                  <a:pt x="1796" y="771"/>
                </a:lnTo>
                <a:lnTo>
                  <a:pt x="1796" y="771"/>
                </a:lnTo>
                <a:lnTo>
                  <a:pt x="1791" y="789"/>
                </a:lnTo>
                <a:lnTo>
                  <a:pt x="1787" y="807"/>
                </a:lnTo>
                <a:lnTo>
                  <a:pt x="1780" y="844"/>
                </a:lnTo>
                <a:lnTo>
                  <a:pt x="1780" y="844"/>
                </a:lnTo>
                <a:lnTo>
                  <a:pt x="1770" y="881"/>
                </a:lnTo>
                <a:lnTo>
                  <a:pt x="1759" y="919"/>
                </a:lnTo>
                <a:lnTo>
                  <a:pt x="1747" y="955"/>
                </a:lnTo>
                <a:lnTo>
                  <a:pt x="1737" y="991"/>
                </a:lnTo>
                <a:lnTo>
                  <a:pt x="1737" y="991"/>
                </a:lnTo>
                <a:lnTo>
                  <a:pt x="1736" y="999"/>
                </a:lnTo>
                <a:lnTo>
                  <a:pt x="1736" y="1008"/>
                </a:lnTo>
                <a:lnTo>
                  <a:pt x="1735" y="1011"/>
                </a:lnTo>
                <a:lnTo>
                  <a:pt x="1733" y="1015"/>
                </a:lnTo>
                <a:lnTo>
                  <a:pt x="1730" y="1017"/>
                </a:lnTo>
                <a:lnTo>
                  <a:pt x="1726" y="1020"/>
                </a:lnTo>
                <a:lnTo>
                  <a:pt x="1726" y="1020"/>
                </a:lnTo>
                <a:lnTo>
                  <a:pt x="1728" y="1025"/>
                </a:lnTo>
                <a:lnTo>
                  <a:pt x="1729" y="1029"/>
                </a:lnTo>
                <a:lnTo>
                  <a:pt x="1729" y="1032"/>
                </a:lnTo>
                <a:lnTo>
                  <a:pt x="1726" y="1036"/>
                </a:lnTo>
                <a:lnTo>
                  <a:pt x="1726" y="1036"/>
                </a:lnTo>
                <a:lnTo>
                  <a:pt x="1683" y="1038"/>
                </a:lnTo>
                <a:lnTo>
                  <a:pt x="1639" y="1042"/>
                </a:lnTo>
                <a:lnTo>
                  <a:pt x="1593" y="1046"/>
                </a:lnTo>
                <a:lnTo>
                  <a:pt x="1547" y="1054"/>
                </a:lnTo>
                <a:lnTo>
                  <a:pt x="1547" y="1054"/>
                </a:lnTo>
                <a:lnTo>
                  <a:pt x="1512" y="1061"/>
                </a:lnTo>
                <a:lnTo>
                  <a:pt x="1478" y="1069"/>
                </a:lnTo>
                <a:lnTo>
                  <a:pt x="1442" y="1076"/>
                </a:lnTo>
                <a:lnTo>
                  <a:pt x="1409" y="1085"/>
                </a:lnTo>
                <a:lnTo>
                  <a:pt x="1376" y="1095"/>
                </a:lnTo>
                <a:lnTo>
                  <a:pt x="1343" y="1106"/>
                </a:lnTo>
                <a:lnTo>
                  <a:pt x="1311" y="1118"/>
                </a:lnTo>
                <a:lnTo>
                  <a:pt x="1279" y="1131"/>
                </a:lnTo>
                <a:lnTo>
                  <a:pt x="1279" y="1131"/>
                </a:lnTo>
                <a:lnTo>
                  <a:pt x="1260" y="1139"/>
                </a:lnTo>
                <a:lnTo>
                  <a:pt x="1241" y="1149"/>
                </a:lnTo>
                <a:lnTo>
                  <a:pt x="1203" y="1170"/>
                </a:lnTo>
                <a:lnTo>
                  <a:pt x="1129" y="1212"/>
                </a:lnTo>
                <a:lnTo>
                  <a:pt x="1129" y="1212"/>
                </a:lnTo>
                <a:lnTo>
                  <a:pt x="1091" y="1233"/>
                </a:lnTo>
                <a:lnTo>
                  <a:pt x="1073" y="1244"/>
                </a:lnTo>
                <a:lnTo>
                  <a:pt x="1055" y="1255"/>
                </a:lnTo>
                <a:lnTo>
                  <a:pt x="1055" y="1255"/>
                </a:lnTo>
                <a:lnTo>
                  <a:pt x="1027" y="1271"/>
                </a:lnTo>
                <a:lnTo>
                  <a:pt x="1013" y="1280"/>
                </a:lnTo>
                <a:lnTo>
                  <a:pt x="1001" y="1289"/>
                </a:lnTo>
                <a:lnTo>
                  <a:pt x="1001" y="1289"/>
                </a:lnTo>
                <a:lnTo>
                  <a:pt x="995" y="1294"/>
                </a:lnTo>
                <a:lnTo>
                  <a:pt x="993" y="1299"/>
                </a:lnTo>
                <a:lnTo>
                  <a:pt x="991" y="1301"/>
                </a:lnTo>
                <a:lnTo>
                  <a:pt x="993" y="1303"/>
                </a:lnTo>
                <a:lnTo>
                  <a:pt x="993" y="1303"/>
                </a:lnTo>
                <a:lnTo>
                  <a:pt x="995" y="1303"/>
                </a:lnTo>
                <a:lnTo>
                  <a:pt x="998" y="1302"/>
                </a:lnTo>
                <a:lnTo>
                  <a:pt x="1003" y="1299"/>
                </a:lnTo>
                <a:lnTo>
                  <a:pt x="1009" y="1293"/>
                </a:lnTo>
                <a:lnTo>
                  <a:pt x="1013" y="1289"/>
                </a:lnTo>
                <a:lnTo>
                  <a:pt x="1013" y="1289"/>
                </a:lnTo>
                <a:lnTo>
                  <a:pt x="1025" y="1283"/>
                </a:lnTo>
                <a:lnTo>
                  <a:pt x="1036" y="1276"/>
                </a:lnTo>
                <a:lnTo>
                  <a:pt x="1061" y="1263"/>
                </a:lnTo>
                <a:lnTo>
                  <a:pt x="1061" y="1263"/>
                </a:lnTo>
                <a:lnTo>
                  <a:pt x="1087" y="1252"/>
                </a:lnTo>
                <a:lnTo>
                  <a:pt x="1111" y="1241"/>
                </a:lnTo>
                <a:lnTo>
                  <a:pt x="1111" y="1241"/>
                </a:lnTo>
                <a:lnTo>
                  <a:pt x="1131" y="1232"/>
                </a:lnTo>
                <a:lnTo>
                  <a:pt x="1150" y="1225"/>
                </a:lnTo>
                <a:lnTo>
                  <a:pt x="1170" y="1218"/>
                </a:lnTo>
                <a:lnTo>
                  <a:pt x="1191" y="1212"/>
                </a:lnTo>
                <a:lnTo>
                  <a:pt x="1211" y="1207"/>
                </a:lnTo>
                <a:lnTo>
                  <a:pt x="1232" y="1202"/>
                </a:lnTo>
                <a:lnTo>
                  <a:pt x="1275" y="1194"/>
                </a:lnTo>
                <a:lnTo>
                  <a:pt x="1320" y="1187"/>
                </a:lnTo>
                <a:lnTo>
                  <a:pt x="1365" y="1182"/>
                </a:lnTo>
                <a:lnTo>
                  <a:pt x="1456" y="1174"/>
                </a:lnTo>
                <a:lnTo>
                  <a:pt x="1456" y="1174"/>
                </a:lnTo>
                <a:lnTo>
                  <a:pt x="1529" y="1166"/>
                </a:lnTo>
                <a:lnTo>
                  <a:pt x="1565" y="1162"/>
                </a:lnTo>
                <a:lnTo>
                  <a:pt x="1603" y="1160"/>
                </a:lnTo>
                <a:lnTo>
                  <a:pt x="1639" y="1157"/>
                </a:lnTo>
                <a:lnTo>
                  <a:pt x="1677" y="1159"/>
                </a:lnTo>
                <a:lnTo>
                  <a:pt x="1714" y="1161"/>
                </a:lnTo>
                <a:lnTo>
                  <a:pt x="1732" y="1163"/>
                </a:lnTo>
                <a:lnTo>
                  <a:pt x="1751" y="1166"/>
                </a:lnTo>
                <a:lnTo>
                  <a:pt x="1751" y="1166"/>
                </a:lnTo>
                <a:lnTo>
                  <a:pt x="1775" y="1067"/>
                </a:lnTo>
                <a:lnTo>
                  <a:pt x="1801" y="967"/>
                </a:lnTo>
                <a:lnTo>
                  <a:pt x="1829" y="867"/>
                </a:lnTo>
                <a:lnTo>
                  <a:pt x="1856" y="773"/>
                </a:lnTo>
                <a:lnTo>
                  <a:pt x="1856" y="773"/>
                </a:lnTo>
                <a:lnTo>
                  <a:pt x="1858" y="766"/>
                </a:lnTo>
                <a:lnTo>
                  <a:pt x="1859" y="758"/>
                </a:lnTo>
                <a:lnTo>
                  <a:pt x="1861" y="743"/>
                </a:lnTo>
                <a:lnTo>
                  <a:pt x="1861" y="743"/>
                </a:lnTo>
                <a:lnTo>
                  <a:pt x="1865" y="733"/>
                </a:lnTo>
                <a:lnTo>
                  <a:pt x="1869" y="723"/>
                </a:lnTo>
                <a:lnTo>
                  <a:pt x="1874" y="713"/>
                </a:lnTo>
                <a:lnTo>
                  <a:pt x="1877" y="703"/>
                </a:lnTo>
                <a:lnTo>
                  <a:pt x="1877" y="703"/>
                </a:lnTo>
                <a:lnTo>
                  <a:pt x="1880" y="692"/>
                </a:lnTo>
                <a:lnTo>
                  <a:pt x="1882" y="680"/>
                </a:lnTo>
                <a:lnTo>
                  <a:pt x="1884" y="668"/>
                </a:lnTo>
                <a:lnTo>
                  <a:pt x="1888" y="655"/>
                </a:lnTo>
                <a:lnTo>
                  <a:pt x="1888" y="655"/>
                </a:lnTo>
                <a:lnTo>
                  <a:pt x="1903" y="609"/>
                </a:lnTo>
                <a:lnTo>
                  <a:pt x="1917" y="563"/>
                </a:lnTo>
                <a:lnTo>
                  <a:pt x="1923" y="541"/>
                </a:lnTo>
                <a:lnTo>
                  <a:pt x="1928" y="518"/>
                </a:lnTo>
                <a:lnTo>
                  <a:pt x="1933" y="497"/>
                </a:lnTo>
                <a:lnTo>
                  <a:pt x="1936" y="476"/>
                </a:lnTo>
                <a:lnTo>
                  <a:pt x="1936" y="476"/>
                </a:lnTo>
                <a:lnTo>
                  <a:pt x="1922" y="473"/>
                </a:lnTo>
                <a:lnTo>
                  <a:pt x="1906" y="470"/>
                </a:lnTo>
                <a:lnTo>
                  <a:pt x="1891" y="468"/>
                </a:lnTo>
                <a:lnTo>
                  <a:pt x="1876" y="466"/>
                </a:lnTo>
                <a:lnTo>
                  <a:pt x="1876" y="466"/>
                </a:lnTo>
                <a:close/>
                <a:moveTo>
                  <a:pt x="1783" y="572"/>
                </a:moveTo>
                <a:lnTo>
                  <a:pt x="1783" y="572"/>
                </a:lnTo>
                <a:lnTo>
                  <a:pt x="1785" y="566"/>
                </a:lnTo>
                <a:lnTo>
                  <a:pt x="1786" y="560"/>
                </a:lnTo>
                <a:lnTo>
                  <a:pt x="1788" y="554"/>
                </a:lnTo>
                <a:lnTo>
                  <a:pt x="1788" y="551"/>
                </a:lnTo>
                <a:lnTo>
                  <a:pt x="1787" y="549"/>
                </a:lnTo>
                <a:lnTo>
                  <a:pt x="1787" y="549"/>
                </a:lnTo>
                <a:lnTo>
                  <a:pt x="1783" y="561"/>
                </a:lnTo>
                <a:lnTo>
                  <a:pt x="1782" y="567"/>
                </a:lnTo>
                <a:lnTo>
                  <a:pt x="1782" y="570"/>
                </a:lnTo>
                <a:lnTo>
                  <a:pt x="1783" y="572"/>
                </a:lnTo>
                <a:lnTo>
                  <a:pt x="1783" y="572"/>
                </a:lnTo>
                <a:close/>
                <a:moveTo>
                  <a:pt x="1470" y="862"/>
                </a:moveTo>
                <a:lnTo>
                  <a:pt x="1470" y="862"/>
                </a:lnTo>
                <a:lnTo>
                  <a:pt x="1458" y="864"/>
                </a:lnTo>
                <a:lnTo>
                  <a:pt x="1448" y="866"/>
                </a:lnTo>
                <a:lnTo>
                  <a:pt x="1425" y="873"/>
                </a:lnTo>
                <a:lnTo>
                  <a:pt x="1405" y="881"/>
                </a:lnTo>
                <a:lnTo>
                  <a:pt x="1385" y="892"/>
                </a:lnTo>
                <a:lnTo>
                  <a:pt x="1366" y="903"/>
                </a:lnTo>
                <a:lnTo>
                  <a:pt x="1348" y="913"/>
                </a:lnTo>
                <a:lnTo>
                  <a:pt x="1311" y="937"/>
                </a:lnTo>
                <a:lnTo>
                  <a:pt x="1311" y="937"/>
                </a:lnTo>
                <a:lnTo>
                  <a:pt x="1282" y="960"/>
                </a:lnTo>
                <a:lnTo>
                  <a:pt x="1252" y="983"/>
                </a:lnTo>
                <a:lnTo>
                  <a:pt x="1222" y="1005"/>
                </a:lnTo>
                <a:lnTo>
                  <a:pt x="1193" y="1029"/>
                </a:lnTo>
                <a:lnTo>
                  <a:pt x="1193" y="1029"/>
                </a:lnTo>
                <a:lnTo>
                  <a:pt x="1164" y="1059"/>
                </a:lnTo>
                <a:lnTo>
                  <a:pt x="1136" y="1089"/>
                </a:lnTo>
                <a:lnTo>
                  <a:pt x="1108" y="1121"/>
                </a:lnTo>
                <a:lnTo>
                  <a:pt x="1080" y="1152"/>
                </a:lnTo>
                <a:lnTo>
                  <a:pt x="1054" y="1185"/>
                </a:lnTo>
                <a:lnTo>
                  <a:pt x="1028" y="1218"/>
                </a:lnTo>
                <a:lnTo>
                  <a:pt x="1004" y="1252"/>
                </a:lnTo>
                <a:lnTo>
                  <a:pt x="982" y="1285"/>
                </a:lnTo>
                <a:lnTo>
                  <a:pt x="982" y="1285"/>
                </a:lnTo>
                <a:lnTo>
                  <a:pt x="1017" y="1246"/>
                </a:lnTo>
                <a:lnTo>
                  <a:pt x="1055" y="1209"/>
                </a:lnTo>
                <a:lnTo>
                  <a:pt x="1075" y="1191"/>
                </a:lnTo>
                <a:lnTo>
                  <a:pt x="1094" y="1174"/>
                </a:lnTo>
                <a:lnTo>
                  <a:pt x="1115" y="1156"/>
                </a:lnTo>
                <a:lnTo>
                  <a:pt x="1136" y="1139"/>
                </a:lnTo>
                <a:lnTo>
                  <a:pt x="1136" y="1139"/>
                </a:lnTo>
                <a:lnTo>
                  <a:pt x="1142" y="1137"/>
                </a:lnTo>
                <a:lnTo>
                  <a:pt x="1149" y="1134"/>
                </a:lnTo>
                <a:lnTo>
                  <a:pt x="1162" y="1124"/>
                </a:lnTo>
                <a:lnTo>
                  <a:pt x="1185" y="1104"/>
                </a:lnTo>
                <a:lnTo>
                  <a:pt x="1185" y="1104"/>
                </a:lnTo>
                <a:lnTo>
                  <a:pt x="1200" y="1096"/>
                </a:lnTo>
                <a:lnTo>
                  <a:pt x="1215" y="1087"/>
                </a:lnTo>
                <a:lnTo>
                  <a:pt x="1243" y="1069"/>
                </a:lnTo>
                <a:lnTo>
                  <a:pt x="1271" y="1048"/>
                </a:lnTo>
                <a:lnTo>
                  <a:pt x="1285" y="1040"/>
                </a:lnTo>
                <a:lnTo>
                  <a:pt x="1300" y="1031"/>
                </a:lnTo>
                <a:lnTo>
                  <a:pt x="1300" y="1031"/>
                </a:lnTo>
                <a:lnTo>
                  <a:pt x="1329" y="1015"/>
                </a:lnTo>
                <a:lnTo>
                  <a:pt x="1359" y="999"/>
                </a:lnTo>
                <a:lnTo>
                  <a:pt x="1375" y="991"/>
                </a:lnTo>
                <a:lnTo>
                  <a:pt x="1391" y="984"/>
                </a:lnTo>
                <a:lnTo>
                  <a:pt x="1407" y="978"/>
                </a:lnTo>
                <a:lnTo>
                  <a:pt x="1424" y="972"/>
                </a:lnTo>
                <a:lnTo>
                  <a:pt x="1424" y="972"/>
                </a:lnTo>
                <a:lnTo>
                  <a:pt x="1426" y="969"/>
                </a:lnTo>
                <a:lnTo>
                  <a:pt x="1429" y="968"/>
                </a:lnTo>
                <a:lnTo>
                  <a:pt x="1433" y="966"/>
                </a:lnTo>
                <a:lnTo>
                  <a:pt x="1435" y="964"/>
                </a:lnTo>
                <a:lnTo>
                  <a:pt x="1435" y="964"/>
                </a:lnTo>
                <a:lnTo>
                  <a:pt x="1485" y="948"/>
                </a:lnTo>
                <a:lnTo>
                  <a:pt x="1513" y="939"/>
                </a:lnTo>
                <a:lnTo>
                  <a:pt x="1542" y="933"/>
                </a:lnTo>
                <a:lnTo>
                  <a:pt x="1572" y="927"/>
                </a:lnTo>
                <a:lnTo>
                  <a:pt x="1587" y="925"/>
                </a:lnTo>
                <a:lnTo>
                  <a:pt x="1602" y="924"/>
                </a:lnTo>
                <a:lnTo>
                  <a:pt x="1617" y="924"/>
                </a:lnTo>
                <a:lnTo>
                  <a:pt x="1632" y="925"/>
                </a:lnTo>
                <a:lnTo>
                  <a:pt x="1647" y="927"/>
                </a:lnTo>
                <a:lnTo>
                  <a:pt x="1661" y="929"/>
                </a:lnTo>
                <a:lnTo>
                  <a:pt x="1661" y="929"/>
                </a:lnTo>
                <a:lnTo>
                  <a:pt x="1661" y="926"/>
                </a:lnTo>
                <a:lnTo>
                  <a:pt x="1661" y="923"/>
                </a:lnTo>
                <a:lnTo>
                  <a:pt x="1659" y="919"/>
                </a:lnTo>
                <a:lnTo>
                  <a:pt x="1656" y="914"/>
                </a:lnTo>
                <a:lnTo>
                  <a:pt x="1655" y="910"/>
                </a:lnTo>
                <a:lnTo>
                  <a:pt x="1655" y="910"/>
                </a:lnTo>
                <a:lnTo>
                  <a:pt x="1626" y="908"/>
                </a:lnTo>
                <a:lnTo>
                  <a:pt x="1626" y="908"/>
                </a:lnTo>
                <a:lnTo>
                  <a:pt x="1617" y="904"/>
                </a:lnTo>
                <a:lnTo>
                  <a:pt x="1607" y="900"/>
                </a:lnTo>
                <a:lnTo>
                  <a:pt x="1596" y="899"/>
                </a:lnTo>
                <a:lnTo>
                  <a:pt x="1585" y="898"/>
                </a:lnTo>
                <a:lnTo>
                  <a:pt x="1573" y="899"/>
                </a:lnTo>
                <a:lnTo>
                  <a:pt x="1561" y="899"/>
                </a:lnTo>
                <a:lnTo>
                  <a:pt x="1538" y="903"/>
                </a:lnTo>
                <a:lnTo>
                  <a:pt x="1538" y="903"/>
                </a:lnTo>
                <a:lnTo>
                  <a:pt x="1505" y="909"/>
                </a:lnTo>
                <a:lnTo>
                  <a:pt x="1489" y="913"/>
                </a:lnTo>
                <a:lnTo>
                  <a:pt x="1473" y="918"/>
                </a:lnTo>
                <a:lnTo>
                  <a:pt x="1458" y="923"/>
                </a:lnTo>
                <a:lnTo>
                  <a:pt x="1443" y="928"/>
                </a:lnTo>
                <a:lnTo>
                  <a:pt x="1429" y="935"/>
                </a:lnTo>
                <a:lnTo>
                  <a:pt x="1417" y="942"/>
                </a:lnTo>
                <a:lnTo>
                  <a:pt x="1417" y="942"/>
                </a:lnTo>
                <a:lnTo>
                  <a:pt x="1407" y="950"/>
                </a:lnTo>
                <a:lnTo>
                  <a:pt x="1397" y="957"/>
                </a:lnTo>
                <a:lnTo>
                  <a:pt x="1392" y="960"/>
                </a:lnTo>
                <a:lnTo>
                  <a:pt x="1388" y="963"/>
                </a:lnTo>
                <a:lnTo>
                  <a:pt x="1382" y="965"/>
                </a:lnTo>
                <a:lnTo>
                  <a:pt x="1376" y="965"/>
                </a:lnTo>
                <a:lnTo>
                  <a:pt x="1376" y="965"/>
                </a:lnTo>
                <a:lnTo>
                  <a:pt x="1380" y="960"/>
                </a:lnTo>
                <a:lnTo>
                  <a:pt x="1387" y="957"/>
                </a:lnTo>
                <a:lnTo>
                  <a:pt x="1399" y="951"/>
                </a:lnTo>
                <a:lnTo>
                  <a:pt x="1399" y="951"/>
                </a:lnTo>
                <a:lnTo>
                  <a:pt x="1408" y="942"/>
                </a:lnTo>
                <a:lnTo>
                  <a:pt x="1418" y="934"/>
                </a:lnTo>
                <a:lnTo>
                  <a:pt x="1428" y="927"/>
                </a:lnTo>
                <a:lnTo>
                  <a:pt x="1439" y="921"/>
                </a:lnTo>
                <a:lnTo>
                  <a:pt x="1452" y="915"/>
                </a:lnTo>
                <a:lnTo>
                  <a:pt x="1465" y="910"/>
                </a:lnTo>
                <a:lnTo>
                  <a:pt x="1478" y="906"/>
                </a:lnTo>
                <a:lnTo>
                  <a:pt x="1491" y="902"/>
                </a:lnTo>
                <a:lnTo>
                  <a:pt x="1520" y="895"/>
                </a:lnTo>
                <a:lnTo>
                  <a:pt x="1551" y="891"/>
                </a:lnTo>
                <a:lnTo>
                  <a:pt x="1582" y="888"/>
                </a:lnTo>
                <a:lnTo>
                  <a:pt x="1612" y="885"/>
                </a:lnTo>
                <a:lnTo>
                  <a:pt x="1612" y="885"/>
                </a:lnTo>
                <a:lnTo>
                  <a:pt x="1612" y="880"/>
                </a:lnTo>
                <a:lnTo>
                  <a:pt x="1612" y="876"/>
                </a:lnTo>
                <a:lnTo>
                  <a:pt x="1611" y="872"/>
                </a:lnTo>
                <a:lnTo>
                  <a:pt x="1609" y="869"/>
                </a:lnTo>
                <a:lnTo>
                  <a:pt x="1609" y="869"/>
                </a:lnTo>
                <a:lnTo>
                  <a:pt x="1585" y="869"/>
                </a:lnTo>
                <a:lnTo>
                  <a:pt x="1560" y="873"/>
                </a:lnTo>
                <a:lnTo>
                  <a:pt x="1535" y="877"/>
                </a:lnTo>
                <a:lnTo>
                  <a:pt x="1511" y="882"/>
                </a:lnTo>
                <a:lnTo>
                  <a:pt x="1486" y="889"/>
                </a:lnTo>
                <a:lnTo>
                  <a:pt x="1464" y="896"/>
                </a:lnTo>
                <a:lnTo>
                  <a:pt x="1422" y="910"/>
                </a:lnTo>
                <a:lnTo>
                  <a:pt x="1422" y="910"/>
                </a:lnTo>
                <a:lnTo>
                  <a:pt x="1436" y="900"/>
                </a:lnTo>
                <a:lnTo>
                  <a:pt x="1451" y="892"/>
                </a:lnTo>
                <a:lnTo>
                  <a:pt x="1467" y="885"/>
                </a:lnTo>
                <a:lnTo>
                  <a:pt x="1484" y="879"/>
                </a:lnTo>
                <a:lnTo>
                  <a:pt x="1502" y="874"/>
                </a:lnTo>
                <a:lnTo>
                  <a:pt x="1519" y="868"/>
                </a:lnTo>
                <a:lnTo>
                  <a:pt x="1554" y="860"/>
                </a:lnTo>
                <a:lnTo>
                  <a:pt x="1554" y="860"/>
                </a:lnTo>
                <a:lnTo>
                  <a:pt x="1511" y="860"/>
                </a:lnTo>
                <a:lnTo>
                  <a:pt x="1490" y="860"/>
                </a:lnTo>
                <a:lnTo>
                  <a:pt x="1470" y="862"/>
                </a:lnTo>
                <a:lnTo>
                  <a:pt x="1470" y="862"/>
                </a:lnTo>
                <a:close/>
                <a:moveTo>
                  <a:pt x="437" y="1121"/>
                </a:moveTo>
                <a:lnTo>
                  <a:pt x="437" y="1121"/>
                </a:lnTo>
                <a:lnTo>
                  <a:pt x="430" y="1120"/>
                </a:lnTo>
                <a:lnTo>
                  <a:pt x="423" y="1118"/>
                </a:lnTo>
                <a:lnTo>
                  <a:pt x="423" y="1118"/>
                </a:lnTo>
                <a:lnTo>
                  <a:pt x="336" y="1093"/>
                </a:lnTo>
                <a:lnTo>
                  <a:pt x="294" y="1081"/>
                </a:lnTo>
                <a:lnTo>
                  <a:pt x="254" y="1072"/>
                </a:lnTo>
                <a:lnTo>
                  <a:pt x="254" y="1072"/>
                </a:lnTo>
                <a:lnTo>
                  <a:pt x="209" y="1062"/>
                </a:lnTo>
                <a:lnTo>
                  <a:pt x="163" y="1054"/>
                </a:lnTo>
                <a:lnTo>
                  <a:pt x="76" y="1038"/>
                </a:lnTo>
                <a:lnTo>
                  <a:pt x="76" y="1038"/>
                </a:lnTo>
                <a:lnTo>
                  <a:pt x="71" y="1041"/>
                </a:lnTo>
                <a:lnTo>
                  <a:pt x="65" y="1041"/>
                </a:lnTo>
                <a:lnTo>
                  <a:pt x="61" y="1041"/>
                </a:lnTo>
                <a:lnTo>
                  <a:pt x="55" y="1042"/>
                </a:lnTo>
                <a:lnTo>
                  <a:pt x="55" y="1042"/>
                </a:lnTo>
                <a:lnTo>
                  <a:pt x="49" y="1051"/>
                </a:lnTo>
                <a:lnTo>
                  <a:pt x="42" y="1061"/>
                </a:lnTo>
                <a:lnTo>
                  <a:pt x="35" y="1070"/>
                </a:lnTo>
                <a:lnTo>
                  <a:pt x="30" y="1080"/>
                </a:lnTo>
                <a:lnTo>
                  <a:pt x="30" y="1080"/>
                </a:lnTo>
                <a:lnTo>
                  <a:pt x="51" y="1081"/>
                </a:lnTo>
                <a:lnTo>
                  <a:pt x="70" y="1084"/>
                </a:lnTo>
                <a:lnTo>
                  <a:pt x="107" y="1088"/>
                </a:lnTo>
                <a:lnTo>
                  <a:pt x="107" y="1088"/>
                </a:lnTo>
                <a:lnTo>
                  <a:pt x="179" y="1099"/>
                </a:lnTo>
                <a:lnTo>
                  <a:pt x="251" y="1110"/>
                </a:lnTo>
                <a:lnTo>
                  <a:pt x="321" y="1122"/>
                </a:lnTo>
                <a:lnTo>
                  <a:pt x="391" y="1132"/>
                </a:lnTo>
                <a:lnTo>
                  <a:pt x="391" y="1132"/>
                </a:lnTo>
                <a:lnTo>
                  <a:pt x="454" y="1139"/>
                </a:lnTo>
                <a:lnTo>
                  <a:pt x="487" y="1144"/>
                </a:lnTo>
                <a:lnTo>
                  <a:pt x="523" y="1148"/>
                </a:lnTo>
                <a:lnTo>
                  <a:pt x="523" y="1148"/>
                </a:lnTo>
                <a:lnTo>
                  <a:pt x="530" y="1151"/>
                </a:lnTo>
                <a:lnTo>
                  <a:pt x="534" y="1151"/>
                </a:lnTo>
                <a:lnTo>
                  <a:pt x="535" y="1150"/>
                </a:lnTo>
                <a:lnTo>
                  <a:pt x="536" y="1148"/>
                </a:lnTo>
                <a:lnTo>
                  <a:pt x="536" y="1148"/>
                </a:lnTo>
                <a:lnTo>
                  <a:pt x="487" y="1136"/>
                </a:lnTo>
                <a:lnTo>
                  <a:pt x="461" y="1130"/>
                </a:lnTo>
                <a:lnTo>
                  <a:pt x="437" y="1121"/>
                </a:lnTo>
                <a:lnTo>
                  <a:pt x="437" y="1121"/>
                </a:lnTo>
                <a:close/>
                <a:moveTo>
                  <a:pt x="657" y="1209"/>
                </a:moveTo>
                <a:lnTo>
                  <a:pt x="657" y="1209"/>
                </a:lnTo>
                <a:lnTo>
                  <a:pt x="624" y="1195"/>
                </a:lnTo>
                <a:lnTo>
                  <a:pt x="607" y="1188"/>
                </a:lnTo>
                <a:lnTo>
                  <a:pt x="589" y="1182"/>
                </a:lnTo>
                <a:lnTo>
                  <a:pt x="589" y="1182"/>
                </a:lnTo>
                <a:lnTo>
                  <a:pt x="572" y="1176"/>
                </a:lnTo>
                <a:lnTo>
                  <a:pt x="555" y="1169"/>
                </a:lnTo>
                <a:lnTo>
                  <a:pt x="555" y="1169"/>
                </a:lnTo>
                <a:lnTo>
                  <a:pt x="546" y="1167"/>
                </a:lnTo>
                <a:lnTo>
                  <a:pt x="536" y="1166"/>
                </a:lnTo>
                <a:lnTo>
                  <a:pt x="515" y="1164"/>
                </a:lnTo>
                <a:lnTo>
                  <a:pt x="494" y="1162"/>
                </a:lnTo>
                <a:lnTo>
                  <a:pt x="473" y="1159"/>
                </a:lnTo>
                <a:lnTo>
                  <a:pt x="473" y="1159"/>
                </a:lnTo>
                <a:lnTo>
                  <a:pt x="442" y="1154"/>
                </a:lnTo>
                <a:lnTo>
                  <a:pt x="411" y="1150"/>
                </a:lnTo>
                <a:lnTo>
                  <a:pt x="347" y="1142"/>
                </a:lnTo>
                <a:lnTo>
                  <a:pt x="347" y="1142"/>
                </a:lnTo>
                <a:lnTo>
                  <a:pt x="307" y="1138"/>
                </a:lnTo>
                <a:lnTo>
                  <a:pt x="269" y="1132"/>
                </a:lnTo>
                <a:lnTo>
                  <a:pt x="194" y="1118"/>
                </a:lnTo>
                <a:lnTo>
                  <a:pt x="156" y="1111"/>
                </a:lnTo>
                <a:lnTo>
                  <a:pt x="119" y="1105"/>
                </a:lnTo>
                <a:lnTo>
                  <a:pt x="82" y="1100"/>
                </a:lnTo>
                <a:lnTo>
                  <a:pt x="46" y="1096"/>
                </a:lnTo>
                <a:lnTo>
                  <a:pt x="46" y="1096"/>
                </a:lnTo>
                <a:lnTo>
                  <a:pt x="42" y="1101"/>
                </a:lnTo>
                <a:lnTo>
                  <a:pt x="37" y="1105"/>
                </a:lnTo>
                <a:lnTo>
                  <a:pt x="30" y="1115"/>
                </a:lnTo>
                <a:lnTo>
                  <a:pt x="25" y="1126"/>
                </a:lnTo>
                <a:lnTo>
                  <a:pt x="21" y="1136"/>
                </a:lnTo>
                <a:lnTo>
                  <a:pt x="21" y="1136"/>
                </a:lnTo>
                <a:lnTo>
                  <a:pt x="57" y="1138"/>
                </a:lnTo>
                <a:lnTo>
                  <a:pt x="93" y="1142"/>
                </a:lnTo>
                <a:lnTo>
                  <a:pt x="131" y="1147"/>
                </a:lnTo>
                <a:lnTo>
                  <a:pt x="169" y="1152"/>
                </a:lnTo>
                <a:lnTo>
                  <a:pt x="169" y="1152"/>
                </a:lnTo>
                <a:lnTo>
                  <a:pt x="215" y="1155"/>
                </a:lnTo>
                <a:lnTo>
                  <a:pt x="264" y="1157"/>
                </a:lnTo>
                <a:lnTo>
                  <a:pt x="313" y="1160"/>
                </a:lnTo>
                <a:lnTo>
                  <a:pt x="335" y="1162"/>
                </a:lnTo>
                <a:lnTo>
                  <a:pt x="355" y="1164"/>
                </a:lnTo>
                <a:lnTo>
                  <a:pt x="355" y="1164"/>
                </a:lnTo>
                <a:lnTo>
                  <a:pt x="393" y="1168"/>
                </a:lnTo>
                <a:lnTo>
                  <a:pt x="410" y="1170"/>
                </a:lnTo>
                <a:lnTo>
                  <a:pt x="427" y="1174"/>
                </a:lnTo>
                <a:lnTo>
                  <a:pt x="427" y="1174"/>
                </a:lnTo>
                <a:lnTo>
                  <a:pt x="430" y="1175"/>
                </a:lnTo>
                <a:lnTo>
                  <a:pt x="435" y="1177"/>
                </a:lnTo>
                <a:lnTo>
                  <a:pt x="439" y="1179"/>
                </a:lnTo>
                <a:lnTo>
                  <a:pt x="442" y="1180"/>
                </a:lnTo>
                <a:lnTo>
                  <a:pt x="442" y="1180"/>
                </a:lnTo>
                <a:lnTo>
                  <a:pt x="455" y="1183"/>
                </a:lnTo>
                <a:lnTo>
                  <a:pt x="467" y="1184"/>
                </a:lnTo>
                <a:lnTo>
                  <a:pt x="491" y="1186"/>
                </a:lnTo>
                <a:lnTo>
                  <a:pt x="516" y="1188"/>
                </a:lnTo>
                <a:lnTo>
                  <a:pt x="529" y="1191"/>
                </a:lnTo>
                <a:lnTo>
                  <a:pt x="541" y="1193"/>
                </a:lnTo>
                <a:lnTo>
                  <a:pt x="541" y="1193"/>
                </a:lnTo>
                <a:lnTo>
                  <a:pt x="616" y="1212"/>
                </a:lnTo>
                <a:lnTo>
                  <a:pt x="684" y="1231"/>
                </a:lnTo>
                <a:lnTo>
                  <a:pt x="684" y="1231"/>
                </a:lnTo>
                <a:lnTo>
                  <a:pt x="710" y="1240"/>
                </a:lnTo>
                <a:lnTo>
                  <a:pt x="723" y="1243"/>
                </a:lnTo>
                <a:lnTo>
                  <a:pt x="729" y="1243"/>
                </a:lnTo>
                <a:lnTo>
                  <a:pt x="736" y="1242"/>
                </a:lnTo>
                <a:lnTo>
                  <a:pt x="736" y="1242"/>
                </a:lnTo>
                <a:lnTo>
                  <a:pt x="725" y="1240"/>
                </a:lnTo>
                <a:lnTo>
                  <a:pt x="714" y="1236"/>
                </a:lnTo>
                <a:lnTo>
                  <a:pt x="695" y="1226"/>
                </a:lnTo>
                <a:lnTo>
                  <a:pt x="676" y="1216"/>
                </a:lnTo>
                <a:lnTo>
                  <a:pt x="667" y="1212"/>
                </a:lnTo>
                <a:lnTo>
                  <a:pt x="657" y="1209"/>
                </a:lnTo>
                <a:lnTo>
                  <a:pt x="657" y="1209"/>
                </a:lnTo>
                <a:close/>
                <a:moveTo>
                  <a:pt x="587" y="1164"/>
                </a:moveTo>
                <a:lnTo>
                  <a:pt x="587" y="1164"/>
                </a:lnTo>
                <a:lnTo>
                  <a:pt x="564" y="1155"/>
                </a:lnTo>
                <a:lnTo>
                  <a:pt x="541" y="1148"/>
                </a:lnTo>
                <a:lnTo>
                  <a:pt x="541" y="1148"/>
                </a:lnTo>
                <a:lnTo>
                  <a:pt x="545" y="1151"/>
                </a:lnTo>
                <a:lnTo>
                  <a:pt x="550" y="1154"/>
                </a:lnTo>
                <a:lnTo>
                  <a:pt x="563" y="1159"/>
                </a:lnTo>
                <a:lnTo>
                  <a:pt x="576" y="1162"/>
                </a:lnTo>
                <a:lnTo>
                  <a:pt x="587" y="1164"/>
                </a:lnTo>
                <a:lnTo>
                  <a:pt x="587" y="1164"/>
                </a:lnTo>
                <a:close/>
                <a:moveTo>
                  <a:pt x="474" y="1198"/>
                </a:moveTo>
                <a:lnTo>
                  <a:pt x="474" y="1198"/>
                </a:lnTo>
                <a:lnTo>
                  <a:pt x="439" y="1193"/>
                </a:lnTo>
                <a:lnTo>
                  <a:pt x="421" y="1190"/>
                </a:lnTo>
                <a:lnTo>
                  <a:pt x="402" y="1187"/>
                </a:lnTo>
                <a:lnTo>
                  <a:pt x="402" y="1187"/>
                </a:lnTo>
                <a:lnTo>
                  <a:pt x="370" y="1183"/>
                </a:lnTo>
                <a:lnTo>
                  <a:pt x="340" y="1178"/>
                </a:lnTo>
                <a:lnTo>
                  <a:pt x="309" y="1172"/>
                </a:lnTo>
                <a:lnTo>
                  <a:pt x="296" y="1170"/>
                </a:lnTo>
                <a:lnTo>
                  <a:pt x="281" y="1169"/>
                </a:lnTo>
                <a:lnTo>
                  <a:pt x="281" y="1169"/>
                </a:lnTo>
                <a:lnTo>
                  <a:pt x="199" y="1167"/>
                </a:lnTo>
                <a:lnTo>
                  <a:pt x="161" y="1166"/>
                </a:lnTo>
                <a:lnTo>
                  <a:pt x="142" y="1165"/>
                </a:lnTo>
                <a:lnTo>
                  <a:pt x="124" y="1163"/>
                </a:lnTo>
                <a:lnTo>
                  <a:pt x="124" y="1163"/>
                </a:lnTo>
                <a:lnTo>
                  <a:pt x="91" y="1159"/>
                </a:lnTo>
                <a:lnTo>
                  <a:pt x="91" y="1159"/>
                </a:lnTo>
                <a:lnTo>
                  <a:pt x="81" y="1157"/>
                </a:lnTo>
                <a:lnTo>
                  <a:pt x="71" y="1155"/>
                </a:lnTo>
                <a:lnTo>
                  <a:pt x="61" y="1153"/>
                </a:lnTo>
                <a:lnTo>
                  <a:pt x="57" y="1153"/>
                </a:lnTo>
                <a:lnTo>
                  <a:pt x="54" y="1153"/>
                </a:lnTo>
                <a:lnTo>
                  <a:pt x="54" y="1153"/>
                </a:lnTo>
                <a:lnTo>
                  <a:pt x="48" y="1156"/>
                </a:lnTo>
                <a:lnTo>
                  <a:pt x="43" y="1161"/>
                </a:lnTo>
                <a:lnTo>
                  <a:pt x="40" y="1167"/>
                </a:lnTo>
                <a:lnTo>
                  <a:pt x="36" y="1174"/>
                </a:lnTo>
                <a:lnTo>
                  <a:pt x="31" y="1188"/>
                </a:lnTo>
                <a:lnTo>
                  <a:pt x="29" y="1201"/>
                </a:lnTo>
                <a:lnTo>
                  <a:pt x="29" y="1201"/>
                </a:lnTo>
                <a:lnTo>
                  <a:pt x="39" y="1199"/>
                </a:lnTo>
                <a:lnTo>
                  <a:pt x="50" y="1198"/>
                </a:lnTo>
                <a:lnTo>
                  <a:pt x="73" y="1197"/>
                </a:lnTo>
                <a:lnTo>
                  <a:pt x="82" y="1196"/>
                </a:lnTo>
                <a:lnTo>
                  <a:pt x="92" y="1195"/>
                </a:lnTo>
                <a:lnTo>
                  <a:pt x="100" y="1192"/>
                </a:lnTo>
                <a:lnTo>
                  <a:pt x="103" y="1190"/>
                </a:lnTo>
                <a:lnTo>
                  <a:pt x="105" y="1187"/>
                </a:lnTo>
                <a:lnTo>
                  <a:pt x="105" y="1187"/>
                </a:lnTo>
                <a:lnTo>
                  <a:pt x="110" y="1192"/>
                </a:lnTo>
                <a:lnTo>
                  <a:pt x="118" y="1194"/>
                </a:lnTo>
                <a:lnTo>
                  <a:pt x="126" y="1195"/>
                </a:lnTo>
                <a:lnTo>
                  <a:pt x="135" y="1194"/>
                </a:lnTo>
                <a:lnTo>
                  <a:pt x="153" y="1192"/>
                </a:lnTo>
                <a:lnTo>
                  <a:pt x="162" y="1192"/>
                </a:lnTo>
                <a:lnTo>
                  <a:pt x="170" y="1191"/>
                </a:lnTo>
                <a:lnTo>
                  <a:pt x="170" y="1191"/>
                </a:lnTo>
                <a:lnTo>
                  <a:pt x="178" y="1192"/>
                </a:lnTo>
                <a:lnTo>
                  <a:pt x="185" y="1194"/>
                </a:lnTo>
                <a:lnTo>
                  <a:pt x="193" y="1195"/>
                </a:lnTo>
                <a:lnTo>
                  <a:pt x="201" y="1196"/>
                </a:lnTo>
                <a:lnTo>
                  <a:pt x="201" y="1196"/>
                </a:lnTo>
                <a:lnTo>
                  <a:pt x="275" y="1199"/>
                </a:lnTo>
                <a:lnTo>
                  <a:pt x="352" y="1200"/>
                </a:lnTo>
                <a:lnTo>
                  <a:pt x="352" y="1200"/>
                </a:lnTo>
                <a:lnTo>
                  <a:pt x="372" y="1200"/>
                </a:lnTo>
                <a:lnTo>
                  <a:pt x="392" y="1201"/>
                </a:lnTo>
                <a:lnTo>
                  <a:pt x="430" y="1205"/>
                </a:lnTo>
                <a:lnTo>
                  <a:pt x="469" y="1211"/>
                </a:lnTo>
                <a:lnTo>
                  <a:pt x="506" y="1217"/>
                </a:lnTo>
                <a:lnTo>
                  <a:pt x="580" y="1230"/>
                </a:lnTo>
                <a:lnTo>
                  <a:pt x="616" y="1236"/>
                </a:lnTo>
                <a:lnTo>
                  <a:pt x="651" y="1239"/>
                </a:lnTo>
                <a:lnTo>
                  <a:pt x="651" y="1239"/>
                </a:lnTo>
                <a:lnTo>
                  <a:pt x="610" y="1226"/>
                </a:lnTo>
                <a:lnTo>
                  <a:pt x="567" y="1214"/>
                </a:lnTo>
                <a:lnTo>
                  <a:pt x="521" y="1205"/>
                </a:lnTo>
                <a:lnTo>
                  <a:pt x="498" y="1201"/>
                </a:lnTo>
                <a:lnTo>
                  <a:pt x="474" y="1198"/>
                </a:lnTo>
                <a:lnTo>
                  <a:pt x="474" y="1198"/>
                </a:lnTo>
                <a:close/>
                <a:moveTo>
                  <a:pt x="770" y="1237"/>
                </a:moveTo>
                <a:lnTo>
                  <a:pt x="770" y="1237"/>
                </a:lnTo>
                <a:lnTo>
                  <a:pt x="798" y="1250"/>
                </a:lnTo>
                <a:lnTo>
                  <a:pt x="827" y="1262"/>
                </a:lnTo>
                <a:lnTo>
                  <a:pt x="854" y="1275"/>
                </a:lnTo>
                <a:lnTo>
                  <a:pt x="882" y="1285"/>
                </a:lnTo>
                <a:lnTo>
                  <a:pt x="882" y="1285"/>
                </a:lnTo>
                <a:lnTo>
                  <a:pt x="853" y="1269"/>
                </a:lnTo>
                <a:lnTo>
                  <a:pt x="824" y="1255"/>
                </a:lnTo>
                <a:lnTo>
                  <a:pt x="794" y="1241"/>
                </a:lnTo>
                <a:lnTo>
                  <a:pt x="764" y="1228"/>
                </a:lnTo>
                <a:lnTo>
                  <a:pt x="733" y="1216"/>
                </a:lnTo>
                <a:lnTo>
                  <a:pt x="702" y="1205"/>
                </a:lnTo>
                <a:lnTo>
                  <a:pt x="636" y="1182"/>
                </a:lnTo>
                <a:lnTo>
                  <a:pt x="636" y="1182"/>
                </a:lnTo>
                <a:lnTo>
                  <a:pt x="669" y="1197"/>
                </a:lnTo>
                <a:lnTo>
                  <a:pt x="702" y="1212"/>
                </a:lnTo>
                <a:lnTo>
                  <a:pt x="720" y="1220"/>
                </a:lnTo>
                <a:lnTo>
                  <a:pt x="736" y="1227"/>
                </a:lnTo>
                <a:lnTo>
                  <a:pt x="753" y="1232"/>
                </a:lnTo>
                <a:lnTo>
                  <a:pt x="770" y="1237"/>
                </a:lnTo>
                <a:lnTo>
                  <a:pt x="770" y="1237"/>
                </a:lnTo>
                <a:close/>
                <a:moveTo>
                  <a:pt x="552" y="1239"/>
                </a:moveTo>
                <a:lnTo>
                  <a:pt x="552" y="1239"/>
                </a:lnTo>
                <a:lnTo>
                  <a:pt x="516" y="1233"/>
                </a:lnTo>
                <a:lnTo>
                  <a:pt x="480" y="1226"/>
                </a:lnTo>
                <a:lnTo>
                  <a:pt x="480" y="1226"/>
                </a:lnTo>
                <a:lnTo>
                  <a:pt x="441" y="1221"/>
                </a:lnTo>
                <a:lnTo>
                  <a:pt x="399" y="1216"/>
                </a:lnTo>
                <a:lnTo>
                  <a:pt x="358" y="1213"/>
                </a:lnTo>
                <a:lnTo>
                  <a:pt x="314" y="1211"/>
                </a:lnTo>
                <a:lnTo>
                  <a:pt x="230" y="1209"/>
                </a:lnTo>
                <a:lnTo>
                  <a:pt x="156" y="1207"/>
                </a:lnTo>
                <a:lnTo>
                  <a:pt x="156" y="1207"/>
                </a:lnTo>
                <a:lnTo>
                  <a:pt x="151" y="1211"/>
                </a:lnTo>
                <a:lnTo>
                  <a:pt x="146" y="1216"/>
                </a:lnTo>
                <a:lnTo>
                  <a:pt x="142" y="1222"/>
                </a:lnTo>
                <a:lnTo>
                  <a:pt x="138" y="1228"/>
                </a:lnTo>
                <a:lnTo>
                  <a:pt x="132" y="1241"/>
                </a:lnTo>
                <a:lnTo>
                  <a:pt x="127" y="1256"/>
                </a:lnTo>
                <a:lnTo>
                  <a:pt x="118" y="1286"/>
                </a:lnTo>
                <a:lnTo>
                  <a:pt x="112" y="1300"/>
                </a:lnTo>
                <a:lnTo>
                  <a:pt x="109" y="1307"/>
                </a:lnTo>
                <a:lnTo>
                  <a:pt x="105" y="1314"/>
                </a:lnTo>
                <a:lnTo>
                  <a:pt x="105" y="1314"/>
                </a:lnTo>
                <a:lnTo>
                  <a:pt x="132" y="1305"/>
                </a:lnTo>
                <a:lnTo>
                  <a:pt x="160" y="1296"/>
                </a:lnTo>
                <a:lnTo>
                  <a:pt x="190" y="1288"/>
                </a:lnTo>
                <a:lnTo>
                  <a:pt x="219" y="1281"/>
                </a:lnTo>
                <a:lnTo>
                  <a:pt x="252" y="1274"/>
                </a:lnTo>
                <a:lnTo>
                  <a:pt x="284" y="1268"/>
                </a:lnTo>
                <a:lnTo>
                  <a:pt x="317" y="1263"/>
                </a:lnTo>
                <a:lnTo>
                  <a:pt x="350" y="1260"/>
                </a:lnTo>
                <a:lnTo>
                  <a:pt x="350" y="1260"/>
                </a:lnTo>
                <a:lnTo>
                  <a:pt x="379" y="1258"/>
                </a:lnTo>
                <a:lnTo>
                  <a:pt x="407" y="1257"/>
                </a:lnTo>
                <a:lnTo>
                  <a:pt x="464" y="1257"/>
                </a:lnTo>
                <a:lnTo>
                  <a:pt x="520" y="1258"/>
                </a:lnTo>
                <a:lnTo>
                  <a:pt x="575" y="1261"/>
                </a:lnTo>
                <a:lnTo>
                  <a:pt x="630" y="1267"/>
                </a:lnTo>
                <a:lnTo>
                  <a:pt x="682" y="1272"/>
                </a:lnTo>
                <a:lnTo>
                  <a:pt x="781" y="1284"/>
                </a:lnTo>
                <a:lnTo>
                  <a:pt x="781" y="1284"/>
                </a:lnTo>
                <a:lnTo>
                  <a:pt x="752" y="1275"/>
                </a:lnTo>
                <a:lnTo>
                  <a:pt x="723" y="1269"/>
                </a:lnTo>
                <a:lnTo>
                  <a:pt x="666" y="1257"/>
                </a:lnTo>
                <a:lnTo>
                  <a:pt x="609" y="1247"/>
                </a:lnTo>
                <a:lnTo>
                  <a:pt x="552" y="1239"/>
                </a:lnTo>
                <a:lnTo>
                  <a:pt x="552" y="1239"/>
                </a:lnTo>
                <a:close/>
                <a:moveTo>
                  <a:pt x="116" y="1207"/>
                </a:moveTo>
                <a:lnTo>
                  <a:pt x="116" y="1207"/>
                </a:lnTo>
                <a:lnTo>
                  <a:pt x="110" y="1211"/>
                </a:lnTo>
                <a:lnTo>
                  <a:pt x="105" y="1216"/>
                </a:lnTo>
                <a:lnTo>
                  <a:pt x="96" y="1227"/>
                </a:lnTo>
                <a:lnTo>
                  <a:pt x="89" y="1239"/>
                </a:lnTo>
                <a:lnTo>
                  <a:pt x="80" y="1253"/>
                </a:lnTo>
                <a:lnTo>
                  <a:pt x="80" y="1253"/>
                </a:lnTo>
                <a:lnTo>
                  <a:pt x="70" y="1271"/>
                </a:lnTo>
                <a:lnTo>
                  <a:pt x="59" y="1289"/>
                </a:lnTo>
                <a:lnTo>
                  <a:pt x="59" y="1289"/>
                </a:lnTo>
                <a:lnTo>
                  <a:pt x="44" y="1316"/>
                </a:lnTo>
                <a:lnTo>
                  <a:pt x="37" y="1329"/>
                </a:lnTo>
                <a:lnTo>
                  <a:pt x="32" y="1342"/>
                </a:lnTo>
                <a:lnTo>
                  <a:pt x="27" y="1354"/>
                </a:lnTo>
                <a:lnTo>
                  <a:pt x="24" y="1368"/>
                </a:lnTo>
                <a:lnTo>
                  <a:pt x="21" y="1382"/>
                </a:lnTo>
                <a:lnTo>
                  <a:pt x="21" y="1397"/>
                </a:lnTo>
                <a:lnTo>
                  <a:pt x="21" y="1397"/>
                </a:lnTo>
                <a:lnTo>
                  <a:pt x="35" y="1403"/>
                </a:lnTo>
                <a:lnTo>
                  <a:pt x="49" y="1406"/>
                </a:lnTo>
                <a:lnTo>
                  <a:pt x="64" y="1409"/>
                </a:lnTo>
                <a:lnTo>
                  <a:pt x="79" y="1411"/>
                </a:lnTo>
                <a:lnTo>
                  <a:pt x="94" y="1412"/>
                </a:lnTo>
                <a:lnTo>
                  <a:pt x="109" y="1412"/>
                </a:lnTo>
                <a:lnTo>
                  <a:pt x="140" y="1412"/>
                </a:lnTo>
                <a:lnTo>
                  <a:pt x="171" y="1410"/>
                </a:lnTo>
                <a:lnTo>
                  <a:pt x="201" y="1407"/>
                </a:lnTo>
                <a:lnTo>
                  <a:pt x="230" y="1405"/>
                </a:lnTo>
                <a:lnTo>
                  <a:pt x="258" y="1404"/>
                </a:lnTo>
                <a:lnTo>
                  <a:pt x="258" y="1404"/>
                </a:lnTo>
                <a:lnTo>
                  <a:pt x="289" y="1404"/>
                </a:lnTo>
                <a:lnTo>
                  <a:pt x="321" y="1402"/>
                </a:lnTo>
                <a:lnTo>
                  <a:pt x="352" y="1399"/>
                </a:lnTo>
                <a:lnTo>
                  <a:pt x="384" y="1396"/>
                </a:lnTo>
                <a:lnTo>
                  <a:pt x="448" y="1389"/>
                </a:lnTo>
                <a:lnTo>
                  <a:pt x="511" y="1383"/>
                </a:lnTo>
                <a:lnTo>
                  <a:pt x="511" y="1383"/>
                </a:lnTo>
                <a:lnTo>
                  <a:pt x="577" y="1377"/>
                </a:lnTo>
                <a:lnTo>
                  <a:pt x="610" y="1374"/>
                </a:lnTo>
                <a:lnTo>
                  <a:pt x="641" y="1373"/>
                </a:lnTo>
                <a:lnTo>
                  <a:pt x="641" y="1373"/>
                </a:lnTo>
                <a:lnTo>
                  <a:pt x="667" y="1366"/>
                </a:lnTo>
                <a:lnTo>
                  <a:pt x="693" y="1362"/>
                </a:lnTo>
                <a:lnTo>
                  <a:pt x="720" y="1359"/>
                </a:lnTo>
                <a:lnTo>
                  <a:pt x="746" y="1357"/>
                </a:lnTo>
                <a:lnTo>
                  <a:pt x="801" y="1354"/>
                </a:lnTo>
                <a:lnTo>
                  <a:pt x="853" y="1352"/>
                </a:lnTo>
                <a:lnTo>
                  <a:pt x="853" y="1352"/>
                </a:lnTo>
                <a:lnTo>
                  <a:pt x="850" y="1341"/>
                </a:lnTo>
                <a:lnTo>
                  <a:pt x="846" y="1330"/>
                </a:lnTo>
                <a:lnTo>
                  <a:pt x="846" y="1330"/>
                </a:lnTo>
                <a:lnTo>
                  <a:pt x="773" y="1334"/>
                </a:lnTo>
                <a:lnTo>
                  <a:pt x="701" y="1338"/>
                </a:lnTo>
                <a:lnTo>
                  <a:pt x="666" y="1341"/>
                </a:lnTo>
                <a:lnTo>
                  <a:pt x="632" y="1344"/>
                </a:lnTo>
                <a:lnTo>
                  <a:pt x="597" y="1348"/>
                </a:lnTo>
                <a:lnTo>
                  <a:pt x="563" y="1352"/>
                </a:lnTo>
                <a:lnTo>
                  <a:pt x="563" y="1352"/>
                </a:lnTo>
                <a:lnTo>
                  <a:pt x="551" y="1356"/>
                </a:lnTo>
                <a:lnTo>
                  <a:pt x="541" y="1358"/>
                </a:lnTo>
                <a:lnTo>
                  <a:pt x="529" y="1360"/>
                </a:lnTo>
                <a:lnTo>
                  <a:pt x="517" y="1362"/>
                </a:lnTo>
                <a:lnTo>
                  <a:pt x="517" y="1362"/>
                </a:lnTo>
                <a:lnTo>
                  <a:pt x="513" y="1361"/>
                </a:lnTo>
                <a:lnTo>
                  <a:pt x="508" y="1361"/>
                </a:lnTo>
                <a:lnTo>
                  <a:pt x="502" y="1360"/>
                </a:lnTo>
                <a:lnTo>
                  <a:pt x="498" y="1360"/>
                </a:lnTo>
                <a:lnTo>
                  <a:pt x="498" y="1360"/>
                </a:lnTo>
                <a:lnTo>
                  <a:pt x="469" y="1363"/>
                </a:lnTo>
                <a:lnTo>
                  <a:pt x="439" y="1368"/>
                </a:lnTo>
                <a:lnTo>
                  <a:pt x="379" y="1378"/>
                </a:lnTo>
                <a:lnTo>
                  <a:pt x="348" y="1382"/>
                </a:lnTo>
                <a:lnTo>
                  <a:pt x="317" y="1386"/>
                </a:lnTo>
                <a:lnTo>
                  <a:pt x="287" y="1388"/>
                </a:lnTo>
                <a:lnTo>
                  <a:pt x="256" y="1389"/>
                </a:lnTo>
                <a:lnTo>
                  <a:pt x="256" y="1389"/>
                </a:lnTo>
                <a:lnTo>
                  <a:pt x="272" y="1383"/>
                </a:lnTo>
                <a:lnTo>
                  <a:pt x="287" y="1379"/>
                </a:lnTo>
                <a:lnTo>
                  <a:pt x="303" y="1377"/>
                </a:lnTo>
                <a:lnTo>
                  <a:pt x="319" y="1375"/>
                </a:lnTo>
                <a:lnTo>
                  <a:pt x="352" y="1372"/>
                </a:lnTo>
                <a:lnTo>
                  <a:pt x="368" y="1369"/>
                </a:lnTo>
                <a:lnTo>
                  <a:pt x="384" y="1367"/>
                </a:lnTo>
                <a:lnTo>
                  <a:pt x="384" y="1367"/>
                </a:lnTo>
                <a:lnTo>
                  <a:pt x="422" y="1359"/>
                </a:lnTo>
                <a:lnTo>
                  <a:pt x="459" y="1351"/>
                </a:lnTo>
                <a:lnTo>
                  <a:pt x="498" y="1345"/>
                </a:lnTo>
                <a:lnTo>
                  <a:pt x="516" y="1343"/>
                </a:lnTo>
                <a:lnTo>
                  <a:pt x="535" y="1342"/>
                </a:lnTo>
                <a:lnTo>
                  <a:pt x="535" y="1342"/>
                </a:lnTo>
                <a:lnTo>
                  <a:pt x="489" y="1342"/>
                </a:lnTo>
                <a:lnTo>
                  <a:pt x="440" y="1342"/>
                </a:lnTo>
                <a:lnTo>
                  <a:pt x="389" y="1344"/>
                </a:lnTo>
                <a:lnTo>
                  <a:pt x="362" y="1346"/>
                </a:lnTo>
                <a:lnTo>
                  <a:pt x="334" y="1349"/>
                </a:lnTo>
                <a:lnTo>
                  <a:pt x="334" y="1349"/>
                </a:lnTo>
                <a:lnTo>
                  <a:pt x="309" y="1351"/>
                </a:lnTo>
                <a:lnTo>
                  <a:pt x="285" y="1352"/>
                </a:lnTo>
                <a:lnTo>
                  <a:pt x="285" y="1352"/>
                </a:lnTo>
                <a:lnTo>
                  <a:pt x="258" y="1357"/>
                </a:lnTo>
                <a:lnTo>
                  <a:pt x="232" y="1361"/>
                </a:lnTo>
                <a:lnTo>
                  <a:pt x="208" y="1364"/>
                </a:lnTo>
                <a:lnTo>
                  <a:pt x="195" y="1365"/>
                </a:lnTo>
                <a:lnTo>
                  <a:pt x="183" y="1365"/>
                </a:lnTo>
                <a:lnTo>
                  <a:pt x="183" y="1365"/>
                </a:lnTo>
                <a:lnTo>
                  <a:pt x="165" y="1364"/>
                </a:lnTo>
                <a:lnTo>
                  <a:pt x="147" y="1363"/>
                </a:lnTo>
                <a:lnTo>
                  <a:pt x="130" y="1362"/>
                </a:lnTo>
                <a:lnTo>
                  <a:pt x="112" y="1363"/>
                </a:lnTo>
                <a:lnTo>
                  <a:pt x="112" y="1363"/>
                </a:lnTo>
                <a:lnTo>
                  <a:pt x="105" y="1365"/>
                </a:lnTo>
                <a:lnTo>
                  <a:pt x="97" y="1367"/>
                </a:lnTo>
                <a:lnTo>
                  <a:pt x="91" y="1369"/>
                </a:lnTo>
                <a:lnTo>
                  <a:pt x="87" y="1369"/>
                </a:lnTo>
                <a:lnTo>
                  <a:pt x="84" y="1368"/>
                </a:lnTo>
                <a:lnTo>
                  <a:pt x="84" y="1368"/>
                </a:lnTo>
                <a:lnTo>
                  <a:pt x="82" y="1365"/>
                </a:lnTo>
                <a:lnTo>
                  <a:pt x="82" y="1362"/>
                </a:lnTo>
                <a:lnTo>
                  <a:pt x="82" y="1356"/>
                </a:lnTo>
                <a:lnTo>
                  <a:pt x="86" y="1350"/>
                </a:lnTo>
                <a:lnTo>
                  <a:pt x="89" y="1346"/>
                </a:lnTo>
                <a:lnTo>
                  <a:pt x="89" y="1346"/>
                </a:lnTo>
                <a:lnTo>
                  <a:pt x="88" y="1337"/>
                </a:lnTo>
                <a:lnTo>
                  <a:pt x="87" y="1328"/>
                </a:lnTo>
                <a:lnTo>
                  <a:pt x="88" y="1320"/>
                </a:lnTo>
                <a:lnTo>
                  <a:pt x="89" y="1315"/>
                </a:lnTo>
                <a:lnTo>
                  <a:pt x="89" y="1315"/>
                </a:lnTo>
                <a:lnTo>
                  <a:pt x="99" y="1293"/>
                </a:lnTo>
                <a:lnTo>
                  <a:pt x="110" y="1269"/>
                </a:lnTo>
                <a:lnTo>
                  <a:pt x="121" y="1243"/>
                </a:lnTo>
                <a:lnTo>
                  <a:pt x="125" y="1230"/>
                </a:lnTo>
                <a:lnTo>
                  <a:pt x="128" y="1217"/>
                </a:lnTo>
                <a:lnTo>
                  <a:pt x="128" y="1217"/>
                </a:lnTo>
                <a:lnTo>
                  <a:pt x="132" y="1215"/>
                </a:lnTo>
                <a:lnTo>
                  <a:pt x="137" y="1212"/>
                </a:lnTo>
                <a:lnTo>
                  <a:pt x="138" y="1210"/>
                </a:lnTo>
                <a:lnTo>
                  <a:pt x="139" y="1209"/>
                </a:lnTo>
                <a:lnTo>
                  <a:pt x="139" y="1208"/>
                </a:lnTo>
                <a:lnTo>
                  <a:pt x="137" y="1207"/>
                </a:lnTo>
                <a:lnTo>
                  <a:pt x="137" y="1207"/>
                </a:lnTo>
                <a:lnTo>
                  <a:pt x="126" y="1208"/>
                </a:lnTo>
                <a:lnTo>
                  <a:pt x="116" y="1207"/>
                </a:lnTo>
                <a:lnTo>
                  <a:pt x="116" y="1207"/>
                </a:lnTo>
                <a:close/>
                <a:moveTo>
                  <a:pt x="380" y="1271"/>
                </a:moveTo>
                <a:lnTo>
                  <a:pt x="380" y="1271"/>
                </a:lnTo>
                <a:lnTo>
                  <a:pt x="379" y="1271"/>
                </a:lnTo>
                <a:lnTo>
                  <a:pt x="379" y="1273"/>
                </a:lnTo>
                <a:lnTo>
                  <a:pt x="378" y="1274"/>
                </a:lnTo>
                <a:lnTo>
                  <a:pt x="377" y="1274"/>
                </a:lnTo>
                <a:lnTo>
                  <a:pt x="377" y="1274"/>
                </a:lnTo>
                <a:lnTo>
                  <a:pt x="361" y="1275"/>
                </a:lnTo>
                <a:lnTo>
                  <a:pt x="345" y="1276"/>
                </a:lnTo>
                <a:lnTo>
                  <a:pt x="311" y="1280"/>
                </a:lnTo>
                <a:lnTo>
                  <a:pt x="275" y="1285"/>
                </a:lnTo>
                <a:lnTo>
                  <a:pt x="240" y="1290"/>
                </a:lnTo>
                <a:lnTo>
                  <a:pt x="240" y="1290"/>
                </a:lnTo>
                <a:lnTo>
                  <a:pt x="206" y="1297"/>
                </a:lnTo>
                <a:lnTo>
                  <a:pt x="171" y="1306"/>
                </a:lnTo>
                <a:lnTo>
                  <a:pt x="155" y="1312"/>
                </a:lnTo>
                <a:lnTo>
                  <a:pt x="139" y="1317"/>
                </a:lnTo>
                <a:lnTo>
                  <a:pt x="123" y="1324"/>
                </a:lnTo>
                <a:lnTo>
                  <a:pt x="108" y="1331"/>
                </a:lnTo>
                <a:lnTo>
                  <a:pt x="108" y="1331"/>
                </a:lnTo>
                <a:lnTo>
                  <a:pt x="120" y="1331"/>
                </a:lnTo>
                <a:lnTo>
                  <a:pt x="132" y="1330"/>
                </a:lnTo>
                <a:lnTo>
                  <a:pt x="142" y="1329"/>
                </a:lnTo>
                <a:lnTo>
                  <a:pt x="148" y="1330"/>
                </a:lnTo>
                <a:lnTo>
                  <a:pt x="153" y="1331"/>
                </a:lnTo>
                <a:lnTo>
                  <a:pt x="153" y="1331"/>
                </a:lnTo>
                <a:lnTo>
                  <a:pt x="146" y="1334"/>
                </a:lnTo>
                <a:lnTo>
                  <a:pt x="138" y="1336"/>
                </a:lnTo>
                <a:lnTo>
                  <a:pt x="122" y="1337"/>
                </a:lnTo>
                <a:lnTo>
                  <a:pt x="115" y="1338"/>
                </a:lnTo>
                <a:lnTo>
                  <a:pt x="109" y="1342"/>
                </a:lnTo>
                <a:lnTo>
                  <a:pt x="106" y="1343"/>
                </a:lnTo>
                <a:lnTo>
                  <a:pt x="104" y="1345"/>
                </a:lnTo>
                <a:lnTo>
                  <a:pt x="103" y="1348"/>
                </a:lnTo>
                <a:lnTo>
                  <a:pt x="102" y="1351"/>
                </a:lnTo>
                <a:lnTo>
                  <a:pt x="102" y="1351"/>
                </a:lnTo>
                <a:lnTo>
                  <a:pt x="155" y="1349"/>
                </a:lnTo>
                <a:lnTo>
                  <a:pt x="211" y="1346"/>
                </a:lnTo>
                <a:lnTo>
                  <a:pt x="322" y="1336"/>
                </a:lnTo>
                <a:lnTo>
                  <a:pt x="377" y="1332"/>
                </a:lnTo>
                <a:lnTo>
                  <a:pt x="431" y="1329"/>
                </a:lnTo>
                <a:lnTo>
                  <a:pt x="485" y="1327"/>
                </a:lnTo>
                <a:lnTo>
                  <a:pt x="536" y="1326"/>
                </a:lnTo>
                <a:lnTo>
                  <a:pt x="536" y="1326"/>
                </a:lnTo>
                <a:lnTo>
                  <a:pt x="616" y="1327"/>
                </a:lnTo>
                <a:lnTo>
                  <a:pt x="685" y="1324"/>
                </a:lnTo>
                <a:lnTo>
                  <a:pt x="754" y="1320"/>
                </a:lnTo>
                <a:lnTo>
                  <a:pt x="827" y="1314"/>
                </a:lnTo>
                <a:lnTo>
                  <a:pt x="827" y="1314"/>
                </a:lnTo>
                <a:lnTo>
                  <a:pt x="791" y="1311"/>
                </a:lnTo>
                <a:lnTo>
                  <a:pt x="754" y="1307"/>
                </a:lnTo>
                <a:lnTo>
                  <a:pt x="713" y="1303"/>
                </a:lnTo>
                <a:lnTo>
                  <a:pt x="692" y="1302"/>
                </a:lnTo>
                <a:lnTo>
                  <a:pt x="668" y="1301"/>
                </a:lnTo>
                <a:lnTo>
                  <a:pt x="668" y="1301"/>
                </a:lnTo>
                <a:lnTo>
                  <a:pt x="677" y="1298"/>
                </a:lnTo>
                <a:lnTo>
                  <a:pt x="687" y="1294"/>
                </a:lnTo>
                <a:lnTo>
                  <a:pt x="698" y="1293"/>
                </a:lnTo>
                <a:lnTo>
                  <a:pt x="702" y="1293"/>
                </a:lnTo>
                <a:lnTo>
                  <a:pt x="708" y="1294"/>
                </a:lnTo>
                <a:lnTo>
                  <a:pt x="708" y="1294"/>
                </a:lnTo>
                <a:lnTo>
                  <a:pt x="686" y="1288"/>
                </a:lnTo>
                <a:lnTo>
                  <a:pt x="665" y="1284"/>
                </a:lnTo>
                <a:lnTo>
                  <a:pt x="642" y="1281"/>
                </a:lnTo>
                <a:lnTo>
                  <a:pt x="621" y="1277"/>
                </a:lnTo>
                <a:lnTo>
                  <a:pt x="600" y="1275"/>
                </a:lnTo>
                <a:lnTo>
                  <a:pt x="578" y="1274"/>
                </a:lnTo>
                <a:lnTo>
                  <a:pt x="536" y="1273"/>
                </a:lnTo>
                <a:lnTo>
                  <a:pt x="455" y="1273"/>
                </a:lnTo>
                <a:lnTo>
                  <a:pt x="417" y="1273"/>
                </a:lnTo>
                <a:lnTo>
                  <a:pt x="380" y="1271"/>
                </a:lnTo>
                <a:lnTo>
                  <a:pt x="380" y="1271"/>
                </a:lnTo>
                <a:close/>
                <a:moveTo>
                  <a:pt x="789" y="1299"/>
                </a:moveTo>
                <a:lnTo>
                  <a:pt x="789" y="1299"/>
                </a:lnTo>
                <a:lnTo>
                  <a:pt x="766" y="1296"/>
                </a:lnTo>
                <a:lnTo>
                  <a:pt x="754" y="1294"/>
                </a:lnTo>
                <a:lnTo>
                  <a:pt x="748" y="1294"/>
                </a:lnTo>
                <a:lnTo>
                  <a:pt x="743" y="1296"/>
                </a:lnTo>
                <a:lnTo>
                  <a:pt x="743" y="1296"/>
                </a:lnTo>
                <a:lnTo>
                  <a:pt x="769" y="1299"/>
                </a:lnTo>
                <a:lnTo>
                  <a:pt x="781" y="1300"/>
                </a:lnTo>
                <a:lnTo>
                  <a:pt x="786" y="1300"/>
                </a:lnTo>
                <a:lnTo>
                  <a:pt x="789" y="1299"/>
                </a:lnTo>
                <a:lnTo>
                  <a:pt x="789" y="1299"/>
                </a:lnTo>
                <a:close/>
                <a:moveTo>
                  <a:pt x="926" y="1341"/>
                </a:moveTo>
                <a:lnTo>
                  <a:pt x="926" y="1341"/>
                </a:lnTo>
                <a:lnTo>
                  <a:pt x="922" y="1341"/>
                </a:lnTo>
                <a:lnTo>
                  <a:pt x="917" y="1341"/>
                </a:lnTo>
                <a:lnTo>
                  <a:pt x="914" y="1341"/>
                </a:lnTo>
                <a:lnTo>
                  <a:pt x="914" y="1342"/>
                </a:lnTo>
                <a:lnTo>
                  <a:pt x="915" y="1344"/>
                </a:lnTo>
                <a:lnTo>
                  <a:pt x="915" y="1344"/>
                </a:lnTo>
                <a:lnTo>
                  <a:pt x="890" y="1337"/>
                </a:lnTo>
                <a:lnTo>
                  <a:pt x="862" y="1330"/>
                </a:lnTo>
                <a:lnTo>
                  <a:pt x="862" y="1330"/>
                </a:lnTo>
                <a:lnTo>
                  <a:pt x="862" y="1335"/>
                </a:lnTo>
                <a:lnTo>
                  <a:pt x="863" y="1339"/>
                </a:lnTo>
                <a:lnTo>
                  <a:pt x="864" y="1343"/>
                </a:lnTo>
                <a:lnTo>
                  <a:pt x="867" y="1346"/>
                </a:lnTo>
                <a:lnTo>
                  <a:pt x="873" y="1351"/>
                </a:lnTo>
                <a:lnTo>
                  <a:pt x="875" y="1354"/>
                </a:lnTo>
                <a:lnTo>
                  <a:pt x="877" y="1358"/>
                </a:lnTo>
                <a:lnTo>
                  <a:pt x="877" y="1358"/>
                </a:lnTo>
                <a:lnTo>
                  <a:pt x="909" y="1362"/>
                </a:lnTo>
                <a:lnTo>
                  <a:pt x="925" y="1363"/>
                </a:lnTo>
                <a:lnTo>
                  <a:pt x="941" y="1362"/>
                </a:lnTo>
                <a:lnTo>
                  <a:pt x="955" y="1360"/>
                </a:lnTo>
                <a:lnTo>
                  <a:pt x="963" y="1358"/>
                </a:lnTo>
                <a:lnTo>
                  <a:pt x="969" y="1356"/>
                </a:lnTo>
                <a:lnTo>
                  <a:pt x="974" y="1352"/>
                </a:lnTo>
                <a:lnTo>
                  <a:pt x="981" y="1348"/>
                </a:lnTo>
                <a:lnTo>
                  <a:pt x="986" y="1344"/>
                </a:lnTo>
                <a:lnTo>
                  <a:pt x="990" y="1338"/>
                </a:lnTo>
                <a:lnTo>
                  <a:pt x="990" y="1338"/>
                </a:lnTo>
                <a:lnTo>
                  <a:pt x="989" y="1333"/>
                </a:lnTo>
                <a:lnTo>
                  <a:pt x="986" y="1329"/>
                </a:lnTo>
                <a:lnTo>
                  <a:pt x="978" y="1317"/>
                </a:lnTo>
                <a:lnTo>
                  <a:pt x="978" y="1317"/>
                </a:lnTo>
                <a:lnTo>
                  <a:pt x="971" y="1319"/>
                </a:lnTo>
                <a:lnTo>
                  <a:pt x="966" y="1322"/>
                </a:lnTo>
                <a:lnTo>
                  <a:pt x="960" y="1326"/>
                </a:lnTo>
                <a:lnTo>
                  <a:pt x="956" y="1330"/>
                </a:lnTo>
                <a:lnTo>
                  <a:pt x="956" y="1330"/>
                </a:lnTo>
                <a:lnTo>
                  <a:pt x="954" y="1328"/>
                </a:lnTo>
                <a:lnTo>
                  <a:pt x="952" y="1328"/>
                </a:lnTo>
                <a:lnTo>
                  <a:pt x="948" y="1329"/>
                </a:lnTo>
                <a:lnTo>
                  <a:pt x="944" y="1331"/>
                </a:lnTo>
                <a:lnTo>
                  <a:pt x="936" y="1336"/>
                </a:lnTo>
                <a:lnTo>
                  <a:pt x="930" y="1338"/>
                </a:lnTo>
                <a:lnTo>
                  <a:pt x="926" y="1341"/>
                </a:lnTo>
                <a:lnTo>
                  <a:pt x="926" y="1341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accent1">
                <a:lumMod val="50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48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59259E-6 L -0.00221 0.2138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10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=""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23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510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Thermomécanique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rganigramme : Processus 17"/>
          <p:cNvSpPr/>
          <p:nvPr/>
        </p:nvSpPr>
        <p:spPr>
          <a:xfrm>
            <a:off x="2774486" y="461249"/>
            <a:ext cx="528166" cy="463198"/>
          </a:xfrm>
          <a:prstGeom prst="flowChartProcess">
            <a:avLst/>
          </a:prstGeom>
          <a:ln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80" y="562531"/>
            <a:ext cx="506467" cy="269630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1664635" y="1124607"/>
            <a:ext cx="1988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Modèle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thermique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1664635" y="1524829"/>
            <a:ext cx="4538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Formulation des lois de comportement thermique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760647" y="1962832"/>
                <a:ext cx="2246962" cy="8784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sz="160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1600" i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fr-FR" sz="1600" i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fr-FR" sz="16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𝑑𝑖𝑣</m:t>
                              </m:r>
                              <m:d>
                                <m:d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  <m:r>
                                <a:rPr lang="fr-FR" sz="1600" i="0">
                                  <a:latin typeface="Cambria Math" panose="02040503050406030204" pitchFamily="18" charset="0"/>
                                </a:rPr>
                                <m:t>=0 </m:t>
                              </m:r>
                            </m:e>
                            <m:e>
                              <m:r>
                                <a:rPr lang="fr-FR" sz="16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fr-FR" sz="1600" i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fr-FR" sz="1600" i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fr-FR" sz="1600" i="0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647" y="1962832"/>
                <a:ext cx="2246962" cy="87844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ZoneTexte 25"/>
          <p:cNvSpPr txBox="1"/>
          <p:nvPr/>
        </p:nvSpPr>
        <p:spPr>
          <a:xfrm>
            <a:off x="1664635" y="2923395"/>
            <a:ext cx="31438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 thermique aux limites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3" name="Groupe 32"/>
          <p:cNvGrpSpPr/>
          <p:nvPr/>
        </p:nvGrpSpPr>
        <p:grpSpPr>
          <a:xfrm>
            <a:off x="3775710" y="3531222"/>
            <a:ext cx="5215890" cy="2754630"/>
            <a:chOff x="6524825" y="2737054"/>
            <a:chExt cx="5215890" cy="2754630"/>
          </a:xfrm>
        </p:grpSpPr>
        <p:pic>
          <p:nvPicPr>
            <p:cNvPr id="27" name="Image 26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6524825" y="2737054"/>
              <a:ext cx="5215890" cy="2754630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258942" y="3057511"/>
              <a:ext cx="320473" cy="524834"/>
            </a:xfrm>
            <a:prstGeom prst="rect">
              <a:avLst/>
            </a:prstGeom>
          </p:spPr>
        </p:pic>
      </p:grpSp>
      <p:graphicFrame>
        <p:nvGraphicFramePr>
          <p:cNvPr id="30" name="Tableau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964787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/>
                <a:gridCol w="989480"/>
                <a:gridCol w="1461022"/>
                <a:gridCol w="1100886"/>
                <a:gridCol w="1251840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au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9858904"/>
                  </p:ext>
                </p:extLst>
              </p:nvPr>
            </p:nvGraphicFramePr>
            <p:xfrm>
              <a:off x="7290428" y="1147851"/>
              <a:ext cx="4356957" cy="20351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43952"/>
                    <a:gridCol w="1913005"/>
                  </a:tblGrid>
                  <a:tr h="0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400" kern="1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Paramètres thermiques utilisés 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</a:tr>
                  <a:tr h="2138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Densité </a:t>
                          </a:r>
                          <a14:m>
                            <m:oMath xmlns:m="http://schemas.openxmlformats.org/officeDocument/2006/math">
                              <m:r>
                                <a:rPr lang="fr-FR" sz="140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oMath>
                          </a14:m>
                          <a:endParaRPr lang="fr-F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400" b="0" i="1" baseline="0" smtClean="0">
                                    <a:latin typeface="Cambria Math" panose="02040503050406030204" pitchFamily="18" charset="0"/>
                                  </a:rPr>
                                  <m:t>7850 </m:t>
                                </m:r>
                                <m:r>
                                  <a:rPr lang="fr-FR" sz="1400" b="0" i="1" baseline="0" smtClean="0"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  <m:r>
                                  <a:rPr lang="fr-FR" sz="1400" b="0" i="1" baseline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fr-FR" sz="1400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400" b="0" i="1" baseline="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fr-FR" sz="1400" b="0" i="1" baseline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Capacité thermique massive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sz="1400" i="1" baseline="-250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endParaRPr lang="fr-F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444 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/(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fr-FR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Conductivité thermique </a:t>
                          </a:r>
                          <a14:m>
                            <m:oMath xmlns:m="http://schemas.openxmlformats.org/officeDocument/2006/math">
                              <m:r>
                                <a:rPr lang="fr-FR" sz="140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oMath>
                          </a14:m>
                          <a:endParaRPr lang="fr-F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50 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/(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fr-F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Coefficient d’échange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fr-FR" sz="1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endParaRPr lang="fr-F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FR" sz="14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50 </m:t>
                              </m:r>
                              <m:r>
                                <a:rPr lang="fr-FR" sz="140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  <m:r>
                                <a:rPr lang="fr-FR" sz="140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/(</m:t>
                              </m:r>
                              <m:sSup>
                                <m:sSupPr>
                                  <m:ctrlPr>
                                    <a:rPr lang="fr-FR" sz="1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1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fr-FR" sz="1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r-FR" sz="140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</m:oMath>
                          </a14:m>
                          <a:r>
                            <a:rPr lang="fr-FR" sz="1400" b="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r>
                            <a:rPr lang="fr-FR" sz="1400" b="0" i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fr-FR" sz="1400" b="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Température extérieure</a:t>
                          </a:r>
                          <a:endParaRPr lang="fr-F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4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20 °</m:t>
                                </m:r>
                                <m:r>
                                  <a:rPr lang="fr-FR" sz="14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fr-FR" sz="1400" b="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au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9858904"/>
                  </p:ext>
                </p:extLst>
              </p:nvPr>
            </p:nvGraphicFramePr>
            <p:xfrm>
              <a:off x="7290428" y="1147851"/>
              <a:ext cx="4356957" cy="20351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43952"/>
                    <a:gridCol w="1913005"/>
                  </a:tblGrid>
                  <a:tr h="304800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400" kern="1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Paramètres thermiques utilisés 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49" t="-102000" r="-79104" b="-47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28344" t="-102000" r="-1274" b="-474000"/>
                          </a:stretch>
                        </a:blipFill>
                      </a:tcPr>
                    </a:tc>
                  </a:tr>
                  <a:tr h="313055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49" t="-194231" r="-79104" b="-35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28344" t="-194231" r="-1274" b="-35576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49" t="-250820" r="-79104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28344" t="-250820" r="-1274" b="-2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49" t="-350820" r="-79104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28344" t="-350820" r="-1274" b="-1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Température extérieure</a:t>
                          </a:r>
                          <a:endParaRPr lang="fr-F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28344" t="-450820" r="-1274" b="-327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4173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=""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24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510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Thermomécanique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rganigramme : Processus 17"/>
          <p:cNvSpPr/>
          <p:nvPr/>
        </p:nvSpPr>
        <p:spPr>
          <a:xfrm>
            <a:off x="2774486" y="461249"/>
            <a:ext cx="528166" cy="463198"/>
          </a:xfrm>
          <a:prstGeom prst="flowChartProcess">
            <a:avLst/>
          </a:prstGeom>
          <a:ln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80" y="562531"/>
            <a:ext cx="506467" cy="269630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1664635" y="1124607"/>
            <a:ext cx="2044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Modèle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mécanique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1750279" y="1587910"/>
            <a:ext cx="4594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Formulation des lois de comportement mécanique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719300" y="2465273"/>
                <a:ext cx="1970348" cy="3851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fr-FR" b="0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𝒆𝒍</m:t>
                          </m:r>
                        </m:sub>
                        <m:sup>
                          <m:r>
                            <a:rPr lang="fr-FR" b="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fr-FR" b="1" i="1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𝜶</m:t>
                      </m:r>
                      <m:r>
                        <m:rPr>
                          <m:sty m:val="p"/>
                        </m:rPr>
                        <a:rPr lang="fr-FR" b="0" i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𝑻𝑰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300" y="2465273"/>
                <a:ext cx="1970348" cy="385105"/>
              </a:xfrm>
              <a:prstGeom prst="rect">
                <a:avLst/>
              </a:prstGeom>
              <a:blipFill rotWithShape="0">
                <a:blip r:embed="rId4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618827" y="3470332"/>
                <a:ext cx="4989956" cy="18158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avec </a:t>
                </a:r>
              </a:p>
              <a:p>
                <a14:m>
                  <m:oMath xmlns:m="http://schemas.openxmlformats.org/officeDocument/2006/math">
                    <m:r>
                      <a:rPr kumimoji="1"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𝝐</m:t>
                    </m:r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vecteur de déformation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𝒆𝒍</m:t>
                        </m:r>
                      </m:sub>
                    </m:sSub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matrice du comportement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élastique</a:t>
                </a:r>
              </a:p>
              <a:p>
                <a14:m>
                  <m:oMath xmlns:m="http://schemas.openxmlformats.org/officeDocument/2006/math">
                    <m:r>
                      <a:rPr lang="fr-FR" sz="1600" b="1" i="1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vecteur de contrainte</a:t>
                </a:r>
              </a:p>
              <a:p>
                <a14:m>
                  <m:oMath xmlns:m="http://schemas.openxmlformats.org/officeDocument/2006/math">
                    <m:r>
                      <a:rPr lang="fr-FR" sz="1600" b="1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vecteur du coefficient de dilatation thermique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>
                        <a:latin typeface="Cambria Math" panose="02040503050406030204" pitchFamily="18" charset="0"/>
                      </a:rPr>
                      <m:t>Δ</m:t>
                    </m:r>
                    <m:r>
                      <a:rPr lang="fr-FR" sz="1600" b="1" i="1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différence de température entre la référence et le rotor</a:t>
                </a:r>
              </a:p>
              <a:p>
                <a14:m>
                  <m:oMath xmlns:m="http://schemas.openxmlformats.org/officeDocument/2006/math">
                    <m:r>
                      <a:rPr lang="fr-FR" sz="1600" b="1" i="1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matrice d’</a:t>
                </a:r>
                <a:r>
                  <a:rPr kumimoji="1" lang="fr-FR" sz="1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iténdité</a:t>
                </a:r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827" y="3470332"/>
                <a:ext cx="4989956" cy="1815882"/>
              </a:xfrm>
              <a:prstGeom prst="rect">
                <a:avLst/>
              </a:prstGeom>
              <a:blipFill rotWithShape="0">
                <a:blip r:embed="rId5"/>
                <a:stretch>
                  <a:fillRect l="-733" t="-1007" b="-33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ZoneTexte 25"/>
          <p:cNvSpPr txBox="1"/>
          <p:nvPr/>
        </p:nvSpPr>
        <p:spPr>
          <a:xfrm>
            <a:off x="6813807" y="1587910"/>
            <a:ext cx="31999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 mécanique aux limites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Image 26"/>
          <p:cNvPicPr/>
          <p:nvPr/>
        </p:nvPicPr>
        <p:blipFill>
          <a:blip r:embed="rId6"/>
          <a:stretch>
            <a:fillRect/>
          </a:stretch>
        </p:blipFill>
        <p:spPr>
          <a:xfrm>
            <a:off x="6504853" y="4512412"/>
            <a:ext cx="5760720" cy="1802130"/>
          </a:xfrm>
          <a:prstGeom prst="rect">
            <a:avLst/>
          </a:prstGeom>
        </p:spPr>
      </p:pic>
      <p:pic>
        <p:nvPicPr>
          <p:cNvPr id="28" name="Image 27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090" y="2151302"/>
            <a:ext cx="4737100" cy="1774190"/>
          </a:xfrm>
          <a:prstGeom prst="rect">
            <a:avLst/>
          </a:prstGeom>
          <a:noFill/>
        </p:spPr>
      </p:pic>
      <p:graphicFrame>
        <p:nvGraphicFramePr>
          <p:cNvPr id="29" name="Tableau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414401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/>
                <a:gridCol w="989480"/>
                <a:gridCol w="1461022"/>
                <a:gridCol w="1100886"/>
                <a:gridCol w="1251840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492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=""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25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510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Thermomécanique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rganigramme : Processus 17"/>
          <p:cNvSpPr/>
          <p:nvPr/>
        </p:nvSpPr>
        <p:spPr>
          <a:xfrm>
            <a:off x="2774486" y="461249"/>
            <a:ext cx="528166" cy="463198"/>
          </a:xfrm>
          <a:prstGeom prst="flowChartProcess">
            <a:avLst/>
          </a:prstGeom>
          <a:ln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80" y="562531"/>
            <a:ext cx="506467" cy="269630"/>
          </a:xfrm>
          <a:prstGeom prst="rect">
            <a:avLst/>
          </a:prstGeom>
        </p:spPr>
      </p:pic>
      <p:graphicFrame>
        <p:nvGraphicFramePr>
          <p:cNvPr id="21" name="Tableau 20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/>
                <a:gridCol w="989480"/>
                <a:gridCol w="1461022"/>
                <a:gridCol w="1100886"/>
                <a:gridCol w="1251840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1772819" y="2036250"/>
                <a:ext cx="484882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Changement du repère entre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</m:oMath>
                </a14:m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et </a:t>
                </a:r>
                <a14:m>
                  <m:oMath xmlns:m="http://schemas.openxmlformats.org/officeDocument/2006/math"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819" y="2036250"/>
                <a:ext cx="4848828" cy="338554"/>
              </a:xfrm>
              <a:prstGeom prst="rect">
                <a:avLst/>
              </a:prstGeom>
              <a:blipFill rotWithShape="0">
                <a:blip r:embed="rId5"/>
                <a:stretch>
                  <a:fillRect l="-755" t="-5357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/>
              <p:cNvSpPr txBox="1"/>
              <p:nvPr/>
            </p:nvSpPr>
            <p:spPr>
              <a:xfrm>
                <a:off x="6868964" y="2092401"/>
                <a:ext cx="4965077" cy="34977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Déformation thermique obtenue dans le repère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Comportement dynamique exprimé dans le repère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Relation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 changement de repère</a:t>
                </a:r>
              </a:p>
              <a:p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  <m:r>
                                  <a:rPr lang="fr-FR" sz="16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fr-FR" sz="16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</m:acc>
                                    </m:e>
                                  </m:mr>
                                  <m:m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acc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  <a:p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avec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16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e>
                                <m:r>
                                  <a:rPr lang="fr-FR" sz="16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16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</m:m>
                        </m:e>
                      </m:d>
                      <m:r>
                        <a:rPr lang="fr-FR" sz="160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fr-FR" sz="160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sz="16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⁡(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𝑠𝑖𝑛</m:t>
                                    </m:r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𝑠𝑖𝑛</m:t>
                                    </m:r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co</m:t>
                                    </m:r>
                                    <m:func>
                                      <m:func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fr-FR" sz="1600">
                                            <a:latin typeface="Cambria Math" panose="02040503050406030204" pitchFamily="18" charset="0"/>
                                          </a:rPr>
                                          <m:t>s</m:t>
                                        </m:r>
                                      </m:fName>
                                      <m:e>
                                        <m:r>
                                          <a:rPr lang="fr-FR" sz="160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</m:e>
                                    </m:func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ZoneTexte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964" y="2092401"/>
                <a:ext cx="4965077" cy="3497752"/>
              </a:xfrm>
              <a:prstGeom prst="rect">
                <a:avLst/>
              </a:prstGeom>
              <a:blipFill rotWithShape="0">
                <a:blip r:embed="rId6"/>
                <a:stretch>
                  <a:fillRect l="-491" t="-52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ZoneTexte 25"/>
              <p:cNvSpPr txBox="1"/>
              <p:nvPr/>
            </p:nvSpPr>
            <p:spPr>
              <a:xfrm>
                <a:off x="7178229" y="5590153"/>
                <a:ext cx="484158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Symbole "</a:t>
                </a:r>
                <a14:m>
                  <m:oMath xmlns:m="http://schemas.openxmlformats.org/officeDocument/2006/math">
                    <m:r>
                      <a:rPr lang="fr-F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~</m:t>
                    </m:r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"  :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exprimé les paramètres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dans le repère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229" y="5590153"/>
                <a:ext cx="4841582" cy="338554"/>
              </a:xfrm>
              <a:prstGeom prst="rect">
                <a:avLst/>
              </a:prstGeom>
              <a:blipFill rotWithShape="0">
                <a:blip r:embed="rId7"/>
                <a:stretch>
                  <a:fillRect l="-756" t="-5357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Flèche droite 106"/>
          <p:cNvSpPr/>
          <p:nvPr/>
        </p:nvSpPr>
        <p:spPr>
          <a:xfrm>
            <a:off x="5989376" y="1253289"/>
            <a:ext cx="524669" cy="259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8" name="Groupe 107"/>
          <p:cNvGrpSpPr/>
          <p:nvPr/>
        </p:nvGrpSpPr>
        <p:grpSpPr>
          <a:xfrm>
            <a:off x="2162175" y="1139217"/>
            <a:ext cx="3199818" cy="463198"/>
            <a:chOff x="3057061" y="1106480"/>
            <a:chExt cx="3199818" cy="463198"/>
          </a:xfrm>
        </p:grpSpPr>
        <p:grpSp>
          <p:nvGrpSpPr>
            <p:cNvPr id="109" name="Groupe 108"/>
            <p:cNvGrpSpPr/>
            <p:nvPr/>
          </p:nvGrpSpPr>
          <p:grpSpPr>
            <a:xfrm>
              <a:off x="3057061" y="1106480"/>
              <a:ext cx="528166" cy="463198"/>
              <a:chOff x="4120862" y="1084634"/>
              <a:chExt cx="528166" cy="463198"/>
            </a:xfrm>
          </p:grpSpPr>
          <p:sp>
            <p:nvSpPr>
              <p:cNvPr id="111" name="Organigramme : Processus 110"/>
              <p:cNvSpPr/>
              <p:nvPr/>
            </p:nvSpPr>
            <p:spPr>
              <a:xfrm>
                <a:off x="4120862" y="1084634"/>
                <a:ext cx="528166" cy="463198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12" name="Image 1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35756" y="1185916"/>
                <a:ext cx="506467" cy="269630"/>
              </a:xfrm>
              <a:prstGeom prst="rect">
                <a:avLst/>
              </a:prstGeom>
            </p:spPr>
          </p:pic>
        </p:grpSp>
        <p:sp>
          <p:nvSpPr>
            <p:cNvPr id="110" name="ZoneTexte 109"/>
            <p:cNvSpPr txBox="1"/>
            <p:nvPr/>
          </p:nvSpPr>
          <p:spPr>
            <a:xfrm>
              <a:off x="3616413" y="1137741"/>
              <a:ext cx="26404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Modèle thermomécanique 3D</a:t>
              </a:r>
            </a:p>
          </p:txBody>
        </p:sp>
      </p:grpSp>
      <p:grpSp>
        <p:nvGrpSpPr>
          <p:cNvPr id="113" name="Groupe 112"/>
          <p:cNvGrpSpPr/>
          <p:nvPr/>
        </p:nvGrpSpPr>
        <p:grpSpPr>
          <a:xfrm>
            <a:off x="6914146" y="1134385"/>
            <a:ext cx="3443343" cy="479903"/>
            <a:chOff x="7555277" y="1143278"/>
            <a:chExt cx="3443343" cy="479903"/>
          </a:xfrm>
        </p:grpSpPr>
        <p:sp>
          <p:nvSpPr>
            <p:cNvPr id="114" name="ZoneTexte 113"/>
            <p:cNvSpPr txBox="1"/>
            <p:nvPr/>
          </p:nvSpPr>
          <p:spPr>
            <a:xfrm>
              <a:off x="8141748" y="1212798"/>
              <a:ext cx="28568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Modèle dynamique des rotor 1D</a:t>
              </a:r>
            </a:p>
          </p:txBody>
        </p:sp>
        <p:grpSp>
          <p:nvGrpSpPr>
            <p:cNvPr id="115" name="Groupe 114"/>
            <p:cNvGrpSpPr/>
            <p:nvPr/>
          </p:nvGrpSpPr>
          <p:grpSpPr>
            <a:xfrm>
              <a:off x="7555277" y="1143278"/>
              <a:ext cx="528166" cy="479903"/>
              <a:chOff x="6867899" y="1144148"/>
              <a:chExt cx="528166" cy="479903"/>
            </a:xfrm>
          </p:grpSpPr>
          <p:sp>
            <p:nvSpPr>
              <p:cNvPr id="116" name="Organigramme : Processus 115"/>
              <p:cNvSpPr/>
              <p:nvPr/>
            </p:nvSpPr>
            <p:spPr>
              <a:xfrm>
                <a:off x="6867899" y="114414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17" name="Image 116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20115" y="1277656"/>
                <a:ext cx="438239" cy="268247"/>
              </a:xfrm>
              <a:prstGeom prst="rect">
                <a:avLst/>
              </a:prstGeom>
            </p:spPr>
          </p:pic>
        </p:grpSp>
      </p:grpSp>
      <p:grpSp>
        <p:nvGrpSpPr>
          <p:cNvPr id="32" name="Groupe 31"/>
          <p:cNvGrpSpPr/>
          <p:nvPr/>
        </p:nvGrpSpPr>
        <p:grpSpPr>
          <a:xfrm>
            <a:off x="1876268" y="2692227"/>
            <a:ext cx="4774789" cy="3416650"/>
            <a:chOff x="3189101" y="1336302"/>
            <a:chExt cx="4774789" cy="3416650"/>
          </a:xfrm>
        </p:grpSpPr>
        <p:grpSp>
          <p:nvGrpSpPr>
            <p:cNvPr id="33" name="Groupe 32"/>
            <p:cNvGrpSpPr/>
            <p:nvPr/>
          </p:nvGrpSpPr>
          <p:grpSpPr>
            <a:xfrm>
              <a:off x="3189101" y="1336302"/>
              <a:ext cx="4774789" cy="3416650"/>
              <a:chOff x="3189101" y="1336302"/>
              <a:chExt cx="4774789" cy="3416650"/>
            </a:xfrm>
          </p:grpSpPr>
          <p:grpSp>
            <p:nvGrpSpPr>
              <p:cNvPr id="35" name="Groupe 34"/>
              <p:cNvGrpSpPr/>
              <p:nvPr/>
            </p:nvGrpSpPr>
            <p:grpSpPr>
              <a:xfrm>
                <a:off x="3189101" y="1336302"/>
                <a:ext cx="4774789" cy="3416650"/>
                <a:chOff x="3192772" y="1336302"/>
                <a:chExt cx="4774789" cy="3416650"/>
              </a:xfrm>
            </p:grpSpPr>
            <p:pic>
              <p:nvPicPr>
                <p:cNvPr id="44" name="Image 43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92772" y="1336302"/>
                  <a:ext cx="4774789" cy="3416650"/>
                </a:xfrm>
                <a:prstGeom prst="rect">
                  <a:avLst/>
                </a:prstGeom>
              </p:spPr>
            </p:pic>
            <p:grpSp>
              <p:nvGrpSpPr>
                <p:cNvPr id="45" name="Groupe 44"/>
                <p:cNvGrpSpPr/>
                <p:nvPr/>
              </p:nvGrpSpPr>
              <p:grpSpPr>
                <a:xfrm>
                  <a:off x="5805821" y="3369369"/>
                  <a:ext cx="514243" cy="359565"/>
                  <a:chOff x="5805821" y="3369369"/>
                  <a:chExt cx="514243" cy="359565"/>
                </a:xfrm>
              </p:grpSpPr>
              <p:sp>
                <p:nvSpPr>
                  <p:cNvPr id="55" name="Arc 54"/>
                  <p:cNvSpPr/>
                  <p:nvPr/>
                </p:nvSpPr>
                <p:spPr>
                  <a:xfrm rot="4876348">
                    <a:off x="5784102" y="3391088"/>
                    <a:ext cx="290512" cy="247074"/>
                  </a:xfrm>
                  <a:prstGeom prst="arc">
                    <a:avLst>
                      <a:gd name="adj1" fmla="val 16200000"/>
                      <a:gd name="adj2" fmla="val 2933405"/>
                    </a:avLst>
                  </a:prstGeom>
                  <a:ln w="12700">
                    <a:solidFill>
                      <a:srgbClr val="036DB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56" name="Zone de texte 153"/>
                      <p:cNvSpPr txBox="1"/>
                      <p:nvPr/>
                    </p:nvSpPr>
                    <p:spPr>
                      <a:xfrm>
                        <a:off x="6018316" y="3454284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acc>
                              <m:accPr>
                                <m:chr m:val="̃"/>
                                <m:ctrlPr>
                                  <a:rPr lang="fr-FR" sz="1400" b="0" i="1" smtClean="0">
                                    <a:solidFill>
                                      <a:srgbClr val="036DBF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1400" i="1">
                                    <a:solidFill>
                                      <a:srgbClr val="036DBF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</m:acc>
                          </m:oMath>
                        </a14:m>
                        <a:r>
                          <a:rPr lang="fr-FR" sz="1400" dirty="0">
                            <a:solidFill>
                              <a:srgbClr val="036DB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>
                  <p:sp>
                    <p:nvSpPr>
                      <p:cNvPr id="56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018316" y="3454284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 b="-4444"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46" name="Groupe 45"/>
                <p:cNvGrpSpPr/>
                <p:nvPr/>
              </p:nvGrpSpPr>
              <p:grpSpPr>
                <a:xfrm>
                  <a:off x="5693428" y="2448282"/>
                  <a:ext cx="364078" cy="409534"/>
                  <a:chOff x="3778458" y="2054982"/>
                  <a:chExt cx="364078" cy="409534"/>
                </a:xfrm>
              </p:grpSpPr>
              <p:sp>
                <p:nvSpPr>
                  <p:cNvPr id="53" name="Arc 52"/>
                  <p:cNvSpPr/>
                  <p:nvPr/>
                </p:nvSpPr>
                <p:spPr>
                  <a:xfrm>
                    <a:off x="3852024" y="2217442"/>
                    <a:ext cx="290512" cy="247074"/>
                  </a:xfrm>
                  <a:prstGeom prst="arc">
                    <a:avLst>
                      <a:gd name="adj1" fmla="val 16200000"/>
                      <a:gd name="adj2" fmla="val 2933405"/>
                    </a:avLst>
                  </a:prstGeom>
                  <a:ln w="12700">
                    <a:solidFill>
                      <a:srgbClr val="036DB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54" name="Zone de texte 153"/>
                      <p:cNvSpPr txBox="1"/>
                      <p:nvPr/>
                    </p:nvSpPr>
                    <p:spPr>
                      <a:xfrm>
                        <a:off x="3778458" y="2054982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acc>
                              <m:accPr>
                                <m:chr m:val="̃"/>
                                <m:ctrlPr>
                                  <a:rPr lang="fr-FR" sz="1400" b="0" i="1" smtClean="0">
                                    <a:solidFill>
                                      <a:srgbClr val="036DBF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1400" i="1">
                                    <a:solidFill>
                                      <a:srgbClr val="036DBF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𝜓</m:t>
                                </m:r>
                              </m:e>
                            </m:acc>
                          </m:oMath>
                        </a14:m>
                        <a:r>
                          <a:rPr lang="fr-FR" sz="1400" dirty="0">
                            <a:solidFill>
                              <a:srgbClr val="036DB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>
                  <p:sp>
                    <p:nvSpPr>
                      <p:cNvPr id="54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778458" y="2054982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1"/>
                        <a:stretch>
                          <a:fillRect r="-2041" b="-24444"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47" name="Groupe 46"/>
                <p:cNvGrpSpPr/>
                <p:nvPr/>
              </p:nvGrpSpPr>
              <p:grpSpPr>
                <a:xfrm>
                  <a:off x="5230093" y="3112173"/>
                  <a:ext cx="583233" cy="351065"/>
                  <a:chOff x="1358181" y="5560770"/>
                  <a:chExt cx="583233" cy="351065"/>
                </a:xfrm>
              </p:grpSpPr>
              <p:cxnSp>
                <p:nvCxnSpPr>
                  <p:cNvPr id="51" name="Connecteur droit avec flèche 50"/>
                  <p:cNvCxnSpPr/>
                  <p:nvPr/>
                </p:nvCxnSpPr>
                <p:spPr>
                  <a:xfrm>
                    <a:off x="1612802" y="5560770"/>
                    <a:ext cx="328612" cy="351065"/>
                  </a:xfrm>
                  <a:prstGeom prst="straightConnector1">
                    <a:avLst/>
                  </a:prstGeom>
                  <a:ln w="12700">
                    <a:solidFill>
                      <a:srgbClr val="036DBF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52" name="Zone de texte 153"/>
                      <p:cNvSpPr txBox="1"/>
                      <p:nvPr/>
                    </p:nvSpPr>
                    <p:spPr>
                      <a:xfrm>
                        <a:off x="1358181" y="5630491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r>
                              <a:rPr lang="fr-FR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  <m:r>
                              <a:rPr lang="fr-FR" sz="1400" i="1">
                                <a:solidFill>
                                  <a:srgbClr val="036DB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oMath>
                        </a14:m>
                        <a:r>
                          <a:rPr lang="fr-FR" sz="1400" dirty="0">
                            <a:solidFill>
                              <a:srgbClr val="036DB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  <a:endParaRPr lang="fr-FR" sz="140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mc:Choice>
                <mc:Fallback>
                  <p:sp>
                    <p:nvSpPr>
                      <p:cNvPr id="52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358181" y="5630491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2"/>
                        <a:stretch>
                          <a:fillRect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48" name="Groupe 47"/>
                <p:cNvGrpSpPr/>
                <p:nvPr/>
              </p:nvGrpSpPr>
              <p:grpSpPr>
                <a:xfrm>
                  <a:off x="5429292" y="2730669"/>
                  <a:ext cx="366065" cy="373767"/>
                  <a:chOff x="1702998" y="5240832"/>
                  <a:chExt cx="366065" cy="373767"/>
                </a:xfrm>
              </p:grpSpPr>
              <p:cxnSp>
                <p:nvCxnSpPr>
                  <p:cNvPr id="49" name="Connecteur droit avec flèche 48"/>
                  <p:cNvCxnSpPr/>
                  <p:nvPr/>
                </p:nvCxnSpPr>
                <p:spPr>
                  <a:xfrm flipV="1">
                    <a:off x="1757168" y="5340162"/>
                    <a:ext cx="311895" cy="274437"/>
                  </a:xfrm>
                  <a:prstGeom prst="straightConnector1">
                    <a:avLst/>
                  </a:prstGeom>
                  <a:ln w="12700">
                    <a:solidFill>
                      <a:srgbClr val="036DBF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50" name="Zone de texte 153"/>
                      <p:cNvSpPr txBox="1"/>
                      <p:nvPr/>
                    </p:nvSpPr>
                    <p:spPr>
                      <a:xfrm>
                        <a:off x="1702998" y="5240832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acc>
                              <m:accPr>
                                <m:chr m:val="̃"/>
                                <m:ctrlPr>
                                  <a:rPr lang="fr-FR" sz="1400" b="0" i="1" smtClean="0">
                                    <a:solidFill>
                                      <a:srgbClr val="036DBF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1400" i="1" smtClean="0">
                                    <a:solidFill>
                                      <a:srgbClr val="036DBF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</m:acc>
                          </m:oMath>
                        </a14:m>
                        <a:r>
                          <a:rPr lang="fr-FR" sz="1400" dirty="0">
                            <a:solidFill>
                              <a:srgbClr val="036DB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>
                  <p:sp>
                    <p:nvSpPr>
                      <p:cNvPr id="50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702998" y="5240832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3"/>
                        <a:stretch>
                          <a:fillRect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cxnSp>
            <p:nvCxnSpPr>
              <p:cNvPr id="36" name="Connecteur droit avec flèche 35"/>
              <p:cNvCxnSpPr/>
              <p:nvPr/>
            </p:nvCxnSpPr>
            <p:spPr>
              <a:xfrm>
                <a:off x="5486234" y="3104436"/>
                <a:ext cx="0" cy="62449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cteur droit avec flèche 36"/>
              <p:cNvCxnSpPr/>
              <p:nvPr/>
            </p:nvCxnSpPr>
            <p:spPr>
              <a:xfrm>
                <a:off x="5473784" y="3100067"/>
                <a:ext cx="744862" cy="867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8" name="Zone de texte 153"/>
                  <p:cNvSpPr txBox="1"/>
                  <p:nvPr/>
                </p:nvSpPr>
                <p:spPr>
                  <a:xfrm>
                    <a:off x="5991451" y="2848764"/>
                    <a:ext cx="301748" cy="274650"/>
                  </a:xfrm>
                  <a:prstGeom prst="rect">
                    <a:avLst/>
                  </a:prstGeom>
                  <a:noFill/>
                  <a:ln w="6350">
                    <a:noFill/>
                    <a:prstDash val="sysDash"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14:m>
                      <m:oMath xmlns:m="http://schemas.openxmlformats.org/officeDocument/2006/math">
                        <m:r>
                          <a:rPr lang="fr-F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  <m:r>
                          <a:rPr lang="fr-FR" sz="1400" i="1">
                            <a:solidFill>
                              <a:srgbClr val="036DB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a14:m>
                    <a:r>
                      <a:rPr lang="fr-FR" sz="1400" dirty="0">
                        <a:solidFill>
                          <a:srgbClr val="036DB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 </a:t>
                    </a:r>
                  </a:p>
                </p:txBody>
              </p:sp>
            </mc:Choice>
            <mc:Fallback>
              <p:sp>
                <p:nvSpPr>
                  <p:cNvPr id="38" name="Zone de texte 1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91451" y="2848764"/>
                    <a:ext cx="301748" cy="274650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  <a:ln w="6350">
                    <a:noFill/>
                    <a:prstDash val="sysDash"/>
                  </a:ln>
                  <a:effectLst/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9" name="Groupe 38"/>
              <p:cNvGrpSpPr/>
              <p:nvPr/>
            </p:nvGrpSpPr>
            <p:grpSpPr>
              <a:xfrm>
                <a:off x="5117467" y="3317981"/>
                <a:ext cx="479854" cy="345609"/>
                <a:chOff x="5117467" y="3317981"/>
                <a:chExt cx="479854" cy="345609"/>
              </a:xfrm>
            </p:grpSpPr>
            <p:sp>
              <p:nvSpPr>
                <p:cNvPr id="42" name="Arc 41"/>
                <p:cNvSpPr/>
                <p:nvPr/>
              </p:nvSpPr>
              <p:spPr>
                <a:xfrm rot="6652779">
                  <a:off x="5328528" y="3339700"/>
                  <a:ext cx="290512" cy="247074"/>
                </a:xfrm>
                <a:prstGeom prst="arc">
                  <a:avLst>
                    <a:gd name="adj1" fmla="val 16200000"/>
                    <a:gd name="adj2" fmla="val 2933405"/>
                  </a:avLst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3" name="Zone de texte 153"/>
                    <p:cNvSpPr txBox="1"/>
                    <p:nvPr/>
                  </p:nvSpPr>
                  <p:spPr>
                    <a:xfrm>
                      <a:off x="5117467" y="3388940"/>
                      <a:ext cx="301748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 xmlns:m="http://schemas.openxmlformats.org/officeDocument/2006/math">
                          <m:r>
                            <a:rPr lang="fr-F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fr-FR" sz="1400" i="1">
                              <a:solidFill>
                                <a:srgbClr val="036DB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oMath>
                      </a14:m>
                      <a:r>
                        <a:rPr lang="fr-FR" sz="1400" dirty="0">
                          <a:solidFill>
                            <a:srgbClr val="036DBF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p:txBody>
                </p:sp>
              </mc:Choice>
              <mc:Fallback>
                <p:sp>
                  <p:nvSpPr>
                    <p:cNvPr id="43" name="Zone de texte 1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17467" y="3388940"/>
                      <a:ext cx="301748" cy="274650"/>
                    </a:xfrm>
                    <a:prstGeom prst="rect">
                      <a:avLst/>
                    </a:prstGeom>
                    <a:blipFill rotWithShape="0">
                      <a:blip r:embed="rId15"/>
                      <a:stretch>
                        <a:fillRect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0" name="Zone de texte 153"/>
                  <p:cNvSpPr txBox="1"/>
                  <p:nvPr/>
                </p:nvSpPr>
                <p:spPr>
                  <a:xfrm>
                    <a:off x="5814789" y="3080096"/>
                    <a:ext cx="301748" cy="274650"/>
                  </a:xfrm>
                  <a:prstGeom prst="rect">
                    <a:avLst/>
                  </a:prstGeom>
                  <a:noFill/>
                  <a:ln w="6350">
                    <a:noFill/>
                    <a:prstDash val="sysDash"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14:m>
                      <m:oMath xmlns:m="http://schemas.openxmlformats.org/officeDocument/2006/math">
                        <m:r>
                          <a:rPr lang="fr-F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𝜓</m:t>
                        </m:r>
                        <m:r>
                          <a:rPr lang="fr-FR" sz="1400" i="1">
                            <a:solidFill>
                              <a:srgbClr val="036DB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a14:m>
                    <a:r>
                      <a:rPr lang="fr-FR" sz="1400" dirty="0">
                        <a:solidFill>
                          <a:srgbClr val="036DB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 </a:t>
                    </a:r>
                  </a:p>
                </p:txBody>
              </p:sp>
            </mc:Choice>
            <mc:Fallback>
              <p:sp>
                <p:nvSpPr>
                  <p:cNvPr id="40" name="Zone de texte 1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14789" y="3080096"/>
                    <a:ext cx="301748" cy="274650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b="-20000"/>
                    </a:stretch>
                  </a:blipFill>
                  <a:ln w="6350">
                    <a:noFill/>
                    <a:prstDash val="sysDash"/>
                  </a:ln>
                  <a:effectLst/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Arc 40"/>
              <p:cNvSpPr/>
              <p:nvPr/>
            </p:nvSpPr>
            <p:spPr>
              <a:xfrm rot="1719114">
                <a:off x="5619426" y="2980865"/>
                <a:ext cx="290512" cy="247074"/>
              </a:xfrm>
              <a:prstGeom prst="arc">
                <a:avLst>
                  <a:gd name="adj1" fmla="val 16200000"/>
                  <a:gd name="adj2" fmla="val 2933405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Zone de texte 153"/>
                <p:cNvSpPr txBox="1"/>
                <p:nvPr/>
              </p:nvSpPr>
              <p:spPr>
                <a:xfrm>
                  <a:off x="5574443" y="3384824"/>
                  <a:ext cx="301748" cy="274650"/>
                </a:xfrm>
                <a:prstGeom prst="rect">
                  <a:avLst/>
                </a:prstGeom>
                <a:noFill/>
                <a:ln w="6350">
                  <a:noFill/>
                  <a:prstDash val="sysDash"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fr-FR" sz="1400" b="0" i="1" smtClean="0">
                              <a:solidFill>
                                <a:srgbClr val="036DBF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fr-FR" sz="1400" b="0" i="1" smtClean="0">
                              <a:solidFill>
                                <a:srgbClr val="036DBF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</m:acc>
                    </m:oMath>
                  </a14:m>
                  <a:r>
                    <a:rPr lang="fr-FR" sz="1400" dirty="0">
                      <a:solidFill>
                        <a:srgbClr val="036DBF"/>
                      </a:solidFill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 </a:t>
                  </a:r>
                </a:p>
              </p:txBody>
            </p:sp>
          </mc:Choice>
          <mc:Fallback>
            <p:sp>
              <p:nvSpPr>
                <p:cNvPr id="34" name="Zone de texte 1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4443" y="3384824"/>
                  <a:ext cx="301748" cy="274650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  <a:ln w="6350">
                  <a:noFill/>
                  <a:prstDash val="sysDash"/>
                </a:ln>
                <a:effectLst/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1507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=""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26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510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Thermomécanique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rganigramme : Processus 17"/>
          <p:cNvSpPr/>
          <p:nvPr/>
        </p:nvSpPr>
        <p:spPr>
          <a:xfrm>
            <a:off x="2774486" y="461249"/>
            <a:ext cx="528166" cy="463198"/>
          </a:xfrm>
          <a:prstGeom prst="flowChartProcess">
            <a:avLst/>
          </a:prstGeom>
          <a:ln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80" y="562531"/>
            <a:ext cx="506467" cy="269630"/>
          </a:xfrm>
          <a:prstGeom prst="rect">
            <a:avLst/>
          </a:prstGeom>
        </p:spPr>
      </p:pic>
      <p:graphicFrame>
        <p:nvGraphicFramePr>
          <p:cNvPr id="21" name="Tableau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414401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/>
                <a:gridCol w="989480"/>
                <a:gridCol w="1461022"/>
                <a:gridCol w="1100886"/>
                <a:gridCol w="1251840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647478" y="1741029"/>
            <a:ext cx="61718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Déplacement de la fibre neutre du rotor après la déformation du rotor</a:t>
            </a:r>
          </a:p>
        </p:txBody>
      </p:sp>
      <p:sp>
        <p:nvSpPr>
          <p:cNvPr id="165" name="Flèche droite 164"/>
          <p:cNvSpPr/>
          <p:nvPr/>
        </p:nvSpPr>
        <p:spPr>
          <a:xfrm>
            <a:off x="5989376" y="1253289"/>
            <a:ext cx="524669" cy="259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73" name="Groupe 172"/>
          <p:cNvGrpSpPr/>
          <p:nvPr/>
        </p:nvGrpSpPr>
        <p:grpSpPr>
          <a:xfrm>
            <a:off x="2162175" y="1139217"/>
            <a:ext cx="3199818" cy="463198"/>
            <a:chOff x="3057061" y="1106480"/>
            <a:chExt cx="3199818" cy="463198"/>
          </a:xfrm>
        </p:grpSpPr>
        <p:grpSp>
          <p:nvGrpSpPr>
            <p:cNvPr id="167" name="Groupe 166"/>
            <p:cNvGrpSpPr/>
            <p:nvPr/>
          </p:nvGrpSpPr>
          <p:grpSpPr>
            <a:xfrm>
              <a:off x="3057061" y="1106480"/>
              <a:ext cx="528166" cy="463198"/>
              <a:chOff x="4120862" y="1084634"/>
              <a:chExt cx="528166" cy="463198"/>
            </a:xfrm>
          </p:grpSpPr>
          <p:sp>
            <p:nvSpPr>
              <p:cNvPr id="163" name="Organigramme : Processus 162"/>
              <p:cNvSpPr/>
              <p:nvPr/>
            </p:nvSpPr>
            <p:spPr>
              <a:xfrm>
                <a:off x="4120862" y="1084634"/>
                <a:ext cx="528166" cy="463198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64" name="Image 16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35756" y="1185916"/>
                <a:ext cx="506467" cy="269630"/>
              </a:xfrm>
              <a:prstGeom prst="rect">
                <a:avLst/>
              </a:prstGeom>
            </p:spPr>
          </p:pic>
        </p:grpSp>
        <p:sp>
          <p:nvSpPr>
            <p:cNvPr id="168" name="ZoneTexte 167"/>
            <p:cNvSpPr txBox="1"/>
            <p:nvPr/>
          </p:nvSpPr>
          <p:spPr>
            <a:xfrm>
              <a:off x="3616413" y="1137741"/>
              <a:ext cx="26404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Modèle thermomécanique 3D</a:t>
              </a:r>
            </a:p>
          </p:txBody>
        </p:sp>
      </p:grpSp>
      <p:grpSp>
        <p:nvGrpSpPr>
          <p:cNvPr id="174" name="Groupe 173"/>
          <p:cNvGrpSpPr/>
          <p:nvPr/>
        </p:nvGrpSpPr>
        <p:grpSpPr>
          <a:xfrm>
            <a:off x="6914146" y="1134385"/>
            <a:ext cx="3443343" cy="479903"/>
            <a:chOff x="7555277" y="1143278"/>
            <a:chExt cx="3443343" cy="479903"/>
          </a:xfrm>
        </p:grpSpPr>
        <p:sp>
          <p:nvSpPr>
            <p:cNvPr id="169" name="ZoneTexte 168"/>
            <p:cNvSpPr txBox="1"/>
            <p:nvPr/>
          </p:nvSpPr>
          <p:spPr>
            <a:xfrm>
              <a:off x="8141748" y="1212798"/>
              <a:ext cx="28568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Modèle dynamique des rotor 1D</a:t>
              </a:r>
            </a:p>
          </p:txBody>
        </p:sp>
        <p:grpSp>
          <p:nvGrpSpPr>
            <p:cNvPr id="172" name="Groupe 171"/>
            <p:cNvGrpSpPr/>
            <p:nvPr/>
          </p:nvGrpSpPr>
          <p:grpSpPr>
            <a:xfrm>
              <a:off x="7555277" y="1143278"/>
              <a:ext cx="528166" cy="479903"/>
              <a:chOff x="6867899" y="1144148"/>
              <a:chExt cx="528166" cy="479903"/>
            </a:xfrm>
          </p:grpSpPr>
          <p:sp>
            <p:nvSpPr>
              <p:cNvPr id="170" name="Organigramme : Processus 169"/>
              <p:cNvSpPr/>
              <p:nvPr/>
            </p:nvSpPr>
            <p:spPr>
              <a:xfrm>
                <a:off x="6867899" y="114414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71" name="Image 17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20115" y="1277656"/>
                <a:ext cx="438239" cy="268247"/>
              </a:xfrm>
              <a:prstGeom prst="rect">
                <a:avLst/>
              </a:prstGeom>
            </p:spPr>
          </p:pic>
        </p:grpSp>
      </p:grpSp>
      <p:grpSp>
        <p:nvGrpSpPr>
          <p:cNvPr id="180" name="Groupe 179"/>
          <p:cNvGrpSpPr/>
          <p:nvPr/>
        </p:nvGrpSpPr>
        <p:grpSpPr>
          <a:xfrm>
            <a:off x="1795258" y="2573255"/>
            <a:ext cx="2972609" cy="584775"/>
            <a:chOff x="1569516" y="2597421"/>
            <a:chExt cx="2972609" cy="584775"/>
          </a:xfrm>
        </p:grpSpPr>
        <p:sp>
          <p:nvSpPr>
            <p:cNvPr id="157" name="ZoneTexte 156"/>
            <p:cNvSpPr txBox="1"/>
            <p:nvPr/>
          </p:nvSpPr>
          <p:spPr>
            <a:xfrm>
              <a:off x="1742809" y="2597421"/>
              <a:ext cx="27993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Nœuds aux </a:t>
              </a:r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sections du modèle </a:t>
              </a: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thermomécanique 3D</a:t>
              </a:r>
              <a:endParaRPr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9" name="Ellipse 178"/>
            <p:cNvSpPr/>
            <p:nvPr/>
          </p:nvSpPr>
          <p:spPr>
            <a:xfrm>
              <a:off x="1569516" y="2883260"/>
              <a:ext cx="117085" cy="86771"/>
            </a:xfrm>
            <a:prstGeom prst="ellipse">
              <a:avLst/>
            </a:prstGeom>
            <a:solidFill>
              <a:srgbClr val="FFA700"/>
            </a:solidFill>
            <a:ln>
              <a:solidFill>
                <a:srgbClr val="FFA7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83" name="Groupe 182"/>
          <p:cNvGrpSpPr/>
          <p:nvPr/>
        </p:nvGrpSpPr>
        <p:grpSpPr>
          <a:xfrm>
            <a:off x="1792990" y="2165766"/>
            <a:ext cx="3280711" cy="338554"/>
            <a:chOff x="1567248" y="2189932"/>
            <a:chExt cx="3280711" cy="338554"/>
          </a:xfrm>
        </p:grpSpPr>
        <p:sp>
          <p:nvSpPr>
            <p:cNvPr id="160" name="ZoneTexte 159"/>
            <p:cNvSpPr txBox="1"/>
            <p:nvPr/>
          </p:nvSpPr>
          <p:spPr>
            <a:xfrm>
              <a:off x="1751615" y="2189932"/>
              <a:ext cx="3096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Nœuds du </a:t>
              </a:r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modèle </a:t>
              </a: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dynamique 1D</a:t>
              </a:r>
              <a:endParaRPr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2" name="Ellipse 181"/>
            <p:cNvSpPr/>
            <p:nvPr/>
          </p:nvSpPr>
          <p:spPr>
            <a:xfrm>
              <a:off x="1567248" y="2345502"/>
              <a:ext cx="110979" cy="822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87" name="Connecteur en arc 186"/>
          <p:cNvCxnSpPr>
            <a:stCxn id="185" idx="2"/>
            <a:endCxn id="190" idx="3"/>
          </p:cNvCxnSpPr>
          <p:nvPr/>
        </p:nvCxnSpPr>
        <p:spPr>
          <a:xfrm rot="10800000" flipV="1">
            <a:off x="3939541" y="3434534"/>
            <a:ext cx="1668187" cy="53929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0" name="Image 189"/>
          <p:cNvPicPr>
            <a:picLocks noChangeAspect="1"/>
          </p:cNvPicPr>
          <p:nvPr/>
        </p:nvPicPr>
        <p:blipFill rotWithShape="1">
          <a:blip r:embed="rId5"/>
          <a:srcRect l="2706" t="5015" r="5389" b="2880"/>
          <a:stretch/>
        </p:blipFill>
        <p:spPr>
          <a:xfrm>
            <a:off x="2468880" y="3307079"/>
            <a:ext cx="1470660" cy="13335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ZoneTexte 198"/>
              <p:cNvSpPr txBox="1"/>
              <p:nvPr/>
            </p:nvSpPr>
            <p:spPr>
              <a:xfrm>
                <a:off x="4820075" y="2079583"/>
                <a:ext cx="42763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Section correspond au nœud </a:t>
                </a: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sur la fibre neutre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9" name="ZoneTexte 1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075" y="2079583"/>
                <a:ext cx="4276300" cy="338554"/>
              </a:xfrm>
              <a:prstGeom prst="rect">
                <a:avLst/>
              </a:prstGeom>
              <a:blipFill rotWithShape="0">
                <a:blip r:embed="rId6"/>
                <a:stretch>
                  <a:fillRect l="-856" t="-5357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4" name="Groupe 183"/>
          <p:cNvGrpSpPr/>
          <p:nvPr/>
        </p:nvGrpSpPr>
        <p:grpSpPr>
          <a:xfrm>
            <a:off x="5673164" y="2362978"/>
            <a:ext cx="2218187" cy="2159890"/>
            <a:chOff x="4405978" y="2397747"/>
            <a:chExt cx="2218187" cy="2159890"/>
          </a:xfrm>
        </p:grpSpPr>
        <p:pic>
          <p:nvPicPr>
            <p:cNvPr id="152" name="Image 15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5978" y="2397747"/>
              <a:ext cx="2218187" cy="2159890"/>
            </a:xfrm>
            <a:prstGeom prst="rect">
              <a:avLst/>
            </a:prstGeom>
          </p:spPr>
        </p:pic>
        <p:sp>
          <p:nvSpPr>
            <p:cNvPr id="158" name="Ellipse 157"/>
            <p:cNvSpPr/>
            <p:nvPr/>
          </p:nvSpPr>
          <p:spPr>
            <a:xfrm>
              <a:off x="5436477" y="3409574"/>
              <a:ext cx="91752" cy="917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85" name="Ellipse 184"/>
          <p:cNvSpPr/>
          <p:nvPr/>
        </p:nvSpPr>
        <p:spPr>
          <a:xfrm>
            <a:off x="5607727" y="3244538"/>
            <a:ext cx="405942" cy="3799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5" name="Groupe 204"/>
          <p:cNvGrpSpPr/>
          <p:nvPr/>
        </p:nvGrpSpPr>
        <p:grpSpPr>
          <a:xfrm>
            <a:off x="1466056" y="4758951"/>
            <a:ext cx="6534726" cy="1637447"/>
            <a:chOff x="1466056" y="4758951"/>
            <a:chExt cx="6534726" cy="1637447"/>
          </a:xfrm>
        </p:grpSpPr>
        <p:grpSp>
          <p:nvGrpSpPr>
            <p:cNvPr id="73" name="Groupe 72"/>
            <p:cNvGrpSpPr/>
            <p:nvPr/>
          </p:nvGrpSpPr>
          <p:grpSpPr>
            <a:xfrm>
              <a:off x="1466056" y="4758951"/>
              <a:ext cx="6534726" cy="1637447"/>
              <a:chOff x="1413803" y="1840515"/>
              <a:chExt cx="6534726" cy="1637447"/>
            </a:xfrm>
          </p:grpSpPr>
          <p:grpSp>
            <p:nvGrpSpPr>
              <p:cNvPr id="74" name="Groupe 73"/>
              <p:cNvGrpSpPr/>
              <p:nvPr/>
            </p:nvGrpSpPr>
            <p:grpSpPr>
              <a:xfrm>
                <a:off x="1413803" y="1840515"/>
                <a:ext cx="6534726" cy="1637447"/>
                <a:chOff x="1530411" y="1884240"/>
                <a:chExt cx="6534726" cy="1637447"/>
              </a:xfrm>
            </p:grpSpPr>
            <p:pic>
              <p:nvPicPr>
                <p:cNvPr id="83" name="Image 82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21722" y="1884240"/>
                  <a:ext cx="5443415" cy="1568077"/>
                </a:xfrm>
                <a:prstGeom prst="rect">
                  <a:avLst/>
                </a:prstGeom>
              </p:spPr>
            </p:pic>
            <p:grpSp>
              <p:nvGrpSpPr>
                <p:cNvPr id="84" name="Groupe 83"/>
                <p:cNvGrpSpPr/>
                <p:nvPr/>
              </p:nvGrpSpPr>
              <p:grpSpPr>
                <a:xfrm>
                  <a:off x="1530411" y="2092196"/>
                  <a:ext cx="1127467" cy="1429491"/>
                  <a:chOff x="986142" y="2446409"/>
                  <a:chExt cx="1127467" cy="1429491"/>
                </a:xfrm>
              </p:grpSpPr>
              <p:grpSp>
                <p:nvGrpSpPr>
                  <p:cNvPr id="85" name="Groupe 84"/>
                  <p:cNvGrpSpPr/>
                  <p:nvPr/>
                </p:nvGrpSpPr>
                <p:grpSpPr>
                  <a:xfrm>
                    <a:off x="986142" y="2446409"/>
                    <a:ext cx="1127467" cy="1429491"/>
                    <a:chOff x="724214" y="2859266"/>
                    <a:chExt cx="1127467" cy="1429491"/>
                  </a:xfrm>
                </p:grpSpPr>
                <p:grpSp>
                  <p:nvGrpSpPr>
                    <p:cNvPr id="90" name="Groupe 89"/>
                    <p:cNvGrpSpPr/>
                    <p:nvPr/>
                  </p:nvGrpSpPr>
                  <p:grpSpPr>
                    <a:xfrm>
                      <a:off x="1053220" y="2859266"/>
                      <a:ext cx="798461" cy="1429491"/>
                      <a:chOff x="1049422" y="2910837"/>
                      <a:chExt cx="798461" cy="1429491"/>
                    </a:xfrm>
                  </p:grpSpPr>
                  <p:cxnSp>
                    <p:nvCxnSpPr>
                      <p:cNvPr id="97" name="Connecteur droit avec flèche 96"/>
                      <p:cNvCxnSpPr/>
                      <p:nvPr/>
                    </p:nvCxnSpPr>
                    <p:spPr>
                      <a:xfrm>
                        <a:off x="1066579" y="3525170"/>
                        <a:ext cx="624466" cy="0"/>
                      </a:xfrm>
                      <a:prstGeom prst="straightConnector1">
                        <a:avLst/>
                      </a:prstGeom>
                      <a:ln w="19050">
                        <a:solidFill>
                          <a:srgbClr val="767171"/>
                        </a:solidFill>
                        <a:prstDash val="solid"/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8" name="Connecteur droit avec flèche 97"/>
                      <p:cNvCxnSpPr/>
                      <p:nvPr/>
                    </p:nvCxnSpPr>
                    <p:spPr>
                      <a:xfrm>
                        <a:off x="1066580" y="3525170"/>
                        <a:ext cx="0" cy="677833"/>
                      </a:xfrm>
                      <a:prstGeom prst="straightConnector1">
                        <a:avLst/>
                      </a:prstGeom>
                      <a:ln w="19050">
                        <a:solidFill>
                          <a:srgbClr val="767171"/>
                        </a:solidFill>
                        <a:prstDash val="solid"/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>
                    <mc:Choice xmlns:a14="http://schemas.microsoft.com/office/drawing/2010/main" Requires="a14">
                      <p:sp>
                        <p:nvSpPr>
                          <p:cNvPr id="99" name="Zone de texte 153"/>
                          <p:cNvSpPr txBox="1"/>
                          <p:nvPr/>
                        </p:nvSpPr>
                        <p:spPr>
                          <a:xfrm>
                            <a:off x="1049422" y="4065678"/>
                            <a:ext cx="301748" cy="274650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  <a:prstDash val="sysDash"/>
                          </a:ln>
                          <a:effectLst/>
                        </p:spPr>
                        <p:style>
                          <a:lnRef idx="0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>
                              <a:lnSpc>
                                <a:spcPct val="107000"/>
                              </a:lnSpc>
                              <a:spcAft>
                                <a:spcPts val="800"/>
                              </a:spcAft>
                            </a:pPr>
                            <a14:m>
                              <m:oMath xmlns:m="http://schemas.openxmlformats.org/officeDocument/2006/math">
                                <m:r>
                                  <a:rPr lang="fr-FR" sz="1400" b="1" i="1" smtClean="0">
                                    <a:solidFill>
                                      <a:srgbClr val="76717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𝒓</m:t>
                                </m:r>
                              </m:oMath>
                            </a14:m>
                            <a:r>
                              <a:rPr lang="fr-FR" sz="140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 </a:t>
                            </a:r>
                          </a:p>
                        </p:txBody>
                      </p:sp>
                    </mc:Choice>
                    <mc:Fallback>
                      <p:sp>
                        <p:nvSpPr>
                          <p:cNvPr id="99" name="Zone de texte 153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049422" y="4065678"/>
                            <a:ext cx="301748" cy="274650"/>
                          </a:xfrm>
                          <a:prstGeom prst="rect">
                            <a:avLst/>
                          </a:prstGeom>
                          <a:blipFill rotWithShape="0">
                            <a:blip r:embed="rId9"/>
                            <a:stretch>
                              <a:fillRect/>
                            </a:stretch>
                          </a:blipFill>
                          <a:ln w="6350">
                            <a:noFill/>
                            <a:prstDash val="sysDash"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r>
                              <a:rPr lang="fr-FR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00" name="Zone de texte 154"/>
                          <p:cNvSpPr txBox="1"/>
                          <p:nvPr/>
                        </p:nvSpPr>
                        <p:spPr>
                          <a:xfrm>
                            <a:off x="1546135" y="3480903"/>
                            <a:ext cx="301748" cy="274650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  <a:prstDash val="sysDash"/>
                          </a:ln>
                          <a:effectLst/>
                        </p:spPr>
                        <p:style>
                          <a:lnRef idx="0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>
                              <a:lnSpc>
                                <a:spcPct val="107000"/>
                              </a:lnSpc>
                              <a:spcAft>
                                <a:spcPts val="800"/>
                              </a:spcAft>
                            </a:pPr>
                            <a14:m>
                              <m:oMath xmlns:m="http://schemas.openxmlformats.org/officeDocument/2006/math">
                                <m:r>
                                  <a:rPr lang="fr-FR" sz="1400" b="1" i="1" dirty="0" smtClean="0">
                                    <a:solidFill>
                                      <a:srgbClr val="76717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𝒁</m:t>
                                </m:r>
                              </m:oMath>
                            </a14:m>
                            <a:r>
                              <a:rPr lang="fr-FR" sz="140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 </a:t>
                            </a: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41" name="Zone de texte 154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546135" y="3480903"/>
                            <a:ext cx="301748" cy="274650"/>
                          </a:xfrm>
                          <a:prstGeom prst="rect">
                            <a:avLst/>
                          </a:prstGeom>
                          <a:blipFill rotWithShape="0">
                            <a:blip r:embed="rId14"/>
                            <a:stretch>
                              <a:fillRect/>
                            </a:stretch>
                          </a:blipFill>
                          <a:ln w="6350">
                            <a:noFill/>
                            <a:prstDash val="sysDash"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r>
                              <a:rPr lang="fr-FR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>
                    <mc:Choice xmlns:a14="http://schemas.microsoft.com/office/drawing/2010/main" Requires="a14">
                      <p:sp>
                        <p:nvSpPr>
                          <p:cNvPr id="101" name="Zone de texte 154"/>
                          <p:cNvSpPr txBox="1"/>
                          <p:nvPr/>
                        </p:nvSpPr>
                        <p:spPr>
                          <a:xfrm>
                            <a:off x="1415686" y="2910837"/>
                            <a:ext cx="183498" cy="274250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  <a:prstDash val="sysDash"/>
                          </a:ln>
                          <a:effectLst/>
                        </p:spPr>
                        <p:style>
                          <a:lnRef idx="0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>
                              <a:lnSpc>
                                <a:spcPct val="107000"/>
                              </a:lnSpc>
                              <a:spcAft>
                                <a:spcPts val="800"/>
                              </a:spcAft>
                            </a:pPr>
                            <a14:m>
                              <m:oMath xmlns:m="http://schemas.openxmlformats.org/officeDocument/2006/math">
                                <m:r>
                                  <a:rPr lang="fr-FR" sz="1400" b="1" i="1" dirty="0" smtClean="0">
                                    <a:solidFill>
                                      <a:srgbClr val="76717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𝒕</m:t>
                                </m:r>
                              </m:oMath>
                            </a14:m>
                            <a:r>
                              <a:rPr lang="fr-FR" sz="140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 </a:t>
                            </a:r>
                          </a:p>
                        </p:txBody>
                      </p:sp>
                    </mc:Choice>
                    <mc:Fallback>
                      <p:sp>
                        <p:nvSpPr>
                          <p:cNvPr id="101" name="Zone de texte 154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415686" y="2910837"/>
                            <a:ext cx="183498" cy="274250"/>
                          </a:xfrm>
                          <a:prstGeom prst="rect">
                            <a:avLst/>
                          </a:prstGeom>
                          <a:blipFill rotWithShape="0">
                            <a:blip r:embed="rId15"/>
                            <a:stretch>
                              <a:fillRect r="-20000"/>
                            </a:stretch>
                          </a:blipFill>
                          <a:ln w="6350">
                            <a:noFill/>
                            <a:prstDash val="sysDash"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r>
                              <a:rPr lang="fr-FR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102" name="Connecteur droit avec flèche 101"/>
                      <p:cNvCxnSpPr/>
                      <p:nvPr/>
                    </p:nvCxnSpPr>
                    <p:spPr>
                      <a:xfrm flipV="1">
                        <a:off x="1066579" y="3125988"/>
                        <a:ext cx="599334" cy="401932"/>
                      </a:xfrm>
                      <a:prstGeom prst="straightConnector1">
                        <a:avLst/>
                      </a:prstGeom>
                      <a:ln w="19050">
                        <a:solidFill>
                          <a:srgbClr val="767171"/>
                        </a:solidFill>
                        <a:prstDash val="solid"/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1" name="Groupe 90"/>
                    <p:cNvGrpSpPr/>
                    <p:nvPr/>
                  </p:nvGrpSpPr>
                  <p:grpSpPr>
                    <a:xfrm>
                      <a:off x="724214" y="3727527"/>
                      <a:ext cx="472729" cy="290512"/>
                      <a:chOff x="724214" y="3727527"/>
                      <a:chExt cx="472729" cy="290512"/>
                    </a:xfrm>
                  </p:grpSpPr>
                  <p:sp>
                    <p:nvSpPr>
                      <p:cNvPr id="95" name="Arc 94"/>
                      <p:cNvSpPr/>
                      <p:nvPr/>
                    </p:nvSpPr>
                    <p:spPr>
                      <a:xfrm rot="7260465">
                        <a:off x="928150" y="3749246"/>
                        <a:ext cx="290512" cy="247074"/>
                      </a:xfrm>
                      <a:prstGeom prst="arc">
                        <a:avLst>
                          <a:gd name="adj1" fmla="val 16200000"/>
                          <a:gd name="adj2" fmla="val 2933405"/>
                        </a:avLst>
                      </a:prstGeom>
                      <a:ln w="12700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fr-FR"/>
                      </a:p>
                    </p:txBody>
                  </p:sp>
                  <mc:AlternateContent xmlns:mc="http://schemas.openxmlformats.org/markup-compatibility/2006">
                    <mc:Choice xmlns:a14="http://schemas.microsoft.com/office/drawing/2010/main" Requires="a14">
                      <p:sp>
                        <p:nvSpPr>
                          <p:cNvPr id="96" name="Zone de texte 153"/>
                          <p:cNvSpPr txBox="1"/>
                          <p:nvPr/>
                        </p:nvSpPr>
                        <p:spPr>
                          <a:xfrm>
                            <a:off x="724214" y="3741005"/>
                            <a:ext cx="301748" cy="274650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  <a:prstDash val="sysDash"/>
                          </a:ln>
                          <a:effectLst/>
                        </p:spPr>
                        <p:style>
                          <a:lnRef idx="0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>
                              <a:lnSpc>
                                <a:spcPct val="107000"/>
                              </a:lnSpc>
                              <a:spcAft>
                                <a:spcPts val="800"/>
                              </a:spcAft>
                            </a:pPr>
                            <a14:m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fr-FR" sz="14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oMath>
                            </a14:m>
                            <a:r>
                              <a:rPr lang="fr-FR" sz="140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 </a:t>
                            </a:r>
                          </a:p>
                        </p:txBody>
                      </p:sp>
                    </mc:Choice>
                    <mc:Fallback>
                      <p:sp>
                        <p:nvSpPr>
                          <p:cNvPr id="96" name="Zone de texte 153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724214" y="3741005"/>
                            <a:ext cx="301748" cy="274650"/>
                          </a:xfrm>
                          <a:prstGeom prst="rect">
                            <a:avLst/>
                          </a:prstGeom>
                          <a:blipFill rotWithShape="0">
                            <a:blip r:embed="rId16"/>
                            <a:stretch>
                              <a:fillRect b="-4444"/>
                            </a:stretch>
                          </a:blipFill>
                          <a:ln w="6350">
                            <a:noFill/>
                            <a:prstDash val="sysDash"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r>
                              <a:rPr lang="fr-FR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grpSp>
                  <p:nvGrpSpPr>
                    <p:cNvPr id="92" name="Groupe 91"/>
                    <p:cNvGrpSpPr/>
                    <p:nvPr/>
                  </p:nvGrpSpPr>
                  <p:grpSpPr>
                    <a:xfrm>
                      <a:off x="1280274" y="3088980"/>
                      <a:ext cx="553070" cy="336536"/>
                      <a:chOff x="1280274" y="3088980"/>
                      <a:chExt cx="553070" cy="336536"/>
                    </a:xfrm>
                  </p:grpSpPr>
                  <p:sp>
                    <p:nvSpPr>
                      <p:cNvPr id="93" name="Arc 92"/>
                      <p:cNvSpPr/>
                      <p:nvPr/>
                    </p:nvSpPr>
                    <p:spPr>
                      <a:xfrm>
                        <a:off x="1280274" y="3088980"/>
                        <a:ext cx="290512" cy="247074"/>
                      </a:xfrm>
                      <a:prstGeom prst="arc">
                        <a:avLst>
                          <a:gd name="adj1" fmla="val 16200000"/>
                          <a:gd name="adj2" fmla="val 2933405"/>
                        </a:avLst>
                      </a:prstGeom>
                      <a:ln w="12700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fr-FR"/>
                      </a:p>
                    </p:txBody>
                  </p:sp>
                  <mc:AlternateContent xmlns:mc="http://schemas.openxmlformats.org/markup-compatibility/2006">
                    <mc:Choice xmlns:a14="http://schemas.microsoft.com/office/drawing/2010/main" Requires="a14">
                      <p:sp>
                        <p:nvSpPr>
                          <p:cNvPr id="94" name="Zone de texte 153"/>
                          <p:cNvSpPr txBox="1"/>
                          <p:nvPr/>
                        </p:nvSpPr>
                        <p:spPr>
                          <a:xfrm>
                            <a:off x="1531596" y="3150866"/>
                            <a:ext cx="301748" cy="274650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  <a:prstDash val="sysDash"/>
                          </a:ln>
                          <a:effectLst/>
                        </p:spPr>
                        <p:style>
                          <a:lnRef idx="0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>
                              <a:lnSpc>
                                <a:spcPct val="107000"/>
                              </a:lnSpc>
                              <a:spcAft>
                                <a:spcPts val="800"/>
                              </a:spcAft>
                            </a:pPr>
                            <a14:m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fr-FR" sz="14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𝜓</m:t>
                                    </m:r>
                                  </m:e>
                                </m:acc>
                              </m:oMath>
                            </a14:m>
                            <a:r>
                              <a:rPr lang="fr-FR" sz="140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 </a:t>
                            </a:r>
                          </a:p>
                        </p:txBody>
                      </p:sp>
                    </mc:Choice>
                    <mc:Fallback>
                      <p:sp>
                        <p:nvSpPr>
                          <p:cNvPr id="94" name="Zone de texte 153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531596" y="3150866"/>
                            <a:ext cx="301748" cy="274650"/>
                          </a:xfrm>
                          <a:prstGeom prst="rect">
                            <a:avLst/>
                          </a:prstGeom>
                          <a:blipFill rotWithShape="0">
                            <a:blip r:embed="rId17"/>
                            <a:stretch>
                              <a:fillRect r="-2041" b="-24444"/>
                            </a:stretch>
                          </a:blipFill>
                          <a:ln w="6350">
                            <a:noFill/>
                            <a:prstDash val="sysDash"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r>
                              <a:rPr lang="fr-FR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</p:grpSp>
              <p:cxnSp>
                <p:nvCxnSpPr>
                  <p:cNvPr id="86" name="Connecteur droit avec flèche 85"/>
                  <p:cNvCxnSpPr/>
                  <p:nvPr/>
                </p:nvCxnSpPr>
                <p:spPr>
                  <a:xfrm>
                    <a:off x="1328751" y="3067308"/>
                    <a:ext cx="0" cy="3343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Connecteur droit avec flèche 86"/>
                  <p:cNvCxnSpPr/>
                  <p:nvPr/>
                </p:nvCxnSpPr>
                <p:spPr>
                  <a:xfrm flipV="1">
                    <a:off x="1328751" y="2875748"/>
                    <a:ext cx="274353" cy="18499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88" name="Zone de texte 153"/>
                      <p:cNvSpPr txBox="1"/>
                      <p:nvPr/>
                    </p:nvSpPr>
                    <p:spPr>
                      <a:xfrm>
                        <a:off x="1068555" y="3115556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acc>
                              <m:accPr>
                                <m:chr m:val="̃"/>
                                <m:ctrlPr>
                                  <a:rPr lang="fr-FR" sz="1400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</m:acc>
                          </m:oMath>
                        </a14:m>
                        <a:r>
                          <a:rPr lang="fr-FR" sz="1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>
                  <p:sp>
                    <p:nvSpPr>
                      <p:cNvPr id="88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68555" y="3115556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8"/>
                        <a:stretch>
                          <a:fillRect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89" name="Zone de texte 153"/>
                      <p:cNvSpPr txBox="1"/>
                      <p:nvPr/>
                    </p:nvSpPr>
                    <p:spPr>
                      <a:xfrm>
                        <a:off x="1338898" y="2648980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acc>
                              <m:accPr>
                                <m:chr m:val="̃"/>
                                <m:ctrlPr>
                                  <a:rPr lang="fr-FR" sz="1400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</m:acc>
                          </m:oMath>
                        </a14:m>
                        <a:r>
                          <a:rPr lang="fr-FR" sz="1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>
                  <p:sp>
                    <p:nvSpPr>
                      <p:cNvPr id="89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338898" y="2648980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9"/>
                        <a:stretch>
                          <a:fillRect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75" name="Ellipse 74"/>
              <p:cNvSpPr/>
              <p:nvPr/>
            </p:nvSpPr>
            <p:spPr>
              <a:xfrm>
                <a:off x="2615105" y="2468728"/>
                <a:ext cx="113062" cy="11306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76" name="Ellipse 75"/>
              <p:cNvSpPr/>
              <p:nvPr/>
            </p:nvSpPr>
            <p:spPr>
              <a:xfrm>
                <a:off x="3321144" y="2528949"/>
                <a:ext cx="113062" cy="11306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77" name="Ellipse 76"/>
              <p:cNvSpPr/>
              <p:nvPr/>
            </p:nvSpPr>
            <p:spPr>
              <a:xfrm>
                <a:off x="4346980" y="2604556"/>
                <a:ext cx="113062" cy="11306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78" name="Ellipse 77"/>
              <p:cNvSpPr/>
              <p:nvPr/>
            </p:nvSpPr>
            <p:spPr>
              <a:xfrm>
                <a:off x="5021448" y="2661087"/>
                <a:ext cx="113062" cy="11306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79" name="Ellipse 78"/>
              <p:cNvSpPr/>
              <p:nvPr/>
            </p:nvSpPr>
            <p:spPr>
              <a:xfrm>
                <a:off x="5796012" y="2705681"/>
                <a:ext cx="113062" cy="11306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6514045" y="2670426"/>
                <a:ext cx="113062" cy="11306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7131982" y="2582846"/>
                <a:ext cx="113062" cy="11306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7601044" y="2399062"/>
                <a:ext cx="113062" cy="11306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Rectangle 203"/>
                <p:cNvSpPr/>
                <p:nvPr/>
              </p:nvSpPr>
              <p:spPr>
                <a:xfrm>
                  <a:off x="4788632" y="5841924"/>
                  <a:ext cx="683200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fr-FR" sz="1200" dirty="0">
                      <a:cs typeface="Times New Roman" panose="02020603050405020304" pitchFamily="18" charset="0"/>
                    </a:rPr>
                    <a:t>nœud </a:t>
                  </a:r>
                  <a14:m>
                    <m:oMath xmlns:m="http://schemas.openxmlformats.org/officeDocument/2006/math">
                      <m:r>
                        <a:rPr lang="fr-FR" sz="12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𝑗</m:t>
                      </m:r>
                    </m:oMath>
                  </a14:m>
                  <a:r>
                    <a:rPr lang="fr-FR" sz="1200" dirty="0"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04" name="Rectangle 20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632" y="5841924"/>
                  <a:ext cx="683200" cy="276999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893" b="-1521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7" name="Connecteur en arc 196"/>
          <p:cNvCxnSpPr>
            <a:stCxn id="158" idx="4"/>
            <a:endCxn id="78" idx="0"/>
          </p:cNvCxnSpPr>
          <p:nvPr/>
        </p:nvCxnSpPr>
        <p:spPr>
          <a:xfrm rot="5400000">
            <a:off x="4883403" y="3713387"/>
            <a:ext cx="2112966" cy="161930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0" name="Ellipse 209"/>
          <p:cNvSpPr/>
          <p:nvPr/>
        </p:nvSpPr>
        <p:spPr>
          <a:xfrm>
            <a:off x="11701494" y="2743315"/>
            <a:ext cx="117085" cy="86771"/>
          </a:xfrm>
          <a:prstGeom prst="ellipse">
            <a:avLst/>
          </a:prstGeom>
          <a:solidFill>
            <a:srgbClr val="FFA700"/>
          </a:solidFill>
          <a:ln>
            <a:solidFill>
              <a:srgbClr val="FFA7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e 18"/>
          <p:cNvGrpSpPr/>
          <p:nvPr/>
        </p:nvGrpSpPr>
        <p:grpSpPr>
          <a:xfrm>
            <a:off x="8198902" y="2610826"/>
            <a:ext cx="3561136" cy="3757378"/>
            <a:chOff x="8198902" y="2610826"/>
            <a:chExt cx="3561136" cy="375737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Rectangle 13"/>
                <p:cNvSpPr/>
                <p:nvPr/>
              </p:nvSpPr>
              <p:spPr>
                <a:xfrm>
                  <a:off x="8998779" y="3592316"/>
                  <a:ext cx="2252644" cy="277588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𝑓𝑛</m:t>
                                </m:r>
                              </m:sub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bSup>
                          </m:e>
                        </m:acc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FR" sz="16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acc>
                              <m:accPr>
                                <m:chr m:val="̃"/>
                                <m:ctrlPr>
                                  <a:rPr lang="fr-F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nary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   </m:t>
                        </m:r>
                      </m:oMath>
                    </m:oMathPara>
                  </a14:m>
                  <a:endParaRPr lang="fr-FR" sz="1600" i="0" dirty="0" smtClean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𝑓𝑛</m:t>
                                </m:r>
                              </m:sub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bSup>
                          </m:e>
                        </m:acc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FR" sz="16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acc>
                              <m:accPr>
                                <m:chr m:val="̃"/>
                                <m:ctrlPr>
                                  <a:rPr lang="fr-F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nary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fr-FR" sz="1600" i="0" dirty="0" smtClean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  </m:t>
                        </m:r>
                        <m:acc>
                          <m:accPr>
                            <m:chr m:val="̃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𝑓𝑛</m:t>
                                </m:r>
                              </m:sub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bSup>
                          </m:e>
                        </m:acc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FR" sz="16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acc>
                              <m:accPr>
                                <m:chr m:val="̃"/>
                                <m:ctrlPr>
                                  <a:rPr lang="fr-F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nary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   </m:t>
                        </m:r>
                      </m:oMath>
                    </m:oMathPara>
                  </a14:m>
                  <a:endParaRPr lang="fr-FR" sz="1600" i="0" dirty="0" smtClean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𝑓𝑛</m:t>
                                </m:r>
                              </m:sub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bSup>
                          </m:e>
                        </m:acc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FR" sz="16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acc>
                              <m:accPr>
                                <m:chr m:val="̃"/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nary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8779" y="3592316"/>
                  <a:ext cx="2252644" cy="2775888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oupe 16"/>
            <p:cNvGrpSpPr/>
            <p:nvPr/>
          </p:nvGrpSpPr>
          <p:grpSpPr>
            <a:xfrm>
              <a:off x="8198902" y="2610826"/>
              <a:ext cx="3561136" cy="888908"/>
              <a:chOff x="8198902" y="2610826"/>
              <a:chExt cx="3561136" cy="888908"/>
            </a:xfrm>
          </p:grpSpPr>
          <p:sp>
            <p:nvSpPr>
              <p:cNvPr id="207" name="Rectangle 206"/>
              <p:cNvSpPr/>
              <p:nvPr/>
            </p:nvSpPr>
            <p:spPr>
              <a:xfrm>
                <a:off x="8198902" y="2610826"/>
                <a:ext cx="3561136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 moyenne des déplacements des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nœuds</a:t>
                </a:r>
              </a:p>
              <a:p>
                <a:pPr algn="ctr"/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d’une section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à issu du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:</a:t>
                </a:r>
                <a:endParaRPr lang="fr-FR" sz="1600" dirty="0"/>
              </a:p>
            </p:txBody>
          </p:sp>
          <p:grpSp>
            <p:nvGrpSpPr>
              <p:cNvPr id="16" name="Groupe 15"/>
              <p:cNvGrpSpPr/>
              <p:nvPr/>
            </p:nvGrpSpPr>
            <p:grpSpPr>
              <a:xfrm>
                <a:off x="10770925" y="3036536"/>
                <a:ext cx="528166" cy="463198"/>
                <a:chOff x="11495954" y="2926431"/>
                <a:chExt cx="528166" cy="463198"/>
              </a:xfrm>
            </p:grpSpPr>
            <p:sp>
              <p:nvSpPr>
                <p:cNvPr id="103" name="Organigramme : Processus 102"/>
                <p:cNvSpPr/>
                <p:nvPr/>
              </p:nvSpPr>
              <p:spPr>
                <a:xfrm>
                  <a:off x="11495954" y="2926431"/>
                  <a:ext cx="528166" cy="463198"/>
                </a:xfrm>
                <a:prstGeom prst="flowChartProcess">
                  <a:avLst/>
                </a:prstGeom>
                <a:ln>
                  <a:solidFill>
                    <a:srgbClr val="2E75B6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104" name="Image 10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510848" y="3027713"/>
                  <a:ext cx="506467" cy="26963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53701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5" grpId="0" animBg="1"/>
      <p:bldP spid="199" grpId="0"/>
      <p:bldP spid="18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=""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27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510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Thermomécanique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rganigramme : Processus 17"/>
          <p:cNvSpPr/>
          <p:nvPr/>
        </p:nvSpPr>
        <p:spPr>
          <a:xfrm>
            <a:off x="2774486" y="461249"/>
            <a:ext cx="528166" cy="463198"/>
          </a:xfrm>
          <a:prstGeom prst="flowChartProcess">
            <a:avLst/>
          </a:prstGeom>
          <a:ln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80" y="562531"/>
            <a:ext cx="506467" cy="269630"/>
          </a:xfrm>
          <a:prstGeom prst="rect">
            <a:avLst/>
          </a:prstGeom>
        </p:spPr>
      </p:pic>
      <p:graphicFrame>
        <p:nvGraphicFramePr>
          <p:cNvPr id="21" name="Tableau 20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/>
                <a:gridCol w="989480"/>
                <a:gridCol w="1461022"/>
                <a:gridCol w="1100886"/>
                <a:gridCol w="1251840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03" name="ZoneTexte 102"/>
          <p:cNvSpPr txBox="1"/>
          <p:nvPr/>
        </p:nvSpPr>
        <p:spPr>
          <a:xfrm>
            <a:off x="1664635" y="1124607"/>
            <a:ext cx="9579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Modélisation du balourd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thermique (l’influence de la déformation thermique du rotor à la dynamique du rotor)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ZoneTexte 103"/>
          <p:cNvSpPr txBox="1"/>
          <p:nvPr/>
        </p:nvSpPr>
        <p:spPr>
          <a:xfrm>
            <a:off x="1730080" y="2494318"/>
            <a:ext cx="2779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Approche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masse concentrée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/>
              <p:cNvSpPr/>
              <p:nvPr/>
            </p:nvSpPr>
            <p:spPr>
              <a:xfrm>
                <a:off x="3295847" y="1748922"/>
                <a:ext cx="5312223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𝑴</m:t>
                      </m:r>
                      <m:acc>
                        <m:accPr>
                          <m:chr m:val="̈"/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b="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b="0" i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e>
                      </m:d>
                      <m:acc>
                        <m:accPr>
                          <m:chr m:val="̇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𝑲𝒒</m:t>
                      </m:r>
                      <m:r>
                        <a:rPr lang="fr-FR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sub>
                      </m:sSub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𝒑𝒂𝒍𝒊𝒆𝒓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fr-FR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b="1" dirty="0"/>
              </a:p>
            </p:txBody>
          </p:sp>
        </mc:Choice>
        <mc:Fallback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847" y="1748922"/>
                <a:ext cx="5312223" cy="394210"/>
              </a:xfrm>
              <a:prstGeom prst="rect">
                <a:avLst/>
              </a:prstGeom>
              <a:blipFill rotWithShape="0"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8412822" y="1740178"/>
                <a:ext cx="893706" cy="3944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fr-F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fr-F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𝒕𝒉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822" y="1740178"/>
                <a:ext cx="893706" cy="394403"/>
              </a:xfrm>
              <a:prstGeom prst="rect">
                <a:avLst/>
              </a:prstGeom>
              <a:blipFill rotWithShape="0">
                <a:blip r:embed="rId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ZoneTexte 23"/>
          <p:cNvSpPr txBox="1"/>
          <p:nvPr/>
        </p:nvSpPr>
        <p:spPr>
          <a:xfrm>
            <a:off x="9958944" y="1663321"/>
            <a:ext cx="1285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Forces du balourd thermique 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Connecteur en arc 28"/>
          <p:cNvCxnSpPr>
            <a:stCxn id="24" idx="1"/>
            <a:endCxn id="2" idx="2"/>
          </p:cNvCxnSpPr>
          <p:nvPr/>
        </p:nvCxnSpPr>
        <p:spPr>
          <a:xfrm rot="10800000" flipV="1">
            <a:off x="8859676" y="2078819"/>
            <a:ext cx="1099269" cy="55761"/>
          </a:xfrm>
          <a:prstGeom prst="curvedConnector4">
            <a:avLst>
              <a:gd name="adj1" fmla="val 29675"/>
              <a:gd name="adj2" fmla="val 62733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ZoneTexte 95"/>
          <p:cNvSpPr txBox="1"/>
          <p:nvPr/>
        </p:nvSpPr>
        <p:spPr>
          <a:xfrm>
            <a:off x="2595727" y="2923395"/>
            <a:ext cx="14138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 simple</a:t>
            </a:r>
            <a:endParaRPr kumimoji="1" lang="fr-FR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" name="Image 34"/>
          <p:cNvPicPr/>
          <p:nvPr/>
        </p:nvPicPr>
        <p:blipFill>
          <a:blip r:embed="rId6"/>
          <a:stretch>
            <a:fillRect/>
          </a:stretch>
        </p:blipFill>
        <p:spPr>
          <a:xfrm>
            <a:off x="1730080" y="3607926"/>
            <a:ext cx="4821780" cy="25049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7" name="Rectangle 96"/>
              <p:cNvSpPr/>
              <p:nvPr/>
            </p:nvSpPr>
            <p:spPr>
              <a:xfrm>
                <a:off x="7281599" y="2934829"/>
                <a:ext cx="3702342" cy="28318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1600" b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sub>
                          </m:sSub>
                        </m:e>
                        <m:sub>
                          <m:r>
                            <a:rPr lang="fr-FR" sz="1600" b="0" i="1"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  <m:r>
                        <a:rPr lang="fr-FR" sz="1600" b="0" i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600" b="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fr-FR" sz="1600" b="0" i="1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</m:sub>
                          </m:sSub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unc>
                                <m:funcPr>
                                  <m:ctrlPr>
                                    <a:rPr lang="fr-FR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fr-FR" sz="1600" b="0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1600" b="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fr-FR" sz="16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1600" b="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fr-FR" sz="16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sz="16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sz="1600" b="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1600" b="0" i="1">
                                                  <a:latin typeface="Cambria Math" panose="02040503050406030204" pitchFamily="18" charset="0"/>
                                                </a:rPr>
                                                <m:t>𝑡h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unc>
                                <m:funcPr>
                                  <m:ctrlPr>
                                    <a:rPr lang="fr-FR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fr-FR" sz="1600" b="0" i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1600" b="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fr-FR" sz="16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1600" b="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fr-FR" sz="16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sz="16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sz="1600" b="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1600" b="0" i="1">
                                                  <a:latin typeface="Cambria Math" panose="02040503050406030204" pitchFamily="18" charset="0"/>
                                                </a:rPr>
                                                <m:t>𝑡h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&amp;0</m:t>
                              </m:r>
                            </m:e>
                            <m:e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&amp;0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sz="1600" b="0" dirty="0" smtClean="0"/>
              </a:p>
              <a:p>
                <a:endParaRPr lang="fr-FR" sz="1600" dirty="0"/>
              </a:p>
              <a:p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avec</a:t>
                </a:r>
                <a:r>
                  <a:rPr lang="fr-FR" sz="1600" b="0" dirty="0" smtClean="0"/>
                  <a:t> </a:t>
                </a:r>
              </a:p>
              <a:p>
                <a:pPr algn="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acc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𝑑𝑖𝑠𝑞𝑢𝑒</m:t>
                                  </m:r>
                                </m:sub>
                              </m:sSub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𝑑𝑖𝑠𝑞𝑢𝑒</m:t>
                                  </m:r>
                                </m:sub>
                              </m:sSub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,0,0</m:t>
                              </m:r>
                            </m:e>
                          </m:d>
                        </m:e>
                        <m:sup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fr-FR" sz="1600" dirty="0" smtClean="0"/>
              </a:p>
              <a:p>
                <a:pPr algn="dist" hangingPunct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fr-FR" sz="1600" i="1"/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i="1"/>
                              </m:ctrlPr>
                            </m:sSubPr>
                            <m:e>
                              <m:r>
                                <a:rPr lang="fr-FR" sz="1600" i="1"/>
                                <m:t>𝑈</m:t>
                              </m:r>
                            </m:e>
                            <m:sub>
                              <m:r>
                                <a:rPr lang="fr-FR" sz="1600" i="1"/>
                                <m:t>𝑡h</m:t>
                              </m:r>
                            </m:sub>
                          </m:sSub>
                        </m:e>
                      </m:acc>
                      <m:r>
                        <a:rPr lang="fr-FR" sz="1600" i="1"/>
                        <m:t>=</m:t>
                      </m:r>
                      <m:sSub>
                        <m:sSubPr>
                          <m:ctrlPr>
                            <a:rPr lang="fr-FR" sz="1600" i="1"/>
                          </m:ctrlPr>
                        </m:sSubPr>
                        <m:e>
                          <m:r>
                            <a:rPr lang="fr-FR" sz="1600" i="1"/>
                            <m:t>𝑚</m:t>
                          </m:r>
                        </m:e>
                        <m:sub>
                          <m:r>
                            <a:rPr lang="fr-FR" sz="1600" i="1"/>
                            <m:t>𝑑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fr-FR" sz="1600" b="1" i="1"/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𝑡h</m:t>
                                  </m:r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fr-FR" sz="1600" dirty="0"/>
              </a:p>
              <a:p>
                <a:pPr algn="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fr-FR" sz="1600" i="1"/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i="1"/>
                              </m:ctrlPr>
                            </m:sSubPr>
                            <m:e>
                              <m:r>
                                <a:rPr lang="fr-FR" sz="1600" i="1"/>
                                <m:t>𝜑</m:t>
                              </m:r>
                            </m:e>
                            <m:sub>
                              <m:r>
                                <a:rPr lang="fr-FR" sz="1600" i="1"/>
                                <m:t>𝑡h</m:t>
                              </m:r>
                            </m:sub>
                          </m:sSub>
                        </m:e>
                      </m:acc>
                      <m:r>
                        <a:rPr lang="fr-FR" sz="1600" i="1"/>
                        <m:t>=</m:t>
                      </m:r>
                      <m:r>
                        <a:rPr lang="fr-FR" sz="1600" i="1"/>
                        <m:t>𝑎𝑡𝑎𝑛</m:t>
                      </m:r>
                      <m:r>
                        <a:rPr lang="fr-FR" sz="1600" i="1"/>
                        <m:t>2</m:t>
                      </m:r>
                      <m:d>
                        <m:dPr>
                          <m:ctrlPr>
                            <a:rPr lang="fr-FR" sz="1600" i="1"/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fr-FR" sz="1600" i="1"/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i="1"/>
                                  </m:ctrlPr>
                                </m:sSubPr>
                                <m:e>
                                  <m:r>
                                    <a:rPr lang="fr-FR" sz="1600" i="1"/>
                                    <m:t>𝑢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𝑑𝑖𝑠𝑞𝑢𝑒</m:t>
                                  </m:r>
                                </m:sub>
                              </m:sSub>
                            </m:e>
                          </m:acc>
                          <m:r>
                            <a:rPr lang="fr-FR" sz="1600" i="1"/>
                            <m:t>  , </m:t>
                          </m:r>
                          <m:acc>
                            <m:accPr>
                              <m:chr m:val="̃"/>
                              <m:ctrlPr>
                                <a:rPr lang="fr-FR" sz="1600" i="1"/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i="1"/>
                                  </m:ctrlPr>
                                </m:sSubPr>
                                <m:e>
                                  <m:r>
                                    <a:rPr lang="fr-FR" sz="1600" i="1"/>
                                    <m:t>𝑣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𝑑𝑖𝑠𝑞𝑢𝑒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>
          <p:sp>
            <p:nvSpPr>
              <p:cNvPr id="97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599" y="2934829"/>
                <a:ext cx="3702342" cy="2831865"/>
              </a:xfrm>
              <a:prstGeom prst="rect">
                <a:avLst/>
              </a:prstGeom>
              <a:blipFill rotWithShape="0">
                <a:blip r:embed="rId7"/>
                <a:stretch>
                  <a:fillRect l="-8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Rectangle 97"/>
              <p:cNvSpPr/>
              <p:nvPr/>
            </p:nvSpPr>
            <p:spPr>
              <a:xfrm>
                <a:off x="4739315" y="3132853"/>
                <a:ext cx="198531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masse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 disque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 porte à faux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8" name="Rectangle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315" y="3132853"/>
                <a:ext cx="1985315" cy="584775"/>
              </a:xfrm>
              <a:prstGeom prst="rect">
                <a:avLst/>
              </a:prstGeom>
              <a:blipFill rotWithShape="0">
                <a:blip r:embed="rId8"/>
                <a:stretch>
                  <a:fillRect l="-1534" t="-3125" r="-2761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28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9" grpId="0"/>
      <p:bldP spid="2" grpId="0"/>
      <p:bldP spid="24" grpId="0"/>
      <p:bldP spid="96" grpId="0"/>
      <p:bldP spid="97" grpId="0"/>
      <p:bldP spid="9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=""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28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510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Thermomécanique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rganigramme : Processus 17"/>
          <p:cNvSpPr/>
          <p:nvPr/>
        </p:nvSpPr>
        <p:spPr>
          <a:xfrm>
            <a:off x="2774486" y="461249"/>
            <a:ext cx="528166" cy="463198"/>
          </a:xfrm>
          <a:prstGeom prst="flowChartProcess">
            <a:avLst/>
          </a:prstGeom>
          <a:ln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80" y="562531"/>
            <a:ext cx="506467" cy="269630"/>
          </a:xfrm>
          <a:prstGeom prst="rect">
            <a:avLst/>
          </a:prstGeom>
        </p:spPr>
      </p:pic>
      <p:graphicFrame>
        <p:nvGraphicFramePr>
          <p:cNvPr id="21" name="Tableau 20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/>
                <a:gridCol w="989480"/>
                <a:gridCol w="1461022"/>
                <a:gridCol w="1100886"/>
                <a:gridCol w="1251840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03" name="ZoneTexte 102"/>
          <p:cNvSpPr txBox="1"/>
          <p:nvPr/>
        </p:nvSpPr>
        <p:spPr>
          <a:xfrm>
            <a:off x="1664635" y="1124607"/>
            <a:ext cx="9579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Modélisation du balourd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thermique (l’influence de la déformation thermique du rotor à la dynamique du rotor)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ZoneTexte 103"/>
          <p:cNvSpPr txBox="1"/>
          <p:nvPr/>
        </p:nvSpPr>
        <p:spPr>
          <a:xfrm>
            <a:off x="1730080" y="2494318"/>
            <a:ext cx="2779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Approche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masse concentrée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/>
              <p:cNvSpPr/>
              <p:nvPr/>
            </p:nvSpPr>
            <p:spPr>
              <a:xfrm>
                <a:off x="3295847" y="1748922"/>
                <a:ext cx="5312223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𝑴</m:t>
                      </m:r>
                      <m:acc>
                        <m:accPr>
                          <m:chr m:val="̈"/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b="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b="0" i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e>
                      </m:d>
                      <m:acc>
                        <m:accPr>
                          <m:chr m:val="̇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𝑲𝒒</m:t>
                      </m:r>
                      <m:r>
                        <a:rPr lang="fr-FR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sub>
                      </m:sSub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𝒑𝒂𝒍𝒊𝒆𝒓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fr-FR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b="1" dirty="0"/>
              </a:p>
            </p:txBody>
          </p:sp>
        </mc:Choice>
        <mc:Fallback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847" y="1748922"/>
                <a:ext cx="5312223" cy="394210"/>
              </a:xfrm>
              <a:prstGeom prst="rect">
                <a:avLst/>
              </a:prstGeom>
              <a:blipFill rotWithShape="0"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8412822" y="1740178"/>
                <a:ext cx="893706" cy="3944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fr-F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fr-F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𝒕𝒉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822" y="1740178"/>
                <a:ext cx="893706" cy="394403"/>
              </a:xfrm>
              <a:prstGeom prst="rect">
                <a:avLst/>
              </a:prstGeom>
              <a:blipFill rotWithShape="0">
                <a:blip r:embed="rId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ZoneTexte 23"/>
          <p:cNvSpPr txBox="1"/>
          <p:nvPr/>
        </p:nvSpPr>
        <p:spPr>
          <a:xfrm>
            <a:off x="9958944" y="1663321"/>
            <a:ext cx="1285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Forces du balourd thermique 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Connecteur en arc 28"/>
          <p:cNvCxnSpPr>
            <a:stCxn id="24" idx="1"/>
            <a:endCxn id="2" idx="2"/>
          </p:cNvCxnSpPr>
          <p:nvPr/>
        </p:nvCxnSpPr>
        <p:spPr>
          <a:xfrm rot="10800000" flipV="1">
            <a:off x="8859676" y="2078819"/>
            <a:ext cx="1099269" cy="55761"/>
          </a:xfrm>
          <a:prstGeom prst="curvedConnector4">
            <a:avLst>
              <a:gd name="adj1" fmla="val 29675"/>
              <a:gd name="adj2" fmla="val 62733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ZoneTexte 95"/>
          <p:cNvSpPr txBox="1"/>
          <p:nvPr/>
        </p:nvSpPr>
        <p:spPr>
          <a:xfrm>
            <a:off x="2595727" y="2923395"/>
            <a:ext cx="1619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 </a:t>
            </a:r>
            <a:r>
              <a:rPr kumimoji="1" lang="fr-FR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complète</a:t>
            </a:r>
            <a:endParaRPr kumimoji="1" lang="fr-FR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" name="Image 37"/>
          <p:cNvPicPr/>
          <p:nvPr/>
        </p:nvPicPr>
        <p:blipFill>
          <a:blip r:embed="rId6"/>
          <a:stretch>
            <a:fillRect/>
          </a:stretch>
        </p:blipFill>
        <p:spPr>
          <a:xfrm>
            <a:off x="1730080" y="3864029"/>
            <a:ext cx="5967295" cy="169178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9" name="Rectangle 98"/>
              <p:cNvSpPr/>
              <p:nvPr/>
            </p:nvSpPr>
            <p:spPr>
              <a:xfrm>
                <a:off x="8195657" y="3206365"/>
                <a:ext cx="3337388" cy="2799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1600" b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fr-FR" sz="1600" b="1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sub>
                          </m:sSub>
                        </m:e>
                        <m:sub>
                          <m:r>
                            <a:rPr lang="fr-FR" sz="1600" b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fr-FR" sz="1600" b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fr-FR" sz="1600" b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fr-FR" sz="1600" b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fr-FR" sz="1600" b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600" b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fr-FR" sz="1600" b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fr-FR" sz="1600" b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b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𝑡h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fr-FR" sz="1600" b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fr-FR" sz="1600" b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1600" b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fr-FR" sz="1600" b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sz="1600" b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r-FR" sz="1600" b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FR" sz="1600" b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FR" sz="1600" b="1">
                                                      <a:latin typeface="Cambria Math" panose="02040503050406030204" pitchFamily="18" charset="0"/>
                                                    </a:rPr>
                                                    <m:t>𝑡h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a:rPr lang="fr-FR" sz="1600" b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fr-FR" sz="1600" b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sz="1600" b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r-FR" sz="1600" b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FR" sz="1600" b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FR" sz="1600" b="1">
                                                      <a:latin typeface="Cambria Math" panose="02040503050406030204" pitchFamily="18" charset="0"/>
                                                    </a:rPr>
                                                    <m:t>𝑡h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a:rPr lang="fr-FR" sz="1600" b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fr-FR" sz="1600" b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sz="1600" b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sz="1600" b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vec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 hangingPunct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sSub>
                                <m:sSubPr>
                                  <m:ctrlPr>
                                    <a:rPr lang="fr-FR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fr-FR" sz="1600" b="1" i="1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acc>
                      <m:r>
                        <a:rPr lang="fr-FR" sz="16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,0,0</m:t>
                              </m:r>
                            </m:e>
                          </m:d>
                        </m:e>
                        <m:sup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fr-FR" sz="1600" b="1" dirty="0" smtClean="0">
                  <a:latin typeface="Cambria Math" panose="02040503050406030204" pitchFamily="18" charset="0"/>
                </a:endParaRPr>
              </a:p>
              <a:p>
                <a:pPr algn="ctr" hangingPunct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fr-FR" sz="1600" b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b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𝑡h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fr-FR" sz="1600" b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fr-FR" sz="1600" b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600" b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1600" b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fr-FR" sz="1600" b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fr-FR" sz="1600" b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sSub>
                                    <m:sSubPr>
                                      <m:ctrlP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acc>
                          <m:r>
                            <a:rPr lang="fr-FR" sz="1600" b="1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</m:oMath>
                  </m:oMathPara>
                </a14:m>
                <a:endParaRPr lang="fr-FR" sz="1600" b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fr-FR" sz="1600" b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sz="1600" b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fr-FR" sz="1600" b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1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fr-FR" sz="1600" b="1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e>
                          <m:sub>
                            <m:r>
                              <a:rPr lang="fr-FR" sz="1600" b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fr-FR" sz="1600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600" b="1">
                        <a:latin typeface="Cambria Math" panose="02040503050406030204" pitchFamily="18" charset="0"/>
                      </a:rPr>
                      <m:t>𝑎𝑡𝑎𝑛</m:t>
                    </m:r>
                    <m:r>
                      <a:rPr lang="fr-FR" sz="1600" b="1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fr-FR" sz="1600" b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fr-FR" sz="1600" b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b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fr-FR" sz="1600" b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1">
                                        <a:latin typeface="Cambria Math" panose="02040503050406030204" pitchFamily="18" charset="0"/>
                                      </a:rPr>
                                      <m:t>𝑡h</m:t>
                                    </m:r>
                                  </m:sub>
                                </m:sSub>
                              </m:e>
                              <m:sub>
                                <m:r>
                                  <a:rPr lang="fr-FR" sz="1600" b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  <m:r>
                          <a:rPr lang="fr-FR" sz="1600" b="1">
                            <a:latin typeface="Cambria Math" panose="02040503050406030204" pitchFamily="18" charset="0"/>
                          </a:rPr>
                          <m:t>  , </m:t>
                        </m:r>
                        <m:acc>
                          <m:accPr>
                            <m:chr m:val="̃"/>
                            <m:ctrlPr>
                              <a:rPr lang="fr-FR" sz="1600" b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b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fr-FR" sz="1600" b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sz="1600" b="1">
                                        <a:latin typeface="Cambria Math" panose="02040503050406030204" pitchFamily="18" charset="0"/>
                                      </a:rPr>
                                      <m:t>𝑡h</m:t>
                                    </m:r>
                                  </m:sub>
                                </m:sSub>
                              </m:e>
                              <m:sub>
                                <m:r>
                                  <a:rPr lang="fr-FR" sz="1600" b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fr-FR" sz="1600" b="1" dirty="0">
                    <a:latin typeface="Cambria Math" panose="02040503050406030204" pitchFamily="18" charset="0"/>
                  </a:rPr>
                  <a:t> </a:t>
                </a:r>
                <a:endParaRPr lang="fr-FR" sz="1600" b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9" name="Rectangle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657" y="3206365"/>
                <a:ext cx="3337388" cy="2799549"/>
              </a:xfrm>
              <a:prstGeom prst="rect">
                <a:avLst/>
              </a:prstGeom>
              <a:blipFill rotWithShape="0">
                <a:blip r:embed="rId7"/>
                <a:stretch>
                  <a:fillRect l="-912" r="-158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67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=""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29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510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Thermomécanique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rganigramme : Processus 17"/>
          <p:cNvSpPr/>
          <p:nvPr/>
        </p:nvSpPr>
        <p:spPr>
          <a:xfrm>
            <a:off x="2774486" y="461249"/>
            <a:ext cx="528166" cy="463198"/>
          </a:xfrm>
          <a:prstGeom prst="flowChartProcess">
            <a:avLst/>
          </a:prstGeom>
          <a:ln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80" y="562531"/>
            <a:ext cx="506467" cy="269630"/>
          </a:xfrm>
          <a:prstGeom prst="rect">
            <a:avLst/>
          </a:prstGeom>
        </p:spPr>
      </p:pic>
      <p:graphicFrame>
        <p:nvGraphicFramePr>
          <p:cNvPr id="21" name="Tableau 20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/>
                <a:gridCol w="989480"/>
                <a:gridCol w="1461022"/>
                <a:gridCol w="1100886"/>
                <a:gridCol w="1251840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03" name="ZoneTexte 102"/>
          <p:cNvSpPr txBox="1"/>
          <p:nvPr/>
        </p:nvSpPr>
        <p:spPr>
          <a:xfrm>
            <a:off x="1664635" y="1124607"/>
            <a:ext cx="9579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Modélisation du balourd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thermique (l’influence de la déformation thermique du rotor à la dynamique du rotor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ZoneTexte 103"/>
          <p:cNvSpPr txBox="1"/>
          <p:nvPr/>
        </p:nvSpPr>
        <p:spPr>
          <a:xfrm>
            <a:off x="1687465" y="2280627"/>
            <a:ext cx="3300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Approche défaut de la fibre neutre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2079506" y="3281931"/>
                <a:ext cx="3447393" cy="196784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 hangingPunct="0"/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Bilan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d’énergie sans force extérieures au rotor: </a:t>
                </a:r>
                <a:endParaRPr lang="fr-FR" sz="1600" b="1" i="1" dirty="0" smtClean="0"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 hangingPunct="0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é</m:t>
                          </m:r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𝒍𝒂𝒔</m:t>
                          </m:r>
                        </m:sub>
                      </m:sSub>
                      <m:r>
                        <a:rPr lang="fr-FR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  <m: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𝒕𝒉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sz="16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𝑲</m:t>
                      </m:r>
                      <m:d>
                        <m:dPr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𝒕𝒉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16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 hangingPunct="0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𝒄𝒊𝒏</m:t>
                          </m:r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é</m:t>
                          </m:r>
                        </m:sub>
                      </m:sSub>
                      <m:r>
                        <a:rPr lang="fr-FR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  <m: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sz="16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𝑴</m:t>
                      </m:r>
                      <m:acc>
                        <m:accPr>
                          <m:chr m:val="̇"/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</m:e>
                      </m:acc>
                    </m:oMath>
                  </m:oMathPara>
                </a14:m>
                <a:endParaRPr lang="fr-FR" sz="16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𝒅𝒊𝒔𝒔</m:t>
                          </m:r>
                        </m:sub>
                      </m:sSub>
                      <m:r>
                        <a:rPr lang="fr-FR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  <m: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𝑪</m:t>
                          </m:r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𝑮</m:t>
                          </m:r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𝛀</m:t>
                          </m:r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  <m:acc>
                        <m:accPr>
                          <m:chr m:val="̇"/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506" y="3281931"/>
                <a:ext cx="3447393" cy="1967846"/>
              </a:xfrm>
              <a:prstGeom prst="rect">
                <a:avLst/>
              </a:prstGeom>
              <a:blipFill rotWithShape="0">
                <a:blip r:embed="rId4"/>
                <a:stretch>
                  <a:fillRect t="-6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1966134" y="2742985"/>
                <a:ext cx="337066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600" dirty="0" smtClean="0">
                    <a:latin typeface="Cambria Math" panose="02040503050406030204" pitchFamily="18" charset="0"/>
                  </a:rPr>
                  <a:t>Déplacement total : </a:t>
                </a:r>
                <a14:m>
                  <m:oMath xmlns:m="http://schemas.openxmlformats.org/officeDocument/2006/math">
                    <m:r>
                      <a:rPr lang="fr-FR" sz="160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1600" b="1" i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fr-FR" sz="1600" b="0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fr-FR" sz="1600" b="0" i="0">
                            <a:latin typeface="Cambria Math" panose="02040503050406030204" pitchFamily="18" charset="0"/>
                          </a:rPr>
                          <m:t>é</m:t>
                        </m:r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𝒍𝒂𝒔</m:t>
                        </m:r>
                      </m:sub>
                    </m:sSub>
                    <m:r>
                      <a:rPr lang="fr-FR" sz="1600" b="0" i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𝒕𝒉</m:t>
                        </m:r>
                      </m:sub>
                    </m:sSub>
                  </m:oMath>
                </a14:m>
                <a:endParaRPr lang="fr-FR" sz="1600" dirty="0"/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134" y="2742985"/>
                <a:ext cx="3370666" cy="338554"/>
              </a:xfrm>
              <a:prstGeom prst="rect">
                <a:avLst/>
              </a:prstGeom>
              <a:blipFill rotWithShape="0">
                <a:blip r:embed="rId5"/>
                <a:stretch>
                  <a:fillRect l="-1087" t="-8929" b="-178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/>
              <p:cNvSpPr/>
              <p:nvPr/>
            </p:nvSpPr>
            <p:spPr>
              <a:xfrm>
                <a:off x="1953785" y="5378564"/>
                <a:ext cx="3559501" cy="1233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Application de l’équation de Lagrange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fr-FR" sz="1600" b="1" i="1" dirty="0" smtClean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𝑴</m:t>
                      </m:r>
                      <m:acc>
                        <m:accPr>
                          <m:chr m:val="̈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sz="1600" b="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600" b="1" i="0">
                                  <a:latin typeface="Cambria Math" panose="02040503050406030204" pitchFamily="18" charset="0"/>
                                </a:rPr>
                                <m:t>𝛀</m:t>
                              </m:r>
                            </m:e>
                          </m:d>
                        </m:e>
                      </m:d>
                      <m:acc>
                        <m:accPr>
                          <m:chr m:val="̇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sz="1600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1600" b="1" i="1">
                          <a:latin typeface="Cambria Math" panose="02040503050406030204" pitchFamily="18" charset="0"/>
                        </a:rPr>
                        <m:t>𝑲𝒒</m:t>
                      </m:r>
                      <m:r>
                        <a:rPr lang="fr-FR" sz="16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1600" b="1" i="1">
                          <a:latin typeface="Cambria Math" panose="02040503050406030204" pitchFamily="18" charset="0"/>
                        </a:rPr>
                        <m:t>𝑲</m:t>
                      </m:r>
                      <m:sSub>
                        <m:sSub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𝒕𝒉</m:t>
                          </m:r>
                        </m:sub>
                      </m:sSub>
                      <m:r>
                        <a:rPr lang="fr-FR" sz="16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600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fr-FR" sz="1600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fr-FR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fr-FR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𝒕𝒉</m:t>
                              </m:r>
                            </m:sub>
                          </m:sSub>
                        </m:sub>
                      </m:sSub>
                      <m:r>
                        <a:rPr lang="fr-FR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600" b="1" i="1">
                          <a:latin typeface="Cambria Math" panose="02040503050406030204" pitchFamily="18" charset="0"/>
                        </a:rPr>
                        <m:t>𝑲</m:t>
                      </m:r>
                      <m:sSub>
                        <m:sSub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𝒕𝒉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785" y="5378564"/>
                <a:ext cx="3559501" cy="1233736"/>
              </a:xfrm>
              <a:prstGeom prst="rect">
                <a:avLst/>
              </a:prstGeom>
              <a:blipFill rotWithShape="0">
                <a:blip r:embed="rId6"/>
                <a:stretch>
                  <a:fillRect l="-10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/>
              <p:cNvSpPr/>
              <p:nvPr/>
            </p:nvSpPr>
            <p:spPr>
              <a:xfrm>
                <a:off x="3295847" y="1748922"/>
                <a:ext cx="5312223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𝑴</m:t>
                      </m:r>
                      <m:acc>
                        <m:accPr>
                          <m:chr m:val="̈"/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b="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b="0" i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e>
                      </m:d>
                      <m:acc>
                        <m:accPr>
                          <m:chr m:val="̇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𝑲𝒒</m:t>
                      </m:r>
                      <m:r>
                        <a:rPr lang="fr-FR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sub>
                      </m:sSub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𝒑𝒂𝒍𝒊𝒆𝒓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fr-FR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b="1" dirty="0"/>
              </a:p>
            </p:txBody>
          </p:sp>
        </mc:Choice>
        <mc:Fallback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847" y="1748922"/>
                <a:ext cx="5312223" cy="394210"/>
              </a:xfrm>
              <a:prstGeom prst="rect">
                <a:avLst/>
              </a:prstGeom>
              <a:blipFill rotWithShape="0">
                <a:blip r:embed="rId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/>
              <p:cNvSpPr/>
              <p:nvPr/>
            </p:nvSpPr>
            <p:spPr>
              <a:xfrm>
                <a:off x="8412822" y="1740178"/>
                <a:ext cx="893706" cy="3944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fr-F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fr-F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𝒕𝒉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822" y="1740178"/>
                <a:ext cx="893706" cy="394403"/>
              </a:xfrm>
              <a:prstGeom prst="rect">
                <a:avLst/>
              </a:prstGeom>
              <a:blipFill rotWithShape="0">
                <a:blip r:embed="rId8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ZoneTexte 25"/>
          <p:cNvSpPr txBox="1"/>
          <p:nvPr/>
        </p:nvSpPr>
        <p:spPr>
          <a:xfrm>
            <a:off x="9958944" y="1663321"/>
            <a:ext cx="1285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Forces du balourd thermique 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Connecteur en arc 26"/>
          <p:cNvCxnSpPr>
            <a:stCxn id="26" idx="1"/>
            <a:endCxn id="25" idx="2"/>
          </p:cNvCxnSpPr>
          <p:nvPr/>
        </p:nvCxnSpPr>
        <p:spPr>
          <a:xfrm rot="10800000" flipV="1">
            <a:off x="8859676" y="2078819"/>
            <a:ext cx="1099269" cy="55761"/>
          </a:xfrm>
          <a:prstGeom prst="curvedConnector4">
            <a:avLst>
              <a:gd name="adj1" fmla="val 29675"/>
              <a:gd name="adj2" fmla="val 62733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en arc 30"/>
          <p:cNvCxnSpPr>
            <a:stCxn id="99" idx="1"/>
            <a:endCxn id="14" idx="3"/>
          </p:cNvCxnSpPr>
          <p:nvPr/>
        </p:nvCxnSpPr>
        <p:spPr>
          <a:xfrm rot="10800000" flipV="1">
            <a:off x="5336800" y="2908010"/>
            <a:ext cx="407738" cy="425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ZoneTexte 98"/>
              <p:cNvSpPr txBox="1"/>
              <p:nvPr/>
            </p:nvSpPr>
            <p:spPr>
              <a:xfrm>
                <a:off x="5744538" y="2615623"/>
                <a:ext cx="571173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Déplacement des nœuds sur la fibre neutre après la déformation thermique du rotor dans le repère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9" name="ZoneTexte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538" y="2615623"/>
                <a:ext cx="5711738" cy="584775"/>
              </a:xfrm>
              <a:prstGeom prst="rect">
                <a:avLst/>
              </a:prstGeom>
              <a:blipFill rotWithShape="0">
                <a:blip r:embed="rId9"/>
                <a:stretch>
                  <a:fillRect l="-534" t="-3125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Rectangle 105"/>
              <p:cNvSpPr/>
              <p:nvPr/>
            </p:nvSpPr>
            <p:spPr>
              <a:xfrm>
                <a:off x="6845886" y="3448597"/>
                <a:ext cx="4027577" cy="7117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Déplacement du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nœud </a:t>
                </a:r>
                <a14:m>
                  <m:oMath xmlns:m="http://schemas.openxmlformats.org/officeDocument/2006/math">
                    <m:r>
                      <a:rPr kumimoji="1" lang="fr-FR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exprimé au repère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kumimoji="1" lang="fr-FR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fr-FR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fr-FR" sz="160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fr-FR" sz="160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kumimoji="1" lang="fr-FR" sz="160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𝒕</m:t>
                              </m:r>
                              <m:sSub>
                                <m:sSubPr>
                                  <m:ctrlPr>
                                    <a:rPr kumimoji="1" lang="fr-FR" sz="160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fr-FR" sz="160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kumimoji="1" lang="fr-FR" sz="160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sub>
                          </m:sSub>
                        </m:e>
                      </m:acc>
                      <m:r>
                        <a:rPr kumimoji="1" lang="fr-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fr-FR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fr-FR" sz="160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kumimoji="1" lang="fr-FR" sz="160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fr-FR" sz="160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e>
                              </m:acc>
                              <m:r>
                                <a:rPr kumimoji="1" lang="fr-FR" sz="160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kumimoji="1" lang="fr-FR" sz="160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fr-FR" sz="160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r>
                                <a:rPr kumimoji="1" lang="fr-FR" sz="160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kumimoji="1" lang="fr-FR" sz="160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fr-FR" sz="160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kumimoji="1" lang="fr-FR" sz="160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kumimoji="1" lang="fr-FR" sz="160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fr-FR" sz="160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𝜓</m:t>
                                  </m:r>
                                </m:e>
                              </m:acc>
                              <m:r>
                                <a:rPr kumimoji="1" lang="fr-FR" sz="160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kumimoji="1" lang="fr-FR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5886" y="3448597"/>
                <a:ext cx="4027577" cy="711733"/>
              </a:xfrm>
              <a:prstGeom prst="rect">
                <a:avLst/>
              </a:prstGeom>
              <a:blipFill rotWithShape="0">
                <a:blip r:embed="rId10"/>
                <a:stretch>
                  <a:fillRect l="-756" t="-25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9" name="Rectangle 108"/>
              <p:cNvSpPr/>
              <p:nvPr/>
            </p:nvSpPr>
            <p:spPr>
              <a:xfrm>
                <a:off x="5744538" y="5187225"/>
                <a:ext cx="6096000" cy="115223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sSub>
                                <m:sSubPr>
                                  <m:ctrlPr>
                                    <a:rPr lang="fr-FR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fr-FR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sub>
                          </m:sSub>
                        </m:sub>
                      </m:sSub>
                      <m:r>
                        <a:rPr lang="fr-FR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𝑲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fr-F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b="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</m:acc>
                                    </m:e>
                                  </m:mr>
                                  <m:m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fr-F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b="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acc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fr-FR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fr-FR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func>
                        <m:func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fr-FR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fr-FR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𝑲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fr-FR" b="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fr-FR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b="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acc>
                                    </m:e>
                                  </m:mr>
                                  <m:m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fr-FR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b="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</m:acc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fr-FR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func>
                        <m:func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fr-FR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fr-FR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538" y="5187225"/>
                <a:ext cx="6096000" cy="115223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/>
              <p:cNvSpPr/>
              <p:nvPr/>
            </p:nvSpPr>
            <p:spPr>
              <a:xfrm>
                <a:off x="7164142" y="4352300"/>
                <a:ext cx="3235629" cy="640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Changement des repères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fr-FR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sSub>
                            <m:sSubPr>
                              <m:ctrlP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sub>
                      </m:sSub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kumimoji="1" lang="fr-FR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fr-FR" sz="160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fr-FR" sz="160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kumimoji="1" lang="fr-FR" sz="160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𝒕</m:t>
                              </m:r>
                              <m:sSub>
                                <m:sSubPr>
                                  <m:ctrlPr>
                                    <a:rPr kumimoji="1" lang="fr-FR" sz="160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fr-FR" sz="160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kumimoji="1" lang="fr-FR" sz="160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sub>
                          </m:sSub>
                        </m:e>
                      </m:acc>
                    </m:oMath>
                  </m:oMathPara>
                </a14:m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142" y="4352300"/>
                <a:ext cx="3235629" cy="640368"/>
              </a:xfrm>
              <a:prstGeom prst="rect">
                <a:avLst/>
              </a:prstGeom>
              <a:blipFill rotWithShape="0">
                <a:blip r:embed="rId12"/>
                <a:stretch>
                  <a:fillRect l="-942" t="-2857" r="-43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187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=""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647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de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l’effet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Morton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22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64969" y="2164048"/>
            <a:ext cx="30704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Modélisation </a:t>
            </a: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&amp; 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Validation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du modèle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EM 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3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30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97AAFEB6-ACF0-46D8-B8AF-CA96A8F19F73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4246988" y="2726378"/>
            <a:ext cx="2522045" cy="642861"/>
            <a:chOff x="1824495" y="2980477"/>
            <a:chExt cx="2522045" cy="642861"/>
          </a:xfrm>
        </p:grpSpPr>
        <p:sp>
          <p:nvSpPr>
            <p:cNvPr id="18" name="Rounded Rectangle 30"/>
            <p:cNvSpPr/>
            <p:nvPr/>
          </p:nvSpPr>
          <p:spPr>
            <a:xfrm>
              <a:off x="1824495" y="2980477"/>
              <a:ext cx="1964093" cy="642861"/>
            </a:xfrm>
            <a:prstGeom prst="roundRect">
              <a:avLst>
                <a:gd name="adj" fmla="val 12991"/>
              </a:avLst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Dynamique des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rotors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12" name="Groupe 11"/>
            <p:cNvGrpSpPr/>
            <p:nvPr/>
          </p:nvGrpSpPr>
          <p:grpSpPr>
            <a:xfrm>
              <a:off x="3818374" y="3047068"/>
              <a:ext cx="528166" cy="479903"/>
              <a:chOff x="3818374" y="3047068"/>
              <a:chExt cx="528166" cy="479903"/>
            </a:xfrm>
          </p:grpSpPr>
          <p:sp>
            <p:nvSpPr>
              <p:cNvPr id="13" name="Organigramme : Processus 12"/>
              <p:cNvSpPr/>
              <p:nvPr/>
            </p:nvSpPr>
            <p:spPr>
              <a:xfrm>
                <a:off x="3818374" y="304706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70590" y="3180576"/>
                <a:ext cx="438239" cy="268247"/>
              </a:xfrm>
              <a:prstGeom prst="rect">
                <a:avLst/>
              </a:prstGeom>
            </p:spPr>
          </p:pic>
        </p:grpSp>
      </p:grpSp>
      <p:grpSp>
        <p:nvGrpSpPr>
          <p:cNvPr id="31" name="Groupe 30"/>
          <p:cNvGrpSpPr/>
          <p:nvPr/>
        </p:nvGrpSpPr>
        <p:grpSpPr>
          <a:xfrm>
            <a:off x="4246988" y="4258590"/>
            <a:ext cx="2507151" cy="642861"/>
            <a:chOff x="1824495" y="4976298"/>
            <a:chExt cx="2507151" cy="642861"/>
          </a:xfrm>
        </p:grpSpPr>
        <p:sp>
          <p:nvSpPr>
            <p:cNvPr id="37" name="Rounded Rectangle 30"/>
            <p:cNvSpPr/>
            <p:nvPr/>
          </p:nvSpPr>
          <p:spPr>
            <a:xfrm>
              <a:off x="1824495" y="4976298"/>
              <a:ext cx="1883705" cy="642861"/>
            </a:xfrm>
            <a:prstGeom prst="roundRect">
              <a:avLst>
                <a:gd name="adj" fmla="val 12991"/>
              </a:avLst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T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hermomécanique </a:t>
              </a:r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du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3803480" y="5083492"/>
              <a:ext cx="528166" cy="463198"/>
              <a:chOff x="3803480" y="5083492"/>
              <a:chExt cx="528166" cy="463198"/>
            </a:xfrm>
          </p:grpSpPr>
          <p:sp>
            <p:nvSpPr>
              <p:cNvPr id="34" name="Organigramme : Processus 33"/>
              <p:cNvSpPr/>
              <p:nvPr/>
            </p:nvSpPr>
            <p:spPr>
              <a:xfrm>
                <a:off x="3803480" y="5083492"/>
                <a:ext cx="528166" cy="463198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5" name="Image 3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8374" y="5184774"/>
                <a:ext cx="506467" cy="269630"/>
              </a:xfrm>
              <a:prstGeom prst="rect">
                <a:avLst/>
              </a:prstGeom>
            </p:spPr>
          </p:pic>
        </p:grpSp>
      </p:grpSp>
      <p:sp>
        <p:nvSpPr>
          <p:cNvPr id="3" name="Accolade fermante 2"/>
          <p:cNvSpPr/>
          <p:nvPr/>
        </p:nvSpPr>
        <p:spPr>
          <a:xfrm>
            <a:off x="6869460" y="1360609"/>
            <a:ext cx="602567" cy="3468373"/>
          </a:xfrm>
          <a:prstGeom prst="rightBrace">
            <a:avLst>
              <a:gd name="adj1" fmla="val 58838"/>
              <a:gd name="adj2" fmla="val 48625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7703246" y="2619055"/>
            <a:ext cx="1610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Algorithme de </a:t>
            </a: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couplage</a:t>
            </a:r>
          </a:p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(modèle de EM)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lèche droite 5"/>
          <p:cNvSpPr/>
          <p:nvPr/>
        </p:nvSpPr>
        <p:spPr>
          <a:xfrm>
            <a:off x="9409738" y="2890690"/>
            <a:ext cx="524669" cy="259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10120497" y="2605132"/>
            <a:ext cx="1579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par les données expérimentales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e 26"/>
          <p:cNvGrpSpPr/>
          <p:nvPr/>
        </p:nvGrpSpPr>
        <p:grpSpPr>
          <a:xfrm>
            <a:off x="4279256" y="1215629"/>
            <a:ext cx="2492260" cy="642862"/>
            <a:chOff x="1854281" y="1019981"/>
            <a:chExt cx="2492260" cy="642862"/>
          </a:xfrm>
        </p:grpSpPr>
        <p:grpSp>
          <p:nvGrpSpPr>
            <p:cNvPr id="29" name="Groupe 28"/>
            <p:cNvGrpSpPr/>
            <p:nvPr/>
          </p:nvGrpSpPr>
          <p:grpSpPr>
            <a:xfrm>
              <a:off x="1854281" y="1019981"/>
              <a:ext cx="2492260" cy="642862"/>
              <a:chOff x="1854281" y="1019981"/>
              <a:chExt cx="2492260" cy="642862"/>
            </a:xfrm>
          </p:grpSpPr>
          <p:sp>
            <p:nvSpPr>
              <p:cNvPr id="36" name="Rounded Rectangle 30"/>
              <p:cNvSpPr/>
              <p:nvPr/>
            </p:nvSpPr>
            <p:spPr>
              <a:xfrm>
                <a:off x="1854281" y="1019981"/>
                <a:ext cx="1964093" cy="642861"/>
              </a:xfrm>
              <a:prstGeom prst="roundRect">
                <a:avLst>
                  <a:gd name="adj" fmla="val 12991"/>
                </a:avLst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Palier </a:t>
                </a:r>
                <a:r>
                  <a:rPr lang="fr-FR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hydrodynamique</a:t>
                </a:r>
                <a:endPara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8" name="Organigramme : Processus 37"/>
              <p:cNvSpPr/>
              <p:nvPr/>
            </p:nvSpPr>
            <p:spPr>
              <a:xfrm>
                <a:off x="3933695" y="1019982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1109" y="1092916"/>
              <a:ext cx="320473" cy="524834"/>
            </a:xfrm>
            <a:prstGeom prst="rect">
              <a:avLst/>
            </a:prstGeom>
          </p:spPr>
        </p:pic>
      </p:grpSp>
      <p:sp>
        <p:nvSpPr>
          <p:cNvPr id="28" name="Freeform 123">
            <a:extLst>
              <a:ext uri="{FF2B5EF4-FFF2-40B4-BE49-F238E27FC236}">
                <a16:creationId xmlns="" xmlns:a16="http://schemas.microsoft.com/office/drawing/2014/main" id="{402A1139-C7D6-4537-AFBF-9254000B9FA6}"/>
              </a:ext>
            </a:extLst>
          </p:cNvPr>
          <p:cNvSpPr>
            <a:spLocks noEditPoints="1"/>
          </p:cNvSpPr>
          <p:nvPr/>
        </p:nvSpPr>
        <p:spPr bwMode="auto">
          <a:xfrm>
            <a:off x="3395779" y="4390272"/>
            <a:ext cx="731520" cy="457200"/>
          </a:xfrm>
          <a:custGeom>
            <a:avLst/>
            <a:gdLst/>
            <a:ahLst/>
            <a:cxnLst>
              <a:cxn ang="0">
                <a:pos x="1179" y="92"/>
              </a:cxn>
              <a:cxn ang="0">
                <a:pos x="1259" y="275"/>
              </a:cxn>
              <a:cxn ang="0">
                <a:pos x="1607" y="202"/>
              </a:cxn>
              <a:cxn ang="0">
                <a:pos x="1753" y="130"/>
              </a:cxn>
              <a:cxn ang="0">
                <a:pos x="1857" y="304"/>
              </a:cxn>
              <a:cxn ang="0">
                <a:pos x="2021" y="567"/>
              </a:cxn>
              <a:cxn ang="0">
                <a:pos x="1753" y="1262"/>
              </a:cxn>
              <a:cxn ang="0">
                <a:pos x="877" y="1371"/>
              </a:cxn>
              <a:cxn ang="0">
                <a:pos x="11" y="1411"/>
              </a:cxn>
              <a:cxn ang="0">
                <a:pos x="24" y="1101"/>
              </a:cxn>
              <a:cxn ang="0">
                <a:pos x="182" y="802"/>
              </a:cxn>
              <a:cxn ang="0">
                <a:pos x="595" y="409"/>
              </a:cxn>
              <a:cxn ang="0">
                <a:pos x="1073" y="700"/>
              </a:cxn>
              <a:cxn ang="0">
                <a:pos x="1155" y="187"/>
              </a:cxn>
              <a:cxn ang="0">
                <a:pos x="896" y="703"/>
              </a:cxn>
              <a:cxn ang="0">
                <a:pos x="1038" y="796"/>
              </a:cxn>
              <a:cxn ang="0">
                <a:pos x="1167" y="547"/>
              </a:cxn>
              <a:cxn ang="0">
                <a:pos x="1033" y="1090"/>
              </a:cxn>
              <a:cxn ang="0">
                <a:pos x="1684" y="283"/>
              </a:cxn>
              <a:cxn ang="0">
                <a:pos x="1558" y="660"/>
              </a:cxn>
              <a:cxn ang="0">
                <a:pos x="940" y="1250"/>
              </a:cxn>
              <a:cxn ang="0">
                <a:pos x="961" y="1290"/>
              </a:cxn>
              <a:cxn ang="0">
                <a:pos x="1656" y="456"/>
              </a:cxn>
              <a:cxn ang="0">
                <a:pos x="1781" y="577"/>
              </a:cxn>
              <a:cxn ang="0">
                <a:pos x="1813" y="253"/>
              </a:cxn>
              <a:cxn ang="0">
                <a:pos x="1756" y="300"/>
              </a:cxn>
              <a:cxn ang="0">
                <a:pos x="1631" y="706"/>
              </a:cxn>
              <a:cxn ang="0">
                <a:pos x="1722" y="409"/>
              </a:cxn>
              <a:cxn ang="0">
                <a:pos x="1697" y="707"/>
              </a:cxn>
              <a:cxn ang="0">
                <a:pos x="1737" y="743"/>
              </a:cxn>
              <a:cxn ang="0">
                <a:pos x="1221" y="1099"/>
              </a:cxn>
              <a:cxn ang="0">
                <a:pos x="1797" y="683"/>
              </a:cxn>
              <a:cxn ang="0">
                <a:pos x="1788" y="561"/>
              </a:cxn>
              <a:cxn ang="0">
                <a:pos x="342" y="594"/>
              </a:cxn>
              <a:cxn ang="0">
                <a:pos x="403" y="1094"/>
              </a:cxn>
              <a:cxn ang="0">
                <a:pos x="899" y="803"/>
              </a:cxn>
              <a:cxn ang="0">
                <a:pos x="1881" y="451"/>
              </a:cxn>
              <a:cxn ang="0">
                <a:pos x="1776" y="1127"/>
              </a:cxn>
              <a:cxn ang="0">
                <a:pos x="1227" y="1221"/>
              </a:cxn>
              <a:cxn ang="0">
                <a:pos x="1396" y="1251"/>
              </a:cxn>
              <a:cxn ang="0">
                <a:pos x="1799" y="1250"/>
              </a:cxn>
              <a:cxn ang="0">
                <a:pos x="2009" y="560"/>
              </a:cxn>
              <a:cxn ang="0">
                <a:pos x="1736" y="999"/>
              </a:cxn>
              <a:cxn ang="0">
                <a:pos x="991" y="1301"/>
              </a:cxn>
              <a:cxn ang="0">
                <a:pos x="1858" y="766"/>
              </a:cxn>
              <a:cxn ang="0">
                <a:pos x="1458" y="864"/>
              </a:cxn>
              <a:cxn ang="0">
                <a:pos x="1300" y="1031"/>
              </a:cxn>
              <a:cxn ang="0">
                <a:pos x="1489" y="913"/>
              </a:cxn>
              <a:cxn ang="0">
                <a:pos x="1464" y="896"/>
              </a:cxn>
              <a:cxn ang="0">
                <a:pos x="107" y="1088"/>
              </a:cxn>
              <a:cxn ang="0">
                <a:pos x="156" y="1111"/>
              </a:cxn>
              <a:cxn ang="0">
                <a:pos x="710" y="1240"/>
              </a:cxn>
              <a:cxn ang="0">
                <a:pos x="91" y="1159"/>
              </a:cxn>
              <a:cxn ang="0">
                <a:pos x="430" y="1205"/>
              </a:cxn>
              <a:cxn ang="0">
                <a:pos x="399" y="1216"/>
              </a:cxn>
              <a:cxn ang="0">
                <a:pos x="116" y="1207"/>
              </a:cxn>
              <a:cxn ang="0">
                <a:pos x="641" y="1373"/>
              </a:cxn>
              <a:cxn ang="0">
                <a:pos x="368" y="1369"/>
              </a:cxn>
              <a:cxn ang="0">
                <a:pos x="88" y="1337"/>
              </a:cxn>
              <a:cxn ang="0">
                <a:pos x="120" y="1331"/>
              </a:cxn>
              <a:cxn ang="0">
                <a:pos x="686" y="1288"/>
              </a:cxn>
              <a:cxn ang="0">
                <a:pos x="877" y="1358"/>
              </a:cxn>
            </a:cxnLst>
            <a:rect l="0" t="0" r="r" b="b"/>
            <a:pathLst>
              <a:path w="2040" h="1427">
                <a:moveTo>
                  <a:pt x="1079" y="278"/>
                </a:moveTo>
                <a:lnTo>
                  <a:pt x="1079" y="278"/>
                </a:lnTo>
                <a:lnTo>
                  <a:pt x="1079" y="276"/>
                </a:lnTo>
                <a:lnTo>
                  <a:pt x="1077" y="275"/>
                </a:lnTo>
                <a:lnTo>
                  <a:pt x="1077" y="275"/>
                </a:lnTo>
                <a:lnTo>
                  <a:pt x="1077" y="278"/>
                </a:lnTo>
                <a:lnTo>
                  <a:pt x="1076" y="278"/>
                </a:lnTo>
                <a:lnTo>
                  <a:pt x="1076" y="275"/>
                </a:lnTo>
                <a:lnTo>
                  <a:pt x="1076" y="274"/>
                </a:lnTo>
                <a:lnTo>
                  <a:pt x="1077" y="273"/>
                </a:lnTo>
                <a:lnTo>
                  <a:pt x="1077" y="273"/>
                </a:lnTo>
                <a:lnTo>
                  <a:pt x="1078" y="271"/>
                </a:lnTo>
                <a:lnTo>
                  <a:pt x="1080" y="271"/>
                </a:lnTo>
                <a:lnTo>
                  <a:pt x="1081" y="271"/>
                </a:lnTo>
                <a:lnTo>
                  <a:pt x="1082" y="271"/>
                </a:lnTo>
                <a:lnTo>
                  <a:pt x="1082" y="270"/>
                </a:lnTo>
                <a:lnTo>
                  <a:pt x="1082" y="270"/>
                </a:lnTo>
                <a:lnTo>
                  <a:pt x="1081" y="269"/>
                </a:lnTo>
                <a:lnTo>
                  <a:pt x="1081" y="267"/>
                </a:lnTo>
                <a:lnTo>
                  <a:pt x="1084" y="263"/>
                </a:lnTo>
                <a:lnTo>
                  <a:pt x="1088" y="261"/>
                </a:lnTo>
                <a:lnTo>
                  <a:pt x="1091" y="259"/>
                </a:lnTo>
                <a:lnTo>
                  <a:pt x="1091" y="259"/>
                </a:lnTo>
                <a:lnTo>
                  <a:pt x="1093" y="253"/>
                </a:lnTo>
                <a:lnTo>
                  <a:pt x="1096" y="245"/>
                </a:lnTo>
                <a:lnTo>
                  <a:pt x="1105" y="231"/>
                </a:lnTo>
                <a:lnTo>
                  <a:pt x="1115" y="218"/>
                </a:lnTo>
                <a:lnTo>
                  <a:pt x="1125" y="206"/>
                </a:lnTo>
                <a:lnTo>
                  <a:pt x="1125" y="206"/>
                </a:lnTo>
                <a:lnTo>
                  <a:pt x="1127" y="198"/>
                </a:lnTo>
                <a:lnTo>
                  <a:pt x="1130" y="191"/>
                </a:lnTo>
                <a:lnTo>
                  <a:pt x="1133" y="183"/>
                </a:lnTo>
                <a:lnTo>
                  <a:pt x="1137" y="176"/>
                </a:lnTo>
                <a:lnTo>
                  <a:pt x="1147" y="162"/>
                </a:lnTo>
                <a:lnTo>
                  <a:pt x="1156" y="147"/>
                </a:lnTo>
                <a:lnTo>
                  <a:pt x="1166" y="133"/>
                </a:lnTo>
                <a:lnTo>
                  <a:pt x="1170" y="125"/>
                </a:lnTo>
                <a:lnTo>
                  <a:pt x="1173" y="117"/>
                </a:lnTo>
                <a:lnTo>
                  <a:pt x="1177" y="109"/>
                </a:lnTo>
                <a:lnTo>
                  <a:pt x="1178" y="101"/>
                </a:lnTo>
                <a:lnTo>
                  <a:pt x="1179" y="92"/>
                </a:lnTo>
                <a:lnTo>
                  <a:pt x="1179" y="84"/>
                </a:lnTo>
                <a:lnTo>
                  <a:pt x="1179" y="84"/>
                </a:lnTo>
                <a:lnTo>
                  <a:pt x="1181" y="82"/>
                </a:lnTo>
                <a:lnTo>
                  <a:pt x="1184" y="81"/>
                </a:lnTo>
                <a:lnTo>
                  <a:pt x="1186" y="78"/>
                </a:lnTo>
                <a:lnTo>
                  <a:pt x="1188" y="75"/>
                </a:lnTo>
                <a:lnTo>
                  <a:pt x="1190" y="71"/>
                </a:lnTo>
                <a:lnTo>
                  <a:pt x="1190" y="67"/>
                </a:lnTo>
                <a:lnTo>
                  <a:pt x="1190" y="63"/>
                </a:lnTo>
                <a:lnTo>
                  <a:pt x="1187" y="60"/>
                </a:lnTo>
                <a:lnTo>
                  <a:pt x="1187" y="60"/>
                </a:lnTo>
                <a:lnTo>
                  <a:pt x="1191" y="58"/>
                </a:lnTo>
                <a:lnTo>
                  <a:pt x="1193" y="56"/>
                </a:lnTo>
                <a:lnTo>
                  <a:pt x="1196" y="48"/>
                </a:lnTo>
                <a:lnTo>
                  <a:pt x="1199" y="39"/>
                </a:lnTo>
                <a:lnTo>
                  <a:pt x="1201" y="29"/>
                </a:lnTo>
                <a:lnTo>
                  <a:pt x="1203" y="19"/>
                </a:lnTo>
                <a:lnTo>
                  <a:pt x="1207" y="11"/>
                </a:lnTo>
                <a:lnTo>
                  <a:pt x="1210" y="3"/>
                </a:lnTo>
                <a:lnTo>
                  <a:pt x="1212" y="1"/>
                </a:lnTo>
                <a:lnTo>
                  <a:pt x="1214" y="0"/>
                </a:lnTo>
                <a:lnTo>
                  <a:pt x="1214" y="0"/>
                </a:lnTo>
                <a:lnTo>
                  <a:pt x="1221" y="5"/>
                </a:lnTo>
                <a:lnTo>
                  <a:pt x="1225" y="13"/>
                </a:lnTo>
                <a:lnTo>
                  <a:pt x="1228" y="21"/>
                </a:lnTo>
                <a:lnTo>
                  <a:pt x="1231" y="30"/>
                </a:lnTo>
                <a:lnTo>
                  <a:pt x="1235" y="50"/>
                </a:lnTo>
                <a:lnTo>
                  <a:pt x="1238" y="70"/>
                </a:lnTo>
                <a:lnTo>
                  <a:pt x="1238" y="70"/>
                </a:lnTo>
                <a:lnTo>
                  <a:pt x="1240" y="80"/>
                </a:lnTo>
                <a:lnTo>
                  <a:pt x="1244" y="91"/>
                </a:lnTo>
                <a:lnTo>
                  <a:pt x="1247" y="102"/>
                </a:lnTo>
                <a:lnTo>
                  <a:pt x="1250" y="111"/>
                </a:lnTo>
                <a:lnTo>
                  <a:pt x="1250" y="111"/>
                </a:lnTo>
                <a:lnTo>
                  <a:pt x="1252" y="128"/>
                </a:lnTo>
                <a:lnTo>
                  <a:pt x="1253" y="147"/>
                </a:lnTo>
                <a:lnTo>
                  <a:pt x="1254" y="186"/>
                </a:lnTo>
                <a:lnTo>
                  <a:pt x="1254" y="186"/>
                </a:lnTo>
                <a:lnTo>
                  <a:pt x="1255" y="236"/>
                </a:lnTo>
                <a:lnTo>
                  <a:pt x="1256" y="257"/>
                </a:lnTo>
                <a:lnTo>
                  <a:pt x="1259" y="275"/>
                </a:lnTo>
                <a:lnTo>
                  <a:pt x="1259" y="275"/>
                </a:lnTo>
                <a:lnTo>
                  <a:pt x="1252" y="320"/>
                </a:lnTo>
                <a:lnTo>
                  <a:pt x="1244" y="365"/>
                </a:lnTo>
                <a:lnTo>
                  <a:pt x="1233" y="408"/>
                </a:lnTo>
                <a:lnTo>
                  <a:pt x="1228" y="429"/>
                </a:lnTo>
                <a:lnTo>
                  <a:pt x="1222" y="450"/>
                </a:lnTo>
                <a:lnTo>
                  <a:pt x="1222" y="450"/>
                </a:lnTo>
                <a:lnTo>
                  <a:pt x="1250" y="424"/>
                </a:lnTo>
                <a:lnTo>
                  <a:pt x="1278" y="398"/>
                </a:lnTo>
                <a:lnTo>
                  <a:pt x="1308" y="373"/>
                </a:lnTo>
                <a:lnTo>
                  <a:pt x="1338" y="348"/>
                </a:lnTo>
                <a:lnTo>
                  <a:pt x="1338" y="348"/>
                </a:lnTo>
                <a:lnTo>
                  <a:pt x="1356" y="334"/>
                </a:lnTo>
                <a:lnTo>
                  <a:pt x="1364" y="327"/>
                </a:lnTo>
                <a:lnTo>
                  <a:pt x="1373" y="320"/>
                </a:lnTo>
                <a:lnTo>
                  <a:pt x="1373" y="320"/>
                </a:lnTo>
                <a:lnTo>
                  <a:pt x="1382" y="314"/>
                </a:lnTo>
                <a:lnTo>
                  <a:pt x="1393" y="309"/>
                </a:lnTo>
                <a:lnTo>
                  <a:pt x="1397" y="306"/>
                </a:lnTo>
                <a:lnTo>
                  <a:pt x="1403" y="304"/>
                </a:lnTo>
                <a:lnTo>
                  <a:pt x="1407" y="300"/>
                </a:lnTo>
                <a:lnTo>
                  <a:pt x="1410" y="294"/>
                </a:lnTo>
                <a:lnTo>
                  <a:pt x="1410" y="294"/>
                </a:lnTo>
                <a:lnTo>
                  <a:pt x="1411" y="296"/>
                </a:lnTo>
                <a:lnTo>
                  <a:pt x="1413" y="297"/>
                </a:lnTo>
                <a:lnTo>
                  <a:pt x="1415" y="296"/>
                </a:lnTo>
                <a:lnTo>
                  <a:pt x="1417" y="294"/>
                </a:lnTo>
                <a:lnTo>
                  <a:pt x="1417" y="294"/>
                </a:lnTo>
                <a:lnTo>
                  <a:pt x="1428" y="287"/>
                </a:lnTo>
                <a:lnTo>
                  <a:pt x="1439" y="281"/>
                </a:lnTo>
                <a:lnTo>
                  <a:pt x="1462" y="269"/>
                </a:lnTo>
                <a:lnTo>
                  <a:pt x="1484" y="258"/>
                </a:lnTo>
                <a:lnTo>
                  <a:pt x="1495" y="251"/>
                </a:lnTo>
                <a:lnTo>
                  <a:pt x="1505" y="243"/>
                </a:lnTo>
                <a:lnTo>
                  <a:pt x="1505" y="243"/>
                </a:lnTo>
                <a:lnTo>
                  <a:pt x="1519" y="239"/>
                </a:lnTo>
                <a:lnTo>
                  <a:pt x="1532" y="233"/>
                </a:lnTo>
                <a:lnTo>
                  <a:pt x="1557" y="223"/>
                </a:lnTo>
                <a:lnTo>
                  <a:pt x="1581" y="212"/>
                </a:lnTo>
                <a:lnTo>
                  <a:pt x="1593" y="207"/>
                </a:lnTo>
                <a:lnTo>
                  <a:pt x="1607" y="202"/>
                </a:lnTo>
                <a:lnTo>
                  <a:pt x="1607" y="202"/>
                </a:lnTo>
                <a:lnTo>
                  <a:pt x="1610" y="199"/>
                </a:lnTo>
                <a:lnTo>
                  <a:pt x="1615" y="196"/>
                </a:lnTo>
                <a:lnTo>
                  <a:pt x="1623" y="190"/>
                </a:lnTo>
                <a:lnTo>
                  <a:pt x="1623" y="190"/>
                </a:lnTo>
                <a:lnTo>
                  <a:pt x="1626" y="186"/>
                </a:lnTo>
                <a:lnTo>
                  <a:pt x="1630" y="182"/>
                </a:lnTo>
                <a:lnTo>
                  <a:pt x="1633" y="178"/>
                </a:lnTo>
                <a:lnTo>
                  <a:pt x="1636" y="173"/>
                </a:lnTo>
                <a:lnTo>
                  <a:pt x="1636" y="173"/>
                </a:lnTo>
                <a:lnTo>
                  <a:pt x="1639" y="171"/>
                </a:lnTo>
                <a:lnTo>
                  <a:pt x="1644" y="170"/>
                </a:lnTo>
                <a:lnTo>
                  <a:pt x="1647" y="169"/>
                </a:lnTo>
                <a:lnTo>
                  <a:pt x="1650" y="167"/>
                </a:lnTo>
                <a:lnTo>
                  <a:pt x="1650" y="167"/>
                </a:lnTo>
                <a:lnTo>
                  <a:pt x="1656" y="161"/>
                </a:lnTo>
                <a:lnTo>
                  <a:pt x="1662" y="154"/>
                </a:lnTo>
                <a:lnTo>
                  <a:pt x="1666" y="146"/>
                </a:lnTo>
                <a:lnTo>
                  <a:pt x="1670" y="137"/>
                </a:lnTo>
                <a:lnTo>
                  <a:pt x="1680" y="120"/>
                </a:lnTo>
                <a:lnTo>
                  <a:pt x="1688" y="103"/>
                </a:lnTo>
                <a:lnTo>
                  <a:pt x="1688" y="103"/>
                </a:lnTo>
                <a:lnTo>
                  <a:pt x="1688" y="96"/>
                </a:lnTo>
                <a:lnTo>
                  <a:pt x="1687" y="91"/>
                </a:lnTo>
                <a:lnTo>
                  <a:pt x="1687" y="86"/>
                </a:lnTo>
                <a:lnTo>
                  <a:pt x="1688" y="84"/>
                </a:lnTo>
                <a:lnTo>
                  <a:pt x="1691" y="81"/>
                </a:lnTo>
                <a:lnTo>
                  <a:pt x="1691" y="81"/>
                </a:lnTo>
                <a:lnTo>
                  <a:pt x="1696" y="82"/>
                </a:lnTo>
                <a:lnTo>
                  <a:pt x="1698" y="82"/>
                </a:lnTo>
                <a:lnTo>
                  <a:pt x="1701" y="81"/>
                </a:lnTo>
                <a:lnTo>
                  <a:pt x="1701" y="81"/>
                </a:lnTo>
                <a:lnTo>
                  <a:pt x="1705" y="97"/>
                </a:lnTo>
                <a:lnTo>
                  <a:pt x="1710" y="112"/>
                </a:lnTo>
                <a:lnTo>
                  <a:pt x="1714" y="127"/>
                </a:lnTo>
                <a:lnTo>
                  <a:pt x="1715" y="135"/>
                </a:lnTo>
                <a:lnTo>
                  <a:pt x="1715" y="142"/>
                </a:lnTo>
                <a:lnTo>
                  <a:pt x="1715" y="142"/>
                </a:lnTo>
                <a:lnTo>
                  <a:pt x="1730" y="138"/>
                </a:lnTo>
                <a:lnTo>
                  <a:pt x="1742" y="134"/>
                </a:lnTo>
                <a:lnTo>
                  <a:pt x="1753" y="130"/>
                </a:lnTo>
                <a:lnTo>
                  <a:pt x="1766" y="126"/>
                </a:lnTo>
                <a:lnTo>
                  <a:pt x="1766" y="126"/>
                </a:lnTo>
                <a:lnTo>
                  <a:pt x="1781" y="147"/>
                </a:lnTo>
                <a:lnTo>
                  <a:pt x="1787" y="157"/>
                </a:lnTo>
                <a:lnTo>
                  <a:pt x="1793" y="169"/>
                </a:lnTo>
                <a:lnTo>
                  <a:pt x="1793" y="169"/>
                </a:lnTo>
                <a:lnTo>
                  <a:pt x="1797" y="168"/>
                </a:lnTo>
                <a:lnTo>
                  <a:pt x="1800" y="167"/>
                </a:lnTo>
                <a:lnTo>
                  <a:pt x="1804" y="164"/>
                </a:lnTo>
                <a:lnTo>
                  <a:pt x="1809" y="161"/>
                </a:lnTo>
                <a:lnTo>
                  <a:pt x="1812" y="161"/>
                </a:lnTo>
                <a:lnTo>
                  <a:pt x="1814" y="162"/>
                </a:lnTo>
                <a:lnTo>
                  <a:pt x="1814" y="162"/>
                </a:lnTo>
                <a:lnTo>
                  <a:pt x="1816" y="163"/>
                </a:lnTo>
                <a:lnTo>
                  <a:pt x="1818" y="164"/>
                </a:lnTo>
                <a:lnTo>
                  <a:pt x="1820" y="167"/>
                </a:lnTo>
                <a:lnTo>
                  <a:pt x="1822" y="172"/>
                </a:lnTo>
                <a:lnTo>
                  <a:pt x="1823" y="179"/>
                </a:lnTo>
                <a:lnTo>
                  <a:pt x="1823" y="184"/>
                </a:lnTo>
                <a:lnTo>
                  <a:pt x="1824" y="190"/>
                </a:lnTo>
                <a:lnTo>
                  <a:pt x="1828" y="195"/>
                </a:lnTo>
                <a:lnTo>
                  <a:pt x="1829" y="196"/>
                </a:lnTo>
                <a:lnTo>
                  <a:pt x="1831" y="197"/>
                </a:lnTo>
                <a:lnTo>
                  <a:pt x="1831" y="197"/>
                </a:lnTo>
                <a:lnTo>
                  <a:pt x="1839" y="194"/>
                </a:lnTo>
                <a:lnTo>
                  <a:pt x="1847" y="191"/>
                </a:lnTo>
                <a:lnTo>
                  <a:pt x="1856" y="190"/>
                </a:lnTo>
                <a:lnTo>
                  <a:pt x="1860" y="191"/>
                </a:lnTo>
                <a:lnTo>
                  <a:pt x="1863" y="192"/>
                </a:lnTo>
                <a:lnTo>
                  <a:pt x="1863" y="192"/>
                </a:lnTo>
                <a:lnTo>
                  <a:pt x="1866" y="198"/>
                </a:lnTo>
                <a:lnTo>
                  <a:pt x="1867" y="206"/>
                </a:lnTo>
                <a:lnTo>
                  <a:pt x="1869" y="212"/>
                </a:lnTo>
                <a:lnTo>
                  <a:pt x="1869" y="219"/>
                </a:lnTo>
                <a:lnTo>
                  <a:pt x="1869" y="233"/>
                </a:lnTo>
                <a:lnTo>
                  <a:pt x="1867" y="248"/>
                </a:lnTo>
                <a:lnTo>
                  <a:pt x="1864" y="263"/>
                </a:lnTo>
                <a:lnTo>
                  <a:pt x="1861" y="278"/>
                </a:lnTo>
                <a:lnTo>
                  <a:pt x="1852" y="305"/>
                </a:lnTo>
                <a:lnTo>
                  <a:pt x="1852" y="305"/>
                </a:lnTo>
                <a:lnTo>
                  <a:pt x="1857" y="304"/>
                </a:lnTo>
                <a:lnTo>
                  <a:pt x="1862" y="304"/>
                </a:lnTo>
                <a:lnTo>
                  <a:pt x="1873" y="303"/>
                </a:lnTo>
                <a:lnTo>
                  <a:pt x="1884" y="303"/>
                </a:lnTo>
                <a:lnTo>
                  <a:pt x="1895" y="302"/>
                </a:lnTo>
                <a:lnTo>
                  <a:pt x="1895" y="302"/>
                </a:lnTo>
                <a:lnTo>
                  <a:pt x="1902" y="299"/>
                </a:lnTo>
                <a:lnTo>
                  <a:pt x="1908" y="296"/>
                </a:lnTo>
                <a:lnTo>
                  <a:pt x="1914" y="292"/>
                </a:lnTo>
                <a:lnTo>
                  <a:pt x="1917" y="292"/>
                </a:lnTo>
                <a:lnTo>
                  <a:pt x="1920" y="293"/>
                </a:lnTo>
                <a:lnTo>
                  <a:pt x="1920" y="293"/>
                </a:lnTo>
                <a:lnTo>
                  <a:pt x="1922" y="297"/>
                </a:lnTo>
                <a:lnTo>
                  <a:pt x="1922" y="301"/>
                </a:lnTo>
                <a:lnTo>
                  <a:pt x="1922" y="305"/>
                </a:lnTo>
                <a:lnTo>
                  <a:pt x="1921" y="309"/>
                </a:lnTo>
                <a:lnTo>
                  <a:pt x="1914" y="327"/>
                </a:lnTo>
                <a:lnTo>
                  <a:pt x="1914" y="327"/>
                </a:lnTo>
                <a:lnTo>
                  <a:pt x="1908" y="349"/>
                </a:lnTo>
                <a:lnTo>
                  <a:pt x="1902" y="372"/>
                </a:lnTo>
                <a:lnTo>
                  <a:pt x="1890" y="415"/>
                </a:lnTo>
                <a:lnTo>
                  <a:pt x="1890" y="415"/>
                </a:lnTo>
                <a:lnTo>
                  <a:pt x="1923" y="415"/>
                </a:lnTo>
                <a:lnTo>
                  <a:pt x="1954" y="413"/>
                </a:lnTo>
                <a:lnTo>
                  <a:pt x="2016" y="407"/>
                </a:lnTo>
                <a:lnTo>
                  <a:pt x="2016" y="407"/>
                </a:lnTo>
                <a:lnTo>
                  <a:pt x="2023" y="415"/>
                </a:lnTo>
                <a:lnTo>
                  <a:pt x="2029" y="423"/>
                </a:lnTo>
                <a:lnTo>
                  <a:pt x="2033" y="430"/>
                </a:lnTo>
                <a:lnTo>
                  <a:pt x="2036" y="438"/>
                </a:lnTo>
                <a:lnTo>
                  <a:pt x="2039" y="446"/>
                </a:lnTo>
                <a:lnTo>
                  <a:pt x="2040" y="456"/>
                </a:lnTo>
                <a:lnTo>
                  <a:pt x="2039" y="467"/>
                </a:lnTo>
                <a:lnTo>
                  <a:pt x="2038" y="480"/>
                </a:lnTo>
                <a:lnTo>
                  <a:pt x="2038" y="480"/>
                </a:lnTo>
                <a:lnTo>
                  <a:pt x="2034" y="494"/>
                </a:lnTo>
                <a:lnTo>
                  <a:pt x="2030" y="510"/>
                </a:lnTo>
                <a:lnTo>
                  <a:pt x="2027" y="526"/>
                </a:lnTo>
                <a:lnTo>
                  <a:pt x="2024" y="542"/>
                </a:lnTo>
                <a:lnTo>
                  <a:pt x="2024" y="542"/>
                </a:lnTo>
                <a:lnTo>
                  <a:pt x="2021" y="555"/>
                </a:lnTo>
                <a:lnTo>
                  <a:pt x="2021" y="567"/>
                </a:lnTo>
                <a:lnTo>
                  <a:pt x="2020" y="580"/>
                </a:lnTo>
                <a:lnTo>
                  <a:pt x="2019" y="593"/>
                </a:lnTo>
                <a:lnTo>
                  <a:pt x="2019" y="593"/>
                </a:lnTo>
                <a:lnTo>
                  <a:pt x="2017" y="603"/>
                </a:lnTo>
                <a:lnTo>
                  <a:pt x="2014" y="612"/>
                </a:lnTo>
                <a:lnTo>
                  <a:pt x="2011" y="622"/>
                </a:lnTo>
                <a:lnTo>
                  <a:pt x="2009" y="631"/>
                </a:lnTo>
                <a:lnTo>
                  <a:pt x="2009" y="631"/>
                </a:lnTo>
                <a:lnTo>
                  <a:pt x="2005" y="647"/>
                </a:lnTo>
                <a:lnTo>
                  <a:pt x="2002" y="661"/>
                </a:lnTo>
                <a:lnTo>
                  <a:pt x="1993" y="693"/>
                </a:lnTo>
                <a:lnTo>
                  <a:pt x="1993" y="693"/>
                </a:lnTo>
                <a:lnTo>
                  <a:pt x="1974" y="768"/>
                </a:lnTo>
                <a:lnTo>
                  <a:pt x="1956" y="844"/>
                </a:lnTo>
                <a:lnTo>
                  <a:pt x="1937" y="919"/>
                </a:lnTo>
                <a:lnTo>
                  <a:pt x="1919" y="991"/>
                </a:lnTo>
                <a:lnTo>
                  <a:pt x="1919" y="991"/>
                </a:lnTo>
                <a:lnTo>
                  <a:pt x="1911" y="1014"/>
                </a:lnTo>
                <a:lnTo>
                  <a:pt x="1905" y="1036"/>
                </a:lnTo>
                <a:lnTo>
                  <a:pt x="1898" y="1058"/>
                </a:lnTo>
                <a:lnTo>
                  <a:pt x="1895" y="1069"/>
                </a:lnTo>
                <a:lnTo>
                  <a:pt x="1893" y="1079"/>
                </a:lnTo>
                <a:lnTo>
                  <a:pt x="1893" y="1079"/>
                </a:lnTo>
                <a:lnTo>
                  <a:pt x="1886" y="1126"/>
                </a:lnTo>
                <a:lnTo>
                  <a:pt x="1881" y="1149"/>
                </a:lnTo>
                <a:lnTo>
                  <a:pt x="1877" y="1170"/>
                </a:lnTo>
                <a:lnTo>
                  <a:pt x="1872" y="1192"/>
                </a:lnTo>
                <a:lnTo>
                  <a:pt x="1865" y="1212"/>
                </a:lnTo>
                <a:lnTo>
                  <a:pt x="1859" y="1232"/>
                </a:lnTo>
                <a:lnTo>
                  <a:pt x="1850" y="1252"/>
                </a:lnTo>
                <a:lnTo>
                  <a:pt x="1850" y="1252"/>
                </a:lnTo>
                <a:lnTo>
                  <a:pt x="1846" y="1254"/>
                </a:lnTo>
                <a:lnTo>
                  <a:pt x="1841" y="1257"/>
                </a:lnTo>
                <a:lnTo>
                  <a:pt x="1834" y="1259"/>
                </a:lnTo>
                <a:lnTo>
                  <a:pt x="1830" y="1262"/>
                </a:lnTo>
                <a:lnTo>
                  <a:pt x="1830" y="1262"/>
                </a:lnTo>
                <a:lnTo>
                  <a:pt x="1812" y="1265"/>
                </a:lnTo>
                <a:lnTo>
                  <a:pt x="1792" y="1265"/>
                </a:lnTo>
                <a:lnTo>
                  <a:pt x="1773" y="1263"/>
                </a:lnTo>
                <a:lnTo>
                  <a:pt x="1753" y="1262"/>
                </a:lnTo>
                <a:lnTo>
                  <a:pt x="1753" y="1262"/>
                </a:lnTo>
                <a:lnTo>
                  <a:pt x="1733" y="1261"/>
                </a:lnTo>
                <a:lnTo>
                  <a:pt x="1715" y="1262"/>
                </a:lnTo>
                <a:lnTo>
                  <a:pt x="1697" y="1265"/>
                </a:lnTo>
                <a:lnTo>
                  <a:pt x="1679" y="1268"/>
                </a:lnTo>
                <a:lnTo>
                  <a:pt x="1642" y="1274"/>
                </a:lnTo>
                <a:lnTo>
                  <a:pt x="1624" y="1276"/>
                </a:lnTo>
                <a:lnTo>
                  <a:pt x="1607" y="1278"/>
                </a:lnTo>
                <a:lnTo>
                  <a:pt x="1607" y="1278"/>
                </a:lnTo>
                <a:lnTo>
                  <a:pt x="1593" y="1277"/>
                </a:lnTo>
                <a:lnTo>
                  <a:pt x="1579" y="1277"/>
                </a:lnTo>
                <a:lnTo>
                  <a:pt x="1573" y="1277"/>
                </a:lnTo>
                <a:lnTo>
                  <a:pt x="1568" y="1280"/>
                </a:lnTo>
                <a:lnTo>
                  <a:pt x="1561" y="1282"/>
                </a:lnTo>
                <a:lnTo>
                  <a:pt x="1556" y="1285"/>
                </a:lnTo>
                <a:lnTo>
                  <a:pt x="1556" y="1285"/>
                </a:lnTo>
                <a:lnTo>
                  <a:pt x="1428" y="1293"/>
                </a:lnTo>
                <a:lnTo>
                  <a:pt x="1294" y="1301"/>
                </a:lnTo>
                <a:lnTo>
                  <a:pt x="1294" y="1301"/>
                </a:lnTo>
                <a:lnTo>
                  <a:pt x="1224" y="1306"/>
                </a:lnTo>
                <a:lnTo>
                  <a:pt x="1188" y="1311"/>
                </a:lnTo>
                <a:lnTo>
                  <a:pt x="1153" y="1315"/>
                </a:lnTo>
                <a:lnTo>
                  <a:pt x="1118" y="1320"/>
                </a:lnTo>
                <a:lnTo>
                  <a:pt x="1084" y="1328"/>
                </a:lnTo>
                <a:lnTo>
                  <a:pt x="1050" y="1335"/>
                </a:lnTo>
                <a:lnTo>
                  <a:pt x="1018" y="1344"/>
                </a:lnTo>
                <a:lnTo>
                  <a:pt x="1018" y="1344"/>
                </a:lnTo>
                <a:lnTo>
                  <a:pt x="1012" y="1347"/>
                </a:lnTo>
                <a:lnTo>
                  <a:pt x="1012" y="1347"/>
                </a:lnTo>
                <a:lnTo>
                  <a:pt x="999" y="1354"/>
                </a:lnTo>
                <a:lnTo>
                  <a:pt x="987" y="1362"/>
                </a:lnTo>
                <a:lnTo>
                  <a:pt x="975" y="1369"/>
                </a:lnTo>
                <a:lnTo>
                  <a:pt x="969" y="1373"/>
                </a:lnTo>
                <a:lnTo>
                  <a:pt x="961" y="1374"/>
                </a:lnTo>
                <a:lnTo>
                  <a:pt x="961" y="1374"/>
                </a:lnTo>
                <a:lnTo>
                  <a:pt x="947" y="1376"/>
                </a:lnTo>
                <a:lnTo>
                  <a:pt x="929" y="1377"/>
                </a:lnTo>
                <a:lnTo>
                  <a:pt x="912" y="1377"/>
                </a:lnTo>
                <a:lnTo>
                  <a:pt x="896" y="1376"/>
                </a:lnTo>
                <a:lnTo>
                  <a:pt x="896" y="1376"/>
                </a:lnTo>
                <a:lnTo>
                  <a:pt x="887" y="1374"/>
                </a:lnTo>
                <a:lnTo>
                  <a:pt x="877" y="1371"/>
                </a:lnTo>
                <a:lnTo>
                  <a:pt x="867" y="1367"/>
                </a:lnTo>
                <a:lnTo>
                  <a:pt x="861" y="1367"/>
                </a:lnTo>
                <a:lnTo>
                  <a:pt x="861" y="1367"/>
                </a:lnTo>
                <a:lnTo>
                  <a:pt x="839" y="1368"/>
                </a:lnTo>
                <a:lnTo>
                  <a:pt x="817" y="1369"/>
                </a:lnTo>
                <a:lnTo>
                  <a:pt x="772" y="1371"/>
                </a:lnTo>
                <a:lnTo>
                  <a:pt x="772" y="1371"/>
                </a:lnTo>
                <a:lnTo>
                  <a:pt x="741" y="1372"/>
                </a:lnTo>
                <a:lnTo>
                  <a:pt x="712" y="1375"/>
                </a:lnTo>
                <a:lnTo>
                  <a:pt x="649" y="1384"/>
                </a:lnTo>
                <a:lnTo>
                  <a:pt x="649" y="1384"/>
                </a:lnTo>
                <a:lnTo>
                  <a:pt x="614" y="1389"/>
                </a:lnTo>
                <a:lnTo>
                  <a:pt x="578" y="1392"/>
                </a:lnTo>
                <a:lnTo>
                  <a:pt x="542" y="1394"/>
                </a:lnTo>
                <a:lnTo>
                  <a:pt x="506" y="1397"/>
                </a:lnTo>
                <a:lnTo>
                  <a:pt x="506" y="1397"/>
                </a:lnTo>
                <a:lnTo>
                  <a:pt x="448" y="1404"/>
                </a:lnTo>
                <a:lnTo>
                  <a:pt x="388" y="1410"/>
                </a:lnTo>
                <a:lnTo>
                  <a:pt x="328" y="1415"/>
                </a:lnTo>
                <a:lnTo>
                  <a:pt x="298" y="1418"/>
                </a:lnTo>
                <a:lnTo>
                  <a:pt x="267" y="1419"/>
                </a:lnTo>
                <a:lnTo>
                  <a:pt x="267" y="1419"/>
                </a:lnTo>
                <a:lnTo>
                  <a:pt x="252" y="1418"/>
                </a:lnTo>
                <a:lnTo>
                  <a:pt x="244" y="1417"/>
                </a:lnTo>
                <a:lnTo>
                  <a:pt x="237" y="1417"/>
                </a:lnTo>
                <a:lnTo>
                  <a:pt x="237" y="1417"/>
                </a:lnTo>
                <a:lnTo>
                  <a:pt x="216" y="1419"/>
                </a:lnTo>
                <a:lnTo>
                  <a:pt x="196" y="1422"/>
                </a:lnTo>
                <a:lnTo>
                  <a:pt x="177" y="1425"/>
                </a:lnTo>
                <a:lnTo>
                  <a:pt x="156" y="1427"/>
                </a:lnTo>
                <a:lnTo>
                  <a:pt x="156" y="1427"/>
                </a:lnTo>
                <a:lnTo>
                  <a:pt x="134" y="1427"/>
                </a:lnTo>
                <a:lnTo>
                  <a:pt x="110" y="1425"/>
                </a:lnTo>
                <a:lnTo>
                  <a:pt x="87" y="1423"/>
                </a:lnTo>
                <a:lnTo>
                  <a:pt x="64" y="1422"/>
                </a:lnTo>
                <a:lnTo>
                  <a:pt x="64" y="1422"/>
                </a:lnTo>
                <a:lnTo>
                  <a:pt x="50" y="1421"/>
                </a:lnTo>
                <a:lnTo>
                  <a:pt x="36" y="1419"/>
                </a:lnTo>
                <a:lnTo>
                  <a:pt x="24" y="1415"/>
                </a:lnTo>
                <a:lnTo>
                  <a:pt x="11" y="1411"/>
                </a:lnTo>
                <a:lnTo>
                  <a:pt x="11" y="1411"/>
                </a:lnTo>
                <a:lnTo>
                  <a:pt x="9" y="1404"/>
                </a:lnTo>
                <a:lnTo>
                  <a:pt x="6" y="1394"/>
                </a:lnTo>
                <a:lnTo>
                  <a:pt x="4" y="1386"/>
                </a:lnTo>
                <a:lnTo>
                  <a:pt x="2" y="1382"/>
                </a:lnTo>
                <a:lnTo>
                  <a:pt x="0" y="1379"/>
                </a:lnTo>
                <a:lnTo>
                  <a:pt x="0" y="1379"/>
                </a:lnTo>
                <a:lnTo>
                  <a:pt x="21" y="1335"/>
                </a:lnTo>
                <a:lnTo>
                  <a:pt x="43" y="1291"/>
                </a:lnTo>
                <a:lnTo>
                  <a:pt x="66" y="1250"/>
                </a:lnTo>
                <a:lnTo>
                  <a:pt x="89" y="1210"/>
                </a:lnTo>
                <a:lnTo>
                  <a:pt x="89" y="1210"/>
                </a:lnTo>
                <a:lnTo>
                  <a:pt x="71" y="1211"/>
                </a:lnTo>
                <a:lnTo>
                  <a:pt x="52" y="1213"/>
                </a:lnTo>
                <a:lnTo>
                  <a:pt x="35" y="1215"/>
                </a:lnTo>
                <a:lnTo>
                  <a:pt x="18" y="1215"/>
                </a:lnTo>
                <a:lnTo>
                  <a:pt x="18" y="1215"/>
                </a:lnTo>
                <a:lnTo>
                  <a:pt x="16" y="1208"/>
                </a:lnTo>
                <a:lnTo>
                  <a:pt x="17" y="1199"/>
                </a:lnTo>
                <a:lnTo>
                  <a:pt x="19" y="1192"/>
                </a:lnTo>
                <a:lnTo>
                  <a:pt x="22" y="1183"/>
                </a:lnTo>
                <a:lnTo>
                  <a:pt x="30" y="1168"/>
                </a:lnTo>
                <a:lnTo>
                  <a:pt x="37" y="1153"/>
                </a:lnTo>
                <a:lnTo>
                  <a:pt x="37" y="1153"/>
                </a:lnTo>
                <a:lnTo>
                  <a:pt x="32" y="1151"/>
                </a:lnTo>
                <a:lnTo>
                  <a:pt x="27" y="1150"/>
                </a:lnTo>
                <a:lnTo>
                  <a:pt x="21" y="1151"/>
                </a:lnTo>
                <a:lnTo>
                  <a:pt x="16" y="1151"/>
                </a:lnTo>
                <a:lnTo>
                  <a:pt x="12" y="1152"/>
                </a:lnTo>
                <a:lnTo>
                  <a:pt x="7" y="1152"/>
                </a:lnTo>
                <a:lnTo>
                  <a:pt x="4" y="1151"/>
                </a:lnTo>
                <a:lnTo>
                  <a:pt x="0" y="1148"/>
                </a:lnTo>
                <a:lnTo>
                  <a:pt x="0" y="1148"/>
                </a:lnTo>
                <a:lnTo>
                  <a:pt x="0" y="1140"/>
                </a:lnTo>
                <a:lnTo>
                  <a:pt x="2" y="1134"/>
                </a:lnTo>
                <a:lnTo>
                  <a:pt x="5" y="1129"/>
                </a:lnTo>
                <a:lnTo>
                  <a:pt x="10" y="1123"/>
                </a:lnTo>
                <a:lnTo>
                  <a:pt x="19" y="1112"/>
                </a:lnTo>
                <a:lnTo>
                  <a:pt x="24" y="1107"/>
                </a:lnTo>
                <a:lnTo>
                  <a:pt x="27" y="1101"/>
                </a:lnTo>
                <a:lnTo>
                  <a:pt x="27" y="1101"/>
                </a:lnTo>
                <a:lnTo>
                  <a:pt x="24" y="1101"/>
                </a:lnTo>
                <a:lnTo>
                  <a:pt x="19" y="1101"/>
                </a:lnTo>
                <a:lnTo>
                  <a:pt x="14" y="1099"/>
                </a:lnTo>
                <a:lnTo>
                  <a:pt x="12" y="1097"/>
                </a:lnTo>
                <a:lnTo>
                  <a:pt x="11" y="1095"/>
                </a:lnTo>
                <a:lnTo>
                  <a:pt x="11" y="1095"/>
                </a:lnTo>
                <a:lnTo>
                  <a:pt x="14" y="1086"/>
                </a:lnTo>
                <a:lnTo>
                  <a:pt x="17" y="1078"/>
                </a:lnTo>
                <a:lnTo>
                  <a:pt x="27" y="1064"/>
                </a:lnTo>
                <a:lnTo>
                  <a:pt x="36" y="1051"/>
                </a:lnTo>
                <a:lnTo>
                  <a:pt x="41" y="1044"/>
                </a:lnTo>
                <a:lnTo>
                  <a:pt x="45" y="1036"/>
                </a:lnTo>
                <a:lnTo>
                  <a:pt x="45" y="1036"/>
                </a:lnTo>
                <a:lnTo>
                  <a:pt x="36" y="1036"/>
                </a:lnTo>
                <a:lnTo>
                  <a:pt x="29" y="1036"/>
                </a:lnTo>
                <a:lnTo>
                  <a:pt x="25" y="1035"/>
                </a:lnTo>
                <a:lnTo>
                  <a:pt x="21" y="1034"/>
                </a:lnTo>
                <a:lnTo>
                  <a:pt x="18" y="1031"/>
                </a:lnTo>
                <a:lnTo>
                  <a:pt x="16" y="1027"/>
                </a:lnTo>
                <a:lnTo>
                  <a:pt x="16" y="1027"/>
                </a:lnTo>
                <a:lnTo>
                  <a:pt x="19" y="1020"/>
                </a:lnTo>
                <a:lnTo>
                  <a:pt x="22" y="1014"/>
                </a:lnTo>
                <a:lnTo>
                  <a:pt x="33" y="1004"/>
                </a:lnTo>
                <a:lnTo>
                  <a:pt x="37" y="999"/>
                </a:lnTo>
                <a:lnTo>
                  <a:pt x="42" y="994"/>
                </a:lnTo>
                <a:lnTo>
                  <a:pt x="46" y="987"/>
                </a:lnTo>
                <a:lnTo>
                  <a:pt x="48" y="980"/>
                </a:lnTo>
                <a:lnTo>
                  <a:pt x="48" y="980"/>
                </a:lnTo>
                <a:lnTo>
                  <a:pt x="51" y="980"/>
                </a:lnTo>
                <a:lnTo>
                  <a:pt x="54" y="979"/>
                </a:lnTo>
                <a:lnTo>
                  <a:pt x="55" y="976"/>
                </a:lnTo>
                <a:lnTo>
                  <a:pt x="57" y="975"/>
                </a:lnTo>
                <a:lnTo>
                  <a:pt x="57" y="975"/>
                </a:lnTo>
                <a:lnTo>
                  <a:pt x="72" y="953"/>
                </a:lnTo>
                <a:lnTo>
                  <a:pt x="87" y="932"/>
                </a:lnTo>
                <a:lnTo>
                  <a:pt x="119" y="891"/>
                </a:lnTo>
                <a:lnTo>
                  <a:pt x="135" y="869"/>
                </a:lnTo>
                <a:lnTo>
                  <a:pt x="151" y="849"/>
                </a:lnTo>
                <a:lnTo>
                  <a:pt x="166" y="827"/>
                </a:lnTo>
                <a:lnTo>
                  <a:pt x="180" y="803"/>
                </a:lnTo>
                <a:lnTo>
                  <a:pt x="180" y="803"/>
                </a:lnTo>
                <a:lnTo>
                  <a:pt x="182" y="802"/>
                </a:lnTo>
                <a:lnTo>
                  <a:pt x="184" y="800"/>
                </a:lnTo>
                <a:lnTo>
                  <a:pt x="186" y="799"/>
                </a:lnTo>
                <a:lnTo>
                  <a:pt x="191" y="798"/>
                </a:lnTo>
                <a:lnTo>
                  <a:pt x="191" y="798"/>
                </a:lnTo>
                <a:lnTo>
                  <a:pt x="210" y="766"/>
                </a:lnTo>
                <a:lnTo>
                  <a:pt x="215" y="757"/>
                </a:lnTo>
                <a:lnTo>
                  <a:pt x="221" y="751"/>
                </a:lnTo>
                <a:lnTo>
                  <a:pt x="227" y="743"/>
                </a:lnTo>
                <a:lnTo>
                  <a:pt x="234" y="738"/>
                </a:lnTo>
                <a:lnTo>
                  <a:pt x="234" y="738"/>
                </a:lnTo>
                <a:lnTo>
                  <a:pt x="252" y="708"/>
                </a:lnTo>
                <a:lnTo>
                  <a:pt x="269" y="681"/>
                </a:lnTo>
                <a:lnTo>
                  <a:pt x="304" y="630"/>
                </a:lnTo>
                <a:lnTo>
                  <a:pt x="321" y="603"/>
                </a:lnTo>
                <a:lnTo>
                  <a:pt x="337" y="576"/>
                </a:lnTo>
                <a:lnTo>
                  <a:pt x="353" y="546"/>
                </a:lnTo>
                <a:lnTo>
                  <a:pt x="368" y="514"/>
                </a:lnTo>
                <a:lnTo>
                  <a:pt x="368" y="514"/>
                </a:lnTo>
                <a:lnTo>
                  <a:pt x="372" y="512"/>
                </a:lnTo>
                <a:lnTo>
                  <a:pt x="374" y="511"/>
                </a:lnTo>
                <a:lnTo>
                  <a:pt x="380" y="512"/>
                </a:lnTo>
                <a:lnTo>
                  <a:pt x="380" y="512"/>
                </a:lnTo>
                <a:lnTo>
                  <a:pt x="398" y="484"/>
                </a:lnTo>
                <a:lnTo>
                  <a:pt x="417" y="456"/>
                </a:lnTo>
                <a:lnTo>
                  <a:pt x="436" y="429"/>
                </a:lnTo>
                <a:lnTo>
                  <a:pt x="453" y="402"/>
                </a:lnTo>
                <a:lnTo>
                  <a:pt x="453" y="402"/>
                </a:lnTo>
                <a:lnTo>
                  <a:pt x="456" y="402"/>
                </a:lnTo>
                <a:lnTo>
                  <a:pt x="458" y="403"/>
                </a:lnTo>
                <a:lnTo>
                  <a:pt x="460" y="406"/>
                </a:lnTo>
                <a:lnTo>
                  <a:pt x="464" y="409"/>
                </a:lnTo>
                <a:lnTo>
                  <a:pt x="465" y="410"/>
                </a:lnTo>
                <a:lnTo>
                  <a:pt x="468" y="410"/>
                </a:lnTo>
                <a:lnTo>
                  <a:pt x="468" y="410"/>
                </a:lnTo>
                <a:lnTo>
                  <a:pt x="482" y="408"/>
                </a:lnTo>
                <a:lnTo>
                  <a:pt x="497" y="406"/>
                </a:lnTo>
                <a:lnTo>
                  <a:pt x="513" y="405"/>
                </a:lnTo>
                <a:lnTo>
                  <a:pt x="529" y="405"/>
                </a:lnTo>
                <a:lnTo>
                  <a:pt x="562" y="406"/>
                </a:lnTo>
                <a:lnTo>
                  <a:pt x="595" y="409"/>
                </a:lnTo>
                <a:lnTo>
                  <a:pt x="595" y="409"/>
                </a:lnTo>
                <a:lnTo>
                  <a:pt x="647" y="412"/>
                </a:lnTo>
                <a:lnTo>
                  <a:pt x="698" y="413"/>
                </a:lnTo>
                <a:lnTo>
                  <a:pt x="748" y="415"/>
                </a:lnTo>
                <a:lnTo>
                  <a:pt x="797" y="420"/>
                </a:lnTo>
                <a:lnTo>
                  <a:pt x="797" y="420"/>
                </a:lnTo>
                <a:lnTo>
                  <a:pt x="815" y="424"/>
                </a:lnTo>
                <a:lnTo>
                  <a:pt x="834" y="428"/>
                </a:lnTo>
                <a:lnTo>
                  <a:pt x="878" y="436"/>
                </a:lnTo>
                <a:lnTo>
                  <a:pt x="902" y="440"/>
                </a:lnTo>
                <a:lnTo>
                  <a:pt x="924" y="444"/>
                </a:lnTo>
                <a:lnTo>
                  <a:pt x="948" y="450"/>
                </a:lnTo>
                <a:lnTo>
                  <a:pt x="969" y="456"/>
                </a:lnTo>
                <a:lnTo>
                  <a:pt x="969" y="456"/>
                </a:lnTo>
                <a:lnTo>
                  <a:pt x="985" y="429"/>
                </a:lnTo>
                <a:lnTo>
                  <a:pt x="993" y="414"/>
                </a:lnTo>
                <a:lnTo>
                  <a:pt x="999" y="399"/>
                </a:lnTo>
                <a:lnTo>
                  <a:pt x="999" y="399"/>
                </a:lnTo>
                <a:lnTo>
                  <a:pt x="1002" y="399"/>
                </a:lnTo>
                <a:lnTo>
                  <a:pt x="1004" y="399"/>
                </a:lnTo>
                <a:lnTo>
                  <a:pt x="1005" y="399"/>
                </a:lnTo>
                <a:lnTo>
                  <a:pt x="1008" y="398"/>
                </a:lnTo>
                <a:lnTo>
                  <a:pt x="1008" y="398"/>
                </a:lnTo>
                <a:lnTo>
                  <a:pt x="1026" y="368"/>
                </a:lnTo>
                <a:lnTo>
                  <a:pt x="1043" y="338"/>
                </a:lnTo>
                <a:lnTo>
                  <a:pt x="1061" y="308"/>
                </a:lnTo>
                <a:lnTo>
                  <a:pt x="1079" y="278"/>
                </a:lnTo>
                <a:lnTo>
                  <a:pt x="1079" y="278"/>
                </a:lnTo>
                <a:close/>
                <a:moveTo>
                  <a:pt x="1042" y="789"/>
                </a:moveTo>
                <a:lnTo>
                  <a:pt x="1042" y="789"/>
                </a:lnTo>
                <a:lnTo>
                  <a:pt x="1046" y="778"/>
                </a:lnTo>
                <a:lnTo>
                  <a:pt x="1049" y="769"/>
                </a:lnTo>
                <a:lnTo>
                  <a:pt x="1056" y="748"/>
                </a:lnTo>
                <a:lnTo>
                  <a:pt x="1056" y="748"/>
                </a:lnTo>
                <a:lnTo>
                  <a:pt x="1063" y="726"/>
                </a:lnTo>
                <a:lnTo>
                  <a:pt x="1066" y="714"/>
                </a:lnTo>
                <a:lnTo>
                  <a:pt x="1067" y="710"/>
                </a:lnTo>
                <a:lnTo>
                  <a:pt x="1066" y="709"/>
                </a:lnTo>
                <a:lnTo>
                  <a:pt x="1066" y="709"/>
                </a:lnTo>
                <a:lnTo>
                  <a:pt x="1069" y="708"/>
                </a:lnTo>
                <a:lnTo>
                  <a:pt x="1070" y="706"/>
                </a:lnTo>
                <a:lnTo>
                  <a:pt x="1073" y="700"/>
                </a:lnTo>
                <a:lnTo>
                  <a:pt x="1075" y="692"/>
                </a:lnTo>
                <a:lnTo>
                  <a:pt x="1076" y="684"/>
                </a:lnTo>
                <a:lnTo>
                  <a:pt x="1076" y="684"/>
                </a:lnTo>
                <a:lnTo>
                  <a:pt x="1114" y="609"/>
                </a:lnTo>
                <a:lnTo>
                  <a:pt x="1152" y="535"/>
                </a:lnTo>
                <a:lnTo>
                  <a:pt x="1152" y="535"/>
                </a:lnTo>
                <a:lnTo>
                  <a:pt x="1156" y="533"/>
                </a:lnTo>
                <a:lnTo>
                  <a:pt x="1160" y="532"/>
                </a:lnTo>
                <a:lnTo>
                  <a:pt x="1163" y="531"/>
                </a:lnTo>
                <a:lnTo>
                  <a:pt x="1166" y="528"/>
                </a:lnTo>
                <a:lnTo>
                  <a:pt x="1166" y="528"/>
                </a:lnTo>
                <a:lnTo>
                  <a:pt x="1176" y="511"/>
                </a:lnTo>
                <a:lnTo>
                  <a:pt x="1185" y="495"/>
                </a:lnTo>
                <a:lnTo>
                  <a:pt x="1207" y="464"/>
                </a:lnTo>
                <a:lnTo>
                  <a:pt x="1207" y="464"/>
                </a:lnTo>
                <a:lnTo>
                  <a:pt x="1220" y="412"/>
                </a:lnTo>
                <a:lnTo>
                  <a:pt x="1229" y="359"/>
                </a:lnTo>
                <a:lnTo>
                  <a:pt x="1233" y="332"/>
                </a:lnTo>
                <a:lnTo>
                  <a:pt x="1238" y="304"/>
                </a:lnTo>
                <a:lnTo>
                  <a:pt x="1240" y="277"/>
                </a:lnTo>
                <a:lnTo>
                  <a:pt x="1242" y="249"/>
                </a:lnTo>
                <a:lnTo>
                  <a:pt x="1243" y="223"/>
                </a:lnTo>
                <a:lnTo>
                  <a:pt x="1243" y="195"/>
                </a:lnTo>
                <a:lnTo>
                  <a:pt x="1241" y="168"/>
                </a:lnTo>
                <a:lnTo>
                  <a:pt x="1239" y="142"/>
                </a:lnTo>
                <a:lnTo>
                  <a:pt x="1236" y="116"/>
                </a:lnTo>
                <a:lnTo>
                  <a:pt x="1230" y="90"/>
                </a:lnTo>
                <a:lnTo>
                  <a:pt x="1224" y="65"/>
                </a:lnTo>
                <a:lnTo>
                  <a:pt x="1216" y="41"/>
                </a:lnTo>
                <a:lnTo>
                  <a:pt x="1216" y="41"/>
                </a:lnTo>
                <a:lnTo>
                  <a:pt x="1210" y="54"/>
                </a:lnTo>
                <a:lnTo>
                  <a:pt x="1205" y="66"/>
                </a:lnTo>
                <a:lnTo>
                  <a:pt x="1196" y="92"/>
                </a:lnTo>
                <a:lnTo>
                  <a:pt x="1188" y="119"/>
                </a:lnTo>
                <a:lnTo>
                  <a:pt x="1181" y="143"/>
                </a:lnTo>
                <a:lnTo>
                  <a:pt x="1181" y="143"/>
                </a:lnTo>
                <a:lnTo>
                  <a:pt x="1176" y="154"/>
                </a:lnTo>
                <a:lnTo>
                  <a:pt x="1169" y="164"/>
                </a:lnTo>
                <a:lnTo>
                  <a:pt x="1157" y="183"/>
                </a:lnTo>
                <a:lnTo>
                  <a:pt x="1157" y="183"/>
                </a:lnTo>
                <a:lnTo>
                  <a:pt x="1155" y="187"/>
                </a:lnTo>
                <a:lnTo>
                  <a:pt x="1154" y="192"/>
                </a:lnTo>
                <a:lnTo>
                  <a:pt x="1153" y="196"/>
                </a:lnTo>
                <a:lnTo>
                  <a:pt x="1152" y="199"/>
                </a:lnTo>
                <a:lnTo>
                  <a:pt x="1152" y="199"/>
                </a:lnTo>
                <a:lnTo>
                  <a:pt x="1147" y="206"/>
                </a:lnTo>
                <a:lnTo>
                  <a:pt x="1141" y="212"/>
                </a:lnTo>
                <a:lnTo>
                  <a:pt x="1136" y="217"/>
                </a:lnTo>
                <a:lnTo>
                  <a:pt x="1131" y="224"/>
                </a:lnTo>
                <a:lnTo>
                  <a:pt x="1131" y="224"/>
                </a:lnTo>
                <a:lnTo>
                  <a:pt x="1101" y="270"/>
                </a:lnTo>
                <a:lnTo>
                  <a:pt x="1101" y="270"/>
                </a:lnTo>
                <a:lnTo>
                  <a:pt x="1091" y="285"/>
                </a:lnTo>
                <a:lnTo>
                  <a:pt x="1082" y="301"/>
                </a:lnTo>
                <a:lnTo>
                  <a:pt x="1074" y="316"/>
                </a:lnTo>
                <a:lnTo>
                  <a:pt x="1066" y="332"/>
                </a:lnTo>
                <a:lnTo>
                  <a:pt x="1066" y="332"/>
                </a:lnTo>
                <a:lnTo>
                  <a:pt x="1053" y="349"/>
                </a:lnTo>
                <a:lnTo>
                  <a:pt x="1041" y="366"/>
                </a:lnTo>
                <a:lnTo>
                  <a:pt x="1029" y="384"/>
                </a:lnTo>
                <a:lnTo>
                  <a:pt x="1017" y="404"/>
                </a:lnTo>
                <a:lnTo>
                  <a:pt x="996" y="442"/>
                </a:lnTo>
                <a:lnTo>
                  <a:pt x="984" y="461"/>
                </a:lnTo>
                <a:lnTo>
                  <a:pt x="972" y="480"/>
                </a:lnTo>
                <a:lnTo>
                  <a:pt x="972" y="480"/>
                </a:lnTo>
                <a:lnTo>
                  <a:pt x="973" y="482"/>
                </a:lnTo>
                <a:lnTo>
                  <a:pt x="973" y="484"/>
                </a:lnTo>
                <a:lnTo>
                  <a:pt x="972" y="487"/>
                </a:lnTo>
                <a:lnTo>
                  <a:pt x="971" y="490"/>
                </a:lnTo>
                <a:lnTo>
                  <a:pt x="970" y="493"/>
                </a:lnTo>
                <a:lnTo>
                  <a:pt x="971" y="496"/>
                </a:lnTo>
                <a:lnTo>
                  <a:pt x="971" y="496"/>
                </a:lnTo>
                <a:lnTo>
                  <a:pt x="947" y="533"/>
                </a:lnTo>
                <a:lnTo>
                  <a:pt x="922" y="572"/>
                </a:lnTo>
                <a:lnTo>
                  <a:pt x="910" y="591"/>
                </a:lnTo>
                <a:lnTo>
                  <a:pt x="899" y="610"/>
                </a:lnTo>
                <a:lnTo>
                  <a:pt x="889" y="631"/>
                </a:lnTo>
                <a:lnTo>
                  <a:pt x="880" y="650"/>
                </a:lnTo>
                <a:lnTo>
                  <a:pt x="880" y="650"/>
                </a:lnTo>
                <a:lnTo>
                  <a:pt x="884" y="669"/>
                </a:lnTo>
                <a:lnTo>
                  <a:pt x="890" y="686"/>
                </a:lnTo>
                <a:lnTo>
                  <a:pt x="896" y="703"/>
                </a:lnTo>
                <a:lnTo>
                  <a:pt x="902" y="720"/>
                </a:lnTo>
                <a:lnTo>
                  <a:pt x="902" y="720"/>
                </a:lnTo>
                <a:lnTo>
                  <a:pt x="909" y="752"/>
                </a:lnTo>
                <a:lnTo>
                  <a:pt x="913" y="783"/>
                </a:lnTo>
                <a:lnTo>
                  <a:pt x="917" y="814"/>
                </a:lnTo>
                <a:lnTo>
                  <a:pt x="919" y="845"/>
                </a:lnTo>
                <a:lnTo>
                  <a:pt x="919" y="877"/>
                </a:lnTo>
                <a:lnTo>
                  <a:pt x="918" y="908"/>
                </a:lnTo>
                <a:lnTo>
                  <a:pt x="914" y="971"/>
                </a:lnTo>
                <a:lnTo>
                  <a:pt x="910" y="1036"/>
                </a:lnTo>
                <a:lnTo>
                  <a:pt x="908" y="1069"/>
                </a:lnTo>
                <a:lnTo>
                  <a:pt x="907" y="1103"/>
                </a:lnTo>
                <a:lnTo>
                  <a:pt x="907" y="1136"/>
                </a:lnTo>
                <a:lnTo>
                  <a:pt x="908" y="1171"/>
                </a:lnTo>
                <a:lnTo>
                  <a:pt x="910" y="1207"/>
                </a:lnTo>
                <a:lnTo>
                  <a:pt x="913" y="1242"/>
                </a:lnTo>
                <a:lnTo>
                  <a:pt x="913" y="1242"/>
                </a:lnTo>
                <a:lnTo>
                  <a:pt x="936" y="1140"/>
                </a:lnTo>
                <a:lnTo>
                  <a:pt x="947" y="1091"/>
                </a:lnTo>
                <a:lnTo>
                  <a:pt x="958" y="1043"/>
                </a:lnTo>
                <a:lnTo>
                  <a:pt x="971" y="996"/>
                </a:lnTo>
                <a:lnTo>
                  <a:pt x="985" y="950"/>
                </a:lnTo>
                <a:lnTo>
                  <a:pt x="999" y="903"/>
                </a:lnTo>
                <a:lnTo>
                  <a:pt x="1015" y="857"/>
                </a:lnTo>
                <a:lnTo>
                  <a:pt x="1015" y="857"/>
                </a:lnTo>
                <a:lnTo>
                  <a:pt x="1017" y="854"/>
                </a:lnTo>
                <a:lnTo>
                  <a:pt x="1016" y="852"/>
                </a:lnTo>
                <a:lnTo>
                  <a:pt x="1014" y="850"/>
                </a:lnTo>
                <a:lnTo>
                  <a:pt x="1014" y="849"/>
                </a:lnTo>
                <a:lnTo>
                  <a:pt x="1013" y="848"/>
                </a:lnTo>
                <a:lnTo>
                  <a:pt x="1013" y="848"/>
                </a:lnTo>
                <a:lnTo>
                  <a:pt x="1018" y="849"/>
                </a:lnTo>
                <a:lnTo>
                  <a:pt x="1020" y="848"/>
                </a:lnTo>
                <a:lnTo>
                  <a:pt x="1020" y="844"/>
                </a:lnTo>
                <a:lnTo>
                  <a:pt x="1020" y="844"/>
                </a:lnTo>
                <a:lnTo>
                  <a:pt x="1030" y="821"/>
                </a:lnTo>
                <a:lnTo>
                  <a:pt x="1034" y="809"/>
                </a:lnTo>
                <a:lnTo>
                  <a:pt x="1039" y="798"/>
                </a:lnTo>
                <a:lnTo>
                  <a:pt x="1039" y="798"/>
                </a:lnTo>
                <a:lnTo>
                  <a:pt x="1038" y="797"/>
                </a:lnTo>
                <a:lnTo>
                  <a:pt x="1038" y="796"/>
                </a:lnTo>
                <a:lnTo>
                  <a:pt x="1036" y="798"/>
                </a:lnTo>
                <a:lnTo>
                  <a:pt x="1035" y="800"/>
                </a:lnTo>
                <a:lnTo>
                  <a:pt x="1035" y="800"/>
                </a:lnTo>
                <a:lnTo>
                  <a:pt x="1034" y="798"/>
                </a:lnTo>
                <a:lnTo>
                  <a:pt x="1034" y="798"/>
                </a:lnTo>
                <a:lnTo>
                  <a:pt x="1034" y="796"/>
                </a:lnTo>
                <a:lnTo>
                  <a:pt x="1035" y="794"/>
                </a:lnTo>
                <a:lnTo>
                  <a:pt x="1039" y="793"/>
                </a:lnTo>
                <a:lnTo>
                  <a:pt x="1042" y="792"/>
                </a:lnTo>
                <a:lnTo>
                  <a:pt x="1042" y="791"/>
                </a:lnTo>
                <a:lnTo>
                  <a:pt x="1042" y="789"/>
                </a:lnTo>
                <a:lnTo>
                  <a:pt x="1042" y="789"/>
                </a:lnTo>
                <a:close/>
                <a:moveTo>
                  <a:pt x="1666" y="178"/>
                </a:moveTo>
                <a:lnTo>
                  <a:pt x="1666" y="178"/>
                </a:lnTo>
                <a:lnTo>
                  <a:pt x="1650" y="190"/>
                </a:lnTo>
                <a:lnTo>
                  <a:pt x="1634" y="201"/>
                </a:lnTo>
                <a:lnTo>
                  <a:pt x="1617" y="212"/>
                </a:lnTo>
                <a:lnTo>
                  <a:pt x="1599" y="222"/>
                </a:lnTo>
                <a:lnTo>
                  <a:pt x="1599" y="222"/>
                </a:lnTo>
                <a:lnTo>
                  <a:pt x="1572" y="231"/>
                </a:lnTo>
                <a:lnTo>
                  <a:pt x="1545" y="242"/>
                </a:lnTo>
                <a:lnTo>
                  <a:pt x="1520" y="254"/>
                </a:lnTo>
                <a:lnTo>
                  <a:pt x="1496" y="264"/>
                </a:lnTo>
                <a:lnTo>
                  <a:pt x="1471" y="277"/>
                </a:lnTo>
                <a:lnTo>
                  <a:pt x="1449" y="290"/>
                </a:lnTo>
                <a:lnTo>
                  <a:pt x="1426" y="303"/>
                </a:lnTo>
                <a:lnTo>
                  <a:pt x="1405" y="316"/>
                </a:lnTo>
                <a:lnTo>
                  <a:pt x="1405" y="316"/>
                </a:lnTo>
                <a:lnTo>
                  <a:pt x="1374" y="337"/>
                </a:lnTo>
                <a:lnTo>
                  <a:pt x="1344" y="360"/>
                </a:lnTo>
                <a:lnTo>
                  <a:pt x="1287" y="407"/>
                </a:lnTo>
                <a:lnTo>
                  <a:pt x="1287" y="407"/>
                </a:lnTo>
                <a:lnTo>
                  <a:pt x="1259" y="431"/>
                </a:lnTo>
                <a:lnTo>
                  <a:pt x="1245" y="443"/>
                </a:lnTo>
                <a:lnTo>
                  <a:pt x="1232" y="457"/>
                </a:lnTo>
                <a:lnTo>
                  <a:pt x="1221" y="470"/>
                </a:lnTo>
                <a:lnTo>
                  <a:pt x="1209" y="485"/>
                </a:lnTo>
                <a:lnTo>
                  <a:pt x="1198" y="500"/>
                </a:lnTo>
                <a:lnTo>
                  <a:pt x="1187" y="515"/>
                </a:lnTo>
                <a:lnTo>
                  <a:pt x="1187" y="515"/>
                </a:lnTo>
                <a:lnTo>
                  <a:pt x="1167" y="547"/>
                </a:lnTo>
                <a:lnTo>
                  <a:pt x="1147" y="577"/>
                </a:lnTo>
                <a:lnTo>
                  <a:pt x="1147" y="577"/>
                </a:lnTo>
                <a:lnTo>
                  <a:pt x="1139" y="589"/>
                </a:lnTo>
                <a:lnTo>
                  <a:pt x="1133" y="602"/>
                </a:lnTo>
                <a:lnTo>
                  <a:pt x="1120" y="629"/>
                </a:lnTo>
                <a:lnTo>
                  <a:pt x="1099" y="681"/>
                </a:lnTo>
                <a:lnTo>
                  <a:pt x="1099" y="681"/>
                </a:lnTo>
                <a:lnTo>
                  <a:pt x="1087" y="710"/>
                </a:lnTo>
                <a:lnTo>
                  <a:pt x="1075" y="740"/>
                </a:lnTo>
                <a:lnTo>
                  <a:pt x="1055" y="799"/>
                </a:lnTo>
                <a:lnTo>
                  <a:pt x="1033" y="858"/>
                </a:lnTo>
                <a:lnTo>
                  <a:pt x="1012" y="918"/>
                </a:lnTo>
                <a:lnTo>
                  <a:pt x="1012" y="918"/>
                </a:lnTo>
                <a:lnTo>
                  <a:pt x="999" y="952"/>
                </a:lnTo>
                <a:lnTo>
                  <a:pt x="988" y="986"/>
                </a:lnTo>
                <a:lnTo>
                  <a:pt x="978" y="1021"/>
                </a:lnTo>
                <a:lnTo>
                  <a:pt x="968" y="1058"/>
                </a:lnTo>
                <a:lnTo>
                  <a:pt x="950" y="1130"/>
                </a:lnTo>
                <a:lnTo>
                  <a:pt x="932" y="1203"/>
                </a:lnTo>
                <a:lnTo>
                  <a:pt x="932" y="1203"/>
                </a:lnTo>
                <a:lnTo>
                  <a:pt x="933" y="1209"/>
                </a:lnTo>
                <a:lnTo>
                  <a:pt x="933" y="1215"/>
                </a:lnTo>
                <a:lnTo>
                  <a:pt x="930" y="1227"/>
                </a:lnTo>
                <a:lnTo>
                  <a:pt x="929" y="1233"/>
                </a:lnTo>
                <a:lnTo>
                  <a:pt x="928" y="1239"/>
                </a:lnTo>
                <a:lnTo>
                  <a:pt x="928" y="1244"/>
                </a:lnTo>
                <a:lnTo>
                  <a:pt x="929" y="1250"/>
                </a:lnTo>
                <a:lnTo>
                  <a:pt x="929" y="1250"/>
                </a:lnTo>
                <a:lnTo>
                  <a:pt x="935" y="1236"/>
                </a:lnTo>
                <a:lnTo>
                  <a:pt x="939" y="1222"/>
                </a:lnTo>
                <a:lnTo>
                  <a:pt x="942" y="1215"/>
                </a:lnTo>
                <a:lnTo>
                  <a:pt x="947" y="1210"/>
                </a:lnTo>
                <a:lnTo>
                  <a:pt x="951" y="1206"/>
                </a:lnTo>
                <a:lnTo>
                  <a:pt x="956" y="1201"/>
                </a:lnTo>
                <a:lnTo>
                  <a:pt x="956" y="1201"/>
                </a:lnTo>
                <a:lnTo>
                  <a:pt x="974" y="1172"/>
                </a:lnTo>
                <a:lnTo>
                  <a:pt x="993" y="1142"/>
                </a:lnTo>
                <a:lnTo>
                  <a:pt x="1013" y="1115"/>
                </a:lnTo>
                <a:lnTo>
                  <a:pt x="1023" y="1102"/>
                </a:lnTo>
                <a:lnTo>
                  <a:pt x="1033" y="1090"/>
                </a:lnTo>
                <a:lnTo>
                  <a:pt x="1033" y="1090"/>
                </a:lnTo>
                <a:lnTo>
                  <a:pt x="1045" y="1077"/>
                </a:lnTo>
                <a:lnTo>
                  <a:pt x="1057" y="1065"/>
                </a:lnTo>
                <a:lnTo>
                  <a:pt x="1071" y="1053"/>
                </a:lnTo>
                <a:lnTo>
                  <a:pt x="1082" y="1040"/>
                </a:lnTo>
                <a:lnTo>
                  <a:pt x="1082" y="1040"/>
                </a:lnTo>
                <a:lnTo>
                  <a:pt x="1105" y="1013"/>
                </a:lnTo>
                <a:lnTo>
                  <a:pt x="1117" y="1000"/>
                </a:lnTo>
                <a:lnTo>
                  <a:pt x="1129" y="988"/>
                </a:lnTo>
                <a:lnTo>
                  <a:pt x="1129" y="988"/>
                </a:lnTo>
                <a:lnTo>
                  <a:pt x="1168" y="956"/>
                </a:lnTo>
                <a:lnTo>
                  <a:pt x="1210" y="924"/>
                </a:lnTo>
                <a:lnTo>
                  <a:pt x="1230" y="909"/>
                </a:lnTo>
                <a:lnTo>
                  <a:pt x="1253" y="895"/>
                </a:lnTo>
                <a:lnTo>
                  <a:pt x="1275" y="881"/>
                </a:lnTo>
                <a:lnTo>
                  <a:pt x="1298" y="868"/>
                </a:lnTo>
                <a:lnTo>
                  <a:pt x="1321" y="857"/>
                </a:lnTo>
                <a:lnTo>
                  <a:pt x="1347" y="846"/>
                </a:lnTo>
                <a:lnTo>
                  <a:pt x="1372" y="837"/>
                </a:lnTo>
                <a:lnTo>
                  <a:pt x="1398" y="829"/>
                </a:lnTo>
                <a:lnTo>
                  <a:pt x="1426" y="822"/>
                </a:lnTo>
                <a:lnTo>
                  <a:pt x="1454" y="818"/>
                </a:lnTo>
                <a:lnTo>
                  <a:pt x="1484" y="815"/>
                </a:lnTo>
                <a:lnTo>
                  <a:pt x="1515" y="814"/>
                </a:lnTo>
                <a:lnTo>
                  <a:pt x="1515" y="814"/>
                </a:lnTo>
                <a:lnTo>
                  <a:pt x="1518" y="783"/>
                </a:lnTo>
                <a:lnTo>
                  <a:pt x="1524" y="753"/>
                </a:lnTo>
                <a:lnTo>
                  <a:pt x="1529" y="723"/>
                </a:lnTo>
                <a:lnTo>
                  <a:pt x="1535" y="693"/>
                </a:lnTo>
                <a:lnTo>
                  <a:pt x="1542" y="664"/>
                </a:lnTo>
                <a:lnTo>
                  <a:pt x="1550" y="634"/>
                </a:lnTo>
                <a:lnTo>
                  <a:pt x="1568" y="572"/>
                </a:lnTo>
                <a:lnTo>
                  <a:pt x="1568" y="572"/>
                </a:lnTo>
                <a:lnTo>
                  <a:pt x="1579" y="536"/>
                </a:lnTo>
                <a:lnTo>
                  <a:pt x="1592" y="501"/>
                </a:lnTo>
                <a:lnTo>
                  <a:pt x="1618" y="431"/>
                </a:lnTo>
                <a:lnTo>
                  <a:pt x="1618" y="431"/>
                </a:lnTo>
                <a:lnTo>
                  <a:pt x="1625" y="413"/>
                </a:lnTo>
                <a:lnTo>
                  <a:pt x="1633" y="394"/>
                </a:lnTo>
                <a:lnTo>
                  <a:pt x="1650" y="358"/>
                </a:lnTo>
                <a:lnTo>
                  <a:pt x="1668" y="320"/>
                </a:lnTo>
                <a:lnTo>
                  <a:pt x="1684" y="283"/>
                </a:lnTo>
                <a:lnTo>
                  <a:pt x="1691" y="263"/>
                </a:lnTo>
                <a:lnTo>
                  <a:pt x="1697" y="244"/>
                </a:lnTo>
                <a:lnTo>
                  <a:pt x="1701" y="225"/>
                </a:lnTo>
                <a:lnTo>
                  <a:pt x="1705" y="206"/>
                </a:lnTo>
                <a:lnTo>
                  <a:pt x="1707" y="186"/>
                </a:lnTo>
                <a:lnTo>
                  <a:pt x="1707" y="166"/>
                </a:lnTo>
                <a:lnTo>
                  <a:pt x="1705" y="147"/>
                </a:lnTo>
                <a:lnTo>
                  <a:pt x="1699" y="126"/>
                </a:lnTo>
                <a:lnTo>
                  <a:pt x="1699" y="126"/>
                </a:lnTo>
                <a:lnTo>
                  <a:pt x="1699" y="124"/>
                </a:lnTo>
                <a:lnTo>
                  <a:pt x="1698" y="124"/>
                </a:lnTo>
                <a:lnTo>
                  <a:pt x="1698" y="124"/>
                </a:lnTo>
                <a:lnTo>
                  <a:pt x="1695" y="132"/>
                </a:lnTo>
                <a:lnTo>
                  <a:pt x="1691" y="139"/>
                </a:lnTo>
                <a:lnTo>
                  <a:pt x="1682" y="151"/>
                </a:lnTo>
                <a:lnTo>
                  <a:pt x="1674" y="164"/>
                </a:lnTo>
                <a:lnTo>
                  <a:pt x="1669" y="170"/>
                </a:lnTo>
                <a:lnTo>
                  <a:pt x="1666" y="178"/>
                </a:lnTo>
                <a:lnTo>
                  <a:pt x="1666" y="178"/>
                </a:lnTo>
                <a:close/>
                <a:moveTo>
                  <a:pt x="1717" y="151"/>
                </a:moveTo>
                <a:lnTo>
                  <a:pt x="1717" y="151"/>
                </a:lnTo>
                <a:lnTo>
                  <a:pt x="1720" y="170"/>
                </a:lnTo>
                <a:lnTo>
                  <a:pt x="1720" y="188"/>
                </a:lnTo>
                <a:lnTo>
                  <a:pt x="1718" y="206"/>
                </a:lnTo>
                <a:lnTo>
                  <a:pt x="1716" y="223"/>
                </a:lnTo>
                <a:lnTo>
                  <a:pt x="1713" y="240"/>
                </a:lnTo>
                <a:lnTo>
                  <a:pt x="1709" y="256"/>
                </a:lnTo>
                <a:lnTo>
                  <a:pt x="1703" y="272"/>
                </a:lnTo>
                <a:lnTo>
                  <a:pt x="1698" y="287"/>
                </a:lnTo>
                <a:lnTo>
                  <a:pt x="1685" y="318"/>
                </a:lnTo>
                <a:lnTo>
                  <a:pt x="1670" y="347"/>
                </a:lnTo>
                <a:lnTo>
                  <a:pt x="1655" y="377"/>
                </a:lnTo>
                <a:lnTo>
                  <a:pt x="1641" y="407"/>
                </a:lnTo>
                <a:lnTo>
                  <a:pt x="1641" y="407"/>
                </a:lnTo>
                <a:lnTo>
                  <a:pt x="1632" y="430"/>
                </a:lnTo>
                <a:lnTo>
                  <a:pt x="1623" y="454"/>
                </a:lnTo>
                <a:lnTo>
                  <a:pt x="1607" y="503"/>
                </a:lnTo>
                <a:lnTo>
                  <a:pt x="1607" y="503"/>
                </a:lnTo>
                <a:lnTo>
                  <a:pt x="1581" y="580"/>
                </a:lnTo>
                <a:lnTo>
                  <a:pt x="1570" y="620"/>
                </a:lnTo>
                <a:lnTo>
                  <a:pt x="1558" y="660"/>
                </a:lnTo>
                <a:lnTo>
                  <a:pt x="1547" y="700"/>
                </a:lnTo>
                <a:lnTo>
                  <a:pt x="1539" y="742"/>
                </a:lnTo>
                <a:lnTo>
                  <a:pt x="1531" y="785"/>
                </a:lnTo>
                <a:lnTo>
                  <a:pt x="1526" y="829"/>
                </a:lnTo>
                <a:lnTo>
                  <a:pt x="1526" y="829"/>
                </a:lnTo>
                <a:lnTo>
                  <a:pt x="1498" y="830"/>
                </a:lnTo>
                <a:lnTo>
                  <a:pt x="1470" y="831"/>
                </a:lnTo>
                <a:lnTo>
                  <a:pt x="1417" y="833"/>
                </a:lnTo>
                <a:lnTo>
                  <a:pt x="1417" y="833"/>
                </a:lnTo>
                <a:lnTo>
                  <a:pt x="1391" y="842"/>
                </a:lnTo>
                <a:lnTo>
                  <a:pt x="1365" y="851"/>
                </a:lnTo>
                <a:lnTo>
                  <a:pt x="1339" y="862"/>
                </a:lnTo>
                <a:lnTo>
                  <a:pt x="1315" y="874"/>
                </a:lnTo>
                <a:lnTo>
                  <a:pt x="1291" y="887"/>
                </a:lnTo>
                <a:lnTo>
                  <a:pt x="1268" y="899"/>
                </a:lnTo>
                <a:lnTo>
                  <a:pt x="1245" y="913"/>
                </a:lnTo>
                <a:lnTo>
                  <a:pt x="1223" y="927"/>
                </a:lnTo>
                <a:lnTo>
                  <a:pt x="1223" y="927"/>
                </a:lnTo>
                <a:lnTo>
                  <a:pt x="1207" y="940"/>
                </a:lnTo>
                <a:lnTo>
                  <a:pt x="1192" y="954"/>
                </a:lnTo>
                <a:lnTo>
                  <a:pt x="1165" y="980"/>
                </a:lnTo>
                <a:lnTo>
                  <a:pt x="1165" y="980"/>
                </a:lnTo>
                <a:lnTo>
                  <a:pt x="1154" y="987"/>
                </a:lnTo>
                <a:lnTo>
                  <a:pt x="1145" y="995"/>
                </a:lnTo>
                <a:lnTo>
                  <a:pt x="1135" y="1001"/>
                </a:lnTo>
                <a:lnTo>
                  <a:pt x="1125" y="1010"/>
                </a:lnTo>
                <a:lnTo>
                  <a:pt x="1125" y="1010"/>
                </a:lnTo>
                <a:lnTo>
                  <a:pt x="1117" y="1018"/>
                </a:lnTo>
                <a:lnTo>
                  <a:pt x="1108" y="1028"/>
                </a:lnTo>
                <a:lnTo>
                  <a:pt x="1091" y="1047"/>
                </a:lnTo>
                <a:lnTo>
                  <a:pt x="1091" y="1047"/>
                </a:lnTo>
                <a:lnTo>
                  <a:pt x="1056" y="1082"/>
                </a:lnTo>
                <a:lnTo>
                  <a:pt x="1039" y="1101"/>
                </a:lnTo>
                <a:lnTo>
                  <a:pt x="1023" y="1120"/>
                </a:lnTo>
                <a:lnTo>
                  <a:pt x="1023" y="1120"/>
                </a:lnTo>
                <a:lnTo>
                  <a:pt x="1008" y="1140"/>
                </a:lnTo>
                <a:lnTo>
                  <a:pt x="993" y="1161"/>
                </a:lnTo>
                <a:lnTo>
                  <a:pt x="979" y="1182"/>
                </a:lnTo>
                <a:lnTo>
                  <a:pt x="965" y="1205"/>
                </a:lnTo>
                <a:lnTo>
                  <a:pt x="952" y="1226"/>
                </a:lnTo>
                <a:lnTo>
                  <a:pt x="940" y="1250"/>
                </a:lnTo>
                <a:lnTo>
                  <a:pt x="928" y="1272"/>
                </a:lnTo>
                <a:lnTo>
                  <a:pt x="918" y="1296"/>
                </a:lnTo>
                <a:lnTo>
                  <a:pt x="918" y="1296"/>
                </a:lnTo>
                <a:lnTo>
                  <a:pt x="923" y="1290"/>
                </a:lnTo>
                <a:lnTo>
                  <a:pt x="928" y="1284"/>
                </a:lnTo>
                <a:lnTo>
                  <a:pt x="933" y="1275"/>
                </a:lnTo>
                <a:lnTo>
                  <a:pt x="937" y="1268"/>
                </a:lnTo>
                <a:lnTo>
                  <a:pt x="944" y="1251"/>
                </a:lnTo>
                <a:lnTo>
                  <a:pt x="953" y="1233"/>
                </a:lnTo>
                <a:lnTo>
                  <a:pt x="953" y="1233"/>
                </a:lnTo>
                <a:lnTo>
                  <a:pt x="959" y="1225"/>
                </a:lnTo>
                <a:lnTo>
                  <a:pt x="967" y="1216"/>
                </a:lnTo>
                <a:lnTo>
                  <a:pt x="975" y="1208"/>
                </a:lnTo>
                <a:lnTo>
                  <a:pt x="983" y="1200"/>
                </a:lnTo>
                <a:lnTo>
                  <a:pt x="983" y="1200"/>
                </a:lnTo>
                <a:lnTo>
                  <a:pt x="998" y="1179"/>
                </a:lnTo>
                <a:lnTo>
                  <a:pt x="1013" y="1157"/>
                </a:lnTo>
                <a:lnTo>
                  <a:pt x="1013" y="1157"/>
                </a:lnTo>
                <a:lnTo>
                  <a:pt x="1020" y="1147"/>
                </a:lnTo>
                <a:lnTo>
                  <a:pt x="1028" y="1136"/>
                </a:lnTo>
                <a:lnTo>
                  <a:pt x="1032" y="1131"/>
                </a:lnTo>
                <a:lnTo>
                  <a:pt x="1036" y="1126"/>
                </a:lnTo>
                <a:lnTo>
                  <a:pt x="1042" y="1123"/>
                </a:lnTo>
                <a:lnTo>
                  <a:pt x="1047" y="1121"/>
                </a:lnTo>
                <a:lnTo>
                  <a:pt x="1047" y="1121"/>
                </a:lnTo>
                <a:lnTo>
                  <a:pt x="1038" y="1138"/>
                </a:lnTo>
                <a:lnTo>
                  <a:pt x="1027" y="1153"/>
                </a:lnTo>
                <a:lnTo>
                  <a:pt x="1003" y="1184"/>
                </a:lnTo>
                <a:lnTo>
                  <a:pt x="980" y="1214"/>
                </a:lnTo>
                <a:lnTo>
                  <a:pt x="969" y="1230"/>
                </a:lnTo>
                <a:lnTo>
                  <a:pt x="960" y="1246"/>
                </a:lnTo>
                <a:lnTo>
                  <a:pt x="960" y="1246"/>
                </a:lnTo>
                <a:lnTo>
                  <a:pt x="954" y="1257"/>
                </a:lnTo>
                <a:lnTo>
                  <a:pt x="949" y="1270"/>
                </a:lnTo>
                <a:lnTo>
                  <a:pt x="943" y="1282"/>
                </a:lnTo>
                <a:lnTo>
                  <a:pt x="940" y="1294"/>
                </a:lnTo>
                <a:lnTo>
                  <a:pt x="940" y="1294"/>
                </a:lnTo>
                <a:lnTo>
                  <a:pt x="945" y="1293"/>
                </a:lnTo>
                <a:lnTo>
                  <a:pt x="951" y="1292"/>
                </a:lnTo>
                <a:lnTo>
                  <a:pt x="956" y="1291"/>
                </a:lnTo>
                <a:lnTo>
                  <a:pt x="961" y="1290"/>
                </a:lnTo>
                <a:lnTo>
                  <a:pt x="961" y="1290"/>
                </a:lnTo>
                <a:lnTo>
                  <a:pt x="1012" y="1221"/>
                </a:lnTo>
                <a:lnTo>
                  <a:pt x="1038" y="1186"/>
                </a:lnTo>
                <a:lnTo>
                  <a:pt x="1064" y="1152"/>
                </a:lnTo>
                <a:lnTo>
                  <a:pt x="1091" y="1118"/>
                </a:lnTo>
                <a:lnTo>
                  <a:pt x="1119" y="1086"/>
                </a:lnTo>
                <a:lnTo>
                  <a:pt x="1147" y="1055"/>
                </a:lnTo>
                <a:lnTo>
                  <a:pt x="1177" y="1024"/>
                </a:lnTo>
                <a:lnTo>
                  <a:pt x="1177" y="1024"/>
                </a:lnTo>
                <a:lnTo>
                  <a:pt x="1181" y="1024"/>
                </a:lnTo>
                <a:lnTo>
                  <a:pt x="1184" y="1023"/>
                </a:lnTo>
                <a:lnTo>
                  <a:pt x="1190" y="1020"/>
                </a:lnTo>
                <a:lnTo>
                  <a:pt x="1190" y="1020"/>
                </a:lnTo>
                <a:lnTo>
                  <a:pt x="1220" y="995"/>
                </a:lnTo>
                <a:lnTo>
                  <a:pt x="1251" y="969"/>
                </a:lnTo>
                <a:lnTo>
                  <a:pt x="1284" y="943"/>
                </a:lnTo>
                <a:lnTo>
                  <a:pt x="1317" y="919"/>
                </a:lnTo>
                <a:lnTo>
                  <a:pt x="1317" y="919"/>
                </a:lnTo>
                <a:lnTo>
                  <a:pt x="1338" y="905"/>
                </a:lnTo>
                <a:lnTo>
                  <a:pt x="1360" y="892"/>
                </a:lnTo>
                <a:lnTo>
                  <a:pt x="1381" y="880"/>
                </a:lnTo>
                <a:lnTo>
                  <a:pt x="1404" y="869"/>
                </a:lnTo>
                <a:lnTo>
                  <a:pt x="1428" y="861"/>
                </a:lnTo>
                <a:lnTo>
                  <a:pt x="1441" y="858"/>
                </a:lnTo>
                <a:lnTo>
                  <a:pt x="1454" y="854"/>
                </a:lnTo>
                <a:lnTo>
                  <a:pt x="1468" y="851"/>
                </a:lnTo>
                <a:lnTo>
                  <a:pt x="1482" y="850"/>
                </a:lnTo>
                <a:lnTo>
                  <a:pt x="1496" y="848"/>
                </a:lnTo>
                <a:lnTo>
                  <a:pt x="1511" y="848"/>
                </a:lnTo>
                <a:lnTo>
                  <a:pt x="1511" y="848"/>
                </a:lnTo>
                <a:lnTo>
                  <a:pt x="1524" y="848"/>
                </a:lnTo>
                <a:lnTo>
                  <a:pt x="1532" y="849"/>
                </a:lnTo>
                <a:lnTo>
                  <a:pt x="1541" y="849"/>
                </a:lnTo>
                <a:lnTo>
                  <a:pt x="1553" y="848"/>
                </a:lnTo>
                <a:lnTo>
                  <a:pt x="1553" y="848"/>
                </a:lnTo>
                <a:lnTo>
                  <a:pt x="1580" y="752"/>
                </a:lnTo>
                <a:lnTo>
                  <a:pt x="1609" y="656"/>
                </a:lnTo>
                <a:lnTo>
                  <a:pt x="1622" y="607"/>
                </a:lnTo>
                <a:lnTo>
                  <a:pt x="1635" y="559"/>
                </a:lnTo>
                <a:lnTo>
                  <a:pt x="1647" y="509"/>
                </a:lnTo>
                <a:lnTo>
                  <a:pt x="1656" y="456"/>
                </a:lnTo>
                <a:lnTo>
                  <a:pt x="1656" y="456"/>
                </a:lnTo>
                <a:lnTo>
                  <a:pt x="1659" y="453"/>
                </a:lnTo>
                <a:lnTo>
                  <a:pt x="1662" y="450"/>
                </a:lnTo>
                <a:lnTo>
                  <a:pt x="1664" y="446"/>
                </a:lnTo>
                <a:lnTo>
                  <a:pt x="1666" y="442"/>
                </a:lnTo>
                <a:lnTo>
                  <a:pt x="1666" y="442"/>
                </a:lnTo>
                <a:lnTo>
                  <a:pt x="1672" y="424"/>
                </a:lnTo>
                <a:lnTo>
                  <a:pt x="1678" y="406"/>
                </a:lnTo>
                <a:lnTo>
                  <a:pt x="1682" y="387"/>
                </a:lnTo>
                <a:lnTo>
                  <a:pt x="1685" y="368"/>
                </a:lnTo>
                <a:lnTo>
                  <a:pt x="1694" y="330"/>
                </a:lnTo>
                <a:lnTo>
                  <a:pt x="1699" y="313"/>
                </a:lnTo>
                <a:lnTo>
                  <a:pt x="1705" y="294"/>
                </a:lnTo>
                <a:lnTo>
                  <a:pt x="1705" y="294"/>
                </a:lnTo>
                <a:lnTo>
                  <a:pt x="1707" y="291"/>
                </a:lnTo>
                <a:lnTo>
                  <a:pt x="1710" y="289"/>
                </a:lnTo>
                <a:lnTo>
                  <a:pt x="1712" y="286"/>
                </a:lnTo>
                <a:lnTo>
                  <a:pt x="1714" y="283"/>
                </a:lnTo>
                <a:lnTo>
                  <a:pt x="1714" y="283"/>
                </a:lnTo>
                <a:lnTo>
                  <a:pt x="1723" y="256"/>
                </a:lnTo>
                <a:lnTo>
                  <a:pt x="1730" y="229"/>
                </a:lnTo>
                <a:lnTo>
                  <a:pt x="1737" y="202"/>
                </a:lnTo>
                <a:lnTo>
                  <a:pt x="1744" y="178"/>
                </a:lnTo>
                <a:lnTo>
                  <a:pt x="1744" y="178"/>
                </a:lnTo>
                <a:lnTo>
                  <a:pt x="1751" y="162"/>
                </a:lnTo>
                <a:lnTo>
                  <a:pt x="1753" y="154"/>
                </a:lnTo>
                <a:lnTo>
                  <a:pt x="1753" y="150"/>
                </a:lnTo>
                <a:lnTo>
                  <a:pt x="1751" y="146"/>
                </a:lnTo>
                <a:lnTo>
                  <a:pt x="1751" y="146"/>
                </a:lnTo>
                <a:lnTo>
                  <a:pt x="1742" y="148"/>
                </a:lnTo>
                <a:lnTo>
                  <a:pt x="1735" y="150"/>
                </a:lnTo>
                <a:lnTo>
                  <a:pt x="1727" y="152"/>
                </a:lnTo>
                <a:lnTo>
                  <a:pt x="1723" y="152"/>
                </a:lnTo>
                <a:lnTo>
                  <a:pt x="1717" y="151"/>
                </a:lnTo>
                <a:lnTo>
                  <a:pt x="1717" y="151"/>
                </a:lnTo>
                <a:close/>
                <a:moveTo>
                  <a:pt x="1785" y="576"/>
                </a:moveTo>
                <a:lnTo>
                  <a:pt x="1785" y="576"/>
                </a:lnTo>
                <a:lnTo>
                  <a:pt x="1783" y="575"/>
                </a:lnTo>
                <a:lnTo>
                  <a:pt x="1782" y="575"/>
                </a:lnTo>
                <a:lnTo>
                  <a:pt x="1781" y="576"/>
                </a:lnTo>
                <a:lnTo>
                  <a:pt x="1781" y="577"/>
                </a:lnTo>
                <a:lnTo>
                  <a:pt x="1778" y="581"/>
                </a:lnTo>
                <a:lnTo>
                  <a:pt x="1776" y="587"/>
                </a:lnTo>
                <a:lnTo>
                  <a:pt x="1776" y="587"/>
                </a:lnTo>
                <a:lnTo>
                  <a:pt x="1781" y="556"/>
                </a:lnTo>
                <a:lnTo>
                  <a:pt x="1785" y="526"/>
                </a:lnTo>
                <a:lnTo>
                  <a:pt x="1798" y="464"/>
                </a:lnTo>
                <a:lnTo>
                  <a:pt x="1811" y="399"/>
                </a:lnTo>
                <a:lnTo>
                  <a:pt x="1822" y="334"/>
                </a:lnTo>
                <a:lnTo>
                  <a:pt x="1822" y="334"/>
                </a:lnTo>
                <a:lnTo>
                  <a:pt x="1827" y="327"/>
                </a:lnTo>
                <a:lnTo>
                  <a:pt x="1831" y="320"/>
                </a:lnTo>
                <a:lnTo>
                  <a:pt x="1831" y="320"/>
                </a:lnTo>
                <a:lnTo>
                  <a:pt x="1831" y="312"/>
                </a:lnTo>
                <a:lnTo>
                  <a:pt x="1833" y="303"/>
                </a:lnTo>
                <a:lnTo>
                  <a:pt x="1838" y="282"/>
                </a:lnTo>
                <a:lnTo>
                  <a:pt x="1844" y="260"/>
                </a:lnTo>
                <a:lnTo>
                  <a:pt x="1849" y="240"/>
                </a:lnTo>
                <a:lnTo>
                  <a:pt x="1849" y="240"/>
                </a:lnTo>
                <a:lnTo>
                  <a:pt x="1852" y="237"/>
                </a:lnTo>
                <a:lnTo>
                  <a:pt x="1854" y="232"/>
                </a:lnTo>
                <a:lnTo>
                  <a:pt x="1857" y="227"/>
                </a:lnTo>
                <a:lnTo>
                  <a:pt x="1858" y="222"/>
                </a:lnTo>
                <a:lnTo>
                  <a:pt x="1858" y="222"/>
                </a:lnTo>
                <a:lnTo>
                  <a:pt x="1853" y="217"/>
                </a:lnTo>
                <a:lnTo>
                  <a:pt x="1849" y="213"/>
                </a:lnTo>
                <a:lnTo>
                  <a:pt x="1844" y="211"/>
                </a:lnTo>
                <a:lnTo>
                  <a:pt x="1838" y="210"/>
                </a:lnTo>
                <a:lnTo>
                  <a:pt x="1838" y="210"/>
                </a:lnTo>
                <a:lnTo>
                  <a:pt x="1835" y="213"/>
                </a:lnTo>
                <a:lnTo>
                  <a:pt x="1832" y="216"/>
                </a:lnTo>
                <a:lnTo>
                  <a:pt x="1828" y="225"/>
                </a:lnTo>
                <a:lnTo>
                  <a:pt x="1824" y="236"/>
                </a:lnTo>
                <a:lnTo>
                  <a:pt x="1822" y="246"/>
                </a:lnTo>
                <a:lnTo>
                  <a:pt x="1820" y="257"/>
                </a:lnTo>
                <a:lnTo>
                  <a:pt x="1818" y="268"/>
                </a:lnTo>
                <a:lnTo>
                  <a:pt x="1815" y="277"/>
                </a:lnTo>
                <a:lnTo>
                  <a:pt x="1809" y="286"/>
                </a:lnTo>
                <a:lnTo>
                  <a:pt x="1809" y="286"/>
                </a:lnTo>
                <a:lnTo>
                  <a:pt x="1809" y="278"/>
                </a:lnTo>
                <a:lnTo>
                  <a:pt x="1809" y="271"/>
                </a:lnTo>
                <a:lnTo>
                  <a:pt x="1813" y="253"/>
                </a:lnTo>
                <a:lnTo>
                  <a:pt x="1817" y="233"/>
                </a:lnTo>
                <a:lnTo>
                  <a:pt x="1820" y="215"/>
                </a:lnTo>
                <a:lnTo>
                  <a:pt x="1820" y="215"/>
                </a:lnTo>
                <a:lnTo>
                  <a:pt x="1818" y="212"/>
                </a:lnTo>
                <a:lnTo>
                  <a:pt x="1816" y="209"/>
                </a:lnTo>
                <a:lnTo>
                  <a:pt x="1814" y="201"/>
                </a:lnTo>
                <a:lnTo>
                  <a:pt x="1813" y="194"/>
                </a:lnTo>
                <a:lnTo>
                  <a:pt x="1809" y="186"/>
                </a:lnTo>
                <a:lnTo>
                  <a:pt x="1809" y="186"/>
                </a:lnTo>
                <a:lnTo>
                  <a:pt x="1804" y="204"/>
                </a:lnTo>
                <a:lnTo>
                  <a:pt x="1800" y="223"/>
                </a:lnTo>
                <a:lnTo>
                  <a:pt x="1794" y="241"/>
                </a:lnTo>
                <a:lnTo>
                  <a:pt x="1791" y="248"/>
                </a:lnTo>
                <a:lnTo>
                  <a:pt x="1787" y="256"/>
                </a:lnTo>
                <a:lnTo>
                  <a:pt x="1787" y="256"/>
                </a:lnTo>
                <a:lnTo>
                  <a:pt x="1787" y="246"/>
                </a:lnTo>
                <a:lnTo>
                  <a:pt x="1788" y="237"/>
                </a:lnTo>
                <a:lnTo>
                  <a:pt x="1792" y="219"/>
                </a:lnTo>
                <a:lnTo>
                  <a:pt x="1796" y="202"/>
                </a:lnTo>
                <a:lnTo>
                  <a:pt x="1797" y="194"/>
                </a:lnTo>
                <a:lnTo>
                  <a:pt x="1798" y="186"/>
                </a:lnTo>
                <a:lnTo>
                  <a:pt x="1798" y="186"/>
                </a:lnTo>
                <a:lnTo>
                  <a:pt x="1794" y="191"/>
                </a:lnTo>
                <a:lnTo>
                  <a:pt x="1791" y="196"/>
                </a:lnTo>
                <a:lnTo>
                  <a:pt x="1789" y="207"/>
                </a:lnTo>
                <a:lnTo>
                  <a:pt x="1787" y="217"/>
                </a:lnTo>
                <a:lnTo>
                  <a:pt x="1785" y="229"/>
                </a:lnTo>
                <a:lnTo>
                  <a:pt x="1785" y="229"/>
                </a:lnTo>
                <a:lnTo>
                  <a:pt x="1771" y="272"/>
                </a:lnTo>
                <a:lnTo>
                  <a:pt x="1765" y="293"/>
                </a:lnTo>
                <a:lnTo>
                  <a:pt x="1760" y="315"/>
                </a:lnTo>
                <a:lnTo>
                  <a:pt x="1760" y="315"/>
                </a:lnTo>
                <a:lnTo>
                  <a:pt x="1758" y="324"/>
                </a:lnTo>
                <a:lnTo>
                  <a:pt x="1757" y="333"/>
                </a:lnTo>
                <a:lnTo>
                  <a:pt x="1756" y="336"/>
                </a:lnTo>
                <a:lnTo>
                  <a:pt x="1754" y="339"/>
                </a:lnTo>
                <a:lnTo>
                  <a:pt x="1752" y="342"/>
                </a:lnTo>
                <a:lnTo>
                  <a:pt x="1750" y="343"/>
                </a:lnTo>
                <a:lnTo>
                  <a:pt x="1750" y="343"/>
                </a:lnTo>
                <a:lnTo>
                  <a:pt x="1752" y="321"/>
                </a:lnTo>
                <a:lnTo>
                  <a:pt x="1756" y="300"/>
                </a:lnTo>
                <a:lnTo>
                  <a:pt x="1765" y="259"/>
                </a:lnTo>
                <a:lnTo>
                  <a:pt x="1775" y="217"/>
                </a:lnTo>
                <a:lnTo>
                  <a:pt x="1780" y="196"/>
                </a:lnTo>
                <a:lnTo>
                  <a:pt x="1783" y="173"/>
                </a:lnTo>
                <a:lnTo>
                  <a:pt x="1783" y="173"/>
                </a:lnTo>
                <a:lnTo>
                  <a:pt x="1776" y="164"/>
                </a:lnTo>
                <a:lnTo>
                  <a:pt x="1772" y="160"/>
                </a:lnTo>
                <a:lnTo>
                  <a:pt x="1767" y="156"/>
                </a:lnTo>
                <a:lnTo>
                  <a:pt x="1767" y="156"/>
                </a:lnTo>
                <a:lnTo>
                  <a:pt x="1753" y="197"/>
                </a:lnTo>
                <a:lnTo>
                  <a:pt x="1740" y="239"/>
                </a:lnTo>
                <a:lnTo>
                  <a:pt x="1714" y="323"/>
                </a:lnTo>
                <a:lnTo>
                  <a:pt x="1690" y="410"/>
                </a:lnTo>
                <a:lnTo>
                  <a:pt x="1666" y="497"/>
                </a:lnTo>
                <a:lnTo>
                  <a:pt x="1641" y="584"/>
                </a:lnTo>
                <a:lnTo>
                  <a:pt x="1617" y="670"/>
                </a:lnTo>
                <a:lnTo>
                  <a:pt x="1592" y="756"/>
                </a:lnTo>
                <a:lnTo>
                  <a:pt x="1578" y="799"/>
                </a:lnTo>
                <a:lnTo>
                  <a:pt x="1564" y="841"/>
                </a:lnTo>
                <a:lnTo>
                  <a:pt x="1564" y="841"/>
                </a:lnTo>
                <a:lnTo>
                  <a:pt x="1569" y="847"/>
                </a:lnTo>
                <a:lnTo>
                  <a:pt x="1574" y="851"/>
                </a:lnTo>
                <a:lnTo>
                  <a:pt x="1577" y="853"/>
                </a:lnTo>
                <a:lnTo>
                  <a:pt x="1581" y="854"/>
                </a:lnTo>
                <a:lnTo>
                  <a:pt x="1586" y="855"/>
                </a:lnTo>
                <a:lnTo>
                  <a:pt x="1591" y="854"/>
                </a:lnTo>
                <a:lnTo>
                  <a:pt x="1591" y="854"/>
                </a:lnTo>
                <a:lnTo>
                  <a:pt x="1592" y="842"/>
                </a:lnTo>
                <a:lnTo>
                  <a:pt x="1595" y="830"/>
                </a:lnTo>
                <a:lnTo>
                  <a:pt x="1599" y="817"/>
                </a:lnTo>
                <a:lnTo>
                  <a:pt x="1602" y="805"/>
                </a:lnTo>
                <a:lnTo>
                  <a:pt x="1610" y="782"/>
                </a:lnTo>
                <a:lnTo>
                  <a:pt x="1615" y="769"/>
                </a:lnTo>
                <a:lnTo>
                  <a:pt x="1618" y="757"/>
                </a:lnTo>
                <a:lnTo>
                  <a:pt x="1618" y="757"/>
                </a:lnTo>
                <a:lnTo>
                  <a:pt x="1620" y="744"/>
                </a:lnTo>
                <a:lnTo>
                  <a:pt x="1621" y="730"/>
                </a:lnTo>
                <a:lnTo>
                  <a:pt x="1622" y="724"/>
                </a:lnTo>
                <a:lnTo>
                  <a:pt x="1624" y="717"/>
                </a:lnTo>
                <a:lnTo>
                  <a:pt x="1626" y="711"/>
                </a:lnTo>
                <a:lnTo>
                  <a:pt x="1631" y="706"/>
                </a:lnTo>
                <a:lnTo>
                  <a:pt x="1631" y="706"/>
                </a:lnTo>
                <a:lnTo>
                  <a:pt x="1629" y="725"/>
                </a:lnTo>
                <a:lnTo>
                  <a:pt x="1625" y="743"/>
                </a:lnTo>
                <a:lnTo>
                  <a:pt x="1618" y="779"/>
                </a:lnTo>
                <a:lnTo>
                  <a:pt x="1609" y="816"/>
                </a:lnTo>
                <a:lnTo>
                  <a:pt x="1605" y="834"/>
                </a:lnTo>
                <a:lnTo>
                  <a:pt x="1602" y="853"/>
                </a:lnTo>
                <a:lnTo>
                  <a:pt x="1602" y="853"/>
                </a:lnTo>
                <a:lnTo>
                  <a:pt x="1605" y="852"/>
                </a:lnTo>
                <a:lnTo>
                  <a:pt x="1607" y="852"/>
                </a:lnTo>
                <a:lnTo>
                  <a:pt x="1611" y="852"/>
                </a:lnTo>
                <a:lnTo>
                  <a:pt x="1616" y="853"/>
                </a:lnTo>
                <a:lnTo>
                  <a:pt x="1618" y="853"/>
                </a:lnTo>
                <a:lnTo>
                  <a:pt x="1620" y="853"/>
                </a:lnTo>
                <a:lnTo>
                  <a:pt x="1620" y="853"/>
                </a:lnTo>
                <a:lnTo>
                  <a:pt x="1626" y="823"/>
                </a:lnTo>
                <a:lnTo>
                  <a:pt x="1634" y="792"/>
                </a:lnTo>
                <a:lnTo>
                  <a:pt x="1650" y="731"/>
                </a:lnTo>
                <a:lnTo>
                  <a:pt x="1665" y="669"/>
                </a:lnTo>
                <a:lnTo>
                  <a:pt x="1672" y="637"/>
                </a:lnTo>
                <a:lnTo>
                  <a:pt x="1678" y="604"/>
                </a:lnTo>
                <a:lnTo>
                  <a:pt x="1678" y="604"/>
                </a:lnTo>
                <a:lnTo>
                  <a:pt x="1681" y="600"/>
                </a:lnTo>
                <a:lnTo>
                  <a:pt x="1684" y="595"/>
                </a:lnTo>
                <a:lnTo>
                  <a:pt x="1685" y="590"/>
                </a:lnTo>
                <a:lnTo>
                  <a:pt x="1686" y="584"/>
                </a:lnTo>
                <a:lnTo>
                  <a:pt x="1687" y="571"/>
                </a:lnTo>
                <a:lnTo>
                  <a:pt x="1688" y="558"/>
                </a:lnTo>
                <a:lnTo>
                  <a:pt x="1688" y="558"/>
                </a:lnTo>
                <a:lnTo>
                  <a:pt x="1693" y="537"/>
                </a:lnTo>
                <a:lnTo>
                  <a:pt x="1698" y="517"/>
                </a:lnTo>
                <a:lnTo>
                  <a:pt x="1702" y="497"/>
                </a:lnTo>
                <a:lnTo>
                  <a:pt x="1707" y="476"/>
                </a:lnTo>
                <a:lnTo>
                  <a:pt x="1707" y="476"/>
                </a:lnTo>
                <a:lnTo>
                  <a:pt x="1709" y="466"/>
                </a:lnTo>
                <a:lnTo>
                  <a:pt x="1712" y="456"/>
                </a:lnTo>
                <a:lnTo>
                  <a:pt x="1717" y="436"/>
                </a:lnTo>
                <a:lnTo>
                  <a:pt x="1717" y="436"/>
                </a:lnTo>
                <a:lnTo>
                  <a:pt x="1720" y="425"/>
                </a:lnTo>
                <a:lnTo>
                  <a:pt x="1721" y="414"/>
                </a:lnTo>
                <a:lnTo>
                  <a:pt x="1722" y="409"/>
                </a:lnTo>
                <a:lnTo>
                  <a:pt x="1724" y="405"/>
                </a:lnTo>
                <a:lnTo>
                  <a:pt x="1727" y="402"/>
                </a:lnTo>
                <a:lnTo>
                  <a:pt x="1731" y="398"/>
                </a:lnTo>
                <a:lnTo>
                  <a:pt x="1731" y="398"/>
                </a:lnTo>
                <a:lnTo>
                  <a:pt x="1726" y="434"/>
                </a:lnTo>
                <a:lnTo>
                  <a:pt x="1720" y="471"/>
                </a:lnTo>
                <a:lnTo>
                  <a:pt x="1712" y="509"/>
                </a:lnTo>
                <a:lnTo>
                  <a:pt x="1705" y="547"/>
                </a:lnTo>
                <a:lnTo>
                  <a:pt x="1686" y="624"/>
                </a:lnTo>
                <a:lnTo>
                  <a:pt x="1667" y="700"/>
                </a:lnTo>
                <a:lnTo>
                  <a:pt x="1667" y="700"/>
                </a:lnTo>
                <a:lnTo>
                  <a:pt x="1664" y="716"/>
                </a:lnTo>
                <a:lnTo>
                  <a:pt x="1662" y="733"/>
                </a:lnTo>
                <a:lnTo>
                  <a:pt x="1659" y="749"/>
                </a:lnTo>
                <a:lnTo>
                  <a:pt x="1655" y="766"/>
                </a:lnTo>
                <a:lnTo>
                  <a:pt x="1655" y="766"/>
                </a:lnTo>
                <a:lnTo>
                  <a:pt x="1651" y="779"/>
                </a:lnTo>
                <a:lnTo>
                  <a:pt x="1646" y="794"/>
                </a:lnTo>
                <a:lnTo>
                  <a:pt x="1635" y="824"/>
                </a:lnTo>
                <a:lnTo>
                  <a:pt x="1630" y="841"/>
                </a:lnTo>
                <a:lnTo>
                  <a:pt x="1626" y="855"/>
                </a:lnTo>
                <a:lnTo>
                  <a:pt x="1623" y="869"/>
                </a:lnTo>
                <a:lnTo>
                  <a:pt x="1623" y="883"/>
                </a:lnTo>
                <a:lnTo>
                  <a:pt x="1623" y="883"/>
                </a:lnTo>
                <a:lnTo>
                  <a:pt x="1630" y="888"/>
                </a:lnTo>
                <a:lnTo>
                  <a:pt x="1635" y="891"/>
                </a:lnTo>
                <a:lnTo>
                  <a:pt x="1650" y="894"/>
                </a:lnTo>
                <a:lnTo>
                  <a:pt x="1650" y="894"/>
                </a:lnTo>
                <a:lnTo>
                  <a:pt x="1651" y="879"/>
                </a:lnTo>
                <a:lnTo>
                  <a:pt x="1654" y="865"/>
                </a:lnTo>
                <a:lnTo>
                  <a:pt x="1657" y="852"/>
                </a:lnTo>
                <a:lnTo>
                  <a:pt x="1662" y="838"/>
                </a:lnTo>
                <a:lnTo>
                  <a:pt x="1671" y="813"/>
                </a:lnTo>
                <a:lnTo>
                  <a:pt x="1680" y="787"/>
                </a:lnTo>
                <a:lnTo>
                  <a:pt x="1680" y="787"/>
                </a:lnTo>
                <a:lnTo>
                  <a:pt x="1683" y="775"/>
                </a:lnTo>
                <a:lnTo>
                  <a:pt x="1685" y="763"/>
                </a:lnTo>
                <a:lnTo>
                  <a:pt x="1688" y="741"/>
                </a:lnTo>
                <a:lnTo>
                  <a:pt x="1691" y="729"/>
                </a:lnTo>
                <a:lnTo>
                  <a:pt x="1693" y="717"/>
                </a:lnTo>
                <a:lnTo>
                  <a:pt x="1697" y="707"/>
                </a:lnTo>
                <a:lnTo>
                  <a:pt x="1703" y="697"/>
                </a:lnTo>
                <a:lnTo>
                  <a:pt x="1703" y="697"/>
                </a:lnTo>
                <a:lnTo>
                  <a:pt x="1699" y="727"/>
                </a:lnTo>
                <a:lnTo>
                  <a:pt x="1694" y="761"/>
                </a:lnTo>
                <a:lnTo>
                  <a:pt x="1691" y="778"/>
                </a:lnTo>
                <a:lnTo>
                  <a:pt x="1686" y="794"/>
                </a:lnTo>
                <a:lnTo>
                  <a:pt x="1680" y="808"/>
                </a:lnTo>
                <a:lnTo>
                  <a:pt x="1677" y="815"/>
                </a:lnTo>
                <a:lnTo>
                  <a:pt x="1672" y="821"/>
                </a:lnTo>
                <a:lnTo>
                  <a:pt x="1672" y="821"/>
                </a:lnTo>
                <a:lnTo>
                  <a:pt x="1665" y="857"/>
                </a:lnTo>
                <a:lnTo>
                  <a:pt x="1656" y="894"/>
                </a:lnTo>
                <a:lnTo>
                  <a:pt x="1656" y="894"/>
                </a:lnTo>
                <a:lnTo>
                  <a:pt x="1660" y="893"/>
                </a:lnTo>
                <a:lnTo>
                  <a:pt x="1663" y="894"/>
                </a:lnTo>
                <a:lnTo>
                  <a:pt x="1665" y="897"/>
                </a:lnTo>
                <a:lnTo>
                  <a:pt x="1666" y="902"/>
                </a:lnTo>
                <a:lnTo>
                  <a:pt x="1670" y="911"/>
                </a:lnTo>
                <a:lnTo>
                  <a:pt x="1672" y="915"/>
                </a:lnTo>
                <a:lnTo>
                  <a:pt x="1675" y="919"/>
                </a:lnTo>
                <a:lnTo>
                  <a:pt x="1675" y="919"/>
                </a:lnTo>
                <a:lnTo>
                  <a:pt x="1681" y="888"/>
                </a:lnTo>
                <a:lnTo>
                  <a:pt x="1688" y="857"/>
                </a:lnTo>
                <a:lnTo>
                  <a:pt x="1697" y="827"/>
                </a:lnTo>
                <a:lnTo>
                  <a:pt x="1707" y="796"/>
                </a:lnTo>
                <a:lnTo>
                  <a:pt x="1726" y="735"/>
                </a:lnTo>
                <a:lnTo>
                  <a:pt x="1736" y="703"/>
                </a:lnTo>
                <a:lnTo>
                  <a:pt x="1742" y="671"/>
                </a:lnTo>
                <a:lnTo>
                  <a:pt x="1742" y="671"/>
                </a:lnTo>
                <a:lnTo>
                  <a:pt x="1742" y="665"/>
                </a:lnTo>
                <a:lnTo>
                  <a:pt x="1742" y="658"/>
                </a:lnTo>
                <a:lnTo>
                  <a:pt x="1743" y="655"/>
                </a:lnTo>
                <a:lnTo>
                  <a:pt x="1744" y="652"/>
                </a:lnTo>
                <a:lnTo>
                  <a:pt x="1746" y="650"/>
                </a:lnTo>
                <a:lnTo>
                  <a:pt x="1750" y="649"/>
                </a:lnTo>
                <a:lnTo>
                  <a:pt x="1750" y="649"/>
                </a:lnTo>
                <a:lnTo>
                  <a:pt x="1750" y="660"/>
                </a:lnTo>
                <a:lnTo>
                  <a:pt x="1750" y="671"/>
                </a:lnTo>
                <a:lnTo>
                  <a:pt x="1747" y="695"/>
                </a:lnTo>
                <a:lnTo>
                  <a:pt x="1743" y="718"/>
                </a:lnTo>
                <a:lnTo>
                  <a:pt x="1737" y="743"/>
                </a:lnTo>
                <a:lnTo>
                  <a:pt x="1737" y="743"/>
                </a:lnTo>
                <a:lnTo>
                  <a:pt x="1730" y="766"/>
                </a:lnTo>
                <a:lnTo>
                  <a:pt x="1724" y="789"/>
                </a:lnTo>
                <a:lnTo>
                  <a:pt x="1708" y="837"/>
                </a:lnTo>
                <a:lnTo>
                  <a:pt x="1693" y="887"/>
                </a:lnTo>
                <a:lnTo>
                  <a:pt x="1686" y="911"/>
                </a:lnTo>
                <a:lnTo>
                  <a:pt x="1682" y="935"/>
                </a:lnTo>
                <a:lnTo>
                  <a:pt x="1682" y="935"/>
                </a:lnTo>
                <a:lnTo>
                  <a:pt x="1678" y="937"/>
                </a:lnTo>
                <a:lnTo>
                  <a:pt x="1675" y="940"/>
                </a:lnTo>
                <a:lnTo>
                  <a:pt x="1667" y="945"/>
                </a:lnTo>
                <a:lnTo>
                  <a:pt x="1667" y="945"/>
                </a:lnTo>
                <a:lnTo>
                  <a:pt x="1660" y="945"/>
                </a:lnTo>
                <a:lnTo>
                  <a:pt x="1651" y="945"/>
                </a:lnTo>
                <a:lnTo>
                  <a:pt x="1634" y="944"/>
                </a:lnTo>
                <a:lnTo>
                  <a:pt x="1616" y="943"/>
                </a:lnTo>
                <a:lnTo>
                  <a:pt x="1606" y="944"/>
                </a:lnTo>
                <a:lnTo>
                  <a:pt x="1596" y="945"/>
                </a:lnTo>
                <a:lnTo>
                  <a:pt x="1596" y="945"/>
                </a:lnTo>
                <a:lnTo>
                  <a:pt x="1562" y="954"/>
                </a:lnTo>
                <a:lnTo>
                  <a:pt x="1527" y="963"/>
                </a:lnTo>
                <a:lnTo>
                  <a:pt x="1490" y="972"/>
                </a:lnTo>
                <a:lnTo>
                  <a:pt x="1456" y="981"/>
                </a:lnTo>
                <a:lnTo>
                  <a:pt x="1456" y="981"/>
                </a:lnTo>
                <a:lnTo>
                  <a:pt x="1438" y="986"/>
                </a:lnTo>
                <a:lnTo>
                  <a:pt x="1420" y="993"/>
                </a:lnTo>
                <a:lnTo>
                  <a:pt x="1403" y="1000"/>
                </a:lnTo>
                <a:lnTo>
                  <a:pt x="1387" y="1008"/>
                </a:lnTo>
                <a:lnTo>
                  <a:pt x="1354" y="1025"/>
                </a:lnTo>
                <a:lnTo>
                  <a:pt x="1322" y="1040"/>
                </a:lnTo>
                <a:lnTo>
                  <a:pt x="1322" y="1040"/>
                </a:lnTo>
                <a:lnTo>
                  <a:pt x="1308" y="1047"/>
                </a:lnTo>
                <a:lnTo>
                  <a:pt x="1296" y="1055"/>
                </a:lnTo>
                <a:lnTo>
                  <a:pt x="1273" y="1069"/>
                </a:lnTo>
                <a:lnTo>
                  <a:pt x="1273" y="1069"/>
                </a:lnTo>
                <a:lnTo>
                  <a:pt x="1267" y="1072"/>
                </a:lnTo>
                <a:lnTo>
                  <a:pt x="1259" y="1074"/>
                </a:lnTo>
                <a:lnTo>
                  <a:pt x="1253" y="1077"/>
                </a:lnTo>
                <a:lnTo>
                  <a:pt x="1246" y="1080"/>
                </a:lnTo>
                <a:lnTo>
                  <a:pt x="1246" y="1080"/>
                </a:lnTo>
                <a:lnTo>
                  <a:pt x="1221" y="1099"/>
                </a:lnTo>
                <a:lnTo>
                  <a:pt x="1195" y="1117"/>
                </a:lnTo>
                <a:lnTo>
                  <a:pt x="1144" y="1154"/>
                </a:lnTo>
                <a:lnTo>
                  <a:pt x="1118" y="1174"/>
                </a:lnTo>
                <a:lnTo>
                  <a:pt x="1093" y="1194"/>
                </a:lnTo>
                <a:lnTo>
                  <a:pt x="1071" y="1215"/>
                </a:lnTo>
                <a:lnTo>
                  <a:pt x="1060" y="1227"/>
                </a:lnTo>
                <a:lnTo>
                  <a:pt x="1049" y="1239"/>
                </a:lnTo>
                <a:lnTo>
                  <a:pt x="1049" y="1239"/>
                </a:lnTo>
                <a:lnTo>
                  <a:pt x="1099" y="1210"/>
                </a:lnTo>
                <a:lnTo>
                  <a:pt x="1149" y="1182"/>
                </a:lnTo>
                <a:lnTo>
                  <a:pt x="1201" y="1155"/>
                </a:lnTo>
                <a:lnTo>
                  <a:pt x="1254" y="1129"/>
                </a:lnTo>
                <a:lnTo>
                  <a:pt x="1254" y="1129"/>
                </a:lnTo>
                <a:lnTo>
                  <a:pt x="1258" y="1125"/>
                </a:lnTo>
                <a:lnTo>
                  <a:pt x="1262" y="1122"/>
                </a:lnTo>
                <a:lnTo>
                  <a:pt x="1267" y="1119"/>
                </a:lnTo>
                <a:lnTo>
                  <a:pt x="1271" y="1116"/>
                </a:lnTo>
                <a:lnTo>
                  <a:pt x="1271" y="1116"/>
                </a:lnTo>
                <a:lnTo>
                  <a:pt x="1304" y="1102"/>
                </a:lnTo>
                <a:lnTo>
                  <a:pt x="1339" y="1090"/>
                </a:lnTo>
                <a:lnTo>
                  <a:pt x="1375" y="1079"/>
                </a:lnTo>
                <a:lnTo>
                  <a:pt x="1411" y="1070"/>
                </a:lnTo>
                <a:lnTo>
                  <a:pt x="1449" y="1061"/>
                </a:lnTo>
                <a:lnTo>
                  <a:pt x="1486" y="1054"/>
                </a:lnTo>
                <a:lnTo>
                  <a:pt x="1562" y="1040"/>
                </a:lnTo>
                <a:lnTo>
                  <a:pt x="1562" y="1040"/>
                </a:lnTo>
                <a:lnTo>
                  <a:pt x="1581" y="1035"/>
                </a:lnTo>
                <a:lnTo>
                  <a:pt x="1599" y="1031"/>
                </a:lnTo>
                <a:lnTo>
                  <a:pt x="1617" y="1029"/>
                </a:lnTo>
                <a:lnTo>
                  <a:pt x="1635" y="1027"/>
                </a:lnTo>
                <a:lnTo>
                  <a:pt x="1671" y="1024"/>
                </a:lnTo>
                <a:lnTo>
                  <a:pt x="1710" y="1020"/>
                </a:lnTo>
                <a:lnTo>
                  <a:pt x="1710" y="1020"/>
                </a:lnTo>
                <a:lnTo>
                  <a:pt x="1722" y="982"/>
                </a:lnTo>
                <a:lnTo>
                  <a:pt x="1733" y="945"/>
                </a:lnTo>
                <a:lnTo>
                  <a:pt x="1743" y="908"/>
                </a:lnTo>
                <a:lnTo>
                  <a:pt x="1752" y="872"/>
                </a:lnTo>
                <a:lnTo>
                  <a:pt x="1769" y="797"/>
                </a:lnTo>
                <a:lnTo>
                  <a:pt x="1787" y="720"/>
                </a:lnTo>
                <a:lnTo>
                  <a:pt x="1787" y="720"/>
                </a:lnTo>
                <a:lnTo>
                  <a:pt x="1797" y="683"/>
                </a:lnTo>
                <a:lnTo>
                  <a:pt x="1808" y="645"/>
                </a:lnTo>
                <a:lnTo>
                  <a:pt x="1819" y="607"/>
                </a:lnTo>
                <a:lnTo>
                  <a:pt x="1830" y="571"/>
                </a:lnTo>
                <a:lnTo>
                  <a:pt x="1830" y="571"/>
                </a:lnTo>
                <a:lnTo>
                  <a:pt x="1838" y="530"/>
                </a:lnTo>
                <a:lnTo>
                  <a:pt x="1847" y="488"/>
                </a:lnTo>
                <a:lnTo>
                  <a:pt x="1847" y="488"/>
                </a:lnTo>
                <a:lnTo>
                  <a:pt x="1850" y="479"/>
                </a:lnTo>
                <a:lnTo>
                  <a:pt x="1853" y="469"/>
                </a:lnTo>
                <a:lnTo>
                  <a:pt x="1860" y="451"/>
                </a:lnTo>
                <a:lnTo>
                  <a:pt x="1866" y="431"/>
                </a:lnTo>
                <a:lnTo>
                  <a:pt x="1868" y="422"/>
                </a:lnTo>
                <a:lnTo>
                  <a:pt x="1871" y="412"/>
                </a:lnTo>
                <a:lnTo>
                  <a:pt x="1871" y="412"/>
                </a:lnTo>
                <a:lnTo>
                  <a:pt x="1876" y="403"/>
                </a:lnTo>
                <a:lnTo>
                  <a:pt x="1880" y="391"/>
                </a:lnTo>
                <a:lnTo>
                  <a:pt x="1883" y="378"/>
                </a:lnTo>
                <a:lnTo>
                  <a:pt x="1887" y="364"/>
                </a:lnTo>
                <a:lnTo>
                  <a:pt x="1893" y="337"/>
                </a:lnTo>
                <a:lnTo>
                  <a:pt x="1898" y="313"/>
                </a:lnTo>
                <a:lnTo>
                  <a:pt x="1898" y="313"/>
                </a:lnTo>
                <a:lnTo>
                  <a:pt x="1886" y="315"/>
                </a:lnTo>
                <a:lnTo>
                  <a:pt x="1873" y="317"/>
                </a:lnTo>
                <a:lnTo>
                  <a:pt x="1850" y="321"/>
                </a:lnTo>
                <a:lnTo>
                  <a:pt x="1850" y="321"/>
                </a:lnTo>
                <a:lnTo>
                  <a:pt x="1845" y="338"/>
                </a:lnTo>
                <a:lnTo>
                  <a:pt x="1839" y="357"/>
                </a:lnTo>
                <a:lnTo>
                  <a:pt x="1831" y="394"/>
                </a:lnTo>
                <a:lnTo>
                  <a:pt x="1822" y="431"/>
                </a:lnTo>
                <a:lnTo>
                  <a:pt x="1817" y="450"/>
                </a:lnTo>
                <a:lnTo>
                  <a:pt x="1812" y="467"/>
                </a:lnTo>
                <a:lnTo>
                  <a:pt x="1812" y="467"/>
                </a:lnTo>
                <a:lnTo>
                  <a:pt x="1811" y="465"/>
                </a:lnTo>
                <a:lnTo>
                  <a:pt x="1811" y="465"/>
                </a:lnTo>
                <a:lnTo>
                  <a:pt x="1809" y="466"/>
                </a:lnTo>
                <a:lnTo>
                  <a:pt x="1809" y="466"/>
                </a:lnTo>
                <a:lnTo>
                  <a:pt x="1808" y="480"/>
                </a:lnTo>
                <a:lnTo>
                  <a:pt x="1806" y="494"/>
                </a:lnTo>
                <a:lnTo>
                  <a:pt x="1799" y="520"/>
                </a:lnTo>
                <a:lnTo>
                  <a:pt x="1791" y="547"/>
                </a:lnTo>
                <a:lnTo>
                  <a:pt x="1788" y="561"/>
                </a:lnTo>
                <a:lnTo>
                  <a:pt x="1785" y="576"/>
                </a:lnTo>
                <a:lnTo>
                  <a:pt x="1785" y="576"/>
                </a:lnTo>
                <a:close/>
                <a:moveTo>
                  <a:pt x="794" y="441"/>
                </a:moveTo>
                <a:lnTo>
                  <a:pt x="794" y="441"/>
                </a:lnTo>
                <a:lnTo>
                  <a:pt x="787" y="437"/>
                </a:lnTo>
                <a:lnTo>
                  <a:pt x="779" y="435"/>
                </a:lnTo>
                <a:lnTo>
                  <a:pt x="771" y="434"/>
                </a:lnTo>
                <a:lnTo>
                  <a:pt x="763" y="434"/>
                </a:lnTo>
                <a:lnTo>
                  <a:pt x="746" y="434"/>
                </a:lnTo>
                <a:lnTo>
                  <a:pt x="729" y="434"/>
                </a:lnTo>
                <a:lnTo>
                  <a:pt x="729" y="434"/>
                </a:lnTo>
                <a:lnTo>
                  <a:pt x="717" y="433"/>
                </a:lnTo>
                <a:lnTo>
                  <a:pt x="706" y="430"/>
                </a:lnTo>
                <a:lnTo>
                  <a:pt x="683" y="426"/>
                </a:lnTo>
                <a:lnTo>
                  <a:pt x="673" y="424"/>
                </a:lnTo>
                <a:lnTo>
                  <a:pt x="664" y="423"/>
                </a:lnTo>
                <a:lnTo>
                  <a:pt x="654" y="423"/>
                </a:lnTo>
                <a:lnTo>
                  <a:pt x="646" y="425"/>
                </a:lnTo>
                <a:lnTo>
                  <a:pt x="646" y="425"/>
                </a:lnTo>
                <a:lnTo>
                  <a:pt x="647" y="425"/>
                </a:lnTo>
                <a:lnTo>
                  <a:pt x="647" y="426"/>
                </a:lnTo>
                <a:lnTo>
                  <a:pt x="646" y="426"/>
                </a:lnTo>
                <a:lnTo>
                  <a:pt x="646" y="426"/>
                </a:lnTo>
                <a:lnTo>
                  <a:pt x="624" y="424"/>
                </a:lnTo>
                <a:lnTo>
                  <a:pt x="603" y="422"/>
                </a:lnTo>
                <a:lnTo>
                  <a:pt x="581" y="419"/>
                </a:lnTo>
                <a:lnTo>
                  <a:pt x="560" y="418"/>
                </a:lnTo>
                <a:lnTo>
                  <a:pt x="560" y="418"/>
                </a:lnTo>
                <a:lnTo>
                  <a:pt x="471" y="418"/>
                </a:lnTo>
                <a:lnTo>
                  <a:pt x="471" y="418"/>
                </a:lnTo>
                <a:lnTo>
                  <a:pt x="464" y="423"/>
                </a:lnTo>
                <a:lnTo>
                  <a:pt x="457" y="429"/>
                </a:lnTo>
                <a:lnTo>
                  <a:pt x="445" y="444"/>
                </a:lnTo>
                <a:lnTo>
                  <a:pt x="435" y="459"/>
                </a:lnTo>
                <a:lnTo>
                  <a:pt x="425" y="476"/>
                </a:lnTo>
                <a:lnTo>
                  <a:pt x="425" y="476"/>
                </a:lnTo>
                <a:lnTo>
                  <a:pt x="411" y="497"/>
                </a:lnTo>
                <a:lnTo>
                  <a:pt x="398" y="516"/>
                </a:lnTo>
                <a:lnTo>
                  <a:pt x="369" y="556"/>
                </a:lnTo>
                <a:lnTo>
                  <a:pt x="355" y="575"/>
                </a:lnTo>
                <a:lnTo>
                  <a:pt x="342" y="594"/>
                </a:lnTo>
                <a:lnTo>
                  <a:pt x="330" y="615"/>
                </a:lnTo>
                <a:lnTo>
                  <a:pt x="318" y="635"/>
                </a:lnTo>
                <a:lnTo>
                  <a:pt x="318" y="635"/>
                </a:lnTo>
                <a:lnTo>
                  <a:pt x="317" y="636"/>
                </a:lnTo>
                <a:lnTo>
                  <a:pt x="316" y="636"/>
                </a:lnTo>
                <a:lnTo>
                  <a:pt x="315" y="635"/>
                </a:lnTo>
                <a:lnTo>
                  <a:pt x="314" y="633"/>
                </a:lnTo>
                <a:lnTo>
                  <a:pt x="313" y="633"/>
                </a:lnTo>
                <a:lnTo>
                  <a:pt x="312" y="635"/>
                </a:lnTo>
                <a:lnTo>
                  <a:pt x="312" y="635"/>
                </a:lnTo>
                <a:lnTo>
                  <a:pt x="306" y="647"/>
                </a:lnTo>
                <a:lnTo>
                  <a:pt x="301" y="657"/>
                </a:lnTo>
                <a:lnTo>
                  <a:pt x="288" y="680"/>
                </a:lnTo>
                <a:lnTo>
                  <a:pt x="273" y="701"/>
                </a:lnTo>
                <a:lnTo>
                  <a:pt x="258" y="723"/>
                </a:lnTo>
                <a:lnTo>
                  <a:pt x="242" y="744"/>
                </a:lnTo>
                <a:lnTo>
                  <a:pt x="227" y="766"/>
                </a:lnTo>
                <a:lnTo>
                  <a:pt x="213" y="788"/>
                </a:lnTo>
                <a:lnTo>
                  <a:pt x="207" y="800"/>
                </a:lnTo>
                <a:lnTo>
                  <a:pt x="201" y="813"/>
                </a:lnTo>
                <a:lnTo>
                  <a:pt x="201" y="813"/>
                </a:lnTo>
                <a:lnTo>
                  <a:pt x="163" y="861"/>
                </a:lnTo>
                <a:lnTo>
                  <a:pt x="124" y="911"/>
                </a:lnTo>
                <a:lnTo>
                  <a:pt x="87" y="961"/>
                </a:lnTo>
                <a:lnTo>
                  <a:pt x="70" y="987"/>
                </a:lnTo>
                <a:lnTo>
                  <a:pt x="51" y="1013"/>
                </a:lnTo>
                <a:lnTo>
                  <a:pt x="51" y="1013"/>
                </a:lnTo>
                <a:lnTo>
                  <a:pt x="78" y="1015"/>
                </a:lnTo>
                <a:lnTo>
                  <a:pt x="105" y="1018"/>
                </a:lnTo>
                <a:lnTo>
                  <a:pt x="132" y="1024"/>
                </a:lnTo>
                <a:lnTo>
                  <a:pt x="157" y="1028"/>
                </a:lnTo>
                <a:lnTo>
                  <a:pt x="210" y="1041"/>
                </a:lnTo>
                <a:lnTo>
                  <a:pt x="263" y="1054"/>
                </a:lnTo>
                <a:lnTo>
                  <a:pt x="263" y="1054"/>
                </a:lnTo>
                <a:lnTo>
                  <a:pt x="285" y="1060"/>
                </a:lnTo>
                <a:lnTo>
                  <a:pt x="306" y="1067"/>
                </a:lnTo>
                <a:lnTo>
                  <a:pt x="328" y="1074"/>
                </a:lnTo>
                <a:lnTo>
                  <a:pt x="348" y="1080"/>
                </a:lnTo>
                <a:lnTo>
                  <a:pt x="348" y="1080"/>
                </a:lnTo>
                <a:lnTo>
                  <a:pt x="376" y="1088"/>
                </a:lnTo>
                <a:lnTo>
                  <a:pt x="403" y="1094"/>
                </a:lnTo>
                <a:lnTo>
                  <a:pt x="427" y="1100"/>
                </a:lnTo>
                <a:lnTo>
                  <a:pt x="450" y="1102"/>
                </a:lnTo>
                <a:lnTo>
                  <a:pt x="450" y="1102"/>
                </a:lnTo>
                <a:lnTo>
                  <a:pt x="501" y="1118"/>
                </a:lnTo>
                <a:lnTo>
                  <a:pt x="557" y="1135"/>
                </a:lnTo>
                <a:lnTo>
                  <a:pt x="615" y="1155"/>
                </a:lnTo>
                <a:lnTo>
                  <a:pt x="670" y="1175"/>
                </a:lnTo>
                <a:lnTo>
                  <a:pt x="670" y="1175"/>
                </a:lnTo>
                <a:lnTo>
                  <a:pt x="678" y="1179"/>
                </a:lnTo>
                <a:lnTo>
                  <a:pt x="684" y="1183"/>
                </a:lnTo>
                <a:lnTo>
                  <a:pt x="692" y="1187"/>
                </a:lnTo>
                <a:lnTo>
                  <a:pt x="699" y="1191"/>
                </a:lnTo>
                <a:lnTo>
                  <a:pt x="699" y="1191"/>
                </a:lnTo>
                <a:lnTo>
                  <a:pt x="713" y="1196"/>
                </a:lnTo>
                <a:lnTo>
                  <a:pt x="727" y="1200"/>
                </a:lnTo>
                <a:lnTo>
                  <a:pt x="755" y="1208"/>
                </a:lnTo>
                <a:lnTo>
                  <a:pt x="769" y="1211"/>
                </a:lnTo>
                <a:lnTo>
                  <a:pt x="782" y="1216"/>
                </a:lnTo>
                <a:lnTo>
                  <a:pt x="793" y="1223"/>
                </a:lnTo>
                <a:lnTo>
                  <a:pt x="799" y="1227"/>
                </a:lnTo>
                <a:lnTo>
                  <a:pt x="804" y="1231"/>
                </a:lnTo>
                <a:lnTo>
                  <a:pt x="804" y="1231"/>
                </a:lnTo>
                <a:lnTo>
                  <a:pt x="819" y="1236"/>
                </a:lnTo>
                <a:lnTo>
                  <a:pt x="833" y="1241"/>
                </a:lnTo>
                <a:lnTo>
                  <a:pt x="846" y="1247"/>
                </a:lnTo>
                <a:lnTo>
                  <a:pt x="858" y="1254"/>
                </a:lnTo>
                <a:lnTo>
                  <a:pt x="881" y="1269"/>
                </a:lnTo>
                <a:lnTo>
                  <a:pt x="893" y="1276"/>
                </a:lnTo>
                <a:lnTo>
                  <a:pt x="905" y="1284"/>
                </a:lnTo>
                <a:lnTo>
                  <a:pt x="905" y="1284"/>
                </a:lnTo>
                <a:lnTo>
                  <a:pt x="900" y="1261"/>
                </a:lnTo>
                <a:lnTo>
                  <a:pt x="897" y="1239"/>
                </a:lnTo>
                <a:lnTo>
                  <a:pt x="895" y="1217"/>
                </a:lnTo>
                <a:lnTo>
                  <a:pt x="893" y="1196"/>
                </a:lnTo>
                <a:lnTo>
                  <a:pt x="889" y="1115"/>
                </a:lnTo>
                <a:lnTo>
                  <a:pt x="889" y="1115"/>
                </a:lnTo>
                <a:lnTo>
                  <a:pt x="895" y="1033"/>
                </a:lnTo>
                <a:lnTo>
                  <a:pt x="899" y="955"/>
                </a:lnTo>
                <a:lnTo>
                  <a:pt x="900" y="879"/>
                </a:lnTo>
                <a:lnTo>
                  <a:pt x="899" y="803"/>
                </a:lnTo>
                <a:lnTo>
                  <a:pt x="899" y="803"/>
                </a:lnTo>
                <a:lnTo>
                  <a:pt x="898" y="785"/>
                </a:lnTo>
                <a:lnTo>
                  <a:pt x="895" y="768"/>
                </a:lnTo>
                <a:lnTo>
                  <a:pt x="891" y="751"/>
                </a:lnTo>
                <a:lnTo>
                  <a:pt x="885" y="735"/>
                </a:lnTo>
                <a:lnTo>
                  <a:pt x="880" y="717"/>
                </a:lnTo>
                <a:lnTo>
                  <a:pt x="876" y="701"/>
                </a:lnTo>
                <a:lnTo>
                  <a:pt x="873" y="684"/>
                </a:lnTo>
                <a:lnTo>
                  <a:pt x="872" y="666"/>
                </a:lnTo>
                <a:lnTo>
                  <a:pt x="872" y="666"/>
                </a:lnTo>
                <a:lnTo>
                  <a:pt x="867" y="660"/>
                </a:lnTo>
                <a:lnTo>
                  <a:pt x="864" y="653"/>
                </a:lnTo>
                <a:lnTo>
                  <a:pt x="862" y="647"/>
                </a:lnTo>
                <a:lnTo>
                  <a:pt x="861" y="640"/>
                </a:lnTo>
                <a:lnTo>
                  <a:pt x="861" y="640"/>
                </a:lnTo>
                <a:lnTo>
                  <a:pt x="875" y="622"/>
                </a:lnTo>
                <a:lnTo>
                  <a:pt x="889" y="602"/>
                </a:lnTo>
                <a:lnTo>
                  <a:pt x="902" y="580"/>
                </a:lnTo>
                <a:lnTo>
                  <a:pt x="914" y="559"/>
                </a:lnTo>
                <a:lnTo>
                  <a:pt x="939" y="514"/>
                </a:lnTo>
                <a:lnTo>
                  <a:pt x="964" y="469"/>
                </a:lnTo>
                <a:lnTo>
                  <a:pt x="964" y="469"/>
                </a:lnTo>
                <a:lnTo>
                  <a:pt x="920" y="459"/>
                </a:lnTo>
                <a:lnTo>
                  <a:pt x="876" y="449"/>
                </a:lnTo>
                <a:lnTo>
                  <a:pt x="854" y="444"/>
                </a:lnTo>
                <a:lnTo>
                  <a:pt x="833" y="441"/>
                </a:lnTo>
                <a:lnTo>
                  <a:pt x="814" y="440"/>
                </a:lnTo>
                <a:lnTo>
                  <a:pt x="794" y="441"/>
                </a:lnTo>
                <a:lnTo>
                  <a:pt x="794" y="441"/>
                </a:lnTo>
                <a:close/>
                <a:moveTo>
                  <a:pt x="1957" y="430"/>
                </a:moveTo>
                <a:lnTo>
                  <a:pt x="1957" y="430"/>
                </a:lnTo>
                <a:lnTo>
                  <a:pt x="1927" y="430"/>
                </a:lnTo>
                <a:lnTo>
                  <a:pt x="1913" y="433"/>
                </a:lnTo>
                <a:lnTo>
                  <a:pt x="1898" y="436"/>
                </a:lnTo>
                <a:lnTo>
                  <a:pt x="1898" y="436"/>
                </a:lnTo>
                <a:lnTo>
                  <a:pt x="1892" y="437"/>
                </a:lnTo>
                <a:lnTo>
                  <a:pt x="1886" y="439"/>
                </a:lnTo>
                <a:lnTo>
                  <a:pt x="1882" y="441"/>
                </a:lnTo>
                <a:lnTo>
                  <a:pt x="1881" y="443"/>
                </a:lnTo>
                <a:lnTo>
                  <a:pt x="1880" y="446"/>
                </a:lnTo>
                <a:lnTo>
                  <a:pt x="1881" y="451"/>
                </a:lnTo>
                <a:lnTo>
                  <a:pt x="1881" y="451"/>
                </a:lnTo>
                <a:lnTo>
                  <a:pt x="1895" y="454"/>
                </a:lnTo>
                <a:lnTo>
                  <a:pt x="1911" y="455"/>
                </a:lnTo>
                <a:lnTo>
                  <a:pt x="1928" y="455"/>
                </a:lnTo>
                <a:lnTo>
                  <a:pt x="1938" y="453"/>
                </a:lnTo>
                <a:lnTo>
                  <a:pt x="1947" y="451"/>
                </a:lnTo>
                <a:lnTo>
                  <a:pt x="1947" y="451"/>
                </a:lnTo>
                <a:lnTo>
                  <a:pt x="1947" y="454"/>
                </a:lnTo>
                <a:lnTo>
                  <a:pt x="1948" y="455"/>
                </a:lnTo>
                <a:lnTo>
                  <a:pt x="1950" y="456"/>
                </a:lnTo>
                <a:lnTo>
                  <a:pt x="1952" y="456"/>
                </a:lnTo>
                <a:lnTo>
                  <a:pt x="1952" y="456"/>
                </a:lnTo>
                <a:lnTo>
                  <a:pt x="1952" y="472"/>
                </a:lnTo>
                <a:lnTo>
                  <a:pt x="1950" y="487"/>
                </a:lnTo>
                <a:lnTo>
                  <a:pt x="1948" y="502"/>
                </a:lnTo>
                <a:lnTo>
                  <a:pt x="1944" y="516"/>
                </a:lnTo>
                <a:lnTo>
                  <a:pt x="1937" y="545"/>
                </a:lnTo>
                <a:lnTo>
                  <a:pt x="1928" y="574"/>
                </a:lnTo>
                <a:lnTo>
                  <a:pt x="1908" y="629"/>
                </a:lnTo>
                <a:lnTo>
                  <a:pt x="1899" y="655"/>
                </a:lnTo>
                <a:lnTo>
                  <a:pt x="1892" y="682"/>
                </a:lnTo>
                <a:lnTo>
                  <a:pt x="1892" y="682"/>
                </a:lnTo>
                <a:lnTo>
                  <a:pt x="1879" y="736"/>
                </a:lnTo>
                <a:lnTo>
                  <a:pt x="1874" y="762"/>
                </a:lnTo>
                <a:lnTo>
                  <a:pt x="1866" y="789"/>
                </a:lnTo>
                <a:lnTo>
                  <a:pt x="1866" y="789"/>
                </a:lnTo>
                <a:lnTo>
                  <a:pt x="1859" y="818"/>
                </a:lnTo>
                <a:lnTo>
                  <a:pt x="1850" y="847"/>
                </a:lnTo>
                <a:lnTo>
                  <a:pt x="1842" y="876"/>
                </a:lnTo>
                <a:lnTo>
                  <a:pt x="1833" y="905"/>
                </a:lnTo>
                <a:lnTo>
                  <a:pt x="1833" y="905"/>
                </a:lnTo>
                <a:lnTo>
                  <a:pt x="1824" y="933"/>
                </a:lnTo>
                <a:lnTo>
                  <a:pt x="1815" y="960"/>
                </a:lnTo>
                <a:lnTo>
                  <a:pt x="1806" y="987"/>
                </a:lnTo>
                <a:lnTo>
                  <a:pt x="1802" y="1001"/>
                </a:lnTo>
                <a:lnTo>
                  <a:pt x="1799" y="1015"/>
                </a:lnTo>
                <a:lnTo>
                  <a:pt x="1799" y="1015"/>
                </a:lnTo>
                <a:lnTo>
                  <a:pt x="1790" y="1061"/>
                </a:lnTo>
                <a:lnTo>
                  <a:pt x="1786" y="1085"/>
                </a:lnTo>
                <a:lnTo>
                  <a:pt x="1782" y="1107"/>
                </a:lnTo>
                <a:lnTo>
                  <a:pt x="1782" y="1107"/>
                </a:lnTo>
                <a:lnTo>
                  <a:pt x="1776" y="1127"/>
                </a:lnTo>
                <a:lnTo>
                  <a:pt x="1770" y="1149"/>
                </a:lnTo>
                <a:lnTo>
                  <a:pt x="1767" y="1159"/>
                </a:lnTo>
                <a:lnTo>
                  <a:pt x="1761" y="1168"/>
                </a:lnTo>
                <a:lnTo>
                  <a:pt x="1756" y="1177"/>
                </a:lnTo>
                <a:lnTo>
                  <a:pt x="1750" y="1185"/>
                </a:lnTo>
                <a:lnTo>
                  <a:pt x="1750" y="1185"/>
                </a:lnTo>
                <a:lnTo>
                  <a:pt x="1739" y="1181"/>
                </a:lnTo>
                <a:lnTo>
                  <a:pt x="1735" y="1179"/>
                </a:lnTo>
                <a:lnTo>
                  <a:pt x="1730" y="1177"/>
                </a:lnTo>
                <a:lnTo>
                  <a:pt x="1730" y="1177"/>
                </a:lnTo>
                <a:lnTo>
                  <a:pt x="1710" y="1177"/>
                </a:lnTo>
                <a:lnTo>
                  <a:pt x="1690" y="1177"/>
                </a:lnTo>
                <a:lnTo>
                  <a:pt x="1647" y="1175"/>
                </a:lnTo>
                <a:lnTo>
                  <a:pt x="1626" y="1174"/>
                </a:lnTo>
                <a:lnTo>
                  <a:pt x="1606" y="1175"/>
                </a:lnTo>
                <a:lnTo>
                  <a:pt x="1586" y="1176"/>
                </a:lnTo>
                <a:lnTo>
                  <a:pt x="1568" y="1179"/>
                </a:lnTo>
                <a:lnTo>
                  <a:pt x="1568" y="1179"/>
                </a:lnTo>
                <a:lnTo>
                  <a:pt x="1562" y="1175"/>
                </a:lnTo>
                <a:lnTo>
                  <a:pt x="1558" y="1174"/>
                </a:lnTo>
                <a:lnTo>
                  <a:pt x="1553" y="1174"/>
                </a:lnTo>
                <a:lnTo>
                  <a:pt x="1549" y="1175"/>
                </a:lnTo>
                <a:lnTo>
                  <a:pt x="1541" y="1179"/>
                </a:lnTo>
                <a:lnTo>
                  <a:pt x="1536" y="1181"/>
                </a:lnTo>
                <a:lnTo>
                  <a:pt x="1532" y="1182"/>
                </a:lnTo>
                <a:lnTo>
                  <a:pt x="1532" y="1182"/>
                </a:lnTo>
                <a:lnTo>
                  <a:pt x="1515" y="1184"/>
                </a:lnTo>
                <a:lnTo>
                  <a:pt x="1497" y="1185"/>
                </a:lnTo>
                <a:lnTo>
                  <a:pt x="1478" y="1186"/>
                </a:lnTo>
                <a:lnTo>
                  <a:pt x="1459" y="1187"/>
                </a:lnTo>
                <a:lnTo>
                  <a:pt x="1459" y="1187"/>
                </a:lnTo>
                <a:lnTo>
                  <a:pt x="1399" y="1195"/>
                </a:lnTo>
                <a:lnTo>
                  <a:pt x="1399" y="1195"/>
                </a:lnTo>
                <a:lnTo>
                  <a:pt x="1326" y="1202"/>
                </a:lnTo>
                <a:lnTo>
                  <a:pt x="1288" y="1207"/>
                </a:lnTo>
                <a:lnTo>
                  <a:pt x="1252" y="1212"/>
                </a:lnTo>
                <a:lnTo>
                  <a:pt x="1252" y="1212"/>
                </a:lnTo>
                <a:lnTo>
                  <a:pt x="1245" y="1214"/>
                </a:lnTo>
                <a:lnTo>
                  <a:pt x="1239" y="1216"/>
                </a:lnTo>
                <a:lnTo>
                  <a:pt x="1233" y="1220"/>
                </a:lnTo>
                <a:lnTo>
                  <a:pt x="1227" y="1221"/>
                </a:lnTo>
                <a:lnTo>
                  <a:pt x="1227" y="1221"/>
                </a:lnTo>
                <a:lnTo>
                  <a:pt x="1184" y="1231"/>
                </a:lnTo>
                <a:lnTo>
                  <a:pt x="1164" y="1237"/>
                </a:lnTo>
                <a:lnTo>
                  <a:pt x="1144" y="1243"/>
                </a:lnTo>
                <a:lnTo>
                  <a:pt x="1123" y="1250"/>
                </a:lnTo>
                <a:lnTo>
                  <a:pt x="1105" y="1258"/>
                </a:lnTo>
                <a:lnTo>
                  <a:pt x="1086" y="1267"/>
                </a:lnTo>
                <a:lnTo>
                  <a:pt x="1069" y="1278"/>
                </a:lnTo>
                <a:lnTo>
                  <a:pt x="1069" y="1278"/>
                </a:lnTo>
                <a:lnTo>
                  <a:pt x="1141" y="1268"/>
                </a:lnTo>
                <a:lnTo>
                  <a:pt x="1214" y="1259"/>
                </a:lnTo>
                <a:lnTo>
                  <a:pt x="1362" y="1241"/>
                </a:lnTo>
                <a:lnTo>
                  <a:pt x="1362" y="1241"/>
                </a:lnTo>
                <a:lnTo>
                  <a:pt x="1394" y="1236"/>
                </a:lnTo>
                <a:lnTo>
                  <a:pt x="1426" y="1230"/>
                </a:lnTo>
                <a:lnTo>
                  <a:pt x="1458" y="1226"/>
                </a:lnTo>
                <a:lnTo>
                  <a:pt x="1475" y="1225"/>
                </a:lnTo>
                <a:lnTo>
                  <a:pt x="1491" y="1225"/>
                </a:lnTo>
                <a:lnTo>
                  <a:pt x="1491" y="1225"/>
                </a:lnTo>
                <a:lnTo>
                  <a:pt x="1531" y="1226"/>
                </a:lnTo>
                <a:lnTo>
                  <a:pt x="1550" y="1226"/>
                </a:lnTo>
                <a:lnTo>
                  <a:pt x="1568" y="1226"/>
                </a:lnTo>
                <a:lnTo>
                  <a:pt x="1568" y="1226"/>
                </a:lnTo>
                <a:lnTo>
                  <a:pt x="1578" y="1225"/>
                </a:lnTo>
                <a:lnTo>
                  <a:pt x="1589" y="1224"/>
                </a:lnTo>
                <a:lnTo>
                  <a:pt x="1593" y="1224"/>
                </a:lnTo>
                <a:lnTo>
                  <a:pt x="1597" y="1226"/>
                </a:lnTo>
                <a:lnTo>
                  <a:pt x="1601" y="1229"/>
                </a:lnTo>
                <a:lnTo>
                  <a:pt x="1602" y="1236"/>
                </a:lnTo>
                <a:lnTo>
                  <a:pt x="1602" y="1236"/>
                </a:lnTo>
                <a:lnTo>
                  <a:pt x="1594" y="1239"/>
                </a:lnTo>
                <a:lnTo>
                  <a:pt x="1586" y="1241"/>
                </a:lnTo>
                <a:lnTo>
                  <a:pt x="1577" y="1241"/>
                </a:lnTo>
                <a:lnTo>
                  <a:pt x="1569" y="1241"/>
                </a:lnTo>
                <a:lnTo>
                  <a:pt x="1551" y="1239"/>
                </a:lnTo>
                <a:lnTo>
                  <a:pt x="1534" y="1237"/>
                </a:lnTo>
                <a:lnTo>
                  <a:pt x="1534" y="1237"/>
                </a:lnTo>
                <a:lnTo>
                  <a:pt x="1511" y="1238"/>
                </a:lnTo>
                <a:lnTo>
                  <a:pt x="1487" y="1239"/>
                </a:lnTo>
                <a:lnTo>
                  <a:pt x="1440" y="1244"/>
                </a:lnTo>
                <a:lnTo>
                  <a:pt x="1396" y="1251"/>
                </a:lnTo>
                <a:lnTo>
                  <a:pt x="1357" y="1255"/>
                </a:lnTo>
                <a:lnTo>
                  <a:pt x="1357" y="1255"/>
                </a:lnTo>
                <a:lnTo>
                  <a:pt x="1290" y="1261"/>
                </a:lnTo>
                <a:lnTo>
                  <a:pt x="1232" y="1268"/>
                </a:lnTo>
                <a:lnTo>
                  <a:pt x="1232" y="1268"/>
                </a:lnTo>
                <a:lnTo>
                  <a:pt x="1211" y="1271"/>
                </a:lnTo>
                <a:lnTo>
                  <a:pt x="1190" y="1275"/>
                </a:lnTo>
                <a:lnTo>
                  <a:pt x="1169" y="1281"/>
                </a:lnTo>
                <a:lnTo>
                  <a:pt x="1149" y="1284"/>
                </a:lnTo>
                <a:lnTo>
                  <a:pt x="1149" y="1284"/>
                </a:lnTo>
                <a:lnTo>
                  <a:pt x="1106" y="1288"/>
                </a:lnTo>
                <a:lnTo>
                  <a:pt x="1087" y="1290"/>
                </a:lnTo>
                <a:lnTo>
                  <a:pt x="1067" y="1293"/>
                </a:lnTo>
                <a:lnTo>
                  <a:pt x="1049" y="1298"/>
                </a:lnTo>
                <a:lnTo>
                  <a:pt x="1032" y="1303"/>
                </a:lnTo>
                <a:lnTo>
                  <a:pt x="1015" y="1311"/>
                </a:lnTo>
                <a:lnTo>
                  <a:pt x="999" y="1320"/>
                </a:lnTo>
                <a:lnTo>
                  <a:pt x="999" y="1320"/>
                </a:lnTo>
                <a:lnTo>
                  <a:pt x="1002" y="1322"/>
                </a:lnTo>
                <a:lnTo>
                  <a:pt x="1003" y="1326"/>
                </a:lnTo>
                <a:lnTo>
                  <a:pt x="1004" y="1330"/>
                </a:lnTo>
                <a:lnTo>
                  <a:pt x="1004" y="1335"/>
                </a:lnTo>
                <a:lnTo>
                  <a:pt x="1004" y="1335"/>
                </a:lnTo>
                <a:lnTo>
                  <a:pt x="1026" y="1326"/>
                </a:lnTo>
                <a:lnTo>
                  <a:pt x="1047" y="1317"/>
                </a:lnTo>
                <a:lnTo>
                  <a:pt x="1071" y="1311"/>
                </a:lnTo>
                <a:lnTo>
                  <a:pt x="1095" y="1306"/>
                </a:lnTo>
                <a:lnTo>
                  <a:pt x="1095" y="1306"/>
                </a:lnTo>
                <a:lnTo>
                  <a:pt x="1167" y="1298"/>
                </a:lnTo>
                <a:lnTo>
                  <a:pt x="1242" y="1290"/>
                </a:lnTo>
                <a:lnTo>
                  <a:pt x="1318" y="1285"/>
                </a:lnTo>
                <a:lnTo>
                  <a:pt x="1396" y="1278"/>
                </a:lnTo>
                <a:lnTo>
                  <a:pt x="1474" y="1272"/>
                </a:lnTo>
                <a:lnTo>
                  <a:pt x="1554" y="1266"/>
                </a:lnTo>
                <a:lnTo>
                  <a:pt x="1631" y="1258"/>
                </a:lnTo>
                <a:lnTo>
                  <a:pt x="1707" y="1250"/>
                </a:lnTo>
                <a:lnTo>
                  <a:pt x="1707" y="1250"/>
                </a:lnTo>
                <a:lnTo>
                  <a:pt x="1725" y="1248"/>
                </a:lnTo>
                <a:lnTo>
                  <a:pt x="1744" y="1248"/>
                </a:lnTo>
                <a:lnTo>
                  <a:pt x="1782" y="1251"/>
                </a:lnTo>
                <a:lnTo>
                  <a:pt x="1799" y="1250"/>
                </a:lnTo>
                <a:lnTo>
                  <a:pt x="1807" y="1248"/>
                </a:lnTo>
                <a:lnTo>
                  <a:pt x="1816" y="1247"/>
                </a:lnTo>
                <a:lnTo>
                  <a:pt x="1823" y="1245"/>
                </a:lnTo>
                <a:lnTo>
                  <a:pt x="1831" y="1241"/>
                </a:lnTo>
                <a:lnTo>
                  <a:pt x="1837" y="1237"/>
                </a:lnTo>
                <a:lnTo>
                  <a:pt x="1844" y="1231"/>
                </a:lnTo>
                <a:lnTo>
                  <a:pt x="1844" y="1231"/>
                </a:lnTo>
                <a:lnTo>
                  <a:pt x="1853" y="1203"/>
                </a:lnTo>
                <a:lnTo>
                  <a:pt x="1861" y="1176"/>
                </a:lnTo>
                <a:lnTo>
                  <a:pt x="1867" y="1147"/>
                </a:lnTo>
                <a:lnTo>
                  <a:pt x="1873" y="1118"/>
                </a:lnTo>
                <a:lnTo>
                  <a:pt x="1884" y="1059"/>
                </a:lnTo>
                <a:lnTo>
                  <a:pt x="1890" y="1030"/>
                </a:lnTo>
                <a:lnTo>
                  <a:pt x="1897" y="1001"/>
                </a:lnTo>
                <a:lnTo>
                  <a:pt x="1897" y="1001"/>
                </a:lnTo>
                <a:lnTo>
                  <a:pt x="1903" y="982"/>
                </a:lnTo>
                <a:lnTo>
                  <a:pt x="1909" y="964"/>
                </a:lnTo>
                <a:lnTo>
                  <a:pt x="1915" y="944"/>
                </a:lnTo>
                <a:lnTo>
                  <a:pt x="1922" y="926"/>
                </a:lnTo>
                <a:lnTo>
                  <a:pt x="1922" y="926"/>
                </a:lnTo>
                <a:lnTo>
                  <a:pt x="1933" y="884"/>
                </a:lnTo>
                <a:lnTo>
                  <a:pt x="1938" y="863"/>
                </a:lnTo>
                <a:lnTo>
                  <a:pt x="1943" y="843"/>
                </a:lnTo>
                <a:lnTo>
                  <a:pt x="1943" y="843"/>
                </a:lnTo>
                <a:lnTo>
                  <a:pt x="1948" y="822"/>
                </a:lnTo>
                <a:lnTo>
                  <a:pt x="1953" y="802"/>
                </a:lnTo>
                <a:lnTo>
                  <a:pt x="1958" y="782"/>
                </a:lnTo>
                <a:lnTo>
                  <a:pt x="1963" y="760"/>
                </a:lnTo>
                <a:lnTo>
                  <a:pt x="1963" y="760"/>
                </a:lnTo>
                <a:lnTo>
                  <a:pt x="1972" y="717"/>
                </a:lnTo>
                <a:lnTo>
                  <a:pt x="1977" y="696"/>
                </a:lnTo>
                <a:lnTo>
                  <a:pt x="1982" y="676"/>
                </a:lnTo>
                <a:lnTo>
                  <a:pt x="1982" y="676"/>
                </a:lnTo>
                <a:lnTo>
                  <a:pt x="1985" y="667"/>
                </a:lnTo>
                <a:lnTo>
                  <a:pt x="1988" y="661"/>
                </a:lnTo>
                <a:lnTo>
                  <a:pt x="1993" y="653"/>
                </a:lnTo>
                <a:lnTo>
                  <a:pt x="1995" y="645"/>
                </a:lnTo>
                <a:lnTo>
                  <a:pt x="1995" y="645"/>
                </a:lnTo>
                <a:lnTo>
                  <a:pt x="2000" y="617"/>
                </a:lnTo>
                <a:lnTo>
                  <a:pt x="2004" y="588"/>
                </a:lnTo>
                <a:lnTo>
                  <a:pt x="2009" y="560"/>
                </a:lnTo>
                <a:lnTo>
                  <a:pt x="2011" y="546"/>
                </a:lnTo>
                <a:lnTo>
                  <a:pt x="2014" y="533"/>
                </a:lnTo>
                <a:lnTo>
                  <a:pt x="2014" y="533"/>
                </a:lnTo>
                <a:lnTo>
                  <a:pt x="2014" y="521"/>
                </a:lnTo>
                <a:lnTo>
                  <a:pt x="2016" y="510"/>
                </a:lnTo>
                <a:lnTo>
                  <a:pt x="2021" y="482"/>
                </a:lnTo>
                <a:lnTo>
                  <a:pt x="2024" y="468"/>
                </a:lnTo>
                <a:lnTo>
                  <a:pt x="2025" y="454"/>
                </a:lnTo>
                <a:lnTo>
                  <a:pt x="2024" y="449"/>
                </a:lnTo>
                <a:lnTo>
                  <a:pt x="2021" y="442"/>
                </a:lnTo>
                <a:lnTo>
                  <a:pt x="2019" y="437"/>
                </a:lnTo>
                <a:lnTo>
                  <a:pt x="2016" y="431"/>
                </a:lnTo>
                <a:lnTo>
                  <a:pt x="2016" y="431"/>
                </a:lnTo>
                <a:lnTo>
                  <a:pt x="2010" y="429"/>
                </a:lnTo>
                <a:lnTo>
                  <a:pt x="2002" y="428"/>
                </a:lnTo>
                <a:lnTo>
                  <a:pt x="1995" y="427"/>
                </a:lnTo>
                <a:lnTo>
                  <a:pt x="1987" y="427"/>
                </a:lnTo>
                <a:lnTo>
                  <a:pt x="1972" y="429"/>
                </a:lnTo>
                <a:lnTo>
                  <a:pt x="1957" y="430"/>
                </a:lnTo>
                <a:lnTo>
                  <a:pt x="1957" y="430"/>
                </a:lnTo>
                <a:close/>
                <a:moveTo>
                  <a:pt x="1876" y="466"/>
                </a:moveTo>
                <a:lnTo>
                  <a:pt x="1876" y="466"/>
                </a:lnTo>
                <a:lnTo>
                  <a:pt x="1867" y="496"/>
                </a:lnTo>
                <a:lnTo>
                  <a:pt x="1859" y="525"/>
                </a:lnTo>
                <a:lnTo>
                  <a:pt x="1845" y="585"/>
                </a:lnTo>
                <a:lnTo>
                  <a:pt x="1831" y="645"/>
                </a:lnTo>
                <a:lnTo>
                  <a:pt x="1823" y="673"/>
                </a:lnTo>
                <a:lnTo>
                  <a:pt x="1815" y="703"/>
                </a:lnTo>
                <a:lnTo>
                  <a:pt x="1815" y="703"/>
                </a:lnTo>
                <a:lnTo>
                  <a:pt x="1796" y="771"/>
                </a:lnTo>
                <a:lnTo>
                  <a:pt x="1796" y="771"/>
                </a:lnTo>
                <a:lnTo>
                  <a:pt x="1791" y="789"/>
                </a:lnTo>
                <a:lnTo>
                  <a:pt x="1787" y="807"/>
                </a:lnTo>
                <a:lnTo>
                  <a:pt x="1780" y="844"/>
                </a:lnTo>
                <a:lnTo>
                  <a:pt x="1780" y="844"/>
                </a:lnTo>
                <a:lnTo>
                  <a:pt x="1770" y="881"/>
                </a:lnTo>
                <a:lnTo>
                  <a:pt x="1759" y="919"/>
                </a:lnTo>
                <a:lnTo>
                  <a:pt x="1747" y="955"/>
                </a:lnTo>
                <a:lnTo>
                  <a:pt x="1737" y="991"/>
                </a:lnTo>
                <a:lnTo>
                  <a:pt x="1737" y="991"/>
                </a:lnTo>
                <a:lnTo>
                  <a:pt x="1736" y="999"/>
                </a:lnTo>
                <a:lnTo>
                  <a:pt x="1736" y="1008"/>
                </a:lnTo>
                <a:lnTo>
                  <a:pt x="1735" y="1011"/>
                </a:lnTo>
                <a:lnTo>
                  <a:pt x="1733" y="1015"/>
                </a:lnTo>
                <a:lnTo>
                  <a:pt x="1730" y="1017"/>
                </a:lnTo>
                <a:lnTo>
                  <a:pt x="1726" y="1020"/>
                </a:lnTo>
                <a:lnTo>
                  <a:pt x="1726" y="1020"/>
                </a:lnTo>
                <a:lnTo>
                  <a:pt x="1728" y="1025"/>
                </a:lnTo>
                <a:lnTo>
                  <a:pt x="1729" y="1029"/>
                </a:lnTo>
                <a:lnTo>
                  <a:pt x="1729" y="1032"/>
                </a:lnTo>
                <a:lnTo>
                  <a:pt x="1726" y="1036"/>
                </a:lnTo>
                <a:lnTo>
                  <a:pt x="1726" y="1036"/>
                </a:lnTo>
                <a:lnTo>
                  <a:pt x="1683" y="1038"/>
                </a:lnTo>
                <a:lnTo>
                  <a:pt x="1639" y="1042"/>
                </a:lnTo>
                <a:lnTo>
                  <a:pt x="1593" y="1046"/>
                </a:lnTo>
                <a:lnTo>
                  <a:pt x="1547" y="1054"/>
                </a:lnTo>
                <a:lnTo>
                  <a:pt x="1547" y="1054"/>
                </a:lnTo>
                <a:lnTo>
                  <a:pt x="1512" y="1061"/>
                </a:lnTo>
                <a:lnTo>
                  <a:pt x="1478" y="1069"/>
                </a:lnTo>
                <a:lnTo>
                  <a:pt x="1442" y="1076"/>
                </a:lnTo>
                <a:lnTo>
                  <a:pt x="1409" y="1085"/>
                </a:lnTo>
                <a:lnTo>
                  <a:pt x="1376" y="1095"/>
                </a:lnTo>
                <a:lnTo>
                  <a:pt x="1343" y="1106"/>
                </a:lnTo>
                <a:lnTo>
                  <a:pt x="1311" y="1118"/>
                </a:lnTo>
                <a:lnTo>
                  <a:pt x="1279" y="1131"/>
                </a:lnTo>
                <a:lnTo>
                  <a:pt x="1279" y="1131"/>
                </a:lnTo>
                <a:lnTo>
                  <a:pt x="1260" y="1139"/>
                </a:lnTo>
                <a:lnTo>
                  <a:pt x="1241" y="1149"/>
                </a:lnTo>
                <a:lnTo>
                  <a:pt x="1203" y="1170"/>
                </a:lnTo>
                <a:lnTo>
                  <a:pt x="1129" y="1212"/>
                </a:lnTo>
                <a:lnTo>
                  <a:pt x="1129" y="1212"/>
                </a:lnTo>
                <a:lnTo>
                  <a:pt x="1091" y="1233"/>
                </a:lnTo>
                <a:lnTo>
                  <a:pt x="1073" y="1244"/>
                </a:lnTo>
                <a:lnTo>
                  <a:pt x="1055" y="1255"/>
                </a:lnTo>
                <a:lnTo>
                  <a:pt x="1055" y="1255"/>
                </a:lnTo>
                <a:lnTo>
                  <a:pt x="1027" y="1271"/>
                </a:lnTo>
                <a:lnTo>
                  <a:pt x="1013" y="1280"/>
                </a:lnTo>
                <a:lnTo>
                  <a:pt x="1001" y="1289"/>
                </a:lnTo>
                <a:lnTo>
                  <a:pt x="1001" y="1289"/>
                </a:lnTo>
                <a:lnTo>
                  <a:pt x="995" y="1294"/>
                </a:lnTo>
                <a:lnTo>
                  <a:pt x="993" y="1299"/>
                </a:lnTo>
                <a:lnTo>
                  <a:pt x="991" y="1301"/>
                </a:lnTo>
                <a:lnTo>
                  <a:pt x="993" y="1303"/>
                </a:lnTo>
                <a:lnTo>
                  <a:pt x="993" y="1303"/>
                </a:lnTo>
                <a:lnTo>
                  <a:pt x="995" y="1303"/>
                </a:lnTo>
                <a:lnTo>
                  <a:pt x="998" y="1302"/>
                </a:lnTo>
                <a:lnTo>
                  <a:pt x="1003" y="1299"/>
                </a:lnTo>
                <a:lnTo>
                  <a:pt x="1009" y="1293"/>
                </a:lnTo>
                <a:lnTo>
                  <a:pt x="1013" y="1289"/>
                </a:lnTo>
                <a:lnTo>
                  <a:pt x="1013" y="1289"/>
                </a:lnTo>
                <a:lnTo>
                  <a:pt x="1025" y="1283"/>
                </a:lnTo>
                <a:lnTo>
                  <a:pt x="1036" y="1276"/>
                </a:lnTo>
                <a:lnTo>
                  <a:pt x="1061" y="1263"/>
                </a:lnTo>
                <a:lnTo>
                  <a:pt x="1061" y="1263"/>
                </a:lnTo>
                <a:lnTo>
                  <a:pt x="1087" y="1252"/>
                </a:lnTo>
                <a:lnTo>
                  <a:pt x="1111" y="1241"/>
                </a:lnTo>
                <a:lnTo>
                  <a:pt x="1111" y="1241"/>
                </a:lnTo>
                <a:lnTo>
                  <a:pt x="1131" y="1232"/>
                </a:lnTo>
                <a:lnTo>
                  <a:pt x="1150" y="1225"/>
                </a:lnTo>
                <a:lnTo>
                  <a:pt x="1170" y="1218"/>
                </a:lnTo>
                <a:lnTo>
                  <a:pt x="1191" y="1212"/>
                </a:lnTo>
                <a:lnTo>
                  <a:pt x="1211" y="1207"/>
                </a:lnTo>
                <a:lnTo>
                  <a:pt x="1232" y="1202"/>
                </a:lnTo>
                <a:lnTo>
                  <a:pt x="1275" y="1194"/>
                </a:lnTo>
                <a:lnTo>
                  <a:pt x="1320" y="1187"/>
                </a:lnTo>
                <a:lnTo>
                  <a:pt x="1365" y="1182"/>
                </a:lnTo>
                <a:lnTo>
                  <a:pt x="1456" y="1174"/>
                </a:lnTo>
                <a:lnTo>
                  <a:pt x="1456" y="1174"/>
                </a:lnTo>
                <a:lnTo>
                  <a:pt x="1529" y="1166"/>
                </a:lnTo>
                <a:lnTo>
                  <a:pt x="1565" y="1162"/>
                </a:lnTo>
                <a:lnTo>
                  <a:pt x="1603" y="1160"/>
                </a:lnTo>
                <a:lnTo>
                  <a:pt x="1639" y="1157"/>
                </a:lnTo>
                <a:lnTo>
                  <a:pt x="1677" y="1159"/>
                </a:lnTo>
                <a:lnTo>
                  <a:pt x="1714" y="1161"/>
                </a:lnTo>
                <a:lnTo>
                  <a:pt x="1732" y="1163"/>
                </a:lnTo>
                <a:lnTo>
                  <a:pt x="1751" y="1166"/>
                </a:lnTo>
                <a:lnTo>
                  <a:pt x="1751" y="1166"/>
                </a:lnTo>
                <a:lnTo>
                  <a:pt x="1775" y="1067"/>
                </a:lnTo>
                <a:lnTo>
                  <a:pt x="1801" y="967"/>
                </a:lnTo>
                <a:lnTo>
                  <a:pt x="1829" y="867"/>
                </a:lnTo>
                <a:lnTo>
                  <a:pt x="1856" y="773"/>
                </a:lnTo>
                <a:lnTo>
                  <a:pt x="1856" y="773"/>
                </a:lnTo>
                <a:lnTo>
                  <a:pt x="1858" y="766"/>
                </a:lnTo>
                <a:lnTo>
                  <a:pt x="1859" y="758"/>
                </a:lnTo>
                <a:lnTo>
                  <a:pt x="1861" y="743"/>
                </a:lnTo>
                <a:lnTo>
                  <a:pt x="1861" y="743"/>
                </a:lnTo>
                <a:lnTo>
                  <a:pt x="1865" y="733"/>
                </a:lnTo>
                <a:lnTo>
                  <a:pt x="1869" y="723"/>
                </a:lnTo>
                <a:lnTo>
                  <a:pt x="1874" y="713"/>
                </a:lnTo>
                <a:lnTo>
                  <a:pt x="1877" y="703"/>
                </a:lnTo>
                <a:lnTo>
                  <a:pt x="1877" y="703"/>
                </a:lnTo>
                <a:lnTo>
                  <a:pt x="1880" y="692"/>
                </a:lnTo>
                <a:lnTo>
                  <a:pt x="1882" y="680"/>
                </a:lnTo>
                <a:lnTo>
                  <a:pt x="1884" y="668"/>
                </a:lnTo>
                <a:lnTo>
                  <a:pt x="1888" y="655"/>
                </a:lnTo>
                <a:lnTo>
                  <a:pt x="1888" y="655"/>
                </a:lnTo>
                <a:lnTo>
                  <a:pt x="1903" y="609"/>
                </a:lnTo>
                <a:lnTo>
                  <a:pt x="1917" y="563"/>
                </a:lnTo>
                <a:lnTo>
                  <a:pt x="1923" y="541"/>
                </a:lnTo>
                <a:lnTo>
                  <a:pt x="1928" y="518"/>
                </a:lnTo>
                <a:lnTo>
                  <a:pt x="1933" y="497"/>
                </a:lnTo>
                <a:lnTo>
                  <a:pt x="1936" y="476"/>
                </a:lnTo>
                <a:lnTo>
                  <a:pt x="1936" y="476"/>
                </a:lnTo>
                <a:lnTo>
                  <a:pt x="1922" y="473"/>
                </a:lnTo>
                <a:lnTo>
                  <a:pt x="1906" y="470"/>
                </a:lnTo>
                <a:lnTo>
                  <a:pt x="1891" y="468"/>
                </a:lnTo>
                <a:lnTo>
                  <a:pt x="1876" y="466"/>
                </a:lnTo>
                <a:lnTo>
                  <a:pt x="1876" y="466"/>
                </a:lnTo>
                <a:close/>
                <a:moveTo>
                  <a:pt x="1783" y="572"/>
                </a:moveTo>
                <a:lnTo>
                  <a:pt x="1783" y="572"/>
                </a:lnTo>
                <a:lnTo>
                  <a:pt x="1785" y="566"/>
                </a:lnTo>
                <a:lnTo>
                  <a:pt x="1786" y="560"/>
                </a:lnTo>
                <a:lnTo>
                  <a:pt x="1788" y="554"/>
                </a:lnTo>
                <a:lnTo>
                  <a:pt x="1788" y="551"/>
                </a:lnTo>
                <a:lnTo>
                  <a:pt x="1787" y="549"/>
                </a:lnTo>
                <a:lnTo>
                  <a:pt x="1787" y="549"/>
                </a:lnTo>
                <a:lnTo>
                  <a:pt x="1783" y="561"/>
                </a:lnTo>
                <a:lnTo>
                  <a:pt x="1782" y="567"/>
                </a:lnTo>
                <a:lnTo>
                  <a:pt x="1782" y="570"/>
                </a:lnTo>
                <a:lnTo>
                  <a:pt x="1783" y="572"/>
                </a:lnTo>
                <a:lnTo>
                  <a:pt x="1783" y="572"/>
                </a:lnTo>
                <a:close/>
                <a:moveTo>
                  <a:pt x="1470" y="862"/>
                </a:moveTo>
                <a:lnTo>
                  <a:pt x="1470" y="862"/>
                </a:lnTo>
                <a:lnTo>
                  <a:pt x="1458" y="864"/>
                </a:lnTo>
                <a:lnTo>
                  <a:pt x="1448" y="866"/>
                </a:lnTo>
                <a:lnTo>
                  <a:pt x="1425" y="873"/>
                </a:lnTo>
                <a:lnTo>
                  <a:pt x="1405" y="881"/>
                </a:lnTo>
                <a:lnTo>
                  <a:pt x="1385" y="892"/>
                </a:lnTo>
                <a:lnTo>
                  <a:pt x="1366" y="903"/>
                </a:lnTo>
                <a:lnTo>
                  <a:pt x="1348" y="913"/>
                </a:lnTo>
                <a:lnTo>
                  <a:pt x="1311" y="937"/>
                </a:lnTo>
                <a:lnTo>
                  <a:pt x="1311" y="937"/>
                </a:lnTo>
                <a:lnTo>
                  <a:pt x="1282" y="960"/>
                </a:lnTo>
                <a:lnTo>
                  <a:pt x="1252" y="983"/>
                </a:lnTo>
                <a:lnTo>
                  <a:pt x="1222" y="1005"/>
                </a:lnTo>
                <a:lnTo>
                  <a:pt x="1193" y="1029"/>
                </a:lnTo>
                <a:lnTo>
                  <a:pt x="1193" y="1029"/>
                </a:lnTo>
                <a:lnTo>
                  <a:pt x="1164" y="1059"/>
                </a:lnTo>
                <a:lnTo>
                  <a:pt x="1136" y="1089"/>
                </a:lnTo>
                <a:lnTo>
                  <a:pt x="1108" y="1121"/>
                </a:lnTo>
                <a:lnTo>
                  <a:pt x="1080" y="1152"/>
                </a:lnTo>
                <a:lnTo>
                  <a:pt x="1054" y="1185"/>
                </a:lnTo>
                <a:lnTo>
                  <a:pt x="1028" y="1218"/>
                </a:lnTo>
                <a:lnTo>
                  <a:pt x="1004" y="1252"/>
                </a:lnTo>
                <a:lnTo>
                  <a:pt x="982" y="1285"/>
                </a:lnTo>
                <a:lnTo>
                  <a:pt x="982" y="1285"/>
                </a:lnTo>
                <a:lnTo>
                  <a:pt x="1017" y="1246"/>
                </a:lnTo>
                <a:lnTo>
                  <a:pt x="1055" y="1209"/>
                </a:lnTo>
                <a:lnTo>
                  <a:pt x="1075" y="1191"/>
                </a:lnTo>
                <a:lnTo>
                  <a:pt x="1094" y="1174"/>
                </a:lnTo>
                <a:lnTo>
                  <a:pt x="1115" y="1156"/>
                </a:lnTo>
                <a:lnTo>
                  <a:pt x="1136" y="1139"/>
                </a:lnTo>
                <a:lnTo>
                  <a:pt x="1136" y="1139"/>
                </a:lnTo>
                <a:lnTo>
                  <a:pt x="1142" y="1137"/>
                </a:lnTo>
                <a:lnTo>
                  <a:pt x="1149" y="1134"/>
                </a:lnTo>
                <a:lnTo>
                  <a:pt x="1162" y="1124"/>
                </a:lnTo>
                <a:lnTo>
                  <a:pt x="1185" y="1104"/>
                </a:lnTo>
                <a:lnTo>
                  <a:pt x="1185" y="1104"/>
                </a:lnTo>
                <a:lnTo>
                  <a:pt x="1200" y="1096"/>
                </a:lnTo>
                <a:lnTo>
                  <a:pt x="1215" y="1087"/>
                </a:lnTo>
                <a:lnTo>
                  <a:pt x="1243" y="1069"/>
                </a:lnTo>
                <a:lnTo>
                  <a:pt x="1271" y="1048"/>
                </a:lnTo>
                <a:lnTo>
                  <a:pt x="1285" y="1040"/>
                </a:lnTo>
                <a:lnTo>
                  <a:pt x="1300" y="1031"/>
                </a:lnTo>
                <a:lnTo>
                  <a:pt x="1300" y="1031"/>
                </a:lnTo>
                <a:lnTo>
                  <a:pt x="1329" y="1015"/>
                </a:lnTo>
                <a:lnTo>
                  <a:pt x="1359" y="999"/>
                </a:lnTo>
                <a:lnTo>
                  <a:pt x="1375" y="991"/>
                </a:lnTo>
                <a:lnTo>
                  <a:pt x="1391" y="984"/>
                </a:lnTo>
                <a:lnTo>
                  <a:pt x="1407" y="978"/>
                </a:lnTo>
                <a:lnTo>
                  <a:pt x="1424" y="972"/>
                </a:lnTo>
                <a:lnTo>
                  <a:pt x="1424" y="972"/>
                </a:lnTo>
                <a:lnTo>
                  <a:pt x="1426" y="969"/>
                </a:lnTo>
                <a:lnTo>
                  <a:pt x="1429" y="968"/>
                </a:lnTo>
                <a:lnTo>
                  <a:pt x="1433" y="966"/>
                </a:lnTo>
                <a:lnTo>
                  <a:pt x="1435" y="964"/>
                </a:lnTo>
                <a:lnTo>
                  <a:pt x="1435" y="964"/>
                </a:lnTo>
                <a:lnTo>
                  <a:pt x="1485" y="948"/>
                </a:lnTo>
                <a:lnTo>
                  <a:pt x="1513" y="939"/>
                </a:lnTo>
                <a:lnTo>
                  <a:pt x="1542" y="933"/>
                </a:lnTo>
                <a:lnTo>
                  <a:pt x="1572" y="927"/>
                </a:lnTo>
                <a:lnTo>
                  <a:pt x="1587" y="925"/>
                </a:lnTo>
                <a:lnTo>
                  <a:pt x="1602" y="924"/>
                </a:lnTo>
                <a:lnTo>
                  <a:pt x="1617" y="924"/>
                </a:lnTo>
                <a:lnTo>
                  <a:pt x="1632" y="925"/>
                </a:lnTo>
                <a:lnTo>
                  <a:pt x="1647" y="927"/>
                </a:lnTo>
                <a:lnTo>
                  <a:pt x="1661" y="929"/>
                </a:lnTo>
                <a:lnTo>
                  <a:pt x="1661" y="929"/>
                </a:lnTo>
                <a:lnTo>
                  <a:pt x="1661" y="926"/>
                </a:lnTo>
                <a:lnTo>
                  <a:pt x="1661" y="923"/>
                </a:lnTo>
                <a:lnTo>
                  <a:pt x="1659" y="919"/>
                </a:lnTo>
                <a:lnTo>
                  <a:pt x="1656" y="914"/>
                </a:lnTo>
                <a:lnTo>
                  <a:pt x="1655" y="910"/>
                </a:lnTo>
                <a:lnTo>
                  <a:pt x="1655" y="910"/>
                </a:lnTo>
                <a:lnTo>
                  <a:pt x="1626" y="908"/>
                </a:lnTo>
                <a:lnTo>
                  <a:pt x="1626" y="908"/>
                </a:lnTo>
                <a:lnTo>
                  <a:pt x="1617" y="904"/>
                </a:lnTo>
                <a:lnTo>
                  <a:pt x="1607" y="900"/>
                </a:lnTo>
                <a:lnTo>
                  <a:pt x="1596" y="899"/>
                </a:lnTo>
                <a:lnTo>
                  <a:pt x="1585" y="898"/>
                </a:lnTo>
                <a:lnTo>
                  <a:pt x="1573" y="899"/>
                </a:lnTo>
                <a:lnTo>
                  <a:pt x="1561" y="899"/>
                </a:lnTo>
                <a:lnTo>
                  <a:pt x="1538" y="903"/>
                </a:lnTo>
                <a:lnTo>
                  <a:pt x="1538" y="903"/>
                </a:lnTo>
                <a:lnTo>
                  <a:pt x="1505" y="909"/>
                </a:lnTo>
                <a:lnTo>
                  <a:pt x="1489" y="913"/>
                </a:lnTo>
                <a:lnTo>
                  <a:pt x="1473" y="918"/>
                </a:lnTo>
                <a:lnTo>
                  <a:pt x="1458" y="923"/>
                </a:lnTo>
                <a:lnTo>
                  <a:pt x="1443" y="928"/>
                </a:lnTo>
                <a:lnTo>
                  <a:pt x="1429" y="935"/>
                </a:lnTo>
                <a:lnTo>
                  <a:pt x="1417" y="942"/>
                </a:lnTo>
                <a:lnTo>
                  <a:pt x="1417" y="942"/>
                </a:lnTo>
                <a:lnTo>
                  <a:pt x="1407" y="950"/>
                </a:lnTo>
                <a:lnTo>
                  <a:pt x="1397" y="957"/>
                </a:lnTo>
                <a:lnTo>
                  <a:pt x="1392" y="960"/>
                </a:lnTo>
                <a:lnTo>
                  <a:pt x="1388" y="963"/>
                </a:lnTo>
                <a:lnTo>
                  <a:pt x="1382" y="965"/>
                </a:lnTo>
                <a:lnTo>
                  <a:pt x="1376" y="965"/>
                </a:lnTo>
                <a:lnTo>
                  <a:pt x="1376" y="965"/>
                </a:lnTo>
                <a:lnTo>
                  <a:pt x="1380" y="960"/>
                </a:lnTo>
                <a:lnTo>
                  <a:pt x="1387" y="957"/>
                </a:lnTo>
                <a:lnTo>
                  <a:pt x="1399" y="951"/>
                </a:lnTo>
                <a:lnTo>
                  <a:pt x="1399" y="951"/>
                </a:lnTo>
                <a:lnTo>
                  <a:pt x="1408" y="942"/>
                </a:lnTo>
                <a:lnTo>
                  <a:pt x="1418" y="934"/>
                </a:lnTo>
                <a:lnTo>
                  <a:pt x="1428" y="927"/>
                </a:lnTo>
                <a:lnTo>
                  <a:pt x="1439" y="921"/>
                </a:lnTo>
                <a:lnTo>
                  <a:pt x="1452" y="915"/>
                </a:lnTo>
                <a:lnTo>
                  <a:pt x="1465" y="910"/>
                </a:lnTo>
                <a:lnTo>
                  <a:pt x="1478" y="906"/>
                </a:lnTo>
                <a:lnTo>
                  <a:pt x="1491" y="902"/>
                </a:lnTo>
                <a:lnTo>
                  <a:pt x="1520" y="895"/>
                </a:lnTo>
                <a:lnTo>
                  <a:pt x="1551" y="891"/>
                </a:lnTo>
                <a:lnTo>
                  <a:pt x="1582" y="888"/>
                </a:lnTo>
                <a:lnTo>
                  <a:pt x="1612" y="885"/>
                </a:lnTo>
                <a:lnTo>
                  <a:pt x="1612" y="885"/>
                </a:lnTo>
                <a:lnTo>
                  <a:pt x="1612" y="880"/>
                </a:lnTo>
                <a:lnTo>
                  <a:pt x="1612" y="876"/>
                </a:lnTo>
                <a:lnTo>
                  <a:pt x="1611" y="872"/>
                </a:lnTo>
                <a:lnTo>
                  <a:pt x="1609" y="869"/>
                </a:lnTo>
                <a:lnTo>
                  <a:pt x="1609" y="869"/>
                </a:lnTo>
                <a:lnTo>
                  <a:pt x="1585" y="869"/>
                </a:lnTo>
                <a:lnTo>
                  <a:pt x="1560" y="873"/>
                </a:lnTo>
                <a:lnTo>
                  <a:pt x="1535" y="877"/>
                </a:lnTo>
                <a:lnTo>
                  <a:pt x="1511" y="882"/>
                </a:lnTo>
                <a:lnTo>
                  <a:pt x="1486" y="889"/>
                </a:lnTo>
                <a:lnTo>
                  <a:pt x="1464" y="896"/>
                </a:lnTo>
                <a:lnTo>
                  <a:pt x="1422" y="910"/>
                </a:lnTo>
                <a:lnTo>
                  <a:pt x="1422" y="910"/>
                </a:lnTo>
                <a:lnTo>
                  <a:pt x="1436" y="900"/>
                </a:lnTo>
                <a:lnTo>
                  <a:pt x="1451" y="892"/>
                </a:lnTo>
                <a:lnTo>
                  <a:pt x="1467" y="885"/>
                </a:lnTo>
                <a:lnTo>
                  <a:pt x="1484" y="879"/>
                </a:lnTo>
                <a:lnTo>
                  <a:pt x="1502" y="874"/>
                </a:lnTo>
                <a:lnTo>
                  <a:pt x="1519" y="868"/>
                </a:lnTo>
                <a:lnTo>
                  <a:pt x="1554" y="860"/>
                </a:lnTo>
                <a:lnTo>
                  <a:pt x="1554" y="860"/>
                </a:lnTo>
                <a:lnTo>
                  <a:pt x="1511" y="860"/>
                </a:lnTo>
                <a:lnTo>
                  <a:pt x="1490" y="860"/>
                </a:lnTo>
                <a:lnTo>
                  <a:pt x="1470" y="862"/>
                </a:lnTo>
                <a:lnTo>
                  <a:pt x="1470" y="862"/>
                </a:lnTo>
                <a:close/>
                <a:moveTo>
                  <a:pt x="437" y="1121"/>
                </a:moveTo>
                <a:lnTo>
                  <a:pt x="437" y="1121"/>
                </a:lnTo>
                <a:lnTo>
                  <a:pt x="430" y="1120"/>
                </a:lnTo>
                <a:lnTo>
                  <a:pt x="423" y="1118"/>
                </a:lnTo>
                <a:lnTo>
                  <a:pt x="423" y="1118"/>
                </a:lnTo>
                <a:lnTo>
                  <a:pt x="336" y="1093"/>
                </a:lnTo>
                <a:lnTo>
                  <a:pt x="294" y="1081"/>
                </a:lnTo>
                <a:lnTo>
                  <a:pt x="254" y="1072"/>
                </a:lnTo>
                <a:lnTo>
                  <a:pt x="254" y="1072"/>
                </a:lnTo>
                <a:lnTo>
                  <a:pt x="209" y="1062"/>
                </a:lnTo>
                <a:lnTo>
                  <a:pt x="163" y="1054"/>
                </a:lnTo>
                <a:lnTo>
                  <a:pt x="76" y="1038"/>
                </a:lnTo>
                <a:lnTo>
                  <a:pt x="76" y="1038"/>
                </a:lnTo>
                <a:lnTo>
                  <a:pt x="71" y="1041"/>
                </a:lnTo>
                <a:lnTo>
                  <a:pt x="65" y="1041"/>
                </a:lnTo>
                <a:lnTo>
                  <a:pt x="61" y="1041"/>
                </a:lnTo>
                <a:lnTo>
                  <a:pt x="55" y="1042"/>
                </a:lnTo>
                <a:lnTo>
                  <a:pt x="55" y="1042"/>
                </a:lnTo>
                <a:lnTo>
                  <a:pt x="49" y="1051"/>
                </a:lnTo>
                <a:lnTo>
                  <a:pt x="42" y="1061"/>
                </a:lnTo>
                <a:lnTo>
                  <a:pt x="35" y="1070"/>
                </a:lnTo>
                <a:lnTo>
                  <a:pt x="30" y="1080"/>
                </a:lnTo>
                <a:lnTo>
                  <a:pt x="30" y="1080"/>
                </a:lnTo>
                <a:lnTo>
                  <a:pt x="51" y="1081"/>
                </a:lnTo>
                <a:lnTo>
                  <a:pt x="70" y="1084"/>
                </a:lnTo>
                <a:lnTo>
                  <a:pt x="107" y="1088"/>
                </a:lnTo>
                <a:lnTo>
                  <a:pt x="107" y="1088"/>
                </a:lnTo>
                <a:lnTo>
                  <a:pt x="179" y="1099"/>
                </a:lnTo>
                <a:lnTo>
                  <a:pt x="251" y="1110"/>
                </a:lnTo>
                <a:lnTo>
                  <a:pt x="321" y="1122"/>
                </a:lnTo>
                <a:lnTo>
                  <a:pt x="391" y="1132"/>
                </a:lnTo>
                <a:lnTo>
                  <a:pt x="391" y="1132"/>
                </a:lnTo>
                <a:lnTo>
                  <a:pt x="454" y="1139"/>
                </a:lnTo>
                <a:lnTo>
                  <a:pt x="487" y="1144"/>
                </a:lnTo>
                <a:lnTo>
                  <a:pt x="523" y="1148"/>
                </a:lnTo>
                <a:lnTo>
                  <a:pt x="523" y="1148"/>
                </a:lnTo>
                <a:lnTo>
                  <a:pt x="530" y="1151"/>
                </a:lnTo>
                <a:lnTo>
                  <a:pt x="534" y="1151"/>
                </a:lnTo>
                <a:lnTo>
                  <a:pt x="535" y="1150"/>
                </a:lnTo>
                <a:lnTo>
                  <a:pt x="536" y="1148"/>
                </a:lnTo>
                <a:lnTo>
                  <a:pt x="536" y="1148"/>
                </a:lnTo>
                <a:lnTo>
                  <a:pt x="487" y="1136"/>
                </a:lnTo>
                <a:lnTo>
                  <a:pt x="461" y="1130"/>
                </a:lnTo>
                <a:lnTo>
                  <a:pt x="437" y="1121"/>
                </a:lnTo>
                <a:lnTo>
                  <a:pt x="437" y="1121"/>
                </a:lnTo>
                <a:close/>
                <a:moveTo>
                  <a:pt x="657" y="1209"/>
                </a:moveTo>
                <a:lnTo>
                  <a:pt x="657" y="1209"/>
                </a:lnTo>
                <a:lnTo>
                  <a:pt x="624" y="1195"/>
                </a:lnTo>
                <a:lnTo>
                  <a:pt x="607" y="1188"/>
                </a:lnTo>
                <a:lnTo>
                  <a:pt x="589" y="1182"/>
                </a:lnTo>
                <a:lnTo>
                  <a:pt x="589" y="1182"/>
                </a:lnTo>
                <a:lnTo>
                  <a:pt x="572" y="1176"/>
                </a:lnTo>
                <a:lnTo>
                  <a:pt x="555" y="1169"/>
                </a:lnTo>
                <a:lnTo>
                  <a:pt x="555" y="1169"/>
                </a:lnTo>
                <a:lnTo>
                  <a:pt x="546" y="1167"/>
                </a:lnTo>
                <a:lnTo>
                  <a:pt x="536" y="1166"/>
                </a:lnTo>
                <a:lnTo>
                  <a:pt x="515" y="1164"/>
                </a:lnTo>
                <a:lnTo>
                  <a:pt x="494" y="1162"/>
                </a:lnTo>
                <a:lnTo>
                  <a:pt x="473" y="1159"/>
                </a:lnTo>
                <a:lnTo>
                  <a:pt x="473" y="1159"/>
                </a:lnTo>
                <a:lnTo>
                  <a:pt x="442" y="1154"/>
                </a:lnTo>
                <a:lnTo>
                  <a:pt x="411" y="1150"/>
                </a:lnTo>
                <a:lnTo>
                  <a:pt x="347" y="1142"/>
                </a:lnTo>
                <a:lnTo>
                  <a:pt x="347" y="1142"/>
                </a:lnTo>
                <a:lnTo>
                  <a:pt x="307" y="1138"/>
                </a:lnTo>
                <a:lnTo>
                  <a:pt x="269" y="1132"/>
                </a:lnTo>
                <a:lnTo>
                  <a:pt x="194" y="1118"/>
                </a:lnTo>
                <a:lnTo>
                  <a:pt x="156" y="1111"/>
                </a:lnTo>
                <a:lnTo>
                  <a:pt x="119" y="1105"/>
                </a:lnTo>
                <a:lnTo>
                  <a:pt x="82" y="1100"/>
                </a:lnTo>
                <a:lnTo>
                  <a:pt x="46" y="1096"/>
                </a:lnTo>
                <a:lnTo>
                  <a:pt x="46" y="1096"/>
                </a:lnTo>
                <a:lnTo>
                  <a:pt x="42" y="1101"/>
                </a:lnTo>
                <a:lnTo>
                  <a:pt x="37" y="1105"/>
                </a:lnTo>
                <a:lnTo>
                  <a:pt x="30" y="1115"/>
                </a:lnTo>
                <a:lnTo>
                  <a:pt x="25" y="1126"/>
                </a:lnTo>
                <a:lnTo>
                  <a:pt x="21" y="1136"/>
                </a:lnTo>
                <a:lnTo>
                  <a:pt x="21" y="1136"/>
                </a:lnTo>
                <a:lnTo>
                  <a:pt x="57" y="1138"/>
                </a:lnTo>
                <a:lnTo>
                  <a:pt x="93" y="1142"/>
                </a:lnTo>
                <a:lnTo>
                  <a:pt x="131" y="1147"/>
                </a:lnTo>
                <a:lnTo>
                  <a:pt x="169" y="1152"/>
                </a:lnTo>
                <a:lnTo>
                  <a:pt x="169" y="1152"/>
                </a:lnTo>
                <a:lnTo>
                  <a:pt x="215" y="1155"/>
                </a:lnTo>
                <a:lnTo>
                  <a:pt x="264" y="1157"/>
                </a:lnTo>
                <a:lnTo>
                  <a:pt x="313" y="1160"/>
                </a:lnTo>
                <a:lnTo>
                  <a:pt x="335" y="1162"/>
                </a:lnTo>
                <a:lnTo>
                  <a:pt x="355" y="1164"/>
                </a:lnTo>
                <a:lnTo>
                  <a:pt x="355" y="1164"/>
                </a:lnTo>
                <a:lnTo>
                  <a:pt x="393" y="1168"/>
                </a:lnTo>
                <a:lnTo>
                  <a:pt x="410" y="1170"/>
                </a:lnTo>
                <a:lnTo>
                  <a:pt x="427" y="1174"/>
                </a:lnTo>
                <a:lnTo>
                  <a:pt x="427" y="1174"/>
                </a:lnTo>
                <a:lnTo>
                  <a:pt x="430" y="1175"/>
                </a:lnTo>
                <a:lnTo>
                  <a:pt x="435" y="1177"/>
                </a:lnTo>
                <a:lnTo>
                  <a:pt x="439" y="1179"/>
                </a:lnTo>
                <a:lnTo>
                  <a:pt x="442" y="1180"/>
                </a:lnTo>
                <a:lnTo>
                  <a:pt x="442" y="1180"/>
                </a:lnTo>
                <a:lnTo>
                  <a:pt x="455" y="1183"/>
                </a:lnTo>
                <a:lnTo>
                  <a:pt x="467" y="1184"/>
                </a:lnTo>
                <a:lnTo>
                  <a:pt x="491" y="1186"/>
                </a:lnTo>
                <a:lnTo>
                  <a:pt x="516" y="1188"/>
                </a:lnTo>
                <a:lnTo>
                  <a:pt x="529" y="1191"/>
                </a:lnTo>
                <a:lnTo>
                  <a:pt x="541" y="1193"/>
                </a:lnTo>
                <a:lnTo>
                  <a:pt x="541" y="1193"/>
                </a:lnTo>
                <a:lnTo>
                  <a:pt x="616" y="1212"/>
                </a:lnTo>
                <a:lnTo>
                  <a:pt x="684" y="1231"/>
                </a:lnTo>
                <a:lnTo>
                  <a:pt x="684" y="1231"/>
                </a:lnTo>
                <a:lnTo>
                  <a:pt x="710" y="1240"/>
                </a:lnTo>
                <a:lnTo>
                  <a:pt x="723" y="1243"/>
                </a:lnTo>
                <a:lnTo>
                  <a:pt x="729" y="1243"/>
                </a:lnTo>
                <a:lnTo>
                  <a:pt x="736" y="1242"/>
                </a:lnTo>
                <a:lnTo>
                  <a:pt x="736" y="1242"/>
                </a:lnTo>
                <a:lnTo>
                  <a:pt x="725" y="1240"/>
                </a:lnTo>
                <a:lnTo>
                  <a:pt x="714" y="1236"/>
                </a:lnTo>
                <a:lnTo>
                  <a:pt x="695" y="1226"/>
                </a:lnTo>
                <a:lnTo>
                  <a:pt x="676" y="1216"/>
                </a:lnTo>
                <a:lnTo>
                  <a:pt x="667" y="1212"/>
                </a:lnTo>
                <a:lnTo>
                  <a:pt x="657" y="1209"/>
                </a:lnTo>
                <a:lnTo>
                  <a:pt x="657" y="1209"/>
                </a:lnTo>
                <a:close/>
                <a:moveTo>
                  <a:pt x="587" y="1164"/>
                </a:moveTo>
                <a:lnTo>
                  <a:pt x="587" y="1164"/>
                </a:lnTo>
                <a:lnTo>
                  <a:pt x="564" y="1155"/>
                </a:lnTo>
                <a:lnTo>
                  <a:pt x="541" y="1148"/>
                </a:lnTo>
                <a:lnTo>
                  <a:pt x="541" y="1148"/>
                </a:lnTo>
                <a:lnTo>
                  <a:pt x="545" y="1151"/>
                </a:lnTo>
                <a:lnTo>
                  <a:pt x="550" y="1154"/>
                </a:lnTo>
                <a:lnTo>
                  <a:pt x="563" y="1159"/>
                </a:lnTo>
                <a:lnTo>
                  <a:pt x="576" y="1162"/>
                </a:lnTo>
                <a:lnTo>
                  <a:pt x="587" y="1164"/>
                </a:lnTo>
                <a:lnTo>
                  <a:pt x="587" y="1164"/>
                </a:lnTo>
                <a:close/>
                <a:moveTo>
                  <a:pt x="474" y="1198"/>
                </a:moveTo>
                <a:lnTo>
                  <a:pt x="474" y="1198"/>
                </a:lnTo>
                <a:lnTo>
                  <a:pt x="439" y="1193"/>
                </a:lnTo>
                <a:lnTo>
                  <a:pt x="421" y="1190"/>
                </a:lnTo>
                <a:lnTo>
                  <a:pt x="402" y="1187"/>
                </a:lnTo>
                <a:lnTo>
                  <a:pt x="402" y="1187"/>
                </a:lnTo>
                <a:lnTo>
                  <a:pt x="370" y="1183"/>
                </a:lnTo>
                <a:lnTo>
                  <a:pt x="340" y="1178"/>
                </a:lnTo>
                <a:lnTo>
                  <a:pt x="309" y="1172"/>
                </a:lnTo>
                <a:lnTo>
                  <a:pt x="296" y="1170"/>
                </a:lnTo>
                <a:lnTo>
                  <a:pt x="281" y="1169"/>
                </a:lnTo>
                <a:lnTo>
                  <a:pt x="281" y="1169"/>
                </a:lnTo>
                <a:lnTo>
                  <a:pt x="199" y="1167"/>
                </a:lnTo>
                <a:lnTo>
                  <a:pt x="161" y="1166"/>
                </a:lnTo>
                <a:lnTo>
                  <a:pt x="142" y="1165"/>
                </a:lnTo>
                <a:lnTo>
                  <a:pt x="124" y="1163"/>
                </a:lnTo>
                <a:lnTo>
                  <a:pt x="124" y="1163"/>
                </a:lnTo>
                <a:lnTo>
                  <a:pt x="91" y="1159"/>
                </a:lnTo>
                <a:lnTo>
                  <a:pt x="91" y="1159"/>
                </a:lnTo>
                <a:lnTo>
                  <a:pt x="81" y="1157"/>
                </a:lnTo>
                <a:lnTo>
                  <a:pt x="71" y="1155"/>
                </a:lnTo>
                <a:lnTo>
                  <a:pt x="61" y="1153"/>
                </a:lnTo>
                <a:lnTo>
                  <a:pt x="57" y="1153"/>
                </a:lnTo>
                <a:lnTo>
                  <a:pt x="54" y="1153"/>
                </a:lnTo>
                <a:lnTo>
                  <a:pt x="54" y="1153"/>
                </a:lnTo>
                <a:lnTo>
                  <a:pt x="48" y="1156"/>
                </a:lnTo>
                <a:lnTo>
                  <a:pt x="43" y="1161"/>
                </a:lnTo>
                <a:lnTo>
                  <a:pt x="40" y="1167"/>
                </a:lnTo>
                <a:lnTo>
                  <a:pt x="36" y="1174"/>
                </a:lnTo>
                <a:lnTo>
                  <a:pt x="31" y="1188"/>
                </a:lnTo>
                <a:lnTo>
                  <a:pt x="29" y="1201"/>
                </a:lnTo>
                <a:lnTo>
                  <a:pt x="29" y="1201"/>
                </a:lnTo>
                <a:lnTo>
                  <a:pt x="39" y="1199"/>
                </a:lnTo>
                <a:lnTo>
                  <a:pt x="50" y="1198"/>
                </a:lnTo>
                <a:lnTo>
                  <a:pt x="73" y="1197"/>
                </a:lnTo>
                <a:lnTo>
                  <a:pt x="82" y="1196"/>
                </a:lnTo>
                <a:lnTo>
                  <a:pt x="92" y="1195"/>
                </a:lnTo>
                <a:lnTo>
                  <a:pt x="100" y="1192"/>
                </a:lnTo>
                <a:lnTo>
                  <a:pt x="103" y="1190"/>
                </a:lnTo>
                <a:lnTo>
                  <a:pt x="105" y="1187"/>
                </a:lnTo>
                <a:lnTo>
                  <a:pt x="105" y="1187"/>
                </a:lnTo>
                <a:lnTo>
                  <a:pt x="110" y="1192"/>
                </a:lnTo>
                <a:lnTo>
                  <a:pt x="118" y="1194"/>
                </a:lnTo>
                <a:lnTo>
                  <a:pt x="126" y="1195"/>
                </a:lnTo>
                <a:lnTo>
                  <a:pt x="135" y="1194"/>
                </a:lnTo>
                <a:lnTo>
                  <a:pt x="153" y="1192"/>
                </a:lnTo>
                <a:lnTo>
                  <a:pt x="162" y="1192"/>
                </a:lnTo>
                <a:lnTo>
                  <a:pt x="170" y="1191"/>
                </a:lnTo>
                <a:lnTo>
                  <a:pt x="170" y="1191"/>
                </a:lnTo>
                <a:lnTo>
                  <a:pt x="178" y="1192"/>
                </a:lnTo>
                <a:lnTo>
                  <a:pt x="185" y="1194"/>
                </a:lnTo>
                <a:lnTo>
                  <a:pt x="193" y="1195"/>
                </a:lnTo>
                <a:lnTo>
                  <a:pt x="201" y="1196"/>
                </a:lnTo>
                <a:lnTo>
                  <a:pt x="201" y="1196"/>
                </a:lnTo>
                <a:lnTo>
                  <a:pt x="275" y="1199"/>
                </a:lnTo>
                <a:lnTo>
                  <a:pt x="352" y="1200"/>
                </a:lnTo>
                <a:lnTo>
                  <a:pt x="352" y="1200"/>
                </a:lnTo>
                <a:lnTo>
                  <a:pt x="372" y="1200"/>
                </a:lnTo>
                <a:lnTo>
                  <a:pt x="392" y="1201"/>
                </a:lnTo>
                <a:lnTo>
                  <a:pt x="430" y="1205"/>
                </a:lnTo>
                <a:lnTo>
                  <a:pt x="469" y="1211"/>
                </a:lnTo>
                <a:lnTo>
                  <a:pt x="506" y="1217"/>
                </a:lnTo>
                <a:lnTo>
                  <a:pt x="580" y="1230"/>
                </a:lnTo>
                <a:lnTo>
                  <a:pt x="616" y="1236"/>
                </a:lnTo>
                <a:lnTo>
                  <a:pt x="651" y="1239"/>
                </a:lnTo>
                <a:lnTo>
                  <a:pt x="651" y="1239"/>
                </a:lnTo>
                <a:lnTo>
                  <a:pt x="610" y="1226"/>
                </a:lnTo>
                <a:lnTo>
                  <a:pt x="567" y="1214"/>
                </a:lnTo>
                <a:lnTo>
                  <a:pt x="521" y="1205"/>
                </a:lnTo>
                <a:lnTo>
                  <a:pt x="498" y="1201"/>
                </a:lnTo>
                <a:lnTo>
                  <a:pt x="474" y="1198"/>
                </a:lnTo>
                <a:lnTo>
                  <a:pt x="474" y="1198"/>
                </a:lnTo>
                <a:close/>
                <a:moveTo>
                  <a:pt x="770" y="1237"/>
                </a:moveTo>
                <a:lnTo>
                  <a:pt x="770" y="1237"/>
                </a:lnTo>
                <a:lnTo>
                  <a:pt x="798" y="1250"/>
                </a:lnTo>
                <a:lnTo>
                  <a:pt x="827" y="1262"/>
                </a:lnTo>
                <a:lnTo>
                  <a:pt x="854" y="1275"/>
                </a:lnTo>
                <a:lnTo>
                  <a:pt x="882" y="1285"/>
                </a:lnTo>
                <a:lnTo>
                  <a:pt x="882" y="1285"/>
                </a:lnTo>
                <a:lnTo>
                  <a:pt x="853" y="1269"/>
                </a:lnTo>
                <a:lnTo>
                  <a:pt x="824" y="1255"/>
                </a:lnTo>
                <a:lnTo>
                  <a:pt x="794" y="1241"/>
                </a:lnTo>
                <a:lnTo>
                  <a:pt x="764" y="1228"/>
                </a:lnTo>
                <a:lnTo>
                  <a:pt x="733" y="1216"/>
                </a:lnTo>
                <a:lnTo>
                  <a:pt x="702" y="1205"/>
                </a:lnTo>
                <a:lnTo>
                  <a:pt x="636" y="1182"/>
                </a:lnTo>
                <a:lnTo>
                  <a:pt x="636" y="1182"/>
                </a:lnTo>
                <a:lnTo>
                  <a:pt x="669" y="1197"/>
                </a:lnTo>
                <a:lnTo>
                  <a:pt x="702" y="1212"/>
                </a:lnTo>
                <a:lnTo>
                  <a:pt x="720" y="1220"/>
                </a:lnTo>
                <a:lnTo>
                  <a:pt x="736" y="1227"/>
                </a:lnTo>
                <a:lnTo>
                  <a:pt x="753" y="1232"/>
                </a:lnTo>
                <a:lnTo>
                  <a:pt x="770" y="1237"/>
                </a:lnTo>
                <a:lnTo>
                  <a:pt x="770" y="1237"/>
                </a:lnTo>
                <a:close/>
                <a:moveTo>
                  <a:pt x="552" y="1239"/>
                </a:moveTo>
                <a:lnTo>
                  <a:pt x="552" y="1239"/>
                </a:lnTo>
                <a:lnTo>
                  <a:pt x="516" y="1233"/>
                </a:lnTo>
                <a:lnTo>
                  <a:pt x="480" y="1226"/>
                </a:lnTo>
                <a:lnTo>
                  <a:pt x="480" y="1226"/>
                </a:lnTo>
                <a:lnTo>
                  <a:pt x="441" y="1221"/>
                </a:lnTo>
                <a:lnTo>
                  <a:pt x="399" y="1216"/>
                </a:lnTo>
                <a:lnTo>
                  <a:pt x="358" y="1213"/>
                </a:lnTo>
                <a:lnTo>
                  <a:pt x="314" y="1211"/>
                </a:lnTo>
                <a:lnTo>
                  <a:pt x="230" y="1209"/>
                </a:lnTo>
                <a:lnTo>
                  <a:pt x="156" y="1207"/>
                </a:lnTo>
                <a:lnTo>
                  <a:pt x="156" y="1207"/>
                </a:lnTo>
                <a:lnTo>
                  <a:pt x="151" y="1211"/>
                </a:lnTo>
                <a:lnTo>
                  <a:pt x="146" y="1216"/>
                </a:lnTo>
                <a:lnTo>
                  <a:pt x="142" y="1222"/>
                </a:lnTo>
                <a:lnTo>
                  <a:pt x="138" y="1228"/>
                </a:lnTo>
                <a:lnTo>
                  <a:pt x="132" y="1241"/>
                </a:lnTo>
                <a:lnTo>
                  <a:pt x="127" y="1256"/>
                </a:lnTo>
                <a:lnTo>
                  <a:pt x="118" y="1286"/>
                </a:lnTo>
                <a:lnTo>
                  <a:pt x="112" y="1300"/>
                </a:lnTo>
                <a:lnTo>
                  <a:pt x="109" y="1307"/>
                </a:lnTo>
                <a:lnTo>
                  <a:pt x="105" y="1314"/>
                </a:lnTo>
                <a:lnTo>
                  <a:pt x="105" y="1314"/>
                </a:lnTo>
                <a:lnTo>
                  <a:pt x="132" y="1305"/>
                </a:lnTo>
                <a:lnTo>
                  <a:pt x="160" y="1296"/>
                </a:lnTo>
                <a:lnTo>
                  <a:pt x="190" y="1288"/>
                </a:lnTo>
                <a:lnTo>
                  <a:pt x="219" y="1281"/>
                </a:lnTo>
                <a:lnTo>
                  <a:pt x="252" y="1274"/>
                </a:lnTo>
                <a:lnTo>
                  <a:pt x="284" y="1268"/>
                </a:lnTo>
                <a:lnTo>
                  <a:pt x="317" y="1263"/>
                </a:lnTo>
                <a:lnTo>
                  <a:pt x="350" y="1260"/>
                </a:lnTo>
                <a:lnTo>
                  <a:pt x="350" y="1260"/>
                </a:lnTo>
                <a:lnTo>
                  <a:pt x="379" y="1258"/>
                </a:lnTo>
                <a:lnTo>
                  <a:pt x="407" y="1257"/>
                </a:lnTo>
                <a:lnTo>
                  <a:pt x="464" y="1257"/>
                </a:lnTo>
                <a:lnTo>
                  <a:pt x="520" y="1258"/>
                </a:lnTo>
                <a:lnTo>
                  <a:pt x="575" y="1261"/>
                </a:lnTo>
                <a:lnTo>
                  <a:pt x="630" y="1267"/>
                </a:lnTo>
                <a:lnTo>
                  <a:pt x="682" y="1272"/>
                </a:lnTo>
                <a:lnTo>
                  <a:pt x="781" y="1284"/>
                </a:lnTo>
                <a:lnTo>
                  <a:pt x="781" y="1284"/>
                </a:lnTo>
                <a:lnTo>
                  <a:pt x="752" y="1275"/>
                </a:lnTo>
                <a:lnTo>
                  <a:pt x="723" y="1269"/>
                </a:lnTo>
                <a:lnTo>
                  <a:pt x="666" y="1257"/>
                </a:lnTo>
                <a:lnTo>
                  <a:pt x="609" y="1247"/>
                </a:lnTo>
                <a:lnTo>
                  <a:pt x="552" y="1239"/>
                </a:lnTo>
                <a:lnTo>
                  <a:pt x="552" y="1239"/>
                </a:lnTo>
                <a:close/>
                <a:moveTo>
                  <a:pt x="116" y="1207"/>
                </a:moveTo>
                <a:lnTo>
                  <a:pt x="116" y="1207"/>
                </a:lnTo>
                <a:lnTo>
                  <a:pt x="110" y="1211"/>
                </a:lnTo>
                <a:lnTo>
                  <a:pt x="105" y="1216"/>
                </a:lnTo>
                <a:lnTo>
                  <a:pt x="96" y="1227"/>
                </a:lnTo>
                <a:lnTo>
                  <a:pt x="89" y="1239"/>
                </a:lnTo>
                <a:lnTo>
                  <a:pt x="80" y="1253"/>
                </a:lnTo>
                <a:lnTo>
                  <a:pt x="80" y="1253"/>
                </a:lnTo>
                <a:lnTo>
                  <a:pt x="70" y="1271"/>
                </a:lnTo>
                <a:lnTo>
                  <a:pt x="59" y="1289"/>
                </a:lnTo>
                <a:lnTo>
                  <a:pt x="59" y="1289"/>
                </a:lnTo>
                <a:lnTo>
                  <a:pt x="44" y="1316"/>
                </a:lnTo>
                <a:lnTo>
                  <a:pt x="37" y="1329"/>
                </a:lnTo>
                <a:lnTo>
                  <a:pt x="32" y="1342"/>
                </a:lnTo>
                <a:lnTo>
                  <a:pt x="27" y="1354"/>
                </a:lnTo>
                <a:lnTo>
                  <a:pt x="24" y="1368"/>
                </a:lnTo>
                <a:lnTo>
                  <a:pt x="21" y="1382"/>
                </a:lnTo>
                <a:lnTo>
                  <a:pt x="21" y="1397"/>
                </a:lnTo>
                <a:lnTo>
                  <a:pt x="21" y="1397"/>
                </a:lnTo>
                <a:lnTo>
                  <a:pt x="35" y="1403"/>
                </a:lnTo>
                <a:lnTo>
                  <a:pt x="49" y="1406"/>
                </a:lnTo>
                <a:lnTo>
                  <a:pt x="64" y="1409"/>
                </a:lnTo>
                <a:lnTo>
                  <a:pt x="79" y="1411"/>
                </a:lnTo>
                <a:lnTo>
                  <a:pt x="94" y="1412"/>
                </a:lnTo>
                <a:lnTo>
                  <a:pt x="109" y="1412"/>
                </a:lnTo>
                <a:lnTo>
                  <a:pt x="140" y="1412"/>
                </a:lnTo>
                <a:lnTo>
                  <a:pt x="171" y="1410"/>
                </a:lnTo>
                <a:lnTo>
                  <a:pt x="201" y="1407"/>
                </a:lnTo>
                <a:lnTo>
                  <a:pt x="230" y="1405"/>
                </a:lnTo>
                <a:lnTo>
                  <a:pt x="258" y="1404"/>
                </a:lnTo>
                <a:lnTo>
                  <a:pt x="258" y="1404"/>
                </a:lnTo>
                <a:lnTo>
                  <a:pt x="289" y="1404"/>
                </a:lnTo>
                <a:lnTo>
                  <a:pt x="321" y="1402"/>
                </a:lnTo>
                <a:lnTo>
                  <a:pt x="352" y="1399"/>
                </a:lnTo>
                <a:lnTo>
                  <a:pt x="384" y="1396"/>
                </a:lnTo>
                <a:lnTo>
                  <a:pt x="448" y="1389"/>
                </a:lnTo>
                <a:lnTo>
                  <a:pt x="511" y="1383"/>
                </a:lnTo>
                <a:lnTo>
                  <a:pt x="511" y="1383"/>
                </a:lnTo>
                <a:lnTo>
                  <a:pt x="577" y="1377"/>
                </a:lnTo>
                <a:lnTo>
                  <a:pt x="610" y="1374"/>
                </a:lnTo>
                <a:lnTo>
                  <a:pt x="641" y="1373"/>
                </a:lnTo>
                <a:lnTo>
                  <a:pt x="641" y="1373"/>
                </a:lnTo>
                <a:lnTo>
                  <a:pt x="667" y="1366"/>
                </a:lnTo>
                <a:lnTo>
                  <a:pt x="693" y="1362"/>
                </a:lnTo>
                <a:lnTo>
                  <a:pt x="720" y="1359"/>
                </a:lnTo>
                <a:lnTo>
                  <a:pt x="746" y="1357"/>
                </a:lnTo>
                <a:lnTo>
                  <a:pt x="801" y="1354"/>
                </a:lnTo>
                <a:lnTo>
                  <a:pt x="853" y="1352"/>
                </a:lnTo>
                <a:lnTo>
                  <a:pt x="853" y="1352"/>
                </a:lnTo>
                <a:lnTo>
                  <a:pt x="850" y="1341"/>
                </a:lnTo>
                <a:lnTo>
                  <a:pt x="846" y="1330"/>
                </a:lnTo>
                <a:lnTo>
                  <a:pt x="846" y="1330"/>
                </a:lnTo>
                <a:lnTo>
                  <a:pt x="773" y="1334"/>
                </a:lnTo>
                <a:lnTo>
                  <a:pt x="701" y="1338"/>
                </a:lnTo>
                <a:lnTo>
                  <a:pt x="666" y="1341"/>
                </a:lnTo>
                <a:lnTo>
                  <a:pt x="632" y="1344"/>
                </a:lnTo>
                <a:lnTo>
                  <a:pt x="597" y="1348"/>
                </a:lnTo>
                <a:lnTo>
                  <a:pt x="563" y="1352"/>
                </a:lnTo>
                <a:lnTo>
                  <a:pt x="563" y="1352"/>
                </a:lnTo>
                <a:lnTo>
                  <a:pt x="551" y="1356"/>
                </a:lnTo>
                <a:lnTo>
                  <a:pt x="541" y="1358"/>
                </a:lnTo>
                <a:lnTo>
                  <a:pt x="529" y="1360"/>
                </a:lnTo>
                <a:lnTo>
                  <a:pt x="517" y="1362"/>
                </a:lnTo>
                <a:lnTo>
                  <a:pt x="517" y="1362"/>
                </a:lnTo>
                <a:lnTo>
                  <a:pt x="513" y="1361"/>
                </a:lnTo>
                <a:lnTo>
                  <a:pt x="508" y="1361"/>
                </a:lnTo>
                <a:lnTo>
                  <a:pt x="502" y="1360"/>
                </a:lnTo>
                <a:lnTo>
                  <a:pt x="498" y="1360"/>
                </a:lnTo>
                <a:lnTo>
                  <a:pt x="498" y="1360"/>
                </a:lnTo>
                <a:lnTo>
                  <a:pt x="469" y="1363"/>
                </a:lnTo>
                <a:lnTo>
                  <a:pt x="439" y="1368"/>
                </a:lnTo>
                <a:lnTo>
                  <a:pt x="379" y="1378"/>
                </a:lnTo>
                <a:lnTo>
                  <a:pt x="348" y="1382"/>
                </a:lnTo>
                <a:lnTo>
                  <a:pt x="317" y="1386"/>
                </a:lnTo>
                <a:lnTo>
                  <a:pt x="287" y="1388"/>
                </a:lnTo>
                <a:lnTo>
                  <a:pt x="256" y="1389"/>
                </a:lnTo>
                <a:lnTo>
                  <a:pt x="256" y="1389"/>
                </a:lnTo>
                <a:lnTo>
                  <a:pt x="272" y="1383"/>
                </a:lnTo>
                <a:lnTo>
                  <a:pt x="287" y="1379"/>
                </a:lnTo>
                <a:lnTo>
                  <a:pt x="303" y="1377"/>
                </a:lnTo>
                <a:lnTo>
                  <a:pt x="319" y="1375"/>
                </a:lnTo>
                <a:lnTo>
                  <a:pt x="352" y="1372"/>
                </a:lnTo>
                <a:lnTo>
                  <a:pt x="368" y="1369"/>
                </a:lnTo>
                <a:lnTo>
                  <a:pt x="384" y="1367"/>
                </a:lnTo>
                <a:lnTo>
                  <a:pt x="384" y="1367"/>
                </a:lnTo>
                <a:lnTo>
                  <a:pt x="422" y="1359"/>
                </a:lnTo>
                <a:lnTo>
                  <a:pt x="459" y="1351"/>
                </a:lnTo>
                <a:lnTo>
                  <a:pt x="498" y="1345"/>
                </a:lnTo>
                <a:lnTo>
                  <a:pt x="516" y="1343"/>
                </a:lnTo>
                <a:lnTo>
                  <a:pt x="535" y="1342"/>
                </a:lnTo>
                <a:lnTo>
                  <a:pt x="535" y="1342"/>
                </a:lnTo>
                <a:lnTo>
                  <a:pt x="489" y="1342"/>
                </a:lnTo>
                <a:lnTo>
                  <a:pt x="440" y="1342"/>
                </a:lnTo>
                <a:lnTo>
                  <a:pt x="389" y="1344"/>
                </a:lnTo>
                <a:lnTo>
                  <a:pt x="362" y="1346"/>
                </a:lnTo>
                <a:lnTo>
                  <a:pt x="334" y="1349"/>
                </a:lnTo>
                <a:lnTo>
                  <a:pt x="334" y="1349"/>
                </a:lnTo>
                <a:lnTo>
                  <a:pt x="309" y="1351"/>
                </a:lnTo>
                <a:lnTo>
                  <a:pt x="285" y="1352"/>
                </a:lnTo>
                <a:lnTo>
                  <a:pt x="285" y="1352"/>
                </a:lnTo>
                <a:lnTo>
                  <a:pt x="258" y="1357"/>
                </a:lnTo>
                <a:lnTo>
                  <a:pt x="232" y="1361"/>
                </a:lnTo>
                <a:lnTo>
                  <a:pt x="208" y="1364"/>
                </a:lnTo>
                <a:lnTo>
                  <a:pt x="195" y="1365"/>
                </a:lnTo>
                <a:lnTo>
                  <a:pt x="183" y="1365"/>
                </a:lnTo>
                <a:lnTo>
                  <a:pt x="183" y="1365"/>
                </a:lnTo>
                <a:lnTo>
                  <a:pt x="165" y="1364"/>
                </a:lnTo>
                <a:lnTo>
                  <a:pt x="147" y="1363"/>
                </a:lnTo>
                <a:lnTo>
                  <a:pt x="130" y="1362"/>
                </a:lnTo>
                <a:lnTo>
                  <a:pt x="112" y="1363"/>
                </a:lnTo>
                <a:lnTo>
                  <a:pt x="112" y="1363"/>
                </a:lnTo>
                <a:lnTo>
                  <a:pt x="105" y="1365"/>
                </a:lnTo>
                <a:lnTo>
                  <a:pt x="97" y="1367"/>
                </a:lnTo>
                <a:lnTo>
                  <a:pt x="91" y="1369"/>
                </a:lnTo>
                <a:lnTo>
                  <a:pt x="87" y="1369"/>
                </a:lnTo>
                <a:lnTo>
                  <a:pt x="84" y="1368"/>
                </a:lnTo>
                <a:lnTo>
                  <a:pt x="84" y="1368"/>
                </a:lnTo>
                <a:lnTo>
                  <a:pt x="82" y="1365"/>
                </a:lnTo>
                <a:lnTo>
                  <a:pt x="82" y="1362"/>
                </a:lnTo>
                <a:lnTo>
                  <a:pt x="82" y="1356"/>
                </a:lnTo>
                <a:lnTo>
                  <a:pt x="86" y="1350"/>
                </a:lnTo>
                <a:lnTo>
                  <a:pt x="89" y="1346"/>
                </a:lnTo>
                <a:lnTo>
                  <a:pt x="89" y="1346"/>
                </a:lnTo>
                <a:lnTo>
                  <a:pt x="88" y="1337"/>
                </a:lnTo>
                <a:lnTo>
                  <a:pt x="87" y="1328"/>
                </a:lnTo>
                <a:lnTo>
                  <a:pt x="88" y="1320"/>
                </a:lnTo>
                <a:lnTo>
                  <a:pt x="89" y="1315"/>
                </a:lnTo>
                <a:lnTo>
                  <a:pt x="89" y="1315"/>
                </a:lnTo>
                <a:lnTo>
                  <a:pt x="99" y="1293"/>
                </a:lnTo>
                <a:lnTo>
                  <a:pt x="110" y="1269"/>
                </a:lnTo>
                <a:lnTo>
                  <a:pt x="121" y="1243"/>
                </a:lnTo>
                <a:lnTo>
                  <a:pt x="125" y="1230"/>
                </a:lnTo>
                <a:lnTo>
                  <a:pt x="128" y="1217"/>
                </a:lnTo>
                <a:lnTo>
                  <a:pt x="128" y="1217"/>
                </a:lnTo>
                <a:lnTo>
                  <a:pt x="132" y="1215"/>
                </a:lnTo>
                <a:lnTo>
                  <a:pt x="137" y="1212"/>
                </a:lnTo>
                <a:lnTo>
                  <a:pt x="138" y="1210"/>
                </a:lnTo>
                <a:lnTo>
                  <a:pt x="139" y="1209"/>
                </a:lnTo>
                <a:lnTo>
                  <a:pt x="139" y="1208"/>
                </a:lnTo>
                <a:lnTo>
                  <a:pt x="137" y="1207"/>
                </a:lnTo>
                <a:lnTo>
                  <a:pt x="137" y="1207"/>
                </a:lnTo>
                <a:lnTo>
                  <a:pt x="126" y="1208"/>
                </a:lnTo>
                <a:lnTo>
                  <a:pt x="116" y="1207"/>
                </a:lnTo>
                <a:lnTo>
                  <a:pt x="116" y="1207"/>
                </a:lnTo>
                <a:close/>
                <a:moveTo>
                  <a:pt x="380" y="1271"/>
                </a:moveTo>
                <a:lnTo>
                  <a:pt x="380" y="1271"/>
                </a:lnTo>
                <a:lnTo>
                  <a:pt x="379" y="1271"/>
                </a:lnTo>
                <a:lnTo>
                  <a:pt x="379" y="1273"/>
                </a:lnTo>
                <a:lnTo>
                  <a:pt x="378" y="1274"/>
                </a:lnTo>
                <a:lnTo>
                  <a:pt x="377" y="1274"/>
                </a:lnTo>
                <a:lnTo>
                  <a:pt x="377" y="1274"/>
                </a:lnTo>
                <a:lnTo>
                  <a:pt x="361" y="1275"/>
                </a:lnTo>
                <a:lnTo>
                  <a:pt x="345" y="1276"/>
                </a:lnTo>
                <a:lnTo>
                  <a:pt x="311" y="1280"/>
                </a:lnTo>
                <a:lnTo>
                  <a:pt x="275" y="1285"/>
                </a:lnTo>
                <a:lnTo>
                  <a:pt x="240" y="1290"/>
                </a:lnTo>
                <a:lnTo>
                  <a:pt x="240" y="1290"/>
                </a:lnTo>
                <a:lnTo>
                  <a:pt x="206" y="1297"/>
                </a:lnTo>
                <a:lnTo>
                  <a:pt x="171" y="1306"/>
                </a:lnTo>
                <a:lnTo>
                  <a:pt x="155" y="1312"/>
                </a:lnTo>
                <a:lnTo>
                  <a:pt x="139" y="1317"/>
                </a:lnTo>
                <a:lnTo>
                  <a:pt x="123" y="1324"/>
                </a:lnTo>
                <a:lnTo>
                  <a:pt x="108" y="1331"/>
                </a:lnTo>
                <a:lnTo>
                  <a:pt x="108" y="1331"/>
                </a:lnTo>
                <a:lnTo>
                  <a:pt x="120" y="1331"/>
                </a:lnTo>
                <a:lnTo>
                  <a:pt x="132" y="1330"/>
                </a:lnTo>
                <a:lnTo>
                  <a:pt x="142" y="1329"/>
                </a:lnTo>
                <a:lnTo>
                  <a:pt x="148" y="1330"/>
                </a:lnTo>
                <a:lnTo>
                  <a:pt x="153" y="1331"/>
                </a:lnTo>
                <a:lnTo>
                  <a:pt x="153" y="1331"/>
                </a:lnTo>
                <a:lnTo>
                  <a:pt x="146" y="1334"/>
                </a:lnTo>
                <a:lnTo>
                  <a:pt x="138" y="1336"/>
                </a:lnTo>
                <a:lnTo>
                  <a:pt x="122" y="1337"/>
                </a:lnTo>
                <a:lnTo>
                  <a:pt x="115" y="1338"/>
                </a:lnTo>
                <a:lnTo>
                  <a:pt x="109" y="1342"/>
                </a:lnTo>
                <a:lnTo>
                  <a:pt x="106" y="1343"/>
                </a:lnTo>
                <a:lnTo>
                  <a:pt x="104" y="1345"/>
                </a:lnTo>
                <a:lnTo>
                  <a:pt x="103" y="1348"/>
                </a:lnTo>
                <a:lnTo>
                  <a:pt x="102" y="1351"/>
                </a:lnTo>
                <a:lnTo>
                  <a:pt x="102" y="1351"/>
                </a:lnTo>
                <a:lnTo>
                  <a:pt x="155" y="1349"/>
                </a:lnTo>
                <a:lnTo>
                  <a:pt x="211" y="1346"/>
                </a:lnTo>
                <a:lnTo>
                  <a:pt x="322" y="1336"/>
                </a:lnTo>
                <a:lnTo>
                  <a:pt x="377" y="1332"/>
                </a:lnTo>
                <a:lnTo>
                  <a:pt x="431" y="1329"/>
                </a:lnTo>
                <a:lnTo>
                  <a:pt x="485" y="1327"/>
                </a:lnTo>
                <a:lnTo>
                  <a:pt x="536" y="1326"/>
                </a:lnTo>
                <a:lnTo>
                  <a:pt x="536" y="1326"/>
                </a:lnTo>
                <a:lnTo>
                  <a:pt x="616" y="1327"/>
                </a:lnTo>
                <a:lnTo>
                  <a:pt x="685" y="1324"/>
                </a:lnTo>
                <a:lnTo>
                  <a:pt x="754" y="1320"/>
                </a:lnTo>
                <a:lnTo>
                  <a:pt x="827" y="1314"/>
                </a:lnTo>
                <a:lnTo>
                  <a:pt x="827" y="1314"/>
                </a:lnTo>
                <a:lnTo>
                  <a:pt x="791" y="1311"/>
                </a:lnTo>
                <a:lnTo>
                  <a:pt x="754" y="1307"/>
                </a:lnTo>
                <a:lnTo>
                  <a:pt x="713" y="1303"/>
                </a:lnTo>
                <a:lnTo>
                  <a:pt x="692" y="1302"/>
                </a:lnTo>
                <a:lnTo>
                  <a:pt x="668" y="1301"/>
                </a:lnTo>
                <a:lnTo>
                  <a:pt x="668" y="1301"/>
                </a:lnTo>
                <a:lnTo>
                  <a:pt x="677" y="1298"/>
                </a:lnTo>
                <a:lnTo>
                  <a:pt x="687" y="1294"/>
                </a:lnTo>
                <a:lnTo>
                  <a:pt x="698" y="1293"/>
                </a:lnTo>
                <a:lnTo>
                  <a:pt x="702" y="1293"/>
                </a:lnTo>
                <a:lnTo>
                  <a:pt x="708" y="1294"/>
                </a:lnTo>
                <a:lnTo>
                  <a:pt x="708" y="1294"/>
                </a:lnTo>
                <a:lnTo>
                  <a:pt x="686" y="1288"/>
                </a:lnTo>
                <a:lnTo>
                  <a:pt x="665" y="1284"/>
                </a:lnTo>
                <a:lnTo>
                  <a:pt x="642" y="1281"/>
                </a:lnTo>
                <a:lnTo>
                  <a:pt x="621" y="1277"/>
                </a:lnTo>
                <a:lnTo>
                  <a:pt x="600" y="1275"/>
                </a:lnTo>
                <a:lnTo>
                  <a:pt x="578" y="1274"/>
                </a:lnTo>
                <a:lnTo>
                  <a:pt x="536" y="1273"/>
                </a:lnTo>
                <a:lnTo>
                  <a:pt x="455" y="1273"/>
                </a:lnTo>
                <a:lnTo>
                  <a:pt x="417" y="1273"/>
                </a:lnTo>
                <a:lnTo>
                  <a:pt x="380" y="1271"/>
                </a:lnTo>
                <a:lnTo>
                  <a:pt x="380" y="1271"/>
                </a:lnTo>
                <a:close/>
                <a:moveTo>
                  <a:pt x="789" y="1299"/>
                </a:moveTo>
                <a:lnTo>
                  <a:pt x="789" y="1299"/>
                </a:lnTo>
                <a:lnTo>
                  <a:pt x="766" y="1296"/>
                </a:lnTo>
                <a:lnTo>
                  <a:pt x="754" y="1294"/>
                </a:lnTo>
                <a:lnTo>
                  <a:pt x="748" y="1294"/>
                </a:lnTo>
                <a:lnTo>
                  <a:pt x="743" y="1296"/>
                </a:lnTo>
                <a:lnTo>
                  <a:pt x="743" y="1296"/>
                </a:lnTo>
                <a:lnTo>
                  <a:pt x="769" y="1299"/>
                </a:lnTo>
                <a:lnTo>
                  <a:pt x="781" y="1300"/>
                </a:lnTo>
                <a:lnTo>
                  <a:pt x="786" y="1300"/>
                </a:lnTo>
                <a:lnTo>
                  <a:pt x="789" y="1299"/>
                </a:lnTo>
                <a:lnTo>
                  <a:pt x="789" y="1299"/>
                </a:lnTo>
                <a:close/>
                <a:moveTo>
                  <a:pt x="926" y="1341"/>
                </a:moveTo>
                <a:lnTo>
                  <a:pt x="926" y="1341"/>
                </a:lnTo>
                <a:lnTo>
                  <a:pt x="922" y="1341"/>
                </a:lnTo>
                <a:lnTo>
                  <a:pt x="917" y="1341"/>
                </a:lnTo>
                <a:lnTo>
                  <a:pt x="914" y="1341"/>
                </a:lnTo>
                <a:lnTo>
                  <a:pt x="914" y="1342"/>
                </a:lnTo>
                <a:lnTo>
                  <a:pt x="915" y="1344"/>
                </a:lnTo>
                <a:lnTo>
                  <a:pt x="915" y="1344"/>
                </a:lnTo>
                <a:lnTo>
                  <a:pt x="890" y="1337"/>
                </a:lnTo>
                <a:lnTo>
                  <a:pt x="862" y="1330"/>
                </a:lnTo>
                <a:lnTo>
                  <a:pt x="862" y="1330"/>
                </a:lnTo>
                <a:lnTo>
                  <a:pt x="862" y="1335"/>
                </a:lnTo>
                <a:lnTo>
                  <a:pt x="863" y="1339"/>
                </a:lnTo>
                <a:lnTo>
                  <a:pt x="864" y="1343"/>
                </a:lnTo>
                <a:lnTo>
                  <a:pt x="867" y="1346"/>
                </a:lnTo>
                <a:lnTo>
                  <a:pt x="873" y="1351"/>
                </a:lnTo>
                <a:lnTo>
                  <a:pt x="875" y="1354"/>
                </a:lnTo>
                <a:lnTo>
                  <a:pt x="877" y="1358"/>
                </a:lnTo>
                <a:lnTo>
                  <a:pt x="877" y="1358"/>
                </a:lnTo>
                <a:lnTo>
                  <a:pt x="909" y="1362"/>
                </a:lnTo>
                <a:lnTo>
                  <a:pt x="925" y="1363"/>
                </a:lnTo>
                <a:lnTo>
                  <a:pt x="941" y="1362"/>
                </a:lnTo>
                <a:lnTo>
                  <a:pt x="955" y="1360"/>
                </a:lnTo>
                <a:lnTo>
                  <a:pt x="963" y="1358"/>
                </a:lnTo>
                <a:lnTo>
                  <a:pt x="969" y="1356"/>
                </a:lnTo>
                <a:lnTo>
                  <a:pt x="974" y="1352"/>
                </a:lnTo>
                <a:lnTo>
                  <a:pt x="981" y="1348"/>
                </a:lnTo>
                <a:lnTo>
                  <a:pt x="986" y="1344"/>
                </a:lnTo>
                <a:lnTo>
                  <a:pt x="990" y="1338"/>
                </a:lnTo>
                <a:lnTo>
                  <a:pt x="990" y="1338"/>
                </a:lnTo>
                <a:lnTo>
                  <a:pt x="989" y="1333"/>
                </a:lnTo>
                <a:lnTo>
                  <a:pt x="986" y="1329"/>
                </a:lnTo>
                <a:lnTo>
                  <a:pt x="978" y="1317"/>
                </a:lnTo>
                <a:lnTo>
                  <a:pt x="978" y="1317"/>
                </a:lnTo>
                <a:lnTo>
                  <a:pt x="971" y="1319"/>
                </a:lnTo>
                <a:lnTo>
                  <a:pt x="966" y="1322"/>
                </a:lnTo>
                <a:lnTo>
                  <a:pt x="960" y="1326"/>
                </a:lnTo>
                <a:lnTo>
                  <a:pt x="956" y="1330"/>
                </a:lnTo>
                <a:lnTo>
                  <a:pt x="956" y="1330"/>
                </a:lnTo>
                <a:lnTo>
                  <a:pt x="954" y="1328"/>
                </a:lnTo>
                <a:lnTo>
                  <a:pt x="952" y="1328"/>
                </a:lnTo>
                <a:lnTo>
                  <a:pt x="948" y="1329"/>
                </a:lnTo>
                <a:lnTo>
                  <a:pt x="944" y="1331"/>
                </a:lnTo>
                <a:lnTo>
                  <a:pt x="936" y="1336"/>
                </a:lnTo>
                <a:lnTo>
                  <a:pt x="930" y="1338"/>
                </a:lnTo>
                <a:lnTo>
                  <a:pt x="926" y="1341"/>
                </a:lnTo>
                <a:lnTo>
                  <a:pt x="926" y="1341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accent1">
                <a:lumMod val="50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78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1.11111E-6 L 0.38633 -0.3273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10" y="-16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=""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31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837705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/>
                <a:gridCol w="1331735"/>
                <a:gridCol w="1461022"/>
                <a:gridCol w="1100886"/>
                <a:gridCol w="1251840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4" name="ZoneTexte 13"/>
          <p:cNvSpPr txBox="1"/>
          <p:nvPr/>
        </p:nvSpPr>
        <p:spPr>
          <a:xfrm>
            <a:off x="1664635" y="1124607"/>
            <a:ext cx="9240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Flux thermique moyen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stationnaire: homogénéisation des deux échelles du temps ( thermique, dynamique )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e 24"/>
          <p:cNvGrpSpPr/>
          <p:nvPr/>
        </p:nvGrpSpPr>
        <p:grpSpPr>
          <a:xfrm>
            <a:off x="1541225" y="334733"/>
            <a:ext cx="6835520" cy="642861"/>
            <a:chOff x="1541225" y="334733"/>
            <a:chExt cx="6835520" cy="642861"/>
          </a:xfrm>
        </p:grpSpPr>
        <p:sp>
          <p:nvSpPr>
            <p:cNvPr id="15" name="ZoneTexte 14"/>
            <p:cNvSpPr txBox="1"/>
            <p:nvPr/>
          </p:nvSpPr>
          <p:spPr>
            <a:xfrm>
              <a:off x="1541225" y="461249"/>
              <a:ext cx="6835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fr-FR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Couplage des modules                                   :  modèle de </a:t>
              </a:r>
              <a:r>
                <a:rPr lang="fr-FR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" name="Groupe 1"/>
            <p:cNvGrpSpPr/>
            <p:nvPr/>
          </p:nvGrpSpPr>
          <p:grpSpPr>
            <a:xfrm>
              <a:off x="4056905" y="334733"/>
              <a:ext cx="412846" cy="642861"/>
              <a:chOff x="4056905" y="377805"/>
              <a:chExt cx="412846" cy="642861"/>
            </a:xfrm>
          </p:grpSpPr>
          <p:sp>
            <p:nvSpPr>
              <p:cNvPr id="17" name="Organigramme : Processus 16"/>
              <p:cNvSpPr/>
              <p:nvPr/>
            </p:nvSpPr>
            <p:spPr>
              <a:xfrm>
                <a:off x="4056905" y="377805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8" name="Image 1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4319" y="450739"/>
                <a:ext cx="320473" cy="524834"/>
              </a:xfrm>
              <a:prstGeom prst="rect">
                <a:avLst/>
              </a:prstGeom>
            </p:spPr>
          </p:pic>
        </p:grpSp>
        <p:grpSp>
          <p:nvGrpSpPr>
            <p:cNvPr id="24" name="Groupe 23"/>
            <p:cNvGrpSpPr/>
            <p:nvPr/>
          </p:nvGrpSpPr>
          <p:grpSpPr>
            <a:xfrm>
              <a:off x="4622972" y="405963"/>
              <a:ext cx="528166" cy="479903"/>
              <a:chOff x="4622972" y="405963"/>
              <a:chExt cx="528166" cy="479903"/>
            </a:xfrm>
          </p:grpSpPr>
          <p:sp>
            <p:nvSpPr>
              <p:cNvPr id="19" name="Organigramme : Processus 18"/>
              <p:cNvSpPr/>
              <p:nvPr/>
            </p:nvSpPr>
            <p:spPr>
              <a:xfrm>
                <a:off x="4622972" y="405963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20" name="Image 1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5188" y="539471"/>
                <a:ext cx="438239" cy="268247"/>
              </a:xfrm>
              <a:prstGeom prst="rect">
                <a:avLst/>
              </a:prstGeom>
            </p:spPr>
          </p:pic>
        </p:grpSp>
        <p:sp>
          <p:nvSpPr>
            <p:cNvPr id="21" name="Organigramme : Processus 20"/>
            <p:cNvSpPr/>
            <p:nvPr/>
          </p:nvSpPr>
          <p:spPr>
            <a:xfrm>
              <a:off x="5304359" y="422668"/>
              <a:ext cx="528166" cy="463198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2" name="Imag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9253" y="523950"/>
            <a:ext cx="506467" cy="2696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" name="ZoneTexte 26"/>
              <p:cNvSpPr txBox="1"/>
              <p:nvPr/>
            </p:nvSpPr>
            <p:spPr>
              <a:xfrm>
                <a:off x="1756006" y="1460229"/>
                <a:ext cx="9057288" cy="984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fr-FR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Hypothèses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Rotor exerce une vibration synchrone, le flux thermique est </a:t>
                </a:r>
                <a:r>
                  <a:rPr lang="fr-FR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moyennable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sur une période de rotation </a:t>
                </a:r>
                <a14:m>
                  <m:oMath xmlns:m="http://schemas.openxmlformats.org/officeDocument/2006/math">
                    <m:r>
                      <a:rPr lang="fr-FR" sz="16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𝑻</m:t>
                    </m:r>
                  </m:oMath>
                </a14:m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[2]</m:t>
                    </m:r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lux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thermique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moyen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 change pas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pour une courte durée de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temps. 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7" name="ZoneTexte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006" y="1460229"/>
                <a:ext cx="9057288" cy="984885"/>
              </a:xfrm>
              <a:prstGeom prst="rect">
                <a:avLst/>
              </a:prstGeom>
              <a:blipFill rotWithShape="0">
                <a:blip r:embed="rId6"/>
                <a:stretch>
                  <a:fillRect l="-336" t="-1863" b="-745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e 27"/>
          <p:cNvGrpSpPr/>
          <p:nvPr/>
        </p:nvGrpSpPr>
        <p:grpSpPr>
          <a:xfrm>
            <a:off x="1673847" y="2729298"/>
            <a:ext cx="3502055" cy="2631754"/>
            <a:chOff x="104334" y="3697122"/>
            <a:chExt cx="3053226" cy="2294464"/>
          </a:xfrm>
        </p:grpSpPr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34" y="3697122"/>
              <a:ext cx="3053226" cy="2294464"/>
            </a:xfrm>
            <a:prstGeom prst="rect">
              <a:avLst/>
            </a:prstGeom>
          </p:spPr>
        </p:pic>
        <p:grpSp>
          <p:nvGrpSpPr>
            <p:cNvPr id="30" name="Groupe 29"/>
            <p:cNvGrpSpPr/>
            <p:nvPr/>
          </p:nvGrpSpPr>
          <p:grpSpPr>
            <a:xfrm rot="12388486">
              <a:off x="709059" y="4153659"/>
              <a:ext cx="562216" cy="846692"/>
              <a:chOff x="2880608" y="5817685"/>
              <a:chExt cx="562216" cy="846692"/>
            </a:xfrm>
          </p:grpSpPr>
          <p:cxnSp>
            <p:nvCxnSpPr>
              <p:cNvPr id="31" name="Connecteur droit avec flèche 30"/>
              <p:cNvCxnSpPr/>
              <p:nvPr/>
            </p:nvCxnSpPr>
            <p:spPr>
              <a:xfrm rot="9211514">
                <a:off x="3041059" y="5817685"/>
                <a:ext cx="192970" cy="525807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eur droit avec flèche 31"/>
              <p:cNvCxnSpPr/>
              <p:nvPr/>
            </p:nvCxnSpPr>
            <p:spPr>
              <a:xfrm rot="9211514" flipV="1">
                <a:off x="2880608" y="6422140"/>
                <a:ext cx="562216" cy="242237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Groupe 32"/>
          <p:cNvGrpSpPr/>
          <p:nvPr/>
        </p:nvGrpSpPr>
        <p:grpSpPr>
          <a:xfrm>
            <a:off x="5754816" y="2825298"/>
            <a:ext cx="4433400" cy="3088761"/>
            <a:chOff x="3584184" y="3064795"/>
            <a:chExt cx="4433400" cy="3088761"/>
          </a:xfrm>
        </p:grpSpPr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10654" y="3102320"/>
              <a:ext cx="2106930" cy="1514856"/>
            </a:xfrm>
            <a:prstGeom prst="rect">
              <a:avLst/>
            </a:prstGeom>
          </p:spPr>
        </p:pic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91216" y="4654702"/>
              <a:ext cx="2101596" cy="1493520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84184" y="3064795"/>
              <a:ext cx="2085594" cy="1493520"/>
            </a:xfrm>
            <a:prstGeom prst="rect">
              <a:avLst/>
            </a:prstGeom>
          </p:spPr>
        </p:pic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15899" y="4654702"/>
              <a:ext cx="2085594" cy="1498854"/>
            </a:xfrm>
            <a:prstGeom prst="rect">
              <a:avLst/>
            </a:prstGeom>
          </p:spPr>
        </p:pic>
      </p:grpSp>
      <p:grpSp>
        <p:nvGrpSpPr>
          <p:cNvPr id="38" name="Groupe 37"/>
          <p:cNvGrpSpPr/>
          <p:nvPr/>
        </p:nvGrpSpPr>
        <p:grpSpPr>
          <a:xfrm>
            <a:off x="5229164" y="2808608"/>
            <a:ext cx="5381572" cy="3481820"/>
            <a:chOff x="3415604" y="3043407"/>
            <a:chExt cx="5381572" cy="3481820"/>
          </a:xfrm>
        </p:grpSpPr>
        <p:cxnSp>
          <p:nvCxnSpPr>
            <p:cNvPr id="39" name="Connecteur droit avec flèche 38"/>
            <p:cNvCxnSpPr/>
            <p:nvPr/>
          </p:nvCxnSpPr>
          <p:spPr>
            <a:xfrm flipV="1">
              <a:off x="3784925" y="3043407"/>
              <a:ext cx="0" cy="317404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 flipV="1">
              <a:off x="3784925" y="6205032"/>
              <a:ext cx="5012251" cy="124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ZoneTexte 40"/>
            <p:cNvSpPr txBox="1"/>
            <p:nvPr/>
          </p:nvSpPr>
          <p:spPr>
            <a:xfrm>
              <a:off x="4460560" y="6217450"/>
              <a:ext cx="33041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tx1"/>
                  </a:solidFill>
                </a:rPr>
                <a:t>Coordonnée du repère du rotor </a:t>
              </a:r>
              <a:r>
                <a:rPr lang="fr-FR" sz="1400" b="1" dirty="0" smtClean="0">
                  <a:solidFill>
                    <a:schemeClr val="tx1"/>
                  </a:solidFill>
                </a:rPr>
                <a:t>[</a:t>
              </a:r>
              <a:r>
                <a:rPr lang="fr-FR" sz="1400" b="1" dirty="0" err="1" smtClean="0">
                  <a:solidFill>
                    <a:schemeClr val="tx1"/>
                  </a:solidFill>
                </a:rPr>
                <a:t>dégré</a:t>
              </a:r>
              <a:r>
                <a:rPr lang="fr-FR" sz="1400" b="1" dirty="0" smtClean="0">
                  <a:solidFill>
                    <a:schemeClr val="tx1"/>
                  </a:solidFill>
                </a:rPr>
                <a:t>]</a:t>
              </a:r>
              <a:endParaRPr lang="fr-FR" sz="1400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ZoneTexte 41"/>
                <p:cNvSpPr txBox="1"/>
                <p:nvPr/>
              </p:nvSpPr>
              <p:spPr>
                <a:xfrm rot="16200000">
                  <a:off x="2488107" y="4476539"/>
                  <a:ext cx="216277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400" dirty="0" smtClean="0">
                      <a:solidFill>
                        <a:schemeClr val="tx1"/>
                      </a:solidFill>
                    </a:rPr>
                    <a:t>Flux thermique </a:t>
                  </a:r>
                  <a14:m>
                    <m:oMath xmlns:m="http://schemas.openxmlformats.org/officeDocument/2006/math">
                      <m:r>
                        <a:rPr lang="fr-FR" sz="1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a14:m>
                  <a:r>
                    <a:rPr lang="fr-FR" sz="1400" dirty="0" smtClean="0">
                      <a:solidFill>
                        <a:schemeClr val="tx1"/>
                      </a:solidFill>
                    </a:rPr>
                    <a:t> </a:t>
                  </a:r>
                  <a:r>
                    <a:rPr lang="fr-FR" sz="1400" b="1" dirty="0" smtClean="0">
                      <a:solidFill>
                        <a:schemeClr val="tx1"/>
                      </a:solidFill>
                    </a:rPr>
                    <a:t>[W/m²]</a:t>
                  </a:r>
                  <a:endParaRPr lang="fr-FR" sz="1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ZoneTexte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488107" y="4476539"/>
                  <a:ext cx="2162772" cy="307777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961" r="-19608" b="-84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3" name="Image 4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77818" y="2669374"/>
            <a:ext cx="4444149" cy="323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8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=""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32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/>
                <a:gridCol w="1331735"/>
                <a:gridCol w="1461022"/>
                <a:gridCol w="1100886"/>
                <a:gridCol w="1251840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pSp>
        <p:nvGrpSpPr>
          <p:cNvPr id="25" name="Groupe 24"/>
          <p:cNvGrpSpPr/>
          <p:nvPr/>
        </p:nvGrpSpPr>
        <p:grpSpPr>
          <a:xfrm>
            <a:off x="1541225" y="334733"/>
            <a:ext cx="6835520" cy="642861"/>
            <a:chOff x="1541225" y="334733"/>
            <a:chExt cx="6835520" cy="642861"/>
          </a:xfrm>
        </p:grpSpPr>
        <p:sp>
          <p:nvSpPr>
            <p:cNvPr id="15" name="ZoneTexte 14"/>
            <p:cNvSpPr txBox="1"/>
            <p:nvPr/>
          </p:nvSpPr>
          <p:spPr>
            <a:xfrm>
              <a:off x="1541225" y="461249"/>
              <a:ext cx="6835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fr-FR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Couplage des modules                                   :  modèle de </a:t>
              </a:r>
              <a:r>
                <a:rPr lang="fr-FR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" name="Groupe 1"/>
            <p:cNvGrpSpPr/>
            <p:nvPr/>
          </p:nvGrpSpPr>
          <p:grpSpPr>
            <a:xfrm>
              <a:off x="4056905" y="334733"/>
              <a:ext cx="412846" cy="642861"/>
              <a:chOff x="4056905" y="377805"/>
              <a:chExt cx="412846" cy="642861"/>
            </a:xfrm>
          </p:grpSpPr>
          <p:sp>
            <p:nvSpPr>
              <p:cNvPr id="17" name="Organigramme : Processus 16"/>
              <p:cNvSpPr/>
              <p:nvPr/>
            </p:nvSpPr>
            <p:spPr>
              <a:xfrm>
                <a:off x="4056905" y="377805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8" name="Image 1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4319" y="450739"/>
                <a:ext cx="320473" cy="524834"/>
              </a:xfrm>
              <a:prstGeom prst="rect">
                <a:avLst/>
              </a:prstGeom>
            </p:spPr>
          </p:pic>
        </p:grpSp>
        <p:grpSp>
          <p:nvGrpSpPr>
            <p:cNvPr id="24" name="Groupe 23"/>
            <p:cNvGrpSpPr/>
            <p:nvPr/>
          </p:nvGrpSpPr>
          <p:grpSpPr>
            <a:xfrm>
              <a:off x="4622972" y="405963"/>
              <a:ext cx="528166" cy="479903"/>
              <a:chOff x="4622972" y="405963"/>
              <a:chExt cx="528166" cy="479903"/>
            </a:xfrm>
          </p:grpSpPr>
          <p:sp>
            <p:nvSpPr>
              <p:cNvPr id="19" name="Organigramme : Processus 18"/>
              <p:cNvSpPr/>
              <p:nvPr/>
            </p:nvSpPr>
            <p:spPr>
              <a:xfrm>
                <a:off x="4622972" y="405963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20" name="Image 1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5188" y="539471"/>
                <a:ext cx="438239" cy="268247"/>
              </a:xfrm>
              <a:prstGeom prst="rect">
                <a:avLst/>
              </a:prstGeom>
            </p:spPr>
          </p:pic>
        </p:grpSp>
        <p:sp>
          <p:nvSpPr>
            <p:cNvPr id="21" name="Organigramme : Processus 20"/>
            <p:cNvSpPr/>
            <p:nvPr/>
          </p:nvSpPr>
          <p:spPr>
            <a:xfrm>
              <a:off x="5304359" y="422668"/>
              <a:ext cx="528166" cy="463198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2" name="Imag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9253" y="523950"/>
            <a:ext cx="506467" cy="269630"/>
          </a:xfrm>
          <a:prstGeom prst="rect">
            <a:avLst/>
          </a:prstGeom>
        </p:spPr>
      </p:pic>
      <p:pic>
        <p:nvPicPr>
          <p:cNvPr id="44" name="Image 43"/>
          <p:cNvPicPr/>
          <p:nvPr/>
        </p:nvPicPr>
        <p:blipFill>
          <a:blip r:embed="rId6"/>
          <a:stretch>
            <a:fillRect/>
          </a:stretch>
        </p:blipFill>
        <p:spPr>
          <a:xfrm>
            <a:off x="2481896" y="1589666"/>
            <a:ext cx="8109904" cy="423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4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64969" y="2164048"/>
            <a:ext cx="30704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Modélisation </a:t>
            </a: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&amp; 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Validation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du modèle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EM 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3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33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97AAFEB6-ACF0-46D8-B8AF-CA96A8F19F73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4246988" y="2726378"/>
            <a:ext cx="2522045" cy="642861"/>
            <a:chOff x="1824495" y="2980477"/>
            <a:chExt cx="2522045" cy="642861"/>
          </a:xfrm>
        </p:grpSpPr>
        <p:sp>
          <p:nvSpPr>
            <p:cNvPr id="18" name="Rounded Rectangle 30"/>
            <p:cNvSpPr/>
            <p:nvPr/>
          </p:nvSpPr>
          <p:spPr>
            <a:xfrm>
              <a:off x="1824495" y="2980477"/>
              <a:ext cx="1964093" cy="642861"/>
            </a:xfrm>
            <a:prstGeom prst="roundRect">
              <a:avLst>
                <a:gd name="adj" fmla="val 12991"/>
              </a:avLst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Dynamique des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rotors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12" name="Groupe 11"/>
            <p:cNvGrpSpPr/>
            <p:nvPr/>
          </p:nvGrpSpPr>
          <p:grpSpPr>
            <a:xfrm>
              <a:off x="3818374" y="3047068"/>
              <a:ext cx="528166" cy="479903"/>
              <a:chOff x="3818374" y="3047068"/>
              <a:chExt cx="528166" cy="479903"/>
            </a:xfrm>
          </p:grpSpPr>
          <p:sp>
            <p:nvSpPr>
              <p:cNvPr id="13" name="Organigramme : Processus 12"/>
              <p:cNvSpPr/>
              <p:nvPr/>
            </p:nvSpPr>
            <p:spPr>
              <a:xfrm>
                <a:off x="3818374" y="304706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70590" y="3180576"/>
                <a:ext cx="438239" cy="268247"/>
              </a:xfrm>
              <a:prstGeom prst="rect">
                <a:avLst/>
              </a:prstGeom>
            </p:spPr>
          </p:pic>
        </p:grpSp>
      </p:grpSp>
      <p:grpSp>
        <p:nvGrpSpPr>
          <p:cNvPr id="31" name="Groupe 30"/>
          <p:cNvGrpSpPr/>
          <p:nvPr/>
        </p:nvGrpSpPr>
        <p:grpSpPr>
          <a:xfrm>
            <a:off x="4246988" y="4258590"/>
            <a:ext cx="2507151" cy="642861"/>
            <a:chOff x="1824495" y="4976298"/>
            <a:chExt cx="2507151" cy="642861"/>
          </a:xfrm>
        </p:grpSpPr>
        <p:sp>
          <p:nvSpPr>
            <p:cNvPr id="37" name="Rounded Rectangle 30"/>
            <p:cNvSpPr/>
            <p:nvPr/>
          </p:nvSpPr>
          <p:spPr>
            <a:xfrm>
              <a:off x="1824495" y="4976298"/>
              <a:ext cx="1883705" cy="642861"/>
            </a:xfrm>
            <a:prstGeom prst="roundRect">
              <a:avLst>
                <a:gd name="adj" fmla="val 12991"/>
              </a:avLst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T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hermomécanique </a:t>
              </a:r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du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3803480" y="5083492"/>
              <a:ext cx="528166" cy="463198"/>
              <a:chOff x="3803480" y="5083492"/>
              <a:chExt cx="528166" cy="463198"/>
            </a:xfrm>
          </p:grpSpPr>
          <p:sp>
            <p:nvSpPr>
              <p:cNvPr id="34" name="Organigramme : Processus 33"/>
              <p:cNvSpPr/>
              <p:nvPr/>
            </p:nvSpPr>
            <p:spPr>
              <a:xfrm>
                <a:off x="3803480" y="5083492"/>
                <a:ext cx="528166" cy="463198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5" name="Image 3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8374" y="5184774"/>
                <a:ext cx="506467" cy="269630"/>
              </a:xfrm>
              <a:prstGeom prst="rect">
                <a:avLst/>
              </a:prstGeom>
            </p:spPr>
          </p:pic>
        </p:grpSp>
      </p:grpSp>
      <p:sp>
        <p:nvSpPr>
          <p:cNvPr id="3" name="Accolade fermante 2"/>
          <p:cNvSpPr/>
          <p:nvPr/>
        </p:nvSpPr>
        <p:spPr>
          <a:xfrm>
            <a:off x="6869460" y="1360609"/>
            <a:ext cx="602567" cy="3468373"/>
          </a:xfrm>
          <a:prstGeom prst="rightBrace">
            <a:avLst>
              <a:gd name="adj1" fmla="val 58838"/>
              <a:gd name="adj2" fmla="val 48625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7703246" y="2619055"/>
            <a:ext cx="1610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Algorithme de </a:t>
            </a: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couplage</a:t>
            </a:r>
          </a:p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(modèle de EM)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lèche droite 5"/>
          <p:cNvSpPr/>
          <p:nvPr/>
        </p:nvSpPr>
        <p:spPr>
          <a:xfrm>
            <a:off x="9409738" y="2890690"/>
            <a:ext cx="524669" cy="259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10120497" y="2605132"/>
            <a:ext cx="1579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par les données expérimentales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e 26"/>
          <p:cNvGrpSpPr/>
          <p:nvPr/>
        </p:nvGrpSpPr>
        <p:grpSpPr>
          <a:xfrm>
            <a:off x="4279256" y="1215629"/>
            <a:ext cx="2492260" cy="642862"/>
            <a:chOff x="1854281" y="1019981"/>
            <a:chExt cx="2492260" cy="642862"/>
          </a:xfrm>
        </p:grpSpPr>
        <p:grpSp>
          <p:nvGrpSpPr>
            <p:cNvPr id="29" name="Groupe 28"/>
            <p:cNvGrpSpPr/>
            <p:nvPr/>
          </p:nvGrpSpPr>
          <p:grpSpPr>
            <a:xfrm>
              <a:off x="1854281" y="1019981"/>
              <a:ext cx="2492260" cy="642862"/>
              <a:chOff x="1854281" y="1019981"/>
              <a:chExt cx="2492260" cy="642862"/>
            </a:xfrm>
          </p:grpSpPr>
          <p:sp>
            <p:nvSpPr>
              <p:cNvPr id="36" name="Rounded Rectangle 30"/>
              <p:cNvSpPr/>
              <p:nvPr/>
            </p:nvSpPr>
            <p:spPr>
              <a:xfrm>
                <a:off x="1854281" y="1019981"/>
                <a:ext cx="1964093" cy="642861"/>
              </a:xfrm>
              <a:prstGeom prst="roundRect">
                <a:avLst>
                  <a:gd name="adj" fmla="val 12991"/>
                </a:avLst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Palier </a:t>
                </a:r>
                <a:r>
                  <a:rPr lang="fr-FR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hydrodynamique</a:t>
                </a:r>
                <a:endPara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8" name="Organigramme : Processus 37"/>
              <p:cNvSpPr/>
              <p:nvPr/>
            </p:nvSpPr>
            <p:spPr>
              <a:xfrm>
                <a:off x="3933695" y="1019982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1109" y="1092916"/>
              <a:ext cx="320473" cy="524834"/>
            </a:xfrm>
            <a:prstGeom prst="rect">
              <a:avLst/>
            </a:prstGeom>
          </p:spPr>
        </p:pic>
      </p:grpSp>
      <p:sp>
        <p:nvSpPr>
          <p:cNvPr id="28" name="Freeform 123">
            <a:extLst>
              <a:ext uri="{FF2B5EF4-FFF2-40B4-BE49-F238E27FC236}">
                <a16:creationId xmlns="" xmlns:a16="http://schemas.microsoft.com/office/drawing/2014/main" id="{402A1139-C7D6-4537-AFBF-9254000B9FA6}"/>
              </a:ext>
            </a:extLst>
          </p:cNvPr>
          <p:cNvSpPr>
            <a:spLocks noEditPoints="1"/>
          </p:cNvSpPr>
          <p:nvPr/>
        </p:nvSpPr>
        <p:spPr bwMode="auto">
          <a:xfrm>
            <a:off x="8142499" y="2129047"/>
            <a:ext cx="731520" cy="457200"/>
          </a:xfrm>
          <a:custGeom>
            <a:avLst/>
            <a:gdLst/>
            <a:ahLst/>
            <a:cxnLst>
              <a:cxn ang="0">
                <a:pos x="1179" y="92"/>
              </a:cxn>
              <a:cxn ang="0">
                <a:pos x="1259" y="275"/>
              </a:cxn>
              <a:cxn ang="0">
                <a:pos x="1607" y="202"/>
              </a:cxn>
              <a:cxn ang="0">
                <a:pos x="1753" y="130"/>
              </a:cxn>
              <a:cxn ang="0">
                <a:pos x="1857" y="304"/>
              </a:cxn>
              <a:cxn ang="0">
                <a:pos x="2021" y="567"/>
              </a:cxn>
              <a:cxn ang="0">
                <a:pos x="1753" y="1262"/>
              </a:cxn>
              <a:cxn ang="0">
                <a:pos x="877" y="1371"/>
              </a:cxn>
              <a:cxn ang="0">
                <a:pos x="11" y="1411"/>
              </a:cxn>
              <a:cxn ang="0">
                <a:pos x="24" y="1101"/>
              </a:cxn>
              <a:cxn ang="0">
                <a:pos x="182" y="802"/>
              </a:cxn>
              <a:cxn ang="0">
                <a:pos x="595" y="409"/>
              </a:cxn>
              <a:cxn ang="0">
                <a:pos x="1073" y="700"/>
              </a:cxn>
              <a:cxn ang="0">
                <a:pos x="1155" y="187"/>
              </a:cxn>
              <a:cxn ang="0">
                <a:pos x="896" y="703"/>
              </a:cxn>
              <a:cxn ang="0">
                <a:pos x="1038" y="796"/>
              </a:cxn>
              <a:cxn ang="0">
                <a:pos x="1167" y="547"/>
              </a:cxn>
              <a:cxn ang="0">
                <a:pos x="1033" y="1090"/>
              </a:cxn>
              <a:cxn ang="0">
                <a:pos x="1684" y="283"/>
              </a:cxn>
              <a:cxn ang="0">
                <a:pos x="1558" y="660"/>
              </a:cxn>
              <a:cxn ang="0">
                <a:pos x="940" y="1250"/>
              </a:cxn>
              <a:cxn ang="0">
                <a:pos x="961" y="1290"/>
              </a:cxn>
              <a:cxn ang="0">
                <a:pos x="1656" y="456"/>
              </a:cxn>
              <a:cxn ang="0">
                <a:pos x="1781" y="577"/>
              </a:cxn>
              <a:cxn ang="0">
                <a:pos x="1813" y="253"/>
              </a:cxn>
              <a:cxn ang="0">
                <a:pos x="1756" y="300"/>
              </a:cxn>
              <a:cxn ang="0">
                <a:pos x="1631" y="706"/>
              </a:cxn>
              <a:cxn ang="0">
                <a:pos x="1722" y="409"/>
              </a:cxn>
              <a:cxn ang="0">
                <a:pos x="1697" y="707"/>
              </a:cxn>
              <a:cxn ang="0">
                <a:pos x="1737" y="743"/>
              </a:cxn>
              <a:cxn ang="0">
                <a:pos x="1221" y="1099"/>
              </a:cxn>
              <a:cxn ang="0">
                <a:pos x="1797" y="683"/>
              </a:cxn>
              <a:cxn ang="0">
                <a:pos x="1788" y="561"/>
              </a:cxn>
              <a:cxn ang="0">
                <a:pos x="342" y="594"/>
              </a:cxn>
              <a:cxn ang="0">
                <a:pos x="403" y="1094"/>
              </a:cxn>
              <a:cxn ang="0">
                <a:pos x="899" y="803"/>
              </a:cxn>
              <a:cxn ang="0">
                <a:pos x="1881" y="451"/>
              </a:cxn>
              <a:cxn ang="0">
                <a:pos x="1776" y="1127"/>
              </a:cxn>
              <a:cxn ang="0">
                <a:pos x="1227" y="1221"/>
              </a:cxn>
              <a:cxn ang="0">
                <a:pos x="1396" y="1251"/>
              </a:cxn>
              <a:cxn ang="0">
                <a:pos x="1799" y="1250"/>
              </a:cxn>
              <a:cxn ang="0">
                <a:pos x="2009" y="560"/>
              </a:cxn>
              <a:cxn ang="0">
                <a:pos x="1736" y="999"/>
              </a:cxn>
              <a:cxn ang="0">
                <a:pos x="991" y="1301"/>
              </a:cxn>
              <a:cxn ang="0">
                <a:pos x="1858" y="766"/>
              </a:cxn>
              <a:cxn ang="0">
                <a:pos x="1458" y="864"/>
              </a:cxn>
              <a:cxn ang="0">
                <a:pos x="1300" y="1031"/>
              </a:cxn>
              <a:cxn ang="0">
                <a:pos x="1489" y="913"/>
              </a:cxn>
              <a:cxn ang="0">
                <a:pos x="1464" y="896"/>
              </a:cxn>
              <a:cxn ang="0">
                <a:pos x="107" y="1088"/>
              </a:cxn>
              <a:cxn ang="0">
                <a:pos x="156" y="1111"/>
              </a:cxn>
              <a:cxn ang="0">
                <a:pos x="710" y="1240"/>
              </a:cxn>
              <a:cxn ang="0">
                <a:pos x="91" y="1159"/>
              </a:cxn>
              <a:cxn ang="0">
                <a:pos x="430" y="1205"/>
              </a:cxn>
              <a:cxn ang="0">
                <a:pos x="399" y="1216"/>
              </a:cxn>
              <a:cxn ang="0">
                <a:pos x="116" y="1207"/>
              </a:cxn>
              <a:cxn ang="0">
                <a:pos x="641" y="1373"/>
              </a:cxn>
              <a:cxn ang="0">
                <a:pos x="368" y="1369"/>
              </a:cxn>
              <a:cxn ang="0">
                <a:pos x="88" y="1337"/>
              </a:cxn>
              <a:cxn ang="0">
                <a:pos x="120" y="1331"/>
              </a:cxn>
              <a:cxn ang="0">
                <a:pos x="686" y="1288"/>
              </a:cxn>
              <a:cxn ang="0">
                <a:pos x="877" y="1358"/>
              </a:cxn>
            </a:cxnLst>
            <a:rect l="0" t="0" r="r" b="b"/>
            <a:pathLst>
              <a:path w="2040" h="1427">
                <a:moveTo>
                  <a:pt x="1079" y="278"/>
                </a:moveTo>
                <a:lnTo>
                  <a:pt x="1079" y="278"/>
                </a:lnTo>
                <a:lnTo>
                  <a:pt x="1079" y="276"/>
                </a:lnTo>
                <a:lnTo>
                  <a:pt x="1077" y="275"/>
                </a:lnTo>
                <a:lnTo>
                  <a:pt x="1077" y="275"/>
                </a:lnTo>
                <a:lnTo>
                  <a:pt x="1077" y="278"/>
                </a:lnTo>
                <a:lnTo>
                  <a:pt x="1076" y="278"/>
                </a:lnTo>
                <a:lnTo>
                  <a:pt x="1076" y="275"/>
                </a:lnTo>
                <a:lnTo>
                  <a:pt x="1076" y="274"/>
                </a:lnTo>
                <a:lnTo>
                  <a:pt x="1077" y="273"/>
                </a:lnTo>
                <a:lnTo>
                  <a:pt x="1077" y="273"/>
                </a:lnTo>
                <a:lnTo>
                  <a:pt x="1078" y="271"/>
                </a:lnTo>
                <a:lnTo>
                  <a:pt x="1080" y="271"/>
                </a:lnTo>
                <a:lnTo>
                  <a:pt x="1081" y="271"/>
                </a:lnTo>
                <a:lnTo>
                  <a:pt x="1082" y="271"/>
                </a:lnTo>
                <a:lnTo>
                  <a:pt x="1082" y="270"/>
                </a:lnTo>
                <a:lnTo>
                  <a:pt x="1082" y="270"/>
                </a:lnTo>
                <a:lnTo>
                  <a:pt x="1081" y="269"/>
                </a:lnTo>
                <a:lnTo>
                  <a:pt x="1081" y="267"/>
                </a:lnTo>
                <a:lnTo>
                  <a:pt x="1084" y="263"/>
                </a:lnTo>
                <a:lnTo>
                  <a:pt x="1088" y="261"/>
                </a:lnTo>
                <a:lnTo>
                  <a:pt x="1091" y="259"/>
                </a:lnTo>
                <a:lnTo>
                  <a:pt x="1091" y="259"/>
                </a:lnTo>
                <a:lnTo>
                  <a:pt x="1093" y="253"/>
                </a:lnTo>
                <a:lnTo>
                  <a:pt x="1096" y="245"/>
                </a:lnTo>
                <a:lnTo>
                  <a:pt x="1105" y="231"/>
                </a:lnTo>
                <a:lnTo>
                  <a:pt x="1115" y="218"/>
                </a:lnTo>
                <a:lnTo>
                  <a:pt x="1125" y="206"/>
                </a:lnTo>
                <a:lnTo>
                  <a:pt x="1125" y="206"/>
                </a:lnTo>
                <a:lnTo>
                  <a:pt x="1127" y="198"/>
                </a:lnTo>
                <a:lnTo>
                  <a:pt x="1130" y="191"/>
                </a:lnTo>
                <a:lnTo>
                  <a:pt x="1133" y="183"/>
                </a:lnTo>
                <a:lnTo>
                  <a:pt x="1137" y="176"/>
                </a:lnTo>
                <a:lnTo>
                  <a:pt x="1147" y="162"/>
                </a:lnTo>
                <a:lnTo>
                  <a:pt x="1156" y="147"/>
                </a:lnTo>
                <a:lnTo>
                  <a:pt x="1166" y="133"/>
                </a:lnTo>
                <a:lnTo>
                  <a:pt x="1170" y="125"/>
                </a:lnTo>
                <a:lnTo>
                  <a:pt x="1173" y="117"/>
                </a:lnTo>
                <a:lnTo>
                  <a:pt x="1177" y="109"/>
                </a:lnTo>
                <a:lnTo>
                  <a:pt x="1178" y="101"/>
                </a:lnTo>
                <a:lnTo>
                  <a:pt x="1179" y="92"/>
                </a:lnTo>
                <a:lnTo>
                  <a:pt x="1179" y="84"/>
                </a:lnTo>
                <a:lnTo>
                  <a:pt x="1179" y="84"/>
                </a:lnTo>
                <a:lnTo>
                  <a:pt x="1181" y="82"/>
                </a:lnTo>
                <a:lnTo>
                  <a:pt x="1184" y="81"/>
                </a:lnTo>
                <a:lnTo>
                  <a:pt x="1186" y="78"/>
                </a:lnTo>
                <a:lnTo>
                  <a:pt x="1188" y="75"/>
                </a:lnTo>
                <a:lnTo>
                  <a:pt x="1190" y="71"/>
                </a:lnTo>
                <a:lnTo>
                  <a:pt x="1190" y="67"/>
                </a:lnTo>
                <a:lnTo>
                  <a:pt x="1190" y="63"/>
                </a:lnTo>
                <a:lnTo>
                  <a:pt x="1187" y="60"/>
                </a:lnTo>
                <a:lnTo>
                  <a:pt x="1187" y="60"/>
                </a:lnTo>
                <a:lnTo>
                  <a:pt x="1191" y="58"/>
                </a:lnTo>
                <a:lnTo>
                  <a:pt x="1193" y="56"/>
                </a:lnTo>
                <a:lnTo>
                  <a:pt x="1196" y="48"/>
                </a:lnTo>
                <a:lnTo>
                  <a:pt x="1199" y="39"/>
                </a:lnTo>
                <a:lnTo>
                  <a:pt x="1201" y="29"/>
                </a:lnTo>
                <a:lnTo>
                  <a:pt x="1203" y="19"/>
                </a:lnTo>
                <a:lnTo>
                  <a:pt x="1207" y="11"/>
                </a:lnTo>
                <a:lnTo>
                  <a:pt x="1210" y="3"/>
                </a:lnTo>
                <a:lnTo>
                  <a:pt x="1212" y="1"/>
                </a:lnTo>
                <a:lnTo>
                  <a:pt x="1214" y="0"/>
                </a:lnTo>
                <a:lnTo>
                  <a:pt x="1214" y="0"/>
                </a:lnTo>
                <a:lnTo>
                  <a:pt x="1221" y="5"/>
                </a:lnTo>
                <a:lnTo>
                  <a:pt x="1225" y="13"/>
                </a:lnTo>
                <a:lnTo>
                  <a:pt x="1228" y="21"/>
                </a:lnTo>
                <a:lnTo>
                  <a:pt x="1231" y="30"/>
                </a:lnTo>
                <a:lnTo>
                  <a:pt x="1235" y="50"/>
                </a:lnTo>
                <a:lnTo>
                  <a:pt x="1238" y="70"/>
                </a:lnTo>
                <a:lnTo>
                  <a:pt x="1238" y="70"/>
                </a:lnTo>
                <a:lnTo>
                  <a:pt x="1240" y="80"/>
                </a:lnTo>
                <a:lnTo>
                  <a:pt x="1244" y="91"/>
                </a:lnTo>
                <a:lnTo>
                  <a:pt x="1247" y="102"/>
                </a:lnTo>
                <a:lnTo>
                  <a:pt x="1250" y="111"/>
                </a:lnTo>
                <a:lnTo>
                  <a:pt x="1250" y="111"/>
                </a:lnTo>
                <a:lnTo>
                  <a:pt x="1252" y="128"/>
                </a:lnTo>
                <a:lnTo>
                  <a:pt x="1253" y="147"/>
                </a:lnTo>
                <a:lnTo>
                  <a:pt x="1254" y="186"/>
                </a:lnTo>
                <a:lnTo>
                  <a:pt x="1254" y="186"/>
                </a:lnTo>
                <a:lnTo>
                  <a:pt x="1255" y="236"/>
                </a:lnTo>
                <a:lnTo>
                  <a:pt x="1256" y="257"/>
                </a:lnTo>
                <a:lnTo>
                  <a:pt x="1259" y="275"/>
                </a:lnTo>
                <a:lnTo>
                  <a:pt x="1259" y="275"/>
                </a:lnTo>
                <a:lnTo>
                  <a:pt x="1252" y="320"/>
                </a:lnTo>
                <a:lnTo>
                  <a:pt x="1244" y="365"/>
                </a:lnTo>
                <a:lnTo>
                  <a:pt x="1233" y="408"/>
                </a:lnTo>
                <a:lnTo>
                  <a:pt x="1228" y="429"/>
                </a:lnTo>
                <a:lnTo>
                  <a:pt x="1222" y="450"/>
                </a:lnTo>
                <a:lnTo>
                  <a:pt x="1222" y="450"/>
                </a:lnTo>
                <a:lnTo>
                  <a:pt x="1250" y="424"/>
                </a:lnTo>
                <a:lnTo>
                  <a:pt x="1278" y="398"/>
                </a:lnTo>
                <a:lnTo>
                  <a:pt x="1308" y="373"/>
                </a:lnTo>
                <a:lnTo>
                  <a:pt x="1338" y="348"/>
                </a:lnTo>
                <a:lnTo>
                  <a:pt x="1338" y="348"/>
                </a:lnTo>
                <a:lnTo>
                  <a:pt x="1356" y="334"/>
                </a:lnTo>
                <a:lnTo>
                  <a:pt x="1364" y="327"/>
                </a:lnTo>
                <a:lnTo>
                  <a:pt x="1373" y="320"/>
                </a:lnTo>
                <a:lnTo>
                  <a:pt x="1373" y="320"/>
                </a:lnTo>
                <a:lnTo>
                  <a:pt x="1382" y="314"/>
                </a:lnTo>
                <a:lnTo>
                  <a:pt x="1393" y="309"/>
                </a:lnTo>
                <a:lnTo>
                  <a:pt x="1397" y="306"/>
                </a:lnTo>
                <a:lnTo>
                  <a:pt x="1403" y="304"/>
                </a:lnTo>
                <a:lnTo>
                  <a:pt x="1407" y="300"/>
                </a:lnTo>
                <a:lnTo>
                  <a:pt x="1410" y="294"/>
                </a:lnTo>
                <a:lnTo>
                  <a:pt x="1410" y="294"/>
                </a:lnTo>
                <a:lnTo>
                  <a:pt x="1411" y="296"/>
                </a:lnTo>
                <a:lnTo>
                  <a:pt x="1413" y="297"/>
                </a:lnTo>
                <a:lnTo>
                  <a:pt x="1415" y="296"/>
                </a:lnTo>
                <a:lnTo>
                  <a:pt x="1417" y="294"/>
                </a:lnTo>
                <a:lnTo>
                  <a:pt x="1417" y="294"/>
                </a:lnTo>
                <a:lnTo>
                  <a:pt x="1428" y="287"/>
                </a:lnTo>
                <a:lnTo>
                  <a:pt x="1439" y="281"/>
                </a:lnTo>
                <a:lnTo>
                  <a:pt x="1462" y="269"/>
                </a:lnTo>
                <a:lnTo>
                  <a:pt x="1484" y="258"/>
                </a:lnTo>
                <a:lnTo>
                  <a:pt x="1495" y="251"/>
                </a:lnTo>
                <a:lnTo>
                  <a:pt x="1505" y="243"/>
                </a:lnTo>
                <a:lnTo>
                  <a:pt x="1505" y="243"/>
                </a:lnTo>
                <a:lnTo>
                  <a:pt x="1519" y="239"/>
                </a:lnTo>
                <a:lnTo>
                  <a:pt x="1532" y="233"/>
                </a:lnTo>
                <a:lnTo>
                  <a:pt x="1557" y="223"/>
                </a:lnTo>
                <a:lnTo>
                  <a:pt x="1581" y="212"/>
                </a:lnTo>
                <a:lnTo>
                  <a:pt x="1593" y="207"/>
                </a:lnTo>
                <a:lnTo>
                  <a:pt x="1607" y="202"/>
                </a:lnTo>
                <a:lnTo>
                  <a:pt x="1607" y="202"/>
                </a:lnTo>
                <a:lnTo>
                  <a:pt x="1610" y="199"/>
                </a:lnTo>
                <a:lnTo>
                  <a:pt x="1615" y="196"/>
                </a:lnTo>
                <a:lnTo>
                  <a:pt x="1623" y="190"/>
                </a:lnTo>
                <a:lnTo>
                  <a:pt x="1623" y="190"/>
                </a:lnTo>
                <a:lnTo>
                  <a:pt x="1626" y="186"/>
                </a:lnTo>
                <a:lnTo>
                  <a:pt x="1630" y="182"/>
                </a:lnTo>
                <a:lnTo>
                  <a:pt x="1633" y="178"/>
                </a:lnTo>
                <a:lnTo>
                  <a:pt x="1636" y="173"/>
                </a:lnTo>
                <a:lnTo>
                  <a:pt x="1636" y="173"/>
                </a:lnTo>
                <a:lnTo>
                  <a:pt x="1639" y="171"/>
                </a:lnTo>
                <a:lnTo>
                  <a:pt x="1644" y="170"/>
                </a:lnTo>
                <a:lnTo>
                  <a:pt x="1647" y="169"/>
                </a:lnTo>
                <a:lnTo>
                  <a:pt x="1650" y="167"/>
                </a:lnTo>
                <a:lnTo>
                  <a:pt x="1650" y="167"/>
                </a:lnTo>
                <a:lnTo>
                  <a:pt x="1656" y="161"/>
                </a:lnTo>
                <a:lnTo>
                  <a:pt x="1662" y="154"/>
                </a:lnTo>
                <a:lnTo>
                  <a:pt x="1666" y="146"/>
                </a:lnTo>
                <a:lnTo>
                  <a:pt x="1670" y="137"/>
                </a:lnTo>
                <a:lnTo>
                  <a:pt x="1680" y="120"/>
                </a:lnTo>
                <a:lnTo>
                  <a:pt x="1688" y="103"/>
                </a:lnTo>
                <a:lnTo>
                  <a:pt x="1688" y="103"/>
                </a:lnTo>
                <a:lnTo>
                  <a:pt x="1688" y="96"/>
                </a:lnTo>
                <a:lnTo>
                  <a:pt x="1687" y="91"/>
                </a:lnTo>
                <a:lnTo>
                  <a:pt x="1687" y="86"/>
                </a:lnTo>
                <a:lnTo>
                  <a:pt x="1688" y="84"/>
                </a:lnTo>
                <a:lnTo>
                  <a:pt x="1691" y="81"/>
                </a:lnTo>
                <a:lnTo>
                  <a:pt x="1691" y="81"/>
                </a:lnTo>
                <a:lnTo>
                  <a:pt x="1696" y="82"/>
                </a:lnTo>
                <a:lnTo>
                  <a:pt x="1698" y="82"/>
                </a:lnTo>
                <a:lnTo>
                  <a:pt x="1701" y="81"/>
                </a:lnTo>
                <a:lnTo>
                  <a:pt x="1701" y="81"/>
                </a:lnTo>
                <a:lnTo>
                  <a:pt x="1705" y="97"/>
                </a:lnTo>
                <a:lnTo>
                  <a:pt x="1710" y="112"/>
                </a:lnTo>
                <a:lnTo>
                  <a:pt x="1714" y="127"/>
                </a:lnTo>
                <a:lnTo>
                  <a:pt x="1715" y="135"/>
                </a:lnTo>
                <a:lnTo>
                  <a:pt x="1715" y="142"/>
                </a:lnTo>
                <a:lnTo>
                  <a:pt x="1715" y="142"/>
                </a:lnTo>
                <a:lnTo>
                  <a:pt x="1730" y="138"/>
                </a:lnTo>
                <a:lnTo>
                  <a:pt x="1742" y="134"/>
                </a:lnTo>
                <a:lnTo>
                  <a:pt x="1753" y="130"/>
                </a:lnTo>
                <a:lnTo>
                  <a:pt x="1766" y="126"/>
                </a:lnTo>
                <a:lnTo>
                  <a:pt x="1766" y="126"/>
                </a:lnTo>
                <a:lnTo>
                  <a:pt x="1781" y="147"/>
                </a:lnTo>
                <a:lnTo>
                  <a:pt x="1787" y="157"/>
                </a:lnTo>
                <a:lnTo>
                  <a:pt x="1793" y="169"/>
                </a:lnTo>
                <a:lnTo>
                  <a:pt x="1793" y="169"/>
                </a:lnTo>
                <a:lnTo>
                  <a:pt x="1797" y="168"/>
                </a:lnTo>
                <a:lnTo>
                  <a:pt x="1800" y="167"/>
                </a:lnTo>
                <a:lnTo>
                  <a:pt x="1804" y="164"/>
                </a:lnTo>
                <a:lnTo>
                  <a:pt x="1809" y="161"/>
                </a:lnTo>
                <a:lnTo>
                  <a:pt x="1812" y="161"/>
                </a:lnTo>
                <a:lnTo>
                  <a:pt x="1814" y="162"/>
                </a:lnTo>
                <a:lnTo>
                  <a:pt x="1814" y="162"/>
                </a:lnTo>
                <a:lnTo>
                  <a:pt x="1816" y="163"/>
                </a:lnTo>
                <a:lnTo>
                  <a:pt x="1818" y="164"/>
                </a:lnTo>
                <a:lnTo>
                  <a:pt x="1820" y="167"/>
                </a:lnTo>
                <a:lnTo>
                  <a:pt x="1822" y="172"/>
                </a:lnTo>
                <a:lnTo>
                  <a:pt x="1823" y="179"/>
                </a:lnTo>
                <a:lnTo>
                  <a:pt x="1823" y="184"/>
                </a:lnTo>
                <a:lnTo>
                  <a:pt x="1824" y="190"/>
                </a:lnTo>
                <a:lnTo>
                  <a:pt x="1828" y="195"/>
                </a:lnTo>
                <a:lnTo>
                  <a:pt x="1829" y="196"/>
                </a:lnTo>
                <a:lnTo>
                  <a:pt x="1831" y="197"/>
                </a:lnTo>
                <a:lnTo>
                  <a:pt x="1831" y="197"/>
                </a:lnTo>
                <a:lnTo>
                  <a:pt x="1839" y="194"/>
                </a:lnTo>
                <a:lnTo>
                  <a:pt x="1847" y="191"/>
                </a:lnTo>
                <a:lnTo>
                  <a:pt x="1856" y="190"/>
                </a:lnTo>
                <a:lnTo>
                  <a:pt x="1860" y="191"/>
                </a:lnTo>
                <a:lnTo>
                  <a:pt x="1863" y="192"/>
                </a:lnTo>
                <a:lnTo>
                  <a:pt x="1863" y="192"/>
                </a:lnTo>
                <a:lnTo>
                  <a:pt x="1866" y="198"/>
                </a:lnTo>
                <a:lnTo>
                  <a:pt x="1867" y="206"/>
                </a:lnTo>
                <a:lnTo>
                  <a:pt x="1869" y="212"/>
                </a:lnTo>
                <a:lnTo>
                  <a:pt x="1869" y="219"/>
                </a:lnTo>
                <a:lnTo>
                  <a:pt x="1869" y="233"/>
                </a:lnTo>
                <a:lnTo>
                  <a:pt x="1867" y="248"/>
                </a:lnTo>
                <a:lnTo>
                  <a:pt x="1864" y="263"/>
                </a:lnTo>
                <a:lnTo>
                  <a:pt x="1861" y="278"/>
                </a:lnTo>
                <a:lnTo>
                  <a:pt x="1852" y="305"/>
                </a:lnTo>
                <a:lnTo>
                  <a:pt x="1852" y="305"/>
                </a:lnTo>
                <a:lnTo>
                  <a:pt x="1857" y="304"/>
                </a:lnTo>
                <a:lnTo>
                  <a:pt x="1862" y="304"/>
                </a:lnTo>
                <a:lnTo>
                  <a:pt x="1873" y="303"/>
                </a:lnTo>
                <a:lnTo>
                  <a:pt x="1884" y="303"/>
                </a:lnTo>
                <a:lnTo>
                  <a:pt x="1895" y="302"/>
                </a:lnTo>
                <a:lnTo>
                  <a:pt x="1895" y="302"/>
                </a:lnTo>
                <a:lnTo>
                  <a:pt x="1902" y="299"/>
                </a:lnTo>
                <a:lnTo>
                  <a:pt x="1908" y="296"/>
                </a:lnTo>
                <a:lnTo>
                  <a:pt x="1914" y="292"/>
                </a:lnTo>
                <a:lnTo>
                  <a:pt x="1917" y="292"/>
                </a:lnTo>
                <a:lnTo>
                  <a:pt x="1920" y="293"/>
                </a:lnTo>
                <a:lnTo>
                  <a:pt x="1920" y="293"/>
                </a:lnTo>
                <a:lnTo>
                  <a:pt x="1922" y="297"/>
                </a:lnTo>
                <a:lnTo>
                  <a:pt x="1922" y="301"/>
                </a:lnTo>
                <a:lnTo>
                  <a:pt x="1922" y="305"/>
                </a:lnTo>
                <a:lnTo>
                  <a:pt x="1921" y="309"/>
                </a:lnTo>
                <a:lnTo>
                  <a:pt x="1914" y="327"/>
                </a:lnTo>
                <a:lnTo>
                  <a:pt x="1914" y="327"/>
                </a:lnTo>
                <a:lnTo>
                  <a:pt x="1908" y="349"/>
                </a:lnTo>
                <a:lnTo>
                  <a:pt x="1902" y="372"/>
                </a:lnTo>
                <a:lnTo>
                  <a:pt x="1890" y="415"/>
                </a:lnTo>
                <a:lnTo>
                  <a:pt x="1890" y="415"/>
                </a:lnTo>
                <a:lnTo>
                  <a:pt x="1923" y="415"/>
                </a:lnTo>
                <a:lnTo>
                  <a:pt x="1954" y="413"/>
                </a:lnTo>
                <a:lnTo>
                  <a:pt x="2016" y="407"/>
                </a:lnTo>
                <a:lnTo>
                  <a:pt x="2016" y="407"/>
                </a:lnTo>
                <a:lnTo>
                  <a:pt x="2023" y="415"/>
                </a:lnTo>
                <a:lnTo>
                  <a:pt x="2029" y="423"/>
                </a:lnTo>
                <a:lnTo>
                  <a:pt x="2033" y="430"/>
                </a:lnTo>
                <a:lnTo>
                  <a:pt x="2036" y="438"/>
                </a:lnTo>
                <a:lnTo>
                  <a:pt x="2039" y="446"/>
                </a:lnTo>
                <a:lnTo>
                  <a:pt x="2040" y="456"/>
                </a:lnTo>
                <a:lnTo>
                  <a:pt x="2039" y="467"/>
                </a:lnTo>
                <a:lnTo>
                  <a:pt x="2038" y="480"/>
                </a:lnTo>
                <a:lnTo>
                  <a:pt x="2038" y="480"/>
                </a:lnTo>
                <a:lnTo>
                  <a:pt x="2034" y="494"/>
                </a:lnTo>
                <a:lnTo>
                  <a:pt x="2030" y="510"/>
                </a:lnTo>
                <a:lnTo>
                  <a:pt x="2027" y="526"/>
                </a:lnTo>
                <a:lnTo>
                  <a:pt x="2024" y="542"/>
                </a:lnTo>
                <a:lnTo>
                  <a:pt x="2024" y="542"/>
                </a:lnTo>
                <a:lnTo>
                  <a:pt x="2021" y="555"/>
                </a:lnTo>
                <a:lnTo>
                  <a:pt x="2021" y="567"/>
                </a:lnTo>
                <a:lnTo>
                  <a:pt x="2020" y="580"/>
                </a:lnTo>
                <a:lnTo>
                  <a:pt x="2019" y="593"/>
                </a:lnTo>
                <a:lnTo>
                  <a:pt x="2019" y="593"/>
                </a:lnTo>
                <a:lnTo>
                  <a:pt x="2017" y="603"/>
                </a:lnTo>
                <a:lnTo>
                  <a:pt x="2014" y="612"/>
                </a:lnTo>
                <a:lnTo>
                  <a:pt x="2011" y="622"/>
                </a:lnTo>
                <a:lnTo>
                  <a:pt x="2009" y="631"/>
                </a:lnTo>
                <a:lnTo>
                  <a:pt x="2009" y="631"/>
                </a:lnTo>
                <a:lnTo>
                  <a:pt x="2005" y="647"/>
                </a:lnTo>
                <a:lnTo>
                  <a:pt x="2002" y="661"/>
                </a:lnTo>
                <a:lnTo>
                  <a:pt x="1993" y="693"/>
                </a:lnTo>
                <a:lnTo>
                  <a:pt x="1993" y="693"/>
                </a:lnTo>
                <a:lnTo>
                  <a:pt x="1974" y="768"/>
                </a:lnTo>
                <a:lnTo>
                  <a:pt x="1956" y="844"/>
                </a:lnTo>
                <a:lnTo>
                  <a:pt x="1937" y="919"/>
                </a:lnTo>
                <a:lnTo>
                  <a:pt x="1919" y="991"/>
                </a:lnTo>
                <a:lnTo>
                  <a:pt x="1919" y="991"/>
                </a:lnTo>
                <a:lnTo>
                  <a:pt x="1911" y="1014"/>
                </a:lnTo>
                <a:lnTo>
                  <a:pt x="1905" y="1036"/>
                </a:lnTo>
                <a:lnTo>
                  <a:pt x="1898" y="1058"/>
                </a:lnTo>
                <a:lnTo>
                  <a:pt x="1895" y="1069"/>
                </a:lnTo>
                <a:lnTo>
                  <a:pt x="1893" y="1079"/>
                </a:lnTo>
                <a:lnTo>
                  <a:pt x="1893" y="1079"/>
                </a:lnTo>
                <a:lnTo>
                  <a:pt x="1886" y="1126"/>
                </a:lnTo>
                <a:lnTo>
                  <a:pt x="1881" y="1149"/>
                </a:lnTo>
                <a:lnTo>
                  <a:pt x="1877" y="1170"/>
                </a:lnTo>
                <a:lnTo>
                  <a:pt x="1872" y="1192"/>
                </a:lnTo>
                <a:lnTo>
                  <a:pt x="1865" y="1212"/>
                </a:lnTo>
                <a:lnTo>
                  <a:pt x="1859" y="1232"/>
                </a:lnTo>
                <a:lnTo>
                  <a:pt x="1850" y="1252"/>
                </a:lnTo>
                <a:lnTo>
                  <a:pt x="1850" y="1252"/>
                </a:lnTo>
                <a:lnTo>
                  <a:pt x="1846" y="1254"/>
                </a:lnTo>
                <a:lnTo>
                  <a:pt x="1841" y="1257"/>
                </a:lnTo>
                <a:lnTo>
                  <a:pt x="1834" y="1259"/>
                </a:lnTo>
                <a:lnTo>
                  <a:pt x="1830" y="1262"/>
                </a:lnTo>
                <a:lnTo>
                  <a:pt x="1830" y="1262"/>
                </a:lnTo>
                <a:lnTo>
                  <a:pt x="1812" y="1265"/>
                </a:lnTo>
                <a:lnTo>
                  <a:pt x="1792" y="1265"/>
                </a:lnTo>
                <a:lnTo>
                  <a:pt x="1773" y="1263"/>
                </a:lnTo>
                <a:lnTo>
                  <a:pt x="1753" y="1262"/>
                </a:lnTo>
                <a:lnTo>
                  <a:pt x="1753" y="1262"/>
                </a:lnTo>
                <a:lnTo>
                  <a:pt x="1733" y="1261"/>
                </a:lnTo>
                <a:lnTo>
                  <a:pt x="1715" y="1262"/>
                </a:lnTo>
                <a:lnTo>
                  <a:pt x="1697" y="1265"/>
                </a:lnTo>
                <a:lnTo>
                  <a:pt x="1679" y="1268"/>
                </a:lnTo>
                <a:lnTo>
                  <a:pt x="1642" y="1274"/>
                </a:lnTo>
                <a:lnTo>
                  <a:pt x="1624" y="1276"/>
                </a:lnTo>
                <a:lnTo>
                  <a:pt x="1607" y="1278"/>
                </a:lnTo>
                <a:lnTo>
                  <a:pt x="1607" y="1278"/>
                </a:lnTo>
                <a:lnTo>
                  <a:pt x="1593" y="1277"/>
                </a:lnTo>
                <a:lnTo>
                  <a:pt x="1579" y="1277"/>
                </a:lnTo>
                <a:lnTo>
                  <a:pt x="1573" y="1277"/>
                </a:lnTo>
                <a:lnTo>
                  <a:pt x="1568" y="1280"/>
                </a:lnTo>
                <a:lnTo>
                  <a:pt x="1561" y="1282"/>
                </a:lnTo>
                <a:lnTo>
                  <a:pt x="1556" y="1285"/>
                </a:lnTo>
                <a:lnTo>
                  <a:pt x="1556" y="1285"/>
                </a:lnTo>
                <a:lnTo>
                  <a:pt x="1428" y="1293"/>
                </a:lnTo>
                <a:lnTo>
                  <a:pt x="1294" y="1301"/>
                </a:lnTo>
                <a:lnTo>
                  <a:pt x="1294" y="1301"/>
                </a:lnTo>
                <a:lnTo>
                  <a:pt x="1224" y="1306"/>
                </a:lnTo>
                <a:lnTo>
                  <a:pt x="1188" y="1311"/>
                </a:lnTo>
                <a:lnTo>
                  <a:pt x="1153" y="1315"/>
                </a:lnTo>
                <a:lnTo>
                  <a:pt x="1118" y="1320"/>
                </a:lnTo>
                <a:lnTo>
                  <a:pt x="1084" y="1328"/>
                </a:lnTo>
                <a:lnTo>
                  <a:pt x="1050" y="1335"/>
                </a:lnTo>
                <a:lnTo>
                  <a:pt x="1018" y="1344"/>
                </a:lnTo>
                <a:lnTo>
                  <a:pt x="1018" y="1344"/>
                </a:lnTo>
                <a:lnTo>
                  <a:pt x="1012" y="1347"/>
                </a:lnTo>
                <a:lnTo>
                  <a:pt x="1012" y="1347"/>
                </a:lnTo>
                <a:lnTo>
                  <a:pt x="999" y="1354"/>
                </a:lnTo>
                <a:lnTo>
                  <a:pt x="987" y="1362"/>
                </a:lnTo>
                <a:lnTo>
                  <a:pt x="975" y="1369"/>
                </a:lnTo>
                <a:lnTo>
                  <a:pt x="969" y="1373"/>
                </a:lnTo>
                <a:lnTo>
                  <a:pt x="961" y="1374"/>
                </a:lnTo>
                <a:lnTo>
                  <a:pt x="961" y="1374"/>
                </a:lnTo>
                <a:lnTo>
                  <a:pt x="947" y="1376"/>
                </a:lnTo>
                <a:lnTo>
                  <a:pt x="929" y="1377"/>
                </a:lnTo>
                <a:lnTo>
                  <a:pt x="912" y="1377"/>
                </a:lnTo>
                <a:lnTo>
                  <a:pt x="896" y="1376"/>
                </a:lnTo>
                <a:lnTo>
                  <a:pt x="896" y="1376"/>
                </a:lnTo>
                <a:lnTo>
                  <a:pt x="887" y="1374"/>
                </a:lnTo>
                <a:lnTo>
                  <a:pt x="877" y="1371"/>
                </a:lnTo>
                <a:lnTo>
                  <a:pt x="867" y="1367"/>
                </a:lnTo>
                <a:lnTo>
                  <a:pt x="861" y="1367"/>
                </a:lnTo>
                <a:lnTo>
                  <a:pt x="861" y="1367"/>
                </a:lnTo>
                <a:lnTo>
                  <a:pt x="839" y="1368"/>
                </a:lnTo>
                <a:lnTo>
                  <a:pt x="817" y="1369"/>
                </a:lnTo>
                <a:lnTo>
                  <a:pt x="772" y="1371"/>
                </a:lnTo>
                <a:lnTo>
                  <a:pt x="772" y="1371"/>
                </a:lnTo>
                <a:lnTo>
                  <a:pt x="741" y="1372"/>
                </a:lnTo>
                <a:lnTo>
                  <a:pt x="712" y="1375"/>
                </a:lnTo>
                <a:lnTo>
                  <a:pt x="649" y="1384"/>
                </a:lnTo>
                <a:lnTo>
                  <a:pt x="649" y="1384"/>
                </a:lnTo>
                <a:lnTo>
                  <a:pt x="614" y="1389"/>
                </a:lnTo>
                <a:lnTo>
                  <a:pt x="578" y="1392"/>
                </a:lnTo>
                <a:lnTo>
                  <a:pt x="542" y="1394"/>
                </a:lnTo>
                <a:lnTo>
                  <a:pt x="506" y="1397"/>
                </a:lnTo>
                <a:lnTo>
                  <a:pt x="506" y="1397"/>
                </a:lnTo>
                <a:lnTo>
                  <a:pt x="448" y="1404"/>
                </a:lnTo>
                <a:lnTo>
                  <a:pt x="388" y="1410"/>
                </a:lnTo>
                <a:lnTo>
                  <a:pt x="328" y="1415"/>
                </a:lnTo>
                <a:lnTo>
                  <a:pt x="298" y="1418"/>
                </a:lnTo>
                <a:lnTo>
                  <a:pt x="267" y="1419"/>
                </a:lnTo>
                <a:lnTo>
                  <a:pt x="267" y="1419"/>
                </a:lnTo>
                <a:lnTo>
                  <a:pt x="252" y="1418"/>
                </a:lnTo>
                <a:lnTo>
                  <a:pt x="244" y="1417"/>
                </a:lnTo>
                <a:lnTo>
                  <a:pt x="237" y="1417"/>
                </a:lnTo>
                <a:lnTo>
                  <a:pt x="237" y="1417"/>
                </a:lnTo>
                <a:lnTo>
                  <a:pt x="216" y="1419"/>
                </a:lnTo>
                <a:lnTo>
                  <a:pt x="196" y="1422"/>
                </a:lnTo>
                <a:lnTo>
                  <a:pt x="177" y="1425"/>
                </a:lnTo>
                <a:lnTo>
                  <a:pt x="156" y="1427"/>
                </a:lnTo>
                <a:lnTo>
                  <a:pt x="156" y="1427"/>
                </a:lnTo>
                <a:lnTo>
                  <a:pt x="134" y="1427"/>
                </a:lnTo>
                <a:lnTo>
                  <a:pt x="110" y="1425"/>
                </a:lnTo>
                <a:lnTo>
                  <a:pt x="87" y="1423"/>
                </a:lnTo>
                <a:lnTo>
                  <a:pt x="64" y="1422"/>
                </a:lnTo>
                <a:lnTo>
                  <a:pt x="64" y="1422"/>
                </a:lnTo>
                <a:lnTo>
                  <a:pt x="50" y="1421"/>
                </a:lnTo>
                <a:lnTo>
                  <a:pt x="36" y="1419"/>
                </a:lnTo>
                <a:lnTo>
                  <a:pt x="24" y="1415"/>
                </a:lnTo>
                <a:lnTo>
                  <a:pt x="11" y="1411"/>
                </a:lnTo>
                <a:lnTo>
                  <a:pt x="11" y="1411"/>
                </a:lnTo>
                <a:lnTo>
                  <a:pt x="9" y="1404"/>
                </a:lnTo>
                <a:lnTo>
                  <a:pt x="6" y="1394"/>
                </a:lnTo>
                <a:lnTo>
                  <a:pt x="4" y="1386"/>
                </a:lnTo>
                <a:lnTo>
                  <a:pt x="2" y="1382"/>
                </a:lnTo>
                <a:lnTo>
                  <a:pt x="0" y="1379"/>
                </a:lnTo>
                <a:lnTo>
                  <a:pt x="0" y="1379"/>
                </a:lnTo>
                <a:lnTo>
                  <a:pt x="21" y="1335"/>
                </a:lnTo>
                <a:lnTo>
                  <a:pt x="43" y="1291"/>
                </a:lnTo>
                <a:lnTo>
                  <a:pt x="66" y="1250"/>
                </a:lnTo>
                <a:lnTo>
                  <a:pt x="89" y="1210"/>
                </a:lnTo>
                <a:lnTo>
                  <a:pt x="89" y="1210"/>
                </a:lnTo>
                <a:lnTo>
                  <a:pt x="71" y="1211"/>
                </a:lnTo>
                <a:lnTo>
                  <a:pt x="52" y="1213"/>
                </a:lnTo>
                <a:lnTo>
                  <a:pt x="35" y="1215"/>
                </a:lnTo>
                <a:lnTo>
                  <a:pt x="18" y="1215"/>
                </a:lnTo>
                <a:lnTo>
                  <a:pt x="18" y="1215"/>
                </a:lnTo>
                <a:lnTo>
                  <a:pt x="16" y="1208"/>
                </a:lnTo>
                <a:lnTo>
                  <a:pt x="17" y="1199"/>
                </a:lnTo>
                <a:lnTo>
                  <a:pt x="19" y="1192"/>
                </a:lnTo>
                <a:lnTo>
                  <a:pt x="22" y="1183"/>
                </a:lnTo>
                <a:lnTo>
                  <a:pt x="30" y="1168"/>
                </a:lnTo>
                <a:lnTo>
                  <a:pt x="37" y="1153"/>
                </a:lnTo>
                <a:lnTo>
                  <a:pt x="37" y="1153"/>
                </a:lnTo>
                <a:lnTo>
                  <a:pt x="32" y="1151"/>
                </a:lnTo>
                <a:lnTo>
                  <a:pt x="27" y="1150"/>
                </a:lnTo>
                <a:lnTo>
                  <a:pt x="21" y="1151"/>
                </a:lnTo>
                <a:lnTo>
                  <a:pt x="16" y="1151"/>
                </a:lnTo>
                <a:lnTo>
                  <a:pt x="12" y="1152"/>
                </a:lnTo>
                <a:lnTo>
                  <a:pt x="7" y="1152"/>
                </a:lnTo>
                <a:lnTo>
                  <a:pt x="4" y="1151"/>
                </a:lnTo>
                <a:lnTo>
                  <a:pt x="0" y="1148"/>
                </a:lnTo>
                <a:lnTo>
                  <a:pt x="0" y="1148"/>
                </a:lnTo>
                <a:lnTo>
                  <a:pt x="0" y="1140"/>
                </a:lnTo>
                <a:lnTo>
                  <a:pt x="2" y="1134"/>
                </a:lnTo>
                <a:lnTo>
                  <a:pt x="5" y="1129"/>
                </a:lnTo>
                <a:lnTo>
                  <a:pt x="10" y="1123"/>
                </a:lnTo>
                <a:lnTo>
                  <a:pt x="19" y="1112"/>
                </a:lnTo>
                <a:lnTo>
                  <a:pt x="24" y="1107"/>
                </a:lnTo>
                <a:lnTo>
                  <a:pt x="27" y="1101"/>
                </a:lnTo>
                <a:lnTo>
                  <a:pt x="27" y="1101"/>
                </a:lnTo>
                <a:lnTo>
                  <a:pt x="24" y="1101"/>
                </a:lnTo>
                <a:lnTo>
                  <a:pt x="19" y="1101"/>
                </a:lnTo>
                <a:lnTo>
                  <a:pt x="14" y="1099"/>
                </a:lnTo>
                <a:lnTo>
                  <a:pt x="12" y="1097"/>
                </a:lnTo>
                <a:lnTo>
                  <a:pt x="11" y="1095"/>
                </a:lnTo>
                <a:lnTo>
                  <a:pt x="11" y="1095"/>
                </a:lnTo>
                <a:lnTo>
                  <a:pt x="14" y="1086"/>
                </a:lnTo>
                <a:lnTo>
                  <a:pt x="17" y="1078"/>
                </a:lnTo>
                <a:lnTo>
                  <a:pt x="27" y="1064"/>
                </a:lnTo>
                <a:lnTo>
                  <a:pt x="36" y="1051"/>
                </a:lnTo>
                <a:lnTo>
                  <a:pt x="41" y="1044"/>
                </a:lnTo>
                <a:lnTo>
                  <a:pt x="45" y="1036"/>
                </a:lnTo>
                <a:lnTo>
                  <a:pt x="45" y="1036"/>
                </a:lnTo>
                <a:lnTo>
                  <a:pt x="36" y="1036"/>
                </a:lnTo>
                <a:lnTo>
                  <a:pt x="29" y="1036"/>
                </a:lnTo>
                <a:lnTo>
                  <a:pt x="25" y="1035"/>
                </a:lnTo>
                <a:lnTo>
                  <a:pt x="21" y="1034"/>
                </a:lnTo>
                <a:lnTo>
                  <a:pt x="18" y="1031"/>
                </a:lnTo>
                <a:lnTo>
                  <a:pt x="16" y="1027"/>
                </a:lnTo>
                <a:lnTo>
                  <a:pt x="16" y="1027"/>
                </a:lnTo>
                <a:lnTo>
                  <a:pt x="19" y="1020"/>
                </a:lnTo>
                <a:lnTo>
                  <a:pt x="22" y="1014"/>
                </a:lnTo>
                <a:lnTo>
                  <a:pt x="33" y="1004"/>
                </a:lnTo>
                <a:lnTo>
                  <a:pt x="37" y="999"/>
                </a:lnTo>
                <a:lnTo>
                  <a:pt x="42" y="994"/>
                </a:lnTo>
                <a:lnTo>
                  <a:pt x="46" y="987"/>
                </a:lnTo>
                <a:lnTo>
                  <a:pt x="48" y="980"/>
                </a:lnTo>
                <a:lnTo>
                  <a:pt x="48" y="980"/>
                </a:lnTo>
                <a:lnTo>
                  <a:pt x="51" y="980"/>
                </a:lnTo>
                <a:lnTo>
                  <a:pt x="54" y="979"/>
                </a:lnTo>
                <a:lnTo>
                  <a:pt x="55" y="976"/>
                </a:lnTo>
                <a:lnTo>
                  <a:pt x="57" y="975"/>
                </a:lnTo>
                <a:lnTo>
                  <a:pt x="57" y="975"/>
                </a:lnTo>
                <a:lnTo>
                  <a:pt x="72" y="953"/>
                </a:lnTo>
                <a:lnTo>
                  <a:pt x="87" y="932"/>
                </a:lnTo>
                <a:lnTo>
                  <a:pt x="119" y="891"/>
                </a:lnTo>
                <a:lnTo>
                  <a:pt x="135" y="869"/>
                </a:lnTo>
                <a:lnTo>
                  <a:pt x="151" y="849"/>
                </a:lnTo>
                <a:lnTo>
                  <a:pt x="166" y="827"/>
                </a:lnTo>
                <a:lnTo>
                  <a:pt x="180" y="803"/>
                </a:lnTo>
                <a:lnTo>
                  <a:pt x="180" y="803"/>
                </a:lnTo>
                <a:lnTo>
                  <a:pt x="182" y="802"/>
                </a:lnTo>
                <a:lnTo>
                  <a:pt x="184" y="800"/>
                </a:lnTo>
                <a:lnTo>
                  <a:pt x="186" y="799"/>
                </a:lnTo>
                <a:lnTo>
                  <a:pt x="191" y="798"/>
                </a:lnTo>
                <a:lnTo>
                  <a:pt x="191" y="798"/>
                </a:lnTo>
                <a:lnTo>
                  <a:pt x="210" y="766"/>
                </a:lnTo>
                <a:lnTo>
                  <a:pt x="215" y="757"/>
                </a:lnTo>
                <a:lnTo>
                  <a:pt x="221" y="751"/>
                </a:lnTo>
                <a:lnTo>
                  <a:pt x="227" y="743"/>
                </a:lnTo>
                <a:lnTo>
                  <a:pt x="234" y="738"/>
                </a:lnTo>
                <a:lnTo>
                  <a:pt x="234" y="738"/>
                </a:lnTo>
                <a:lnTo>
                  <a:pt x="252" y="708"/>
                </a:lnTo>
                <a:lnTo>
                  <a:pt x="269" y="681"/>
                </a:lnTo>
                <a:lnTo>
                  <a:pt x="304" y="630"/>
                </a:lnTo>
                <a:lnTo>
                  <a:pt x="321" y="603"/>
                </a:lnTo>
                <a:lnTo>
                  <a:pt x="337" y="576"/>
                </a:lnTo>
                <a:lnTo>
                  <a:pt x="353" y="546"/>
                </a:lnTo>
                <a:lnTo>
                  <a:pt x="368" y="514"/>
                </a:lnTo>
                <a:lnTo>
                  <a:pt x="368" y="514"/>
                </a:lnTo>
                <a:lnTo>
                  <a:pt x="372" y="512"/>
                </a:lnTo>
                <a:lnTo>
                  <a:pt x="374" y="511"/>
                </a:lnTo>
                <a:lnTo>
                  <a:pt x="380" y="512"/>
                </a:lnTo>
                <a:lnTo>
                  <a:pt x="380" y="512"/>
                </a:lnTo>
                <a:lnTo>
                  <a:pt x="398" y="484"/>
                </a:lnTo>
                <a:lnTo>
                  <a:pt x="417" y="456"/>
                </a:lnTo>
                <a:lnTo>
                  <a:pt x="436" y="429"/>
                </a:lnTo>
                <a:lnTo>
                  <a:pt x="453" y="402"/>
                </a:lnTo>
                <a:lnTo>
                  <a:pt x="453" y="402"/>
                </a:lnTo>
                <a:lnTo>
                  <a:pt x="456" y="402"/>
                </a:lnTo>
                <a:lnTo>
                  <a:pt x="458" y="403"/>
                </a:lnTo>
                <a:lnTo>
                  <a:pt x="460" y="406"/>
                </a:lnTo>
                <a:lnTo>
                  <a:pt x="464" y="409"/>
                </a:lnTo>
                <a:lnTo>
                  <a:pt x="465" y="410"/>
                </a:lnTo>
                <a:lnTo>
                  <a:pt x="468" y="410"/>
                </a:lnTo>
                <a:lnTo>
                  <a:pt x="468" y="410"/>
                </a:lnTo>
                <a:lnTo>
                  <a:pt x="482" y="408"/>
                </a:lnTo>
                <a:lnTo>
                  <a:pt x="497" y="406"/>
                </a:lnTo>
                <a:lnTo>
                  <a:pt x="513" y="405"/>
                </a:lnTo>
                <a:lnTo>
                  <a:pt x="529" y="405"/>
                </a:lnTo>
                <a:lnTo>
                  <a:pt x="562" y="406"/>
                </a:lnTo>
                <a:lnTo>
                  <a:pt x="595" y="409"/>
                </a:lnTo>
                <a:lnTo>
                  <a:pt x="595" y="409"/>
                </a:lnTo>
                <a:lnTo>
                  <a:pt x="647" y="412"/>
                </a:lnTo>
                <a:lnTo>
                  <a:pt x="698" y="413"/>
                </a:lnTo>
                <a:lnTo>
                  <a:pt x="748" y="415"/>
                </a:lnTo>
                <a:lnTo>
                  <a:pt x="797" y="420"/>
                </a:lnTo>
                <a:lnTo>
                  <a:pt x="797" y="420"/>
                </a:lnTo>
                <a:lnTo>
                  <a:pt x="815" y="424"/>
                </a:lnTo>
                <a:lnTo>
                  <a:pt x="834" y="428"/>
                </a:lnTo>
                <a:lnTo>
                  <a:pt x="878" y="436"/>
                </a:lnTo>
                <a:lnTo>
                  <a:pt x="902" y="440"/>
                </a:lnTo>
                <a:lnTo>
                  <a:pt x="924" y="444"/>
                </a:lnTo>
                <a:lnTo>
                  <a:pt x="948" y="450"/>
                </a:lnTo>
                <a:lnTo>
                  <a:pt x="969" y="456"/>
                </a:lnTo>
                <a:lnTo>
                  <a:pt x="969" y="456"/>
                </a:lnTo>
                <a:lnTo>
                  <a:pt x="985" y="429"/>
                </a:lnTo>
                <a:lnTo>
                  <a:pt x="993" y="414"/>
                </a:lnTo>
                <a:lnTo>
                  <a:pt x="999" y="399"/>
                </a:lnTo>
                <a:lnTo>
                  <a:pt x="999" y="399"/>
                </a:lnTo>
                <a:lnTo>
                  <a:pt x="1002" y="399"/>
                </a:lnTo>
                <a:lnTo>
                  <a:pt x="1004" y="399"/>
                </a:lnTo>
                <a:lnTo>
                  <a:pt x="1005" y="399"/>
                </a:lnTo>
                <a:lnTo>
                  <a:pt x="1008" y="398"/>
                </a:lnTo>
                <a:lnTo>
                  <a:pt x="1008" y="398"/>
                </a:lnTo>
                <a:lnTo>
                  <a:pt x="1026" y="368"/>
                </a:lnTo>
                <a:lnTo>
                  <a:pt x="1043" y="338"/>
                </a:lnTo>
                <a:lnTo>
                  <a:pt x="1061" y="308"/>
                </a:lnTo>
                <a:lnTo>
                  <a:pt x="1079" y="278"/>
                </a:lnTo>
                <a:lnTo>
                  <a:pt x="1079" y="278"/>
                </a:lnTo>
                <a:close/>
                <a:moveTo>
                  <a:pt x="1042" y="789"/>
                </a:moveTo>
                <a:lnTo>
                  <a:pt x="1042" y="789"/>
                </a:lnTo>
                <a:lnTo>
                  <a:pt x="1046" y="778"/>
                </a:lnTo>
                <a:lnTo>
                  <a:pt x="1049" y="769"/>
                </a:lnTo>
                <a:lnTo>
                  <a:pt x="1056" y="748"/>
                </a:lnTo>
                <a:lnTo>
                  <a:pt x="1056" y="748"/>
                </a:lnTo>
                <a:lnTo>
                  <a:pt x="1063" y="726"/>
                </a:lnTo>
                <a:lnTo>
                  <a:pt x="1066" y="714"/>
                </a:lnTo>
                <a:lnTo>
                  <a:pt x="1067" y="710"/>
                </a:lnTo>
                <a:lnTo>
                  <a:pt x="1066" y="709"/>
                </a:lnTo>
                <a:lnTo>
                  <a:pt x="1066" y="709"/>
                </a:lnTo>
                <a:lnTo>
                  <a:pt x="1069" y="708"/>
                </a:lnTo>
                <a:lnTo>
                  <a:pt x="1070" y="706"/>
                </a:lnTo>
                <a:lnTo>
                  <a:pt x="1073" y="700"/>
                </a:lnTo>
                <a:lnTo>
                  <a:pt x="1075" y="692"/>
                </a:lnTo>
                <a:lnTo>
                  <a:pt x="1076" y="684"/>
                </a:lnTo>
                <a:lnTo>
                  <a:pt x="1076" y="684"/>
                </a:lnTo>
                <a:lnTo>
                  <a:pt x="1114" y="609"/>
                </a:lnTo>
                <a:lnTo>
                  <a:pt x="1152" y="535"/>
                </a:lnTo>
                <a:lnTo>
                  <a:pt x="1152" y="535"/>
                </a:lnTo>
                <a:lnTo>
                  <a:pt x="1156" y="533"/>
                </a:lnTo>
                <a:lnTo>
                  <a:pt x="1160" y="532"/>
                </a:lnTo>
                <a:lnTo>
                  <a:pt x="1163" y="531"/>
                </a:lnTo>
                <a:lnTo>
                  <a:pt x="1166" y="528"/>
                </a:lnTo>
                <a:lnTo>
                  <a:pt x="1166" y="528"/>
                </a:lnTo>
                <a:lnTo>
                  <a:pt x="1176" y="511"/>
                </a:lnTo>
                <a:lnTo>
                  <a:pt x="1185" y="495"/>
                </a:lnTo>
                <a:lnTo>
                  <a:pt x="1207" y="464"/>
                </a:lnTo>
                <a:lnTo>
                  <a:pt x="1207" y="464"/>
                </a:lnTo>
                <a:lnTo>
                  <a:pt x="1220" y="412"/>
                </a:lnTo>
                <a:lnTo>
                  <a:pt x="1229" y="359"/>
                </a:lnTo>
                <a:lnTo>
                  <a:pt x="1233" y="332"/>
                </a:lnTo>
                <a:lnTo>
                  <a:pt x="1238" y="304"/>
                </a:lnTo>
                <a:lnTo>
                  <a:pt x="1240" y="277"/>
                </a:lnTo>
                <a:lnTo>
                  <a:pt x="1242" y="249"/>
                </a:lnTo>
                <a:lnTo>
                  <a:pt x="1243" y="223"/>
                </a:lnTo>
                <a:lnTo>
                  <a:pt x="1243" y="195"/>
                </a:lnTo>
                <a:lnTo>
                  <a:pt x="1241" y="168"/>
                </a:lnTo>
                <a:lnTo>
                  <a:pt x="1239" y="142"/>
                </a:lnTo>
                <a:lnTo>
                  <a:pt x="1236" y="116"/>
                </a:lnTo>
                <a:lnTo>
                  <a:pt x="1230" y="90"/>
                </a:lnTo>
                <a:lnTo>
                  <a:pt x="1224" y="65"/>
                </a:lnTo>
                <a:lnTo>
                  <a:pt x="1216" y="41"/>
                </a:lnTo>
                <a:lnTo>
                  <a:pt x="1216" y="41"/>
                </a:lnTo>
                <a:lnTo>
                  <a:pt x="1210" y="54"/>
                </a:lnTo>
                <a:lnTo>
                  <a:pt x="1205" y="66"/>
                </a:lnTo>
                <a:lnTo>
                  <a:pt x="1196" y="92"/>
                </a:lnTo>
                <a:lnTo>
                  <a:pt x="1188" y="119"/>
                </a:lnTo>
                <a:lnTo>
                  <a:pt x="1181" y="143"/>
                </a:lnTo>
                <a:lnTo>
                  <a:pt x="1181" y="143"/>
                </a:lnTo>
                <a:lnTo>
                  <a:pt x="1176" y="154"/>
                </a:lnTo>
                <a:lnTo>
                  <a:pt x="1169" y="164"/>
                </a:lnTo>
                <a:lnTo>
                  <a:pt x="1157" y="183"/>
                </a:lnTo>
                <a:lnTo>
                  <a:pt x="1157" y="183"/>
                </a:lnTo>
                <a:lnTo>
                  <a:pt x="1155" y="187"/>
                </a:lnTo>
                <a:lnTo>
                  <a:pt x="1154" y="192"/>
                </a:lnTo>
                <a:lnTo>
                  <a:pt x="1153" y="196"/>
                </a:lnTo>
                <a:lnTo>
                  <a:pt x="1152" y="199"/>
                </a:lnTo>
                <a:lnTo>
                  <a:pt x="1152" y="199"/>
                </a:lnTo>
                <a:lnTo>
                  <a:pt x="1147" y="206"/>
                </a:lnTo>
                <a:lnTo>
                  <a:pt x="1141" y="212"/>
                </a:lnTo>
                <a:lnTo>
                  <a:pt x="1136" y="217"/>
                </a:lnTo>
                <a:lnTo>
                  <a:pt x="1131" y="224"/>
                </a:lnTo>
                <a:lnTo>
                  <a:pt x="1131" y="224"/>
                </a:lnTo>
                <a:lnTo>
                  <a:pt x="1101" y="270"/>
                </a:lnTo>
                <a:lnTo>
                  <a:pt x="1101" y="270"/>
                </a:lnTo>
                <a:lnTo>
                  <a:pt x="1091" y="285"/>
                </a:lnTo>
                <a:lnTo>
                  <a:pt x="1082" y="301"/>
                </a:lnTo>
                <a:lnTo>
                  <a:pt x="1074" y="316"/>
                </a:lnTo>
                <a:lnTo>
                  <a:pt x="1066" y="332"/>
                </a:lnTo>
                <a:lnTo>
                  <a:pt x="1066" y="332"/>
                </a:lnTo>
                <a:lnTo>
                  <a:pt x="1053" y="349"/>
                </a:lnTo>
                <a:lnTo>
                  <a:pt x="1041" y="366"/>
                </a:lnTo>
                <a:lnTo>
                  <a:pt x="1029" y="384"/>
                </a:lnTo>
                <a:lnTo>
                  <a:pt x="1017" y="404"/>
                </a:lnTo>
                <a:lnTo>
                  <a:pt x="996" y="442"/>
                </a:lnTo>
                <a:lnTo>
                  <a:pt x="984" y="461"/>
                </a:lnTo>
                <a:lnTo>
                  <a:pt x="972" y="480"/>
                </a:lnTo>
                <a:lnTo>
                  <a:pt x="972" y="480"/>
                </a:lnTo>
                <a:lnTo>
                  <a:pt x="973" y="482"/>
                </a:lnTo>
                <a:lnTo>
                  <a:pt x="973" y="484"/>
                </a:lnTo>
                <a:lnTo>
                  <a:pt x="972" y="487"/>
                </a:lnTo>
                <a:lnTo>
                  <a:pt x="971" y="490"/>
                </a:lnTo>
                <a:lnTo>
                  <a:pt x="970" y="493"/>
                </a:lnTo>
                <a:lnTo>
                  <a:pt x="971" y="496"/>
                </a:lnTo>
                <a:lnTo>
                  <a:pt x="971" y="496"/>
                </a:lnTo>
                <a:lnTo>
                  <a:pt x="947" y="533"/>
                </a:lnTo>
                <a:lnTo>
                  <a:pt x="922" y="572"/>
                </a:lnTo>
                <a:lnTo>
                  <a:pt x="910" y="591"/>
                </a:lnTo>
                <a:lnTo>
                  <a:pt x="899" y="610"/>
                </a:lnTo>
                <a:lnTo>
                  <a:pt x="889" y="631"/>
                </a:lnTo>
                <a:lnTo>
                  <a:pt x="880" y="650"/>
                </a:lnTo>
                <a:lnTo>
                  <a:pt x="880" y="650"/>
                </a:lnTo>
                <a:lnTo>
                  <a:pt x="884" y="669"/>
                </a:lnTo>
                <a:lnTo>
                  <a:pt x="890" y="686"/>
                </a:lnTo>
                <a:lnTo>
                  <a:pt x="896" y="703"/>
                </a:lnTo>
                <a:lnTo>
                  <a:pt x="902" y="720"/>
                </a:lnTo>
                <a:lnTo>
                  <a:pt x="902" y="720"/>
                </a:lnTo>
                <a:lnTo>
                  <a:pt x="909" y="752"/>
                </a:lnTo>
                <a:lnTo>
                  <a:pt x="913" y="783"/>
                </a:lnTo>
                <a:lnTo>
                  <a:pt x="917" y="814"/>
                </a:lnTo>
                <a:lnTo>
                  <a:pt x="919" y="845"/>
                </a:lnTo>
                <a:lnTo>
                  <a:pt x="919" y="877"/>
                </a:lnTo>
                <a:lnTo>
                  <a:pt x="918" y="908"/>
                </a:lnTo>
                <a:lnTo>
                  <a:pt x="914" y="971"/>
                </a:lnTo>
                <a:lnTo>
                  <a:pt x="910" y="1036"/>
                </a:lnTo>
                <a:lnTo>
                  <a:pt x="908" y="1069"/>
                </a:lnTo>
                <a:lnTo>
                  <a:pt x="907" y="1103"/>
                </a:lnTo>
                <a:lnTo>
                  <a:pt x="907" y="1136"/>
                </a:lnTo>
                <a:lnTo>
                  <a:pt x="908" y="1171"/>
                </a:lnTo>
                <a:lnTo>
                  <a:pt x="910" y="1207"/>
                </a:lnTo>
                <a:lnTo>
                  <a:pt x="913" y="1242"/>
                </a:lnTo>
                <a:lnTo>
                  <a:pt x="913" y="1242"/>
                </a:lnTo>
                <a:lnTo>
                  <a:pt x="936" y="1140"/>
                </a:lnTo>
                <a:lnTo>
                  <a:pt x="947" y="1091"/>
                </a:lnTo>
                <a:lnTo>
                  <a:pt x="958" y="1043"/>
                </a:lnTo>
                <a:lnTo>
                  <a:pt x="971" y="996"/>
                </a:lnTo>
                <a:lnTo>
                  <a:pt x="985" y="950"/>
                </a:lnTo>
                <a:lnTo>
                  <a:pt x="999" y="903"/>
                </a:lnTo>
                <a:lnTo>
                  <a:pt x="1015" y="857"/>
                </a:lnTo>
                <a:lnTo>
                  <a:pt x="1015" y="857"/>
                </a:lnTo>
                <a:lnTo>
                  <a:pt x="1017" y="854"/>
                </a:lnTo>
                <a:lnTo>
                  <a:pt x="1016" y="852"/>
                </a:lnTo>
                <a:lnTo>
                  <a:pt x="1014" y="850"/>
                </a:lnTo>
                <a:lnTo>
                  <a:pt x="1014" y="849"/>
                </a:lnTo>
                <a:lnTo>
                  <a:pt x="1013" y="848"/>
                </a:lnTo>
                <a:lnTo>
                  <a:pt x="1013" y="848"/>
                </a:lnTo>
                <a:lnTo>
                  <a:pt x="1018" y="849"/>
                </a:lnTo>
                <a:lnTo>
                  <a:pt x="1020" y="848"/>
                </a:lnTo>
                <a:lnTo>
                  <a:pt x="1020" y="844"/>
                </a:lnTo>
                <a:lnTo>
                  <a:pt x="1020" y="844"/>
                </a:lnTo>
                <a:lnTo>
                  <a:pt x="1030" y="821"/>
                </a:lnTo>
                <a:lnTo>
                  <a:pt x="1034" y="809"/>
                </a:lnTo>
                <a:lnTo>
                  <a:pt x="1039" y="798"/>
                </a:lnTo>
                <a:lnTo>
                  <a:pt x="1039" y="798"/>
                </a:lnTo>
                <a:lnTo>
                  <a:pt x="1038" y="797"/>
                </a:lnTo>
                <a:lnTo>
                  <a:pt x="1038" y="796"/>
                </a:lnTo>
                <a:lnTo>
                  <a:pt x="1036" y="798"/>
                </a:lnTo>
                <a:lnTo>
                  <a:pt x="1035" y="800"/>
                </a:lnTo>
                <a:lnTo>
                  <a:pt x="1035" y="800"/>
                </a:lnTo>
                <a:lnTo>
                  <a:pt x="1034" y="798"/>
                </a:lnTo>
                <a:lnTo>
                  <a:pt x="1034" y="798"/>
                </a:lnTo>
                <a:lnTo>
                  <a:pt x="1034" y="796"/>
                </a:lnTo>
                <a:lnTo>
                  <a:pt x="1035" y="794"/>
                </a:lnTo>
                <a:lnTo>
                  <a:pt x="1039" y="793"/>
                </a:lnTo>
                <a:lnTo>
                  <a:pt x="1042" y="792"/>
                </a:lnTo>
                <a:lnTo>
                  <a:pt x="1042" y="791"/>
                </a:lnTo>
                <a:lnTo>
                  <a:pt x="1042" y="789"/>
                </a:lnTo>
                <a:lnTo>
                  <a:pt x="1042" y="789"/>
                </a:lnTo>
                <a:close/>
                <a:moveTo>
                  <a:pt x="1666" y="178"/>
                </a:moveTo>
                <a:lnTo>
                  <a:pt x="1666" y="178"/>
                </a:lnTo>
                <a:lnTo>
                  <a:pt x="1650" y="190"/>
                </a:lnTo>
                <a:lnTo>
                  <a:pt x="1634" y="201"/>
                </a:lnTo>
                <a:lnTo>
                  <a:pt x="1617" y="212"/>
                </a:lnTo>
                <a:lnTo>
                  <a:pt x="1599" y="222"/>
                </a:lnTo>
                <a:lnTo>
                  <a:pt x="1599" y="222"/>
                </a:lnTo>
                <a:lnTo>
                  <a:pt x="1572" y="231"/>
                </a:lnTo>
                <a:lnTo>
                  <a:pt x="1545" y="242"/>
                </a:lnTo>
                <a:lnTo>
                  <a:pt x="1520" y="254"/>
                </a:lnTo>
                <a:lnTo>
                  <a:pt x="1496" y="264"/>
                </a:lnTo>
                <a:lnTo>
                  <a:pt x="1471" y="277"/>
                </a:lnTo>
                <a:lnTo>
                  <a:pt x="1449" y="290"/>
                </a:lnTo>
                <a:lnTo>
                  <a:pt x="1426" y="303"/>
                </a:lnTo>
                <a:lnTo>
                  <a:pt x="1405" y="316"/>
                </a:lnTo>
                <a:lnTo>
                  <a:pt x="1405" y="316"/>
                </a:lnTo>
                <a:lnTo>
                  <a:pt x="1374" y="337"/>
                </a:lnTo>
                <a:lnTo>
                  <a:pt x="1344" y="360"/>
                </a:lnTo>
                <a:lnTo>
                  <a:pt x="1287" y="407"/>
                </a:lnTo>
                <a:lnTo>
                  <a:pt x="1287" y="407"/>
                </a:lnTo>
                <a:lnTo>
                  <a:pt x="1259" y="431"/>
                </a:lnTo>
                <a:lnTo>
                  <a:pt x="1245" y="443"/>
                </a:lnTo>
                <a:lnTo>
                  <a:pt x="1232" y="457"/>
                </a:lnTo>
                <a:lnTo>
                  <a:pt x="1221" y="470"/>
                </a:lnTo>
                <a:lnTo>
                  <a:pt x="1209" y="485"/>
                </a:lnTo>
                <a:lnTo>
                  <a:pt x="1198" y="500"/>
                </a:lnTo>
                <a:lnTo>
                  <a:pt x="1187" y="515"/>
                </a:lnTo>
                <a:lnTo>
                  <a:pt x="1187" y="515"/>
                </a:lnTo>
                <a:lnTo>
                  <a:pt x="1167" y="547"/>
                </a:lnTo>
                <a:lnTo>
                  <a:pt x="1147" y="577"/>
                </a:lnTo>
                <a:lnTo>
                  <a:pt x="1147" y="577"/>
                </a:lnTo>
                <a:lnTo>
                  <a:pt x="1139" y="589"/>
                </a:lnTo>
                <a:lnTo>
                  <a:pt x="1133" y="602"/>
                </a:lnTo>
                <a:lnTo>
                  <a:pt x="1120" y="629"/>
                </a:lnTo>
                <a:lnTo>
                  <a:pt x="1099" y="681"/>
                </a:lnTo>
                <a:lnTo>
                  <a:pt x="1099" y="681"/>
                </a:lnTo>
                <a:lnTo>
                  <a:pt x="1087" y="710"/>
                </a:lnTo>
                <a:lnTo>
                  <a:pt x="1075" y="740"/>
                </a:lnTo>
                <a:lnTo>
                  <a:pt x="1055" y="799"/>
                </a:lnTo>
                <a:lnTo>
                  <a:pt x="1033" y="858"/>
                </a:lnTo>
                <a:lnTo>
                  <a:pt x="1012" y="918"/>
                </a:lnTo>
                <a:lnTo>
                  <a:pt x="1012" y="918"/>
                </a:lnTo>
                <a:lnTo>
                  <a:pt x="999" y="952"/>
                </a:lnTo>
                <a:lnTo>
                  <a:pt x="988" y="986"/>
                </a:lnTo>
                <a:lnTo>
                  <a:pt x="978" y="1021"/>
                </a:lnTo>
                <a:lnTo>
                  <a:pt x="968" y="1058"/>
                </a:lnTo>
                <a:lnTo>
                  <a:pt x="950" y="1130"/>
                </a:lnTo>
                <a:lnTo>
                  <a:pt x="932" y="1203"/>
                </a:lnTo>
                <a:lnTo>
                  <a:pt x="932" y="1203"/>
                </a:lnTo>
                <a:lnTo>
                  <a:pt x="933" y="1209"/>
                </a:lnTo>
                <a:lnTo>
                  <a:pt x="933" y="1215"/>
                </a:lnTo>
                <a:lnTo>
                  <a:pt x="930" y="1227"/>
                </a:lnTo>
                <a:lnTo>
                  <a:pt x="929" y="1233"/>
                </a:lnTo>
                <a:lnTo>
                  <a:pt x="928" y="1239"/>
                </a:lnTo>
                <a:lnTo>
                  <a:pt x="928" y="1244"/>
                </a:lnTo>
                <a:lnTo>
                  <a:pt x="929" y="1250"/>
                </a:lnTo>
                <a:lnTo>
                  <a:pt x="929" y="1250"/>
                </a:lnTo>
                <a:lnTo>
                  <a:pt x="935" y="1236"/>
                </a:lnTo>
                <a:lnTo>
                  <a:pt x="939" y="1222"/>
                </a:lnTo>
                <a:lnTo>
                  <a:pt x="942" y="1215"/>
                </a:lnTo>
                <a:lnTo>
                  <a:pt x="947" y="1210"/>
                </a:lnTo>
                <a:lnTo>
                  <a:pt x="951" y="1206"/>
                </a:lnTo>
                <a:lnTo>
                  <a:pt x="956" y="1201"/>
                </a:lnTo>
                <a:lnTo>
                  <a:pt x="956" y="1201"/>
                </a:lnTo>
                <a:lnTo>
                  <a:pt x="974" y="1172"/>
                </a:lnTo>
                <a:lnTo>
                  <a:pt x="993" y="1142"/>
                </a:lnTo>
                <a:lnTo>
                  <a:pt x="1013" y="1115"/>
                </a:lnTo>
                <a:lnTo>
                  <a:pt x="1023" y="1102"/>
                </a:lnTo>
                <a:lnTo>
                  <a:pt x="1033" y="1090"/>
                </a:lnTo>
                <a:lnTo>
                  <a:pt x="1033" y="1090"/>
                </a:lnTo>
                <a:lnTo>
                  <a:pt x="1045" y="1077"/>
                </a:lnTo>
                <a:lnTo>
                  <a:pt x="1057" y="1065"/>
                </a:lnTo>
                <a:lnTo>
                  <a:pt x="1071" y="1053"/>
                </a:lnTo>
                <a:lnTo>
                  <a:pt x="1082" y="1040"/>
                </a:lnTo>
                <a:lnTo>
                  <a:pt x="1082" y="1040"/>
                </a:lnTo>
                <a:lnTo>
                  <a:pt x="1105" y="1013"/>
                </a:lnTo>
                <a:lnTo>
                  <a:pt x="1117" y="1000"/>
                </a:lnTo>
                <a:lnTo>
                  <a:pt x="1129" y="988"/>
                </a:lnTo>
                <a:lnTo>
                  <a:pt x="1129" y="988"/>
                </a:lnTo>
                <a:lnTo>
                  <a:pt x="1168" y="956"/>
                </a:lnTo>
                <a:lnTo>
                  <a:pt x="1210" y="924"/>
                </a:lnTo>
                <a:lnTo>
                  <a:pt x="1230" y="909"/>
                </a:lnTo>
                <a:lnTo>
                  <a:pt x="1253" y="895"/>
                </a:lnTo>
                <a:lnTo>
                  <a:pt x="1275" y="881"/>
                </a:lnTo>
                <a:lnTo>
                  <a:pt x="1298" y="868"/>
                </a:lnTo>
                <a:lnTo>
                  <a:pt x="1321" y="857"/>
                </a:lnTo>
                <a:lnTo>
                  <a:pt x="1347" y="846"/>
                </a:lnTo>
                <a:lnTo>
                  <a:pt x="1372" y="837"/>
                </a:lnTo>
                <a:lnTo>
                  <a:pt x="1398" y="829"/>
                </a:lnTo>
                <a:lnTo>
                  <a:pt x="1426" y="822"/>
                </a:lnTo>
                <a:lnTo>
                  <a:pt x="1454" y="818"/>
                </a:lnTo>
                <a:lnTo>
                  <a:pt x="1484" y="815"/>
                </a:lnTo>
                <a:lnTo>
                  <a:pt x="1515" y="814"/>
                </a:lnTo>
                <a:lnTo>
                  <a:pt x="1515" y="814"/>
                </a:lnTo>
                <a:lnTo>
                  <a:pt x="1518" y="783"/>
                </a:lnTo>
                <a:lnTo>
                  <a:pt x="1524" y="753"/>
                </a:lnTo>
                <a:lnTo>
                  <a:pt x="1529" y="723"/>
                </a:lnTo>
                <a:lnTo>
                  <a:pt x="1535" y="693"/>
                </a:lnTo>
                <a:lnTo>
                  <a:pt x="1542" y="664"/>
                </a:lnTo>
                <a:lnTo>
                  <a:pt x="1550" y="634"/>
                </a:lnTo>
                <a:lnTo>
                  <a:pt x="1568" y="572"/>
                </a:lnTo>
                <a:lnTo>
                  <a:pt x="1568" y="572"/>
                </a:lnTo>
                <a:lnTo>
                  <a:pt x="1579" y="536"/>
                </a:lnTo>
                <a:lnTo>
                  <a:pt x="1592" y="501"/>
                </a:lnTo>
                <a:lnTo>
                  <a:pt x="1618" y="431"/>
                </a:lnTo>
                <a:lnTo>
                  <a:pt x="1618" y="431"/>
                </a:lnTo>
                <a:lnTo>
                  <a:pt x="1625" y="413"/>
                </a:lnTo>
                <a:lnTo>
                  <a:pt x="1633" y="394"/>
                </a:lnTo>
                <a:lnTo>
                  <a:pt x="1650" y="358"/>
                </a:lnTo>
                <a:lnTo>
                  <a:pt x="1668" y="320"/>
                </a:lnTo>
                <a:lnTo>
                  <a:pt x="1684" y="283"/>
                </a:lnTo>
                <a:lnTo>
                  <a:pt x="1691" y="263"/>
                </a:lnTo>
                <a:lnTo>
                  <a:pt x="1697" y="244"/>
                </a:lnTo>
                <a:lnTo>
                  <a:pt x="1701" y="225"/>
                </a:lnTo>
                <a:lnTo>
                  <a:pt x="1705" y="206"/>
                </a:lnTo>
                <a:lnTo>
                  <a:pt x="1707" y="186"/>
                </a:lnTo>
                <a:lnTo>
                  <a:pt x="1707" y="166"/>
                </a:lnTo>
                <a:lnTo>
                  <a:pt x="1705" y="147"/>
                </a:lnTo>
                <a:lnTo>
                  <a:pt x="1699" y="126"/>
                </a:lnTo>
                <a:lnTo>
                  <a:pt x="1699" y="126"/>
                </a:lnTo>
                <a:lnTo>
                  <a:pt x="1699" y="124"/>
                </a:lnTo>
                <a:lnTo>
                  <a:pt x="1698" y="124"/>
                </a:lnTo>
                <a:lnTo>
                  <a:pt x="1698" y="124"/>
                </a:lnTo>
                <a:lnTo>
                  <a:pt x="1695" y="132"/>
                </a:lnTo>
                <a:lnTo>
                  <a:pt x="1691" y="139"/>
                </a:lnTo>
                <a:lnTo>
                  <a:pt x="1682" y="151"/>
                </a:lnTo>
                <a:lnTo>
                  <a:pt x="1674" y="164"/>
                </a:lnTo>
                <a:lnTo>
                  <a:pt x="1669" y="170"/>
                </a:lnTo>
                <a:lnTo>
                  <a:pt x="1666" y="178"/>
                </a:lnTo>
                <a:lnTo>
                  <a:pt x="1666" y="178"/>
                </a:lnTo>
                <a:close/>
                <a:moveTo>
                  <a:pt x="1717" y="151"/>
                </a:moveTo>
                <a:lnTo>
                  <a:pt x="1717" y="151"/>
                </a:lnTo>
                <a:lnTo>
                  <a:pt x="1720" y="170"/>
                </a:lnTo>
                <a:lnTo>
                  <a:pt x="1720" y="188"/>
                </a:lnTo>
                <a:lnTo>
                  <a:pt x="1718" y="206"/>
                </a:lnTo>
                <a:lnTo>
                  <a:pt x="1716" y="223"/>
                </a:lnTo>
                <a:lnTo>
                  <a:pt x="1713" y="240"/>
                </a:lnTo>
                <a:lnTo>
                  <a:pt x="1709" y="256"/>
                </a:lnTo>
                <a:lnTo>
                  <a:pt x="1703" y="272"/>
                </a:lnTo>
                <a:lnTo>
                  <a:pt x="1698" y="287"/>
                </a:lnTo>
                <a:lnTo>
                  <a:pt x="1685" y="318"/>
                </a:lnTo>
                <a:lnTo>
                  <a:pt x="1670" y="347"/>
                </a:lnTo>
                <a:lnTo>
                  <a:pt x="1655" y="377"/>
                </a:lnTo>
                <a:lnTo>
                  <a:pt x="1641" y="407"/>
                </a:lnTo>
                <a:lnTo>
                  <a:pt x="1641" y="407"/>
                </a:lnTo>
                <a:lnTo>
                  <a:pt x="1632" y="430"/>
                </a:lnTo>
                <a:lnTo>
                  <a:pt x="1623" y="454"/>
                </a:lnTo>
                <a:lnTo>
                  <a:pt x="1607" y="503"/>
                </a:lnTo>
                <a:lnTo>
                  <a:pt x="1607" y="503"/>
                </a:lnTo>
                <a:lnTo>
                  <a:pt x="1581" y="580"/>
                </a:lnTo>
                <a:lnTo>
                  <a:pt x="1570" y="620"/>
                </a:lnTo>
                <a:lnTo>
                  <a:pt x="1558" y="660"/>
                </a:lnTo>
                <a:lnTo>
                  <a:pt x="1547" y="700"/>
                </a:lnTo>
                <a:lnTo>
                  <a:pt x="1539" y="742"/>
                </a:lnTo>
                <a:lnTo>
                  <a:pt x="1531" y="785"/>
                </a:lnTo>
                <a:lnTo>
                  <a:pt x="1526" y="829"/>
                </a:lnTo>
                <a:lnTo>
                  <a:pt x="1526" y="829"/>
                </a:lnTo>
                <a:lnTo>
                  <a:pt x="1498" y="830"/>
                </a:lnTo>
                <a:lnTo>
                  <a:pt x="1470" y="831"/>
                </a:lnTo>
                <a:lnTo>
                  <a:pt x="1417" y="833"/>
                </a:lnTo>
                <a:lnTo>
                  <a:pt x="1417" y="833"/>
                </a:lnTo>
                <a:lnTo>
                  <a:pt x="1391" y="842"/>
                </a:lnTo>
                <a:lnTo>
                  <a:pt x="1365" y="851"/>
                </a:lnTo>
                <a:lnTo>
                  <a:pt x="1339" y="862"/>
                </a:lnTo>
                <a:lnTo>
                  <a:pt x="1315" y="874"/>
                </a:lnTo>
                <a:lnTo>
                  <a:pt x="1291" y="887"/>
                </a:lnTo>
                <a:lnTo>
                  <a:pt x="1268" y="899"/>
                </a:lnTo>
                <a:lnTo>
                  <a:pt x="1245" y="913"/>
                </a:lnTo>
                <a:lnTo>
                  <a:pt x="1223" y="927"/>
                </a:lnTo>
                <a:lnTo>
                  <a:pt x="1223" y="927"/>
                </a:lnTo>
                <a:lnTo>
                  <a:pt x="1207" y="940"/>
                </a:lnTo>
                <a:lnTo>
                  <a:pt x="1192" y="954"/>
                </a:lnTo>
                <a:lnTo>
                  <a:pt x="1165" y="980"/>
                </a:lnTo>
                <a:lnTo>
                  <a:pt x="1165" y="980"/>
                </a:lnTo>
                <a:lnTo>
                  <a:pt x="1154" y="987"/>
                </a:lnTo>
                <a:lnTo>
                  <a:pt x="1145" y="995"/>
                </a:lnTo>
                <a:lnTo>
                  <a:pt x="1135" y="1001"/>
                </a:lnTo>
                <a:lnTo>
                  <a:pt x="1125" y="1010"/>
                </a:lnTo>
                <a:lnTo>
                  <a:pt x="1125" y="1010"/>
                </a:lnTo>
                <a:lnTo>
                  <a:pt x="1117" y="1018"/>
                </a:lnTo>
                <a:lnTo>
                  <a:pt x="1108" y="1028"/>
                </a:lnTo>
                <a:lnTo>
                  <a:pt x="1091" y="1047"/>
                </a:lnTo>
                <a:lnTo>
                  <a:pt x="1091" y="1047"/>
                </a:lnTo>
                <a:lnTo>
                  <a:pt x="1056" y="1082"/>
                </a:lnTo>
                <a:lnTo>
                  <a:pt x="1039" y="1101"/>
                </a:lnTo>
                <a:lnTo>
                  <a:pt x="1023" y="1120"/>
                </a:lnTo>
                <a:lnTo>
                  <a:pt x="1023" y="1120"/>
                </a:lnTo>
                <a:lnTo>
                  <a:pt x="1008" y="1140"/>
                </a:lnTo>
                <a:lnTo>
                  <a:pt x="993" y="1161"/>
                </a:lnTo>
                <a:lnTo>
                  <a:pt x="979" y="1182"/>
                </a:lnTo>
                <a:lnTo>
                  <a:pt x="965" y="1205"/>
                </a:lnTo>
                <a:lnTo>
                  <a:pt x="952" y="1226"/>
                </a:lnTo>
                <a:lnTo>
                  <a:pt x="940" y="1250"/>
                </a:lnTo>
                <a:lnTo>
                  <a:pt x="928" y="1272"/>
                </a:lnTo>
                <a:lnTo>
                  <a:pt x="918" y="1296"/>
                </a:lnTo>
                <a:lnTo>
                  <a:pt x="918" y="1296"/>
                </a:lnTo>
                <a:lnTo>
                  <a:pt x="923" y="1290"/>
                </a:lnTo>
                <a:lnTo>
                  <a:pt x="928" y="1284"/>
                </a:lnTo>
                <a:lnTo>
                  <a:pt x="933" y="1275"/>
                </a:lnTo>
                <a:lnTo>
                  <a:pt x="937" y="1268"/>
                </a:lnTo>
                <a:lnTo>
                  <a:pt x="944" y="1251"/>
                </a:lnTo>
                <a:lnTo>
                  <a:pt x="953" y="1233"/>
                </a:lnTo>
                <a:lnTo>
                  <a:pt x="953" y="1233"/>
                </a:lnTo>
                <a:lnTo>
                  <a:pt x="959" y="1225"/>
                </a:lnTo>
                <a:lnTo>
                  <a:pt x="967" y="1216"/>
                </a:lnTo>
                <a:lnTo>
                  <a:pt x="975" y="1208"/>
                </a:lnTo>
                <a:lnTo>
                  <a:pt x="983" y="1200"/>
                </a:lnTo>
                <a:lnTo>
                  <a:pt x="983" y="1200"/>
                </a:lnTo>
                <a:lnTo>
                  <a:pt x="998" y="1179"/>
                </a:lnTo>
                <a:lnTo>
                  <a:pt x="1013" y="1157"/>
                </a:lnTo>
                <a:lnTo>
                  <a:pt x="1013" y="1157"/>
                </a:lnTo>
                <a:lnTo>
                  <a:pt x="1020" y="1147"/>
                </a:lnTo>
                <a:lnTo>
                  <a:pt x="1028" y="1136"/>
                </a:lnTo>
                <a:lnTo>
                  <a:pt x="1032" y="1131"/>
                </a:lnTo>
                <a:lnTo>
                  <a:pt x="1036" y="1126"/>
                </a:lnTo>
                <a:lnTo>
                  <a:pt x="1042" y="1123"/>
                </a:lnTo>
                <a:lnTo>
                  <a:pt x="1047" y="1121"/>
                </a:lnTo>
                <a:lnTo>
                  <a:pt x="1047" y="1121"/>
                </a:lnTo>
                <a:lnTo>
                  <a:pt x="1038" y="1138"/>
                </a:lnTo>
                <a:lnTo>
                  <a:pt x="1027" y="1153"/>
                </a:lnTo>
                <a:lnTo>
                  <a:pt x="1003" y="1184"/>
                </a:lnTo>
                <a:lnTo>
                  <a:pt x="980" y="1214"/>
                </a:lnTo>
                <a:lnTo>
                  <a:pt x="969" y="1230"/>
                </a:lnTo>
                <a:lnTo>
                  <a:pt x="960" y="1246"/>
                </a:lnTo>
                <a:lnTo>
                  <a:pt x="960" y="1246"/>
                </a:lnTo>
                <a:lnTo>
                  <a:pt x="954" y="1257"/>
                </a:lnTo>
                <a:lnTo>
                  <a:pt x="949" y="1270"/>
                </a:lnTo>
                <a:lnTo>
                  <a:pt x="943" y="1282"/>
                </a:lnTo>
                <a:lnTo>
                  <a:pt x="940" y="1294"/>
                </a:lnTo>
                <a:lnTo>
                  <a:pt x="940" y="1294"/>
                </a:lnTo>
                <a:lnTo>
                  <a:pt x="945" y="1293"/>
                </a:lnTo>
                <a:lnTo>
                  <a:pt x="951" y="1292"/>
                </a:lnTo>
                <a:lnTo>
                  <a:pt x="956" y="1291"/>
                </a:lnTo>
                <a:lnTo>
                  <a:pt x="961" y="1290"/>
                </a:lnTo>
                <a:lnTo>
                  <a:pt x="961" y="1290"/>
                </a:lnTo>
                <a:lnTo>
                  <a:pt x="1012" y="1221"/>
                </a:lnTo>
                <a:lnTo>
                  <a:pt x="1038" y="1186"/>
                </a:lnTo>
                <a:lnTo>
                  <a:pt x="1064" y="1152"/>
                </a:lnTo>
                <a:lnTo>
                  <a:pt x="1091" y="1118"/>
                </a:lnTo>
                <a:lnTo>
                  <a:pt x="1119" y="1086"/>
                </a:lnTo>
                <a:lnTo>
                  <a:pt x="1147" y="1055"/>
                </a:lnTo>
                <a:lnTo>
                  <a:pt x="1177" y="1024"/>
                </a:lnTo>
                <a:lnTo>
                  <a:pt x="1177" y="1024"/>
                </a:lnTo>
                <a:lnTo>
                  <a:pt x="1181" y="1024"/>
                </a:lnTo>
                <a:lnTo>
                  <a:pt x="1184" y="1023"/>
                </a:lnTo>
                <a:lnTo>
                  <a:pt x="1190" y="1020"/>
                </a:lnTo>
                <a:lnTo>
                  <a:pt x="1190" y="1020"/>
                </a:lnTo>
                <a:lnTo>
                  <a:pt x="1220" y="995"/>
                </a:lnTo>
                <a:lnTo>
                  <a:pt x="1251" y="969"/>
                </a:lnTo>
                <a:lnTo>
                  <a:pt x="1284" y="943"/>
                </a:lnTo>
                <a:lnTo>
                  <a:pt x="1317" y="919"/>
                </a:lnTo>
                <a:lnTo>
                  <a:pt x="1317" y="919"/>
                </a:lnTo>
                <a:lnTo>
                  <a:pt x="1338" y="905"/>
                </a:lnTo>
                <a:lnTo>
                  <a:pt x="1360" y="892"/>
                </a:lnTo>
                <a:lnTo>
                  <a:pt x="1381" y="880"/>
                </a:lnTo>
                <a:lnTo>
                  <a:pt x="1404" y="869"/>
                </a:lnTo>
                <a:lnTo>
                  <a:pt x="1428" y="861"/>
                </a:lnTo>
                <a:lnTo>
                  <a:pt x="1441" y="858"/>
                </a:lnTo>
                <a:lnTo>
                  <a:pt x="1454" y="854"/>
                </a:lnTo>
                <a:lnTo>
                  <a:pt x="1468" y="851"/>
                </a:lnTo>
                <a:lnTo>
                  <a:pt x="1482" y="850"/>
                </a:lnTo>
                <a:lnTo>
                  <a:pt x="1496" y="848"/>
                </a:lnTo>
                <a:lnTo>
                  <a:pt x="1511" y="848"/>
                </a:lnTo>
                <a:lnTo>
                  <a:pt x="1511" y="848"/>
                </a:lnTo>
                <a:lnTo>
                  <a:pt x="1524" y="848"/>
                </a:lnTo>
                <a:lnTo>
                  <a:pt x="1532" y="849"/>
                </a:lnTo>
                <a:lnTo>
                  <a:pt x="1541" y="849"/>
                </a:lnTo>
                <a:lnTo>
                  <a:pt x="1553" y="848"/>
                </a:lnTo>
                <a:lnTo>
                  <a:pt x="1553" y="848"/>
                </a:lnTo>
                <a:lnTo>
                  <a:pt x="1580" y="752"/>
                </a:lnTo>
                <a:lnTo>
                  <a:pt x="1609" y="656"/>
                </a:lnTo>
                <a:lnTo>
                  <a:pt x="1622" y="607"/>
                </a:lnTo>
                <a:lnTo>
                  <a:pt x="1635" y="559"/>
                </a:lnTo>
                <a:lnTo>
                  <a:pt x="1647" y="509"/>
                </a:lnTo>
                <a:lnTo>
                  <a:pt x="1656" y="456"/>
                </a:lnTo>
                <a:lnTo>
                  <a:pt x="1656" y="456"/>
                </a:lnTo>
                <a:lnTo>
                  <a:pt x="1659" y="453"/>
                </a:lnTo>
                <a:lnTo>
                  <a:pt x="1662" y="450"/>
                </a:lnTo>
                <a:lnTo>
                  <a:pt x="1664" y="446"/>
                </a:lnTo>
                <a:lnTo>
                  <a:pt x="1666" y="442"/>
                </a:lnTo>
                <a:lnTo>
                  <a:pt x="1666" y="442"/>
                </a:lnTo>
                <a:lnTo>
                  <a:pt x="1672" y="424"/>
                </a:lnTo>
                <a:lnTo>
                  <a:pt x="1678" y="406"/>
                </a:lnTo>
                <a:lnTo>
                  <a:pt x="1682" y="387"/>
                </a:lnTo>
                <a:lnTo>
                  <a:pt x="1685" y="368"/>
                </a:lnTo>
                <a:lnTo>
                  <a:pt x="1694" y="330"/>
                </a:lnTo>
                <a:lnTo>
                  <a:pt x="1699" y="313"/>
                </a:lnTo>
                <a:lnTo>
                  <a:pt x="1705" y="294"/>
                </a:lnTo>
                <a:lnTo>
                  <a:pt x="1705" y="294"/>
                </a:lnTo>
                <a:lnTo>
                  <a:pt x="1707" y="291"/>
                </a:lnTo>
                <a:lnTo>
                  <a:pt x="1710" y="289"/>
                </a:lnTo>
                <a:lnTo>
                  <a:pt x="1712" y="286"/>
                </a:lnTo>
                <a:lnTo>
                  <a:pt x="1714" y="283"/>
                </a:lnTo>
                <a:lnTo>
                  <a:pt x="1714" y="283"/>
                </a:lnTo>
                <a:lnTo>
                  <a:pt x="1723" y="256"/>
                </a:lnTo>
                <a:lnTo>
                  <a:pt x="1730" y="229"/>
                </a:lnTo>
                <a:lnTo>
                  <a:pt x="1737" y="202"/>
                </a:lnTo>
                <a:lnTo>
                  <a:pt x="1744" y="178"/>
                </a:lnTo>
                <a:lnTo>
                  <a:pt x="1744" y="178"/>
                </a:lnTo>
                <a:lnTo>
                  <a:pt x="1751" y="162"/>
                </a:lnTo>
                <a:lnTo>
                  <a:pt x="1753" y="154"/>
                </a:lnTo>
                <a:lnTo>
                  <a:pt x="1753" y="150"/>
                </a:lnTo>
                <a:lnTo>
                  <a:pt x="1751" y="146"/>
                </a:lnTo>
                <a:lnTo>
                  <a:pt x="1751" y="146"/>
                </a:lnTo>
                <a:lnTo>
                  <a:pt x="1742" y="148"/>
                </a:lnTo>
                <a:lnTo>
                  <a:pt x="1735" y="150"/>
                </a:lnTo>
                <a:lnTo>
                  <a:pt x="1727" y="152"/>
                </a:lnTo>
                <a:lnTo>
                  <a:pt x="1723" y="152"/>
                </a:lnTo>
                <a:lnTo>
                  <a:pt x="1717" y="151"/>
                </a:lnTo>
                <a:lnTo>
                  <a:pt x="1717" y="151"/>
                </a:lnTo>
                <a:close/>
                <a:moveTo>
                  <a:pt x="1785" y="576"/>
                </a:moveTo>
                <a:lnTo>
                  <a:pt x="1785" y="576"/>
                </a:lnTo>
                <a:lnTo>
                  <a:pt x="1783" y="575"/>
                </a:lnTo>
                <a:lnTo>
                  <a:pt x="1782" y="575"/>
                </a:lnTo>
                <a:lnTo>
                  <a:pt x="1781" y="576"/>
                </a:lnTo>
                <a:lnTo>
                  <a:pt x="1781" y="577"/>
                </a:lnTo>
                <a:lnTo>
                  <a:pt x="1778" y="581"/>
                </a:lnTo>
                <a:lnTo>
                  <a:pt x="1776" y="587"/>
                </a:lnTo>
                <a:lnTo>
                  <a:pt x="1776" y="587"/>
                </a:lnTo>
                <a:lnTo>
                  <a:pt x="1781" y="556"/>
                </a:lnTo>
                <a:lnTo>
                  <a:pt x="1785" y="526"/>
                </a:lnTo>
                <a:lnTo>
                  <a:pt x="1798" y="464"/>
                </a:lnTo>
                <a:lnTo>
                  <a:pt x="1811" y="399"/>
                </a:lnTo>
                <a:lnTo>
                  <a:pt x="1822" y="334"/>
                </a:lnTo>
                <a:lnTo>
                  <a:pt x="1822" y="334"/>
                </a:lnTo>
                <a:lnTo>
                  <a:pt x="1827" y="327"/>
                </a:lnTo>
                <a:lnTo>
                  <a:pt x="1831" y="320"/>
                </a:lnTo>
                <a:lnTo>
                  <a:pt x="1831" y="320"/>
                </a:lnTo>
                <a:lnTo>
                  <a:pt x="1831" y="312"/>
                </a:lnTo>
                <a:lnTo>
                  <a:pt x="1833" y="303"/>
                </a:lnTo>
                <a:lnTo>
                  <a:pt x="1838" y="282"/>
                </a:lnTo>
                <a:lnTo>
                  <a:pt x="1844" y="260"/>
                </a:lnTo>
                <a:lnTo>
                  <a:pt x="1849" y="240"/>
                </a:lnTo>
                <a:lnTo>
                  <a:pt x="1849" y="240"/>
                </a:lnTo>
                <a:lnTo>
                  <a:pt x="1852" y="237"/>
                </a:lnTo>
                <a:lnTo>
                  <a:pt x="1854" y="232"/>
                </a:lnTo>
                <a:lnTo>
                  <a:pt x="1857" y="227"/>
                </a:lnTo>
                <a:lnTo>
                  <a:pt x="1858" y="222"/>
                </a:lnTo>
                <a:lnTo>
                  <a:pt x="1858" y="222"/>
                </a:lnTo>
                <a:lnTo>
                  <a:pt x="1853" y="217"/>
                </a:lnTo>
                <a:lnTo>
                  <a:pt x="1849" y="213"/>
                </a:lnTo>
                <a:lnTo>
                  <a:pt x="1844" y="211"/>
                </a:lnTo>
                <a:lnTo>
                  <a:pt x="1838" y="210"/>
                </a:lnTo>
                <a:lnTo>
                  <a:pt x="1838" y="210"/>
                </a:lnTo>
                <a:lnTo>
                  <a:pt x="1835" y="213"/>
                </a:lnTo>
                <a:lnTo>
                  <a:pt x="1832" y="216"/>
                </a:lnTo>
                <a:lnTo>
                  <a:pt x="1828" y="225"/>
                </a:lnTo>
                <a:lnTo>
                  <a:pt x="1824" y="236"/>
                </a:lnTo>
                <a:lnTo>
                  <a:pt x="1822" y="246"/>
                </a:lnTo>
                <a:lnTo>
                  <a:pt x="1820" y="257"/>
                </a:lnTo>
                <a:lnTo>
                  <a:pt x="1818" y="268"/>
                </a:lnTo>
                <a:lnTo>
                  <a:pt x="1815" y="277"/>
                </a:lnTo>
                <a:lnTo>
                  <a:pt x="1809" y="286"/>
                </a:lnTo>
                <a:lnTo>
                  <a:pt x="1809" y="286"/>
                </a:lnTo>
                <a:lnTo>
                  <a:pt x="1809" y="278"/>
                </a:lnTo>
                <a:lnTo>
                  <a:pt x="1809" y="271"/>
                </a:lnTo>
                <a:lnTo>
                  <a:pt x="1813" y="253"/>
                </a:lnTo>
                <a:lnTo>
                  <a:pt x="1817" y="233"/>
                </a:lnTo>
                <a:lnTo>
                  <a:pt x="1820" y="215"/>
                </a:lnTo>
                <a:lnTo>
                  <a:pt x="1820" y="215"/>
                </a:lnTo>
                <a:lnTo>
                  <a:pt x="1818" y="212"/>
                </a:lnTo>
                <a:lnTo>
                  <a:pt x="1816" y="209"/>
                </a:lnTo>
                <a:lnTo>
                  <a:pt x="1814" y="201"/>
                </a:lnTo>
                <a:lnTo>
                  <a:pt x="1813" y="194"/>
                </a:lnTo>
                <a:lnTo>
                  <a:pt x="1809" y="186"/>
                </a:lnTo>
                <a:lnTo>
                  <a:pt x="1809" y="186"/>
                </a:lnTo>
                <a:lnTo>
                  <a:pt x="1804" y="204"/>
                </a:lnTo>
                <a:lnTo>
                  <a:pt x="1800" y="223"/>
                </a:lnTo>
                <a:lnTo>
                  <a:pt x="1794" y="241"/>
                </a:lnTo>
                <a:lnTo>
                  <a:pt x="1791" y="248"/>
                </a:lnTo>
                <a:lnTo>
                  <a:pt x="1787" y="256"/>
                </a:lnTo>
                <a:lnTo>
                  <a:pt x="1787" y="256"/>
                </a:lnTo>
                <a:lnTo>
                  <a:pt x="1787" y="246"/>
                </a:lnTo>
                <a:lnTo>
                  <a:pt x="1788" y="237"/>
                </a:lnTo>
                <a:lnTo>
                  <a:pt x="1792" y="219"/>
                </a:lnTo>
                <a:lnTo>
                  <a:pt x="1796" y="202"/>
                </a:lnTo>
                <a:lnTo>
                  <a:pt x="1797" y="194"/>
                </a:lnTo>
                <a:lnTo>
                  <a:pt x="1798" y="186"/>
                </a:lnTo>
                <a:lnTo>
                  <a:pt x="1798" y="186"/>
                </a:lnTo>
                <a:lnTo>
                  <a:pt x="1794" y="191"/>
                </a:lnTo>
                <a:lnTo>
                  <a:pt x="1791" y="196"/>
                </a:lnTo>
                <a:lnTo>
                  <a:pt x="1789" y="207"/>
                </a:lnTo>
                <a:lnTo>
                  <a:pt x="1787" y="217"/>
                </a:lnTo>
                <a:lnTo>
                  <a:pt x="1785" y="229"/>
                </a:lnTo>
                <a:lnTo>
                  <a:pt x="1785" y="229"/>
                </a:lnTo>
                <a:lnTo>
                  <a:pt x="1771" y="272"/>
                </a:lnTo>
                <a:lnTo>
                  <a:pt x="1765" y="293"/>
                </a:lnTo>
                <a:lnTo>
                  <a:pt x="1760" y="315"/>
                </a:lnTo>
                <a:lnTo>
                  <a:pt x="1760" y="315"/>
                </a:lnTo>
                <a:lnTo>
                  <a:pt x="1758" y="324"/>
                </a:lnTo>
                <a:lnTo>
                  <a:pt x="1757" y="333"/>
                </a:lnTo>
                <a:lnTo>
                  <a:pt x="1756" y="336"/>
                </a:lnTo>
                <a:lnTo>
                  <a:pt x="1754" y="339"/>
                </a:lnTo>
                <a:lnTo>
                  <a:pt x="1752" y="342"/>
                </a:lnTo>
                <a:lnTo>
                  <a:pt x="1750" y="343"/>
                </a:lnTo>
                <a:lnTo>
                  <a:pt x="1750" y="343"/>
                </a:lnTo>
                <a:lnTo>
                  <a:pt x="1752" y="321"/>
                </a:lnTo>
                <a:lnTo>
                  <a:pt x="1756" y="300"/>
                </a:lnTo>
                <a:lnTo>
                  <a:pt x="1765" y="259"/>
                </a:lnTo>
                <a:lnTo>
                  <a:pt x="1775" y="217"/>
                </a:lnTo>
                <a:lnTo>
                  <a:pt x="1780" y="196"/>
                </a:lnTo>
                <a:lnTo>
                  <a:pt x="1783" y="173"/>
                </a:lnTo>
                <a:lnTo>
                  <a:pt x="1783" y="173"/>
                </a:lnTo>
                <a:lnTo>
                  <a:pt x="1776" y="164"/>
                </a:lnTo>
                <a:lnTo>
                  <a:pt x="1772" y="160"/>
                </a:lnTo>
                <a:lnTo>
                  <a:pt x="1767" y="156"/>
                </a:lnTo>
                <a:lnTo>
                  <a:pt x="1767" y="156"/>
                </a:lnTo>
                <a:lnTo>
                  <a:pt x="1753" y="197"/>
                </a:lnTo>
                <a:lnTo>
                  <a:pt x="1740" y="239"/>
                </a:lnTo>
                <a:lnTo>
                  <a:pt x="1714" y="323"/>
                </a:lnTo>
                <a:lnTo>
                  <a:pt x="1690" y="410"/>
                </a:lnTo>
                <a:lnTo>
                  <a:pt x="1666" y="497"/>
                </a:lnTo>
                <a:lnTo>
                  <a:pt x="1641" y="584"/>
                </a:lnTo>
                <a:lnTo>
                  <a:pt x="1617" y="670"/>
                </a:lnTo>
                <a:lnTo>
                  <a:pt x="1592" y="756"/>
                </a:lnTo>
                <a:lnTo>
                  <a:pt x="1578" y="799"/>
                </a:lnTo>
                <a:lnTo>
                  <a:pt x="1564" y="841"/>
                </a:lnTo>
                <a:lnTo>
                  <a:pt x="1564" y="841"/>
                </a:lnTo>
                <a:lnTo>
                  <a:pt x="1569" y="847"/>
                </a:lnTo>
                <a:lnTo>
                  <a:pt x="1574" y="851"/>
                </a:lnTo>
                <a:lnTo>
                  <a:pt x="1577" y="853"/>
                </a:lnTo>
                <a:lnTo>
                  <a:pt x="1581" y="854"/>
                </a:lnTo>
                <a:lnTo>
                  <a:pt x="1586" y="855"/>
                </a:lnTo>
                <a:lnTo>
                  <a:pt x="1591" y="854"/>
                </a:lnTo>
                <a:lnTo>
                  <a:pt x="1591" y="854"/>
                </a:lnTo>
                <a:lnTo>
                  <a:pt x="1592" y="842"/>
                </a:lnTo>
                <a:lnTo>
                  <a:pt x="1595" y="830"/>
                </a:lnTo>
                <a:lnTo>
                  <a:pt x="1599" y="817"/>
                </a:lnTo>
                <a:lnTo>
                  <a:pt x="1602" y="805"/>
                </a:lnTo>
                <a:lnTo>
                  <a:pt x="1610" y="782"/>
                </a:lnTo>
                <a:lnTo>
                  <a:pt x="1615" y="769"/>
                </a:lnTo>
                <a:lnTo>
                  <a:pt x="1618" y="757"/>
                </a:lnTo>
                <a:lnTo>
                  <a:pt x="1618" y="757"/>
                </a:lnTo>
                <a:lnTo>
                  <a:pt x="1620" y="744"/>
                </a:lnTo>
                <a:lnTo>
                  <a:pt x="1621" y="730"/>
                </a:lnTo>
                <a:lnTo>
                  <a:pt x="1622" y="724"/>
                </a:lnTo>
                <a:lnTo>
                  <a:pt x="1624" y="717"/>
                </a:lnTo>
                <a:lnTo>
                  <a:pt x="1626" y="711"/>
                </a:lnTo>
                <a:lnTo>
                  <a:pt x="1631" y="706"/>
                </a:lnTo>
                <a:lnTo>
                  <a:pt x="1631" y="706"/>
                </a:lnTo>
                <a:lnTo>
                  <a:pt x="1629" y="725"/>
                </a:lnTo>
                <a:lnTo>
                  <a:pt x="1625" y="743"/>
                </a:lnTo>
                <a:lnTo>
                  <a:pt x="1618" y="779"/>
                </a:lnTo>
                <a:lnTo>
                  <a:pt x="1609" y="816"/>
                </a:lnTo>
                <a:lnTo>
                  <a:pt x="1605" y="834"/>
                </a:lnTo>
                <a:lnTo>
                  <a:pt x="1602" y="853"/>
                </a:lnTo>
                <a:lnTo>
                  <a:pt x="1602" y="853"/>
                </a:lnTo>
                <a:lnTo>
                  <a:pt x="1605" y="852"/>
                </a:lnTo>
                <a:lnTo>
                  <a:pt x="1607" y="852"/>
                </a:lnTo>
                <a:lnTo>
                  <a:pt x="1611" y="852"/>
                </a:lnTo>
                <a:lnTo>
                  <a:pt x="1616" y="853"/>
                </a:lnTo>
                <a:lnTo>
                  <a:pt x="1618" y="853"/>
                </a:lnTo>
                <a:lnTo>
                  <a:pt x="1620" y="853"/>
                </a:lnTo>
                <a:lnTo>
                  <a:pt x="1620" y="853"/>
                </a:lnTo>
                <a:lnTo>
                  <a:pt x="1626" y="823"/>
                </a:lnTo>
                <a:lnTo>
                  <a:pt x="1634" y="792"/>
                </a:lnTo>
                <a:lnTo>
                  <a:pt x="1650" y="731"/>
                </a:lnTo>
                <a:lnTo>
                  <a:pt x="1665" y="669"/>
                </a:lnTo>
                <a:lnTo>
                  <a:pt x="1672" y="637"/>
                </a:lnTo>
                <a:lnTo>
                  <a:pt x="1678" y="604"/>
                </a:lnTo>
                <a:lnTo>
                  <a:pt x="1678" y="604"/>
                </a:lnTo>
                <a:lnTo>
                  <a:pt x="1681" y="600"/>
                </a:lnTo>
                <a:lnTo>
                  <a:pt x="1684" y="595"/>
                </a:lnTo>
                <a:lnTo>
                  <a:pt x="1685" y="590"/>
                </a:lnTo>
                <a:lnTo>
                  <a:pt x="1686" y="584"/>
                </a:lnTo>
                <a:lnTo>
                  <a:pt x="1687" y="571"/>
                </a:lnTo>
                <a:lnTo>
                  <a:pt x="1688" y="558"/>
                </a:lnTo>
                <a:lnTo>
                  <a:pt x="1688" y="558"/>
                </a:lnTo>
                <a:lnTo>
                  <a:pt x="1693" y="537"/>
                </a:lnTo>
                <a:lnTo>
                  <a:pt x="1698" y="517"/>
                </a:lnTo>
                <a:lnTo>
                  <a:pt x="1702" y="497"/>
                </a:lnTo>
                <a:lnTo>
                  <a:pt x="1707" y="476"/>
                </a:lnTo>
                <a:lnTo>
                  <a:pt x="1707" y="476"/>
                </a:lnTo>
                <a:lnTo>
                  <a:pt x="1709" y="466"/>
                </a:lnTo>
                <a:lnTo>
                  <a:pt x="1712" y="456"/>
                </a:lnTo>
                <a:lnTo>
                  <a:pt x="1717" y="436"/>
                </a:lnTo>
                <a:lnTo>
                  <a:pt x="1717" y="436"/>
                </a:lnTo>
                <a:lnTo>
                  <a:pt x="1720" y="425"/>
                </a:lnTo>
                <a:lnTo>
                  <a:pt x="1721" y="414"/>
                </a:lnTo>
                <a:lnTo>
                  <a:pt x="1722" y="409"/>
                </a:lnTo>
                <a:lnTo>
                  <a:pt x="1724" y="405"/>
                </a:lnTo>
                <a:lnTo>
                  <a:pt x="1727" y="402"/>
                </a:lnTo>
                <a:lnTo>
                  <a:pt x="1731" y="398"/>
                </a:lnTo>
                <a:lnTo>
                  <a:pt x="1731" y="398"/>
                </a:lnTo>
                <a:lnTo>
                  <a:pt x="1726" y="434"/>
                </a:lnTo>
                <a:lnTo>
                  <a:pt x="1720" y="471"/>
                </a:lnTo>
                <a:lnTo>
                  <a:pt x="1712" y="509"/>
                </a:lnTo>
                <a:lnTo>
                  <a:pt x="1705" y="547"/>
                </a:lnTo>
                <a:lnTo>
                  <a:pt x="1686" y="624"/>
                </a:lnTo>
                <a:lnTo>
                  <a:pt x="1667" y="700"/>
                </a:lnTo>
                <a:lnTo>
                  <a:pt x="1667" y="700"/>
                </a:lnTo>
                <a:lnTo>
                  <a:pt x="1664" y="716"/>
                </a:lnTo>
                <a:lnTo>
                  <a:pt x="1662" y="733"/>
                </a:lnTo>
                <a:lnTo>
                  <a:pt x="1659" y="749"/>
                </a:lnTo>
                <a:lnTo>
                  <a:pt x="1655" y="766"/>
                </a:lnTo>
                <a:lnTo>
                  <a:pt x="1655" y="766"/>
                </a:lnTo>
                <a:lnTo>
                  <a:pt x="1651" y="779"/>
                </a:lnTo>
                <a:lnTo>
                  <a:pt x="1646" y="794"/>
                </a:lnTo>
                <a:lnTo>
                  <a:pt x="1635" y="824"/>
                </a:lnTo>
                <a:lnTo>
                  <a:pt x="1630" y="841"/>
                </a:lnTo>
                <a:lnTo>
                  <a:pt x="1626" y="855"/>
                </a:lnTo>
                <a:lnTo>
                  <a:pt x="1623" y="869"/>
                </a:lnTo>
                <a:lnTo>
                  <a:pt x="1623" y="883"/>
                </a:lnTo>
                <a:lnTo>
                  <a:pt x="1623" y="883"/>
                </a:lnTo>
                <a:lnTo>
                  <a:pt x="1630" y="888"/>
                </a:lnTo>
                <a:lnTo>
                  <a:pt x="1635" y="891"/>
                </a:lnTo>
                <a:lnTo>
                  <a:pt x="1650" y="894"/>
                </a:lnTo>
                <a:lnTo>
                  <a:pt x="1650" y="894"/>
                </a:lnTo>
                <a:lnTo>
                  <a:pt x="1651" y="879"/>
                </a:lnTo>
                <a:lnTo>
                  <a:pt x="1654" y="865"/>
                </a:lnTo>
                <a:lnTo>
                  <a:pt x="1657" y="852"/>
                </a:lnTo>
                <a:lnTo>
                  <a:pt x="1662" y="838"/>
                </a:lnTo>
                <a:lnTo>
                  <a:pt x="1671" y="813"/>
                </a:lnTo>
                <a:lnTo>
                  <a:pt x="1680" y="787"/>
                </a:lnTo>
                <a:lnTo>
                  <a:pt x="1680" y="787"/>
                </a:lnTo>
                <a:lnTo>
                  <a:pt x="1683" y="775"/>
                </a:lnTo>
                <a:lnTo>
                  <a:pt x="1685" y="763"/>
                </a:lnTo>
                <a:lnTo>
                  <a:pt x="1688" y="741"/>
                </a:lnTo>
                <a:lnTo>
                  <a:pt x="1691" y="729"/>
                </a:lnTo>
                <a:lnTo>
                  <a:pt x="1693" y="717"/>
                </a:lnTo>
                <a:lnTo>
                  <a:pt x="1697" y="707"/>
                </a:lnTo>
                <a:lnTo>
                  <a:pt x="1703" y="697"/>
                </a:lnTo>
                <a:lnTo>
                  <a:pt x="1703" y="697"/>
                </a:lnTo>
                <a:lnTo>
                  <a:pt x="1699" y="727"/>
                </a:lnTo>
                <a:lnTo>
                  <a:pt x="1694" y="761"/>
                </a:lnTo>
                <a:lnTo>
                  <a:pt x="1691" y="778"/>
                </a:lnTo>
                <a:lnTo>
                  <a:pt x="1686" y="794"/>
                </a:lnTo>
                <a:lnTo>
                  <a:pt x="1680" y="808"/>
                </a:lnTo>
                <a:lnTo>
                  <a:pt x="1677" y="815"/>
                </a:lnTo>
                <a:lnTo>
                  <a:pt x="1672" y="821"/>
                </a:lnTo>
                <a:lnTo>
                  <a:pt x="1672" y="821"/>
                </a:lnTo>
                <a:lnTo>
                  <a:pt x="1665" y="857"/>
                </a:lnTo>
                <a:lnTo>
                  <a:pt x="1656" y="894"/>
                </a:lnTo>
                <a:lnTo>
                  <a:pt x="1656" y="894"/>
                </a:lnTo>
                <a:lnTo>
                  <a:pt x="1660" y="893"/>
                </a:lnTo>
                <a:lnTo>
                  <a:pt x="1663" y="894"/>
                </a:lnTo>
                <a:lnTo>
                  <a:pt x="1665" y="897"/>
                </a:lnTo>
                <a:lnTo>
                  <a:pt x="1666" y="902"/>
                </a:lnTo>
                <a:lnTo>
                  <a:pt x="1670" y="911"/>
                </a:lnTo>
                <a:lnTo>
                  <a:pt x="1672" y="915"/>
                </a:lnTo>
                <a:lnTo>
                  <a:pt x="1675" y="919"/>
                </a:lnTo>
                <a:lnTo>
                  <a:pt x="1675" y="919"/>
                </a:lnTo>
                <a:lnTo>
                  <a:pt x="1681" y="888"/>
                </a:lnTo>
                <a:lnTo>
                  <a:pt x="1688" y="857"/>
                </a:lnTo>
                <a:lnTo>
                  <a:pt x="1697" y="827"/>
                </a:lnTo>
                <a:lnTo>
                  <a:pt x="1707" y="796"/>
                </a:lnTo>
                <a:lnTo>
                  <a:pt x="1726" y="735"/>
                </a:lnTo>
                <a:lnTo>
                  <a:pt x="1736" y="703"/>
                </a:lnTo>
                <a:lnTo>
                  <a:pt x="1742" y="671"/>
                </a:lnTo>
                <a:lnTo>
                  <a:pt x="1742" y="671"/>
                </a:lnTo>
                <a:lnTo>
                  <a:pt x="1742" y="665"/>
                </a:lnTo>
                <a:lnTo>
                  <a:pt x="1742" y="658"/>
                </a:lnTo>
                <a:lnTo>
                  <a:pt x="1743" y="655"/>
                </a:lnTo>
                <a:lnTo>
                  <a:pt x="1744" y="652"/>
                </a:lnTo>
                <a:lnTo>
                  <a:pt x="1746" y="650"/>
                </a:lnTo>
                <a:lnTo>
                  <a:pt x="1750" y="649"/>
                </a:lnTo>
                <a:lnTo>
                  <a:pt x="1750" y="649"/>
                </a:lnTo>
                <a:lnTo>
                  <a:pt x="1750" y="660"/>
                </a:lnTo>
                <a:lnTo>
                  <a:pt x="1750" y="671"/>
                </a:lnTo>
                <a:lnTo>
                  <a:pt x="1747" y="695"/>
                </a:lnTo>
                <a:lnTo>
                  <a:pt x="1743" y="718"/>
                </a:lnTo>
                <a:lnTo>
                  <a:pt x="1737" y="743"/>
                </a:lnTo>
                <a:lnTo>
                  <a:pt x="1737" y="743"/>
                </a:lnTo>
                <a:lnTo>
                  <a:pt x="1730" y="766"/>
                </a:lnTo>
                <a:lnTo>
                  <a:pt x="1724" y="789"/>
                </a:lnTo>
                <a:lnTo>
                  <a:pt x="1708" y="837"/>
                </a:lnTo>
                <a:lnTo>
                  <a:pt x="1693" y="887"/>
                </a:lnTo>
                <a:lnTo>
                  <a:pt x="1686" y="911"/>
                </a:lnTo>
                <a:lnTo>
                  <a:pt x="1682" y="935"/>
                </a:lnTo>
                <a:lnTo>
                  <a:pt x="1682" y="935"/>
                </a:lnTo>
                <a:lnTo>
                  <a:pt x="1678" y="937"/>
                </a:lnTo>
                <a:lnTo>
                  <a:pt x="1675" y="940"/>
                </a:lnTo>
                <a:lnTo>
                  <a:pt x="1667" y="945"/>
                </a:lnTo>
                <a:lnTo>
                  <a:pt x="1667" y="945"/>
                </a:lnTo>
                <a:lnTo>
                  <a:pt x="1660" y="945"/>
                </a:lnTo>
                <a:lnTo>
                  <a:pt x="1651" y="945"/>
                </a:lnTo>
                <a:lnTo>
                  <a:pt x="1634" y="944"/>
                </a:lnTo>
                <a:lnTo>
                  <a:pt x="1616" y="943"/>
                </a:lnTo>
                <a:lnTo>
                  <a:pt x="1606" y="944"/>
                </a:lnTo>
                <a:lnTo>
                  <a:pt x="1596" y="945"/>
                </a:lnTo>
                <a:lnTo>
                  <a:pt x="1596" y="945"/>
                </a:lnTo>
                <a:lnTo>
                  <a:pt x="1562" y="954"/>
                </a:lnTo>
                <a:lnTo>
                  <a:pt x="1527" y="963"/>
                </a:lnTo>
                <a:lnTo>
                  <a:pt x="1490" y="972"/>
                </a:lnTo>
                <a:lnTo>
                  <a:pt x="1456" y="981"/>
                </a:lnTo>
                <a:lnTo>
                  <a:pt x="1456" y="981"/>
                </a:lnTo>
                <a:lnTo>
                  <a:pt x="1438" y="986"/>
                </a:lnTo>
                <a:lnTo>
                  <a:pt x="1420" y="993"/>
                </a:lnTo>
                <a:lnTo>
                  <a:pt x="1403" y="1000"/>
                </a:lnTo>
                <a:lnTo>
                  <a:pt x="1387" y="1008"/>
                </a:lnTo>
                <a:lnTo>
                  <a:pt x="1354" y="1025"/>
                </a:lnTo>
                <a:lnTo>
                  <a:pt x="1322" y="1040"/>
                </a:lnTo>
                <a:lnTo>
                  <a:pt x="1322" y="1040"/>
                </a:lnTo>
                <a:lnTo>
                  <a:pt x="1308" y="1047"/>
                </a:lnTo>
                <a:lnTo>
                  <a:pt x="1296" y="1055"/>
                </a:lnTo>
                <a:lnTo>
                  <a:pt x="1273" y="1069"/>
                </a:lnTo>
                <a:lnTo>
                  <a:pt x="1273" y="1069"/>
                </a:lnTo>
                <a:lnTo>
                  <a:pt x="1267" y="1072"/>
                </a:lnTo>
                <a:lnTo>
                  <a:pt x="1259" y="1074"/>
                </a:lnTo>
                <a:lnTo>
                  <a:pt x="1253" y="1077"/>
                </a:lnTo>
                <a:lnTo>
                  <a:pt x="1246" y="1080"/>
                </a:lnTo>
                <a:lnTo>
                  <a:pt x="1246" y="1080"/>
                </a:lnTo>
                <a:lnTo>
                  <a:pt x="1221" y="1099"/>
                </a:lnTo>
                <a:lnTo>
                  <a:pt x="1195" y="1117"/>
                </a:lnTo>
                <a:lnTo>
                  <a:pt x="1144" y="1154"/>
                </a:lnTo>
                <a:lnTo>
                  <a:pt x="1118" y="1174"/>
                </a:lnTo>
                <a:lnTo>
                  <a:pt x="1093" y="1194"/>
                </a:lnTo>
                <a:lnTo>
                  <a:pt x="1071" y="1215"/>
                </a:lnTo>
                <a:lnTo>
                  <a:pt x="1060" y="1227"/>
                </a:lnTo>
                <a:lnTo>
                  <a:pt x="1049" y="1239"/>
                </a:lnTo>
                <a:lnTo>
                  <a:pt x="1049" y="1239"/>
                </a:lnTo>
                <a:lnTo>
                  <a:pt x="1099" y="1210"/>
                </a:lnTo>
                <a:lnTo>
                  <a:pt x="1149" y="1182"/>
                </a:lnTo>
                <a:lnTo>
                  <a:pt x="1201" y="1155"/>
                </a:lnTo>
                <a:lnTo>
                  <a:pt x="1254" y="1129"/>
                </a:lnTo>
                <a:lnTo>
                  <a:pt x="1254" y="1129"/>
                </a:lnTo>
                <a:lnTo>
                  <a:pt x="1258" y="1125"/>
                </a:lnTo>
                <a:lnTo>
                  <a:pt x="1262" y="1122"/>
                </a:lnTo>
                <a:lnTo>
                  <a:pt x="1267" y="1119"/>
                </a:lnTo>
                <a:lnTo>
                  <a:pt x="1271" y="1116"/>
                </a:lnTo>
                <a:lnTo>
                  <a:pt x="1271" y="1116"/>
                </a:lnTo>
                <a:lnTo>
                  <a:pt x="1304" y="1102"/>
                </a:lnTo>
                <a:lnTo>
                  <a:pt x="1339" y="1090"/>
                </a:lnTo>
                <a:lnTo>
                  <a:pt x="1375" y="1079"/>
                </a:lnTo>
                <a:lnTo>
                  <a:pt x="1411" y="1070"/>
                </a:lnTo>
                <a:lnTo>
                  <a:pt x="1449" y="1061"/>
                </a:lnTo>
                <a:lnTo>
                  <a:pt x="1486" y="1054"/>
                </a:lnTo>
                <a:lnTo>
                  <a:pt x="1562" y="1040"/>
                </a:lnTo>
                <a:lnTo>
                  <a:pt x="1562" y="1040"/>
                </a:lnTo>
                <a:lnTo>
                  <a:pt x="1581" y="1035"/>
                </a:lnTo>
                <a:lnTo>
                  <a:pt x="1599" y="1031"/>
                </a:lnTo>
                <a:lnTo>
                  <a:pt x="1617" y="1029"/>
                </a:lnTo>
                <a:lnTo>
                  <a:pt x="1635" y="1027"/>
                </a:lnTo>
                <a:lnTo>
                  <a:pt x="1671" y="1024"/>
                </a:lnTo>
                <a:lnTo>
                  <a:pt x="1710" y="1020"/>
                </a:lnTo>
                <a:lnTo>
                  <a:pt x="1710" y="1020"/>
                </a:lnTo>
                <a:lnTo>
                  <a:pt x="1722" y="982"/>
                </a:lnTo>
                <a:lnTo>
                  <a:pt x="1733" y="945"/>
                </a:lnTo>
                <a:lnTo>
                  <a:pt x="1743" y="908"/>
                </a:lnTo>
                <a:lnTo>
                  <a:pt x="1752" y="872"/>
                </a:lnTo>
                <a:lnTo>
                  <a:pt x="1769" y="797"/>
                </a:lnTo>
                <a:lnTo>
                  <a:pt x="1787" y="720"/>
                </a:lnTo>
                <a:lnTo>
                  <a:pt x="1787" y="720"/>
                </a:lnTo>
                <a:lnTo>
                  <a:pt x="1797" y="683"/>
                </a:lnTo>
                <a:lnTo>
                  <a:pt x="1808" y="645"/>
                </a:lnTo>
                <a:lnTo>
                  <a:pt x="1819" y="607"/>
                </a:lnTo>
                <a:lnTo>
                  <a:pt x="1830" y="571"/>
                </a:lnTo>
                <a:lnTo>
                  <a:pt x="1830" y="571"/>
                </a:lnTo>
                <a:lnTo>
                  <a:pt x="1838" y="530"/>
                </a:lnTo>
                <a:lnTo>
                  <a:pt x="1847" y="488"/>
                </a:lnTo>
                <a:lnTo>
                  <a:pt x="1847" y="488"/>
                </a:lnTo>
                <a:lnTo>
                  <a:pt x="1850" y="479"/>
                </a:lnTo>
                <a:lnTo>
                  <a:pt x="1853" y="469"/>
                </a:lnTo>
                <a:lnTo>
                  <a:pt x="1860" y="451"/>
                </a:lnTo>
                <a:lnTo>
                  <a:pt x="1866" y="431"/>
                </a:lnTo>
                <a:lnTo>
                  <a:pt x="1868" y="422"/>
                </a:lnTo>
                <a:lnTo>
                  <a:pt x="1871" y="412"/>
                </a:lnTo>
                <a:lnTo>
                  <a:pt x="1871" y="412"/>
                </a:lnTo>
                <a:lnTo>
                  <a:pt x="1876" y="403"/>
                </a:lnTo>
                <a:lnTo>
                  <a:pt x="1880" y="391"/>
                </a:lnTo>
                <a:lnTo>
                  <a:pt x="1883" y="378"/>
                </a:lnTo>
                <a:lnTo>
                  <a:pt x="1887" y="364"/>
                </a:lnTo>
                <a:lnTo>
                  <a:pt x="1893" y="337"/>
                </a:lnTo>
                <a:lnTo>
                  <a:pt x="1898" y="313"/>
                </a:lnTo>
                <a:lnTo>
                  <a:pt x="1898" y="313"/>
                </a:lnTo>
                <a:lnTo>
                  <a:pt x="1886" y="315"/>
                </a:lnTo>
                <a:lnTo>
                  <a:pt x="1873" y="317"/>
                </a:lnTo>
                <a:lnTo>
                  <a:pt x="1850" y="321"/>
                </a:lnTo>
                <a:lnTo>
                  <a:pt x="1850" y="321"/>
                </a:lnTo>
                <a:lnTo>
                  <a:pt x="1845" y="338"/>
                </a:lnTo>
                <a:lnTo>
                  <a:pt x="1839" y="357"/>
                </a:lnTo>
                <a:lnTo>
                  <a:pt x="1831" y="394"/>
                </a:lnTo>
                <a:lnTo>
                  <a:pt x="1822" y="431"/>
                </a:lnTo>
                <a:lnTo>
                  <a:pt x="1817" y="450"/>
                </a:lnTo>
                <a:lnTo>
                  <a:pt x="1812" y="467"/>
                </a:lnTo>
                <a:lnTo>
                  <a:pt x="1812" y="467"/>
                </a:lnTo>
                <a:lnTo>
                  <a:pt x="1811" y="465"/>
                </a:lnTo>
                <a:lnTo>
                  <a:pt x="1811" y="465"/>
                </a:lnTo>
                <a:lnTo>
                  <a:pt x="1809" y="466"/>
                </a:lnTo>
                <a:lnTo>
                  <a:pt x="1809" y="466"/>
                </a:lnTo>
                <a:lnTo>
                  <a:pt x="1808" y="480"/>
                </a:lnTo>
                <a:lnTo>
                  <a:pt x="1806" y="494"/>
                </a:lnTo>
                <a:lnTo>
                  <a:pt x="1799" y="520"/>
                </a:lnTo>
                <a:lnTo>
                  <a:pt x="1791" y="547"/>
                </a:lnTo>
                <a:lnTo>
                  <a:pt x="1788" y="561"/>
                </a:lnTo>
                <a:lnTo>
                  <a:pt x="1785" y="576"/>
                </a:lnTo>
                <a:lnTo>
                  <a:pt x="1785" y="576"/>
                </a:lnTo>
                <a:close/>
                <a:moveTo>
                  <a:pt x="794" y="441"/>
                </a:moveTo>
                <a:lnTo>
                  <a:pt x="794" y="441"/>
                </a:lnTo>
                <a:lnTo>
                  <a:pt x="787" y="437"/>
                </a:lnTo>
                <a:lnTo>
                  <a:pt x="779" y="435"/>
                </a:lnTo>
                <a:lnTo>
                  <a:pt x="771" y="434"/>
                </a:lnTo>
                <a:lnTo>
                  <a:pt x="763" y="434"/>
                </a:lnTo>
                <a:lnTo>
                  <a:pt x="746" y="434"/>
                </a:lnTo>
                <a:lnTo>
                  <a:pt x="729" y="434"/>
                </a:lnTo>
                <a:lnTo>
                  <a:pt x="729" y="434"/>
                </a:lnTo>
                <a:lnTo>
                  <a:pt x="717" y="433"/>
                </a:lnTo>
                <a:lnTo>
                  <a:pt x="706" y="430"/>
                </a:lnTo>
                <a:lnTo>
                  <a:pt x="683" y="426"/>
                </a:lnTo>
                <a:lnTo>
                  <a:pt x="673" y="424"/>
                </a:lnTo>
                <a:lnTo>
                  <a:pt x="664" y="423"/>
                </a:lnTo>
                <a:lnTo>
                  <a:pt x="654" y="423"/>
                </a:lnTo>
                <a:lnTo>
                  <a:pt x="646" y="425"/>
                </a:lnTo>
                <a:lnTo>
                  <a:pt x="646" y="425"/>
                </a:lnTo>
                <a:lnTo>
                  <a:pt x="647" y="425"/>
                </a:lnTo>
                <a:lnTo>
                  <a:pt x="647" y="426"/>
                </a:lnTo>
                <a:lnTo>
                  <a:pt x="646" y="426"/>
                </a:lnTo>
                <a:lnTo>
                  <a:pt x="646" y="426"/>
                </a:lnTo>
                <a:lnTo>
                  <a:pt x="624" y="424"/>
                </a:lnTo>
                <a:lnTo>
                  <a:pt x="603" y="422"/>
                </a:lnTo>
                <a:lnTo>
                  <a:pt x="581" y="419"/>
                </a:lnTo>
                <a:lnTo>
                  <a:pt x="560" y="418"/>
                </a:lnTo>
                <a:lnTo>
                  <a:pt x="560" y="418"/>
                </a:lnTo>
                <a:lnTo>
                  <a:pt x="471" y="418"/>
                </a:lnTo>
                <a:lnTo>
                  <a:pt x="471" y="418"/>
                </a:lnTo>
                <a:lnTo>
                  <a:pt x="464" y="423"/>
                </a:lnTo>
                <a:lnTo>
                  <a:pt x="457" y="429"/>
                </a:lnTo>
                <a:lnTo>
                  <a:pt x="445" y="444"/>
                </a:lnTo>
                <a:lnTo>
                  <a:pt x="435" y="459"/>
                </a:lnTo>
                <a:lnTo>
                  <a:pt x="425" y="476"/>
                </a:lnTo>
                <a:lnTo>
                  <a:pt x="425" y="476"/>
                </a:lnTo>
                <a:lnTo>
                  <a:pt x="411" y="497"/>
                </a:lnTo>
                <a:lnTo>
                  <a:pt x="398" y="516"/>
                </a:lnTo>
                <a:lnTo>
                  <a:pt x="369" y="556"/>
                </a:lnTo>
                <a:lnTo>
                  <a:pt x="355" y="575"/>
                </a:lnTo>
                <a:lnTo>
                  <a:pt x="342" y="594"/>
                </a:lnTo>
                <a:lnTo>
                  <a:pt x="330" y="615"/>
                </a:lnTo>
                <a:lnTo>
                  <a:pt x="318" y="635"/>
                </a:lnTo>
                <a:lnTo>
                  <a:pt x="318" y="635"/>
                </a:lnTo>
                <a:lnTo>
                  <a:pt x="317" y="636"/>
                </a:lnTo>
                <a:lnTo>
                  <a:pt x="316" y="636"/>
                </a:lnTo>
                <a:lnTo>
                  <a:pt x="315" y="635"/>
                </a:lnTo>
                <a:lnTo>
                  <a:pt x="314" y="633"/>
                </a:lnTo>
                <a:lnTo>
                  <a:pt x="313" y="633"/>
                </a:lnTo>
                <a:lnTo>
                  <a:pt x="312" y="635"/>
                </a:lnTo>
                <a:lnTo>
                  <a:pt x="312" y="635"/>
                </a:lnTo>
                <a:lnTo>
                  <a:pt x="306" y="647"/>
                </a:lnTo>
                <a:lnTo>
                  <a:pt x="301" y="657"/>
                </a:lnTo>
                <a:lnTo>
                  <a:pt x="288" y="680"/>
                </a:lnTo>
                <a:lnTo>
                  <a:pt x="273" y="701"/>
                </a:lnTo>
                <a:lnTo>
                  <a:pt x="258" y="723"/>
                </a:lnTo>
                <a:lnTo>
                  <a:pt x="242" y="744"/>
                </a:lnTo>
                <a:lnTo>
                  <a:pt x="227" y="766"/>
                </a:lnTo>
                <a:lnTo>
                  <a:pt x="213" y="788"/>
                </a:lnTo>
                <a:lnTo>
                  <a:pt x="207" y="800"/>
                </a:lnTo>
                <a:lnTo>
                  <a:pt x="201" y="813"/>
                </a:lnTo>
                <a:lnTo>
                  <a:pt x="201" y="813"/>
                </a:lnTo>
                <a:lnTo>
                  <a:pt x="163" y="861"/>
                </a:lnTo>
                <a:lnTo>
                  <a:pt x="124" y="911"/>
                </a:lnTo>
                <a:lnTo>
                  <a:pt x="87" y="961"/>
                </a:lnTo>
                <a:lnTo>
                  <a:pt x="70" y="987"/>
                </a:lnTo>
                <a:lnTo>
                  <a:pt x="51" y="1013"/>
                </a:lnTo>
                <a:lnTo>
                  <a:pt x="51" y="1013"/>
                </a:lnTo>
                <a:lnTo>
                  <a:pt x="78" y="1015"/>
                </a:lnTo>
                <a:lnTo>
                  <a:pt x="105" y="1018"/>
                </a:lnTo>
                <a:lnTo>
                  <a:pt x="132" y="1024"/>
                </a:lnTo>
                <a:lnTo>
                  <a:pt x="157" y="1028"/>
                </a:lnTo>
                <a:lnTo>
                  <a:pt x="210" y="1041"/>
                </a:lnTo>
                <a:lnTo>
                  <a:pt x="263" y="1054"/>
                </a:lnTo>
                <a:lnTo>
                  <a:pt x="263" y="1054"/>
                </a:lnTo>
                <a:lnTo>
                  <a:pt x="285" y="1060"/>
                </a:lnTo>
                <a:lnTo>
                  <a:pt x="306" y="1067"/>
                </a:lnTo>
                <a:lnTo>
                  <a:pt x="328" y="1074"/>
                </a:lnTo>
                <a:lnTo>
                  <a:pt x="348" y="1080"/>
                </a:lnTo>
                <a:lnTo>
                  <a:pt x="348" y="1080"/>
                </a:lnTo>
                <a:lnTo>
                  <a:pt x="376" y="1088"/>
                </a:lnTo>
                <a:lnTo>
                  <a:pt x="403" y="1094"/>
                </a:lnTo>
                <a:lnTo>
                  <a:pt x="427" y="1100"/>
                </a:lnTo>
                <a:lnTo>
                  <a:pt x="450" y="1102"/>
                </a:lnTo>
                <a:lnTo>
                  <a:pt x="450" y="1102"/>
                </a:lnTo>
                <a:lnTo>
                  <a:pt x="501" y="1118"/>
                </a:lnTo>
                <a:lnTo>
                  <a:pt x="557" y="1135"/>
                </a:lnTo>
                <a:lnTo>
                  <a:pt x="615" y="1155"/>
                </a:lnTo>
                <a:lnTo>
                  <a:pt x="670" y="1175"/>
                </a:lnTo>
                <a:lnTo>
                  <a:pt x="670" y="1175"/>
                </a:lnTo>
                <a:lnTo>
                  <a:pt x="678" y="1179"/>
                </a:lnTo>
                <a:lnTo>
                  <a:pt x="684" y="1183"/>
                </a:lnTo>
                <a:lnTo>
                  <a:pt x="692" y="1187"/>
                </a:lnTo>
                <a:lnTo>
                  <a:pt x="699" y="1191"/>
                </a:lnTo>
                <a:lnTo>
                  <a:pt x="699" y="1191"/>
                </a:lnTo>
                <a:lnTo>
                  <a:pt x="713" y="1196"/>
                </a:lnTo>
                <a:lnTo>
                  <a:pt x="727" y="1200"/>
                </a:lnTo>
                <a:lnTo>
                  <a:pt x="755" y="1208"/>
                </a:lnTo>
                <a:lnTo>
                  <a:pt x="769" y="1211"/>
                </a:lnTo>
                <a:lnTo>
                  <a:pt x="782" y="1216"/>
                </a:lnTo>
                <a:lnTo>
                  <a:pt x="793" y="1223"/>
                </a:lnTo>
                <a:lnTo>
                  <a:pt x="799" y="1227"/>
                </a:lnTo>
                <a:lnTo>
                  <a:pt x="804" y="1231"/>
                </a:lnTo>
                <a:lnTo>
                  <a:pt x="804" y="1231"/>
                </a:lnTo>
                <a:lnTo>
                  <a:pt x="819" y="1236"/>
                </a:lnTo>
                <a:lnTo>
                  <a:pt x="833" y="1241"/>
                </a:lnTo>
                <a:lnTo>
                  <a:pt x="846" y="1247"/>
                </a:lnTo>
                <a:lnTo>
                  <a:pt x="858" y="1254"/>
                </a:lnTo>
                <a:lnTo>
                  <a:pt x="881" y="1269"/>
                </a:lnTo>
                <a:lnTo>
                  <a:pt x="893" y="1276"/>
                </a:lnTo>
                <a:lnTo>
                  <a:pt x="905" y="1284"/>
                </a:lnTo>
                <a:lnTo>
                  <a:pt x="905" y="1284"/>
                </a:lnTo>
                <a:lnTo>
                  <a:pt x="900" y="1261"/>
                </a:lnTo>
                <a:lnTo>
                  <a:pt x="897" y="1239"/>
                </a:lnTo>
                <a:lnTo>
                  <a:pt x="895" y="1217"/>
                </a:lnTo>
                <a:lnTo>
                  <a:pt x="893" y="1196"/>
                </a:lnTo>
                <a:lnTo>
                  <a:pt x="889" y="1115"/>
                </a:lnTo>
                <a:lnTo>
                  <a:pt x="889" y="1115"/>
                </a:lnTo>
                <a:lnTo>
                  <a:pt x="895" y="1033"/>
                </a:lnTo>
                <a:lnTo>
                  <a:pt x="899" y="955"/>
                </a:lnTo>
                <a:lnTo>
                  <a:pt x="900" y="879"/>
                </a:lnTo>
                <a:lnTo>
                  <a:pt x="899" y="803"/>
                </a:lnTo>
                <a:lnTo>
                  <a:pt x="899" y="803"/>
                </a:lnTo>
                <a:lnTo>
                  <a:pt x="898" y="785"/>
                </a:lnTo>
                <a:lnTo>
                  <a:pt x="895" y="768"/>
                </a:lnTo>
                <a:lnTo>
                  <a:pt x="891" y="751"/>
                </a:lnTo>
                <a:lnTo>
                  <a:pt x="885" y="735"/>
                </a:lnTo>
                <a:lnTo>
                  <a:pt x="880" y="717"/>
                </a:lnTo>
                <a:lnTo>
                  <a:pt x="876" y="701"/>
                </a:lnTo>
                <a:lnTo>
                  <a:pt x="873" y="684"/>
                </a:lnTo>
                <a:lnTo>
                  <a:pt x="872" y="666"/>
                </a:lnTo>
                <a:lnTo>
                  <a:pt x="872" y="666"/>
                </a:lnTo>
                <a:lnTo>
                  <a:pt x="867" y="660"/>
                </a:lnTo>
                <a:lnTo>
                  <a:pt x="864" y="653"/>
                </a:lnTo>
                <a:lnTo>
                  <a:pt x="862" y="647"/>
                </a:lnTo>
                <a:lnTo>
                  <a:pt x="861" y="640"/>
                </a:lnTo>
                <a:lnTo>
                  <a:pt x="861" y="640"/>
                </a:lnTo>
                <a:lnTo>
                  <a:pt x="875" y="622"/>
                </a:lnTo>
                <a:lnTo>
                  <a:pt x="889" y="602"/>
                </a:lnTo>
                <a:lnTo>
                  <a:pt x="902" y="580"/>
                </a:lnTo>
                <a:lnTo>
                  <a:pt x="914" y="559"/>
                </a:lnTo>
                <a:lnTo>
                  <a:pt x="939" y="514"/>
                </a:lnTo>
                <a:lnTo>
                  <a:pt x="964" y="469"/>
                </a:lnTo>
                <a:lnTo>
                  <a:pt x="964" y="469"/>
                </a:lnTo>
                <a:lnTo>
                  <a:pt x="920" y="459"/>
                </a:lnTo>
                <a:lnTo>
                  <a:pt x="876" y="449"/>
                </a:lnTo>
                <a:lnTo>
                  <a:pt x="854" y="444"/>
                </a:lnTo>
                <a:lnTo>
                  <a:pt x="833" y="441"/>
                </a:lnTo>
                <a:lnTo>
                  <a:pt x="814" y="440"/>
                </a:lnTo>
                <a:lnTo>
                  <a:pt x="794" y="441"/>
                </a:lnTo>
                <a:lnTo>
                  <a:pt x="794" y="441"/>
                </a:lnTo>
                <a:close/>
                <a:moveTo>
                  <a:pt x="1957" y="430"/>
                </a:moveTo>
                <a:lnTo>
                  <a:pt x="1957" y="430"/>
                </a:lnTo>
                <a:lnTo>
                  <a:pt x="1927" y="430"/>
                </a:lnTo>
                <a:lnTo>
                  <a:pt x="1913" y="433"/>
                </a:lnTo>
                <a:lnTo>
                  <a:pt x="1898" y="436"/>
                </a:lnTo>
                <a:lnTo>
                  <a:pt x="1898" y="436"/>
                </a:lnTo>
                <a:lnTo>
                  <a:pt x="1892" y="437"/>
                </a:lnTo>
                <a:lnTo>
                  <a:pt x="1886" y="439"/>
                </a:lnTo>
                <a:lnTo>
                  <a:pt x="1882" y="441"/>
                </a:lnTo>
                <a:lnTo>
                  <a:pt x="1881" y="443"/>
                </a:lnTo>
                <a:lnTo>
                  <a:pt x="1880" y="446"/>
                </a:lnTo>
                <a:lnTo>
                  <a:pt x="1881" y="451"/>
                </a:lnTo>
                <a:lnTo>
                  <a:pt x="1881" y="451"/>
                </a:lnTo>
                <a:lnTo>
                  <a:pt x="1895" y="454"/>
                </a:lnTo>
                <a:lnTo>
                  <a:pt x="1911" y="455"/>
                </a:lnTo>
                <a:lnTo>
                  <a:pt x="1928" y="455"/>
                </a:lnTo>
                <a:lnTo>
                  <a:pt x="1938" y="453"/>
                </a:lnTo>
                <a:lnTo>
                  <a:pt x="1947" y="451"/>
                </a:lnTo>
                <a:lnTo>
                  <a:pt x="1947" y="451"/>
                </a:lnTo>
                <a:lnTo>
                  <a:pt x="1947" y="454"/>
                </a:lnTo>
                <a:lnTo>
                  <a:pt x="1948" y="455"/>
                </a:lnTo>
                <a:lnTo>
                  <a:pt x="1950" y="456"/>
                </a:lnTo>
                <a:lnTo>
                  <a:pt x="1952" y="456"/>
                </a:lnTo>
                <a:lnTo>
                  <a:pt x="1952" y="456"/>
                </a:lnTo>
                <a:lnTo>
                  <a:pt x="1952" y="472"/>
                </a:lnTo>
                <a:lnTo>
                  <a:pt x="1950" y="487"/>
                </a:lnTo>
                <a:lnTo>
                  <a:pt x="1948" y="502"/>
                </a:lnTo>
                <a:lnTo>
                  <a:pt x="1944" y="516"/>
                </a:lnTo>
                <a:lnTo>
                  <a:pt x="1937" y="545"/>
                </a:lnTo>
                <a:lnTo>
                  <a:pt x="1928" y="574"/>
                </a:lnTo>
                <a:lnTo>
                  <a:pt x="1908" y="629"/>
                </a:lnTo>
                <a:lnTo>
                  <a:pt x="1899" y="655"/>
                </a:lnTo>
                <a:lnTo>
                  <a:pt x="1892" y="682"/>
                </a:lnTo>
                <a:lnTo>
                  <a:pt x="1892" y="682"/>
                </a:lnTo>
                <a:lnTo>
                  <a:pt x="1879" y="736"/>
                </a:lnTo>
                <a:lnTo>
                  <a:pt x="1874" y="762"/>
                </a:lnTo>
                <a:lnTo>
                  <a:pt x="1866" y="789"/>
                </a:lnTo>
                <a:lnTo>
                  <a:pt x="1866" y="789"/>
                </a:lnTo>
                <a:lnTo>
                  <a:pt x="1859" y="818"/>
                </a:lnTo>
                <a:lnTo>
                  <a:pt x="1850" y="847"/>
                </a:lnTo>
                <a:lnTo>
                  <a:pt x="1842" y="876"/>
                </a:lnTo>
                <a:lnTo>
                  <a:pt x="1833" y="905"/>
                </a:lnTo>
                <a:lnTo>
                  <a:pt x="1833" y="905"/>
                </a:lnTo>
                <a:lnTo>
                  <a:pt x="1824" y="933"/>
                </a:lnTo>
                <a:lnTo>
                  <a:pt x="1815" y="960"/>
                </a:lnTo>
                <a:lnTo>
                  <a:pt x="1806" y="987"/>
                </a:lnTo>
                <a:lnTo>
                  <a:pt x="1802" y="1001"/>
                </a:lnTo>
                <a:lnTo>
                  <a:pt x="1799" y="1015"/>
                </a:lnTo>
                <a:lnTo>
                  <a:pt x="1799" y="1015"/>
                </a:lnTo>
                <a:lnTo>
                  <a:pt x="1790" y="1061"/>
                </a:lnTo>
                <a:lnTo>
                  <a:pt x="1786" y="1085"/>
                </a:lnTo>
                <a:lnTo>
                  <a:pt x="1782" y="1107"/>
                </a:lnTo>
                <a:lnTo>
                  <a:pt x="1782" y="1107"/>
                </a:lnTo>
                <a:lnTo>
                  <a:pt x="1776" y="1127"/>
                </a:lnTo>
                <a:lnTo>
                  <a:pt x="1770" y="1149"/>
                </a:lnTo>
                <a:lnTo>
                  <a:pt x="1767" y="1159"/>
                </a:lnTo>
                <a:lnTo>
                  <a:pt x="1761" y="1168"/>
                </a:lnTo>
                <a:lnTo>
                  <a:pt x="1756" y="1177"/>
                </a:lnTo>
                <a:lnTo>
                  <a:pt x="1750" y="1185"/>
                </a:lnTo>
                <a:lnTo>
                  <a:pt x="1750" y="1185"/>
                </a:lnTo>
                <a:lnTo>
                  <a:pt x="1739" y="1181"/>
                </a:lnTo>
                <a:lnTo>
                  <a:pt x="1735" y="1179"/>
                </a:lnTo>
                <a:lnTo>
                  <a:pt x="1730" y="1177"/>
                </a:lnTo>
                <a:lnTo>
                  <a:pt x="1730" y="1177"/>
                </a:lnTo>
                <a:lnTo>
                  <a:pt x="1710" y="1177"/>
                </a:lnTo>
                <a:lnTo>
                  <a:pt x="1690" y="1177"/>
                </a:lnTo>
                <a:lnTo>
                  <a:pt x="1647" y="1175"/>
                </a:lnTo>
                <a:lnTo>
                  <a:pt x="1626" y="1174"/>
                </a:lnTo>
                <a:lnTo>
                  <a:pt x="1606" y="1175"/>
                </a:lnTo>
                <a:lnTo>
                  <a:pt x="1586" y="1176"/>
                </a:lnTo>
                <a:lnTo>
                  <a:pt x="1568" y="1179"/>
                </a:lnTo>
                <a:lnTo>
                  <a:pt x="1568" y="1179"/>
                </a:lnTo>
                <a:lnTo>
                  <a:pt x="1562" y="1175"/>
                </a:lnTo>
                <a:lnTo>
                  <a:pt x="1558" y="1174"/>
                </a:lnTo>
                <a:lnTo>
                  <a:pt x="1553" y="1174"/>
                </a:lnTo>
                <a:lnTo>
                  <a:pt x="1549" y="1175"/>
                </a:lnTo>
                <a:lnTo>
                  <a:pt x="1541" y="1179"/>
                </a:lnTo>
                <a:lnTo>
                  <a:pt x="1536" y="1181"/>
                </a:lnTo>
                <a:lnTo>
                  <a:pt x="1532" y="1182"/>
                </a:lnTo>
                <a:lnTo>
                  <a:pt x="1532" y="1182"/>
                </a:lnTo>
                <a:lnTo>
                  <a:pt x="1515" y="1184"/>
                </a:lnTo>
                <a:lnTo>
                  <a:pt x="1497" y="1185"/>
                </a:lnTo>
                <a:lnTo>
                  <a:pt x="1478" y="1186"/>
                </a:lnTo>
                <a:lnTo>
                  <a:pt x="1459" y="1187"/>
                </a:lnTo>
                <a:lnTo>
                  <a:pt x="1459" y="1187"/>
                </a:lnTo>
                <a:lnTo>
                  <a:pt x="1399" y="1195"/>
                </a:lnTo>
                <a:lnTo>
                  <a:pt x="1399" y="1195"/>
                </a:lnTo>
                <a:lnTo>
                  <a:pt x="1326" y="1202"/>
                </a:lnTo>
                <a:lnTo>
                  <a:pt x="1288" y="1207"/>
                </a:lnTo>
                <a:lnTo>
                  <a:pt x="1252" y="1212"/>
                </a:lnTo>
                <a:lnTo>
                  <a:pt x="1252" y="1212"/>
                </a:lnTo>
                <a:lnTo>
                  <a:pt x="1245" y="1214"/>
                </a:lnTo>
                <a:lnTo>
                  <a:pt x="1239" y="1216"/>
                </a:lnTo>
                <a:lnTo>
                  <a:pt x="1233" y="1220"/>
                </a:lnTo>
                <a:lnTo>
                  <a:pt x="1227" y="1221"/>
                </a:lnTo>
                <a:lnTo>
                  <a:pt x="1227" y="1221"/>
                </a:lnTo>
                <a:lnTo>
                  <a:pt x="1184" y="1231"/>
                </a:lnTo>
                <a:lnTo>
                  <a:pt x="1164" y="1237"/>
                </a:lnTo>
                <a:lnTo>
                  <a:pt x="1144" y="1243"/>
                </a:lnTo>
                <a:lnTo>
                  <a:pt x="1123" y="1250"/>
                </a:lnTo>
                <a:lnTo>
                  <a:pt x="1105" y="1258"/>
                </a:lnTo>
                <a:lnTo>
                  <a:pt x="1086" y="1267"/>
                </a:lnTo>
                <a:lnTo>
                  <a:pt x="1069" y="1278"/>
                </a:lnTo>
                <a:lnTo>
                  <a:pt x="1069" y="1278"/>
                </a:lnTo>
                <a:lnTo>
                  <a:pt x="1141" y="1268"/>
                </a:lnTo>
                <a:lnTo>
                  <a:pt x="1214" y="1259"/>
                </a:lnTo>
                <a:lnTo>
                  <a:pt x="1362" y="1241"/>
                </a:lnTo>
                <a:lnTo>
                  <a:pt x="1362" y="1241"/>
                </a:lnTo>
                <a:lnTo>
                  <a:pt x="1394" y="1236"/>
                </a:lnTo>
                <a:lnTo>
                  <a:pt x="1426" y="1230"/>
                </a:lnTo>
                <a:lnTo>
                  <a:pt x="1458" y="1226"/>
                </a:lnTo>
                <a:lnTo>
                  <a:pt x="1475" y="1225"/>
                </a:lnTo>
                <a:lnTo>
                  <a:pt x="1491" y="1225"/>
                </a:lnTo>
                <a:lnTo>
                  <a:pt x="1491" y="1225"/>
                </a:lnTo>
                <a:lnTo>
                  <a:pt x="1531" y="1226"/>
                </a:lnTo>
                <a:lnTo>
                  <a:pt x="1550" y="1226"/>
                </a:lnTo>
                <a:lnTo>
                  <a:pt x="1568" y="1226"/>
                </a:lnTo>
                <a:lnTo>
                  <a:pt x="1568" y="1226"/>
                </a:lnTo>
                <a:lnTo>
                  <a:pt x="1578" y="1225"/>
                </a:lnTo>
                <a:lnTo>
                  <a:pt x="1589" y="1224"/>
                </a:lnTo>
                <a:lnTo>
                  <a:pt x="1593" y="1224"/>
                </a:lnTo>
                <a:lnTo>
                  <a:pt x="1597" y="1226"/>
                </a:lnTo>
                <a:lnTo>
                  <a:pt x="1601" y="1229"/>
                </a:lnTo>
                <a:lnTo>
                  <a:pt x="1602" y="1236"/>
                </a:lnTo>
                <a:lnTo>
                  <a:pt x="1602" y="1236"/>
                </a:lnTo>
                <a:lnTo>
                  <a:pt x="1594" y="1239"/>
                </a:lnTo>
                <a:lnTo>
                  <a:pt x="1586" y="1241"/>
                </a:lnTo>
                <a:lnTo>
                  <a:pt x="1577" y="1241"/>
                </a:lnTo>
                <a:lnTo>
                  <a:pt x="1569" y="1241"/>
                </a:lnTo>
                <a:lnTo>
                  <a:pt x="1551" y="1239"/>
                </a:lnTo>
                <a:lnTo>
                  <a:pt x="1534" y="1237"/>
                </a:lnTo>
                <a:lnTo>
                  <a:pt x="1534" y="1237"/>
                </a:lnTo>
                <a:lnTo>
                  <a:pt x="1511" y="1238"/>
                </a:lnTo>
                <a:lnTo>
                  <a:pt x="1487" y="1239"/>
                </a:lnTo>
                <a:lnTo>
                  <a:pt x="1440" y="1244"/>
                </a:lnTo>
                <a:lnTo>
                  <a:pt x="1396" y="1251"/>
                </a:lnTo>
                <a:lnTo>
                  <a:pt x="1357" y="1255"/>
                </a:lnTo>
                <a:lnTo>
                  <a:pt x="1357" y="1255"/>
                </a:lnTo>
                <a:lnTo>
                  <a:pt x="1290" y="1261"/>
                </a:lnTo>
                <a:lnTo>
                  <a:pt x="1232" y="1268"/>
                </a:lnTo>
                <a:lnTo>
                  <a:pt x="1232" y="1268"/>
                </a:lnTo>
                <a:lnTo>
                  <a:pt x="1211" y="1271"/>
                </a:lnTo>
                <a:lnTo>
                  <a:pt x="1190" y="1275"/>
                </a:lnTo>
                <a:lnTo>
                  <a:pt x="1169" y="1281"/>
                </a:lnTo>
                <a:lnTo>
                  <a:pt x="1149" y="1284"/>
                </a:lnTo>
                <a:lnTo>
                  <a:pt x="1149" y="1284"/>
                </a:lnTo>
                <a:lnTo>
                  <a:pt x="1106" y="1288"/>
                </a:lnTo>
                <a:lnTo>
                  <a:pt x="1087" y="1290"/>
                </a:lnTo>
                <a:lnTo>
                  <a:pt x="1067" y="1293"/>
                </a:lnTo>
                <a:lnTo>
                  <a:pt x="1049" y="1298"/>
                </a:lnTo>
                <a:lnTo>
                  <a:pt x="1032" y="1303"/>
                </a:lnTo>
                <a:lnTo>
                  <a:pt x="1015" y="1311"/>
                </a:lnTo>
                <a:lnTo>
                  <a:pt x="999" y="1320"/>
                </a:lnTo>
                <a:lnTo>
                  <a:pt x="999" y="1320"/>
                </a:lnTo>
                <a:lnTo>
                  <a:pt x="1002" y="1322"/>
                </a:lnTo>
                <a:lnTo>
                  <a:pt x="1003" y="1326"/>
                </a:lnTo>
                <a:lnTo>
                  <a:pt x="1004" y="1330"/>
                </a:lnTo>
                <a:lnTo>
                  <a:pt x="1004" y="1335"/>
                </a:lnTo>
                <a:lnTo>
                  <a:pt x="1004" y="1335"/>
                </a:lnTo>
                <a:lnTo>
                  <a:pt x="1026" y="1326"/>
                </a:lnTo>
                <a:lnTo>
                  <a:pt x="1047" y="1317"/>
                </a:lnTo>
                <a:lnTo>
                  <a:pt x="1071" y="1311"/>
                </a:lnTo>
                <a:lnTo>
                  <a:pt x="1095" y="1306"/>
                </a:lnTo>
                <a:lnTo>
                  <a:pt x="1095" y="1306"/>
                </a:lnTo>
                <a:lnTo>
                  <a:pt x="1167" y="1298"/>
                </a:lnTo>
                <a:lnTo>
                  <a:pt x="1242" y="1290"/>
                </a:lnTo>
                <a:lnTo>
                  <a:pt x="1318" y="1285"/>
                </a:lnTo>
                <a:lnTo>
                  <a:pt x="1396" y="1278"/>
                </a:lnTo>
                <a:lnTo>
                  <a:pt x="1474" y="1272"/>
                </a:lnTo>
                <a:lnTo>
                  <a:pt x="1554" y="1266"/>
                </a:lnTo>
                <a:lnTo>
                  <a:pt x="1631" y="1258"/>
                </a:lnTo>
                <a:lnTo>
                  <a:pt x="1707" y="1250"/>
                </a:lnTo>
                <a:lnTo>
                  <a:pt x="1707" y="1250"/>
                </a:lnTo>
                <a:lnTo>
                  <a:pt x="1725" y="1248"/>
                </a:lnTo>
                <a:lnTo>
                  <a:pt x="1744" y="1248"/>
                </a:lnTo>
                <a:lnTo>
                  <a:pt x="1782" y="1251"/>
                </a:lnTo>
                <a:lnTo>
                  <a:pt x="1799" y="1250"/>
                </a:lnTo>
                <a:lnTo>
                  <a:pt x="1807" y="1248"/>
                </a:lnTo>
                <a:lnTo>
                  <a:pt x="1816" y="1247"/>
                </a:lnTo>
                <a:lnTo>
                  <a:pt x="1823" y="1245"/>
                </a:lnTo>
                <a:lnTo>
                  <a:pt x="1831" y="1241"/>
                </a:lnTo>
                <a:lnTo>
                  <a:pt x="1837" y="1237"/>
                </a:lnTo>
                <a:lnTo>
                  <a:pt x="1844" y="1231"/>
                </a:lnTo>
                <a:lnTo>
                  <a:pt x="1844" y="1231"/>
                </a:lnTo>
                <a:lnTo>
                  <a:pt x="1853" y="1203"/>
                </a:lnTo>
                <a:lnTo>
                  <a:pt x="1861" y="1176"/>
                </a:lnTo>
                <a:lnTo>
                  <a:pt x="1867" y="1147"/>
                </a:lnTo>
                <a:lnTo>
                  <a:pt x="1873" y="1118"/>
                </a:lnTo>
                <a:lnTo>
                  <a:pt x="1884" y="1059"/>
                </a:lnTo>
                <a:lnTo>
                  <a:pt x="1890" y="1030"/>
                </a:lnTo>
                <a:lnTo>
                  <a:pt x="1897" y="1001"/>
                </a:lnTo>
                <a:lnTo>
                  <a:pt x="1897" y="1001"/>
                </a:lnTo>
                <a:lnTo>
                  <a:pt x="1903" y="982"/>
                </a:lnTo>
                <a:lnTo>
                  <a:pt x="1909" y="964"/>
                </a:lnTo>
                <a:lnTo>
                  <a:pt x="1915" y="944"/>
                </a:lnTo>
                <a:lnTo>
                  <a:pt x="1922" y="926"/>
                </a:lnTo>
                <a:lnTo>
                  <a:pt x="1922" y="926"/>
                </a:lnTo>
                <a:lnTo>
                  <a:pt x="1933" y="884"/>
                </a:lnTo>
                <a:lnTo>
                  <a:pt x="1938" y="863"/>
                </a:lnTo>
                <a:lnTo>
                  <a:pt x="1943" y="843"/>
                </a:lnTo>
                <a:lnTo>
                  <a:pt x="1943" y="843"/>
                </a:lnTo>
                <a:lnTo>
                  <a:pt x="1948" y="822"/>
                </a:lnTo>
                <a:lnTo>
                  <a:pt x="1953" y="802"/>
                </a:lnTo>
                <a:lnTo>
                  <a:pt x="1958" y="782"/>
                </a:lnTo>
                <a:lnTo>
                  <a:pt x="1963" y="760"/>
                </a:lnTo>
                <a:lnTo>
                  <a:pt x="1963" y="760"/>
                </a:lnTo>
                <a:lnTo>
                  <a:pt x="1972" y="717"/>
                </a:lnTo>
                <a:lnTo>
                  <a:pt x="1977" y="696"/>
                </a:lnTo>
                <a:lnTo>
                  <a:pt x="1982" y="676"/>
                </a:lnTo>
                <a:lnTo>
                  <a:pt x="1982" y="676"/>
                </a:lnTo>
                <a:lnTo>
                  <a:pt x="1985" y="667"/>
                </a:lnTo>
                <a:lnTo>
                  <a:pt x="1988" y="661"/>
                </a:lnTo>
                <a:lnTo>
                  <a:pt x="1993" y="653"/>
                </a:lnTo>
                <a:lnTo>
                  <a:pt x="1995" y="645"/>
                </a:lnTo>
                <a:lnTo>
                  <a:pt x="1995" y="645"/>
                </a:lnTo>
                <a:lnTo>
                  <a:pt x="2000" y="617"/>
                </a:lnTo>
                <a:lnTo>
                  <a:pt x="2004" y="588"/>
                </a:lnTo>
                <a:lnTo>
                  <a:pt x="2009" y="560"/>
                </a:lnTo>
                <a:lnTo>
                  <a:pt x="2011" y="546"/>
                </a:lnTo>
                <a:lnTo>
                  <a:pt x="2014" y="533"/>
                </a:lnTo>
                <a:lnTo>
                  <a:pt x="2014" y="533"/>
                </a:lnTo>
                <a:lnTo>
                  <a:pt x="2014" y="521"/>
                </a:lnTo>
                <a:lnTo>
                  <a:pt x="2016" y="510"/>
                </a:lnTo>
                <a:lnTo>
                  <a:pt x="2021" y="482"/>
                </a:lnTo>
                <a:lnTo>
                  <a:pt x="2024" y="468"/>
                </a:lnTo>
                <a:lnTo>
                  <a:pt x="2025" y="454"/>
                </a:lnTo>
                <a:lnTo>
                  <a:pt x="2024" y="449"/>
                </a:lnTo>
                <a:lnTo>
                  <a:pt x="2021" y="442"/>
                </a:lnTo>
                <a:lnTo>
                  <a:pt x="2019" y="437"/>
                </a:lnTo>
                <a:lnTo>
                  <a:pt x="2016" y="431"/>
                </a:lnTo>
                <a:lnTo>
                  <a:pt x="2016" y="431"/>
                </a:lnTo>
                <a:lnTo>
                  <a:pt x="2010" y="429"/>
                </a:lnTo>
                <a:lnTo>
                  <a:pt x="2002" y="428"/>
                </a:lnTo>
                <a:lnTo>
                  <a:pt x="1995" y="427"/>
                </a:lnTo>
                <a:lnTo>
                  <a:pt x="1987" y="427"/>
                </a:lnTo>
                <a:lnTo>
                  <a:pt x="1972" y="429"/>
                </a:lnTo>
                <a:lnTo>
                  <a:pt x="1957" y="430"/>
                </a:lnTo>
                <a:lnTo>
                  <a:pt x="1957" y="430"/>
                </a:lnTo>
                <a:close/>
                <a:moveTo>
                  <a:pt x="1876" y="466"/>
                </a:moveTo>
                <a:lnTo>
                  <a:pt x="1876" y="466"/>
                </a:lnTo>
                <a:lnTo>
                  <a:pt x="1867" y="496"/>
                </a:lnTo>
                <a:lnTo>
                  <a:pt x="1859" y="525"/>
                </a:lnTo>
                <a:lnTo>
                  <a:pt x="1845" y="585"/>
                </a:lnTo>
                <a:lnTo>
                  <a:pt x="1831" y="645"/>
                </a:lnTo>
                <a:lnTo>
                  <a:pt x="1823" y="673"/>
                </a:lnTo>
                <a:lnTo>
                  <a:pt x="1815" y="703"/>
                </a:lnTo>
                <a:lnTo>
                  <a:pt x="1815" y="703"/>
                </a:lnTo>
                <a:lnTo>
                  <a:pt x="1796" y="771"/>
                </a:lnTo>
                <a:lnTo>
                  <a:pt x="1796" y="771"/>
                </a:lnTo>
                <a:lnTo>
                  <a:pt x="1791" y="789"/>
                </a:lnTo>
                <a:lnTo>
                  <a:pt x="1787" y="807"/>
                </a:lnTo>
                <a:lnTo>
                  <a:pt x="1780" y="844"/>
                </a:lnTo>
                <a:lnTo>
                  <a:pt x="1780" y="844"/>
                </a:lnTo>
                <a:lnTo>
                  <a:pt x="1770" y="881"/>
                </a:lnTo>
                <a:lnTo>
                  <a:pt x="1759" y="919"/>
                </a:lnTo>
                <a:lnTo>
                  <a:pt x="1747" y="955"/>
                </a:lnTo>
                <a:lnTo>
                  <a:pt x="1737" y="991"/>
                </a:lnTo>
                <a:lnTo>
                  <a:pt x="1737" y="991"/>
                </a:lnTo>
                <a:lnTo>
                  <a:pt x="1736" y="999"/>
                </a:lnTo>
                <a:lnTo>
                  <a:pt x="1736" y="1008"/>
                </a:lnTo>
                <a:lnTo>
                  <a:pt x="1735" y="1011"/>
                </a:lnTo>
                <a:lnTo>
                  <a:pt x="1733" y="1015"/>
                </a:lnTo>
                <a:lnTo>
                  <a:pt x="1730" y="1017"/>
                </a:lnTo>
                <a:lnTo>
                  <a:pt x="1726" y="1020"/>
                </a:lnTo>
                <a:lnTo>
                  <a:pt x="1726" y="1020"/>
                </a:lnTo>
                <a:lnTo>
                  <a:pt x="1728" y="1025"/>
                </a:lnTo>
                <a:lnTo>
                  <a:pt x="1729" y="1029"/>
                </a:lnTo>
                <a:lnTo>
                  <a:pt x="1729" y="1032"/>
                </a:lnTo>
                <a:lnTo>
                  <a:pt x="1726" y="1036"/>
                </a:lnTo>
                <a:lnTo>
                  <a:pt x="1726" y="1036"/>
                </a:lnTo>
                <a:lnTo>
                  <a:pt x="1683" y="1038"/>
                </a:lnTo>
                <a:lnTo>
                  <a:pt x="1639" y="1042"/>
                </a:lnTo>
                <a:lnTo>
                  <a:pt x="1593" y="1046"/>
                </a:lnTo>
                <a:lnTo>
                  <a:pt x="1547" y="1054"/>
                </a:lnTo>
                <a:lnTo>
                  <a:pt x="1547" y="1054"/>
                </a:lnTo>
                <a:lnTo>
                  <a:pt x="1512" y="1061"/>
                </a:lnTo>
                <a:lnTo>
                  <a:pt x="1478" y="1069"/>
                </a:lnTo>
                <a:lnTo>
                  <a:pt x="1442" y="1076"/>
                </a:lnTo>
                <a:lnTo>
                  <a:pt x="1409" y="1085"/>
                </a:lnTo>
                <a:lnTo>
                  <a:pt x="1376" y="1095"/>
                </a:lnTo>
                <a:lnTo>
                  <a:pt x="1343" y="1106"/>
                </a:lnTo>
                <a:lnTo>
                  <a:pt x="1311" y="1118"/>
                </a:lnTo>
                <a:lnTo>
                  <a:pt x="1279" y="1131"/>
                </a:lnTo>
                <a:lnTo>
                  <a:pt x="1279" y="1131"/>
                </a:lnTo>
                <a:lnTo>
                  <a:pt x="1260" y="1139"/>
                </a:lnTo>
                <a:lnTo>
                  <a:pt x="1241" y="1149"/>
                </a:lnTo>
                <a:lnTo>
                  <a:pt x="1203" y="1170"/>
                </a:lnTo>
                <a:lnTo>
                  <a:pt x="1129" y="1212"/>
                </a:lnTo>
                <a:lnTo>
                  <a:pt x="1129" y="1212"/>
                </a:lnTo>
                <a:lnTo>
                  <a:pt x="1091" y="1233"/>
                </a:lnTo>
                <a:lnTo>
                  <a:pt x="1073" y="1244"/>
                </a:lnTo>
                <a:lnTo>
                  <a:pt x="1055" y="1255"/>
                </a:lnTo>
                <a:lnTo>
                  <a:pt x="1055" y="1255"/>
                </a:lnTo>
                <a:lnTo>
                  <a:pt x="1027" y="1271"/>
                </a:lnTo>
                <a:lnTo>
                  <a:pt x="1013" y="1280"/>
                </a:lnTo>
                <a:lnTo>
                  <a:pt x="1001" y="1289"/>
                </a:lnTo>
                <a:lnTo>
                  <a:pt x="1001" y="1289"/>
                </a:lnTo>
                <a:lnTo>
                  <a:pt x="995" y="1294"/>
                </a:lnTo>
                <a:lnTo>
                  <a:pt x="993" y="1299"/>
                </a:lnTo>
                <a:lnTo>
                  <a:pt x="991" y="1301"/>
                </a:lnTo>
                <a:lnTo>
                  <a:pt x="993" y="1303"/>
                </a:lnTo>
                <a:lnTo>
                  <a:pt x="993" y="1303"/>
                </a:lnTo>
                <a:lnTo>
                  <a:pt x="995" y="1303"/>
                </a:lnTo>
                <a:lnTo>
                  <a:pt x="998" y="1302"/>
                </a:lnTo>
                <a:lnTo>
                  <a:pt x="1003" y="1299"/>
                </a:lnTo>
                <a:lnTo>
                  <a:pt x="1009" y="1293"/>
                </a:lnTo>
                <a:lnTo>
                  <a:pt x="1013" y="1289"/>
                </a:lnTo>
                <a:lnTo>
                  <a:pt x="1013" y="1289"/>
                </a:lnTo>
                <a:lnTo>
                  <a:pt x="1025" y="1283"/>
                </a:lnTo>
                <a:lnTo>
                  <a:pt x="1036" y="1276"/>
                </a:lnTo>
                <a:lnTo>
                  <a:pt x="1061" y="1263"/>
                </a:lnTo>
                <a:lnTo>
                  <a:pt x="1061" y="1263"/>
                </a:lnTo>
                <a:lnTo>
                  <a:pt x="1087" y="1252"/>
                </a:lnTo>
                <a:lnTo>
                  <a:pt x="1111" y="1241"/>
                </a:lnTo>
                <a:lnTo>
                  <a:pt x="1111" y="1241"/>
                </a:lnTo>
                <a:lnTo>
                  <a:pt x="1131" y="1232"/>
                </a:lnTo>
                <a:lnTo>
                  <a:pt x="1150" y="1225"/>
                </a:lnTo>
                <a:lnTo>
                  <a:pt x="1170" y="1218"/>
                </a:lnTo>
                <a:lnTo>
                  <a:pt x="1191" y="1212"/>
                </a:lnTo>
                <a:lnTo>
                  <a:pt x="1211" y="1207"/>
                </a:lnTo>
                <a:lnTo>
                  <a:pt x="1232" y="1202"/>
                </a:lnTo>
                <a:lnTo>
                  <a:pt x="1275" y="1194"/>
                </a:lnTo>
                <a:lnTo>
                  <a:pt x="1320" y="1187"/>
                </a:lnTo>
                <a:lnTo>
                  <a:pt x="1365" y="1182"/>
                </a:lnTo>
                <a:lnTo>
                  <a:pt x="1456" y="1174"/>
                </a:lnTo>
                <a:lnTo>
                  <a:pt x="1456" y="1174"/>
                </a:lnTo>
                <a:lnTo>
                  <a:pt x="1529" y="1166"/>
                </a:lnTo>
                <a:lnTo>
                  <a:pt x="1565" y="1162"/>
                </a:lnTo>
                <a:lnTo>
                  <a:pt x="1603" y="1160"/>
                </a:lnTo>
                <a:lnTo>
                  <a:pt x="1639" y="1157"/>
                </a:lnTo>
                <a:lnTo>
                  <a:pt x="1677" y="1159"/>
                </a:lnTo>
                <a:lnTo>
                  <a:pt x="1714" y="1161"/>
                </a:lnTo>
                <a:lnTo>
                  <a:pt x="1732" y="1163"/>
                </a:lnTo>
                <a:lnTo>
                  <a:pt x="1751" y="1166"/>
                </a:lnTo>
                <a:lnTo>
                  <a:pt x="1751" y="1166"/>
                </a:lnTo>
                <a:lnTo>
                  <a:pt x="1775" y="1067"/>
                </a:lnTo>
                <a:lnTo>
                  <a:pt x="1801" y="967"/>
                </a:lnTo>
                <a:lnTo>
                  <a:pt x="1829" y="867"/>
                </a:lnTo>
                <a:lnTo>
                  <a:pt x="1856" y="773"/>
                </a:lnTo>
                <a:lnTo>
                  <a:pt x="1856" y="773"/>
                </a:lnTo>
                <a:lnTo>
                  <a:pt x="1858" y="766"/>
                </a:lnTo>
                <a:lnTo>
                  <a:pt x="1859" y="758"/>
                </a:lnTo>
                <a:lnTo>
                  <a:pt x="1861" y="743"/>
                </a:lnTo>
                <a:lnTo>
                  <a:pt x="1861" y="743"/>
                </a:lnTo>
                <a:lnTo>
                  <a:pt x="1865" y="733"/>
                </a:lnTo>
                <a:lnTo>
                  <a:pt x="1869" y="723"/>
                </a:lnTo>
                <a:lnTo>
                  <a:pt x="1874" y="713"/>
                </a:lnTo>
                <a:lnTo>
                  <a:pt x="1877" y="703"/>
                </a:lnTo>
                <a:lnTo>
                  <a:pt x="1877" y="703"/>
                </a:lnTo>
                <a:lnTo>
                  <a:pt x="1880" y="692"/>
                </a:lnTo>
                <a:lnTo>
                  <a:pt x="1882" y="680"/>
                </a:lnTo>
                <a:lnTo>
                  <a:pt x="1884" y="668"/>
                </a:lnTo>
                <a:lnTo>
                  <a:pt x="1888" y="655"/>
                </a:lnTo>
                <a:lnTo>
                  <a:pt x="1888" y="655"/>
                </a:lnTo>
                <a:lnTo>
                  <a:pt x="1903" y="609"/>
                </a:lnTo>
                <a:lnTo>
                  <a:pt x="1917" y="563"/>
                </a:lnTo>
                <a:lnTo>
                  <a:pt x="1923" y="541"/>
                </a:lnTo>
                <a:lnTo>
                  <a:pt x="1928" y="518"/>
                </a:lnTo>
                <a:lnTo>
                  <a:pt x="1933" y="497"/>
                </a:lnTo>
                <a:lnTo>
                  <a:pt x="1936" y="476"/>
                </a:lnTo>
                <a:lnTo>
                  <a:pt x="1936" y="476"/>
                </a:lnTo>
                <a:lnTo>
                  <a:pt x="1922" y="473"/>
                </a:lnTo>
                <a:lnTo>
                  <a:pt x="1906" y="470"/>
                </a:lnTo>
                <a:lnTo>
                  <a:pt x="1891" y="468"/>
                </a:lnTo>
                <a:lnTo>
                  <a:pt x="1876" y="466"/>
                </a:lnTo>
                <a:lnTo>
                  <a:pt x="1876" y="466"/>
                </a:lnTo>
                <a:close/>
                <a:moveTo>
                  <a:pt x="1783" y="572"/>
                </a:moveTo>
                <a:lnTo>
                  <a:pt x="1783" y="572"/>
                </a:lnTo>
                <a:lnTo>
                  <a:pt x="1785" y="566"/>
                </a:lnTo>
                <a:lnTo>
                  <a:pt x="1786" y="560"/>
                </a:lnTo>
                <a:lnTo>
                  <a:pt x="1788" y="554"/>
                </a:lnTo>
                <a:lnTo>
                  <a:pt x="1788" y="551"/>
                </a:lnTo>
                <a:lnTo>
                  <a:pt x="1787" y="549"/>
                </a:lnTo>
                <a:lnTo>
                  <a:pt x="1787" y="549"/>
                </a:lnTo>
                <a:lnTo>
                  <a:pt x="1783" y="561"/>
                </a:lnTo>
                <a:lnTo>
                  <a:pt x="1782" y="567"/>
                </a:lnTo>
                <a:lnTo>
                  <a:pt x="1782" y="570"/>
                </a:lnTo>
                <a:lnTo>
                  <a:pt x="1783" y="572"/>
                </a:lnTo>
                <a:lnTo>
                  <a:pt x="1783" y="572"/>
                </a:lnTo>
                <a:close/>
                <a:moveTo>
                  <a:pt x="1470" y="862"/>
                </a:moveTo>
                <a:lnTo>
                  <a:pt x="1470" y="862"/>
                </a:lnTo>
                <a:lnTo>
                  <a:pt x="1458" y="864"/>
                </a:lnTo>
                <a:lnTo>
                  <a:pt x="1448" y="866"/>
                </a:lnTo>
                <a:lnTo>
                  <a:pt x="1425" y="873"/>
                </a:lnTo>
                <a:lnTo>
                  <a:pt x="1405" y="881"/>
                </a:lnTo>
                <a:lnTo>
                  <a:pt x="1385" y="892"/>
                </a:lnTo>
                <a:lnTo>
                  <a:pt x="1366" y="903"/>
                </a:lnTo>
                <a:lnTo>
                  <a:pt x="1348" y="913"/>
                </a:lnTo>
                <a:lnTo>
                  <a:pt x="1311" y="937"/>
                </a:lnTo>
                <a:lnTo>
                  <a:pt x="1311" y="937"/>
                </a:lnTo>
                <a:lnTo>
                  <a:pt x="1282" y="960"/>
                </a:lnTo>
                <a:lnTo>
                  <a:pt x="1252" y="983"/>
                </a:lnTo>
                <a:lnTo>
                  <a:pt x="1222" y="1005"/>
                </a:lnTo>
                <a:lnTo>
                  <a:pt x="1193" y="1029"/>
                </a:lnTo>
                <a:lnTo>
                  <a:pt x="1193" y="1029"/>
                </a:lnTo>
                <a:lnTo>
                  <a:pt x="1164" y="1059"/>
                </a:lnTo>
                <a:lnTo>
                  <a:pt x="1136" y="1089"/>
                </a:lnTo>
                <a:lnTo>
                  <a:pt x="1108" y="1121"/>
                </a:lnTo>
                <a:lnTo>
                  <a:pt x="1080" y="1152"/>
                </a:lnTo>
                <a:lnTo>
                  <a:pt x="1054" y="1185"/>
                </a:lnTo>
                <a:lnTo>
                  <a:pt x="1028" y="1218"/>
                </a:lnTo>
                <a:lnTo>
                  <a:pt x="1004" y="1252"/>
                </a:lnTo>
                <a:lnTo>
                  <a:pt x="982" y="1285"/>
                </a:lnTo>
                <a:lnTo>
                  <a:pt x="982" y="1285"/>
                </a:lnTo>
                <a:lnTo>
                  <a:pt x="1017" y="1246"/>
                </a:lnTo>
                <a:lnTo>
                  <a:pt x="1055" y="1209"/>
                </a:lnTo>
                <a:lnTo>
                  <a:pt x="1075" y="1191"/>
                </a:lnTo>
                <a:lnTo>
                  <a:pt x="1094" y="1174"/>
                </a:lnTo>
                <a:lnTo>
                  <a:pt x="1115" y="1156"/>
                </a:lnTo>
                <a:lnTo>
                  <a:pt x="1136" y="1139"/>
                </a:lnTo>
                <a:lnTo>
                  <a:pt x="1136" y="1139"/>
                </a:lnTo>
                <a:lnTo>
                  <a:pt x="1142" y="1137"/>
                </a:lnTo>
                <a:lnTo>
                  <a:pt x="1149" y="1134"/>
                </a:lnTo>
                <a:lnTo>
                  <a:pt x="1162" y="1124"/>
                </a:lnTo>
                <a:lnTo>
                  <a:pt x="1185" y="1104"/>
                </a:lnTo>
                <a:lnTo>
                  <a:pt x="1185" y="1104"/>
                </a:lnTo>
                <a:lnTo>
                  <a:pt x="1200" y="1096"/>
                </a:lnTo>
                <a:lnTo>
                  <a:pt x="1215" y="1087"/>
                </a:lnTo>
                <a:lnTo>
                  <a:pt x="1243" y="1069"/>
                </a:lnTo>
                <a:lnTo>
                  <a:pt x="1271" y="1048"/>
                </a:lnTo>
                <a:lnTo>
                  <a:pt x="1285" y="1040"/>
                </a:lnTo>
                <a:lnTo>
                  <a:pt x="1300" y="1031"/>
                </a:lnTo>
                <a:lnTo>
                  <a:pt x="1300" y="1031"/>
                </a:lnTo>
                <a:lnTo>
                  <a:pt x="1329" y="1015"/>
                </a:lnTo>
                <a:lnTo>
                  <a:pt x="1359" y="999"/>
                </a:lnTo>
                <a:lnTo>
                  <a:pt x="1375" y="991"/>
                </a:lnTo>
                <a:lnTo>
                  <a:pt x="1391" y="984"/>
                </a:lnTo>
                <a:lnTo>
                  <a:pt x="1407" y="978"/>
                </a:lnTo>
                <a:lnTo>
                  <a:pt x="1424" y="972"/>
                </a:lnTo>
                <a:lnTo>
                  <a:pt x="1424" y="972"/>
                </a:lnTo>
                <a:lnTo>
                  <a:pt x="1426" y="969"/>
                </a:lnTo>
                <a:lnTo>
                  <a:pt x="1429" y="968"/>
                </a:lnTo>
                <a:lnTo>
                  <a:pt x="1433" y="966"/>
                </a:lnTo>
                <a:lnTo>
                  <a:pt x="1435" y="964"/>
                </a:lnTo>
                <a:lnTo>
                  <a:pt x="1435" y="964"/>
                </a:lnTo>
                <a:lnTo>
                  <a:pt x="1485" y="948"/>
                </a:lnTo>
                <a:lnTo>
                  <a:pt x="1513" y="939"/>
                </a:lnTo>
                <a:lnTo>
                  <a:pt x="1542" y="933"/>
                </a:lnTo>
                <a:lnTo>
                  <a:pt x="1572" y="927"/>
                </a:lnTo>
                <a:lnTo>
                  <a:pt x="1587" y="925"/>
                </a:lnTo>
                <a:lnTo>
                  <a:pt x="1602" y="924"/>
                </a:lnTo>
                <a:lnTo>
                  <a:pt x="1617" y="924"/>
                </a:lnTo>
                <a:lnTo>
                  <a:pt x="1632" y="925"/>
                </a:lnTo>
                <a:lnTo>
                  <a:pt x="1647" y="927"/>
                </a:lnTo>
                <a:lnTo>
                  <a:pt x="1661" y="929"/>
                </a:lnTo>
                <a:lnTo>
                  <a:pt x="1661" y="929"/>
                </a:lnTo>
                <a:lnTo>
                  <a:pt x="1661" y="926"/>
                </a:lnTo>
                <a:lnTo>
                  <a:pt x="1661" y="923"/>
                </a:lnTo>
                <a:lnTo>
                  <a:pt x="1659" y="919"/>
                </a:lnTo>
                <a:lnTo>
                  <a:pt x="1656" y="914"/>
                </a:lnTo>
                <a:lnTo>
                  <a:pt x="1655" y="910"/>
                </a:lnTo>
                <a:lnTo>
                  <a:pt x="1655" y="910"/>
                </a:lnTo>
                <a:lnTo>
                  <a:pt x="1626" y="908"/>
                </a:lnTo>
                <a:lnTo>
                  <a:pt x="1626" y="908"/>
                </a:lnTo>
                <a:lnTo>
                  <a:pt x="1617" y="904"/>
                </a:lnTo>
                <a:lnTo>
                  <a:pt x="1607" y="900"/>
                </a:lnTo>
                <a:lnTo>
                  <a:pt x="1596" y="899"/>
                </a:lnTo>
                <a:lnTo>
                  <a:pt x="1585" y="898"/>
                </a:lnTo>
                <a:lnTo>
                  <a:pt x="1573" y="899"/>
                </a:lnTo>
                <a:lnTo>
                  <a:pt x="1561" y="899"/>
                </a:lnTo>
                <a:lnTo>
                  <a:pt x="1538" y="903"/>
                </a:lnTo>
                <a:lnTo>
                  <a:pt x="1538" y="903"/>
                </a:lnTo>
                <a:lnTo>
                  <a:pt x="1505" y="909"/>
                </a:lnTo>
                <a:lnTo>
                  <a:pt x="1489" y="913"/>
                </a:lnTo>
                <a:lnTo>
                  <a:pt x="1473" y="918"/>
                </a:lnTo>
                <a:lnTo>
                  <a:pt x="1458" y="923"/>
                </a:lnTo>
                <a:lnTo>
                  <a:pt x="1443" y="928"/>
                </a:lnTo>
                <a:lnTo>
                  <a:pt x="1429" y="935"/>
                </a:lnTo>
                <a:lnTo>
                  <a:pt x="1417" y="942"/>
                </a:lnTo>
                <a:lnTo>
                  <a:pt x="1417" y="942"/>
                </a:lnTo>
                <a:lnTo>
                  <a:pt x="1407" y="950"/>
                </a:lnTo>
                <a:lnTo>
                  <a:pt x="1397" y="957"/>
                </a:lnTo>
                <a:lnTo>
                  <a:pt x="1392" y="960"/>
                </a:lnTo>
                <a:lnTo>
                  <a:pt x="1388" y="963"/>
                </a:lnTo>
                <a:lnTo>
                  <a:pt x="1382" y="965"/>
                </a:lnTo>
                <a:lnTo>
                  <a:pt x="1376" y="965"/>
                </a:lnTo>
                <a:lnTo>
                  <a:pt x="1376" y="965"/>
                </a:lnTo>
                <a:lnTo>
                  <a:pt x="1380" y="960"/>
                </a:lnTo>
                <a:lnTo>
                  <a:pt x="1387" y="957"/>
                </a:lnTo>
                <a:lnTo>
                  <a:pt x="1399" y="951"/>
                </a:lnTo>
                <a:lnTo>
                  <a:pt x="1399" y="951"/>
                </a:lnTo>
                <a:lnTo>
                  <a:pt x="1408" y="942"/>
                </a:lnTo>
                <a:lnTo>
                  <a:pt x="1418" y="934"/>
                </a:lnTo>
                <a:lnTo>
                  <a:pt x="1428" y="927"/>
                </a:lnTo>
                <a:lnTo>
                  <a:pt x="1439" y="921"/>
                </a:lnTo>
                <a:lnTo>
                  <a:pt x="1452" y="915"/>
                </a:lnTo>
                <a:lnTo>
                  <a:pt x="1465" y="910"/>
                </a:lnTo>
                <a:lnTo>
                  <a:pt x="1478" y="906"/>
                </a:lnTo>
                <a:lnTo>
                  <a:pt x="1491" y="902"/>
                </a:lnTo>
                <a:lnTo>
                  <a:pt x="1520" y="895"/>
                </a:lnTo>
                <a:lnTo>
                  <a:pt x="1551" y="891"/>
                </a:lnTo>
                <a:lnTo>
                  <a:pt x="1582" y="888"/>
                </a:lnTo>
                <a:lnTo>
                  <a:pt x="1612" y="885"/>
                </a:lnTo>
                <a:lnTo>
                  <a:pt x="1612" y="885"/>
                </a:lnTo>
                <a:lnTo>
                  <a:pt x="1612" y="880"/>
                </a:lnTo>
                <a:lnTo>
                  <a:pt x="1612" y="876"/>
                </a:lnTo>
                <a:lnTo>
                  <a:pt x="1611" y="872"/>
                </a:lnTo>
                <a:lnTo>
                  <a:pt x="1609" y="869"/>
                </a:lnTo>
                <a:lnTo>
                  <a:pt x="1609" y="869"/>
                </a:lnTo>
                <a:lnTo>
                  <a:pt x="1585" y="869"/>
                </a:lnTo>
                <a:lnTo>
                  <a:pt x="1560" y="873"/>
                </a:lnTo>
                <a:lnTo>
                  <a:pt x="1535" y="877"/>
                </a:lnTo>
                <a:lnTo>
                  <a:pt x="1511" y="882"/>
                </a:lnTo>
                <a:lnTo>
                  <a:pt x="1486" y="889"/>
                </a:lnTo>
                <a:lnTo>
                  <a:pt x="1464" y="896"/>
                </a:lnTo>
                <a:lnTo>
                  <a:pt x="1422" y="910"/>
                </a:lnTo>
                <a:lnTo>
                  <a:pt x="1422" y="910"/>
                </a:lnTo>
                <a:lnTo>
                  <a:pt x="1436" y="900"/>
                </a:lnTo>
                <a:lnTo>
                  <a:pt x="1451" y="892"/>
                </a:lnTo>
                <a:lnTo>
                  <a:pt x="1467" y="885"/>
                </a:lnTo>
                <a:lnTo>
                  <a:pt x="1484" y="879"/>
                </a:lnTo>
                <a:lnTo>
                  <a:pt x="1502" y="874"/>
                </a:lnTo>
                <a:lnTo>
                  <a:pt x="1519" y="868"/>
                </a:lnTo>
                <a:lnTo>
                  <a:pt x="1554" y="860"/>
                </a:lnTo>
                <a:lnTo>
                  <a:pt x="1554" y="860"/>
                </a:lnTo>
                <a:lnTo>
                  <a:pt x="1511" y="860"/>
                </a:lnTo>
                <a:lnTo>
                  <a:pt x="1490" y="860"/>
                </a:lnTo>
                <a:lnTo>
                  <a:pt x="1470" y="862"/>
                </a:lnTo>
                <a:lnTo>
                  <a:pt x="1470" y="862"/>
                </a:lnTo>
                <a:close/>
                <a:moveTo>
                  <a:pt x="437" y="1121"/>
                </a:moveTo>
                <a:lnTo>
                  <a:pt x="437" y="1121"/>
                </a:lnTo>
                <a:lnTo>
                  <a:pt x="430" y="1120"/>
                </a:lnTo>
                <a:lnTo>
                  <a:pt x="423" y="1118"/>
                </a:lnTo>
                <a:lnTo>
                  <a:pt x="423" y="1118"/>
                </a:lnTo>
                <a:lnTo>
                  <a:pt x="336" y="1093"/>
                </a:lnTo>
                <a:lnTo>
                  <a:pt x="294" y="1081"/>
                </a:lnTo>
                <a:lnTo>
                  <a:pt x="254" y="1072"/>
                </a:lnTo>
                <a:lnTo>
                  <a:pt x="254" y="1072"/>
                </a:lnTo>
                <a:lnTo>
                  <a:pt x="209" y="1062"/>
                </a:lnTo>
                <a:lnTo>
                  <a:pt x="163" y="1054"/>
                </a:lnTo>
                <a:lnTo>
                  <a:pt x="76" y="1038"/>
                </a:lnTo>
                <a:lnTo>
                  <a:pt x="76" y="1038"/>
                </a:lnTo>
                <a:lnTo>
                  <a:pt x="71" y="1041"/>
                </a:lnTo>
                <a:lnTo>
                  <a:pt x="65" y="1041"/>
                </a:lnTo>
                <a:lnTo>
                  <a:pt x="61" y="1041"/>
                </a:lnTo>
                <a:lnTo>
                  <a:pt x="55" y="1042"/>
                </a:lnTo>
                <a:lnTo>
                  <a:pt x="55" y="1042"/>
                </a:lnTo>
                <a:lnTo>
                  <a:pt x="49" y="1051"/>
                </a:lnTo>
                <a:lnTo>
                  <a:pt x="42" y="1061"/>
                </a:lnTo>
                <a:lnTo>
                  <a:pt x="35" y="1070"/>
                </a:lnTo>
                <a:lnTo>
                  <a:pt x="30" y="1080"/>
                </a:lnTo>
                <a:lnTo>
                  <a:pt x="30" y="1080"/>
                </a:lnTo>
                <a:lnTo>
                  <a:pt x="51" y="1081"/>
                </a:lnTo>
                <a:lnTo>
                  <a:pt x="70" y="1084"/>
                </a:lnTo>
                <a:lnTo>
                  <a:pt x="107" y="1088"/>
                </a:lnTo>
                <a:lnTo>
                  <a:pt x="107" y="1088"/>
                </a:lnTo>
                <a:lnTo>
                  <a:pt x="179" y="1099"/>
                </a:lnTo>
                <a:lnTo>
                  <a:pt x="251" y="1110"/>
                </a:lnTo>
                <a:lnTo>
                  <a:pt x="321" y="1122"/>
                </a:lnTo>
                <a:lnTo>
                  <a:pt x="391" y="1132"/>
                </a:lnTo>
                <a:lnTo>
                  <a:pt x="391" y="1132"/>
                </a:lnTo>
                <a:lnTo>
                  <a:pt x="454" y="1139"/>
                </a:lnTo>
                <a:lnTo>
                  <a:pt x="487" y="1144"/>
                </a:lnTo>
                <a:lnTo>
                  <a:pt x="523" y="1148"/>
                </a:lnTo>
                <a:lnTo>
                  <a:pt x="523" y="1148"/>
                </a:lnTo>
                <a:lnTo>
                  <a:pt x="530" y="1151"/>
                </a:lnTo>
                <a:lnTo>
                  <a:pt x="534" y="1151"/>
                </a:lnTo>
                <a:lnTo>
                  <a:pt x="535" y="1150"/>
                </a:lnTo>
                <a:lnTo>
                  <a:pt x="536" y="1148"/>
                </a:lnTo>
                <a:lnTo>
                  <a:pt x="536" y="1148"/>
                </a:lnTo>
                <a:lnTo>
                  <a:pt x="487" y="1136"/>
                </a:lnTo>
                <a:lnTo>
                  <a:pt x="461" y="1130"/>
                </a:lnTo>
                <a:lnTo>
                  <a:pt x="437" y="1121"/>
                </a:lnTo>
                <a:lnTo>
                  <a:pt x="437" y="1121"/>
                </a:lnTo>
                <a:close/>
                <a:moveTo>
                  <a:pt x="657" y="1209"/>
                </a:moveTo>
                <a:lnTo>
                  <a:pt x="657" y="1209"/>
                </a:lnTo>
                <a:lnTo>
                  <a:pt x="624" y="1195"/>
                </a:lnTo>
                <a:lnTo>
                  <a:pt x="607" y="1188"/>
                </a:lnTo>
                <a:lnTo>
                  <a:pt x="589" y="1182"/>
                </a:lnTo>
                <a:lnTo>
                  <a:pt x="589" y="1182"/>
                </a:lnTo>
                <a:lnTo>
                  <a:pt x="572" y="1176"/>
                </a:lnTo>
                <a:lnTo>
                  <a:pt x="555" y="1169"/>
                </a:lnTo>
                <a:lnTo>
                  <a:pt x="555" y="1169"/>
                </a:lnTo>
                <a:lnTo>
                  <a:pt x="546" y="1167"/>
                </a:lnTo>
                <a:lnTo>
                  <a:pt x="536" y="1166"/>
                </a:lnTo>
                <a:lnTo>
                  <a:pt x="515" y="1164"/>
                </a:lnTo>
                <a:lnTo>
                  <a:pt x="494" y="1162"/>
                </a:lnTo>
                <a:lnTo>
                  <a:pt x="473" y="1159"/>
                </a:lnTo>
                <a:lnTo>
                  <a:pt x="473" y="1159"/>
                </a:lnTo>
                <a:lnTo>
                  <a:pt x="442" y="1154"/>
                </a:lnTo>
                <a:lnTo>
                  <a:pt x="411" y="1150"/>
                </a:lnTo>
                <a:lnTo>
                  <a:pt x="347" y="1142"/>
                </a:lnTo>
                <a:lnTo>
                  <a:pt x="347" y="1142"/>
                </a:lnTo>
                <a:lnTo>
                  <a:pt x="307" y="1138"/>
                </a:lnTo>
                <a:lnTo>
                  <a:pt x="269" y="1132"/>
                </a:lnTo>
                <a:lnTo>
                  <a:pt x="194" y="1118"/>
                </a:lnTo>
                <a:lnTo>
                  <a:pt x="156" y="1111"/>
                </a:lnTo>
                <a:lnTo>
                  <a:pt x="119" y="1105"/>
                </a:lnTo>
                <a:lnTo>
                  <a:pt x="82" y="1100"/>
                </a:lnTo>
                <a:lnTo>
                  <a:pt x="46" y="1096"/>
                </a:lnTo>
                <a:lnTo>
                  <a:pt x="46" y="1096"/>
                </a:lnTo>
                <a:lnTo>
                  <a:pt x="42" y="1101"/>
                </a:lnTo>
                <a:lnTo>
                  <a:pt x="37" y="1105"/>
                </a:lnTo>
                <a:lnTo>
                  <a:pt x="30" y="1115"/>
                </a:lnTo>
                <a:lnTo>
                  <a:pt x="25" y="1126"/>
                </a:lnTo>
                <a:lnTo>
                  <a:pt x="21" y="1136"/>
                </a:lnTo>
                <a:lnTo>
                  <a:pt x="21" y="1136"/>
                </a:lnTo>
                <a:lnTo>
                  <a:pt x="57" y="1138"/>
                </a:lnTo>
                <a:lnTo>
                  <a:pt x="93" y="1142"/>
                </a:lnTo>
                <a:lnTo>
                  <a:pt x="131" y="1147"/>
                </a:lnTo>
                <a:lnTo>
                  <a:pt x="169" y="1152"/>
                </a:lnTo>
                <a:lnTo>
                  <a:pt x="169" y="1152"/>
                </a:lnTo>
                <a:lnTo>
                  <a:pt x="215" y="1155"/>
                </a:lnTo>
                <a:lnTo>
                  <a:pt x="264" y="1157"/>
                </a:lnTo>
                <a:lnTo>
                  <a:pt x="313" y="1160"/>
                </a:lnTo>
                <a:lnTo>
                  <a:pt x="335" y="1162"/>
                </a:lnTo>
                <a:lnTo>
                  <a:pt x="355" y="1164"/>
                </a:lnTo>
                <a:lnTo>
                  <a:pt x="355" y="1164"/>
                </a:lnTo>
                <a:lnTo>
                  <a:pt x="393" y="1168"/>
                </a:lnTo>
                <a:lnTo>
                  <a:pt x="410" y="1170"/>
                </a:lnTo>
                <a:lnTo>
                  <a:pt x="427" y="1174"/>
                </a:lnTo>
                <a:lnTo>
                  <a:pt x="427" y="1174"/>
                </a:lnTo>
                <a:lnTo>
                  <a:pt x="430" y="1175"/>
                </a:lnTo>
                <a:lnTo>
                  <a:pt x="435" y="1177"/>
                </a:lnTo>
                <a:lnTo>
                  <a:pt x="439" y="1179"/>
                </a:lnTo>
                <a:lnTo>
                  <a:pt x="442" y="1180"/>
                </a:lnTo>
                <a:lnTo>
                  <a:pt x="442" y="1180"/>
                </a:lnTo>
                <a:lnTo>
                  <a:pt x="455" y="1183"/>
                </a:lnTo>
                <a:lnTo>
                  <a:pt x="467" y="1184"/>
                </a:lnTo>
                <a:lnTo>
                  <a:pt x="491" y="1186"/>
                </a:lnTo>
                <a:lnTo>
                  <a:pt x="516" y="1188"/>
                </a:lnTo>
                <a:lnTo>
                  <a:pt x="529" y="1191"/>
                </a:lnTo>
                <a:lnTo>
                  <a:pt x="541" y="1193"/>
                </a:lnTo>
                <a:lnTo>
                  <a:pt x="541" y="1193"/>
                </a:lnTo>
                <a:lnTo>
                  <a:pt x="616" y="1212"/>
                </a:lnTo>
                <a:lnTo>
                  <a:pt x="684" y="1231"/>
                </a:lnTo>
                <a:lnTo>
                  <a:pt x="684" y="1231"/>
                </a:lnTo>
                <a:lnTo>
                  <a:pt x="710" y="1240"/>
                </a:lnTo>
                <a:lnTo>
                  <a:pt x="723" y="1243"/>
                </a:lnTo>
                <a:lnTo>
                  <a:pt x="729" y="1243"/>
                </a:lnTo>
                <a:lnTo>
                  <a:pt x="736" y="1242"/>
                </a:lnTo>
                <a:lnTo>
                  <a:pt x="736" y="1242"/>
                </a:lnTo>
                <a:lnTo>
                  <a:pt x="725" y="1240"/>
                </a:lnTo>
                <a:lnTo>
                  <a:pt x="714" y="1236"/>
                </a:lnTo>
                <a:lnTo>
                  <a:pt x="695" y="1226"/>
                </a:lnTo>
                <a:lnTo>
                  <a:pt x="676" y="1216"/>
                </a:lnTo>
                <a:lnTo>
                  <a:pt x="667" y="1212"/>
                </a:lnTo>
                <a:lnTo>
                  <a:pt x="657" y="1209"/>
                </a:lnTo>
                <a:lnTo>
                  <a:pt x="657" y="1209"/>
                </a:lnTo>
                <a:close/>
                <a:moveTo>
                  <a:pt x="587" y="1164"/>
                </a:moveTo>
                <a:lnTo>
                  <a:pt x="587" y="1164"/>
                </a:lnTo>
                <a:lnTo>
                  <a:pt x="564" y="1155"/>
                </a:lnTo>
                <a:lnTo>
                  <a:pt x="541" y="1148"/>
                </a:lnTo>
                <a:lnTo>
                  <a:pt x="541" y="1148"/>
                </a:lnTo>
                <a:lnTo>
                  <a:pt x="545" y="1151"/>
                </a:lnTo>
                <a:lnTo>
                  <a:pt x="550" y="1154"/>
                </a:lnTo>
                <a:lnTo>
                  <a:pt x="563" y="1159"/>
                </a:lnTo>
                <a:lnTo>
                  <a:pt x="576" y="1162"/>
                </a:lnTo>
                <a:lnTo>
                  <a:pt x="587" y="1164"/>
                </a:lnTo>
                <a:lnTo>
                  <a:pt x="587" y="1164"/>
                </a:lnTo>
                <a:close/>
                <a:moveTo>
                  <a:pt x="474" y="1198"/>
                </a:moveTo>
                <a:lnTo>
                  <a:pt x="474" y="1198"/>
                </a:lnTo>
                <a:lnTo>
                  <a:pt x="439" y="1193"/>
                </a:lnTo>
                <a:lnTo>
                  <a:pt x="421" y="1190"/>
                </a:lnTo>
                <a:lnTo>
                  <a:pt x="402" y="1187"/>
                </a:lnTo>
                <a:lnTo>
                  <a:pt x="402" y="1187"/>
                </a:lnTo>
                <a:lnTo>
                  <a:pt x="370" y="1183"/>
                </a:lnTo>
                <a:lnTo>
                  <a:pt x="340" y="1178"/>
                </a:lnTo>
                <a:lnTo>
                  <a:pt x="309" y="1172"/>
                </a:lnTo>
                <a:lnTo>
                  <a:pt x="296" y="1170"/>
                </a:lnTo>
                <a:lnTo>
                  <a:pt x="281" y="1169"/>
                </a:lnTo>
                <a:lnTo>
                  <a:pt x="281" y="1169"/>
                </a:lnTo>
                <a:lnTo>
                  <a:pt x="199" y="1167"/>
                </a:lnTo>
                <a:lnTo>
                  <a:pt x="161" y="1166"/>
                </a:lnTo>
                <a:lnTo>
                  <a:pt x="142" y="1165"/>
                </a:lnTo>
                <a:lnTo>
                  <a:pt x="124" y="1163"/>
                </a:lnTo>
                <a:lnTo>
                  <a:pt x="124" y="1163"/>
                </a:lnTo>
                <a:lnTo>
                  <a:pt x="91" y="1159"/>
                </a:lnTo>
                <a:lnTo>
                  <a:pt x="91" y="1159"/>
                </a:lnTo>
                <a:lnTo>
                  <a:pt x="81" y="1157"/>
                </a:lnTo>
                <a:lnTo>
                  <a:pt x="71" y="1155"/>
                </a:lnTo>
                <a:lnTo>
                  <a:pt x="61" y="1153"/>
                </a:lnTo>
                <a:lnTo>
                  <a:pt x="57" y="1153"/>
                </a:lnTo>
                <a:lnTo>
                  <a:pt x="54" y="1153"/>
                </a:lnTo>
                <a:lnTo>
                  <a:pt x="54" y="1153"/>
                </a:lnTo>
                <a:lnTo>
                  <a:pt x="48" y="1156"/>
                </a:lnTo>
                <a:lnTo>
                  <a:pt x="43" y="1161"/>
                </a:lnTo>
                <a:lnTo>
                  <a:pt x="40" y="1167"/>
                </a:lnTo>
                <a:lnTo>
                  <a:pt x="36" y="1174"/>
                </a:lnTo>
                <a:lnTo>
                  <a:pt x="31" y="1188"/>
                </a:lnTo>
                <a:lnTo>
                  <a:pt x="29" y="1201"/>
                </a:lnTo>
                <a:lnTo>
                  <a:pt x="29" y="1201"/>
                </a:lnTo>
                <a:lnTo>
                  <a:pt x="39" y="1199"/>
                </a:lnTo>
                <a:lnTo>
                  <a:pt x="50" y="1198"/>
                </a:lnTo>
                <a:lnTo>
                  <a:pt x="73" y="1197"/>
                </a:lnTo>
                <a:lnTo>
                  <a:pt x="82" y="1196"/>
                </a:lnTo>
                <a:lnTo>
                  <a:pt x="92" y="1195"/>
                </a:lnTo>
                <a:lnTo>
                  <a:pt x="100" y="1192"/>
                </a:lnTo>
                <a:lnTo>
                  <a:pt x="103" y="1190"/>
                </a:lnTo>
                <a:lnTo>
                  <a:pt x="105" y="1187"/>
                </a:lnTo>
                <a:lnTo>
                  <a:pt x="105" y="1187"/>
                </a:lnTo>
                <a:lnTo>
                  <a:pt x="110" y="1192"/>
                </a:lnTo>
                <a:lnTo>
                  <a:pt x="118" y="1194"/>
                </a:lnTo>
                <a:lnTo>
                  <a:pt x="126" y="1195"/>
                </a:lnTo>
                <a:lnTo>
                  <a:pt x="135" y="1194"/>
                </a:lnTo>
                <a:lnTo>
                  <a:pt x="153" y="1192"/>
                </a:lnTo>
                <a:lnTo>
                  <a:pt x="162" y="1192"/>
                </a:lnTo>
                <a:lnTo>
                  <a:pt x="170" y="1191"/>
                </a:lnTo>
                <a:lnTo>
                  <a:pt x="170" y="1191"/>
                </a:lnTo>
                <a:lnTo>
                  <a:pt x="178" y="1192"/>
                </a:lnTo>
                <a:lnTo>
                  <a:pt x="185" y="1194"/>
                </a:lnTo>
                <a:lnTo>
                  <a:pt x="193" y="1195"/>
                </a:lnTo>
                <a:lnTo>
                  <a:pt x="201" y="1196"/>
                </a:lnTo>
                <a:lnTo>
                  <a:pt x="201" y="1196"/>
                </a:lnTo>
                <a:lnTo>
                  <a:pt x="275" y="1199"/>
                </a:lnTo>
                <a:lnTo>
                  <a:pt x="352" y="1200"/>
                </a:lnTo>
                <a:lnTo>
                  <a:pt x="352" y="1200"/>
                </a:lnTo>
                <a:lnTo>
                  <a:pt x="372" y="1200"/>
                </a:lnTo>
                <a:lnTo>
                  <a:pt x="392" y="1201"/>
                </a:lnTo>
                <a:lnTo>
                  <a:pt x="430" y="1205"/>
                </a:lnTo>
                <a:lnTo>
                  <a:pt x="469" y="1211"/>
                </a:lnTo>
                <a:lnTo>
                  <a:pt x="506" y="1217"/>
                </a:lnTo>
                <a:lnTo>
                  <a:pt x="580" y="1230"/>
                </a:lnTo>
                <a:lnTo>
                  <a:pt x="616" y="1236"/>
                </a:lnTo>
                <a:lnTo>
                  <a:pt x="651" y="1239"/>
                </a:lnTo>
                <a:lnTo>
                  <a:pt x="651" y="1239"/>
                </a:lnTo>
                <a:lnTo>
                  <a:pt x="610" y="1226"/>
                </a:lnTo>
                <a:lnTo>
                  <a:pt x="567" y="1214"/>
                </a:lnTo>
                <a:lnTo>
                  <a:pt x="521" y="1205"/>
                </a:lnTo>
                <a:lnTo>
                  <a:pt x="498" y="1201"/>
                </a:lnTo>
                <a:lnTo>
                  <a:pt x="474" y="1198"/>
                </a:lnTo>
                <a:lnTo>
                  <a:pt x="474" y="1198"/>
                </a:lnTo>
                <a:close/>
                <a:moveTo>
                  <a:pt x="770" y="1237"/>
                </a:moveTo>
                <a:lnTo>
                  <a:pt x="770" y="1237"/>
                </a:lnTo>
                <a:lnTo>
                  <a:pt x="798" y="1250"/>
                </a:lnTo>
                <a:lnTo>
                  <a:pt x="827" y="1262"/>
                </a:lnTo>
                <a:lnTo>
                  <a:pt x="854" y="1275"/>
                </a:lnTo>
                <a:lnTo>
                  <a:pt x="882" y="1285"/>
                </a:lnTo>
                <a:lnTo>
                  <a:pt x="882" y="1285"/>
                </a:lnTo>
                <a:lnTo>
                  <a:pt x="853" y="1269"/>
                </a:lnTo>
                <a:lnTo>
                  <a:pt x="824" y="1255"/>
                </a:lnTo>
                <a:lnTo>
                  <a:pt x="794" y="1241"/>
                </a:lnTo>
                <a:lnTo>
                  <a:pt x="764" y="1228"/>
                </a:lnTo>
                <a:lnTo>
                  <a:pt x="733" y="1216"/>
                </a:lnTo>
                <a:lnTo>
                  <a:pt x="702" y="1205"/>
                </a:lnTo>
                <a:lnTo>
                  <a:pt x="636" y="1182"/>
                </a:lnTo>
                <a:lnTo>
                  <a:pt x="636" y="1182"/>
                </a:lnTo>
                <a:lnTo>
                  <a:pt x="669" y="1197"/>
                </a:lnTo>
                <a:lnTo>
                  <a:pt x="702" y="1212"/>
                </a:lnTo>
                <a:lnTo>
                  <a:pt x="720" y="1220"/>
                </a:lnTo>
                <a:lnTo>
                  <a:pt x="736" y="1227"/>
                </a:lnTo>
                <a:lnTo>
                  <a:pt x="753" y="1232"/>
                </a:lnTo>
                <a:lnTo>
                  <a:pt x="770" y="1237"/>
                </a:lnTo>
                <a:lnTo>
                  <a:pt x="770" y="1237"/>
                </a:lnTo>
                <a:close/>
                <a:moveTo>
                  <a:pt x="552" y="1239"/>
                </a:moveTo>
                <a:lnTo>
                  <a:pt x="552" y="1239"/>
                </a:lnTo>
                <a:lnTo>
                  <a:pt x="516" y="1233"/>
                </a:lnTo>
                <a:lnTo>
                  <a:pt x="480" y="1226"/>
                </a:lnTo>
                <a:lnTo>
                  <a:pt x="480" y="1226"/>
                </a:lnTo>
                <a:lnTo>
                  <a:pt x="441" y="1221"/>
                </a:lnTo>
                <a:lnTo>
                  <a:pt x="399" y="1216"/>
                </a:lnTo>
                <a:lnTo>
                  <a:pt x="358" y="1213"/>
                </a:lnTo>
                <a:lnTo>
                  <a:pt x="314" y="1211"/>
                </a:lnTo>
                <a:lnTo>
                  <a:pt x="230" y="1209"/>
                </a:lnTo>
                <a:lnTo>
                  <a:pt x="156" y="1207"/>
                </a:lnTo>
                <a:lnTo>
                  <a:pt x="156" y="1207"/>
                </a:lnTo>
                <a:lnTo>
                  <a:pt x="151" y="1211"/>
                </a:lnTo>
                <a:lnTo>
                  <a:pt x="146" y="1216"/>
                </a:lnTo>
                <a:lnTo>
                  <a:pt x="142" y="1222"/>
                </a:lnTo>
                <a:lnTo>
                  <a:pt x="138" y="1228"/>
                </a:lnTo>
                <a:lnTo>
                  <a:pt x="132" y="1241"/>
                </a:lnTo>
                <a:lnTo>
                  <a:pt x="127" y="1256"/>
                </a:lnTo>
                <a:lnTo>
                  <a:pt x="118" y="1286"/>
                </a:lnTo>
                <a:lnTo>
                  <a:pt x="112" y="1300"/>
                </a:lnTo>
                <a:lnTo>
                  <a:pt x="109" y="1307"/>
                </a:lnTo>
                <a:lnTo>
                  <a:pt x="105" y="1314"/>
                </a:lnTo>
                <a:lnTo>
                  <a:pt x="105" y="1314"/>
                </a:lnTo>
                <a:lnTo>
                  <a:pt x="132" y="1305"/>
                </a:lnTo>
                <a:lnTo>
                  <a:pt x="160" y="1296"/>
                </a:lnTo>
                <a:lnTo>
                  <a:pt x="190" y="1288"/>
                </a:lnTo>
                <a:lnTo>
                  <a:pt x="219" y="1281"/>
                </a:lnTo>
                <a:lnTo>
                  <a:pt x="252" y="1274"/>
                </a:lnTo>
                <a:lnTo>
                  <a:pt x="284" y="1268"/>
                </a:lnTo>
                <a:lnTo>
                  <a:pt x="317" y="1263"/>
                </a:lnTo>
                <a:lnTo>
                  <a:pt x="350" y="1260"/>
                </a:lnTo>
                <a:lnTo>
                  <a:pt x="350" y="1260"/>
                </a:lnTo>
                <a:lnTo>
                  <a:pt x="379" y="1258"/>
                </a:lnTo>
                <a:lnTo>
                  <a:pt x="407" y="1257"/>
                </a:lnTo>
                <a:lnTo>
                  <a:pt x="464" y="1257"/>
                </a:lnTo>
                <a:lnTo>
                  <a:pt x="520" y="1258"/>
                </a:lnTo>
                <a:lnTo>
                  <a:pt x="575" y="1261"/>
                </a:lnTo>
                <a:lnTo>
                  <a:pt x="630" y="1267"/>
                </a:lnTo>
                <a:lnTo>
                  <a:pt x="682" y="1272"/>
                </a:lnTo>
                <a:lnTo>
                  <a:pt x="781" y="1284"/>
                </a:lnTo>
                <a:lnTo>
                  <a:pt x="781" y="1284"/>
                </a:lnTo>
                <a:lnTo>
                  <a:pt x="752" y="1275"/>
                </a:lnTo>
                <a:lnTo>
                  <a:pt x="723" y="1269"/>
                </a:lnTo>
                <a:lnTo>
                  <a:pt x="666" y="1257"/>
                </a:lnTo>
                <a:lnTo>
                  <a:pt x="609" y="1247"/>
                </a:lnTo>
                <a:lnTo>
                  <a:pt x="552" y="1239"/>
                </a:lnTo>
                <a:lnTo>
                  <a:pt x="552" y="1239"/>
                </a:lnTo>
                <a:close/>
                <a:moveTo>
                  <a:pt x="116" y="1207"/>
                </a:moveTo>
                <a:lnTo>
                  <a:pt x="116" y="1207"/>
                </a:lnTo>
                <a:lnTo>
                  <a:pt x="110" y="1211"/>
                </a:lnTo>
                <a:lnTo>
                  <a:pt x="105" y="1216"/>
                </a:lnTo>
                <a:lnTo>
                  <a:pt x="96" y="1227"/>
                </a:lnTo>
                <a:lnTo>
                  <a:pt x="89" y="1239"/>
                </a:lnTo>
                <a:lnTo>
                  <a:pt x="80" y="1253"/>
                </a:lnTo>
                <a:lnTo>
                  <a:pt x="80" y="1253"/>
                </a:lnTo>
                <a:lnTo>
                  <a:pt x="70" y="1271"/>
                </a:lnTo>
                <a:lnTo>
                  <a:pt x="59" y="1289"/>
                </a:lnTo>
                <a:lnTo>
                  <a:pt x="59" y="1289"/>
                </a:lnTo>
                <a:lnTo>
                  <a:pt x="44" y="1316"/>
                </a:lnTo>
                <a:lnTo>
                  <a:pt x="37" y="1329"/>
                </a:lnTo>
                <a:lnTo>
                  <a:pt x="32" y="1342"/>
                </a:lnTo>
                <a:lnTo>
                  <a:pt x="27" y="1354"/>
                </a:lnTo>
                <a:lnTo>
                  <a:pt x="24" y="1368"/>
                </a:lnTo>
                <a:lnTo>
                  <a:pt x="21" y="1382"/>
                </a:lnTo>
                <a:lnTo>
                  <a:pt x="21" y="1397"/>
                </a:lnTo>
                <a:lnTo>
                  <a:pt x="21" y="1397"/>
                </a:lnTo>
                <a:lnTo>
                  <a:pt x="35" y="1403"/>
                </a:lnTo>
                <a:lnTo>
                  <a:pt x="49" y="1406"/>
                </a:lnTo>
                <a:lnTo>
                  <a:pt x="64" y="1409"/>
                </a:lnTo>
                <a:lnTo>
                  <a:pt x="79" y="1411"/>
                </a:lnTo>
                <a:lnTo>
                  <a:pt x="94" y="1412"/>
                </a:lnTo>
                <a:lnTo>
                  <a:pt x="109" y="1412"/>
                </a:lnTo>
                <a:lnTo>
                  <a:pt x="140" y="1412"/>
                </a:lnTo>
                <a:lnTo>
                  <a:pt x="171" y="1410"/>
                </a:lnTo>
                <a:lnTo>
                  <a:pt x="201" y="1407"/>
                </a:lnTo>
                <a:lnTo>
                  <a:pt x="230" y="1405"/>
                </a:lnTo>
                <a:lnTo>
                  <a:pt x="258" y="1404"/>
                </a:lnTo>
                <a:lnTo>
                  <a:pt x="258" y="1404"/>
                </a:lnTo>
                <a:lnTo>
                  <a:pt x="289" y="1404"/>
                </a:lnTo>
                <a:lnTo>
                  <a:pt x="321" y="1402"/>
                </a:lnTo>
                <a:lnTo>
                  <a:pt x="352" y="1399"/>
                </a:lnTo>
                <a:lnTo>
                  <a:pt x="384" y="1396"/>
                </a:lnTo>
                <a:lnTo>
                  <a:pt x="448" y="1389"/>
                </a:lnTo>
                <a:lnTo>
                  <a:pt x="511" y="1383"/>
                </a:lnTo>
                <a:lnTo>
                  <a:pt x="511" y="1383"/>
                </a:lnTo>
                <a:lnTo>
                  <a:pt x="577" y="1377"/>
                </a:lnTo>
                <a:lnTo>
                  <a:pt x="610" y="1374"/>
                </a:lnTo>
                <a:lnTo>
                  <a:pt x="641" y="1373"/>
                </a:lnTo>
                <a:lnTo>
                  <a:pt x="641" y="1373"/>
                </a:lnTo>
                <a:lnTo>
                  <a:pt x="667" y="1366"/>
                </a:lnTo>
                <a:lnTo>
                  <a:pt x="693" y="1362"/>
                </a:lnTo>
                <a:lnTo>
                  <a:pt x="720" y="1359"/>
                </a:lnTo>
                <a:lnTo>
                  <a:pt x="746" y="1357"/>
                </a:lnTo>
                <a:lnTo>
                  <a:pt x="801" y="1354"/>
                </a:lnTo>
                <a:lnTo>
                  <a:pt x="853" y="1352"/>
                </a:lnTo>
                <a:lnTo>
                  <a:pt x="853" y="1352"/>
                </a:lnTo>
                <a:lnTo>
                  <a:pt x="850" y="1341"/>
                </a:lnTo>
                <a:lnTo>
                  <a:pt x="846" y="1330"/>
                </a:lnTo>
                <a:lnTo>
                  <a:pt x="846" y="1330"/>
                </a:lnTo>
                <a:lnTo>
                  <a:pt x="773" y="1334"/>
                </a:lnTo>
                <a:lnTo>
                  <a:pt x="701" y="1338"/>
                </a:lnTo>
                <a:lnTo>
                  <a:pt x="666" y="1341"/>
                </a:lnTo>
                <a:lnTo>
                  <a:pt x="632" y="1344"/>
                </a:lnTo>
                <a:lnTo>
                  <a:pt x="597" y="1348"/>
                </a:lnTo>
                <a:lnTo>
                  <a:pt x="563" y="1352"/>
                </a:lnTo>
                <a:lnTo>
                  <a:pt x="563" y="1352"/>
                </a:lnTo>
                <a:lnTo>
                  <a:pt x="551" y="1356"/>
                </a:lnTo>
                <a:lnTo>
                  <a:pt x="541" y="1358"/>
                </a:lnTo>
                <a:lnTo>
                  <a:pt x="529" y="1360"/>
                </a:lnTo>
                <a:lnTo>
                  <a:pt x="517" y="1362"/>
                </a:lnTo>
                <a:lnTo>
                  <a:pt x="517" y="1362"/>
                </a:lnTo>
                <a:lnTo>
                  <a:pt x="513" y="1361"/>
                </a:lnTo>
                <a:lnTo>
                  <a:pt x="508" y="1361"/>
                </a:lnTo>
                <a:lnTo>
                  <a:pt x="502" y="1360"/>
                </a:lnTo>
                <a:lnTo>
                  <a:pt x="498" y="1360"/>
                </a:lnTo>
                <a:lnTo>
                  <a:pt x="498" y="1360"/>
                </a:lnTo>
                <a:lnTo>
                  <a:pt x="469" y="1363"/>
                </a:lnTo>
                <a:lnTo>
                  <a:pt x="439" y="1368"/>
                </a:lnTo>
                <a:lnTo>
                  <a:pt x="379" y="1378"/>
                </a:lnTo>
                <a:lnTo>
                  <a:pt x="348" y="1382"/>
                </a:lnTo>
                <a:lnTo>
                  <a:pt x="317" y="1386"/>
                </a:lnTo>
                <a:lnTo>
                  <a:pt x="287" y="1388"/>
                </a:lnTo>
                <a:lnTo>
                  <a:pt x="256" y="1389"/>
                </a:lnTo>
                <a:lnTo>
                  <a:pt x="256" y="1389"/>
                </a:lnTo>
                <a:lnTo>
                  <a:pt x="272" y="1383"/>
                </a:lnTo>
                <a:lnTo>
                  <a:pt x="287" y="1379"/>
                </a:lnTo>
                <a:lnTo>
                  <a:pt x="303" y="1377"/>
                </a:lnTo>
                <a:lnTo>
                  <a:pt x="319" y="1375"/>
                </a:lnTo>
                <a:lnTo>
                  <a:pt x="352" y="1372"/>
                </a:lnTo>
                <a:lnTo>
                  <a:pt x="368" y="1369"/>
                </a:lnTo>
                <a:lnTo>
                  <a:pt x="384" y="1367"/>
                </a:lnTo>
                <a:lnTo>
                  <a:pt x="384" y="1367"/>
                </a:lnTo>
                <a:lnTo>
                  <a:pt x="422" y="1359"/>
                </a:lnTo>
                <a:lnTo>
                  <a:pt x="459" y="1351"/>
                </a:lnTo>
                <a:lnTo>
                  <a:pt x="498" y="1345"/>
                </a:lnTo>
                <a:lnTo>
                  <a:pt x="516" y="1343"/>
                </a:lnTo>
                <a:lnTo>
                  <a:pt x="535" y="1342"/>
                </a:lnTo>
                <a:lnTo>
                  <a:pt x="535" y="1342"/>
                </a:lnTo>
                <a:lnTo>
                  <a:pt x="489" y="1342"/>
                </a:lnTo>
                <a:lnTo>
                  <a:pt x="440" y="1342"/>
                </a:lnTo>
                <a:lnTo>
                  <a:pt x="389" y="1344"/>
                </a:lnTo>
                <a:lnTo>
                  <a:pt x="362" y="1346"/>
                </a:lnTo>
                <a:lnTo>
                  <a:pt x="334" y="1349"/>
                </a:lnTo>
                <a:lnTo>
                  <a:pt x="334" y="1349"/>
                </a:lnTo>
                <a:lnTo>
                  <a:pt x="309" y="1351"/>
                </a:lnTo>
                <a:lnTo>
                  <a:pt x="285" y="1352"/>
                </a:lnTo>
                <a:lnTo>
                  <a:pt x="285" y="1352"/>
                </a:lnTo>
                <a:lnTo>
                  <a:pt x="258" y="1357"/>
                </a:lnTo>
                <a:lnTo>
                  <a:pt x="232" y="1361"/>
                </a:lnTo>
                <a:lnTo>
                  <a:pt x="208" y="1364"/>
                </a:lnTo>
                <a:lnTo>
                  <a:pt x="195" y="1365"/>
                </a:lnTo>
                <a:lnTo>
                  <a:pt x="183" y="1365"/>
                </a:lnTo>
                <a:lnTo>
                  <a:pt x="183" y="1365"/>
                </a:lnTo>
                <a:lnTo>
                  <a:pt x="165" y="1364"/>
                </a:lnTo>
                <a:lnTo>
                  <a:pt x="147" y="1363"/>
                </a:lnTo>
                <a:lnTo>
                  <a:pt x="130" y="1362"/>
                </a:lnTo>
                <a:lnTo>
                  <a:pt x="112" y="1363"/>
                </a:lnTo>
                <a:lnTo>
                  <a:pt x="112" y="1363"/>
                </a:lnTo>
                <a:lnTo>
                  <a:pt x="105" y="1365"/>
                </a:lnTo>
                <a:lnTo>
                  <a:pt x="97" y="1367"/>
                </a:lnTo>
                <a:lnTo>
                  <a:pt x="91" y="1369"/>
                </a:lnTo>
                <a:lnTo>
                  <a:pt x="87" y="1369"/>
                </a:lnTo>
                <a:lnTo>
                  <a:pt x="84" y="1368"/>
                </a:lnTo>
                <a:lnTo>
                  <a:pt x="84" y="1368"/>
                </a:lnTo>
                <a:lnTo>
                  <a:pt x="82" y="1365"/>
                </a:lnTo>
                <a:lnTo>
                  <a:pt x="82" y="1362"/>
                </a:lnTo>
                <a:lnTo>
                  <a:pt x="82" y="1356"/>
                </a:lnTo>
                <a:lnTo>
                  <a:pt x="86" y="1350"/>
                </a:lnTo>
                <a:lnTo>
                  <a:pt x="89" y="1346"/>
                </a:lnTo>
                <a:lnTo>
                  <a:pt x="89" y="1346"/>
                </a:lnTo>
                <a:lnTo>
                  <a:pt x="88" y="1337"/>
                </a:lnTo>
                <a:lnTo>
                  <a:pt x="87" y="1328"/>
                </a:lnTo>
                <a:lnTo>
                  <a:pt x="88" y="1320"/>
                </a:lnTo>
                <a:lnTo>
                  <a:pt x="89" y="1315"/>
                </a:lnTo>
                <a:lnTo>
                  <a:pt x="89" y="1315"/>
                </a:lnTo>
                <a:lnTo>
                  <a:pt x="99" y="1293"/>
                </a:lnTo>
                <a:lnTo>
                  <a:pt x="110" y="1269"/>
                </a:lnTo>
                <a:lnTo>
                  <a:pt x="121" y="1243"/>
                </a:lnTo>
                <a:lnTo>
                  <a:pt x="125" y="1230"/>
                </a:lnTo>
                <a:lnTo>
                  <a:pt x="128" y="1217"/>
                </a:lnTo>
                <a:lnTo>
                  <a:pt x="128" y="1217"/>
                </a:lnTo>
                <a:lnTo>
                  <a:pt x="132" y="1215"/>
                </a:lnTo>
                <a:lnTo>
                  <a:pt x="137" y="1212"/>
                </a:lnTo>
                <a:lnTo>
                  <a:pt x="138" y="1210"/>
                </a:lnTo>
                <a:lnTo>
                  <a:pt x="139" y="1209"/>
                </a:lnTo>
                <a:lnTo>
                  <a:pt x="139" y="1208"/>
                </a:lnTo>
                <a:lnTo>
                  <a:pt x="137" y="1207"/>
                </a:lnTo>
                <a:lnTo>
                  <a:pt x="137" y="1207"/>
                </a:lnTo>
                <a:lnTo>
                  <a:pt x="126" y="1208"/>
                </a:lnTo>
                <a:lnTo>
                  <a:pt x="116" y="1207"/>
                </a:lnTo>
                <a:lnTo>
                  <a:pt x="116" y="1207"/>
                </a:lnTo>
                <a:close/>
                <a:moveTo>
                  <a:pt x="380" y="1271"/>
                </a:moveTo>
                <a:lnTo>
                  <a:pt x="380" y="1271"/>
                </a:lnTo>
                <a:lnTo>
                  <a:pt x="379" y="1271"/>
                </a:lnTo>
                <a:lnTo>
                  <a:pt x="379" y="1273"/>
                </a:lnTo>
                <a:lnTo>
                  <a:pt x="378" y="1274"/>
                </a:lnTo>
                <a:lnTo>
                  <a:pt x="377" y="1274"/>
                </a:lnTo>
                <a:lnTo>
                  <a:pt x="377" y="1274"/>
                </a:lnTo>
                <a:lnTo>
                  <a:pt x="361" y="1275"/>
                </a:lnTo>
                <a:lnTo>
                  <a:pt x="345" y="1276"/>
                </a:lnTo>
                <a:lnTo>
                  <a:pt x="311" y="1280"/>
                </a:lnTo>
                <a:lnTo>
                  <a:pt x="275" y="1285"/>
                </a:lnTo>
                <a:lnTo>
                  <a:pt x="240" y="1290"/>
                </a:lnTo>
                <a:lnTo>
                  <a:pt x="240" y="1290"/>
                </a:lnTo>
                <a:lnTo>
                  <a:pt x="206" y="1297"/>
                </a:lnTo>
                <a:lnTo>
                  <a:pt x="171" y="1306"/>
                </a:lnTo>
                <a:lnTo>
                  <a:pt x="155" y="1312"/>
                </a:lnTo>
                <a:lnTo>
                  <a:pt x="139" y="1317"/>
                </a:lnTo>
                <a:lnTo>
                  <a:pt x="123" y="1324"/>
                </a:lnTo>
                <a:lnTo>
                  <a:pt x="108" y="1331"/>
                </a:lnTo>
                <a:lnTo>
                  <a:pt x="108" y="1331"/>
                </a:lnTo>
                <a:lnTo>
                  <a:pt x="120" y="1331"/>
                </a:lnTo>
                <a:lnTo>
                  <a:pt x="132" y="1330"/>
                </a:lnTo>
                <a:lnTo>
                  <a:pt x="142" y="1329"/>
                </a:lnTo>
                <a:lnTo>
                  <a:pt x="148" y="1330"/>
                </a:lnTo>
                <a:lnTo>
                  <a:pt x="153" y="1331"/>
                </a:lnTo>
                <a:lnTo>
                  <a:pt x="153" y="1331"/>
                </a:lnTo>
                <a:lnTo>
                  <a:pt x="146" y="1334"/>
                </a:lnTo>
                <a:lnTo>
                  <a:pt x="138" y="1336"/>
                </a:lnTo>
                <a:lnTo>
                  <a:pt x="122" y="1337"/>
                </a:lnTo>
                <a:lnTo>
                  <a:pt x="115" y="1338"/>
                </a:lnTo>
                <a:lnTo>
                  <a:pt x="109" y="1342"/>
                </a:lnTo>
                <a:lnTo>
                  <a:pt x="106" y="1343"/>
                </a:lnTo>
                <a:lnTo>
                  <a:pt x="104" y="1345"/>
                </a:lnTo>
                <a:lnTo>
                  <a:pt x="103" y="1348"/>
                </a:lnTo>
                <a:lnTo>
                  <a:pt x="102" y="1351"/>
                </a:lnTo>
                <a:lnTo>
                  <a:pt x="102" y="1351"/>
                </a:lnTo>
                <a:lnTo>
                  <a:pt x="155" y="1349"/>
                </a:lnTo>
                <a:lnTo>
                  <a:pt x="211" y="1346"/>
                </a:lnTo>
                <a:lnTo>
                  <a:pt x="322" y="1336"/>
                </a:lnTo>
                <a:lnTo>
                  <a:pt x="377" y="1332"/>
                </a:lnTo>
                <a:lnTo>
                  <a:pt x="431" y="1329"/>
                </a:lnTo>
                <a:lnTo>
                  <a:pt x="485" y="1327"/>
                </a:lnTo>
                <a:lnTo>
                  <a:pt x="536" y="1326"/>
                </a:lnTo>
                <a:lnTo>
                  <a:pt x="536" y="1326"/>
                </a:lnTo>
                <a:lnTo>
                  <a:pt x="616" y="1327"/>
                </a:lnTo>
                <a:lnTo>
                  <a:pt x="685" y="1324"/>
                </a:lnTo>
                <a:lnTo>
                  <a:pt x="754" y="1320"/>
                </a:lnTo>
                <a:lnTo>
                  <a:pt x="827" y="1314"/>
                </a:lnTo>
                <a:lnTo>
                  <a:pt x="827" y="1314"/>
                </a:lnTo>
                <a:lnTo>
                  <a:pt x="791" y="1311"/>
                </a:lnTo>
                <a:lnTo>
                  <a:pt x="754" y="1307"/>
                </a:lnTo>
                <a:lnTo>
                  <a:pt x="713" y="1303"/>
                </a:lnTo>
                <a:lnTo>
                  <a:pt x="692" y="1302"/>
                </a:lnTo>
                <a:lnTo>
                  <a:pt x="668" y="1301"/>
                </a:lnTo>
                <a:lnTo>
                  <a:pt x="668" y="1301"/>
                </a:lnTo>
                <a:lnTo>
                  <a:pt x="677" y="1298"/>
                </a:lnTo>
                <a:lnTo>
                  <a:pt x="687" y="1294"/>
                </a:lnTo>
                <a:lnTo>
                  <a:pt x="698" y="1293"/>
                </a:lnTo>
                <a:lnTo>
                  <a:pt x="702" y="1293"/>
                </a:lnTo>
                <a:lnTo>
                  <a:pt x="708" y="1294"/>
                </a:lnTo>
                <a:lnTo>
                  <a:pt x="708" y="1294"/>
                </a:lnTo>
                <a:lnTo>
                  <a:pt x="686" y="1288"/>
                </a:lnTo>
                <a:lnTo>
                  <a:pt x="665" y="1284"/>
                </a:lnTo>
                <a:lnTo>
                  <a:pt x="642" y="1281"/>
                </a:lnTo>
                <a:lnTo>
                  <a:pt x="621" y="1277"/>
                </a:lnTo>
                <a:lnTo>
                  <a:pt x="600" y="1275"/>
                </a:lnTo>
                <a:lnTo>
                  <a:pt x="578" y="1274"/>
                </a:lnTo>
                <a:lnTo>
                  <a:pt x="536" y="1273"/>
                </a:lnTo>
                <a:lnTo>
                  <a:pt x="455" y="1273"/>
                </a:lnTo>
                <a:lnTo>
                  <a:pt x="417" y="1273"/>
                </a:lnTo>
                <a:lnTo>
                  <a:pt x="380" y="1271"/>
                </a:lnTo>
                <a:lnTo>
                  <a:pt x="380" y="1271"/>
                </a:lnTo>
                <a:close/>
                <a:moveTo>
                  <a:pt x="789" y="1299"/>
                </a:moveTo>
                <a:lnTo>
                  <a:pt x="789" y="1299"/>
                </a:lnTo>
                <a:lnTo>
                  <a:pt x="766" y="1296"/>
                </a:lnTo>
                <a:lnTo>
                  <a:pt x="754" y="1294"/>
                </a:lnTo>
                <a:lnTo>
                  <a:pt x="748" y="1294"/>
                </a:lnTo>
                <a:lnTo>
                  <a:pt x="743" y="1296"/>
                </a:lnTo>
                <a:lnTo>
                  <a:pt x="743" y="1296"/>
                </a:lnTo>
                <a:lnTo>
                  <a:pt x="769" y="1299"/>
                </a:lnTo>
                <a:lnTo>
                  <a:pt x="781" y="1300"/>
                </a:lnTo>
                <a:lnTo>
                  <a:pt x="786" y="1300"/>
                </a:lnTo>
                <a:lnTo>
                  <a:pt x="789" y="1299"/>
                </a:lnTo>
                <a:lnTo>
                  <a:pt x="789" y="1299"/>
                </a:lnTo>
                <a:close/>
                <a:moveTo>
                  <a:pt x="926" y="1341"/>
                </a:moveTo>
                <a:lnTo>
                  <a:pt x="926" y="1341"/>
                </a:lnTo>
                <a:lnTo>
                  <a:pt x="922" y="1341"/>
                </a:lnTo>
                <a:lnTo>
                  <a:pt x="917" y="1341"/>
                </a:lnTo>
                <a:lnTo>
                  <a:pt x="914" y="1341"/>
                </a:lnTo>
                <a:lnTo>
                  <a:pt x="914" y="1342"/>
                </a:lnTo>
                <a:lnTo>
                  <a:pt x="915" y="1344"/>
                </a:lnTo>
                <a:lnTo>
                  <a:pt x="915" y="1344"/>
                </a:lnTo>
                <a:lnTo>
                  <a:pt x="890" y="1337"/>
                </a:lnTo>
                <a:lnTo>
                  <a:pt x="862" y="1330"/>
                </a:lnTo>
                <a:lnTo>
                  <a:pt x="862" y="1330"/>
                </a:lnTo>
                <a:lnTo>
                  <a:pt x="862" y="1335"/>
                </a:lnTo>
                <a:lnTo>
                  <a:pt x="863" y="1339"/>
                </a:lnTo>
                <a:lnTo>
                  <a:pt x="864" y="1343"/>
                </a:lnTo>
                <a:lnTo>
                  <a:pt x="867" y="1346"/>
                </a:lnTo>
                <a:lnTo>
                  <a:pt x="873" y="1351"/>
                </a:lnTo>
                <a:lnTo>
                  <a:pt x="875" y="1354"/>
                </a:lnTo>
                <a:lnTo>
                  <a:pt x="877" y="1358"/>
                </a:lnTo>
                <a:lnTo>
                  <a:pt x="877" y="1358"/>
                </a:lnTo>
                <a:lnTo>
                  <a:pt x="909" y="1362"/>
                </a:lnTo>
                <a:lnTo>
                  <a:pt x="925" y="1363"/>
                </a:lnTo>
                <a:lnTo>
                  <a:pt x="941" y="1362"/>
                </a:lnTo>
                <a:lnTo>
                  <a:pt x="955" y="1360"/>
                </a:lnTo>
                <a:lnTo>
                  <a:pt x="963" y="1358"/>
                </a:lnTo>
                <a:lnTo>
                  <a:pt x="969" y="1356"/>
                </a:lnTo>
                <a:lnTo>
                  <a:pt x="974" y="1352"/>
                </a:lnTo>
                <a:lnTo>
                  <a:pt x="981" y="1348"/>
                </a:lnTo>
                <a:lnTo>
                  <a:pt x="986" y="1344"/>
                </a:lnTo>
                <a:lnTo>
                  <a:pt x="990" y="1338"/>
                </a:lnTo>
                <a:lnTo>
                  <a:pt x="990" y="1338"/>
                </a:lnTo>
                <a:lnTo>
                  <a:pt x="989" y="1333"/>
                </a:lnTo>
                <a:lnTo>
                  <a:pt x="986" y="1329"/>
                </a:lnTo>
                <a:lnTo>
                  <a:pt x="978" y="1317"/>
                </a:lnTo>
                <a:lnTo>
                  <a:pt x="978" y="1317"/>
                </a:lnTo>
                <a:lnTo>
                  <a:pt x="971" y="1319"/>
                </a:lnTo>
                <a:lnTo>
                  <a:pt x="966" y="1322"/>
                </a:lnTo>
                <a:lnTo>
                  <a:pt x="960" y="1326"/>
                </a:lnTo>
                <a:lnTo>
                  <a:pt x="956" y="1330"/>
                </a:lnTo>
                <a:lnTo>
                  <a:pt x="956" y="1330"/>
                </a:lnTo>
                <a:lnTo>
                  <a:pt x="954" y="1328"/>
                </a:lnTo>
                <a:lnTo>
                  <a:pt x="952" y="1328"/>
                </a:lnTo>
                <a:lnTo>
                  <a:pt x="948" y="1329"/>
                </a:lnTo>
                <a:lnTo>
                  <a:pt x="944" y="1331"/>
                </a:lnTo>
                <a:lnTo>
                  <a:pt x="936" y="1336"/>
                </a:lnTo>
                <a:lnTo>
                  <a:pt x="930" y="1338"/>
                </a:lnTo>
                <a:lnTo>
                  <a:pt x="926" y="1341"/>
                </a:lnTo>
                <a:lnTo>
                  <a:pt x="926" y="1341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accent1">
                <a:lumMod val="50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85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5.55112E-17 L 0.197 -0.0032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=""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34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155884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/>
                <a:gridCol w="1331735"/>
                <a:gridCol w="1461022"/>
                <a:gridCol w="1100886"/>
                <a:gridCol w="1251840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1541225" y="954680"/>
            <a:ext cx="63171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Présentation du banc de l’effet Morton [] :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rotor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court de 430mm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Groupe 30"/>
          <p:cNvGrpSpPr/>
          <p:nvPr/>
        </p:nvGrpSpPr>
        <p:grpSpPr>
          <a:xfrm>
            <a:off x="2034634" y="1442116"/>
            <a:ext cx="5669866" cy="3434343"/>
            <a:chOff x="181647" y="2696986"/>
            <a:chExt cx="6041361" cy="3659364"/>
          </a:xfrm>
        </p:grpSpPr>
        <p:grpSp>
          <p:nvGrpSpPr>
            <p:cNvPr id="32" name="Groupe 31"/>
            <p:cNvGrpSpPr/>
            <p:nvPr/>
          </p:nvGrpSpPr>
          <p:grpSpPr>
            <a:xfrm>
              <a:off x="181647" y="3193166"/>
              <a:ext cx="6041361" cy="3163184"/>
              <a:chOff x="181647" y="3193166"/>
              <a:chExt cx="6041361" cy="3163184"/>
            </a:xfrm>
          </p:grpSpPr>
          <p:pic>
            <p:nvPicPr>
              <p:cNvPr id="43" name="Image 4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647" y="3193166"/>
                <a:ext cx="6041361" cy="2684510"/>
              </a:xfrm>
              <a:prstGeom prst="rect">
                <a:avLst/>
              </a:prstGeom>
            </p:spPr>
          </p:pic>
          <p:cxnSp>
            <p:nvCxnSpPr>
              <p:cNvPr id="45" name="Connecteur droit 44"/>
              <p:cNvCxnSpPr/>
              <p:nvPr/>
            </p:nvCxnSpPr>
            <p:spPr>
              <a:xfrm>
                <a:off x="897146" y="4561726"/>
                <a:ext cx="0" cy="1695236"/>
              </a:xfrm>
              <a:prstGeom prst="line">
                <a:avLst/>
              </a:prstGeom>
              <a:ln w="28575">
                <a:solidFill>
                  <a:srgbClr val="509E2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cteur droit 45"/>
              <p:cNvCxnSpPr/>
              <p:nvPr/>
            </p:nvCxnSpPr>
            <p:spPr>
              <a:xfrm>
                <a:off x="5937478" y="4541178"/>
                <a:ext cx="0" cy="1815172"/>
              </a:xfrm>
              <a:prstGeom prst="line">
                <a:avLst/>
              </a:prstGeom>
              <a:ln w="28575">
                <a:solidFill>
                  <a:srgbClr val="509E2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cteur droit avec flèche 46"/>
              <p:cNvCxnSpPr/>
              <p:nvPr/>
            </p:nvCxnSpPr>
            <p:spPr>
              <a:xfrm>
                <a:off x="897146" y="6356350"/>
                <a:ext cx="5040332" cy="0"/>
              </a:xfrm>
              <a:prstGeom prst="straightConnector1">
                <a:avLst/>
              </a:prstGeom>
              <a:ln w="38100">
                <a:solidFill>
                  <a:srgbClr val="509E2F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ZoneTexte 47"/>
                  <p:cNvSpPr txBox="1"/>
                  <p:nvPr/>
                </p:nvSpPr>
                <p:spPr>
                  <a:xfrm>
                    <a:off x="2611985" y="5946967"/>
                    <a:ext cx="1656031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𝒕𝒐𝒕𝒂𝒍𝒆</m:t>
                              </m:r>
                            </m:sub>
                          </m:sSub>
                          <m: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𝟒𝟑𝟎</m:t>
                          </m:r>
                          <m: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𝒎𝒎</m:t>
                          </m:r>
                        </m:oMath>
                      </m:oMathPara>
                    </a14:m>
                    <a:endParaRPr lang="fr-FR" b="1" dirty="0"/>
                  </a:p>
                </p:txBody>
              </p:sp>
            </mc:Choice>
            <mc:Fallback xmlns="">
              <p:sp>
                <p:nvSpPr>
                  <p:cNvPr id="51" name="ZoneTexte 5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11985" y="5946967"/>
                    <a:ext cx="1656031" cy="307777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3" name="Groupe 32"/>
            <p:cNvGrpSpPr/>
            <p:nvPr/>
          </p:nvGrpSpPr>
          <p:grpSpPr>
            <a:xfrm>
              <a:off x="3136041" y="2696986"/>
              <a:ext cx="2497250" cy="1864741"/>
              <a:chOff x="3136041" y="2696986"/>
              <a:chExt cx="2497250" cy="1864741"/>
            </a:xfrm>
          </p:grpSpPr>
          <p:cxnSp>
            <p:nvCxnSpPr>
              <p:cNvPr id="37" name="Connecteur droit 36"/>
              <p:cNvCxnSpPr/>
              <p:nvPr/>
            </p:nvCxnSpPr>
            <p:spPr>
              <a:xfrm>
                <a:off x="3869502" y="3197290"/>
                <a:ext cx="0" cy="1364437"/>
              </a:xfrm>
              <a:prstGeom prst="line">
                <a:avLst/>
              </a:prstGeom>
              <a:ln w="28575">
                <a:solidFill>
                  <a:schemeClr val="accent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cteur droit 37"/>
              <p:cNvCxnSpPr/>
              <p:nvPr/>
            </p:nvCxnSpPr>
            <p:spPr>
              <a:xfrm>
                <a:off x="4740157" y="3197290"/>
                <a:ext cx="0" cy="1343889"/>
              </a:xfrm>
              <a:prstGeom prst="line">
                <a:avLst/>
              </a:prstGeom>
              <a:ln w="28575">
                <a:solidFill>
                  <a:schemeClr val="accent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ZoneTexte 38"/>
              <p:cNvSpPr txBox="1"/>
              <p:nvPr/>
            </p:nvSpPr>
            <p:spPr>
              <a:xfrm>
                <a:off x="3136041" y="2711422"/>
                <a:ext cx="1079655" cy="491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 smtClean="0">
                    <a:solidFill>
                      <a:schemeClr val="tx1"/>
                    </a:solidFill>
                  </a:rPr>
                  <a:t>Plan </a:t>
                </a:r>
                <a:r>
                  <a:rPr lang="fr-FR" sz="1200" dirty="0" smtClean="0">
                    <a:solidFill>
                      <a:schemeClr val="tx1"/>
                    </a:solidFill>
                  </a:rPr>
                  <a:t>DE (</a:t>
                </a:r>
                <a:r>
                  <a:rPr lang="fr-FR" sz="1200" b="1" dirty="0" err="1"/>
                  <a:t>D</a:t>
                </a:r>
                <a:r>
                  <a:rPr lang="fr-FR" sz="1200" dirty="0" err="1" smtClean="0">
                    <a:solidFill>
                      <a:schemeClr val="tx1"/>
                    </a:solidFill>
                  </a:rPr>
                  <a:t>riving</a:t>
                </a:r>
                <a:r>
                  <a:rPr lang="fr-FR" sz="1200" dirty="0" smtClean="0">
                    <a:solidFill>
                      <a:schemeClr val="tx1"/>
                    </a:solidFill>
                  </a:rPr>
                  <a:t> </a:t>
                </a:r>
                <a:r>
                  <a:rPr lang="fr-FR" sz="1200" b="1" dirty="0" smtClean="0">
                    <a:solidFill>
                      <a:schemeClr val="tx1"/>
                    </a:solidFill>
                  </a:rPr>
                  <a:t>E</a:t>
                </a:r>
                <a:r>
                  <a:rPr lang="fr-FR" sz="1200" dirty="0" smtClean="0">
                    <a:solidFill>
                      <a:schemeClr val="tx1"/>
                    </a:solidFill>
                  </a:rPr>
                  <a:t>nd</a:t>
                </a:r>
                <a:r>
                  <a:rPr lang="fr-FR" sz="1200" b="1" dirty="0" smtClean="0"/>
                  <a:t>)</a:t>
                </a:r>
                <a:endParaRPr lang="fr-FR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4256275" y="2696986"/>
                <a:ext cx="1377016" cy="4919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fr-FR" sz="1200" dirty="0"/>
                  <a:t>Plan </a:t>
                </a:r>
                <a:r>
                  <a:rPr lang="fr-FR" sz="1200" dirty="0" smtClean="0"/>
                  <a:t>NDE </a:t>
                </a:r>
                <a:br>
                  <a:rPr lang="fr-FR" sz="1200" dirty="0" smtClean="0"/>
                </a:br>
                <a:r>
                  <a:rPr lang="fr-FR" sz="1200" dirty="0" smtClean="0"/>
                  <a:t>(</a:t>
                </a:r>
                <a:r>
                  <a:rPr lang="fr-FR" sz="1200" b="1" dirty="0" smtClean="0"/>
                  <a:t>N</a:t>
                </a:r>
                <a:r>
                  <a:rPr lang="fr-FR" sz="1200" dirty="0" smtClean="0"/>
                  <a:t>on </a:t>
                </a:r>
                <a:r>
                  <a:rPr lang="fr-FR" sz="1200" b="1" dirty="0" err="1" smtClean="0"/>
                  <a:t>D</a:t>
                </a:r>
                <a:r>
                  <a:rPr lang="fr-FR" sz="1200" dirty="0" err="1" smtClean="0"/>
                  <a:t>r</a:t>
                </a:r>
                <a:r>
                  <a:rPr lang="fr-FR" sz="1200" dirty="0" err="1" smtClean="0"/>
                  <a:t>iving</a:t>
                </a:r>
                <a:r>
                  <a:rPr lang="fr-FR" sz="1200" dirty="0" smtClean="0"/>
                  <a:t> </a:t>
                </a:r>
                <a:r>
                  <a:rPr lang="fr-FR" sz="1200" b="1" dirty="0" smtClean="0"/>
                  <a:t>E</a:t>
                </a:r>
                <a:r>
                  <a:rPr lang="fr-FR" sz="1200" dirty="0" smtClean="0"/>
                  <a:t>n</a:t>
                </a:r>
                <a:r>
                  <a:rPr lang="fr-FR" sz="1200" dirty="0" smtClean="0"/>
                  <a:t>d)</a:t>
                </a:r>
                <a:endParaRPr lang="fr-FR" sz="1200" dirty="0"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0" name="Tableau 6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9581816"/>
                  </p:ext>
                </p:extLst>
              </p:nvPr>
            </p:nvGraphicFramePr>
            <p:xfrm>
              <a:off x="8058268" y="4574661"/>
              <a:ext cx="3664634" cy="1696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5608"/>
                    <a:gridCol w="1609026"/>
                  </a:tblGrid>
                  <a:tr h="229669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200" kern="1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Palier hydrodynamique circulaire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</a:tr>
                  <a:tr h="229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Diamètre d’arbre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20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1200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fr-FR" sz="1200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a</m:t>
                                  </m:r>
                                </m:sub>
                              </m:sSub>
                            </m:oMath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2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45 </m:t>
                                </m:r>
                                <m:r>
                                  <a:rPr lang="fr-FR" sz="12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𝑚𝑚</m:t>
                                </m:r>
                              </m:oMath>
                            </m:oMathPara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229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Jeu radial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20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2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sz="12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oMath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2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50 µ</m:t>
                                </m:r>
                                <m:r>
                                  <a:rPr lang="fr-FR" sz="12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2415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Largeur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2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2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fr-FR" sz="12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𝑝𝑎𝑙𝑖𝑒𝑟</m:t>
                                  </m:r>
                                </m:sub>
                              </m:sSub>
                            </m:oMath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20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15 </m:t>
                                </m:r>
                                <m:r>
                                  <a:rPr lang="fr-FR" sz="120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𝑚𝑚</m:t>
                                </m:r>
                              </m:oMath>
                            </m:oMathPara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229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Lubrifiant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ISO VG32</a:t>
                          </a:r>
                          <a:endParaRPr lang="fr-FR" sz="12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104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Température </a:t>
                          </a:r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d’alimentation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20 °</m:t>
                                </m:r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fr-FR" sz="1200" b="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70" name="Tableau 6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9581816"/>
                  </p:ext>
                </p:extLst>
              </p:nvPr>
            </p:nvGraphicFramePr>
            <p:xfrm>
              <a:off x="8058268" y="4574661"/>
              <a:ext cx="3664634" cy="1696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5608"/>
                    <a:gridCol w="1609026"/>
                  </a:tblGrid>
                  <a:tr h="274320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200" kern="1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Palier hydrodynamique circulaire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96" t="-102222" r="-79586" b="-42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27925" t="-102222" r="-1509" b="-424444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96" t="-202222" r="-79586" b="-32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27925" t="-202222" r="-1509" b="-324444"/>
                          </a:stretch>
                        </a:blipFill>
                      </a:tcPr>
                    </a:tc>
                  </a:tr>
                  <a:tr h="288481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96" t="-283333" r="-79586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27925" t="-283333" r="-1509" b="-204167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Lubrifiant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ISO VG32</a:t>
                          </a:r>
                          <a:endParaRPr lang="fr-FR" sz="12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104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Température </a:t>
                          </a:r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d’alimentation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27925" t="-449020" r="-1509" b="-392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128" name="Groupe 127"/>
          <p:cNvGrpSpPr/>
          <p:nvPr/>
        </p:nvGrpSpPr>
        <p:grpSpPr>
          <a:xfrm>
            <a:off x="5364465" y="2580744"/>
            <a:ext cx="2693803" cy="2842037"/>
            <a:chOff x="5364465" y="2580744"/>
            <a:chExt cx="2693803" cy="2842037"/>
          </a:xfrm>
        </p:grpSpPr>
        <p:sp>
          <p:nvSpPr>
            <p:cNvPr id="72" name="Ellipse 71"/>
            <p:cNvSpPr/>
            <p:nvPr/>
          </p:nvSpPr>
          <p:spPr>
            <a:xfrm>
              <a:off x="5364465" y="2580744"/>
              <a:ext cx="1106791" cy="185913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4" name="Connecteur en arc 73"/>
            <p:cNvCxnSpPr>
              <a:stCxn id="72" idx="6"/>
              <a:endCxn id="70" idx="1"/>
            </p:cNvCxnSpPr>
            <p:nvPr/>
          </p:nvCxnSpPr>
          <p:spPr>
            <a:xfrm>
              <a:off x="6471256" y="3510312"/>
              <a:ext cx="1587012" cy="1912469"/>
            </a:xfrm>
            <a:prstGeom prst="curvedConnector3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Rectangle 89"/>
              <p:cNvSpPr/>
              <p:nvPr/>
            </p:nvSpPr>
            <p:spPr>
              <a:xfrm>
                <a:off x="1821072" y="5628873"/>
                <a:ext cx="2772723" cy="3570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Arbre creux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fr-FR" sz="16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fr-FR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45mm</a:t>
                </a:r>
                <a:endParaRPr lang="fr-FR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072" y="5628873"/>
                <a:ext cx="2772723" cy="357047"/>
              </a:xfrm>
              <a:prstGeom prst="rect">
                <a:avLst/>
              </a:prstGeom>
              <a:blipFill rotWithShape="0">
                <a:blip r:embed="rId6"/>
                <a:stretch>
                  <a:fillRect t="-1695" b="-186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Connecteur en arc 91"/>
          <p:cNvCxnSpPr>
            <a:stCxn id="90" idx="0"/>
          </p:cNvCxnSpPr>
          <p:nvPr/>
        </p:nvCxnSpPr>
        <p:spPr>
          <a:xfrm rot="5400000" flipH="1" flipV="1">
            <a:off x="2736017" y="3756890"/>
            <a:ext cx="2343401" cy="1400566"/>
          </a:xfrm>
          <a:prstGeom prst="curvedConnector3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Groupe 126"/>
          <p:cNvGrpSpPr/>
          <p:nvPr/>
        </p:nvGrpSpPr>
        <p:grpSpPr>
          <a:xfrm>
            <a:off x="6972300" y="800834"/>
            <a:ext cx="4847921" cy="2961540"/>
            <a:chOff x="6972300" y="800834"/>
            <a:chExt cx="4847921" cy="2961540"/>
          </a:xfrm>
        </p:grpSpPr>
        <p:sp>
          <p:nvSpPr>
            <p:cNvPr id="115" name="Ellipse 114"/>
            <p:cNvSpPr/>
            <p:nvPr/>
          </p:nvSpPr>
          <p:spPr>
            <a:xfrm>
              <a:off x="6972300" y="2786585"/>
              <a:ext cx="716087" cy="975789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1" name="Image 120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8753639" y="1449921"/>
              <a:ext cx="2583815" cy="2249170"/>
            </a:xfrm>
            <a:prstGeom prst="rect">
              <a:avLst/>
            </a:prstGeom>
          </p:spPr>
        </p:pic>
        <p:cxnSp>
          <p:nvCxnSpPr>
            <p:cNvPr id="122" name="Connecteur en arc 121"/>
            <p:cNvCxnSpPr>
              <a:stCxn id="115" idx="6"/>
              <a:endCxn id="121" idx="1"/>
            </p:cNvCxnSpPr>
            <p:nvPr/>
          </p:nvCxnSpPr>
          <p:spPr>
            <a:xfrm flipV="1">
              <a:off x="7688387" y="2574506"/>
              <a:ext cx="1065252" cy="699974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ZoneTexte 125"/>
            <p:cNvSpPr txBox="1"/>
            <p:nvPr/>
          </p:nvSpPr>
          <p:spPr>
            <a:xfrm>
              <a:off x="8753639" y="800834"/>
              <a:ext cx="30665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Positionnement des </a:t>
              </a:r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thermocouples </a:t>
              </a: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relié au collecteur tournant</a:t>
              </a:r>
              <a:endParaRPr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5" name="Rectangle 134"/>
          <p:cNvSpPr/>
          <p:nvPr/>
        </p:nvSpPr>
        <p:spPr>
          <a:xfrm>
            <a:off x="4850123" y="5816571"/>
            <a:ext cx="1912281" cy="3570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Disque de </a:t>
            </a:r>
            <a:r>
              <a:rPr lang="fr-F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0.7kg</a:t>
            </a:r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porte à faux</a:t>
            </a:r>
            <a:endParaRPr lang="fr-FR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6" name="Connecteur en arc 135"/>
          <p:cNvCxnSpPr>
            <a:stCxn id="135" idx="0"/>
          </p:cNvCxnSpPr>
          <p:nvPr/>
        </p:nvCxnSpPr>
        <p:spPr>
          <a:xfrm rot="5400000" flipH="1" flipV="1">
            <a:off x="5465333" y="4460004"/>
            <a:ext cx="1697498" cy="1015636"/>
          </a:xfrm>
          <a:prstGeom prst="curvedConnector3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01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13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=""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35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/>
                <a:gridCol w="1331735"/>
                <a:gridCol w="1461022"/>
                <a:gridCol w="1100886"/>
                <a:gridCol w="1251840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471809" y="874182"/>
            <a:ext cx="6089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Analyses modale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 banc de l’effet Morton : rotor court de 430mm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" name="Groupe 23"/>
          <p:cNvGrpSpPr/>
          <p:nvPr/>
        </p:nvGrpSpPr>
        <p:grpSpPr>
          <a:xfrm>
            <a:off x="2131709" y="1938075"/>
            <a:ext cx="5065782" cy="1751449"/>
            <a:chOff x="1893584" y="1808075"/>
            <a:chExt cx="5065782" cy="1751449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7" t="35572" r="11140" b="35817"/>
            <a:stretch/>
          </p:blipFill>
          <p:spPr>
            <a:xfrm>
              <a:off x="1893584" y="2622093"/>
              <a:ext cx="5065782" cy="937431"/>
            </a:xfrm>
            <a:prstGeom prst="rect">
              <a:avLst/>
            </a:prstGeom>
          </p:spPr>
        </p:pic>
        <p:cxnSp>
          <p:nvCxnSpPr>
            <p:cNvPr id="17" name="Connecteur droit avec flèche 16"/>
            <p:cNvCxnSpPr>
              <a:endCxn id="20" idx="2"/>
            </p:cNvCxnSpPr>
            <p:nvPr/>
          </p:nvCxnSpPr>
          <p:spPr>
            <a:xfrm flipV="1">
              <a:off x="3009900" y="2272946"/>
              <a:ext cx="0" cy="81786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ZoneTexte 19"/>
                <p:cNvSpPr txBox="1"/>
                <p:nvPr/>
              </p:nvSpPr>
              <p:spPr>
                <a:xfrm>
                  <a:off x="2068296" y="1840520"/>
                  <a:ext cx="1883208" cy="4324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𝑟𝑙𝑚𝑡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𝑠𝑡𝑎𝑡𝑖𝑞𝑢𝑒</m:t>
                            </m:r>
                          </m:sup>
                        </m:sSubSup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=3.3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20" name="ZoneTexte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8296" y="1840520"/>
                  <a:ext cx="1883208" cy="43242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422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Connecteur droit avec flèche 49"/>
            <p:cNvCxnSpPr>
              <a:endCxn id="51" idx="2"/>
            </p:cNvCxnSpPr>
            <p:nvPr/>
          </p:nvCxnSpPr>
          <p:spPr>
            <a:xfrm flipH="1" flipV="1">
              <a:off x="5202701" y="2272946"/>
              <a:ext cx="12597" cy="8035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ZoneTexte 50"/>
                <p:cNvSpPr txBox="1"/>
                <p:nvPr/>
              </p:nvSpPr>
              <p:spPr>
                <a:xfrm>
                  <a:off x="4196977" y="1808075"/>
                  <a:ext cx="2011448" cy="4648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𝑝𝑎𝑙𝑖𝑒𝑟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𝑠𝑡𝑎𝑡𝑖𝑞𝑢𝑒</m:t>
                            </m:r>
                          </m:sup>
                        </m:sSubSup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=24.5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51" name="ZoneTexte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6977" y="1808075"/>
                  <a:ext cx="2011448" cy="46487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657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6" name="Tableau 5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2349344"/>
                  </p:ext>
                </p:extLst>
              </p:nvPr>
            </p:nvGraphicFramePr>
            <p:xfrm>
              <a:off x="1651883" y="4271937"/>
              <a:ext cx="2271547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4182"/>
                    <a:gridCol w="997365"/>
                  </a:tblGrid>
                  <a:tr h="264866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200" kern="1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Roulement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</a:tr>
                  <a:tr h="229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Raideur isotrope 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200" b="0" i="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fr-FR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8</m:t>
                                    </m:r>
                                  </m:sup>
                                </m:sSup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229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Amortissement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200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56" name="Tableau 5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2349344"/>
                  </p:ext>
                </p:extLst>
              </p:nvPr>
            </p:nvGraphicFramePr>
            <p:xfrm>
              <a:off x="1651883" y="4271937"/>
              <a:ext cx="2271547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4182"/>
                    <a:gridCol w="997365"/>
                  </a:tblGrid>
                  <a:tr h="274320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200" kern="1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Roulement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Raideur isotrope 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28659" t="-100000" r="-2439" b="-115217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Amortissement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28659" t="-204444" r="-2439" b="-1777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0" name="ZoneTexte 29"/>
          <p:cNvSpPr txBox="1"/>
          <p:nvPr/>
        </p:nvSpPr>
        <p:spPr>
          <a:xfrm>
            <a:off x="1702629" y="1341664"/>
            <a:ext cx="5627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Analyses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effectuées avec le modèle dynamique du rotor à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nddl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Flèche vers le haut 35"/>
          <p:cNvSpPr/>
          <p:nvPr/>
        </p:nvSpPr>
        <p:spPr>
          <a:xfrm rot="1808631">
            <a:off x="2965140" y="3698614"/>
            <a:ext cx="266700" cy="48584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Flèche vers le haut 66"/>
          <p:cNvSpPr/>
          <p:nvPr/>
        </p:nvSpPr>
        <p:spPr>
          <a:xfrm rot="20968266">
            <a:off x="5472849" y="3697144"/>
            <a:ext cx="266700" cy="4935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ZoneTexte 40"/>
              <p:cNvSpPr txBox="1"/>
              <p:nvPr/>
            </p:nvSpPr>
            <p:spPr>
              <a:xfrm>
                <a:off x="4461230" y="4356354"/>
                <a:ext cx="2393091" cy="636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Coefficients dynamiques :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𝑝𝑎𝑙𝑖𝑒𝑟</m:t>
                          </m:r>
                        </m:sub>
                      </m:sSub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𝑝𝑎𝑙𝑖𝑒𝑟</m:t>
                          </m:r>
                        </m:sub>
                      </m:sSub>
                    </m:oMath>
                  </m:oMathPara>
                </a14:m>
                <a:endParaRPr lang="fr-FR" dirty="0" smtClean="0"/>
              </a:p>
            </p:txBody>
          </p:sp>
        </mc:Choice>
        <mc:Fallback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230" y="4356354"/>
                <a:ext cx="2393091" cy="636969"/>
              </a:xfrm>
              <a:prstGeom prst="rect">
                <a:avLst/>
              </a:prstGeom>
              <a:blipFill rotWithShape="0">
                <a:blip r:embed="rId7"/>
                <a:stretch>
                  <a:fillRect l="-1531" t="-2885" r="-510" b="-48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直接连接符 27"/>
          <p:cNvCxnSpPr/>
          <p:nvPr/>
        </p:nvCxnSpPr>
        <p:spPr>
          <a:xfrm>
            <a:off x="7486317" y="704193"/>
            <a:ext cx="0" cy="57370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/>
          <p:cNvSpPr txBox="1"/>
          <p:nvPr/>
        </p:nvSpPr>
        <p:spPr>
          <a:xfrm>
            <a:off x="7642055" y="627566"/>
            <a:ext cx="4385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 des coefficients dynamiques du palier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3" name="Image 72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747" y="1056519"/>
            <a:ext cx="3944278" cy="2595921"/>
          </a:xfrm>
          <a:prstGeom prst="rect">
            <a:avLst/>
          </a:prstGeom>
          <a:noFill/>
        </p:spPr>
      </p:pic>
      <p:pic>
        <p:nvPicPr>
          <p:cNvPr id="78" name="Image 77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255" y="3742839"/>
            <a:ext cx="4043862" cy="2698444"/>
          </a:xfrm>
          <a:prstGeom prst="rect">
            <a:avLst/>
          </a:prstGeom>
          <a:noFill/>
        </p:spPr>
      </p:pic>
      <p:grpSp>
        <p:nvGrpSpPr>
          <p:cNvPr id="61" name="Groupe 60"/>
          <p:cNvGrpSpPr/>
          <p:nvPr/>
        </p:nvGrpSpPr>
        <p:grpSpPr>
          <a:xfrm>
            <a:off x="3958389" y="4860458"/>
            <a:ext cx="3400506" cy="1197318"/>
            <a:chOff x="3930074" y="5046323"/>
            <a:chExt cx="3400506" cy="1197318"/>
          </a:xfrm>
        </p:grpSpPr>
        <p:sp>
          <p:nvSpPr>
            <p:cNvPr id="54" name="Rectangle 53"/>
            <p:cNvSpPr/>
            <p:nvPr/>
          </p:nvSpPr>
          <p:spPr>
            <a:xfrm>
              <a:off x="3930074" y="5166423"/>
              <a:ext cx="3400506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Calculés par le module palier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Charge imposée de 24.5N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Température imposée au rotor 55°C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Paroi adiabatique au coussinet</a:t>
              </a:r>
            </a:p>
          </p:txBody>
        </p:sp>
        <p:grpSp>
          <p:nvGrpSpPr>
            <p:cNvPr id="60" name="Groupe 59"/>
            <p:cNvGrpSpPr/>
            <p:nvPr/>
          </p:nvGrpSpPr>
          <p:grpSpPr>
            <a:xfrm>
              <a:off x="6913005" y="5046323"/>
              <a:ext cx="412846" cy="642861"/>
              <a:chOff x="6839992" y="4991044"/>
              <a:chExt cx="412846" cy="642861"/>
            </a:xfrm>
          </p:grpSpPr>
          <p:sp>
            <p:nvSpPr>
              <p:cNvPr id="82" name="Organigramme : Processus 81"/>
              <p:cNvSpPr/>
              <p:nvPr/>
            </p:nvSpPr>
            <p:spPr>
              <a:xfrm>
                <a:off x="6839992" y="4991044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83" name="Image 82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97406" y="5063978"/>
                <a:ext cx="320473" cy="52483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0150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=""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36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/>
                <a:gridCol w="1331735"/>
                <a:gridCol w="1461022"/>
                <a:gridCol w="1100886"/>
                <a:gridCol w="1251840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86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 de l’analyse modale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 banc de l’effet Morton : rotor court de 430mm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Image 17"/>
          <p:cNvPicPr/>
          <p:nvPr/>
        </p:nvPicPr>
        <p:blipFill>
          <a:blip r:embed="rId3"/>
          <a:stretch>
            <a:fillRect/>
          </a:stretch>
        </p:blipFill>
        <p:spPr>
          <a:xfrm>
            <a:off x="1694794" y="1195769"/>
            <a:ext cx="4979276" cy="2665022"/>
          </a:xfrm>
          <a:prstGeom prst="rect">
            <a:avLst/>
          </a:prstGeom>
        </p:spPr>
      </p:pic>
      <p:pic>
        <p:nvPicPr>
          <p:cNvPr id="19" name="Image 18"/>
          <p:cNvPicPr/>
          <p:nvPr/>
        </p:nvPicPr>
        <p:blipFill>
          <a:blip r:embed="rId4"/>
          <a:stretch>
            <a:fillRect/>
          </a:stretch>
        </p:blipFill>
        <p:spPr>
          <a:xfrm>
            <a:off x="1636788" y="3860791"/>
            <a:ext cx="4958990" cy="2648027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7102521" y="1441949"/>
            <a:ext cx="47308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iagramme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Campbell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Fréquence du premier mode de flexion vers 600HZ (36000 tr/min) &gt;&gt; 166 Hz (10000 tr/min)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lèche droite 13"/>
          <p:cNvSpPr/>
          <p:nvPr/>
        </p:nvSpPr>
        <p:spPr>
          <a:xfrm>
            <a:off x="7397798" y="2992521"/>
            <a:ext cx="774551" cy="3980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8376745" y="2865035"/>
            <a:ext cx="2639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Possible d’utiliser le modèle dynamique du rotor à 4DDL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7102521" y="3844144"/>
            <a:ext cx="47308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iagramme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stabilité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Facteur d’amortissement devient négative à partir de 3000 tr/min.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Flèche droite 22"/>
          <p:cNvSpPr/>
          <p:nvPr/>
        </p:nvSpPr>
        <p:spPr>
          <a:xfrm>
            <a:off x="7302772" y="5084343"/>
            <a:ext cx="774551" cy="3980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8139829" y="4989650"/>
            <a:ext cx="4005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Une instabilité traduite par vibrations sous-synchrones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à cause palier peu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chargée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7941956" y="5808625"/>
            <a:ext cx="3508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Augmenter </a:t>
            </a:r>
            <a:r>
              <a:rPr lang="fr-FR" sz="1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charge dynamique </a:t>
            </a:r>
            <a:r>
              <a:rPr lang="fr-FR" sz="16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réussi à stabiliser </a:t>
            </a:r>
            <a:r>
              <a:rPr lang="fr-FR" sz="1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 rotor</a:t>
            </a:r>
            <a:endParaRPr lang="fr-FR" sz="16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84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=""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37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/>
                <a:gridCol w="1331735"/>
                <a:gridCol w="1461022"/>
                <a:gridCol w="1100886"/>
                <a:gridCol w="1251840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86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Confrontation des résultats numériques et résultats expérimentaux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1872414" y="1822665"/>
            <a:ext cx="455284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Physique 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Vitesse de rotation :  7000 tr/min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Balourd mécanique imposé :  102.6 g.mm @180°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Maillage utilisé dans la section du palier:  24x6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Température initiale: 20°C</a:t>
            </a:r>
          </a:p>
        </p:txBody>
      </p:sp>
      <p:pic>
        <p:nvPicPr>
          <p:cNvPr id="26" name="Image 25"/>
          <p:cNvPicPr/>
          <p:nvPr/>
        </p:nvPicPr>
        <p:blipFill>
          <a:blip r:embed="rId3"/>
          <a:stretch>
            <a:fillRect/>
          </a:stretch>
        </p:blipFill>
        <p:spPr>
          <a:xfrm>
            <a:off x="2309714" y="4179461"/>
            <a:ext cx="9148321" cy="236271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/>
              <p:cNvSpPr/>
              <p:nvPr/>
            </p:nvSpPr>
            <p:spPr>
              <a:xfrm>
                <a:off x="6883875" y="1873480"/>
                <a:ext cx="4876800" cy="17535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Transitoire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Pas de temps dynamique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𝑑𝑦𝑛𝑎𝑚𝑖𝑞𝑢𝑒</m:t>
                        </m:r>
                      </m:sub>
                    </m:sSub>
                    <m:r>
                      <a:rPr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FR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𝑟𝑜𝑡𝑎𝑡𝑖𝑜𝑛</m:t>
                            </m:r>
                          </m:sub>
                        </m:sSub>
                      </m:num>
                      <m:den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64</m:t>
                        </m:r>
                      </m:den>
                    </m:f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Pas de temps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thermique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𝑡h𝑒𝑟𝑚𝑖𝑞𝑢𝑒</m:t>
                        </m:r>
                      </m:sub>
                    </m:sSub>
                    <m:r>
                      <a:rPr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50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𝑟𝑜𝑡𝑎𝑡𝑖𝑜𝑛</m:t>
                        </m:r>
                      </m:sub>
                    </m:sSub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Pas de temps de </a:t>
                </a:r>
                <a:r>
                  <a: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𝐸𝑀</m:t>
                        </m:r>
                      </m:sub>
                    </m:sSub>
                    <m:r>
                      <a:rPr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10</m:t>
                    </m:r>
                    <m:r>
                      <a:rPr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𝑟𝑜𝑡𝑎𝑡𝑖𝑜𝑛</m:t>
                        </m:r>
                      </m:sub>
                    </m:sSub>
                  </m:oMath>
                </a14:m>
                <a:endParaRPr lang="fr-FR" sz="1600" dirty="0"/>
              </a:p>
            </p:txBody>
          </p:sp>
        </mc:Choice>
        <mc:Fallback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875" y="1873480"/>
                <a:ext cx="4876800" cy="1753557"/>
              </a:xfrm>
              <a:prstGeom prst="rect">
                <a:avLst/>
              </a:prstGeom>
              <a:blipFill rotWithShape="0">
                <a:blip r:embed="rId4"/>
                <a:stretch>
                  <a:fillRect l="-500" b="-10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5386062" y="1242372"/>
            <a:ext cx="2428870" cy="4580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Paramètre de simulation</a:t>
            </a:r>
          </a:p>
        </p:txBody>
      </p:sp>
    </p:spTree>
    <p:extLst>
      <p:ext uri="{BB962C8B-B14F-4D97-AF65-F5344CB8AC3E}">
        <p14:creationId xmlns:p14="http://schemas.microsoft.com/office/powerpoint/2010/main" val="165201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=""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38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/>
                <a:gridCol w="1331735"/>
                <a:gridCol w="1461022"/>
                <a:gridCol w="1100886"/>
                <a:gridCol w="1251840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9648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Confrontation des résultats numériques et résultats expérimentaux : </a:t>
            </a:r>
            <a:r>
              <a:rPr lang="fr-FR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Niveau des vibrations </a:t>
            </a:r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synchrones</a:t>
            </a:r>
            <a:endParaRPr lang="fr-FR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367" y="1702365"/>
            <a:ext cx="5079827" cy="3631953"/>
          </a:xfrm>
          <a:prstGeom prst="rect">
            <a:avLst/>
          </a:prstGeom>
          <a:noFill/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194" y="1734318"/>
            <a:ext cx="5029054" cy="360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4645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=""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39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/>
                <a:gridCol w="1331735"/>
                <a:gridCol w="1461022"/>
                <a:gridCol w="1100886"/>
                <a:gridCol w="1251840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9648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Confrontation des résultats numériques et résultats expérimentaux : </a:t>
            </a:r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Phases des </a:t>
            </a:r>
            <a:r>
              <a:rPr lang="fr-FR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vibrations </a:t>
            </a:r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synchrones</a:t>
            </a:r>
            <a:endParaRPr lang="fr-FR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3157540" y="5475146"/>
            <a:ext cx="58941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Remarque:  Tendance cohérente et Grandeur des vibrations en accord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Image 1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730" y="1663313"/>
            <a:ext cx="5036185" cy="3599815"/>
          </a:xfrm>
          <a:prstGeom prst="rect">
            <a:avLst/>
          </a:prstGeom>
          <a:noFill/>
        </p:spPr>
      </p:pic>
      <p:pic>
        <p:nvPicPr>
          <p:cNvPr id="20" name="Image 1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915" y="1769322"/>
            <a:ext cx="5036185" cy="35998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1355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=""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3DEA52DD-CC2F-4244-88DB-7D7330A9AA74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647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 qualitative de l’effet Morton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31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=""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40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/>
                <a:gridCol w="1331735"/>
                <a:gridCol w="1461022"/>
                <a:gridCol w="1100886"/>
                <a:gridCol w="1251840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9648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Confrontation des résultats numériques et résultats expérimentaux : </a:t>
            </a:r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Températures au rotor</a:t>
            </a:r>
            <a:endParaRPr lang="fr-FR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633232" y="5078463"/>
            <a:ext cx="103275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Remarques: 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Températures expérimentales ne sont présentées qu’à partir de l’exhibition des vibrations synchrones à 7000tr/min, alors que les températures numérique initiales sont à 20°C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</p:txBody>
      </p:sp>
      <p:pic>
        <p:nvPicPr>
          <p:cNvPr id="21" name="Image 20"/>
          <p:cNvPicPr/>
          <p:nvPr/>
        </p:nvPicPr>
        <p:blipFill>
          <a:blip r:embed="rId3"/>
          <a:stretch>
            <a:fillRect/>
          </a:stretch>
        </p:blipFill>
        <p:spPr>
          <a:xfrm>
            <a:off x="1541225" y="1456971"/>
            <a:ext cx="5097483" cy="3433851"/>
          </a:xfrm>
          <a:prstGeom prst="rect">
            <a:avLst/>
          </a:prstGeom>
        </p:spPr>
      </p:pic>
      <p:pic>
        <p:nvPicPr>
          <p:cNvPr id="22" name="Image 2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469" y="1613703"/>
            <a:ext cx="4857847" cy="32771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407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=""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41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/>
                <a:gridCol w="1331735"/>
                <a:gridCol w="1461022"/>
                <a:gridCol w="1100886"/>
                <a:gridCol w="1251840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10328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Confrontation des résultats numériques et résultats expérimentaux : </a:t>
            </a:r>
          </a:p>
          <a:p>
            <a:pPr algn="ctr"/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Différence de la température &amp; Déphasage Point Chaud – Point Haut</a:t>
            </a:r>
            <a:endParaRPr lang="fr-FR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633232" y="5078463"/>
            <a:ext cx="10327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Remarques: 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fr-FR" dirty="0" smtClean="0"/>
          </a:p>
        </p:txBody>
      </p:sp>
      <p:pic>
        <p:nvPicPr>
          <p:cNvPr id="19" name="Image 18"/>
          <p:cNvPicPr/>
          <p:nvPr/>
        </p:nvPicPr>
        <p:blipFill>
          <a:blip r:embed="rId3"/>
          <a:stretch>
            <a:fillRect/>
          </a:stretch>
        </p:blipFill>
        <p:spPr>
          <a:xfrm>
            <a:off x="1633232" y="1653877"/>
            <a:ext cx="4546851" cy="3366815"/>
          </a:xfrm>
          <a:prstGeom prst="rect">
            <a:avLst/>
          </a:prstGeom>
        </p:spPr>
      </p:pic>
      <p:pic>
        <p:nvPicPr>
          <p:cNvPr id="20" name="Image 1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319" y="1653877"/>
            <a:ext cx="5104130" cy="32895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46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=""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42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/>
                <a:gridCol w="1331735"/>
                <a:gridCol w="1461022"/>
                <a:gridCol w="1100886"/>
                <a:gridCol w="1251840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10328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Confrontation des résultats numériques et résultats expérimentaux : </a:t>
            </a:r>
          </a:p>
          <a:p>
            <a:pPr algn="ctr"/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Critique des résultats numériques</a:t>
            </a:r>
            <a:endParaRPr lang="fr-FR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Image 20"/>
          <p:cNvPicPr/>
          <p:nvPr/>
        </p:nvPicPr>
        <p:blipFill>
          <a:blip r:embed="rId3"/>
          <a:stretch>
            <a:fillRect/>
          </a:stretch>
        </p:blipFill>
        <p:spPr>
          <a:xfrm>
            <a:off x="2161751" y="2058819"/>
            <a:ext cx="3986801" cy="4026488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6383908" y="1766431"/>
            <a:ext cx="2287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Remarques: 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fr-FR" dirty="0" smtClean="0"/>
          </a:p>
        </p:txBody>
      </p:sp>
      <p:sp>
        <p:nvSpPr>
          <p:cNvPr id="2" name="ZoneTexte 1"/>
          <p:cNvSpPr txBox="1"/>
          <p:nvPr/>
        </p:nvSpPr>
        <p:spPr>
          <a:xfrm>
            <a:off x="7979963" y="5599114"/>
            <a:ext cx="3158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de </a:t>
            </a:r>
            <a:r>
              <a:rPr lang="fr-FR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endParaRPr lang="fr-FR" sz="20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46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64969" y="2637013"/>
            <a:ext cx="30704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Analyser </a:t>
            </a:r>
          </a:p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la </a:t>
            </a:r>
            <a:r>
              <a:rPr lang="fr-FR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stabilité de EM</a:t>
            </a: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43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97AAFEB6-ACF0-46D8-B8AF-CA96A8F19F73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me 1"/>
          <p:cNvGraphicFramePr/>
          <p:nvPr>
            <p:extLst>
              <p:ext uri="{D42A27DB-BD31-4B8C-83A1-F6EECF244321}">
                <p14:modId xmlns:p14="http://schemas.microsoft.com/office/powerpoint/2010/main" val="1659854783"/>
              </p:ext>
            </p:extLst>
          </p:nvPr>
        </p:nvGraphicFramePr>
        <p:xfrm>
          <a:off x="4742279" y="794988"/>
          <a:ext cx="6209500" cy="5227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02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=""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44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9826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64969" y="2637013"/>
            <a:ext cx="307045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Reproduction de EM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45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97AAFEB6-ACF0-46D8-B8AF-CA96A8F19F73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2"/>
          <p:cNvGrpSpPr/>
          <p:nvPr/>
        </p:nvGrpSpPr>
        <p:grpSpPr>
          <a:xfrm>
            <a:off x="4344963" y="204941"/>
            <a:ext cx="1671818" cy="660495"/>
            <a:chOff x="2074718" y="4278974"/>
            <a:chExt cx="1671818" cy="441600"/>
          </a:xfrm>
        </p:grpSpPr>
        <p:sp>
          <p:nvSpPr>
            <p:cNvPr id="13" name="Rounded Rectangle 29"/>
            <p:cNvSpPr/>
            <p:nvPr/>
          </p:nvSpPr>
          <p:spPr>
            <a:xfrm>
              <a:off x="2074718" y="4282514"/>
              <a:ext cx="1671818" cy="438060"/>
            </a:xfrm>
            <a:prstGeom prst="roundRect">
              <a:avLst>
                <a:gd name="adj" fmla="val 1299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086939" y="4278974"/>
              <a:ext cx="1639279" cy="43213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BEM rotor court 430mm</a:t>
              </a:r>
              <a:endPara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grpSp>
        <p:nvGrpSpPr>
          <p:cNvPr id="17" name="Group 3"/>
          <p:cNvGrpSpPr/>
          <p:nvPr/>
        </p:nvGrpSpPr>
        <p:grpSpPr>
          <a:xfrm>
            <a:off x="8539656" y="3800529"/>
            <a:ext cx="2606917" cy="658891"/>
            <a:chOff x="4635768" y="2205625"/>
            <a:chExt cx="2606917" cy="421642"/>
          </a:xfrm>
        </p:grpSpPr>
        <p:sp>
          <p:nvSpPr>
            <p:cNvPr id="19" name="Rounded Rectangle 30"/>
            <p:cNvSpPr/>
            <p:nvPr/>
          </p:nvSpPr>
          <p:spPr>
            <a:xfrm>
              <a:off x="4688757" y="2215883"/>
              <a:ext cx="2497370" cy="411384"/>
            </a:xfrm>
            <a:prstGeom prst="roundRect">
              <a:avLst>
                <a:gd name="adj" fmla="val 12991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635768" y="2205625"/>
              <a:ext cx="2606917" cy="41360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BEM rotor long de 700mm</a:t>
              </a:r>
              <a:endPara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5" name="Flèche droite 4"/>
          <p:cNvSpPr/>
          <p:nvPr/>
        </p:nvSpPr>
        <p:spPr>
          <a:xfrm rot="2389759">
            <a:off x="6760102" y="3132043"/>
            <a:ext cx="1636221" cy="7082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7741948" y="2637013"/>
            <a:ext cx="2499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Optimiser les coefficients d’influences de </a:t>
            </a: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517" y="936208"/>
            <a:ext cx="3827578" cy="170080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892" y="4538732"/>
            <a:ext cx="5131460" cy="193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7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=""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46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6461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64969" y="2637013"/>
            <a:ext cx="30704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Conclusion</a:t>
            </a:r>
          </a:p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&amp;</a:t>
            </a:r>
          </a:p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Perspectives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6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47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97AAFEB6-ACF0-46D8-B8AF-CA96A8F19F73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72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=""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48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0" y="4549518"/>
            <a:ext cx="1413804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1469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à coins arrondis 8"/>
          <p:cNvSpPr/>
          <p:nvPr/>
        </p:nvSpPr>
        <p:spPr>
          <a:xfrm>
            <a:off x="3553021" y="2414219"/>
            <a:ext cx="5220589" cy="1758461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Merci pour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votre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attention.</a:t>
            </a:r>
          </a:p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algn="ctr"/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49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18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Groupe 19"/>
          <p:cNvGrpSpPr/>
          <p:nvPr/>
        </p:nvGrpSpPr>
        <p:grpSpPr>
          <a:xfrm>
            <a:off x="635268" y="187217"/>
            <a:ext cx="10899780" cy="1116481"/>
            <a:chOff x="635268" y="187217"/>
            <a:chExt cx="10899780" cy="1116481"/>
          </a:xfrm>
        </p:grpSpPr>
        <p:pic>
          <p:nvPicPr>
            <p:cNvPr id="21" name="Picture 17" descr="Résultat de recherche d'images pour &quot;université de poitiers faculté des sciences&quot;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268" y="307460"/>
              <a:ext cx="1430897" cy="875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6084" y="307460"/>
              <a:ext cx="1427780" cy="875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4" descr="http://www.icone-png.com/png/53/53206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859" y="307460"/>
              <a:ext cx="2026325" cy="879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36371" y="441420"/>
              <a:ext cx="1903857" cy="608076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18567" y="187217"/>
              <a:ext cx="1116481" cy="111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51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=""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030AF1E8-3544-423D-8EAB-8641671B251B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268101" y="338555"/>
            <a:ext cx="2218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Intérêts industriels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直接连接符 27"/>
          <p:cNvCxnSpPr/>
          <p:nvPr/>
        </p:nvCxnSpPr>
        <p:spPr>
          <a:xfrm>
            <a:off x="6595244" y="1097280"/>
            <a:ext cx="0" cy="34522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2"/>
          <p:cNvSpPr/>
          <p:nvPr/>
        </p:nvSpPr>
        <p:spPr>
          <a:xfrm>
            <a:off x="6242025" y="2441211"/>
            <a:ext cx="706438" cy="70643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ET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599954" y="369333"/>
            <a:ext cx="2287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Intérêts scientifiques </a:t>
            </a:r>
            <a:endParaRPr lang="fr-FR" dirty="0"/>
          </a:p>
        </p:txBody>
      </p:sp>
      <p:sp>
        <p:nvSpPr>
          <p:cNvPr id="24" name="文本框 8"/>
          <p:cNvSpPr txBox="1"/>
          <p:nvPr/>
        </p:nvSpPr>
        <p:spPr>
          <a:xfrm>
            <a:off x="1813289" y="4588364"/>
            <a:ext cx="811998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Objectifs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1"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1" lang="fr-FR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Mieux comprendre l’instabilité provoquée par </a:t>
            </a:r>
            <a:r>
              <a:rPr kumimoji="1" lang="fr-FR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 </a:t>
            </a:r>
            <a:r>
              <a:rPr kumimoji="1" lang="fr-FR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à l’aide de simulation numérique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1" lang="fr-FR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Développer &amp; valider les méthodes numérique avancées pour analyser </a:t>
            </a:r>
            <a:r>
              <a:rPr kumimoji="1" lang="fr-FR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1" lang="fr-FR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Identifier les paramètres déclencheurs de l’instabilité de </a:t>
            </a:r>
            <a:r>
              <a:rPr kumimoji="1" lang="fr-FR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1" lang="fr-FR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Proposer des pistes de prévention et des solutions pour éviter </a:t>
            </a:r>
            <a:r>
              <a:rPr kumimoji="1" lang="fr-FR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endParaRPr kumimoji="1" lang="fr-FR" altLang="zh-C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sz="100" dirty="0">
              <a:latin typeface="Britannic Bold"/>
              <a:cs typeface="Britannic Bold"/>
            </a:endParaRPr>
          </a:p>
          <a:p>
            <a:endParaRPr kumimoji="1" lang="zh-CN" altLang="en-US" sz="100" dirty="0">
              <a:latin typeface="Britannic Bold"/>
              <a:cs typeface="Britannic Bold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713546" y="1087764"/>
            <a:ext cx="37641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285750" algn="just">
              <a:buFont typeface="Arial" panose="020B0604020202020204" pitchFamily="34" charset="0"/>
              <a:buChar char="•"/>
            </a:pPr>
            <a:r>
              <a:rPr lang="fr-FR" altLang="zh-CN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Appréhender et maitriser ce phénomène</a:t>
            </a:r>
            <a:endParaRPr lang="fr-FR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713546" y="2790789"/>
            <a:ext cx="436365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Chercher les méthodes numériques innovantes pour traiter ce phénomène </a:t>
            </a:r>
            <a:r>
              <a:rPr lang="fr-FR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multiphysique et multi-échelles en temps et en espace </a:t>
            </a:r>
          </a:p>
          <a:p>
            <a:pPr indent="-285750" algn="just">
              <a:buFont typeface="Arial" panose="020B0604020202020204" pitchFamily="34" charset="0"/>
              <a:buChar char="•"/>
            </a:pPr>
            <a:endParaRPr lang="fr-FR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948463" y="1097280"/>
            <a:ext cx="5036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285750" algn="just">
              <a:buFont typeface="Arial" panose="020B0604020202020204" pitchFamily="34" charset="0"/>
              <a:buChar char="•"/>
            </a:pPr>
            <a:r>
              <a:rPr lang="fr-FR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Disposer un modèle numérique dédié à ce phénomène</a:t>
            </a:r>
            <a:r>
              <a:rPr lang="fr-FR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948463" y="1668009"/>
            <a:ext cx="50369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 algn="just">
              <a:buFont typeface="Arial" panose="020B0604020202020204" pitchFamily="34" charset="0"/>
              <a:buChar char="•"/>
            </a:pPr>
            <a:r>
              <a:rPr lang="fr-FR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Réaliser les diagnostics avec les outils numériques développé.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948463" y="2562874"/>
            <a:ext cx="50369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 algn="just">
              <a:buFont typeface="Arial" panose="020B0604020202020204" pitchFamily="34" charset="0"/>
              <a:buChar char="•"/>
            </a:pPr>
            <a:r>
              <a:rPr lang="fr-FR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Quantifier le risque de présence de tel phénomène destructif sur les machines existante.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48463" y="3457739"/>
            <a:ext cx="50369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 algn="just">
              <a:buFont typeface="Arial" panose="020B0604020202020204" pitchFamily="34" charset="0"/>
              <a:buChar char="•"/>
            </a:pPr>
            <a:r>
              <a:rPr lang="fr-FR" altLang="zh-CN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fr-FR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onsidérer </a:t>
            </a:r>
            <a:r>
              <a:rPr lang="fr-FR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ce phénomène dès la conception de nouvelle </a:t>
            </a:r>
            <a:r>
              <a:rPr lang="fr-FR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machine</a:t>
            </a:r>
            <a:endParaRPr lang="fr-FR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88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=""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50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75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:  Palier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hydrodynamique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/>
                <a:gridCol w="1331735"/>
                <a:gridCol w="1461022"/>
                <a:gridCol w="1100886"/>
                <a:gridCol w="1251840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pSp>
        <p:nvGrpSpPr>
          <p:cNvPr id="2" name="Groupe 1"/>
          <p:cNvGrpSpPr/>
          <p:nvPr/>
        </p:nvGrpSpPr>
        <p:grpSpPr>
          <a:xfrm>
            <a:off x="2787554" y="324484"/>
            <a:ext cx="412846" cy="642861"/>
            <a:chOff x="5916498" y="2646651"/>
            <a:chExt cx="412846" cy="642861"/>
          </a:xfrm>
        </p:grpSpPr>
        <p:sp>
          <p:nvSpPr>
            <p:cNvPr id="18" name="Organigramme : Processus 17"/>
            <p:cNvSpPr/>
            <p:nvPr/>
          </p:nvSpPr>
          <p:spPr>
            <a:xfrm>
              <a:off x="5916498" y="2646651"/>
              <a:ext cx="412846" cy="642861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3912" y="2719585"/>
              <a:ext cx="320473" cy="5248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643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=""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51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75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:  Palier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hydrodynamique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/>
                <a:gridCol w="1331735"/>
                <a:gridCol w="1461022"/>
                <a:gridCol w="1100886"/>
                <a:gridCol w="1251840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pSp>
        <p:nvGrpSpPr>
          <p:cNvPr id="2" name="Groupe 1"/>
          <p:cNvGrpSpPr/>
          <p:nvPr/>
        </p:nvGrpSpPr>
        <p:grpSpPr>
          <a:xfrm>
            <a:off x="2787554" y="324484"/>
            <a:ext cx="412846" cy="642861"/>
            <a:chOff x="5916498" y="2646651"/>
            <a:chExt cx="412846" cy="642861"/>
          </a:xfrm>
        </p:grpSpPr>
        <p:sp>
          <p:nvSpPr>
            <p:cNvPr id="18" name="Organigramme : Processus 17"/>
            <p:cNvSpPr/>
            <p:nvPr/>
          </p:nvSpPr>
          <p:spPr>
            <a:xfrm>
              <a:off x="5916498" y="2646651"/>
              <a:ext cx="412846" cy="642861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3912" y="2719585"/>
              <a:ext cx="320473" cy="5248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027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=""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52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510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Thermomécanique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/>
                <a:gridCol w="1331735"/>
                <a:gridCol w="1461022"/>
                <a:gridCol w="1100886"/>
                <a:gridCol w="1251840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8" name="Organigramme : Processus 17"/>
          <p:cNvSpPr/>
          <p:nvPr/>
        </p:nvSpPr>
        <p:spPr>
          <a:xfrm>
            <a:off x="2774486" y="461249"/>
            <a:ext cx="528166" cy="463198"/>
          </a:xfrm>
          <a:prstGeom prst="flowChartProcess">
            <a:avLst/>
          </a:prstGeom>
          <a:ln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80" y="562531"/>
            <a:ext cx="506467" cy="26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09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E1889-2719-42FC-A459-62F5CD4E4BEA}" type="datetime1">
              <a:rPr lang="fr-FR" smtClean="0"/>
              <a:t>08/03/2019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30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=""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54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/>
                <a:gridCol w="1331735"/>
                <a:gridCol w="1461022"/>
                <a:gridCol w="1100886"/>
                <a:gridCol w="1251840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sp>
        <p:nvSpPr>
          <p:cNvPr id="102" name="ZoneTexte 101"/>
          <p:cNvSpPr txBox="1"/>
          <p:nvPr/>
        </p:nvSpPr>
        <p:spPr>
          <a:xfrm>
            <a:off x="1600200" y="1029244"/>
            <a:ext cx="6560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Equations de mouvement du rotor : 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549362" y="1487706"/>
                <a:ext cx="5312223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𝑴</m:t>
                      </m:r>
                      <m:acc>
                        <m:accPr>
                          <m:chr m:val="̈"/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b="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b="0" i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e>
                      </m:d>
                      <m:acc>
                        <m:accPr>
                          <m:chr m:val="̇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𝑲𝒒</m:t>
                      </m:r>
                      <m:r>
                        <a:rPr lang="fr-FR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sub>
                      </m:sSub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𝒑𝒂𝒍𝒊𝒆𝒓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fr-FR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362" y="1487706"/>
                <a:ext cx="5312223" cy="394210"/>
              </a:xfrm>
              <a:prstGeom prst="rect">
                <a:avLst/>
              </a:prstGeom>
              <a:blipFill rotWithShape="0"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947286" y="2664779"/>
                <a:ext cx="2410122" cy="3606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forces des paliers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𝒑𝒂𝒍𝒊𝒆𝒓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286" y="2664779"/>
                <a:ext cx="2410122" cy="360612"/>
              </a:xfrm>
              <a:prstGeom prst="rect">
                <a:avLst/>
              </a:prstGeom>
              <a:blipFill rotWithShape="0">
                <a:blip r:embed="rId5"/>
                <a:stretch>
                  <a:fillRect l="-1263" t="-5085" b="-1525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直接连接符 27"/>
          <p:cNvCxnSpPr/>
          <p:nvPr/>
        </p:nvCxnSpPr>
        <p:spPr>
          <a:xfrm>
            <a:off x="4663927" y="2659939"/>
            <a:ext cx="0" cy="39624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880250" y="2078002"/>
            <a:ext cx="3634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Détermination </a:t>
            </a:r>
            <a:r>
              <a:rPr kumimoji="1"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 forces extérieures </a:t>
            </a:r>
            <a:endParaRPr lang="fr-FR" dirty="0"/>
          </a:p>
        </p:txBody>
      </p:sp>
      <p:cxnSp>
        <p:nvCxnSpPr>
          <p:cNvPr id="104" name="直接连接符 27"/>
          <p:cNvCxnSpPr/>
          <p:nvPr/>
        </p:nvCxnSpPr>
        <p:spPr>
          <a:xfrm>
            <a:off x="8693314" y="2665178"/>
            <a:ext cx="0" cy="39624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9016194" y="2667645"/>
                <a:ext cx="3151212" cy="360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forces du balourd thermique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sSub>
                          <m:sSubPr>
                            <m:ctrlPr>
                              <a:rPr lang="fr-FR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fr-FR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𝒕𝒉</m:t>
                            </m:r>
                          </m:sub>
                        </m:sSub>
                      </m:sub>
                    </m:sSub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6194" y="2667645"/>
                <a:ext cx="3151212" cy="360804"/>
              </a:xfrm>
              <a:prstGeom prst="rect">
                <a:avLst/>
              </a:prstGeom>
              <a:blipFill rotWithShape="0">
                <a:blip r:embed="rId6"/>
                <a:stretch>
                  <a:fillRect l="-967" t="-5085" b="-1525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8693314" y="1483303"/>
                <a:ext cx="893706" cy="3944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𝒕𝒉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3314" y="1483303"/>
                <a:ext cx="893706" cy="394403"/>
              </a:xfrm>
              <a:prstGeom prst="rect">
                <a:avLst/>
              </a:prstGeom>
              <a:blipFill rotWithShape="0">
                <a:blip r:embed="rId7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ZoneTexte 16"/>
          <p:cNvSpPr txBox="1"/>
          <p:nvPr/>
        </p:nvSpPr>
        <p:spPr>
          <a:xfrm>
            <a:off x="1684421" y="3248620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approche linéaire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1684421" y="4816503"/>
            <a:ext cx="2255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approche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 linéaire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/>
              <p:cNvSpPr txBox="1"/>
              <p:nvPr/>
            </p:nvSpPr>
            <p:spPr>
              <a:xfrm>
                <a:off x="1427624" y="5687873"/>
                <a:ext cx="6735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fr-FR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̇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4" name="ZoneTexte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624" y="5687873"/>
                <a:ext cx="673521" cy="369332"/>
              </a:xfrm>
              <a:prstGeom prst="rect">
                <a:avLst/>
              </a:prstGeom>
              <a:blipFill rotWithShape="0">
                <a:blip r:embed="rId8"/>
                <a:stretch>
                  <a:fillRect r="-5405" b="-65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e 36"/>
          <p:cNvGrpSpPr/>
          <p:nvPr/>
        </p:nvGrpSpPr>
        <p:grpSpPr>
          <a:xfrm>
            <a:off x="2447886" y="5287379"/>
            <a:ext cx="864797" cy="1251052"/>
            <a:chOff x="2458103" y="5385231"/>
            <a:chExt cx="864797" cy="1251052"/>
          </a:xfrm>
        </p:grpSpPr>
        <p:grpSp>
          <p:nvGrpSpPr>
            <p:cNvPr id="29" name="Groupe 28"/>
            <p:cNvGrpSpPr/>
            <p:nvPr/>
          </p:nvGrpSpPr>
          <p:grpSpPr>
            <a:xfrm>
              <a:off x="2658900" y="5385231"/>
              <a:ext cx="412846" cy="642861"/>
              <a:chOff x="3933695" y="1019982"/>
              <a:chExt cx="412846" cy="642861"/>
            </a:xfrm>
          </p:grpSpPr>
          <p:sp>
            <p:nvSpPr>
              <p:cNvPr id="33" name="Organigramme : Processus 32"/>
              <p:cNvSpPr/>
              <p:nvPr/>
            </p:nvSpPr>
            <p:spPr>
              <a:xfrm>
                <a:off x="3933695" y="1019982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1" name="Image 3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91109" y="1092916"/>
                <a:ext cx="320473" cy="524834"/>
              </a:xfrm>
              <a:prstGeom prst="rect">
                <a:avLst/>
              </a:prstGeom>
            </p:spPr>
          </p:pic>
        </p:grpSp>
        <p:sp>
          <p:nvSpPr>
            <p:cNvPr id="42" name="Rounded Rectangle 30"/>
            <p:cNvSpPr/>
            <p:nvPr/>
          </p:nvSpPr>
          <p:spPr>
            <a:xfrm>
              <a:off x="2458103" y="6047096"/>
              <a:ext cx="864797" cy="589187"/>
            </a:xfrm>
            <a:prstGeom prst="roundRect">
              <a:avLst>
                <a:gd name="adj" fmla="val 12991"/>
              </a:avLst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module palier</a:t>
              </a:r>
              <a:endPara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9" name="Flèche droite 38"/>
          <p:cNvSpPr/>
          <p:nvPr/>
        </p:nvSpPr>
        <p:spPr>
          <a:xfrm>
            <a:off x="2127816" y="5821053"/>
            <a:ext cx="243968" cy="185873"/>
          </a:xfrm>
          <a:prstGeom prst="rightArrow">
            <a:avLst/>
          </a:prstGeom>
          <a:solidFill>
            <a:srgbClr val="1F4E79"/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Flèche droite 45"/>
          <p:cNvSpPr/>
          <p:nvPr/>
        </p:nvSpPr>
        <p:spPr>
          <a:xfrm>
            <a:off x="3377720" y="5798392"/>
            <a:ext cx="243968" cy="185873"/>
          </a:xfrm>
          <a:prstGeom prst="rightArrow">
            <a:avLst/>
          </a:prstGeom>
          <a:solidFill>
            <a:srgbClr val="1F4E79"/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ZoneTexte 46"/>
              <p:cNvSpPr txBox="1"/>
              <p:nvPr/>
            </p:nvSpPr>
            <p:spPr>
              <a:xfrm>
                <a:off x="3750783" y="5700481"/>
                <a:ext cx="673521" cy="394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𝒑𝒂𝒍𝒊𝒆𝒓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7" name="ZoneTexte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783" y="5700481"/>
                <a:ext cx="673521" cy="394210"/>
              </a:xfrm>
              <a:prstGeom prst="rect">
                <a:avLst/>
              </a:prstGeom>
              <a:blipFill rotWithShape="0">
                <a:blip r:embed="rId10"/>
                <a:stretch>
                  <a:fillRect r="-23423"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ZoneTexte 47"/>
              <p:cNvSpPr txBox="1"/>
              <p:nvPr/>
            </p:nvSpPr>
            <p:spPr>
              <a:xfrm>
                <a:off x="1454295" y="3924313"/>
                <a:ext cx="6735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fr-FR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̇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8" name="ZoneTexte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295" y="3924313"/>
                <a:ext cx="673521" cy="369332"/>
              </a:xfrm>
              <a:prstGeom prst="rect">
                <a:avLst/>
              </a:prstGeom>
              <a:blipFill rotWithShape="0">
                <a:blip r:embed="rId11"/>
                <a:stretch>
                  <a:fillRect r="-5455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Flèche droite 48"/>
          <p:cNvSpPr/>
          <p:nvPr/>
        </p:nvSpPr>
        <p:spPr>
          <a:xfrm>
            <a:off x="2154974" y="4038421"/>
            <a:ext cx="243968" cy="185873"/>
          </a:xfrm>
          <a:prstGeom prst="rightArrow">
            <a:avLst/>
          </a:prstGeom>
          <a:solidFill>
            <a:srgbClr val="1F4E79"/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2440303" y="3701136"/>
                <a:ext cx="1103545" cy="940014"/>
              </a:xfrm>
              <a:prstGeom prst="rect">
                <a:avLst/>
              </a:prstGeom>
              <a:ln>
                <a:solidFill>
                  <a:srgbClr val="1F4E79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Coefficients dynamiques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fr-FR" sz="1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𝒑𝒂𝒍𝒊𝒆𝒓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fr-FR" sz="1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fr-FR" sz="1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𝒑𝒂𝒍𝒊𝒆𝒓</m:t>
                          </m:r>
                        </m:sub>
                      </m:sSub>
                    </m:oMath>
                  </m:oMathPara>
                </a14:m>
                <a:endParaRPr lang="fr-FR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0303" y="3701136"/>
                <a:ext cx="1103545" cy="940014"/>
              </a:xfrm>
              <a:prstGeom prst="rect">
                <a:avLst/>
              </a:prstGeom>
              <a:blipFill rotWithShape="0">
                <a:blip r:embed="rId12"/>
                <a:stretch>
                  <a:fillRect t="-2564" r="-3825" b="-3205"/>
                </a:stretch>
              </a:blipFill>
              <a:ln>
                <a:solidFill>
                  <a:srgbClr val="1F4E79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Flèche droite 50"/>
          <p:cNvSpPr/>
          <p:nvPr/>
        </p:nvSpPr>
        <p:spPr>
          <a:xfrm>
            <a:off x="3600600" y="4035683"/>
            <a:ext cx="243968" cy="185873"/>
          </a:xfrm>
          <a:prstGeom prst="rightArrow">
            <a:avLst/>
          </a:prstGeom>
          <a:solidFill>
            <a:srgbClr val="1F4E79"/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ZoneTexte 51"/>
              <p:cNvSpPr txBox="1"/>
              <p:nvPr/>
            </p:nvSpPr>
            <p:spPr>
              <a:xfrm>
                <a:off x="3855435" y="3876869"/>
                <a:ext cx="673521" cy="394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𝒑𝒂𝒍𝒊𝒆𝒓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2" name="ZoneTexte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5435" y="3876869"/>
                <a:ext cx="673521" cy="394210"/>
              </a:xfrm>
              <a:prstGeom prst="rect">
                <a:avLst/>
              </a:prstGeom>
              <a:blipFill rotWithShape="0">
                <a:blip r:embed="rId13"/>
                <a:stretch>
                  <a:fillRect r="-23423"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5081168" y="2665355"/>
                <a:ext cx="291829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forces du balourd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mécanique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𝑼</m:t>
                        </m:r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168" y="2665355"/>
                <a:ext cx="2918299" cy="338554"/>
              </a:xfrm>
              <a:prstGeom prst="rect">
                <a:avLst/>
              </a:prstGeom>
              <a:blipFill rotWithShape="0">
                <a:blip r:embed="rId14"/>
                <a:stretch>
                  <a:fillRect l="-1255" t="-5357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5308095" y="3311469"/>
                <a:ext cx="2512418" cy="10277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b="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sz="1600" b="0" i="1">
                              <a:latin typeface="Cambria Math" panose="02040503050406030204" pitchFamily="18" charset="0"/>
                            </a:rPr>
                            <m:t>𝑈</m:t>
                          </m:r>
                        </m:sub>
                        <m:sup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fr-FR" sz="1600" b="0" i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600" b="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̌"/>
                                          <m:ctrlP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̌"/>
                                          <m:ctrlP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095" y="3311469"/>
                <a:ext cx="2512418" cy="102771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/>
              <p:cNvSpPr txBox="1"/>
              <p:nvPr/>
            </p:nvSpPr>
            <p:spPr>
              <a:xfrm>
                <a:off x="5020168" y="4512916"/>
                <a:ext cx="3454858" cy="1600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avec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  <m:sup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force du balourd au nœud </a:t>
                </a:r>
                <a14:m>
                  <m:oMath xmlns:m="http://schemas.openxmlformats.org/officeDocument/2006/math">
                    <m:r>
                      <a:rPr kumimoji="1" lang="fr-FR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endParaRPr kumimoji="1"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600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vitesse de rotation en rad/s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600" i="1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amplitude du balourd mécanique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fr-FR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acc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phase du balourd dans le repère du rotor </a:t>
                </a:r>
              </a:p>
            </p:txBody>
          </p:sp>
        </mc:Choice>
        <mc:Fallback xmlns="">
          <p:sp>
            <p:nvSpPr>
              <p:cNvPr id="58" name="ZoneTexte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168" y="4512916"/>
                <a:ext cx="3454858" cy="1600566"/>
              </a:xfrm>
              <a:prstGeom prst="rect">
                <a:avLst/>
              </a:prstGeom>
              <a:blipFill rotWithShape="0">
                <a:blip r:embed="rId16"/>
                <a:stretch>
                  <a:fillRect l="-1060" t="-1141" b="-190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ZoneTexte 58"/>
          <p:cNvSpPr txBox="1"/>
          <p:nvPr/>
        </p:nvSpPr>
        <p:spPr>
          <a:xfrm>
            <a:off x="9029728" y="3611449"/>
            <a:ext cx="30203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approche de masse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concentrée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9029728" y="4630411"/>
            <a:ext cx="3261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approche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 défaut de la fibre neutre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44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2" grpId="0"/>
      <p:bldP spid="14" grpId="0"/>
      <p:bldP spid="23" grpId="0"/>
      <p:bldP spid="106" grpId="0"/>
      <p:bldP spid="25" grpId="0"/>
      <p:bldP spid="17" grpId="0"/>
      <p:bldP spid="28" grpId="0"/>
      <p:bldP spid="24" grpId="0"/>
      <p:bldP spid="39" grpId="0" animBg="1"/>
      <p:bldP spid="46" grpId="0" animBg="1"/>
      <p:bldP spid="47" grpId="0"/>
      <p:bldP spid="48" grpId="0"/>
      <p:bldP spid="49" grpId="0" animBg="1"/>
      <p:bldP spid="40" grpId="0" animBg="1"/>
      <p:bldP spid="51" grpId="0" animBg="1"/>
      <p:bldP spid="52" grpId="0"/>
      <p:bldP spid="43" grpId="0"/>
      <p:bldP spid="50" grpId="0"/>
      <p:bldP spid="58" grpId="0"/>
      <p:bldP spid="59" grpId="0"/>
      <p:bldP spid="6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3"/>
          <p:cNvSpPr/>
          <p:nvPr/>
        </p:nvSpPr>
        <p:spPr>
          <a:xfrm>
            <a:off x="0" y="6629400"/>
            <a:ext cx="3200400" cy="228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 November 2018</a:t>
            </a:r>
            <a:endParaRPr lang="zh-CN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矩形 13"/>
          <p:cNvSpPr/>
          <p:nvPr/>
        </p:nvSpPr>
        <p:spPr>
          <a:xfrm>
            <a:off x="3200401" y="6629400"/>
            <a:ext cx="57912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Shuangfeng ZHANG</a:t>
            </a:r>
            <a:endParaRPr lang="zh-CN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矩形 13"/>
          <p:cNvSpPr/>
          <p:nvPr/>
        </p:nvSpPr>
        <p:spPr>
          <a:xfrm>
            <a:off x="8991600" y="6629400"/>
            <a:ext cx="3200400" cy="228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5/45</a:t>
            </a:r>
            <a:endParaRPr lang="zh-CN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CONTENTS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Thermal Management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Thermal modeling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Experimental validation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=""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5" name="组合 40">
            <a:extLst>
              <a:ext uri="{FF2B5EF4-FFF2-40B4-BE49-F238E27FC236}">
                <a16:creationId xmlns="" xmlns:a16="http://schemas.microsoft.com/office/drawing/2014/main" id="{2D1CA12B-4134-495E-93F4-823B33C1A096}"/>
              </a:ext>
            </a:extLst>
          </p:cNvPr>
          <p:cNvGrpSpPr/>
          <p:nvPr/>
        </p:nvGrpSpPr>
        <p:grpSpPr>
          <a:xfrm>
            <a:off x="111566" y="1540414"/>
            <a:ext cx="182880" cy="201892"/>
            <a:chOff x="4197350" y="2182813"/>
            <a:chExt cx="608013" cy="708024"/>
          </a:xfrm>
          <a:solidFill>
            <a:schemeClr val="tx1"/>
          </a:solidFill>
        </p:grpSpPr>
        <p:sp>
          <p:nvSpPr>
            <p:cNvPr id="16" name="Freeform 166">
              <a:extLst>
                <a:ext uri="{FF2B5EF4-FFF2-40B4-BE49-F238E27FC236}">
                  <a16:creationId xmlns="" xmlns:a16="http://schemas.microsoft.com/office/drawing/2014/main" id="{2A9EE6A0-11E6-4790-B568-DD1EB825E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9100" y="2211388"/>
              <a:ext cx="39688" cy="157163"/>
            </a:xfrm>
            <a:custGeom>
              <a:avLst/>
              <a:gdLst/>
              <a:ahLst/>
              <a:cxnLst>
                <a:cxn ang="0">
                  <a:pos x="63" y="2"/>
                </a:cxn>
                <a:cxn ang="0">
                  <a:pos x="63" y="2"/>
                </a:cxn>
                <a:cxn ang="0">
                  <a:pos x="58" y="14"/>
                </a:cxn>
                <a:cxn ang="0">
                  <a:pos x="54" y="25"/>
                </a:cxn>
                <a:cxn ang="0">
                  <a:pos x="47" y="49"/>
                </a:cxn>
                <a:cxn ang="0">
                  <a:pos x="34" y="96"/>
                </a:cxn>
                <a:cxn ang="0">
                  <a:pos x="34" y="96"/>
                </a:cxn>
                <a:cxn ang="0">
                  <a:pos x="27" y="122"/>
                </a:cxn>
                <a:cxn ang="0">
                  <a:pos x="21" y="149"/>
                </a:cxn>
                <a:cxn ang="0">
                  <a:pos x="10" y="203"/>
                </a:cxn>
                <a:cxn ang="0">
                  <a:pos x="10" y="203"/>
                </a:cxn>
                <a:cxn ang="0">
                  <a:pos x="6" y="222"/>
                </a:cxn>
                <a:cxn ang="0">
                  <a:pos x="3" y="243"/>
                </a:cxn>
                <a:cxn ang="0">
                  <a:pos x="1" y="263"/>
                </a:cxn>
                <a:cxn ang="0">
                  <a:pos x="0" y="283"/>
                </a:cxn>
                <a:cxn ang="0">
                  <a:pos x="0" y="283"/>
                </a:cxn>
                <a:cxn ang="0">
                  <a:pos x="1" y="290"/>
                </a:cxn>
                <a:cxn ang="0">
                  <a:pos x="2" y="292"/>
                </a:cxn>
                <a:cxn ang="0">
                  <a:pos x="3" y="294"/>
                </a:cxn>
                <a:cxn ang="0">
                  <a:pos x="6" y="296"/>
                </a:cxn>
                <a:cxn ang="0">
                  <a:pos x="8" y="296"/>
                </a:cxn>
                <a:cxn ang="0">
                  <a:pos x="11" y="296"/>
                </a:cxn>
                <a:cxn ang="0">
                  <a:pos x="14" y="294"/>
                </a:cxn>
                <a:cxn ang="0">
                  <a:pos x="14" y="294"/>
                </a:cxn>
                <a:cxn ang="0">
                  <a:pos x="15" y="293"/>
                </a:cxn>
                <a:cxn ang="0">
                  <a:pos x="16" y="291"/>
                </a:cxn>
                <a:cxn ang="0">
                  <a:pos x="15" y="287"/>
                </a:cxn>
                <a:cxn ang="0">
                  <a:pos x="14" y="285"/>
                </a:cxn>
                <a:cxn ang="0">
                  <a:pos x="12" y="285"/>
                </a:cxn>
                <a:cxn ang="0">
                  <a:pos x="11" y="284"/>
                </a:cxn>
                <a:cxn ang="0">
                  <a:pos x="9" y="285"/>
                </a:cxn>
                <a:cxn ang="0">
                  <a:pos x="9" y="285"/>
                </a:cxn>
                <a:cxn ang="0">
                  <a:pos x="11" y="282"/>
                </a:cxn>
                <a:cxn ang="0">
                  <a:pos x="12" y="276"/>
                </a:cxn>
                <a:cxn ang="0">
                  <a:pos x="14" y="259"/>
                </a:cxn>
                <a:cxn ang="0">
                  <a:pos x="14" y="232"/>
                </a:cxn>
                <a:cxn ang="0">
                  <a:pos x="14" y="232"/>
                </a:cxn>
                <a:cxn ang="0">
                  <a:pos x="17" y="212"/>
                </a:cxn>
                <a:cxn ang="0">
                  <a:pos x="21" y="193"/>
                </a:cxn>
                <a:cxn ang="0">
                  <a:pos x="29" y="155"/>
                </a:cxn>
                <a:cxn ang="0">
                  <a:pos x="29" y="155"/>
                </a:cxn>
                <a:cxn ang="0">
                  <a:pos x="38" y="119"/>
                </a:cxn>
                <a:cxn ang="0">
                  <a:pos x="48" y="83"/>
                </a:cxn>
                <a:cxn ang="0">
                  <a:pos x="48" y="83"/>
                </a:cxn>
                <a:cxn ang="0">
                  <a:pos x="58" y="45"/>
                </a:cxn>
                <a:cxn ang="0">
                  <a:pos x="64" y="25"/>
                </a:cxn>
                <a:cxn ang="0">
                  <a:pos x="68" y="16"/>
                </a:cxn>
                <a:cxn ang="0">
                  <a:pos x="72" y="8"/>
                </a:cxn>
                <a:cxn ang="0">
                  <a:pos x="72" y="8"/>
                </a:cxn>
                <a:cxn ang="0">
                  <a:pos x="73" y="5"/>
                </a:cxn>
                <a:cxn ang="0">
                  <a:pos x="73" y="3"/>
                </a:cxn>
                <a:cxn ang="0">
                  <a:pos x="72" y="2"/>
                </a:cxn>
                <a:cxn ang="0">
                  <a:pos x="71" y="1"/>
                </a:cxn>
                <a:cxn ang="0">
                  <a:pos x="69" y="0"/>
                </a:cxn>
                <a:cxn ang="0">
                  <a:pos x="67" y="0"/>
                </a:cxn>
                <a:cxn ang="0">
                  <a:pos x="65" y="1"/>
                </a:cxn>
                <a:cxn ang="0">
                  <a:pos x="63" y="2"/>
                </a:cxn>
                <a:cxn ang="0">
                  <a:pos x="63" y="2"/>
                </a:cxn>
              </a:cxnLst>
              <a:rect l="0" t="0" r="r" b="b"/>
              <a:pathLst>
                <a:path w="73" h="296">
                  <a:moveTo>
                    <a:pt x="63" y="2"/>
                  </a:moveTo>
                  <a:lnTo>
                    <a:pt x="63" y="2"/>
                  </a:lnTo>
                  <a:lnTo>
                    <a:pt x="58" y="14"/>
                  </a:lnTo>
                  <a:lnTo>
                    <a:pt x="54" y="25"/>
                  </a:lnTo>
                  <a:lnTo>
                    <a:pt x="47" y="49"/>
                  </a:lnTo>
                  <a:lnTo>
                    <a:pt x="34" y="96"/>
                  </a:lnTo>
                  <a:lnTo>
                    <a:pt x="34" y="96"/>
                  </a:lnTo>
                  <a:lnTo>
                    <a:pt x="27" y="122"/>
                  </a:lnTo>
                  <a:lnTo>
                    <a:pt x="21" y="149"/>
                  </a:lnTo>
                  <a:lnTo>
                    <a:pt x="10" y="203"/>
                  </a:lnTo>
                  <a:lnTo>
                    <a:pt x="10" y="203"/>
                  </a:lnTo>
                  <a:lnTo>
                    <a:pt x="6" y="222"/>
                  </a:lnTo>
                  <a:lnTo>
                    <a:pt x="3" y="243"/>
                  </a:lnTo>
                  <a:lnTo>
                    <a:pt x="1" y="263"/>
                  </a:lnTo>
                  <a:lnTo>
                    <a:pt x="0" y="283"/>
                  </a:lnTo>
                  <a:lnTo>
                    <a:pt x="0" y="283"/>
                  </a:lnTo>
                  <a:lnTo>
                    <a:pt x="1" y="290"/>
                  </a:lnTo>
                  <a:lnTo>
                    <a:pt x="2" y="292"/>
                  </a:lnTo>
                  <a:lnTo>
                    <a:pt x="3" y="294"/>
                  </a:lnTo>
                  <a:lnTo>
                    <a:pt x="6" y="296"/>
                  </a:lnTo>
                  <a:lnTo>
                    <a:pt x="8" y="296"/>
                  </a:lnTo>
                  <a:lnTo>
                    <a:pt x="11" y="296"/>
                  </a:lnTo>
                  <a:lnTo>
                    <a:pt x="14" y="294"/>
                  </a:lnTo>
                  <a:lnTo>
                    <a:pt x="14" y="294"/>
                  </a:lnTo>
                  <a:lnTo>
                    <a:pt x="15" y="293"/>
                  </a:lnTo>
                  <a:lnTo>
                    <a:pt x="16" y="291"/>
                  </a:lnTo>
                  <a:lnTo>
                    <a:pt x="15" y="287"/>
                  </a:lnTo>
                  <a:lnTo>
                    <a:pt x="14" y="285"/>
                  </a:lnTo>
                  <a:lnTo>
                    <a:pt x="12" y="285"/>
                  </a:lnTo>
                  <a:lnTo>
                    <a:pt x="11" y="284"/>
                  </a:lnTo>
                  <a:lnTo>
                    <a:pt x="9" y="285"/>
                  </a:lnTo>
                  <a:lnTo>
                    <a:pt x="9" y="285"/>
                  </a:lnTo>
                  <a:lnTo>
                    <a:pt x="11" y="282"/>
                  </a:lnTo>
                  <a:lnTo>
                    <a:pt x="12" y="276"/>
                  </a:lnTo>
                  <a:lnTo>
                    <a:pt x="14" y="259"/>
                  </a:lnTo>
                  <a:lnTo>
                    <a:pt x="14" y="232"/>
                  </a:lnTo>
                  <a:lnTo>
                    <a:pt x="14" y="232"/>
                  </a:lnTo>
                  <a:lnTo>
                    <a:pt x="17" y="212"/>
                  </a:lnTo>
                  <a:lnTo>
                    <a:pt x="21" y="193"/>
                  </a:lnTo>
                  <a:lnTo>
                    <a:pt x="29" y="155"/>
                  </a:lnTo>
                  <a:lnTo>
                    <a:pt x="29" y="155"/>
                  </a:lnTo>
                  <a:lnTo>
                    <a:pt x="38" y="119"/>
                  </a:lnTo>
                  <a:lnTo>
                    <a:pt x="48" y="83"/>
                  </a:lnTo>
                  <a:lnTo>
                    <a:pt x="48" y="83"/>
                  </a:lnTo>
                  <a:lnTo>
                    <a:pt x="58" y="45"/>
                  </a:lnTo>
                  <a:lnTo>
                    <a:pt x="64" y="25"/>
                  </a:lnTo>
                  <a:lnTo>
                    <a:pt x="68" y="16"/>
                  </a:lnTo>
                  <a:lnTo>
                    <a:pt x="72" y="8"/>
                  </a:lnTo>
                  <a:lnTo>
                    <a:pt x="72" y="8"/>
                  </a:lnTo>
                  <a:lnTo>
                    <a:pt x="73" y="5"/>
                  </a:lnTo>
                  <a:lnTo>
                    <a:pt x="73" y="3"/>
                  </a:lnTo>
                  <a:lnTo>
                    <a:pt x="72" y="2"/>
                  </a:lnTo>
                  <a:lnTo>
                    <a:pt x="71" y="1"/>
                  </a:lnTo>
                  <a:lnTo>
                    <a:pt x="69" y="0"/>
                  </a:lnTo>
                  <a:lnTo>
                    <a:pt x="67" y="0"/>
                  </a:lnTo>
                  <a:lnTo>
                    <a:pt x="65" y="1"/>
                  </a:lnTo>
                  <a:lnTo>
                    <a:pt x="63" y="2"/>
                  </a:lnTo>
                  <a:lnTo>
                    <a:pt x="63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7" name="Freeform 167">
              <a:extLst>
                <a:ext uri="{FF2B5EF4-FFF2-40B4-BE49-F238E27FC236}">
                  <a16:creationId xmlns="" xmlns:a16="http://schemas.microsoft.com/office/drawing/2014/main" id="{7C204CFA-A336-4ED7-9C5B-E266B61B7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1325" y="2206625"/>
              <a:ext cx="39688" cy="177800"/>
            </a:xfrm>
            <a:custGeom>
              <a:avLst/>
              <a:gdLst/>
              <a:ahLst/>
              <a:cxnLst>
                <a:cxn ang="0">
                  <a:pos x="66" y="3"/>
                </a:cxn>
                <a:cxn ang="0">
                  <a:pos x="66" y="3"/>
                </a:cxn>
                <a:cxn ang="0">
                  <a:pos x="51" y="40"/>
                </a:cxn>
                <a:cxn ang="0">
                  <a:pos x="44" y="59"/>
                </a:cxn>
                <a:cxn ang="0">
                  <a:pos x="38" y="78"/>
                </a:cxn>
                <a:cxn ang="0">
                  <a:pos x="38" y="78"/>
                </a:cxn>
                <a:cxn ang="0">
                  <a:pos x="33" y="101"/>
                </a:cxn>
                <a:cxn ang="0">
                  <a:pos x="29" y="124"/>
                </a:cxn>
                <a:cxn ang="0">
                  <a:pos x="20" y="170"/>
                </a:cxn>
                <a:cxn ang="0">
                  <a:pos x="20" y="170"/>
                </a:cxn>
                <a:cxn ang="0">
                  <a:pos x="5" y="249"/>
                </a:cxn>
                <a:cxn ang="0">
                  <a:pos x="5" y="249"/>
                </a:cxn>
                <a:cxn ang="0">
                  <a:pos x="2" y="270"/>
                </a:cxn>
                <a:cxn ang="0">
                  <a:pos x="1" y="290"/>
                </a:cxn>
                <a:cxn ang="0">
                  <a:pos x="0" y="311"/>
                </a:cxn>
                <a:cxn ang="0">
                  <a:pos x="0" y="332"/>
                </a:cxn>
                <a:cxn ang="0">
                  <a:pos x="0" y="332"/>
                </a:cxn>
                <a:cxn ang="0">
                  <a:pos x="0" y="334"/>
                </a:cxn>
                <a:cxn ang="0">
                  <a:pos x="1" y="336"/>
                </a:cxn>
                <a:cxn ang="0">
                  <a:pos x="3" y="336"/>
                </a:cxn>
                <a:cxn ang="0">
                  <a:pos x="5" y="337"/>
                </a:cxn>
                <a:cxn ang="0">
                  <a:pos x="6" y="336"/>
                </a:cxn>
                <a:cxn ang="0">
                  <a:pos x="8" y="336"/>
                </a:cxn>
                <a:cxn ang="0">
                  <a:pos x="9" y="334"/>
                </a:cxn>
                <a:cxn ang="0">
                  <a:pos x="9" y="332"/>
                </a:cxn>
                <a:cxn ang="0">
                  <a:pos x="9" y="332"/>
                </a:cxn>
                <a:cxn ang="0">
                  <a:pos x="9" y="310"/>
                </a:cxn>
                <a:cxn ang="0">
                  <a:pos x="10" y="288"/>
                </a:cxn>
                <a:cxn ang="0">
                  <a:pos x="12" y="265"/>
                </a:cxn>
                <a:cxn ang="0">
                  <a:pos x="16" y="244"/>
                </a:cxn>
                <a:cxn ang="0">
                  <a:pos x="16" y="244"/>
                </a:cxn>
                <a:cxn ang="0">
                  <a:pos x="32" y="164"/>
                </a:cxn>
                <a:cxn ang="0">
                  <a:pos x="32" y="164"/>
                </a:cxn>
                <a:cxn ang="0">
                  <a:pos x="39" y="122"/>
                </a:cxn>
                <a:cxn ang="0">
                  <a:pos x="47" y="81"/>
                </a:cxn>
                <a:cxn ang="0">
                  <a:pos x="47" y="81"/>
                </a:cxn>
                <a:cxn ang="0">
                  <a:pos x="52" y="61"/>
                </a:cxn>
                <a:cxn ang="0">
                  <a:pos x="60" y="43"/>
                </a:cxn>
                <a:cxn ang="0">
                  <a:pos x="75" y="6"/>
                </a:cxn>
                <a:cxn ang="0">
                  <a:pos x="75" y="6"/>
                </a:cxn>
                <a:cxn ang="0">
                  <a:pos x="76" y="4"/>
                </a:cxn>
                <a:cxn ang="0">
                  <a:pos x="75" y="2"/>
                </a:cxn>
                <a:cxn ang="0">
                  <a:pos x="74" y="1"/>
                </a:cxn>
                <a:cxn ang="0">
                  <a:pos x="72" y="0"/>
                </a:cxn>
                <a:cxn ang="0">
                  <a:pos x="69" y="1"/>
                </a:cxn>
                <a:cxn ang="0">
                  <a:pos x="67" y="2"/>
                </a:cxn>
                <a:cxn ang="0">
                  <a:pos x="66" y="3"/>
                </a:cxn>
                <a:cxn ang="0">
                  <a:pos x="66" y="3"/>
                </a:cxn>
              </a:cxnLst>
              <a:rect l="0" t="0" r="r" b="b"/>
              <a:pathLst>
                <a:path w="76" h="337">
                  <a:moveTo>
                    <a:pt x="66" y="3"/>
                  </a:moveTo>
                  <a:lnTo>
                    <a:pt x="66" y="3"/>
                  </a:lnTo>
                  <a:lnTo>
                    <a:pt x="51" y="40"/>
                  </a:lnTo>
                  <a:lnTo>
                    <a:pt x="44" y="59"/>
                  </a:lnTo>
                  <a:lnTo>
                    <a:pt x="38" y="78"/>
                  </a:lnTo>
                  <a:lnTo>
                    <a:pt x="38" y="78"/>
                  </a:lnTo>
                  <a:lnTo>
                    <a:pt x="33" y="101"/>
                  </a:lnTo>
                  <a:lnTo>
                    <a:pt x="29" y="124"/>
                  </a:lnTo>
                  <a:lnTo>
                    <a:pt x="20" y="170"/>
                  </a:lnTo>
                  <a:lnTo>
                    <a:pt x="20" y="170"/>
                  </a:lnTo>
                  <a:lnTo>
                    <a:pt x="5" y="249"/>
                  </a:lnTo>
                  <a:lnTo>
                    <a:pt x="5" y="249"/>
                  </a:lnTo>
                  <a:lnTo>
                    <a:pt x="2" y="270"/>
                  </a:lnTo>
                  <a:lnTo>
                    <a:pt x="1" y="290"/>
                  </a:lnTo>
                  <a:lnTo>
                    <a:pt x="0" y="311"/>
                  </a:lnTo>
                  <a:lnTo>
                    <a:pt x="0" y="332"/>
                  </a:lnTo>
                  <a:lnTo>
                    <a:pt x="0" y="332"/>
                  </a:lnTo>
                  <a:lnTo>
                    <a:pt x="0" y="334"/>
                  </a:lnTo>
                  <a:lnTo>
                    <a:pt x="1" y="336"/>
                  </a:lnTo>
                  <a:lnTo>
                    <a:pt x="3" y="336"/>
                  </a:lnTo>
                  <a:lnTo>
                    <a:pt x="5" y="337"/>
                  </a:lnTo>
                  <a:lnTo>
                    <a:pt x="6" y="336"/>
                  </a:lnTo>
                  <a:lnTo>
                    <a:pt x="8" y="336"/>
                  </a:lnTo>
                  <a:lnTo>
                    <a:pt x="9" y="334"/>
                  </a:lnTo>
                  <a:lnTo>
                    <a:pt x="9" y="332"/>
                  </a:lnTo>
                  <a:lnTo>
                    <a:pt x="9" y="332"/>
                  </a:lnTo>
                  <a:lnTo>
                    <a:pt x="9" y="310"/>
                  </a:lnTo>
                  <a:lnTo>
                    <a:pt x="10" y="288"/>
                  </a:lnTo>
                  <a:lnTo>
                    <a:pt x="12" y="265"/>
                  </a:lnTo>
                  <a:lnTo>
                    <a:pt x="16" y="244"/>
                  </a:lnTo>
                  <a:lnTo>
                    <a:pt x="16" y="244"/>
                  </a:lnTo>
                  <a:lnTo>
                    <a:pt x="32" y="164"/>
                  </a:lnTo>
                  <a:lnTo>
                    <a:pt x="32" y="164"/>
                  </a:lnTo>
                  <a:lnTo>
                    <a:pt x="39" y="122"/>
                  </a:lnTo>
                  <a:lnTo>
                    <a:pt x="47" y="81"/>
                  </a:lnTo>
                  <a:lnTo>
                    <a:pt x="47" y="81"/>
                  </a:lnTo>
                  <a:lnTo>
                    <a:pt x="52" y="61"/>
                  </a:lnTo>
                  <a:lnTo>
                    <a:pt x="60" y="43"/>
                  </a:lnTo>
                  <a:lnTo>
                    <a:pt x="75" y="6"/>
                  </a:lnTo>
                  <a:lnTo>
                    <a:pt x="75" y="6"/>
                  </a:lnTo>
                  <a:lnTo>
                    <a:pt x="76" y="4"/>
                  </a:lnTo>
                  <a:lnTo>
                    <a:pt x="75" y="2"/>
                  </a:lnTo>
                  <a:lnTo>
                    <a:pt x="74" y="1"/>
                  </a:lnTo>
                  <a:lnTo>
                    <a:pt x="72" y="0"/>
                  </a:lnTo>
                  <a:lnTo>
                    <a:pt x="69" y="1"/>
                  </a:lnTo>
                  <a:lnTo>
                    <a:pt x="67" y="2"/>
                  </a:lnTo>
                  <a:lnTo>
                    <a:pt x="66" y="3"/>
                  </a:lnTo>
                  <a:lnTo>
                    <a:pt x="66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8" name="Freeform 168">
              <a:extLst>
                <a:ext uri="{FF2B5EF4-FFF2-40B4-BE49-F238E27FC236}">
                  <a16:creationId xmlns="" xmlns:a16="http://schemas.microsoft.com/office/drawing/2014/main" id="{A268AC4F-45E9-4FA0-8012-3C6E85A453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1963" y="2197100"/>
              <a:ext cx="55563" cy="195263"/>
            </a:xfrm>
            <a:custGeom>
              <a:avLst/>
              <a:gdLst/>
              <a:ahLst/>
              <a:cxnLst>
                <a:cxn ang="0">
                  <a:pos x="98" y="2"/>
                </a:cxn>
                <a:cxn ang="0">
                  <a:pos x="98" y="2"/>
                </a:cxn>
                <a:cxn ang="0">
                  <a:pos x="84" y="26"/>
                </a:cxn>
                <a:cxn ang="0">
                  <a:pos x="71" y="51"/>
                </a:cxn>
                <a:cxn ang="0">
                  <a:pos x="61" y="77"/>
                </a:cxn>
                <a:cxn ang="0">
                  <a:pos x="51" y="103"/>
                </a:cxn>
                <a:cxn ang="0">
                  <a:pos x="42" y="128"/>
                </a:cxn>
                <a:cxn ang="0">
                  <a:pos x="34" y="155"/>
                </a:cxn>
                <a:cxn ang="0">
                  <a:pos x="27" y="182"/>
                </a:cxn>
                <a:cxn ang="0">
                  <a:pos x="21" y="209"/>
                </a:cxn>
                <a:cxn ang="0">
                  <a:pos x="21" y="209"/>
                </a:cxn>
                <a:cxn ang="0">
                  <a:pos x="14" y="234"/>
                </a:cxn>
                <a:cxn ang="0">
                  <a:pos x="9" y="259"/>
                </a:cxn>
                <a:cxn ang="0">
                  <a:pos x="6" y="283"/>
                </a:cxn>
                <a:cxn ang="0">
                  <a:pos x="3" y="308"/>
                </a:cxn>
                <a:cxn ang="0">
                  <a:pos x="3" y="308"/>
                </a:cxn>
                <a:cxn ang="0">
                  <a:pos x="1" y="323"/>
                </a:cxn>
                <a:cxn ang="0">
                  <a:pos x="0" y="340"/>
                </a:cxn>
                <a:cxn ang="0">
                  <a:pos x="0" y="349"/>
                </a:cxn>
                <a:cxn ang="0">
                  <a:pos x="1" y="356"/>
                </a:cxn>
                <a:cxn ang="0">
                  <a:pos x="4" y="363"/>
                </a:cxn>
                <a:cxn ang="0">
                  <a:pos x="6" y="366"/>
                </a:cxn>
                <a:cxn ang="0">
                  <a:pos x="8" y="368"/>
                </a:cxn>
                <a:cxn ang="0">
                  <a:pos x="8" y="368"/>
                </a:cxn>
                <a:cxn ang="0">
                  <a:pos x="11" y="370"/>
                </a:cxn>
                <a:cxn ang="0">
                  <a:pos x="13" y="369"/>
                </a:cxn>
                <a:cxn ang="0">
                  <a:pos x="15" y="368"/>
                </a:cxn>
                <a:cxn ang="0">
                  <a:pos x="16" y="365"/>
                </a:cxn>
                <a:cxn ang="0">
                  <a:pos x="16" y="361"/>
                </a:cxn>
                <a:cxn ang="0">
                  <a:pos x="16" y="361"/>
                </a:cxn>
                <a:cxn ang="0">
                  <a:pos x="16" y="359"/>
                </a:cxn>
                <a:cxn ang="0">
                  <a:pos x="15" y="357"/>
                </a:cxn>
                <a:cxn ang="0">
                  <a:pos x="13" y="356"/>
                </a:cxn>
                <a:cxn ang="0">
                  <a:pos x="11" y="356"/>
                </a:cxn>
                <a:cxn ang="0">
                  <a:pos x="11" y="356"/>
                </a:cxn>
                <a:cxn ang="0">
                  <a:pos x="10" y="349"/>
                </a:cxn>
                <a:cxn ang="0">
                  <a:pos x="10" y="339"/>
                </a:cxn>
                <a:cxn ang="0">
                  <a:pos x="11" y="324"/>
                </a:cxn>
                <a:cxn ang="0">
                  <a:pos x="11" y="324"/>
                </a:cxn>
                <a:cxn ang="0">
                  <a:pos x="12" y="304"/>
                </a:cxn>
                <a:cxn ang="0">
                  <a:pos x="14" y="283"/>
                </a:cxn>
                <a:cxn ang="0">
                  <a:pos x="14" y="283"/>
                </a:cxn>
                <a:cxn ang="0">
                  <a:pos x="19" y="259"/>
                </a:cxn>
                <a:cxn ang="0">
                  <a:pos x="24" y="235"/>
                </a:cxn>
                <a:cxn ang="0">
                  <a:pos x="35" y="185"/>
                </a:cxn>
                <a:cxn ang="0">
                  <a:pos x="35" y="185"/>
                </a:cxn>
                <a:cxn ang="0">
                  <a:pos x="47" y="143"/>
                </a:cxn>
                <a:cxn ang="0">
                  <a:pos x="61" y="102"/>
                </a:cxn>
                <a:cxn ang="0">
                  <a:pos x="61" y="102"/>
                </a:cxn>
                <a:cxn ang="0">
                  <a:pos x="70" y="77"/>
                </a:cxn>
                <a:cxn ang="0">
                  <a:pos x="80" y="53"/>
                </a:cxn>
                <a:cxn ang="0">
                  <a:pos x="93" y="30"/>
                </a:cxn>
                <a:cxn ang="0">
                  <a:pos x="106" y="8"/>
                </a:cxn>
                <a:cxn ang="0">
                  <a:pos x="106" y="8"/>
                </a:cxn>
                <a:cxn ang="0">
                  <a:pos x="106" y="6"/>
                </a:cxn>
                <a:cxn ang="0">
                  <a:pos x="106" y="3"/>
                </a:cxn>
                <a:cxn ang="0">
                  <a:pos x="105" y="2"/>
                </a:cxn>
                <a:cxn ang="0">
                  <a:pos x="104" y="0"/>
                </a:cxn>
                <a:cxn ang="0">
                  <a:pos x="102" y="0"/>
                </a:cxn>
                <a:cxn ang="0">
                  <a:pos x="101" y="0"/>
                </a:cxn>
                <a:cxn ang="0">
                  <a:pos x="99" y="0"/>
                </a:cxn>
                <a:cxn ang="0">
                  <a:pos x="98" y="2"/>
                </a:cxn>
                <a:cxn ang="0">
                  <a:pos x="98" y="2"/>
                </a:cxn>
              </a:cxnLst>
              <a:rect l="0" t="0" r="r" b="b"/>
              <a:pathLst>
                <a:path w="106" h="370">
                  <a:moveTo>
                    <a:pt x="98" y="2"/>
                  </a:moveTo>
                  <a:lnTo>
                    <a:pt x="98" y="2"/>
                  </a:lnTo>
                  <a:lnTo>
                    <a:pt x="84" y="26"/>
                  </a:lnTo>
                  <a:lnTo>
                    <a:pt x="71" y="51"/>
                  </a:lnTo>
                  <a:lnTo>
                    <a:pt x="61" y="77"/>
                  </a:lnTo>
                  <a:lnTo>
                    <a:pt x="51" y="103"/>
                  </a:lnTo>
                  <a:lnTo>
                    <a:pt x="42" y="128"/>
                  </a:lnTo>
                  <a:lnTo>
                    <a:pt x="34" y="155"/>
                  </a:lnTo>
                  <a:lnTo>
                    <a:pt x="27" y="182"/>
                  </a:lnTo>
                  <a:lnTo>
                    <a:pt x="21" y="209"/>
                  </a:lnTo>
                  <a:lnTo>
                    <a:pt x="21" y="209"/>
                  </a:lnTo>
                  <a:lnTo>
                    <a:pt x="14" y="234"/>
                  </a:lnTo>
                  <a:lnTo>
                    <a:pt x="9" y="259"/>
                  </a:lnTo>
                  <a:lnTo>
                    <a:pt x="6" y="283"/>
                  </a:lnTo>
                  <a:lnTo>
                    <a:pt x="3" y="308"/>
                  </a:lnTo>
                  <a:lnTo>
                    <a:pt x="3" y="308"/>
                  </a:lnTo>
                  <a:lnTo>
                    <a:pt x="1" y="323"/>
                  </a:lnTo>
                  <a:lnTo>
                    <a:pt x="0" y="340"/>
                  </a:lnTo>
                  <a:lnTo>
                    <a:pt x="0" y="349"/>
                  </a:lnTo>
                  <a:lnTo>
                    <a:pt x="1" y="356"/>
                  </a:lnTo>
                  <a:lnTo>
                    <a:pt x="4" y="363"/>
                  </a:lnTo>
                  <a:lnTo>
                    <a:pt x="6" y="366"/>
                  </a:lnTo>
                  <a:lnTo>
                    <a:pt x="8" y="368"/>
                  </a:lnTo>
                  <a:lnTo>
                    <a:pt x="8" y="368"/>
                  </a:lnTo>
                  <a:lnTo>
                    <a:pt x="11" y="370"/>
                  </a:lnTo>
                  <a:lnTo>
                    <a:pt x="13" y="369"/>
                  </a:lnTo>
                  <a:lnTo>
                    <a:pt x="15" y="368"/>
                  </a:lnTo>
                  <a:lnTo>
                    <a:pt x="16" y="365"/>
                  </a:lnTo>
                  <a:lnTo>
                    <a:pt x="16" y="361"/>
                  </a:lnTo>
                  <a:lnTo>
                    <a:pt x="16" y="361"/>
                  </a:lnTo>
                  <a:lnTo>
                    <a:pt x="16" y="359"/>
                  </a:lnTo>
                  <a:lnTo>
                    <a:pt x="15" y="357"/>
                  </a:lnTo>
                  <a:lnTo>
                    <a:pt x="13" y="356"/>
                  </a:lnTo>
                  <a:lnTo>
                    <a:pt x="11" y="356"/>
                  </a:lnTo>
                  <a:lnTo>
                    <a:pt x="11" y="356"/>
                  </a:lnTo>
                  <a:lnTo>
                    <a:pt x="10" y="349"/>
                  </a:lnTo>
                  <a:lnTo>
                    <a:pt x="10" y="339"/>
                  </a:lnTo>
                  <a:lnTo>
                    <a:pt x="11" y="324"/>
                  </a:lnTo>
                  <a:lnTo>
                    <a:pt x="11" y="324"/>
                  </a:lnTo>
                  <a:lnTo>
                    <a:pt x="12" y="304"/>
                  </a:lnTo>
                  <a:lnTo>
                    <a:pt x="14" y="283"/>
                  </a:lnTo>
                  <a:lnTo>
                    <a:pt x="14" y="283"/>
                  </a:lnTo>
                  <a:lnTo>
                    <a:pt x="19" y="259"/>
                  </a:lnTo>
                  <a:lnTo>
                    <a:pt x="24" y="235"/>
                  </a:lnTo>
                  <a:lnTo>
                    <a:pt x="35" y="185"/>
                  </a:lnTo>
                  <a:lnTo>
                    <a:pt x="35" y="185"/>
                  </a:lnTo>
                  <a:lnTo>
                    <a:pt x="47" y="143"/>
                  </a:lnTo>
                  <a:lnTo>
                    <a:pt x="61" y="102"/>
                  </a:lnTo>
                  <a:lnTo>
                    <a:pt x="61" y="102"/>
                  </a:lnTo>
                  <a:lnTo>
                    <a:pt x="70" y="77"/>
                  </a:lnTo>
                  <a:lnTo>
                    <a:pt x="80" y="53"/>
                  </a:lnTo>
                  <a:lnTo>
                    <a:pt x="93" y="30"/>
                  </a:lnTo>
                  <a:lnTo>
                    <a:pt x="106" y="8"/>
                  </a:lnTo>
                  <a:lnTo>
                    <a:pt x="106" y="8"/>
                  </a:lnTo>
                  <a:lnTo>
                    <a:pt x="106" y="6"/>
                  </a:lnTo>
                  <a:lnTo>
                    <a:pt x="106" y="3"/>
                  </a:lnTo>
                  <a:lnTo>
                    <a:pt x="105" y="2"/>
                  </a:lnTo>
                  <a:lnTo>
                    <a:pt x="104" y="0"/>
                  </a:lnTo>
                  <a:lnTo>
                    <a:pt x="102" y="0"/>
                  </a:lnTo>
                  <a:lnTo>
                    <a:pt x="101" y="0"/>
                  </a:lnTo>
                  <a:lnTo>
                    <a:pt x="99" y="0"/>
                  </a:lnTo>
                  <a:lnTo>
                    <a:pt x="98" y="2"/>
                  </a:lnTo>
                  <a:lnTo>
                    <a:pt x="9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9" name="Freeform 169">
              <a:extLst>
                <a:ext uri="{FF2B5EF4-FFF2-40B4-BE49-F238E27FC236}">
                  <a16:creationId xmlns="" xmlns:a16="http://schemas.microsoft.com/office/drawing/2014/main" id="{5BBC8081-242A-4DCD-A617-4652F038F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5300" y="2198688"/>
              <a:ext cx="39688" cy="146050"/>
            </a:xfrm>
            <a:custGeom>
              <a:avLst/>
              <a:gdLst/>
              <a:ahLst/>
              <a:cxnLst>
                <a:cxn ang="0">
                  <a:pos x="68" y="2"/>
                </a:cxn>
                <a:cxn ang="0">
                  <a:pos x="68" y="2"/>
                </a:cxn>
                <a:cxn ang="0">
                  <a:pos x="62" y="10"/>
                </a:cxn>
                <a:cxn ang="0">
                  <a:pos x="57" y="20"/>
                </a:cxn>
                <a:cxn ang="0">
                  <a:pos x="54" y="31"/>
                </a:cxn>
                <a:cxn ang="0">
                  <a:pos x="53" y="41"/>
                </a:cxn>
                <a:cxn ang="0">
                  <a:pos x="53" y="41"/>
                </a:cxn>
                <a:cxn ang="0">
                  <a:pos x="51" y="51"/>
                </a:cxn>
                <a:cxn ang="0">
                  <a:pos x="49" y="60"/>
                </a:cxn>
                <a:cxn ang="0">
                  <a:pos x="42" y="80"/>
                </a:cxn>
                <a:cxn ang="0">
                  <a:pos x="37" y="101"/>
                </a:cxn>
                <a:cxn ang="0">
                  <a:pos x="32" y="120"/>
                </a:cxn>
                <a:cxn ang="0">
                  <a:pos x="32" y="120"/>
                </a:cxn>
                <a:cxn ang="0">
                  <a:pos x="14" y="191"/>
                </a:cxn>
                <a:cxn ang="0">
                  <a:pos x="7" y="227"/>
                </a:cxn>
                <a:cxn ang="0">
                  <a:pos x="3" y="244"/>
                </a:cxn>
                <a:cxn ang="0">
                  <a:pos x="1" y="263"/>
                </a:cxn>
                <a:cxn ang="0">
                  <a:pos x="1" y="263"/>
                </a:cxn>
                <a:cxn ang="0">
                  <a:pos x="0" y="265"/>
                </a:cxn>
                <a:cxn ang="0">
                  <a:pos x="0" y="270"/>
                </a:cxn>
                <a:cxn ang="0">
                  <a:pos x="0" y="270"/>
                </a:cxn>
                <a:cxn ang="0">
                  <a:pos x="0" y="272"/>
                </a:cxn>
                <a:cxn ang="0">
                  <a:pos x="1" y="273"/>
                </a:cxn>
                <a:cxn ang="0">
                  <a:pos x="3" y="274"/>
                </a:cxn>
                <a:cxn ang="0">
                  <a:pos x="4" y="274"/>
                </a:cxn>
                <a:cxn ang="0">
                  <a:pos x="7" y="273"/>
                </a:cxn>
                <a:cxn ang="0">
                  <a:pos x="8" y="272"/>
                </a:cxn>
                <a:cxn ang="0">
                  <a:pos x="9" y="270"/>
                </a:cxn>
                <a:cxn ang="0">
                  <a:pos x="9" y="270"/>
                </a:cxn>
                <a:cxn ang="0">
                  <a:pos x="11" y="254"/>
                </a:cxn>
                <a:cxn ang="0">
                  <a:pos x="14" y="237"/>
                </a:cxn>
                <a:cxn ang="0">
                  <a:pos x="22" y="204"/>
                </a:cxn>
                <a:cxn ang="0">
                  <a:pos x="37" y="139"/>
                </a:cxn>
                <a:cxn ang="0">
                  <a:pos x="37" y="139"/>
                </a:cxn>
                <a:cxn ang="0">
                  <a:pos x="45" y="106"/>
                </a:cxn>
                <a:cxn ang="0">
                  <a:pos x="54" y="73"/>
                </a:cxn>
                <a:cxn ang="0">
                  <a:pos x="54" y="73"/>
                </a:cxn>
                <a:cxn ang="0">
                  <a:pos x="58" y="56"/>
                </a:cxn>
                <a:cxn ang="0">
                  <a:pos x="61" y="39"/>
                </a:cxn>
                <a:cxn ang="0">
                  <a:pos x="64" y="31"/>
                </a:cxn>
                <a:cxn ang="0">
                  <a:pos x="66" y="22"/>
                </a:cxn>
                <a:cxn ang="0">
                  <a:pos x="70" y="14"/>
                </a:cxn>
                <a:cxn ang="0">
                  <a:pos x="74" y="8"/>
                </a:cxn>
                <a:cxn ang="0">
                  <a:pos x="74" y="8"/>
                </a:cxn>
                <a:cxn ang="0">
                  <a:pos x="75" y="6"/>
                </a:cxn>
                <a:cxn ang="0">
                  <a:pos x="75" y="5"/>
                </a:cxn>
                <a:cxn ang="0">
                  <a:pos x="74" y="1"/>
                </a:cxn>
                <a:cxn ang="0">
                  <a:pos x="72" y="0"/>
                </a:cxn>
                <a:cxn ang="0">
                  <a:pos x="71" y="0"/>
                </a:cxn>
                <a:cxn ang="0">
                  <a:pos x="69" y="0"/>
                </a:cxn>
                <a:cxn ang="0">
                  <a:pos x="68" y="2"/>
                </a:cxn>
                <a:cxn ang="0">
                  <a:pos x="68" y="2"/>
                </a:cxn>
              </a:cxnLst>
              <a:rect l="0" t="0" r="r" b="b"/>
              <a:pathLst>
                <a:path w="75" h="274">
                  <a:moveTo>
                    <a:pt x="68" y="2"/>
                  </a:moveTo>
                  <a:lnTo>
                    <a:pt x="68" y="2"/>
                  </a:lnTo>
                  <a:lnTo>
                    <a:pt x="62" y="10"/>
                  </a:lnTo>
                  <a:lnTo>
                    <a:pt x="57" y="20"/>
                  </a:lnTo>
                  <a:lnTo>
                    <a:pt x="54" y="31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1" y="51"/>
                  </a:lnTo>
                  <a:lnTo>
                    <a:pt x="49" y="60"/>
                  </a:lnTo>
                  <a:lnTo>
                    <a:pt x="42" y="80"/>
                  </a:lnTo>
                  <a:lnTo>
                    <a:pt x="37" y="101"/>
                  </a:lnTo>
                  <a:lnTo>
                    <a:pt x="32" y="120"/>
                  </a:lnTo>
                  <a:lnTo>
                    <a:pt x="32" y="120"/>
                  </a:lnTo>
                  <a:lnTo>
                    <a:pt x="14" y="191"/>
                  </a:lnTo>
                  <a:lnTo>
                    <a:pt x="7" y="227"/>
                  </a:lnTo>
                  <a:lnTo>
                    <a:pt x="3" y="244"/>
                  </a:lnTo>
                  <a:lnTo>
                    <a:pt x="1" y="263"/>
                  </a:lnTo>
                  <a:lnTo>
                    <a:pt x="1" y="263"/>
                  </a:lnTo>
                  <a:lnTo>
                    <a:pt x="0" y="265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72"/>
                  </a:lnTo>
                  <a:lnTo>
                    <a:pt x="1" y="273"/>
                  </a:lnTo>
                  <a:lnTo>
                    <a:pt x="3" y="274"/>
                  </a:lnTo>
                  <a:lnTo>
                    <a:pt x="4" y="274"/>
                  </a:lnTo>
                  <a:lnTo>
                    <a:pt x="7" y="273"/>
                  </a:lnTo>
                  <a:lnTo>
                    <a:pt x="8" y="272"/>
                  </a:lnTo>
                  <a:lnTo>
                    <a:pt x="9" y="270"/>
                  </a:lnTo>
                  <a:lnTo>
                    <a:pt x="9" y="270"/>
                  </a:lnTo>
                  <a:lnTo>
                    <a:pt x="11" y="254"/>
                  </a:lnTo>
                  <a:lnTo>
                    <a:pt x="14" y="237"/>
                  </a:lnTo>
                  <a:lnTo>
                    <a:pt x="22" y="204"/>
                  </a:lnTo>
                  <a:lnTo>
                    <a:pt x="37" y="139"/>
                  </a:lnTo>
                  <a:lnTo>
                    <a:pt x="37" y="139"/>
                  </a:lnTo>
                  <a:lnTo>
                    <a:pt x="45" y="106"/>
                  </a:lnTo>
                  <a:lnTo>
                    <a:pt x="54" y="73"/>
                  </a:lnTo>
                  <a:lnTo>
                    <a:pt x="54" y="73"/>
                  </a:lnTo>
                  <a:lnTo>
                    <a:pt x="58" y="56"/>
                  </a:lnTo>
                  <a:lnTo>
                    <a:pt x="61" y="39"/>
                  </a:lnTo>
                  <a:lnTo>
                    <a:pt x="64" y="31"/>
                  </a:lnTo>
                  <a:lnTo>
                    <a:pt x="66" y="22"/>
                  </a:lnTo>
                  <a:lnTo>
                    <a:pt x="70" y="14"/>
                  </a:lnTo>
                  <a:lnTo>
                    <a:pt x="74" y="8"/>
                  </a:lnTo>
                  <a:lnTo>
                    <a:pt x="74" y="8"/>
                  </a:lnTo>
                  <a:lnTo>
                    <a:pt x="75" y="6"/>
                  </a:lnTo>
                  <a:lnTo>
                    <a:pt x="75" y="5"/>
                  </a:lnTo>
                  <a:lnTo>
                    <a:pt x="74" y="1"/>
                  </a:lnTo>
                  <a:lnTo>
                    <a:pt x="72" y="0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8" y="2"/>
                  </a:lnTo>
                  <a:lnTo>
                    <a:pt x="6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20" name="Freeform 170">
              <a:extLst>
                <a:ext uri="{FF2B5EF4-FFF2-40B4-BE49-F238E27FC236}">
                  <a16:creationId xmlns="" xmlns:a16="http://schemas.microsoft.com/office/drawing/2014/main" id="{3E690545-2796-4A5E-96F9-B1AE7AEEC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201863"/>
              <a:ext cx="31750" cy="112713"/>
            </a:xfrm>
            <a:custGeom>
              <a:avLst/>
              <a:gdLst/>
              <a:ahLst/>
              <a:cxnLst>
                <a:cxn ang="0">
                  <a:pos x="52" y="4"/>
                </a:cxn>
                <a:cxn ang="0">
                  <a:pos x="52" y="4"/>
                </a:cxn>
                <a:cxn ang="0">
                  <a:pos x="51" y="10"/>
                </a:cxn>
                <a:cxn ang="0">
                  <a:pos x="48" y="16"/>
                </a:cxn>
                <a:cxn ang="0">
                  <a:pos x="43" y="29"/>
                </a:cxn>
                <a:cxn ang="0">
                  <a:pos x="38" y="41"/>
                </a:cxn>
                <a:cxn ang="0">
                  <a:pos x="36" y="47"/>
                </a:cxn>
                <a:cxn ang="0">
                  <a:pos x="34" y="54"/>
                </a:cxn>
                <a:cxn ang="0">
                  <a:pos x="34" y="54"/>
                </a:cxn>
                <a:cxn ang="0">
                  <a:pos x="25" y="103"/>
                </a:cxn>
                <a:cxn ang="0">
                  <a:pos x="25" y="103"/>
                </a:cxn>
                <a:cxn ang="0">
                  <a:pos x="23" y="116"/>
                </a:cxn>
                <a:cxn ang="0">
                  <a:pos x="19" y="129"/>
                </a:cxn>
                <a:cxn ang="0">
                  <a:pos x="10" y="156"/>
                </a:cxn>
                <a:cxn ang="0">
                  <a:pos x="3" y="181"/>
                </a:cxn>
                <a:cxn ang="0">
                  <a:pos x="1" y="195"/>
                </a:cxn>
                <a:cxn ang="0">
                  <a:pos x="0" y="208"/>
                </a:cxn>
                <a:cxn ang="0">
                  <a:pos x="0" y="208"/>
                </a:cxn>
                <a:cxn ang="0">
                  <a:pos x="0" y="210"/>
                </a:cxn>
                <a:cxn ang="0">
                  <a:pos x="1" y="211"/>
                </a:cxn>
                <a:cxn ang="0">
                  <a:pos x="2" y="212"/>
                </a:cxn>
                <a:cxn ang="0">
                  <a:pos x="4" y="212"/>
                </a:cxn>
                <a:cxn ang="0">
                  <a:pos x="6" y="212"/>
                </a:cxn>
                <a:cxn ang="0">
                  <a:pos x="7" y="211"/>
                </a:cxn>
                <a:cxn ang="0">
                  <a:pos x="8" y="210"/>
                </a:cxn>
                <a:cxn ang="0">
                  <a:pos x="9" y="208"/>
                </a:cxn>
                <a:cxn ang="0">
                  <a:pos x="9" y="208"/>
                </a:cxn>
                <a:cxn ang="0">
                  <a:pos x="10" y="200"/>
                </a:cxn>
                <a:cxn ang="0">
                  <a:pos x="11" y="192"/>
                </a:cxn>
                <a:cxn ang="0">
                  <a:pos x="15" y="176"/>
                </a:cxn>
                <a:cxn ang="0">
                  <a:pos x="26" y="144"/>
                </a:cxn>
                <a:cxn ang="0">
                  <a:pos x="26" y="144"/>
                </a:cxn>
                <a:cxn ang="0">
                  <a:pos x="29" y="131"/>
                </a:cxn>
                <a:cxn ang="0">
                  <a:pos x="32" y="117"/>
                </a:cxn>
                <a:cxn ang="0">
                  <a:pos x="37" y="91"/>
                </a:cxn>
                <a:cxn ang="0">
                  <a:pos x="37" y="91"/>
                </a:cxn>
                <a:cxn ang="0">
                  <a:pos x="41" y="67"/>
                </a:cxn>
                <a:cxn ang="0">
                  <a:pos x="46" y="42"/>
                </a:cxn>
                <a:cxn ang="0">
                  <a:pos x="46" y="42"/>
                </a:cxn>
                <a:cxn ang="0">
                  <a:pos x="50" y="33"/>
                </a:cxn>
                <a:cxn ang="0">
                  <a:pos x="55" y="23"/>
                </a:cxn>
                <a:cxn ang="0">
                  <a:pos x="59" y="14"/>
                </a:cxn>
                <a:cxn ang="0">
                  <a:pos x="60" y="9"/>
                </a:cxn>
                <a:cxn ang="0">
                  <a:pos x="61" y="4"/>
                </a:cxn>
                <a:cxn ang="0">
                  <a:pos x="61" y="4"/>
                </a:cxn>
                <a:cxn ang="0">
                  <a:pos x="61" y="3"/>
                </a:cxn>
                <a:cxn ang="0">
                  <a:pos x="60" y="1"/>
                </a:cxn>
                <a:cxn ang="0">
                  <a:pos x="59" y="0"/>
                </a:cxn>
                <a:cxn ang="0">
                  <a:pos x="57" y="0"/>
                </a:cxn>
                <a:cxn ang="0">
                  <a:pos x="54" y="1"/>
                </a:cxn>
                <a:cxn ang="0">
                  <a:pos x="53" y="3"/>
                </a:cxn>
                <a:cxn ang="0">
                  <a:pos x="52" y="4"/>
                </a:cxn>
                <a:cxn ang="0">
                  <a:pos x="52" y="4"/>
                </a:cxn>
              </a:cxnLst>
              <a:rect l="0" t="0" r="r" b="b"/>
              <a:pathLst>
                <a:path w="61" h="212">
                  <a:moveTo>
                    <a:pt x="52" y="4"/>
                  </a:moveTo>
                  <a:lnTo>
                    <a:pt x="52" y="4"/>
                  </a:lnTo>
                  <a:lnTo>
                    <a:pt x="51" y="10"/>
                  </a:lnTo>
                  <a:lnTo>
                    <a:pt x="48" y="16"/>
                  </a:lnTo>
                  <a:lnTo>
                    <a:pt x="43" y="29"/>
                  </a:lnTo>
                  <a:lnTo>
                    <a:pt x="38" y="41"/>
                  </a:lnTo>
                  <a:lnTo>
                    <a:pt x="36" y="47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25" y="103"/>
                  </a:lnTo>
                  <a:lnTo>
                    <a:pt x="25" y="103"/>
                  </a:lnTo>
                  <a:lnTo>
                    <a:pt x="23" y="116"/>
                  </a:lnTo>
                  <a:lnTo>
                    <a:pt x="19" y="129"/>
                  </a:lnTo>
                  <a:lnTo>
                    <a:pt x="10" y="156"/>
                  </a:lnTo>
                  <a:lnTo>
                    <a:pt x="3" y="181"/>
                  </a:lnTo>
                  <a:lnTo>
                    <a:pt x="1" y="195"/>
                  </a:lnTo>
                  <a:lnTo>
                    <a:pt x="0" y="208"/>
                  </a:lnTo>
                  <a:lnTo>
                    <a:pt x="0" y="208"/>
                  </a:lnTo>
                  <a:lnTo>
                    <a:pt x="0" y="210"/>
                  </a:lnTo>
                  <a:lnTo>
                    <a:pt x="1" y="211"/>
                  </a:lnTo>
                  <a:lnTo>
                    <a:pt x="2" y="212"/>
                  </a:lnTo>
                  <a:lnTo>
                    <a:pt x="4" y="212"/>
                  </a:lnTo>
                  <a:lnTo>
                    <a:pt x="6" y="212"/>
                  </a:lnTo>
                  <a:lnTo>
                    <a:pt x="7" y="211"/>
                  </a:lnTo>
                  <a:lnTo>
                    <a:pt x="8" y="210"/>
                  </a:lnTo>
                  <a:lnTo>
                    <a:pt x="9" y="208"/>
                  </a:lnTo>
                  <a:lnTo>
                    <a:pt x="9" y="208"/>
                  </a:lnTo>
                  <a:lnTo>
                    <a:pt x="10" y="200"/>
                  </a:lnTo>
                  <a:lnTo>
                    <a:pt x="11" y="192"/>
                  </a:lnTo>
                  <a:lnTo>
                    <a:pt x="15" y="176"/>
                  </a:lnTo>
                  <a:lnTo>
                    <a:pt x="26" y="144"/>
                  </a:lnTo>
                  <a:lnTo>
                    <a:pt x="26" y="144"/>
                  </a:lnTo>
                  <a:lnTo>
                    <a:pt x="29" y="131"/>
                  </a:lnTo>
                  <a:lnTo>
                    <a:pt x="32" y="117"/>
                  </a:lnTo>
                  <a:lnTo>
                    <a:pt x="37" y="91"/>
                  </a:lnTo>
                  <a:lnTo>
                    <a:pt x="37" y="91"/>
                  </a:lnTo>
                  <a:lnTo>
                    <a:pt x="41" y="67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50" y="33"/>
                  </a:lnTo>
                  <a:lnTo>
                    <a:pt x="55" y="23"/>
                  </a:lnTo>
                  <a:lnTo>
                    <a:pt x="59" y="14"/>
                  </a:lnTo>
                  <a:lnTo>
                    <a:pt x="60" y="9"/>
                  </a:lnTo>
                  <a:lnTo>
                    <a:pt x="61" y="4"/>
                  </a:lnTo>
                  <a:lnTo>
                    <a:pt x="61" y="4"/>
                  </a:lnTo>
                  <a:lnTo>
                    <a:pt x="61" y="3"/>
                  </a:lnTo>
                  <a:lnTo>
                    <a:pt x="60" y="1"/>
                  </a:lnTo>
                  <a:lnTo>
                    <a:pt x="59" y="0"/>
                  </a:lnTo>
                  <a:lnTo>
                    <a:pt x="57" y="0"/>
                  </a:lnTo>
                  <a:lnTo>
                    <a:pt x="54" y="1"/>
                  </a:lnTo>
                  <a:lnTo>
                    <a:pt x="53" y="3"/>
                  </a:lnTo>
                  <a:lnTo>
                    <a:pt x="52" y="4"/>
                  </a:lnTo>
                  <a:lnTo>
                    <a:pt x="52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21" name="Freeform 171">
              <a:extLst>
                <a:ext uri="{FF2B5EF4-FFF2-40B4-BE49-F238E27FC236}">
                  <a16:creationId xmlns="" xmlns:a16="http://schemas.microsoft.com/office/drawing/2014/main" id="{DD0F65B9-F050-4D0A-8FEB-E63C1CA42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7688" y="2209800"/>
              <a:ext cx="36513" cy="90488"/>
            </a:xfrm>
            <a:custGeom>
              <a:avLst/>
              <a:gdLst/>
              <a:ahLst/>
              <a:cxnLst>
                <a:cxn ang="0">
                  <a:pos x="60" y="1"/>
                </a:cxn>
                <a:cxn ang="0">
                  <a:pos x="60" y="1"/>
                </a:cxn>
                <a:cxn ang="0">
                  <a:pos x="51" y="10"/>
                </a:cxn>
                <a:cxn ang="0">
                  <a:pos x="43" y="22"/>
                </a:cxn>
                <a:cxn ang="0">
                  <a:pos x="37" y="34"/>
                </a:cxn>
                <a:cxn ang="0">
                  <a:pos x="33" y="48"/>
                </a:cxn>
                <a:cxn ang="0">
                  <a:pos x="29" y="61"/>
                </a:cxn>
                <a:cxn ang="0">
                  <a:pos x="25" y="75"/>
                </a:cxn>
                <a:cxn ang="0">
                  <a:pos x="20" y="100"/>
                </a:cxn>
                <a:cxn ang="0">
                  <a:pos x="20" y="100"/>
                </a:cxn>
                <a:cxn ang="0">
                  <a:pos x="15" y="115"/>
                </a:cxn>
                <a:cxn ang="0">
                  <a:pos x="6" y="135"/>
                </a:cxn>
                <a:cxn ang="0">
                  <a:pos x="3" y="147"/>
                </a:cxn>
                <a:cxn ang="0">
                  <a:pos x="0" y="156"/>
                </a:cxn>
                <a:cxn ang="0">
                  <a:pos x="0" y="164"/>
                </a:cxn>
                <a:cxn ang="0">
                  <a:pos x="1" y="166"/>
                </a:cxn>
                <a:cxn ang="0">
                  <a:pos x="3" y="170"/>
                </a:cxn>
                <a:cxn ang="0">
                  <a:pos x="3" y="170"/>
                </a:cxn>
                <a:cxn ang="0">
                  <a:pos x="4" y="170"/>
                </a:cxn>
                <a:cxn ang="0">
                  <a:pos x="6" y="171"/>
                </a:cxn>
                <a:cxn ang="0">
                  <a:pos x="9" y="169"/>
                </a:cxn>
                <a:cxn ang="0">
                  <a:pos x="10" y="167"/>
                </a:cxn>
                <a:cxn ang="0">
                  <a:pos x="11" y="165"/>
                </a:cxn>
                <a:cxn ang="0">
                  <a:pos x="10" y="164"/>
                </a:cxn>
                <a:cxn ang="0">
                  <a:pos x="9" y="162"/>
                </a:cxn>
                <a:cxn ang="0">
                  <a:pos x="9" y="162"/>
                </a:cxn>
                <a:cxn ang="0">
                  <a:pos x="10" y="159"/>
                </a:cxn>
                <a:cxn ang="0">
                  <a:pos x="14" y="152"/>
                </a:cxn>
                <a:cxn ang="0">
                  <a:pos x="18" y="138"/>
                </a:cxn>
                <a:cxn ang="0">
                  <a:pos x="18" y="138"/>
                </a:cxn>
                <a:cxn ang="0">
                  <a:pos x="24" y="119"/>
                </a:cxn>
                <a:cxn ang="0">
                  <a:pos x="29" y="100"/>
                </a:cxn>
                <a:cxn ang="0">
                  <a:pos x="29" y="100"/>
                </a:cxn>
                <a:cxn ang="0">
                  <a:pos x="34" y="76"/>
                </a:cxn>
                <a:cxn ang="0">
                  <a:pos x="38" y="63"/>
                </a:cxn>
                <a:cxn ang="0">
                  <a:pos x="41" y="51"/>
                </a:cxn>
                <a:cxn ang="0">
                  <a:pos x="47" y="38"/>
                </a:cxn>
                <a:cxn ang="0">
                  <a:pos x="52" y="27"/>
                </a:cxn>
                <a:cxn ang="0">
                  <a:pos x="58" y="17"/>
                </a:cxn>
                <a:cxn ang="0">
                  <a:pos x="66" y="7"/>
                </a:cxn>
                <a:cxn ang="0">
                  <a:pos x="66" y="7"/>
                </a:cxn>
                <a:cxn ang="0">
                  <a:pos x="67" y="6"/>
                </a:cxn>
                <a:cxn ang="0">
                  <a:pos x="68" y="4"/>
                </a:cxn>
                <a:cxn ang="0">
                  <a:pos x="67" y="3"/>
                </a:cxn>
                <a:cxn ang="0">
                  <a:pos x="66" y="1"/>
                </a:cxn>
                <a:cxn ang="0">
                  <a:pos x="65" y="0"/>
                </a:cxn>
                <a:cxn ang="0">
                  <a:pos x="63" y="0"/>
                </a:cxn>
                <a:cxn ang="0">
                  <a:pos x="61" y="0"/>
                </a:cxn>
                <a:cxn ang="0">
                  <a:pos x="60" y="1"/>
                </a:cxn>
                <a:cxn ang="0">
                  <a:pos x="60" y="1"/>
                </a:cxn>
              </a:cxnLst>
              <a:rect l="0" t="0" r="r" b="b"/>
              <a:pathLst>
                <a:path w="68" h="171">
                  <a:moveTo>
                    <a:pt x="60" y="1"/>
                  </a:moveTo>
                  <a:lnTo>
                    <a:pt x="60" y="1"/>
                  </a:lnTo>
                  <a:lnTo>
                    <a:pt x="51" y="10"/>
                  </a:lnTo>
                  <a:lnTo>
                    <a:pt x="43" y="22"/>
                  </a:lnTo>
                  <a:lnTo>
                    <a:pt x="37" y="34"/>
                  </a:lnTo>
                  <a:lnTo>
                    <a:pt x="33" y="48"/>
                  </a:lnTo>
                  <a:lnTo>
                    <a:pt x="29" y="61"/>
                  </a:lnTo>
                  <a:lnTo>
                    <a:pt x="25" y="75"/>
                  </a:lnTo>
                  <a:lnTo>
                    <a:pt x="20" y="100"/>
                  </a:lnTo>
                  <a:lnTo>
                    <a:pt x="20" y="100"/>
                  </a:lnTo>
                  <a:lnTo>
                    <a:pt x="15" y="115"/>
                  </a:lnTo>
                  <a:lnTo>
                    <a:pt x="6" y="135"/>
                  </a:lnTo>
                  <a:lnTo>
                    <a:pt x="3" y="147"/>
                  </a:lnTo>
                  <a:lnTo>
                    <a:pt x="0" y="156"/>
                  </a:lnTo>
                  <a:lnTo>
                    <a:pt x="0" y="164"/>
                  </a:lnTo>
                  <a:lnTo>
                    <a:pt x="1" y="166"/>
                  </a:lnTo>
                  <a:lnTo>
                    <a:pt x="3" y="170"/>
                  </a:lnTo>
                  <a:lnTo>
                    <a:pt x="3" y="170"/>
                  </a:lnTo>
                  <a:lnTo>
                    <a:pt x="4" y="170"/>
                  </a:lnTo>
                  <a:lnTo>
                    <a:pt x="6" y="171"/>
                  </a:lnTo>
                  <a:lnTo>
                    <a:pt x="9" y="169"/>
                  </a:lnTo>
                  <a:lnTo>
                    <a:pt x="10" y="167"/>
                  </a:lnTo>
                  <a:lnTo>
                    <a:pt x="11" y="165"/>
                  </a:lnTo>
                  <a:lnTo>
                    <a:pt x="10" y="164"/>
                  </a:lnTo>
                  <a:lnTo>
                    <a:pt x="9" y="162"/>
                  </a:lnTo>
                  <a:lnTo>
                    <a:pt x="9" y="162"/>
                  </a:lnTo>
                  <a:lnTo>
                    <a:pt x="10" y="159"/>
                  </a:lnTo>
                  <a:lnTo>
                    <a:pt x="14" y="152"/>
                  </a:lnTo>
                  <a:lnTo>
                    <a:pt x="18" y="138"/>
                  </a:lnTo>
                  <a:lnTo>
                    <a:pt x="18" y="138"/>
                  </a:lnTo>
                  <a:lnTo>
                    <a:pt x="24" y="119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34" y="76"/>
                  </a:lnTo>
                  <a:lnTo>
                    <a:pt x="38" y="63"/>
                  </a:lnTo>
                  <a:lnTo>
                    <a:pt x="41" y="51"/>
                  </a:lnTo>
                  <a:lnTo>
                    <a:pt x="47" y="38"/>
                  </a:lnTo>
                  <a:lnTo>
                    <a:pt x="52" y="27"/>
                  </a:lnTo>
                  <a:lnTo>
                    <a:pt x="58" y="17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67" y="6"/>
                  </a:lnTo>
                  <a:lnTo>
                    <a:pt x="68" y="4"/>
                  </a:lnTo>
                  <a:lnTo>
                    <a:pt x="67" y="3"/>
                  </a:lnTo>
                  <a:lnTo>
                    <a:pt x="66" y="1"/>
                  </a:lnTo>
                  <a:lnTo>
                    <a:pt x="65" y="0"/>
                  </a:lnTo>
                  <a:lnTo>
                    <a:pt x="63" y="0"/>
                  </a:lnTo>
                  <a:lnTo>
                    <a:pt x="61" y="0"/>
                  </a:lnTo>
                  <a:lnTo>
                    <a:pt x="60" y="1"/>
                  </a:lnTo>
                  <a:lnTo>
                    <a:pt x="60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22" name="Freeform 172">
              <a:extLst>
                <a:ext uri="{FF2B5EF4-FFF2-40B4-BE49-F238E27FC236}">
                  <a16:creationId xmlns="" xmlns:a16="http://schemas.microsoft.com/office/drawing/2014/main" id="{E9C5FC6E-CD0F-4CF2-8D1A-05C49F531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3088" y="2219325"/>
              <a:ext cx="33338" cy="63500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55" y="0"/>
                </a:cxn>
                <a:cxn ang="0">
                  <a:pos x="50" y="2"/>
                </a:cxn>
                <a:cxn ang="0">
                  <a:pos x="46" y="5"/>
                </a:cxn>
                <a:cxn ang="0">
                  <a:pos x="42" y="8"/>
                </a:cxn>
                <a:cxn ang="0">
                  <a:pos x="39" y="11"/>
                </a:cxn>
                <a:cxn ang="0">
                  <a:pos x="33" y="19"/>
                </a:cxn>
                <a:cxn ang="0">
                  <a:pos x="29" y="30"/>
                </a:cxn>
                <a:cxn ang="0">
                  <a:pos x="29" y="30"/>
                </a:cxn>
                <a:cxn ang="0">
                  <a:pos x="13" y="70"/>
                </a:cxn>
                <a:cxn ang="0">
                  <a:pos x="6" y="91"/>
                </a:cxn>
                <a:cxn ang="0">
                  <a:pos x="0" y="112"/>
                </a:cxn>
                <a:cxn ang="0">
                  <a:pos x="0" y="112"/>
                </a:cxn>
                <a:cxn ang="0">
                  <a:pos x="0" y="114"/>
                </a:cxn>
                <a:cxn ang="0">
                  <a:pos x="1" y="116"/>
                </a:cxn>
                <a:cxn ang="0">
                  <a:pos x="2" y="118"/>
                </a:cxn>
                <a:cxn ang="0">
                  <a:pos x="4" y="118"/>
                </a:cxn>
                <a:cxn ang="0">
                  <a:pos x="6" y="119"/>
                </a:cxn>
                <a:cxn ang="0">
                  <a:pos x="7" y="118"/>
                </a:cxn>
                <a:cxn ang="0">
                  <a:pos x="8" y="116"/>
                </a:cxn>
                <a:cxn ang="0">
                  <a:pos x="9" y="114"/>
                </a:cxn>
                <a:cxn ang="0">
                  <a:pos x="9" y="114"/>
                </a:cxn>
                <a:cxn ang="0">
                  <a:pos x="13" y="100"/>
                </a:cxn>
                <a:cxn ang="0">
                  <a:pos x="17" y="84"/>
                </a:cxn>
                <a:cxn ang="0">
                  <a:pos x="23" y="70"/>
                </a:cxn>
                <a:cxn ang="0">
                  <a:pos x="30" y="56"/>
                </a:cxn>
                <a:cxn ang="0">
                  <a:pos x="30" y="56"/>
                </a:cxn>
                <a:cxn ang="0">
                  <a:pos x="34" y="42"/>
                </a:cxn>
                <a:cxn ang="0">
                  <a:pos x="39" y="29"/>
                </a:cxn>
                <a:cxn ang="0">
                  <a:pos x="42" y="22"/>
                </a:cxn>
                <a:cxn ang="0">
                  <a:pos x="46" y="17"/>
                </a:cxn>
                <a:cxn ang="0">
                  <a:pos x="51" y="12"/>
                </a:cxn>
                <a:cxn ang="0">
                  <a:pos x="57" y="9"/>
                </a:cxn>
                <a:cxn ang="0">
                  <a:pos x="57" y="9"/>
                </a:cxn>
                <a:cxn ang="0">
                  <a:pos x="60" y="8"/>
                </a:cxn>
                <a:cxn ang="0">
                  <a:pos x="61" y="7"/>
                </a:cxn>
                <a:cxn ang="0">
                  <a:pos x="62" y="5"/>
                </a:cxn>
                <a:cxn ang="0">
                  <a:pos x="61" y="3"/>
                </a:cxn>
                <a:cxn ang="0">
                  <a:pos x="61" y="2"/>
                </a:cxn>
                <a:cxn ang="0">
                  <a:pos x="60" y="0"/>
                </a:cxn>
                <a:cxn ang="0">
                  <a:pos x="57" y="0"/>
                </a:cxn>
                <a:cxn ang="0">
                  <a:pos x="55" y="0"/>
                </a:cxn>
                <a:cxn ang="0">
                  <a:pos x="55" y="0"/>
                </a:cxn>
              </a:cxnLst>
              <a:rect l="0" t="0" r="r" b="b"/>
              <a:pathLst>
                <a:path w="62" h="119">
                  <a:moveTo>
                    <a:pt x="55" y="0"/>
                  </a:moveTo>
                  <a:lnTo>
                    <a:pt x="55" y="0"/>
                  </a:lnTo>
                  <a:lnTo>
                    <a:pt x="50" y="2"/>
                  </a:lnTo>
                  <a:lnTo>
                    <a:pt x="46" y="5"/>
                  </a:lnTo>
                  <a:lnTo>
                    <a:pt x="42" y="8"/>
                  </a:lnTo>
                  <a:lnTo>
                    <a:pt x="39" y="11"/>
                  </a:lnTo>
                  <a:lnTo>
                    <a:pt x="33" y="19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13" y="70"/>
                  </a:lnTo>
                  <a:lnTo>
                    <a:pt x="6" y="91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114"/>
                  </a:lnTo>
                  <a:lnTo>
                    <a:pt x="1" y="116"/>
                  </a:lnTo>
                  <a:lnTo>
                    <a:pt x="2" y="118"/>
                  </a:lnTo>
                  <a:lnTo>
                    <a:pt x="4" y="118"/>
                  </a:lnTo>
                  <a:lnTo>
                    <a:pt x="6" y="119"/>
                  </a:lnTo>
                  <a:lnTo>
                    <a:pt x="7" y="118"/>
                  </a:lnTo>
                  <a:lnTo>
                    <a:pt x="8" y="116"/>
                  </a:lnTo>
                  <a:lnTo>
                    <a:pt x="9" y="114"/>
                  </a:lnTo>
                  <a:lnTo>
                    <a:pt x="9" y="114"/>
                  </a:lnTo>
                  <a:lnTo>
                    <a:pt x="13" y="100"/>
                  </a:lnTo>
                  <a:lnTo>
                    <a:pt x="17" y="84"/>
                  </a:lnTo>
                  <a:lnTo>
                    <a:pt x="23" y="70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34" y="42"/>
                  </a:lnTo>
                  <a:lnTo>
                    <a:pt x="39" y="29"/>
                  </a:lnTo>
                  <a:lnTo>
                    <a:pt x="42" y="22"/>
                  </a:lnTo>
                  <a:lnTo>
                    <a:pt x="46" y="17"/>
                  </a:lnTo>
                  <a:lnTo>
                    <a:pt x="51" y="12"/>
                  </a:lnTo>
                  <a:lnTo>
                    <a:pt x="57" y="9"/>
                  </a:lnTo>
                  <a:lnTo>
                    <a:pt x="57" y="9"/>
                  </a:lnTo>
                  <a:lnTo>
                    <a:pt x="60" y="8"/>
                  </a:lnTo>
                  <a:lnTo>
                    <a:pt x="61" y="7"/>
                  </a:lnTo>
                  <a:lnTo>
                    <a:pt x="62" y="5"/>
                  </a:lnTo>
                  <a:lnTo>
                    <a:pt x="61" y="3"/>
                  </a:lnTo>
                  <a:lnTo>
                    <a:pt x="61" y="2"/>
                  </a:lnTo>
                  <a:lnTo>
                    <a:pt x="60" y="0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23" name="Freeform 173">
              <a:extLst>
                <a:ext uri="{FF2B5EF4-FFF2-40B4-BE49-F238E27FC236}">
                  <a16:creationId xmlns="" xmlns:a16="http://schemas.microsoft.com/office/drawing/2014/main" id="{2671626C-8224-4A42-AB05-41680A971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3725" y="2228850"/>
              <a:ext cx="17463" cy="52388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24" y="2"/>
                </a:cxn>
                <a:cxn ang="0">
                  <a:pos x="22" y="6"/>
                </a:cxn>
                <a:cxn ang="0">
                  <a:pos x="17" y="12"/>
                </a:cxn>
                <a:cxn ang="0">
                  <a:pos x="15" y="20"/>
                </a:cxn>
                <a:cxn ang="0">
                  <a:pos x="14" y="27"/>
                </a:cxn>
                <a:cxn ang="0">
                  <a:pos x="14" y="27"/>
                </a:cxn>
                <a:cxn ang="0">
                  <a:pos x="12" y="45"/>
                </a:cxn>
                <a:cxn ang="0">
                  <a:pos x="10" y="61"/>
                </a:cxn>
                <a:cxn ang="0">
                  <a:pos x="6" y="78"/>
                </a:cxn>
                <a:cxn ang="0">
                  <a:pos x="0" y="94"/>
                </a:cxn>
                <a:cxn ang="0">
                  <a:pos x="0" y="94"/>
                </a:cxn>
                <a:cxn ang="0">
                  <a:pos x="0" y="96"/>
                </a:cxn>
                <a:cxn ang="0">
                  <a:pos x="0" y="97"/>
                </a:cxn>
                <a:cxn ang="0">
                  <a:pos x="1" y="100"/>
                </a:cxn>
                <a:cxn ang="0">
                  <a:pos x="3" y="100"/>
                </a:cxn>
                <a:cxn ang="0">
                  <a:pos x="6" y="100"/>
                </a:cxn>
                <a:cxn ang="0">
                  <a:pos x="8" y="98"/>
                </a:cxn>
                <a:cxn ang="0">
                  <a:pos x="9" y="96"/>
                </a:cxn>
                <a:cxn ang="0">
                  <a:pos x="9" y="96"/>
                </a:cxn>
                <a:cxn ang="0">
                  <a:pos x="13" y="85"/>
                </a:cxn>
                <a:cxn ang="0">
                  <a:pos x="15" y="80"/>
                </a:cxn>
                <a:cxn ang="0">
                  <a:pos x="18" y="75"/>
                </a:cxn>
                <a:cxn ang="0">
                  <a:pos x="18" y="75"/>
                </a:cxn>
                <a:cxn ang="0">
                  <a:pos x="19" y="72"/>
                </a:cxn>
                <a:cxn ang="0">
                  <a:pos x="21" y="69"/>
                </a:cxn>
                <a:cxn ang="0">
                  <a:pos x="21" y="62"/>
                </a:cxn>
                <a:cxn ang="0">
                  <a:pos x="22" y="49"/>
                </a:cxn>
                <a:cxn ang="0">
                  <a:pos x="22" y="49"/>
                </a:cxn>
                <a:cxn ang="0">
                  <a:pos x="23" y="28"/>
                </a:cxn>
                <a:cxn ang="0">
                  <a:pos x="24" y="22"/>
                </a:cxn>
                <a:cxn ang="0">
                  <a:pos x="25" y="17"/>
                </a:cxn>
                <a:cxn ang="0">
                  <a:pos x="27" y="13"/>
                </a:cxn>
                <a:cxn ang="0">
                  <a:pos x="30" y="10"/>
                </a:cxn>
                <a:cxn ang="0">
                  <a:pos x="30" y="10"/>
                </a:cxn>
                <a:cxn ang="0">
                  <a:pos x="31" y="9"/>
                </a:cxn>
                <a:cxn ang="0">
                  <a:pos x="32" y="8"/>
                </a:cxn>
                <a:cxn ang="0">
                  <a:pos x="33" y="3"/>
                </a:cxn>
                <a:cxn ang="0">
                  <a:pos x="32" y="2"/>
                </a:cxn>
                <a:cxn ang="0">
                  <a:pos x="31" y="1"/>
                </a:cxn>
                <a:cxn ang="0">
                  <a:pos x="29" y="0"/>
                </a:cxn>
                <a:cxn ang="0">
                  <a:pos x="27" y="1"/>
                </a:cxn>
                <a:cxn ang="0">
                  <a:pos x="27" y="1"/>
                </a:cxn>
              </a:cxnLst>
              <a:rect l="0" t="0" r="r" b="b"/>
              <a:pathLst>
                <a:path w="33" h="100">
                  <a:moveTo>
                    <a:pt x="27" y="1"/>
                  </a:moveTo>
                  <a:lnTo>
                    <a:pt x="27" y="1"/>
                  </a:lnTo>
                  <a:lnTo>
                    <a:pt x="24" y="2"/>
                  </a:lnTo>
                  <a:lnTo>
                    <a:pt x="22" y="6"/>
                  </a:lnTo>
                  <a:lnTo>
                    <a:pt x="17" y="12"/>
                  </a:lnTo>
                  <a:lnTo>
                    <a:pt x="15" y="20"/>
                  </a:lnTo>
                  <a:lnTo>
                    <a:pt x="14" y="27"/>
                  </a:lnTo>
                  <a:lnTo>
                    <a:pt x="14" y="27"/>
                  </a:lnTo>
                  <a:lnTo>
                    <a:pt x="12" y="45"/>
                  </a:lnTo>
                  <a:lnTo>
                    <a:pt x="10" y="61"/>
                  </a:lnTo>
                  <a:lnTo>
                    <a:pt x="6" y="78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0" y="96"/>
                  </a:lnTo>
                  <a:lnTo>
                    <a:pt x="0" y="97"/>
                  </a:lnTo>
                  <a:lnTo>
                    <a:pt x="1" y="100"/>
                  </a:lnTo>
                  <a:lnTo>
                    <a:pt x="3" y="100"/>
                  </a:lnTo>
                  <a:lnTo>
                    <a:pt x="6" y="100"/>
                  </a:lnTo>
                  <a:lnTo>
                    <a:pt x="8" y="98"/>
                  </a:lnTo>
                  <a:lnTo>
                    <a:pt x="9" y="96"/>
                  </a:lnTo>
                  <a:lnTo>
                    <a:pt x="9" y="96"/>
                  </a:lnTo>
                  <a:lnTo>
                    <a:pt x="13" y="85"/>
                  </a:lnTo>
                  <a:lnTo>
                    <a:pt x="15" y="80"/>
                  </a:lnTo>
                  <a:lnTo>
                    <a:pt x="18" y="75"/>
                  </a:lnTo>
                  <a:lnTo>
                    <a:pt x="18" y="75"/>
                  </a:lnTo>
                  <a:lnTo>
                    <a:pt x="19" y="72"/>
                  </a:lnTo>
                  <a:lnTo>
                    <a:pt x="21" y="69"/>
                  </a:lnTo>
                  <a:lnTo>
                    <a:pt x="21" y="62"/>
                  </a:lnTo>
                  <a:lnTo>
                    <a:pt x="22" y="49"/>
                  </a:lnTo>
                  <a:lnTo>
                    <a:pt x="22" y="49"/>
                  </a:lnTo>
                  <a:lnTo>
                    <a:pt x="23" y="28"/>
                  </a:lnTo>
                  <a:lnTo>
                    <a:pt x="24" y="22"/>
                  </a:lnTo>
                  <a:lnTo>
                    <a:pt x="25" y="17"/>
                  </a:lnTo>
                  <a:lnTo>
                    <a:pt x="27" y="13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1" y="9"/>
                  </a:lnTo>
                  <a:lnTo>
                    <a:pt x="32" y="8"/>
                  </a:lnTo>
                  <a:lnTo>
                    <a:pt x="33" y="3"/>
                  </a:lnTo>
                  <a:lnTo>
                    <a:pt x="32" y="2"/>
                  </a:lnTo>
                  <a:lnTo>
                    <a:pt x="31" y="1"/>
                  </a:lnTo>
                  <a:lnTo>
                    <a:pt x="29" y="0"/>
                  </a:lnTo>
                  <a:lnTo>
                    <a:pt x="27" y="1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24" name="Freeform 174">
              <a:extLst>
                <a:ext uri="{FF2B5EF4-FFF2-40B4-BE49-F238E27FC236}">
                  <a16:creationId xmlns="" xmlns:a16="http://schemas.microsoft.com/office/drawing/2014/main" id="{45764C6C-54C8-4D9F-BBB9-A8B549B7C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225" y="2436813"/>
              <a:ext cx="4763" cy="4286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76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3" y="80"/>
                </a:cxn>
                <a:cxn ang="0">
                  <a:pos x="5" y="80"/>
                </a:cxn>
                <a:cxn ang="0">
                  <a:pos x="6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9" y="76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2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80">
                  <a:moveTo>
                    <a:pt x="0" y="5"/>
                  </a:moveTo>
                  <a:lnTo>
                    <a:pt x="0" y="76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3" y="80"/>
                  </a:lnTo>
                  <a:lnTo>
                    <a:pt x="5" y="80"/>
                  </a:lnTo>
                  <a:lnTo>
                    <a:pt x="6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9" y="76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2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25" name="Freeform 175">
              <a:extLst>
                <a:ext uri="{FF2B5EF4-FFF2-40B4-BE49-F238E27FC236}">
                  <a16:creationId xmlns="" xmlns:a16="http://schemas.microsoft.com/office/drawing/2014/main" id="{689642C7-5C61-43FA-9A25-BE9414F1B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0388" y="2460625"/>
              <a:ext cx="11113" cy="65088"/>
            </a:xfrm>
            <a:custGeom>
              <a:avLst/>
              <a:gdLst/>
              <a:ahLst/>
              <a:cxnLst>
                <a:cxn ang="0">
                  <a:pos x="12" y="2"/>
                </a:cxn>
                <a:cxn ang="0">
                  <a:pos x="12" y="2"/>
                </a:cxn>
                <a:cxn ang="0">
                  <a:pos x="9" y="9"/>
                </a:cxn>
                <a:cxn ang="0">
                  <a:pos x="7" y="15"/>
                </a:cxn>
                <a:cxn ang="0">
                  <a:pos x="3" y="29"/>
                </a:cxn>
                <a:cxn ang="0">
                  <a:pos x="1" y="44"/>
                </a:cxn>
                <a:cxn ang="0">
                  <a:pos x="0" y="59"/>
                </a:cxn>
                <a:cxn ang="0">
                  <a:pos x="1" y="90"/>
                </a:cxn>
                <a:cxn ang="0">
                  <a:pos x="2" y="118"/>
                </a:cxn>
                <a:cxn ang="0">
                  <a:pos x="2" y="118"/>
                </a:cxn>
                <a:cxn ang="0">
                  <a:pos x="3" y="120"/>
                </a:cxn>
                <a:cxn ang="0">
                  <a:pos x="4" y="122"/>
                </a:cxn>
                <a:cxn ang="0">
                  <a:pos x="5" y="123"/>
                </a:cxn>
                <a:cxn ang="0">
                  <a:pos x="7" y="123"/>
                </a:cxn>
                <a:cxn ang="0">
                  <a:pos x="9" y="123"/>
                </a:cxn>
                <a:cxn ang="0">
                  <a:pos x="10" y="122"/>
                </a:cxn>
                <a:cxn ang="0">
                  <a:pos x="11" y="120"/>
                </a:cxn>
                <a:cxn ang="0">
                  <a:pos x="11" y="118"/>
                </a:cxn>
                <a:cxn ang="0">
                  <a:pos x="11" y="118"/>
                </a:cxn>
                <a:cxn ang="0">
                  <a:pos x="10" y="91"/>
                </a:cxn>
                <a:cxn ang="0">
                  <a:pos x="10" y="61"/>
                </a:cxn>
                <a:cxn ang="0">
                  <a:pos x="10" y="47"/>
                </a:cxn>
                <a:cxn ang="0">
                  <a:pos x="12" y="32"/>
                </a:cxn>
                <a:cxn ang="0">
                  <a:pos x="15" y="19"/>
                </a:cxn>
                <a:cxn ang="0">
                  <a:pos x="17" y="13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22" y="5"/>
                </a:cxn>
                <a:cxn ang="0">
                  <a:pos x="20" y="3"/>
                </a:cxn>
                <a:cxn ang="0">
                  <a:pos x="19" y="1"/>
                </a:cxn>
                <a:cxn ang="0">
                  <a:pos x="18" y="0"/>
                </a:cxn>
                <a:cxn ang="0">
                  <a:pos x="17" y="0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2" y="2"/>
                </a:cxn>
                <a:cxn ang="0">
                  <a:pos x="12" y="2"/>
                </a:cxn>
              </a:cxnLst>
              <a:rect l="0" t="0" r="r" b="b"/>
              <a:pathLst>
                <a:path w="22" h="123">
                  <a:moveTo>
                    <a:pt x="12" y="2"/>
                  </a:moveTo>
                  <a:lnTo>
                    <a:pt x="12" y="2"/>
                  </a:lnTo>
                  <a:lnTo>
                    <a:pt x="9" y="9"/>
                  </a:lnTo>
                  <a:lnTo>
                    <a:pt x="7" y="15"/>
                  </a:lnTo>
                  <a:lnTo>
                    <a:pt x="3" y="29"/>
                  </a:lnTo>
                  <a:lnTo>
                    <a:pt x="1" y="44"/>
                  </a:lnTo>
                  <a:lnTo>
                    <a:pt x="0" y="59"/>
                  </a:lnTo>
                  <a:lnTo>
                    <a:pt x="1" y="90"/>
                  </a:lnTo>
                  <a:lnTo>
                    <a:pt x="2" y="118"/>
                  </a:lnTo>
                  <a:lnTo>
                    <a:pt x="2" y="118"/>
                  </a:lnTo>
                  <a:lnTo>
                    <a:pt x="3" y="120"/>
                  </a:lnTo>
                  <a:lnTo>
                    <a:pt x="4" y="122"/>
                  </a:lnTo>
                  <a:lnTo>
                    <a:pt x="5" y="123"/>
                  </a:lnTo>
                  <a:lnTo>
                    <a:pt x="7" y="123"/>
                  </a:lnTo>
                  <a:lnTo>
                    <a:pt x="9" y="123"/>
                  </a:lnTo>
                  <a:lnTo>
                    <a:pt x="10" y="122"/>
                  </a:lnTo>
                  <a:lnTo>
                    <a:pt x="11" y="120"/>
                  </a:lnTo>
                  <a:lnTo>
                    <a:pt x="11" y="118"/>
                  </a:lnTo>
                  <a:lnTo>
                    <a:pt x="11" y="118"/>
                  </a:lnTo>
                  <a:lnTo>
                    <a:pt x="10" y="91"/>
                  </a:lnTo>
                  <a:lnTo>
                    <a:pt x="10" y="61"/>
                  </a:lnTo>
                  <a:lnTo>
                    <a:pt x="10" y="47"/>
                  </a:lnTo>
                  <a:lnTo>
                    <a:pt x="12" y="32"/>
                  </a:lnTo>
                  <a:lnTo>
                    <a:pt x="15" y="19"/>
                  </a:lnTo>
                  <a:lnTo>
                    <a:pt x="17" y="13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2" y="5"/>
                  </a:lnTo>
                  <a:lnTo>
                    <a:pt x="20" y="3"/>
                  </a:lnTo>
                  <a:lnTo>
                    <a:pt x="19" y="1"/>
                  </a:lnTo>
                  <a:lnTo>
                    <a:pt x="18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2" y="2"/>
                  </a:lnTo>
                  <a:lnTo>
                    <a:pt x="12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26" name="Freeform 176">
              <a:extLst>
                <a:ext uri="{FF2B5EF4-FFF2-40B4-BE49-F238E27FC236}">
                  <a16:creationId xmlns="" xmlns:a16="http://schemas.microsoft.com/office/drawing/2014/main" id="{E944A57D-9BDE-473C-BEBF-8FD029F0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5788" y="2492375"/>
              <a:ext cx="7938" cy="55563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6" y="5"/>
                </a:cxn>
                <a:cxn ang="0">
                  <a:pos x="5" y="29"/>
                </a:cxn>
                <a:cxn ang="0">
                  <a:pos x="2" y="53"/>
                </a:cxn>
                <a:cxn ang="0">
                  <a:pos x="1" y="77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2" y="104"/>
                </a:cxn>
                <a:cxn ang="0">
                  <a:pos x="4" y="105"/>
                </a:cxn>
                <a:cxn ang="0">
                  <a:pos x="6" y="105"/>
                </a:cxn>
                <a:cxn ang="0">
                  <a:pos x="7" y="105"/>
                </a:cxn>
                <a:cxn ang="0">
                  <a:pos x="9" y="104"/>
                </a:cxn>
                <a:cxn ang="0">
                  <a:pos x="10" y="102"/>
                </a:cxn>
                <a:cxn ang="0">
                  <a:pos x="10" y="100"/>
                </a:cxn>
                <a:cxn ang="0">
                  <a:pos x="10" y="100"/>
                </a:cxn>
                <a:cxn ang="0">
                  <a:pos x="11" y="77"/>
                </a:cxn>
                <a:cxn ang="0">
                  <a:pos x="13" y="53"/>
                </a:cxn>
                <a:cxn ang="0">
                  <a:pos x="14" y="29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3"/>
                </a:cxn>
                <a:cxn ang="0">
                  <a:pos x="14" y="2"/>
                </a:cxn>
                <a:cxn ang="0">
                  <a:pos x="12" y="1"/>
                </a:cxn>
                <a:cxn ang="0">
                  <a:pos x="10" y="0"/>
                </a:cxn>
                <a:cxn ang="0">
                  <a:pos x="9" y="1"/>
                </a:cxn>
                <a:cxn ang="0">
                  <a:pos x="7" y="2"/>
                </a:cxn>
                <a:cxn ang="0">
                  <a:pos x="6" y="3"/>
                </a:cxn>
                <a:cxn ang="0">
                  <a:pos x="6" y="5"/>
                </a:cxn>
                <a:cxn ang="0">
                  <a:pos x="6" y="5"/>
                </a:cxn>
              </a:cxnLst>
              <a:rect l="0" t="0" r="r" b="b"/>
              <a:pathLst>
                <a:path w="15" h="105">
                  <a:moveTo>
                    <a:pt x="6" y="5"/>
                  </a:moveTo>
                  <a:lnTo>
                    <a:pt x="6" y="5"/>
                  </a:lnTo>
                  <a:lnTo>
                    <a:pt x="5" y="29"/>
                  </a:lnTo>
                  <a:lnTo>
                    <a:pt x="2" y="53"/>
                  </a:lnTo>
                  <a:lnTo>
                    <a:pt x="1" y="77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2" y="104"/>
                  </a:lnTo>
                  <a:lnTo>
                    <a:pt x="4" y="105"/>
                  </a:lnTo>
                  <a:lnTo>
                    <a:pt x="6" y="105"/>
                  </a:lnTo>
                  <a:lnTo>
                    <a:pt x="7" y="105"/>
                  </a:lnTo>
                  <a:lnTo>
                    <a:pt x="9" y="104"/>
                  </a:lnTo>
                  <a:lnTo>
                    <a:pt x="10" y="102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1" y="77"/>
                  </a:lnTo>
                  <a:lnTo>
                    <a:pt x="13" y="53"/>
                  </a:lnTo>
                  <a:lnTo>
                    <a:pt x="14" y="29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4" y="2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6" y="3"/>
                  </a:lnTo>
                  <a:lnTo>
                    <a:pt x="6" y="5"/>
                  </a:lnTo>
                  <a:lnTo>
                    <a:pt x="6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27" name="Freeform 177">
              <a:extLst>
                <a:ext uri="{FF2B5EF4-FFF2-40B4-BE49-F238E27FC236}">
                  <a16:creationId xmlns="" xmlns:a16="http://schemas.microsoft.com/office/drawing/2014/main" id="{090DB654-DF96-439F-8B20-1C2A7A592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4363" y="2520950"/>
              <a:ext cx="4763" cy="71438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0" y="134"/>
                </a:cxn>
                <a:cxn ang="0">
                  <a:pos x="1" y="136"/>
                </a:cxn>
                <a:cxn ang="0">
                  <a:pos x="3" y="136"/>
                </a:cxn>
                <a:cxn ang="0">
                  <a:pos x="4" y="137"/>
                </a:cxn>
                <a:cxn ang="0">
                  <a:pos x="6" y="136"/>
                </a:cxn>
                <a:cxn ang="0">
                  <a:pos x="7" y="136"/>
                </a:cxn>
                <a:cxn ang="0">
                  <a:pos x="8" y="134"/>
                </a:cxn>
                <a:cxn ang="0">
                  <a:pos x="9" y="132"/>
                </a:cxn>
                <a:cxn ang="0">
                  <a:pos x="9" y="4"/>
                </a:cxn>
                <a:cxn ang="0">
                  <a:pos x="9" y="4"/>
                </a:cxn>
                <a:cxn ang="0">
                  <a:pos x="8" y="2"/>
                </a:cxn>
                <a:cxn ang="0">
                  <a:pos x="7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9" h="137">
                  <a:moveTo>
                    <a:pt x="0" y="4"/>
                  </a:moveTo>
                  <a:lnTo>
                    <a:pt x="0" y="132"/>
                  </a:lnTo>
                  <a:lnTo>
                    <a:pt x="0" y="132"/>
                  </a:lnTo>
                  <a:lnTo>
                    <a:pt x="0" y="134"/>
                  </a:lnTo>
                  <a:lnTo>
                    <a:pt x="1" y="136"/>
                  </a:lnTo>
                  <a:lnTo>
                    <a:pt x="3" y="136"/>
                  </a:lnTo>
                  <a:lnTo>
                    <a:pt x="4" y="137"/>
                  </a:lnTo>
                  <a:lnTo>
                    <a:pt x="6" y="136"/>
                  </a:lnTo>
                  <a:lnTo>
                    <a:pt x="7" y="136"/>
                  </a:lnTo>
                  <a:lnTo>
                    <a:pt x="8" y="134"/>
                  </a:lnTo>
                  <a:lnTo>
                    <a:pt x="9" y="132"/>
                  </a:lnTo>
                  <a:lnTo>
                    <a:pt x="9" y="4"/>
                  </a:lnTo>
                  <a:lnTo>
                    <a:pt x="9" y="4"/>
                  </a:lnTo>
                  <a:lnTo>
                    <a:pt x="8" y="2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28" name="Freeform 178">
              <a:extLst>
                <a:ext uri="{FF2B5EF4-FFF2-40B4-BE49-F238E27FC236}">
                  <a16:creationId xmlns="" xmlns:a16="http://schemas.microsoft.com/office/drawing/2014/main" id="{E893E87F-5FE6-4A24-8467-33838F4B5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1350" y="2547938"/>
              <a:ext cx="7938" cy="68263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5" y="5"/>
                </a:cxn>
                <a:cxn ang="0">
                  <a:pos x="2" y="33"/>
                </a:cxn>
                <a:cxn ang="0">
                  <a:pos x="1" y="47"/>
                </a:cxn>
                <a:cxn ang="0">
                  <a:pos x="0" y="62"/>
                </a:cxn>
                <a:cxn ang="0">
                  <a:pos x="0" y="124"/>
                </a:cxn>
                <a:cxn ang="0">
                  <a:pos x="0" y="124"/>
                </a:cxn>
                <a:cxn ang="0">
                  <a:pos x="1" y="126"/>
                </a:cxn>
                <a:cxn ang="0">
                  <a:pos x="2" y="127"/>
                </a:cxn>
                <a:cxn ang="0">
                  <a:pos x="3" y="128"/>
                </a:cxn>
                <a:cxn ang="0">
                  <a:pos x="5" y="128"/>
                </a:cxn>
                <a:cxn ang="0">
                  <a:pos x="6" y="128"/>
                </a:cxn>
                <a:cxn ang="0">
                  <a:pos x="8" y="127"/>
                </a:cxn>
                <a:cxn ang="0">
                  <a:pos x="9" y="126"/>
                </a:cxn>
                <a:cxn ang="0">
                  <a:pos x="9" y="124"/>
                </a:cxn>
                <a:cxn ang="0">
                  <a:pos x="9" y="69"/>
                </a:cxn>
                <a:cxn ang="0">
                  <a:pos x="9" y="69"/>
                </a:cxn>
                <a:cxn ang="0">
                  <a:pos x="10" y="52"/>
                </a:cxn>
                <a:cxn ang="0">
                  <a:pos x="11" y="37"/>
                </a:cxn>
                <a:cxn ang="0">
                  <a:pos x="14" y="5"/>
                </a:cxn>
                <a:cxn ang="0">
                  <a:pos x="14" y="5"/>
                </a:cxn>
                <a:cxn ang="0">
                  <a:pos x="14" y="3"/>
                </a:cxn>
                <a:cxn ang="0">
                  <a:pos x="13" y="2"/>
                </a:cxn>
                <a:cxn ang="0">
                  <a:pos x="11" y="1"/>
                </a:cxn>
                <a:cxn ang="0">
                  <a:pos x="10" y="0"/>
                </a:cxn>
                <a:cxn ang="0">
                  <a:pos x="6" y="2"/>
                </a:cxn>
                <a:cxn ang="0">
                  <a:pos x="5" y="3"/>
                </a:cxn>
                <a:cxn ang="0">
                  <a:pos x="5" y="5"/>
                </a:cxn>
                <a:cxn ang="0">
                  <a:pos x="5" y="5"/>
                </a:cxn>
              </a:cxnLst>
              <a:rect l="0" t="0" r="r" b="b"/>
              <a:pathLst>
                <a:path w="14" h="128">
                  <a:moveTo>
                    <a:pt x="5" y="5"/>
                  </a:moveTo>
                  <a:lnTo>
                    <a:pt x="5" y="5"/>
                  </a:lnTo>
                  <a:lnTo>
                    <a:pt x="2" y="33"/>
                  </a:lnTo>
                  <a:lnTo>
                    <a:pt x="1" y="47"/>
                  </a:lnTo>
                  <a:lnTo>
                    <a:pt x="0" y="62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1" y="126"/>
                  </a:lnTo>
                  <a:lnTo>
                    <a:pt x="2" y="127"/>
                  </a:lnTo>
                  <a:lnTo>
                    <a:pt x="3" y="128"/>
                  </a:lnTo>
                  <a:lnTo>
                    <a:pt x="5" y="128"/>
                  </a:lnTo>
                  <a:lnTo>
                    <a:pt x="6" y="128"/>
                  </a:lnTo>
                  <a:lnTo>
                    <a:pt x="8" y="127"/>
                  </a:lnTo>
                  <a:lnTo>
                    <a:pt x="9" y="126"/>
                  </a:lnTo>
                  <a:lnTo>
                    <a:pt x="9" y="124"/>
                  </a:lnTo>
                  <a:lnTo>
                    <a:pt x="9" y="69"/>
                  </a:lnTo>
                  <a:lnTo>
                    <a:pt x="9" y="69"/>
                  </a:lnTo>
                  <a:lnTo>
                    <a:pt x="10" y="52"/>
                  </a:lnTo>
                  <a:lnTo>
                    <a:pt x="11" y="37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3" y="2"/>
                  </a:lnTo>
                  <a:lnTo>
                    <a:pt x="11" y="1"/>
                  </a:lnTo>
                  <a:lnTo>
                    <a:pt x="10" y="0"/>
                  </a:lnTo>
                  <a:lnTo>
                    <a:pt x="6" y="2"/>
                  </a:lnTo>
                  <a:lnTo>
                    <a:pt x="5" y="3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29" name="Freeform 179">
              <a:extLst>
                <a:ext uri="{FF2B5EF4-FFF2-40B4-BE49-F238E27FC236}">
                  <a16:creationId xmlns="" xmlns:a16="http://schemas.microsoft.com/office/drawing/2014/main" id="{4435B6F5-632E-4094-80C9-6F6CA0D37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8338" y="2578100"/>
              <a:ext cx="6350" cy="5556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0" y="102"/>
                </a:cxn>
                <a:cxn ang="0">
                  <a:pos x="1" y="103"/>
                </a:cxn>
                <a:cxn ang="0">
                  <a:pos x="4" y="104"/>
                </a:cxn>
                <a:cxn ang="0">
                  <a:pos x="5" y="104"/>
                </a:cxn>
                <a:cxn ang="0">
                  <a:pos x="7" y="104"/>
                </a:cxn>
                <a:cxn ang="0">
                  <a:pos x="8" y="103"/>
                </a:cxn>
                <a:cxn ang="0">
                  <a:pos x="9" y="102"/>
                </a:cxn>
                <a:cxn ang="0">
                  <a:pos x="10" y="100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0" h="104">
                  <a:moveTo>
                    <a:pt x="0" y="5"/>
                  </a:moveTo>
                  <a:lnTo>
                    <a:pt x="0" y="100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1" y="103"/>
                  </a:lnTo>
                  <a:lnTo>
                    <a:pt x="4" y="104"/>
                  </a:lnTo>
                  <a:lnTo>
                    <a:pt x="5" y="104"/>
                  </a:lnTo>
                  <a:lnTo>
                    <a:pt x="7" y="104"/>
                  </a:lnTo>
                  <a:lnTo>
                    <a:pt x="8" y="103"/>
                  </a:lnTo>
                  <a:lnTo>
                    <a:pt x="9" y="102"/>
                  </a:lnTo>
                  <a:lnTo>
                    <a:pt x="10" y="100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0" name="Freeform 180">
              <a:extLst>
                <a:ext uri="{FF2B5EF4-FFF2-40B4-BE49-F238E27FC236}">
                  <a16:creationId xmlns="" xmlns:a16="http://schemas.microsoft.com/office/drawing/2014/main" id="{218F477A-2D1C-4219-87B4-A7F6AFADD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2608263"/>
              <a:ext cx="7938" cy="49213"/>
            </a:xfrm>
            <a:custGeom>
              <a:avLst/>
              <a:gdLst/>
              <a:ahLst/>
              <a:cxnLst>
                <a:cxn ang="0">
                  <a:pos x="15" y="88"/>
                </a:cxn>
                <a:cxn ang="0">
                  <a:pos x="15" y="88"/>
                </a:cxn>
                <a:cxn ang="0">
                  <a:pos x="12" y="79"/>
                </a:cxn>
                <a:cxn ang="0">
                  <a:pos x="10" y="68"/>
                </a:cxn>
                <a:cxn ang="0">
                  <a:pos x="9" y="57"/>
                </a:cxn>
                <a:cxn ang="0">
                  <a:pos x="9" y="47"/>
                </a:cxn>
                <a:cxn ang="0">
                  <a:pos x="9" y="25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2"/>
                </a:cxn>
                <a:cxn ang="0">
                  <a:pos x="9" y="1"/>
                </a:cxn>
                <a:cxn ang="0">
                  <a:pos x="7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0" y="26"/>
                </a:cxn>
                <a:cxn ang="0">
                  <a:pos x="0" y="48"/>
                </a:cxn>
                <a:cxn ang="0">
                  <a:pos x="0" y="59"/>
                </a:cxn>
                <a:cxn ang="0">
                  <a:pos x="1" y="69"/>
                </a:cxn>
                <a:cxn ang="0">
                  <a:pos x="3" y="81"/>
                </a:cxn>
                <a:cxn ang="0">
                  <a:pos x="6" y="91"/>
                </a:cxn>
                <a:cxn ang="0">
                  <a:pos x="6" y="91"/>
                </a:cxn>
                <a:cxn ang="0">
                  <a:pos x="7" y="93"/>
                </a:cxn>
                <a:cxn ang="0">
                  <a:pos x="8" y="94"/>
                </a:cxn>
                <a:cxn ang="0">
                  <a:pos x="10" y="94"/>
                </a:cxn>
                <a:cxn ang="0">
                  <a:pos x="12" y="94"/>
                </a:cxn>
                <a:cxn ang="0">
                  <a:pos x="13" y="93"/>
                </a:cxn>
                <a:cxn ang="0">
                  <a:pos x="14" y="92"/>
                </a:cxn>
                <a:cxn ang="0">
                  <a:pos x="15" y="90"/>
                </a:cxn>
                <a:cxn ang="0">
                  <a:pos x="15" y="88"/>
                </a:cxn>
                <a:cxn ang="0">
                  <a:pos x="15" y="88"/>
                </a:cxn>
              </a:cxnLst>
              <a:rect l="0" t="0" r="r" b="b"/>
              <a:pathLst>
                <a:path w="15" h="94">
                  <a:moveTo>
                    <a:pt x="15" y="88"/>
                  </a:moveTo>
                  <a:lnTo>
                    <a:pt x="15" y="88"/>
                  </a:lnTo>
                  <a:lnTo>
                    <a:pt x="12" y="79"/>
                  </a:lnTo>
                  <a:lnTo>
                    <a:pt x="10" y="68"/>
                  </a:lnTo>
                  <a:lnTo>
                    <a:pt x="9" y="57"/>
                  </a:lnTo>
                  <a:lnTo>
                    <a:pt x="9" y="47"/>
                  </a:lnTo>
                  <a:lnTo>
                    <a:pt x="9" y="25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9" y="1"/>
                  </a:lnTo>
                  <a:lnTo>
                    <a:pt x="7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26"/>
                  </a:lnTo>
                  <a:lnTo>
                    <a:pt x="0" y="48"/>
                  </a:lnTo>
                  <a:lnTo>
                    <a:pt x="0" y="59"/>
                  </a:lnTo>
                  <a:lnTo>
                    <a:pt x="1" y="69"/>
                  </a:lnTo>
                  <a:lnTo>
                    <a:pt x="3" y="81"/>
                  </a:lnTo>
                  <a:lnTo>
                    <a:pt x="6" y="91"/>
                  </a:lnTo>
                  <a:lnTo>
                    <a:pt x="6" y="91"/>
                  </a:lnTo>
                  <a:lnTo>
                    <a:pt x="7" y="93"/>
                  </a:lnTo>
                  <a:lnTo>
                    <a:pt x="8" y="94"/>
                  </a:lnTo>
                  <a:lnTo>
                    <a:pt x="10" y="94"/>
                  </a:lnTo>
                  <a:lnTo>
                    <a:pt x="12" y="94"/>
                  </a:lnTo>
                  <a:lnTo>
                    <a:pt x="13" y="93"/>
                  </a:lnTo>
                  <a:lnTo>
                    <a:pt x="14" y="92"/>
                  </a:lnTo>
                  <a:lnTo>
                    <a:pt x="15" y="90"/>
                  </a:lnTo>
                  <a:lnTo>
                    <a:pt x="15" y="88"/>
                  </a:lnTo>
                  <a:lnTo>
                    <a:pt x="15" y="8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1" name="Freeform 181">
              <a:extLst>
                <a:ext uri="{FF2B5EF4-FFF2-40B4-BE49-F238E27FC236}">
                  <a16:creationId xmlns="" xmlns:a16="http://schemas.microsoft.com/office/drawing/2014/main" id="{B89CD53A-E147-4CBD-88C2-A130F602C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9138" y="2622550"/>
              <a:ext cx="7938" cy="63500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6" y="5"/>
                </a:cxn>
                <a:cxn ang="0">
                  <a:pos x="5" y="18"/>
                </a:cxn>
                <a:cxn ang="0">
                  <a:pos x="3" y="31"/>
                </a:cxn>
                <a:cxn ang="0">
                  <a:pos x="1" y="43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0" y="86"/>
                </a:cxn>
                <a:cxn ang="0">
                  <a:pos x="0" y="114"/>
                </a:cxn>
                <a:cxn ang="0">
                  <a:pos x="0" y="114"/>
                </a:cxn>
                <a:cxn ang="0">
                  <a:pos x="1" y="116"/>
                </a:cxn>
                <a:cxn ang="0">
                  <a:pos x="2" y="117"/>
                </a:cxn>
                <a:cxn ang="0">
                  <a:pos x="3" y="118"/>
                </a:cxn>
                <a:cxn ang="0">
                  <a:pos x="6" y="119"/>
                </a:cxn>
                <a:cxn ang="0">
                  <a:pos x="8" y="118"/>
                </a:cxn>
                <a:cxn ang="0">
                  <a:pos x="9" y="117"/>
                </a:cxn>
                <a:cxn ang="0">
                  <a:pos x="10" y="116"/>
                </a:cxn>
                <a:cxn ang="0">
                  <a:pos x="11" y="114"/>
                </a:cxn>
                <a:cxn ang="0">
                  <a:pos x="11" y="57"/>
                </a:cxn>
                <a:cxn ang="0">
                  <a:pos x="11" y="57"/>
                </a:cxn>
                <a:cxn ang="0">
                  <a:pos x="11" y="43"/>
                </a:cxn>
                <a:cxn ang="0">
                  <a:pos x="13" y="31"/>
                </a:cxn>
                <a:cxn ang="0">
                  <a:pos x="14" y="18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3"/>
                </a:cxn>
                <a:cxn ang="0">
                  <a:pos x="14" y="1"/>
                </a:cxn>
                <a:cxn ang="0">
                  <a:pos x="12" y="0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8" y="1"/>
                </a:cxn>
                <a:cxn ang="0">
                  <a:pos x="6" y="3"/>
                </a:cxn>
                <a:cxn ang="0">
                  <a:pos x="6" y="5"/>
                </a:cxn>
                <a:cxn ang="0">
                  <a:pos x="6" y="5"/>
                </a:cxn>
              </a:cxnLst>
              <a:rect l="0" t="0" r="r" b="b"/>
              <a:pathLst>
                <a:path w="15" h="119">
                  <a:moveTo>
                    <a:pt x="6" y="5"/>
                  </a:moveTo>
                  <a:lnTo>
                    <a:pt x="6" y="5"/>
                  </a:lnTo>
                  <a:lnTo>
                    <a:pt x="5" y="18"/>
                  </a:lnTo>
                  <a:lnTo>
                    <a:pt x="3" y="31"/>
                  </a:lnTo>
                  <a:lnTo>
                    <a:pt x="1" y="43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86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1" y="116"/>
                  </a:lnTo>
                  <a:lnTo>
                    <a:pt x="2" y="117"/>
                  </a:lnTo>
                  <a:lnTo>
                    <a:pt x="3" y="118"/>
                  </a:lnTo>
                  <a:lnTo>
                    <a:pt x="6" y="119"/>
                  </a:lnTo>
                  <a:lnTo>
                    <a:pt x="8" y="118"/>
                  </a:lnTo>
                  <a:lnTo>
                    <a:pt x="9" y="117"/>
                  </a:lnTo>
                  <a:lnTo>
                    <a:pt x="10" y="116"/>
                  </a:lnTo>
                  <a:lnTo>
                    <a:pt x="11" y="114"/>
                  </a:lnTo>
                  <a:lnTo>
                    <a:pt x="11" y="57"/>
                  </a:lnTo>
                  <a:lnTo>
                    <a:pt x="11" y="57"/>
                  </a:lnTo>
                  <a:lnTo>
                    <a:pt x="11" y="43"/>
                  </a:lnTo>
                  <a:lnTo>
                    <a:pt x="13" y="31"/>
                  </a:lnTo>
                  <a:lnTo>
                    <a:pt x="14" y="18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4" y="1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8" y="1"/>
                  </a:lnTo>
                  <a:lnTo>
                    <a:pt x="6" y="3"/>
                  </a:lnTo>
                  <a:lnTo>
                    <a:pt x="6" y="5"/>
                  </a:lnTo>
                  <a:lnTo>
                    <a:pt x="6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2" name="Freeform 182">
              <a:extLst>
                <a:ext uri="{FF2B5EF4-FFF2-40B4-BE49-F238E27FC236}">
                  <a16:creationId xmlns="" xmlns:a16="http://schemas.microsoft.com/office/drawing/2014/main" id="{87C7DBBA-7CEB-412A-B59E-415D333D1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1363" y="2652713"/>
              <a:ext cx="4763" cy="55563"/>
            </a:xfrm>
            <a:custGeom>
              <a:avLst/>
              <a:gdLst/>
              <a:ahLst/>
              <a:cxnLst>
                <a:cxn ang="0">
                  <a:pos x="11" y="5"/>
                </a:cxn>
                <a:cxn ang="0">
                  <a:pos x="11" y="5"/>
                </a:cxn>
                <a:cxn ang="0">
                  <a:pos x="11" y="3"/>
                </a:cxn>
                <a:cxn ang="0">
                  <a:pos x="10" y="1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3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0" y="53"/>
                </a:cxn>
                <a:cxn ang="0">
                  <a:pos x="0" y="75"/>
                </a:cxn>
                <a:cxn ang="0">
                  <a:pos x="2" y="99"/>
                </a:cxn>
                <a:cxn ang="0">
                  <a:pos x="2" y="99"/>
                </a:cxn>
                <a:cxn ang="0">
                  <a:pos x="2" y="101"/>
                </a:cxn>
                <a:cxn ang="0">
                  <a:pos x="4" y="103"/>
                </a:cxn>
                <a:cxn ang="0">
                  <a:pos x="7" y="104"/>
                </a:cxn>
                <a:cxn ang="0">
                  <a:pos x="9" y="104"/>
                </a:cxn>
                <a:cxn ang="0">
                  <a:pos x="10" y="103"/>
                </a:cxn>
                <a:cxn ang="0">
                  <a:pos x="11" y="101"/>
                </a:cxn>
                <a:cxn ang="0">
                  <a:pos x="11" y="99"/>
                </a:cxn>
                <a:cxn ang="0">
                  <a:pos x="11" y="99"/>
                </a:cxn>
                <a:cxn ang="0">
                  <a:pos x="9" y="75"/>
                </a:cxn>
                <a:cxn ang="0">
                  <a:pos x="9" y="53"/>
                </a:cxn>
                <a:cxn ang="0">
                  <a:pos x="11" y="5"/>
                </a:cxn>
                <a:cxn ang="0">
                  <a:pos x="11" y="5"/>
                </a:cxn>
              </a:cxnLst>
              <a:rect l="0" t="0" r="r" b="b"/>
              <a:pathLst>
                <a:path w="11" h="104">
                  <a:moveTo>
                    <a:pt x="11" y="5"/>
                  </a:moveTo>
                  <a:lnTo>
                    <a:pt x="11" y="5"/>
                  </a:lnTo>
                  <a:lnTo>
                    <a:pt x="11" y="3"/>
                  </a:lnTo>
                  <a:lnTo>
                    <a:pt x="10" y="1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53"/>
                  </a:lnTo>
                  <a:lnTo>
                    <a:pt x="0" y="75"/>
                  </a:lnTo>
                  <a:lnTo>
                    <a:pt x="2" y="99"/>
                  </a:lnTo>
                  <a:lnTo>
                    <a:pt x="2" y="99"/>
                  </a:lnTo>
                  <a:lnTo>
                    <a:pt x="2" y="101"/>
                  </a:lnTo>
                  <a:lnTo>
                    <a:pt x="4" y="103"/>
                  </a:lnTo>
                  <a:lnTo>
                    <a:pt x="7" y="104"/>
                  </a:lnTo>
                  <a:lnTo>
                    <a:pt x="9" y="104"/>
                  </a:lnTo>
                  <a:lnTo>
                    <a:pt x="10" y="103"/>
                  </a:lnTo>
                  <a:lnTo>
                    <a:pt x="11" y="101"/>
                  </a:lnTo>
                  <a:lnTo>
                    <a:pt x="11" y="99"/>
                  </a:lnTo>
                  <a:lnTo>
                    <a:pt x="11" y="99"/>
                  </a:lnTo>
                  <a:lnTo>
                    <a:pt x="9" y="75"/>
                  </a:lnTo>
                  <a:lnTo>
                    <a:pt x="9" y="53"/>
                  </a:lnTo>
                  <a:lnTo>
                    <a:pt x="11" y="5"/>
                  </a:lnTo>
                  <a:lnTo>
                    <a:pt x="11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3" name="Freeform 183">
              <a:extLst>
                <a:ext uri="{FF2B5EF4-FFF2-40B4-BE49-F238E27FC236}">
                  <a16:creationId xmlns="" xmlns:a16="http://schemas.microsoft.com/office/drawing/2014/main" id="{57C0B162-7351-4C79-A0EA-B15F0288C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000" y="2676525"/>
              <a:ext cx="6350" cy="58738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0" y="4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" y="57"/>
                </a:cxn>
                <a:cxn ang="0">
                  <a:pos x="2" y="83"/>
                </a:cxn>
                <a:cxn ang="0">
                  <a:pos x="5" y="109"/>
                </a:cxn>
                <a:cxn ang="0">
                  <a:pos x="5" y="109"/>
                </a:cxn>
                <a:cxn ang="0">
                  <a:pos x="6" y="111"/>
                </a:cxn>
                <a:cxn ang="0">
                  <a:pos x="7" y="112"/>
                </a:cxn>
                <a:cxn ang="0">
                  <a:pos x="10" y="113"/>
                </a:cxn>
                <a:cxn ang="0">
                  <a:pos x="12" y="113"/>
                </a:cxn>
                <a:cxn ang="0">
                  <a:pos x="13" y="112"/>
                </a:cxn>
                <a:cxn ang="0">
                  <a:pos x="14" y="111"/>
                </a:cxn>
                <a:cxn ang="0">
                  <a:pos x="14" y="109"/>
                </a:cxn>
                <a:cxn ang="0">
                  <a:pos x="14" y="109"/>
                </a:cxn>
                <a:cxn ang="0">
                  <a:pos x="12" y="83"/>
                </a:cxn>
                <a:cxn ang="0">
                  <a:pos x="10" y="57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4" h="113">
                  <a:moveTo>
                    <a:pt x="10" y="4"/>
                  </a:moveTo>
                  <a:lnTo>
                    <a:pt x="10" y="4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57"/>
                  </a:lnTo>
                  <a:lnTo>
                    <a:pt x="2" y="83"/>
                  </a:lnTo>
                  <a:lnTo>
                    <a:pt x="5" y="109"/>
                  </a:lnTo>
                  <a:lnTo>
                    <a:pt x="5" y="109"/>
                  </a:lnTo>
                  <a:lnTo>
                    <a:pt x="6" y="111"/>
                  </a:lnTo>
                  <a:lnTo>
                    <a:pt x="7" y="112"/>
                  </a:lnTo>
                  <a:lnTo>
                    <a:pt x="10" y="113"/>
                  </a:lnTo>
                  <a:lnTo>
                    <a:pt x="12" y="113"/>
                  </a:lnTo>
                  <a:lnTo>
                    <a:pt x="13" y="112"/>
                  </a:lnTo>
                  <a:lnTo>
                    <a:pt x="14" y="111"/>
                  </a:lnTo>
                  <a:lnTo>
                    <a:pt x="14" y="109"/>
                  </a:lnTo>
                  <a:lnTo>
                    <a:pt x="14" y="109"/>
                  </a:lnTo>
                  <a:lnTo>
                    <a:pt x="12" y="83"/>
                  </a:lnTo>
                  <a:lnTo>
                    <a:pt x="10" y="57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4" name="Freeform 184">
              <a:extLst>
                <a:ext uri="{FF2B5EF4-FFF2-40B4-BE49-F238E27FC236}">
                  <a16:creationId xmlns="" xmlns:a16="http://schemas.microsoft.com/office/drawing/2014/main" id="{7ABB1F5E-BA99-403B-B0BB-6EC9F544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1513" y="2305050"/>
              <a:ext cx="12700" cy="61913"/>
            </a:xfrm>
            <a:custGeom>
              <a:avLst/>
              <a:gdLst/>
              <a:ahLst/>
              <a:cxnLst>
                <a:cxn ang="0">
                  <a:pos x="21" y="109"/>
                </a:cxn>
                <a:cxn ang="0">
                  <a:pos x="21" y="109"/>
                </a:cxn>
                <a:cxn ang="0">
                  <a:pos x="16" y="105"/>
                </a:cxn>
                <a:cxn ang="0">
                  <a:pos x="13" y="101"/>
                </a:cxn>
                <a:cxn ang="0">
                  <a:pos x="11" y="95"/>
                </a:cxn>
                <a:cxn ang="0">
                  <a:pos x="9" y="89"/>
                </a:cxn>
                <a:cxn ang="0">
                  <a:pos x="9" y="76"/>
                </a:cxn>
                <a:cxn ang="0">
                  <a:pos x="9" y="64"/>
                </a:cxn>
                <a:cxn ang="0">
                  <a:pos x="9" y="64"/>
                </a:cxn>
                <a:cxn ang="0">
                  <a:pos x="10" y="34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77"/>
                </a:cxn>
                <a:cxn ang="0">
                  <a:pos x="0" y="77"/>
                </a:cxn>
                <a:cxn ang="0">
                  <a:pos x="0" y="89"/>
                </a:cxn>
                <a:cxn ang="0">
                  <a:pos x="1" y="95"/>
                </a:cxn>
                <a:cxn ang="0">
                  <a:pos x="3" y="100"/>
                </a:cxn>
                <a:cxn ang="0">
                  <a:pos x="5" y="105"/>
                </a:cxn>
                <a:cxn ang="0">
                  <a:pos x="8" y="110"/>
                </a:cxn>
                <a:cxn ang="0">
                  <a:pos x="12" y="115"/>
                </a:cxn>
                <a:cxn ang="0">
                  <a:pos x="16" y="118"/>
                </a:cxn>
                <a:cxn ang="0">
                  <a:pos x="16" y="118"/>
                </a:cxn>
                <a:cxn ang="0">
                  <a:pos x="18" y="119"/>
                </a:cxn>
                <a:cxn ang="0">
                  <a:pos x="20" y="119"/>
                </a:cxn>
                <a:cxn ang="0">
                  <a:pos x="21" y="118"/>
                </a:cxn>
                <a:cxn ang="0">
                  <a:pos x="22" y="117"/>
                </a:cxn>
                <a:cxn ang="0">
                  <a:pos x="23" y="115"/>
                </a:cxn>
                <a:cxn ang="0">
                  <a:pos x="23" y="112"/>
                </a:cxn>
                <a:cxn ang="0">
                  <a:pos x="22" y="111"/>
                </a:cxn>
                <a:cxn ang="0">
                  <a:pos x="21" y="109"/>
                </a:cxn>
                <a:cxn ang="0">
                  <a:pos x="21" y="109"/>
                </a:cxn>
              </a:cxnLst>
              <a:rect l="0" t="0" r="r" b="b"/>
              <a:pathLst>
                <a:path w="23" h="119">
                  <a:moveTo>
                    <a:pt x="21" y="109"/>
                  </a:moveTo>
                  <a:lnTo>
                    <a:pt x="21" y="109"/>
                  </a:lnTo>
                  <a:lnTo>
                    <a:pt x="16" y="105"/>
                  </a:lnTo>
                  <a:lnTo>
                    <a:pt x="13" y="101"/>
                  </a:lnTo>
                  <a:lnTo>
                    <a:pt x="11" y="95"/>
                  </a:lnTo>
                  <a:lnTo>
                    <a:pt x="9" y="89"/>
                  </a:lnTo>
                  <a:lnTo>
                    <a:pt x="9" y="76"/>
                  </a:lnTo>
                  <a:lnTo>
                    <a:pt x="9" y="64"/>
                  </a:lnTo>
                  <a:lnTo>
                    <a:pt x="9" y="64"/>
                  </a:lnTo>
                  <a:lnTo>
                    <a:pt x="10" y="34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89"/>
                  </a:lnTo>
                  <a:lnTo>
                    <a:pt x="1" y="95"/>
                  </a:lnTo>
                  <a:lnTo>
                    <a:pt x="3" y="100"/>
                  </a:lnTo>
                  <a:lnTo>
                    <a:pt x="5" y="105"/>
                  </a:lnTo>
                  <a:lnTo>
                    <a:pt x="8" y="110"/>
                  </a:lnTo>
                  <a:lnTo>
                    <a:pt x="12" y="115"/>
                  </a:lnTo>
                  <a:lnTo>
                    <a:pt x="16" y="118"/>
                  </a:lnTo>
                  <a:lnTo>
                    <a:pt x="16" y="118"/>
                  </a:lnTo>
                  <a:lnTo>
                    <a:pt x="18" y="119"/>
                  </a:lnTo>
                  <a:lnTo>
                    <a:pt x="20" y="119"/>
                  </a:lnTo>
                  <a:lnTo>
                    <a:pt x="21" y="118"/>
                  </a:lnTo>
                  <a:lnTo>
                    <a:pt x="22" y="117"/>
                  </a:lnTo>
                  <a:lnTo>
                    <a:pt x="23" y="115"/>
                  </a:lnTo>
                  <a:lnTo>
                    <a:pt x="23" y="112"/>
                  </a:lnTo>
                  <a:lnTo>
                    <a:pt x="22" y="111"/>
                  </a:lnTo>
                  <a:lnTo>
                    <a:pt x="21" y="109"/>
                  </a:lnTo>
                  <a:lnTo>
                    <a:pt x="21" y="10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5" name="Freeform 185">
              <a:extLst>
                <a:ext uri="{FF2B5EF4-FFF2-40B4-BE49-F238E27FC236}">
                  <a16:creationId xmlns="" xmlns:a16="http://schemas.microsoft.com/office/drawing/2014/main" id="{BD963D85-4E6B-461D-A174-A28CB2DCE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9613" y="2336800"/>
              <a:ext cx="9525" cy="55563"/>
            </a:xfrm>
            <a:custGeom>
              <a:avLst/>
              <a:gdLst/>
              <a:ahLst/>
              <a:cxnLst>
                <a:cxn ang="0">
                  <a:pos x="9" y="3"/>
                </a:cxn>
                <a:cxn ang="0">
                  <a:pos x="9" y="3"/>
                </a:cxn>
                <a:cxn ang="0">
                  <a:pos x="7" y="15"/>
                </a:cxn>
                <a:cxn ang="0">
                  <a:pos x="4" y="27"/>
                </a:cxn>
                <a:cxn ang="0">
                  <a:pos x="2" y="50"/>
                </a:cxn>
                <a:cxn ang="0">
                  <a:pos x="0" y="75"/>
                </a:cxn>
                <a:cxn ang="0">
                  <a:pos x="0" y="99"/>
                </a:cxn>
                <a:cxn ang="0">
                  <a:pos x="0" y="99"/>
                </a:cxn>
                <a:cxn ang="0">
                  <a:pos x="0" y="101"/>
                </a:cxn>
                <a:cxn ang="0">
                  <a:pos x="1" y="102"/>
                </a:cxn>
                <a:cxn ang="0">
                  <a:pos x="3" y="103"/>
                </a:cxn>
                <a:cxn ang="0">
                  <a:pos x="5" y="104"/>
                </a:cxn>
                <a:cxn ang="0">
                  <a:pos x="6" y="103"/>
                </a:cxn>
                <a:cxn ang="0">
                  <a:pos x="8" y="102"/>
                </a:cxn>
                <a:cxn ang="0">
                  <a:pos x="9" y="101"/>
                </a:cxn>
                <a:cxn ang="0">
                  <a:pos x="9" y="99"/>
                </a:cxn>
                <a:cxn ang="0">
                  <a:pos x="9" y="99"/>
                </a:cxn>
                <a:cxn ang="0">
                  <a:pos x="10" y="75"/>
                </a:cxn>
                <a:cxn ang="0">
                  <a:pos x="11" y="52"/>
                </a:cxn>
                <a:cxn ang="0">
                  <a:pos x="13" y="29"/>
                </a:cxn>
                <a:cxn ang="0">
                  <a:pos x="16" y="17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8" y="4"/>
                </a:cxn>
                <a:cxn ang="0">
                  <a:pos x="18" y="2"/>
                </a:cxn>
                <a:cxn ang="0">
                  <a:pos x="17" y="1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2" y="0"/>
                </a:cxn>
                <a:cxn ang="0">
                  <a:pos x="10" y="1"/>
                </a:cxn>
                <a:cxn ang="0">
                  <a:pos x="9" y="3"/>
                </a:cxn>
                <a:cxn ang="0">
                  <a:pos x="9" y="3"/>
                </a:cxn>
              </a:cxnLst>
              <a:rect l="0" t="0" r="r" b="b"/>
              <a:pathLst>
                <a:path w="18" h="104">
                  <a:moveTo>
                    <a:pt x="9" y="3"/>
                  </a:moveTo>
                  <a:lnTo>
                    <a:pt x="9" y="3"/>
                  </a:lnTo>
                  <a:lnTo>
                    <a:pt x="7" y="15"/>
                  </a:lnTo>
                  <a:lnTo>
                    <a:pt x="4" y="27"/>
                  </a:lnTo>
                  <a:lnTo>
                    <a:pt x="2" y="50"/>
                  </a:lnTo>
                  <a:lnTo>
                    <a:pt x="0" y="75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0" y="101"/>
                  </a:lnTo>
                  <a:lnTo>
                    <a:pt x="1" y="102"/>
                  </a:lnTo>
                  <a:lnTo>
                    <a:pt x="3" y="103"/>
                  </a:lnTo>
                  <a:lnTo>
                    <a:pt x="5" y="104"/>
                  </a:lnTo>
                  <a:lnTo>
                    <a:pt x="6" y="103"/>
                  </a:lnTo>
                  <a:lnTo>
                    <a:pt x="8" y="102"/>
                  </a:lnTo>
                  <a:lnTo>
                    <a:pt x="9" y="101"/>
                  </a:lnTo>
                  <a:lnTo>
                    <a:pt x="9" y="99"/>
                  </a:lnTo>
                  <a:lnTo>
                    <a:pt x="9" y="99"/>
                  </a:lnTo>
                  <a:lnTo>
                    <a:pt x="10" y="75"/>
                  </a:lnTo>
                  <a:lnTo>
                    <a:pt x="11" y="52"/>
                  </a:lnTo>
                  <a:lnTo>
                    <a:pt x="13" y="29"/>
                  </a:lnTo>
                  <a:lnTo>
                    <a:pt x="16" y="17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18" y="2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9" y="3"/>
                  </a:lnTo>
                  <a:lnTo>
                    <a:pt x="9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6" name="Freeform 186">
              <a:extLst>
                <a:ext uri="{FF2B5EF4-FFF2-40B4-BE49-F238E27FC236}">
                  <a16:creationId xmlns="" xmlns:a16="http://schemas.microsoft.com/office/drawing/2014/main" id="{0A9EE545-5422-4888-AAA8-D875BB260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3425" y="2370138"/>
              <a:ext cx="7938" cy="71438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5" y="4"/>
                </a:cxn>
                <a:cxn ang="0">
                  <a:pos x="4" y="36"/>
                </a:cxn>
                <a:cxn ang="0">
                  <a:pos x="3" y="68"/>
                </a:cxn>
                <a:cxn ang="0">
                  <a:pos x="1" y="100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0" y="134"/>
                </a:cxn>
                <a:cxn ang="0">
                  <a:pos x="1" y="135"/>
                </a:cxn>
                <a:cxn ang="0">
                  <a:pos x="3" y="136"/>
                </a:cxn>
                <a:cxn ang="0">
                  <a:pos x="4" y="136"/>
                </a:cxn>
                <a:cxn ang="0">
                  <a:pos x="7" y="136"/>
                </a:cxn>
                <a:cxn ang="0">
                  <a:pos x="9" y="135"/>
                </a:cxn>
                <a:cxn ang="0">
                  <a:pos x="10" y="134"/>
                </a:cxn>
                <a:cxn ang="0">
                  <a:pos x="10" y="132"/>
                </a:cxn>
                <a:cxn ang="0">
                  <a:pos x="10" y="132"/>
                </a:cxn>
                <a:cxn ang="0">
                  <a:pos x="11" y="100"/>
                </a:cxn>
                <a:cxn ang="0">
                  <a:pos x="13" y="68"/>
                </a:cxn>
                <a:cxn ang="0">
                  <a:pos x="14" y="36"/>
                </a:cxn>
                <a:cxn ang="0">
                  <a:pos x="15" y="4"/>
                </a:cxn>
                <a:cxn ang="0">
                  <a:pos x="15" y="4"/>
                </a:cxn>
                <a:cxn ang="0">
                  <a:pos x="14" y="2"/>
                </a:cxn>
                <a:cxn ang="0">
                  <a:pos x="13" y="1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7" y="1"/>
                </a:cxn>
                <a:cxn ang="0">
                  <a:pos x="5" y="2"/>
                </a:cxn>
                <a:cxn ang="0">
                  <a:pos x="5" y="4"/>
                </a:cxn>
                <a:cxn ang="0">
                  <a:pos x="5" y="4"/>
                </a:cxn>
              </a:cxnLst>
              <a:rect l="0" t="0" r="r" b="b"/>
              <a:pathLst>
                <a:path w="15" h="136">
                  <a:moveTo>
                    <a:pt x="5" y="4"/>
                  </a:moveTo>
                  <a:lnTo>
                    <a:pt x="5" y="4"/>
                  </a:lnTo>
                  <a:lnTo>
                    <a:pt x="4" y="36"/>
                  </a:lnTo>
                  <a:lnTo>
                    <a:pt x="3" y="68"/>
                  </a:lnTo>
                  <a:lnTo>
                    <a:pt x="1" y="100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0" y="134"/>
                  </a:lnTo>
                  <a:lnTo>
                    <a:pt x="1" y="135"/>
                  </a:lnTo>
                  <a:lnTo>
                    <a:pt x="3" y="136"/>
                  </a:lnTo>
                  <a:lnTo>
                    <a:pt x="4" y="136"/>
                  </a:lnTo>
                  <a:lnTo>
                    <a:pt x="7" y="136"/>
                  </a:lnTo>
                  <a:lnTo>
                    <a:pt x="9" y="135"/>
                  </a:lnTo>
                  <a:lnTo>
                    <a:pt x="10" y="134"/>
                  </a:lnTo>
                  <a:lnTo>
                    <a:pt x="10" y="132"/>
                  </a:lnTo>
                  <a:lnTo>
                    <a:pt x="10" y="132"/>
                  </a:lnTo>
                  <a:lnTo>
                    <a:pt x="11" y="100"/>
                  </a:lnTo>
                  <a:lnTo>
                    <a:pt x="13" y="68"/>
                  </a:lnTo>
                  <a:lnTo>
                    <a:pt x="14" y="36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4" y="2"/>
                  </a:lnTo>
                  <a:lnTo>
                    <a:pt x="13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7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7" name="Freeform 187">
              <a:extLst>
                <a:ext uri="{FF2B5EF4-FFF2-40B4-BE49-F238E27FC236}">
                  <a16:creationId xmlns="" xmlns:a16="http://schemas.microsoft.com/office/drawing/2014/main" id="{3A4EF74B-0CDC-4516-807C-71A625DA4B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3588" y="2406650"/>
              <a:ext cx="4763" cy="714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28"/>
                </a:cxn>
                <a:cxn ang="0">
                  <a:pos x="0" y="128"/>
                </a:cxn>
                <a:cxn ang="0">
                  <a:pos x="0" y="130"/>
                </a:cxn>
                <a:cxn ang="0">
                  <a:pos x="1" y="131"/>
                </a:cxn>
                <a:cxn ang="0">
                  <a:pos x="3" y="132"/>
                </a:cxn>
                <a:cxn ang="0">
                  <a:pos x="5" y="133"/>
                </a:cxn>
                <a:cxn ang="0">
                  <a:pos x="6" y="132"/>
                </a:cxn>
                <a:cxn ang="0">
                  <a:pos x="8" y="131"/>
                </a:cxn>
                <a:cxn ang="0">
                  <a:pos x="9" y="130"/>
                </a:cxn>
                <a:cxn ang="0">
                  <a:pos x="9" y="128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33">
                  <a:moveTo>
                    <a:pt x="0" y="5"/>
                  </a:moveTo>
                  <a:lnTo>
                    <a:pt x="0" y="128"/>
                  </a:lnTo>
                  <a:lnTo>
                    <a:pt x="0" y="128"/>
                  </a:lnTo>
                  <a:lnTo>
                    <a:pt x="0" y="130"/>
                  </a:lnTo>
                  <a:lnTo>
                    <a:pt x="1" y="131"/>
                  </a:lnTo>
                  <a:lnTo>
                    <a:pt x="3" y="132"/>
                  </a:lnTo>
                  <a:lnTo>
                    <a:pt x="5" y="133"/>
                  </a:lnTo>
                  <a:lnTo>
                    <a:pt x="6" y="132"/>
                  </a:lnTo>
                  <a:lnTo>
                    <a:pt x="8" y="131"/>
                  </a:lnTo>
                  <a:lnTo>
                    <a:pt x="9" y="130"/>
                  </a:lnTo>
                  <a:lnTo>
                    <a:pt x="9" y="128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8" name="Freeform 188">
              <a:extLst>
                <a:ext uri="{FF2B5EF4-FFF2-40B4-BE49-F238E27FC236}">
                  <a16:creationId xmlns="" xmlns:a16="http://schemas.microsoft.com/office/drawing/2014/main" id="{96F818E4-70B6-4BAE-B9EB-C5BF658F3B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2163" y="2432050"/>
              <a:ext cx="4763" cy="650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18"/>
                </a:cxn>
                <a:cxn ang="0">
                  <a:pos x="0" y="118"/>
                </a:cxn>
                <a:cxn ang="0">
                  <a:pos x="0" y="120"/>
                </a:cxn>
                <a:cxn ang="0">
                  <a:pos x="1" y="121"/>
                </a:cxn>
                <a:cxn ang="0">
                  <a:pos x="2" y="123"/>
                </a:cxn>
                <a:cxn ang="0">
                  <a:pos x="4" y="123"/>
                </a:cxn>
                <a:cxn ang="0">
                  <a:pos x="6" y="123"/>
                </a:cxn>
                <a:cxn ang="0">
                  <a:pos x="7" y="121"/>
                </a:cxn>
                <a:cxn ang="0">
                  <a:pos x="8" y="120"/>
                </a:cxn>
                <a:cxn ang="0">
                  <a:pos x="9" y="118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8" y="3"/>
                </a:cxn>
                <a:cxn ang="0">
                  <a:pos x="7" y="1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2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23">
                  <a:moveTo>
                    <a:pt x="0" y="5"/>
                  </a:moveTo>
                  <a:lnTo>
                    <a:pt x="0" y="118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1" y="121"/>
                  </a:lnTo>
                  <a:lnTo>
                    <a:pt x="2" y="123"/>
                  </a:lnTo>
                  <a:lnTo>
                    <a:pt x="4" y="123"/>
                  </a:lnTo>
                  <a:lnTo>
                    <a:pt x="6" y="123"/>
                  </a:lnTo>
                  <a:lnTo>
                    <a:pt x="7" y="121"/>
                  </a:lnTo>
                  <a:lnTo>
                    <a:pt x="8" y="120"/>
                  </a:lnTo>
                  <a:lnTo>
                    <a:pt x="9" y="118"/>
                  </a:lnTo>
                  <a:lnTo>
                    <a:pt x="9" y="5"/>
                  </a:lnTo>
                  <a:lnTo>
                    <a:pt x="9" y="5"/>
                  </a:lnTo>
                  <a:lnTo>
                    <a:pt x="8" y="3"/>
                  </a:lnTo>
                  <a:lnTo>
                    <a:pt x="7" y="1"/>
                  </a:lnTo>
                  <a:lnTo>
                    <a:pt x="6" y="1"/>
                  </a:lnTo>
                  <a:lnTo>
                    <a:pt x="4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9" name="Freeform 189">
              <a:extLst>
                <a:ext uri="{FF2B5EF4-FFF2-40B4-BE49-F238E27FC236}">
                  <a16:creationId xmlns="" xmlns:a16="http://schemas.microsoft.com/office/drawing/2014/main" id="{DAFA6584-8506-4CF6-93C6-2D34FB511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4388" y="2457450"/>
              <a:ext cx="4763" cy="650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19"/>
                </a:cxn>
                <a:cxn ang="0">
                  <a:pos x="0" y="119"/>
                </a:cxn>
                <a:cxn ang="0">
                  <a:pos x="0" y="121"/>
                </a:cxn>
                <a:cxn ang="0">
                  <a:pos x="1" y="122"/>
                </a:cxn>
                <a:cxn ang="0">
                  <a:pos x="3" y="123"/>
                </a:cxn>
                <a:cxn ang="0">
                  <a:pos x="4" y="123"/>
                </a:cxn>
                <a:cxn ang="0">
                  <a:pos x="6" y="123"/>
                </a:cxn>
                <a:cxn ang="0">
                  <a:pos x="8" y="122"/>
                </a:cxn>
                <a:cxn ang="0">
                  <a:pos x="9" y="121"/>
                </a:cxn>
                <a:cxn ang="0">
                  <a:pos x="9" y="119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23">
                  <a:moveTo>
                    <a:pt x="0" y="5"/>
                  </a:moveTo>
                  <a:lnTo>
                    <a:pt x="0" y="119"/>
                  </a:lnTo>
                  <a:lnTo>
                    <a:pt x="0" y="119"/>
                  </a:lnTo>
                  <a:lnTo>
                    <a:pt x="0" y="121"/>
                  </a:lnTo>
                  <a:lnTo>
                    <a:pt x="1" y="122"/>
                  </a:lnTo>
                  <a:lnTo>
                    <a:pt x="3" y="123"/>
                  </a:lnTo>
                  <a:lnTo>
                    <a:pt x="4" y="123"/>
                  </a:lnTo>
                  <a:lnTo>
                    <a:pt x="6" y="123"/>
                  </a:lnTo>
                  <a:lnTo>
                    <a:pt x="8" y="122"/>
                  </a:lnTo>
                  <a:lnTo>
                    <a:pt x="9" y="121"/>
                  </a:lnTo>
                  <a:lnTo>
                    <a:pt x="9" y="119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40" name="Freeform 190">
              <a:extLst>
                <a:ext uri="{FF2B5EF4-FFF2-40B4-BE49-F238E27FC236}">
                  <a16:creationId xmlns="" xmlns:a16="http://schemas.microsoft.com/office/drawing/2014/main" id="{835B5328-F888-44E5-90C0-26C53909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375" y="2482850"/>
              <a:ext cx="7938" cy="73025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5" y="5"/>
                </a:cxn>
                <a:cxn ang="0">
                  <a:pos x="2" y="30"/>
                </a:cxn>
                <a:cxn ang="0">
                  <a:pos x="1" y="42"/>
                </a:cxn>
                <a:cxn ang="0">
                  <a:pos x="0" y="55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1" y="134"/>
                </a:cxn>
                <a:cxn ang="0">
                  <a:pos x="2" y="136"/>
                </a:cxn>
                <a:cxn ang="0">
                  <a:pos x="3" y="137"/>
                </a:cxn>
                <a:cxn ang="0">
                  <a:pos x="5" y="137"/>
                </a:cxn>
                <a:cxn ang="0">
                  <a:pos x="7" y="137"/>
                </a:cxn>
                <a:cxn ang="0">
                  <a:pos x="8" y="136"/>
                </a:cxn>
                <a:cxn ang="0">
                  <a:pos x="9" y="134"/>
                </a:cxn>
                <a:cxn ang="0">
                  <a:pos x="10" y="132"/>
                </a:cxn>
                <a:cxn ang="0">
                  <a:pos x="10" y="62"/>
                </a:cxn>
                <a:cxn ang="0">
                  <a:pos x="10" y="62"/>
                </a:cxn>
                <a:cxn ang="0">
                  <a:pos x="10" y="47"/>
                </a:cxn>
                <a:cxn ang="0">
                  <a:pos x="11" y="33"/>
                </a:cxn>
                <a:cxn ang="0">
                  <a:pos x="14" y="5"/>
                </a:cxn>
                <a:cxn ang="0">
                  <a:pos x="14" y="5"/>
                </a:cxn>
                <a:cxn ang="0">
                  <a:pos x="14" y="3"/>
                </a:cxn>
                <a:cxn ang="0">
                  <a:pos x="13" y="1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7" y="1"/>
                </a:cxn>
                <a:cxn ang="0">
                  <a:pos x="6" y="3"/>
                </a:cxn>
                <a:cxn ang="0">
                  <a:pos x="5" y="5"/>
                </a:cxn>
                <a:cxn ang="0">
                  <a:pos x="5" y="5"/>
                </a:cxn>
              </a:cxnLst>
              <a:rect l="0" t="0" r="r" b="b"/>
              <a:pathLst>
                <a:path w="14" h="137">
                  <a:moveTo>
                    <a:pt x="5" y="5"/>
                  </a:moveTo>
                  <a:lnTo>
                    <a:pt x="5" y="5"/>
                  </a:lnTo>
                  <a:lnTo>
                    <a:pt x="2" y="30"/>
                  </a:lnTo>
                  <a:lnTo>
                    <a:pt x="1" y="42"/>
                  </a:lnTo>
                  <a:lnTo>
                    <a:pt x="0" y="55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1" y="134"/>
                  </a:lnTo>
                  <a:lnTo>
                    <a:pt x="2" y="136"/>
                  </a:lnTo>
                  <a:lnTo>
                    <a:pt x="3" y="137"/>
                  </a:lnTo>
                  <a:lnTo>
                    <a:pt x="5" y="137"/>
                  </a:lnTo>
                  <a:lnTo>
                    <a:pt x="7" y="137"/>
                  </a:lnTo>
                  <a:lnTo>
                    <a:pt x="8" y="136"/>
                  </a:lnTo>
                  <a:lnTo>
                    <a:pt x="9" y="134"/>
                  </a:lnTo>
                  <a:lnTo>
                    <a:pt x="10" y="132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10" y="47"/>
                  </a:lnTo>
                  <a:lnTo>
                    <a:pt x="11" y="33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3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7" y="1"/>
                  </a:lnTo>
                  <a:lnTo>
                    <a:pt x="6" y="3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41" name="Freeform 191">
              <a:extLst>
                <a:ext uri="{FF2B5EF4-FFF2-40B4-BE49-F238E27FC236}">
                  <a16:creationId xmlns="" xmlns:a16="http://schemas.microsoft.com/office/drawing/2014/main" id="{5667E67E-FB7E-4124-AF68-8A5E9CE826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4713" y="2500313"/>
              <a:ext cx="4763" cy="8731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61"/>
                </a:cxn>
                <a:cxn ang="0">
                  <a:pos x="0" y="161"/>
                </a:cxn>
                <a:cxn ang="0">
                  <a:pos x="0" y="163"/>
                </a:cxn>
                <a:cxn ang="0">
                  <a:pos x="1" y="164"/>
                </a:cxn>
                <a:cxn ang="0">
                  <a:pos x="3" y="165"/>
                </a:cxn>
                <a:cxn ang="0">
                  <a:pos x="5" y="166"/>
                </a:cxn>
                <a:cxn ang="0">
                  <a:pos x="6" y="165"/>
                </a:cxn>
                <a:cxn ang="0">
                  <a:pos x="8" y="164"/>
                </a:cxn>
                <a:cxn ang="0">
                  <a:pos x="9" y="163"/>
                </a:cxn>
                <a:cxn ang="0">
                  <a:pos x="9" y="161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66">
                  <a:moveTo>
                    <a:pt x="0" y="5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0" y="163"/>
                  </a:lnTo>
                  <a:lnTo>
                    <a:pt x="1" y="164"/>
                  </a:lnTo>
                  <a:lnTo>
                    <a:pt x="3" y="165"/>
                  </a:lnTo>
                  <a:lnTo>
                    <a:pt x="5" y="166"/>
                  </a:lnTo>
                  <a:lnTo>
                    <a:pt x="6" y="165"/>
                  </a:lnTo>
                  <a:lnTo>
                    <a:pt x="8" y="164"/>
                  </a:lnTo>
                  <a:lnTo>
                    <a:pt x="9" y="163"/>
                  </a:lnTo>
                  <a:lnTo>
                    <a:pt x="9" y="161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42" name="Freeform 192">
              <a:extLst>
                <a:ext uri="{FF2B5EF4-FFF2-40B4-BE49-F238E27FC236}">
                  <a16:creationId xmlns="" xmlns:a16="http://schemas.microsoft.com/office/drawing/2014/main" id="{C1627AF1-1111-4D17-A51E-BE6C988B8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2175" y="2540000"/>
              <a:ext cx="7938" cy="69850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6" y="3"/>
                </a:cxn>
                <a:cxn ang="0">
                  <a:pos x="3" y="19"/>
                </a:cxn>
                <a:cxn ang="0">
                  <a:pos x="1" y="34"/>
                </a:cxn>
                <a:cxn ang="0">
                  <a:pos x="0" y="50"/>
                </a:cxn>
                <a:cxn ang="0">
                  <a:pos x="0" y="65"/>
                </a:cxn>
                <a:cxn ang="0">
                  <a:pos x="1" y="96"/>
                </a:cxn>
                <a:cxn ang="0">
                  <a:pos x="1" y="127"/>
                </a:cxn>
                <a:cxn ang="0">
                  <a:pos x="1" y="127"/>
                </a:cxn>
                <a:cxn ang="0">
                  <a:pos x="2" y="129"/>
                </a:cxn>
                <a:cxn ang="0">
                  <a:pos x="3" y="131"/>
                </a:cxn>
                <a:cxn ang="0">
                  <a:pos x="4" y="132"/>
                </a:cxn>
                <a:cxn ang="0">
                  <a:pos x="6" y="132"/>
                </a:cxn>
                <a:cxn ang="0">
                  <a:pos x="7" y="132"/>
                </a:cxn>
                <a:cxn ang="0">
                  <a:pos x="9" y="131"/>
                </a:cxn>
                <a:cxn ang="0">
                  <a:pos x="10" y="129"/>
                </a:cxn>
                <a:cxn ang="0">
                  <a:pos x="10" y="127"/>
                </a:cxn>
                <a:cxn ang="0">
                  <a:pos x="10" y="127"/>
                </a:cxn>
                <a:cxn ang="0">
                  <a:pos x="10" y="97"/>
                </a:cxn>
                <a:cxn ang="0">
                  <a:pos x="9" y="66"/>
                </a:cxn>
                <a:cxn ang="0">
                  <a:pos x="9" y="51"/>
                </a:cxn>
                <a:cxn ang="0">
                  <a:pos x="10" y="36"/>
                </a:cxn>
                <a:cxn ang="0">
                  <a:pos x="12" y="21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3"/>
                </a:cxn>
                <a:cxn ang="0">
                  <a:pos x="14" y="2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7" y="1"/>
                </a:cxn>
                <a:cxn ang="0">
                  <a:pos x="6" y="3"/>
                </a:cxn>
                <a:cxn ang="0">
                  <a:pos x="6" y="3"/>
                </a:cxn>
              </a:cxnLst>
              <a:rect l="0" t="0" r="r" b="b"/>
              <a:pathLst>
                <a:path w="15" h="132">
                  <a:moveTo>
                    <a:pt x="6" y="3"/>
                  </a:moveTo>
                  <a:lnTo>
                    <a:pt x="6" y="3"/>
                  </a:lnTo>
                  <a:lnTo>
                    <a:pt x="3" y="19"/>
                  </a:lnTo>
                  <a:lnTo>
                    <a:pt x="1" y="34"/>
                  </a:lnTo>
                  <a:lnTo>
                    <a:pt x="0" y="50"/>
                  </a:lnTo>
                  <a:lnTo>
                    <a:pt x="0" y="65"/>
                  </a:lnTo>
                  <a:lnTo>
                    <a:pt x="1" y="96"/>
                  </a:lnTo>
                  <a:lnTo>
                    <a:pt x="1" y="127"/>
                  </a:lnTo>
                  <a:lnTo>
                    <a:pt x="1" y="127"/>
                  </a:lnTo>
                  <a:lnTo>
                    <a:pt x="2" y="129"/>
                  </a:lnTo>
                  <a:lnTo>
                    <a:pt x="3" y="131"/>
                  </a:lnTo>
                  <a:lnTo>
                    <a:pt x="4" y="132"/>
                  </a:lnTo>
                  <a:lnTo>
                    <a:pt x="6" y="132"/>
                  </a:lnTo>
                  <a:lnTo>
                    <a:pt x="7" y="132"/>
                  </a:lnTo>
                  <a:lnTo>
                    <a:pt x="9" y="131"/>
                  </a:lnTo>
                  <a:lnTo>
                    <a:pt x="10" y="129"/>
                  </a:lnTo>
                  <a:lnTo>
                    <a:pt x="10" y="127"/>
                  </a:lnTo>
                  <a:lnTo>
                    <a:pt x="10" y="127"/>
                  </a:lnTo>
                  <a:lnTo>
                    <a:pt x="10" y="97"/>
                  </a:lnTo>
                  <a:lnTo>
                    <a:pt x="9" y="66"/>
                  </a:lnTo>
                  <a:lnTo>
                    <a:pt x="9" y="51"/>
                  </a:lnTo>
                  <a:lnTo>
                    <a:pt x="10" y="36"/>
                  </a:lnTo>
                  <a:lnTo>
                    <a:pt x="12" y="21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4" y="2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7" y="1"/>
                  </a:lnTo>
                  <a:lnTo>
                    <a:pt x="6" y="3"/>
                  </a:lnTo>
                  <a:lnTo>
                    <a:pt x="6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43" name="Freeform 193">
              <a:extLst>
                <a:ext uri="{FF2B5EF4-FFF2-40B4-BE49-F238E27FC236}">
                  <a16:creationId xmlns="" xmlns:a16="http://schemas.microsoft.com/office/drawing/2014/main" id="{88B6065D-BADC-4DEC-BEEF-5E2B808243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7575" y="2568575"/>
              <a:ext cx="9525" cy="52388"/>
            </a:xfrm>
            <a:custGeom>
              <a:avLst/>
              <a:gdLst/>
              <a:ahLst/>
              <a:cxnLst>
                <a:cxn ang="0">
                  <a:pos x="10" y="3"/>
                </a:cxn>
                <a:cxn ang="0">
                  <a:pos x="10" y="3"/>
                </a:cxn>
                <a:cxn ang="0">
                  <a:pos x="3" y="48"/>
                </a:cxn>
                <a:cxn ang="0">
                  <a:pos x="1" y="72"/>
                </a:cxn>
                <a:cxn ang="0">
                  <a:pos x="0" y="95"/>
                </a:cxn>
                <a:cxn ang="0">
                  <a:pos x="0" y="95"/>
                </a:cxn>
                <a:cxn ang="0">
                  <a:pos x="0" y="97"/>
                </a:cxn>
                <a:cxn ang="0">
                  <a:pos x="1" y="98"/>
                </a:cxn>
                <a:cxn ang="0">
                  <a:pos x="3" y="99"/>
                </a:cxn>
                <a:cxn ang="0">
                  <a:pos x="6" y="99"/>
                </a:cxn>
                <a:cxn ang="0">
                  <a:pos x="7" y="99"/>
                </a:cxn>
                <a:cxn ang="0">
                  <a:pos x="9" y="98"/>
                </a:cxn>
                <a:cxn ang="0">
                  <a:pos x="10" y="97"/>
                </a:cxn>
                <a:cxn ang="0">
                  <a:pos x="10" y="95"/>
                </a:cxn>
                <a:cxn ang="0">
                  <a:pos x="10" y="95"/>
                </a:cxn>
                <a:cxn ang="0">
                  <a:pos x="11" y="72"/>
                </a:cxn>
                <a:cxn ang="0">
                  <a:pos x="13" y="50"/>
                </a:cxn>
                <a:cxn ang="0">
                  <a:pos x="19" y="6"/>
                </a:cxn>
                <a:cxn ang="0">
                  <a:pos x="19" y="6"/>
                </a:cxn>
                <a:cxn ang="0">
                  <a:pos x="19" y="4"/>
                </a:cxn>
                <a:cxn ang="0">
                  <a:pos x="18" y="2"/>
                </a:cxn>
                <a:cxn ang="0">
                  <a:pos x="15" y="0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11" y="2"/>
                </a:cxn>
                <a:cxn ang="0">
                  <a:pos x="10" y="3"/>
                </a:cxn>
                <a:cxn ang="0">
                  <a:pos x="10" y="3"/>
                </a:cxn>
              </a:cxnLst>
              <a:rect l="0" t="0" r="r" b="b"/>
              <a:pathLst>
                <a:path w="19" h="99">
                  <a:moveTo>
                    <a:pt x="10" y="3"/>
                  </a:moveTo>
                  <a:lnTo>
                    <a:pt x="10" y="3"/>
                  </a:lnTo>
                  <a:lnTo>
                    <a:pt x="3" y="48"/>
                  </a:lnTo>
                  <a:lnTo>
                    <a:pt x="1" y="72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0" y="97"/>
                  </a:lnTo>
                  <a:lnTo>
                    <a:pt x="1" y="98"/>
                  </a:lnTo>
                  <a:lnTo>
                    <a:pt x="3" y="99"/>
                  </a:lnTo>
                  <a:lnTo>
                    <a:pt x="6" y="99"/>
                  </a:lnTo>
                  <a:lnTo>
                    <a:pt x="7" y="99"/>
                  </a:lnTo>
                  <a:lnTo>
                    <a:pt x="9" y="98"/>
                  </a:lnTo>
                  <a:lnTo>
                    <a:pt x="10" y="97"/>
                  </a:lnTo>
                  <a:lnTo>
                    <a:pt x="10" y="95"/>
                  </a:lnTo>
                  <a:lnTo>
                    <a:pt x="10" y="95"/>
                  </a:lnTo>
                  <a:lnTo>
                    <a:pt x="11" y="72"/>
                  </a:lnTo>
                  <a:lnTo>
                    <a:pt x="13" y="50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8" y="2"/>
                  </a:lnTo>
                  <a:lnTo>
                    <a:pt x="15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1" y="2"/>
                  </a:lnTo>
                  <a:lnTo>
                    <a:pt x="10" y="3"/>
                  </a:lnTo>
                  <a:lnTo>
                    <a:pt x="10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44" name="Freeform 194">
              <a:extLst>
                <a:ext uri="{FF2B5EF4-FFF2-40B4-BE49-F238E27FC236}">
                  <a16:creationId xmlns="" xmlns:a16="http://schemas.microsoft.com/office/drawing/2014/main" id="{F8D34953-3874-4A01-990A-5D5A32E8B7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8213" y="2590800"/>
              <a:ext cx="4763" cy="5715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04"/>
                </a:cxn>
                <a:cxn ang="0">
                  <a:pos x="0" y="104"/>
                </a:cxn>
                <a:cxn ang="0">
                  <a:pos x="0" y="107"/>
                </a:cxn>
                <a:cxn ang="0">
                  <a:pos x="1" y="109"/>
                </a:cxn>
                <a:cxn ang="0">
                  <a:pos x="3" y="109"/>
                </a:cxn>
                <a:cxn ang="0">
                  <a:pos x="4" y="110"/>
                </a:cxn>
                <a:cxn ang="0">
                  <a:pos x="6" y="109"/>
                </a:cxn>
                <a:cxn ang="0">
                  <a:pos x="7" y="109"/>
                </a:cxn>
                <a:cxn ang="0">
                  <a:pos x="9" y="107"/>
                </a:cxn>
                <a:cxn ang="0">
                  <a:pos x="9" y="104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7" y="2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10">
                  <a:moveTo>
                    <a:pt x="0" y="5"/>
                  </a:moveTo>
                  <a:lnTo>
                    <a:pt x="0" y="104"/>
                  </a:lnTo>
                  <a:lnTo>
                    <a:pt x="0" y="104"/>
                  </a:lnTo>
                  <a:lnTo>
                    <a:pt x="0" y="107"/>
                  </a:lnTo>
                  <a:lnTo>
                    <a:pt x="1" y="109"/>
                  </a:lnTo>
                  <a:lnTo>
                    <a:pt x="3" y="109"/>
                  </a:lnTo>
                  <a:lnTo>
                    <a:pt x="4" y="110"/>
                  </a:lnTo>
                  <a:lnTo>
                    <a:pt x="6" y="109"/>
                  </a:lnTo>
                  <a:lnTo>
                    <a:pt x="7" y="109"/>
                  </a:lnTo>
                  <a:lnTo>
                    <a:pt x="9" y="107"/>
                  </a:lnTo>
                  <a:lnTo>
                    <a:pt x="9" y="104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7" y="2"/>
                  </a:lnTo>
                  <a:lnTo>
                    <a:pt x="6" y="1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45" name="Freeform 195">
              <a:extLst>
                <a:ext uri="{FF2B5EF4-FFF2-40B4-BE49-F238E27FC236}">
                  <a16:creationId xmlns="" xmlns:a16="http://schemas.microsoft.com/office/drawing/2014/main" id="{959A3214-180D-4AD6-84EB-10C52E975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1850" y="2751138"/>
              <a:ext cx="7938" cy="26988"/>
            </a:xfrm>
            <a:custGeom>
              <a:avLst/>
              <a:gdLst/>
              <a:ahLst/>
              <a:cxnLst>
                <a:cxn ang="0">
                  <a:pos x="15" y="46"/>
                </a:cxn>
                <a:cxn ang="0">
                  <a:pos x="15" y="46"/>
                </a:cxn>
                <a:cxn ang="0">
                  <a:pos x="12" y="36"/>
                </a:cxn>
                <a:cxn ang="0">
                  <a:pos x="11" y="26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10" y="3"/>
                </a:cxn>
                <a:cxn ang="0">
                  <a:pos x="8" y="1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27"/>
                </a:cxn>
                <a:cxn ang="0">
                  <a:pos x="2" y="38"/>
                </a:cxn>
                <a:cxn ang="0">
                  <a:pos x="5" y="48"/>
                </a:cxn>
                <a:cxn ang="0">
                  <a:pos x="5" y="48"/>
                </a:cxn>
                <a:cxn ang="0">
                  <a:pos x="6" y="50"/>
                </a:cxn>
                <a:cxn ang="0">
                  <a:pos x="7" y="51"/>
                </a:cxn>
                <a:cxn ang="0">
                  <a:pos x="10" y="51"/>
                </a:cxn>
                <a:cxn ang="0">
                  <a:pos x="11" y="51"/>
                </a:cxn>
                <a:cxn ang="0">
                  <a:pos x="13" y="51"/>
                </a:cxn>
                <a:cxn ang="0">
                  <a:pos x="14" y="49"/>
                </a:cxn>
                <a:cxn ang="0">
                  <a:pos x="15" y="48"/>
                </a:cxn>
                <a:cxn ang="0">
                  <a:pos x="15" y="46"/>
                </a:cxn>
                <a:cxn ang="0">
                  <a:pos x="15" y="46"/>
                </a:cxn>
              </a:cxnLst>
              <a:rect l="0" t="0" r="r" b="b"/>
              <a:pathLst>
                <a:path w="15" h="51">
                  <a:moveTo>
                    <a:pt x="15" y="46"/>
                  </a:moveTo>
                  <a:lnTo>
                    <a:pt x="15" y="46"/>
                  </a:lnTo>
                  <a:lnTo>
                    <a:pt x="12" y="36"/>
                  </a:lnTo>
                  <a:lnTo>
                    <a:pt x="11" y="26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8" y="1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27"/>
                  </a:lnTo>
                  <a:lnTo>
                    <a:pt x="2" y="38"/>
                  </a:lnTo>
                  <a:lnTo>
                    <a:pt x="5" y="48"/>
                  </a:lnTo>
                  <a:lnTo>
                    <a:pt x="5" y="48"/>
                  </a:lnTo>
                  <a:lnTo>
                    <a:pt x="6" y="50"/>
                  </a:lnTo>
                  <a:lnTo>
                    <a:pt x="7" y="51"/>
                  </a:lnTo>
                  <a:lnTo>
                    <a:pt x="10" y="51"/>
                  </a:lnTo>
                  <a:lnTo>
                    <a:pt x="11" y="51"/>
                  </a:lnTo>
                  <a:lnTo>
                    <a:pt x="13" y="51"/>
                  </a:lnTo>
                  <a:lnTo>
                    <a:pt x="14" y="49"/>
                  </a:lnTo>
                  <a:lnTo>
                    <a:pt x="15" y="48"/>
                  </a:lnTo>
                  <a:lnTo>
                    <a:pt x="15" y="46"/>
                  </a:lnTo>
                  <a:lnTo>
                    <a:pt x="15" y="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46" name="Freeform 196">
              <a:extLst>
                <a:ext uri="{FF2B5EF4-FFF2-40B4-BE49-F238E27FC236}">
                  <a16:creationId xmlns="" xmlns:a16="http://schemas.microsoft.com/office/drawing/2014/main" id="{06DF0372-4FC4-40A5-B86C-A92D6B0DA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5188" y="2751138"/>
              <a:ext cx="12700" cy="34925"/>
            </a:xfrm>
            <a:custGeom>
              <a:avLst/>
              <a:gdLst/>
              <a:ahLst/>
              <a:cxnLst>
                <a:cxn ang="0">
                  <a:pos x="18" y="39"/>
                </a:cxn>
                <a:cxn ang="0">
                  <a:pos x="18" y="39"/>
                </a:cxn>
                <a:cxn ang="0">
                  <a:pos x="14" y="31"/>
                </a:cxn>
                <a:cxn ang="0">
                  <a:pos x="12" y="23"/>
                </a:cxn>
                <a:cxn ang="0">
                  <a:pos x="9" y="13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8" y="3"/>
                </a:cxn>
                <a:cxn ang="0">
                  <a:pos x="7" y="1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17"/>
                </a:cxn>
                <a:cxn ang="0">
                  <a:pos x="1" y="24"/>
                </a:cxn>
                <a:cxn ang="0">
                  <a:pos x="3" y="30"/>
                </a:cxn>
                <a:cxn ang="0">
                  <a:pos x="3" y="30"/>
                </a:cxn>
                <a:cxn ang="0">
                  <a:pos x="6" y="38"/>
                </a:cxn>
                <a:cxn ang="0">
                  <a:pos x="9" y="45"/>
                </a:cxn>
                <a:cxn ang="0">
                  <a:pos x="13" y="54"/>
                </a:cxn>
                <a:cxn ang="0">
                  <a:pos x="14" y="62"/>
                </a:cxn>
                <a:cxn ang="0">
                  <a:pos x="14" y="62"/>
                </a:cxn>
                <a:cxn ang="0">
                  <a:pos x="15" y="64"/>
                </a:cxn>
                <a:cxn ang="0">
                  <a:pos x="16" y="65"/>
                </a:cxn>
                <a:cxn ang="0">
                  <a:pos x="18" y="66"/>
                </a:cxn>
                <a:cxn ang="0">
                  <a:pos x="19" y="66"/>
                </a:cxn>
                <a:cxn ang="0">
                  <a:pos x="21" y="66"/>
                </a:cxn>
                <a:cxn ang="0">
                  <a:pos x="22" y="65"/>
                </a:cxn>
                <a:cxn ang="0">
                  <a:pos x="23" y="64"/>
                </a:cxn>
                <a:cxn ang="0">
                  <a:pos x="24" y="62"/>
                </a:cxn>
                <a:cxn ang="0">
                  <a:pos x="24" y="62"/>
                </a:cxn>
                <a:cxn ang="0">
                  <a:pos x="23" y="56"/>
                </a:cxn>
                <a:cxn ang="0">
                  <a:pos x="22" y="49"/>
                </a:cxn>
                <a:cxn ang="0">
                  <a:pos x="18" y="39"/>
                </a:cxn>
                <a:cxn ang="0">
                  <a:pos x="18" y="39"/>
                </a:cxn>
              </a:cxnLst>
              <a:rect l="0" t="0" r="r" b="b"/>
              <a:pathLst>
                <a:path w="24" h="66">
                  <a:moveTo>
                    <a:pt x="18" y="39"/>
                  </a:moveTo>
                  <a:lnTo>
                    <a:pt x="18" y="39"/>
                  </a:lnTo>
                  <a:lnTo>
                    <a:pt x="14" y="31"/>
                  </a:lnTo>
                  <a:lnTo>
                    <a:pt x="12" y="23"/>
                  </a:lnTo>
                  <a:lnTo>
                    <a:pt x="9" y="13"/>
                  </a:lnTo>
                  <a:lnTo>
                    <a:pt x="9" y="5"/>
                  </a:lnTo>
                  <a:lnTo>
                    <a:pt x="9" y="5"/>
                  </a:lnTo>
                  <a:lnTo>
                    <a:pt x="8" y="3"/>
                  </a:lnTo>
                  <a:lnTo>
                    <a:pt x="7" y="1"/>
                  </a:lnTo>
                  <a:lnTo>
                    <a:pt x="6" y="1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17"/>
                  </a:lnTo>
                  <a:lnTo>
                    <a:pt x="1" y="24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6" y="38"/>
                  </a:lnTo>
                  <a:lnTo>
                    <a:pt x="9" y="45"/>
                  </a:lnTo>
                  <a:lnTo>
                    <a:pt x="13" y="54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5" y="64"/>
                  </a:lnTo>
                  <a:lnTo>
                    <a:pt x="16" y="65"/>
                  </a:lnTo>
                  <a:lnTo>
                    <a:pt x="18" y="66"/>
                  </a:lnTo>
                  <a:lnTo>
                    <a:pt x="19" y="66"/>
                  </a:lnTo>
                  <a:lnTo>
                    <a:pt x="21" y="66"/>
                  </a:lnTo>
                  <a:lnTo>
                    <a:pt x="22" y="65"/>
                  </a:lnTo>
                  <a:lnTo>
                    <a:pt x="23" y="64"/>
                  </a:lnTo>
                  <a:lnTo>
                    <a:pt x="24" y="62"/>
                  </a:lnTo>
                  <a:lnTo>
                    <a:pt x="24" y="62"/>
                  </a:lnTo>
                  <a:lnTo>
                    <a:pt x="23" y="56"/>
                  </a:lnTo>
                  <a:lnTo>
                    <a:pt x="22" y="49"/>
                  </a:lnTo>
                  <a:lnTo>
                    <a:pt x="18" y="39"/>
                  </a:lnTo>
                  <a:lnTo>
                    <a:pt x="18" y="3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47" name="Freeform 197">
              <a:extLst>
                <a:ext uri="{FF2B5EF4-FFF2-40B4-BE49-F238E27FC236}">
                  <a16:creationId xmlns="" xmlns:a16="http://schemas.microsoft.com/office/drawing/2014/main" id="{942E54C6-BC21-4CD3-9DF2-6C090877BC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0113" y="2759075"/>
              <a:ext cx="9525" cy="44450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0" y="4"/>
                </a:cxn>
                <a:cxn ang="0">
                  <a:pos x="10" y="2"/>
                </a:cxn>
                <a:cxn ang="0">
                  <a:pos x="9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" y="24"/>
                </a:cxn>
                <a:cxn ang="0">
                  <a:pos x="3" y="44"/>
                </a:cxn>
                <a:cxn ang="0">
                  <a:pos x="6" y="63"/>
                </a:cxn>
                <a:cxn ang="0">
                  <a:pos x="10" y="82"/>
                </a:cxn>
                <a:cxn ang="0">
                  <a:pos x="10" y="82"/>
                </a:cxn>
                <a:cxn ang="0">
                  <a:pos x="11" y="84"/>
                </a:cxn>
                <a:cxn ang="0">
                  <a:pos x="12" y="85"/>
                </a:cxn>
                <a:cxn ang="0">
                  <a:pos x="14" y="85"/>
                </a:cxn>
                <a:cxn ang="0">
                  <a:pos x="16" y="85"/>
                </a:cxn>
                <a:cxn ang="0">
                  <a:pos x="17" y="84"/>
                </a:cxn>
                <a:cxn ang="0">
                  <a:pos x="18" y="83"/>
                </a:cxn>
                <a:cxn ang="0">
                  <a:pos x="19" y="82"/>
                </a:cxn>
                <a:cxn ang="0">
                  <a:pos x="19" y="80"/>
                </a:cxn>
                <a:cxn ang="0">
                  <a:pos x="19" y="80"/>
                </a:cxn>
                <a:cxn ang="0">
                  <a:pos x="16" y="61"/>
                </a:cxn>
                <a:cxn ang="0">
                  <a:pos x="13" y="43"/>
                </a:cxn>
                <a:cxn ang="0">
                  <a:pos x="11" y="24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9" h="85">
                  <a:moveTo>
                    <a:pt x="10" y="4"/>
                  </a:moveTo>
                  <a:lnTo>
                    <a:pt x="10" y="4"/>
                  </a:lnTo>
                  <a:lnTo>
                    <a:pt x="10" y="2"/>
                  </a:lnTo>
                  <a:lnTo>
                    <a:pt x="9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24"/>
                  </a:lnTo>
                  <a:lnTo>
                    <a:pt x="3" y="44"/>
                  </a:lnTo>
                  <a:lnTo>
                    <a:pt x="6" y="63"/>
                  </a:lnTo>
                  <a:lnTo>
                    <a:pt x="10" y="82"/>
                  </a:lnTo>
                  <a:lnTo>
                    <a:pt x="10" y="82"/>
                  </a:lnTo>
                  <a:lnTo>
                    <a:pt x="11" y="84"/>
                  </a:lnTo>
                  <a:lnTo>
                    <a:pt x="12" y="85"/>
                  </a:lnTo>
                  <a:lnTo>
                    <a:pt x="14" y="85"/>
                  </a:lnTo>
                  <a:lnTo>
                    <a:pt x="16" y="85"/>
                  </a:lnTo>
                  <a:lnTo>
                    <a:pt x="17" y="84"/>
                  </a:lnTo>
                  <a:lnTo>
                    <a:pt x="18" y="83"/>
                  </a:lnTo>
                  <a:lnTo>
                    <a:pt x="19" y="82"/>
                  </a:lnTo>
                  <a:lnTo>
                    <a:pt x="19" y="80"/>
                  </a:lnTo>
                  <a:lnTo>
                    <a:pt x="19" y="80"/>
                  </a:lnTo>
                  <a:lnTo>
                    <a:pt x="16" y="61"/>
                  </a:lnTo>
                  <a:lnTo>
                    <a:pt x="13" y="43"/>
                  </a:lnTo>
                  <a:lnTo>
                    <a:pt x="11" y="24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48" name="Freeform 198">
              <a:extLst>
                <a:ext uri="{FF2B5EF4-FFF2-40B4-BE49-F238E27FC236}">
                  <a16:creationId xmlns="" xmlns:a16="http://schemas.microsoft.com/office/drawing/2014/main" id="{9F25A551-7110-4991-96BD-26FA8FD4B6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6425" y="2370138"/>
              <a:ext cx="15875" cy="106363"/>
            </a:xfrm>
            <a:custGeom>
              <a:avLst/>
              <a:gdLst/>
              <a:ahLst/>
              <a:cxnLst>
                <a:cxn ang="0">
                  <a:pos x="19" y="3"/>
                </a:cxn>
                <a:cxn ang="0">
                  <a:pos x="19" y="3"/>
                </a:cxn>
                <a:cxn ang="0">
                  <a:pos x="14" y="24"/>
                </a:cxn>
                <a:cxn ang="0">
                  <a:pos x="13" y="34"/>
                </a:cxn>
                <a:cxn ang="0">
                  <a:pos x="13" y="45"/>
                </a:cxn>
                <a:cxn ang="0">
                  <a:pos x="13" y="98"/>
                </a:cxn>
                <a:cxn ang="0">
                  <a:pos x="13" y="98"/>
                </a:cxn>
                <a:cxn ang="0">
                  <a:pos x="13" y="124"/>
                </a:cxn>
                <a:cxn ang="0">
                  <a:pos x="12" y="136"/>
                </a:cxn>
                <a:cxn ang="0">
                  <a:pos x="10" y="149"/>
                </a:cxn>
                <a:cxn ang="0">
                  <a:pos x="10" y="149"/>
                </a:cxn>
                <a:cxn ang="0">
                  <a:pos x="4" y="171"/>
                </a:cxn>
                <a:cxn ang="0">
                  <a:pos x="2" y="183"/>
                </a:cxn>
                <a:cxn ang="0">
                  <a:pos x="0" y="194"/>
                </a:cxn>
                <a:cxn ang="0">
                  <a:pos x="0" y="194"/>
                </a:cxn>
                <a:cxn ang="0">
                  <a:pos x="1" y="196"/>
                </a:cxn>
                <a:cxn ang="0">
                  <a:pos x="2" y="197"/>
                </a:cxn>
                <a:cxn ang="0">
                  <a:pos x="3" y="198"/>
                </a:cxn>
                <a:cxn ang="0">
                  <a:pos x="5" y="199"/>
                </a:cxn>
                <a:cxn ang="0">
                  <a:pos x="6" y="198"/>
                </a:cxn>
                <a:cxn ang="0">
                  <a:pos x="8" y="197"/>
                </a:cxn>
                <a:cxn ang="0">
                  <a:pos x="9" y="196"/>
                </a:cxn>
                <a:cxn ang="0">
                  <a:pos x="10" y="194"/>
                </a:cxn>
                <a:cxn ang="0">
                  <a:pos x="10" y="194"/>
                </a:cxn>
                <a:cxn ang="0">
                  <a:pos x="11" y="182"/>
                </a:cxn>
                <a:cxn ang="0">
                  <a:pos x="14" y="169"/>
                </a:cxn>
                <a:cxn ang="0">
                  <a:pos x="20" y="144"/>
                </a:cxn>
                <a:cxn ang="0">
                  <a:pos x="20" y="144"/>
                </a:cxn>
                <a:cxn ang="0">
                  <a:pos x="22" y="135"/>
                </a:cxn>
                <a:cxn ang="0">
                  <a:pos x="22" y="125"/>
                </a:cxn>
                <a:cxn ang="0">
                  <a:pos x="22" y="105"/>
                </a:cxn>
                <a:cxn ang="0">
                  <a:pos x="22" y="105"/>
                </a:cxn>
                <a:cxn ang="0">
                  <a:pos x="22" y="80"/>
                </a:cxn>
                <a:cxn ang="0">
                  <a:pos x="22" y="55"/>
                </a:cxn>
                <a:cxn ang="0">
                  <a:pos x="23" y="31"/>
                </a:cxn>
                <a:cxn ang="0">
                  <a:pos x="25" y="18"/>
                </a:cxn>
                <a:cxn ang="0">
                  <a:pos x="29" y="6"/>
                </a:cxn>
                <a:cxn ang="0">
                  <a:pos x="29" y="6"/>
                </a:cxn>
                <a:cxn ang="0">
                  <a:pos x="29" y="4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4" y="0"/>
                </a:cxn>
                <a:cxn ang="0">
                  <a:pos x="23" y="0"/>
                </a:cxn>
                <a:cxn ang="0">
                  <a:pos x="21" y="0"/>
                </a:cxn>
                <a:cxn ang="0">
                  <a:pos x="20" y="2"/>
                </a:cxn>
                <a:cxn ang="0">
                  <a:pos x="19" y="3"/>
                </a:cxn>
                <a:cxn ang="0">
                  <a:pos x="19" y="3"/>
                </a:cxn>
              </a:cxnLst>
              <a:rect l="0" t="0" r="r" b="b"/>
              <a:pathLst>
                <a:path w="29" h="199">
                  <a:moveTo>
                    <a:pt x="19" y="3"/>
                  </a:moveTo>
                  <a:lnTo>
                    <a:pt x="19" y="3"/>
                  </a:lnTo>
                  <a:lnTo>
                    <a:pt x="14" y="24"/>
                  </a:lnTo>
                  <a:lnTo>
                    <a:pt x="13" y="34"/>
                  </a:lnTo>
                  <a:lnTo>
                    <a:pt x="13" y="45"/>
                  </a:lnTo>
                  <a:lnTo>
                    <a:pt x="13" y="98"/>
                  </a:lnTo>
                  <a:lnTo>
                    <a:pt x="13" y="98"/>
                  </a:lnTo>
                  <a:lnTo>
                    <a:pt x="13" y="124"/>
                  </a:lnTo>
                  <a:lnTo>
                    <a:pt x="12" y="136"/>
                  </a:lnTo>
                  <a:lnTo>
                    <a:pt x="10" y="149"/>
                  </a:lnTo>
                  <a:lnTo>
                    <a:pt x="10" y="149"/>
                  </a:lnTo>
                  <a:lnTo>
                    <a:pt x="4" y="171"/>
                  </a:lnTo>
                  <a:lnTo>
                    <a:pt x="2" y="183"/>
                  </a:lnTo>
                  <a:lnTo>
                    <a:pt x="0" y="194"/>
                  </a:lnTo>
                  <a:lnTo>
                    <a:pt x="0" y="194"/>
                  </a:lnTo>
                  <a:lnTo>
                    <a:pt x="1" y="196"/>
                  </a:lnTo>
                  <a:lnTo>
                    <a:pt x="2" y="197"/>
                  </a:lnTo>
                  <a:lnTo>
                    <a:pt x="3" y="198"/>
                  </a:lnTo>
                  <a:lnTo>
                    <a:pt x="5" y="199"/>
                  </a:lnTo>
                  <a:lnTo>
                    <a:pt x="6" y="198"/>
                  </a:lnTo>
                  <a:lnTo>
                    <a:pt x="8" y="197"/>
                  </a:lnTo>
                  <a:lnTo>
                    <a:pt x="9" y="196"/>
                  </a:lnTo>
                  <a:lnTo>
                    <a:pt x="10" y="194"/>
                  </a:lnTo>
                  <a:lnTo>
                    <a:pt x="10" y="194"/>
                  </a:lnTo>
                  <a:lnTo>
                    <a:pt x="11" y="182"/>
                  </a:lnTo>
                  <a:lnTo>
                    <a:pt x="14" y="169"/>
                  </a:lnTo>
                  <a:lnTo>
                    <a:pt x="20" y="144"/>
                  </a:lnTo>
                  <a:lnTo>
                    <a:pt x="20" y="144"/>
                  </a:lnTo>
                  <a:lnTo>
                    <a:pt x="22" y="135"/>
                  </a:lnTo>
                  <a:lnTo>
                    <a:pt x="22" y="125"/>
                  </a:lnTo>
                  <a:lnTo>
                    <a:pt x="22" y="105"/>
                  </a:lnTo>
                  <a:lnTo>
                    <a:pt x="22" y="105"/>
                  </a:lnTo>
                  <a:lnTo>
                    <a:pt x="22" y="80"/>
                  </a:lnTo>
                  <a:lnTo>
                    <a:pt x="22" y="55"/>
                  </a:lnTo>
                  <a:lnTo>
                    <a:pt x="23" y="31"/>
                  </a:lnTo>
                  <a:lnTo>
                    <a:pt x="25" y="18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9" y="4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1" y="0"/>
                  </a:lnTo>
                  <a:lnTo>
                    <a:pt x="20" y="2"/>
                  </a:lnTo>
                  <a:lnTo>
                    <a:pt x="19" y="3"/>
                  </a:lnTo>
                  <a:lnTo>
                    <a:pt x="19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49" name="Freeform 199">
              <a:extLst>
                <a:ext uri="{FF2B5EF4-FFF2-40B4-BE49-F238E27FC236}">
                  <a16:creationId xmlns="" xmlns:a16="http://schemas.microsoft.com/office/drawing/2014/main" id="{83D7A859-38D8-4DDE-9CD3-5A9BEC56E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050" y="2424113"/>
              <a:ext cx="19050" cy="88900"/>
            </a:xfrm>
            <a:custGeom>
              <a:avLst/>
              <a:gdLst/>
              <a:ahLst/>
              <a:cxnLst>
                <a:cxn ang="0">
                  <a:pos x="26" y="3"/>
                </a:cxn>
                <a:cxn ang="0">
                  <a:pos x="26" y="3"/>
                </a:cxn>
                <a:cxn ang="0">
                  <a:pos x="18" y="42"/>
                </a:cxn>
                <a:cxn ang="0">
                  <a:pos x="11" y="83"/>
                </a:cxn>
                <a:cxn ang="0">
                  <a:pos x="6" y="123"/>
                </a:cxn>
                <a:cxn ang="0">
                  <a:pos x="0" y="162"/>
                </a:cxn>
                <a:cxn ang="0">
                  <a:pos x="0" y="162"/>
                </a:cxn>
                <a:cxn ang="0">
                  <a:pos x="0" y="164"/>
                </a:cxn>
                <a:cxn ang="0">
                  <a:pos x="2" y="166"/>
                </a:cxn>
                <a:cxn ang="0">
                  <a:pos x="3" y="167"/>
                </a:cxn>
                <a:cxn ang="0">
                  <a:pos x="5" y="167"/>
                </a:cxn>
                <a:cxn ang="0">
                  <a:pos x="8" y="166"/>
                </a:cxn>
                <a:cxn ang="0">
                  <a:pos x="10" y="164"/>
                </a:cxn>
                <a:cxn ang="0">
                  <a:pos x="10" y="162"/>
                </a:cxn>
                <a:cxn ang="0">
                  <a:pos x="10" y="162"/>
                </a:cxn>
                <a:cxn ang="0">
                  <a:pos x="15" y="123"/>
                </a:cxn>
                <a:cxn ang="0">
                  <a:pos x="20" y="84"/>
                </a:cxn>
                <a:cxn ang="0">
                  <a:pos x="26" y="45"/>
                </a:cxn>
                <a:cxn ang="0">
                  <a:pos x="36" y="6"/>
                </a:cxn>
                <a:cxn ang="0">
                  <a:pos x="36" y="6"/>
                </a:cxn>
                <a:cxn ang="0">
                  <a:pos x="36" y="4"/>
                </a:cxn>
                <a:cxn ang="0">
                  <a:pos x="35" y="2"/>
                </a:cxn>
                <a:cxn ang="0">
                  <a:pos x="34" y="1"/>
                </a:cxn>
                <a:cxn ang="0">
                  <a:pos x="31" y="0"/>
                </a:cxn>
                <a:cxn ang="0">
                  <a:pos x="29" y="0"/>
                </a:cxn>
                <a:cxn ang="0">
                  <a:pos x="28" y="0"/>
                </a:cxn>
                <a:cxn ang="0">
                  <a:pos x="26" y="1"/>
                </a:cxn>
                <a:cxn ang="0">
                  <a:pos x="26" y="3"/>
                </a:cxn>
                <a:cxn ang="0">
                  <a:pos x="26" y="3"/>
                </a:cxn>
              </a:cxnLst>
              <a:rect l="0" t="0" r="r" b="b"/>
              <a:pathLst>
                <a:path w="36" h="167">
                  <a:moveTo>
                    <a:pt x="26" y="3"/>
                  </a:moveTo>
                  <a:lnTo>
                    <a:pt x="26" y="3"/>
                  </a:lnTo>
                  <a:lnTo>
                    <a:pt x="18" y="42"/>
                  </a:lnTo>
                  <a:lnTo>
                    <a:pt x="11" y="83"/>
                  </a:lnTo>
                  <a:lnTo>
                    <a:pt x="6" y="123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0" y="164"/>
                  </a:lnTo>
                  <a:lnTo>
                    <a:pt x="2" y="166"/>
                  </a:lnTo>
                  <a:lnTo>
                    <a:pt x="3" y="167"/>
                  </a:lnTo>
                  <a:lnTo>
                    <a:pt x="5" y="167"/>
                  </a:lnTo>
                  <a:lnTo>
                    <a:pt x="8" y="166"/>
                  </a:lnTo>
                  <a:lnTo>
                    <a:pt x="10" y="164"/>
                  </a:lnTo>
                  <a:lnTo>
                    <a:pt x="10" y="162"/>
                  </a:lnTo>
                  <a:lnTo>
                    <a:pt x="10" y="162"/>
                  </a:lnTo>
                  <a:lnTo>
                    <a:pt x="15" y="123"/>
                  </a:lnTo>
                  <a:lnTo>
                    <a:pt x="20" y="84"/>
                  </a:lnTo>
                  <a:lnTo>
                    <a:pt x="26" y="45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6" y="4"/>
                  </a:lnTo>
                  <a:lnTo>
                    <a:pt x="35" y="2"/>
                  </a:lnTo>
                  <a:lnTo>
                    <a:pt x="34" y="1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28" y="0"/>
                  </a:lnTo>
                  <a:lnTo>
                    <a:pt x="26" y="1"/>
                  </a:lnTo>
                  <a:lnTo>
                    <a:pt x="26" y="3"/>
                  </a:lnTo>
                  <a:lnTo>
                    <a:pt x="26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50" name="Freeform 200">
              <a:extLst>
                <a:ext uri="{FF2B5EF4-FFF2-40B4-BE49-F238E27FC236}">
                  <a16:creationId xmlns="" xmlns:a16="http://schemas.microsoft.com/office/drawing/2014/main" id="{E0E25396-E580-47EA-A0E1-03D4F86D8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1200" y="2484438"/>
              <a:ext cx="17463" cy="95250"/>
            </a:xfrm>
            <a:custGeom>
              <a:avLst/>
              <a:gdLst/>
              <a:ahLst/>
              <a:cxnLst>
                <a:cxn ang="0">
                  <a:pos x="26" y="5"/>
                </a:cxn>
                <a:cxn ang="0">
                  <a:pos x="26" y="5"/>
                </a:cxn>
                <a:cxn ang="0">
                  <a:pos x="25" y="26"/>
                </a:cxn>
                <a:cxn ang="0">
                  <a:pos x="23" y="46"/>
                </a:cxn>
                <a:cxn ang="0">
                  <a:pos x="20" y="67"/>
                </a:cxn>
                <a:cxn ang="0">
                  <a:pos x="14" y="88"/>
                </a:cxn>
                <a:cxn ang="0">
                  <a:pos x="14" y="88"/>
                </a:cxn>
                <a:cxn ang="0">
                  <a:pos x="11" y="98"/>
                </a:cxn>
                <a:cxn ang="0">
                  <a:pos x="9" y="109"/>
                </a:cxn>
                <a:cxn ang="0">
                  <a:pos x="6" y="131"/>
                </a:cxn>
                <a:cxn ang="0">
                  <a:pos x="3" y="153"/>
                </a:cxn>
                <a:cxn ang="0">
                  <a:pos x="0" y="174"/>
                </a:cxn>
                <a:cxn ang="0">
                  <a:pos x="0" y="174"/>
                </a:cxn>
                <a:cxn ang="0">
                  <a:pos x="0" y="176"/>
                </a:cxn>
                <a:cxn ang="0">
                  <a:pos x="1" y="177"/>
                </a:cxn>
                <a:cxn ang="0">
                  <a:pos x="4" y="179"/>
                </a:cxn>
                <a:cxn ang="0">
                  <a:pos x="6" y="179"/>
                </a:cxn>
                <a:cxn ang="0">
                  <a:pos x="7" y="179"/>
                </a:cxn>
                <a:cxn ang="0">
                  <a:pos x="8" y="178"/>
                </a:cxn>
                <a:cxn ang="0">
                  <a:pos x="9" y="176"/>
                </a:cxn>
                <a:cxn ang="0">
                  <a:pos x="9" y="176"/>
                </a:cxn>
                <a:cxn ang="0">
                  <a:pos x="12" y="155"/>
                </a:cxn>
                <a:cxn ang="0">
                  <a:pos x="15" y="133"/>
                </a:cxn>
                <a:cxn ang="0">
                  <a:pos x="18" y="111"/>
                </a:cxn>
                <a:cxn ang="0">
                  <a:pos x="24" y="91"/>
                </a:cxn>
                <a:cxn ang="0">
                  <a:pos x="24" y="91"/>
                </a:cxn>
                <a:cxn ang="0">
                  <a:pos x="28" y="69"/>
                </a:cxn>
                <a:cxn ang="0">
                  <a:pos x="32" y="48"/>
                </a:cxn>
                <a:cxn ang="0">
                  <a:pos x="34" y="27"/>
                </a:cxn>
                <a:cxn ang="0">
                  <a:pos x="35" y="5"/>
                </a:cxn>
                <a:cxn ang="0">
                  <a:pos x="35" y="5"/>
                </a:cxn>
                <a:cxn ang="0">
                  <a:pos x="34" y="3"/>
                </a:cxn>
                <a:cxn ang="0">
                  <a:pos x="33" y="1"/>
                </a:cxn>
                <a:cxn ang="0">
                  <a:pos x="32" y="0"/>
                </a:cxn>
                <a:cxn ang="0">
                  <a:pos x="30" y="0"/>
                </a:cxn>
                <a:cxn ang="0">
                  <a:pos x="28" y="0"/>
                </a:cxn>
                <a:cxn ang="0">
                  <a:pos x="27" y="1"/>
                </a:cxn>
                <a:cxn ang="0">
                  <a:pos x="26" y="3"/>
                </a:cxn>
                <a:cxn ang="0">
                  <a:pos x="26" y="5"/>
                </a:cxn>
                <a:cxn ang="0">
                  <a:pos x="26" y="5"/>
                </a:cxn>
              </a:cxnLst>
              <a:rect l="0" t="0" r="r" b="b"/>
              <a:pathLst>
                <a:path w="35" h="179">
                  <a:moveTo>
                    <a:pt x="26" y="5"/>
                  </a:moveTo>
                  <a:lnTo>
                    <a:pt x="26" y="5"/>
                  </a:lnTo>
                  <a:lnTo>
                    <a:pt x="25" y="26"/>
                  </a:lnTo>
                  <a:lnTo>
                    <a:pt x="23" y="46"/>
                  </a:lnTo>
                  <a:lnTo>
                    <a:pt x="20" y="67"/>
                  </a:lnTo>
                  <a:lnTo>
                    <a:pt x="14" y="88"/>
                  </a:lnTo>
                  <a:lnTo>
                    <a:pt x="14" y="88"/>
                  </a:lnTo>
                  <a:lnTo>
                    <a:pt x="11" y="98"/>
                  </a:lnTo>
                  <a:lnTo>
                    <a:pt x="9" y="109"/>
                  </a:lnTo>
                  <a:lnTo>
                    <a:pt x="6" y="131"/>
                  </a:lnTo>
                  <a:lnTo>
                    <a:pt x="3" y="153"/>
                  </a:lnTo>
                  <a:lnTo>
                    <a:pt x="0" y="174"/>
                  </a:lnTo>
                  <a:lnTo>
                    <a:pt x="0" y="174"/>
                  </a:lnTo>
                  <a:lnTo>
                    <a:pt x="0" y="176"/>
                  </a:lnTo>
                  <a:lnTo>
                    <a:pt x="1" y="177"/>
                  </a:lnTo>
                  <a:lnTo>
                    <a:pt x="4" y="179"/>
                  </a:lnTo>
                  <a:lnTo>
                    <a:pt x="6" y="179"/>
                  </a:lnTo>
                  <a:lnTo>
                    <a:pt x="7" y="179"/>
                  </a:lnTo>
                  <a:lnTo>
                    <a:pt x="8" y="178"/>
                  </a:lnTo>
                  <a:lnTo>
                    <a:pt x="9" y="176"/>
                  </a:lnTo>
                  <a:lnTo>
                    <a:pt x="9" y="176"/>
                  </a:lnTo>
                  <a:lnTo>
                    <a:pt x="12" y="155"/>
                  </a:lnTo>
                  <a:lnTo>
                    <a:pt x="15" y="133"/>
                  </a:lnTo>
                  <a:lnTo>
                    <a:pt x="18" y="111"/>
                  </a:lnTo>
                  <a:lnTo>
                    <a:pt x="24" y="91"/>
                  </a:lnTo>
                  <a:lnTo>
                    <a:pt x="24" y="91"/>
                  </a:lnTo>
                  <a:lnTo>
                    <a:pt x="28" y="69"/>
                  </a:lnTo>
                  <a:lnTo>
                    <a:pt x="32" y="48"/>
                  </a:lnTo>
                  <a:lnTo>
                    <a:pt x="34" y="27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4" y="3"/>
                  </a:lnTo>
                  <a:lnTo>
                    <a:pt x="33" y="1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7" y="1"/>
                  </a:lnTo>
                  <a:lnTo>
                    <a:pt x="26" y="3"/>
                  </a:lnTo>
                  <a:lnTo>
                    <a:pt x="26" y="5"/>
                  </a:lnTo>
                  <a:lnTo>
                    <a:pt x="26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51" name="Freeform 201">
              <a:extLst>
                <a:ext uri="{FF2B5EF4-FFF2-40B4-BE49-F238E27FC236}">
                  <a16:creationId xmlns="" xmlns:a16="http://schemas.microsoft.com/office/drawing/2014/main" id="{473263B2-1141-443F-B719-B554ABC42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0413" y="2508250"/>
              <a:ext cx="12700" cy="41275"/>
            </a:xfrm>
            <a:custGeom>
              <a:avLst/>
              <a:gdLst/>
              <a:ahLst/>
              <a:cxnLst>
                <a:cxn ang="0">
                  <a:pos x="12" y="3"/>
                </a:cxn>
                <a:cxn ang="0">
                  <a:pos x="12" y="3"/>
                </a:cxn>
                <a:cxn ang="0">
                  <a:pos x="8" y="21"/>
                </a:cxn>
                <a:cxn ang="0">
                  <a:pos x="6" y="38"/>
                </a:cxn>
                <a:cxn ang="0">
                  <a:pos x="3" y="56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0" y="76"/>
                </a:cxn>
                <a:cxn ang="0">
                  <a:pos x="1" y="77"/>
                </a:cxn>
                <a:cxn ang="0">
                  <a:pos x="2" y="78"/>
                </a:cxn>
                <a:cxn ang="0">
                  <a:pos x="3" y="79"/>
                </a:cxn>
                <a:cxn ang="0">
                  <a:pos x="5" y="79"/>
                </a:cxn>
                <a:cxn ang="0">
                  <a:pos x="7" y="79"/>
                </a:cxn>
                <a:cxn ang="0">
                  <a:pos x="8" y="78"/>
                </a:cxn>
                <a:cxn ang="0">
                  <a:pos x="9" y="76"/>
                </a:cxn>
                <a:cxn ang="0">
                  <a:pos x="9" y="76"/>
                </a:cxn>
                <a:cxn ang="0">
                  <a:pos x="12" y="58"/>
                </a:cxn>
                <a:cxn ang="0">
                  <a:pos x="14" y="40"/>
                </a:cxn>
                <a:cxn ang="0">
                  <a:pos x="17" y="23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22" y="4"/>
                </a:cxn>
                <a:cxn ang="0">
                  <a:pos x="22" y="2"/>
                </a:cxn>
                <a:cxn ang="0">
                  <a:pos x="21" y="1"/>
                </a:cxn>
                <a:cxn ang="0">
                  <a:pos x="19" y="0"/>
                </a:cxn>
                <a:cxn ang="0">
                  <a:pos x="16" y="0"/>
                </a:cxn>
                <a:cxn ang="0">
                  <a:pos x="15" y="0"/>
                </a:cxn>
                <a:cxn ang="0">
                  <a:pos x="13" y="1"/>
                </a:cxn>
                <a:cxn ang="0">
                  <a:pos x="12" y="3"/>
                </a:cxn>
                <a:cxn ang="0">
                  <a:pos x="12" y="3"/>
                </a:cxn>
              </a:cxnLst>
              <a:rect l="0" t="0" r="r" b="b"/>
              <a:pathLst>
                <a:path w="22" h="79">
                  <a:moveTo>
                    <a:pt x="12" y="3"/>
                  </a:moveTo>
                  <a:lnTo>
                    <a:pt x="12" y="3"/>
                  </a:lnTo>
                  <a:lnTo>
                    <a:pt x="8" y="21"/>
                  </a:lnTo>
                  <a:lnTo>
                    <a:pt x="6" y="38"/>
                  </a:lnTo>
                  <a:lnTo>
                    <a:pt x="3" y="56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6"/>
                  </a:lnTo>
                  <a:lnTo>
                    <a:pt x="1" y="77"/>
                  </a:lnTo>
                  <a:lnTo>
                    <a:pt x="2" y="78"/>
                  </a:lnTo>
                  <a:lnTo>
                    <a:pt x="3" y="79"/>
                  </a:lnTo>
                  <a:lnTo>
                    <a:pt x="5" y="79"/>
                  </a:lnTo>
                  <a:lnTo>
                    <a:pt x="7" y="79"/>
                  </a:lnTo>
                  <a:lnTo>
                    <a:pt x="8" y="78"/>
                  </a:lnTo>
                  <a:lnTo>
                    <a:pt x="9" y="76"/>
                  </a:lnTo>
                  <a:lnTo>
                    <a:pt x="9" y="76"/>
                  </a:lnTo>
                  <a:lnTo>
                    <a:pt x="12" y="58"/>
                  </a:lnTo>
                  <a:lnTo>
                    <a:pt x="14" y="40"/>
                  </a:lnTo>
                  <a:lnTo>
                    <a:pt x="17" y="23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2" y="2"/>
                  </a:lnTo>
                  <a:lnTo>
                    <a:pt x="21" y="1"/>
                  </a:lnTo>
                  <a:lnTo>
                    <a:pt x="19" y="0"/>
                  </a:lnTo>
                  <a:lnTo>
                    <a:pt x="16" y="0"/>
                  </a:lnTo>
                  <a:lnTo>
                    <a:pt x="15" y="0"/>
                  </a:lnTo>
                  <a:lnTo>
                    <a:pt x="13" y="1"/>
                  </a:lnTo>
                  <a:lnTo>
                    <a:pt x="12" y="3"/>
                  </a:lnTo>
                  <a:lnTo>
                    <a:pt x="1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52" name="Freeform 202">
              <a:extLst>
                <a:ext uri="{FF2B5EF4-FFF2-40B4-BE49-F238E27FC236}">
                  <a16:creationId xmlns="" xmlns:a16="http://schemas.microsoft.com/office/drawing/2014/main" id="{051294BA-2397-45C7-9B99-460959175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3750" y="2557463"/>
              <a:ext cx="15875" cy="46038"/>
            </a:xfrm>
            <a:custGeom>
              <a:avLst/>
              <a:gdLst/>
              <a:ahLst/>
              <a:cxnLst>
                <a:cxn ang="0">
                  <a:pos x="20" y="3"/>
                </a:cxn>
                <a:cxn ang="0">
                  <a:pos x="20" y="3"/>
                </a:cxn>
                <a:cxn ang="0">
                  <a:pos x="0" y="79"/>
                </a:cxn>
                <a:cxn ang="0">
                  <a:pos x="0" y="79"/>
                </a:cxn>
                <a:cxn ang="0">
                  <a:pos x="0" y="81"/>
                </a:cxn>
                <a:cxn ang="0">
                  <a:pos x="1" y="83"/>
                </a:cxn>
                <a:cxn ang="0">
                  <a:pos x="2" y="84"/>
                </a:cxn>
                <a:cxn ang="0">
                  <a:pos x="4" y="85"/>
                </a:cxn>
                <a:cxn ang="0">
                  <a:pos x="5" y="85"/>
                </a:cxn>
                <a:cxn ang="0">
                  <a:pos x="7" y="85"/>
                </a:cxn>
                <a:cxn ang="0">
                  <a:pos x="8" y="84"/>
                </a:cxn>
                <a:cxn ang="0">
                  <a:pos x="9" y="82"/>
                </a:cxn>
                <a:cxn ang="0">
                  <a:pos x="9" y="82"/>
                </a:cxn>
                <a:cxn ang="0">
                  <a:pos x="28" y="5"/>
                </a:cxn>
                <a:cxn ang="0">
                  <a:pos x="28" y="5"/>
                </a:cxn>
                <a:cxn ang="0">
                  <a:pos x="29" y="3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5" y="0"/>
                </a:cxn>
                <a:cxn ang="0">
                  <a:pos x="23" y="0"/>
                </a:cxn>
                <a:cxn ang="0">
                  <a:pos x="22" y="0"/>
                </a:cxn>
                <a:cxn ang="0">
                  <a:pos x="20" y="1"/>
                </a:cxn>
                <a:cxn ang="0">
                  <a:pos x="20" y="3"/>
                </a:cxn>
                <a:cxn ang="0">
                  <a:pos x="20" y="3"/>
                </a:cxn>
              </a:cxnLst>
              <a:rect l="0" t="0" r="r" b="b"/>
              <a:pathLst>
                <a:path w="29" h="85">
                  <a:moveTo>
                    <a:pt x="20" y="3"/>
                  </a:moveTo>
                  <a:lnTo>
                    <a:pt x="20" y="3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0" y="81"/>
                  </a:lnTo>
                  <a:lnTo>
                    <a:pt x="1" y="83"/>
                  </a:lnTo>
                  <a:lnTo>
                    <a:pt x="2" y="84"/>
                  </a:lnTo>
                  <a:lnTo>
                    <a:pt x="4" y="85"/>
                  </a:lnTo>
                  <a:lnTo>
                    <a:pt x="5" y="85"/>
                  </a:lnTo>
                  <a:lnTo>
                    <a:pt x="7" y="85"/>
                  </a:lnTo>
                  <a:lnTo>
                    <a:pt x="8" y="84"/>
                  </a:lnTo>
                  <a:lnTo>
                    <a:pt x="9" y="82"/>
                  </a:lnTo>
                  <a:lnTo>
                    <a:pt x="9" y="82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9" y="3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5" y="0"/>
                  </a:lnTo>
                  <a:lnTo>
                    <a:pt x="23" y="0"/>
                  </a:lnTo>
                  <a:lnTo>
                    <a:pt x="22" y="0"/>
                  </a:lnTo>
                  <a:lnTo>
                    <a:pt x="20" y="1"/>
                  </a:lnTo>
                  <a:lnTo>
                    <a:pt x="20" y="3"/>
                  </a:lnTo>
                  <a:lnTo>
                    <a:pt x="20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53" name="Freeform 203">
              <a:extLst>
                <a:ext uri="{FF2B5EF4-FFF2-40B4-BE49-F238E27FC236}">
                  <a16:creationId xmlns="" xmlns:a16="http://schemas.microsoft.com/office/drawing/2014/main" id="{29AAF166-9363-4D4B-81E7-5C380621D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7888" y="2668588"/>
              <a:ext cx="15875" cy="61913"/>
            </a:xfrm>
            <a:custGeom>
              <a:avLst/>
              <a:gdLst/>
              <a:ahLst/>
              <a:cxnLst>
                <a:cxn ang="0">
                  <a:pos x="19" y="4"/>
                </a:cxn>
                <a:cxn ang="0">
                  <a:pos x="19" y="4"/>
                </a:cxn>
                <a:cxn ang="0">
                  <a:pos x="19" y="12"/>
                </a:cxn>
                <a:cxn ang="0">
                  <a:pos x="17" y="19"/>
                </a:cxn>
                <a:cxn ang="0">
                  <a:pos x="12" y="35"/>
                </a:cxn>
                <a:cxn ang="0">
                  <a:pos x="8" y="50"/>
                </a:cxn>
                <a:cxn ang="0">
                  <a:pos x="7" y="58"/>
                </a:cxn>
                <a:cxn ang="0">
                  <a:pos x="6" y="65"/>
                </a:cxn>
                <a:cxn ang="0">
                  <a:pos x="6" y="65"/>
                </a:cxn>
                <a:cxn ang="0">
                  <a:pos x="6" y="76"/>
                </a:cxn>
                <a:cxn ang="0">
                  <a:pos x="5" y="89"/>
                </a:cxn>
                <a:cxn ang="0">
                  <a:pos x="4" y="99"/>
                </a:cxn>
                <a:cxn ang="0">
                  <a:pos x="0" y="110"/>
                </a:cxn>
                <a:cxn ang="0">
                  <a:pos x="0" y="110"/>
                </a:cxn>
                <a:cxn ang="0">
                  <a:pos x="0" y="112"/>
                </a:cxn>
                <a:cxn ang="0">
                  <a:pos x="0" y="113"/>
                </a:cxn>
                <a:cxn ang="0">
                  <a:pos x="1" y="116"/>
                </a:cxn>
                <a:cxn ang="0">
                  <a:pos x="3" y="116"/>
                </a:cxn>
                <a:cxn ang="0">
                  <a:pos x="6" y="116"/>
                </a:cxn>
                <a:cxn ang="0">
                  <a:pos x="8" y="114"/>
                </a:cxn>
                <a:cxn ang="0">
                  <a:pos x="9" y="112"/>
                </a:cxn>
                <a:cxn ang="0">
                  <a:pos x="9" y="112"/>
                </a:cxn>
                <a:cxn ang="0">
                  <a:pos x="12" y="102"/>
                </a:cxn>
                <a:cxn ang="0">
                  <a:pos x="14" y="92"/>
                </a:cxn>
                <a:cxn ang="0">
                  <a:pos x="15" y="80"/>
                </a:cxn>
                <a:cxn ang="0">
                  <a:pos x="15" y="70"/>
                </a:cxn>
                <a:cxn ang="0">
                  <a:pos x="15" y="70"/>
                </a:cxn>
                <a:cxn ang="0">
                  <a:pos x="17" y="62"/>
                </a:cxn>
                <a:cxn ang="0">
                  <a:pos x="18" y="54"/>
                </a:cxn>
                <a:cxn ang="0">
                  <a:pos x="22" y="37"/>
                </a:cxn>
                <a:cxn ang="0">
                  <a:pos x="26" y="20"/>
                </a:cxn>
                <a:cxn ang="0">
                  <a:pos x="28" y="12"/>
                </a:cxn>
                <a:cxn ang="0">
                  <a:pos x="29" y="4"/>
                </a:cxn>
                <a:cxn ang="0">
                  <a:pos x="29" y="4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2" y="0"/>
                </a:cxn>
                <a:cxn ang="0">
                  <a:pos x="21" y="1"/>
                </a:cxn>
                <a:cxn ang="0">
                  <a:pos x="20" y="2"/>
                </a:cxn>
                <a:cxn ang="0">
                  <a:pos x="19" y="4"/>
                </a:cxn>
                <a:cxn ang="0">
                  <a:pos x="19" y="4"/>
                </a:cxn>
              </a:cxnLst>
              <a:rect l="0" t="0" r="r" b="b"/>
              <a:pathLst>
                <a:path w="29" h="116">
                  <a:moveTo>
                    <a:pt x="19" y="4"/>
                  </a:moveTo>
                  <a:lnTo>
                    <a:pt x="19" y="4"/>
                  </a:lnTo>
                  <a:lnTo>
                    <a:pt x="19" y="12"/>
                  </a:lnTo>
                  <a:lnTo>
                    <a:pt x="17" y="19"/>
                  </a:lnTo>
                  <a:lnTo>
                    <a:pt x="12" y="35"/>
                  </a:lnTo>
                  <a:lnTo>
                    <a:pt x="8" y="50"/>
                  </a:lnTo>
                  <a:lnTo>
                    <a:pt x="7" y="58"/>
                  </a:lnTo>
                  <a:lnTo>
                    <a:pt x="6" y="65"/>
                  </a:lnTo>
                  <a:lnTo>
                    <a:pt x="6" y="65"/>
                  </a:lnTo>
                  <a:lnTo>
                    <a:pt x="6" y="76"/>
                  </a:lnTo>
                  <a:lnTo>
                    <a:pt x="5" y="89"/>
                  </a:lnTo>
                  <a:lnTo>
                    <a:pt x="4" y="99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0" y="112"/>
                  </a:lnTo>
                  <a:lnTo>
                    <a:pt x="0" y="113"/>
                  </a:lnTo>
                  <a:lnTo>
                    <a:pt x="1" y="116"/>
                  </a:lnTo>
                  <a:lnTo>
                    <a:pt x="3" y="116"/>
                  </a:lnTo>
                  <a:lnTo>
                    <a:pt x="6" y="116"/>
                  </a:lnTo>
                  <a:lnTo>
                    <a:pt x="8" y="114"/>
                  </a:lnTo>
                  <a:lnTo>
                    <a:pt x="9" y="112"/>
                  </a:lnTo>
                  <a:lnTo>
                    <a:pt x="9" y="112"/>
                  </a:lnTo>
                  <a:lnTo>
                    <a:pt x="12" y="102"/>
                  </a:lnTo>
                  <a:lnTo>
                    <a:pt x="14" y="92"/>
                  </a:lnTo>
                  <a:lnTo>
                    <a:pt x="15" y="8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7" y="62"/>
                  </a:lnTo>
                  <a:lnTo>
                    <a:pt x="18" y="54"/>
                  </a:lnTo>
                  <a:lnTo>
                    <a:pt x="22" y="37"/>
                  </a:lnTo>
                  <a:lnTo>
                    <a:pt x="26" y="20"/>
                  </a:lnTo>
                  <a:lnTo>
                    <a:pt x="28" y="12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1" y="1"/>
                  </a:lnTo>
                  <a:lnTo>
                    <a:pt x="20" y="2"/>
                  </a:lnTo>
                  <a:lnTo>
                    <a:pt x="19" y="4"/>
                  </a:lnTo>
                  <a:lnTo>
                    <a:pt x="19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54" name="Freeform 204">
              <a:extLst>
                <a:ext uri="{FF2B5EF4-FFF2-40B4-BE49-F238E27FC236}">
                  <a16:creationId xmlns="" xmlns:a16="http://schemas.microsoft.com/office/drawing/2014/main" id="{76315D68-7511-4BC7-9AD7-EBF48305D5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4875" y="2657475"/>
              <a:ext cx="11113" cy="61913"/>
            </a:xfrm>
            <a:custGeom>
              <a:avLst/>
              <a:gdLst/>
              <a:ahLst/>
              <a:cxnLst>
                <a:cxn ang="0">
                  <a:pos x="12" y="5"/>
                </a:cxn>
                <a:cxn ang="0">
                  <a:pos x="12" y="5"/>
                </a:cxn>
                <a:cxn ang="0">
                  <a:pos x="10" y="32"/>
                </a:cxn>
                <a:cxn ang="0">
                  <a:pos x="6" y="59"/>
                </a:cxn>
                <a:cxn ang="0">
                  <a:pos x="2" y="86"/>
                </a:cxn>
                <a:cxn ang="0">
                  <a:pos x="0" y="113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1" y="116"/>
                </a:cxn>
                <a:cxn ang="0">
                  <a:pos x="3" y="117"/>
                </a:cxn>
                <a:cxn ang="0">
                  <a:pos x="4" y="117"/>
                </a:cxn>
                <a:cxn ang="0">
                  <a:pos x="6" y="117"/>
                </a:cxn>
                <a:cxn ang="0">
                  <a:pos x="8" y="116"/>
                </a:cxn>
                <a:cxn ang="0">
                  <a:pos x="9" y="115"/>
                </a:cxn>
                <a:cxn ang="0">
                  <a:pos x="9" y="113"/>
                </a:cxn>
                <a:cxn ang="0">
                  <a:pos x="9" y="113"/>
                </a:cxn>
                <a:cxn ang="0">
                  <a:pos x="11" y="86"/>
                </a:cxn>
                <a:cxn ang="0">
                  <a:pos x="15" y="59"/>
                </a:cxn>
                <a:cxn ang="0">
                  <a:pos x="19" y="32"/>
                </a:cxn>
                <a:cxn ang="0">
                  <a:pos x="21" y="5"/>
                </a:cxn>
                <a:cxn ang="0">
                  <a:pos x="21" y="5"/>
                </a:cxn>
                <a:cxn ang="0">
                  <a:pos x="21" y="3"/>
                </a:cxn>
                <a:cxn ang="0">
                  <a:pos x="20" y="2"/>
                </a:cxn>
                <a:cxn ang="0">
                  <a:pos x="19" y="1"/>
                </a:cxn>
                <a:cxn ang="0">
                  <a:pos x="17" y="0"/>
                </a:cxn>
                <a:cxn ang="0">
                  <a:pos x="15" y="1"/>
                </a:cxn>
                <a:cxn ang="0">
                  <a:pos x="14" y="2"/>
                </a:cxn>
                <a:cxn ang="0">
                  <a:pos x="13" y="3"/>
                </a:cxn>
                <a:cxn ang="0">
                  <a:pos x="12" y="5"/>
                </a:cxn>
                <a:cxn ang="0">
                  <a:pos x="12" y="5"/>
                </a:cxn>
              </a:cxnLst>
              <a:rect l="0" t="0" r="r" b="b"/>
              <a:pathLst>
                <a:path w="21" h="117">
                  <a:moveTo>
                    <a:pt x="12" y="5"/>
                  </a:moveTo>
                  <a:lnTo>
                    <a:pt x="12" y="5"/>
                  </a:lnTo>
                  <a:lnTo>
                    <a:pt x="10" y="32"/>
                  </a:lnTo>
                  <a:lnTo>
                    <a:pt x="6" y="59"/>
                  </a:lnTo>
                  <a:lnTo>
                    <a:pt x="2" y="86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1" y="116"/>
                  </a:lnTo>
                  <a:lnTo>
                    <a:pt x="3" y="117"/>
                  </a:lnTo>
                  <a:lnTo>
                    <a:pt x="4" y="117"/>
                  </a:lnTo>
                  <a:lnTo>
                    <a:pt x="6" y="117"/>
                  </a:lnTo>
                  <a:lnTo>
                    <a:pt x="8" y="116"/>
                  </a:lnTo>
                  <a:lnTo>
                    <a:pt x="9" y="115"/>
                  </a:lnTo>
                  <a:lnTo>
                    <a:pt x="9" y="113"/>
                  </a:lnTo>
                  <a:lnTo>
                    <a:pt x="9" y="113"/>
                  </a:lnTo>
                  <a:lnTo>
                    <a:pt x="11" y="86"/>
                  </a:lnTo>
                  <a:lnTo>
                    <a:pt x="15" y="59"/>
                  </a:lnTo>
                  <a:lnTo>
                    <a:pt x="19" y="32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1" y="3"/>
                  </a:lnTo>
                  <a:lnTo>
                    <a:pt x="20" y="2"/>
                  </a:lnTo>
                  <a:lnTo>
                    <a:pt x="19" y="1"/>
                  </a:lnTo>
                  <a:lnTo>
                    <a:pt x="17" y="0"/>
                  </a:lnTo>
                  <a:lnTo>
                    <a:pt x="15" y="1"/>
                  </a:lnTo>
                  <a:lnTo>
                    <a:pt x="14" y="2"/>
                  </a:lnTo>
                  <a:lnTo>
                    <a:pt x="13" y="3"/>
                  </a:lnTo>
                  <a:lnTo>
                    <a:pt x="12" y="5"/>
                  </a:lnTo>
                  <a:lnTo>
                    <a:pt x="12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55" name="Freeform 206">
              <a:extLst>
                <a:ext uri="{FF2B5EF4-FFF2-40B4-BE49-F238E27FC236}">
                  <a16:creationId xmlns="" xmlns:a16="http://schemas.microsoft.com/office/drawing/2014/main" id="{6ED4AFED-ABFB-4C73-A572-466D6DB732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9737" y="2249487"/>
              <a:ext cx="555626" cy="641350"/>
            </a:xfrm>
            <a:custGeom>
              <a:avLst/>
              <a:gdLst/>
              <a:ahLst/>
              <a:cxnLst>
                <a:cxn ang="0">
                  <a:pos x="817" y="1056"/>
                </a:cxn>
                <a:cxn ang="0">
                  <a:pos x="716" y="1035"/>
                </a:cxn>
                <a:cxn ang="0">
                  <a:pos x="659" y="1016"/>
                </a:cxn>
                <a:cxn ang="0">
                  <a:pos x="645" y="1010"/>
                </a:cxn>
                <a:cxn ang="0">
                  <a:pos x="623" y="986"/>
                </a:cxn>
                <a:cxn ang="0">
                  <a:pos x="608" y="970"/>
                </a:cxn>
                <a:cxn ang="0">
                  <a:pos x="577" y="929"/>
                </a:cxn>
                <a:cxn ang="0">
                  <a:pos x="513" y="864"/>
                </a:cxn>
                <a:cxn ang="0">
                  <a:pos x="403" y="767"/>
                </a:cxn>
                <a:cxn ang="0">
                  <a:pos x="307" y="683"/>
                </a:cxn>
                <a:cxn ang="0">
                  <a:pos x="222" y="574"/>
                </a:cxn>
                <a:cxn ang="0">
                  <a:pos x="139" y="472"/>
                </a:cxn>
                <a:cxn ang="0">
                  <a:pos x="97" y="439"/>
                </a:cxn>
                <a:cxn ang="0">
                  <a:pos x="31" y="360"/>
                </a:cxn>
                <a:cxn ang="0">
                  <a:pos x="27" y="300"/>
                </a:cxn>
                <a:cxn ang="0">
                  <a:pos x="84" y="371"/>
                </a:cxn>
                <a:cxn ang="0">
                  <a:pos x="141" y="426"/>
                </a:cxn>
                <a:cxn ang="0">
                  <a:pos x="208" y="491"/>
                </a:cxn>
                <a:cxn ang="0">
                  <a:pos x="305" y="624"/>
                </a:cxn>
                <a:cxn ang="0">
                  <a:pos x="398" y="714"/>
                </a:cxn>
                <a:cxn ang="0">
                  <a:pos x="481" y="790"/>
                </a:cxn>
                <a:cxn ang="0">
                  <a:pos x="571" y="872"/>
                </a:cxn>
                <a:cxn ang="0">
                  <a:pos x="646" y="943"/>
                </a:cxn>
                <a:cxn ang="0">
                  <a:pos x="724" y="871"/>
                </a:cxn>
                <a:cxn ang="0">
                  <a:pos x="843" y="787"/>
                </a:cxn>
                <a:cxn ang="0">
                  <a:pos x="981" y="693"/>
                </a:cxn>
                <a:cxn ang="0">
                  <a:pos x="917" y="620"/>
                </a:cxn>
                <a:cxn ang="0">
                  <a:pos x="751" y="446"/>
                </a:cxn>
                <a:cxn ang="0">
                  <a:pos x="583" y="291"/>
                </a:cxn>
                <a:cxn ang="0">
                  <a:pos x="501" y="195"/>
                </a:cxn>
                <a:cxn ang="0">
                  <a:pos x="431" y="116"/>
                </a:cxn>
                <a:cxn ang="0">
                  <a:pos x="378" y="54"/>
                </a:cxn>
                <a:cxn ang="0">
                  <a:pos x="377" y="0"/>
                </a:cxn>
                <a:cxn ang="0">
                  <a:pos x="496" y="134"/>
                </a:cxn>
                <a:cxn ang="0">
                  <a:pos x="631" y="290"/>
                </a:cxn>
                <a:cxn ang="0">
                  <a:pos x="729" y="380"/>
                </a:cxn>
                <a:cxn ang="0">
                  <a:pos x="900" y="546"/>
                </a:cxn>
                <a:cxn ang="0">
                  <a:pos x="980" y="641"/>
                </a:cxn>
                <a:cxn ang="0">
                  <a:pos x="1020" y="678"/>
                </a:cxn>
                <a:cxn ang="0">
                  <a:pos x="1032" y="689"/>
                </a:cxn>
                <a:cxn ang="0">
                  <a:pos x="1037" y="700"/>
                </a:cxn>
                <a:cxn ang="0">
                  <a:pos x="1051" y="800"/>
                </a:cxn>
                <a:cxn ang="0">
                  <a:pos x="1037" y="911"/>
                </a:cxn>
                <a:cxn ang="0">
                  <a:pos x="1029" y="991"/>
                </a:cxn>
                <a:cxn ang="0">
                  <a:pos x="1023" y="1039"/>
                </a:cxn>
                <a:cxn ang="0">
                  <a:pos x="1016" y="1079"/>
                </a:cxn>
                <a:cxn ang="0">
                  <a:pos x="1002" y="1088"/>
                </a:cxn>
                <a:cxn ang="0">
                  <a:pos x="996" y="1087"/>
                </a:cxn>
                <a:cxn ang="0">
                  <a:pos x="954" y="761"/>
                </a:cxn>
                <a:cxn ang="0">
                  <a:pos x="842" y="830"/>
                </a:cxn>
                <a:cxn ang="0">
                  <a:pos x="729" y="917"/>
                </a:cxn>
                <a:cxn ang="0">
                  <a:pos x="672" y="967"/>
                </a:cxn>
                <a:cxn ang="0">
                  <a:pos x="699" y="991"/>
                </a:cxn>
                <a:cxn ang="0">
                  <a:pos x="772" y="1010"/>
                </a:cxn>
                <a:cxn ang="0">
                  <a:pos x="941" y="1046"/>
                </a:cxn>
                <a:cxn ang="0">
                  <a:pos x="989" y="1039"/>
                </a:cxn>
                <a:cxn ang="0">
                  <a:pos x="990" y="1018"/>
                </a:cxn>
                <a:cxn ang="0">
                  <a:pos x="995" y="957"/>
                </a:cxn>
                <a:cxn ang="0">
                  <a:pos x="1010" y="856"/>
                </a:cxn>
                <a:cxn ang="0">
                  <a:pos x="1010" y="734"/>
                </a:cxn>
              </a:cxnLst>
              <a:rect l="0" t="0" r="r" b="b"/>
              <a:pathLst>
                <a:path w="1051" h="1088">
                  <a:moveTo>
                    <a:pt x="991" y="1088"/>
                  </a:moveTo>
                  <a:lnTo>
                    <a:pt x="991" y="1088"/>
                  </a:lnTo>
                  <a:lnTo>
                    <a:pt x="952" y="1084"/>
                  </a:lnTo>
                  <a:lnTo>
                    <a:pt x="911" y="1078"/>
                  </a:lnTo>
                  <a:lnTo>
                    <a:pt x="866" y="1069"/>
                  </a:lnTo>
                  <a:lnTo>
                    <a:pt x="817" y="1056"/>
                  </a:lnTo>
                  <a:lnTo>
                    <a:pt x="817" y="1056"/>
                  </a:lnTo>
                  <a:lnTo>
                    <a:pt x="773" y="1046"/>
                  </a:lnTo>
                  <a:lnTo>
                    <a:pt x="751" y="1041"/>
                  </a:lnTo>
                  <a:lnTo>
                    <a:pt x="728" y="1037"/>
                  </a:lnTo>
                  <a:lnTo>
                    <a:pt x="728" y="1037"/>
                  </a:lnTo>
                  <a:lnTo>
                    <a:pt x="716" y="1035"/>
                  </a:lnTo>
                  <a:lnTo>
                    <a:pt x="706" y="1031"/>
                  </a:lnTo>
                  <a:lnTo>
                    <a:pt x="686" y="1025"/>
                  </a:lnTo>
                  <a:lnTo>
                    <a:pt x="686" y="1025"/>
                  </a:lnTo>
                  <a:lnTo>
                    <a:pt x="673" y="1020"/>
                  </a:lnTo>
                  <a:lnTo>
                    <a:pt x="659" y="1016"/>
                  </a:lnTo>
                  <a:lnTo>
                    <a:pt x="659" y="1016"/>
                  </a:lnTo>
                  <a:lnTo>
                    <a:pt x="654" y="1015"/>
                  </a:lnTo>
                  <a:lnTo>
                    <a:pt x="651" y="1013"/>
                  </a:lnTo>
                  <a:lnTo>
                    <a:pt x="650" y="1012"/>
                  </a:lnTo>
                  <a:lnTo>
                    <a:pt x="649" y="1011"/>
                  </a:lnTo>
                  <a:lnTo>
                    <a:pt x="649" y="1011"/>
                  </a:lnTo>
                  <a:lnTo>
                    <a:pt x="645" y="1010"/>
                  </a:lnTo>
                  <a:lnTo>
                    <a:pt x="645" y="1010"/>
                  </a:lnTo>
                  <a:lnTo>
                    <a:pt x="640" y="1006"/>
                  </a:lnTo>
                  <a:lnTo>
                    <a:pt x="635" y="1001"/>
                  </a:lnTo>
                  <a:lnTo>
                    <a:pt x="628" y="991"/>
                  </a:lnTo>
                  <a:lnTo>
                    <a:pt x="623" y="986"/>
                  </a:lnTo>
                  <a:lnTo>
                    <a:pt x="623" y="986"/>
                  </a:lnTo>
                  <a:lnTo>
                    <a:pt x="620" y="983"/>
                  </a:lnTo>
                  <a:lnTo>
                    <a:pt x="619" y="982"/>
                  </a:lnTo>
                  <a:lnTo>
                    <a:pt x="619" y="982"/>
                  </a:lnTo>
                  <a:lnTo>
                    <a:pt x="614" y="979"/>
                  </a:lnTo>
                  <a:lnTo>
                    <a:pt x="611" y="976"/>
                  </a:lnTo>
                  <a:lnTo>
                    <a:pt x="608" y="970"/>
                  </a:lnTo>
                  <a:lnTo>
                    <a:pt x="608" y="965"/>
                  </a:lnTo>
                  <a:lnTo>
                    <a:pt x="608" y="963"/>
                  </a:lnTo>
                  <a:lnTo>
                    <a:pt x="606" y="961"/>
                  </a:lnTo>
                  <a:lnTo>
                    <a:pt x="606" y="961"/>
                  </a:lnTo>
                  <a:lnTo>
                    <a:pt x="591" y="946"/>
                  </a:lnTo>
                  <a:lnTo>
                    <a:pt x="577" y="929"/>
                  </a:lnTo>
                  <a:lnTo>
                    <a:pt x="577" y="929"/>
                  </a:lnTo>
                  <a:lnTo>
                    <a:pt x="561" y="912"/>
                  </a:lnTo>
                  <a:lnTo>
                    <a:pt x="546" y="895"/>
                  </a:lnTo>
                  <a:lnTo>
                    <a:pt x="529" y="879"/>
                  </a:lnTo>
                  <a:lnTo>
                    <a:pt x="513" y="864"/>
                  </a:lnTo>
                  <a:lnTo>
                    <a:pt x="513" y="864"/>
                  </a:lnTo>
                  <a:lnTo>
                    <a:pt x="490" y="846"/>
                  </a:lnTo>
                  <a:lnTo>
                    <a:pt x="469" y="827"/>
                  </a:lnTo>
                  <a:lnTo>
                    <a:pt x="428" y="789"/>
                  </a:lnTo>
                  <a:lnTo>
                    <a:pt x="428" y="789"/>
                  </a:lnTo>
                  <a:lnTo>
                    <a:pt x="416" y="777"/>
                  </a:lnTo>
                  <a:lnTo>
                    <a:pt x="403" y="767"/>
                  </a:lnTo>
                  <a:lnTo>
                    <a:pt x="378" y="745"/>
                  </a:lnTo>
                  <a:lnTo>
                    <a:pt x="378" y="745"/>
                  </a:lnTo>
                  <a:lnTo>
                    <a:pt x="356" y="729"/>
                  </a:lnTo>
                  <a:lnTo>
                    <a:pt x="336" y="711"/>
                  </a:lnTo>
                  <a:lnTo>
                    <a:pt x="317" y="693"/>
                  </a:lnTo>
                  <a:lnTo>
                    <a:pt x="307" y="683"/>
                  </a:lnTo>
                  <a:lnTo>
                    <a:pt x="299" y="673"/>
                  </a:lnTo>
                  <a:lnTo>
                    <a:pt x="299" y="673"/>
                  </a:lnTo>
                  <a:lnTo>
                    <a:pt x="271" y="638"/>
                  </a:lnTo>
                  <a:lnTo>
                    <a:pt x="271" y="638"/>
                  </a:lnTo>
                  <a:lnTo>
                    <a:pt x="238" y="596"/>
                  </a:lnTo>
                  <a:lnTo>
                    <a:pt x="222" y="574"/>
                  </a:lnTo>
                  <a:lnTo>
                    <a:pt x="207" y="552"/>
                  </a:lnTo>
                  <a:lnTo>
                    <a:pt x="207" y="552"/>
                  </a:lnTo>
                  <a:lnTo>
                    <a:pt x="194" y="534"/>
                  </a:lnTo>
                  <a:lnTo>
                    <a:pt x="178" y="514"/>
                  </a:lnTo>
                  <a:lnTo>
                    <a:pt x="160" y="493"/>
                  </a:lnTo>
                  <a:lnTo>
                    <a:pt x="139" y="472"/>
                  </a:lnTo>
                  <a:lnTo>
                    <a:pt x="139" y="472"/>
                  </a:lnTo>
                  <a:lnTo>
                    <a:pt x="128" y="461"/>
                  </a:lnTo>
                  <a:lnTo>
                    <a:pt x="115" y="453"/>
                  </a:lnTo>
                  <a:lnTo>
                    <a:pt x="115" y="453"/>
                  </a:lnTo>
                  <a:lnTo>
                    <a:pt x="103" y="444"/>
                  </a:lnTo>
                  <a:lnTo>
                    <a:pt x="97" y="439"/>
                  </a:lnTo>
                  <a:lnTo>
                    <a:pt x="92" y="433"/>
                  </a:lnTo>
                  <a:lnTo>
                    <a:pt x="92" y="433"/>
                  </a:lnTo>
                  <a:lnTo>
                    <a:pt x="74" y="414"/>
                  </a:lnTo>
                  <a:lnTo>
                    <a:pt x="57" y="393"/>
                  </a:lnTo>
                  <a:lnTo>
                    <a:pt x="57" y="393"/>
                  </a:lnTo>
                  <a:lnTo>
                    <a:pt x="31" y="360"/>
                  </a:lnTo>
                  <a:lnTo>
                    <a:pt x="16" y="345"/>
                  </a:lnTo>
                  <a:lnTo>
                    <a:pt x="2" y="329"/>
                  </a:lnTo>
                  <a:lnTo>
                    <a:pt x="2" y="329"/>
                  </a:lnTo>
                  <a:lnTo>
                    <a:pt x="0" y="327"/>
                  </a:lnTo>
                  <a:lnTo>
                    <a:pt x="0" y="327"/>
                  </a:lnTo>
                  <a:lnTo>
                    <a:pt x="27" y="300"/>
                  </a:lnTo>
                  <a:lnTo>
                    <a:pt x="27" y="300"/>
                  </a:lnTo>
                  <a:lnTo>
                    <a:pt x="45" y="322"/>
                  </a:lnTo>
                  <a:lnTo>
                    <a:pt x="45" y="322"/>
                  </a:lnTo>
                  <a:lnTo>
                    <a:pt x="68" y="351"/>
                  </a:lnTo>
                  <a:lnTo>
                    <a:pt x="68" y="351"/>
                  </a:lnTo>
                  <a:lnTo>
                    <a:pt x="84" y="371"/>
                  </a:lnTo>
                  <a:lnTo>
                    <a:pt x="102" y="392"/>
                  </a:lnTo>
                  <a:lnTo>
                    <a:pt x="111" y="401"/>
                  </a:lnTo>
                  <a:lnTo>
                    <a:pt x="120" y="411"/>
                  </a:lnTo>
                  <a:lnTo>
                    <a:pt x="131" y="419"/>
                  </a:lnTo>
                  <a:lnTo>
                    <a:pt x="141" y="426"/>
                  </a:lnTo>
                  <a:lnTo>
                    <a:pt x="141" y="426"/>
                  </a:lnTo>
                  <a:lnTo>
                    <a:pt x="151" y="434"/>
                  </a:lnTo>
                  <a:lnTo>
                    <a:pt x="163" y="444"/>
                  </a:lnTo>
                  <a:lnTo>
                    <a:pt x="174" y="454"/>
                  </a:lnTo>
                  <a:lnTo>
                    <a:pt x="186" y="465"/>
                  </a:lnTo>
                  <a:lnTo>
                    <a:pt x="197" y="478"/>
                  </a:lnTo>
                  <a:lnTo>
                    <a:pt x="208" y="491"/>
                  </a:lnTo>
                  <a:lnTo>
                    <a:pt x="219" y="506"/>
                  </a:lnTo>
                  <a:lnTo>
                    <a:pt x="229" y="521"/>
                  </a:lnTo>
                  <a:lnTo>
                    <a:pt x="229" y="521"/>
                  </a:lnTo>
                  <a:lnTo>
                    <a:pt x="261" y="567"/>
                  </a:lnTo>
                  <a:lnTo>
                    <a:pt x="291" y="607"/>
                  </a:lnTo>
                  <a:lnTo>
                    <a:pt x="305" y="624"/>
                  </a:lnTo>
                  <a:lnTo>
                    <a:pt x="319" y="640"/>
                  </a:lnTo>
                  <a:lnTo>
                    <a:pt x="332" y="654"/>
                  </a:lnTo>
                  <a:lnTo>
                    <a:pt x="346" y="668"/>
                  </a:lnTo>
                  <a:lnTo>
                    <a:pt x="346" y="668"/>
                  </a:lnTo>
                  <a:lnTo>
                    <a:pt x="371" y="692"/>
                  </a:lnTo>
                  <a:lnTo>
                    <a:pt x="398" y="714"/>
                  </a:lnTo>
                  <a:lnTo>
                    <a:pt x="398" y="714"/>
                  </a:lnTo>
                  <a:lnTo>
                    <a:pt x="429" y="741"/>
                  </a:lnTo>
                  <a:lnTo>
                    <a:pt x="445" y="755"/>
                  </a:lnTo>
                  <a:lnTo>
                    <a:pt x="459" y="769"/>
                  </a:lnTo>
                  <a:lnTo>
                    <a:pt x="459" y="769"/>
                  </a:lnTo>
                  <a:lnTo>
                    <a:pt x="481" y="790"/>
                  </a:lnTo>
                  <a:lnTo>
                    <a:pt x="504" y="809"/>
                  </a:lnTo>
                  <a:lnTo>
                    <a:pt x="504" y="809"/>
                  </a:lnTo>
                  <a:lnTo>
                    <a:pt x="526" y="828"/>
                  </a:lnTo>
                  <a:lnTo>
                    <a:pt x="548" y="849"/>
                  </a:lnTo>
                  <a:lnTo>
                    <a:pt x="548" y="849"/>
                  </a:lnTo>
                  <a:lnTo>
                    <a:pt x="571" y="872"/>
                  </a:lnTo>
                  <a:lnTo>
                    <a:pt x="594" y="896"/>
                  </a:lnTo>
                  <a:lnTo>
                    <a:pt x="594" y="896"/>
                  </a:lnTo>
                  <a:lnTo>
                    <a:pt x="615" y="920"/>
                  </a:lnTo>
                  <a:lnTo>
                    <a:pt x="638" y="943"/>
                  </a:lnTo>
                  <a:lnTo>
                    <a:pt x="643" y="948"/>
                  </a:lnTo>
                  <a:lnTo>
                    <a:pt x="646" y="943"/>
                  </a:lnTo>
                  <a:lnTo>
                    <a:pt x="646" y="943"/>
                  </a:lnTo>
                  <a:lnTo>
                    <a:pt x="658" y="929"/>
                  </a:lnTo>
                  <a:lnTo>
                    <a:pt x="669" y="917"/>
                  </a:lnTo>
                  <a:lnTo>
                    <a:pt x="682" y="904"/>
                  </a:lnTo>
                  <a:lnTo>
                    <a:pt x="696" y="893"/>
                  </a:lnTo>
                  <a:lnTo>
                    <a:pt x="724" y="871"/>
                  </a:lnTo>
                  <a:lnTo>
                    <a:pt x="753" y="851"/>
                  </a:lnTo>
                  <a:lnTo>
                    <a:pt x="753" y="851"/>
                  </a:lnTo>
                  <a:lnTo>
                    <a:pt x="784" y="829"/>
                  </a:lnTo>
                  <a:lnTo>
                    <a:pt x="784" y="829"/>
                  </a:lnTo>
                  <a:lnTo>
                    <a:pt x="812" y="807"/>
                  </a:lnTo>
                  <a:lnTo>
                    <a:pt x="843" y="787"/>
                  </a:lnTo>
                  <a:lnTo>
                    <a:pt x="906" y="748"/>
                  </a:lnTo>
                  <a:lnTo>
                    <a:pt x="906" y="748"/>
                  </a:lnTo>
                  <a:lnTo>
                    <a:pt x="944" y="725"/>
                  </a:lnTo>
                  <a:lnTo>
                    <a:pt x="980" y="702"/>
                  </a:lnTo>
                  <a:lnTo>
                    <a:pt x="986" y="698"/>
                  </a:lnTo>
                  <a:lnTo>
                    <a:pt x="981" y="693"/>
                  </a:lnTo>
                  <a:lnTo>
                    <a:pt x="981" y="693"/>
                  </a:lnTo>
                  <a:lnTo>
                    <a:pt x="964" y="676"/>
                  </a:lnTo>
                  <a:lnTo>
                    <a:pt x="949" y="660"/>
                  </a:lnTo>
                  <a:lnTo>
                    <a:pt x="920" y="624"/>
                  </a:lnTo>
                  <a:lnTo>
                    <a:pt x="917" y="620"/>
                  </a:lnTo>
                  <a:lnTo>
                    <a:pt x="917" y="620"/>
                  </a:lnTo>
                  <a:lnTo>
                    <a:pt x="882" y="579"/>
                  </a:lnTo>
                  <a:lnTo>
                    <a:pt x="850" y="543"/>
                  </a:lnTo>
                  <a:lnTo>
                    <a:pt x="819" y="510"/>
                  </a:lnTo>
                  <a:lnTo>
                    <a:pt x="789" y="480"/>
                  </a:lnTo>
                  <a:lnTo>
                    <a:pt x="789" y="480"/>
                  </a:lnTo>
                  <a:lnTo>
                    <a:pt x="751" y="446"/>
                  </a:lnTo>
                  <a:lnTo>
                    <a:pt x="712" y="412"/>
                  </a:lnTo>
                  <a:lnTo>
                    <a:pt x="712" y="412"/>
                  </a:lnTo>
                  <a:lnTo>
                    <a:pt x="668" y="372"/>
                  </a:lnTo>
                  <a:lnTo>
                    <a:pt x="624" y="332"/>
                  </a:lnTo>
                  <a:lnTo>
                    <a:pt x="604" y="313"/>
                  </a:lnTo>
                  <a:lnTo>
                    <a:pt x="583" y="291"/>
                  </a:lnTo>
                  <a:lnTo>
                    <a:pt x="564" y="269"/>
                  </a:lnTo>
                  <a:lnTo>
                    <a:pt x="544" y="246"/>
                  </a:lnTo>
                  <a:lnTo>
                    <a:pt x="544" y="246"/>
                  </a:lnTo>
                  <a:lnTo>
                    <a:pt x="522" y="221"/>
                  </a:lnTo>
                  <a:lnTo>
                    <a:pt x="501" y="195"/>
                  </a:lnTo>
                  <a:lnTo>
                    <a:pt x="501" y="195"/>
                  </a:lnTo>
                  <a:lnTo>
                    <a:pt x="475" y="165"/>
                  </a:lnTo>
                  <a:lnTo>
                    <a:pt x="450" y="135"/>
                  </a:lnTo>
                  <a:lnTo>
                    <a:pt x="450" y="135"/>
                  </a:lnTo>
                  <a:lnTo>
                    <a:pt x="441" y="125"/>
                  </a:lnTo>
                  <a:lnTo>
                    <a:pt x="431" y="116"/>
                  </a:lnTo>
                  <a:lnTo>
                    <a:pt x="431" y="116"/>
                  </a:lnTo>
                  <a:lnTo>
                    <a:pt x="422" y="107"/>
                  </a:lnTo>
                  <a:lnTo>
                    <a:pt x="413" y="98"/>
                  </a:lnTo>
                  <a:lnTo>
                    <a:pt x="413" y="98"/>
                  </a:lnTo>
                  <a:lnTo>
                    <a:pt x="400" y="81"/>
                  </a:lnTo>
                  <a:lnTo>
                    <a:pt x="389" y="67"/>
                  </a:lnTo>
                  <a:lnTo>
                    <a:pt x="378" y="54"/>
                  </a:lnTo>
                  <a:lnTo>
                    <a:pt x="366" y="44"/>
                  </a:lnTo>
                  <a:lnTo>
                    <a:pt x="366" y="44"/>
                  </a:lnTo>
                  <a:lnTo>
                    <a:pt x="355" y="33"/>
                  </a:lnTo>
                  <a:lnTo>
                    <a:pt x="346" y="21"/>
                  </a:lnTo>
                  <a:lnTo>
                    <a:pt x="346" y="21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82" y="6"/>
                  </a:lnTo>
                  <a:lnTo>
                    <a:pt x="382" y="6"/>
                  </a:lnTo>
                  <a:lnTo>
                    <a:pt x="433" y="64"/>
                  </a:lnTo>
                  <a:lnTo>
                    <a:pt x="433" y="64"/>
                  </a:lnTo>
                  <a:lnTo>
                    <a:pt x="496" y="134"/>
                  </a:lnTo>
                  <a:lnTo>
                    <a:pt x="527" y="170"/>
                  </a:lnTo>
                  <a:lnTo>
                    <a:pt x="558" y="207"/>
                  </a:lnTo>
                  <a:lnTo>
                    <a:pt x="558" y="207"/>
                  </a:lnTo>
                  <a:lnTo>
                    <a:pt x="585" y="239"/>
                  </a:lnTo>
                  <a:lnTo>
                    <a:pt x="614" y="273"/>
                  </a:lnTo>
                  <a:lnTo>
                    <a:pt x="631" y="290"/>
                  </a:lnTo>
                  <a:lnTo>
                    <a:pt x="647" y="307"/>
                  </a:lnTo>
                  <a:lnTo>
                    <a:pt x="665" y="324"/>
                  </a:lnTo>
                  <a:lnTo>
                    <a:pt x="683" y="341"/>
                  </a:lnTo>
                  <a:lnTo>
                    <a:pt x="683" y="341"/>
                  </a:lnTo>
                  <a:lnTo>
                    <a:pt x="729" y="380"/>
                  </a:lnTo>
                  <a:lnTo>
                    <a:pt x="729" y="380"/>
                  </a:lnTo>
                  <a:lnTo>
                    <a:pt x="765" y="411"/>
                  </a:lnTo>
                  <a:lnTo>
                    <a:pt x="801" y="444"/>
                  </a:lnTo>
                  <a:lnTo>
                    <a:pt x="801" y="444"/>
                  </a:lnTo>
                  <a:lnTo>
                    <a:pt x="836" y="477"/>
                  </a:lnTo>
                  <a:lnTo>
                    <a:pt x="869" y="511"/>
                  </a:lnTo>
                  <a:lnTo>
                    <a:pt x="900" y="546"/>
                  </a:lnTo>
                  <a:lnTo>
                    <a:pt x="930" y="581"/>
                  </a:lnTo>
                  <a:lnTo>
                    <a:pt x="930" y="581"/>
                  </a:lnTo>
                  <a:lnTo>
                    <a:pt x="946" y="600"/>
                  </a:lnTo>
                  <a:lnTo>
                    <a:pt x="946" y="600"/>
                  </a:lnTo>
                  <a:lnTo>
                    <a:pt x="962" y="620"/>
                  </a:lnTo>
                  <a:lnTo>
                    <a:pt x="980" y="641"/>
                  </a:lnTo>
                  <a:lnTo>
                    <a:pt x="998" y="661"/>
                  </a:lnTo>
                  <a:lnTo>
                    <a:pt x="1008" y="669"/>
                  </a:lnTo>
                  <a:lnTo>
                    <a:pt x="1018" y="677"/>
                  </a:lnTo>
                  <a:lnTo>
                    <a:pt x="1019" y="678"/>
                  </a:lnTo>
                  <a:lnTo>
                    <a:pt x="1020" y="678"/>
                  </a:lnTo>
                  <a:lnTo>
                    <a:pt x="1020" y="678"/>
                  </a:lnTo>
                  <a:lnTo>
                    <a:pt x="1025" y="680"/>
                  </a:lnTo>
                  <a:lnTo>
                    <a:pt x="1029" y="684"/>
                  </a:lnTo>
                  <a:lnTo>
                    <a:pt x="1029" y="685"/>
                  </a:lnTo>
                  <a:lnTo>
                    <a:pt x="1030" y="686"/>
                  </a:lnTo>
                  <a:lnTo>
                    <a:pt x="1030" y="686"/>
                  </a:lnTo>
                  <a:lnTo>
                    <a:pt x="1032" y="689"/>
                  </a:lnTo>
                  <a:lnTo>
                    <a:pt x="1035" y="692"/>
                  </a:lnTo>
                  <a:lnTo>
                    <a:pt x="1036" y="695"/>
                  </a:lnTo>
                  <a:lnTo>
                    <a:pt x="1037" y="698"/>
                  </a:lnTo>
                  <a:lnTo>
                    <a:pt x="1037" y="699"/>
                  </a:lnTo>
                  <a:lnTo>
                    <a:pt x="1037" y="700"/>
                  </a:lnTo>
                  <a:lnTo>
                    <a:pt x="1037" y="700"/>
                  </a:lnTo>
                  <a:lnTo>
                    <a:pt x="1041" y="711"/>
                  </a:lnTo>
                  <a:lnTo>
                    <a:pt x="1045" y="723"/>
                  </a:lnTo>
                  <a:lnTo>
                    <a:pt x="1047" y="735"/>
                  </a:lnTo>
                  <a:lnTo>
                    <a:pt x="1049" y="748"/>
                  </a:lnTo>
                  <a:lnTo>
                    <a:pt x="1051" y="774"/>
                  </a:lnTo>
                  <a:lnTo>
                    <a:pt x="1051" y="800"/>
                  </a:lnTo>
                  <a:lnTo>
                    <a:pt x="1050" y="826"/>
                  </a:lnTo>
                  <a:lnTo>
                    <a:pt x="1047" y="851"/>
                  </a:lnTo>
                  <a:lnTo>
                    <a:pt x="1044" y="872"/>
                  </a:lnTo>
                  <a:lnTo>
                    <a:pt x="1040" y="892"/>
                  </a:lnTo>
                  <a:lnTo>
                    <a:pt x="1040" y="892"/>
                  </a:lnTo>
                  <a:lnTo>
                    <a:pt x="1037" y="911"/>
                  </a:lnTo>
                  <a:lnTo>
                    <a:pt x="1035" y="929"/>
                  </a:lnTo>
                  <a:lnTo>
                    <a:pt x="1030" y="967"/>
                  </a:lnTo>
                  <a:lnTo>
                    <a:pt x="1030" y="973"/>
                  </a:lnTo>
                  <a:lnTo>
                    <a:pt x="1030" y="973"/>
                  </a:lnTo>
                  <a:lnTo>
                    <a:pt x="1029" y="991"/>
                  </a:lnTo>
                  <a:lnTo>
                    <a:pt x="1029" y="991"/>
                  </a:lnTo>
                  <a:lnTo>
                    <a:pt x="1029" y="1009"/>
                  </a:lnTo>
                  <a:lnTo>
                    <a:pt x="1028" y="1017"/>
                  </a:lnTo>
                  <a:lnTo>
                    <a:pt x="1026" y="1024"/>
                  </a:lnTo>
                  <a:lnTo>
                    <a:pt x="1026" y="1024"/>
                  </a:lnTo>
                  <a:lnTo>
                    <a:pt x="1024" y="1031"/>
                  </a:lnTo>
                  <a:lnTo>
                    <a:pt x="1023" y="1039"/>
                  </a:lnTo>
                  <a:lnTo>
                    <a:pt x="1023" y="1051"/>
                  </a:lnTo>
                  <a:lnTo>
                    <a:pt x="1023" y="1051"/>
                  </a:lnTo>
                  <a:lnTo>
                    <a:pt x="1023" y="1059"/>
                  </a:lnTo>
                  <a:lnTo>
                    <a:pt x="1021" y="1068"/>
                  </a:lnTo>
                  <a:lnTo>
                    <a:pt x="1019" y="1075"/>
                  </a:lnTo>
                  <a:lnTo>
                    <a:pt x="1016" y="1079"/>
                  </a:lnTo>
                  <a:lnTo>
                    <a:pt x="1013" y="1083"/>
                  </a:lnTo>
                  <a:lnTo>
                    <a:pt x="1013" y="1083"/>
                  </a:lnTo>
                  <a:lnTo>
                    <a:pt x="1010" y="1085"/>
                  </a:lnTo>
                  <a:lnTo>
                    <a:pt x="1008" y="1086"/>
                  </a:lnTo>
                  <a:lnTo>
                    <a:pt x="1005" y="1087"/>
                  </a:lnTo>
                  <a:lnTo>
                    <a:pt x="1002" y="1088"/>
                  </a:lnTo>
                  <a:lnTo>
                    <a:pt x="1002" y="1088"/>
                  </a:lnTo>
                  <a:lnTo>
                    <a:pt x="1002" y="1088"/>
                  </a:lnTo>
                  <a:lnTo>
                    <a:pt x="998" y="1087"/>
                  </a:lnTo>
                  <a:lnTo>
                    <a:pt x="997" y="1087"/>
                  </a:lnTo>
                  <a:lnTo>
                    <a:pt x="996" y="1087"/>
                  </a:lnTo>
                  <a:lnTo>
                    <a:pt x="996" y="1087"/>
                  </a:lnTo>
                  <a:lnTo>
                    <a:pt x="992" y="1088"/>
                  </a:lnTo>
                  <a:lnTo>
                    <a:pt x="991" y="1088"/>
                  </a:lnTo>
                  <a:close/>
                  <a:moveTo>
                    <a:pt x="1002" y="731"/>
                  </a:moveTo>
                  <a:lnTo>
                    <a:pt x="1002" y="731"/>
                  </a:lnTo>
                  <a:lnTo>
                    <a:pt x="954" y="761"/>
                  </a:lnTo>
                  <a:lnTo>
                    <a:pt x="954" y="761"/>
                  </a:lnTo>
                  <a:lnTo>
                    <a:pt x="918" y="784"/>
                  </a:lnTo>
                  <a:lnTo>
                    <a:pt x="918" y="784"/>
                  </a:lnTo>
                  <a:lnTo>
                    <a:pt x="885" y="803"/>
                  </a:lnTo>
                  <a:lnTo>
                    <a:pt x="885" y="803"/>
                  </a:lnTo>
                  <a:lnTo>
                    <a:pt x="856" y="821"/>
                  </a:lnTo>
                  <a:lnTo>
                    <a:pt x="842" y="830"/>
                  </a:lnTo>
                  <a:lnTo>
                    <a:pt x="829" y="839"/>
                  </a:lnTo>
                  <a:lnTo>
                    <a:pt x="819" y="847"/>
                  </a:lnTo>
                  <a:lnTo>
                    <a:pt x="819" y="847"/>
                  </a:lnTo>
                  <a:lnTo>
                    <a:pt x="773" y="881"/>
                  </a:lnTo>
                  <a:lnTo>
                    <a:pt x="729" y="917"/>
                  </a:lnTo>
                  <a:lnTo>
                    <a:pt x="729" y="917"/>
                  </a:lnTo>
                  <a:lnTo>
                    <a:pt x="717" y="925"/>
                  </a:lnTo>
                  <a:lnTo>
                    <a:pt x="717" y="925"/>
                  </a:lnTo>
                  <a:lnTo>
                    <a:pt x="704" y="936"/>
                  </a:lnTo>
                  <a:lnTo>
                    <a:pt x="691" y="948"/>
                  </a:lnTo>
                  <a:lnTo>
                    <a:pt x="678" y="960"/>
                  </a:lnTo>
                  <a:lnTo>
                    <a:pt x="672" y="967"/>
                  </a:lnTo>
                  <a:lnTo>
                    <a:pt x="668" y="974"/>
                  </a:lnTo>
                  <a:lnTo>
                    <a:pt x="664" y="980"/>
                  </a:lnTo>
                  <a:lnTo>
                    <a:pt x="671" y="982"/>
                  </a:lnTo>
                  <a:lnTo>
                    <a:pt x="671" y="982"/>
                  </a:lnTo>
                  <a:lnTo>
                    <a:pt x="699" y="991"/>
                  </a:lnTo>
                  <a:lnTo>
                    <a:pt x="699" y="991"/>
                  </a:lnTo>
                  <a:lnTo>
                    <a:pt x="718" y="996"/>
                  </a:lnTo>
                  <a:lnTo>
                    <a:pt x="738" y="1003"/>
                  </a:lnTo>
                  <a:lnTo>
                    <a:pt x="738" y="1003"/>
                  </a:lnTo>
                  <a:lnTo>
                    <a:pt x="756" y="1007"/>
                  </a:lnTo>
                  <a:lnTo>
                    <a:pt x="772" y="1010"/>
                  </a:lnTo>
                  <a:lnTo>
                    <a:pt x="772" y="1010"/>
                  </a:lnTo>
                  <a:lnTo>
                    <a:pt x="792" y="1014"/>
                  </a:lnTo>
                  <a:lnTo>
                    <a:pt x="811" y="1018"/>
                  </a:lnTo>
                  <a:lnTo>
                    <a:pt x="811" y="1018"/>
                  </a:lnTo>
                  <a:lnTo>
                    <a:pt x="854" y="1028"/>
                  </a:lnTo>
                  <a:lnTo>
                    <a:pt x="897" y="1039"/>
                  </a:lnTo>
                  <a:lnTo>
                    <a:pt x="941" y="1046"/>
                  </a:lnTo>
                  <a:lnTo>
                    <a:pt x="962" y="1049"/>
                  </a:lnTo>
                  <a:lnTo>
                    <a:pt x="984" y="1051"/>
                  </a:lnTo>
                  <a:lnTo>
                    <a:pt x="991" y="1052"/>
                  </a:lnTo>
                  <a:lnTo>
                    <a:pt x="990" y="1045"/>
                  </a:lnTo>
                  <a:lnTo>
                    <a:pt x="990" y="1045"/>
                  </a:lnTo>
                  <a:lnTo>
                    <a:pt x="989" y="1039"/>
                  </a:lnTo>
                  <a:lnTo>
                    <a:pt x="989" y="1039"/>
                  </a:lnTo>
                  <a:lnTo>
                    <a:pt x="987" y="1032"/>
                  </a:lnTo>
                  <a:lnTo>
                    <a:pt x="987" y="1029"/>
                  </a:lnTo>
                  <a:lnTo>
                    <a:pt x="987" y="1027"/>
                  </a:lnTo>
                  <a:lnTo>
                    <a:pt x="987" y="1027"/>
                  </a:lnTo>
                  <a:lnTo>
                    <a:pt x="990" y="1018"/>
                  </a:lnTo>
                  <a:lnTo>
                    <a:pt x="992" y="1008"/>
                  </a:lnTo>
                  <a:lnTo>
                    <a:pt x="993" y="988"/>
                  </a:lnTo>
                  <a:lnTo>
                    <a:pt x="993" y="988"/>
                  </a:lnTo>
                  <a:lnTo>
                    <a:pt x="994" y="974"/>
                  </a:lnTo>
                  <a:lnTo>
                    <a:pt x="994" y="974"/>
                  </a:lnTo>
                  <a:lnTo>
                    <a:pt x="995" y="957"/>
                  </a:lnTo>
                  <a:lnTo>
                    <a:pt x="995" y="957"/>
                  </a:lnTo>
                  <a:lnTo>
                    <a:pt x="998" y="925"/>
                  </a:lnTo>
                  <a:lnTo>
                    <a:pt x="1000" y="910"/>
                  </a:lnTo>
                  <a:lnTo>
                    <a:pt x="1004" y="893"/>
                  </a:lnTo>
                  <a:lnTo>
                    <a:pt x="1004" y="893"/>
                  </a:lnTo>
                  <a:lnTo>
                    <a:pt x="1010" y="856"/>
                  </a:lnTo>
                  <a:lnTo>
                    <a:pt x="1013" y="835"/>
                  </a:lnTo>
                  <a:lnTo>
                    <a:pt x="1015" y="813"/>
                  </a:lnTo>
                  <a:lnTo>
                    <a:pt x="1016" y="793"/>
                  </a:lnTo>
                  <a:lnTo>
                    <a:pt x="1015" y="772"/>
                  </a:lnTo>
                  <a:lnTo>
                    <a:pt x="1014" y="753"/>
                  </a:lnTo>
                  <a:lnTo>
                    <a:pt x="1010" y="734"/>
                  </a:lnTo>
                  <a:lnTo>
                    <a:pt x="1008" y="726"/>
                  </a:lnTo>
                  <a:lnTo>
                    <a:pt x="1002" y="7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56" name="Freeform 207">
              <a:extLst>
                <a:ext uri="{FF2B5EF4-FFF2-40B4-BE49-F238E27FC236}">
                  <a16:creationId xmlns="" xmlns:a16="http://schemas.microsoft.com/office/drawing/2014/main" id="{B13F5294-9CEF-462A-A59C-21ACB3A1E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1325" y="2251075"/>
              <a:ext cx="195263" cy="161925"/>
            </a:xfrm>
            <a:custGeom>
              <a:avLst/>
              <a:gdLst/>
              <a:ahLst/>
              <a:cxnLst>
                <a:cxn ang="0">
                  <a:pos x="15" y="307"/>
                </a:cxn>
                <a:cxn ang="0">
                  <a:pos x="9" y="306"/>
                </a:cxn>
                <a:cxn ang="0">
                  <a:pos x="2" y="298"/>
                </a:cxn>
                <a:cxn ang="0">
                  <a:pos x="0" y="293"/>
                </a:cxn>
                <a:cxn ang="0">
                  <a:pos x="2" y="281"/>
                </a:cxn>
                <a:cxn ang="0">
                  <a:pos x="6" y="275"/>
                </a:cxn>
                <a:cxn ang="0">
                  <a:pos x="12" y="272"/>
                </a:cxn>
                <a:cxn ang="0">
                  <a:pos x="18" y="269"/>
                </a:cxn>
                <a:cxn ang="0">
                  <a:pos x="30" y="259"/>
                </a:cxn>
                <a:cxn ang="0">
                  <a:pos x="48" y="238"/>
                </a:cxn>
                <a:cxn ang="0">
                  <a:pos x="59" y="222"/>
                </a:cxn>
                <a:cxn ang="0">
                  <a:pos x="75" y="201"/>
                </a:cxn>
                <a:cxn ang="0">
                  <a:pos x="94" y="180"/>
                </a:cxn>
                <a:cxn ang="0">
                  <a:pos x="136" y="143"/>
                </a:cxn>
                <a:cxn ang="0">
                  <a:pos x="160" y="124"/>
                </a:cxn>
                <a:cxn ang="0">
                  <a:pos x="174" y="112"/>
                </a:cxn>
                <a:cxn ang="0">
                  <a:pos x="224" y="83"/>
                </a:cxn>
                <a:cxn ang="0">
                  <a:pos x="241" y="73"/>
                </a:cxn>
                <a:cxn ang="0">
                  <a:pos x="259" y="63"/>
                </a:cxn>
                <a:cxn ang="0">
                  <a:pos x="305" y="32"/>
                </a:cxn>
                <a:cxn ang="0">
                  <a:pos x="345" y="3"/>
                </a:cxn>
                <a:cxn ang="0">
                  <a:pos x="354" y="0"/>
                </a:cxn>
                <a:cxn ang="0">
                  <a:pos x="359" y="1"/>
                </a:cxn>
                <a:cxn ang="0">
                  <a:pos x="366" y="8"/>
                </a:cxn>
                <a:cxn ang="0">
                  <a:pos x="368" y="12"/>
                </a:cxn>
                <a:cxn ang="0">
                  <a:pos x="369" y="22"/>
                </a:cxn>
                <a:cxn ang="0">
                  <a:pos x="367" y="29"/>
                </a:cxn>
                <a:cxn ang="0">
                  <a:pos x="362" y="35"/>
                </a:cxn>
                <a:cxn ang="0">
                  <a:pos x="339" y="51"/>
                </a:cxn>
                <a:cxn ang="0">
                  <a:pos x="270" y="96"/>
                </a:cxn>
                <a:cxn ang="0">
                  <a:pos x="240" y="115"/>
                </a:cxn>
                <a:cxn ang="0">
                  <a:pos x="180" y="157"/>
                </a:cxn>
                <a:cxn ang="0">
                  <a:pos x="151" y="179"/>
                </a:cxn>
                <a:cxn ang="0">
                  <a:pos x="109" y="218"/>
                </a:cxn>
                <a:cxn ang="0">
                  <a:pos x="78" y="252"/>
                </a:cxn>
                <a:cxn ang="0">
                  <a:pos x="69" y="264"/>
                </a:cxn>
                <a:cxn ang="0">
                  <a:pos x="47" y="290"/>
                </a:cxn>
                <a:cxn ang="0">
                  <a:pos x="35" y="300"/>
                </a:cxn>
                <a:cxn ang="0">
                  <a:pos x="21" y="306"/>
                </a:cxn>
                <a:cxn ang="0">
                  <a:pos x="15" y="307"/>
                </a:cxn>
              </a:cxnLst>
              <a:rect l="0" t="0" r="r" b="b"/>
              <a:pathLst>
                <a:path w="369" h="307">
                  <a:moveTo>
                    <a:pt x="15" y="307"/>
                  </a:moveTo>
                  <a:lnTo>
                    <a:pt x="15" y="307"/>
                  </a:lnTo>
                  <a:lnTo>
                    <a:pt x="12" y="307"/>
                  </a:lnTo>
                  <a:lnTo>
                    <a:pt x="9" y="306"/>
                  </a:lnTo>
                  <a:lnTo>
                    <a:pt x="5" y="303"/>
                  </a:lnTo>
                  <a:lnTo>
                    <a:pt x="2" y="298"/>
                  </a:lnTo>
                  <a:lnTo>
                    <a:pt x="0" y="293"/>
                  </a:lnTo>
                  <a:lnTo>
                    <a:pt x="0" y="293"/>
                  </a:lnTo>
                  <a:lnTo>
                    <a:pt x="0" y="287"/>
                  </a:lnTo>
                  <a:lnTo>
                    <a:pt x="2" y="281"/>
                  </a:lnTo>
                  <a:lnTo>
                    <a:pt x="4" y="277"/>
                  </a:lnTo>
                  <a:lnTo>
                    <a:pt x="6" y="275"/>
                  </a:lnTo>
                  <a:lnTo>
                    <a:pt x="9" y="273"/>
                  </a:lnTo>
                  <a:lnTo>
                    <a:pt x="12" y="272"/>
                  </a:lnTo>
                  <a:lnTo>
                    <a:pt x="12" y="272"/>
                  </a:lnTo>
                  <a:lnTo>
                    <a:pt x="18" y="269"/>
                  </a:lnTo>
                  <a:lnTo>
                    <a:pt x="24" y="265"/>
                  </a:lnTo>
                  <a:lnTo>
                    <a:pt x="30" y="259"/>
                  </a:lnTo>
                  <a:lnTo>
                    <a:pt x="36" y="253"/>
                  </a:lnTo>
                  <a:lnTo>
                    <a:pt x="48" y="238"/>
                  </a:lnTo>
                  <a:lnTo>
                    <a:pt x="59" y="222"/>
                  </a:lnTo>
                  <a:lnTo>
                    <a:pt x="59" y="222"/>
                  </a:lnTo>
                  <a:lnTo>
                    <a:pt x="68" y="210"/>
                  </a:lnTo>
                  <a:lnTo>
                    <a:pt x="75" y="201"/>
                  </a:lnTo>
                  <a:lnTo>
                    <a:pt x="75" y="201"/>
                  </a:lnTo>
                  <a:lnTo>
                    <a:pt x="94" y="180"/>
                  </a:lnTo>
                  <a:lnTo>
                    <a:pt x="114" y="162"/>
                  </a:lnTo>
                  <a:lnTo>
                    <a:pt x="136" y="143"/>
                  </a:lnTo>
                  <a:lnTo>
                    <a:pt x="157" y="126"/>
                  </a:lnTo>
                  <a:lnTo>
                    <a:pt x="160" y="124"/>
                  </a:lnTo>
                  <a:lnTo>
                    <a:pt x="160" y="124"/>
                  </a:lnTo>
                  <a:lnTo>
                    <a:pt x="174" y="112"/>
                  </a:lnTo>
                  <a:lnTo>
                    <a:pt x="190" y="102"/>
                  </a:lnTo>
                  <a:lnTo>
                    <a:pt x="224" y="83"/>
                  </a:lnTo>
                  <a:lnTo>
                    <a:pt x="224" y="83"/>
                  </a:lnTo>
                  <a:lnTo>
                    <a:pt x="241" y="73"/>
                  </a:lnTo>
                  <a:lnTo>
                    <a:pt x="259" y="63"/>
                  </a:lnTo>
                  <a:lnTo>
                    <a:pt x="259" y="63"/>
                  </a:lnTo>
                  <a:lnTo>
                    <a:pt x="283" y="47"/>
                  </a:lnTo>
                  <a:lnTo>
                    <a:pt x="305" y="32"/>
                  </a:lnTo>
                  <a:lnTo>
                    <a:pt x="345" y="3"/>
                  </a:lnTo>
                  <a:lnTo>
                    <a:pt x="345" y="3"/>
                  </a:lnTo>
                  <a:lnTo>
                    <a:pt x="350" y="1"/>
                  </a:lnTo>
                  <a:lnTo>
                    <a:pt x="354" y="0"/>
                  </a:lnTo>
                  <a:lnTo>
                    <a:pt x="354" y="0"/>
                  </a:lnTo>
                  <a:lnTo>
                    <a:pt x="359" y="1"/>
                  </a:lnTo>
                  <a:lnTo>
                    <a:pt x="363" y="4"/>
                  </a:lnTo>
                  <a:lnTo>
                    <a:pt x="366" y="8"/>
                  </a:lnTo>
                  <a:lnTo>
                    <a:pt x="368" y="12"/>
                  </a:lnTo>
                  <a:lnTo>
                    <a:pt x="368" y="12"/>
                  </a:lnTo>
                  <a:lnTo>
                    <a:pt x="369" y="16"/>
                  </a:lnTo>
                  <a:lnTo>
                    <a:pt x="369" y="22"/>
                  </a:lnTo>
                  <a:lnTo>
                    <a:pt x="369" y="25"/>
                  </a:lnTo>
                  <a:lnTo>
                    <a:pt x="367" y="29"/>
                  </a:lnTo>
                  <a:lnTo>
                    <a:pt x="365" y="32"/>
                  </a:lnTo>
                  <a:lnTo>
                    <a:pt x="362" y="35"/>
                  </a:lnTo>
                  <a:lnTo>
                    <a:pt x="362" y="35"/>
                  </a:lnTo>
                  <a:lnTo>
                    <a:pt x="339" y="51"/>
                  </a:lnTo>
                  <a:lnTo>
                    <a:pt x="317" y="67"/>
                  </a:lnTo>
                  <a:lnTo>
                    <a:pt x="270" y="96"/>
                  </a:lnTo>
                  <a:lnTo>
                    <a:pt x="270" y="96"/>
                  </a:lnTo>
                  <a:lnTo>
                    <a:pt x="240" y="115"/>
                  </a:lnTo>
                  <a:lnTo>
                    <a:pt x="210" y="135"/>
                  </a:lnTo>
                  <a:lnTo>
                    <a:pt x="180" y="157"/>
                  </a:lnTo>
                  <a:lnTo>
                    <a:pt x="151" y="179"/>
                  </a:lnTo>
                  <a:lnTo>
                    <a:pt x="151" y="179"/>
                  </a:lnTo>
                  <a:lnTo>
                    <a:pt x="131" y="198"/>
                  </a:lnTo>
                  <a:lnTo>
                    <a:pt x="109" y="218"/>
                  </a:lnTo>
                  <a:lnTo>
                    <a:pt x="88" y="239"/>
                  </a:lnTo>
                  <a:lnTo>
                    <a:pt x="78" y="252"/>
                  </a:lnTo>
                  <a:lnTo>
                    <a:pt x="69" y="264"/>
                  </a:lnTo>
                  <a:lnTo>
                    <a:pt x="69" y="264"/>
                  </a:lnTo>
                  <a:lnTo>
                    <a:pt x="59" y="277"/>
                  </a:lnTo>
                  <a:lnTo>
                    <a:pt x="47" y="290"/>
                  </a:lnTo>
                  <a:lnTo>
                    <a:pt x="42" y="295"/>
                  </a:lnTo>
                  <a:lnTo>
                    <a:pt x="35" y="300"/>
                  </a:lnTo>
                  <a:lnTo>
                    <a:pt x="29" y="304"/>
                  </a:lnTo>
                  <a:lnTo>
                    <a:pt x="21" y="306"/>
                  </a:lnTo>
                  <a:lnTo>
                    <a:pt x="21" y="306"/>
                  </a:lnTo>
                  <a:lnTo>
                    <a:pt x="15" y="307"/>
                  </a:lnTo>
                  <a:lnTo>
                    <a:pt x="15" y="30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57" name="Freeform 208">
              <a:extLst>
                <a:ext uri="{FF2B5EF4-FFF2-40B4-BE49-F238E27FC236}">
                  <a16:creationId xmlns="" xmlns:a16="http://schemas.microsoft.com/office/drawing/2014/main" id="{A2359C47-BEFE-4830-97AE-1F5BEE793F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4663" y="2282825"/>
              <a:ext cx="195263" cy="171450"/>
            </a:xfrm>
            <a:custGeom>
              <a:avLst/>
              <a:gdLst/>
              <a:ahLst/>
              <a:cxnLst>
                <a:cxn ang="0">
                  <a:pos x="15" y="323"/>
                </a:cxn>
                <a:cxn ang="0">
                  <a:pos x="6" y="319"/>
                </a:cxn>
                <a:cxn ang="0">
                  <a:pos x="1" y="309"/>
                </a:cxn>
                <a:cxn ang="0">
                  <a:pos x="0" y="306"/>
                </a:cxn>
                <a:cxn ang="0">
                  <a:pos x="0" y="297"/>
                </a:cxn>
                <a:cxn ang="0">
                  <a:pos x="4" y="290"/>
                </a:cxn>
                <a:cxn ang="0">
                  <a:pos x="7" y="287"/>
                </a:cxn>
                <a:cxn ang="0">
                  <a:pos x="15" y="277"/>
                </a:cxn>
                <a:cxn ang="0">
                  <a:pos x="20" y="266"/>
                </a:cxn>
                <a:cxn ang="0">
                  <a:pos x="29" y="253"/>
                </a:cxn>
                <a:cxn ang="0">
                  <a:pos x="48" y="230"/>
                </a:cxn>
                <a:cxn ang="0">
                  <a:pos x="68" y="211"/>
                </a:cxn>
                <a:cxn ang="0">
                  <a:pos x="94" y="190"/>
                </a:cxn>
                <a:cxn ang="0">
                  <a:pos x="126" y="162"/>
                </a:cxn>
                <a:cxn ang="0">
                  <a:pos x="159" y="135"/>
                </a:cxn>
                <a:cxn ang="0">
                  <a:pos x="187" y="111"/>
                </a:cxn>
                <a:cxn ang="0">
                  <a:pos x="236" y="73"/>
                </a:cxn>
                <a:cxn ang="0">
                  <a:pos x="254" y="61"/>
                </a:cxn>
                <a:cxn ang="0">
                  <a:pos x="311" y="23"/>
                </a:cxn>
                <a:cxn ang="0">
                  <a:pos x="344" y="3"/>
                </a:cxn>
                <a:cxn ang="0">
                  <a:pos x="348" y="1"/>
                </a:cxn>
                <a:cxn ang="0">
                  <a:pos x="352" y="0"/>
                </a:cxn>
                <a:cxn ang="0">
                  <a:pos x="358" y="2"/>
                </a:cxn>
                <a:cxn ang="0">
                  <a:pos x="366" y="9"/>
                </a:cxn>
                <a:cxn ang="0">
                  <a:pos x="368" y="14"/>
                </a:cxn>
                <a:cxn ang="0">
                  <a:pos x="369" y="22"/>
                </a:cxn>
                <a:cxn ang="0">
                  <a:pos x="366" y="29"/>
                </a:cxn>
                <a:cxn ang="0">
                  <a:pos x="361" y="35"/>
                </a:cxn>
                <a:cxn ang="0">
                  <a:pos x="325" y="57"/>
                </a:cxn>
                <a:cxn ang="0">
                  <a:pos x="271" y="92"/>
                </a:cxn>
                <a:cxn ang="0">
                  <a:pos x="250" y="107"/>
                </a:cxn>
                <a:cxn ang="0">
                  <a:pos x="190" y="157"/>
                </a:cxn>
                <a:cxn ang="0">
                  <a:pos x="164" y="179"/>
                </a:cxn>
                <a:cxn ang="0">
                  <a:pos x="134" y="203"/>
                </a:cxn>
                <a:cxn ang="0">
                  <a:pos x="102" y="229"/>
                </a:cxn>
                <a:cxn ang="0">
                  <a:pos x="72" y="258"/>
                </a:cxn>
                <a:cxn ang="0">
                  <a:pos x="66" y="264"/>
                </a:cxn>
                <a:cxn ang="0">
                  <a:pos x="51" y="286"/>
                </a:cxn>
                <a:cxn ang="0">
                  <a:pos x="46" y="295"/>
                </a:cxn>
                <a:cxn ang="0">
                  <a:pos x="33" y="312"/>
                </a:cxn>
                <a:cxn ang="0">
                  <a:pos x="24" y="319"/>
                </a:cxn>
                <a:cxn ang="0">
                  <a:pos x="15" y="323"/>
                </a:cxn>
              </a:cxnLst>
              <a:rect l="0" t="0" r="r" b="b"/>
              <a:pathLst>
                <a:path w="369" h="323">
                  <a:moveTo>
                    <a:pt x="15" y="323"/>
                  </a:moveTo>
                  <a:lnTo>
                    <a:pt x="15" y="323"/>
                  </a:lnTo>
                  <a:lnTo>
                    <a:pt x="10" y="322"/>
                  </a:lnTo>
                  <a:lnTo>
                    <a:pt x="6" y="319"/>
                  </a:lnTo>
                  <a:lnTo>
                    <a:pt x="3" y="315"/>
                  </a:lnTo>
                  <a:lnTo>
                    <a:pt x="1" y="309"/>
                  </a:lnTo>
                  <a:lnTo>
                    <a:pt x="1" y="309"/>
                  </a:lnTo>
                  <a:lnTo>
                    <a:pt x="0" y="306"/>
                  </a:lnTo>
                  <a:lnTo>
                    <a:pt x="0" y="300"/>
                  </a:lnTo>
                  <a:lnTo>
                    <a:pt x="0" y="297"/>
                  </a:lnTo>
                  <a:lnTo>
                    <a:pt x="2" y="294"/>
                  </a:lnTo>
                  <a:lnTo>
                    <a:pt x="4" y="290"/>
                  </a:lnTo>
                  <a:lnTo>
                    <a:pt x="7" y="287"/>
                  </a:lnTo>
                  <a:lnTo>
                    <a:pt x="7" y="287"/>
                  </a:lnTo>
                  <a:lnTo>
                    <a:pt x="11" y="283"/>
                  </a:lnTo>
                  <a:lnTo>
                    <a:pt x="15" y="277"/>
                  </a:lnTo>
                  <a:lnTo>
                    <a:pt x="20" y="266"/>
                  </a:lnTo>
                  <a:lnTo>
                    <a:pt x="20" y="266"/>
                  </a:lnTo>
                  <a:lnTo>
                    <a:pt x="24" y="259"/>
                  </a:lnTo>
                  <a:lnTo>
                    <a:pt x="29" y="253"/>
                  </a:lnTo>
                  <a:lnTo>
                    <a:pt x="29" y="253"/>
                  </a:lnTo>
                  <a:lnTo>
                    <a:pt x="48" y="230"/>
                  </a:lnTo>
                  <a:lnTo>
                    <a:pt x="59" y="221"/>
                  </a:lnTo>
                  <a:lnTo>
                    <a:pt x="68" y="211"/>
                  </a:lnTo>
                  <a:lnTo>
                    <a:pt x="68" y="211"/>
                  </a:lnTo>
                  <a:lnTo>
                    <a:pt x="94" y="190"/>
                  </a:lnTo>
                  <a:lnTo>
                    <a:pt x="94" y="190"/>
                  </a:lnTo>
                  <a:lnTo>
                    <a:pt x="126" y="162"/>
                  </a:lnTo>
                  <a:lnTo>
                    <a:pt x="159" y="135"/>
                  </a:lnTo>
                  <a:lnTo>
                    <a:pt x="159" y="135"/>
                  </a:lnTo>
                  <a:lnTo>
                    <a:pt x="187" y="111"/>
                  </a:lnTo>
                  <a:lnTo>
                    <a:pt x="187" y="111"/>
                  </a:lnTo>
                  <a:lnTo>
                    <a:pt x="220" y="85"/>
                  </a:lnTo>
                  <a:lnTo>
                    <a:pt x="236" y="73"/>
                  </a:lnTo>
                  <a:lnTo>
                    <a:pt x="254" y="61"/>
                  </a:lnTo>
                  <a:lnTo>
                    <a:pt x="254" y="61"/>
                  </a:lnTo>
                  <a:lnTo>
                    <a:pt x="282" y="41"/>
                  </a:lnTo>
                  <a:lnTo>
                    <a:pt x="311" y="23"/>
                  </a:lnTo>
                  <a:lnTo>
                    <a:pt x="311" y="23"/>
                  </a:lnTo>
                  <a:lnTo>
                    <a:pt x="344" y="3"/>
                  </a:lnTo>
                  <a:lnTo>
                    <a:pt x="344" y="3"/>
                  </a:lnTo>
                  <a:lnTo>
                    <a:pt x="348" y="1"/>
                  </a:lnTo>
                  <a:lnTo>
                    <a:pt x="352" y="0"/>
                  </a:lnTo>
                  <a:lnTo>
                    <a:pt x="352" y="0"/>
                  </a:lnTo>
                  <a:lnTo>
                    <a:pt x="355" y="1"/>
                  </a:lnTo>
                  <a:lnTo>
                    <a:pt x="358" y="2"/>
                  </a:lnTo>
                  <a:lnTo>
                    <a:pt x="363" y="5"/>
                  </a:lnTo>
                  <a:lnTo>
                    <a:pt x="366" y="9"/>
                  </a:lnTo>
                  <a:lnTo>
                    <a:pt x="368" y="14"/>
                  </a:lnTo>
                  <a:lnTo>
                    <a:pt x="368" y="14"/>
                  </a:lnTo>
                  <a:lnTo>
                    <a:pt x="369" y="17"/>
                  </a:lnTo>
                  <a:lnTo>
                    <a:pt x="369" y="22"/>
                  </a:lnTo>
                  <a:lnTo>
                    <a:pt x="368" y="25"/>
                  </a:lnTo>
                  <a:lnTo>
                    <a:pt x="366" y="29"/>
                  </a:lnTo>
                  <a:lnTo>
                    <a:pt x="364" y="32"/>
                  </a:lnTo>
                  <a:lnTo>
                    <a:pt x="361" y="35"/>
                  </a:lnTo>
                  <a:lnTo>
                    <a:pt x="361" y="35"/>
                  </a:lnTo>
                  <a:lnTo>
                    <a:pt x="325" y="57"/>
                  </a:lnTo>
                  <a:lnTo>
                    <a:pt x="325" y="57"/>
                  </a:lnTo>
                  <a:lnTo>
                    <a:pt x="271" y="92"/>
                  </a:lnTo>
                  <a:lnTo>
                    <a:pt x="271" y="92"/>
                  </a:lnTo>
                  <a:lnTo>
                    <a:pt x="250" y="107"/>
                  </a:lnTo>
                  <a:lnTo>
                    <a:pt x="229" y="123"/>
                  </a:lnTo>
                  <a:lnTo>
                    <a:pt x="190" y="157"/>
                  </a:lnTo>
                  <a:lnTo>
                    <a:pt x="190" y="157"/>
                  </a:lnTo>
                  <a:lnTo>
                    <a:pt x="164" y="179"/>
                  </a:lnTo>
                  <a:lnTo>
                    <a:pt x="164" y="179"/>
                  </a:lnTo>
                  <a:lnTo>
                    <a:pt x="134" y="203"/>
                  </a:lnTo>
                  <a:lnTo>
                    <a:pt x="134" y="203"/>
                  </a:lnTo>
                  <a:lnTo>
                    <a:pt x="102" y="229"/>
                  </a:lnTo>
                  <a:lnTo>
                    <a:pt x="86" y="242"/>
                  </a:lnTo>
                  <a:lnTo>
                    <a:pt x="72" y="258"/>
                  </a:lnTo>
                  <a:lnTo>
                    <a:pt x="72" y="258"/>
                  </a:lnTo>
                  <a:lnTo>
                    <a:pt x="66" y="264"/>
                  </a:lnTo>
                  <a:lnTo>
                    <a:pt x="61" y="271"/>
                  </a:lnTo>
                  <a:lnTo>
                    <a:pt x="51" y="286"/>
                  </a:lnTo>
                  <a:lnTo>
                    <a:pt x="51" y="286"/>
                  </a:lnTo>
                  <a:lnTo>
                    <a:pt x="46" y="295"/>
                  </a:lnTo>
                  <a:lnTo>
                    <a:pt x="40" y="303"/>
                  </a:lnTo>
                  <a:lnTo>
                    <a:pt x="33" y="312"/>
                  </a:lnTo>
                  <a:lnTo>
                    <a:pt x="24" y="319"/>
                  </a:lnTo>
                  <a:lnTo>
                    <a:pt x="24" y="319"/>
                  </a:lnTo>
                  <a:lnTo>
                    <a:pt x="19" y="322"/>
                  </a:lnTo>
                  <a:lnTo>
                    <a:pt x="15" y="323"/>
                  </a:lnTo>
                  <a:lnTo>
                    <a:pt x="15" y="3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58" name="Freeform 209">
              <a:extLst>
                <a:ext uri="{FF2B5EF4-FFF2-40B4-BE49-F238E27FC236}">
                  <a16:creationId xmlns="" xmlns:a16="http://schemas.microsoft.com/office/drawing/2014/main" id="{5D1BE0B7-7365-4F88-81D6-D6EF6F0BA2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6588" y="2346325"/>
              <a:ext cx="285750" cy="307975"/>
            </a:xfrm>
            <a:custGeom>
              <a:avLst/>
              <a:gdLst/>
              <a:ahLst/>
              <a:cxnLst>
                <a:cxn ang="0">
                  <a:pos x="524" y="583"/>
                </a:cxn>
                <a:cxn ang="0">
                  <a:pos x="515" y="580"/>
                </a:cxn>
                <a:cxn ang="0">
                  <a:pos x="501" y="571"/>
                </a:cxn>
                <a:cxn ang="0">
                  <a:pos x="476" y="549"/>
                </a:cxn>
                <a:cxn ang="0">
                  <a:pos x="437" y="513"/>
                </a:cxn>
                <a:cxn ang="0">
                  <a:pos x="414" y="488"/>
                </a:cxn>
                <a:cxn ang="0">
                  <a:pos x="388" y="460"/>
                </a:cxn>
                <a:cxn ang="0">
                  <a:pos x="339" y="409"/>
                </a:cxn>
                <a:cxn ang="0">
                  <a:pos x="300" y="361"/>
                </a:cxn>
                <a:cxn ang="0">
                  <a:pos x="288" y="344"/>
                </a:cxn>
                <a:cxn ang="0">
                  <a:pos x="246" y="293"/>
                </a:cxn>
                <a:cxn ang="0">
                  <a:pos x="202" y="245"/>
                </a:cxn>
                <a:cxn ang="0">
                  <a:pos x="167" y="208"/>
                </a:cxn>
                <a:cxn ang="0">
                  <a:pos x="134" y="170"/>
                </a:cxn>
                <a:cxn ang="0">
                  <a:pos x="121" y="153"/>
                </a:cxn>
                <a:cxn ang="0">
                  <a:pos x="95" y="121"/>
                </a:cxn>
                <a:cxn ang="0">
                  <a:pos x="54" y="76"/>
                </a:cxn>
                <a:cxn ang="0">
                  <a:pos x="24" y="48"/>
                </a:cxn>
                <a:cxn ang="0">
                  <a:pos x="8" y="36"/>
                </a:cxn>
                <a:cxn ang="0">
                  <a:pos x="3" y="29"/>
                </a:cxn>
                <a:cxn ang="0">
                  <a:pos x="0" y="22"/>
                </a:cxn>
                <a:cxn ang="0">
                  <a:pos x="1" y="13"/>
                </a:cxn>
                <a:cxn ang="0">
                  <a:pos x="4" y="8"/>
                </a:cxn>
                <a:cxn ang="0">
                  <a:pos x="12" y="1"/>
                </a:cxn>
                <a:cxn ang="0">
                  <a:pos x="16" y="0"/>
                </a:cxn>
                <a:cxn ang="0">
                  <a:pos x="25" y="3"/>
                </a:cxn>
                <a:cxn ang="0">
                  <a:pos x="41" y="15"/>
                </a:cxn>
                <a:cxn ang="0">
                  <a:pos x="70" y="41"/>
                </a:cxn>
                <a:cxn ang="0">
                  <a:pos x="110" y="84"/>
                </a:cxn>
                <a:cxn ang="0">
                  <a:pos x="136" y="115"/>
                </a:cxn>
                <a:cxn ang="0">
                  <a:pos x="206" y="198"/>
                </a:cxn>
                <a:cxn ang="0">
                  <a:pos x="290" y="291"/>
                </a:cxn>
                <a:cxn ang="0">
                  <a:pos x="303" y="306"/>
                </a:cxn>
                <a:cxn ang="0">
                  <a:pos x="341" y="353"/>
                </a:cxn>
                <a:cxn ang="0">
                  <a:pos x="371" y="390"/>
                </a:cxn>
                <a:cxn ang="0">
                  <a:pos x="403" y="425"/>
                </a:cxn>
                <a:cxn ang="0">
                  <a:pos x="433" y="457"/>
                </a:cxn>
                <a:cxn ang="0">
                  <a:pos x="457" y="482"/>
                </a:cxn>
                <a:cxn ang="0">
                  <a:pos x="493" y="518"/>
                </a:cxn>
                <a:cxn ang="0">
                  <a:pos x="519" y="540"/>
                </a:cxn>
                <a:cxn ang="0">
                  <a:pos x="532" y="549"/>
                </a:cxn>
                <a:cxn ang="0">
                  <a:pos x="539" y="554"/>
                </a:cxn>
                <a:cxn ang="0">
                  <a:pos x="541" y="560"/>
                </a:cxn>
                <a:cxn ang="0">
                  <a:pos x="541" y="570"/>
                </a:cxn>
                <a:cxn ang="0">
                  <a:pos x="539" y="575"/>
                </a:cxn>
                <a:cxn ang="0">
                  <a:pos x="530" y="582"/>
                </a:cxn>
                <a:cxn ang="0">
                  <a:pos x="524" y="583"/>
                </a:cxn>
              </a:cxnLst>
              <a:rect l="0" t="0" r="r" b="b"/>
              <a:pathLst>
                <a:path w="541" h="583">
                  <a:moveTo>
                    <a:pt x="524" y="583"/>
                  </a:moveTo>
                  <a:lnTo>
                    <a:pt x="524" y="583"/>
                  </a:lnTo>
                  <a:lnTo>
                    <a:pt x="520" y="582"/>
                  </a:lnTo>
                  <a:lnTo>
                    <a:pt x="515" y="580"/>
                  </a:lnTo>
                  <a:lnTo>
                    <a:pt x="515" y="580"/>
                  </a:lnTo>
                  <a:lnTo>
                    <a:pt x="501" y="571"/>
                  </a:lnTo>
                  <a:lnTo>
                    <a:pt x="488" y="560"/>
                  </a:lnTo>
                  <a:lnTo>
                    <a:pt x="476" y="549"/>
                  </a:lnTo>
                  <a:lnTo>
                    <a:pt x="462" y="538"/>
                  </a:lnTo>
                  <a:lnTo>
                    <a:pt x="437" y="513"/>
                  </a:lnTo>
                  <a:lnTo>
                    <a:pt x="414" y="488"/>
                  </a:lnTo>
                  <a:lnTo>
                    <a:pt x="414" y="488"/>
                  </a:lnTo>
                  <a:lnTo>
                    <a:pt x="388" y="460"/>
                  </a:lnTo>
                  <a:lnTo>
                    <a:pt x="388" y="460"/>
                  </a:lnTo>
                  <a:lnTo>
                    <a:pt x="365" y="437"/>
                  </a:lnTo>
                  <a:lnTo>
                    <a:pt x="339" y="409"/>
                  </a:lnTo>
                  <a:lnTo>
                    <a:pt x="313" y="377"/>
                  </a:lnTo>
                  <a:lnTo>
                    <a:pt x="300" y="361"/>
                  </a:lnTo>
                  <a:lnTo>
                    <a:pt x="288" y="344"/>
                  </a:lnTo>
                  <a:lnTo>
                    <a:pt x="288" y="344"/>
                  </a:lnTo>
                  <a:lnTo>
                    <a:pt x="268" y="319"/>
                  </a:lnTo>
                  <a:lnTo>
                    <a:pt x="246" y="293"/>
                  </a:lnTo>
                  <a:lnTo>
                    <a:pt x="224" y="269"/>
                  </a:lnTo>
                  <a:lnTo>
                    <a:pt x="202" y="245"/>
                  </a:lnTo>
                  <a:lnTo>
                    <a:pt x="202" y="245"/>
                  </a:lnTo>
                  <a:lnTo>
                    <a:pt x="167" y="208"/>
                  </a:lnTo>
                  <a:lnTo>
                    <a:pt x="150" y="189"/>
                  </a:lnTo>
                  <a:lnTo>
                    <a:pt x="134" y="170"/>
                  </a:lnTo>
                  <a:lnTo>
                    <a:pt x="134" y="170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95" y="121"/>
                  </a:lnTo>
                  <a:lnTo>
                    <a:pt x="69" y="90"/>
                  </a:lnTo>
                  <a:lnTo>
                    <a:pt x="54" y="76"/>
                  </a:lnTo>
                  <a:lnTo>
                    <a:pt x="40" y="61"/>
                  </a:lnTo>
                  <a:lnTo>
                    <a:pt x="24" y="48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5" y="32"/>
                  </a:lnTo>
                  <a:lnTo>
                    <a:pt x="3" y="29"/>
                  </a:lnTo>
                  <a:lnTo>
                    <a:pt x="0" y="25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4" y="8"/>
                  </a:lnTo>
                  <a:lnTo>
                    <a:pt x="7" y="3"/>
                  </a:lnTo>
                  <a:lnTo>
                    <a:pt x="12" y="1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41" y="15"/>
                  </a:lnTo>
                  <a:lnTo>
                    <a:pt x="55" y="28"/>
                  </a:lnTo>
                  <a:lnTo>
                    <a:pt x="70" y="41"/>
                  </a:lnTo>
                  <a:lnTo>
                    <a:pt x="83" y="55"/>
                  </a:lnTo>
                  <a:lnTo>
                    <a:pt x="110" y="84"/>
                  </a:lnTo>
                  <a:lnTo>
                    <a:pt x="136" y="115"/>
                  </a:lnTo>
                  <a:lnTo>
                    <a:pt x="136" y="115"/>
                  </a:lnTo>
                  <a:lnTo>
                    <a:pt x="170" y="156"/>
                  </a:lnTo>
                  <a:lnTo>
                    <a:pt x="206" y="198"/>
                  </a:lnTo>
                  <a:lnTo>
                    <a:pt x="246" y="242"/>
                  </a:lnTo>
                  <a:lnTo>
                    <a:pt x="290" y="291"/>
                  </a:lnTo>
                  <a:lnTo>
                    <a:pt x="290" y="291"/>
                  </a:lnTo>
                  <a:lnTo>
                    <a:pt x="303" y="306"/>
                  </a:lnTo>
                  <a:lnTo>
                    <a:pt x="317" y="322"/>
                  </a:lnTo>
                  <a:lnTo>
                    <a:pt x="341" y="353"/>
                  </a:lnTo>
                  <a:lnTo>
                    <a:pt x="341" y="353"/>
                  </a:lnTo>
                  <a:lnTo>
                    <a:pt x="371" y="390"/>
                  </a:lnTo>
                  <a:lnTo>
                    <a:pt x="387" y="407"/>
                  </a:lnTo>
                  <a:lnTo>
                    <a:pt x="403" y="425"/>
                  </a:lnTo>
                  <a:lnTo>
                    <a:pt x="403" y="425"/>
                  </a:lnTo>
                  <a:lnTo>
                    <a:pt x="433" y="457"/>
                  </a:lnTo>
                  <a:lnTo>
                    <a:pt x="433" y="457"/>
                  </a:lnTo>
                  <a:lnTo>
                    <a:pt x="457" y="482"/>
                  </a:lnTo>
                  <a:lnTo>
                    <a:pt x="481" y="507"/>
                  </a:lnTo>
                  <a:lnTo>
                    <a:pt x="493" y="518"/>
                  </a:lnTo>
                  <a:lnTo>
                    <a:pt x="507" y="529"/>
                  </a:lnTo>
                  <a:lnTo>
                    <a:pt x="519" y="540"/>
                  </a:lnTo>
                  <a:lnTo>
                    <a:pt x="532" y="549"/>
                  </a:lnTo>
                  <a:lnTo>
                    <a:pt x="532" y="549"/>
                  </a:lnTo>
                  <a:lnTo>
                    <a:pt x="537" y="552"/>
                  </a:lnTo>
                  <a:lnTo>
                    <a:pt x="539" y="554"/>
                  </a:lnTo>
                  <a:lnTo>
                    <a:pt x="540" y="557"/>
                  </a:lnTo>
                  <a:lnTo>
                    <a:pt x="541" y="560"/>
                  </a:lnTo>
                  <a:lnTo>
                    <a:pt x="541" y="565"/>
                  </a:lnTo>
                  <a:lnTo>
                    <a:pt x="541" y="570"/>
                  </a:lnTo>
                  <a:lnTo>
                    <a:pt x="541" y="570"/>
                  </a:lnTo>
                  <a:lnTo>
                    <a:pt x="539" y="575"/>
                  </a:lnTo>
                  <a:lnTo>
                    <a:pt x="534" y="579"/>
                  </a:lnTo>
                  <a:lnTo>
                    <a:pt x="530" y="582"/>
                  </a:lnTo>
                  <a:lnTo>
                    <a:pt x="527" y="583"/>
                  </a:lnTo>
                  <a:lnTo>
                    <a:pt x="524" y="583"/>
                  </a:lnTo>
                  <a:lnTo>
                    <a:pt x="524" y="5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59" name="Freeform 210">
              <a:extLst>
                <a:ext uri="{FF2B5EF4-FFF2-40B4-BE49-F238E27FC236}">
                  <a16:creationId xmlns="" xmlns:a16="http://schemas.microsoft.com/office/drawing/2014/main" id="{0CB09A2B-D08D-4247-BA84-6AA59D2800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9750" y="2435225"/>
              <a:ext cx="273050" cy="288925"/>
            </a:xfrm>
            <a:custGeom>
              <a:avLst/>
              <a:gdLst/>
              <a:ahLst/>
              <a:cxnLst>
                <a:cxn ang="0">
                  <a:pos x="493" y="546"/>
                </a:cxn>
                <a:cxn ang="0">
                  <a:pos x="481" y="537"/>
                </a:cxn>
                <a:cxn ang="0">
                  <a:pos x="475" y="524"/>
                </a:cxn>
                <a:cxn ang="0">
                  <a:pos x="457" y="505"/>
                </a:cxn>
                <a:cxn ang="0">
                  <a:pos x="444" y="490"/>
                </a:cxn>
                <a:cxn ang="0">
                  <a:pos x="436" y="479"/>
                </a:cxn>
                <a:cxn ang="0">
                  <a:pos x="411" y="452"/>
                </a:cxn>
                <a:cxn ang="0">
                  <a:pos x="402" y="443"/>
                </a:cxn>
                <a:cxn ang="0">
                  <a:pos x="387" y="420"/>
                </a:cxn>
                <a:cxn ang="0">
                  <a:pos x="376" y="410"/>
                </a:cxn>
                <a:cxn ang="0">
                  <a:pos x="345" y="378"/>
                </a:cxn>
                <a:cxn ang="0">
                  <a:pos x="321" y="352"/>
                </a:cxn>
                <a:cxn ang="0">
                  <a:pos x="280" y="313"/>
                </a:cxn>
                <a:cxn ang="0">
                  <a:pos x="252" y="285"/>
                </a:cxn>
                <a:cxn ang="0">
                  <a:pos x="151" y="183"/>
                </a:cxn>
                <a:cxn ang="0">
                  <a:pos x="106" y="136"/>
                </a:cxn>
                <a:cxn ang="0">
                  <a:pos x="64" y="92"/>
                </a:cxn>
                <a:cxn ang="0">
                  <a:pos x="33" y="58"/>
                </a:cxn>
                <a:cxn ang="0">
                  <a:pos x="13" y="39"/>
                </a:cxn>
                <a:cxn ang="0">
                  <a:pos x="3" y="26"/>
                </a:cxn>
                <a:cxn ang="0">
                  <a:pos x="0" y="14"/>
                </a:cxn>
                <a:cxn ang="0">
                  <a:pos x="5" y="6"/>
                </a:cxn>
                <a:cxn ang="0">
                  <a:pos x="19" y="0"/>
                </a:cxn>
                <a:cxn ang="0">
                  <a:pos x="26" y="2"/>
                </a:cxn>
                <a:cxn ang="0">
                  <a:pos x="34" y="8"/>
                </a:cxn>
                <a:cxn ang="0">
                  <a:pos x="72" y="47"/>
                </a:cxn>
                <a:cxn ang="0">
                  <a:pos x="94" y="67"/>
                </a:cxn>
                <a:cxn ang="0">
                  <a:pos x="151" y="133"/>
                </a:cxn>
                <a:cxn ang="0">
                  <a:pos x="191" y="176"/>
                </a:cxn>
                <a:cxn ang="0">
                  <a:pos x="275" y="260"/>
                </a:cxn>
                <a:cxn ang="0">
                  <a:pos x="311" y="293"/>
                </a:cxn>
                <a:cxn ang="0">
                  <a:pos x="364" y="343"/>
                </a:cxn>
                <a:cxn ang="0">
                  <a:pos x="407" y="387"/>
                </a:cxn>
                <a:cxn ang="0">
                  <a:pos x="423" y="411"/>
                </a:cxn>
                <a:cxn ang="0">
                  <a:pos x="440" y="429"/>
                </a:cxn>
                <a:cxn ang="0">
                  <a:pos x="452" y="440"/>
                </a:cxn>
                <a:cxn ang="0">
                  <a:pos x="460" y="452"/>
                </a:cxn>
                <a:cxn ang="0">
                  <a:pos x="481" y="478"/>
                </a:cxn>
                <a:cxn ang="0">
                  <a:pos x="496" y="493"/>
                </a:cxn>
                <a:cxn ang="0">
                  <a:pos x="508" y="510"/>
                </a:cxn>
                <a:cxn ang="0">
                  <a:pos x="512" y="513"/>
                </a:cxn>
                <a:cxn ang="0">
                  <a:pos x="515" y="524"/>
                </a:cxn>
                <a:cxn ang="0">
                  <a:pos x="515" y="533"/>
                </a:cxn>
                <a:cxn ang="0">
                  <a:pos x="510" y="542"/>
                </a:cxn>
                <a:cxn ang="0">
                  <a:pos x="499" y="546"/>
                </a:cxn>
              </a:cxnLst>
              <a:rect l="0" t="0" r="r" b="b"/>
              <a:pathLst>
                <a:path w="515" h="546">
                  <a:moveTo>
                    <a:pt x="499" y="546"/>
                  </a:moveTo>
                  <a:lnTo>
                    <a:pt x="499" y="546"/>
                  </a:lnTo>
                  <a:lnTo>
                    <a:pt x="493" y="546"/>
                  </a:lnTo>
                  <a:lnTo>
                    <a:pt x="488" y="543"/>
                  </a:lnTo>
                  <a:lnTo>
                    <a:pt x="483" y="540"/>
                  </a:lnTo>
                  <a:lnTo>
                    <a:pt x="481" y="537"/>
                  </a:lnTo>
                  <a:lnTo>
                    <a:pt x="480" y="534"/>
                  </a:lnTo>
                  <a:lnTo>
                    <a:pt x="480" y="534"/>
                  </a:lnTo>
                  <a:lnTo>
                    <a:pt x="475" y="524"/>
                  </a:lnTo>
                  <a:lnTo>
                    <a:pt x="470" y="517"/>
                  </a:lnTo>
                  <a:lnTo>
                    <a:pt x="463" y="511"/>
                  </a:lnTo>
                  <a:lnTo>
                    <a:pt x="457" y="505"/>
                  </a:lnTo>
                  <a:lnTo>
                    <a:pt x="457" y="505"/>
                  </a:lnTo>
                  <a:lnTo>
                    <a:pt x="450" y="498"/>
                  </a:lnTo>
                  <a:lnTo>
                    <a:pt x="444" y="490"/>
                  </a:lnTo>
                  <a:lnTo>
                    <a:pt x="444" y="490"/>
                  </a:lnTo>
                  <a:lnTo>
                    <a:pt x="436" y="479"/>
                  </a:lnTo>
                  <a:lnTo>
                    <a:pt x="436" y="479"/>
                  </a:lnTo>
                  <a:lnTo>
                    <a:pt x="425" y="466"/>
                  </a:lnTo>
                  <a:lnTo>
                    <a:pt x="419" y="458"/>
                  </a:lnTo>
                  <a:lnTo>
                    <a:pt x="411" y="452"/>
                  </a:lnTo>
                  <a:lnTo>
                    <a:pt x="411" y="452"/>
                  </a:lnTo>
                  <a:lnTo>
                    <a:pt x="407" y="448"/>
                  </a:lnTo>
                  <a:lnTo>
                    <a:pt x="402" y="443"/>
                  </a:lnTo>
                  <a:lnTo>
                    <a:pt x="395" y="433"/>
                  </a:lnTo>
                  <a:lnTo>
                    <a:pt x="395" y="433"/>
                  </a:lnTo>
                  <a:lnTo>
                    <a:pt x="387" y="420"/>
                  </a:lnTo>
                  <a:lnTo>
                    <a:pt x="382" y="415"/>
                  </a:lnTo>
                  <a:lnTo>
                    <a:pt x="376" y="410"/>
                  </a:lnTo>
                  <a:lnTo>
                    <a:pt x="376" y="410"/>
                  </a:lnTo>
                  <a:lnTo>
                    <a:pt x="367" y="404"/>
                  </a:lnTo>
                  <a:lnTo>
                    <a:pt x="360" y="395"/>
                  </a:lnTo>
                  <a:lnTo>
                    <a:pt x="345" y="378"/>
                  </a:lnTo>
                  <a:lnTo>
                    <a:pt x="345" y="378"/>
                  </a:lnTo>
                  <a:lnTo>
                    <a:pt x="333" y="364"/>
                  </a:lnTo>
                  <a:lnTo>
                    <a:pt x="321" y="352"/>
                  </a:lnTo>
                  <a:lnTo>
                    <a:pt x="321" y="352"/>
                  </a:lnTo>
                  <a:lnTo>
                    <a:pt x="299" y="332"/>
                  </a:lnTo>
                  <a:lnTo>
                    <a:pt x="280" y="313"/>
                  </a:lnTo>
                  <a:lnTo>
                    <a:pt x="280" y="313"/>
                  </a:lnTo>
                  <a:lnTo>
                    <a:pt x="252" y="285"/>
                  </a:lnTo>
                  <a:lnTo>
                    <a:pt x="252" y="285"/>
                  </a:lnTo>
                  <a:lnTo>
                    <a:pt x="225" y="260"/>
                  </a:lnTo>
                  <a:lnTo>
                    <a:pt x="200" y="234"/>
                  </a:lnTo>
                  <a:lnTo>
                    <a:pt x="151" y="183"/>
                  </a:lnTo>
                  <a:lnTo>
                    <a:pt x="151" y="183"/>
                  </a:lnTo>
                  <a:lnTo>
                    <a:pt x="106" y="136"/>
                  </a:lnTo>
                  <a:lnTo>
                    <a:pt x="106" y="136"/>
                  </a:lnTo>
                  <a:lnTo>
                    <a:pt x="87" y="116"/>
                  </a:lnTo>
                  <a:lnTo>
                    <a:pt x="87" y="116"/>
                  </a:lnTo>
                  <a:lnTo>
                    <a:pt x="64" y="92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33" y="58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13" y="39"/>
                  </a:lnTo>
                  <a:lnTo>
                    <a:pt x="8" y="33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1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5" y="6"/>
                  </a:lnTo>
                  <a:lnTo>
                    <a:pt x="9" y="3"/>
                  </a:lnTo>
                  <a:lnTo>
                    <a:pt x="14" y="1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2" y="1"/>
                  </a:lnTo>
                  <a:lnTo>
                    <a:pt x="26" y="2"/>
                  </a:lnTo>
                  <a:lnTo>
                    <a:pt x="31" y="4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42" y="18"/>
                  </a:lnTo>
                  <a:lnTo>
                    <a:pt x="51" y="29"/>
                  </a:lnTo>
                  <a:lnTo>
                    <a:pt x="72" y="47"/>
                  </a:lnTo>
                  <a:lnTo>
                    <a:pt x="72" y="47"/>
                  </a:lnTo>
                  <a:lnTo>
                    <a:pt x="83" y="57"/>
                  </a:lnTo>
                  <a:lnTo>
                    <a:pt x="94" y="67"/>
                  </a:lnTo>
                  <a:lnTo>
                    <a:pt x="94" y="67"/>
                  </a:lnTo>
                  <a:lnTo>
                    <a:pt x="124" y="100"/>
                  </a:lnTo>
                  <a:lnTo>
                    <a:pt x="151" y="133"/>
                  </a:lnTo>
                  <a:lnTo>
                    <a:pt x="164" y="146"/>
                  </a:lnTo>
                  <a:lnTo>
                    <a:pt x="164" y="146"/>
                  </a:lnTo>
                  <a:lnTo>
                    <a:pt x="191" y="176"/>
                  </a:lnTo>
                  <a:lnTo>
                    <a:pt x="219" y="205"/>
                  </a:lnTo>
                  <a:lnTo>
                    <a:pt x="247" y="232"/>
                  </a:lnTo>
                  <a:lnTo>
                    <a:pt x="275" y="260"/>
                  </a:lnTo>
                  <a:lnTo>
                    <a:pt x="275" y="260"/>
                  </a:lnTo>
                  <a:lnTo>
                    <a:pt x="311" y="293"/>
                  </a:lnTo>
                  <a:lnTo>
                    <a:pt x="311" y="293"/>
                  </a:lnTo>
                  <a:lnTo>
                    <a:pt x="342" y="321"/>
                  </a:lnTo>
                  <a:lnTo>
                    <a:pt x="342" y="321"/>
                  </a:lnTo>
                  <a:lnTo>
                    <a:pt x="364" y="343"/>
                  </a:lnTo>
                  <a:lnTo>
                    <a:pt x="386" y="363"/>
                  </a:lnTo>
                  <a:lnTo>
                    <a:pt x="396" y="375"/>
                  </a:lnTo>
                  <a:lnTo>
                    <a:pt x="407" y="387"/>
                  </a:lnTo>
                  <a:lnTo>
                    <a:pt x="415" y="398"/>
                  </a:lnTo>
                  <a:lnTo>
                    <a:pt x="423" y="411"/>
                  </a:lnTo>
                  <a:lnTo>
                    <a:pt x="423" y="411"/>
                  </a:lnTo>
                  <a:lnTo>
                    <a:pt x="426" y="416"/>
                  </a:lnTo>
                  <a:lnTo>
                    <a:pt x="430" y="421"/>
                  </a:lnTo>
                  <a:lnTo>
                    <a:pt x="440" y="429"/>
                  </a:lnTo>
                  <a:lnTo>
                    <a:pt x="440" y="429"/>
                  </a:lnTo>
                  <a:lnTo>
                    <a:pt x="446" y="435"/>
                  </a:lnTo>
                  <a:lnTo>
                    <a:pt x="452" y="440"/>
                  </a:lnTo>
                  <a:lnTo>
                    <a:pt x="452" y="440"/>
                  </a:lnTo>
                  <a:lnTo>
                    <a:pt x="460" y="452"/>
                  </a:lnTo>
                  <a:lnTo>
                    <a:pt x="460" y="452"/>
                  </a:lnTo>
                  <a:lnTo>
                    <a:pt x="470" y="466"/>
                  </a:lnTo>
                  <a:lnTo>
                    <a:pt x="475" y="472"/>
                  </a:lnTo>
                  <a:lnTo>
                    <a:pt x="481" y="478"/>
                  </a:lnTo>
                  <a:lnTo>
                    <a:pt x="481" y="478"/>
                  </a:lnTo>
                  <a:lnTo>
                    <a:pt x="489" y="486"/>
                  </a:lnTo>
                  <a:lnTo>
                    <a:pt x="496" y="493"/>
                  </a:lnTo>
                  <a:lnTo>
                    <a:pt x="502" y="501"/>
                  </a:lnTo>
                  <a:lnTo>
                    <a:pt x="507" y="509"/>
                  </a:lnTo>
                  <a:lnTo>
                    <a:pt x="508" y="510"/>
                  </a:lnTo>
                  <a:lnTo>
                    <a:pt x="509" y="511"/>
                  </a:lnTo>
                  <a:lnTo>
                    <a:pt x="509" y="511"/>
                  </a:lnTo>
                  <a:lnTo>
                    <a:pt x="512" y="513"/>
                  </a:lnTo>
                  <a:lnTo>
                    <a:pt x="514" y="516"/>
                  </a:lnTo>
                  <a:lnTo>
                    <a:pt x="515" y="520"/>
                  </a:lnTo>
                  <a:lnTo>
                    <a:pt x="515" y="524"/>
                  </a:lnTo>
                  <a:lnTo>
                    <a:pt x="515" y="530"/>
                  </a:lnTo>
                  <a:lnTo>
                    <a:pt x="515" y="530"/>
                  </a:lnTo>
                  <a:lnTo>
                    <a:pt x="515" y="533"/>
                  </a:lnTo>
                  <a:lnTo>
                    <a:pt x="514" y="537"/>
                  </a:lnTo>
                  <a:lnTo>
                    <a:pt x="513" y="540"/>
                  </a:lnTo>
                  <a:lnTo>
                    <a:pt x="510" y="542"/>
                  </a:lnTo>
                  <a:lnTo>
                    <a:pt x="510" y="542"/>
                  </a:lnTo>
                  <a:lnTo>
                    <a:pt x="506" y="545"/>
                  </a:lnTo>
                  <a:lnTo>
                    <a:pt x="499" y="546"/>
                  </a:lnTo>
                  <a:lnTo>
                    <a:pt x="499" y="5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60" name="Freeform 211">
              <a:extLst>
                <a:ext uri="{FF2B5EF4-FFF2-40B4-BE49-F238E27FC236}">
                  <a16:creationId xmlns="" xmlns:a16="http://schemas.microsoft.com/office/drawing/2014/main" id="{324EF862-1877-47B2-BDB8-99F5B8F06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8525" y="2740025"/>
              <a:ext cx="77788" cy="74613"/>
            </a:xfrm>
            <a:custGeom>
              <a:avLst/>
              <a:gdLst/>
              <a:ahLst/>
              <a:cxnLst>
                <a:cxn ang="0">
                  <a:pos x="116" y="142"/>
                </a:cxn>
                <a:cxn ang="0">
                  <a:pos x="111" y="142"/>
                </a:cxn>
                <a:cxn ang="0">
                  <a:pos x="101" y="140"/>
                </a:cxn>
                <a:cxn ang="0">
                  <a:pos x="90" y="136"/>
                </a:cxn>
                <a:cxn ang="0">
                  <a:pos x="88" y="139"/>
                </a:cxn>
                <a:cxn ang="0">
                  <a:pos x="79" y="141"/>
                </a:cxn>
                <a:cxn ang="0">
                  <a:pos x="77" y="141"/>
                </a:cxn>
                <a:cxn ang="0">
                  <a:pos x="63" y="139"/>
                </a:cxn>
                <a:cxn ang="0">
                  <a:pos x="49" y="136"/>
                </a:cxn>
                <a:cxn ang="0">
                  <a:pos x="42" y="134"/>
                </a:cxn>
                <a:cxn ang="0">
                  <a:pos x="33" y="127"/>
                </a:cxn>
                <a:cxn ang="0">
                  <a:pos x="30" y="129"/>
                </a:cxn>
                <a:cxn ang="0">
                  <a:pos x="21" y="131"/>
                </a:cxn>
                <a:cxn ang="0">
                  <a:pos x="18" y="130"/>
                </a:cxn>
                <a:cxn ang="0">
                  <a:pos x="12" y="127"/>
                </a:cxn>
                <a:cxn ang="0">
                  <a:pos x="7" y="122"/>
                </a:cxn>
                <a:cxn ang="0">
                  <a:pos x="6" y="117"/>
                </a:cxn>
                <a:cxn ang="0">
                  <a:pos x="5" y="115"/>
                </a:cxn>
                <a:cxn ang="0">
                  <a:pos x="1" y="108"/>
                </a:cxn>
                <a:cxn ang="0">
                  <a:pos x="1" y="101"/>
                </a:cxn>
                <a:cxn ang="0">
                  <a:pos x="3" y="95"/>
                </a:cxn>
                <a:cxn ang="0">
                  <a:pos x="13" y="83"/>
                </a:cxn>
                <a:cxn ang="0">
                  <a:pos x="31" y="62"/>
                </a:cxn>
                <a:cxn ang="0">
                  <a:pos x="63" y="34"/>
                </a:cxn>
                <a:cxn ang="0">
                  <a:pos x="92" y="13"/>
                </a:cxn>
                <a:cxn ang="0">
                  <a:pos x="98" y="8"/>
                </a:cxn>
                <a:cxn ang="0">
                  <a:pos x="113" y="1"/>
                </a:cxn>
                <a:cxn ang="0">
                  <a:pos x="121" y="0"/>
                </a:cxn>
                <a:cxn ang="0">
                  <a:pos x="131" y="2"/>
                </a:cxn>
                <a:cxn ang="0">
                  <a:pos x="137" y="5"/>
                </a:cxn>
                <a:cxn ang="0">
                  <a:pos x="143" y="15"/>
                </a:cxn>
                <a:cxn ang="0">
                  <a:pos x="147" y="29"/>
                </a:cxn>
                <a:cxn ang="0">
                  <a:pos x="148" y="35"/>
                </a:cxn>
                <a:cxn ang="0">
                  <a:pos x="147" y="53"/>
                </a:cxn>
                <a:cxn ang="0">
                  <a:pos x="148" y="84"/>
                </a:cxn>
                <a:cxn ang="0">
                  <a:pos x="148" y="100"/>
                </a:cxn>
                <a:cxn ang="0">
                  <a:pos x="146" y="116"/>
                </a:cxn>
                <a:cxn ang="0">
                  <a:pos x="145" y="125"/>
                </a:cxn>
                <a:cxn ang="0">
                  <a:pos x="141" y="132"/>
                </a:cxn>
                <a:cxn ang="0">
                  <a:pos x="136" y="136"/>
                </a:cxn>
                <a:cxn ang="0">
                  <a:pos x="128" y="141"/>
                </a:cxn>
                <a:cxn ang="0">
                  <a:pos x="126" y="141"/>
                </a:cxn>
                <a:cxn ang="0">
                  <a:pos x="121" y="142"/>
                </a:cxn>
                <a:cxn ang="0">
                  <a:pos x="116" y="142"/>
                </a:cxn>
              </a:cxnLst>
              <a:rect l="0" t="0" r="r" b="b"/>
              <a:pathLst>
                <a:path w="148" h="142">
                  <a:moveTo>
                    <a:pt x="116" y="142"/>
                  </a:moveTo>
                  <a:lnTo>
                    <a:pt x="116" y="142"/>
                  </a:lnTo>
                  <a:lnTo>
                    <a:pt x="111" y="142"/>
                  </a:lnTo>
                  <a:lnTo>
                    <a:pt x="111" y="142"/>
                  </a:lnTo>
                  <a:lnTo>
                    <a:pt x="101" y="140"/>
                  </a:lnTo>
                  <a:lnTo>
                    <a:pt x="101" y="140"/>
                  </a:lnTo>
                  <a:lnTo>
                    <a:pt x="93" y="136"/>
                  </a:lnTo>
                  <a:lnTo>
                    <a:pt x="90" y="136"/>
                  </a:lnTo>
                  <a:lnTo>
                    <a:pt x="88" y="139"/>
                  </a:lnTo>
                  <a:lnTo>
                    <a:pt x="88" y="139"/>
                  </a:lnTo>
                  <a:lnTo>
                    <a:pt x="84" y="141"/>
                  </a:lnTo>
                  <a:lnTo>
                    <a:pt x="79" y="141"/>
                  </a:lnTo>
                  <a:lnTo>
                    <a:pt x="79" y="141"/>
                  </a:lnTo>
                  <a:lnTo>
                    <a:pt x="77" y="141"/>
                  </a:lnTo>
                  <a:lnTo>
                    <a:pt x="77" y="141"/>
                  </a:lnTo>
                  <a:lnTo>
                    <a:pt x="63" y="139"/>
                  </a:lnTo>
                  <a:lnTo>
                    <a:pt x="63" y="139"/>
                  </a:lnTo>
                  <a:lnTo>
                    <a:pt x="49" y="136"/>
                  </a:lnTo>
                  <a:lnTo>
                    <a:pt x="49" y="136"/>
                  </a:lnTo>
                  <a:lnTo>
                    <a:pt x="42" y="134"/>
                  </a:lnTo>
                  <a:lnTo>
                    <a:pt x="36" y="130"/>
                  </a:lnTo>
                  <a:lnTo>
                    <a:pt x="33" y="127"/>
                  </a:lnTo>
                  <a:lnTo>
                    <a:pt x="30" y="129"/>
                  </a:lnTo>
                  <a:lnTo>
                    <a:pt x="30" y="129"/>
                  </a:lnTo>
                  <a:lnTo>
                    <a:pt x="25" y="130"/>
                  </a:lnTo>
                  <a:lnTo>
                    <a:pt x="21" y="131"/>
                  </a:lnTo>
                  <a:lnTo>
                    <a:pt x="21" y="131"/>
                  </a:lnTo>
                  <a:lnTo>
                    <a:pt x="18" y="130"/>
                  </a:lnTo>
                  <a:lnTo>
                    <a:pt x="13" y="129"/>
                  </a:lnTo>
                  <a:lnTo>
                    <a:pt x="12" y="127"/>
                  </a:lnTo>
                  <a:lnTo>
                    <a:pt x="10" y="125"/>
                  </a:lnTo>
                  <a:lnTo>
                    <a:pt x="7" y="122"/>
                  </a:lnTo>
                  <a:lnTo>
                    <a:pt x="6" y="119"/>
                  </a:lnTo>
                  <a:lnTo>
                    <a:pt x="6" y="117"/>
                  </a:lnTo>
                  <a:lnTo>
                    <a:pt x="5" y="115"/>
                  </a:lnTo>
                  <a:lnTo>
                    <a:pt x="5" y="115"/>
                  </a:lnTo>
                  <a:lnTo>
                    <a:pt x="2" y="112"/>
                  </a:lnTo>
                  <a:lnTo>
                    <a:pt x="1" y="108"/>
                  </a:lnTo>
                  <a:lnTo>
                    <a:pt x="0" y="104"/>
                  </a:lnTo>
                  <a:lnTo>
                    <a:pt x="1" y="101"/>
                  </a:lnTo>
                  <a:lnTo>
                    <a:pt x="2" y="98"/>
                  </a:lnTo>
                  <a:lnTo>
                    <a:pt x="3" y="95"/>
                  </a:lnTo>
                  <a:lnTo>
                    <a:pt x="3" y="95"/>
                  </a:lnTo>
                  <a:lnTo>
                    <a:pt x="13" y="83"/>
                  </a:lnTo>
                  <a:lnTo>
                    <a:pt x="22" y="72"/>
                  </a:lnTo>
                  <a:lnTo>
                    <a:pt x="31" y="62"/>
                  </a:lnTo>
                  <a:lnTo>
                    <a:pt x="42" y="52"/>
                  </a:lnTo>
                  <a:lnTo>
                    <a:pt x="63" y="34"/>
                  </a:lnTo>
                  <a:lnTo>
                    <a:pt x="87" y="17"/>
                  </a:lnTo>
                  <a:lnTo>
                    <a:pt x="92" y="13"/>
                  </a:lnTo>
                  <a:lnTo>
                    <a:pt x="92" y="13"/>
                  </a:lnTo>
                  <a:lnTo>
                    <a:pt x="98" y="8"/>
                  </a:lnTo>
                  <a:lnTo>
                    <a:pt x="105" y="4"/>
                  </a:lnTo>
                  <a:lnTo>
                    <a:pt x="113" y="1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6" y="1"/>
                  </a:lnTo>
                  <a:lnTo>
                    <a:pt x="131" y="2"/>
                  </a:lnTo>
                  <a:lnTo>
                    <a:pt x="131" y="2"/>
                  </a:lnTo>
                  <a:lnTo>
                    <a:pt x="137" y="5"/>
                  </a:lnTo>
                  <a:lnTo>
                    <a:pt x="141" y="9"/>
                  </a:lnTo>
                  <a:lnTo>
                    <a:pt x="143" y="15"/>
                  </a:lnTo>
                  <a:lnTo>
                    <a:pt x="145" y="20"/>
                  </a:lnTo>
                  <a:lnTo>
                    <a:pt x="147" y="29"/>
                  </a:lnTo>
                  <a:lnTo>
                    <a:pt x="148" y="35"/>
                  </a:lnTo>
                  <a:lnTo>
                    <a:pt x="148" y="35"/>
                  </a:lnTo>
                  <a:lnTo>
                    <a:pt x="147" y="53"/>
                  </a:lnTo>
                  <a:lnTo>
                    <a:pt x="147" y="53"/>
                  </a:lnTo>
                  <a:lnTo>
                    <a:pt x="147" y="81"/>
                  </a:lnTo>
                  <a:lnTo>
                    <a:pt x="148" y="84"/>
                  </a:lnTo>
                  <a:lnTo>
                    <a:pt x="148" y="84"/>
                  </a:lnTo>
                  <a:lnTo>
                    <a:pt x="148" y="100"/>
                  </a:lnTo>
                  <a:lnTo>
                    <a:pt x="147" y="108"/>
                  </a:lnTo>
                  <a:lnTo>
                    <a:pt x="146" y="116"/>
                  </a:lnTo>
                  <a:lnTo>
                    <a:pt x="146" y="116"/>
                  </a:lnTo>
                  <a:lnTo>
                    <a:pt x="145" y="125"/>
                  </a:lnTo>
                  <a:lnTo>
                    <a:pt x="143" y="128"/>
                  </a:lnTo>
                  <a:lnTo>
                    <a:pt x="141" y="132"/>
                  </a:lnTo>
                  <a:lnTo>
                    <a:pt x="139" y="134"/>
                  </a:lnTo>
                  <a:lnTo>
                    <a:pt x="136" y="136"/>
                  </a:lnTo>
                  <a:lnTo>
                    <a:pt x="128" y="141"/>
                  </a:lnTo>
                  <a:lnTo>
                    <a:pt x="128" y="141"/>
                  </a:lnTo>
                  <a:lnTo>
                    <a:pt x="127" y="141"/>
                  </a:lnTo>
                  <a:lnTo>
                    <a:pt x="126" y="141"/>
                  </a:lnTo>
                  <a:lnTo>
                    <a:pt x="126" y="141"/>
                  </a:lnTo>
                  <a:lnTo>
                    <a:pt x="121" y="142"/>
                  </a:lnTo>
                  <a:lnTo>
                    <a:pt x="116" y="142"/>
                  </a:lnTo>
                  <a:lnTo>
                    <a:pt x="116" y="14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61" name="Freeform 212">
              <a:extLst>
                <a:ext uri="{FF2B5EF4-FFF2-40B4-BE49-F238E27FC236}">
                  <a16:creationId xmlns="" xmlns:a16="http://schemas.microsoft.com/office/drawing/2014/main" id="{3F059410-62ED-42A2-AA45-C4854FF02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7350" y="2182813"/>
              <a:ext cx="260350" cy="244475"/>
            </a:xfrm>
            <a:custGeom>
              <a:avLst/>
              <a:gdLst/>
              <a:ahLst/>
              <a:cxnLst>
                <a:cxn ang="0">
                  <a:pos x="106" y="462"/>
                </a:cxn>
                <a:cxn ang="0">
                  <a:pos x="96" y="455"/>
                </a:cxn>
                <a:cxn ang="0">
                  <a:pos x="94" y="452"/>
                </a:cxn>
                <a:cxn ang="0">
                  <a:pos x="85" y="442"/>
                </a:cxn>
                <a:cxn ang="0">
                  <a:pos x="76" y="430"/>
                </a:cxn>
                <a:cxn ang="0">
                  <a:pos x="53" y="411"/>
                </a:cxn>
                <a:cxn ang="0">
                  <a:pos x="35" y="386"/>
                </a:cxn>
                <a:cxn ang="0">
                  <a:pos x="15" y="339"/>
                </a:cxn>
                <a:cxn ang="0">
                  <a:pos x="5" y="299"/>
                </a:cxn>
                <a:cxn ang="0">
                  <a:pos x="0" y="253"/>
                </a:cxn>
                <a:cxn ang="0">
                  <a:pos x="3" y="202"/>
                </a:cxn>
                <a:cxn ang="0">
                  <a:pos x="8" y="172"/>
                </a:cxn>
                <a:cxn ang="0">
                  <a:pos x="24" y="124"/>
                </a:cxn>
                <a:cxn ang="0">
                  <a:pos x="48" y="85"/>
                </a:cxn>
                <a:cxn ang="0">
                  <a:pos x="68" y="64"/>
                </a:cxn>
                <a:cxn ang="0">
                  <a:pos x="124" y="25"/>
                </a:cxn>
                <a:cxn ang="0">
                  <a:pos x="193" y="4"/>
                </a:cxn>
                <a:cxn ang="0">
                  <a:pos x="241" y="0"/>
                </a:cxn>
                <a:cxn ang="0">
                  <a:pos x="298" y="5"/>
                </a:cxn>
                <a:cxn ang="0">
                  <a:pos x="352" y="20"/>
                </a:cxn>
                <a:cxn ang="0">
                  <a:pos x="401" y="44"/>
                </a:cxn>
                <a:cxn ang="0">
                  <a:pos x="445" y="76"/>
                </a:cxn>
                <a:cxn ang="0">
                  <a:pos x="480" y="115"/>
                </a:cxn>
                <a:cxn ang="0">
                  <a:pos x="492" y="135"/>
                </a:cxn>
                <a:cxn ang="0">
                  <a:pos x="491" y="146"/>
                </a:cxn>
                <a:cxn ang="0">
                  <a:pos x="483" y="153"/>
                </a:cxn>
                <a:cxn ang="0">
                  <a:pos x="473" y="157"/>
                </a:cxn>
                <a:cxn ang="0">
                  <a:pos x="465" y="154"/>
                </a:cxn>
                <a:cxn ang="0">
                  <a:pos x="458" y="147"/>
                </a:cxn>
                <a:cxn ang="0">
                  <a:pos x="429" y="112"/>
                </a:cxn>
                <a:cxn ang="0">
                  <a:pos x="395" y="85"/>
                </a:cxn>
                <a:cxn ang="0">
                  <a:pos x="356" y="65"/>
                </a:cxn>
                <a:cxn ang="0">
                  <a:pos x="289" y="42"/>
                </a:cxn>
                <a:cxn ang="0">
                  <a:pos x="247" y="34"/>
                </a:cxn>
                <a:cxn ang="0">
                  <a:pos x="219" y="34"/>
                </a:cxn>
                <a:cxn ang="0">
                  <a:pos x="182" y="40"/>
                </a:cxn>
                <a:cxn ang="0">
                  <a:pos x="144" y="53"/>
                </a:cxn>
                <a:cxn ang="0">
                  <a:pos x="109" y="74"/>
                </a:cxn>
                <a:cxn ang="0">
                  <a:pos x="80" y="100"/>
                </a:cxn>
                <a:cxn ang="0">
                  <a:pos x="59" y="133"/>
                </a:cxn>
                <a:cxn ang="0">
                  <a:pos x="48" y="163"/>
                </a:cxn>
                <a:cxn ang="0">
                  <a:pos x="39" y="210"/>
                </a:cxn>
                <a:cxn ang="0">
                  <a:pos x="38" y="259"/>
                </a:cxn>
                <a:cxn ang="0">
                  <a:pos x="45" y="304"/>
                </a:cxn>
                <a:cxn ang="0">
                  <a:pos x="60" y="348"/>
                </a:cxn>
                <a:cxn ang="0">
                  <a:pos x="76" y="373"/>
                </a:cxn>
                <a:cxn ang="0">
                  <a:pos x="101" y="402"/>
                </a:cxn>
                <a:cxn ang="0">
                  <a:pos x="122" y="429"/>
                </a:cxn>
                <a:cxn ang="0">
                  <a:pos x="125" y="431"/>
                </a:cxn>
                <a:cxn ang="0">
                  <a:pos x="131" y="446"/>
                </a:cxn>
                <a:cxn ang="0">
                  <a:pos x="129" y="455"/>
                </a:cxn>
                <a:cxn ang="0">
                  <a:pos x="121" y="462"/>
                </a:cxn>
                <a:cxn ang="0">
                  <a:pos x="110" y="463"/>
                </a:cxn>
              </a:cxnLst>
              <a:rect l="0" t="0" r="r" b="b"/>
              <a:pathLst>
                <a:path w="492" h="463">
                  <a:moveTo>
                    <a:pt x="110" y="463"/>
                  </a:moveTo>
                  <a:lnTo>
                    <a:pt x="110" y="463"/>
                  </a:lnTo>
                  <a:lnTo>
                    <a:pt x="106" y="462"/>
                  </a:lnTo>
                  <a:lnTo>
                    <a:pt x="102" y="461"/>
                  </a:lnTo>
                  <a:lnTo>
                    <a:pt x="98" y="458"/>
                  </a:lnTo>
                  <a:lnTo>
                    <a:pt x="96" y="455"/>
                  </a:lnTo>
                  <a:lnTo>
                    <a:pt x="96" y="455"/>
                  </a:lnTo>
                  <a:lnTo>
                    <a:pt x="94" y="453"/>
                  </a:lnTo>
                  <a:lnTo>
                    <a:pt x="94" y="452"/>
                  </a:lnTo>
                  <a:lnTo>
                    <a:pt x="91" y="450"/>
                  </a:lnTo>
                  <a:lnTo>
                    <a:pt x="91" y="450"/>
                  </a:lnTo>
                  <a:lnTo>
                    <a:pt x="85" y="442"/>
                  </a:lnTo>
                  <a:lnTo>
                    <a:pt x="85" y="442"/>
                  </a:lnTo>
                  <a:lnTo>
                    <a:pt x="80" y="435"/>
                  </a:lnTo>
                  <a:lnTo>
                    <a:pt x="76" y="430"/>
                  </a:lnTo>
                  <a:lnTo>
                    <a:pt x="65" y="421"/>
                  </a:lnTo>
                  <a:lnTo>
                    <a:pt x="65" y="421"/>
                  </a:lnTo>
                  <a:lnTo>
                    <a:pt x="53" y="411"/>
                  </a:lnTo>
                  <a:lnTo>
                    <a:pt x="53" y="411"/>
                  </a:lnTo>
                  <a:lnTo>
                    <a:pt x="44" y="399"/>
                  </a:lnTo>
                  <a:lnTo>
                    <a:pt x="35" y="386"/>
                  </a:lnTo>
                  <a:lnTo>
                    <a:pt x="27" y="370"/>
                  </a:lnTo>
                  <a:lnTo>
                    <a:pt x="21" y="355"/>
                  </a:lnTo>
                  <a:lnTo>
                    <a:pt x="15" y="339"/>
                  </a:lnTo>
                  <a:lnTo>
                    <a:pt x="11" y="325"/>
                  </a:lnTo>
                  <a:lnTo>
                    <a:pt x="5" y="299"/>
                  </a:lnTo>
                  <a:lnTo>
                    <a:pt x="5" y="299"/>
                  </a:lnTo>
                  <a:lnTo>
                    <a:pt x="3" y="285"/>
                  </a:lnTo>
                  <a:lnTo>
                    <a:pt x="0" y="269"/>
                  </a:lnTo>
                  <a:lnTo>
                    <a:pt x="0" y="253"/>
                  </a:lnTo>
                  <a:lnTo>
                    <a:pt x="0" y="235"/>
                  </a:lnTo>
                  <a:lnTo>
                    <a:pt x="0" y="218"/>
                  </a:lnTo>
                  <a:lnTo>
                    <a:pt x="3" y="202"/>
                  </a:lnTo>
                  <a:lnTo>
                    <a:pt x="5" y="186"/>
                  </a:lnTo>
                  <a:lnTo>
                    <a:pt x="8" y="172"/>
                  </a:lnTo>
                  <a:lnTo>
                    <a:pt x="8" y="172"/>
                  </a:lnTo>
                  <a:lnTo>
                    <a:pt x="13" y="154"/>
                  </a:lnTo>
                  <a:lnTo>
                    <a:pt x="18" y="139"/>
                  </a:lnTo>
                  <a:lnTo>
                    <a:pt x="24" y="124"/>
                  </a:lnTo>
                  <a:lnTo>
                    <a:pt x="31" y="110"/>
                  </a:lnTo>
                  <a:lnTo>
                    <a:pt x="39" y="98"/>
                  </a:lnTo>
                  <a:lnTo>
                    <a:pt x="48" y="85"/>
                  </a:lnTo>
                  <a:lnTo>
                    <a:pt x="57" y="74"/>
                  </a:lnTo>
                  <a:lnTo>
                    <a:pt x="68" y="64"/>
                  </a:lnTo>
                  <a:lnTo>
                    <a:pt x="68" y="64"/>
                  </a:lnTo>
                  <a:lnTo>
                    <a:pt x="85" y="49"/>
                  </a:lnTo>
                  <a:lnTo>
                    <a:pt x="105" y="36"/>
                  </a:lnTo>
                  <a:lnTo>
                    <a:pt x="124" y="25"/>
                  </a:lnTo>
                  <a:lnTo>
                    <a:pt x="146" y="16"/>
                  </a:lnTo>
                  <a:lnTo>
                    <a:pt x="169" y="9"/>
                  </a:lnTo>
                  <a:lnTo>
                    <a:pt x="193" y="4"/>
                  </a:lnTo>
                  <a:lnTo>
                    <a:pt x="216" y="1"/>
                  </a:lnTo>
                  <a:lnTo>
                    <a:pt x="241" y="0"/>
                  </a:lnTo>
                  <a:lnTo>
                    <a:pt x="241" y="0"/>
                  </a:lnTo>
                  <a:lnTo>
                    <a:pt x="260" y="1"/>
                  </a:lnTo>
                  <a:lnTo>
                    <a:pt x="279" y="2"/>
                  </a:lnTo>
                  <a:lnTo>
                    <a:pt x="298" y="5"/>
                  </a:lnTo>
                  <a:lnTo>
                    <a:pt x="316" y="9"/>
                  </a:lnTo>
                  <a:lnTo>
                    <a:pt x="334" y="14"/>
                  </a:lnTo>
                  <a:lnTo>
                    <a:pt x="352" y="20"/>
                  </a:lnTo>
                  <a:lnTo>
                    <a:pt x="368" y="27"/>
                  </a:lnTo>
                  <a:lnTo>
                    <a:pt x="385" y="35"/>
                  </a:lnTo>
                  <a:lnTo>
                    <a:pt x="401" y="44"/>
                  </a:lnTo>
                  <a:lnTo>
                    <a:pt x="416" y="54"/>
                  </a:lnTo>
                  <a:lnTo>
                    <a:pt x="430" y="65"/>
                  </a:lnTo>
                  <a:lnTo>
                    <a:pt x="445" y="76"/>
                  </a:lnTo>
                  <a:lnTo>
                    <a:pt x="457" y="88"/>
                  </a:lnTo>
                  <a:lnTo>
                    <a:pt x="469" y="102"/>
                  </a:lnTo>
                  <a:lnTo>
                    <a:pt x="480" y="115"/>
                  </a:lnTo>
                  <a:lnTo>
                    <a:pt x="490" y="130"/>
                  </a:lnTo>
                  <a:lnTo>
                    <a:pt x="490" y="130"/>
                  </a:lnTo>
                  <a:lnTo>
                    <a:pt x="492" y="135"/>
                  </a:lnTo>
                  <a:lnTo>
                    <a:pt x="492" y="139"/>
                  </a:lnTo>
                  <a:lnTo>
                    <a:pt x="492" y="143"/>
                  </a:lnTo>
                  <a:lnTo>
                    <a:pt x="491" y="146"/>
                  </a:lnTo>
                  <a:lnTo>
                    <a:pt x="491" y="146"/>
                  </a:lnTo>
                  <a:lnTo>
                    <a:pt x="487" y="150"/>
                  </a:lnTo>
                  <a:lnTo>
                    <a:pt x="483" y="153"/>
                  </a:lnTo>
                  <a:lnTo>
                    <a:pt x="478" y="155"/>
                  </a:lnTo>
                  <a:lnTo>
                    <a:pt x="473" y="157"/>
                  </a:lnTo>
                  <a:lnTo>
                    <a:pt x="473" y="157"/>
                  </a:lnTo>
                  <a:lnTo>
                    <a:pt x="473" y="157"/>
                  </a:lnTo>
                  <a:lnTo>
                    <a:pt x="469" y="155"/>
                  </a:lnTo>
                  <a:lnTo>
                    <a:pt x="465" y="154"/>
                  </a:lnTo>
                  <a:lnTo>
                    <a:pt x="462" y="151"/>
                  </a:lnTo>
                  <a:lnTo>
                    <a:pt x="458" y="147"/>
                  </a:lnTo>
                  <a:lnTo>
                    <a:pt x="458" y="147"/>
                  </a:lnTo>
                  <a:lnTo>
                    <a:pt x="450" y="135"/>
                  </a:lnTo>
                  <a:lnTo>
                    <a:pt x="439" y="123"/>
                  </a:lnTo>
                  <a:lnTo>
                    <a:pt x="429" y="112"/>
                  </a:lnTo>
                  <a:lnTo>
                    <a:pt x="419" y="102"/>
                  </a:lnTo>
                  <a:lnTo>
                    <a:pt x="407" y="94"/>
                  </a:lnTo>
                  <a:lnTo>
                    <a:pt x="395" y="85"/>
                  </a:lnTo>
                  <a:lnTo>
                    <a:pt x="383" y="77"/>
                  </a:lnTo>
                  <a:lnTo>
                    <a:pt x="369" y="71"/>
                  </a:lnTo>
                  <a:lnTo>
                    <a:pt x="356" y="65"/>
                  </a:lnTo>
                  <a:lnTo>
                    <a:pt x="342" y="59"/>
                  </a:lnTo>
                  <a:lnTo>
                    <a:pt x="316" y="50"/>
                  </a:lnTo>
                  <a:lnTo>
                    <a:pt x="289" y="42"/>
                  </a:lnTo>
                  <a:lnTo>
                    <a:pt x="263" y="36"/>
                  </a:lnTo>
                  <a:lnTo>
                    <a:pt x="263" y="36"/>
                  </a:lnTo>
                  <a:lnTo>
                    <a:pt x="247" y="34"/>
                  </a:lnTo>
                  <a:lnTo>
                    <a:pt x="232" y="33"/>
                  </a:lnTo>
                  <a:lnTo>
                    <a:pt x="232" y="33"/>
                  </a:lnTo>
                  <a:lnTo>
                    <a:pt x="219" y="34"/>
                  </a:lnTo>
                  <a:lnTo>
                    <a:pt x="207" y="35"/>
                  </a:lnTo>
                  <a:lnTo>
                    <a:pt x="195" y="37"/>
                  </a:lnTo>
                  <a:lnTo>
                    <a:pt x="182" y="40"/>
                  </a:lnTo>
                  <a:lnTo>
                    <a:pt x="169" y="44"/>
                  </a:lnTo>
                  <a:lnTo>
                    <a:pt x="156" y="48"/>
                  </a:lnTo>
                  <a:lnTo>
                    <a:pt x="144" y="53"/>
                  </a:lnTo>
                  <a:lnTo>
                    <a:pt x="133" y="59"/>
                  </a:lnTo>
                  <a:lnTo>
                    <a:pt x="120" y="66"/>
                  </a:lnTo>
                  <a:lnTo>
                    <a:pt x="109" y="74"/>
                  </a:lnTo>
                  <a:lnTo>
                    <a:pt x="99" y="82"/>
                  </a:lnTo>
                  <a:lnTo>
                    <a:pt x="89" y="90"/>
                  </a:lnTo>
                  <a:lnTo>
                    <a:pt x="80" y="100"/>
                  </a:lnTo>
                  <a:lnTo>
                    <a:pt x="72" y="110"/>
                  </a:lnTo>
                  <a:lnTo>
                    <a:pt x="66" y="121"/>
                  </a:lnTo>
                  <a:lnTo>
                    <a:pt x="59" y="133"/>
                  </a:lnTo>
                  <a:lnTo>
                    <a:pt x="59" y="133"/>
                  </a:lnTo>
                  <a:lnTo>
                    <a:pt x="53" y="147"/>
                  </a:lnTo>
                  <a:lnTo>
                    <a:pt x="48" y="163"/>
                  </a:lnTo>
                  <a:lnTo>
                    <a:pt x="44" y="178"/>
                  </a:lnTo>
                  <a:lnTo>
                    <a:pt x="41" y="195"/>
                  </a:lnTo>
                  <a:lnTo>
                    <a:pt x="39" y="210"/>
                  </a:lnTo>
                  <a:lnTo>
                    <a:pt x="38" y="227"/>
                  </a:lnTo>
                  <a:lnTo>
                    <a:pt x="37" y="242"/>
                  </a:lnTo>
                  <a:lnTo>
                    <a:pt x="38" y="259"/>
                  </a:lnTo>
                  <a:lnTo>
                    <a:pt x="39" y="274"/>
                  </a:lnTo>
                  <a:lnTo>
                    <a:pt x="42" y="290"/>
                  </a:lnTo>
                  <a:lnTo>
                    <a:pt x="45" y="304"/>
                  </a:lnTo>
                  <a:lnTo>
                    <a:pt x="49" y="320"/>
                  </a:lnTo>
                  <a:lnTo>
                    <a:pt x="54" y="334"/>
                  </a:lnTo>
                  <a:lnTo>
                    <a:pt x="60" y="348"/>
                  </a:lnTo>
                  <a:lnTo>
                    <a:pt x="68" y="361"/>
                  </a:lnTo>
                  <a:lnTo>
                    <a:pt x="76" y="373"/>
                  </a:lnTo>
                  <a:lnTo>
                    <a:pt x="76" y="373"/>
                  </a:lnTo>
                  <a:lnTo>
                    <a:pt x="87" y="389"/>
                  </a:lnTo>
                  <a:lnTo>
                    <a:pt x="101" y="402"/>
                  </a:lnTo>
                  <a:lnTo>
                    <a:pt x="101" y="402"/>
                  </a:lnTo>
                  <a:lnTo>
                    <a:pt x="112" y="416"/>
                  </a:lnTo>
                  <a:lnTo>
                    <a:pt x="121" y="428"/>
                  </a:lnTo>
                  <a:lnTo>
                    <a:pt x="122" y="429"/>
                  </a:lnTo>
                  <a:lnTo>
                    <a:pt x="123" y="430"/>
                  </a:lnTo>
                  <a:lnTo>
                    <a:pt x="123" y="430"/>
                  </a:lnTo>
                  <a:lnTo>
                    <a:pt x="125" y="431"/>
                  </a:lnTo>
                  <a:lnTo>
                    <a:pt x="128" y="434"/>
                  </a:lnTo>
                  <a:lnTo>
                    <a:pt x="130" y="440"/>
                  </a:lnTo>
                  <a:lnTo>
                    <a:pt x="131" y="446"/>
                  </a:lnTo>
                  <a:lnTo>
                    <a:pt x="130" y="451"/>
                  </a:lnTo>
                  <a:lnTo>
                    <a:pt x="130" y="451"/>
                  </a:lnTo>
                  <a:lnTo>
                    <a:pt x="129" y="455"/>
                  </a:lnTo>
                  <a:lnTo>
                    <a:pt x="125" y="458"/>
                  </a:lnTo>
                  <a:lnTo>
                    <a:pt x="123" y="460"/>
                  </a:lnTo>
                  <a:lnTo>
                    <a:pt x="121" y="462"/>
                  </a:lnTo>
                  <a:lnTo>
                    <a:pt x="117" y="463"/>
                  </a:lnTo>
                  <a:lnTo>
                    <a:pt x="114" y="463"/>
                  </a:lnTo>
                  <a:lnTo>
                    <a:pt x="110" y="46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63" name="Triangle rectangle 62"/>
          <p:cNvSpPr/>
          <p:nvPr/>
        </p:nvSpPr>
        <p:spPr>
          <a:xfrm rot="1266206">
            <a:off x="1295648" y="1313406"/>
            <a:ext cx="233987" cy="61274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ZoneTexte 72"/>
          <p:cNvSpPr txBox="1"/>
          <p:nvPr/>
        </p:nvSpPr>
        <p:spPr>
          <a:xfrm>
            <a:off x="1541225" y="461249"/>
            <a:ext cx="647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targets: 3D Integration by PCB technology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2" name="Imag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270" y="3327371"/>
            <a:ext cx="2349649" cy="1885643"/>
          </a:xfrm>
          <a:prstGeom prst="rect">
            <a:avLst/>
          </a:prstGeom>
        </p:spPr>
      </p:pic>
      <p:sp>
        <p:nvSpPr>
          <p:cNvPr id="74" name="ZoneTexte 73"/>
          <p:cNvSpPr txBox="1"/>
          <p:nvPr/>
        </p:nvSpPr>
        <p:spPr>
          <a:xfrm>
            <a:off x="7157041" y="1263591"/>
            <a:ext cx="5034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(Printed circuit board )PCB</a:t>
            </a:r>
            <a:r>
              <a:rPr lang="en-US" sz="1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packaging technology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5" name="Image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936" y="1898401"/>
            <a:ext cx="3250704" cy="1340628"/>
          </a:xfrm>
          <a:prstGeom prst="rect">
            <a:avLst/>
          </a:prstGeom>
        </p:spPr>
      </p:pic>
      <p:sp>
        <p:nvSpPr>
          <p:cNvPr id="76" name="ZoneTexte 75"/>
          <p:cNvSpPr txBox="1"/>
          <p:nvPr/>
        </p:nvSpPr>
        <p:spPr>
          <a:xfrm>
            <a:off x="1714500" y="1263591"/>
            <a:ext cx="5099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(Direct bonded copper)DBC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packaging technology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8" name="Image 7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322" y="1957204"/>
            <a:ext cx="3591729" cy="1349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Image 78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322" y="3685396"/>
            <a:ext cx="3643050" cy="1537787"/>
          </a:xfrm>
          <a:prstGeom prst="rect">
            <a:avLst/>
          </a:prstGeom>
        </p:spPr>
      </p:pic>
      <p:sp>
        <p:nvSpPr>
          <p:cNvPr id="80" name="Accolade fermante 79"/>
          <p:cNvSpPr/>
          <p:nvPr/>
        </p:nvSpPr>
        <p:spPr>
          <a:xfrm>
            <a:off x="10228908" y="3412147"/>
            <a:ext cx="207342" cy="1623333"/>
          </a:xfrm>
          <a:prstGeom prst="rightBrace">
            <a:avLst>
              <a:gd name="adj1" fmla="val 8333"/>
              <a:gd name="adj2" fmla="val 5085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ZoneTexte 80"/>
          <p:cNvSpPr txBox="1"/>
          <p:nvPr/>
        </p:nvSpPr>
        <p:spPr>
          <a:xfrm>
            <a:off x="10467351" y="4111308"/>
            <a:ext cx="686304" cy="358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Packaging </a:t>
            </a:r>
          </a:p>
          <a:p>
            <a:pPr algn="ctr"/>
            <a:r>
              <a:rPr lang="en-US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943963" y="5481712"/>
            <a:ext cx="48695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en-US" altLang="zh-CN" sz="1400" b="1" i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imited Room for Further Performance Improvement</a:t>
            </a:r>
            <a:endParaRPr lang="en-US" sz="1400" dirty="0">
              <a:latin typeface="OfficinaSansBold"/>
            </a:endParaRPr>
          </a:p>
        </p:txBody>
      </p:sp>
      <p:sp>
        <p:nvSpPr>
          <p:cNvPr id="85" name="文本框 6"/>
          <p:cNvSpPr txBox="1"/>
          <p:nvPr/>
        </p:nvSpPr>
        <p:spPr>
          <a:xfrm>
            <a:off x="8011411" y="5484737"/>
            <a:ext cx="309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en-US" altLang="zh-CN" sz="1400" b="1" i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igher Interconnect density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en-US" altLang="zh-CN" sz="1400" b="1" i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ower Stray Inductance</a:t>
            </a:r>
            <a:endParaRPr kumimoji="1" lang="zh-CN" altLang="en-US" sz="1400" dirty="0">
              <a:cs typeface="Britannic Bold"/>
            </a:endParaRPr>
          </a:p>
        </p:txBody>
      </p:sp>
      <p:cxnSp>
        <p:nvCxnSpPr>
          <p:cNvPr id="86" name="直接连接符 27"/>
          <p:cNvCxnSpPr/>
          <p:nvPr/>
        </p:nvCxnSpPr>
        <p:spPr>
          <a:xfrm>
            <a:off x="6743367" y="1697848"/>
            <a:ext cx="0" cy="42976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椭圆 2"/>
          <p:cNvSpPr/>
          <p:nvPr/>
        </p:nvSpPr>
        <p:spPr>
          <a:xfrm>
            <a:off x="6399876" y="2937889"/>
            <a:ext cx="706438" cy="70643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VS</a:t>
            </a:r>
            <a:endParaRPr lang="zh-CN" altLang="en-US" sz="16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aphicFrame>
        <p:nvGraphicFramePr>
          <p:cNvPr id="77" name="Tableau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727479"/>
              </p:ext>
            </p:extLst>
          </p:nvPr>
        </p:nvGraphicFramePr>
        <p:xfrm>
          <a:off x="8454571" y="0"/>
          <a:ext cx="373742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029"/>
                <a:gridCol w="1262743"/>
                <a:gridCol w="1429657"/>
              </a:tblGrid>
              <a:tr h="265225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200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Backgrounds</a:t>
                      </a:r>
                      <a:endParaRPr lang="en-US" sz="12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PCB technology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Thermal challenges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55</a:t>
            </a:fld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533F8-5D47-401D-8F26-AD02E596D830}" type="datetime1">
              <a:rPr lang="fr-FR" smtClean="0"/>
              <a:t>08/03/2019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73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3"/>
          <p:cNvSpPr/>
          <p:nvPr/>
        </p:nvSpPr>
        <p:spPr>
          <a:xfrm>
            <a:off x="0" y="6629400"/>
            <a:ext cx="3200400" cy="228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 November 2018</a:t>
            </a:r>
            <a:endParaRPr lang="zh-CN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矩形 13"/>
          <p:cNvSpPr/>
          <p:nvPr/>
        </p:nvSpPr>
        <p:spPr>
          <a:xfrm>
            <a:off x="3200401" y="6629400"/>
            <a:ext cx="57912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Shuangfeng ZHANG</a:t>
            </a:r>
            <a:endParaRPr lang="zh-CN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矩形 13"/>
          <p:cNvSpPr/>
          <p:nvPr/>
        </p:nvSpPr>
        <p:spPr>
          <a:xfrm>
            <a:off x="8991600" y="6629400"/>
            <a:ext cx="3200400" cy="228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6/45</a:t>
            </a:r>
            <a:endParaRPr lang="zh-CN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CONTENTS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Thermal Management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Thermal modeling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Experimental validation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=""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5" name="组合 40">
            <a:extLst>
              <a:ext uri="{FF2B5EF4-FFF2-40B4-BE49-F238E27FC236}">
                <a16:creationId xmlns="" xmlns:a16="http://schemas.microsoft.com/office/drawing/2014/main" id="{2D1CA12B-4134-495E-93F4-823B33C1A096}"/>
              </a:ext>
            </a:extLst>
          </p:cNvPr>
          <p:cNvGrpSpPr/>
          <p:nvPr/>
        </p:nvGrpSpPr>
        <p:grpSpPr>
          <a:xfrm>
            <a:off x="111566" y="1540414"/>
            <a:ext cx="182880" cy="201892"/>
            <a:chOff x="4197350" y="2182813"/>
            <a:chExt cx="608013" cy="708024"/>
          </a:xfrm>
          <a:solidFill>
            <a:schemeClr val="tx1"/>
          </a:solidFill>
        </p:grpSpPr>
        <p:sp>
          <p:nvSpPr>
            <p:cNvPr id="16" name="Freeform 166">
              <a:extLst>
                <a:ext uri="{FF2B5EF4-FFF2-40B4-BE49-F238E27FC236}">
                  <a16:creationId xmlns="" xmlns:a16="http://schemas.microsoft.com/office/drawing/2014/main" id="{2A9EE6A0-11E6-4790-B568-DD1EB825E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9100" y="2211388"/>
              <a:ext cx="39688" cy="157163"/>
            </a:xfrm>
            <a:custGeom>
              <a:avLst/>
              <a:gdLst/>
              <a:ahLst/>
              <a:cxnLst>
                <a:cxn ang="0">
                  <a:pos x="63" y="2"/>
                </a:cxn>
                <a:cxn ang="0">
                  <a:pos x="63" y="2"/>
                </a:cxn>
                <a:cxn ang="0">
                  <a:pos x="58" y="14"/>
                </a:cxn>
                <a:cxn ang="0">
                  <a:pos x="54" y="25"/>
                </a:cxn>
                <a:cxn ang="0">
                  <a:pos x="47" y="49"/>
                </a:cxn>
                <a:cxn ang="0">
                  <a:pos x="34" y="96"/>
                </a:cxn>
                <a:cxn ang="0">
                  <a:pos x="34" y="96"/>
                </a:cxn>
                <a:cxn ang="0">
                  <a:pos x="27" y="122"/>
                </a:cxn>
                <a:cxn ang="0">
                  <a:pos x="21" y="149"/>
                </a:cxn>
                <a:cxn ang="0">
                  <a:pos x="10" y="203"/>
                </a:cxn>
                <a:cxn ang="0">
                  <a:pos x="10" y="203"/>
                </a:cxn>
                <a:cxn ang="0">
                  <a:pos x="6" y="222"/>
                </a:cxn>
                <a:cxn ang="0">
                  <a:pos x="3" y="243"/>
                </a:cxn>
                <a:cxn ang="0">
                  <a:pos x="1" y="263"/>
                </a:cxn>
                <a:cxn ang="0">
                  <a:pos x="0" y="283"/>
                </a:cxn>
                <a:cxn ang="0">
                  <a:pos x="0" y="283"/>
                </a:cxn>
                <a:cxn ang="0">
                  <a:pos x="1" y="290"/>
                </a:cxn>
                <a:cxn ang="0">
                  <a:pos x="2" y="292"/>
                </a:cxn>
                <a:cxn ang="0">
                  <a:pos x="3" y="294"/>
                </a:cxn>
                <a:cxn ang="0">
                  <a:pos x="6" y="296"/>
                </a:cxn>
                <a:cxn ang="0">
                  <a:pos x="8" y="296"/>
                </a:cxn>
                <a:cxn ang="0">
                  <a:pos x="11" y="296"/>
                </a:cxn>
                <a:cxn ang="0">
                  <a:pos x="14" y="294"/>
                </a:cxn>
                <a:cxn ang="0">
                  <a:pos x="14" y="294"/>
                </a:cxn>
                <a:cxn ang="0">
                  <a:pos x="15" y="293"/>
                </a:cxn>
                <a:cxn ang="0">
                  <a:pos x="16" y="291"/>
                </a:cxn>
                <a:cxn ang="0">
                  <a:pos x="15" y="287"/>
                </a:cxn>
                <a:cxn ang="0">
                  <a:pos x="14" y="285"/>
                </a:cxn>
                <a:cxn ang="0">
                  <a:pos x="12" y="285"/>
                </a:cxn>
                <a:cxn ang="0">
                  <a:pos x="11" y="284"/>
                </a:cxn>
                <a:cxn ang="0">
                  <a:pos x="9" y="285"/>
                </a:cxn>
                <a:cxn ang="0">
                  <a:pos x="9" y="285"/>
                </a:cxn>
                <a:cxn ang="0">
                  <a:pos x="11" y="282"/>
                </a:cxn>
                <a:cxn ang="0">
                  <a:pos x="12" y="276"/>
                </a:cxn>
                <a:cxn ang="0">
                  <a:pos x="14" y="259"/>
                </a:cxn>
                <a:cxn ang="0">
                  <a:pos x="14" y="232"/>
                </a:cxn>
                <a:cxn ang="0">
                  <a:pos x="14" y="232"/>
                </a:cxn>
                <a:cxn ang="0">
                  <a:pos x="17" y="212"/>
                </a:cxn>
                <a:cxn ang="0">
                  <a:pos x="21" y="193"/>
                </a:cxn>
                <a:cxn ang="0">
                  <a:pos x="29" y="155"/>
                </a:cxn>
                <a:cxn ang="0">
                  <a:pos x="29" y="155"/>
                </a:cxn>
                <a:cxn ang="0">
                  <a:pos x="38" y="119"/>
                </a:cxn>
                <a:cxn ang="0">
                  <a:pos x="48" y="83"/>
                </a:cxn>
                <a:cxn ang="0">
                  <a:pos x="48" y="83"/>
                </a:cxn>
                <a:cxn ang="0">
                  <a:pos x="58" y="45"/>
                </a:cxn>
                <a:cxn ang="0">
                  <a:pos x="64" y="25"/>
                </a:cxn>
                <a:cxn ang="0">
                  <a:pos x="68" y="16"/>
                </a:cxn>
                <a:cxn ang="0">
                  <a:pos x="72" y="8"/>
                </a:cxn>
                <a:cxn ang="0">
                  <a:pos x="72" y="8"/>
                </a:cxn>
                <a:cxn ang="0">
                  <a:pos x="73" y="5"/>
                </a:cxn>
                <a:cxn ang="0">
                  <a:pos x="73" y="3"/>
                </a:cxn>
                <a:cxn ang="0">
                  <a:pos x="72" y="2"/>
                </a:cxn>
                <a:cxn ang="0">
                  <a:pos x="71" y="1"/>
                </a:cxn>
                <a:cxn ang="0">
                  <a:pos x="69" y="0"/>
                </a:cxn>
                <a:cxn ang="0">
                  <a:pos x="67" y="0"/>
                </a:cxn>
                <a:cxn ang="0">
                  <a:pos x="65" y="1"/>
                </a:cxn>
                <a:cxn ang="0">
                  <a:pos x="63" y="2"/>
                </a:cxn>
                <a:cxn ang="0">
                  <a:pos x="63" y="2"/>
                </a:cxn>
              </a:cxnLst>
              <a:rect l="0" t="0" r="r" b="b"/>
              <a:pathLst>
                <a:path w="73" h="296">
                  <a:moveTo>
                    <a:pt x="63" y="2"/>
                  </a:moveTo>
                  <a:lnTo>
                    <a:pt x="63" y="2"/>
                  </a:lnTo>
                  <a:lnTo>
                    <a:pt x="58" y="14"/>
                  </a:lnTo>
                  <a:lnTo>
                    <a:pt x="54" y="25"/>
                  </a:lnTo>
                  <a:lnTo>
                    <a:pt x="47" y="49"/>
                  </a:lnTo>
                  <a:lnTo>
                    <a:pt x="34" y="96"/>
                  </a:lnTo>
                  <a:lnTo>
                    <a:pt x="34" y="96"/>
                  </a:lnTo>
                  <a:lnTo>
                    <a:pt x="27" y="122"/>
                  </a:lnTo>
                  <a:lnTo>
                    <a:pt x="21" y="149"/>
                  </a:lnTo>
                  <a:lnTo>
                    <a:pt x="10" y="203"/>
                  </a:lnTo>
                  <a:lnTo>
                    <a:pt x="10" y="203"/>
                  </a:lnTo>
                  <a:lnTo>
                    <a:pt x="6" y="222"/>
                  </a:lnTo>
                  <a:lnTo>
                    <a:pt x="3" y="243"/>
                  </a:lnTo>
                  <a:lnTo>
                    <a:pt x="1" y="263"/>
                  </a:lnTo>
                  <a:lnTo>
                    <a:pt x="0" y="283"/>
                  </a:lnTo>
                  <a:lnTo>
                    <a:pt x="0" y="283"/>
                  </a:lnTo>
                  <a:lnTo>
                    <a:pt x="1" y="290"/>
                  </a:lnTo>
                  <a:lnTo>
                    <a:pt x="2" y="292"/>
                  </a:lnTo>
                  <a:lnTo>
                    <a:pt x="3" y="294"/>
                  </a:lnTo>
                  <a:lnTo>
                    <a:pt x="6" y="296"/>
                  </a:lnTo>
                  <a:lnTo>
                    <a:pt x="8" y="296"/>
                  </a:lnTo>
                  <a:lnTo>
                    <a:pt x="11" y="296"/>
                  </a:lnTo>
                  <a:lnTo>
                    <a:pt x="14" y="294"/>
                  </a:lnTo>
                  <a:lnTo>
                    <a:pt x="14" y="294"/>
                  </a:lnTo>
                  <a:lnTo>
                    <a:pt x="15" y="293"/>
                  </a:lnTo>
                  <a:lnTo>
                    <a:pt x="16" y="291"/>
                  </a:lnTo>
                  <a:lnTo>
                    <a:pt x="15" y="287"/>
                  </a:lnTo>
                  <a:lnTo>
                    <a:pt x="14" y="285"/>
                  </a:lnTo>
                  <a:lnTo>
                    <a:pt x="12" y="285"/>
                  </a:lnTo>
                  <a:lnTo>
                    <a:pt x="11" y="284"/>
                  </a:lnTo>
                  <a:lnTo>
                    <a:pt x="9" y="285"/>
                  </a:lnTo>
                  <a:lnTo>
                    <a:pt x="9" y="285"/>
                  </a:lnTo>
                  <a:lnTo>
                    <a:pt x="11" y="282"/>
                  </a:lnTo>
                  <a:lnTo>
                    <a:pt x="12" y="276"/>
                  </a:lnTo>
                  <a:lnTo>
                    <a:pt x="14" y="259"/>
                  </a:lnTo>
                  <a:lnTo>
                    <a:pt x="14" y="232"/>
                  </a:lnTo>
                  <a:lnTo>
                    <a:pt x="14" y="232"/>
                  </a:lnTo>
                  <a:lnTo>
                    <a:pt x="17" y="212"/>
                  </a:lnTo>
                  <a:lnTo>
                    <a:pt x="21" y="193"/>
                  </a:lnTo>
                  <a:lnTo>
                    <a:pt x="29" y="155"/>
                  </a:lnTo>
                  <a:lnTo>
                    <a:pt x="29" y="155"/>
                  </a:lnTo>
                  <a:lnTo>
                    <a:pt x="38" y="119"/>
                  </a:lnTo>
                  <a:lnTo>
                    <a:pt x="48" y="83"/>
                  </a:lnTo>
                  <a:lnTo>
                    <a:pt x="48" y="83"/>
                  </a:lnTo>
                  <a:lnTo>
                    <a:pt x="58" y="45"/>
                  </a:lnTo>
                  <a:lnTo>
                    <a:pt x="64" y="25"/>
                  </a:lnTo>
                  <a:lnTo>
                    <a:pt x="68" y="16"/>
                  </a:lnTo>
                  <a:lnTo>
                    <a:pt x="72" y="8"/>
                  </a:lnTo>
                  <a:lnTo>
                    <a:pt x="72" y="8"/>
                  </a:lnTo>
                  <a:lnTo>
                    <a:pt x="73" y="5"/>
                  </a:lnTo>
                  <a:lnTo>
                    <a:pt x="73" y="3"/>
                  </a:lnTo>
                  <a:lnTo>
                    <a:pt x="72" y="2"/>
                  </a:lnTo>
                  <a:lnTo>
                    <a:pt x="71" y="1"/>
                  </a:lnTo>
                  <a:lnTo>
                    <a:pt x="69" y="0"/>
                  </a:lnTo>
                  <a:lnTo>
                    <a:pt x="67" y="0"/>
                  </a:lnTo>
                  <a:lnTo>
                    <a:pt x="65" y="1"/>
                  </a:lnTo>
                  <a:lnTo>
                    <a:pt x="63" y="2"/>
                  </a:lnTo>
                  <a:lnTo>
                    <a:pt x="63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7" name="Freeform 167">
              <a:extLst>
                <a:ext uri="{FF2B5EF4-FFF2-40B4-BE49-F238E27FC236}">
                  <a16:creationId xmlns="" xmlns:a16="http://schemas.microsoft.com/office/drawing/2014/main" id="{7C204CFA-A336-4ED7-9C5B-E266B61B7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1325" y="2206625"/>
              <a:ext cx="39688" cy="177800"/>
            </a:xfrm>
            <a:custGeom>
              <a:avLst/>
              <a:gdLst/>
              <a:ahLst/>
              <a:cxnLst>
                <a:cxn ang="0">
                  <a:pos x="66" y="3"/>
                </a:cxn>
                <a:cxn ang="0">
                  <a:pos x="66" y="3"/>
                </a:cxn>
                <a:cxn ang="0">
                  <a:pos x="51" y="40"/>
                </a:cxn>
                <a:cxn ang="0">
                  <a:pos x="44" y="59"/>
                </a:cxn>
                <a:cxn ang="0">
                  <a:pos x="38" y="78"/>
                </a:cxn>
                <a:cxn ang="0">
                  <a:pos x="38" y="78"/>
                </a:cxn>
                <a:cxn ang="0">
                  <a:pos x="33" y="101"/>
                </a:cxn>
                <a:cxn ang="0">
                  <a:pos x="29" y="124"/>
                </a:cxn>
                <a:cxn ang="0">
                  <a:pos x="20" y="170"/>
                </a:cxn>
                <a:cxn ang="0">
                  <a:pos x="20" y="170"/>
                </a:cxn>
                <a:cxn ang="0">
                  <a:pos x="5" y="249"/>
                </a:cxn>
                <a:cxn ang="0">
                  <a:pos x="5" y="249"/>
                </a:cxn>
                <a:cxn ang="0">
                  <a:pos x="2" y="270"/>
                </a:cxn>
                <a:cxn ang="0">
                  <a:pos x="1" y="290"/>
                </a:cxn>
                <a:cxn ang="0">
                  <a:pos x="0" y="311"/>
                </a:cxn>
                <a:cxn ang="0">
                  <a:pos x="0" y="332"/>
                </a:cxn>
                <a:cxn ang="0">
                  <a:pos x="0" y="332"/>
                </a:cxn>
                <a:cxn ang="0">
                  <a:pos x="0" y="334"/>
                </a:cxn>
                <a:cxn ang="0">
                  <a:pos x="1" y="336"/>
                </a:cxn>
                <a:cxn ang="0">
                  <a:pos x="3" y="336"/>
                </a:cxn>
                <a:cxn ang="0">
                  <a:pos x="5" y="337"/>
                </a:cxn>
                <a:cxn ang="0">
                  <a:pos x="6" y="336"/>
                </a:cxn>
                <a:cxn ang="0">
                  <a:pos x="8" y="336"/>
                </a:cxn>
                <a:cxn ang="0">
                  <a:pos x="9" y="334"/>
                </a:cxn>
                <a:cxn ang="0">
                  <a:pos x="9" y="332"/>
                </a:cxn>
                <a:cxn ang="0">
                  <a:pos x="9" y="332"/>
                </a:cxn>
                <a:cxn ang="0">
                  <a:pos x="9" y="310"/>
                </a:cxn>
                <a:cxn ang="0">
                  <a:pos x="10" y="288"/>
                </a:cxn>
                <a:cxn ang="0">
                  <a:pos x="12" y="265"/>
                </a:cxn>
                <a:cxn ang="0">
                  <a:pos x="16" y="244"/>
                </a:cxn>
                <a:cxn ang="0">
                  <a:pos x="16" y="244"/>
                </a:cxn>
                <a:cxn ang="0">
                  <a:pos x="32" y="164"/>
                </a:cxn>
                <a:cxn ang="0">
                  <a:pos x="32" y="164"/>
                </a:cxn>
                <a:cxn ang="0">
                  <a:pos x="39" y="122"/>
                </a:cxn>
                <a:cxn ang="0">
                  <a:pos x="47" y="81"/>
                </a:cxn>
                <a:cxn ang="0">
                  <a:pos x="47" y="81"/>
                </a:cxn>
                <a:cxn ang="0">
                  <a:pos x="52" y="61"/>
                </a:cxn>
                <a:cxn ang="0">
                  <a:pos x="60" y="43"/>
                </a:cxn>
                <a:cxn ang="0">
                  <a:pos x="75" y="6"/>
                </a:cxn>
                <a:cxn ang="0">
                  <a:pos x="75" y="6"/>
                </a:cxn>
                <a:cxn ang="0">
                  <a:pos x="76" y="4"/>
                </a:cxn>
                <a:cxn ang="0">
                  <a:pos x="75" y="2"/>
                </a:cxn>
                <a:cxn ang="0">
                  <a:pos x="74" y="1"/>
                </a:cxn>
                <a:cxn ang="0">
                  <a:pos x="72" y="0"/>
                </a:cxn>
                <a:cxn ang="0">
                  <a:pos x="69" y="1"/>
                </a:cxn>
                <a:cxn ang="0">
                  <a:pos x="67" y="2"/>
                </a:cxn>
                <a:cxn ang="0">
                  <a:pos x="66" y="3"/>
                </a:cxn>
                <a:cxn ang="0">
                  <a:pos x="66" y="3"/>
                </a:cxn>
              </a:cxnLst>
              <a:rect l="0" t="0" r="r" b="b"/>
              <a:pathLst>
                <a:path w="76" h="337">
                  <a:moveTo>
                    <a:pt x="66" y="3"/>
                  </a:moveTo>
                  <a:lnTo>
                    <a:pt x="66" y="3"/>
                  </a:lnTo>
                  <a:lnTo>
                    <a:pt x="51" y="40"/>
                  </a:lnTo>
                  <a:lnTo>
                    <a:pt x="44" y="59"/>
                  </a:lnTo>
                  <a:lnTo>
                    <a:pt x="38" y="78"/>
                  </a:lnTo>
                  <a:lnTo>
                    <a:pt x="38" y="78"/>
                  </a:lnTo>
                  <a:lnTo>
                    <a:pt x="33" y="101"/>
                  </a:lnTo>
                  <a:lnTo>
                    <a:pt x="29" y="124"/>
                  </a:lnTo>
                  <a:lnTo>
                    <a:pt x="20" y="170"/>
                  </a:lnTo>
                  <a:lnTo>
                    <a:pt x="20" y="170"/>
                  </a:lnTo>
                  <a:lnTo>
                    <a:pt x="5" y="249"/>
                  </a:lnTo>
                  <a:lnTo>
                    <a:pt x="5" y="249"/>
                  </a:lnTo>
                  <a:lnTo>
                    <a:pt x="2" y="270"/>
                  </a:lnTo>
                  <a:lnTo>
                    <a:pt x="1" y="290"/>
                  </a:lnTo>
                  <a:lnTo>
                    <a:pt x="0" y="311"/>
                  </a:lnTo>
                  <a:lnTo>
                    <a:pt x="0" y="332"/>
                  </a:lnTo>
                  <a:lnTo>
                    <a:pt x="0" y="332"/>
                  </a:lnTo>
                  <a:lnTo>
                    <a:pt x="0" y="334"/>
                  </a:lnTo>
                  <a:lnTo>
                    <a:pt x="1" y="336"/>
                  </a:lnTo>
                  <a:lnTo>
                    <a:pt x="3" y="336"/>
                  </a:lnTo>
                  <a:lnTo>
                    <a:pt x="5" y="337"/>
                  </a:lnTo>
                  <a:lnTo>
                    <a:pt x="6" y="336"/>
                  </a:lnTo>
                  <a:lnTo>
                    <a:pt x="8" y="336"/>
                  </a:lnTo>
                  <a:lnTo>
                    <a:pt x="9" y="334"/>
                  </a:lnTo>
                  <a:lnTo>
                    <a:pt x="9" y="332"/>
                  </a:lnTo>
                  <a:lnTo>
                    <a:pt x="9" y="332"/>
                  </a:lnTo>
                  <a:lnTo>
                    <a:pt x="9" y="310"/>
                  </a:lnTo>
                  <a:lnTo>
                    <a:pt x="10" y="288"/>
                  </a:lnTo>
                  <a:lnTo>
                    <a:pt x="12" y="265"/>
                  </a:lnTo>
                  <a:lnTo>
                    <a:pt x="16" y="244"/>
                  </a:lnTo>
                  <a:lnTo>
                    <a:pt x="16" y="244"/>
                  </a:lnTo>
                  <a:lnTo>
                    <a:pt x="32" y="164"/>
                  </a:lnTo>
                  <a:lnTo>
                    <a:pt x="32" y="164"/>
                  </a:lnTo>
                  <a:lnTo>
                    <a:pt x="39" y="122"/>
                  </a:lnTo>
                  <a:lnTo>
                    <a:pt x="47" y="81"/>
                  </a:lnTo>
                  <a:lnTo>
                    <a:pt x="47" y="81"/>
                  </a:lnTo>
                  <a:lnTo>
                    <a:pt x="52" y="61"/>
                  </a:lnTo>
                  <a:lnTo>
                    <a:pt x="60" y="43"/>
                  </a:lnTo>
                  <a:lnTo>
                    <a:pt x="75" y="6"/>
                  </a:lnTo>
                  <a:lnTo>
                    <a:pt x="75" y="6"/>
                  </a:lnTo>
                  <a:lnTo>
                    <a:pt x="76" y="4"/>
                  </a:lnTo>
                  <a:lnTo>
                    <a:pt x="75" y="2"/>
                  </a:lnTo>
                  <a:lnTo>
                    <a:pt x="74" y="1"/>
                  </a:lnTo>
                  <a:lnTo>
                    <a:pt x="72" y="0"/>
                  </a:lnTo>
                  <a:lnTo>
                    <a:pt x="69" y="1"/>
                  </a:lnTo>
                  <a:lnTo>
                    <a:pt x="67" y="2"/>
                  </a:lnTo>
                  <a:lnTo>
                    <a:pt x="66" y="3"/>
                  </a:lnTo>
                  <a:lnTo>
                    <a:pt x="66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8" name="Freeform 168">
              <a:extLst>
                <a:ext uri="{FF2B5EF4-FFF2-40B4-BE49-F238E27FC236}">
                  <a16:creationId xmlns="" xmlns:a16="http://schemas.microsoft.com/office/drawing/2014/main" id="{A268AC4F-45E9-4FA0-8012-3C6E85A453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1963" y="2197100"/>
              <a:ext cx="55563" cy="195263"/>
            </a:xfrm>
            <a:custGeom>
              <a:avLst/>
              <a:gdLst/>
              <a:ahLst/>
              <a:cxnLst>
                <a:cxn ang="0">
                  <a:pos x="98" y="2"/>
                </a:cxn>
                <a:cxn ang="0">
                  <a:pos x="98" y="2"/>
                </a:cxn>
                <a:cxn ang="0">
                  <a:pos x="84" y="26"/>
                </a:cxn>
                <a:cxn ang="0">
                  <a:pos x="71" y="51"/>
                </a:cxn>
                <a:cxn ang="0">
                  <a:pos x="61" y="77"/>
                </a:cxn>
                <a:cxn ang="0">
                  <a:pos x="51" y="103"/>
                </a:cxn>
                <a:cxn ang="0">
                  <a:pos x="42" y="128"/>
                </a:cxn>
                <a:cxn ang="0">
                  <a:pos x="34" y="155"/>
                </a:cxn>
                <a:cxn ang="0">
                  <a:pos x="27" y="182"/>
                </a:cxn>
                <a:cxn ang="0">
                  <a:pos x="21" y="209"/>
                </a:cxn>
                <a:cxn ang="0">
                  <a:pos x="21" y="209"/>
                </a:cxn>
                <a:cxn ang="0">
                  <a:pos x="14" y="234"/>
                </a:cxn>
                <a:cxn ang="0">
                  <a:pos x="9" y="259"/>
                </a:cxn>
                <a:cxn ang="0">
                  <a:pos x="6" y="283"/>
                </a:cxn>
                <a:cxn ang="0">
                  <a:pos x="3" y="308"/>
                </a:cxn>
                <a:cxn ang="0">
                  <a:pos x="3" y="308"/>
                </a:cxn>
                <a:cxn ang="0">
                  <a:pos x="1" y="323"/>
                </a:cxn>
                <a:cxn ang="0">
                  <a:pos x="0" y="340"/>
                </a:cxn>
                <a:cxn ang="0">
                  <a:pos x="0" y="349"/>
                </a:cxn>
                <a:cxn ang="0">
                  <a:pos x="1" y="356"/>
                </a:cxn>
                <a:cxn ang="0">
                  <a:pos x="4" y="363"/>
                </a:cxn>
                <a:cxn ang="0">
                  <a:pos x="6" y="366"/>
                </a:cxn>
                <a:cxn ang="0">
                  <a:pos x="8" y="368"/>
                </a:cxn>
                <a:cxn ang="0">
                  <a:pos x="8" y="368"/>
                </a:cxn>
                <a:cxn ang="0">
                  <a:pos x="11" y="370"/>
                </a:cxn>
                <a:cxn ang="0">
                  <a:pos x="13" y="369"/>
                </a:cxn>
                <a:cxn ang="0">
                  <a:pos x="15" y="368"/>
                </a:cxn>
                <a:cxn ang="0">
                  <a:pos x="16" y="365"/>
                </a:cxn>
                <a:cxn ang="0">
                  <a:pos x="16" y="361"/>
                </a:cxn>
                <a:cxn ang="0">
                  <a:pos x="16" y="361"/>
                </a:cxn>
                <a:cxn ang="0">
                  <a:pos x="16" y="359"/>
                </a:cxn>
                <a:cxn ang="0">
                  <a:pos x="15" y="357"/>
                </a:cxn>
                <a:cxn ang="0">
                  <a:pos x="13" y="356"/>
                </a:cxn>
                <a:cxn ang="0">
                  <a:pos x="11" y="356"/>
                </a:cxn>
                <a:cxn ang="0">
                  <a:pos x="11" y="356"/>
                </a:cxn>
                <a:cxn ang="0">
                  <a:pos x="10" y="349"/>
                </a:cxn>
                <a:cxn ang="0">
                  <a:pos x="10" y="339"/>
                </a:cxn>
                <a:cxn ang="0">
                  <a:pos x="11" y="324"/>
                </a:cxn>
                <a:cxn ang="0">
                  <a:pos x="11" y="324"/>
                </a:cxn>
                <a:cxn ang="0">
                  <a:pos x="12" y="304"/>
                </a:cxn>
                <a:cxn ang="0">
                  <a:pos x="14" y="283"/>
                </a:cxn>
                <a:cxn ang="0">
                  <a:pos x="14" y="283"/>
                </a:cxn>
                <a:cxn ang="0">
                  <a:pos x="19" y="259"/>
                </a:cxn>
                <a:cxn ang="0">
                  <a:pos x="24" y="235"/>
                </a:cxn>
                <a:cxn ang="0">
                  <a:pos x="35" y="185"/>
                </a:cxn>
                <a:cxn ang="0">
                  <a:pos x="35" y="185"/>
                </a:cxn>
                <a:cxn ang="0">
                  <a:pos x="47" y="143"/>
                </a:cxn>
                <a:cxn ang="0">
                  <a:pos x="61" y="102"/>
                </a:cxn>
                <a:cxn ang="0">
                  <a:pos x="61" y="102"/>
                </a:cxn>
                <a:cxn ang="0">
                  <a:pos x="70" y="77"/>
                </a:cxn>
                <a:cxn ang="0">
                  <a:pos x="80" y="53"/>
                </a:cxn>
                <a:cxn ang="0">
                  <a:pos x="93" y="30"/>
                </a:cxn>
                <a:cxn ang="0">
                  <a:pos x="106" y="8"/>
                </a:cxn>
                <a:cxn ang="0">
                  <a:pos x="106" y="8"/>
                </a:cxn>
                <a:cxn ang="0">
                  <a:pos x="106" y="6"/>
                </a:cxn>
                <a:cxn ang="0">
                  <a:pos x="106" y="3"/>
                </a:cxn>
                <a:cxn ang="0">
                  <a:pos x="105" y="2"/>
                </a:cxn>
                <a:cxn ang="0">
                  <a:pos x="104" y="0"/>
                </a:cxn>
                <a:cxn ang="0">
                  <a:pos x="102" y="0"/>
                </a:cxn>
                <a:cxn ang="0">
                  <a:pos x="101" y="0"/>
                </a:cxn>
                <a:cxn ang="0">
                  <a:pos x="99" y="0"/>
                </a:cxn>
                <a:cxn ang="0">
                  <a:pos x="98" y="2"/>
                </a:cxn>
                <a:cxn ang="0">
                  <a:pos x="98" y="2"/>
                </a:cxn>
              </a:cxnLst>
              <a:rect l="0" t="0" r="r" b="b"/>
              <a:pathLst>
                <a:path w="106" h="370">
                  <a:moveTo>
                    <a:pt x="98" y="2"/>
                  </a:moveTo>
                  <a:lnTo>
                    <a:pt x="98" y="2"/>
                  </a:lnTo>
                  <a:lnTo>
                    <a:pt x="84" y="26"/>
                  </a:lnTo>
                  <a:lnTo>
                    <a:pt x="71" y="51"/>
                  </a:lnTo>
                  <a:lnTo>
                    <a:pt x="61" y="77"/>
                  </a:lnTo>
                  <a:lnTo>
                    <a:pt x="51" y="103"/>
                  </a:lnTo>
                  <a:lnTo>
                    <a:pt x="42" y="128"/>
                  </a:lnTo>
                  <a:lnTo>
                    <a:pt x="34" y="155"/>
                  </a:lnTo>
                  <a:lnTo>
                    <a:pt x="27" y="182"/>
                  </a:lnTo>
                  <a:lnTo>
                    <a:pt x="21" y="209"/>
                  </a:lnTo>
                  <a:lnTo>
                    <a:pt x="21" y="209"/>
                  </a:lnTo>
                  <a:lnTo>
                    <a:pt x="14" y="234"/>
                  </a:lnTo>
                  <a:lnTo>
                    <a:pt x="9" y="259"/>
                  </a:lnTo>
                  <a:lnTo>
                    <a:pt x="6" y="283"/>
                  </a:lnTo>
                  <a:lnTo>
                    <a:pt x="3" y="308"/>
                  </a:lnTo>
                  <a:lnTo>
                    <a:pt x="3" y="308"/>
                  </a:lnTo>
                  <a:lnTo>
                    <a:pt x="1" y="323"/>
                  </a:lnTo>
                  <a:lnTo>
                    <a:pt x="0" y="340"/>
                  </a:lnTo>
                  <a:lnTo>
                    <a:pt x="0" y="349"/>
                  </a:lnTo>
                  <a:lnTo>
                    <a:pt x="1" y="356"/>
                  </a:lnTo>
                  <a:lnTo>
                    <a:pt x="4" y="363"/>
                  </a:lnTo>
                  <a:lnTo>
                    <a:pt x="6" y="366"/>
                  </a:lnTo>
                  <a:lnTo>
                    <a:pt x="8" y="368"/>
                  </a:lnTo>
                  <a:lnTo>
                    <a:pt x="8" y="368"/>
                  </a:lnTo>
                  <a:lnTo>
                    <a:pt x="11" y="370"/>
                  </a:lnTo>
                  <a:lnTo>
                    <a:pt x="13" y="369"/>
                  </a:lnTo>
                  <a:lnTo>
                    <a:pt x="15" y="368"/>
                  </a:lnTo>
                  <a:lnTo>
                    <a:pt x="16" y="365"/>
                  </a:lnTo>
                  <a:lnTo>
                    <a:pt x="16" y="361"/>
                  </a:lnTo>
                  <a:lnTo>
                    <a:pt x="16" y="361"/>
                  </a:lnTo>
                  <a:lnTo>
                    <a:pt x="16" y="359"/>
                  </a:lnTo>
                  <a:lnTo>
                    <a:pt x="15" y="357"/>
                  </a:lnTo>
                  <a:lnTo>
                    <a:pt x="13" y="356"/>
                  </a:lnTo>
                  <a:lnTo>
                    <a:pt x="11" y="356"/>
                  </a:lnTo>
                  <a:lnTo>
                    <a:pt x="11" y="356"/>
                  </a:lnTo>
                  <a:lnTo>
                    <a:pt x="10" y="349"/>
                  </a:lnTo>
                  <a:lnTo>
                    <a:pt x="10" y="339"/>
                  </a:lnTo>
                  <a:lnTo>
                    <a:pt x="11" y="324"/>
                  </a:lnTo>
                  <a:lnTo>
                    <a:pt x="11" y="324"/>
                  </a:lnTo>
                  <a:lnTo>
                    <a:pt x="12" y="304"/>
                  </a:lnTo>
                  <a:lnTo>
                    <a:pt x="14" y="283"/>
                  </a:lnTo>
                  <a:lnTo>
                    <a:pt x="14" y="283"/>
                  </a:lnTo>
                  <a:lnTo>
                    <a:pt x="19" y="259"/>
                  </a:lnTo>
                  <a:lnTo>
                    <a:pt x="24" y="235"/>
                  </a:lnTo>
                  <a:lnTo>
                    <a:pt x="35" y="185"/>
                  </a:lnTo>
                  <a:lnTo>
                    <a:pt x="35" y="185"/>
                  </a:lnTo>
                  <a:lnTo>
                    <a:pt x="47" y="143"/>
                  </a:lnTo>
                  <a:lnTo>
                    <a:pt x="61" y="102"/>
                  </a:lnTo>
                  <a:lnTo>
                    <a:pt x="61" y="102"/>
                  </a:lnTo>
                  <a:lnTo>
                    <a:pt x="70" y="77"/>
                  </a:lnTo>
                  <a:lnTo>
                    <a:pt x="80" y="53"/>
                  </a:lnTo>
                  <a:lnTo>
                    <a:pt x="93" y="30"/>
                  </a:lnTo>
                  <a:lnTo>
                    <a:pt x="106" y="8"/>
                  </a:lnTo>
                  <a:lnTo>
                    <a:pt x="106" y="8"/>
                  </a:lnTo>
                  <a:lnTo>
                    <a:pt x="106" y="6"/>
                  </a:lnTo>
                  <a:lnTo>
                    <a:pt x="106" y="3"/>
                  </a:lnTo>
                  <a:lnTo>
                    <a:pt x="105" y="2"/>
                  </a:lnTo>
                  <a:lnTo>
                    <a:pt x="104" y="0"/>
                  </a:lnTo>
                  <a:lnTo>
                    <a:pt x="102" y="0"/>
                  </a:lnTo>
                  <a:lnTo>
                    <a:pt x="101" y="0"/>
                  </a:lnTo>
                  <a:lnTo>
                    <a:pt x="99" y="0"/>
                  </a:lnTo>
                  <a:lnTo>
                    <a:pt x="98" y="2"/>
                  </a:lnTo>
                  <a:lnTo>
                    <a:pt x="9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9" name="Freeform 169">
              <a:extLst>
                <a:ext uri="{FF2B5EF4-FFF2-40B4-BE49-F238E27FC236}">
                  <a16:creationId xmlns="" xmlns:a16="http://schemas.microsoft.com/office/drawing/2014/main" id="{5BBC8081-242A-4DCD-A617-4652F038F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5300" y="2198688"/>
              <a:ext cx="39688" cy="146050"/>
            </a:xfrm>
            <a:custGeom>
              <a:avLst/>
              <a:gdLst/>
              <a:ahLst/>
              <a:cxnLst>
                <a:cxn ang="0">
                  <a:pos x="68" y="2"/>
                </a:cxn>
                <a:cxn ang="0">
                  <a:pos x="68" y="2"/>
                </a:cxn>
                <a:cxn ang="0">
                  <a:pos x="62" y="10"/>
                </a:cxn>
                <a:cxn ang="0">
                  <a:pos x="57" y="20"/>
                </a:cxn>
                <a:cxn ang="0">
                  <a:pos x="54" y="31"/>
                </a:cxn>
                <a:cxn ang="0">
                  <a:pos x="53" y="41"/>
                </a:cxn>
                <a:cxn ang="0">
                  <a:pos x="53" y="41"/>
                </a:cxn>
                <a:cxn ang="0">
                  <a:pos x="51" y="51"/>
                </a:cxn>
                <a:cxn ang="0">
                  <a:pos x="49" y="60"/>
                </a:cxn>
                <a:cxn ang="0">
                  <a:pos x="42" y="80"/>
                </a:cxn>
                <a:cxn ang="0">
                  <a:pos x="37" y="101"/>
                </a:cxn>
                <a:cxn ang="0">
                  <a:pos x="32" y="120"/>
                </a:cxn>
                <a:cxn ang="0">
                  <a:pos x="32" y="120"/>
                </a:cxn>
                <a:cxn ang="0">
                  <a:pos x="14" y="191"/>
                </a:cxn>
                <a:cxn ang="0">
                  <a:pos x="7" y="227"/>
                </a:cxn>
                <a:cxn ang="0">
                  <a:pos x="3" y="244"/>
                </a:cxn>
                <a:cxn ang="0">
                  <a:pos x="1" y="263"/>
                </a:cxn>
                <a:cxn ang="0">
                  <a:pos x="1" y="263"/>
                </a:cxn>
                <a:cxn ang="0">
                  <a:pos x="0" y="265"/>
                </a:cxn>
                <a:cxn ang="0">
                  <a:pos x="0" y="270"/>
                </a:cxn>
                <a:cxn ang="0">
                  <a:pos x="0" y="270"/>
                </a:cxn>
                <a:cxn ang="0">
                  <a:pos x="0" y="272"/>
                </a:cxn>
                <a:cxn ang="0">
                  <a:pos x="1" y="273"/>
                </a:cxn>
                <a:cxn ang="0">
                  <a:pos x="3" y="274"/>
                </a:cxn>
                <a:cxn ang="0">
                  <a:pos x="4" y="274"/>
                </a:cxn>
                <a:cxn ang="0">
                  <a:pos x="7" y="273"/>
                </a:cxn>
                <a:cxn ang="0">
                  <a:pos x="8" y="272"/>
                </a:cxn>
                <a:cxn ang="0">
                  <a:pos x="9" y="270"/>
                </a:cxn>
                <a:cxn ang="0">
                  <a:pos x="9" y="270"/>
                </a:cxn>
                <a:cxn ang="0">
                  <a:pos x="11" y="254"/>
                </a:cxn>
                <a:cxn ang="0">
                  <a:pos x="14" y="237"/>
                </a:cxn>
                <a:cxn ang="0">
                  <a:pos x="22" y="204"/>
                </a:cxn>
                <a:cxn ang="0">
                  <a:pos x="37" y="139"/>
                </a:cxn>
                <a:cxn ang="0">
                  <a:pos x="37" y="139"/>
                </a:cxn>
                <a:cxn ang="0">
                  <a:pos x="45" y="106"/>
                </a:cxn>
                <a:cxn ang="0">
                  <a:pos x="54" y="73"/>
                </a:cxn>
                <a:cxn ang="0">
                  <a:pos x="54" y="73"/>
                </a:cxn>
                <a:cxn ang="0">
                  <a:pos x="58" y="56"/>
                </a:cxn>
                <a:cxn ang="0">
                  <a:pos x="61" y="39"/>
                </a:cxn>
                <a:cxn ang="0">
                  <a:pos x="64" y="31"/>
                </a:cxn>
                <a:cxn ang="0">
                  <a:pos x="66" y="22"/>
                </a:cxn>
                <a:cxn ang="0">
                  <a:pos x="70" y="14"/>
                </a:cxn>
                <a:cxn ang="0">
                  <a:pos x="74" y="8"/>
                </a:cxn>
                <a:cxn ang="0">
                  <a:pos x="74" y="8"/>
                </a:cxn>
                <a:cxn ang="0">
                  <a:pos x="75" y="6"/>
                </a:cxn>
                <a:cxn ang="0">
                  <a:pos x="75" y="5"/>
                </a:cxn>
                <a:cxn ang="0">
                  <a:pos x="74" y="1"/>
                </a:cxn>
                <a:cxn ang="0">
                  <a:pos x="72" y="0"/>
                </a:cxn>
                <a:cxn ang="0">
                  <a:pos x="71" y="0"/>
                </a:cxn>
                <a:cxn ang="0">
                  <a:pos x="69" y="0"/>
                </a:cxn>
                <a:cxn ang="0">
                  <a:pos x="68" y="2"/>
                </a:cxn>
                <a:cxn ang="0">
                  <a:pos x="68" y="2"/>
                </a:cxn>
              </a:cxnLst>
              <a:rect l="0" t="0" r="r" b="b"/>
              <a:pathLst>
                <a:path w="75" h="274">
                  <a:moveTo>
                    <a:pt x="68" y="2"/>
                  </a:moveTo>
                  <a:lnTo>
                    <a:pt x="68" y="2"/>
                  </a:lnTo>
                  <a:lnTo>
                    <a:pt x="62" y="10"/>
                  </a:lnTo>
                  <a:lnTo>
                    <a:pt x="57" y="20"/>
                  </a:lnTo>
                  <a:lnTo>
                    <a:pt x="54" y="31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1" y="51"/>
                  </a:lnTo>
                  <a:lnTo>
                    <a:pt x="49" y="60"/>
                  </a:lnTo>
                  <a:lnTo>
                    <a:pt x="42" y="80"/>
                  </a:lnTo>
                  <a:lnTo>
                    <a:pt x="37" y="101"/>
                  </a:lnTo>
                  <a:lnTo>
                    <a:pt x="32" y="120"/>
                  </a:lnTo>
                  <a:lnTo>
                    <a:pt x="32" y="120"/>
                  </a:lnTo>
                  <a:lnTo>
                    <a:pt x="14" y="191"/>
                  </a:lnTo>
                  <a:lnTo>
                    <a:pt x="7" y="227"/>
                  </a:lnTo>
                  <a:lnTo>
                    <a:pt x="3" y="244"/>
                  </a:lnTo>
                  <a:lnTo>
                    <a:pt x="1" y="263"/>
                  </a:lnTo>
                  <a:lnTo>
                    <a:pt x="1" y="263"/>
                  </a:lnTo>
                  <a:lnTo>
                    <a:pt x="0" y="265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72"/>
                  </a:lnTo>
                  <a:lnTo>
                    <a:pt x="1" y="273"/>
                  </a:lnTo>
                  <a:lnTo>
                    <a:pt x="3" y="274"/>
                  </a:lnTo>
                  <a:lnTo>
                    <a:pt x="4" y="274"/>
                  </a:lnTo>
                  <a:lnTo>
                    <a:pt x="7" y="273"/>
                  </a:lnTo>
                  <a:lnTo>
                    <a:pt x="8" y="272"/>
                  </a:lnTo>
                  <a:lnTo>
                    <a:pt x="9" y="270"/>
                  </a:lnTo>
                  <a:lnTo>
                    <a:pt x="9" y="270"/>
                  </a:lnTo>
                  <a:lnTo>
                    <a:pt x="11" y="254"/>
                  </a:lnTo>
                  <a:lnTo>
                    <a:pt x="14" y="237"/>
                  </a:lnTo>
                  <a:lnTo>
                    <a:pt x="22" y="204"/>
                  </a:lnTo>
                  <a:lnTo>
                    <a:pt x="37" y="139"/>
                  </a:lnTo>
                  <a:lnTo>
                    <a:pt x="37" y="139"/>
                  </a:lnTo>
                  <a:lnTo>
                    <a:pt x="45" y="106"/>
                  </a:lnTo>
                  <a:lnTo>
                    <a:pt x="54" y="73"/>
                  </a:lnTo>
                  <a:lnTo>
                    <a:pt x="54" y="73"/>
                  </a:lnTo>
                  <a:lnTo>
                    <a:pt x="58" y="56"/>
                  </a:lnTo>
                  <a:lnTo>
                    <a:pt x="61" y="39"/>
                  </a:lnTo>
                  <a:lnTo>
                    <a:pt x="64" y="31"/>
                  </a:lnTo>
                  <a:lnTo>
                    <a:pt x="66" y="22"/>
                  </a:lnTo>
                  <a:lnTo>
                    <a:pt x="70" y="14"/>
                  </a:lnTo>
                  <a:lnTo>
                    <a:pt x="74" y="8"/>
                  </a:lnTo>
                  <a:lnTo>
                    <a:pt x="74" y="8"/>
                  </a:lnTo>
                  <a:lnTo>
                    <a:pt x="75" y="6"/>
                  </a:lnTo>
                  <a:lnTo>
                    <a:pt x="75" y="5"/>
                  </a:lnTo>
                  <a:lnTo>
                    <a:pt x="74" y="1"/>
                  </a:lnTo>
                  <a:lnTo>
                    <a:pt x="72" y="0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8" y="2"/>
                  </a:lnTo>
                  <a:lnTo>
                    <a:pt x="6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20" name="Freeform 170">
              <a:extLst>
                <a:ext uri="{FF2B5EF4-FFF2-40B4-BE49-F238E27FC236}">
                  <a16:creationId xmlns="" xmlns:a16="http://schemas.microsoft.com/office/drawing/2014/main" id="{3E690545-2796-4A5E-96F9-B1AE7AEEC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201863"/>
              <a:ext cx="31750" cy="112713"/>
            </a:xfrm>
            <a:custGeom>
              <a:avLst/>
              <a:gdLst/>
              <a:ahLst/>
              <a:cxnLst>
                <a:cxn ang="0">
                  <a:pos x="52" y="4"/>
                </a:cxn>
                <a:cxn ang="0">
                  <a:pos x="52" y="4"/>
                </a:cxn>
                <a:cxn ang="0">
                  <a:pos x="51" y="10"/>
                </a:cxn>
                <a:cxn ang="0">
                  <a:pos x="48" y="16"/>
                </a:cxn>
                <a:cxn ang="0">
                  <a:pos x="43" y="29"/>
                </a:cxn>
                <a:cxn ang="0">
                  <a:pos x="38" y="41"/>
                </a:cxn>
                <a:cxn ang="0">
                  <a:pos x="36" y="47"/>
                </a:cxn>
                <a:cxn ang="0">
                  <a:pos x="34" y="54"/>
                </a:cxn>
                <a:cxn ang="0">
                  <a:pos x="34" y="54"/>
                </a:cxn>
                <a:cxn ang="0">
                  <a:pos x="25" y="103"/>
                </a:cxn>
                <a:cxn ang="0">
                  <a:pos x="25" y="103"/>
                </a:cxn>
                <a:cxn ang="0">
                  <a:pos x="23" y="116"/>
                </a:cxn>
                <a:cxn ang="0">
                  <a:pos x="19" y="129"/>
                </a:cxn>
                <a:cxn ang="0">
                  <a:pos x="10" y="156"/>
                </a:cxn>
                <a:cxn ang="0">
                  <a:pos x="3" y="181"/>
                </a:cxn>
                <a:cxn ang="0">
                  <a:pos x="1" y="195"/>
                </a:cxn>
                <a:cxn ang="0">
                  <a:pos x="0" y="208"/>
                </a:cxn>
                <a:cxn ang="0">
                  <a:pos x="0" y="208"/>
                </a:cxn>
                <a:cxn ang="0">
                  <a:pos x="0" y="210"/>
                </a:cxn>
                <a:cxn ang="0">
                  <a:pos x="1" y="211"/>
                </a:cxn>
                <a:cxn ang="0">
                  <a:pos x="2" y="212"/>
                </a:cxn>
                <a:cxn ang="0">
                  <a:pos x="4" y="212"/>
                </a:cxn>
                <a:cxn ang="0">
                  <a:pos x="6" y="212"/>
                </a:cxn>
                <a:cxn ang="0">
                  <a:pos x="7" y="211"/>
                </a:cxn>
                <a:cxn ang="0">
                  <a:pos x="8" y="210"/>
                </a:cxn>
                <a:cxn ang="0">
                  <a:pos x="9" y="208"/>
                </a:cxn>
                <a:cxn ang="0">
                  <a:pos x="9" y="208"/>
                </a:cxn>
                <a:cxn ang="0">
                  <a:pos x="10" y="200"/>
                </a:cxn>
                <a:cxn ang="0">
                  <a:pos x="11" y="192"/>
                </a:cxn>
                <a:cxn ang="0">
                  <a:pos x="15" y="176"/>
                </a:cxn>
                <a:cxn ang="0">
                  <a:pos x="26" y="144"/>
                </a:cxn>
                <a:cxn ang="0">
                  <a:pos x="26" y="144"/>
                </a:cxn>
                <a:cxn ang="0">
                  <a:pos x="29" y="131"/>
                </a:cxn>
                <a:cxn ang="0">
                  <a:pos x="32" y="117"/>
                </a:cxn>
                <a:cxn ang="0">
                  <a:pos x="37" y="91"/>
                </a:cxn>
                <a:cxn ang="0">
                  <a:pos x="37" y="91"/>
                </a:cxn>
                <a:cxn ang="0">
                  <a:pos x="41" y="67"/>
                </a:cxn>
                <a:cxn ang="0">
                  <a:pos x="46" y="42"/>
                </a:cxn>
                <a:cxn ang="0">
                  <a:pos x="46" y="42"/>
                </a:cxn>
                <a:cxn ang="0">
                  <a:pos x="50" y="33"/>
                </a:cxn>
                <a:cxn ang="0">
                  <a:pos x="55" y="23"/>
                </a:cxn>
                <a:cxn ang="0">
                  <a:pos x="59" y="14"/>
                </a:cxn>
                <a:cxn ang="0">
                  <a:pos x="60" y="9"/>
                </a:cxn>
                <a:cxn ang="0">
                  <a:pos x="61" y="4"/>
                </a:cxn>
                <a:cxn ang="0">
                  <a:pos x="61" y="4"/>
                </a:cxn>
                <a:cxn ang="0">
                  <a:pos x="61" y="3"/>
                </a:cxn>
                <a:cxn ang="0">
                  <a:pos x="60" y="1"/>
                </a:cxn>
                <a:cxn ang="0">
                  <a:pos x="59" y="0"/>
                </a:cxn>
                <a:cxn ang="0">
                  <a:pos x="57" y="0"/>
                </a:cxn>
                <a:cxn ang="0">
                  <a:pos x="54" y="1"/>
                </a:cxn>
                <a:cxn ang="0">
                  <a:pos x="53" y="3"/>
                </a:cxn>
                <a:cxn ang="0">
                  <a:pos x="52" y="4"/>
                </a:cxn>
                <a:cxn ang="0">
                  <a:pos x="52" y="4"/>
                </a:cxn>
              </a:cxnLst>
              <a:rect l="0" t="0" r="r" b="b"/>
              <a:pathLst>
                <a:path w="61" h="212">
                  <a:moveTo>
                    <a:pt x="52" y="4"/>
                  </a:moveTo>
                  <a:lnTo>
                    <a:pt x="52" y="4"/>
                  </a:lnTo>
                  <a:lnTo>
                    <a:pt x="51" y="10"/>
                  </a:lnTo>
                  <a:lnTo>
                    <a:pt x="48" y="16"/>
                  </a:lnTo>
                  <a:lnTo>
                    <a:pt x="43" y="29"/>
                  </a:lnTo>
                  <a:lnTo>
                    <a:pt x="38" y="41"/>
                  </a:lnTo>
                  <a:lnTo>
                    <a:pt x="36" y="47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25" y="103"/>
                  </a:lnTo>
                  <a:lnTo>
                    <a:pt x="25" y="103"/>
                  </a:lnTo>
                  <a:lnTo>
                    <a:pt x="23" y="116"/>
                  </a:lnTo>
                  <a:lnTo>
                    <a:pt x="19" y="129"/>
                  </a:lnTo>
                  <a:lnTo>
                    <a:pt x="10" y="156"/>
                  </a:lnTo>
                  <a:lnTo>
                    <a:pt x="3" y="181"/>
                  </a:lnTo>
                  <a:lnTo>
                    <a:pt x="1" y="195"/>
                  </a:lnTo>
                  <a:lnTo>
                    <a:pt x="0" y="208"/>
                  </a:lnTo>
                  <a:lnTo>
                    <a:pt x="0" y="208"/>
                  </a:lnTo>
                  <a:lnTo>
                    <a:pt x="0" y="210"/>
                  </a:lnTo>
                  <a:lnTo>
                    <a:pt x="1" y="211"/>
                  </a:lnTo>
                  <a:lnTo>
                    <a:pt x="2" y="212"/>
                  </a:lnTo>
                  <a:lnTo>
                    <a:pt x="4" y="212"/>
                  </a:lnTo>
                  <a:lnTo>
                    <a:pt x="6" y="212"/>
                  </a:lnTo>
                  <a:lnTo>
                    <a:pt x="7" y="211"/>
                  </a:lnTo>
                  <a:lnTo>
                    <a:pt x="8" y="210"/>
                  </a:lnTo>
                  <a:lnTo>
                    <a:pt x="9" y="208"/>
                  </a:lnTo>
                  <a:lnTo>
                    <a:pt x="9" y="208"/>
                  </a:lnTo>
                  <a:lnTo>
                    <a:pt x="10" y="200"/>
                  </a:lnTo>
                  <a:lnTo>
                    <a:pt x="11" y="192"/>
                  </a:lnTo>
                  <a:lnTo>
                    <a:pt x="15" y="176"/>
                  </a:lnTo>
                  <a:lnTo>
                    <a:pt x="26" y="144"/>
                  </a:lnTo>
                  <a:lnTo>
                    <a:pt x="26" y="144"/>
                  </a:lnTo>
                  <a:lnTo>
                    <a:pt x="29" y="131"/>
                  </a:lnTo>
                  <a:lnTo>
                    <a:pt x="32" y="117"/>
                  </a:lnTo>
                  <a:lnTo>
                    <a:pt x="37" y="91"/>
                  </a:lnTo>
                  <a:lnTo>
                    <a:pt x="37" y="91"/>
                  </a:lnTo>
                  <a:lnTo>
                    <a:pt x="41" y="67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50" y="33"/>
                  </a:lnTo>
                  <a:lnTo>
                    <a:pt x="55" y="23"/>
                  </a:lnTo>
                  <a:lnTo>
                    <a:pt x="59" y="14"/>
                  </a:lnTo>
                  <a:lnTo>
                    <a:pt x="60" y="9"/>
                  </a:lnTo>
                  <a:lnTo>
                    <a:pt x="61" y="4"/>
                  </a:lnTo>
                  <a:lnTo>
                    <a:pt x="61" y="4"/>
                  </a:lnTo>
                  <a:lnTo>
                    <a:pt x="61" y="3"/>
                  </a:lnTo>
                  <a:lnTo>
                    <a:pt x="60" y="1"/>
                  </a:lnTo>
                  <a:lnTo>
                    <a:pt x="59" y="0"/>
                  </a:lnTo>
                  <a:lnTo>
                    <a:pt x="57" y="0"/>
                  </a:lnTo>
                  <a:lnTo>
                    <a:pt x="54" y="1"/>
                  </a:lnTo>
                  <a:lnTo>
                    <a:pt x="53" y="3"/>
                  </a:lnTo>
                  <a:lnTo>
                    <a:pt x="52" y="4"/>
                  </a:lnTo>
                  <a:lnTo>
                    <a:pt x="52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21" name="Freeform 171">
              <a:extLst>
                <a:ext uri="{FF2B5EF4-FFF2-40B4-BE49-F238E27FC236}">
                  <a16:creationId xmlns="" xmlns:a16="http://schemas.microsoft.com/office/drawing/2014/main" id="{DD0F65B9-F050-4D0A-8FEB-E63C1CA42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7688" y="2209800"/>
              <a:ext cx="36513" cy="90488"/>
            </a:xfrm>
            <a:custGeom>
              <a:avLst/>
              <a:gdLst/>
              <a:ahLst/>
              <a:cxnLst>
                <a:cxn ang="0">
                  <a:pos x="60" y="1"/>
                </a:cxn>
                <a:cxn ang="0">
                  <a:pos x="60" y="1"/>
                </a:cxn>
                <a:cxn ang="0">
                  <a:pos x="51" y="10"/>
                </a:cxn>
                <a:cxn ang="0">
                  <a:pos x="43" y="22"/>
                </a:cxn>
                <a:cxn ang="0">
                  <a:pos x="37" y="34"/>
                </a:cxn>
                <a:cxn ang="0">
                  <a:pos x="33" y="48"/>
                </a:cxn>
                <a:cxn ang="0">
                  <a:pos x="29" y="61"/>
                </a:cxn>
                <a:cxn ang="0">
                  <a:pos x="25" y="75"/>
                </a:cxn>
                <a:cxn ang="0">
                  <a:pos x="20" y="100"/>
                </a:cxn>
                <a:cxn ang="0">
                  <a:pos x="20" y="100"/>
                </a:cxn>
                <a:cxn ang="0">
                  <a:pos x="15" y="115"/>
                </a:cxn>
                <a:cxn ang="0">
                  <a:pos x="6" y="135"/>
                </a:cxn>
                <a:cxn ang="0">
                  <a:pos x="3" y="147"/>
                </a:cxn>
                <a:cxn ang="0">
                  <a:pos x="0" y="156"/>
                </a:cxn>
                <a:cxn ang="0">
                  <a:pos x="0" y="164"/>
                </a:cxn>
                <a:cxn ang="0">
                  <a:pos x="1" y="166"/>
                </a:cxn>
                <a:cxn ang="0">
                  <a:pos x="3" y="170"/>
                </a:cxn>
                <a:cxn ang="0">
                  <a:pos x="3" y="170"/>
                </a:cxn>
                <a:cxn ang="0">
                  <a:pos x="4" y="170"/>
                </a:cxn>
                <a:cxn ang="0">
                  <a:pos x="6" y="171"/>
                </a:cxn>
                <a:cxn ang="0">
                  <a:pos x="9" y="169"/>
                </a:cxn>
                <a:cxn ang="0">
                  <a:pos x="10" y="167"/>
                </a:cxn>
                <a:cxn ang="0">
                  <a:pos x="11" y="165"/>
                </a:cxn>
                <a:cxn ang="0">
                  <a:pos x="10" y="164"/>
                </a:cxn>
                <a:cxn ang="0">
                  <a:pos x="9" y="162"/>
                </a:cxn>
                <a:cxn ang="0">
                  <a:pos x="9" y="162"/>
                </a:cxn>
                <a:cxn ang="0">
                  <a:pos x="10" y="159"/>
                </a:cxn>
                <a:cxn ang="0">
                  <a:pos x="14" y="152"/>
                </a:cxn>
                <a:cxn ang="0">
                  <a:pos x="18" y="138"/>
                </a:cxn>
                <a:cxn ang="0">
                  <a:pos x="18" y="138"/>
                </a:cxn>
                <a:cxn ang="0">
                  <a:pos x="24" y="119"/>
                </a:cxn>
                <a:cxn ang="0">
                  <a:pos x="29" y="100"/>
                </a:cxn>
                <a:cxn ang="0">
                  <a:pos x="29" y="100"/>
                </a:cxn>
                <a:cxn ang="0">
                  <a:pos x="34" y="76"/>
                </a:cxn>
                <a:cxn ang="0">
                  <a:pos x="38" y="63"/>
                </a:cxn>
                <a:cxn ang="0">
                  <a:pos x="41" y="51"/>
                </a:cxn>
                <a:cxn ang="0">
                  <a:pos x="47" y="38"/>
                </a:cxn>
                <a:cxn ang="0">
                  <a:pos x="52" y="27"/>
                </a:cxn>
                <a:cxn ang="0">
                  <a:pos x="58" y="17"/>
                </a:cxn>
                <a:cxn ang="0">
                  <a:pos x="66" y="7"/>
                </a:cxn>
                <a:cxn ang="0">
                  <a:pos x="66" y="7"/>
                </a:cxn>
                <a:cxn ang="0">
                  <a:pos x="67" y="6"/>
                </a:cxn>
                <a:cxn ang="0">
                  <a:pos x="68" y="4"/>
                </a:cxn>
                <a:cxn ang="0">
                  <a:pos x="67" y="3"/>
                </a:cxn>
                <a:cxn ang="0">
                  <a:pos x="66" y="1"/>
                </a:cxn>
                <a:cxn ang="0">
                  <a:pos x="65" y="0"/>
                </a:cxn>
                <a:cxn ang="0">
                  <a:pos x="63" y="0"/>
                </a:cxn>
                <a:cxn ang="0">
                  <a:pos x="61" y="0"/>
                </a:cxn>
                <a:cxn ang="0">
                  <a:pos x="60" y="1"/>
                </a:cxn>
                <a:cxn ang="0">
                  <a:pos x="60" y="1"/>
                </a:cxn>
              </a:cxnLst>
              <a:rect l="0" t="0" r="r" b="b"/>
              <a:pathLst>
                <a:path w="68" h="171">
                  <a:moveTo>
                    <a:pt x="60" y="1"/>
                  </a:moveTo>
                  <a:lnTo>
                    <a:pt x="60" y="1"/>
                  </a:lnTo>
                  <a:lnTo>
                    <a:pt x="51" y="10"/>
                  </a:lnTo>
                  <a:lnTo>
                    <a:pt x="43" y="22"/>
                  </a:lnTo>
                  <a:lnTo>
                    <a:pt x="37" y="34"/>
                  </a:lnTo>
                  <a:lnTo>
                    <a:pt x="33" y="48"/>
                  </a:lnTo>
                  <a:lnTo>
                    <a:pt x="29" y="61"/>
                  </a:lnTo>
                  <a:lnTo>
                    <a:pt x="25" y="75"/>
                  </a:lnTo>
                  <a:lnTo>
                    <a:pt x="20" y="100"/>
                  </a:lnTo>
                  <a:lnTo>
                    <a:pt x="20" y="100"/>
                  </a:lnTo>
                  <a:lnTo>
                    <a:pt x="15" y="115"/>
                  </a:lnTo>
                  <a:lnTo>
                    <a:pt x="6" y="135"/>
                  </a:lnTo>
                  <a:lnTo>
                    <a:pt x="3" y="147"/>
                  </a:lnTo>
                  <a:lnTo>
                    <a:pt x="0" y="156"/>
                  </a:lnTo>
                  <a:lnTo>
                    <a:pt x="0" y="164"/>
                  </a:lnTo>
                  <a:lnTo>
                    <a:pt x="1" y="166"/>
                  </a:lnTo>
                  <a:lnTo>
                    <a:pt x="3" y="170"/>
                  </a:lnTo>
                  <a:lnTo>
                    <a:pt x="3" y="170"/>
                  </a:lnTo>
                  <a:lnTo>
                    <a:pt x="4" y="170"/>
                  </a:lnTo>
                  <a:lnTo>
                    <a:pt x="6" y="171"/>
                  </a:lnTo>
                  <a:lnTo>
                    <a:pt x="9" y="169"/>
                  </a:lnTo>
                  <a:lnTo>
                    <a:pt x="10" y="167"/>
                  </a:lnTo>
                  <a:lnTo>
                    <a:pt x="11" y="165"/>
                  </a:lnTo>
                  <a:lnTo>
                    <a:pt x="10" y="164"/>
                  </a:lnTo>
                  <a:lnTo>
                    <a:pt x="9" y="162"/>
                  </a:lnTo>
                  <a:lnTo>
                    <a:pt x="9" y="162"/>
                  </a:lnTo>
                  <a:lnTo>
                    <a:pt x="10" y="159"/>
                  </a:lnTo>
                  <a:lnTo>
                    <a:pt x="14" y="152"/>
                  </a:lnTo>
                  <a:lnTo>
                    <a:pt x="18" y="138"/>
                  </a:lnTo>
                  <a:lnTo>
                    <a:pt x="18" y="138"/>
                  </a:lnTo>
                  <a:lnTo>
                    <a:pt x="24" y="119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34" y="76"/>
                  </a:lnTo>
                  <a:lnTo>
                    <a:pt x="38" y="63"/>
                  </a:lnTo>
                  <a:lnTo>
                    <a:pt x="41" y="51"/>
                  </a:lnTo>
                  <a:lnTo>
                    <a:pt x="47" y="38"/>
                  </a:lnTo>
                  <a:lnTo>
                    <a:pt x="52" y="27"/>
                  </a:lnTo>
                  <a:lnTo>
                    <a:pt x="58" y="17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67" y="6"/>
                  </a:lnTo>
                  <a:lnTo>
                    <a:pt x="68" y="4"/>
                  </a:lnTo>
                  <a:lnTo>
                    <a:pt x="67" y="3"/>
                  </a:lnTo>
                  <a:lnTo>
                    <a:pt x="66" y="1"/>
                  </a:lnTo>
                  <a:lnTo>
                    <a:pt x="65" y="0"/>
                  </a:lnTo>
                  <a:lnTo>
                    <a:pt x="63" y="0"/>
                  </a:lnTo>
                  <a:lnTo>
                    <a:pt x="61" y="0"/>
                  </a:lnTo>
                  <a:lnTo>
                    <a:pt x="60" y="1"/>
                  </a:lnTo>
                  <a:lnTo>
                    <a:pt x="60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22" name="Freeform 172">
              <a:extLst>
                <a:ext uri="{FF2B5EF4-FFF2-40B4-BE49-F238E27FC236}">
                  <a16:creationId xmlns="" xmlns:a16="http://schemas.microsoft.com/office/drawing/2014/main" id="{E9C5FC6E-CD0F-4CF2-8D1A-05C49F531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3088" y="2219325"/>
              <a:ext cx="33338" cy="63500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55" y="0"/>
                </a:cxn>
                <a:cxn ang="0">
                  <a:pos x="50" y="2"/>
                </a:cxn>
                <a:cxn ang="0">
                  <a:pos x="46" y="5"/>
                </a:cxn>
                <a:cxn ang="0">
                  <a:pos x="42" y="8"/>
                </a:cxn>
                <a:cxn ang="0">
                  <a:pos x="39" y="11"/>
                </a:cxn>
                <a:cxn ang="0">
                  <a:pos x="33" y="19"/>
                </a:cxn>
                <a:cxn ang="0">
                  <a:pos x="29" y="30"/>
                </a:cxn>
                <a:cxn ang="0">
                  <a:pos x="29" y="30"/>
                </a:cxn>
                <a:cxn ang="0">
                  <a:pos x="13" y="70"/>
                </a:cxn>
                <a:cxn ang="0">
                  <a:pos x="6" y="91"/>
                </a:cxn>
                <a:cxn ang="0">
                  <a:pos x="0" y="112"/>
                </a:cxn>
                <a:cxn ang="0">
                  <a:pos x="0" y="112"/>
                </a:cxn>
                <a:cxn ang="0">
                  <a:pos x="0" y="114"/>
                </a:cxn>
                <a:cxn ang="0">
                  <a:pos x="1" y="116"/>
                </a:cxn>
                <a:cxn ang="0">
                  <a:pos x="2" y="118"/>
                </a:cxn>
                <a:cxn ang="0">
                  <a:pos x="4" y="118"/>
                </a:cxn>
                <a:cxn ang="0">
                  <a:pos x="6" y="119"/>
                </a:cxn>
                <a:cxn ang="0">
                  <a:pos x="7" y="118"/>
                </a:cxn>
                <a:cxn ang="0">
                  <a:pos x="8" y="116"/>
                </a:cxn>
                <a:cxn ang="0">
                  <a:pos x="9" y="114"/>
                </a:cxn>
                <a:cxn ang="0">
                  <a:pos x="9" y="114"/>
                </a:cxn>
                <a:cxn ang="0">
                  <a:pos x="13" y="100"/>
                </a:cxn>
                <a:cxn ang="0">
                  <a:pos x="17" y="84"/>
                </a:cxn>
                <a:cxn ang="0">
                  <a:pos x="23" y="70"/>
                </a:cxn>
                <a:cxn ang="0">
                  <a:pos x="30" y="56"/>
                </a:cxn>
                <a:cxn ang="0">
                  <a:pos x="30" y="56"/>
                </a:cxn>
                <a:cxn ang="0">
                  <a:pos x="34" y="42"/>
                </a:cxn>
                <a:cxn ang="0">
                  <a:pos x="39" y="29"/>
                </a:cxn>
                <a:cxn ang="0">
                  <a:pos x="42" y="22"/>
                </a:cxn>
                <a:cxn ang="0">
                  <a:pos x="46" y="17"/>
                </a:cxn>
                <a:cxn ang="0">
                  <a:pos x="51" y="12"/>
                </a:cxn>
                <a:cxn ang="0">
                  <a:pos x="57" y="9"/>
                </a:cxn>
                <a:cxn ang="0">
                  <a:pos x="57" y="9"/>
                </a:cxn>
                <a:cxn ang="0">
                  <a:pos x="60" y="8"/>
                </a:cxn>
                <a:cxn ang="0">
                  <a:pos x="61" y="7"/>
                </a:cxn>
                <a:cxn ang="0">
                  <a:pos x="62" y="5"/>
                </a:cxn>
                <a:cxn ang="0">
                  <a:pos x="61" y="3"/>
                </a:cxn>
                <a:cxn ang="0">
                  <a:pos x="61" y="2"/>
                </a:cxn>
                <a:cxn ang="0">
                  <a:pos x="60" y="0"/>
                </a:cxn>
                <a:cxn ang="0">
                  <a:pos x="57" y="0"/>
                </a:cxn>
                <a:cxn ang="0">
                  <a:pos x="55" y="0"/>
                </a:cxn>
                <a:cxn ang="0">
                  <a:pos x="55" y="0"/>
                </a:cxn>
              </a:cxnLst>
              <a:rect l="0" t="0" r="r" b="b"/>
              <a:pathLst>
                <a:path w="62" h="119">
                  <a:moveTo>
                    <a:pt x="55" y="0"/>
                  </a:moveTo>
                  <a:lnTo>
                    <a:pt x="55" y="0"/>
                  </a:lnTo>
                  <a:lnTo>
                    <a:pt x="50" y="2"/>
                  </a:lnTo>
                  <a:lnTo>
                    <a:pt x="46" y="5"/>
                  </a:lnTo>
                  <a:lnTo>
                    <a:pt x="42" y="8"/>
                  </a:lnTo>
                  <a:lnTo>
                    <a:pt x="39" y="11"/>
                  </a:lnTo>
                  <a:lnTo>
                    <a:pt x="33" y="19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13" y="70"/>
                  </a:lnTo>
                  <a:lnTo>
                    <a:pt x="6" y="91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114"/>
                  </a:lnTo>
                  <a:lnTo>
                    <a:pt x="1" y="116"/>
                  </a:lnTo>
                  <a:lnTo>
                    <a:pt x="2" y="118"/>
                  </a:lnTo>
                  <a:lnTo>
                    <a:pt x="4" y="118"/>
                  </a:lnTo>
                  <a:lnTo>
                    <a:pt x="6" y="119"/>
                  </a:lnTo>
                  <a:lnTo>
                    <a:pt x="7" y="118"/>
                  </a:lnTo>
                  <a:lnTo>
                    <a:pt x="8" y="116"/>
                  </a:lnTo>
                  <a:lnTo>
                    <a:pt x="9" y="114"/>
                  </a:lnTo>
                  <a:lnTo>
                    <a:pt x="9" y="114"/>
                  </a:lnTo>
                  <a:lnTo>
                    <a:pt x="13" y="100"/>
                  </a:lnTo>
                  <a:lnTo>
                    <a:pt x="17" y="84"/>
                  </a:lnTo>
                  <a:lnTo>
                    <a:pt x="23" y="70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34" y="42"/>
                  </a:lnTo>
                  <a:lnTo>
                    <a:pt x="39" y="29"/>
                  </a:lnTo>
                  <a:lnTo>
                    <a:pt x="42" y="22"/>
                  </a:lnTo>
                  <a:lnTo>
                    <a:pt x="46" y="17"/>
                  </a:lnTo>
                  <a:lnTo>
                    <a:pt x="51" y="12"/>
                  </a:lnTo>
                  <a:lnTo>
                    <a:pt x="57" y="9"/>
                  </a:lnTo>
                  <a:lnTo>
                    <a:pt x="57" y="9"/>
                  </a:lnTo>
                  <a:lnTo>
                    <a:pt x="60" y="8"/>
                  </a:lnTo>
                  <a:lnTo>
                    <a:pt x="61" y="7"/>
                  </a:lnTo>
                  <a:lnTo>
                    <a:pt x="62" y="5"/>
                  </a:lnTo>
                  <a:lnTo>
                    <a:pt x="61" y="3"/>
                  </a:lnTo>
                  <a:lnTo>
                    <a:pt x="61" y="2"/>
                  </a:lnTo>
                  <a:lnTo>
                    <a:pt x="60" y="0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23" name="Freeform 173">
              <a:extLst>
                <a:ext uri="{FF2B5EF4-FFF2-40B4-BE49-F238E27FC236}">
                  <a16:creationId xmlns="" xmlns:a16="http://schemas.microsoft.com/office/drawing/2014/main" id="{2671626C-8224-4A42-AB05-41680A971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3725" y="2228850"/>
              <a:ext cx="17463" cy="52388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24" y="2"/>
                </a:cxn>
                <a:cxn ang="0">
                  <a:pos x="22" y="6"/>
                </a:cxn>
                <a:cxn ang="0">
                  <a:pos x="17" y="12"/>
                </a:cxn>
                <a:cxn ang="0">
                  <a:pos x="15" y="20"/>
                </a:cxn>
                <a:cxn ang="0">
                  <a:pos x="14" y="27"/>
                </a:cxn>
                <a:cxn ang="0">
                  <a:pos x="14" y="27"/>
                </a:cxn>
                <a:cxn ang="0">
                  <a:pos x="12" y="45"/>
                </a:cxn>
                <a:cxn ang="0">
                  <a:pos x="10" y="61"/>
                </a:cxn>
                <a:cxn ang="0">
                  <a:pos x="6" y="78"/>
                </a:cxn>
                <a:cxn ang="0">
                  <a:pos x="0" y="94"/>
                </a:cxn>
                <a:cxn ang="0">
                  <a:pos x="0" y="94"/>
                </a:cxn>
                <a:cxn ang="0">
                  <a:pos x="0" y="96"/>
                </a:cxn>
                <a:cxn ang="0">
                  <a:pos x="0" y="97"/>
                </a:cxn>
                <a:cxn ang="0">
                  <a:pos x="1" y="100"/>
                </a:cxn>
                <a:cxn ang="0">
                  <a:pos x="3" y="100"/>
                </a:cxn>
                <a:cxn ang="0">
                  <a:pos x="6" y="100"/>
                </a:cxn>
                <a:cxn ang="0">
                  <a:pos x="8" y="98"/>
                </a:cxn>
                <a:cxn ang="0">
                  <a:pos x="9" y="96"/>
                </a:cxn>
                <a:cxn ang="0">
                  <a:pos x="9" y="96"/>
                </a:cxn>
                <a:cxn ang="0">
                  <a:pos x="13" y="85"/>
                </a:cxn>
                <a:cxn ang="0">
                  <a:pos x="15" y="80"/>
                </a:cxn>
                <a:cxn ang="0">
                  <a:pos x="18" y="75"/>
                </a:cxn>
                <a:cxn ang="0">
                  <a:pos x="18" y="75"/>
                </a:cxn>
                <a:cxn ang="0">
                  <a:pos x="19" y="72"/>
                </a:cxn>
                <a:cxn ang="0">
                  <a:pos x="21" y="69"/>
                </a:cxn>
                <a:cxn ang="0">
                  <a:pos x="21" y="62"/>
                </a:cxn>
                <a:cxn ang="0">
                  <a:pos x="22" y="49"/>
                </a:cxn>
                <a:cxn ang="0">
                  <a:pos x="22" y="49"/>
                </a:cxn>
                <a:cxn ang="0">
                  <a:pos x="23" y="28"/>
                </a:cxn>
                <a:cxn ang="0">
                  <a:pos x="24" y="22"/>
                </a:cxn>
                <a:cxn ang="0">
                  <a:pos x="25" y="17"/>
                </a:cxn>
                <a:cxn ang="0">
                  <a:pos x="27" y="13"/>
                </a:cxn>
                <a:cxn ang="0">
                  <a:pos x="30" y="10"/>
                </a:cxn>
                <a:cxn ang="0">
                  <a:pos x="30" y="10"/>
                </a:cxn>
                <a:cxn ang="0">
                  <a:pos x="31" y="9"/>
                </a:cxn>
                <a:cxn ang="0">
                  <a:pos x="32" y="8"/>
                </a:cxn>
                <a:cxn ang="0">
                  <a:pos x="33" y="3"/>
                </a:cxn>
                <a:cxn ang="0">
                  <a:pos x="32" y="2"/>
                </a:cxn>
                <a:cxn ang="0">
                  <a:pos x="31" y="1"/>
                </a:cxn>
                <a:cxn ang="0">
                  <a:pos x="29" y="0"/>
                </a:cxn>
                <a:cxn ang="0">
                  <a:pos x="27" y="1"/>
                </a:cxn>
                <a:cxn ang="0">
                  <a:pos x="27" y="1"/>
                </a:cxn>
              </a:cxnLst>
              <a:rect l="0" t="0" r="r" b="b"/>
              <a:pathLst>
                <a:path w="33" h="100">
                  <a:moveTo>
                    <a:pt x="27" y="1"/>
                  </a:moveTo>
                  <a:lnTo>
                    <a:pt x="27" y="1"/>
                  </a:lnTo>
                  <a:lnTo>
                    <a:pt x="24" y="2"/>
                  </a:lnTo>
                  <a:lnTo>
                    <a:pt x="22" y="6"/>
                  </a:lnTo>
                  <a:lnTo>
                    <a:pt x="17" y="12"/>
                  </a:lnTo>
                  <a:lnTo>
                    <a:pt x="15" y="20"/>
                  </a:lnTo>
                  <a:lnTo>
                    <a:pt x="14" y="27"/>
                  </a:lnTo>
                  <a:lnTo>
                    <a:pt x="14" y="27"/>
                  </a:lnTo>
                  <a:lnTo>
                    <a:pt x="12" y="45"/>
                  </a:lnTo>
                  <a:lnTo>
                    <a:pt x="10" y="61"/>
                  </a:lnTo>
                  <a:lnTo>
                    <a:pt x="6" y="78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0" y="96"/>
                  </a:lnTo>
                  <a:lnTo>
                    <a:pt x="0" y="97"/>
                  </a:lnTo>
                  <a:lnTo>
                    <a:pt x="1" y="100"/>
                  </a:lnTo>
                  <a:lnTo>
                    <a:pt x="3" y="100"/>
                  </a:lnTo>
                  <a:lnTo>
                    <a:pt x="6" y="100"/>
                  </a:lnTo>
                  <a:lnTo>
                    <a:pt x="8" y="98"/>
                  </a:lnTo>
                  <a:lnTo>
                    <a:pt x="9" y="96"/>
                  </a:lnTo>
                  <a:lnTo>
                    <a:pt x="9" y="96"/>
                  </a:lnTo>
                  <a:lnTo>
                    <a:pt x="13" y="85"/>
                  </a:lnTo>
                  <a:lnTo>
                    <a:pt x="15" y="80"/>
                  </a:lnTo>
                  <a:lnTo>
                    <a:pt x="18" y="75"/>
                  </a:lnTo>
                  <a:lnTo>
                    <a:pt x="18" y="75"/>
                  </a:lnTo>
                  <a:lnTo>
                    <a:pt x="19" y="72"/>
                  </a:lnTo>
                  <a:lnTo>
                    <a:pt x="21" y="69"/>
                  </a:lnTo>
                  <a:lnTo>
                    <a:pt x="21" y="62"/>
                  </a:lnTo>
                  <a:lnTo>
                    <a:pt x="22" y="49"/>
                  </a:lnTo>
                  <a:lnTo>
                    <a:pt x="22" y="49"/>
                  </a:lnTo>
                  <a:lnTo>
                    <a:pt x="23" y="28"/>
                  </a:lnTo>
                  <a:lnTo>
                    <a:pt x="24" y="22"/>
                  </a:lnTo>
                  <a:lnTo>
                    <a:pt x="25" y="17"/>
                  </a:lnTo>
                  <a:lnTo>
                    <a:pt x="27" y="13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1" y="9"/>
                  </a:lnTo>
                  <a:lnTo>
                    <a:pt x="32" y="8"/>
                  </a:lnTo>
                  <a:lnTo>
                    <a:pt x="33" y="3"/>
                  </a:lnTo>
                  <a:lnTo>
                    <a:pt x="32" y="2"/>
                  </a:lnTo>
                  <a:lnTo>
                    <a:pt x="31" y="1"/>
                  </a:lnTo>
                  <a:lnTo>
                    <a:pt x="29" y="0"/>
                  </a:lnTo>
                  <a:lnTo>
                    <a:pt x="27" y="1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24" name="Freeform 174">
              <a:extLst>
                <a:ext uri="{FF2B5EF4-FFF2-40B4-BE49-F238E27FC236}">
                  <a16:creationId xmlns="" xmlns:a16="http://schemas.microsoft.com/office/drawing/2014/main" id="{45764C6C-54C8-4D9F-BBB9-A8B549B7C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225" y="2436813"/>
              <a:ext cx="4763" cy="4286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76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3" y="80"/>
                </a:cxn>
                <a:cxn ang="0">
                  <a:pos x="5" y="80"/>
                </a:cxn>
                <a:cxn ang="0">
                  <a:pos x="6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9" y="76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2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80">
                  <a:moveTo>
                    <a:pt x="0" y="5"/>
                  </a:moveTo>
                  <a:lnTo>
                    <a:pt x="0" y="76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3" y="80"/>
                  </a:lnTo>
                  <a:lnTo>
                    <a:pt x="5" y="80"/>
                  </a:lnTo>
                  <a:lnTo>
                    <a:pt x="6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9" y="76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2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25" name="Freeform 175">
              <a:extLst>
                <a:ext uri="{FF2B5EF4-FFF2-40B4-BE49-F238E27FC236}">
                  <a16:creationId xmlns="" xmlns:a16="http://schemas.microsoft.com/office/drawing/2014/main" id="{689642C7-5C61-43FA-9A25-BE9414F1B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0388" y="2460625"/>
              <a:ext cx="11113" cy="65088"/>
            </a:xfrm>
            <a:custGeom>
              <a:avLst/>
              <a:gdLst/>
              <a:ahLst/>
              <a:cxnLst>
                <a:cxn ang="0">
                  <a:pos x="12" y="2"/>
                </a:cxn>
                <a:cxn ang="0">
                  <a:pos x="12" y="2"/>
                </a:cxn>
                <a:cxn ang="0">
                  <a:pos x="9" y="9"/>
                </a:cxn>
                <a:cxn ang="0">
                  <a:pos x="7" y="15"/>
                </a:cxn>
                <a:cxn ang="0">
                  <a:pos x="3" y="29"/>
                </a:cxn>
                <a:cxn ang="0">
                  <a:pos x="1" y="44"/>
                </a:cxn>
                <a:cxn ang="0">
                  <a:pos x="0" y="59"/>
                </a:cxn>
                <a:cxn ang="0">
                  <a:pos x="1" y="90"/>
                </a:cxn>
                <a:cxn ang="0">
                  <a:pos x="2" y="118"/>
                </a:cxn>
                <a:cxn ang="0">
                  <a:pos x="2" y="118"/>
                </a:cxn>
                <a:cxn ang="0">
                  <a:pos x="3" y="120"/>
                </a:cxn>
                <a:cxn ang="0">
                  <a:pos x="4" y="122"/>
                </a:cxn>
                <a:cxn ang="0">
                  <a:pos x="5" y="123"/>
                </a:cxn>
                <a:cxn ang="0">
                  <a:pos x="7" y="123"/>
                </a:cxn>
                <a:cxn ang="0">
                  <a:pos x="9" y="123"/>
                </a:cxn>
                <a:cxn ang="0">
                  <a:pos x="10" y="122"/>
                </a:cxn>
                <a:cxn ang="0">
                  <a:pos x="11" y="120"/>
                </a:cxn>
                <a:cxn ang="0">
                  <a:pos x="11" y="118"/>
                </a:cxn>
                <a:cxn ang="0">
                  <a:pos x="11" y="118"/>
                </a:cxn>
                <a:cxn ang="0">
                  <a:pos x="10" y="91"/>
                </a:cxn>
                <a:cxn ang="0">
                  <a:pos x="10" y="61"/>
                </a:cxn>
                <a:cxn ang="0">
                  <a:pos x="10" y="47"/>
                </a:cxn>
                <a:cxn ang="0">
                  <a:pos x="12" y="32"/>
                </a:cxn>
                <a:cxn ang="0">
                  <a:pos x="15" y="19"/>
                </a:cxn>
                <a:cxn ang="0">
                  <a:pos x="17" y="13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22" y="5"/>
                </a:cxn>
                <a:cxn ang="0">
                  <a:pos x="20" y="3"/>
                </a:cxn>
                <a:cxn ang="0">
                  <a:pos x="19" y="1"/>
                </a:cxn>
                <a:cxn ang="0">
                  <a:pos x="18" y="0"/>
                </a:cxn>
                <a:cxn ang="0">
                  <a:pos x="17" y="0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2" y="2"/>
                </a:cxn>
                <a:cxn ang="0">
                  <a:pos x="12" y="2"/>
                </a:cxn>
              </a:cxnLst>
              <a:rect l="0" t="0" r="r" b="b"/>
              <a:pathLst>
                <a:path w="22" h="123">
                  <a:moveTo>
                    <a:pt x="12" y="2"/>
                  </a:moveTo>
                  <a:lnTo>
                    <a:pt x="12" y="2"/>
                  </a:lnTo>
                  <a:lnTo>
                    <a:pt x="9" y="9"/>
                  </a:lnTo>
                  <a:lnTo>
                    <a:pt x="7" y="15"/>
                  </a:lnTo>
                  <a:lnTo>
                    <a:pt x="3" y="29"/>
                  </a:lnTo>
                  <a:lnTo>
                    <a:pt x="1" y="44"/>
                  </a:lnTo>
                  <a:lnTo>
                    <a:pt x="0" y="59"/>
                  </a:lnTo>
                  <a:lnTo>
                    <a:pt x="1" y="90"/>
                  </a:lnTo>
                  <a:lnTo>
                    <a:pt x="2" y="118"/>
                  </a:lnTo>
                  <a:lnTo>
                    <a:pt x="2" y="118"/>
                  </a:lnTo>
                  <a:lnTo>
                    <a:pt x="3" y="120"/>
                  </a:lnTo>
                  <a:lnTo>
                    <a:pt x="4" y="122"/>
                  </a:lnTo>
                  <a:lnTo>
                    <a:pt x="5" y="123"/>
                  </a:lnTo>
                  <a:lnTo>
                    <a:pt x="7" y="123"/>
                  </a:lnTo>
                  <a:lnTo>
                    <a:pt x="9" y="123"/>
                  </a:lnTo>
                  <a:lnTo>
                    <a:pt x="10" y="122"/>
                  </a:lnTo>
                  <a:lnTo>
                    <a:pt x="11" y="120"/>
                  </a:lnTo>
                  <a:lnTo>
                    <a:pt x="11" y="118"/>
                  </a:lnTo>
                  <a:lnTo>
                    <a:pt x="11" y="118"/>
                  </a:lnTo>
                  <a:lnTo>
                    <a:pt x="10" y="91"/>
                  </a:lnTo>
                  <a:lnTo>
                    <a:pt x="10" y="61"/>
                  </a:lnTo>
                  <a:lnTo>
                    <a:pt x="10" y="47"/>
                  </a:lnTo>
                  <a:lnTo>
                    <a:pt x="12" y="32"/>
                  </a:lnTo>
                  <a:lnTo>
                    <a:pt x="15" y="19"/>
                  </a:lnTo>
                  <a:lnTo>
                    <a:pt x="17" y="13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2" y="5"/>
                  </a:lnTo>
                  <a:lnTo>
                    <a:pt x="20" y="3"/>
                  </a:lnTo>
                  <a:lnTo>
                    <a:pt x="19" y="1"/>
                  </a:lnTo>
                  <a:lnTo>
                    <a:pt x="18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2" y="2"/>
                  </a:lnTo>
                  <a:lnTo>
                    <a:pt x="12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26" name="Freeform 176">
              <a:extLst>
                <a:ext uri="{FF2B5EF4-FFF2-40B4-BE49-F238E27FC236}">
                  <a16:creationId xmlns="" xmlns:a16="http://schemas.microsoft.com/office/drawing/2014/main" id="{E944A57D-9BDE-473C-BEBF-8FD029F0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5788" y="2492375"/>
              <a:ext cx="7938" cy="55563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6" y="5"/>
                </a:cxn>
                <a:cxn ang="0">
                  <a:pos x="5" y="29"/>
                </a:cxn>
                <a:cxn ang="0">
                  <a:pos x="2" y="53"/>
                </a:cxn>
                <a:cxn ang="0">
                  <a:pos x="1" y="77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2" y="104"/>
                </a:cxn>
                <a:cxn ang="0">
                  <a:pos x="4" y="105"/>
                </a:cxn>
                <a:cxn ang="0">
                  <a:pos x="6" y="105"/>
                </a:cxn>
                <a:cxn ang="0">
                  <a:pos x="7" y="105"/>
                </a:cxn>
                <a:cxn ang="0">
                  <a:pos x="9" y="104"/>
                </a:cxn>
                <a:cxn ang="0">
                  <a:pos x="10" y="102"/>
                </a:cxn>
                <a:cxn ang="0">
                  <a:pos x="10" y="100"/>
                </a:cxn>
                <a:cxn ang="0">
                  <a:pos x="10" y="100"/>
                </a:cxn>
                <a:cxn ang="0">
                  <a:pos x="11" y="77"/>
                </a:cxn>
                <a:cxn ang="0">
                  <a:pos x="13" y="53"/>
                </a:cxn>
                <a:cxn ang="0">
                  <a:pos x="14" y="29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3"/>
                </a:cxn>
                <a:cxn ang="0">
                  <a:pos x="14" y="2"/>
                </a:cxn>
                <a:cxn ang="0">
                  <a:pos x="12" y="1"/>
                </a:cxn>
                <a:cxn ang="0">
                  <a:pos x="10" y="0"/>
                </a:cxn>
                <a:cxn ang="0">
                  <a:pos x="9" y="1"/>
                </a:cxn>
                <a:cxn ang="0">
                  <a:pos x="7" y="2"/>
                </a:cxn>
                <a:cxn ang="0">
                  <a:pos x="6" y="3"/>
                </a:cxn>
                <a:cxn ang="0">
                  <a:pos x="6" y="5"/>
                </a:cxn>
                <a:cxn ang="0">
                  <a:pos x="6" y="5"/>
                </a:cxn>
              </a:cxnLst>
              <a:rect l="0" t="0" r="r" b="b"/>
              <a:pathLst>
                <a:path w="15" h="105">
                  <a:moveTo>
                    <a:pt x="6" y="5"/>
                  </a:moveTo>
                  <a:lnTo>
                    <a:pt x="6" y="5"/>
                  </a:lnTo>
                  <a:lnTo>
                    <a:pt x="5" y="29"/>
                  </a:lnTo>
                  <a:lnTo>
                    <a:pt x="2" y="53"/>
                  </a:lnTo>
                  <a:lnTo>
                    <a:pt x="1" y="77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2" y="104"/>
                  </a:lnTo>
                  <a:lnTo>
                    <a:pt x="4" y="105"/>
                  </a:lnTo>
                  <a:lnTo>
                    <a:pt x="6" y="105"/>
                  </a:lnTo>
                  <a:lnTo>
                    <a:pt x="7" y="105"/>
                  </a:lnTo>
                  <a:lnTo>
                    <a:pt x="9" y="104"/>
                  </a:lnTo>
                  <a:lnTo>
                    <a:pt x="10" y="102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1" y="77"/>
                  </a:lnTo>
                  <a:lnTo>
                    <a:pt x="13" y="53"/>
                  </a:lnTo>
                  <a:lnTo>
                    <a:pt x="14" y="29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4" y="2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6" y="3"/>
                  </a:lnTo>
                  <a:lnTo>
                    <a:pt x="6" y="5"/>
                  </a:lnTo>
                  <a:lnTo>
                    <a:pt x="6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27" name="Freeform 177">
              <a:extLst>
                <a:ext uri="{FF2B5EF4-FFF2-40B4-BE49-F238E27FC236}">
                  <a16:creationId xmlns="" xmlns:a16="http://schemas.microsoft.com/office/drawing/2014/main" id="{090DB654-DF96-439F-8B20-1C2A7A592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4363" y="2520950"/>
              <a:ext cx="4763" cy="71438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0" y="134"/>
                </a:cxn>
                <a:cxn ang="0">
                  <a:pos x="1" y="136"/>
                </a:cxn>
                <a:cxn ang="0">
                  <a:pos x="3" y="136"/>
                </a:cxn>
                <a:cxn ang="0">
                  <a:pos x="4" y="137"/>
                </a:cxn>
                <a:cxn ang="0">
                  <a:pos x="6" y="136"/>
                </a:cxn>
                <a:cxn ang="0">
                  <a:pos x="7" y="136"/>
                </a:cxn>
                <a:cxn ang="0">
                  <a:pos x="8" y="134"/>
                </a:cxn>
                <a:cxn ang="0">
                  <a:pos x="9" y="132"/>
                </a:cxn>
                <a:cxn ang="0">
                  <a:pos x="9" y="4"/>
                </a:cxn>
                <a:cxn ang="0">
                  <a:pos x="9" y="4"/>
                </a:cxn>
                <a:cxn ang="0">
                  <a:pos x="8" y="2"/>
                </a:cxn>
                <a:cxn ang="0">
                  <a:pos x="7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9" h="137">
                  <a:moveTo>
                    <a:pt x="0" y="4"/>
                  </a:moveTo>
                  <a:lnTo>
                    <a:pt x="0" y="132"/>
                  </a:lnTo>
                  <a:lnTo>
                    <a:pt x="0" y="132"/>
                  </a:lnTo>
                  <a:lnTo>
                    <a:pt x="0" y="134"/>
                  </a:lnTo>
                  <a:lnTo>
                    <a:pt x="1" y="136"/>
                  </a:lnTo>
                  <a:lnTo>
                    <a:pt x="3" y="136"/>
                  </a:lnTo>
                  <a:lnTo>
                    <a:pt x="4" y="137"/>
                  </a:lnTo>
                  <a:lnTo>
                    <a:pt x="6" y="136"/>
                  </a:lnTo>
                  <a:lnTo>
                    <a:pt x="7" y="136"/>
                  </a:lnTo>
                  <a:lnTo>
                    <a:pt x="8" y="134"/>
                  </a:lnTo>
                  <a:lnTo>
                    <a:pt x="9" y="132"/>
                  </a:lnTo>
                  <a:lnTo>
                    <a:pt x="9" y="4"/>
                  </a:lnTo>
                  <a:lnTo>
                    <a:pt x="9" y="4"/>
                  </a:lnTo>
                  <a:lnTo>
                    <a:pt x="8" y="2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28" name="Freeform 178">
              <a:extLst>
                <a:ext uri="{FF2B5EF4-FFF2-40B4-BE49-F238E27FC236}">
                  <a16:creationId xmlns="" xmlns:a16="http://schemas.microsoft.com/office/drawing/2014/main" id="{E893E87F-5FE6-4A24-8467-33838F4B5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1350" y="2547938"/>
              <a:ext cx="7938" cy="68263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5" y="5"/>
                </a:cxn>
                <a:cxn ang="0">
                  <a:pos x="2" y="33"/>
                </a:cxn>
                <a:cxn ang="0">
                  <a:pos x="1" y="47"/>
                </a:cxn>
                <a:cxn ang="0">
                  <a:pos x="0" y="62"/>
                </a:cxn>
                <a:cxn ang="0">
                  <a:pos x="0" y="124"/>
                </a:cxn>
                <a:cxn ang="0">
                  <a:pos x="0" y="124"/>
                </a:cxn>
                <a:cxn ang="0">
                  <a:pos x="1" y="126"/>
                </a:cxn>
                <a:cxn ang="0">
                  <a:pos x="2" y="127"/>
                </a:cxn>
                <a:cxn ang="0">
                  <a:pos x="3" y="128"/>
                </a:cxn>
                <a:cxn ang="0">
                  <a:pos x="5" y="128"/>
                </a:cxn>
                <a:cxn ang="0">
                  <a:pos x="6" y="128"/>
                </a:cxn>
                <a:cxn ang="0">
                  <a:pos x="8" y="127"/>
                </a:cxn>
                <a:cxn ang="0">
                  <a:pos x="9" y="126"/>
                </a:cxn>
                <a:cxn ang="0">
                  <a:pos x="9" y="124"/>
                </a:cxn>
                <a:cxn ang="0">
                  <a:pos x="9" y="69"/>
                </a:cxn>
                <a:cxn ang="0">
                  <a:pos x="9" y="69"/>
                </a:cxn>
                <a:cxn ang="0">
                  <a:pos x="10" y="52"/>
                </a:cxn>
                <a:cxn ang="0">
                  <a:pos x="11" y="37"/>
                </a:cxn>
                <a:cxn ang="0">
                  <a:pos x="14" y="5"/>
                </a:cxn>
                <a:cxn ang="0">
                  <a:pos x="14" y="5"/>
                </a:cxn>
                <a:cxn ang="0">
                  <a:pos x="14" y="3"/>
                </a:cxn>
                <a:cxn ang="0">
                  <a:pos x="13" y="2"/>
                </a:cxn>
                <a:cxn ang="0">
                  <a:pos x="11" y="1"/>
                </a:cxn>
                <a:cxn ang="0">
                  <a:pos x="10" y="0"/>
                </a:cxn>
                <a:cxn ang="0">
                  <a:pos x="6" y="2"/>
                </a:cxn>
                <a:cxn ang="0">
                  <a:pos x="5" y="3"/>
                </a:cxn>
                <a:cxn ang="0">
                  <a:pos x="5" y="5"/>
                </a:cxn>
                <a:cxn ang="0">
                  <a:pos x="5" y="5"/>
                </a:cxn>
              </a:cxnLst>
              <a:rect l="0" t="0" r="r" b="b"/>
              <a:pathLst>
                <a:path w="14" h="128">
                  <a:moveTo>
                    <a:pt x="5" y="5"/>
                  </a:moveTo>
                  <a:lnTo>
                    <a:pt x="5" y="5"/>
                  </a:lnTo>
                  <a:lnTo>
                    <a:pt x="2" y="33"/>
                  </a:lnTo>
                  <a:lnTo>
                    <a:pt x="1" y="47"/>
                  </a:lnTo>
                  <a:lnTo>
                    <a:pt x="0" y="62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1" y="126"/>
                  </a:lnTo>
                  <a:lnTo>
                    <a:pt x="2" y="127"/>
                  </a:lnTo>
                  <a:lnTo>
                    <a:pt x="3" y="128"/>
                  </a:lnTo>
                  <a:lnTo>
                    <a:pt x="5" y="128"/>
                  </a:lnTo>
                  <a:lnTo>
                    <a:pt x="6" y="128"/>
                  </a:lnTo>
                  <a:lnTo>
                    <a:pt x="8" y="127"/>
                  </a:lnTo>
                  <a:lnTo>
                    <a:pt x="9" y="126"/>
                  </a:lnTo>
                  <a:lnTo>
                    <a:pt x="9" y="124"/>
                  </a:lnTo>
                  <a:lnTo>
                    <a:pt x="9" y="69"/>
                  </a:lnTo>
                  <a:lnTo>
                    <a:pt x="9" y="69"/>
                  </a:lnTo>
                  <a:lnTo>
                    <a:pt x="10" y="52"/>
                  </a:lnTo>
                  <a:lnTo>
                    <a:pt x="11" y="37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3" y="2"/>
                  </a:lnTo>
                  <a:lnTo>
                    <a:pt x="11" y="1"/>
                  </a:lnTo>
                  <a:lnTo>
                    <a:pt x="10" y="0"/>
                  </a:lnTo>
                  <a:lnTo>
                    <a:pt x="6" y="2"/>
                  </a:lnTo>
                  <a:lnTo>
                    <a:pt x="5" y="3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29" name="Freeform 179">
              <a:extLst>
                <a:ext uri="{FF2B5EF4-FFF2-40B4-BE49-F238E27FC236}">
                  <a16:creationId xmlns="" xmlns:a16="http://schemas.microsoft.com/office/drawing/2014/main" id="{4435B6F5-632E-4094-80C9-6F6CA0D37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8338" y="2578100"/>
              <a:ext cx="6350" cy="5556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0" y="102"/>
                </a:cxn>
                <a:cxn ang="0">
                  <a:pos x="1" y="103"/>
                </a:cxn>
                <a:cxn ang="0">
                  <a:pos x="4" y="104"/>
                </a:cxn>
                <a:cxn ang="0">
                  <a:pos x="5" y="104"/>
                </a:cxn>
                <a:cxn ang="0">
                  <a:pos x="7" y="104"/>
                </a:cxn>
                <a:cxn ang="0">
                  <a:pos x="8" y="103"/>
                </a:cxn>
                <a:cxn ang="0">
                  <a:pos x="9" y="102"/>
                </a:cxn>
                <a:cxn ang="0">
                  <a:pos x="10" y="100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0" h="104">
                  <a:moveTo>
                    <a:pt x="0" y="5"/>
                  </a:moveTo>
                  <a:lnTo>
                    <a:pt x="0" y="100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1" y="103"/>
                  </a:lnTo>
                  <a:lnTo>
                    <a:pt x="4" y="104"/>
                  </a:lnTo>
                  <a:lnTo>
                    <a:pt x="5" y="104"/>
                  </a:lnTo>
                  <a:lnTo>
                    <a:pt x="7" y="104"/>
                  </a:lnTo>
                  <a:lnTo>
                    <a:pt x="8" y="103"/>
                  </a:lnTo>
                  <a:lnTo>
                    <a:pt x="9" y="102"/>
                  </a:lnTo>
                  <a:lnTo>
                    <a:pt x="10" y="100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0" name="Freeform 180">
              <a:extLst>
                <a:ext uri="{FF2B5EF4-FFF2-40B4-BE49-F238E27FC236}">
                  <a16:creationId xmlns="" xmlns:a16="http://schemas.microsoft.com/office/drawing/2014/main" id="{218F477A-2D1C-4219-87B4-A7F6AFADD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2608263"/>
              <a:ext cx="7938" cy="49213"/>
            </a:xfrm>
            <a:custGeom>
              <a:avLst/>
              <a:gdLst/>
              <a:ahLst/>
              <a:cxnLst>
                <a:cxn ang="0">
                  <a:pos x="15" y="88"/>
                </a:cxn>
                <a:cxn ang="0">
                  <a:pos x="15" y="88"/>
                </a:cxn>
                <a:cxn ang="0">
                  <a:pos x="12" y="79"/>
                </a:cxn>
                <a:cxn ang="0">
                  <a:pos x="10" y="68"/>
                </a:cxn>
                <a:cxn ang="0">
                  <a:pos x="9" y="57"/>
                </a:cxn>
                <a:cxn ang="0">
                  <a:pos x="9" y="47"/>
                </a:cxn>
                <a:cxn ang="0">
                  <a:pos x="9" y="25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2"/>
                </a:cxn>
                <a:cxn ang="0">
                  <a:pos x="9" y="1"/>
                </a:cxn>
                <a:cxn ang="0">
                  <a:pos x="7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0" y="26"/>
                </a:cxn>
                <a:cxn ang="0">
                  <a:pos x="0" y="48"/>
                </a:cxn>
                <a:cxn ang="0">
                  <a:pos x="0" y="59"/>
                </a:cxn>
                <a:cxn ang="0">
                  <a:pos x="1" y="69"/>
                </a:cxn>
                <a:cxn ang="0">
                  <a:pos x="3" y="81"/>
                </a:cxn>
                <a:cxn ang="0">
                  <a:pos x="6" y="91"/>
                </a:cxn>
                <a:cxn ang="0">
                  <a:pos x="6" y="91"/>
                </a:cxn>
                <a:cxn ang="0">
                  <a:pos x="7" y="93"/>
                </a:cxn>
                <a:cxn ang="0">
                  <a:pos x="8" y="94"/>
                </a:cxn>
                <a:cxn ang="0">
                  <a:pos x="10" y="94"/>
                </a:cxn>
                <a:cxn ang="0">
                  <a:pos x="12" y="94"/>
                </a:cxn>
                <a:cxn ang="0">
                  <a:pos x="13" y="93"/>
                </a:cxn>
                <a:cxn ang="0">
                  <a:pos x="14" y="92"/>
                </a:cxn>
                <a:cxn ang="0">
                  <a:pos x="15" y="90"/>
                </a:cxn>
                <a:cxn ang="0">
                  <a:pos x="15" y="88"/>
                </a:cxn>
                <a:cxn ang="0">
                  <a:pos x="15" y="88"/>
                </a:cxn>
              </a:cxnLst>
              <a:rect l="0" t="0" r="r" b="b"/>
              <a:pathLst>
                <a:path w="15" h="94">
                  <a:moveTo>
                    <a:pt x="15" y="88"/>
                  </a:moveTo>
                  <a:lnTo>
                    <a:pt x="15" y="88"/>
                  </a:lnTo>
                  <a:lnTo>
                    <a:pt x="12" y="79"/>
                  </a:lnTo>
                  <a:lnTo>
                    <a:pt x="10" y="68"/>
                  </a:lnTo>
                  <a:lnTo>
                    <a:pt x="9" y="57"/>
                  </a:lnTo>
                  <a:lnTo>
                    <a:pt x="9" y="47"/>
                  </a:lnTo>
                  <a:lnTo>
                    <a:pt x="9" y="25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9" y="1"/>
                  </a:lnTo>
                  <a:lnTo>
                    <a:pt x="7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26"/>
                  </a:lnTo>
                  <a:lnTo>
                    <a:pt x="0" y="48"/>
                  </a:lnTo>
                  <a:lnTo>
                    <a:pt x="0" y="59"/>
                  </a:lnTo>
                  <a:lnTo>
                    <a:pt x="1" y="69"/>
                  </a:lnTo>
                  <a:lnTo>
                    <a:pt x="3" y="81"/>
                  </a:lnTo>
                  <a:lnTo>
                    <a:pt x="6" y="91"/>
                  </a:lnTo>
                  <a:lnTo>
                    <a:pt x="6" y="91"/>
                  </a:lnTo>
                  <a:lnTo>
                    <a:pt x="7" y="93"/>
                  </a:lnTo>
                  <a:lnTo>
                    <a:pt x="8" y="94"/>
                  </a:lnTo>
                  <a:lnTo>
                    <a:pt x="10" y="94"/>
                  </a:lnTo>
                  <a:lnTo>
                    <a:pt x="12" y="94"/>
                  </a:lnTo>
                  <a:lnTo>
                    <a:pt x="13" y="93"/>
                  </a:lnTo>
                  <a:lnTo>
                    <a:pt x="14" y="92"/>
                  </a:lnTo>
                  <a:lnTo>
                    <a:pt x="15" y="90"/>
                  </a:lnTo>
                  <a:lnTo>
                    <a:pt x="15" y="88"/>
                  </a:lnTo>
                  <a:lnTo>
                    <a:pt x="15" y="8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1" name="Freeform 181">
              <a:extLst>
                <a:ext uri="{FF2B5EF4-FFF2-40B4-BE49-F238E27FC236}">
                  <a16:creationId xmlns="" xmlns:a16="http://schemas.microsoft.com/office/drawing/2014/main" id="{B89CD53A-E147-4CBD-88C2-A130F602C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9138" y="2622550"/>
              <a:ext cx="7938" cy="63500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6" y="5"/>
                </a:cxn>
                <a:cxn ang="0">
                  <a:pos x="5" y="18"/>
                </a:cxn>
                <a:cxn ang="0">
                  <a:pos x="3" y="31"/>
                </a:cxn>
                <a:cxn ang="0">
                  <a:pos x="1" y="43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0" y="86"/>
                </a:cxn>
                <a:cxn ang="0">
                  <a:pos x="0" y="114"/>
                </a:cxn>
                <a:cxn ang="0">
                  <a:pos x="0" y="114"/>
                </a:cxn>
                <a:cxn ang="0">
                  <a:pos x="1" y="116"/>
                </a:cxn>
                <a:cxn ang="0">
                  <a:pos x="2" y="117"/>
                </a:cxn>
                <a:cxn ang="0">
                  <a:pos x="3" y="118"/>
                </a:cxn>
                <a:cxn ang="0">
                  <a:pos x="6" y="119"/>
                </a:cxn>
                <a:cxn ang="0">
                  <a:pos x="8" y="118"/>
                </a:cxn>
                <a:cxn ang="0">
                  <a:pos x="9" y="117"/>
                </a:cxn>
                <a:cxn ang="0">
                  <a:pos x="10" y="116"/>
                </a:cxn>
                <a:cxn ang="0">
                  <a:pos x="11" y="114"/>
                </a:cxn>
                <a:cxn ang="0">
                  <a:pos x="11" y="57"/>
                </a:cxn>
                <a:cxn ang="0">
                  <a:pos x="11" y="57"/>
                </a:cxn>
                <a:cxn ang="0">
                  <a:pos x="11" y="43"/>
                </a:cxn>
                <a:cxn ang="0">
                  <a:pos x="13" y="31"/>
                </a:cxn>
                <a:cxn ang="0">
                  <a:pos x="14" y="18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3"/>
                </a:cxn>
                <a:cxn ang="0">
                  <a:pos x="14" y="1"/>
                </a:cxn>
                <a:cxn ang="0">
                  <a:pos x="12" y="0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8" y="1"/>
                </a:cxn>
                <a:cxn ang="0">
                  <a:pos x="6" y="3"/>
                </a:cxn>
                <a:cxn ang="0">
                  <a:pos x="6" y="5"/>
                </a:cxn>
                <a:cxn ang="0">
                  <a:pos x="6" y="5"/>
                </a:cxn>
              </a:cxnLst>
              <a:rect l="0" t="0" r="r" b="b"/>
              <a:pathLst>
                <a:path w="15" h="119">
                  <a:moveTo>
                    <a:pt x="6" y="5"/>
                  </a:moveTo>
                  <a:lnTo>
                    <a:pt x="6" y="5"/>
                  </a:lnTo>
                  <a:lnTo>
                    <a:pt x="5" y="18"/>
                  </a:lnTo>
                  <a:lnTo>
                    <a:pt x="3" y="31"/>
                  </a:lnTo>
                  <a:lnTo>
                    <a:pt x="1" y="43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86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1" y="116"/>
                  </a:lnTo>
                  <a:lnTo>
                    <a:pt x="2" y="117"/>
                  </a:lnTo>
                  <a:lnTo>
                    <a:pt x="3" y="118"/>
                  </a:lnTo>
                  <a:lnTo>
                    <a:pt x="6" y="119"/>
                  </a:lnTo>
                  <a:lnTo>
                    <a:pt x="8" y="118"/>
                  </a:lnTo>
                  <a:lnTo>
                    <a:pt x="9" y="117"/>
                  </a:lnTo>
                  <a:lnTo>
                    <a:pt x="10" y="116"/>
                  </a:lnTo>
                  <a:lnTo>
                    <a:pt x="11" y="114"/>
                  </a:lnTo>
                  <a:lnTo>
                    <a:pt x="11" y="57"/>
                  </a:lnTo>
                  <a:lnTo>
                    <a:pt x="11" y="57"/>
                  </a:lnTo>
                  <a:lnTo>
                    <a:pt x="11" y="43"/>
                  </a:lnTo>
                  <a:lnTo>
                    <a:pt x="13" y="31"/>
                  </a:lnTo>
                  <a:lnTo>
                    <a:pt x="14" y="18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4" y="1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8" y="1"/>
                  </a:lnTo>
                  <a:lnTo>
                    <a:pt x="6" y="3"/>
                  </a:lnTo>
                  <a:lnTo>
                    <a:pt x="6" y="5"/>
                  </a:lnTo>
                  <a:lnTo>
                    <a:pt x="6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2" name="Freeform 182">
              <a:extLst>
                <a:ext uri="{FF2B5EF4-FFF2-40B4-BE49-F238E27FC236}">
                  <a16:creationId xmlns="" xmlns:a16="http://schemas.microsoft.com/office/drawing/2014/main" id="{87C7DBBA-7CEB-412A-B59E-415D333D1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1363" y="2652713"/>
              <a:ext cx="4763" cy="55563"/>
            </a:xfrm>
            <a:custGeom>
              <a:avLst/>
              <a:gdLst/>
              <a:ahLst/>
              <a:cxnLst>
                <a:cxn ang="0">
                  <a:pos x="11" y="5"/>
                </a:cxn>
                <a:cxn ang="0">
                  <a:pos x="11" y="5"/>
                </a:cxn>
                <a:cxn ang="0">
                  <a:pos x="11" y="3"/>
                </a:cxn>
                <a:cxn ang="0">
                  <a:pos x="10" y="1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3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0" y="53"/>
                </a:cxn>
                <a:cxn ang="0">
                  <a:pos x="0" y="75"/>
                </a:cxn>
                <a:cxn ang="0">
                  <a:pos x="2" y="99"/>
                </a:cxn>
                <a:cxn ang="0">
                  <a:pos x="2" y="99"/>
                </a:cxn>
                <a:cxn ang="0">
                  <a:pos x="2" y="101"/>
                </a:cxn>
                <a:cxn ang="0">
                  <a:pos x="4" y="103"/>
                </a:cxn>
                <a:cxn ang="0">
                  <a:pos x="7" y="104"/>
                </a:cxn>
                <a:cxn ang="0">
                  <a:pos x="9" y="104"/>
                </a:cxn>
                <a:cxn ang="0">
                  <a:pos x="10" y="103"/>
                </a:cxn>
                <a:cxn ang="0">
                  <a:pos x="11" y="101"/>
                </a:cxn>
                <a:cxn ang="0">
                  <a:pos x="11" y="99"/>
                </a:cxn>
                <a:cxn ang="0">
                  <a:pos x="11" y="99"/>
                </a:cxn>
                <a:cxn ang="0">
                  <a:pos x="9" y="75"/>
                </a:cxn>
                <a:cxn ang="0">
                  <a:pos x="9" y="53"/>
                </a:cxn>
                <a:cxn ang="0">
                  <a:pos x="11" y="5"/>
                </a:cxn>
                <a:cxn ang="0">
                  <a:pos x="11" y="5"/>
                </a:cxn>
              </a:cxnLst>
              <a:rect l="0" t="0" r="r" b="b"/>
              <a:pathLst>
                <a:path w="11" h="104">
                  <a:moveTo>
                    <a:pt x="11" y="5"/>
                  </a:moveTo>
                  <a:lnTo>
                    <a:pt x="11" y="5"/>
                  </a:lnTo>
                  <a:lnTo>
                    <a:pt x="11" y="3"/>
                  </a:lnTo>
                  <a:lnTo>
                    <a:pt x="10" y="1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53"/>
                  </a:lnTo>
                  <a:lnTo>
                    <a:pt x="0" y="75"/>
                  </a:lnTo>
                  <a:lnTo>
                    <a:pt x="2" y="99"/>
                  </a:lnTo>
                  <a:lnTo>
                    <a:pt x="2" y="99"/>
                  </a:lnTo>
                  <a:lnTo>
                    <a:pt x="2" y="101"/>
                  </a:lnTo>
                  <a:lnTo>
                    <a:pt x="4" y="103"/>
                  </a:lnTo>
                  <a:lnTo>
                    <a:pt x="7" y="104"/>
                  </a:lnTo>
                  <a:lnTo>
                    <a:pt x="9" y="104"/>
                  </a:lnTo>
                  <a:lnTo>
                    <a:pt x="10" y="103"/>
                  </a:lnTo>
                  <a:lnTo>
                    <a:pt x="11" y="101"/>
                  </a:lnTo>
                  <a:lnTo>
                    <a:pt x="11" y="99"/>
                  </a:lnTo>
                  <a:lnTo>
                    <a:pt x="11" y="99"/>
                  </a:lnTo>
                  <a:lnTo>
                    <a:pt x="9" y="75"/>
                  </a:lnTo>
                  <a:lnTo>
                    <a:pt x="9" y="53"/>
                  </a:lnTo>
                  <a:lnTo>
                    <a:pt x="11" y="5"/>
                  </a:lnTo>
                  <a:lnTo>
                    <a:pt x="11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3" name="Freeform 183">
              <a:extLst>
                <a:ext uri="{FF2B5EF4-FFF2-40B4-BE49-F238E27FC236}">
                  <a16:creationId xmlns="" xmlns:a16="http://schemas.microsoft.com/office/drawing/2014/main" id="{57C0B162-7351-4C79-A0EA-B15F0288C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000" y="2676525"/>
              <a:ext cx="6350" cy="58738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0" y="4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" y="57"/>
                </a:cxn>
                <a:cxn ang="0">
                  <a:pos x="2" y="83"/>
                </a:cxn>
                <a:cxn ang="0">
                  <a:pos x="5" y="109"/>
                </a:cxn>
                <a:cxn ang="0">
                  <a:pos x="5" y="109"/>
                </a:cxn>
                <a:cxn ang="0">
                  <a:pos x="6" y="111"/>
                </a:cxn>
                <a:cxn ang="0">
                  <a:pos x="7" y="112"/>
                </a:cxn>
                <a:cxn ang="0">
                  <a:pos x="10" y="113"/>
                </a:cxn>
                <a:cxn ang="0">
                  <a:pos x="12" y="113"/>
                </a:cxn>
                <a:cxn ang="0">
                  <a:pos x="13" y="112"/>
                </a:cxn>
                <a:cxn ang="0">
                  <a:pos x="14" y="111"/>
                </a:cxn>
                <a:cxn ang="0">
                  <a:pos x="14" y="109"/>
                </a:cxn>
                <a:cxn ang="0">
                  <a:pos x="14" y="109"/>
                </a:cxn>
                <a:cxn ang="0">
                  <a:pos x="12" y="83"/>
                </a:cxn>
                <a:cxn ang="0">
                  <a:pos x="10" y="57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4" h="113">
                  <a:moveTo>
                    <a:pt x="10" y="4"/>
                  </a:moveTo>
                  <a:lnTo>
                    <a:pt x="10" y="4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57"/>
                  </a:lnTo>
                  <a:lnTo>
                    <a:pt x="2" y="83"/>
                  </a:lnTo>
                  <a:lnTo>
                    <a:pt x="5" y="109"/>
                  </a:lnTo>
                  <a:lnTo>
                    <a:pt x="5" y="109"/>
                  </a:lnTo>
                  <a:lnTo>
                    <a:pt x="6" y="111"/>
                  </a:lnTo>
                  <a:lnTo>
                    <a:pt x="7" y="112"/>
                  </a:lnTo>
                  <a:lnTo>
                    <a:pt x="10" y="113"/>
                  </a:lnTo>
                  <a:lnTo>
                    <a:pt x="12" y="113"/>
                  </a:lnTo>
                  <a:lnTo>
                    <a:pt x="13" y="112"/>
                  </a:lnTo>
                  <a:lnTo>
                    <a:pt x="14" y="111"/>
                  </a:lnTo>
                  <a:lnTo>
                    <a:pt x="14" y="109"/>
                  </a:lnTo>
                  <a:lnTo>
                    <a:pt x="14" y="109"/>
                  </a:lnTo>
                  <a:lnTo>
                    <a:pt x="12" y="83"/>
                  </a:lnTo>
                  <a:lnTo>
                    <a:pt x="10" y="57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4" name="Freeform 184">
              <a:extLst>
                <a:ext uri="{FF2B5EF4-FFF2-40B4-BE49-F238E27FC236}">
                  <a16:creationId xmlns="" xmlns:a16="http://schemas.microsoft.com/office/drawing/2014/main" id="{7ABB1F5E-BA99-403B-B0BB-6EC9F544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1513" y="2305050"/>
              <a:ext cx="12700" cy="61913"/>
            </a:xfrm>
            <a:custGeom>
              <a:avLst/>
              <a:gdLst/>
              <a:ahLst/>
              <a:cxnLst>
                <a:cxn ang="0">
                  <a:pos x="21" y="109"/>
                </a:cxn>
                <a:cxn ang="0">
                  <a:pos x="21" y="109"/>
                </a:cxn>
                <a:cxn ang="0">
                  <a:pos x="16" y="105"/>
                </a:cxn>
                <a:cxn ang="0">
                  <a:pos x="13" y="101"/>
                </a:cxn>
                <a:cxn ang="0">
                  <a:pos x="11" y="95"/>
                </a:cxn>
                <a:cxn ang="0">
                  <a:pos x="9" y="89"/>
                </a:cxn>
                <a:cxn ang="0">
                  <a:pos x="9" y="76"/>
                </a:cxn>
                <a:cxn ang="0">
                  <a:pos x="9" y="64"/>
                </a:cxn>
                <a:cxn ang="0">
                  <a:pos x="9" y="64"/>
                </a:cxn>
                <a:cxn ang="0">
                  <a:pos x="10" y="34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77"/>
                </a:cxn>
                <a:cxn ang="0">
                  <a:pos x="0" y="77"/>
                </a:cxn>
                <a:cxn ang="0">
                  <a:pos x="0" y="89"/>
                </a:cxn>
                <a:cxn ang="0">
                  <a:pos x="1" y="95"/>
                </a:cxn>
                <a:cxn ang="0">
                  <a:pos x="3" y="100"/>
                </a:cxn>
                <a:cxn ang="0">
                  <a:pos x="5" y="105"/>
                </a:cxn>
                <a:cxn ang="0">
                  <a:pos x="8" y="110"/>
                </a:cxn>
                <a:cxn ang="0">
                  <a:pos x="12" y="115"/>
                </a:cxn>
                <a:cxn ang="0">
                  <a:pos x="16" y="118"/>
                </a:cxn>
                <a:cxn ang="0">
                  <a:pos x="16" y="118"/>
                </a:cxn>
                <a:cxn ang="0">
                  <a:pos x="18" y="119"/>
                </a:cxn>
                <a:cxn ang="0">
                  <a:pos x="20" y="119"/>
                </a:cxn>
                <a:cxn ang="0">
                  <a:pos x="21" y="118"/>
                </a:cxn>
                <a:cxn ang="0">
                  <a:pos x="22" y="117"/>
                </a:cxn>
                <a:cxn ang="0">
                  <a:pos x="23" y="115"/>
                </a:cxn>
                <a:cxn ang="0">
                  <a:pos x="23" y="112"/>
                </a:cxn>
                <a:cxn ang="0">
                  <a:pos x="22" y="111"/>
                </a:cxn>
                <a:cxn ang="0">
                  <a:pos x="21" y="109"/>
                </a:cxn>
                <a:cxn ang="0">
                  <a:pos x="21" y="109"/>
                </a:cxn>
              </a:cxnLst>
              <a:rect l="0" t="0" r="r" b="b"/>
              <a:pathLst>
                <a:path w="23" h="119">
                  <a:moveTo>
                    <a:pt x="21" y="109"/>
                  </a:moveTo>
                  <a:lnTo>
                    <a:pt x="21" y="109"/>
                  </a:lnTo>
                  <a:lnTo>
                    <a:pt x="16" y="105"/>
                  </a:lnTo>
                  <a:lnTo>
                    <a:pt x="13" y="101"/>
                  </a:lnTo>
                  <a:lnTo>
                    <a:pt x="11" y="95"/>
                  </a:lnTo>
                  <a:lnTo>
                    <a:pt x="9" y="89"/>
                  </a:lnTo>
                  <a:lnTo>
                    <a:pt x="9" y="76"/>
                  </a:lnTo>
                  <a:lnTo>
                    <a:pt x="9" y="64"/>
                  </a:lnTo>
                  <a:lnTo>
                    <a:pt x="9" y="64"/>
                  </a:lnTo>
                  <a:lnTo>
                    <a:pt x="10" y="34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89"/>
                  </a:lnTo>
                  <a:lnTo>
                    <a:pt x="1" y="95"/>
                  </a:lnTo>
                  <a:lnTo>
                    <a:pt x="3" y="100"/>
                  </a:lnTo>
                  <a:lnTo>
                    <a:pt x="5" y="105"/>
                  </a:lnTo>
                  <a:lnTo>
                    <a:pt x="8" y="110"/>
                  </a:lnTo>
                  <a:lnTo>
                    <a:pt x="12" y="115"/>
                  </a:lnTo>
                  <a:lnTo>
                    <a:pt x="16" y="118"/>
                  </a:lnTo>
                  <a:lnTo>
                    <a:pt x="16" y="118"/>
                  </a:lnTo>
                  <a:lnTo>
                    <a:pt x="18" y="119"/>
                  </a:lnTo>
                  <a:lnTo>
                    <a:pt x="20" y="119"/>
                  </a:lnTo>
                  <a:lnTo>
                    <a:pt x="21" y="118"/>
                  </a:lnTo>
                  <a:lnTo>
                    <a:pt x="22" y="117"/>
                  </a:lnTo>
                  <a:lnTo>
                    <a:pt x="23" y="115"/>
                  </a:lnTo>
                  <a:lnTo>
                    <a:pt x="23" y="112"/>
                  </a:lnTo>
                  <a:lnTo>
                    <a:pt x="22" y="111"/>
                  </a:lnTo>
                  <a:lnTo>
                    <a:pt x="21" y="109"/>
                  </a:lnTo>
                  <a:lnTo>
                    <a:pt x="21" y="10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5" name="Freeform 185">
              <a:extLst>
                <a:ext uri="{FF2B5EF4-FFF2-40B4-BE49-F238E27FC236}">
                  <a16:creationId xmlns="" xmlns:a16="http://schemas.microsoft.com/office/drawing/2014/main" id="{BD963D85-4E6B-461D-A174-A28CB2DCE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9613" y="2336800"/>
              <a:ext cx="9525" cy="55563"/>
            </a:xfrm>
            <a:custGeom>
              <a:avLst/>
              <a:gdLst/>
              <a:ahLst/>
              <a:cxnLst>
                <a:cxn ang="0">
                  <a:pos x="9" y="3"/>
                </a:cxn>
                <a:cxn ang="0">
                  <a:pos x="9" y="3"/>
                </a:cxn>
                <a:cxn ang="0">
                  <a:pos x="7" y="15"/>
                </a:cxn>
                <a:cxn ang="0">
                  <a:pos x="4" y="27"/>
                </a:cxn>
                <a:cxn ang="0">
                  <a:pos x="2" y="50"/>
                </a:cxn>
                <a:cxn ang="0">
                  <a:pos x="0" y="75"/>
                </a:cxn>
                <a:cxn ang="0">
                  <a:pos x="0" y="99"/>
                </a:cxn>
                <a:cxn ang="0">
                  <a:pos x="0" y="99"/>
                </a:cxn>
                <a:cxn ang="0">
                  <a:pos x="0" y="101"/>
                </a:cxn>
                <a:cxn ang="0">
                  <a:pos x="1" y="102"/>
                </a:cxn>
                <a:cxn ang="0">
                  <a:pos x="3" y="103"/>
                </a:cxn>
                <a:cxn ang="0">
                  <a:pos x="5" y="104"/>
                </a:cxn>
                <a:cxn ang="0">
                  <a:pos x="6" y="103"/>
                </a:cxn>
                <a:cxn ang="0">
                  <a:pos x="8" y="102"/>
                </a:cxn>
                <a:cxn ang="0">
                  <a:pos x="9" y="101"/>
                </a:cxn>
                <a:cxn ang="0">
                  <a:pos x="9" y="99"/>
                </a:cxn>
                <a:cxn ang="0">
                  <a:pos x="9" y="99"/>
                </a:cxn>
                <a:cxn ang="0">
                  <a:pos x="10" y="75"/>
                </a:cxn>
                <a:cxn ang="0">
                  <a:pos x="11" y="52"/>
                </a:cxn>
                <a:cxn ang="0">
                  <a:pos x="13" y="29"/>
                </a:cxn>
                <a:cxn ang="0">
                  <a:pos x="16" y="17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8" y="4"/>
                </a:cxn>
                <a:cxn ang="0">
                  <a:pos x="18" y="2"/>
                </a:cxn>
                <a:cxn ang="0">
                  <a:pos x="17" y="1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2" y="0"/>
                </a:cxn>
                <a:cxn ang="0">
                  <a:pos x="10" y="1"/>
                </a:cxn>
                <a:cxn ang="0">
                  <a:pos x="9" y="3"/>
                </a:cxn>
                <a:cxn ang="0">
                  <a:pos x="9" y="3"/>
                </a:cxn>
              </a:cxnLst>
              <a:rect l="0" t="0" r="r" b="b"/>
              <a:pathLst>
                <a:path w="18" h="104">
                  <a:moveTo>
                    <a:pt x="9" y="3"/>
                  </a:moveTo>
                  <a:lnTo>
                    <a:pt x="9" y="3"/>
                  </a:lnTo>
                  <a:lnTo>
                    <a:pt x="7" y="15"/>
                  </a:lnTo>
                  <a:lnTo>
                    <a:pt x="4" y="27"/>
                  </a:lnTo>
                  <a:lnTo>
                    <a:pt x="2" y="50"/>
                  </a:lnTo>
                  <a:lnTo>
                    <a:pt x="0" y="75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0" y="101"/>
                  </a:lnTo>
                  <a:lnTo>
                    <a:pt x="1" y="102"/>
                  </a:lnTo>
                  <a:lnTo>
                    <a:pt x="3" y="103"/>
                  </a:lnTo>
                  <a:lnTo>
                    <a:pt x="5" y="104"/>
                  </a:lnTo>
                  <a:lnTo>
                    <a:pt x="6" y="103"/>
                  </a:lnTo>
                  <a:lnTo>
                    <a:pt x="8" y="102"/>
                  </a:lnTo>
                  <a:lnTo>
                    <a:pt x="9" y="101"/>
                  </a:lnTo>
                  <a:lnTo>
                    <a:pt x="9" y="99"/>
                  </a:lnTo>
                  <a:lnTo>
                    <a:pt x="9" y="99"/>
                  </a:lnTo>
                  <a:lnTo>
                    <a:pt x="10" y="75"/>
                  </a:lnTo>
                  <a:lnTo>
                    <a:pt x="11" y="52"/>
                  </a:lnTo>
                  <a:lnTo>
                    <a:pt x="13" y="29"/>
                  </a:lnTo>
                  <a:lnTo>
                    <a:pt x="16" y="17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18" y="2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9" y="3"/>
                  </a:lnTo>
                  <a:lnTo>
                    <a:pt x="9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6" name="Freeform 186">
              <a:extLst>
                <a:ext uri="{FF2B5EF4-FFF2-40B4-BE49-F238E27FC236}">
                  <a16:creationId xmlns="" xmlns:a16="http://schemas.microsoft.com/office/drawing/2014/main" id="{0A9EE545-5422-4888-AAA8-D875BB260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3425" y="2370138"/>
              <a:ext cx="7938" cy="71438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5" y="4"/>
                </a:cxn>
                <a:cxn ang="0">
                  <a:pos x="4" y="36"/>
                </a:cxn>
                <a:cxn ang="0">
                  <a:pos x="3" y="68"/>
                </a:cxn>
                <a:cxn ang="0">
                  <a:pos x="1" y="100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0" y="134"/>
                </a:cxn>
                <a:cxn ang="0">
                  <a:pos x="1" y="135"/>
                </a:cxn>
                <a:cxn ang="0">
                  <a:pos x="3" y="136"/>
                </a:cxn>
                <a:cxn ang="0">
                  <a:pos x="4" y="136"/>
                </a:cxn>
                <a:cxn ang="0">
                  <a:pos x="7" y="136"/>
                </a:cxn>
                <a:cxn ang="0">
                  <a:pos x="9" y="135"/>
                </a:cxn>
                <a:cxn ang="0">
                  <a:pos x="10" y="134"/>
                </a:cxn>
                <a:cxn ang="0">
                  <a:pos x="10" y="132"/>
                </a:cxn>
                <a:cxn ang="0">
                  <a:pos x="10" y="132"/>
                </a:cxn>
                <a:cxn ang="0">
                  <a:pos x="11" y="100"/>
                </a:cxn>
                <a:cxn ang="0">
                  <a:pos x="13" y="68"/>
                </a:cxn>
                <a:cxn ang="0">
                  <a:pos x="14" y="36"/>
                </a:cxn>
                <a:cxn ang="0">
                  <a:pos x="15" y="4"/>
                </a:cxn>
                <a:cxn ang="0">
                  <a:pos x="15" y="4"/>
                </a:cxn>
                <a:cxn ang="0">
                  <a:pos x="14" y="2"/>
                </a:cxn>
                <a:cxn ang="0">
                  <a:pos x="13" y="1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7" y="1"/>
                </a:cxn>
                <a:cxn ang="0">
                  <a:pos x="5" y="2"/>
                </a:cxn>
                <a:cxn ang="0">
                  <a:pos x="5" y="4"/>
                </a:cxn>
                <a:cxn ang="0">
                  <a:pos x="5" y="4"/>
                </a:cxn>
              </a:cxnLst>
              <a:rect l="0" t="0" r="r" b="b"/>
              <a:pathLst>
                <a:path w="15" h="136">
                  <a:moveTo>
                    <a:pt x="5" y="4"/>
                  </a:moveTo>
                  <a:lnTo>
                    <a:pt x="5" y="4"/>
                  </a:lnTo>
                  <a:lnTo>
                    <a:pt x="4" y="36"/>
                  </a:lnTo>
                  <a:lnTo>
                    <a:pt x="3" y="68"/>
                  </a:lnTo>
                  <a:lnTo>
                    <a:pt x="1" y="100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0" y="134"/>
                  </a:lnTo>
                  <a:lnTo>
                    <a:pt x="1" y="135"/>
                  </a:lnTo>
                  <a:lnTo>
                    <a:pt x="3" y="136"/>
                  </a:lnTo>
                  <a:lnTo>
                    <a:pt x="4" y="136"/>
                  </a:lnTo>
                  <a:lnTo>
                    <a:pt x="7" y="136"/>
                  </a:lnTo>
                  <a:lnTo>
                    <a:pt x="9" y="135"/>
                  </a:lnTo>
                  <a:lnTo>
                    <a:pt x="10" y="134"/>
                  </a:lnTo>
                  <a:lnTo>
                    <a:pt x="10" y="132"/>
                  </a:lnTo>
                  <a:lnTo>
                    <a:pt x="10" y="132"/>
                  </a:lnTo>
                  <a:lnTo>
                    <a:pt x="11" y="100"/>
                  </a:lnTo>
                  <a:lnTo>
                    <a:pt x="13" y="68"/>
                  </a:lnTo>
                  <a:lnTo>
                    <a:pt x="14" y="36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4" y="2"/>
                  </a:lnTo>
                  <a:lnTo>
                    <a:pt x="13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7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7" name="Freeform 187">
              <a:extLst>
                <a:ext uri="{FF2B5EF4-FFF2-40B4-BE49-F238E27FC236}">
                  <a16:creationId xmlns="" xmlns:a16="http://schemas.microsoft.com/office/drawing/2014/main" id="{3A4EF74B-0CDC-4516-807C-71A625DA4B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3588" y="2406650"/>
              <a:ext cx="4763" cy="714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28"/>
                </a:cxn>
                <a:cxn ang="0">
                  <a:pos x="0" y="128"/>
                </a:cxn>
                <a:cxn ang="0">
                  <a:pos x="0" y="130"/>
                </a:cxn>
                <a:cxn ang="0">
                  <a:pos x="1" y="131"/>
                </a:cxn>
                <a:cxn ang="0">
                  <a:pos x="3" y="132"/>
                </a:cxn>
                <a:cxn ang="0">
                  <a:pos x="5" y="133"/>
                </a:cxn>
                <a:cxn ang="0">
                  <a:pos x="6" y="132"/>
                </a:cxn>
                <a:cxn ang="0">
                  <a:pos x="8" y="131"/>
                </a:cxn>
                <a:cxn ang="0">
                  <a:pos x="9" y="130"/>
                </a:cxn>
                <a:cxn ang="0">
                  <a:pos x="9" y="128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33">
                  <a:moveTo>
                    <a:pt x="0" y="5"/>
                  </a:moveTo>
                  <a:lnTo>
                    <a:pt x="0" y="128"/>
                  </a:lnTo>
                  <a:lnTo>
                    <a:pt x="0" y="128"/>
                  </a:lnTo>
                  <a:lnTo>
                    <a:pt x="0" y="130"/>
                  </a:lnTo>
                  <a:lnTo>
                    <a:pt x="1" y="131"/>
                  </a:lnTo>
                  <a:lnTo>
                    <a:pt x="3" y="132"/>
                  </a:lnTo>
                  <a:lnTo>
                    <a:pt x="5" y="133"/>
                  </a:lnTo>
                  <a:lnTo>
                    <a:pt x="6" y="132"/>
                  </a:lnTo>
                  <a:lnTo>
                    <a:pt x="8" y="131"/>
                  </a:lnTo>
                  <a:lnTo>
                    <a:pt x="9" y="130"/>
                  </a:lnTo>
                  <a:lnTo>
                    <a:pt x="9" y="128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8" name="Freeform 188">
              <a:extLst>
                <a:ext uri="{FF2B5EF4-FFF2-40B4-BE49-F238E27FC236}">
                  <a16:creationId xmlns="" xmlns:a16="http://schemas.microsoft.com/office/drawing/2014/main" id="{96F818E4-70B6-4BAE-B9EB-C5BF658F3B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2163" y="2432050"/>
              <a:ext cx="4763" cy="650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18"/>
                </a:cxn>
                <a:cxn ang="0">
                  <a:pos x="0" y="118"/>
                </a:cxn>
                <a:cxn ang="0">
                  <a:pos x="0" y="120"/>
                </a:cxn>
                <a:cxn ang="0">
                  <a:pos x="1" y="121"/>
                </a:cxn>
                <a:cxn ang="0">
                  <a:pos x="2" y="123"/>
                </a:cxn>
                <a:cxn ang="0">
                  <a:pos x="4" y="123"/>
                </a:cxn>
                <a:cxn ang="0">
                  <a:pos x="6" y="123"/>
                </a:cxn>
                <a:cxn ang="0">
                  <a:pos x="7" y="121"/>
                </a:cxn>
                <a:cxn ang="0">
                  <a:pos x="8" y="120"/>
                </a:cxn>
                <a:cxn ang="0">
                  <a:pos x="9" y="118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8" y="3"/>
                </a:cxn>
                <a:cxn ang="0">
                  <a:pos x="7" y="1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2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23">
                  <a:moveTo>
                    <a:pt x="0" y="5"/>
                  </a:moveTo>
                  <a:lnTo>
                    <a:pt x="0" y="118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1" y="121"/>
                  </a:lnTo>
                  <a:lnTo>
                    <a:pt x="2" y="123"/>
                  </a:lnTo>
                  <a:lnTo>
                    <a:pt x="4" y="123"/>
                  </a:lnTo>
                  <a:lnTo>
                    <a:pt x="6" y="123"/>
                  </a:lnTo>
                  <a:lnTo>
                    <a:pt x="7" y="121"/>
                  </a:lnTo>
                  <a:lnTo>
                    <a:pt x="8" y="120"/>
                  </a:lnTo>
                  <a:lnTo>
                    <a:pt x="9" y="118"/>
                  </a:lnTo>
                  <a:lnTo>
                    <a:pt x="9" y="5"/>
                  </a:lnTo>
                  <a:lnTo>
                    <a:pt x="9" y="5"/>
                  </a:lnTo>
                  <a:lnTo>
                    <a:pt x="8" y="3"/>
                  </a:lnTo>
                  <a:lnTo>
                    <a:pt x="7" y="1"/>
                  </a:lnTo>
                  <a:lnTo>
                    <a:pt x="6" y="1"/>
                  </a:lnTo>
                  <a:lnTo>
                    <a:pt x="4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9" name="Freeform 189">
              <a:extLst>
                <a:ext uri="{FF2B5EF4-FFF2-40B4-BE49-F238E27FC236}">
                  <a16:creationId xmlns="" xmlns:a16="http://schemas.microsoft.com/office/drawing/2014/main" id="{DAFA6584-8506-4CF6-93C6-2D34FB511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4388" y="2457450"/>
              <a:ext cx="4763" cy="650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19"/>
                </a:cxn>
                <a:cxn ang="0">
                  <a:pos x="0" y="119"/>
                </a:cxn>
                <a:cxn ang="0">
                  <a:pos x="0" y="121"/>
                </a:cxn>
                <a:cxn ang="0">
                  <a:pos x="1" y="122"/>
                </a:cxn>
                <a:cxn ang="0">
                  <a:pos x="3" y="123"/>
                </a:cxn>
                <a:cxn ang="0">
                  <a:pos x="4" y="123"/>
                </a:cxn>
                <a:cxn ang="0">
                  <a:pos x="6" y="123"/>
                </a:cxn>
                <a:cxn ang="0">
                  <a:pos x="8" y="122"/>
                </a:cxn>
                <a:cxn ang="0">
                  <a:pos x="9" y="121"/>
                </a:cxn>
                <a:cxn ang="0">
                  <a:pos x="9" y="119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23">
                  <a:moveTo>
                    <a:pt x="0" y="5"/>
                  </a:moveTo>
                  <a:lnTo>
                    <a:pt x="0" y="119"/>
                  </a:lnTo>
                  <a:lnTo>
                    <a:pt x="0" y="119"/>
                  </a:lnTo>
                  <a:lnTo>
                    <a:pt x="0" y="121"/>
                  </a:lnTo>
                  <a:lnTo>
                    <a:pt x="1" y="122"/>
                  </a:lnTo>
                  <a:lnTo>
                    <a:pt x="3" y="123"/>
                  </a:lnTo>
                  <a:lnTo>
                    <a:pt x="4" y="123"/>
                  </a:lnTo>
                  <a:lnTo>
                    <a:pt x="6" y="123"/>
                  </a:lnTo>
                  <a:lnTo>
                    <a:pt x="8" y="122"/>
                  </a:lnTo>
                  <a:lnTo>
                    <a:pt x="9" y="121"/>
                  </a:lnTo>
                  <a:lnTo>
                    <a:pt x="9" y="119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40" name="Freeform 190">
              <a:extLst>
                <a:ext uri="{FF2B5EF4-FFF2-40B4-BE49-F238E27FC236}">
                  <a16:creationId xmlns="" xmlns:a16="http://schemas.microsoft.com/office/drawing/2014/main" id="{835B5328-F888-44E5-90C0-26C53909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375" y="2482850"/>
              <a:ext cx="7938" cy="73025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5" y="5"/>
                </a:cxn>
                <a:cxn ang="0">
                  <a:pos x="2" y="30"/>
                </a:cxn>
                <a:cxn ang="0">
                  <a:pos x="1" y="42"/>
                </a:cxn>
                <a:cxn ang="0">
                  <a:pos x="0" y="55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1" y="134"/>
                </a:cxn>
                <a:cxn ang="0">
                  <a:pos x="2" y="136"/>
                </a:cxn>
                <a:cxn ang="0">
                  <a:pos x="3" y="137"/>
                </a:cxn>
                <a:cxn ang="0">
                  <a:pos x="5" y="137"/>
                </a:cxn>
                <a:cxn ang="0">
                  <a:pos x="7" y="137"/>
                </a:cxn>
                <a:cxn ang="0">
                  <a:pos x="8" y="136"/>
                </a:cxn>
                <a:cxn ang="0">
                  <a:pos x="9" y="134"/>
                </a:cxn>
                <a:cxn ang="0">
                  <a:pos x="10" y="132"/>
                </a:cxn>
                <a:cxn ang="0">
                  <a:pos x="10" y="62"/>
                </a:cxn>
                <a:cxn ang="0">
                  <a:pos x="10" y="62"/>
                </a:cxn>
                <a:cxn ang="0">
                  <a:pos x="10" y="47"/>
                </a:cxn>
                <a:cxn ang="0">
                  <a:pos x="11" y="33"/>
                </a:cxn>
                <a:cxn ang="0">
                  <a:pos x="14" y="5"/>
                </a:cxn>
                <a:cxn ang="0">
                  <a:pos x="14" y="5"/>
                </a:cxn>
                <a:cxn ang="0">
                  <a:pos x="14" y="3"/>
                </a:cxn>
                <a:cxn ang="0">
                  <a:pos x="13" y="1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7" y="1"/>
                </a:cxn>
                <a:cxn ang="0">
                  <a:pos x="6" y="3"/>
                </a:cxn>
                <a:cxn ang="0">
                  <a:pos x="5" y="5"/>
                </a:cxn>
                <a:cxn ang="0">
                  <a:pos x="5" y="5"/>
                </a:cxn>
              </a:cxnLst>
              <a:rect l="0" t="0" r="r" b="b"/>
              <a:pathLst>
                <a:path w="14" h="137">
                  <a:moveTo>
                    <a:pt x="5" y="5"/>
                  </a:moveTo>
                  <a:lnTo>
                    <a:pt x="5" y="5"/>
                  </a:lnTo>
                  <a:lnTo>
                    <a:pt x="2" y="30"/>
                  </a:lnTo>
                  <a:lnTo>
                    <a:pt x="1" y="42"/>
                  </a:lnTo>
                  <a:lnTo>
                    <a:pt x="0" y="55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1" y="134"/>
                  </a:lnTo>
                  <a:lnTo>
                    <a:pt x="2" y="136"/>
                  </a:lnTo>
                  <a:lnTo>
                    <a:pt x="3" y="137"/>
                  </a:lnTo>
                  <a:lnTo>
                    <a:pt x="5" y="137"/>
                  </a:lnTo>
                  <a:lnTo>
                    <a:pt x="7" y="137"/>
                  </a:lnTo>
                  <a:lnTo>
                    <a:pt x="8" y="136"/>
                  </a:lnTo>
                  <a:lnTo>
                    <a:pt x="9" y="134"/>
                  </a:lnTo>
                  <a:lnTo>
                    <a:pt x="10" y="132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10" y="47"/>
                  </a:lnTo>
                  <a:lnTo>
                    <a:pt x="11" y="33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3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7" y="1"/>
                  </a:lnTo>
                  <a:lnTo>
                    <a:pt x="6" y="3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41" name="Freeform 191">
              <a:extLst>
                <a:ext uri="{FF2B5EF4-FFF2-40B4-BE49-F238E27FC236}">
                  <a16:creationId xmlns="" xmlns:a16="http://schemas.microsoft.com/office/drawing/2014/main" id="{5667E67E-FB7E-4124-AF68-8A5E9CE826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4713" y="2500313"/>
              <a:ext cx="4763" cy="8731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61"/>
                </a:cxn>
                <a:cxn ang="0">
                  <a:pos x="0" y="161"/>
                </a:cxn>
                <a:cxn ang="0">
                  <a:pos x="0" y="163"/>
                </a:cxn>
                <a:cxn ang="0">
                  <a:pos x="1" y="164"/>
                </a:cxn>
                <a:cxn ang="0">
                  <a:pos x="3" y="165"/>
                </a:cxn>
                <a:cxn ang="0">
                  <a:pos x="5" y="166"/>
                </a:cxn>
                <a:cxn ang="0">
                  <a:pos x="6" y="165"/>
                </a:cxn>
                <a:cxn ang="0">
                  <a:pos x="8" y="164"/>
                </a:cxn>
                <a:cxn ang="0">
                  <a:pos x="9" y="163"/>
                </a:cxn>
                <a:cxn ang="0">
                  <a:pos x="9" y="161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66">
                  <a:moveTo>
                    <a:pt x="0" y="5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0" y="163"/>
                  </a:lnTo>
                  <a:lnTo>
                    <a:pt x="1" y="164"/>
                  </a:lnTo>
                  <a:lnTo>
                    <a:pt x="3" y="165"/>
                  </a:lnTo>
                  <a:lnTo>
                    <a:pt x="5" y="166"/>
                  </a:lnTo>
                  <a:lnTo>
                    <a:pt x="6" y="165"/>
                  </a:lnTo>
                  <a:lnTo>
                    <a:pt x="8" y="164"/>
                  </a:lnTo>
                  <a:lnTo>
                    <a:pt x="9" y="163"/>
                  </a:lnTo>
                  <a:lnTo>
                    <a:pt x="9" y="161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42" name="Freeform 192">
              <a:extLst>
                <a:ext uri="{FF2B5EF4-FFF2-40B4-BE49-F238E27FC236}">
                  <a16:creationId xmlns="" xmlns:a16="http://schemas.microsoft.com/office/drawing/2014/main" id="{C1627AF1-1111-4D17-A51E-BE6C988B8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2175" y="2540000"/>
              <a:ext cx="7938" cy="69850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6" y="3"/>
                </a:cxn>
                <a:cxn ang="0">
                  <a:pos x="3" y="19"/>
                </a:cxn>
                <a:cxn ang="0">
                  <a:pos x="1" y="34"/>
                </a:cxn>
                <a:cxn ang="0">
                  <a:pos x="0" y="50"/>
                </a:cxn>
                <a:cxn ang="0">
                  <a:pos x="0" y="65"/>
                </a:cxn>
                <a:cxn ang="0">
                  <a:pos x="1" y="96"/>
                </a:cxn>
                <a:cxn ang="0">
                  <a:pos x="1" y="127"/>
                </a:cxn>
                <a:cxn ang="0">
                  <a:pos x="1" y="127"/>
                </a:cxn>
                <a:cxn ang="0">
                  <a:pos x="2" y="129"/>
                </a:cxn>
                <a:cxn ang="0">
                  <a:pos x="3" y="131"/>
                </a:cxn>
                <a:cxn ang="0">
                  <a:pos x="4" y="132"/>
                </a:cxn>
                <a:cxn ang="0">
                  <a:pos x="6" y="132"/>
                </a:cxn>
                <a:cxn ang="0">
                  <a:pos x="7" y="132"/>
                </a:cxn>
                <a:cxn ang="0">
                  <a:pos x="9" y="131"/>
                </a:cxn>
                <a:cxn ang="0">
                  <a:pos x="10" y="129"/>
                </a:cxn>
                <a:cxn ang="0">
                  <a:pos x="10" y="127"/>
                </a:cxn>
                <a:cxn ang="0">
                  <a:pos x="10" y="127"/>
                </a:cxn>
                <a:cxn ang="0">
                  <a:pos x="10" y="97"/>
                </a:cxn>
                <a:cxn ang="0">
                  <a:pos x="9" y="66"/>
                </a:cxn>
                <a:cxn ang="0">
                  <a:pos x="9" y="51"/>
                </a:cxn>
                <a:cxn ang="0">
                  <a:pos x="10" y="36"/>
                </a:cxn>
                <a:cxn ang="0">
                  <a:pos x="12" y="21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3"/>
                </a:cxn>
                <a:cxn ang="0">
                  <a:pos x="14" y="2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7" y="1"/>
                </a:cxn>
                <a:cxn ang="0">
                  <a:pos x="6" y="3"/>
                </a:cxn>
                <a:cxn ang="0">
                  <a:pos x="6" y="3"/>
                </a:cxn>
              </a:cxnLst>
              <a:rect l="0" t="0" r="r" b="b"/>
              <a:pathLst>
                <a:path w="15" h="132">
                  <a:moveTo>
                    <a:pt x="6" y="3"/>
                  </a:moveTo>
                  <a:lnTo>
                    <a:pt x="6" y="3"/>
                  </a:lnTo>
                  <a:lnTo>
                    <a:pt x="3" y="19"/>
                  </a:lnTo>
                  <a:lnTo>
                    <a:pt x="1" y="34"/>
                  </a:lnTo>
                  <a:lnTo>
                    <a:pt x="0" y="50"/>
                  </a:lnTo>
                  <a:lnTo>
                    <a:pt x="0" y="65"/>
                  </a:lnTo>
                  <a:lnTo>
                    <a:pt x="1" y="96"/>
                  </a:lnTo>
                  <a:lnTo>
                    <a:pt x="1" y="127"/>
                  </a:lnTo>
                  <a:lnTo>
                    <a:pt x="1" y="127"/>
                  </a:lnTo>
                  <a:lnTo>
                    <a:pt x="2" y="129"/>
                  </a:lnTo>
                  <a:lnTo>
                    <a:pt x="3" y="131"/>
                  </a:lnTo>
                  <a:lnTo>
                    <a:pt x="4" y="132"/>
                  </a:lnTo>
                  <a:lnTo>
                    <a:pt x="6" y="132"/>
                  </a:lnTo>
                  <a:lnTo>
                    <a:pt x="7" y="132"/>
                  </a:lnTo>
                  <a:lnTo>
                    <a:pt x="9" y="131"/>
                  </a:lnTo>
                  <a:lnTo>
                    <a:pt x="10" y="129"/>
                  </a:lnTo>
                  <a:lnTo>
                    <a:pt x="10" y="127"/>
                  </a:lnTo>
                  <a:lnTo>
                    <a:pt x="10" y="127"/>
                  </a:lnTo>
                  <a:lnTo>
                    <a:pt x="10" y="97"/>
                  </a:lnTo>
                  <a:lnTo>
                    <a:pt x="9" y="66"/>
                  </a:lnTo>
                  <a:lnTo>
                    <a:pt x="9" y="51"/>
                  </a:lnTo>
                  <a:lnTo>
                    <a:pt x="10" y="36"/>
                  </a:lnTo>
                  <a:lnTo>
                    <a:pt x="12" y="21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4" y="2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7" y="1"/>
                  </a:lnTo>
                  <a:lnTo>
                    <a:pt x="6" y="3"/>
                  </a:lnTo>
                  <a:lnTo>
                    <a:pt x="6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43" name="Freeform 193">
              <a:extLst>
                <a:ext uri="{FF2B5EF4-FFF2-40B4-BE49-F238E27FC236}">
                  <a16:creationId xmlns="" xmlns:a16="http://schemas.microsoft.com/office/drawing/2014/main" id="{88B6065D-BADC-4DEC-BEEF-5E2B808243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7575" y="2568575"/>
              <a:ext cx="9525" cy="52388"/>
            </a:xfrm>
            <a:custGeom>
              <a:avLst/>
              <a:gdLst/>
              <a:ahLst/>
              <a:cxnLst>
                <a:cxn ang="0">
                  <a:pos x="10" y="3"/>
                </a:cxn>
                <a:cxn ang="0">
                  <a:pos x="10" y="3"/>
                </a:cxn>
                <a:cxn ang="0">
                  <a:pos x="3" y="48"/>
                </a:cxn>
                <a:cxn ang="0">
                  <a:pos x="1" y="72"/>
                </a:cxn>
                <a:cxn ang="0">
                  <a:pos x="0" y="95"/>
                </a:cxn>
                <a:cxn ang="0">
                  <a:pos x="0" y="95"/>
                </a:cxn>
                <a:cxn ang="0">
                  <a:pos x="0" y="97"/>
                </a:cxn>
                <a:cxn ang="0">
                  <a:pos x="1" y="98"/>
                </a:cxn>
                <a:cxn ang="0">
                  <a:pos x="3" y="99"/>
                </a:cxn>
                <a:cxn ang="0">
                  <a:pos x="6" y="99"/>
                </a:cxn>
                <a:cxn ang="0">
                  <a:pos x="7" y="99"/>
                </a:cxn>
                <a:cxn ang="0">
                  <a:pos x="9" y="98"/>
                </a:cxn>
                <a:cxn ang="0">
                  <a:pos x="10" y="97"/>
                </a:cxn>
                <a:cxn ang="0">
                  <a:pos x="10" y="95"/>
                </a:cxn>
                <a:cxn ang="0">
                  <a:pos x="10" y="95"/>
                </a:cxn>
                <a:cxn ang="0">
                  <a:pos x="11" y="72"/>
                </a:cxn>
                <a:cxn ang="0">
                  <a:pos x="13" y="50"/>
                </a:cxn>
                <a:cxn ang="0">
                  <a:pos x="19" y="6"/>
                </a:cxn>
                <a:cxn ang="0">
                  <a:pos x="19" y="6"/>
                </a:cxn>
                <a:cxn ang="0">
                  <a:pos x="19" y="4"/>
                </a:cxn>
                <a:cxn ang="0">
                  <a:pos x="18" y="2"/>
                </a:cxn>
                <a:cxn ang="0">
                  <a:pos x="15" y="0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11" y="2"/>
                </a:cxn>
                <a:cxn ang="0">
                  <a:pos x="10" y="3"/>
                </a:cxn>
                <a:cxn ang="0">
                  <a:pos x="10" y="3"/>
                </a:cxn>
              </a:cxnLst>
              <a:rect l="0" t="0" r="r" b="b"/>
              <a:pathLst>
                <a:path w="19" h="99">
                  <a:moveTo>
                    <a:pt x="10" y="3"/>
                  </a:moveTo>
                  <a:lnTo>
                    <a:pt x="10" y="3"/>
                  </a:lnTo>
                  <a:lnTo>
                    <a:pt x="3" y="48"/>
                  </a:lnTo>
                  <a:lnTo>
                    <a:pt x="1" y="72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0" y="97"/>
                  </a:lnTo>
                  <a:lnTo>
                    <a:pt x="1" y="98"/>
                  </a:lnTo>
                  <a:lnTo>
                    <a:pt x="3" y="99"/>
                  </a:lnTo>
                  <a:lnTo>
                    <a:pt x="6" y="99"/>
                  </a:lnTo>
                  <a:lnTo>
                    <a:pt x="7" y="99"/>
                  </a:lnTo>
                  <a:lnTo>
                    <a:pt x="9" y="98"/>
                  </a:lnTo>
                  <a:lnTo>
                    <a:pt x="10" y="97"/>
                  </a:lnTo>
                  <a:lnTo>
                    <a:pt x="10" y="95"/>
                  </a:lnTo>
                  <a:lnTo>
                    <a:pt x="10" y="95"/>
                  </a:lnTo>
                  <a:lnTo>
                    <a:pt x="11" y="72"/>
                  </a:lnTo>
                  <a:lnTo>
                    <a:pt x="13" y="50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8" y="2"/>
                  </a:lnTo>
                  <a:lnTo>
                    <a:pt x="15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1" y="2"/>
                  </a:lnTo>
                  <a:lnTo>
                    <a:pt x="10" y="3"/>
                  </a:lnTo>
                  <a:lnTo>
                    <a:pt x="10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44" name="Freeform 194">
              <a:extLst>
                <a:ext uri="{FF2B5EF4-FFF2-40B4-BE49-F238E27FC236}">
                  <a16:creationId xmlns="" xmlns:a16="http://schemas.microsoft.com/office/drawing/2014/main" id="{F8D34953-3874-4A01-990A-5D5A32E8B7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8213" y="2590800"/>
              <a:ext cx="4763" cy="5715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04"/>
                </a:cxn>
                <a:cxn ang="0">
                  <a:pos x="0" y="104"/>
                </a:cxn>
                <a:cxn ang="0">
                  <a:pos x="0" y="107"/>
                </a:cxn>
                <a:cxn ang="0">
                  <a:pos x="1" y="109"/>
                </a:cxn>
                <a:cxn ang="0">
                  <a:pos x="3" y="109"/>
                </a:cxn>
                <a:cxn ang="0">
                  <a:pos x="4" y="110"/>
                </a:cxn>
                <a:cxn ang="0">
                  <a:pos x="6" y="109"/>
                </a:cxn>
                <a:cxn ang="0">
                  <a:pos x="7" y="109"/>
                </a:cxn>
                <a:cxn ang="0">
                  <a:pos x="9" y="107"/>
                </a:cxn>
                <a:cxn ang="0">
                  <a:pos x="9" y="104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7" y="2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10">
                  <a:moveTo>
                    <a:pt x="0" y="5"/>
                  </a:moveTo>
                  <a:lnTo>
                    <a:pt x="0" y="104"/>
                  </a:lnTo>
                  <a:lnTo>
                    <a:pt x="0" y="104"/>
                  </a:lnTo>
                  <a:lnTo>
                    <a:pt x="0" y="107"/>
                  </a:lnTo>
                  <a:lnTo>
                    <a:pt x="1" y="109"/>
                  </a:lnTo>
                  <a:lnTo>
                    <a:pt x="3" y="109"/>
                  </a:lnTo>
                  <a:lnTo>
                    <a:pt x="4" y="110"/>
                  </a:lnTo>
                  <a:lnTo>
                    <a:pt x="6" y="109"/>
                  </a:lnTo>
                  <a:lnTo>
                    <a:pt x="7" y="109"/>
                  </a:lnTo>
                  <a:lnTo>
                    <a:pt x="9" y="107"/>
                  </a:lnTo>
                  <a:lnTo>
                    <a:pt x="9" y="104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7" y="2"/>
                  </a:lnTo>
                  <a:lnTo>
                    <a:pt x="6" y="1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45" name="Freeform 195">
              <a:extLst>
                <a:ext uri="{FF2B5EF4-FFF2-40B4-BE49-F238E27FC236}">
                  <a16:creationId xmlns="" xmlns:a16="http://schemas.microsoft.com/office/drawing/2014/main" id="{959A3214-180D-4AD6-84EB-10C52E975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1850" y="2751138"/>
              <a:ext cx="7938" cy="26988"/>
            </a:xfrm>
            <a:custGeom>
              <a:avLst/>
              <a:gdLst/>
              <a:ahLst/>
              <a:cxnLst>
                <a:cxn ang="0">
                  <a:pos x="15" y="46"/>
                </a:cxn>
                <a:cxn ang="0">
                  <a:pos x="15" y="46"/>
                </a:cxn>
                <a:cxn ang="0">
                  <a:pos x="12" y="36"/>
                </a:cxn>
                <a:cxn ang="0">
                  <a:pos x="11" y="26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10" y="3"/>
                </a:cxn>
                <a:cxn ang="0">
                  <a:pos x="8" y="1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27"/>
                </a:cxn>
                <a:cxn ang="0">
                  <a:pos x="2" y="38"/>
                </a:cxn>
                <a:cxn ang="0">
                  <a:pos x="5" y="48"/>
                </a:cxn>
                <a:cxn ang="0">
                  <a:pos x="5" y="48"/>
                </a:cxn>
                <a:cxn ang="0">
                  <a:pos x="6" y="50"/>
                </a:cxn>
                <a:cxn ang="0">
                  <a:pos x="7" y="51"/>
                </a:cxn>
                <a:cxn ang="0">
                  <a:pos x="10" y="51"/>
                </a:cxn>
                <a:cxn ang="0">
                  <a:pos x="11" y="51"/>
                </a:cxn>
                <a:cxn ang="0">
                  <a:pos x="13" y="51"/>
                </a:cxn>
                <a:cxn ang="0">
                  <a:pos x="14" y="49"/>
                </a:cxn>
                <a:cxn ang="0">
                  <a:pos x="15" y="48"/>
                </a:cxn>
                <a:cxn ang="0">
                  <a:pos x="15" y="46"/>
                </a:cxn>
                <a:cxn ang="0">
                  <a:pos x="15" y="46"/>
                </a:cxn>
              </a:cxnLst>
              <a:rect l="0" t="0" r="r" b="b"/>
              <a:pathLst>
                <a:path w="15" h="51">
                  <a:moveTo>
                    <a:pt x="15" y="46"/>
                  </a:moveTo>
                  <a:lnTo>
                    <a:pt x="15" y="46"/>
                  </a:lnTo>
                  <a:lnTo>
                    <a:pt x="12" y="36"/>
                  </a:lnTo>
                  <a:lnTo>
                    <a:pt x="11" y="26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8" y="1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27"/>
                  </a:lnTo>
                  <a:lnTo>
                    <a:pt x="2" y="38"/>
                  </a:lnTo>
                  <a:lnTo>
                    <a:pt x="5" y="48"/>
                  </a:lnTo>
                  <a:lnTo>
                    <a:pt x="5" y="48"/>
                  </a:lnTo>
                  <a:lnTo>
                    <a:pt x="6" y="50"/>
                  </a:lnTo>
                  <a:lnTo>
                    <a:pt x="7" y="51"/>
                  </a:lnTo>
                  <a:lnTo>
                    <a:pt x="10" y="51"/>
                  </a:lnTo>
                  <a:lnTo>
                    <a:pt x="11" y="51"/>
                  </a:lnTo>
                  <a:lnTo>
                    <a:pt x="13" y="51"/>
                  </a:lnTo>
                  <a:lnTo>
                    <a:pt x="14" y="49"/>
                  </a:lnTo>
                  <a:lnTo>
                    <a:pt x="15" y="48"/>
                  </a:lnTo>
                  <a:lnTo>
                    <a:pt x="15" y="46"/>
                  </a:lnTo>
                  <a:lnTo>
                    <a:pt x="15" y="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46" name="Freeform 196">
              <a:extLst>
                <a:ext uri="{FF2B5EF4-FFF2-40B4-BE49-F238E27FC236}">
                  <a16:creationId xmlns="" xmlns:a16="http://schemas.microsoft.com/office/drawing/2014/main" id="{06DF0372-4FC4-40A5-B86C-A92D6B0DA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5188" y="2751138"/>
              <a:ext cx="12700" cy="34925"/>
            </a:xfrm>
            <a:custGeom>
              <a:avLst/>
              <a:gdLst/>
              <a:ahLst/>
              <a:cxnLst>
                <a:cxn ang="0">
                  <a:pos x="18" y="39"/>
                </a:cxn>
                <a:cxn ang="0">
                  <a:pos x="18" y="39"/>
                </a:cxn>
                <a:cxn ang="0">
                  <a:pos x="14" y="31"/>
                </a:cxn>
                <a:cxn ang="0">
                  <a:pos x="12" y="23"/>
                </a:cxn>
                <a:cxn ang="0">
                  <a:pos x="9" y="13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8" y="3"/>
                </a:cxn>
                <a:cxn ang="0">
                  <a:pos x="7" y="1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17"/>
                </a:cxn>
                <a:cxn ang="0">
                  <a:pos x="1" y="24"/>
                </a:cxn>
                <a:cxn ang="0">
                  <a:pos x="3" y="30"/>
                </a:cxn>
                <a:cxn ang="0">
                  <a:pos x="3" y="30"/>
                </a:cxn>
                <a:cxn ang="0">
                  <a:pos x="6" y="38"/>
                </a:cxn>
                <a:cxn ang="0">
                  <a:pos x="9" y="45"/>
                </a:cxn>
                <a:cxn ang="0">
                  <a:pos x="13" y="54"/>
                </a:cxn>
                <a:cxn ang="0">
                  <a:pos x="14" y="62"/>
                </a:cxn>
                <a:cxn ang="0">
                  <a:pos x="14" y="62"/>
                </a:cxn>
                <a:cxn ang="0">
                  <a:pos x="15" y="64"/>
                </a:cxn>
                <a:cxn ang="0">
                  <a:pos x="16" y="65"/>
                </a:cxn>
                <a:cxn ang="0">
                  <a:pos x="18" y="66"/>
                </a:cxn>
                <a:cxn ang="0">
                  <a:pos x="19" y="66"/>
                </a:cxn>
                <a:cxn ang="0">
                  <a:pos x="21" y="66"/>
                </a:cxn>
                <a:cxn ang="0">
                  <a:pos x="22" y="65"/>
                </a:cxn>
                <a:cxn ang="0">
                  <a:pos x="23" y="64"/>
                </a:cxn>
                <a:cxn ang="0">
                  <a:pos x="24" y="62"/>
                </a:cxn>
                <a:cxn ang="0">
                  <a:pos x="24" y="62"/>
                </a:cxn>
                <a:cxn ang="0">
                  <a:pos x="23" y="56"/>
                </a:cxn>
                <a:cxn ang="0">
                  <a:pos x="22" y="49"/>
                </a:cxn>
                <a:cxn ang="0">
                  <a:pos x="18" y="39"/>
                </a:cxn>
                <a:cxn ang="0">
                  <a:pos x="18" y="39"/>
                </a:cxn>
              </a:cxnLst>
              <a:rect l="0" t="0" r="r" b="b"/>
              <a:pathLst>
                <a:path w="24" h="66">
                  <a:moveTo>
                    <a:pt x="18" y="39"/>
                  </a:moveTo>
                  <a:lnTo>
                    <a:pt x="18" y="39"/>
                  </a:lnTo>
                  <a:lnTo>
                    <a:pt x="14" y="31"/>
                  </a:lnTo>
                  <a:lnTo>
                    <a:pt x="12" y="23"/>
                  </a:lnTo>
                  <a:lnTo>
                    <a:pt x="9" y="13"/>
                  </a:lnTo>
                  <a:lnTo>
                    <a:pt x="9" y="5"/>
                  </a:lnTo>
                  <a:lnTo>
                    <a:pt x="9" y="5"/>
                  </a:lnTo>
                  <a:lnTo>
                    <a:pt x="8" y="3"/>
                  </a:lnTo>
                  <a:lnTo>
                    <a:pt x="7" y="1"/>
                  </a:lnTo>
                  <a:lnTo>
                    <a:pt x="6" y="1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17"/>
                  </a:lnTo>
                  <a:lnTo>
                    <a:pt x="1" y="24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6" y="38"/>
                  </a:lnTo>
                  <a:lnTo>
                    <a:pt x="9" y="45"/>
                  </a:lnTo>
                  <a:lnTo>
                    <a:pt x="13" y="54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5" y="64"/>
                  </a:lnTo>
                  <a:lnTo>
                    <a:pt x="16" y="65"/>
                  </a:lnTo>
                  <a:lnTo>
                    <a:pt x="18" y="66"/>
                  </a:lnTo>
                  <a:lnTo>
                    <a:pt x="19" y="66"/>
                  </a:lnTo>
                  <a:lnTo>
                    <a:pt x="21" y="66"/>
                  </a:lnTo>
                  <a:lnTo>
                    <a:pt x="22" y="65"/>
                  </a:lnTo>
                  <a:lnTo>
                    <a:pt x="23" y="64"/>
                  </a:lnTo>
                  <a:lnTo>
                    <a:pt x="24" y="62"/>
                  </a:lnTo>
                  <a:lnTo>
                    <a:pt x="24" y="62"/>
                  </a:lnTo>
                  <a:lnTo>
                    <a:pt x="23" y="56"/>
                  </a:lnTo>
                  <a:lnTo>
                    <a:pt x="22" y="49"/>
                  </a:lnTo>
                  <a:lnTo>
                    <a:pt x="18" y="39"/>
                  </a:lnTo>
                  <a:lnTo>
                    <a:pt x="18" y="3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47" name="Freeform 197">
              <a:extLst>
                <a:ext uri="{FF2B5EF4-FFF2-40B4-BE49-F238E27FC236}">
                  <a16:creationId xmlns="" xmlns:a16="http://schemas.microsoft.com/office/drawing/2014/main" id="{942E54C6-BC21-4CD3-9DF2-6C090877BC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0113" y="2759075"/>
              <a:ext cx="9525" cy="44450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0" y="4"/>
                </a:cxn>
                <a:cxn ang="0">
                  <a:pos x="10" y="2"/>
                </a:cxn>
                <a:cxn ang="0">
                  <a:pos x="9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" y="24"/>
                </a:cxn>
                <a:cxn ang="0">
                  <a:pos x="3" y="44"/>
                </a:cxn>
                <a:cxn ang="0">
                  <a:pos x="6" y="63"/>
                </a:cxn>
                <a:cxn ang="0">
                  <a:pos x="10" y="82"/>
                </a:cxn>
                <a:cxn ang="0">
                  <a:pos x="10" y="82"/>
                </a:cxn>
                <a:cxn ang="0">
                  <a:pos x="11" y="84"/>
                </a:cxn>
                <a:cxn ang="0">
                  <a:pos x="12" y="85"/>
                </a:cxn>
                <a:cxn ang="0">
                  <a:pos x="14" y="85"/>
                </a:cxn>
                <a:cxn ang="0">
                  <a:pos x="16" y="85"/>
                </a:cxn>
                <a:cxn ang="0">
                  <a:pos x="17" y="84"/>
                </a:cxn>
                <a:cxn ang="0">
                  <a:pos x="18" y="83"/>
                </a:cxn>
                <a:cxn ang="0">
                  <a:pos x="19" y="82"/>
                </a:cxn>
                <a:cxn ang="0">
                  <a:pos x="19" y="80"/>
                </a:cxn>
                <a:cxn ang="0">
                  <a:pos x="19" y="80"/>
                </a:cxn>
                <a:cxn ang="0">
                  <a:pos x="16" y="61"/>
                </a:cxn>
                <a:cxn ang="0">
                  <a:pos x="13" y="43"/>
                </a:cxn>
                <a:cxn ang="0">
                  <a:pos x="11" y="24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9" h="85">
                  <a:moveTo>
                    <a:pt x="10" y="4"/>
                  </a:moveTo>
                  <a:lnTo>
                    <a:pt x="10" y="4"/>
                  </a:lnTo>
                  <a:lnTo>
                    <a:pt x="10" y="2"/>
                  </a:lnTo>
                  <a:lnTo>
                    <a:pt x="9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24"/>
                  </a:lnTo>
                  <a:lnTo>
                    <a:pt x="3" y="44"/>
                  </a:lnTo>
                  <a:lnTo>
                    <a:pt x="6" y="63"/>
                  </a:lnTo>
                  <a:lnTo>
                    <a:pt x="10" y="82"/>
                  </a:lnTo>
                  <a:lnTo>
                    <a:pt x="10" y="82"/>
                  </a:lnTo>
                  <a:lnTo>
                    <a:pt x="11" y="84"/>
                  </a:lnTo>
                  <a:lnTo>
                    <a:pt x="12" y="85"/>
                  </a:lnTo>
                  <a:lnTo>
                    <a:pt x="14" y="85"/>
                  </a:lnTo>
                  <a:lnTo>
                    <a:pt x="16" y="85"/>
                  </a:lnTo>
                  <a:lnTo>
                    <a:pt x="17" y="84"/>
                  </a:lnTo>
                  <a:lnTo>
                    <a:pt x="18" y="83"/>
                  </a:lnTo>
                  <a:lnTo>
                    <a:pt x="19" y="82"/>
                  </a:lnTo>
                  <a:lnTo>
                    <a:pt x="19" y="80"/>
                  </a:lnTo>
                  <a:lnTo>
                    <a:pt x="19" y="80"/>
                  </a:lnTo>
                  <a:lnTo>
                    <a:pt x="16" y="61"/>
                  </a:lnTo>
                  <a:lnTo>
                    <a:pt x="13" y="43"/>
                  </a:lnTo>
                  <a:lnTo>
                    <a:pt x="11" y="24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48" name="Freeform 198">
              <a:extLst>
                <a:ext uri="{FF2B5EF4-FFF2-40B4-BE49-F238E27FC236}">
                  <a16:creationId xmlns="" xmlns:a16="http://schemas.microsoft.com/office/drawing/2014/main" id="{9F25A551-7110-4991-96BD-26FA8FD4B6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6425" y="2370138"/>
              <a:ext cx="15875" cy="106363"/>
            </a:xfrm>
            <a:custGeom>
              <a:avLst/>
              <a:gdLst/>
              <a:ahLst/>
              <a:cxnLst>
                <a:cxn ang="0">
                  <a:pos x="19" y="3"/>
                </a:cxn>
                <a:cxn ang="0">
                  <a:pos x="19" y="3"/>
                </a:cxn>
                <a:cxn ang="0">
                  <a:pos x="14" y="24"/>
                </a:cxn>
                <a:cxn ang="0">
                  <a:pos x="13" y="34"/>
                </a:cxn>
                <a:cxn ang="0">
                  <a:pos x="13" y="45"/>
                </a:cxn>
                <a:cxn ang="0">
                  <a:pos x="13" y="98"/>
                </a:cxn>
                <a:cxn ang="0">
                  <a:pos x="13" y="98"/>
                </a:cxn>
                <a:cxn ang="0">
                  <a:pos x="13" y="124"/>
                </a:cxn>
                <a:cxn ang="0">
                  <a:pos x="12" y="136"/>
                </a:cxn>
                <a:cxn ang="0">
                  <a:pos x="10" y="149"/>
                </a:cxn>
                <a:cxn ang="0">
                  <a:pos x="10" y="149"/>
                </a:cxn>
                <a:cxn ang="0">
                  <a:pos x="4" y="171"/>
                </a:cxn>
                <a:cxn ang="0">
                  <a:pos x="2" y="183"/>
                </a:cxn>
                <a:cxn ang="0">
                  <a:pos x="0" y="194"/>
                </a:cxn>
                <a:cxn ang="0">
                  <a:pos x="0" y="194"/>
                </a:cxn>
                <a:cxn ang="0">
                  <a:pos x="1" y="196"/>
                </a:cxn>
                <a:cxn ang="0">
                  <a:pos x="2" y="197"/>
                </a:cxn>
                <a:cxn ang="0">
                  <a:pos x="3" y="198"/>
                </a:cxn>
                <a:cxn ang="0">
                  <a:pos x="5" y="199"/>
                </a:cxn>
                <a:cxn ang="0">
                  <a:pos x="6" y="198"/>
                </a:cxn>
                <a:cxn ang="0">
                  <a:pos x="8" y="197"/>
                </a:cxn>
                <a:cxn ang="0">
                  <a:pos x="9" y="196"/>
                </a:cxn>
                <a:cxn ang="0">
                  <a:pos x="10" y="194"/>
                </a:cxn>
                <a:cxn ang="0">
                  <a:pos x="10" y="194"/>
                </a:cxn>
                <a:cxn ang="0">
                  <a:pos x="11" y="182"/>
                </a:cxn>
                <a:cxn ang="0">
                  <a:pos x="14" y="169"/>
                </a:cxn>
                <a:cxn ang="0">
                  <a:pos x="20" y="144"/>
                </a:cxn>
                <a:cxn ang="0">
                  <a:pos x="20" y="144"/>
                </a:cxn>
                <a:cxn ang="0">
                  <a:pos x="22" y="135"/>
                </a:cxn>
                <a:cxn ang="0">
                  <a:pos x="22" y="125"/>
                </a:cxn>
                <a:cxn ang="0">
                  <a:pos x="22" y="105"/>
                </a:cxn>
                <a:cxn ang="0">
                  <a:pos x="22" y="105"/>
                </a:cxn>
                <a:cxn ang="0">
                  <a:pos x="22" y="80"/>
                </a:cxn>
                <a:cxn ang="0">
                  <a:pos x="22" y="55"/>
                </a:cxn>
                <a:cxn ang="0">
                  <a:pos x="23" y="31"/>
                </a:cxn>
                <a:cxn ang="0">
                  <a:pos x="25" y="18"/>
                </a:cxn>
                <a:cxn ang="0">
                  <a:pos x="29" y="6"/>
                </a:cxn>
                <a:cxn ang="0">
                  <a:pos x="29" y="6"/>
                </a:cxn>
                <a:cxn ang="0">
                  <a:pos x="29" y="4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4" y="0"/>
                </a:cxn>
                <a:cxn ang="0">
                  <a:pos x="23" y="0"/>
                </a:cxn>
                <a:cxn ang="0">
                  <a:pos x="21" y="0"/>
                </a:cxn>
                <a:cxn ang="0">
                  <a:pos x="20" y="2"/>
                </a:cxn>
                <a:cxn ang="0">
                  <a:pos x="19" y="3"/>
                </a:cxn>
                <a:cxn ang="0">
                  <a:pos x="19" y="3"/>
                </a:cxn>
              </a:cxnLst>
              <a:rect l="0" t="0" r="r" b="b"/>
              <a:pathLst>
                <a:path w="29" h="199">
                  <a:moveTo>
                    <a:pt x="19" y="3"/>
                  </a:moveTo>
                  <a:lnTo>
                    <a:pt x="19" y="3"/>
                  </a:lnTo>
                  <a:lnTo>
                    <a:pt x="14" y="24"/>
                  </a:lnTo>
                  <a:lnTo>
                    <a:pt x="13" y="34"/>
                  </a:lnTo>
                  <a:lnTo>
                    <a:pt x="13" y="45"/>
                  </a:lnTo>
                  <a:lnTo>
                    <a:pt x="13" y="98"/>
                  </a:lnTo>
                  <a:lnTo>
                    <a:pt x="13" y="98"/>
                  </a:lnTo>
                  <a:lnTo>
                    <a:pt x="13" y="124"/>
                  </a:lnTo>
                  <a:lnTo>
                    <a:pt x="12" y="136"/>
                  </a:lnTo>
                  <a:lnTo>
                    <a:pt x="10" y="149"/>
                  </a:lnTo>
                  <a:lnTo>
                    <a:pt x="10" y="149"/>
                  </a:lnTo>
                  <a:lnTo>
                    <a:pt x="4" y="171"/>
                  </a:lnTo>
                  <a:lnTo>
                    <a:pt x="2" y="183"/>
                  </a:lnTo>
                  <a:lnTo>
                    <a:pt x="0" y="194"/>
                  </a:lnTo>
                  <a:lnTo>
                    <a:pt x="0" y="194"/>
                  </a:lnTo>
                  <a:lnTo>
                    <a:pt x="1" y="196"/>
                  </a:lnTo>
                  <a:lnTo>
                    <a:pt x="2" y="197"/>
                  </a:lnTo>
                  <a:lnTo>
                    <a:pt x="3" y="198"/>
                  </a:lnTo>
                  <a:lnTo>
                    <a:pt x="5" y="199"/>
                  </a:lnTo>
                  <a:lnTo>
                    <a:pt x="6" y="198"/>
                  </a:lnTo>
                  <a:lnTo>
                    <a:pt x="8" y="197"/>
                  </a:lnTo>
                  <a:lnTo>
                    <a:pt x="9" y="196"/>
                  </a:lnTo>
                  <a:lnTo>
                    <a:pt x="10" y="194"/>
                  </a:lnTo>
                  <a:lnTo>
                    <a:pt x="10" y="194"/>
                  </a:lnTo>
                  <a:lnTo>
                    <a:pt x="11" y="182"/>
                  </a:lnTo>
                  <a:lnTo>
                    <a:pt x="14" y="169"/>
                  </a:lnTo>
                  <a:lnTo>
                    <a:pt x="20" y="144"/>
                  </a:lnTo>
                  <a:lnTo>
                    <a:pt x="20" y="144"/>
                  </a:lnTo>
                  <a:lnTo>
                    <a:pt x="22" y="135"/>
                  </a:lnTo>
                  <a:lnTo>
                    <a:pt x="22" y="125"/>
                  </a:lnTo>
                  <a:lnTo>
                    <a:pt x="22" y="105"/>
                  </a:lnTo>
                  <a:lnTo>
                    <a:pt x="22" y="105"/>
                  </a:lnTo>
                  <a:lnTo>
                    <a:pt x="22" y="80"/>
                  </a:lnTo>
                  <a:lnTo>
                    <a:pt x="22" y="55"/>
                  </a:lnTo>
                  <a:lnTo>
                    <a:pt x="23" y="31"/>
                  </a:lnTo>
                  <a:lnTo>
                    <a:pt x="25" y="18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9" y="4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1" y="0"/>
                  </a:lnTo>
                  <a:lnTo>
                    <a:pt x="20" y="2"/>
                  </a:lnTo>
                  <a:lnTo>
                    <a:pt x="19" y="3"/>
                  </a:lnTo>
                  <a:lnTo>
                    <a:pt x="19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49" name="Freeform 199">
              <a:extLst>
                <a:ext uri="{FF2B5EF4-FFF2-40B4-BE49-F238E27FC236}">
                  <a16:creationId xmlns="" xmlns:a16="http://schemas.microsoft.com/office/drawing/2014/main" id="{83D7A859-38D8-4DDE-9CD3-5A9BEC56E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050" y="2424113"/>
              <a:ext cx="19050" cy="88900"/>
            </a:xfrm>
            <a:custGeom>
              <a:avLst/>
              <a:gdLst/>
              <a:ahLst/>
              <a:cxnLst>
                <a:cxn ang="0">
                  <a:pos x="26" y="3"/>
                </a:cxn>
                <a:cxn ang="0">
                  <a:pos x="26" y="3"/>
                </a:cxn>
                <a:cxn ang="0">
                  <a:pos x="18" y="42"/>
                </a:cxn>
                <a:cxn ang="0">
                  <a:pos x="11" y="83"/>
                </a:cxn>
                <a:cxn ang="0">
                  <a:pos x="6" y="123"/>
                </a:cxn>
                <a:cxn ang="0">
                  <a:pos x="0" y="162"/>
                </a:cxn>
                <a:cxn ang="0">
                  <a:pos x="0" y="162"/>
                </a:cxn>
                <a:cxn ang="0">
                  <a:pos x="0" y="164"/>
                </a:cxn>
                <a:cxn ang="0">
                  <a:pos x="2" y="166"/>
                </a:cxn>
                <a:cxn ang="0">
                  <a:pos x="3" y="167"/>
                </a:cxn>
                <a:cxn ang="0">
                  <a:pos x="5" y="167"/>
                </a:cxn>
                <a:cxn ang="0">
                  <a:pos x="8" y="166"/>
                </a:cxn>
                <a:cxn ang="0">
                  <a:pos x="10" y="164"/>
                </a:cxn>
                <a:cxn ang="0">
                  <a:pos x="10" y="162"/>
                </a:cxn>
                <a:cxn ang="0">
                  <a:pos x="10" y="162"/>
                </a:cxn>
                <a:cxn ang="0">
                  <a:pos x="15" y="123"/>
                </a:cxn>
                <a:cxn ang="0">
                  <a:pos x="20" y="84"/>
                </a:cxn>
                <a:cxn ang="0">
                  <a:pos x="26" y="45"/>
                </a:cxn>
                <a:cxn ang="0">
                  <a:pos x="36" y="6"/>
                </a:cxn>
                <a:cxn ang="0">
                  <a:pos x="36" y="6"/>
                </a:cxn>
                <a:cxn ang="0">
                  <a:pos x="36" y="4"/>
                </a:cxn>
                <a:cxn ang="0">
                  <a:pos x="35" y="2"/>
                </a:cxn>
                <a:cxn ang="0">
                  <a:pos x="34" y="1"/>
                </a:cxn>
                <a:cxn ang="0">
                  <a:pos x="31" y="0"/>
                </a:cxn>
                <a:cxn ang="0">
                  <a:pos x="29" y="0"/>
                </a:cxn>
                <a:cxn ang="0">
                  <a:pos x="28" y="0"/>
                </a:cxn>
                <a:cxn ang="0">
                  <a:pos x="26" y="1"/>
                </a:cxn>
                <a:cxn ang="0">
                  <a:pos x="26" y="3"/>
                </a:cxn>
                <a:cxn ang="0">
                  <a:pos x="26" y="3"/>
                </a:cxn>
              </a:cxnLst>
              <a:rect l="0" t="0" r="r" b="b"/>
              <a:pathLst>
                <a:path w="36" h="167">
                  <a:moveTo>
                    <a:pt x="26" y="3"/>
                  </a:moveTo>
                  <a:lnTo>
                    <a:pt x="26" y="3"/>
                  </a:lnTo>
                  <a:lnTo>
                    <a:pt x="18" y="42"/>
                  </a:lnTo>
                  <a:lnTo>
                    <a:pt x="11" y="83"/>
                  </a:lnTo>
                  <a:lnTo>
                    <a:pt x="6" y="123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0" y="164"/>
                  </a:lnTo>
                  <a:lnTo>
                    <a:pt x="2" y="166"/>
                  </a:lnTo>
                  <a:lnTo>
                    <a:pt x="3" y="167"/>
                  </a:lnTo>
                  <a:lnTo>
                    <a:pt x="5" y="167"/>
                  </a:lnTo>
                  <a:lnTo>
                    <a:pt x="8" y="166"/>
                  </a:lnTo>
                  <a:lnTo>
                    <a:pt x="10" y="164"/>
                  </a:lnTo>
                  <a:lnTo>
                    <a:pt x="10" y="162"/>
                  </a:lnTo>
                  <a:lnTo>
                    <a:pt x="10" y="162"/>
                  </a:lnTo>
                  <a:lnTo>
                    <a:pt x="15" y="123"/>
                  </a:lnTo>
                  <a:lnTo>
                    <a:pt x="20" y="84"/>
                  </a:lnTo>
                  <a:lnTo>
                    <a:pt x="26" y="45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6" y="4"/>
                  </a:lnTo>
                  <a:lnTo>
                    <a:pt x="35" y="2"/>
                  </a:lnTo>
                  <a:lnTo>
                    <a:pt x="34" y="1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28" y="0"/>
                  </a:lnTo>
                  <a:lnTo>
                    <a:pt x="26" y="1"/>
                  </a:lnTo>
                  <a:lnTo>
                    <a:pt x="26" y="3"/>
                  </a:lnTo>
                  <a:lnTo>
                    <a:pt x="26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50" name="Freeform 200">
              <a:extLst>
                <a:ext uri="{FF2B5EF4-FFF2-40B4-BE49-F238E27FC236}">
                  <a16:creationId xmlns="" xmlns:a16="http://schemas.microsoft.com/office/drawing/2014/main" id="{E0E25396-E580-47EA-A0E1-03D4F86D8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1200" y="2484438"/>
              <a:ext cx="17463" cy="95250"/>
            </a:xfrm>
            <a:custGeom>
              <a:avLst/>
              <a:gdLst/>
              <a:ahLst/>
              <a:cxnLst>
                <a:cxn ang="0">
                  <a:pos x="26" y="5"/>
                </a:cxn>
                <a:cxn ang="0">
                  <a:pos x="26" y="5"/>
                </a:cxn>
                <a:cxn ang="0">
                  <a:pos x="25" y="26"/>
                </a:cxn>
                <a:cxn ang="0">
                  <a:pos x="23" y="46"/>
                </a:cxn>
                <a:cxn ang="0">
                  <a:pos x="20" y="67"/>
                </a:cxn>
                <a:cxn ang="0">
                  <a:pos x="14" y="88"/>
                </a:cxn>
                <a:cxn ang="0">
                  <a:pos x="14" y="88"/>
                </a:cxn>
                <a:cxn ang="0">
                  <a:pos x="11" y="98"/>
                </a:cxn>
                <a:cxn ang="0">
                  <a:pos x="9" y="109"/>
                </a:cxn>
                <a:cxn ang="0">
                  <a:pos x="6" y="131"/>
                </a:cxn>
                <a:cxn ang="0">
                  <a:pos x="3" y="153"/>
                </a:cxn>
                <a:cxn ang="0">
                  <a:pos x="0" y="174"/>
                </a:cxn>
                <a:cxn ang="0">
                  <a:pos x="0" y="174"/>
                </a:cxn>
                <a:cxn ang="0">
                  <a:pos x="0" y="176"/>
                </a:cxn>
                <a:cxn ang="0">
                  <a:pos x="1" y="177"/>
                </a:cxn>
                <a:cxn ang="0">
                  <a:pos x="4" y="179"/>
                </a:cxn>
                <a:cxn ang="0">
                  <a:pos x="6" y="179"/>
                </a:cxn>
                <a:cxn ang="0">
                  <a:pos x="7" y="179"/>
                </a:cxn>
                <a:cxn ang="0">
                  <a:pos x="8" y="178"/>
                </a:cxn>
                <a:cxn ang="0">
                  <a:pos x="9" y="176"/>
                </a:cxn>
                <a:cxn ang="0">
                  <a:pos x="9" y="176"/>
                </a:cxn>
                <a:cxn ang="0">
                  <a:pos x="12" y="155"/>
                </a:cxn>
                <a:cxn ang="0">
                  <a:pos x="15" y="133"/>
                </a:cxn>
                <a:cxn ang="0">
                  <a:pos x="18" y="111"/>
                </a:cxn>
                <a:cxn ang="0">
                  <a:pos x="24" y="91"/>
                </a:cxn>
                <a:cxn ang="0">
                  <a:pos x="24" y="91"/>
                </a:cxn>
                <a:cxn ang="0">
                  <a:pos x="28" y="69"/>
                </a:cxn>
                <a:cxn ang="0">
                  <a:pos x="32" y="48"/>
                </a:cxn>
                <a:cxn ang="0">
                  <a:pos x="34" y="27"/>
                </a:cxn>
                <a:cxn ang="0">
                  <a:pos x="35" y="5"/>
                </a:cxn>
                <a:cxn ang="0">
                  <a:pos x="35" y="5"/>
                </a:cxn>
                <a:cxn ang="0">
                  <a:pos x="34" y="3"/>
                </a:cxn>
                <a:cxn ang="0">
                  <a:pos x="33" y="1"/>
                </a:cxn>
                <a:cxn ang="0">
                  <a:pos x="32" y="0"/>
                </a:cxn>
                <a:cxn ang="0">
                  <a:pos x="30" y="0"/>
                </a:cxn>
                <a:cxn ang="0">
                  <a:pos x="28" y="0"/>
                </a:cxn>
                <a:cxn ang="0">
                  <a:pos x="27" y="1"/>
                </a:cxn>
                <a:cxn ang="0">
                  <a:pos x="26" y="3"/>
                </a:cxn>
                <a:cxn ang="0">
                  <a:pos x="26" y="5"/>
                </a:cxn>
                <a:cxn ang="0">
                  <a:pos x="26" y="5"/>
                </a:cxn>
              </a:cxnLst>
              <a:rect l="0" t="0" r="r" b="b"/>
              <a:pathLst>
                <a:path w="35" h="179">
                  <a:moveTo>
                    <a:pt x="26" y="5"/>
                  </a:moveTo>
                  <a:lnTo>
                    <a:pt x="26" y="5"/>
                  </a:lnTo>
                  <a:lnTo>
                    <a:pt x="25" y="26"/>
                  </a:lnTo>
                  <a:lnTo>
                    <a:pt x="23" y="46"/>
                  </a:lnTo>
                  <a:lnTo>
                    <a:pt x="20" y="67"/>
                  </a:lnTo>
                  <a:lnTo>
                    <a:pt x="14" y="88"/>
                  </a:lnTo>
                  <a:lnTo>
                    <a:pt x="14" y="88"/>
                  </a:lnTo>
                  <a:lnTo>
                    <a:pt x="11" y="98"/>
                  </a:lnTo>
                  <a:lnTo>
                    <a:pt x="9" y="109"/>
                  </a:lnTo>
                  <a:lnTo>
                    <a:pt x="6" y="131"/>
                  </a:lnTo>
                  <a:lnTo>
                    <a:pt x="3" y="153"/>
                  </a:lnTo>
                  <a:lnTo>
                    <a:pt x="0" y="174"/>
                  </a:lnTo>
                  <a:lnTo>
                    <a:pt x="0" y="174"/>
                  </a:lnTo>
                  <a:lnTo>
                    <a:pt x="0" y="176"/>
                  </a:lnTo>
                  <a:lnTo>
                    <a:pt x="1" y="177"/>
                  </a:lnTo>
                  <a:lnTo>
                    <a:pt x="4" y="179"/>
                  </a:lnTo>
                  <a:lnTo>
                    <a:pt x="6" y="179"/>
                  </a:lnTo>
                  <a:lnTo>
                    <a:pt x="7" y="179"/>
                  </a:lnTo>
                  <a:lnTo>
                    <a:pt x="8" y="178"/>
                  </a:lnTo>
                  <a:lnTo>
                    <a:pt x="9" y="176"/>
                  </a:lnTo>
                  <a:lnTo>
                    <a:pt x="9" y="176"/>
                  </a:lnTo>
                  <a:lnTo>
                    <a:pt x="12" y="155"/>
                  </a:lnTo>
                  <a:lnTo>
                    <a:pt x="15" y="133"/>
                  </a:lnTo>
                  <a:lnTo>
                    <a:pt x="18" y="111"/>
                  </a:lnTo>
                  <a:lnTo>
                    <a:pt x="24" y="91"/>
                  </a:lnTo>
                  <a:lnTo>
                    <a:pt x="24" y="91"/>
                  </a:lnTo>
                  <a:lnTo>
                    <a:pt x="28" y="69"/>
                  </a:lnTo>
                  <a:lnTo>
                    <a:pt x="32" y="48"/>
                  </a:lnTo>
                  <a:lnTo>
                    <a:pt x="34" y="27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4" y="3"/>
                  </a:lnTo>
                  <a:lnTo>
                    <a:pt x="33" y="1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7" y="1"/>
                  </a:lnTo>
                  <a:lnTo>
                    <a:pt x="26" y="3"/>
                  </a:lnTo>
                  <a:lnTo>
                    <a:pt x="26" y="5"/>
                  </a:lnTo>
                  <a:lnTo>
                    <a:pt x="26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51" name="Freeform 201">
              <a:extLst>
                <a:ext uri="{FF2B5EF4-FFF2-40B4-BE49-F238E27FC236}">
                  <a16:creationId xmlns="" xmlns:a16="http://schemas.microsoft.com/office/drawing/2014/main" id="{473263B2-1141-443F-B719-B554ABC42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0413" y="2508250"/>
              <a:ext cx="12700" cy="41275"/>
            </a:xfrm>
            <a:custGeom>
              <a:avLst/>
              <a:gdLst/>
              <a:ahLst/>
              <a:cxnLst>
                <a:cxn ang="0">
                  <a:pos x="12" y="3"/>
                </a:cxn>
                <a:cxn ang="0">
                  <a:pos x="12" y="3"/>
                </a:cxn>
                <a:cxn ang="0">
                  <a:pos x="8" y="21"/>
                </a:cxn>
                <a:cxn ang="0">
                  <a:pos x="6" y="38"/>
                </a:cxn>
                <a:cxn ang="0">
                  <a:pos x="3" y="56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0" y="76"/>
                </a:cxn>
                <a:cxn ang="0">
                  <a:pos x="1" y="77"/>
                </a:cxn>
                <a:cxn ang="0">
                  <a:pos x="2" y="78"/>
                </a:cxn>
                <a:cxn ang="0">
                  <a:pos x="3" y="79"/>
                </a:cxn>
                <a:cxn ang="0">
                  <a:pos x="5" y="79"/>
                </a:cxn>
                <a:cxn ang="0">
                  <a:pos x="7" y="79"/>
                </a:cxn>
                <a:cxn ang="0">
                  <a:pos x="8" y="78"/>
                </a:cxn>
                <a:cxn ang="0">
                  <a:pos x="9" y="76"/>
                </a:cxn>
                <a:cxn ang="0">
                  <a:pos x="9" y="76"/>
                </a:cxn>
                <a:cxn ang="0">
                  <a:pos x="12" y="58"/>
                </a:cxn>
                <a:cxn ang="0">
                  <a:pos x="14" y="40"/>
                </a:cxn>
                <a:cxn ang="0">
                  <a:pos x="17" y="23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22" y="4"/>
                </a:cxn>
                <a:cxn ang="0">
                  <a:pos x="22" y="2"/>
                </a:cxn>
                <a:cxn ang="0">
                  <a:pos x="21" y="1"/>
                </a:cxn>
                <a:cxn ang="0">
                  <a:pos x="19" y="0"/>
                </a:cxn>
                <a:cxn ang="0">
                  <a:pos x="16" y="0"/>
                </a:cxn>
                <a:cxn ang="0">
                  <a:pos x="15" y="0"/>
                </a:cxn>
                <a:cxn ang="0">
                  <a:pos x="13" y="1"/>
                </a:cxn>
                <a:cxn ang="0">
                  <a:pos x="12" y="3"/>
                </a:cxn>
                <a:cxn ang="0">
                  <a:pos x="12" y="3"/>
                </a:cxn>
              </a:cxnLst>
              <a:rect l="0" t="0" r="r" b="b"/>
              <a:pathLst>
                <a:path w="22" h="79">
                  <a:moveTo>
                    <a:pt x="12" y="3"/>
                  </a:moveTo>
                  <a:lnTo>
                    <a:pt x="12" y="3"/>
                  </a:lnTo>
                  <a:lnTo>
                    <a:pt x="8" y="21"/>
                  </a:lnTo>
                  <a:lnTo>
                    <a:pt x="6" y="38"/>
                  </a:lnTo>
                  <a:lnTo>
                    <a:pt x="3" y="56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6"/>
                  </a:lnTo>
                  <a:lnTo>
                    <a:pt x="1" y="77"/>
                  </a:lnTo>
                  <a:lnTo>
                    <a:pt x="2" y="78"/>
                  </a:lnTo>
                  <a:lnTo>
                    <a:pt x="3" y="79"/>
                  </a:lnTo>
                  <a:lnTo>
                    <a:pt x="5" y="79"/>
                  </a:lnTo>
                  <a:lnTo>
                    <a:pt x="7" y="79"/>
                  </a:lnTo>
                  <a:lnTo>
                    <a:pt x="8" y="78"/>
                  </a:lnTo>
                  <a:lnTo>
                    <a:pt x="9" y="76"/>
                  </a:lnTo>
                  <a:lnTo>
                    <a:pt x="9" y="76"/>
                  </a:lnTo>
                  <a:lnTo>
                    <a:pt x="12" y="58"/>
                  </a:lnTo>
                  <a:lnTo>
                    <a:pt x="14" y="40"/>
                  </a:lnTo>
                  <a:lnTo>
                    <a:pt x="17" y="23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2" y="2"/>
                  </a:lnTo>
                  <a:lnTo>
                    <a:pt x="21" y="1"/>
                  </a:lnTo>
                  <a:lnTo>
                    <a:pt x="19" y="0"/>
                  </a:lnTo>
                  <a:lnTo>
                    <a:pt x="16" y="0"/>
                  </a:lnTo>
                  <a:lnTo>
                    <a:pt x="15" y="0"/>
                  </a:lnTo>
                  <a:lnTo>
                    <a:pt x="13" y="1"/>
                  </a:lnTo>
                  <a:lnTo>
                    <a:pt x="12" y="3"/>
                  </a:lnTo>
                  <a:lnTo>
                    <a:pt x="1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52" name="Freeform 202">
              <a:extLst>
                <a:ext uri="{FF2B5EF4-FFF2-40B4-BE49-F238E27FC236}">
                  <a16:creationId xmlns="" xmlns:a16="http://schemas.microsoft.com/office/drawing/2014/main" id="{051294BA-2397-45C7-9B99-460959175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3750" y="2557463"/>
              <a:ext cx="15875" cy="46038"/>
            </a:xfrm>
            <a:custGeom>
              <a:avLst/>
              <a:gdLst/>
              <a:ahLst/>
              <a:cxnLst>
                <a:cxn ang="0">
                  <a:pos x="20" y="3"/>
                </a:cxn>
                <a:cxn ang="0">
                  <a:pos x="20" y="3"/>
                </a:cxn>
                <a:cxn ang="0">
                  <a:pos x="0" y="79"/>
                </a:cxn>
                <a:cxn ang="0">
                  <a:pos x="0" y="79"/>
                </a:cxn>
                <a:cxn ang="0">
                  <a:pos x="0" y="81"/>
                </a:cxn>
                <a:cxn ang="0">
                  <a:pos x="1" y="83"/>
                </a:cxn>
                <a:cxn ang="0">
                  <a:pos x="2" y="84"/>
                </a:cxn>
                <a:cxn ang="0">
                  <a:pos x="4" y="85"/>
                </a:cxn>
                <a:cxn ang="0">
                  <a:pos x="5" y="85"/>
                </a:cxn>
                <a:cxn ang="0">
                  <a:pos x="7" y="85"/>
                </a:cxn>
                <a:cxn ang="0">
                  <a:pos x="8" y="84"/>
                </a:cxn>
                <a:cxn ang="0">
                  <a:pos x="9" y="82"/>
                </a:cxn>
                <a:cxn ang="0">
                  <a:pos x="9" y="82"/>
                </a:cxn>
                <a:cxn ang="0">
                  <a:pos x="28" y="5"/>
                </a:cxn>
                <a:cxn ang="0">
                  <a:pos x="28" y="5"/>
                </a:cxn>
                <a:cxn ang="0">
                  <a:pos x="29" y="3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5" y="0"/>
                </a:cxn>
                <a:cxn ang="0">
                  <a:pos x="23" y="0"/>
                </a:cxn>
                <a:cxn ang="0">
                  <a:pos x="22" y="0"/>
                </a:cxn>
                <a:cxn ang="0">
                  <a:pos x="20" y="1"/>
                </a:cxn>
                <a:cxn ang="0">
                  <a:pos x="20" y="3"/>
                </a:cxn>
                <a:cxn ang="0">
                  <a:pos x="20" y="3"/>
                </a:cxn>
              </a:cxnLst>
              <a:rect l="0" t="0" r="r" b="b"/>
              <a:pathLst>
                <a:path w="29" h="85">
                  <a:moveTo>
                    <a:pt x="20" y="3"/>
                  </a:moveTo>
                  <a:lnTo>
                    <a:pt x="20" y="3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0" y="81"/>
                  </a:lnTo>
                  <a:lnTo>
                    <a:pt x="1" y="83"/>
                  </a:lnTo>
                  <a:lnTo>
                    <a:pt x="2" y="84"/>
                  </a:lnTo>
                  <a:lnTo>
                    <a:pt x="4" y="85"/>
                  </a:lnTo>
                  <a:lnTo>
                    <a:pt x="5" y="85"/>
                  </a:lnTo>
                  <a:lnTo>
                    <a:pt x="7" y="85"/>
                  </a:lnTo>
                  <a:lnTo>
                    <a:pt x="8" y="84"/>
                  </a:lnTo>
                  <a:lnTo>
                    <a:pt x="9" y="82"/>
                  </a:lnTo>
                  <a:lnTo>
                    <a:pt x="9" y="82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9" y="3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5" y="0"/>
                  </a:lnTo>
                  <a:lnTo>
                    <a:pt x="23" y="0"/>
                  </a:lnTo>
                  <a:lnTo>
                    <a:pt x="22" y="0"/>
                  </a:lnTo>
                  <a:lnTo>
                    <a:pt x="20" y="1"/>
                  </a:lnTo>
                  <a:lnTo>
                    <a:pt x="20" y="3"/>
                  </a:lnTo>
                  <a:lnTo>
                    <a:pt x="20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53" name="Freeform 203">
              <a:extLst>
                <a:ext uri="{FF2B5EF4-FFF2-40B4-BE49-F238E27FC236}">
                  <a16:creationId xmlns="" xmlns:a16="http://schemas.microsoft.com/office/drawing/2014/main" id="{29AAF166-9363-4D4B-81E7-5C380621D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7888" y="2668588"/>
              <a:ext cx="15875" cy="61913"/>
            </a:xfrm>
            <a:custGeom>
              <a:avLst/>
              <a:gdLst/>
              <a:ahLst/>
              <a:cxnLst>
                <a:cxn ang="0">
                  <a:pos x="19" y="4"/>
                </a:cxn>
                <a:cxn ang="0">
                  <a:pos x="19" y="4"/>
                </a:cxn>
                <a:cxn ang="0">
                  <a:pos x="19" y="12"/>
                </a:cxn>
                <a:cxn ang="0">
                  <a:pos x="17" y="19"/>
                </a:cxn>
                <a:cxn ang="0">
                  <a:pos x="12" y="35"/>
                </a:cxn>
                <a:cxn ang="0">
                  <a:pos x="8" y="50"/>
                </a:cxn>
                <a:cxn ang="0">
                  <a:pos x="7" y="58"/>
                </a:cxn>
                <a:cxn ang="0">
                  <a:pos x="6" y="65"/>
                </a:cxn>
                <a:cxn ang="0">
                  <a:pos x="6" y="65"/>
                </a:cxn>
                <a:cxn ang="0">
                  <a:pos x="6" y="76"/>
                </a:cxn>
                <a:cxn ang="0">
                  <a:pos x="5" y="89"/>
                </a:cxn>
                <a:cxn ang="0">
                  <a:pos x="4" y="99"/>
                </a:cxn>
                <a:cxn ang="0">
                  <a:pos x="0" y="110"/>
                </a:cxn>
                <a:cxn ang="0">
                  <a:pos x="0" y="110"/>
                </a:cxn>
                <a:cxn ang="0">
                  <a:pos x="0" y="112"/>
                </a:cxn>
                <a:cxn ang="0">
                  <a:pos x="0" y="113"/>
                </a:cxn>
                <a:cxn ang="0">
                  <a:pos x="1" y="116"/>
                </a:cxn>
                <a:cxn ang="0">
                  <a:pos x="3" y="116"/>
                </a:cxn>
                <a:cxn ang="0">
                  <a:pos x="6" y="116"/>
                </a:cxn>
                <a:cxn ang="0">
                  <a:pos x="8" y="114"/>
                </a:cxn>
                <a:cxn ang="0">
                  <a:pos x="9" y="112"/>
                </a:cxn>
                <a:cxn ang="0">
                  <a:pos x="9" y="112"/>
                </a:cxn>
                <a:cxn ang="0">
                  <a:pos x="12" y="102"/>
                </a:cxn>
                <a:cxn ang="0">
                  <a:pos x="14" y="92"/>
                </a:cxn>
                <a:cxn ang="0">
                  <a:pos x="15" y="80"/>
                </a:cxn>
                <a:cxn ang="0">
                  <a:pos x="15" y="70"/>
                </a:cxn>
                <a:cxn ang="0">
                  <a:pos x="15" y="70"/>
                </a:cxn>
                <a:cxn ang="0">
                  <a:pos x="17" y="62"/>
                </a:cxn>
                <a:cxn ang="0">
                  <a:pos x="18" y="54"/>
                </a:cxn>
                <a:cxn ang="0">
                  <a:pos x="22" y="37"/>
                </a:cxn>
                <a:cxn ang="0">
                  <a:pos x="26" y="20"/>
                </a:cxn>
                <a:cxn ang="0">
                  <a:pos x="28" y="12"/>
                </a:cxn>
                <a:cxn ang="0">
                  <a:pos x="29" y="4"/>
                </a:cxn>
                <a:cxn ang="0">
                  <a:pos x="29" y="4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2" y="0"/>
                </a:cxn>
                <a:cxn ang="0">
                  <a:pos x="21" y="1"/>
                </a:cxn>
                <a:cxn ang="0">
                  <a:pos x="20" y="2"/>
                </a:cxn>
                <a:cxn ang="0">
                  <a:pos x="19" y="4"/>
                </a:cxn>
                <a:cxn ang="0">
                  <a:pos x="19" y="4"/>
                </a:cxn>
              </a:cxnLst>
              <a:rect l="0" t="0" r="r" b="b"/>
              <a:pathLst>
                <a:path w="29" h="116">
                  <a:moveTo>
                    <a:pt x="19" y="4"/>
                  </a:moveTo>
                  <a:lnTo>
                    <a:pt x="19" y="4"/>
                  </a:lnTo>
                  <a:lnTo>
                    <a:pt x="19" y="12"/>
                  </a:lnTo>
                  <a:lnTo>
                    <a:pt x="17" y="19"/>
                  </a:lnTo>
                  <a:lnTo>
                    <a:pt x="12" y="35"/>
                  </a:lnTo>
                  <a:lnTo>
                    <a:pt x="8" y="50"/>
                  </a:lnTo>
                  <a:lnTo>
                    <a:pt x="7" y="58"/>
                  </a:lnTo>
                  <a:lnTo>
                    <a:pt x="6" y="65"/>
                  </a:lnTo>
                  <a:lnTo>
                    <a:pt x="6" y="65"/>
                  </a:lnTo>
                  <a:lnTo>
                    <a:pt x="6" y="76"/>
                  </a:lnTo>
                  <a:lnTo>
                    <a:pt x="5" y="89"/>
                  </a:lnTo>
                  <a:lnTo>
                    <a:pt x="4" y="99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0" y="112"/>
                  </a:lnTo>
                  <a:lnTo>
                    <a:pt x="0" y="113"/>
                  </a:lnTo>
                  <a:lnTo>
                    <a:pt x="1" y="116"/>
                  </a:lnTo>
                  <a:lnTo>
                    <a:pt x="3" y="116"/>
                  </a:lnTo>
                  <a:lnTo>
                    <a:pt x="6" y="116"/>
                  </a:lnTo>
                  <a:lnTo>
                    <a:pt x="8" y="114"/>
                  </a:lnTo>
                  <a:lnTo>
                    <a:pt x="9" y="112"/>
                  </a:lnTo>
                  <a:lnTo>
                    <a:pt x="9" y="112"/>
                  </a:lnTo>
                  <a:lnTo>
                    <a:pt x="12" y="102"/>
                  </a:lnTo>
                  <a:lnTo>
                    <a:pt x="14" y="92"/>
                  </a:lnTo>
                  <a:lnTo>
                    <a:pt x="15" y="8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7" y="62"/>
                  </a:lnTo>
                  <a:lnTo>
                    <a:pt x="18" y="54"/>
                  </a:lnTo>
                  <a:lnTo>
                    <a:pt x="22" y="37"/>
                  </a:lnTo>
                  <a:lnTo>
                    <a:pt x="26" y="20"/>
                  </a:lnTo>
                  <a:lnTo>
                    <a:pt x="28" y="12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1" y="1"/>
                  </a:lnTo>
                  <a:lnTo>
                    <a:pt x="20" y="2"/>
                  </a:lnTo>
                  <a:lnTo>
                    <a:pt x="19" y="4"/>
                  </a:lnTo>
                  <a:lnTo>
                    <a:pt x="19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54" name="Freeform 204">
              <a:extLst>
                <a:ext uri="{FF2B5EF4-FFF2-40B4-BE49-F238E27FC236}">
                  <a16:creationId xmlns="" xmlns:a16="http://schemas.microsoft.com/office/drawing/2014/main" id="{76315D68-7511-4BC7-9AD7-EBF48305D5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4875" y="2657475"/>
              <a:ext cx="11113" cy="61913"/>
            </a:xfrm>
            <a:custGeom>
              <a:avLst/>
              <a:gdLst/>
              <a:ahLst/>
              <a:cxnLst>
                <a:cxn ang="0">
                  <a:pos x="12" y="5"/>
                </a:cxn>
                <a:cxn ang="0">
                  <a:pos x="12" y="5"/>
                </a:cxn>
                <a:cxn ang="0">
                  <a:pos x="10" y="32"/>
                </a:cxn>
                <a:cxn ang="0">
                  <a:pos x="6" y="59"/>
                </a:cxn>
                <a:cxn ang="0">
                  <a:pos x="2" y="86"/>
                </a:cxn>
                <a:cxn ang="0">
                  <a:pos x="0" y="113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1" y="116"/>
                </a:cxn>
                <a:cxn ang="0">
                  <a:pos x="3" y="117"/>
                </a:cxn>
                <a:cxn ang="0">
                  <a:pos x="4" y="117"/>
                </a:cxn>
                <a:cxn ang="0">
                  <a:pos x="6" y="117"/>
                </a:cxn>
                <a:cxn ang="0">
                  <a:pos x="8" y="116"/>
                </a:cxn>
                <a:cxn ang="0">
                  <a:pos x="9" y="115"/>
                </a:cxn>
                <a:cxn ang="0">
                  <a:pos x="9" y="113"/>
                </a:cxn>
                <a:cxn ang="0">
                  <a:pos x="9" y="113"/>
                </a:cxn>
                <a:cxn ang="0">
                  <a:pos x="11" y="86"/>
                </a:cxn>
                <a:cxn ang="0">
                  <a:pos x="15" y="59"/>
                </a:cxn>
                <a:cxn ang="0">
                  <a:pos x="19" y="32"/>
                </a:cxn>
                <a:cxn ang="0">
                  <a:pos x="21" y="5"/>
                </a:cxn>
                <a:cxn ang="0">
                  <a:pos x="21" y="5"/>
                </a:cxn>
                <a:cxn ang="0">
                  <a:pos x="21" y="3"/>
                </a:cxn>
                <a:cxn ang="0">
                  <a:pos x="20" y="2"/>
                </a:cxn>
                <a:cxn ang="0">
                  <a:pos x="19" y="1"/>
                </a:cxn>
                <a:cxn ang="0">
                  <a:pos x="17" y="0"/>
                </a:cxn>
                <a:cxn ang="0">
                  <a:pos x="15" y="1"/>
                </a:cxn>
                <a:cxn ang="0">
                  <a:pos x="14" y="2"/>
                </a:cxn>
                <a:cxn ang="0">
                  <a:pos x="13" y="3"/>
                </a:cxn>
                <a:cxn ang="0">
                  <a:pos x="12" y="5"/>
                </a:cxn>
                <a:cxn ang="0">
                  <a:pos x="12" y="5"/>
                </a:cxn>
              </a:cxnLst>
              <a:rect l="0" t="0" r="r" b="b"/>
              <a:pathLst>
                <a:path w="21" h="117">
                  <a:moveTo>
                    <a:pt x="12" y="5"/>
                  </a:moveTo>
                  <a:lnTo>
                    <a:pt x="12" y="5"/>
                  </a:lnTo>
                  <a:lnTo>
                    <a:pt x="10" y="32"/>
                  </a:lnTo>
                  <a:lnTo>
                    <a:pt x="6" y="59"/>
                  </a:lnTo>
                  <a:lnTo>
                    <a:pt x="2" y="86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1" y="116"/>
                  </a:lnTo>
                  <a:lnTo>
                    <a:pt x="3" y="117"/>
                  </a:lnTo>
                  <a:lnTo>
                    <a:pt x="4" y="117"/>
                  </a:lnTo>
                  <a:lnTo>
                    <a:pt x="6" y="117"/>
                  </a:lnTo>
                  <a:lnTo>
                    <a:pt x="8" y="116"/>
                  </a:lnTo>
                  <a:lnTo>
                    <a:pt x="9" y="115"/>
                  </a:lnTo>
                  <a:lnTo>
                    <a:pt x="9" y="113"/>
                  </a:lnTo>
                  <a:lnTo>
                    <a:pt x="9" y="113"/>
                  </a:lnTo>
                  <a:lnTo>
                    <a:pt x="11" y="86"/>
                  </a:lnTo>
                  <a:lnTo>
                    <a:pt x="15" y="59"/>
                  </a:lnTo>
                  <a:lnTo>
                    <a:pt x="19" y="32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1" y="3"/>
                  </a:lnTo>
                  <a:lnTo>
                    <a:pt x="20" y="2"/>
                  </a:lnTo>
                  <a:lnTo>
                    <a:pt x="19" y="1"/>
                  </a:lnTo>
                  <a:lnTo>
                    <a:pt x="17" y="0"/>
                  </a:lnTo>
                  <a:lnTo>
                    <a:pt x="15" y="1"/>
                  </a:lnTo>
                  <a:lnTo>
                    <a:pt x="14" y="2"/>
                  </a:lnTo>
                  <a:lnTo>
                    <a:pt x="13" y="3"/>
                  </a:lnTo>
                  <a:lnTo>
                    <a:pt x="12" y="5"/>
                  </a:lnTo>
                  <a:lnTo>
                    <a:pt x="12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55" name="Freeform 206">
              <a:extLst>
                <a:ext uri="{FF2B5EF4-FFF2-40B4-BE49-F238E27FC236}">
                  <a16:creationId xmlns="" xmlns:a16="http://schemas.microsoft.com/office/drawing/2014/main" id="{6ED4AFED-ABFB-4C73-A572-466D6DB732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9737" y="2249487"/>
              <a:ext cx="555626" cy="641350"/>
            </a:xfrm>
            <a:custGeom>
              <a:avLst/>
              <a:gdLst/>
              <a:ahLst/>
              <a:cxnLst>
                <a:cxn ang="0">
                  <a:pos x="817" y="1056"/>
                </a:cxn>
                <a:cxn ang="0">
                  <a:pos x="716" y="1035"/>
                </a:cxn>
                <a:cxn ang="0">
                  <a:pos x="659" y="1016"/>
                </a:cxn>
                <a:cxn ang="0">
                  <a:pos x="645" y="1010"/>
                </a:cxn>
                <a:cxn ang="0">
                  <a:pos x="623" y="986"/>
                </a:cxn>
                <a:cxn ang="0">
                  <a:pos x="608" y="970"/>
                </a:cxn>
                <a:cxn ang="0">
                  <a:pos x="577" y="929"/>
                </a:cxn>
                <a:cxn ang="0">
                  <a:pos x="513" y="864"/>
                </a:cxn>
                <a:cxn ang="0">
                  <a:pos x="403" y="767"/>
                </a:cxn>
                <a:cxn ang="0">
                  <a:pos x="307" y="683"/>
                </a:cxn>
                <a:cxn ang="0">
                  <a:pos x="222" y="574"/>
                </a:cxn>
                <a:cxn ang="0">
                  <a:pos x="139" y="472"/>
                </a:cxn>
                <a:cxn ang="0">
                  <a:pos x="97" y="439"/>
                </a:cxn>
                <a:cxn ang="0">
                  <a:pos x="31" y="360"/>
                </a:cxn>
                <a:cxn ang="0">
                  <a:pos x="27" y="300"/>
                </a:cxn>
                <a:cxn ang="0">
                  <a:pos x="84" y="371"/>
                </a:cxn>
                <a:cxn ang="0">
                  <a:pos x="141" y="426"/>
                </a:cxn>
                <a:cxn ang="0">
                  <a:pos x="208" y="491"/>
                </a:cxn>
                <a:cxn ang="0">
                  <a:pos x="305" y="624"/>
                </a:cxn>
                <a:cxn ang="0">
                  <a:pos x="398" y="714"/>
                </a:cxn>
                <a:cxn ang="0">
                  <a:pos x="481" y="790"/>
                </a:cxn>
                <a:cxn ang="0">
                  <a:pos x="571" y="872"/>
                </a:cxn>
                <a:cxn ang="0">
                  <a:pos x="646" y="943"/>
                </a:cxn>
                <a:cxn ang="0">
                  <a:pos x="724" y="871"/>
                </a:cxn>
                <a:cxn ang="0">
                  <a:pos x="843" y="787"/>
                </a:cxn>
                <a:cxn ang="0">
                  <a:pos x="981" y="693"/>
                </a:cxn>
                <a:cxn ang="0">
                  <a:pos x="917" y="620"/>
                </a:cxn>
                <a:cxn ang="0">
                  <a:pos x="751" y="446"/>
                </a:cxn>
                <a:cxn ang="0">
                  <a:pos x="583" y="291"/>
                </a:cxn>
                <a:cxn ang="0">
                  <a:pos x="501" y="195"/>
                </a:cxn>
                <a:cxn ang="0">
                  <a:pos x="431" y="116"/>
                </a:cxn>
                <a:cxn ang="0">
                  <a:pos x="378" y="54"/>
                </a:cxn>
                <a:cxn ang="0">
                  <a:pos x="377" y="0"/>
                </a:cxn>
                <a:cxn ang="0">
                  <a:pos x="496" y="134"/>
                </a:cxn>
                <a:cxn ang="0">
                  <a:pos x="631" y="290"/>
                </a:cxn>
                <a:cxn ang="0">
                  <a:pos x="729" y="380"/>
                </a:cxn>
                <a:cxn ang="0">
                  <a:pos x="900" y="546"/>
                </a:cxn>
                <a:cxn ang="0">
                  <a:pos x="980" y="641"/>
                </a:cxn>
                <a:cxn ang="0">
                  <a:pos x="1020" y="678"/>
                </a:cxn>
                <a:cxn ang="0">
                  <a:pos x="1032" y="689"/>
                </a:cxn>
                <a:cxn ang="0">
                  <a:pos x="1037" y="700"/>
                </a:cxn>
                <a:cxn ang="0">
                  <a:pos x="1051" y="800"/>
                </a:cxn>
                <a:cxn ang="0">
                  <a:pos x="1037" y="911"/>
                </a:cxn>
                <a:cxn ang="0">
                  <a:pos x="1029" y="991"/>
                </a:cxn>
                <a:cxn ang="0">
                  <a:pos x="1023" y="1039"/>
                </a:cxn>
                <a:cxn ang="0">
                  <a:pos x="1016" y="1079"/>
                </a:cxn>
                <a:cxn ang="0">
                  <a:pos x="1002" y="1088"/>
                </a:cxn>
                <a:cxn ang="0">
                  <a:pos x="996" y="1087"/>
                </a:cxn>
                <a:cxn ang="0">
                  <a:pos x="954" y="761"/>
                </a:cxn>
                <a:cxn ang="0">
                  <a:pos x="842" y="830"/>
                </a:cxn>
                <a:cxn ang="0">
                  <a:pos x="729" y="917"/>
                </a:cxn>
                <a:cxn ang="0">
                  <a:pos x="672" y="967"/>
                </a:cxn>
                <a:cxn ang="0">
                  <a:pos x="699" y="991"/>
                </a:cxn>
                <a:cxn ang="0">
                  <a:pos x="772" y="1010"/>
                </a:cxn>
                <a:cxn ang="0">
                  <a:pos x="941" y="1046"/>
                </a:cxn>
                <a:cxn ang="0">
                  <a:pos x="989" y="1039"/>
                </a:cxn>
                <a:cxn ang="0">
                  <a:pos x="990" y="1018"/>
                </a:cxn>
                <a:cxn ang="0">
                  <a:pos x="995" y="957"/>
                </a:cxn>
                <a:cxn ang="0">
                  <a:pos x="1010" y="856"/>
                </a:cxn>
                <a:cxn ang="0">
                  <a:pos x="1010" y="734"/>
                </a:cxn>
              </a:cxnLst>
              <a:rect l="0" t="0" r="r" b="b"/>
              <a:pathLst>
                <a:path w="1051" h="1088">
                  <a:moveTo>
                    <a:pt x="991" y="1088"/>
                  </a:moveTo>
                  <a:lnTo>
                    <a:pt x="991" y="1088"/>
                  </a:lnTo>
                  <a:lnTo>
                    <a:pt x="952" y="1084"/>
                  </a:lnTo>
                  <a:lnTo>
                    <a:pt x="911" y="1078"/>
                  </a:lnTo>
                  <a:lnTo>
                    <a:pt x="866" y="1069"/>
                  </a:lnTo>
                  <a:lnTo>
                    <a:pt x="817" y="1056"/>
                  </a:lnTo>
                  <a:lnTo>
                    <a:pt x="817" y="1056"/>
                  </a:lnTo>
                  <a:lnTo>
                    <a:pt x="773" y="1046"/>
                  </a:lnTo>
                  <a:lnTo>
                    <a:pt x="751" y="1041"/>
                  </a:lnTo>
                  <a:lnTo>
                    <a:pt x="728" y="1037"/>
                  </a:lnTo>
                  <a:lnTo>
                    <a:pt x="728" y="1037"/>
                  </a:lnTo>
                  <a:lnTo>
                    <a:pt x="716" y="1035"/>
                  </a:lnTo>
                  <a:lnTo>
                    <a:pt x="706" y="1031"/>
                  </a:lnTo>
                  <a:lnTo>
                    <a:pt x="686" y="1025"/>
                  </a:lnTo>
                  <a:lnTo>
                    <a:pt x="686" y="1025"/>
                  </a:lnTo>
                  <a:lnTo>
                    <a:pt x="673" y="1020"/>
                  </a:lnTo>
                  <a:lnTo>
                    <a:pt x="659" y="1016"/>
                  </a:lnTo>
                  <a:lnTo>
                    <a:pt x="659" y="1016"/>
                  </a:lnTo>
                  <a:lnTo>
                    <a:pt x="654" y="1015"/>
                  </a:lnTo>
                  <a:lnTo>
                    <a:pt x="651" y="1013"/>
                  </a:lnTo>
                  <a:lnTo>
                    <a:pt x="650" y="1012"/>
                  </a:lnTo>
                  <a:lnTo>
                    <a:pt x="649" y="1011"/>
                  </a:lnTo>
                  <a:lnTo>
                    <a:pt x="649" y="1011"/>
                  </a:lnTo>
                  <a:lnTo>
                    <a:pt x="645" y="1010"/>
                  </a:lnTo>
                  <a:lnTo>
                    <a:pt x="645" y="1010"/>
                  </a:lnTo>
                  <a:lnTo>
                    <a:pt x="640" y="1006"/>
                  </a:lnTo>
                  <a:lnTo>
                    <a:pt x="635" y="1001"/>
                  </a:lnTo>
                  <a:lnTo>
                    <a:pt x="628" y="991"/>
                  </a:lnTo>
                  <a:lnTo>
                    <a:pt x="623" y="986"/>
                  </a:lnTo>
                  <a:lnTo>
                    <a:pt x="623" y="986"/>
                  </a:lnTo>
                  <a:lnTo>
                    <a:pt x="620" y="983"/>
                  </a:lnTo>
                  <a:lnTo>
                    <a:pt x="619" y="982"/>
                  </a:lnTo>
                  <a:lnTo>
                    <a:pt x="619" y="982"/>
                  </a:lnTo>
                  <a:lnTo>
                    <a:pt x="614" y="979"/>
                  </a:lnTo>
                  <a:lnTo>
                    <a:pt x="611" y="976"/>
                  </a:lnTo>
                  <a:lnTo>
                    <a:pt x="608" y="970"/>
                  </a:lnTo>
                  <a:lnTo>
                    <a:pt x="608" y="965"/>
                  </a:lnTo>
                  <a:lnTo>
                    <a:pt x="608" y="963"/>
                  </a:lnTo>
                  <a:lnTo>
                    <a:pt x="606" y="961"/>
                  </a:lnTo>
                  <a:lnTo>
                    <a:pt x="606" y="961"/>
                  </a:lnTo>
                  <a:lnTo>
                    <a:pt x="591" y="946"/>
                  </a:lnTo>
                  <a:lnTo>
                    <a:pt x="577" y="929"/>
                  </a:lnTo>
                  <a:lnTo>
                    <a:pt x="577" y="929"/>
                  </a:lnTo>
                  <a:lnTo>
                    <a:pt x="561" y="912"/>
                  </a:lnTo>
                  <a:lnTo>
                    <a:pt x="546" y="895"/>
                  </a:lnTo>
                  <a:lnTo>
                    <a:pt x="529" y="879"/>
                  </a:lnTo>
                  <a:lnTo>
                    <a:pt x="513" y="864"/>
                  </a:lnTo>
                  <a:lnTo>
                    <a:pt x="513" y="864"/>
                  </a:lnTo>
                  <a:lnTo>
                    <a:pt x="490" y="846"/>
                  </a:lnTo>
                  <a:lnTo>
                    <a:pt x="469" y="827"/>
                  </a:lnTo>
                  <a:lnTo>
                    <a:pt x="428" y="789"/>
                  </a:lnTo>
                  <a:lnTo>
                    <a:pt x="428" y="789"/>
                  </a:lnTo>
                  <a:lnTo>
                    <a:pt x="416" y="777"/>
                  </a:lnTo>
                  <a:lnTo>
                    <a:pt x="403" y="767"/>
                  </a:lnTo>
                  <a:lnTo>
                    <a:pt x="378" y="745"/>
                  </a:lnTo>
                  <a:lnTo>
                    <a:pt x="378" y="745"/>
                  </a:lnTo>
                  <a:lnTo>
                    <a:pt x="356" y="729"/>
                  </a:lnTo>
                  <a:lnTo>
                    <a:pt x="336" y="711"/>
                  </a:lnTo>
                  <a:lnTo>
                    <a:pt x="317" y="693"/>
                  </a:lnTo>
                  <a:lnTo>
                    <a:pt x="307" y="683"/>
                  </a:lnTo>
                  <a:lnTo>
                    <a:pt x="299" y="673"/>
                  </a:lnTo>
                  <a:lnTo>
                    <a:pt x="299" y="673"/>
                  </a:lnTo>
                  <a:lnTo>
                    <a:pt x="271" y="638"/>
                  </a:lnTo>
                  <a:lnTo>
                    <a:pt x="271" y="638"/>
                  </a:lnTo>
                  <a:lnTo>
                    <a:pt x="238" y="596"/>
                  </a:lnTo>
                  <a:lnTo>
                    <a:pt x="222" y="574"/>
                  </a:lnTo>
                  <a:lnTo>
                    <a:pt x="207" y="552"/>
                  </a:lnTo>
                  <a:lnTo>
                    <a:pt x="207" y="552"/>
                  </a:lnTo>
                  <a:lnTo>
                    <a:pt x="194" y="534"/>
                  </a:lnTo>
                  <a:lnTo>
                    <a:pt x="178" y="514"/>
                  </a:lnTo>
                  <a:lnTo>
                    <a:pt x="160" y="493"/>
                  </a:lnTo>
                  <a:lnTo>
                    <a:pt x="139" y="472"/>
                  </a:lnTo>
                  <a:lnTo>
                    <a:pt x="139" y="472"/>
                  </a:lnTo>
                  <a:lnTo>
                    <a:pt x="128" y="461"/>
                  </a:lnTo>
                  <a:lnTo>
                    <a:pt x="115" y="453"/>
                  </a:lnTo>
                  <a:lnTo>
                    <a:pt x="115" y="453"/>
                  </a:lnTo>
                  <a:lnTo>
                    <a:pt x="103" y="444"/>
                  </a:lnTo>
                  <a:lnTo>
                    <a:pt x="97" y="439"/>
                  </a:lnTo>
                  <a:lnTo>
                    <a:pt x="92" y="433"/>
                  </a:lnTo>
                  <a:lnTo>
                    <a:pt x="92" y="433"/>
                  </a:lnTo>
                  <a:lnTo>
                    <a:pt x="74" y="414"/>
                  </a:lnTo>
                  <a:lnTo>
                    <a:pt x="57" y="393"/>
                  </a:lnTo>
                  <a:lnTo>
                    <a:pt x="57" y="393"/>
                  </a:lnTo>
                  <a:lnTo>
                    <a:pt x="31" y="360"/>
                  </a:lnTo>
                  <a:lnTo>
                    <a:pt x="16" y="345"/>
                  </a:lnTo>
                  <a:lnTo>
                    <a:pt x="2" y="329"/>
                  </a:lnTo>
                  <a:lnTo>
                    <a:pt x="2" y="329"/>
                  </a:lnTo>
                  <a:lnTo>
                    <a:pt x="0" y="327"/>
                  </a:lnTo>
                  <a:lnTo>
                    <a:pt x="0" y="327"/>
                  </a:lnTo>
                  <a:lnTo>
                    <a:pt x="27" y="300"/>
                  </a:lnTo>
                  <a:lnTo>
                    <a:pt x="27" y="300"/>
                  </a:lnTo>
                  <a:lnTo>
                    <a:pt x="45" y="322"/>
                  </a:lnTo>
                  <a:lnTo>
                    <a:pt x="45" y="322"/>
                  </a:lnTo>
                  <a:lnTo>
                    <a:pt x="68" y="351"/>
                  </a:lnTo>
                  <a:lnTo>
                    <a:pt x="68" y="351"/>
                  </a:lnTo>
                  <a:lnTo>
                    <a:pt x="84" y="371"/>
                  </a:lnTo>
                  <a:lnTo>
                    <a:pt x="102" y="392"/>
                  </a:lnTo>
                  <a:lnTo>
                    <a:pt x="111" y="401"/>
                  </a:lnTo>
                  <a:lnTo>
                    <a:pt x="120" y="411"/>
                  </a:lnTo>
                  <a:lnTo>
                    <a:pt x="131" y="419"/>
                  </a:lnTo>
                  <a:lnTo>
                    <a:pt x="141" y="426"/>
                  </a:lnTo>
                  <a:lnTo>
                    <a:pt x="141" y="426"/>
                  </a:lnTo>
                  <a:lnTo>
                    <a:pt x="151" y="434"/>
                  </a:lnTo>
                  <a:lnTo>
                    <a:pt x="163" y="444"/>
                  </a:lnTo>
                  <a:lnTo>
                    <a:pt x="174" y="454"/>
                  </a:lnTo>
                  <a:lnTo>
                    <a:pt x="186" y="465"/>
                  </a:lnTo>
                  <a:lnTo>
                    <a:pt x="197" y="478"/>
                  </a:lnTo>
                  <a:lnTo>
                    <a:pt x="208" y="491"/>
                  </a:lnTo>
                  <a:lnTo>
                    <a:pt x="219" y="506"/>
                  </a:lnTo>
                  <a:lnTo>
                    <a:pt x="229" y="521"/>
                  </a:lnTo>
                  <a:lnTo>
                    <a:pt x="229" y="521"/>
                  </a:lnTo>
                  <a:lnTo>
                    <a:pt x="261" y="567"/>
                  </a:lnTo>
                  <a:lnTo>
                    <a:pt x="291" y="607"/>
                  </a:lnTo>
                  <a:lnTo>
                    <a:pt x="305" y="624"/>
                  </a:lnTo>
                  <a:lnTo>
                    <a:pt x="319" y="640"/>
                  </a:lnTo>
                  <a:lnTo>
                    <a:pt x="332" y="654"/>
                  </a:lnTo>
                  <a:lnTo>
                    <a:pt x="346" y="668"/>
                  </a:lnTo>
                  <a:lnTo>
                    <a:pt x="346" y="668"/>
                  </a:lnTo>
                  <a:lnTo>
                    <a:pt x="371" y="692"/>
                  </a:lnTo>
                  <a:lnTo>
                    <a:pt x="398" y="714"/>
                  </a:lnTo>
                  <a:lnTo>
                    <a:pt x="398" y="714"/>
                  </a:lnTo>
                  <a:lnTo>
                    <a:pt x="429" y="741"/>
                  </a:lnTo>
                  <a:lnTo>
                    <a:pt x="445" y="755"/>
                  </a:lnTo>
                  <a:lnTo>
                    <a:pt x="459" y="769"/>
                  </a:lnTo>
                  <a:lnTo>
                    <a:pt x="459" y="769"/>
                  </a:lnTo>
                  <a:lnTo>
                    <a:pt x="481" y="790"/>
                  </a:lnTo>
                  <a:lnTo>
                    <a:pt x="504" y="809"/>
                  </a:lnTo>
                  <a:lnTo>
                    <a:pt x="504" y="809"/>
                  </a:lnTo>
                  <a:lnTo>
                    <a:pt x="526" y="828"/>
                  </a:lnTo>
                  <a:lnTo>
                    <a:pt x="548" y="849"/>
                  </a:lnTo>
                  <a:lnTo>
                    <a:pt x="548" y="849"/>
                  </a:lnTo>
                  <a:lnTo>
                    <a:pt x="571" y="872"/>
                  </a:lnTo>
                  <a:lnTo>
                    <a:pt x="594" y="896"/>
                  </a:lnTo>
                  <a:lnTo>
                    <a:pt x="594" y="896"/>
                  </a:lnTo>
                  <a:lnTo>
                    <a:pt x="615" y="920"/>
                  </a:lnTo>
                  <a:lnTo>
                    <a:pt x="638" y="943"/>
                  </a:lnTo>
                  <a:lnTo>
                    <a:pt x="643" y="948"/>
                  </a:lnTo>
                  <a:lnTo>
                    <a:pt x="646" y="943"/>
                  </a:lnTo>
                  <a:lnTo>
                    <a:pt x="646" y="943"/>
                  </a:lnTo>
                  <a:lnTo>
                    <a:pt x="658" y="929"/>
                  </a:lnTo>
                  <a:lnTo>
                    <a:pt x="669" y="917"/>
                  </a:lnTo>
                  <a:lnTo>
                    <a:pt x="682" y="904"/>
                  </a:lnTo>
                  <a:lnTo>
                    <a:pt x="696" y="893"/>
                  </a:lnTo>
                  <a:lnTo>
                    <a:pt x="724" y="871"/>
                  </a:lnTo>
                  <a:lnTo>
                    <a:pt x="753" y="851"/>
                  </a:lnTo>
                  <a:lnTo>
                    <a:pt x="753" y="851"/>
                  </a:lnTo>
                  <a:lnTo>
                    <a:pt x="784" y="829"/>
                  </a:lnTo>
                  <a:lnTo>
                    <a:pt x="784" y="829"/>
                  </a:lnTo>
                  <a:lnTo>
                    <a:pt x="812" y="807"/>
                  </a:lnTo>
                  <a:lnTo>
                    <a:pt x="843" y="787"/>
                  </a:lnTo>
                  <a:lnTo>
                    <a:pt x="906" y="748"/>
                  </a:lnTo>
                  <a:lnTo>
                    <a:pt x="906" y="748"/>
                  </a:lnTo>
                  <a:lnTo>
                    <a:pt x="944" y="725"/>
                  </a:lnTo>
                  <a:lnTo>
                    <a:pt x="980" y="702"/>
                  </a:lnTo>
                  <a:lnTo>
                    <a:pt x="986" y="698"/>
                  </a:lnTo>
                  <a:lnTo>
                    <a:pt x="981" y="693"/>
                  </a:lnTo>
                  <a:lnTo>
                    <a:pt x="981" y="693"/>
                  </a:lnTo>
                  <a:lnTo>
                    <a:pt x="964" y="676"/>
                  </a:lnTo>
                  <a:lnTo>
                    <a:pt x="949" y="660"/>
                  </a:lnTo>
                  <a:lnTo>
                    <a:pt x="920" y="624"/>
                  </a:lnTo>
                  <a:lnTo>
                    <a:pt x="917" y="620"/>
                  </a:lnTo>
                  <a:lnTo>
                    <a:pt x="917" y="620"/>
                  </a:lnTo>
                  <a:lnTo>
                    <a:pt x="882" y="579"/>
                  </a:lnTo>
                  <a:lnTo>
                    <a:pt x="850" y="543"/>
                  </a:lnTo>
                  <a:lnTo>
                    <a:pt x="819" y="510"/>
                  </a:lnTo>
                  <a:lnTo>
                    <a:pt x="789" y="480"/>
                  </a:lnTo>
                  <a:lnTo>
                    <a:pt x="789" y="480"/>
                  </a:lnTo>
                  <a:lnTo>
                    <a:pt x="751" y="446"/>
                  </a:lnTo>
                  <a:lnTo>
                    <a:pt x="712" y="412"/>
                  </a:lnTo>
                  <a:lnTo>
                    <a:pt x="712" y="412"/>
                  </a:lnTo>
                  <a:lnTo>
                    <a:pt x="668" y="372"/>
                  </a:lnTo>
                  <a:lnTo>
                    <a:pt x="624" y="332"/>
                  </a:lnTo>
                  <a:lnTo>
                    <a:pt x="604" y="313"/>
                  </a:lnTo>
                  <a:lnTo>
                    <a:pt x="583" y="291"/>
                  </a:lnTo>
                  <a:lnTo>
                    <a:pt x="564" y="269"/>
                  </a:lnTo>
                  <a:lnTo>
                    <a:pt x="544" y="246"/>
                  </a:lnTo>
                  <a:lnTo>
                    <a:pt x="544" y="246"/>
                  </a:lnTo>
                  <a:lnTo>
                    <a:pt x="522" y="221"/>
                  </a:lnTo>
                  <a:lnTo>
                    <a:pt x="501" y="195"/>
                  </a:lnTo>
                  <a:lnTo>
                    <a:pt x="501" y="195"/>
                  </a:lnTo>
                  <a:lnTo>
                    <a:pt x="475" y="165"/>
                  </a:lnTo>
                  <a:lnTo>
                    <a:pt x="450" y="135"/>
                  </a:lnTo>
                  <a:lnTo>
                    <a:pt x="450" y="135"/>
                  </a:lnTo>
                  <a:lnTo>
                    <a:pt x="441" y="125"/>
                  </a:lnTo>
                  <a:lnTo>
                    <a:pt x="431" y="116"/>
                  </a:lnTo>
                  <a:lnTo>
                    <a:pt x="431" y="116"/>
                  </a:lnTo>
                  <a:lnTo>
                    <a:pt x="422" y="107"/>
                  </a:lnTo>
                  <a:lnTo>
                    <a:pt x="413" y="98"/>
                  </a:lnTo>
                  <a:lnTo>
                    <a:pt x="413" y="98"/>
                  </a:lnTo>
                  <a:lnTo>
                    <a:pt x="400" y="81"/>
                  </a:lnTo>
                  <a:lnTo>
                    <a:pt x="389" y="67"/>
                  </a:lnTo>
                  <a:lnTo>
                    <a:pt x="378" y="54"/>
                  </a:lnTo>
                  <a:lnTo>
                    <a:pt x="366" y="44"/>
                  </a:lnTo>
                  <a:lnTo>
                    <a:pt x="366" y="44"/>
                  </a:lnTo>
                  <a:lnTo>
                    <a:pt x="355" y="33"/>
                  </a:lnTo>
                  <a:lnTo>
                    <a:pt x="346" y="21"/>
                  </a:lnTo>
                  <a:lnTo>
                    <a:pt x="346" y="21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82" y="6"/>
                  </a:lnTo>
                  <a:lnTo>
                    <a:pt x="382" y="6"/>
                  </a:lnTo>
                  <a:lnTo>
                    <a:pt x="433" y="64"/>
                  </a:lnTo>
                  <a:lnTo>
                    <a:pt x="433" y="64"/>
                  </a:lnTo>
                  <a:lnTo>
                    <a:pt x="496" y="134"/>
                  </a:lnTo>
                  <a:lnTo>
                    <a:pt x="527" y="170"/>
                  </a:lnTo>
                  <a:lnTo>
                    <a:pt x="558" y="207"/>
                  </a:lnTo>
                  <a:lnTo>
                    <a:pt x="558" y="207"/>
                  </a:lnTo>
                  <a:lnTo>
                    <a:pt x="585" y="239"/>
                  </a:lnTo>
                  <a:lnTo>
                    <a:pt x="614" y="273"/>
                  </a:lnTo>
                  <a:lnTo>
                    <a:pt x="631" y="290"/>
                  </a:lnTo>
                  <a:lnTo>
                    <a:pt x="647" y="307"/>
                  </a:lnTo>
                  <a:lnTo>
                    <a:pt x="665" y="324"/>
                  </a:lnTo>
                  <a:lnTo>
                    <a:pt x="683" y="341"/>
                  </a:lnTo>
                  <a:lnTo>
                    <a:pt x="683" y="341"/>
                  </a:lnTo>
                  <a:lnTo>
                    <a:pt x="729" y="380"/>
                  </a:lnTo>
                  <a:lnTo>
                    <a:pt x="729" y="380"/>
                  </a:lnTo>
                  <a:lnTo>
                    <a:pt x="765" y="411"/>
                  </a:lnTo>
                  <a:lnTo>
                    <a:pt x="801" y="444"/>
                  </a:lnTo>
                  <a:lnTo>
                    <a:pt x="801" y="444"/>
                  </a:lnTo>
                  <a:lnTo>
                    <a:pt x="836" y="477"/>
                  </a:lnTo>
                  <a:lnTo>
                    <a:pt x="869" y="511"/>
                  </a:lnTo>
                  <a:lnTo>
                    <a:pt x="900" y="546"/>
                  </a:lnTo>
                  <a:lnTo>
                    <a:pt x="930" y="581"/>
                  </a:lnTo>
                  <a:lnTo>
                    <a:pt x="930" y="581"/>
                  </a:lnTo>
                  <a:lnTo>
                    <a:pt x="946" y="600"/>
                  </a:lnTo>
                  <a:lnTo>
                    <a:pt x="946" y="600"/>
                  </a:lnTo>
                  <a:lnTo>
                    <a:pt x="962" y="620"/>
                  </a:lnTo>
                  <a:lnTo>
                    <a:pt x="980" y="641"/>
                  </a:lnTo>
                  <a:lnTo>
                    <a:pt x="998" y="661"/>
                  </a:lnTo>
                  <a:lnTo>
                    <a:pt x="1008" y="669"/>
                  </a:lnTo>
                  <a:lnTo>
                    <a:pt x="1018" y="677"/>
                  </a:lnTo>
                  <a:lnTo>
                    <a:pt x="1019" y="678"/>
                  </a:lnTo>
                  <a:lnTo>
                    <a:pt x="1020" y="678"/>
                  </a:lnTo>
                  <a:lnTo>
                    <a:pt x="1020" y="678"/>
                  </a:lnTo>
                  <a:lnTo>
                    <a:pt x="1025" y="680"/>
                  </a:lnTo>
                  <a:lnTo>
                    <a:pt x="1029" y="684"/>
                  </a:lnTo>
                  <a:lnTo>
                    <a:pt x="1029" y="685"/>
                  </a:lnTo>
                  <a:lnTo>
                    <a:pt x="1030" y="686"/>
                  </a:lnTo>
                  <a:lnTo>
                    <a:pt x="1030" y="686"/>
                  </a:lnTo>
                  <a:lnTo>
                    <a:pt x="1032" y="689"/>
                  </a:lnTo>
                  <a:lnTo>
                    <a:pt x="1035" y="692"/>
                  </a:lnTo>
                  <a:lnTo>
                    <a:pt x="1036" y="695"/>
                  </a:lnTo>
                  <a:lnTo>
                    <a:pt x="1037" y="698"/>
                  </a:lnTo>
                  <a:lnTo>
                    <a:pt x="1037" y="699"/>
                  </a:lnTo>
                  <a:lnTo>
                    <a:pt x="1037" y="700"/>
                  </a:lnTo>
                  <a:lnTo>
                    <a:pt x="1037" y="700"/>
                  </a:lnTo>
                  <a:lnTo>
                    <a:pt x="1041" y="711"/>
                  </a:lnTo>
                  <a:lnTo>
                    <a:pt x="1045" y="723"/>
                  </a:lnTo>
                  <a:lnTo>
                    <a:pt x="1047" y="735"/>
                  </a:lnTo>
                  <a:lnTo>
                    <a:pt x="1049" y="748"/>
                  </a:lnTo>
                  <a:lnTo>
                    <a:pt x="1051" y="774"/>
                  </a:lnTo>
                  <a:lnTo>
                    <a:pt x="1051" y="800"/>
                  </a:lnTo>
                  <a:lnTo>
                    <a:pt x="1050" y="826"/>
                  </a:lnTo>
                  <a:lnTo>
                    <a:pt x="1047" y="851"/>
                  </a:lnTo>
                  <a:lnTo>
                    <a:pt x="1044" y="872"/>
                  </a:lnTo>
                  <a:lnTo>
                    <a:pt x="1040" y="892"/>
                  </a:lnTo>
                  <a:lnTo>
                    <a:pt x="1040" y="892"/>
                  </a:lnTo>
                  <a:lnTo>
                    <a:pt x="1037" y="911"/>
                  </a:lnTo>
                  <a:lnTo>
                    <a:pt x="1035" y="929"/>
                  </a:lnTo>
                  <a:lnTo>
                    <a:pt x="1030" y="967"/>
                  </a:lnTo>
                  <a:lnTo>
                    <a:pt x="1030" y="973"/>
                  </a:lnTo>
                  <a:lnTo>
                    <a:pt x="1030" y="973"/>
                  </a:lnTo>
                  <a:lnTo>
                    <a:pt x="1029" y="991"/>
                  </a:lnTo>
                  <a:lnTo>
                    <a:pt x="1029" y="991"/>
                  </a:lnTo>
                  <a:lnTo>
                    <a:pt x="1029" y="1009"/>
                  </a:lnTo>
                  <a:lnTo>
                    <a:pt x="1028" y="1017"/>
                  </a:lnTo>
                  <a:lnTo>
                    <a:pt x="1026" y="1024"/>
                  </a:lnTo>
                  <a:lnTo>
                    <a:pt x="1026" y="1024"/>
                  </a:lnTo>
                  <a:lnTo>
                    <a:pt x="1024" y="1031"/>
                  </a:lnTo>
                  <a:lnTo>
                    <a:pt x="1023" y="1039"/>
                  </a:lnTo>
                  <a:lnTo>
                    <a:pt x="1023" y="1051"/>
                  </a:lnTo>
                  <a:lnTo>
                    <a:pt x="1023" y="1051"/>
                  </a:lnTo>
                  <a:lnTo>
                    <a:pt x="1023" y="1059"/>
                  </a:lnTo>
                  <a:lnTo>
                    <a:pt x="1021" y="1068"/>
                  </a:lnTo>
                  <a:lnTo>
                    <a:pt x="1019" y="1075"/>
                  </a:lnTo>
                  <a:lnTo>
                    <a:pt x="1016" y="1079"/>
                  </a:lnTo>
                  <a:lnTo>
                    <a:pt x="1013" y="1083"/>
                  </a:lnTo>
                  <a:lnTo>
                    <a:pt x="1013" y="1083"/>
                  </a:lnTo>
                  <a:lnTo>
                    <a:pt x="1010" y="1085"/>
                  </a:lnTo>
                  <a:lnTo>
                    <a:pt x="1008" y="1086"/>
                  </a:lnTo>
                  <a:lnTo>
                    <a:pt x="1005" y="1087"/>
                  </a:lnTo>
                  <a:lnTo>
                    <a:pt x="1002" y="1088"/>
                  </a:lnTo>
                  <a:lnTo>
                    <a:pt x="1002" y="1088"/>
                  </a:lnTo>
                  <a:lnTo>
                    <a:pt x="1002" y="1088"/>
                  </a:lnTo>
                  <a:lnTo>
                    <a:pt x="998" y="1087"/>
                  </a:lnTo>
                  <a:lnTo>
                    <a:pt x="997" y="1087"/>
                  </a:lnTo>
                  <a:lnTo>
                    <a:pt x="996" y="1087"/>
                  </a:lnTo>
                  <a:lnTo>
                    <a:pt x="996" y="1087"/>
                  </a:lnTo>
                  <a:lnTo>
                    <a:pt x="992" y="1088"/>
                  </a:lnTo>
                  <a:lnTo>
                    <a:pt x="991" y="1088"/>
                  </a:lnTo>
                  <a:close/>
                  <a:moveTo>
                    <a:pt x="1002" y="731"/>
                  </a:moveTo>
                  <a:lnTo>
                    <a:pt x="1002" y="731"/>
                  </a:lnTo>
                  <a:lnTo>
                    <a:pt x="954" y="761"/>
                  </a:lnTo>
                  <a:lnTo>
                    <a:pt x="954" y="761"/>
                  </a:lnTo>
                  <a:lnTo>
                    <a:pt x="918" y="784"/>
                  </a:lnTo>
                  <a:lnTo>
                    <a:pt x="918" y="784"/>
                  </a:lnTo>
                  <a:lnTo>
                    <a:pt x="885" y="803"/>
                  </a:lnTo>
                  <a:lnTo>
                    <a:pt x="885" y="803"/>
                  </a:lnTo>
                  <a:lnTo>
                    <a:pt x="856" y="821"/>
                  </a:lnTo>
                  <a:lnTo>
                    <a:pt x="842" y="830"/>
                  </a:lnTo>
                  <a:lnTo>
                    <a:pt x="829" y="839"/>
                  </a:lnTo>
                  <a:lnTo>
                    <a:pt x="819" y="847"/>
                  </a:lnTo>
                  <a:lnTo>
                    <a:pt x="819" y="847"/>
                  </a:lnTo>
                  <a:lnTo>
                    <a:pt x="773" y="881"/>
                  </a:lnTo>
                  <a:lnTo>
                    <a:pt x="729" y="917"/>
                  </a:lnTo>
                  <a:lnTo>
                    <a:pt x="729" y="917"/>
                  </a:lnTo>
                  <a:lnTo>
                    <a:pt x="717" y="925"/>
                  </a:lnTo>
                  <a:lnTo>
                    <a:pt x="717" y="925"/>
                  </a:lnTo>
                  <a:lnTo>
                    <a:pt x="704" y="936"/>
                  </a:lnTo>
                  <a:lnTo>
                    <a:pt x="691" y="948"/>
                  </a:lnTo>
                  <a:lnTo>
                    <a:pt x="678" y="960"/>
                  </a:lnTo>
                  <a:lnTo>
                    <a:pt x="672" y="967"/>
                  </a:lnTo>
                  <a:lnTo>
                    <a:pt x="668" y="974"/>
                  </a:lnTo>
                  <a:lnTo>
                    <a:pt x="664" y="980"/>
                  </a:lnTo>
                  <a:lnTo>
                    <a:pt x="671" y="982"/>
                  </a:lnTo>
                  <a:lnTo>
                    <a:pt x="671" y="982"/>
                  </a:lnTo>
                  <a:lnTo>
                    <a:pt x="699" y="991"/>
                  </a:lnTo>
                  <a:lnTo>
                    <a:pt x="699" y="991"/>
                  </a:lnTo>
                  <a:lnTo>
                    <a:pt x="718" y="996"/>
                  </a:lnTo>
                  <a:lnTo>
                    <a:pt x="738" y="1003"/>
                  </a:lnTo>
                  <a:lnTo>
                    <a:pt x="738" y="1003"/>
                  </a:lnTo>
                  <a:lnTo>
                    <a:pt x="756" y="1007"/>
                  </a:lnTo>
                  <a:lnTo>
                    <a:pt x="772" y="1010"/>
                  </a:lnTo>
                  <a:lnTo>
                    <a:pt x="772" y="1010"/>
                  </a:lnTo>
                  <a:lnTo>
                    <a:pt x="792" y="1014"/>
                  </a:lnTo>
                  <a:lnTo>
                    <a:pt x="811" y="1018"/>
                  </a:lnTo>
                  <a:lnTo>
                    <a:pt x="811" y="1018"/>
                  </a:lnTo>
                  <a:lnTo>
                    <a:pt x="854" y="1028"/>
                  </a:lnTo>
                  <a:lnTo>
                    <a:pt x="897" y="1039"/>
                  </a:lnTo>
                  <a:lnTo>
                    <a:pt x="941" y="1046"/>
                  </a:lnTo>
                  <a:lnTo>
                    <a:pt x="962" y="1049"/>
                  </a:lnTo>
                  <a:lnTo>
                    <a:pt x="984" y="1051"/>
                  </a:lnTo>
                  <a:lnTo>
                    <a:pt x="991" y="1052"/>
                  </a:lnTo>
                  <a:lnTo>
                    <a:pt x="990" y="1045"/>
                  </a:lnTo>
                  <a:lnTo>
                    <a:pt x="990" y="1045"/>
                  </a:lnTo>
                  <a:lnTo>
                    <a:pt x="989" y="1039"/>
                  </a:lnTo>
                  <a:lnTo>
                    <a:pt x="989" y="1039"/>
                  </a:lnTo>
                  <a:lnTo>
                    <a:pt x="987" y="1032"/>
                  </a:lnTo>
                  <a:lnTo>
                    <a:pt x="987" y="1029"/>
                  </a:lnTo>
                  <a:lnTo>
                    <a:pt x="987" y="1027"/>
                  </a:lnTo>
                  <a:lnTo>
                    <a:pt x="987" y="1027"/>
                  </a:lnTo>
                  <a:lnTo>
                    <a:pt x="990" y="1018"/>
                  </a:lnTo>
                  <a:lnTo>
                    <a:pt x="992" y="1008"/>
                  </a:lnTo>
                  <a:lnTo>
                    <a:pt x="993" y="988"/>
                  </a:lnTo>
                  <a:lnTo>
                    <a:pt x="993" y="988"/>
                  </a:lnTo>
                  <a:lnTo>
                    <a:pt x="994" y="974"/>
                  </a:lnTo>
                  <a:lnTo>
                    <a:pt x="994" y="974"/>
                  </a:lnTo>
                  <a:lnTo>
                    <a:pt x="995" y="957"/>
                  </a:lnTo>
                  <a:lnTo>
                    <a:pt x="995" y="957"/>
                  </a:lnTo>
                  <a:lnTo>
                    <a:pt x="998" y="925"/>
                  </a:lnTo>
                  <a:lnTo>
                    <a:pt x="1000" y="910"/>
                  </a:lnTo>
                  <a:lnTo>
                    <a:pt x="1004" y="893"/>
                  </a:lnTo>
                  <a:lnTo>
                    <a:pt x="1004" y="893"/>
                  </a:lnTo>
                  <a:lnTo>
                    <a:pt x="1010" y="856"/>
                  </a:lnTo>
                  <a:lnTo>
                    <a:pt x="1013" y="835"/>
                  </a:lnTo>
                  <a:lnTo>
                    <a:pt x="1015" y="813"/>
                  </a:lnTo>
                  <a:lnTo>
                    <a:pt x="1016" y="793"/>
                  </a:lnTo>
                  <a:lnTo>
                    <a:pt x="1015" y="772"/>
                  </a:lnTo>
                  <a:lnTo>
                    <a:pt x="1014" y="753"/>
                  </a:lnTo>
                  <a:lnTo>
                    <a:pt x="1010" y="734"/>
                  </a:lnTo>
                  <a:lnTo>
                    <a:pt x="1008" y="726"/>
                  </a:lnTo>
                  <a:lnTo>
                    <a:pt x="1002" y="7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56" name="Freeform 207">
              <a:extLst>
                <a:ext uri="{FF2B5EF4-FFF2-40B4-BE49-F238E27FC236}">
                  <a16:creationId xmlns="" xmlns:a16="http://schemas.microsoft.com/office/drawing/2014/main" id="{B13F5294-9CEF-462A-A59C-21ACB3A1E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1325" y="2251075"/>
              <a:ext cx="195263" cy="161925"/>
            </a:xfrm>
            <a:custGeom>
              <a:avLst/>
              <a:gdLst/>
              <a:ahLst/>
              <a:cxnLst>
                <a:cxn ang="0">
                  <a:pos x="15" y="307"/>
                </a:cxn>
                <a:cxn ang="0">
                  <a:pos x="9" y="306"/>
                </a:cxn>
                <a:cxn ang="0">
                  <a:pos x="2" y="298"/>
                </a:cxn>
                <a:cxn ang="0">
                  <a:pos x="0" y="293"/>
                </a:cxn>
                <a:cxn ang="0">
                  <a:pos x="2" y="281"/>
                </a:cxn>
                <a:cxn ang="0">
                  <a:pos x="6" y="275"/>
                </a:cxn>
                <a:cxn ang="0">
                  <a:pos x="12" y="272"/>
                </a:cxn>
                <a:cxn ang="0">
                  <a:pos x="18" y="269"/>
                </a:cxn>
                <a:cxn ang="0">
                  <a:pos x="30" y="259"/>
                </a:cxn>
                <a:cxn ang="0">
                  <a:pos x="48" y="238"/>
                </a:cxn>
                <a:cxn ang="0">
                  <a:pos x="59" y="222"/>
                </a:cxn>
                <a:cxn ang="0">
                  <a:pos x="75" y="201"/>
                </a:cxn>
                <a:cxn ang="0">
                  <a:pos x="94" y="180"/>
                </a:cxn>
                <a:cxn ang="0">
                  <a:pos x="136" y="143"/>
                </a:cxn>
                <a:cxn ang="0">
                  <a:pos x="160" y="124"/>
                </a:cxn>
                <a:cxn ang="0">
                  <a:pos x="174" y="112"/>
                </a:cxn>
                <a:cxn ang="0">
                  <a:pos x="224" y="83"/>
                </a:cxn>
                <a:cxn ang="0">
                  <a:pos x="241" y="73"/>
                </a:cxn>
                <a:cxn ang="0">
                  <a:pos x="259" y="63"/>
                </a:cxn>
                <a:cxn ang="0">
                  <a:pos x="305" y="32"/>
                </a:cxn>
                <a:cxn ang="0">
                  <a:pos x="345" y="3"/>
                </a:cxn>
                <a:cxn ang="0">
                  <a:pos x="354" y="0"/>
                </a:cxn>
                <a:cxn ang="0">
                  <a:pos x="359" y="1"/>
                </a:cxn>
                <a:cxn ang="0">
                  <a:pos x="366" y="8"/>
                </a:cxn>
                <a:cxn ang="0">
                  <a:pos x="368" y="12"/>
                </a:cxn>
                <a:cxn ang="0">
                  <a:pos x="369" y="22"/>
                </a:cxn>
                <a:cxn ang="0">
                  <a:pos x="367" y="29"/>
                </a:cxn>
                <a:cxn ang="0">
                  <a:pos x="362" y="35"/>
                </a:cxn>
                <a:cxn ang="0">
                  <a:pos x="339" y="51"/>
                </a:cxn>
                <a:cxn ang="0">
                  <a:pos x="270" y="96"/>
                </a:cxn>
                <a:cxn ang="0">
                  <a:pos x="240" y="115"/>
                </a:cxn>
                <a:cxn ang="0">
                  <a:pos x="180" y="157"/>
                </a:cxn>
                <a:cxn ang="0">
                  <a:pos x="151" y="179"/>
                </a:cxn>
                <a:cxn ang="0">
                  <a:pos x="109" y="218"/>
                </a:cxn>
                <a:cxn ang="0">
                  <a:pos x="78" y="252"/>
                </a:cxn>
                <a:cxn ang="0">
                  <a:pos x="69" y="264"/>
                </a:cxn>
                <a:cxn ang="0">
                  <a:pos x="47" y="290"/>
                </a:cxn>
                <a:cxn ang="0">
                  <a:pos x="35" y="300"/>
                </a:cxn>
                <a:cxn ang="0">
                  <a:pos x="21" y="306"/>
                </a:cxn>
                <a:cxn ang="0">
                  <a:pos x="15" y="307"/>
                </a:cxn>
              </a:cxnLst>
              <a:rect l="0" t="0" r="r" b="b"/>
              <a:pathLst>
                <a:path w="369" h="307">
                  <a:moveTo>
                    <a:pt x="15" y="307"/>
                  </a:moveTo>
                  <a:lnTo>
                    <a:pt x="15" y="307"/>
                  </a:lnTo>
                  <a:lnTo>
                    <a:pt x="12" y="307"/>
                  </a:lnTo>
                  <a:lnTo>
                    <a:pt x="9" y="306"/>
                  </a:lnTo>
                  <a:lnTo>
                    <a:pt x="5" y="303"/>
                  </a:lnTo>
                  <a:lnTo>
                    <a:pt x="2" y="298"/>
                  </a:lnTo>
                  <a:lnTo>
                    <a:pt x="0" y="293"/>
                  </a:lnTo>
                  <a:lnTo>
                    <a:pt x="0" y="293"/>
                  </a:lnTo>
                  <a:lnTo>
                    <a:pt x="0" y="287"/>
                  </a:lnTo>
                  <a:lnTo>
                    <a:pt x="2" y="281"/>
                  </a:lnTo>
                  <a:lnTo>
                    <a:pt x="4" y="277"/>
                  </a:lnTo>
                  <a:lnTo>
                    <a:pt x="6" y="275"/>
                  </a:lnTo>
                  <a:lnTo>
                    <a:pt x="9" y="273"/>
                  </a:lnTo>
                  <a:lnTo>
                    <a:pt x="12" y="272"/>
                  </a:lnTo>
                  <a:lnTo>
                    <a:pt x="12" y="272"/>
                  </a:lnTo>
                  <a:lnTo>
                    <a:pt x="18" y="269"/>
                  </a:lnTo>
                  <a:lnTo>
                    <a:pt x="24" y="265"/>
                  </a:lnTo>
                  <a:lnTo>
                    <a:pt x="30" y="259"/>
                  </a:lnTo>
                  <a:lnTo>
                    <a:pt x="36" y="253"/>
                  </a:lnTo>
                  <a:lnTo>
                    <a:pt x="48" y="238"/>
                  </a:lnTo>
                  <a:lnTo>
                    <a:pt x="59" y="222"/>
                  </a:lnTo>
                  <a:lnTo>
                    <a:pt x="59" y="222"/>
                  </a:lnTo>
                  <a:lnTo>
                    <a:pt x="68" y="210"/>
                  </a:lnTo>
                  <a:lnTo>
                    <a:pt x="75" y="201"/>
                  </a:lnTo>
                  <a:lnTo>
                    <a:pt x="75" y="201"/>
                  </a:lnTo>
                  <a:lnTo>
                    <a:pt x="94" y="180"/>
                  </a:lnTo>
                  <a:lnTo>
                    <a:pt x="114" y="162"/>
                  </a:lnTo>
                  <a:lnTo>
                    <a:pt x="136" y="143"/>
                  </a:lnTo>
                  <a:lnTo>
                    <a:pt x="157" y="126"/>
                  </a:lnTo>
                  <a:lnTo>
                    <a:pt x="160" y="124"/>
                  </a:lnTo>
                  <a:lnTo>
                    <a:pt x="160" y="124"/>
                  </a:lnTo>
                  <a:lnTo>
                    <a:pt x="174" y="112"/>
                  </a:lnTo>
                  <a:lnTo>
                    <a:pt x="190" y="102"/>
                  </a:lnTo>
                  <a:lnTo>
                    <a:pt x="224" y="83"/>
                  </a:lnTo>
                  <a:lnTo>
                    <a:pt x="224" y="83"/>
                  </a:lnTo>
                  <a:lnTo>
                    <a:pt x="241" y="73"/>
                  </a:lnTo>
                  <a:lnTo>
                    <a:pt x="259" y="63"/>
                  </a:lnTo>
                  <a:lnTo>
                    <a:pt x="259" y="63"/>
                  </a:lnTo>
                  <a:lnTo>
                    <a:pt x="283" y="47"/>
                  </a:lnTo>
                  <a:lnTo>
                    <a:pt x="305" y="32"/>
                  </a:lnTo>
                  <a:lnTo>
                    <a:pt x="345" y="3"/>
                  </a:lnTo>
                  <a:lnTo>
                    <a:pt x="345" y="3"/>
                  </a:lnTo>
                  <a:lnTo>
                    <a:pt x="350" y="1"/>
                  </a:lnTo>
                  <a:lnTo>
                    <a:pt x="354" y="0"/>
                  </a:lnTo>
                  <a:lnTo>
                    <a:pt x="354" y="0"/>
                  </a:lnTo>
                  <a:lnTo>
                    <a:pt x="359" y="1"/>
                  </a:lnTo>
                  <a:lnTo>
                    <a:pt x="363" y="4"/>
                  </a:lnTo>
                  <a:lnTo>
                    <a:pt x="366" y="8"/>
                  </a:lnTo>
                  <a:lnTo>
                    <a:pt x="368" y="12"/>
                  </a:lnTo>
                  <a:lnTo>
                    <a:pt x="368" y="12"/>
                  </a:lnTo>
                  <a:lnTo>
                    <a:pt x="369" y="16"/>
                  </a:lnTo>
                  <a:lnTo>
                    <a:pt x="369" y="22"/>
                  </a:lnTo>
                  <a:lnTo>
                    <a:pt x="369" y="25"/>
                  </a:lnTo>
                  <a:lnTo>
                    <a:pt x="367" y="29"/>
                  </a:lnTo>
                  <a:lnTo>
                    <a:pt x="365" y="32"/>
                  </a:lnTo>
                  <a:lnTo>
                    <a:pt x="362" y="35"/>
                  </a:lnTo>
                  <a:lnTo>
                    <a:pt x="362" y="35"/>
                  </a:lnTo>
                  <a:lnTo>
                    <a:pt x="339" y="51"/>
                  </a:lnTo>
                  <a:lnTo>
                    <a:pt x="317" y="67"/>
                  </a:lnTo>
                  <a:lnTo>
                    <a:pt x="270" y="96"/>
                  </a:lnTo>
                  <a:lnTo>
                    <a:pt x="270" y="96"/>
                  </a:lnTo>
                  <a:lnTo>
                    <a:pt x="240" y="115"/>
                  </a:lnTo>
                  <a:lnTo>
                    <a:pt x="210" y="135"/>
                  </a:lnTo>
                  <a:lnTo>
                    <a:pt x="180" y="157"/>
                  </a:lnTo>
                  <a:lnTo>
                    <a:pt x="151" y="179"/>
                  </a:lnTo>
                  <a:lnTo>
                    <a:pt x="151" y="179"/>
                  </a:lnTo>
                  <a:lnTo>
                    <a:pt x="131" y="198"/>
                  </a:lnTo>
                  <a:lnTo>
                    <a:pt x="109" y="218"/>
                  </a:lnTo>
                  <a:lnTo>
                    <a:pt x="88" y="239"/>
                  </a:lnTo>
                  <a:lnTo>
                    <a:pt x="78" y="252"/>
                  </a:lnTo>
                  <a:lnTo>
                    <a:pt x="69" y="264"/>
                  </a:lnTo>
                  <a:lnTo>
                    <a:pt x="69" y="264"/>
                  </a:lnTo>
                  <a:lnTo>
                    <a:pt x="59" y="277"/>
                  </a:lnTo>
                  <a:lnTo>
                    <a:pt x="47" y="290"/>
                  </a:lnTo>
                  <a:lnTo>
                    <a:pt x="42" y="295"/>
                  </a:lnTo>
                  <a:lnTo>
                    <a:pt x="35" y="300"/>
                  </a:lnTo>
                  <a:lnTo>
                    <a:pt x="29" y="304"/>
                  </a:lnTo>
                  <a:lnTo>
                    <a:pt x="21" y="306"/>
                  </a:lnTo>
                  <a:lnTo>
                    <a:pt x="21" y="306"/>
                  </a:lnTo>
                  <a:lnTo>
                    <a:pt x="15" y="307"/>
                  </a:lnTo>
                  <a:lnTo>
                    <a:pt x="15" y="30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57" name="Freeform 208">
              <a:extLst>
                <a:ext uri="{FF2B5EF4-FFF2-40B4-BE49-F238E27FC236}">
                  <a16:creationId xmlns="" xmlns:a16="http://schemas.microsoft.com/office/drawing/2014/main" id="{A2359C47-BEFE-4830-97AE-1F5BEE793F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4663" y="2282825"/>
              <a:ext cx="195263" cy="171450"/>
            </a:xfrm>
            <a:custGeom>
              <a:avLst/>
              <a:gdLst/>
              <a:ahLst/>
              <a:cxnLst>
                <a:cxn ang="0">
                  <a:pos x="15" y="323"/>
                </a:cxn>
                <a:cxn ang="0">
                  <a:pos x="6" y="319"/>
                </a:cxn>
                <a:cxn ang="0">
                  <a:pos x="1" y="309"/>
                </a:cxn>
                <a:cxn ang="0">
                  <a:pos x="0" y="306"/>
                </a:cxn>
                <a:cxn ang="0">
                  <a:pos x="0" y="297"/>
                </a:cxn>
                <a:cxn ang="0">
                  <a:pos x="4" y="290"/>
                </a:cxn>
                <a:cxn ang="0">
                  <a:pos x="7" y="287"/>
                </a:cxn>
                <a:cxn ang="0">
                  <a:pos x="15" y="277"/>
                </a:cxn>
                <a:cxn ang="0">
                  <a:pos x="20" y="266"/>
                </a:cxn>
                <a:cxn ang="0">
                  <a:pos x="29" y="253"/>
                </a:cxn>
                <a:cxn ang="0">
                  <a:pos x="48" y="230"/>
                </a:cxn>
                <a:cxn ang="0">
                  <a:pos x="68" y="211"/>
                </a:cxn>
                <a:cxn ang="0">
                  <a:pos x="94" y="190"/>
                </a:cxn>
                <a:cxn ang="0">
                  <a:pos x="126" y="162"/>
                </a:cxn>
                <a:cxn ang="0">
                  <a:pos x="159" y="135"/>
                </a:cxn>
                <a:cxn ang="0">
                  <a:pos x="187" y="111"/>
                </a:cxn>
                <a:cxn ang="0">
                  <a:pos x="236" y="73"/>
                </a:cxn>
                <a:cxn ang="0">
                  <a:pos x="254" y="61"/>
                </a:cxn>
                <a:cxn ang="0">
                  <a:pos x="311" y="23"/>
                </a:cxn>
                <a:cxn ang="0">
                  <a:pos x="344" y="3"/>
                </a:cxn>
                <a:cxn ang="0">
                  <a:pos x="348" y="1"/>
                </a:cxn>
                <a:cxn ang="0">
                  <a:pos x="352" y="0"/>
                </a:cxn>
                <a:cxn ang="0">
                  <a:pos x="358" y="2"/>
                </a:cxn>
                <a:cxn ang="0">
                  <a:pos x="366" y="9"/>
                </a:cxn>
                <a:cxn ang="0">
                  <a:pos x="368" y="14"/>
                </a:cxn>
                <a:cxn ang="0">
                  <a:pos x="369" y="22"/>
                </a:cxn>
                <a:cxn ang="0">
                  <a:pos x="366" y="29"/>
                </a:cxn>
                <a:cxn ang="0">
                  <a:pos x="361" y="35"/>
                </a:cxn>
                <a:cxn ang="0">
                  <a:pos x="325" y="57"/>
                </a:cxn>
                <a:cxn ang="0">
                  <a:pos x="271" y="92"/>
                </a:cxn>
                <a:cxn ang="0">
                  <a:pos x="250" y="107"/>
                </a:cxn>
                <a:cxn ang="0">
                  <a:pos x="190" y="157"/>
                </a:cxn>
                <a:cxn ang="0">
                  <a:pos x="164" y="179"/>
                </a:cxn>
                <a:cxn ang="0">
                  <a:pos x="134" y="203"/>
                </a:cxn>
                <a:cxn ang="0">
                  <a:pos x="102" y="229"/>
                </a:cxn>
                <a:cxn ang="0">
                  <a:pos x="72" y="258"/>
                </a:cxn>
                <a:cxn ang="0">
                  <a:pos x="66" y="264"/>
                </a:cxn>
                <a:cxn ang="0">
                  <a:pos x="51" y="286"/>
                </a:cxn>
                <a:cxn ang="0">
                  <a:pos x="46" y="295"/>
                </a:cxn>
                <a:cxn ang="0">
                  <a:pos x="33" y="312"/>
                </a:cxn>
                <a:cxn ang="0">
                  <a:pos x="24" y="319"/>
                </a:cxn>
                <a:cxn ang="0">
                  <a:pos x="15" y="323"/>
                </a:cxn>
              </a:cxnLst>
              <a:rect l="0" t="0" r="r" b="b"/>
              <a:pathLst>
                <a:path w="369" h="323">
                  <a:moveTo>
                    <a:pt x="15" y="323"/>
                  </a:moveTo>
                  <a:lnTo>
                    <a:pt x="15" y="323"/>
                  </a:lnTo>
                  <a:lnTo>
                    <a:pt x="10" y="322"/>
                  </a:lnTo>
                  <a:lnTo>
                    <a:pt x="6" y="319"/>
                  </a:lnTo>
                  <a:lnTo>
                    <a:pt x="3" y="315"/>
                  </a:lnTo>
                  <a:lnTo>
                    <a:pt x="1" y="309"/>
                  </a:lnTo>
                  <a:lnTo>
                    <a:pt x="1" y="309"/>
                  </a:lnTo>
                  <a:lnTo>
                    <a:pt x="0" y="306"/>
                  </a:lnTo>
                  <a:lnTo>
                    <a:pt x="0" y="300"/>
                  </a:lnTo>
                  <a:lnTo>
                    <a:pt x="0" y="297"/>
                  </a:lnTo>
                  <a:lnTo>
                    <a:pt x="2" y="294"/>
                  </a:lnTo>
                  <a:lnTo>
                    <a:pt x="4" y="290"/>
                  </a:lnTo>
                  <a:lnTo>
                    <a:pt x="7" y="287"/>
                  </a:lnTo>
                  <a:lnTo>
                    <a:pt x="7" y="287"/>
                  </a:lnTo>
                  <a:lnTo>
                    <a:pt x="11" y="283"/>
                  </a:lnTo>
                  <a:lnTo>
                    <a:pt x="15" y="277"/>
                  </a:lnTo>
                  <a:lnTo>
                    <a:pt x="20" y="266"/>
                  </a:lnTo>
                  <a:lnTo>
                    <a:pt x="20" y="266"/>
                  </a:lnTo>
                  <a:lnTo>
                    <a:pt x="24" y="259"/>
                  </a:lnTo>
                  <a:lnTo>
                    <a:pt x="29" y="253"/>
                  </a:lnTo>
                  <a:lnTo>
                    <a:pt x="29" y="253"/>
                  </a:lnTo>
                  <a:lnTo>
                    <a:pt x="48" y="230"/>
                  </a:lnTo>
                  <a:lnTo>
                    <a:pt x="59" y="221"/>
                  </a:lnTo>
                  <a:lnTo>
                    <a:pt x="68" y="211"/>
                  </a:lnTo>
                  <a:lnTo>
                    <a:pt x="68" y="211"/>
                  </a:lnTo>
                  <a:lnTo>
                    <a:pt x="94" y="190"/>
                  </a:lnTo>
                  <a:lnTo>
                    <a:pt x="94" y="190"/>
                  </a:lnTo>
                  <a:lnTo>
                    <a:pt x="126" y="162"/>
                  </a:lnTo>
                  <a:lnTo>
                    <a:pt x="159" y="135"/>
                  </a:lnTo>
                  <a:lnTo>
                    <a:pt x="159" y="135"/>
                  </a:lnTo>
                  <a:lnTo>
                    <a:pt x="187" y="111"/>
                  </a:lnTo>
                  <a:lnTo>
                    <a:pt x="187" y="111"/>
                  </a:lnTo>
                  <a:lnTo>
                    <a:pt x="220" y="85"/>
                  </a:lnTo>
                  <a:lnTo>
                    <a:pt x="236" y="73"/>
                  </a:lnTo>
                  <a:lnTo>
                    <a:pt x="254" y="61"/>
                  </a:lnTo>
                  <a:lnTo>
                    <a:pt x="254" y="61"/>
                  </a:lnTo>
                  <a:lnTo>
                    <a:pt x="282" y="41"/>
                  </a:lnTo>
                  <a:lnTo>
                    <a:pt x="311" y="23"/>
                  </a:lnTo>
                  <a:lnTo>
                    <a:pt x="311" y="23"/>
                  </a:lnTo>
                  <a:lnTo>
                    <a:pt x="344" y="3"/>
                  </a:lnTo>
                  <a:lnTo>
                    <a:pt x="344" y="3"/>
                  </a:lnTo>
                  <a:lnTo>
                    <a:pt x="348" y="1"/>
                  </a:lnTo>
                  <a:lnTo>
                    <a:pt x="352" y="0"/>
                  </a:lnTo>
                  <a:lnTo>
                    <a:pt x="352" y="0"/>
                  </a:lnTo>
                  <a:lnTo>
                    <a:pt x="355" y="1"/>
                  </a:lnTo>
                  <a:lnTo>
                    <a:pt x="358" y="2"/>
                  </a:lnTo>
                  <a:lnTo>
                    <a:pt x="363" y="5"/>
                  </a:lnTo>
                  <a:lnTo>
                    <a:pt x="366" y="9"/>
                  </a:lnTo>
                  <a:lnTo>
                    <a:pt x="368" y="14"/>
                  </a:lnTo>
                  <a:lnTo>
                    <a:pt x="368" y="14"/>
                  </a:lnTo>
                  <a:lnTo>
                    <a:pt x="369" y="17"/>
                  </a:lnTo>
                  <a:lnTo>
                    <a:pt x="369" y="22"/>
                  </a:lnTo>
                  <a:lnTo>
                    <a:pt x="368" y="25"/>
                  </a:lnTo>
                  <a:lnTo>
                    <a:pt x="366" y="29"/>
                  </a:lnTo>
                  <a:lnTo>
                    <a:pt x="364" y="32"/>
                  </a:lnTo>
                  <a:lnTo>
                    <a:pt x="361" y="35"/>
                  </a:lnTo>
                  <a:lnTo>
                    <a:pt x="361" y="35"/>
                  </a:lnTo>
                  <a:lnTo>
                    <a:pt x="325" y="57"/>
                  </a:lnTo>
                  <a:lnTo>
                    <a:pt x="325" y="57"/>
                  </a:lnTo>
                  <a:lnTo>
                    <a:pt x="271" y="92"/>
                  </a:lnTo>
                  <a:lnTo>
                    <a:pt x="271" y="92"/>
                  </a:lnTo>
                  <a:lnTo>
                    <a:pt x="250" y="107"/>
                  </a:lnTo>
                  <a:lnTo>
                    <a:pt x="229" y="123"/>
                  </a:lnTo>
                  <a:lnTo>
                    <a:pt x="190" y="157"/>
                  </a:lnTo>
                  <a:lnTo>
                    <a:pt x="190" y="157"/>
                  </a:lnTo>
                  <a:lnTo>
                    <a:pt x="164" y="179"/>
                  </a:lnTo>
                  <a:lnTo>
                    <a:pt x="164" y="179"/>
                  </a:lnTo>
                  <a:lnTo>
                    <a:pt x="134" y="203"/>
                  </a:lnTo>
                  <a:lnTo>
                    <a:pt x="134" y="203"/>
                  </a:lnTo>
                  <a:lnTo>
                    <a:pt x="102" y="229"/>
                  </a:lnTo>
                  <a:lnTo>
                    <a:pt x="86" y="242"/>
                  </a:lnTo>
                  <a:lnTo>
                    <a:pt x="72" y="258"/>
                  </a:lnTo>
                  <a:lnTo>
                    <a:pt x="72" y="258"/>
                  </a:lnTo>
                  <a:lnTo>
                    <a:pt x="66" y="264"/>
                  </a:lnTo>
                  <a:lnTo>
                    <a:pt x="61" y="271"/>
                  </a:lnTo>
                  <a:lnTo>
                    <a:pt x="51" y="286"/>
                  </a:lnTo>
                  <a:lnTo>
                    <a:pt x="51" y="286"/>
                  </a:lnTo>
                  <a:lnTo>
                    <a:pt x="46" y="295"/>
                  </a:lnTo>
                  <a:lnTo>
                    <a:pt x="40" y="303"/>
                  </a:lnTo>
                  <a:lnTo>
                    <a:pt x="33" y="312"/>
                  </a:lnTo>
                  <a:lnTo>
                    <a:pt x="24" y="319"/>
                  </a:lnTo>
                  <a:lnTo>
                    <a:pt x="24" y="319"/>
                  </a:lnTo>
                  <a:lnTo>
                    <a:pt x="19" y="322"/>
                  </a:lnTo>
                  <a:lnTo>
                    <a:pt x="15" y="323"/>
                  </a:lnTo>
                  <a:lnTo>
                    <a:pt x="15" y="3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58" name="Freeform 209">
              <a:extLst>
                <a:ext uri="{FF2B5EF4-FFF2-40B4-BE49-F238E27FC236}">
                  <a16:creationId xmlns="" xmlns:a16="http://schemas.microsoft.com/office/drawing/2014/main" id="{5D1BE0B7-7365-4F88-81D6-D6EF6F0BA2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6588" y="2346325"/>
              <a:ext cx="285750" cy="307975"/>
            </a:xfrm>
            <a:custGeom>
              <a:avLst/>
              <a:gdLst/>
              <a:ahLst/>
              <a:cxnLst>
                <a:cxn ang="0">
                  <a:pos x="524" y="583"/>
                </a:cxn>
                <a:cxn ang="0">
                  <a:pos x="515" y="580"/>
                </a:cxn>
                <a:cxn ang="0">
                  <a:pos x="501" y="571"/>
                </a:cxn>
                <a:cxn ang="0">
                  <a:pos x="476" y="549"/>
                </a:cxn>
                <a:cxn ang="0">
                  <a:pos x="437" y="513"/>
                </a:cxn>
                <a:cxn ang="0">
                  <a:pos x="414" y="488"/>
                </a:cxn>
                <a:cxn ang="0">
                  <a:pos x="388" y="460"/>
                </a:cxn>
                <a:cxn ang="0">
                  <a:pos x="339" y="409"/>
                </a:cxn>
                <a:cxn ang="0">
                  <a:pos x="300" y="361"/>
                </a:cxn>
                <a:cxn ang="0">
                  <a:pos x="288" y="344"/>
                </a:cxn>
                <a:cxn ang="0">
                  <a:pos x="246" y="293"/>
                </a:cxn>
                <a:cxn ang="0">
                  <a:pos x="202" y="245"/>
                </a:cxn>
                <a:cxn ang="0">
                  <a:pos x="167" y="208"/>
                </a:cxn>
                <a:cxn ang="0">
                  <a:pos x="134" y="170"/>
                </a:cxn>
                <a:cxn ang="0">
                  <a:pos x="121" y="153"/>
                </a:cxn>
                <a:cxn ang="0">
                  <a:pos x="95" y="121"/>
                </a:cxn>
                <a:cxn ang="0">
                  <a:pos x="54" y="76"/>
                </a:cxn>
                <a:cxn ang="0">
                  <a:pos x="24" y="48"/>
                </a:cxn>
                <a:cxn ang="0">
                  <a:pos x="8" y="36"/>
                </a:cxn>
                <a:cxn ang="0">
                  <a:pos x="3" y="29"/>
                </a:cxn>
                <a:cxn ang="0">
                  <a:pos x="0" y="22"/>
                </a:cxn>
                <a:cxn ang="0">
                  <a:pos x="1" y="13"/>
                </a:cxn>
                <a:cxn ang="0">
                  <a:pos x="4" y="8"/>
                </a:cxn>
                <a:cxn ang="0">
                  <a:pos x="12" y="1"/>
                </a:cxn>
                <a:cxn ang="0">
                  <a:pos x="16" y="0"/>
                </a:cxn>
                <a:cxn ang="0">
                  <a:pos x="25" y="3"/>
                </a:cxn>
                <a:cxn ang="0">
                  <a:pos x="41" y="15"/>
                </a:cxn>
                <a:cxn ang="0">
                  <a:pos x="70" y="41"/>
                </a:cxn>
                <a:cxn ang="0">
                  <a:pos x="110" y="84"/>
                </a:cxn>
                <a:cxn ang="0">
                  <a:pos x="136" y="115"/>
                </a:cxn>
                <a:cxn ang="0">
                  <a:pos x="206" y="198"/>
                </a:cxn>
                <a:cxn ang="0">
                  <a:pos x="290" y="291"/>
                </a:cxn>
                <a:cxn ang="0">
                  <a:pos x="303" y="306"/>
                </a:cxn>
                <a:cxn ang="0">
                  <a:pos x="341" y="353"/>
                </a:cxn>
                <a:cxn ang="0">
                  <a:pos x="371" y="390"/>
                </a:cxn>
                <a:cxn ang="0">
                  <a:pos x="403" y="425"/>
                </a:cxn>
                <a:cxn ang="0">
                  <a:pos x="433" y="457"/>
                </a:cxn>
                <a:cxn ang="0">
                  <a:pos x="457" y="482"/>
                </a:cxn>
                <a:cxn ang="0">
                  <a:pos x="493" y="518"/>
                </a:cxn>
                <a:cxn ang="0">
                  <a:pos x="519" y="540"/>
                </a:cxn>
                <a:cxn ang="0">
                  <a:pos x="532" y="549"/>
                </a:cxn>
                <a:cxn ang="0">
                  <a:pos x="539" y="554"/>
                </a:cxn>
                <a:cxn ang="0">
                  <a:pos x="541" y="560"/>
                </a:cxn>
                <a:cxn ang="0">
                  <a:pos x="541" y="570"/>
                </a:cxn>
                <a:cxn ang="0">
                  <a:pos x="539" y="575"/>
                </a:cxn>
                <a:cxn ang="0">
                  <a:pos x="530" y="582"/>
                </a:cxn>
                <a:cxn ang="0">
                  <a:pos x="524" y="583"/>
                </a:cxn>
              </a:cxnLst>
              <a:rect l="0" t="0" r="r" b="b"/>
              <a:pathLst>
                <a:path w="541" h="583">
                  <a:moveTo>
                    <a:pt x="524" y="583"/>
                  </a:moveTo>
                  <a:lnTo>
                    <a:pt x="524" y="583"/>
                  </a:lnTo>
                  <a:lnTo>
                    <a:pt x="520" y="582"/>
                  </a:lnTo>
                  <a:lnTo>
                    <a:pt x="515" y="580"/>
                  </a:lnTo>
                  <a:lnTo>
                    <a:pt x="515" y="580"/>
                  </a:lnTo>
                  <a:lnTo>
                    <a:pt x="501" y="571"/>
                  </a:lnTo>
                  <a:lnTo>
                    <a:pt x="488" y="560"/>
                  </a:lnTo>
                  <a:lnTo>
                    <a:pt x="476" y="549"/>
                  </a:lnTo>
                  <a:lnTo>
                    <a:pt x="462" y="538"/>
                  </a:lnTo>
                  <a:lnTo>
                    <a:pt x="437" y="513"/>
                  </a:lnTo>
                  <a:lnTo>
                    <a:pt x="414" y="488"/>
                  </a:lnTo>
                  <a:lnTo>
                    <a:pt x="414" y="488"/>
                  </a:lnTo>
                  <a:lnTo>
                    <a:pt x="388" y="460"/>
                  </a:lnTo>
                  <a:lnTo>
                    <a:pt x="388" y="460"/>
                  </a:lnTo>
                  <a:lnTo>
                    <a:pt x="365" y="437"/>
                  </a:lnTo>
                  <a:lnTo>
                    <a:pt x="339" y="409"/>
                  </a:lnTo>
                  <a:lnTo>
                    <a:pt x="313" y="377"/>
                  </a:lnTo>
                  <a:lnTo>
                    <a:pt x="300" y="361"/>
                  </a:lnTo>
                  <a:lnTo>
                    <a:pt x="288" y="344"/>
                  </a:lnTo>
                  <a:lnTo>
                    <a:pt x="288" y="344"/>
                  </a:lnTo>
                  <a:lnTo>
                    <a:pt x="268" y="319"/>
                  </a:lnTo>
                  <a:lnTo>
                    <a:pt x="246" y="293"/>
                  </a:lnTo>
                  <a:lnTo>
                    <a:pt x="224" y="269"/>
                  </a:lnTo>
                  <a:lnTo>
                    <a:pt x="202" y="245"/>
                  </a:lnTo>
                  <a:lnTo>
                    <a:pt x="202" y="245"/>
                  </a:lnTo>
                  <a:lnTo>
                    <a:pt x="167" y="208"/>
                  </a:lnTo>
                  <a:lnTo>
                    <a:pt x="150" y="189"/>
                  </a:lnTo>
                  <a:lnTo>
                    <a:pt x="134" y="170"/>
                  </a:lnTo>
                  <a:lnTo>
                    <a:pt x="134" y="170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95" y="121"/>
                  </a:lnTo>
                  <a:lnTo>
                    <a:pt x="69" y="90"/>
                  </a:lnTo>
                  <a:lnTo>
                    <a:pt x="54" y="76"/>
                  </a:lnTo>
                  <a:lnTo>
                    <a:pt x="40" y="61"/>
                  </a:lnTo>
                  <a:lnTo>
                    <a:pt x="24" y="48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5" y="32"/>
                  </a:lnTo>
                  <a:lnTo>
                    <a:pt x="3" y="29"/>
                  </a:lnTo>
                  <a:lnTo>
                    <a:pt x="0" y="25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4" y="8"/>
                  </a:lnTo>
                  <a:lnTo>
                    <a:pt x="7" y="3"/>
                  </a:lnTo>
                  <a:lnTo>
                    <a:pt x="12" y="1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41" y="15"/>
                  </a:lnTo>
                  <a:lnTo>
                    <a:pt x="55" y="28"/>
                  </a:lnTo>
                  <a:lnTo>
                    <a:pt x="70" y="41"/>
                  </a:lnTo>
                  <a:lnTo>
                    <a:pt x="83" y="55"/>
                  </a:lnTo>
                  <a:lnTo>
                    <a:pt x="110" y="84"/>
                  </a:lnTo>
                  <a:lnTo>
                    <a:pt x="136" y="115"/>
                  </a:lnTo>
                  <a:lnTo>
                    <a:pt x="136" y="115"/>
                  </a:lnTo>
                  <a:lnTo>
                    <a:pt x="170" y="156"/>
                  </a:lnTo>
                  <a:lnTo>
                    <a:pt x="206" y="198"/>
                  </a:lnTo>
                  <a:lnTo>
                    <a:pt x="246" y="242"/>
                  </a:lnTo>
                  <a:lnTo>
                    <a:pt x="290" y="291"/>
                  </a:lnTo>
                  <a:lnTo>
                    <a:pt x="290" y="291"/>
                  </a:lnTo>
                  <a:lnTo>
                    <a:pt x="303" y="306"/>
                  </a:lnTo>
                  <a:lnTo>
                    <a:pt x="317" y="322"/>
                  </a:lnTo>
                  <a:lnTo>
                    <a:pt x="341" y="353"/>
                  </a:lnTo>
                  <a:lnTo>
                    <a:pt x="341" y="353"/>
                  </a:lnTo>
                  <a:lnTo>
                    <a:pt x="371" y="390"/>
                  </a:lnTo>
                  <a:lnTo>
                    <a:pt x="387" y="407"/>
                  </a:lnTo>
                  <a:lnTo>
                    <a:pt x="403" y="425"/>
                  </a:lnTo>
                  <a:lnTo>
                    <a:pt x="403" y="425"/>
                  </a:lnTo>
                  <a:lnTo>
                    <a:pt x="433" y="457"/>
                  </a:lnTo>
                  <a:lnTo>
                    <a:pt x="433" y="457"/>
                  </a:lnTo>
                  <a:lnTo>
                    <a:pt x="457" y="482"/>
                  </a:lnTo>
                  <a:lnTo>
                    <a:pt x="481" y="507"/>
                  </a:lnTo>
                  <a:lnTo>
                    <a:pt x="493" y="518"/>
                  </a:lnTo>
                  <a:lnTo>
                    <a:pt x="507" y="529"/>
                  </a:lnTo>
                  <a:lnTo>
                    <a:pt x="519" y="540"/>
                  </a:lnTo>
                  <a:lnTo>
                    <a:pt x="532" y="549"/>
                  </a:lnTo>
                  <a:lnTo>
                    <a:pt x="532" y="549"/>
                  </a:lnTo>
                  <a:lnTo>
                    <a:pt x="537" y="552"/>
                  </a:lnTo>
                  <a:lnTo>
                    <a:pt x="539" y="554"/>
                  </a:lnTo>
                  <a:lnTo>
                    <a:pt x="540" y="557"/>
                  </a:lnTo>
                  <a:lnTo>
                    <a:pt x="541" y="560"/>
                  </a:lnTo>
                  <a:lnTo>
                    <a:pt x="541" y="565"/>
                  </a:lnTo>
                  <a:lnTo>
                    <a:pt x="541" y="570"/>
                  </a:lnTo>
                  <a:lnTo>
                    <a:pt x="541" y="570"/>
                  </a:lnTo>
                  <a:lnTo>
                    <a:pt x="539" y="575"/>
                  </a:lnTo>
                  <a:lnTo>
                    <a:pt x="534" y="579"/>
                  </a:lnTo>
                  <a:lnTo>
                    <a:pt x="530" y="582"/>
                  </a:lnTo>
                  <a:lnTo>
                    <a:pt x="527" y="583"/>
                  </a:lnTo>
                  <a:lnTo>
                    <a:pt x="524" y="583"/>
                  </a:lnTo>
                  <a:lnTo>
                    <a:pt x="524" y="5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59" name="Freeform 210">
              <a:extLst>
                <a:ext uri="{FF2B5EF4-FFF2-40B4-BE49-F238E27FC236}">
                  <a16:creationId xmlns="" xmlns:a16="http://schemas.microsoft.com/office/drawing/2014/main" id="{0CB09A2B-D08D-4247-BA84-6AA59D2800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9750" y="2435225"/>
              <a:ext cx="273050" cy="288925"/>
            </a:xfrm>
            <a:custGeom>
              <a:avLst/>
              <a:gdLst/>
              <a:ahLst/>
              <a:cxnLst>
                <a:cxn ang="0">
                  <a:pos x="493" y="546"/>
                </a:cxn>
                <a:cxn ang="0">
                  <a:pos x="481" y="537"/>
                </a:cxn>
                <a:cxn ang="0">
                  <a:pos x="475" y="524"/>
                </a:cxn>
                <a:cxn ang="0">
                  <a:pos x="457" y="505"/>
                </a:cxn>
                <a:cxn ang="0">
                  <a:pos x="444" y="490"/>
                </a:cxn>
                <a:cxn ang="0">
                  <a:pos x="436" y="479"/>
                </a:cxn>
                <a:cxn ang="0">
                  <a:pos x="411" y="452"/>
                </a:cxn>
                <a:cxn ang="0">
                  <a:pos x="402" y="443"/>
                </a:cxn>
                <a:cxn ang="0">
                  <a:pos x="387" y="420"/>
                </a:cxn>
                <a:cxn ang="0">
                  <a:pos x="376" y="410"/>
                </a:cxn>
                <a:cxn ang="0">
                  <a:pos x="345" y="378"/>
                </a:cxn>
                <a:cxn ang="0">
                  <a:pos x="321" y="352"/>
                </a:cxn>
                <a:cxn ang="0">
                  <a:pos x="280" y="313"/>
                </a:cxn>
                <a:cxn ang="0">
                  <a:pos x="252" y="285"/>
                </a:cxn>
                <a:cxn ang="0">
                  <a:pos x="151" y="183"/>
                </a:cxn>
                <a:cxn ang="0">
                  <a:pos x="106" y="136"/>
                </a:cxn>
                <a:cxn ang="0">
                  <a:pos x="64" y="92"/>
                </a:cxn>
                <a:cxn ang="0">
                  <a:pos x="33" y="58"/>
                </a:cxn>
                <a:cxn ang="0">
                  <a:pos x="13" y="39"/>
                </a:cxn>
                <a:cxn ang="0">
                  <a:pos x="3" y="26"/>
                </a:cxn>
                <a:cxn ang="0">
                  <a:pos x="0" y="14"/>
                </a:cxn>
                <a:cxn ang="0">
                  <a:pos x="5" y="6"/>
                </a:cxn>
                <a:cxn ang="0">
                  <a:pos x="19" y="0"/>
                </a:cxn>
                <a:cxn ang="0">
                  <a:pos x="26" y="2"/>
                </a:cxn>
                <a:cxn ang="0">
                  <a:pos x="34" y="8"/>
                </a:cxn>
                <a:cxn ang="0">
                  <a:pos x="72" y="47"/>
                </a:cxn>
                <a:cxn ang="0">
                  <a:pos x="94" y="67"/>
                </a:cxn>
                <a:cxn ang="0">
                  <a:pos x="151" y="133"/>
                </a:cxn>
                <a:cxn ang="0">
                  <a:pos x="191" y="176"/>
                </a:cxn>
                <a:cxn ang="0">
                  <a:pos x="275" y="260"/>
                </a:cxn>
                <a:cxn ang="0">
                  <a:pos x="311" y="293"/>
                </a:cxn>
                <a:cxn ang="0">
                  <a:pos x="364" y="343"/>
                </a:cxn>
                <a:cxn ang="0">
                  <a:pos x="407" y="387"/>
                </a:cxn>
                <a:cxn ang="0">
                  <a:pos x="423" y="411"/>
                </a:cxn>
                <a:cxn ang="0">
                  <a:pos x="440" y="429"/>
                </a:cxn>
                <a:cxn ang="0">
                  <a:pos x="452" y="440"/>
                </a:cxn>
                <a:cxn ang="0">
                  <a:pos x="460" y="452"/>
                </a:cxn>
                <a:cxn ang="0">
                  <a:pos x="481" y="478"/>
                </a:cxn>
                <a:cxn ang="0">
                  <a:pos x="496" y="493"/>
                </a:cxn>
                <a:cxn ang="0">
                  <a:pos x="508" y="510"/>
                </a:cxn>
                <a:cxn ang="0">
                  <a:pos x="512" y="513"/>
                </a:cxn>
                <a:cxn ang="0">
                  <a:pos x="515" y="524"/>
                </a:cxn>
                <a:cxn ang="0">
                  <a:pos x="515" y="533"/>
                </a:cxn>
                <a:cxn ang="0">
                  <a:pos x="510" y="542"/>
                </a:cxn>
                <a:cxn ang="0">
                  <a:pos x="499" y="546"/>
                </a:cxn>
              </a:cxnLst>
              <a:rect l="0" t="0" r="r" b="b"/>
              <a:pathLst>
                <a:path w="515" h="546">
                  <a:moveTo>
                    <a:pt x="499" y="546"/>
                  </a:moveTo>
                  <a:lnTo>
                    <a:pt x="499" y="546"/>
                  </a:lnTo>
                  <a:lnTo>
                    <a:pt x="493" y="546"/>
                  </a:lnTo>
                  <a:lnTo>
                    <a:pt x="488" y="543"/>
                  </a:lnTo>
                  <a:lnTo>
                    <a:pt x="483" y="540"/>
                  </a:lnTo>
                  <a:lnTo>
                    <a:pt x="481" y="537"/>
                  </a:lnTo>
                  <a:lnTo>
                    <a:pt x="480" y="534"/>
                  </a:lnTo>
                  <a:lnTo>
                    <a:pt x="480" y="534"/>
                  </a:lnTo>
                  <a:lnTo>
                    <a:pt x="475" y="524"/>
                  </a:lnTo>
                  <a:lnTo>
                    <a:pt x="470" y="517"/>
                  </a:lnTo>
                  <a:lnTo>
                    <a:pt x="463" y="511"/>
                  </a:lnTo>
                  <a:lnTo>
                    <a:pt x="457" y="505"/>
                  </a:lnTo>
                  <a:lnTo>
                    <a:pt x="457" y="505"/>
                  </a:lnTo>
                  <a:lnTo>
                    <a:pt x="450" y="498"/>
                  </a:lnTo>
                  <a:lnTo>
                    <a:pt x="444" y="490"/>
                  </a:lnTo>
                  <a:lnTo>
                    <a:pt x="444" y="490"/>
                  </a:lnTo>
                  <a:lnTo>
                    <a:pt x="436" y="479"/>
                  </a:lnTo>
                  <a:lnTo>
                    <a:pt x="436" y="479"/>
                  </a:lnTo>
                  <a:lnTo>
                    <a:pt x="425" y="466"/>
                  </a:lnTo>
                  <a:lnTo>
                    <a:pt x="419" y="458"/>
                  </a:lnTo>
                  <a:lnTo>
                    <a:pt x="411" y="452"/>
                  </a:lnTo>
                  <a:lnTo>
                    <a:pt x="411" y="452"/>
                  </a:lnTo>
                  <a:lnTo>
                    <a:pt x="407" y="448"/>
                  </a:lnTo>
                  <a:lnTo>
                    <a:pt x="402" y="443"/>
                  </a:lnTo>
                  <a:lnTo>
                    <a:pt x="395" y="433"/>
                  </a:lnTo>
                  <a:lnTo>
                    <a:pt x="395" y="433"/>
                  </a:lnTo>
                  <a:lnTo>
                    <a:pt x="387" y="420"/>
                  </a:lnTo>
                  <a:lnTo>
                    <a:pt x="382" y="415"/>
                  </a:lnTo>
                  <a:lnTo>
                    <a:pt x="376" y="410"/>
                  </a:lnTo>
                  <a:lnTo>
                    <a:pt x="376" y="410"/>
                  </a:lnTo>
                  <a:lnTo>
                    <a:pt x="367" y="404"/>
                  </a:lnTo>
                  <a:lnTo>
                    <a:pt x="360" y="395"/>
                  </a:lnTo>
                  <a:lnTo>
                    <a:pt x="345" y="378"/>
                  </a:lnTo>
                  <a:lnTo>
                    <a:pt x="345" y="378"/>
                  </a:lnTo>
                  <a:lnTo>
                    <a:pt x="333" y="364"/>
                  </a:lnTo>
                  <a:lnTo>
                    <a:pt x="321" y="352"/>
                  </a:lnTo>
                  <a:lnTo>
                    <a:pt x="321" y="352"/>
                  </a:lnTo>
                  <a:lnTo>
                    <a:pt x="299" y="332"/>
                  </a:lnTo>
                  <a:lnTo>
                    <a:pt x="280" y="313"/>
                  </a:lnTo>
                  <a:lnTo>
                    <a:pt x="280" y="313"/>
                  </a:lnTo>
                  <a:lnTo>
                    <a:pt x="252" y="285"/>
                  </a:lnTo>
                  <a:lnTo>
                    <a:pt x="252" y="285"/>
                  </a:lnTo>
                  <a:lnTo>
                    <a:pt x="225" y="260"/>
                  </a:lnTo>
                  <a:lnTo>
                    <a:pt x="200" y="234"/>
                  </a:lnTo>
                  <a:lnTo>
                    <a:pt x="151" y="183"/>
                  </a:lnTo>
                  <a:lnTo>
                    <a:pt x="151" y="183"/>
                  </a:lnTo>
                  <a:lnTo>
                    <a:pt x="106" y="136"/>
                  </a:lnTo>
                  <a:lnTo>
                    <a:pt x="106" y="136"/>
                  </a:lnTo>
                  <a:lnTo>
                    <a:pt x="87" y="116"/>
                  </a:lnTo>
                  <a:lnTo>
                    <a:pt x="87" y="116"/>
                  </a:lnTo>
                  <a:lnTo>
                    <a:pt x="64" y="92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33" y="58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13" y="39"/>
                  </a:lnTo>
                  <a:lnTo>
                    <a:pt x="8" y="33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1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5" y="6"/>
                  </a:lnTo>
                  <a:lnTo>
                    <a:pt x="9" y="3"/>
                  </a:lnTo>
                  <a:lnTo>
                    <a:pt x="14" y="1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2" y="1"/>
                  </a:lnTo>
                  <a:lnTo>
                    <a:pt x="26" y="2"/>
                  </a:lnTo>
                  <a:lnTo>
                    <a:pt x="31" y="4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42" y="18"/>
                  </a:lnTo>
                  <a:lnTo>
                    <a:pt x="51" y="29"/>
                  </a:lnTo>
                  <a:lnTo>
                    <a:pt x="72" y="47"/>
                  </a:lnTo>
                  <a:lnTo>
                    <a:pt x="72" y="47"/>
                  </a:lnTo>
                  <a:lnTo>
                    <a:pt x="83" y="57"/>
                  </a:lnTo>
                  <a:lnTo>
                    <a:pt x="94" y="67"/>
                  </a:lnTo>
                  <a:lnTo>
                    <a:pt x="94" y="67"/>
                  </a:lnTo>
                  <a:lnTo>
                    <a:pt x="124" y="100"/>
                  </a:lnTo>
                  <a:lnTo>
                    <a:pt x="151" y="133"/>
                  </a:lnTo>
                  <a:lnTo>
                    <a:pt x="164" y="146"/>
                  </a:lnTo>
                  <a:lnTo>
                    <a:pt x="164" y="146"/>
                  </a:lnTo>
                  <a:lnTo>
                    <a:pt x="191" y="176"/>
                  </a:lnTo>
                  <a:lnTo>
                    <a:pt x="219" y="205"/>
                  </a:lnTo>
                  <a:lnTo>
                    <a:pt x="247" y="232"/>
                  </a:lnTo>
                  <a:lnTo>
                    <a:pt x="275" y="260"/>
                  </a:lnTo>
                  <a:lnTo>
                    <a:pt x="275" y="260"/>
                  </a:lnTo>
                  <a:lnTo>
                    <a:pt x="311" y="293"/>
                  </a:lnTo>
                  <a:lnTo>
                    <a:pt x="311" y="293"/>
                  </a:lnTo>
                  <a:lnTo>
                    <a:pt x="342" y="321"/>
                  </a:lnTo>
                  <a:lnTo>
                    <a:pt x="342" y="321"/>
                  </a:lnTo>
                  <a:lnTo>
                    <a:pt x="364" y="343"/>
                  </a:lnTo>
                  <a:lnTo>
                    <a:pt x="386" y="363"/>
                  </a:lnTo>
                  <a:lnTo>
                    <a:pt x="396" y="375"/>
                  </a:lnTo>
                  <a:lnTo>
                    <a:pt x="407" y="387"/>
                  </a:lnTo>
                  <a:lnTo>
                    <a:pt x="415" y="398"/>
                  </a:lnTo>
                  <a:lnTo>
                    <a:pt x="423" y="411"/>
                  </a:lnTo>
                  <a:lnTo>
                    <a:pt x="423" y="411"/>
                  </a:lnTo>
                  <a:lnTo>
                    <a:pt x="426" y="416"/>
                  </a:lnTo>
                  <a:lnTo>
                    <a:pt x="430" y="421"/>
                  </a:lnTo>
                  <a:lnTo>
                    <a:pt x="440" y="429"/>
                  </a:lnTo>
                  <a:lnTo>
                    <a:pt x="440" y="429"/>
                  </a:lnTo>
                  <a:lnTo>
                    <a:pt x="446" y="435"/>
                  </a:lnTo>
                  <a:lnTo>
                    <a:pt x="452" y="440"/>
                  </a:lnTo>
                  <a:lnTo>
                    <a:pt x="452" y="440"/>
                  </a:lnTo>
                  <a:lnTo>
                    <a:pt x="460" y="452"/>
                  </a:lnTo>
                  <a:lnTo>
                    <a:pt x="460" y="452"/>
                  </a:lnTo>
                  <a:lnTo>
                    <a:pt x="470" y="466"/>
                  </a:lnTo>
                  <a:lnTo>
                    <a:pt x="475" y="472"/>
                  </a:lnTo>
                  <a:lnTo>
                    <a:pt x="481" y="478"/>
                  </a:lnTo>
                  <a:lnTo>
                    <a:pt x="481" y="478"/>
                  </a:lnTo>
                  <a:lnTo>
                    <a:pt x="489" y="486"/>
                  </a:lnTo>
                  <a:lnTo>
                    <a:pt x="496" y="493"/>
                  </a:lnTo>
                  <a:lnTo>
                    <a:pt x="502" y="501"/>
                  </a:lnTo>
                  <a:lnTo>
                    <a:pt x="507" y="509"/>
                  </a:lnTo>
                  <a:lnTo>
                    <a:pt x="508" y="510"/>
                  </a:lnTo>
                  <a:lnTo>
                    <a:pt x="509" y="511"/>
                  </a:lnTo>
                  <a:lnTo>
                    <a:pt x="509" y="511"/>
                  </a:lnTo>
                  <a:lnTo>
                    <a:pt x="512" y="513"/>
                  </a:lnTo>
                  <a:lnTo>
                    <a:pt x="514" y="516"/>
                  </a:lnTo>
                  <a:lnTo>
                    <a:pt x="515" y="520"/>
                  </a:lnTo>
                  <a:lnTo>
                    <a:pt x="515" y="524"/>
                  </a:lnTo>
                  <a:lnTo>
                    <a:pt x="515" y="530"/>
                  </a:lnTo>
                  <a:lnTo>
                    <a:pt x="515" y="530"/>
                  </a:lnTo>
                  <a:lnTo>
                    <a:pt x="515" y="533"/>
                  </a:lnTo>
                  <a:lnTo>
                    <a:pt x="514" y="537"/>
                  </a:lnTo>
                  <a:lnTo>
                    <a:pt x="513" y="540"/>
                  </a:lnTo>
                  <a:lnTo>
                    <a:pt x="510" y="542"/>
                  </a:lnTo>
                  <a:lnTo>
                    <a:pt x="510" y="542"/>
                  </a:lnTo>
                  <a:lnTo>
                    <a:pt x="506" y="545"/>
                  </a:lnTo>
                  <a:lnTo>
                    <a:pt x="499" y="546"/>
                  </a:lnTo>
                  <a:lnTo>
                    <a:pt x="499" y="5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60" name="Freeform 211">
              <a:extLst>
                <a:ext uri="{FF2B5EF4-FFF2-40B4-BE49-F238E27FC236}">
                  <a16:creationId xmlns="" xmlns:a16="http://schemas.microsoft.com/office/drawing/2014/main" id="{324EF862-1877-47B2-BDB8-99F5B8F06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8525" y="2740025"/>
              <a:ext cx="77788" cy="74613"/>
            </a:xfrm>
            <a:custGeom>
              <a:avLst/>
              <a:gdLst/>
              <a:ahLst/>
              <a:cxnLst>
                <a:cxn ang="0">
                  <a:pos x="116" y="142"/>
                </a:cxn>
                <a:cxn ang="0">
                  <a:pos x="111" y="142"/>
                </a:cxn>
                <a:cxn ang="0">
                  <a:pos x="101" y="140"/>
                </a:cxn>
                <a:cxn ang="0">
                  <a:pos x="90" y="136"/>
                </a:cxn>
                <a:cxn ang="0">
                  <a:pos x="88" y="139"/>
                </a:cxn>
                <a:cxn ang="0">
                  <a:pos x="79" y="141"/>
                </a:cxn>
                <a:cxn ang="0">
                  <a:pos x="77" y="141"/>
                </a:cxn>
                <a:cxn ang="0">
                  <a:pos x="63" y="139"/>
                </a:cxn>
                <a:cxn ang="0">
                  <a:pos x="49" y="136"/>
                </a:cxn>
                <a:cxn ang="0">
                  <a:pos x="42" y="134"/>
                </a:cxn>
                <a:cxn ang="0">
                  <a:pos x="33" y="127"/>
                </a:cxn>
                <a:cxn ang="0">
                  <a:pos x="30" y="129"/>
                </a:cxn>
                <a:cxn ang="0">
                  <a:pos x="21" y="131"/>
                </a:cxn>
                <a:cxn ang="0">
                  <a:pos x="18" y="130"/>
                </a:cxn>
                <a:cxn ang="0">
                  <a:pos x="12" y="127"/>
                </a:cxn>
                <a:cxn ang="0">
                  <a:pos x="7" y="122"/>
                </a:cxn>
                <a:cxn ang="0">
                  <a:pos x="6" y="117"/>
                </a:cxn>
                <a:cxn ang="0">
                  <a:pos x="5" y="115"/>
                </a:cxn>
                <a:cxn ang="0">
                  <a:pos x="1" y="108"/>
                </a:cxn>
                <a:cxn ang="0">
                  <a:pos x="1" y="101"/>
                </a:cxn>
                <a:cxn ang="0">
                  <a:pos x="3" y="95"/>
                </a:cxn>
                <a:cxn ang="0">
                  <a:pos x="13" y="83"/>
                </a:cxn>
                <a:cxn ang="0">
                  <a:pos x="31" y="62"/>
                </a:cxn>
                <a:cxn ang="0">
                  <a:pos x="63" y="34"/>
                </a:cxn>
                <a:cxn ang="0">
                  <a:pos x="92" y="13"/>
                </a:cxn>
                <a:cxn ang="0">
                  <a:pos x="98" y="8"/>
                </a:cxn>
                <a:cxn ang="0">
                  <a:pos x="113" y="1"/>
                </a:cxn>
                <a:cxn ang="0">
                  <a:pos x="121" y="0"/>
                </a:cxn>
                <a:cxn ang="0">
                  <a:pos x="131" y="2"/>
                </a:cxn>
                <a:cxn ang="0">
                  <a:pos x="137" y="5"/>
                </a:cxn>
                <a:cxn ang="0">
                  <a:pos x="143" y="15"/>
                </a:cxn>
                <a:cxn ang="0">
                  <a:pos x="147" y="29"/>
                </a:cxn>
                <a:cxn ang="0">
                  <a:pos x="148" y="35"/>
                </a:cxn>
                <a:cxn ang="0">
                  <a:pos x="147" y="53"/>
                </a:cxn>
                <a:cxn ang="0">
                  <a:pos x="148" y="84"/>
                </a:cxn>
                <a:cxn ang="0">
                  <a:pos x="148" y="100"/>
                </a:cxn>
                <a:cxn ang="0">
                  <a:pos x="146" y="116"/>
                </a:cxn>
                <a:cxn ang="0">
                  <a:pos x="145" y="125"/>
                </a:cxn>
                <a:cxn ang="0">
                  <a:pos x="141" y="132"/>
                </a:cxn>
                <a:cxn ang="0">
                  <a:pos x="136" y="136"/>
                </a:cxn>
                <a:cxn ang="0">
                  <a:pos x="128" y="141"/>
                </a:cxn>
                <a:cxn ang="0">
                  <a:pos x="126" y="141"/>
                </a:cxn>
                <a:cxn ang="0">
                  <a:pos x="121" y="142"/>
                </a:cxn>
                <a:cxn ang="0">
                  <a:pos x="116" y="142"/>
                </a:cxn>
              </a:cxnLst>
              <a:rect l="0" t="0" r="r" b="b"/>
              <a:pathLst>
                <a:path w="148" h="142">
                  <a:moveTo>
                    <a:pt x="116" y="142"/>
                  </a:moveTo>
                  <a:lnTo>
                    <a:pt x="116" y="142"/>
                  </a:lnTo>
                  <a:lnTo>
                    <a:pt x="111" y="142"/>
                  </a:lnTo>
                  <a:lnTo>
                    <a:pt x="111" y="142"/>
                  </a:lnTo>
                  <a:lnTo>
                    <a:pt x="101" y="140"/>
                  </a:lnTo>
                  <a:lnTo>
                    <a:pt x="101" y="140"/>
                  </a:lnTo>
                  <a:lnTo>
                    <a:pt x="93" y="136"/>
                  </a:lnTo>
                  <a:lnTo>
                    <a:pt x="90" y="136"/>
                  </a:lnTo>
                  <a:lnTo>
                    <a:pt x="88" y="139"/>
                  </a:lnTo>
                  <a:lnTo>
                    <a:pt x="88" y="139"/>
                  </a:lnTo>
                  <a:lnTo>
                    <a:pt x="84" y="141"/>
                  </a:lnTo>
                  <a:lnTo>
                    <a:pt x="79" y="141"/>
                  </a:lnTo>
                  <a:lnTo>
                    <a:pt x="79" y="141"/>
                  </a:lnTo>
                  <a:lnTo>
                    <a:pt x="77" y="141"/>
                  </a:lnTo>
                  <a:lnTo>
                    <a:pt x="77" y="141"/>
                  </a:lnTo>
                  <a:lnTo>
                    <a:pt x="63" y="139"/>
                  </a:lnTo>
                  <a:lnTo>
                    <a:pt x="63" y="139"/>
                  </a:lnTo>
                  <a:lnTo>
                    <a:pt x="49" y="136"/>
                  </a:lnTo>
                  <a:lnTo>
                    <a:pt x="49" y="136"/>
                  </a:lnTo>
                  <a:lnTo>
                    <a:pt x="42" y="134"/>
                  </a:lnTo>
                  <a:lnTo>
                    <a:pt x="36" y="130"/>
                  </a:lnTo>
                  <a:lnTo>
                    <a:pt x="33" y="127"/>
                  </a:lnTo>
                  <a:lnTo>
                    <a:pt x="30" y="129"/>
                  </a:lnTo>
                  <a:lnTo>
                    <a:pt x="30" y="129"/>
                  </a:lnTo>
                  <a:lnTo>
                    <a:pt x="25" y="130"/>
                  </a:lnTo>
                  <a:lnTo>
                    <a:pt x="21" y="131"/>
                  </a:lnTo>
                  <a:lnTo>
                    <a:pt x="21" y="131"/>
                  </a:lnTo>
                  <a:lnTo>
                    <a:pt x="18" y="130"/>
                  </a:lnTo>
                  <a:lnTo>
                    <a:pt x="13" y="129"/>
                  </a:lnTo>
                  <a:lnTo>
                    <a:pt x="12" y="127"/>
                  </a:lnTo>
                  <a:lnTo>
                    <a:pt x="10" y="125"/>
                  </a:lnTo>
                  <a:lnTo>
                    <a:pt x="7" y="122"/>
                  </a:lnTo>
                  <a:lnTo>
                    <a:pt x="6" y="119"/>
                  </a:lnTo>
                  <a:lnTo>
                    <a:pt x="6" y="117"/>
                  </a:lnTo>
                  <a:lnTo>
                    <a:pt x="5" y="115"/>
                  </a:lnTo>
                  <a:lnTo>
                    <a:pt x="5" y="115"/>
                  </a:lnTo>
                  <a:lnTo>
                    <a:pt x="2" y="112"/>
                  </a:lnTo>
                  <a:lnTo>
                    <a:pt x="1" y="108"/>
                  </a:lnTo>
                  <a:lnTo>
                    <a:pt x="0" y="104"/>
                  </a:lnTo>
                  <a:lnTo>
                    <a:pt x="1" y="101"/>
                  </a:lnTo>
                  <a:lnTo>
                    <a:pt x="2" y="98"/>
                  </a:lnTo>
                  <a:lnTo>
                    <a:pt x="3" y="95"/>
                  </a:lnTo>
                  <a:lnTo>
                    <a:pt x="3" y="95"/>
                  </a:lnTo>
                  <a:lnTo>
                    <a:pt x="13" y="83"/>
                  </a:lnTo>
                  <a:lnTo>
                    <a:pt x="22" y="72"/>
                  </a:lnTo>
                  <a:lnTo>
                    <a:pt x="31" y="62"/>
                  </a:lnTo>
                  <a:lnTo>
                    <a:pt x="42" y="52"/>
                  </a:lnTo>
                  <a:lnTo>
                    <a:pt x="63" y="34"/>
                  </a:lnTo>
                  <a:lnTo>
                    <a:pt x="87" y="17"/>
                  </a:lnTo>
                  <a:lnTo>
                    <a:pt x="92" y="13"/>
                  </a:lnTo>
                  <a:lnTo>
                    <a:pt x="92" y="13"/>
                  </a:lnTo>
                  <a:lnTo>
                    <a:pt x="98" y="8"/>
                  </a:lnTo>
                  <a:lnTo>
                    <a:pt x="105" y="4"/>
                  </a:lnTo>
                  <a:lnTo>
                    <a:pt x="113" y="1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6" y="1"/>
                  </a:lnTo>
                  <a:lnTo>
                    <a:pt x="131" y="2"/>
                  </a:lnTo>
                  <a:lnTo>
                    <a:pt x="131" y="2"/>
                  </a:lnTo>
                  <a:lnTo>
                    <a:pt x="137" y="5"/>
                  </a:lnTo>
                  <a:lnTo>
                    <a:pt x="141" y="9"/>
                  </a:lnTo>
                  <a:lnTo>
                    <a:pt x="143" y="15"/>
                  </a:lnTo>
                  <a:lnTo>
                    <a:pt x="145" y="20"/>
                  </a:lnTo>
                  <a:lnTo>
                    <a:pt x="147" y="29"/>
                  </a:lnTo>
                  <a:lnTo>
                    <a:pt x="148" y="35"/>
                  </a:lnTo>
                  <a:lnTo>
                    <a:pt x="148" y="35"/>
                  </a:lnTo>
                  <a:lnTo>
                    <a:pt x="147" y="53"/>
                  </a:lnTo>
                  <a:lnTo>
                    <a:pt x="147" y="53"/>
                  </a:lnTo>
                  <a:lnTo>
                    <a:pt x="147" y="81"/>
                  </a:lnTo>
                  <a:lnTo>
                    <a:pt x="148" y="84"/>
                  </a:lnTo>
                  <a:lnTo>
                    <a:pt x="148" y="84"/>
                  </a:lnTo>
                  <a:lnTo>
                    <a:pt x="148" y="100"/>
                  </a:lnTo>
                  <a:lnTo>
                    <a:pt x="147" y="108"/>
                  </a:lnTo>
                  <a:lnTo>
                    <a:pt x="146" y="116"/>
                  </a:lnTo>
                  <a:lnTo>
                    <a:pt x="146" y="116"/>
                  </a:lnTo>
                  <a:lnTo>
                    <a:pt x="145" y="125"/>
                  </a:lnTo>
                  <a:lnTo>
                    <a:pt x="143" y="128"/>
                  </a:lnTo>
                  <a:lnTo>
                    <a:pt x="141" y="132"/>
                  </a:lnTo>
                  <a:lnTo>
                    <a:pt x="139" y="134"/>
                  </a:lnTo>
                  <a:lnTo>
                    <a:pt x="136" y="136"/>
                  </a:lnTo>
                  <a:lnTo>
                    <a:pt x="128" y="141"/>
                  </a:lnTo>
                  <a:lnTo>
                    <a:pt x="128" y="141"/>
                  </a:lnTo>
                  <a:lnTo>
                    <a:pt x="127" y="141"/>
                  </a:lnTo>
                  <a:lnTo>
                    <a:pt x="126" y="141"/>
                  </a:lnTo>
                  <a:lnTo>
                    <a:pt x="126" y="141"/>
                  </a:lnTo>
                  <a:lnTo>
                    <a:pt x="121" y="142"/>
                  </a:lnTo>
                  <a:lnTo>
                    <a:pt x="116" y="142"/>
                  </a:lnTo>
                  <a:lnTo>
                    <a:pt x="116" y="14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61" name="Freeform 212">
              <a:extLst>
                <a:ext uri="{FF2B5EF4-FFF2-40B4-BE49-F238E27FC236}">
                  <a16:creationId xmlns="" xmlns:a16="http://schemas.microsoft.com/office/drawing/2014/main" id="{3F059410-62ED-42A2-AA45-C4854FF02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7350" y="2182813"/>
              <a:ext cx="260350" cy="244475"/>
            </a:xfrm>
            <a:custGeom>
              <a:avLst/>
              <a:gdLst/>
              <a:ahLst/>
              <a:cxnLst>
                <a:cxn ang="0">
                  <a:pos x="106" y="462"/>
                </a:cxn>
                <a:cxn ang="0">
                  <a:pos x="96" y="455"/>
                </a:cxn>
                <a:cxn ang="0">
                  <a:pos x="94" y="452"/>
                </a:cxn>
                <a:cxn ang="0">
                  <a:pos x="85" y="442"/>
                </a:cxn>
                <a:cxn ang="0">
                  <a:pos x="76" y="430"/>
                </a:cxn>
                <a:cxn ang="0">
                  <a:pos x="53" y="411"/>
                </a:cxn>
                <a:cxn ang="0">
                  <a:pos x="35" y="386"/>
                </a:cxn>
                <a:cxn ang="0">
                  <a:pos x="15" y="339"/>
                </a:cxn>
                <a:cxn ang="0">
                  <a:pos x="5" y="299"/>
                </a:cxn>
                <a:cxn ang="0">
                  <a:pos x="0" y="253"/>
                </a:cxn>
                <a:cxn ang="0">
                  <a:pos x="3" y="202"/>
                </a:cxn>
                <a:cxn ang="0">
                  <a:pos x="8" y="172"/>
                </a:cxn>
                <a:cxn ang="0">
                  <a:pos x="24" y="124"/>
                </a:cxn>
                <a:cxn ang="0">
                  <a:pos x="48" y="85"/>
                </a:cxn>
                <a:cxn ang="0">
                  <a:pos x="68" y="64"/>
                </a:cxn>
                <a:cxn ang="0">
                  <a:pos x="124" y="25"/>
                </a:cxn>
                <a:cxn ang="0">
                  <a:pos x="193" y="4"/>
                </a:cxn>
                <a:cxn ang="0">
                  <a:pos x="241" y="0"/>
                </a:cxn>
                <a:cxn ang="0">
                  <a:pos x="298" y="5"/>
                </a:cxn>
                <a:cxn ang="0">
                  <a:pos x="352" y="20"/>
                </a:cxn>
                <a:cxn ang="0">
                  <a:pos x="401" y="44"/>
                </a:cxn>
                <a:cxn ang="0">
                  <a:pos x="445" y="76"/>
                </a:cxn>
                <a:cxn ang="0">
                  <a:pos x="480" y="115"/>
                </a:cxn>
                <a:cxn ang="0">
                  <a:pos x="492" y="135"/>
                </a:cxn>
                <a:cxn ang="0">
                  <a:pos x="491" y="146"/>
                </a:cxn>
                <a:cxn ang="0">
                  <a:pos x="483" y="153"/>
                </a:cxn>
                <a:cxn ang="0">
                  <a:pos x="473" y="157"/>
                </a:cxn>
                <a:cxn ang="0">
                  <a:pos x="465" y="154"/>
                </a:cxn>
                <a:cxn ang="0">
                  <a:pos x="458" y="147"/>
                </a:cxn>
                <a:cxn ang="0">
                  <a:pos x="429" y="112"/>
                </a:cxn>
                <a:cxn ang="0">
                  <a:pos x="395" y="85"/>
                </a:cxn>
                <a:cxn ang="0">
                  <a:pos x="356" y="65"/>
                </a:cxn>
                <a:cxn ang="0">
                  <a:pos x="289" y="42"/>
                </a:cxn>
                <a:cxn ang="0">
                  <a:pos x="247" y="34"/>
                </a:cxn>
                <a:cxn ang="0">
                  <a:pos x="219" y="34"/>
                </a:cxn>
                <a:cxn ang="0">
                  <a:pos x="182" y="40"/>
                </a:cxn>
                <a:cxn ang="0">
                  <a:pos x="144" y="53"/>
                </a:cxn>
                <a:cxn ang="0">
                  <a:pos x="109" y="74"/>
                </a:cxn>
                <a:cxn ang="0">
                  <a:pos x="80" y="100"/>
                </a:cxn>
                <a:cxn ang="0">
                  <a:pos x="59" y="133"/>
                </a:cxn>
                <a:cxn ang="0">
                  <a:pos x="48" y="163"/>
                </a:cxn>
                <a:cxn ang="0">
                  <a:pos x="39" y="210"/>
                </a:cxn>
                <a:cxn ang="0">
                  <a:pos x="38" y="259"/>
                </a:cxn>
                <a:cxn ang="0">
                  <a:pos x="45" y="304"/>
                </a:cxn>
                <a:cxn ang="0">
                  <a:pos x="60" y="348"/>
                </a:cxn>
                <a:cxn ang="0">
                  <a:pos x="76" y="373"/>
                </a:cxn>
                <a:cxn ang="0">
                  <a:pos x="101" y="402"/>
                </a:cxn>
                <a:cxn ang="0">
                  <a:pos x="122" y="429"/>
                </a:cxn>
                <a:cxn ang="0">
                  <a:pos x="125" y="431"/>
                </a:cxn>
                <a:cxn ang="0">
                  <a:pos x="131" y="446"/>
                </a:cxn>
                <a:cxn ang="0">
                  <a:pos x="129" y="455"/>
                </a:cxn>
                <a:cxn ang="0">
                  <a:pos x="121" y="462"/>
                </a:cxn>
                <a:cxn ang="0">
                  <a:pos x="110" y="463"/>
                </a:cxn>
              </a:cxnLst>
              <a:rect l="0" t="0" r="r" b="b"/>
              <a:pathLst>
                <a:path w="492" h="463">
                  <a:moveTo>
                    <a:pt x="110" y="463"/>
                  </a:moveTo>
                  <a:lnTo>
                    <a:pt x="110" y="463"/>
                  </a:lnTo>
                  <a:lnTo>
                    <a:pt x="106" y="462"/>
                  </a:lnTo>
                  <a:lnTo>
                    <a:pt x="102" y="461"/>
                  </a:lnTo>
                  <a:lnTo>
                    <a:pt x="98" y="458"/>
                  </a:lnTo>
                  <a:lnTo>
                    <a:pt x="96" y="455"/>
                  </a:lnTo>
                  <a:lnTo>
                    <a:pt x="96" y="455"/>
                  </a:lnTo>
                  <a:lnTo>
                    <a:pt x="94" y="453"/>
                  </a:lnTo>
                  <a:lnTo>
                    <a:pt x="94" y="452"/>
                  </a:lnTo>
                  <a:lnTo>
                    <a:pt x="91" y="450"/>
                  </a:lnTo>
                  <a:lnTo>
                    <a:pt x="91" y="450"/>
                  </a:lnTo>
                  <a:lnTo>
                    <a:pt x="85" y="442"/>
                  </a:lnTo>
                  <a:lnTo>
                    <a:pt x="85" y="442"/>
                  </a:lnTo>
                  <a:lnTo>
                    <a:pt x="80" y="435"/>
                  </a:lnTo>
                  <a:lnTo>
                    <a:pt x="76" y="430"/>
                  </a:lnTo>
                  <a:lnTo>
                    <a:pt x="65" y="421"/>
                  </a:lnTo>
                  <a:lnTo>
                    <a:pt x="65" y="421"/>
                  </a:lnTo>
                  <a:lnTo>
                    <a:pt x="53" y="411"/>
                  </a:lnTo>
                  <a:lnTo>
                    <a:pt x="53" y="411"/>
                  </a:lnTo>
                  <a:lnTo>
                    <a:pt x="44" y="399"/>
                  </a:lnTo>
                  <a:lnTo>
                    <a:pt x="35" y="386"/>
                  </a:lnTo>
                  <a:lnTo>
                    <a:pt x="27" y="370"/>
                  </a:lnTo>
                  <a:lnTo>
                    <a:pt x="21" y="355"/>
                  </a:lnTo>
                  <a:lnTo>
                    <a:pt x="15" y="339"/>
                  </a:lnTo>
                  <a:lnTo>
                    <a:pt x="11" y="325"/>
                  </a:lnTo>
                  <a:lnTo>
                    <a:pt x="5" y="299"/>
                  </a:lnTo>
                  <a:lnTo>
                    <a:pt x="5" y="299"/>
                  </a:lnTo>
                  <a:lnTo>
                    <a:pt x="3" y="285"/>
                  </a:lnTo>
                  <a:lnTo>
                    <a:pt x="0" y="269"/>
                  </a:lnTo>
                  <a:lnTo>
                    <a:pt x="0" y="253"/>
                  </a:lnTo>
                  <a:lnTo>
                    <a:pt x="0" y="235"/>
                  </a:lnTo>
                  <a:lnTo>
                    <a:pt x="0" y="218"/>
                  </a:lnTo>
                  <a:lnTo>
                    <a:pt x="3" y="202"/>
                  </a:lnTo>
                  <a:lnTo>
                    <a:pt x="5" y="186"/>
                  </a:lnTo>
                  <a:lnTo>
                    <a:pt x="8" y="172"/>
                  </a:lnTo>
                  <a:lnTo>
                    <a:pt x="8" y="172"/>
                  </a:lnTo>
                  <a:lnTo>
                    <a:pt x="13" y="154"/>
                  </a:lnTo>
                  <a:lnTo>
                    <a:pt x="18" y="139"/>
                  </a:lnTo>
                  <a:lnTo>
                    <a:pt x="24" y="124"/>
                  </a:lnTo>
                  <a:lnTo>
                    <a:pt x="31" y="110"/>
                  </a:lnTo>
                  <a:lnTo>
                    <a:pt x="39" y="98"/>
                  </a:lnTo>
                  <a:lnTo>
                    <a:pt x="48" y="85"/>
                  </a:lnTo>
                  <a:lnTo>
                    <a:pt x="57" y="74"/>
                  </a:lnTo>
                  <a:lnTo>
                    <a:pt x="68" y="64"/>
                  </a:lnTo>
                  <a:lnTo>
                    <a:pt x="68" y="64"/>
                  </a:lnTo>
                  <a:lnTo>
                    <a:pt x="85" y="49"/>
                  </a:lnTo>
                  <a:lnTo>
                    <a:pt x="105" y="36"/>
                  </a:lnTo>
                  <a:lnTo>
                    <a:pt x="124" y="25"/>
                  </a:lnTo>
                  <a:lnTo>
                    <a:pt x="146" y="16"/>
                  </a:lnTo>
                  <a:lnTo>
                    <a:pt x="169" y="9"/>
                  </a:lnTo>
                  <a:lnTo>
                    <a:pt x="193" y="4"/>
                  </a:lnTo>
                  <a:lnTo>
                    <a:pt x="216" y="1"/>
                  </a:lnTo>
                  <a:lnTo>
                    <a:pt x="241" y="0"/>
                  </a:lnTo>
                  <a:lnTo>
                    <a:pt x="241" y="0"/>
                  </a:lnTo>
                  <a:lnTo>
                    <a:pt x="260" y="1"/>
                  </a:lnTo>
                  <a:lnTo>
                    <a:pt x="279" y="2"/>
                  </a:lnTo>
                  <a:lnTo>
                    <a:pt x="298" y="5"/>
                  </a:lnTo>
                  <a:lnTo>
                    <a:pt x="316" y="9"/>
                  </a:lnTo>
                  <a:lnTo>
                    <a:pt x="334" y="14"/>
                  </a:lnTo>
                  <a:lnTo>
                    <a:pt x="352" y="20"/>
                  </a:lnTo>
                  <a:lnTo>
                    <a:pt x="368" y="27"/>
                  </a:lnTo>
                  <a:lnTo>
                    <a:pt x="385" y="35"/>
                  </a:lnTo>
                  <a:lnTo>
                    <a:pt x="401" y="44"/>
                  </a:lnTo>
                  <a:lnTo>
                    <a:pt x="416" y="54"/>
                  </a:lnTo>
                  <a:lnTo>
                    <a:pt x="430" y="65"/>
                  </a:lnTo>
                  <a:lnTo>
                    <a:pt x="445" y="76"/>
                  </a:lnTo>
                  <a:lnTo>
                    <a:pt x="457" y="88"/>
                  </a:lnTo>
                  <a:lnTo>
                    <a:pt x="469" y="102"/>
                  </a:lnTo>
                  <a:lnTo>
                    <a:pt x="480" y="115"/>
                  </a:lnTo>
                  <a:lnTo>
                    <a:pt x="490" y="130"/>
                  </a:lnTo>
                  <a:lnTo>
                    <a:pt x="490" y="130"/>
                  </a:lnTo>
                  <a:lnTo>
                    <a:pt x="492" y="135"/>
                  </a:lnTo>
                  <a:lnTo>
                    <a:pt x="492" y="139"/>
                  </a:lnTo>
                  <a:lnTo>
                    <a:pt x="492" y="143"/>
                  </a:lnTo>
                  <a:lnTo>
                    <a:pt x="491" y="146"/>
                  </a:lnTo>
                  <a:lnTo>
                    <a:pt x="491" y="146"/>
                  </a:lnTo>
                  <a:lnTo>
                    <a:pt x="487" y="150"/>
                  </a:lnTo>
                  <a:lnTo>
                    <a:pt x="483" y="153"/>
                  </a:lnTo>
                  <a:lnTo>
                    <a:pt x="478" y="155"/>
                  </a:lnTo>
                  <a:lnTo>
                    <a:pt x="473" y="157"/>
                  </a:lnTo>
                  <a:lnTo>
                    <a:pt x="473" y="157"/>
                  </a:lnTo>
                  <a:lnTo>
                    <a:pt x="473" y="157"/>
                  </a:lnTo>
                  <a:lnTo>
                    <a:pt x="469" y="155"/>
                  </a:lnTo>
                  <a:lnTo>
                    <a:pt x="465" y="154"/>
                  </a:lnTo>
                  <a:lnTo>
                    <a:pt x="462" y="151"/>
                  </a:lnTo>
                  <a:lnTo>
                    <a:pt x="458" y="147"/>
                  </a:lnTo>
                  <a:lnTo>
                    <a:pt x="458" y="147"/>
                  </a:lnTo>
                  <a:lnTo>
                    <a:pt x="450" y="135"/>
                  </a:lnTo>
                  <a:lnTo>
                    <a:pt x="439" y="123"/>
                  </a:lnTo>
                  <a:lnTo>
                    <a:pt x="429" y="112"/>
                  </a:lnTo>
                  <a:lnTo>
                    <a:pt x="419" y="102"/>
                  </a:lnTo>
                  <a:lnTo>
                    <a:pt x="407" y="94"/>
                  </a:lnTo>
                  <a:lnTo>
                    <a:pt x="395" y="85"/>
                  </a:lnTo>
                  <a:lnTo>
                    <a:pt x="383" y="77"/>
                  </a:lnTo>
                  <a:lnTo>
                    <a:pt x="369" y="71"/>
                  </a:lnTo>
                  <a:lnTo>
                    <a:pt x="356" y="65"/>
                  </a:lnTo>
                  <a:lnTo>
                    <a:pt x="342" y="59"/>
                  </a:lnTo>
                  <a:lnTo>
                    <a:pt x="316" y="50"/>
                  </a:lnTo>
                  <a:lnTo>
                    <a:pt x="289" y="42"/>
                  </a:lnTo>
                  <a:lnTo>
                    <a:pt x="263" y="36"/>
                  </a:lnTo>
                  <a:lnTo>
                    <a:pt x="263" y="36"/>
                  </a:lnTo>
                  <a:lnTo>
                    <a:pt x="247" y="34"/>
                  </a:lnTo>
                  <a:lnTo>
                    <a:pt x="232" y="33"/>
                  </a:lnTo>
                  <a:lnTo>
                    <a:pt x="232" y="33"/>
                  </a:lnTo>
                  <a:lnTo>
                    <a:pt x="219" y="34"/>
                  </a:lnTo>
                  <a:lnTo>
                    <a:pt x="207" y="35"/>
                  </a:lnTo>
                  <a:lnTo>
                    <a:pt x="195" y="37"/>
                  </a:lnTo>
                  <a:lnTo>
                    <a:pt x="182" y="40"/>
                  </a:lnTo>
                  <a:lnTo>
                    <a:pt x="169" y="44"/>
                  </a:lnTo>
                  <a:lnTo>
                    <a:pt x="156" y="48"/>
                  </a:lnTo>
                  <a:lnTo>
                    <a:pt x="144" y="53"/>
                  </a:lnTo>
                  <a:lnTo>
                    <a:pt x="133" y="59"/>
                  </a:lnTo>
                  <a:lnTo>
                    <a:pt x="120" y="66"/>
                  </a:lnTo>
                  <a:lnTo>
                    <a:pt x="109" y="74"/>
                  </a:lnTo>
                  <a:lnTo>
                    <a:pt x="99" y="82"/>
                  </a:lnTo>
                  <a:lnTo>
                    <a:pt x="89" y="90"/>
                  </a:lnTo>
                  <a:lnTo>
                    <a:pt x="80" y="100"/>
                  </a:lnTo>
                  <a:lnTo>
                    <a:pt x="72" y="110"/>
                  </a:lnTo>
                  <a:lnTo>
                    <a:pt x="66" y="121"/>
                  </a:lnTo>
                  <a:lnTo>
                    <a:pt x="59" y="133"/>
                  </a:lnTo>
                  <a:lnTo>
                    <a:pt x="59" y="133"/>
                  </a:lnTo>
                  <a:lnTo>
                    <a:pt x="53" y="147"/>
                  </a:lnTo>
                  <a:lnTo>
                    <a:pt x="48" y="163"/>
                  </a:lnTo>
                  <a:lnTo>
                    <a:pt x="44" y="178"/>
                  </a:lnTo>
                  <a:lnTo>
                    <a:pt x="41" y="195"/>
                  </a:lnTo>
                  <a:lnTo>
                    <a:pt x="39" y="210"/>
                  </a:lnTo>
                  <a:lnTo>
                    <a:pt x="38" y="227"/>
                  </a:lnTo>
                  <a:lnTo>
                    <a:pt x="37" y="242"/>
                  </a:lnTo>
                  <a:lnTo>
                    <a:pt x="38" y="259"/>
                  </a:lnTo>
                  <a:lnTo>
                    <a:pt x="39" y="274"/>
                  </a:lnTo>
                  <a:lnTo>
                    <a:pt x="42" y="290"/>
                  </a:lnTo>
                  <a:lnTo>
                    <a:pt x="45" y="304"/>
                  </a:lnTo>
                  <a:lnTo>
                    <a:pt x="49" y="320"/>
                  </a:lnTo>
                  <a:lnTo>
                    <a:pt x="54" y="334"/>
                  </a:lnTo>
                  <a:lnTo>
                    <a:pt x="60" y="348"/>
                  </a:lnTo>
                  <a:lnTo>
                    <a:pt x="68" y="361"/>
                  </a:lnTo>
                  <a:lnTo>
                    <a:pt x="76" y="373"/>
                  </a:lnTo>
                  <a:lnTo>
                    <a:pt x="76" y="373"/>
                  </a:lnTo>
                  <a:lnTo>
                    <a:pt x="87" y="389"/>
                  </a:lnTo>
                  <a:lnTo>
                    <a:pt x="101" y="402"/>
                  </a:lnTo>
                  <a:lnTo>
                    <a:pt x="101" y="402"/>
                  </a:lnTo>
                  <a:lnTo>
                    <a:pt x="112" y="416"/>
                  </a:lnTo>
                  <a:lnTo>
                    <a:pt x="121" y="428"/>
                  </a:lnTo>
                  <a:lnTo>
                    <a:pt x="122" y="429"/>
                  </a:lnTo>
                  <a:lnTo>
                    <a:pt x="123" y="430"/>
                  </a:lnTo>
                  <a:lnTo>
                    <a:pt x="123" y="430"/>
                  </a:lnTo>
                  <a:lnTo>
                    <a:pt x="125" y="431"/>
                  </a:lnTo>
                  <a:lnTo>
                    <a:pt x="128" y="434"/>
                  </a:lnTo>
                  <a:lnTo>
                    <a:pt x="130" y="440"/>
                  </a:lnTo>
                  <a:lnTo>
                    <a:pt x="131" y="446"/>
                  </a:lnTo>
                  <a:lnTo>
                    <a:pt x="130" y="451"/>
                  </a:lnTo>
                  <a:lnTo>
                    <a:pt x="130" y="451"/>
                  </a:lnTo>
                  <a:lnTo>
                    <a:pt x="129" y="455"/>
                  </a:lnTo>
                  <a:lnTo>
                    <a:pt x="125" y="458"/>
                  </a:lnTo>
                  <a:lnTo>
                    <a:pt x="123" y="460"/>
                  </a:lnTo>
                  <a:lnTo>
                    <a:pt x="121" y="462"/>
                  </a:lnTo>
                  <a:lnTo>
                    <a:pt x="117" y="463"/>
                  </a:lnTo>
                  <a:lnTo>
                    <a:pt x="114" y="463"/>
                  </a:lnTo>
                  <a:lnTo>
                    <a:pt x="110" y="46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63" name="Triangle rectangle 62"/>
          <p:cNvSpPr/>
          <p:nvPr/>
        </p:nvSpPr>
        <p:spPr>
          <a:xfrm rot="1266206">
            <a:off x="1295648" y="1313406"/>
            <a:ext cx="233987" cy="61274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ZoneTexte 72"/>
          <p:cNvSpPr txBox="1"/>
          <p:nvPr/>
        </p:nvSpPr>
        <p:spPr>
          <a:xfrm>
            <a:off x="1551693" y="466903"/>
            <a:ext cx="832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Main Research Challenges: Thermal management of the PCB structures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文本框 8"/>
          <p:cNvSpPr txBox="1"/>
          <p:nvPr/>
        </p:nvSpPr>
        <p:spPr>
          <a:xfrm>
            <a:off x="1928794" y="4883307"/>
            <a:ext cx="47813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i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ources of thermal losses</a:t>
            </a:r>
            <a:r>
              <a:rPr kumimoji="1"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kumimoji="1" lang="en-US" altLang="zh-CN" sz="1600" b="1" i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kumimoji="1"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aster switching speed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kumimoji="1" lang="en-US" altLang="zh-CN" sz="1600" b="1" i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1"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maller Electronics packaging size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kumimoji="1" lang="en-US" altLang="zh-CN" sz="1600" b="1" i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1"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ower density increase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kumimoji="1" lang="en-US" altLang="zh-CN" sz="1400" b="1" i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1"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oor thermal conductivity of PCB substrate (Material FR4)</a:t>
            </a:r>
            <a:endParaRPr kumimoji="1"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sz="100" dirty="0">
              <a:latin typeface="Britannic Bold"/>
              <a:cs typeface="Britannic Bold"/>
            </a:endParaRPr>
          </a:p>
          <a:p>
            <a:endParaRPr kumimoji="1" lang="zh-CN" altLang="en-US" sz="100" dirty="0">
              <a:latin typeface="Britannic Bold"/>
              <a:cs typeface="Britannic Bold"/>
            </a:endParaRPr>
          </a:p>
        </p:txBody>
      </p:sp>
      <p:pic>
        <p:nvPicPr>
          <p:cNvPr id="83" name="Image 82" descr="proto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928" y="1078918"/>
            <a:ext cx="4145279" cy="3108960"/>
          </a:xfrm>
          <a:prstGeom prst="rect">
            <a:avLst/>
          </a:prstGeom>
        </p:spPr>
      </p:pic>
      <p:pic>
        <p:nvPicPr>
          <p:cNvPr id="91" name="Image 90" descr="proto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21671" y="1078918"/>
            <a:ext cx="4145278" cy="3108960"/>
          </a:xfrm>
          <a:prstGeom prst="rect">
            <a:avLst/>
          </a:prstGeom>
        </p:spPr>
      </p:pic>
      <p:sp>
        <p:nvSpPr>
          <p:cNvPr id="92" name="ZoneTexte 91"/>
          <p:cNvSpPr txBox="1"/>
          <p:nvPr/>
        </p:nvSpPr>
        <p:spPr>
          <a:xfrm>
            <a:off x="7421671" y="4183758"/>
            <a:ext cx="1406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Chip on </a:t>
            </a:r>
            <a:r>
              <a:rPr lang="en-US" sz="1400" b="1" i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PCB</a:t>
            </a:r>
            <a:r>
              <a:rPr lang="en-US" sz="14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endParaRPr lang="en-US" sz="1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ZoneTexte 92"/>
          <p:cNvSpPr txBox="1"/>
          <p:nvPr/>
        </p:nvSpPr>
        <p:spPr>
          <a:xfrm>
            <a:off x="1949928" y="4183759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Chip on </a:t>
            </a:r>
            <a:r>
              <a:rPr lang="en-US" sz="1400" b="1" i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DBC</a:t>
            </a:r>
            <a:r>
              <a:rPr lang="en-US" sz="1400" b="1" i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endParaRPr lang="en-US" sz="1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ZoneTexte 94"/>
          <p:cNvSpPr txBox="1"/>
          <p:nvPr/>
        </p:nvSpPr>
        <p:spPr>
          <a:xfrm>
            <a:off x="1412641" y="6384902"/>
            <a:ext cx="90199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[3] Y</a:t>
            </a:r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Chenjiang</a:t>
            </a:r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E. </a:t>
            </a:r>
            <a:r>
              <a:rPr lang="en-US" sz="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Laboure</a:t>
            </a:r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C. </a:t>
            </a:r>
            <a:r>
              <a:rPr lang="en-US" sz="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Buttay</a:t>
            </a:r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"Thermal management of lateral GaN power devices."[C] Integrated Power Packaging (IWIPP), 2015 IEEE International Workshop on, 2015.</a:t>
            </a:r>
          </a:p>
        </p:txBody>
      </p:sp>
      <p:cxnSp>
        <p:nvCxnSpPr>
          <p:cNvPr id="96" name="直接连接符 27"/>
          <p:cNvCxnSpPr/>
          <p:nvPr/>
        </p:nvCxnSpPr>
        <p:spPr>
          <a:xfrm>
            <a:off x="6715233" y="1268926"/>
            <a:ext cx="0" cy="29260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椭圆 2"/>
          <p:cNvSpPr/>
          <p:nvPr/>
        </p:nvSpPr>
        <p:spPr>
          <a:xfrm>
            <a:off x="6362014" y="2326821"/>
            <a:ext cx="706438" cy="70643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VS</a:t>
            </a:r>
            <a:endParaRPr lang="zh-CN" altLang="en-US" sz="16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aphicFrame>
        <p:nvGraphicFramePr>
          <p:cNvPr id="71" name="Tableau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047285"/>
              </p:ext>
            </p:extLst>
          </p:nvPr>
        </p:nvGraphicFramePr>
        <p:xfrm>
          <a:off x="8454571" y="0"/>
          <a:ext cx="373742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029"/>
                <a:gridCol w="1219200"/>
                <a:gridCol w="1473200"/>
              </a:tblGrid>
              <a:tr h="265225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200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Backgrounds</a:t>
                      </a:r>
                      <a:endParaRPr lang="en-US" sz="12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PCB technology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Thermal challenges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2" name="文本框 8"/>
          <p:cNvSpPr txBox="1"/>
          <p:nvPr/>
        </p:nvSpPr>
        <p:spPr>
          <a:xfrm>
            <a:off x="7991757" y="4882435"/>
            <a:ext cx="376240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i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 thermal management?</a:t>
            </a:r>
            <a:endParaRPr kumimoji="1"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kumimoji="1" lang="en-US" altLang="zh-CN" sz="1600" b="1" i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imit failure, increase reliability</a:t>
            </a:r>
            <a:endParaRPr kumimoji="1"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kumimoji="1" lang="en-US" altLang="zh-CN" sz="1600" b="1" i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1"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anage heat flow and remove heat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kumimoji="1" lang="en-US" altLang="zh-CN" sz="1600" b="1" i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1"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argin on component thermal constraints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kumimoji="1" lang="en-US" altLang="zh-CN" sz="100" dirty="0">
              <a:latin typeface="Britannic Bold"/>
              <a:cs typeface="Britannic Bold"/>
            </a:endParaRPr>
          </a:p>
          <a:p>
            <a:endParaRPr kumimoji="1" lang="zh-CN" altLang="en-US" sz="100" dirty="0">
              <a:latin typeface="Britannic Bold"/>
              <a:cs typeface="Britannic Bold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56</a:t>
            </a:fld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6E16-507A-4B12-A218-0B850AC8E640}" type="datetime1">
              <a:rPr lang="fr-FR" smtClean="0"/>
              <a:t>08/03/2019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00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4"/>
          <p:cNvSpPr/>
          <p:nvPr/>
        </p:nvSpPr>
        <p:spPr>
          <a:xfrm>
            <a:off x="4953545" y="1905537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6"/>
          <p:cNvSpPr/>
          <p:nvPr/>
        </p:nvSpPr>
        <p:spPr>
          <a:xfrm>
            <a:off x="4953545" y="2659599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8"/>
          <p:cNvSpPr/>
          <p:nvPr/>
        </p:nvSpPr>
        <p:spPr>
          <a:xfrm>
            <a:off x="4953545" y="3413662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3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9"/>
          <p:cNvSpPr/>
          <p:nvPr/>
        </p:nvSpPr>
        <p:spPr>
          <a:xfrm>
            <a:off x="5797382" y="3475071"/>
            <a:ext cx="5912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Research methods: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Thermal modeling and simulation results</a:t>
            </a:r>
            <a:endParaRPr lang="zh-CN" altLang="zh-CN" sz="18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10"/>
          <p:cNvSpPr/>
          <p:nvPr/>
        </p:nvSpPr>
        <p:spPr>
          <a:xfrm>
            <a:off x="4953545" y="4167724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4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2"/>
          <p:cNvSpPr/>
          <p:nvPr/>
        </p:nvSpPr>
        <p:spPr>
          <a:xfrm>
            <a:off x="4953545" y="4921786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5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3"/>
          <p:cNvSpPr/>
          <p:nvPr/>
        </p:nvSpPr>
        <p:spPr>
          <a:xfrm>
            <a:off x="5799960" y="4989532"/>
            <a:ext cx="3082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sz="1800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Conclusions and Perspectives</a:t>
            </a:r>
            <a:endParaRPr lang="zh-CN" altLang="zh-CN" sz="18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1159532" y="3050820"/>
            <a:ext cx="17572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Contents</a:t>
            </a:r>
          </a:p>
        </p:txBody>
      </p:sp>
      <p:grpSp>
        <p:nvGrpSpPr>
          <p:cNvPr id="19" name="组合 312"/>
          <p:cNvGrpSpPr/>
          <p:nvPr/>
        </p:nvGrpSpPr>
        <p:grpSpPr>
          <a:xfrm>
            <a:off x="127543" y="1716257"/>
            <a:ext cx="2510152" cy="3270684"/>
            <a:chOff x="507068" y="653699"/>
            <a:chExt cx="3142093" cy="3592073"/>
          </a:xfrm>
        </p:grpSpPr>
        <p:grpSp>
          <p:nvGrpSpPr>
            <p:cNvPr id="20" name="组合 313"/>
            <p:cNvGrpSpPr/>
            <p:nvPr/>
          </p:nvGrpSpPr>
          <p:grpSpPr>
            <a:xfrm>
              <a:off x="2610903" y="711756"/>
              <a:ext cx="598834" cy="130009"/>
              <a:chOff x="5241002" y="3643375"/>
              <a:chExt cx="598834" cy="130009"/>
            </a:xfrm>
          </p:grpSpPr>
          <p:sp>
            <p:nvSpPr>
              <p:cNvPr id="129" name="Freeform 346"/>
              <p:cNvSpPr/>
              <p:nvPr/>
            </p:nvSpPr>
            <p:spPr bwMode="auto">
              <a:xfrm>
                <a:off x="5691112" y="3678832"/>
                <a:ext cx="27578" cy="2954"/>
              </a:xfrm>
              <a:custGeom>
                <a:avLst/>
                <a:gdLst>
                  <a:gd name="T0" fmla="*/ 0 w 40"/>
                  <a:gd name="T1" fmla="*/ 0 h 5"/>
                  <a:gd name="T2" fmla="*/ 40 w 40"/>
                  <a:gd name="T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0" h="5">
                    <a:moveTo>
                      <a:pt x="0" y="0"/>
                    </a:moveTo>
                    <a:cubicBezTo>
                      <a:pt x="13" y="0"/>
                      <a:pt x="26" y="3"/>
                      <a:pt x="40" y="5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0" name="Freeform 347"/>
              <p:cNvSpPr/>
              <p:nvPr/>
            </p:nvSpPr>
            <p:spPr bwMode="auto">
              <a:xfrm>
                <a:off x="5241002" y="3643375"/>
                <a:ext cx="52201" cy="85688"/>
              </a:xfrm>
              <a:custGeom>
                <a:avLst/>
                <a:gdLst>
                  <a:gd name="T0" fmla="*/ 55 w 75"/>
                  <a:gd name="T1" fmla="*/ 0 h 124"/>
                  <a:gd name="T2" fmla="*/ 0 w 75"/>
                  <a:gd name="T3" fmla="*/ 27 h 124"/>
                  <a:gd name="T4" fmla="*/ 9 w 75"/>
                  <a:gd name="T5" fmla="*/ 118 h 124"/>
                  <a:gd name="T6" fmla="*/ 75 w 75"/>
                  <a:gd name="T7" fmla="*/ 118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5" h="124">
                    <a:moveTo>
                      <a:pt x="55" y="0"/>
                    </a:moveTo>
                    <a:cubicBezTo>
                      <a:pt x="43" y="14"/>
                      <a:pt x="19" y="21"/>
                      <a:pt x="0" y="27"/>
                    </a:cubicBezTo>
                    <a:cubicBezTo>
                      <a:pt x="6" y="56"/>
                      <a:pt x="8" y="89"/>
                      <a:pt x="9" y="118"/>
                    </a:cubicBezTo>
                    <a:cubicBezTo>
                      <a:pt x="28" y="118"/>
                      <a:pt x="59" y="124"/>
                      <a:pt x="75" y="118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1" name="Freeform 348"/>
              <p:cNvSpPr/>
              <p:nvPr/>
            </p:nvSpPr>
            <p:spPr bwMode="auto">
              <a:xfrm>
                <a:off x="5250851" y="3681787"/>
                <a:ext cx="39397" cy="6894"/>
              </a:xfrm>
              <a:custGeom>
                <a:avLst/>
                <a:gdLst>
                  <a:gd name="T0" fmla="*/ 0 w 57"/>
                  <a:gd name="T1" fmla="*/ 8 h 11"/>
                  <a:gd name="T2" fmla="*/ 57 w 57"/>
                  <a:gd name="T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57" h="11">
                    <a:moveTo>
                      <a:pt x="0" y="8"/>
                    </a:moveTo>
                    <a:cubicBezTo>
                      <a:pt x="18" y="11"/>
                      <a:pt x="43" y="7"/>
                      <a:pt x="57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2" name="Freeform 349"/>
              <p:cNvSpPr/>
              <p:nvPr/>
            </p:nvSpPr>
            <p:spPr bwMode="auto">
              <a:xfrm>
                <a:off x="5313886" y="3683757"/>
                <a:ext cx="30533" cy="2954"/>
              </a:xfrm>
              <a:custGeom>
                <a:avLst/>
                <a:gdLst>
                  <a:gd name="T0" fmla="*/ 0 w 45"/>
                  <a:gd name="T1" fmla="*/ 0 h 4"/>
                  <a:gd name="T2" fmla="*/ 45 w 45"/>
                  <a:gd name="T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5" h="4">
                    <a:moveTo>
                      <a:pt x="0" y="0"/>
                    </a:moveTo>
                    <a:cubicBezTo>
                      <a:pt x="15" y="1"/>
                      <a:pt x="30" y="3"/>
                      <a:pt x="45" y="4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3" name="Freeform 350"/>
              <p:cNvSpPr/>
              <p:nvPr/>
            </p:nvSpPr>
            <p:spPr bwMode="auto">
              <a:xfrm>
                <a:off x="5370027" y="3666028"/>
                <a:ext cx="37427" cy="64020"/>
              </a:xfrm>
              <a:custGeom>
                <a:avLst/>
                <a:gdLst>
                  <a:gd name="T0" fmla="*/ 17 w 54"/>
                  <a:gd name="T1" fmla="*/ 0 h 94"/>
                  <a:gd name="T2" fmla="*/ 0 w 54"/>
                  <a:gd name="T3" fmla="*/ 78 h 94"/>
                  <a:gd name="T4" fmla="*/ 54 w 54"/>
                  <a:gd name="T5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94">
                    <a:moveTo>
                      <a:pt x="17" y="0"/>
                    </a:moveTo>
                    <a:cubicBezTo>
                      <a:pt x="13" y="28"/>
                      <a:pt x="7" y="54"/>
                      <a:pt x="0" y="78"/>
                    </a:cubicBezTo>
                    <a:cubicBezTo>
                      <a:pt x="13" y="81"/>
                      <a:pt x="42" y="91"/>
                      <a:pt x="54" y="94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4" name="Freeform 351"/>
              <p:cNvSpPr/>
              <p:nvPr/>
            </p:nvSpPr>
            <p:spPr bwMode="auto">
              <a:xfrm>
                <a:off x="5428137" y="3666028"/>
                <a:ext cx="56141" cy="68945"/>
              </a:xfrm>
              <a:custGeom>
                <a:avLst/>
                <a:gdLst>
                  <a:gd name="T0" fmla="*/ 81 w 81"/>
                  <a:gd name="T1" fmla="*/ 0 h 100"/>
                  <a:gd name="T2" fmla="*/ 11 w 81"/>
                  <a:gd name="T3" fmla="*/ 0 h 100"/>
                  <a:gd name="T4" fmla="*/ 7 w 81"/>
                  <a:gd name="T5" fmla="*/ 3 h 100"/>
                  <a:gd name="T6" fmla="*/ 6 w 81"/>
                  <a:gd name="T7" fmla="*/ 94 h 100"/>
                  <a:gd name="T8" fmla="*/ 61 w 81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00">
                    <a:moveTo>
                      <a:pt x="81" y="0"/>
                    </a:moveTo>
                    <a:cubicBezTo>
                      <a:pt x="59" y="3"/>
                      <a:pt x="35" y="3"/>
                      <a:pt x="11" y="0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2" y="28"/>
                      <a:pt x="0" y="70"/>
                      <a:pt x="6" y="94"/>
                    </a:cubicBezTo>
                    <a:cubicBezTo>
                      <a:pt x="24" y="97"/>
                      <a:pt x="43" y="98"/>
                      <a:pt x="61" y="10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5" name="Freeform 352"/>
              <p:cNvSpPr/>
              <p:nvPr/>
            </p:nvSpPr>
            <p:spPr bwMode="auto">
              <a:xfrm>
                <a:off x="5433062" y="3695576"/>
                <a:ext cx="48261" cy="1970"/>
              </a:xfrm>
              <a:custGeom>
                <a:avLst/>
                <a:gdLst>
                  <a:gd name="T0" fmla="*/ 0 w 70"/>
                  <a:gd name="T1" fmla="*/ 0 h 3"/>
                  <a:gd name="T2" fmla="*/ 70 w 70"/>
                  <a:gd name="T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70" h="3">
                    <a:moveTo>
                      <a:pt x="0" y="0"/>
                    </a:moveTo>
                    <a:cubicBezTo>
                      <a:pt x="24" y="3"/>
                      <a:pt x="48" y="3"/>
                      <a:pt x="70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6" name="Freeform 353"/>
              <p:cNvSpPr/>
              <p:nvPr/>
            </p:nvSpPr>
            <p:spPr bwMode="auto">
              <a:xfrm>
                <a:off x="5494127" y="3683757"/>
                <a:ext cx="50231" cy="50231"/>
              </a:xfrm>
              <a:custGeom>
                <a:avLst/>
                <a:gdLst>
                  <a:gd name="T0" fmla="*/ 0 w 72"/>
                  <a:gd name="T1" fmla="*/ 67 h 74"/>
                  <a:gd name="T2" fmla="*/ 41 w 72"/>
                  <a:gd name="T3" fmla="*/ 0 h 74"/>
                  <a:gd name="T4" fmla="*/ 72 w 72"/>
                  <a:gd name="T5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2" h="74">
                    <a:moveTo>
                      <a:pt x="0" y="67"/>
                    </a:moveTo>
                    <a:cubicBezTo>
                      <a:pt x="15" y="47"/>
                      <a:pt x="22" y="16"/>
                      <a:pt x="41" y="0"/>
                    </a:cubicBezTo>
                    <a:cubicBezTo>
                      <a:pt x="54" y="21"/>
                      <a:pt x="62" y="50"/>
                      <a:pt x="72" y="74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7" name="Freeform 354"/>
              <p:cNvSpPr/>
              <p:nvPr/>
            </p:nvSpPr>
            <p:spPr bwMode="auto">
              <a:xfrm>
                <a:off x="5505946" y="3709365"/>
                <a:ext cx="25608" cy="1970"/>
              </a:xfrm>
              <a:custGeom>
                <a:avLst/>
                <a:gdLst>
                  <a:gd name="T0" fmla="*/ 0 w 37"/>
                  <a:gd name="T1" fmla="*/ 0 h 3"/>
                  <a:gd name="T2" fmla="*/ 37 w 37"/>
                  <a:gd name="T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7" h="3">
                    <a:moveTo>
                      <a:pt x="0" y="0"/>
                    </a:moveTo>
                    <a:cubicBezTo>
                      <a:pt x="12" y="1"/>
                      <a:pt x="24" y="2"/>
                      <a:pt x="37" y="3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8" name="Freeform 355"/>
              <p:cNvSpPr/>
              <p:nvPr/>
            </p:nvSpPr>
            <p:spPr bwMode="auto">
              <a:xfrm>
                <a:off x="5567996" y="3672923"/>
                <a:ext cx="44322" cy="67959"/>
              </a:xfrm>
              <a:custGeom>
                <a:avLst/>
                <a:gdLst>
                  <a:gd name="T0" fmla="*/ 3 w 64"/>
                  <a:gd name="T1" fmla="*/ 100 h 100"/>
                  <a:gd name="T2" fmla="*/ 8 w 64"/>
                  <a:gd name="T3" fmla="*/ 4 h 100"/>
                  <a:gd name="T4" fmla="*/ 57 w 64"/>
                  <a:gd name="T5" fmla="*/ 36 h 100"/>
                  <a:gd name="T6" fmla="*/ 4 w 64"/>
                  <a:gd name="T7" fmla="*/ 55 h 100"/>
                  <a:gd name="T8" fmla="*/ 46 w 64"/>
                  <a:gd name="T9" fmla="*/ 9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100">
                    <a:moveTo>
                      <a:pt x="3" y="100"/>
                    </a:moveTo>
                    <a:cubicBezTo>
                      <a:pt x="0" y="74"/>
                      <a:pt x="4" y="31"/>
                      <a:pt x="8" y="4"/>
                    </a:cubicBezTo>
                    <a:cubicBezTo>
                      <a:pt x="31" y="0"/>
                      <a:pt x="64" y="6"/>
                      <a:pt x="57" y="36"/>
                    </a:cubicBezTo>
                    <a:cubicBezTo>
                      <a:pt x="51" y="58"/>
                      <a:pt x="23" y="57"/>
                      <a:pt x="4" y="55"/>
                    </a:cubicBezTo>
                    <a:cubicBezTo>
                      <a:pt x="18" y="57"/>
                      <a:pt x="39" y="86"/>
                      <a:pt x="46" y="99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9" name="Freeform 356"/>
              <p:cNvSpPr/>
              <p:nvPr/>
            </p:nvSpPr>
            <p:spPr bwMode="auto">
              <a:xfrm>
                <a:off x="5624137" y="3681787"/>
                <a:ext cx="48261" cy="59095"/>
              </a:xfrm>
              <a:custGeom>
                <a:avLst/>
                <a:gdLst>
                  <a:gd name="T0" fmla="*/ 0 w 71"/>
                  <a:gd name="T1" fmla="*/ 85 h 85"/>
                  <a:gd name="T2" fmla="*/ 9 w 71"/>
                  <a:gd name="T3" fmla="*/ 18 h 85"/>
                  <a:gd name="T4" fmla="*/ 64 w 71"/>
                  <a:gd name="T5" fmla="*/ 78 h 85"/>
                  <a:gd name="T6" fmla="*/ 71 w 71"/>
                  <a:gd name="T7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85">
                    <a:moveTo>
                      <a:pt x="0" y="85"/>
                    </a:moveTo>
                    <a:cubicBezTo>
                      <a:pt x="0" y="63"/>
                      <a:pt x="6" y="40"/>
                      <a:pt x="9" y="18"/>
                    </a:cubicBezTo>
                    <a:cubicBezTo>
                      <a:pt x="29" y="34"/>
                      <a:pt x="50" y="56"/>
                      <a:pt x="64" y="78"/>
                    </a:cubicBezTo>
                    <a:cubicBezTo>
                      <a:pt x="66" y="52"/>
                      <a:pt x="69" y="26"/>
                      <a:pt x="71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40" name="Freeform 357"/>
              <p:cNvSpPr/>
              <p:nvPr/>
            </p:nvSpPr>
            <p:spPr bwMode="auto">
              <a:xfrm>
                <a:off x="5688157" y="3753686"/>
                <a:ext cx="27578" cy="2954"/>
              </a:xfrm>
              <a:custGeom>
                <a:avLst/>
                <a:gdLst>
                  <a:gd name="T0" fmla="*/ 0 w 40"/>
                  <a:gd name="T1" fmla="*/ 0 h 5"/>
                  <a:gd name="T2" fmla="*/ 40 w 40"/>
                  <a:gd name="T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0" h="5">
                    <a:moveTo>
                      <a:pt x="0" y="0"/>
                    </a:moveTo>
                    <a:cubicBezTo>
                      <a:pt x="13" y="0"/>
                      <a:pt x="26" y="2"/>
                      <a:pt x="40" y="5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41" name="Freeform 358"/>
              <p:cNvSpPr/>
              <p:nvPr/>
            </p:nvSpPr>
            <p:spPr bwMode="auto">
              <a:xfrm>
                <a:off x="5702931" y="3685726"/>
                <a:ext cx="5910" cy="68945"/>
              </a:xfrm>
              <a:custGeom>
                <a:avLst/>
                <a:gdLst>
                  <a:gd name="T0" fmla="*/ 9 w 9"/>
                  <a:gd name="T1" fmla="*/ 0 h 101"/>
                  <a:gd name="T2" fmla="*/ 0 w 9"/>
                  <a:gd name="T3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" h="101">
                    <a:moveTo>
                      <a:pt x="9" y="0"/>
                    </a:moveTo>
                    <a:cubicBezTo>
                      <a:pt x="5" y="34"/>
                      <a:pt x="6" y="66"/>
                      <a:pt x="0" y="101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42" name="Freeform 359"/>
              <p:cNvSpPr/>
              <p:nvPr/>
            </p:nvSpPr>
            <p:spPr bwMode="auto">
              <a:xfrm>
                <a:off x="5729523" y="3676862"/>
                <a:ext cx="52201" cy="67959"/>
              </a:xfrm>
              <a:custGeom>
                <a:avLst/>
                <a:gdLst>
                  <a:gd name="T0" fmla="*/ 0 w 75"/>
                  <a:gd name="T1" fmla="*/ 96 h 99"/>
                  <a:gd name="T2" fmla="*/ 16 w 75"/>
                  <a:gd name="T3" fmla="*/ 30 h 99"/>
                  <a:gd name="T4" fmla="*/ 61 w 75"/>
                  <a:gd name="T5" fmla="*/ 99 h 99"/>
                  <a:gd name="T6" fmla="*/ 75 w 75"/>
                  <a:gd name="T7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5" h="99">
                    <a:moveTo>
                      <a:pt x="0" y="96"/>
                    </a:moveTo>
                    <a:cubicBezTo>
                      <a:pt x="2" y="73"/>
                      <a:pt x="7" y="50"/>
                      <a:pt x="16" y="30"/>
                    </a:cubicBezTo>
                    <a:cubicBezTo>
                      <a:pt x="37" y="46"/>
                      <a:pt x="48" y="76"/>
                      <a:pt x="61" y="99"/>
                    </a:cubicBezTo>
                    <a:cubicBezTo>
                      <a:pt x="63" y="70"/>
                      <a:pt x="64" y="26"/>
                      <a:pt x="75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43" name="Freeform 360"/>
              <p:cNvSpPr/>
              <p:nvPr/>
            </p:nvSpPr>
            <p:spPr bwMode="auto">
              <a:xfrm>
                <a:off x="5795514" y="3679817"/>
                <a:ext cx="44322" cy="93567"/>
              </a:xfrm>
              <a:custGeom>
                <a:avLst/>
                <a:gdLst>
                  <a:gd name="T0" fmla="*/ 65 w 65"/>
                  <a:gd name="T1" fmla="*/ 34 h 136"/>
                  <a:gd name="T2" fmla="*/ 4 w 65"/>
                  <a:gd name="T3" fmla="*/ 75 h 136"/>
                  <a:gd name="T4" fmla="*/ 65 w 65"/>
                  <a:gd name="T5" fmla="*/ 81 h 136"/>
                  <a:gd name="T6" fmla="*/ 33 w 65"/>
                  <a:gd name="T7" fmla="*/ 7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136">
                    <a:moveTo>
                      <a:pt x="65" y="34"/>
                    </a:moveTo>
                    <a:cubicBezTo>
                      <a:pt x="57" y="0"/>
                      <a:pt x="0" y="45"/>
                      <a:pt x="4" y="75"/>
                    </a:cubicBezTo>
                    <a:cubicBezTo>
                      <a:pt x="11" y="117"/>
                      <a:pt x="64" y="136"/>
                      <a:pt x="65" y="81"/>
                    </a:cubicBezTo>
                    <a:cubicBezTo>
                      <a:pt x="54" y="80"/>
                      <a:pt x="43" y="79"/>
                      <a:pt x="33" y="78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  <p:grpSp>
          <p:nvGrpSpPr>
            <p:cNvPr id="21" name="组合 314"/>
            <p:cNvGrpSpPr/>
            <p:nvPr/>
          </p:nvGrpSpPr>
          <p:grpSpPr>
            <a:xfrm>
              <a:off x="1314306" y="2023177"/>
              <a:ext cx="489506" cy="440261"/>
              <a:chOff x="5166148" y="1139703"/>
              <a:chExt cx="489506" cy="440261"/>
            </a:xfrm>
          </p:grpSpPr>
          <p:sp>
            <p:nvSpPr>
              <p:cNvPr id="120" name="Freeform 125"/>
              <p:cNvSpPr/>
              <p:nvPr/>
            </p:nvSpPr>
            <p:spPr bwMode="auto">
              <a:xfrm>
                <a:off x="5264640" y="1240165"/>
                <a:ext cx="235397" cy="255095"/>
              </a:xfrm>
              <a:custGeom>
                <a:avLst/>
                <a:gdLst>
                  <a:gd name="T0" fmla="*/ 99 w 343"/>
                  <a:gd name="T1" fmla="*/ 366 h 372"/>
                  <a:gd name="T2" fmla="*/ 20 w 343"/>
                  <a:gd name="T3" fmla="*/ 150 h 372"/>
                  <a:gd name="T4" fmla="*/ 236 w 343"/>
                  <a:gd name="T5" fmla="*/ 34 h 372"/>
                  <a:gd name="T6" fmla="*/ 339 w 343"/>
                  <a:gd name="T7" fmla="*/ 200 h 372"/>
                  <a:gd name="T8" fmla="*/ 246 w 343"/>
                  <a:gd name="T9" fmla="*/ 372 h 372"/>
                  <a:gd name="T10" fmla="*/ 99 w 343"/>
                  <a:gd name="T11" fmla="*/ 36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3" h="372">
                    <a:moveTo>
                      <a:pt x="99" y="366"/>
                    </a:moveTo>
                    <a:cubicBezTo>
                      <a:pt x="33" y="318"/>
                      <a:pt x="0" y="224"/>
                      <a:pt x="20" y="150"/>
                    </a:cubicBezTo>
                    <a:cubicBezTo>
                      <a:pt x="48" y="48"/>
                      <a:pt x="140" y="0"/>
                      <a:pt x="236" y="34"/>
                    </a:cubicBezTo>
                    <a:cubicBezTo>
                      <a:pt x="306" y="59"/>
                      <a:pt x="343" y="133"/>
                      <a:pt x="339" y="200"/>
                    </a:cubicBezTo>
                    <a:cubicBezTo>
                      <a:pt x="335" y="267"/>
                      <a:pt x="291" y="355"/>
                      <a:pt x="246" y="372"/>
                    </a:cubicBezTo>
                    <a:cubicBezTo>
                      <a:pt x="211" y="360"/>
                      <a:pt x="99" y="366"/>
                      <a:pt x="99" y="366"/>
                    </a:cubicBezTo>
                    <a:close/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21" name="Freeform 126"/>
              <p:cNvSpPr/>
              <p:nvPr/>
            </p:nvSpPr>
            <p:spPr bwMode="auto">
              <a:xfrm>
                <a:off x="5328661" y="1339641"/>
                <a:ext cx="110311" cy="149708"/>
              </a:xfrm>
              <a:custGeom>
                <a:avLst/>
                <a:gdLst>
                  <a:gd name="T0" fmla="*/ 38 w 160"/>
                  <a:gd name="T1" fmla="*/ 216 h 218"/>
                  <a:gd name="T2" fmla="*/ 5 w 160"/>
                  <a:gd name="T3" fmla="*/ 84 h 218"/>
                  <a:gd name="T4" fmla="*/ 16 w 160"/>
                  <a:gd name="T5" fmla="*/ 21 h 218"/>
                  <a:gd name="T6" fmla="*/ 31 w 160"/>
                  <a:gd name="T7" fmla="*/ 39 h 218"/>
                  <a:gd name="T8" fmla="*/ 68 w 160"/>
                  <a:gd name="T9" fmla="*/ 12 h 218"/>
                  <a:gd name="T10" fmla="*/ 71 w 160"/>
                  <a:gd name="T11" fmla="*/ 39 h 218"/>
                  <a:gd name="T12" fmla="*/ 109 w 160"/>
                  <a:gd name="T13" fmla="*/ 9 h 218"/>
                  <a:gd name="T14" fmla="*/ 109 w 160"/>
                  <a:gd name="T15" fmla="*/ 37 h 218"/>
                  <a:gd name="T16" fmla="*/ 146 w 160"/>
                  <a:gd name="T17" fmla="*/ 18 h 218"/>
                  <a:gd name="T18" fmla="*/ 143 w 160"/>
                  <a:gd name="T19" fmla="*/ 78 h 218"/>
                  <a:gd name="T20" fmla="*/ 100 w 160"/>
                  <a:gd name="T21" fmla="*/ 218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0" h="218">
                    <a:moveTo>
                      <a:pt x="38" y="216"/>
                    </a:moveTo>
                    <a:cubicBezTo>
                      <a:pt x="18" y="179"/>
                      <a:pt x="8" y="125"/>
                      <a:pt x="5" y="84"/>
                    </a:cubicBezTo>
                    <a:cubicBezTo>
                      <a:pt x="4" y="66"/>
                      <a:pt x="0" y="30"/>
                      <a:pt x="16" y="21"/>
                    </a:cubicBezTo>
                    <a:cubicBezTo>
                      <a:pt x="52" y="0"/>
                      <a:pt x="53" y="59"/>
                      <a:pt x="31" y="39"/>
                    </a:cubicBezTo>
                    <a:cubicBezTo>
                      <a:pt x="7" y="17"/>
                      <a:pt x="53" y="7"/>
                      <a:pt x="68" y="12"/>
                    </a:cubicBezTo>
                    <a:cubicBezTo>
                      <a:pt x="103" y="23"/>
                      <a:pt x="86" y="57"/>
                      <a:pt x="71" y="39"/>
                    </a:cubicBezTo>
                    <a:cubicBezTo>
                      <a:pt x="53" y="16"/>
                      <a:pt x="92" y="3"/>
                      <a:pt x="109" y="9"/>
                    </a:cubicBezTo>
                    <a:cubicBezTo>
                      <a:pt x="140" y="20"/>
                      <a:pt x="124" y="54"/>
                      <a:pt x="109" y="37"/>
                    </a:cubicBezTo>
                    <a:cubicBezTo>
                      <a:pt x="91" y="16"/>
                      <a:pt x="130" y="0"/>
                      <a:pt x="146" y="18"/>
                    </a:cubicBezTo>
                    <a:cubicBezTo>
                      <a:pt x="160" y="34"/>
                      <a:pt x="149" y="60"/>
                      <a:pt x="143" y="78"/>
                    </a:cubicBezTo>
                    <a:cubicBezTo>
                      <a:pt x="129" y="124"/>
                      <a:pt x="113" y="171"/>
                      <a:pt x="100" y="218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22" name="Freeform 127"/>
              <p:cNvSpPr/>
              <p:nvPr/>
            </p:nvSpPr>
            <p:spPr bwMode="auto">
              <a:xfrm>
                <a:off x="5327675" y="1491320"/>
                <a:ext cx="130995" cy="25608"/>
              </a:xfrm>
              <a:custGeom>
                <a:avLst/>
                <a:gdLst>
                  <a:gd name="T0" fmla="*/ 6 w 191"/>
                  <a:gd name="T1" fmla="*/ 0 h 37"/>
                  <a:gd name="T2" fmla="*/ 27 w 191"/>
                  <a:gd name="T3" fmla="*/ 34 h 37"/>
                  <a:gd name="T4" fmla="*/ 82 w 191"/>
                  <a:gd name="T5" fmla="*/ 36 h 37"/>
                  <a:gd name="T6" fmla="*/ 151 w 191"/>
                  <a:gd name="T7" fmla="*/ 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1" h="37">
                    <a:moveTo>
                      <a:pt x="6" y="0"/>
                    </a:moveTo>
                    <a:cubicBezTo>
                      <a:pt x="0" y="24"/>
                      <a:pt x="1" y="29"/>
                      <a:pt x="27" y="34"/>
                    </a:cubicBezTo>
                    <a:cubicBezTo>
                      <a:pt x="44" y="37"/>
                      <a:pt x="63" y="37"/>
                      <a:pt x="82" y="36"/>
                    </a:cubicBezTo>
                    <a:cubicBezTo>
                      <a:pt x="93" y="35"/>
                      <a:pt x="191" y="34"/>
                      <a:pt x="151" y="6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23" name="Freeform 128"/>
              <p:cNvSpPr/>
              <p:nvPr/>
            </p:nvSpPr>
            <p:spPr bwMode="auto">
              <a:xfrm>
                <a:off x="5327675" y="1509048"/>
                <a:ext cx="132965" cy="30533"/>
              </a:xfrm>
              <a:custGeom>
                <a:avLst/>
                <a:gdLst>
                  <a:gd name="T0" fmla="*/ 9 w 193"/>
                  <a:gd name="T1" fmla="*/ 3 h 44"/>
                  <a:gd name="T2" fmla="*/ 0 w 193"/>
                  <a:gd name="T3" fmla="*/ 22 h 44"/>
                  <a:gd name="T4" fmla="*/ 95 w 193"/>
                  <a:gd name="T5" fmla="*/ 35 h 44"/>
                  <a:gd name="T6" fmla="*/ 154 w 193"/>
                  <a:gd name="T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44">
                    <a:moveTo>
                      <a:pt x="9" y="3"/>
                    </a:moveTo>
                    <a:cubicBezTo>
                      <a:pt x="8" y="9"/>
                      <a:pt x="3" y="16"/>
                      <a:pt x="0" y="22"/>
                    </a:cubicBezTo>
                    <a:cubicBezTo>
                      <a:pt x="22" y="44"/>
                      <a:pt x="66" y="37"/>
                      <a:pt x="95" y="35"/>
                    </a:cubicBezTo>
                    <a:cubicBezTo>
                      <a:pt x="103" y="34"/>
                      <a:pt x="193" y="22"/>
                      <a:pt x="154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24" name="Freeform 129"/>
              <p:cNvSpPr/>
              <p:nvPr/>
            </p:nvSpPr>
            <p:spPr bwMode="auto">
              <a:xfrm>
                <a:off x="5303053" y="1523822"/>
                <a:ext cx="166452" cy="40382"/>
              </a:xfrm>
              <a:custGeom>
                <a:avLst/>
                <a:gdLst>
                  <a:gd name="T0" fmla="*/ 53 w 243"/>
                  <a:gd name="T1" fmla="*/ 15 h 58"/>
                  <a:gd name="T2" fmla="*/ 190 w 243"/>
                  <a:gd name="T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43" h="58">
                    <a:moveTo>
                      <a:pt x="53" y="15"/>
                    </a:moveTo>
                    <a:cubicBezTo>
                      <a:pt x="0" y="58"/>
                      <a:pt x="243" y="47"/>
                      <a:pt x="190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25" name="Freeform 130"/>
              <p:cNvSpPr/>
              <p:nvPr/>
            </p:nvSpPr>
            <p:spPr bwMode="auto">
              <a:xfrm>
                <a:off x="5320781" y="1545491"/>
                <a:ext cx="128040" cy="34473"/>
              </a:xfrm>
              <a:custGeom>
                <a:avLst/>
                <a:gdLst>
                  <a:gd name="T0" fmla="*/ 35 w 185"/>
                  <a:gd name="T1" fmla="*/ 6 h 50"/>
                  <a:gd name="T2" fmla="*/ 154 w 185"/>
                  <a:gd name="T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85" h="50">
                    <a:moveTo>
                      <a:pt x="35" y="6"/>
                    </a:moveTo>
                    <a:cubicBezTo>
                      <a:pt x="0" y="50"/>
                      <a:pt x="185" y="27"/>
                      <a:pt x="154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26" name="Freeform 132"/>
              <p:cNvSpPr/>
              <p:nvPr/>
            </p:nvSpPr>
            <p:spPr bwMode="auto">
              <a:xfrm>
                <a:off x="5166148" y="1215541"/>
                <a:ext cx="81749" cy="117206"/>
              </a:xfrm>
              <a:custGeom>
                <a:avLst/>
                <a:gdLst>
                  <a:gd name="T0" fmla="*/ 67 w 120"/>
                  <a:gd name="T1" fmla="*/ 171 h 171"/>
                  <a:gd name="T2" fmla="*/ 120 w 120"/>
                  <a:gd name="T3" fmla="*/ 70 h 171"/>
                  <a:gd name="T4" fmla="*/ 63 w 120"/>
                  <a:gd name="T5" fmla="*/ 0 h 171"/>
                  <a:gd name="T6" fmla="*/ 0 w 120"/>
                  <a:gd name="T7" fmla="*/ 71 h 171"/>
                  <a:gd name="T8" fmla="*/ 67 w 120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71">
                    <a:moveTo>
                      <a:pt x="67" y="171"/>
                    </a:moveTo>
                    <a:cubicBezTo>
                      <a:pt x="54" y="130"/>
                      <a:pt x="87" y="93"/>
                      <a:pt x="120" y="70"/>
                    </a:cubicBezTo>
                    <a:cubicBezTo>
                      <a:pt x="80" y="74"/>
                      <a:pt x="67" y="31"/>
                      <a:pt x="63" y="0"/>
                    </a:cubicBezTo>
                    <a:cubicBezTo>
                      <a:pt x="67" y="34"/>
                      <a:pt x="34" y="70"/>
                      <a:pt x="0" y="71"/>
                    </a:cubicBezTo>
                    <a:cubicBezTo>
                      <a:pt x="50" y="100"/>
                      <a:pt x="67" y="171"/>
                      <a:pt x="67" y="171"/>
                    </a:cubicBezTo>
                    <a:close/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27" name="Freeform 133"/>
              <p:cNvSpPr/>
              <p:nvPr/>
            </p:nvSpPr>
            <p:spPr bwMode="auto">
              <a:xfrm>
                <a:off x="5572921" y="1139703"/>
                <a:ext cx="82733" cy="118191"/>
              </a:xfrm>
              <a:custGeom>
                <a:avLst/>
                <a:gdLst>
                  <a:gd name="T0" fmla="*/ 67 w 120"/>
                  <a:gd name="T1" fmla="*/ 171 h 171"/>
                  <a:gd name="T2" fmla="*/ 120 w 120"/>
                  <a:gd name="T3" fmla="*/ 70 h 171"/>
                  <a:gd name="T4" fmla="*/ 63 w 120"/>
                  <a:gd name="T5" fmla="*/ 0 h 171"/>
                  <a:gd name="T6" fmla="*/ 0 w 120"/>
                  <a:gd name="T7" fmla="*/ 71 h 171"/>
                  <a:gd name="T8" fmla="*/ 67 w 120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71">
                    <a:moveTo>
                      <a:pt x="67" y="171"/>
                    </a:moveTo>
                    <a:cubicBezTo>
                      <a:pt x="53" y="130"/>
                      <a:pt x="86" y="92"/>
                      <a:pt x="120" y="70"/>
                    </a:cubicBezTo>
                    <a:cubicBezTo>
                      <a:pt x="80" y="74"/>
                      <a:pt x="67" y="31"/>
                      <a:pt x="63" y="0"/>
                    </a:cubicBezTo>
                    <a:cubicBezTo>
                      <a:pt x="67" y="34"/>
                      <a:pt x="34" y="69"/>
                      <a:pt x="0" y="71"/>
                    </a:cubicBezTo>
                    <a:cubicBezTo>
                      <a:pt x="50" y="100"/>
                      <a:pt x="67" y="171"/>
                      <a:pt x="67" y="171"/>
                    </a:cubicBezTo>
                    <a:close/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28" name="Freeform 134"/>
              <p:cNvSpPr/>
              <p:nvPr/>
            </p:nvSpPr>
            <p:spPr bwMode="auto">
              <a:xfrm>
                <a:off x="5530569" y="1274637"/>
                <a:ext cx="60081" cy="86673"/>
              </a:xfrm>
              <a:custGeom>
                <a:avLst/>
                <a:gdLst>
                  <a:gd name="T0" fmla="*/ 47 w 87"/>
                  <a:gd name="T1" fmla="*/ 125 h 125"/>
                  <a:gd name="T2" fmla="*/ 87 w 87"/>
                  <a:gd name="T3" fmla="*/ 52 h 125"/>
                  <a:gd name="T4" fmla="*/ 47 w 87"/>
                  <a:gd name="T5" fmla="*/ 0 h 125"/>
                  <a:gd name="T6" fmla="*/ 0 w 87"/>
                  <a:gd name="T7" fmla="*/ 51 h 125"/>
                  <a:gd name="T8" fmla="*/ 47 w 87"/>
                  <a:gd name="T9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125">
                    <a:moveTo>
                      <a:pt x="47" y="125"/>
                    </a:moveTo>
                    <a:cubicBezTo>
                      <a:pt x="38" y="95"/>
                      <a:pt x="63" y="68"/>
                      <a:pt x="87" y="52"/>
                    </a:cubicBezTo>
                    <a:cubicBezTo>
                      <a:pt x="58" y="54"/>
                      <a:pt x="49" y="23"/>
                      <a:pt x="47" y="0"/>
                    </a:cubicBezTo>
                    <a:cubicBezTo>
                      <a:pt x="49" y="25"/>
                      <a:pt x="25" y="50"/>
                      <a:pt x="0" y="51"/>
                    </a:cubicBezTo>
                    <a:cubicBezTo>
                      <a:pt x="36" y="72"/>
                      <a:pt x="47" y="125"/>
                      <a:pt x="47" y="125"/>
                    </a:cubicBezTo>
                    <a:close/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  <p:grpSp>
          <p:nvGrpSpPr>
            <p:cNvPr id="22" name="组合 315"/>
            <p:cNvGrpSpPr/>
            <p:nvPr/>
          </p:nvGrpSpPr>
          <p:grpSpPr>
            <a:xfrm>
              <a:off x="1318188" y="3985753"/>
              <a:ext cx="451094" cy="260019"/>
              <a:chOff x="7091671" y="3419797"/>
              <a:chExt cx="451094" cy="260019"/>
            </a:xfrm>
          </p:grpSpPr>
          <p:sp>
            <p:nvSpPr>
              <p:cNvPr id="108" name="Freeform 387"/>
              <p:cNvSpPr/>
              <p:nvPr/>
            </p:nvSpPr>
            <p:spPr bwMode="auto">
              <a:xfrm>
                <a:off x="7091671" y="3520259"/>
                <a:ext cx="140844" cy="159557"/>
              </a:xfrm>
              <a:custGeom>
                <a:avLst/>
                <a:gdLst>
                  <a:gd name="T0" fmla="*/ 107 w 206"/>
                  <a:gd name="T1" fmla="*/ 40 h 233"/>
                  <a:gd name="T2" fmla="*/ 31 w 206"/>
                  <a:gd name="T3" fmla="*/ 28 h 233"/>
                  <a:gd name="T4" fmla="*/ 84 w 206"/>
                  <a:gd name="T5" fmla="*/ 112 h 233"/>
                  <a:gd name="T6" fmla="*/ 187 w 206"/>
                  <a:gd name="T7" fmla="*/ 174 h 233"/>
                  <a:gd name="T8" fmla="*/ 60 w 206"/>
                  <a:gd name="T9" fmla="*/ 156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33">
                    <a:moveTo>
                      <a:pt x="107" y="40"/>
                    </a:moveTo>
                    <a:cubicBezTo>
                      <a:pt x="106" y="0"/>
                      <a:pt x="50" y="1"/>
                      <a:pt x="31" y="28"/>
                    </a:cubicBezTo>
                    <a:cubicBezTo>
                      <a:pt x="0" y="68"/>
                      <a:pt x="42" y="107"/>
                      <a:pt x="84" y="112"/>
                    </a:cubicBezTo>
                    <a:cubicBezTo>
                      <a:pt x="114" y="116"/>
                      <a:pt x="206" y="115"/>
                      <a:pt x="187" y="174"/>
                    </a:cubicBezTo>
                    <a:cubicBezTo>
                      <a:pt x="169" y="233"/>
                      <a:pt x="74" y="199"/>
                      <a:pt x="60" y="156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9" name="Freeform 388"/>
              <p:cNvSpPr/>
              <p:nvPr/>
            </p:nvSpPr>
            <p:spPr bwMode="auto">
              <a:xfrm>
                <a:off x="7211831" y="3550792"/>
                <a:ext cx="41367" cy="16743"/>
              </a:xfrm>
              <a:custGeom>
                <a:avLst/>
                <a:gdLst>
                  <a:gd name="T0" fmla="*/ 0 w 61"/>
                  <a:gd name="T1" fmla="*/ 23 h 24"/>
                  <a:gd name="T2" fmla="*/ 61 w 61"/>
                  <a:gd name="T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61" h="24">
                    <a:moveTo>
                      <a:pt x="0" y="23"/>
                    </a:moveTo>
                    <a:cubicBezTo>
                      <a:pt x="9" y="24"/>
                      <a:pt x="53" y="2"/>
                      <a:pt x="61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0" name="Freeform 389"/>
              <p:cNvSpPr/>
              <p:nvPr/>
            </p:nvSpPr>
            <p:spPr bwMode="auto">
              <a:xfrm>
                <a:off x="7225620" y="3534048"/>
                <a:ext cx="38412" cy="65989"/>
              </a:xfrm>
              <a:custGeom>
                <a:avLst/>
                <a:gdLst>
                  <a:gd name="T0" fmla="*/ 0 w 56"/>
                  <a:gd name="T1" fmla="*/ 0 h 96"/>
                  <a:gd name="T2" fmla="*/ 29 w 56"/>
                  <a:gd name="T3" fmla="*/ 96 h 96"/>
                  <a:gd name="T4" fmla="*/ 56 w 56"/>
                  <a:gd name="T5" fmla="*/ 8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96">
                    <a:moveTo>
                      <a:pt x="0" y="0"/>
                    </a:moveTo>
                    <a:cubicBezTo>
                      <a:pt x="4" y="33"/>
                      <a:pt x="20" y="64"/>
                      <a:pt x="29" y="96"/>
                    </a:cubicBezTo>
                    <a:cubicBezTo>
                      <a:pt x="37" y="93"/>
                      <a:pt x="49" y="88"/>
                      <a:pt x="56" y="82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1" name="Freeform 390"/>
              <p:cNvSpPr/>
              <p:nvPr/>
            </p:nvSpPr>
            <p:spPr bwMode="auto">
              <a:xfrm>
                <a:off x="7271911" y="3522229"/>
                <a:ext cx="31518" cy="66975"/>
              </a:xfrm>
              <a:custGeom>
                <a:avLst/>
                <a:gdLst>
                  <a:gd name="T0" fmla="*/ 0 w 45"/>
                  <a:gd name="T1" fmla="*/ 0 h 98"/>
                  <a:gd name="T2" fmla="*/ 45 w 45"/>
                  <a:gd name="T3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5" h="98">
                    <a:moveTo>
                      <a:pt x="0" y="0"/>
                    </a:moveTo>
                    <a:cubicBezTo>
                      <a:pt x="17" y="40"/>
                      <a:pt x="22" y="62"/>
                      <a:pt x="45" y="98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2" name="Freeform 391"/>
              <p:cNvSpPr/>
              <p:nvPr/>
            </p:nvSpPr>
            <p:spPr bwMode="auto">
              <a:xfrm>
                <a:off x="7278806" y="3517305"/>
                <a:ext cx="31518" cy="43337"/>
              </a:xfrm>
              <a:custGeom>
                <a:avLst/>
                <a:gdLst>
                  <a:gd name="T0" fmla="*/ 13 w 47"/>
                  <a:gd name="T1" fmla="*/ 63 h 63"/>
                  <a:gd name="T2" fmla="*/ 47 w 47"/>
                  <a:gd name="T3" fmla="*/ 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7" h="63">
                    <a:moveTo>
                      <a:pt x="13" y="63"/>
                    </a:moveTo>
                    <a:cubicBezTo>
                      <a:pt x="0" y="36"/>
                      <a:pt x="11" y="0"/>
                      <a:pt x="47" y="5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3" name="Freeform 392"/>
              <p:cNvSpPr/>
              <p:nvPr/>
            </p:nvSpPr>
            <p:spPr bwMode="auto">
              <a:xfrm>
                <a:off x="7313278" y="3517305"/>
                <a:ext cx="66975" cy="55156"/>
              </a:xfrm>
              <a:custGeom>
                <a:avLst/>
                <a:gdLst>
                  <a:gd name="T0" fmla="*/ 59 w 97"/>
                  <a:gd name="T1" fmla="*/ 12 h 80"/>
                  <a:gd name="T2" fmla="*/ 33 w 97"/>
                  <a:gd name="T3" fmla="*/ 68 h 80"/>
                  <a:gd name="T4" fmla="*/ 59 w 97"/>
                  <a:gd name="T5" fmla="*/ 12 h 80"/>
                  <a:gd name="T6" fmla="*/ 97 w 97"/>
                  <a:gd name="T7" fmla="*/ 39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7" h="80">
                    <a:moveTo>
                      <a:pt x="59" y="12"/>
                    </a:moveTo>
                    <a:cubicBezTo>
                      <a:pt x="27" y="0"/>
                      <a:pt x="0" y="55"/>
                      <a:pt x="33" y="68"/>
                    </a:cubicBezTo>
                    <a:cubicBezTo>
                      <a:pt x="68" y="80"/>
                      <a:pt x="75" y="30"/>
                      <a:pt x="59" y="12"/>
                    </a:cubicBezTo>
                    <a:cubicBezTo>
                      <a:pt x="71" y="21"/>
                      <a:pt x="83" y="31"/>
                      <a:pt x="97" y="39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4" name="Freeform 393"/>
              <p:cNvSpPr/>
              <p:nvPr/>
            </p:nvSpPr>
            <p:spPr bwMode="auto">
              <a:xfrm>
                <a:off x="7374343" y="3483818"/>
                <a:ext cx="39397" cy="15759"/>
              </a:xfrm>
              <a:custGeom>
                <a:avLst/>
                <a:gdLst>
                  <a:gd name="T0" fmla="*/ 0 w 58"/>
                  <a:gd name="T1" fmla="*/ 23 h 23"/>
                  <a:gd name="T2" fmla="*/ 58 w 58"/>
                  <a:gd name="T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58" h="23">
                    <a:moveTo>
                      <a:pt x="0" y="23"/>
                    </a:moveTo>
                    <a:cubicBezTo>
                      <a:pt x="19" y="22"/>
                      <a:pt x="41" y="7"/>
                      <a:pt x="58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5" name="Freeform 394"/>
              <p:cNvSpPr/>
              <p:nvPr/>
            </p:nvSpPr>
            <p:spPr bwMode="auto">
              <a:xfrm>
                <a:off x="7385178" y="3477908"/>
                <a:ext cx="37427" cy="60080"/>
              </a:xfrm>
              <a:custGeom>
                <a:avLst/>
                <a:gdLst>
                  <a:gd name="T0" fmla="*/ 0 w 55"/>
                  <a:gd name="T1" fmla="*/ 0 h 87"/>
                  <a:gd name="T2" fmla="*/ 34 w 55"/>
                  <a:gd name="T3" fmla="*/ 87 h 87"/>
                  <a:gd name="T4" fmla="*/ 55 w 55"/>
                  <a:gd name="T5" fmla="*/ 73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5" h="87">
                    <a:moveTo>
                      <a:pt x="0" y="0"/>
                    </a:moveTo>
                    <a:cubicBezTo>
                      <a:pt x="8" y="28"/>
                      <a:pt x="21" y="62"/>
                      <a:pt x="34" y="87"/>
                    </a:cubicBezTo>
                    <a:cubicBezTo>
                      <a:pt x="41" y="84"/>
                      <a:pt x="50" y="78"/>
                      <a:pt x="55" y="73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6" name="Freeform 395"/>
              <p:cNvSpPr/>
              <p:nvPr/>
            </p:nvSpPr>
            <p:spPr bwMode="auto">
              <a:xfrm>
                <a:off x="7421619" y="3473968"/>
                <a:ext cx="53186" cy="44321"/>
              </a:xfrm>
              <a:custGeom>
                <a:avLst/>
                <a:gdLst>
                  <a:gd name="T0" fmla="*/ 24 w 77"/>
                  <a:gd name="T1" fmla="*/ 33 h 65"/>
                  <a:gd name="T2" fmla="*/ 57 w 77"/>
                  <a:gd name="T3" fmla="*/ 12 h 65"/>
                  <a:gd name="T4" fmla="*/ 24 w 77"/>
                  <a:gd name="T5" fmla="*/ 18 h 65"/>
                  <a:gd name="T6" fmla="*/ 72 w 77"/>
                  <a:gd name="T7" fmla="*/ 39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7" h="65">
                    <a:moveTo>
                      <a:pt x="24" y="33"/>
                    </a:moveTo>
                    <a:cubicBezTo>
                      <a:pt x="31" y="36"/>
                      <a:pt x="61" y="25"/>
                      <a:pt x="57" y="12"/>
                    </a:cubicBezTo>
                    <a:cubicBezTo>
                      <a:pt x="53" y="0"/>
                      <a:pt x="29" y="11"/>
                      <a:pt x="24" y="18"/>
                    </a:cubicBezTo>
                    <a:cubicBezTo>
                      <a:pt x="0" y="58"/>
                      <a:pt x="77" y="65"/>
                      <a:pt x="72" y="39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7" name="Freeform 396"/>
              <p:cNvSpPr/>
              <p:nvPr/>
            </p:nvSpPr>
            <p:spPr bwMode="auto">
              <a:xfrm>
                <a:off x="7464956" y="3440481"/>
                <a:ext cx="63035" cy="79778"/>
              </a:xfrm>
              <a:custGeom>
                <a:avLst/>
                <a:gdLst>
                  <a:gd name="T0" fmla="*/ 56 w 91"/>
                  <a:gd name="T1" fmla="*/ 19 h 115"/>
                  <a:gd name="T2" fmla="*/ 21 w 91"/>
                  <a:gd name="T3" fmla="*/ 54 h 115"/>
                  <a:gd name="T4" fmla="*/ 56 w 91"/>
                  <a:gd name="T5" fmla="*/ 19 h 115"/>
                  <a:gd name="T6" fmla="*/ 89 w 91"/>
                  <a:gd name="T7" fmla="*/ 82 h 115"/>
                  <a:gd name="T8" fmla="*/ 38 w 91"/>
                  <a:gd name="T9" fmla="*/ 87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115">
                    <a:moveTo>
                      <a:pt x="56" y="19"/>
                    </a:moveTo>
                    <a:cubicBezTo>
                      <a:pt x="36" y="0"/>
                      <a:pt x="0" y="34"/>
                      <a:pt x="21" y="54"/>
                    </a:cubicBezTo>
                    <a:cubicBezTo>
                      <a:pt x="44" y="74"/>
                      <a:pt x="76" y="40"/>
                      <a:pt x="56" y="19"/>
                    </a:cubicBezTo>
                    <a:cubicBezTo>
                      <a:pt x="58" y="40"/>
                      <a:pt x="88" y="59"/>
                      <a:pt x="89" y="82"/>
                    </a:cubicBezTo>
                    <a:cubicBezTo>
                      <a:pt x="91" y="105"/>
                      <a:pt x="41" y="115"/>
                      <a:pt x="38" y="87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8" name="Freeform 397"/>
              <p:cNvSpPr/>
              <p:nvPr/>
            </p:nvSpPr>
            <p:spPr bwMode="auto">
              <a:xfrm>
                <a:off x="7514202" y="3434572"/>
                <a:ext cx="25608" cy="14774"/>
              </a:xfrm>
              <a:custGeom>
                <a:avLst/>
                <a:gdLst>
                  <a:gd name="T0" fmla="*/ 0 w 37"/>
                  <a:gd name="T1" fmla="*/ 0 h 21"/>
                  <a:gd name="T2" fmla="*/ 37 w 37"/>
                  <a:gd name="T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7" h="21">
                    <a:moveTo>
                      <a:pt x="0" y="0"/>
                    </a:moveTo>
                    <a:cubicBezTo>
                      <a:pt x="6" y="6"/>
                      <a:pt x="25" y="15"/>
                      <a:pt x="37" y="21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9" name="Freeform 398"/>
              <p:cNvSpPr/>
              <p:nvPr/>
            </p:nvSpPr>
            <p:spPr bwMode="auto">
              <a:xfrm>
                <a:off x="7540795" y="3419797"/>
                <a:ext cx="1970" cy="58110"/>
              </a:xfrm>
              <a:custGeom>
                <a:avLst/>
                <a:gdLst>
                  <a:gd name="T0" fmla="*/ 0 w 3"/>
                  <a:gd name="T1" fmla="*/ 0 h 84"/>
                  <a:gd name="T2" fmla="*/ 3 w 3"/>
                  <a:gd name="T3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" h="84">
                    <a:moveTo>
                      <a:pt x="0" y="0"/>
                    </a:moveTo>
                    <a:cubicBezTo>
                      <a:pt x="3" y="23"/>
                      <a:pt x="1" y="61"/>
                      <a:pt x="3" y="84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  <p:grpSp>
          <p:nvGrpSpPr>
            <p:cNvPr id="23" name="组合 316"/>
            <p:cNvGrpSpPr/>
            <p:nvPr/>
          </p:nvGrpSpPr>
          <p:grpSpPr>
            <a:xfrm>
              <a:off x="507068" y="653699"/>
              <a:ext cx="3142093" cy="3521451"/>
              <a:chOff x="572151" y="1001926"/>
              <a:chExt cx="2650341" cy="2970328"/>
            </a:xfrm>
            <a:solidFill>
              <a:schemeClr val="bg1"/>
            </a:solidFill>
          </p:grpSpPr>
          <p:sp>
            <p:nvSpPr>
              <p:cNvPr id="53" name="Freeform 6"/>
              <p:cNvSpPr>
                <a:spLocks noEditPoints="1"/>
              </p:cNvSpPr>
              <p:nvPr/>
            </p:nvSpPr>
            <p:spPr bwMode="auto">
              <a:xfrm>
                <a:off x="2696994" y="3081249"/>
                <a:ext cx="455678" cy="543371"/>
              </a:xfrm>
              <a:custGeom>
                <a:avLst/>
                <a:gdLst>
                  <a:gd name="T0" fmla="*/ 154 w 235"/>
                  <a:gd name="T1" fmla="*/ 21 h 280"/>
                  <a:gd name="T2" fmla="*/ 185 w 235"/>
                  <a:gd name="T3" fmla="*/ 89 h 280"/>
                  <a:gd name="T4" fmla="*/ 180 w 235"/>
                  <a:gd name="T5" fmla="*/ 108 h 280"/>
                  <a:gd name="T6" fmla="*/ 180 w 235"/>
                  <a:gd name="T7" fmla="*/ 92 h 280"/>
                  <a:gd name="T8" fmla="*/ 124 w 235"/>
                  <a:gd name="T9" fmla="*/ 103 h 280"/>
                  <a:gd name="T10" fmla="*/ 171 w 235"/>
                  <a:gd name="T11" fmla="*/ 98 h 280"/>
                  <a:gd name="T12" fmla="*/ 123 w 235"/>
                  <a:gd name="T13" fmla="*/ 120 h 280"/>
                  <a:gd name="T14" fmla="*/ 171 w 235"/>
                  <a:gd name="T15" fmla="*/ 123 h 280"/>
                  <a:gd name="T16" fmla="*/ 103 w 235"/>
                  <a:gd name="T17" fmla="*/ 155 h 280"/>
                  <a:gd name="T18" fmla="*/ 139 w 235"/>
                  <a:gd name="T19" fmla="*/ 157 h 280"/>
                  <a:gd name="T20" fmla="*/ 128 w 235"/>
                  <a:gd name="T21" fmla="*/ 169 h 280"/>
                  <a:gd name="T22" fmla="*/ 156 w 235"/>
                  <a:gd name="T23" fmla="*/ 144 h 280"/>
                  <a:gd name="T24" fmla="*/ 140 w 235"/>
                  <a:gd name="T25" fmla="*/ 141 h 280"/>
                  <a:gd name="T26" fmla="*/ 165 w 235"/>
                  <a:gd name="T27" fmla="*/ 122 h 280"/>
                  <a:gd name="T28" fmla="*/ 161 w 235"/>
                  <a:gd name="T29" fmla="*/ 117 h 280"/>
                  <a:gd name="T30" fmla="*/ 113 w 235"/>
                  <a:gd name="T31" fmla="*/ 121 h 280"/>
                  <a:gd name="T32" fmla="*/ 119 w 235"/>
                  <a:gd name="T33" fmla="*/ 109 h 280"/>
                  <a:gd name="T34" fmla="*/ 175 w 235"/>
                  <a:gd name="T35" fmla="*/ 82 h 280"/>
                  <a:gd name="T36" fmla="*/ 209 w 235"/>
                  <a:gd name="T37" fmla="*/ 94 h 280"/>
                  <a:gd name="T38" fmla="*/ 214 w 235"/>
                  <a:gd name="T39" fmla="*/ 113 h 280"/>
                  <a:gd name="T40" fmla="*/ 204 w 235"/>
                  <a:gd name="T41" fmla="*/ 89 h 280"/>
                  <a:gd name="T42" fmla="*/ 153 w 235"/>
                  <a:gd name="T43" fmla="*/ 83 h 280"/>
                  <a:gd name="T44" fmla="*/ 87 w 235"/>
                  <a:gd name="T45" fmla="*/ 65 h 280"/>
                  <a:gd name="T46" fmla="*/ 95 w 235"/>
                  <a:gd name="T47" fmla="*/ 61 h 280"/>
                  <a:gd name="T48" fmla="*/ 164 w 235"/>
                  <a:gd name="T49" fmla="*/ 41 h 280"/>
                  <a:gd name="T50" fmla="*/ 172 w 235"/>
                  <a:gd name="T51" fmla="*/ 50 h 280"/>
                  <a:gd name="T52" fmla="*/ 169 w 235"/>
                  <a:gd name="T53" fmla="*/ 59 h 280"/>
                  <a:gd name="T54" fmla="*/ 168 w 235"/>
                  <a:gd name="T55" fmla="*/ 73 h 280"/>
                  <a:gd name="T56" fmla="*/ 155 w 235"/>
                  <a:gd name="T57" fmla="*/ 70 h 280"/>
                  <a:gd name="T58" fmla="*/ 147 w 235"/>
                  <a:gd name="T59" fmla="*/ 63 h 280"/>
                  <a:gd name="T60" fmla="*/ 128 w 235"/>
                  <a:gd name="T61" fmla="*/ 60 h 280"/>
                  <a:gd name="T62" fmla="*/ 95 w 235"/>
                  <a:gd name="T63" fmla="*/ 88 h 280"/>
                  <a:gd name="T64" fmla="*/ 107 w 235"/>
                  <a:gd name="T65" fmla="*/ 94 h 280"/>
                  <a:gd name="T66" fmla="*/ 182 w 235"/>
                  <a:gd name="T67" fmla="*/ 61 h 280"/>
                  <a:gd name="T68" fmla="*/ 168 w 235"/>
                  <a:gd name="T69" fmla="*/ 44 h 280"/>
                  <a:gd name="T70" fmla="*/ 166 w 235"/>
                  <a:gd name="T71" fmla="*/ 31 h 280"/>
                  <a:gd name="T72" fmla="*/ 144 w 235"/>
                  <a:gd name="T73" fmla="*/ 35 h 280"/>
                  <a:gd name="T74" fmla="*/ 138 w 235"/>
                  <a:gd name="T75" fmla="*/ 34 h 280"/>
                  <a:gd name="T76" fmla="*/ 125 w 235"/>
                  <a:gd name="T77" fmla="*/ 38 h 280"/>
                  <a:gd name="T78" fmla="*/ 148 w 235"/>
                  <a:gd name="T79" fmla="*/ 37 h 280"/>
                  <a:gd name="T80" fmla="*/ 14 w 235"/>
                  <a:gd name="T81" fmla="*/ 127 h 280"/>
                  <a:gd name="T82" fmla="*/ 15 w 235"/>
                  <a:gd name="T83" fmla="*/ 129 h 280"/>
                  <a:gd name="T84" fmla="*/ 25 w 235"/>
                  <a:gd name="T85" fmla="*/ 63 h 280"/>
                  <a:gd name="T86" fmla="*/ 20 w 235"/>
                  <a:gd name="T87" fmla="*/ 87 h 280"/>
                  <a:gd name="T88" fmla="*/ 31 w 235"/>
                  <a:gd name="T89" fmla="*/ 104 h 280"/>
                  <a:gd name="T90" fmla="*/ 29 w 235"/>
                  <a:gd name="T91" fmla="*/ 113 h 280"/>
                  <a:gd name="T92" fmla="*/ 13 w 235"/>
                  <a:gd name="T93" fmla="*/ 102 h 280"/>
                  <a:gd name="T94" fmla="*/ 18 w 235"/>
                  <a:gd name="T95" fmla="*/ 76 h 280"/>
                  <a:gd name="T96" fmla="*/ 23 w 235"/>
                  <a:gd name="T97" fmla="*/ 122 h 280"/>
                  <a:gd name="T98" fmla="*/ 167 w 235"/>
                  <a:gd name="T99" fmla="*/ 52 h 280"/>
                  <a:gd name="T100" fmla="*/ 174 w 235"/>
                  <a:gd name="T101" fmla="*/ 100 h 280"/>
                  <a:gd name="T102" fmla="*/ 120 w 235"/>
                  <a:gd name="T103" fmla="*/ 230 h 280"/>
                  <a:gd name="T104" fmla="*/ 119 w 235"/>
                  <a:gd name="T105" fmla="*/ 256 h 280"/>
                  <a:gd name="T106" fmla="*/ 176 w 235"/>
                  <a:gd name="T107" fmla="*/ 263 h 280"/>
                  <a:gd name="T108" fmla="*/ 168 w 235"/>
                  <a:gd name="T109" fmla="*/ 258 h 280"/>
                  <a:gd name="T110" fmla="*/ 132 w 235"/>
                  <a:gd name="T111" fmla="*/ 261 h 280"/>
                  <a:gd name="T112" fmla="*/ 111 w 235"/>
                  <a:gd name="T113" fmla="*/ 234 h 280"/>
                  <a:gd name="T114" fmla="*/ 102 w 235"/>
                  <a:gd name="T115" fmla="*/ 239 h 280"/>
                  <a:gd name="T116" fmla="*/ 103 w 235"/>
                  <a:gd name="T117" fmla="*/ 248 h 280"/>
                  <a:gd name="T118" fmla="*/ 77 w 235"/>
                  <a:gd name="T119" fmla="*/ 275 h 280"/>
                  <a:gd name="T120" fmla="*/ 176 w 235"/>
                  <a:gd name="T121" fmla="*/ 263 h 280"/>
                  <a:gd name="T122" fmla="*/ 111 w 235"/>
                  <a:gd name="T123" fmla="*/ 228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35" h="280">
                    <a:moveTo>
                      <a:pt x="205" y="44"/>
                    </a:moveTo>
                    <a:cubicBezTo>
                      <a:pt x="195" y="29"/>
                      <a:pt x="180" y="19"/>
                      <a:pt x="163" y="11"/>
                    </a:cubicBezTo>
                    <a:cubicBezTo>
                      <a:pt x="163" y="11"/>
                      <a:pt x="163" y="11"/>
                      <a:pt x="163" y="11"/>
                    </a:cubicBezTo>
                    <a:cubicBezTo>
                      <a:pt x="163" y="8"/>
                      <a:pt x="162" y="6"/>
                      <a:pt x="160" y="5"/>
                    </a:cubicBezTo>
                    <a:cubicBezTo>
                      <a:pt x="151" y="0"/>
                      <a:pt x="150" y="12"/>
                      <a:pt x="147" y="17"/>
                    </a:cubicBezTo>
                    <a:cubicBezTo>
                      <a:pt x="147" y="18"/>
                      <a:pt x="147" y="18"/>
                      <a:pt x="147" y="18"/>
                    </a:cubicBezTo>
                    <a:cubicBezTo>
                      <a:pt x="106" y="4"/>
                      <a:pt x="59" y="16"/>
                      <a:pt x="31" y="49"/>
                    </a:cubicBezTo>
                    <a:cubicBezTo>
                      <a:pt x="3" y="81"/>
                      <a:pt x="0" y="128"/>
                      <a:pt x="23" y="164"/>
                    </a:cubicBezTo>
                    <a:cubicBezTo>
                      <a:pt x="34" y="181"/>
                      <a:pt x="50" y="194"/>
                      <a:pt x="68" y="202"/>
                    </a:cubicBezTo>
                    <a:cubicBezTo>
                      <a:pt x="66" y="207"/>
                      <a:pt x="55" y="217"/>
                      <a:pt x="61" y="222"/>
                    </a:cubicBezTo>
                    <a:cubicBezTo>
                      <a:pt x="66" y="225"/>
                      <a:pt x="70" y="221"/>
                      <a:pt x="73" y="215"/>
                    </a:cubicBezTo>
                    <a:cubicBezTo>
                      <a:pt x="82" y="220"/>
                      <a:pt x="94" y="221"/>
                      <a:pt x="104" y="222"/>
                    </a:cubicBezTo>
                    <a:cubicBezTo>
                      <a:pt x="103" y="229"/>
                      <a:pt x="98" y="236"/>
                      <a:pt x="100" y="244"/>
                    </a:cubicBezTo>
                    <a:cubicBezTo>
                      <a:pt x="100" y="244"/>
                      <a:pt x="100" y="244"/>
                      <a:pt x="100" y="244"/>
                    </a:cubicBezTo>
                    <a:cubicBezTo>
                      <a:pt x="94" y="246"/>
                      <a:pt x="87" y="246"/>
                      <a:pt x="81" y="248"/>
                    </a:cubicBezTo>
                    <a:cubicBezTo>
                      <a:pt x="72" y="250"/>
                      <a:pt x="62" y="253"/>
                      <a:pt x="54" y="259"/>
                    </a:cubicBezTo>
                    <a:cubicBezTo>
                      <a:pt x="51" y="261"/>
                      <a:pt x="42" y="267"/>
                      <a:pt x="45" y="271"/>
                    </a:cubicBezTo>
                    <a:cubicBezTo>
                      <a:pt x="48" y="275"/>
                      <a:pt x="57" y="276"/>
                      <a:pt x="61" y="276"/>
                    </a:cubicBezTo>
                    <a:cubicBezTo>
                      <a:pt x="78" y="279"/>
                      <a:pt x="96" y="279"/>
                      <a:pt x="114" y="280"/>
                    </a:cubicBezTo>
                    <a:cubicBezTo>
                      <a:pt x="132" y="280"/>
                      <a:pt x="150" y="280"/>
                      <a:pt x="168" y="277"/>
                    </a:cubicBezTo>
                    <a:cubicBezTo>
                      <a:pt x="172" y="276"/>
                      <a:pt x="178" y="275"/>
                      <a:pt x="182" y="272"/>
                    </a:cubicBezTo>
                    <a:cubicBezTo>
                      <a:pt x="186" y="268"/>
                      <a:pt x="182" y="264"/>
                      <a:pt x="179" y="262"/>
                    </a:cubicBezTo>
                    <a:cubicBezTo>
                      <a:pt x="164" y="250"/>
                      <a:pt x="142" y="247"/>
                      <a:pt x="124" y="244"/>
                    </a:cubicBezTo>
                    <a:cubicBezTo>
                      <a:pt x="125" y="236"/>
                      <a:pt x="123" y="229"/>
                      <a:pt x="121" y="222"/>
                    </a:cubicBezTo>
                    <a:cubicBezTo>
                      <a:pt x="128" y="222"/>
                      <a:pt x="135" y="221"/>
                      <a:pt x="141" y="219"/>
                    </a:cubicBezTo>
                    <a:cubicBezTo>
                      <a:pt x="158" y="216"/>
                      <a:pt x="173" y="209"/>
                      <a:pt x="187" y="199"/>
                    </a:cubicBezTo>
                    <a:cubicBezTo>
                      <a:pt x="219" y="176"/>
                      <a:pt x="235" y="133"/>
                      <a:pt x="228" y="95"/>
                    </a:cubicBezTo>
                    <a:cubicBezTo>
                      <a:pt x="224" y="77"/>
                      <a:pt x="216" y="59"/>
                      <a:pt x="205" y="44"/>
                    </a:cubicBezTo>
                    <a:close/>
                    <a:moveTo>
                      <a:pt x="157" y="7"/>
                    </a:moveTo>
                    <a:cubicBezTo>
                      <a:pt x="164" y="9"/>
                      <a:pt x="156" y="18"/>
                      <a:pt x="154" y="21"/>
                    </a:cubicBezTo>
                    <a:cubicBezTo>
                      <a:pt x="153" y="20"/>
                      <a:pt x="151" y="19"/>
                      <a:pt x="150" y="19"/>
                    </a:cubicBezTo>
                    <a:cubicBezTo>
                      <a:pt x="151" y="16"/>
                      <a:pt x="152" y="6"/>
                      <a:pt x="157" y="7"/>
                    </a:cubicBezTo>
                    <a:close/>
                    <a:moveTo>
                      <a:pt x="176" y="85"/>
                    </a:moveTo>
                    <a:cubicBezTo>
                      <a:pt x="178" y="85"/>
                      <a:pt x="185" y="83"/>
                      <a:pt x="182" y="85"/>
                    </a:cubicBezTo>
                    <a:cubicBezTo>
                      <a:pt x="180" y="85"/>
                      <a:pt x="178" y="86"/>
                      <a:pt x="177" y="87"/>
                    </a:cubicBezTo>
                    <a:cubicBezTo>
                      <a:pt x="177" y="86"/>
                      <a:pt x="176" y="85"/>
                      <a:pt x="176" y="85"/>
                    </a:cubicBezTo>
                    <a:close/>
                    <a:moveTo>
                      <a:pt x="178" y="100"/>
                    </a:moveTo>
                    <a:cubicBezTo>
                      <a:pt x="180" y="100"/>
                      <a:pt x="182" y="100"/>
                      <a:pt x="183" y="100"/>
                    </a:cubicBezTo>
                    <a:cubicBezTo>
                      <a:pt x="185" y="100"/>
                      <a:pt x="186" y="99"/>
                      <a:pt x="188" y="99"/>
                    </a:cubicBezTo>
                    <a:cubicBezTo>
                      <a:pt x="189" y="99"/>
                      <a:pt x="194" y="98"/>
                      <a:pt x="190" y="100"/>
                    </a:cubicBezTo>
                    <a:cubicBezTo>
                      <a:pt x="186" y="101"/>
                      <a:pt x="181" y="100"/>
                      <a:pt x="178" y="102"/>
                    </a:cubicBezTo>
                    <a:cubicBezTo>
                      <a:pt x="178" y="101"/>
                      <a:pt x="178" y="101"/>
                      <a:pt x="178" y="100"/>
                    </a:cubicBezTo>
                    <a:close/>
                    <a:moveTo>
                      <a:pt x="178" y="98"/>
                    </a:moveTo>
                    <a:cubicBezTo>
                      <a:pt x="179" y="97"/>
                      <a:pt x="181" y="97"/>
                      <a:pt x="182" y="97"/>
                    </a:cubicBezTo>
                    <a:cubicBezTo>
                      <a:pt x="184" y="96"/>
                      <a:pt x="187" y="96"/>
                      <a:pt x="188" y="95"/>
                    </a:cubicBezTo>
                    <a:cubicBezTo>
                      <a:pt x="185" y="97"/>
                      <a:pt x="182" y="98"/>
                      <a:pt x="178" y="99"/>
                    </a:cubicBezTo>
                    <a:cubicBezTo>
                      <a:pt x="178" y="99"/>
                      <a:pt x="178" y="99"/>
                      <a:pt x="178" y="98"/>
                    </a:cubicBezTo>
                    <a:cubicBezTo>
                      <a:pt x="178" y="98"/>
                      <a:pt x="178" y="98"/>
                      <a:pt x="178" y="98"/>
                    </a:cubicBezTo>
                    <a:close/>
                    <a:moveTo>
                      <a:pt x="178" y="94"/>
                    </a:moveTo>
                    <a:cubicBezTo>
                      <a:pt x="181" y="94"/>
                      <a:pt x="184" y="93"/>
                      <a:pt x="187" y="93"/>
                    </a:cubicBezTo>
                    <a:cubicBezTo>
                      <a:pt x="184" y="94"/>
                      <a:pt x="181" y="95"/>
                      <a:pt x="178" y="97"/>
                    </a:cubicBezTo>
                    <a:cubicBezTo>
                      <a:pt x="178" y="96"/>
                      <a:pt x="178" y="95"/>
                      <a:pt x="178" y="94"/>
                    </a:cubicBezTo>
                    <a:close/>
                    <a:moveTo>
                      <a:pt x="178" y="92"/>
                    </a:moveTo>
                    <a:cubicBezTo>
                      <a:pt x="178" y="92"/>
                      <a:pt x="178" y="91"/>
                      <a:pt x="178" y="91"/>
                    </a:cubicBezTo>
                    <a:cubicBezTo>
                      <a:pt x="179" y="91"/>
                      <a:pt x="179" y="91"/>
                      <a:pt x="180" y="90"/>
                    </a:cubicBezTo>
                    <a:cubicBezTo>
                      <a:pt x="180" y="90"/>
                      <a:pt x="185" y="90"/>
                      <a:pt x="183" y="91"/>
                    </a:cubicBezTo>
                    <a:cubicBezTo>
                      <a:pt x="182" y="91"/>
                      <a:pt x="180" y="92"/>
                      <a:pt x="178" y="92"/>
                    </a:cubicBezTo>
                    <a:close/>
                    <a:moveTo>
                      <a:pt x="177" y="90"/>
                    </a:moveTo>
                    <a:cubicBezTo>
                      <a:pt x="180" y="90"/>
                      <a:pt x="183" y="88"/>
                      <a:pt x="185" y="87"/>
                    </a:cubicBezTo>
                    <a:cubicBezTo>
                      <a:pt x="185" y="88"/>
                      <a:pt x="185" y="88"/>
                      <a:pt x="185" y="89"/>
                    </a:cubicBezTo>
                    <a:cubicBezTo>
                      <a:pt x="183" y="89"/>
                      <a:pt x="180" y="90"/>
                      <a:pt x="177" y="90"/>
                    </a:cubicBezTo>
                    <a:close/>
                    <a:moveTo>
                      <a:pt x="185" y="86"/>
                    </a:moveTo>
                    <a:cubicBezTo>
                      <a:pt x="185" y="86"/>
                      <a:pt x="185" y="86"/>
                      <a:pt x="185" y="87"/>
                    </a:cubicBezTo>
                    <a:cubicBezTo>
                      <a:pt x="183" y="86"/>
                      <a:pt x="181" y="87"/>
                      <a:pt x="179" y="87"/>
                    </a:cubicBezTo>
                    <a:cubicBezTo>
                      <a:pt x="174" y="88"/>
                      <a:pt x="180" y="86"/>
                      <a:pt x="181" y="86"/>
                    </a:cubicBezTo>
                    <a:cubicBezTo>
                      <a:pt x="182" y="85"/>
                      <a:pt x="184" y="85"/>
                      <a:pt x="185" y="84"/>
                    </a:cubicBezTo>
                    <a:cubicBezTo>
                      <a:pt x="185" y="84"/>
                      <a:pt x="185" y="84"/>
                      <a:pt x="185" y="84"/>
                    </a:cubicBezTo>
                    <a:cubicBezTo>
                      <a:pt x="185" y="84"/>
                      <a:pt x="185" y="85"/>
                      <a:pt x="185" y="86"/>
                    </a:cubicBezTo>
                    <a:close/>
                    <a:moveTo>
                      <a:pt x="182" y="87"/>
                    </a:moveTo>
                    <a:cubicBezTo>
                      <a:pt x="184" y="87"/>
                      <a:pt x="180" y="88"/>
                      <a:pt x="180" y="88"/>
                    </a:cubicBezTo>
                    <a:cubicBezTo>
                      <a:pt x="179" y="89"/>
                      <a:pt x="178" y="89"/>
                      <a:pt x="177" y="89"/>
                    </a:cubicBezTo>
                    <a:cubicBezTo>
                      <a:pt x="177" y="89"/>
                      <a:pt x="177" y="88"/>
                      <a:pt x="177" y="88"/>
                    </a:cubicBezTo>
                    <a:cubicBezTo>
                      <a:pt x="179" y="88"/>
                      <a:pt x="180" y="88"/>
                      <a:pt x="182" y="87"/>
                    </a:cubicBezTo>
                    <a:close/>
                    <a:moveTo>
                      <a:pt x="178" y="104"/>
                    </a:moveTo>
                    <a:cubicBezTo>
                      <a:pt x="182" y="105"/>
                      <a:pt x="186" y="103"/>
                      <a:pt x="190" y="103"/>
                    </a:cubicBezTo>
                    <a:cubicBezTo>
                      <a:pt x="194" y="102"/>
                      <a:pt x="192" y="103"/>
                      <a:pt x="190" y="104"/>
                    </a:cubicBezTo>
                    <a:cubicBezTo>
                      <a:pt x="189" y="105"/>
                      <a:pt x="187" y="105"/>
                      <a:pt x="185" y="106"/>
                    </a:cubicBezTo>
                    <a:cubicBezTo>
                      <a:pt x="183" y="106"/>
                      <a:pt x="181" y="107"/>
                      <a:pt x="179" y="107"/>
                    </a:cubicBezTo>
                    <a:cubicBezTo>
                      <a:pt x="178" y="106"/>
                      <a:pt x="178" y="105"/>
                      <a:pt x="178" y="104"/>
                    </a:cubicBezTo>
                    <a:close/>
                    <a:moveTo>
                      <a:pt x="192" y="108"/>
                    </a:moveTo>
                    <a:cubicBezTo>
                      <a:pt x="191" y="108"/>
                      <a:pt x="189" y="109"/>
                      <a:pt x="188" y="109"/>
                    </a:cubicBezTo>
                    <a:cubicBezTo>
                      <a:pt x="186" y="109"/>
                      <a:pt x="185" y="110"/>
                      <a:pt x="184" y="110"/>
                    </a:cubicBezTo>
                    <a:cubicBezTo>
                      <a:pt x="182" y="110"/>
                      <a:pt x="181" y="109"/>
                      <a:pt x="180" y="109"/>
                    </a:cubicBezTo>
                    <a:cubicBezTo>
                      <a:pt x="182" y="109"/>
                      <a:pt x="184" y="108"/>
                      <a:pt x="186" y="108"/>
                    </a:cubicBezTo>
                    <a:cubicBezTo>
                      <a:pt x="187" y="108"/>
                      <a:pt x="188" y="107"/>
                      <a:pt x="189" y="107"/>
                    </a:cubicBezTo>
                    <a:cubicBezTo>
                      <a:pt x="189" y="107"/>
                      <a:pt x="194" y="106"/>
                      <a:pt x="192" y="108"/>
                    </a:cubicBezTo>
                    <a:close/>
                    <a:moveTo>
                      <a:pt x="194" y="106"/>
                    </a:moveTo>
                    <a:cubicBezTo>
                      <a:pt x="194" y="106"/>
                      <a:pt x="194" y="106"/>
                      <a:pt x="194" y="106"/>
                    </a:cubicBezTo>
                    <a:cubicBezTo>
                      <a:pt x="191" y="106"/>
                      <a:pt x="188" y="107"/>
                      <a:pt x="185" y="107"/>
                    </a:cubicBezTo>
                    <a:cubicBezTo>
                      <a:pt x="183" y="108"/>
                      <a:pt x="181" y="108"/>
                      <a:pt x="180" y="108"/>
                    </a:cubicBezTo>
                    <a:cubicBezTo>
                      <a:pt x="180" y="108"/>
                      <a:pt x="179" y="108"/>
                      <a:pt x="179" y="108"/>
                    </a:cubicBezTo>
                    <a:cubicBezTo>
                      <a:pt x="179" y="108"/>
                      <a:pt x="179" y="108"/>
                      <a:pt x="179" y="108"/>
                    </a:cubicBezTo>
                    <a:cubicBezTo>
                      <a:pt x="180" y="108"/>
                      <a:pt x="181" y="107"/>
                      <a:pt x="181" y="107"/>
                    </a:cubicBezTo>
                    <a:cubicBezTo>
                      <a:pt x="186" y="106"/>
                      <a:pt x="190" y="105"/>
                      <a:pt x="194" y="102"/>
                    </a:cubicBezTo>
                    <a:cubicBezTo>
                      <a:pt x="194" y="102"/>
                      <a:pt x="194" y="102"/>
                      <a:pt x="194" y="102"/>
                    </a:cubicBezTo>
                    <a:cubicBezTo>
                      <a:pt x="194" y="102"/>
                      <a:pt x="194" y="103"/>
                      <a:pt x="194" y="103"/>
                    </a:cubicBezTo>
                    <a:cubicBezTo>
                      <a:pt x="195" y="104"/>
                      <a:pt x="195" y="105"/>
                      <a:pt x="194" y="106"/>
                    </a:cubicBezTo>
                    <a:close/>
                    <a:moveTo>
                      <a:pt x="193" y="102"/>
                    </a:moveTo>
                    <a:cubicBezTo>
                      <a:pt x="191" y="102"/>
                      <a:pt x="188" y="102"/>
                      <a:pt x="185" y="103"/>
                    </a:cubicBezTo>
                    <a:cubicBezTo>
                      <a:pt x="184" y="103"/>
                      <a:pt x="182" y="103"/>
                      <a:pt x="180" y="104"/>
                    </a:cubicBezTo>
                    <a:cubicBezTo>
                      <a:pt x="179" y="104"/>
                      <a:pt x="178" y="104"/>
                      <a:pt x="178" y="104"/>
                    </a:cubicBezTo>
                    <a:cubicBezTo>
                      <a:pt x="178" y="103"/>
                      <a:pt x="178" y="103"/>
                      <a:pt x="178" y="103"/>
                    </a:cubicBezTo>
                    <a:cubicBezTo>
                      <a:pt x="179" y="102"/>
                      <a:pt x="180" y="102"/>
                      <a:pt x="181" y="102"/>
                    </a:cubicBezTo>
                    <a:cubicBezTo>
                      <a:pt x="184" y="101"/>
                      <a:pt x="189" y="101"/>
                      <a:pt x="192" y="99"/>
                    </a:cubicBezTo>
                    <a:cubicBezTo>
                      <a:pt x="193" y="100"/>
                      <a:pt x="193" y="101"/>
                      <a:pt x="194" y="102"/>
                    </a:cubicBezTo>
                    <a:cubicBezTo>
                      <a:pt x="194" y="102"/>
                      <a:pt x="194" y="102"/>
                      <a:pt x="193" y="102"/>
                    </a:cubicBezTo>
                    <a:close/>
                    <a:moveTo>
                      <a:pt x="179" y="100"/>
                    </a:moveTo>
                    <a:cubicBezTo>
                      <a:pt x="178" y="100"/>
                      <a:pt x="178" y="100"/>
                      <a:pt x="180" y="99"/>
                    </a:cubicBezTo>
                    <a:cubicBezTo>
                      <a:pt x="181" y="99"/>
                      <a:pt x="183" y="98"/>
                      <a:pt x="184" y="98"/>
                    </a:cubicBezTo>
                    <a:cubicBezTo>
                      <a:pt x="186" y="97"/>
                      <a:pt x="188" y="97"/>
                      <a:pt x="190" y="96"/>
                    </a:cubicBezTo>
                    <a:cubicBezTo>
                      <a:pt x="190" y="96"/>
                      <a:pt x="190" y="96"/>
                      <a:pt x="190" y="96"/>
                    </a:cubicBezTo>
                    <a:cubicBezTo>
                      <a:pt x="190" y="97"/>
                      <a:pt x="191" y="97"/>
                      <a:pt x="191" y="98"/>
                    </a:cubicBezTo>
                    <a:cubicBezTo>
                      <a:pt x="187" y="98"/>
                      <a:pt x="183" y="99"/>
                      <a:pt x="179" y="100"/>
                    </a:cubicBezTo>
                    <a:close/>
                    <a:moveTo>
                      <a:pt x="180" y="97"/>
                    </a:moveTo>
                    <a:cubicBezTo>
                      <a:pt x="176" y="98"/>
                      <a:pt x="180" y="96"/>
                      <a:pt x="181" y="96"/>
                    </a:cubicBezTo>
                    <a:cubicBezTo>
                      <a:pt x="183" y="95"/>
                      <a:pt x="186" y="94"/>
                      <a:pt x="188" y="93"/>
                    </a:cubicBezTo>
                    <a:cubicBezTo>
                      <a:pt x="188" y="94"/>
                      <a:pt x="189" y="94"/>
                      <a:pt x="189" y="95"/>
                    </a:cubicBezTo>
                    <a:cubicBezTo>
                      <a:pt x="186" y="95"/>
                      <a:pt x="183" y="96"/>
                      <a:pt x="180" y="97"/>
                    </a:cubicBezTo>
                    <a:close/>
                    <a:moveTo>
                      <a:pt x="182" y="93"/>
                    </a:moveTo>
                    <a:cubicBezTo>
                      <a:pt x="180" y="93"/>
                      <a:pt x="177" y="93"/>
                      <a:pt x="180" y="92"/>
                    </a:cubicBezTo>
                    <a:cubicBezTo>
                      <a:pt x="182" y="92"/>
                      <a:pt x="184" y="91"/>
                      <a:pt x="186" y="90"/>
                    </a:cubicBezTo>
                    <a:cubicBezTo>
                      <a:pt x="186" y="91"/>
                      <a:pt x="187" y="92"/>
                      <a:pt x="187" y="92"/>
                    </a:cubicBezTo>
                    <a:cubicBezTo>
                      <a:pt x="185" y="92"/>
                      <a:pt x="184" y="93"/>
                      <a:pt x="182" y="93"/>
                    </a:cubicBezTo>
                    <a:close/>
                    <a:moveTo>
                      <a:pt x="185" y="84"/>
                    </a:moveTo>
                    <a:cubicBezTo>
                      <a:pt x="185" y="83"/>
                      <a:pt x="185" y="83"/>
                      <a:pt x="185" y="83"/>
                    </a:cubicBezTo>
                    <a:cubicBezTo>
                      <a:pt x="182" y="83"/>
                      <a:pt x="179" y="84"/>
                      <a:pt x="176" y="84"/>
                    </a:cubicBezTo>
                    <a:cubicBezTo>
                      <a:pt x="176" y="84"/>
                      <a:pt x="176" y="84"/>
                      <a:pt x="176" y="84"/>
                    </a:cubicBezTo>
                    <a:cubicBezTo>
                      <a:pt x="176" y="84"/>
                      <a:pt x="176" y="84"/>
                      <a:pt x="176" y="84"/>
                    </a:cubicBezTo>
                    <a:cubicBezTo>
                      <a:pt x="176" y="84"/>
                      <a:pt x="175" y="83"/>
                      <a:pt x="175" y="83"/>
                    </a:cubicBezTo>
                    <a:cubicBezTo>
                      <a:pt x="183" y="82"/>
                      <a:pt x="190" y="80"/>
                      <a:pt x="198" y="79"/>
                    </a:cubicBezTo>
                    <a:cubicBezTo>
                      <a:pt x="199" y="79"/>
                      <a:pt x="200" y="78"/>
                      <a:pt x="201" y="78"/>
                    </a:cubicBezTo>
                    <a:cubicBezTo>
                      <a:pt x="203" y="78"/>
                      <a:pt x="207" y="76"/>
                      <a:pt x="203" y="78"/>
                    </a:cubicBezTo>
                    <a:cubicBezTo>
                      <a:pt x="199" y="79"/>
                      <a:pt x="195" y="80"/>
                      <a:pt x="191" y="82"/>
                    </a:cubicBezTo>
                    <a:cubicBezTo>
                      <a:pt x="191" y="82"/>
                      <a:pt x="190" y="81"/>
                      <a:pt x="190" y="81"/>
                    </a:cubicBezTo>
                    <a:cubicBezTo>
                      <a:pt x="187" y="81"/>
                      <a:pt x="186" y="82"/>
                      <a:pt x="185" y="84"/>
                    </a:cubicBezTo>
                    <a:close/>
                    <a:moveTo>
                      <a:pt x="167" y="90"/>
                    </a:moveTo>
                    <a:cubicBezTo>
                      <a:pt x="167" y="89"/>
                      <a:pt x="167" y="89"/>
                      <a:pt x="167" y="89"/>
                    </a:cubicBezTo>
                    <a:cubicBezTo>
                      <a:pt x="167" y="90"/>
                      <a:pt x="167" y="90"/>
                      <a:pt x="168" y="91"/>
                    </a:cubicBezTo>
                    <a:cubicBezTo>
                      <a:pt x="168" y="91"/>
                      <a:pt x="168" y="92"/>
                      <a:pt x="168" y="92"/>
                    </a:cubicBezTo>
                    <a:cubicBezTo>
                      <a:pt x="166" y="92"/>
                      <a:pt x="164" y="93"/>
                      <a:pt x="162" y="94"/>
                    </a:cubicBezTo>
                    <a:cubicBezTo>
                      <a:pt x="157" y="96"/>
                      <a:pt x="151" y="98"/>
                      <a:pt x="145" y="99"/>
                    </a:cubicBezTo>
                    <a:cubicBezTo>
                      <a:pt x="139" y="101"/>
                      <a:pt x="132" y="101"/>
                      <a:pt x="126" y="104"/>
                    </a:cubicBezTo>
                    <a:cubicBezTo>
                      <a:pt x="124" y="105"/>
                      <a:pt x="121" y="106"/>
                      <a:pt x="119" y="107"/>
                    </a:cubicBezTo>
                    <a:cubicBezTo>
                      <a:pt x="119" y="107"/>
                      <a:pt x="116" y="107"/>
                      <a:pt x="115" y="107"/>
                    </a:cubicBezTo>
                    <a:cubicBezTo>
                      <a:pt x="115" y="107"/>
                      <a:pt x="115" y="107"/>
                      <a:pt x="115" y="107"/>
                    </a:cubicBezTo>
                    <a:cubicBezTo>
                      <a:pt x="117" y="106"/>
                      <a:pt x="119" y="105"/>
                      <a:pt x="121" y="105"/>
                    </a:cubicBezTo>
                    <a:cubicBezTo>
                      <a:pt x="131" y="102"/>
                      <a:pt x="140" y="99"/>
                      <a:pt x="149" y="95"/>
                    </a:cubicBezTo>
                    <a:cubicBezTo>
                      <a:pt x="155" y="94"/>
                      <a:pt x="161" y="92"/>
                      <a:pt x="167" y="90"/>
                    </a:cubicBezTo>
                    <a:close/>
                    <a:moveTo>
                      <a:pt x="139" y="98"/>
                    </a:moveTo>
                    <a:cubicBezTo>
                      <a:pt x="134" y="100"/>
                      <a:pt x="129" y="101"/>
                      <a:pt x="124" y="103"/>
                    </a:cubicBezTo>
                    <a:cubicBezTo>
                      <a:pt x="121" y="104"/>
                      <a:pt x="118" y="105"/>
                      <a:pt x="115" y="106"/>
                    </a:cubicBezTo>
                    <a:cubicBezTo>
                      <a:pt x="116" y="105"/>
                      <a:pt x="116" y="104"/>
                      <a:pt x="115" y="103"/>
                    </a:cubicBezTo>
                    <a:cubicBezTo>
                      <a:pt x="123" y="103"/>
                      <a:pt x="131" y="100"/>
                      <a:pt x="139" y="98"/>
                    </a:cubicBezTo>
                    <a:cubicBezTo>
                      <a:pt x="141" y="98"/>
                      <a:pt x="143" y="97"/>
                      <a:pt x="144" y="97"/>
                    </a:cubicBezTo>
                    <a:cubicBezTo>
                      <a:pt x="143" y="97"/>
                      <a:pt x="141" y="98"/>
                      <a:pt x="139" y="98"/>
                    </a:cubicBezTo>
                    <a:close/>
                    <a:moveTo>
                      <a:pt x="114" y="100"/>
                    </a:moveTo>
                    <a:cubicBezTo>
                      <a:pt x="122" y="96"/>
                      <a:pt x="131" y="95"/>
                      <a:pt x="140" y="93"/>
                    </a:cubicBezTo>
                    <a:cubicBezTo>
                      <a:pt x="147" y="91"/>
                      <a:pt x="158" y="89"/>
                      <a:pt x="165" y="85"/>
                    </a:cubicBezTo>
                    <a:cubicBezTo>
                      <a:pt x="157" y="90"/>
                      <a:pt x="146" y="92"/>
                      <a:pt x="137" y="96"/>
                    </a:cubicBezTo>
                    <a:cubicBezTo>
                      <a:pt x="132" y="97"/>
                      <a:pt x="128" y="99"/>
                      <a:pt x="123" y="100"/>
                    </a:cubicBezTo>
                    <a:cubicBezTo>
                      <a:pt x="120" y="101"/>
                      <a:pt x="118" y="101"/>
                      <a:pt x="115" y="102"/>
                    </a:cubicBezTo>
                    <a:cubicBezTo>
                      <a:pt x="115" y="101"/>
                      <a:pt x="115" y="100"/>
                      <a:pt x="114" y="100"/>
                    </a:cubicBezTo>
                    <a:close/>
                    <a:moveTo>
                      <a:pt x="115" y="108"/>
                    </a:moveTo>
                    <a:cubicBezTo>
                      <a:pt x="118" y="108"/>
                      <a:pt x="121" y="107"/>
                      <a:pt x="124" y="105"/>
                    </a:cubicBezTo>
                    <a:cubicBezTo>
                      <a:pt x="128" y="104"/>
                      <a:pt x="132" y="103"/>
                      <a:pt x="137" y="102"/>
                    </a:cubicBezTo>
                    <a:cubicBezTo>
                      <a:pt x="144" y="100"/>
                      <a:pt x="151" y="98"/>
                      <a:pt x="158" y="96"/>
                    </a:cubicBezTo>
                    <a:cubicBezTo>
                      <a:pt x="153" y="98"/>
                      <a:pt x="147" y="99"/>
                      <a:pt x="141" y="101"/>
                    </a:cubicBezTo>
                    <a:cubicBezTo>
                      <a:pt x="136" y="103"/>
                      <a:pt x="131" y="104"/>
                      <a:pt x="126" y="106"/>
                    </a:cubicBezTo>
                    <a:cubicBezTo>
                      <a:pt x="122" y="107"/>
                      <a:pt x="118" y="108"/>
                      <a:pt x="115" y="110"/>
                    </a:cubicBezTo>
                    <a:cubicBezTo>
                      <a:pt x="115" y="109"/>
                      <a:pt x="115" y="108"/>
                      <a:pt x="115" y="108"/>
                    </a:cubicBezTo>
                    <a:close/>
                    <a:moveTo>
                      <a:pt x="114" y="111"/>
                    </a:moveTo>
                    <a:cubicBezTo>
                      <a:pt x="118" y="111"/>
                      <a:pt x="121" y="110"/>
                      <a:pt x="125" y="109"/>
                    </a:cubicBezTo>
                    <a:cubicBezTo>
                      <a:pt x="129" y="107"/>
                      <a:pt x="132" y="106"/>
                      <a:pt x="136" y="105"/>
                    </a:cubicBezTo>
                    <a:cubicBezTo>
                      <a:pt x="133" y="107"/>
                      <a:pt x="129" y="108"/>
                      <a:pt x="125" y="110"/>
                    </a:cubicBezTo>
                    <a:cubicBezTo>
                      <a:pt x="121" y="111"/>
                      <a:pt x="117" y="112"/>
                      <a:pt x="113" y="113"/>
                    </a:cubicBezTo>
                    <a:cubicBezTo>
                      <a:pt x="113" y="113"/>
                      <a:pt x="114" y="112"/>
                      <a:pt x="114" y="111"/>
                    </a:cubicBezTo>
                    <a:close/>
                    <a:moveTo>
                      <a:pt x="112" y="115"/>
                    </a:moveTo>
                    <a:cubicBezTo>
                      <a:pt x="116" y="115"/>
                      <a:pt x="120" y="114"/>
                      <a:pt x="123" y="113"/>
                    </a:cubicBezTo>
                    <a:cubicBezTo>
                      <a:pt x="128" y="111"/>
                      <a:pt x="133" y="110"/>
                      <a:pt x="138" y="109"/>
                    </a:cubicBezTo>
                    <a:cubicBezTo>
                      <a:pt x="149" y="105"/>
                      <a:pt x="160" y="102"/>
                      <a:pt x="171" y="98"/>
                    </a:cubicBezTo>
                    <a:cubicBezTo>
                      <a:pt x="171" y="99"/>
                      <a:pt x="171" y="99"/>
                      <a:pt x="171" y="100"/>
                    </a:cubicBezTo>
                    <a:cubicBezTo>
                      <a:pt x="171" y="100"/>
                      <a:pt x="171" y="100"/>
                      <a:pt x="171" y="100"/>
                    </a:cubicBezTo>
                    <a:cubicBezTo>
                      <a:pt x="161" y="103"/>
                      <a:pt x="150" y="106"/>
                      <a:pt x="139" y="109"/>
                    </a:cubicBezTo>
                    <a:cubicBezTo>
                      <a:pt x="130" y="111"/>
                      <a:pt x="121" y="113"/>
                      <a:pt x="112" y="117"/>
                    </a:cubicBezTo>
                    <a:cubicBezTo>
                      <a:pt x="112" y="117"/>
                      <a:pt x="112" y="116"/>
                      <a:pt x="112" y="115"/>
                    </a:cubicBezTo>
                    <a:close/>
                    <a:moveTo>
                      <a:pt x="111" y="118"/>
                    </a:moveTo>
                    <a:cubicBezTo>
                      <a:pt x="121" y="114"/>
                      <a:pt x="131" y="112"/>
                      <a:pt x="141" y="109"/>
                    </a:cubicBezTo>
                    <a:cubicBezTo>
                      <a:pt x="146" y="107"/>
                      <a:pt x="151" y="106"/>
                      <a:pt x="156" y="105"/>
                    </a:cubicBezTo>
                    <a:cubicBezTo>
                      <a:pt x="157" y="104"/>
                      <a:pt x="158" y="104"/>
                      <a:pt x="158" y="104"/>
                    </a:cubicBezTo>
                    <a:cubicBezTo>
                      <a:pt x="151" y="106"/>
                      <a:pt x="144" y="109"/>
                      <a:pt x="137" y="111"/>
                    </a:cubicBezTo>
                    <a:cubicBezTo>
                      <a:pt x="128" y="114"/>
                      <a:pt x="119" y="117"/>
                      <a:pt x="111" y="121"/>
                    </a:cubicBezTo>
                    <a:cubicBezTo>
                      <a:pt x="111" y="120"/>
                      <a:pt x="111" y="119"/>
                      <a:pt x="111" y="118"/>
                    </a:cubicBezTo>
                    <a:close/>
                    <a:moveTo>
                      <a:pt x="172" y="109"/>
                    </a:moveTo>
                    <a:cubicBezTo>
                      <a:pt x="172" y="109"/>
                      <a:pt x="172" y="110"/>
                      <a:pt x="172" y="110"/>
                    </a:cubicBezTo>
                    <a:cubicBezTo>
                      <a:pt x="168" y="112"/>
                      <a:pt x="163" y="113"/>
                      <a:pt x="158" y="115"/>
                    </a:cubicBezTo>
                    <a:cubicBezTo>
                      <a:pt x="152" y="116"/>
                      <a:pt x="146" y="118"/>
                      <a:pt x="141" y="120"/>
                    </a:cubicBezTo>
                    <a:cubicBezTo>
                      <a:pt x="131" y="123"/>
                      <a:pt x="121" y="126"/>
                      <a:pt x="111" y="130"/>
                    </a:cubicBezTo>
                    <a:cubicBezTo>
                      <a:pt x="111" y="129"/>
                      <a:pt x="111" y="128"/>
                      <a:pt x="111" y="127"/>
                    </a:cubicBezTo>
                    <a:cubicBezTo>
                      <a:pt x="113" y="126"/>
                      <a:pt x="115" y="125"/>
                      <a:pt x="116" y="125"/>
                    </a:cubicBezTo>
                    <a:cubicBezTo>
                      <a:pt x="119" y="124"/>
                      <a:pt x="123" y="123"/>
                      <a:pt x="126" y="122"/>
                    </a:cubicBezTo>
                    <a:cubicBezTo>
                      <a:pt x="132" y="120"/>
                      <a:pt x="138" y="118"/>
                      <a:pt x="144" y="116"/>
                    </a:cubicBezTo>
                    <a:cubicBezTo>
                      <a:pt x="151" y="115"/>
                      <a:pt x="157" y="113"/>
                      <a:pt x="164" y="111"/>
                    </a:cubicBezTo>
                    <a:cubicBezTo>
                      <a:pt x="166" y="110"/>
                      <a:pt x="169" y="110"/>
                      <a:pt x="172" y="109"/>
                    </a:cubicBezTo>
                    <a:close/>
                    <a:moveTo>
                      <a:pt x="111" y="123"/>
                    </a:moveTo>
                    <a:cubicBezTo>
                      <a:pt x="121" y="121"/>
                      <a:pt x="131" y="116"/>
                      <a:pt x="141" y="113"/>
                    </a:cubicBezTo>
                    <a:cubicBezTo>
                      <a:pt x="146" y="112"/>
                      <a:pt x="151" y="111"/>
                      <a:pt x="157" y="109"/>
                    </a:cubicBezTo>
                    <a:cubicBezTo>
                      <a:pt x="157" y="109"/>
                      <a:pt x="157" y="109"/>
                      <a:pt x="157" y="109"/>
                    </a:cubicBezTo>
                    <a:cubicBezTo>
                      <a:pt x="156" y="109"/>
                      <a:pt x="156" y="110"/>
                      <a:pt x="155" y="110"/>
                    </a:cubicBezTo>
                    <a:cubicBezTo>
                      <a:pt x="149" y="112"/>
                      <a:pt x="144" y="113"/>
                      <a:pt x="139" y="115"/>
                    </a:cubicBezTo>
                    <a:cubicBezTo>
                      <a:pt x="133" y="117"/>
                      <a:pt x="128" y="119"/>
                      <a:pt x="123" y="120"/>
                    </a:cubicBezTo>
                    <a:cubicBezTo>
                      <a:pt x="119" y="122"/>
                      <a:pt x="115" y="123"/>
                      <a:pt x="111" y="126"/>
                    </a:cubicBezTo>
                    <a:cubicBezTo>
                      <a:pt x="111" y="125"/>
                      <a:pt x="111" y="124"/>
                      <a:pt x="111" y="123"/>
                    </a:cubicBezTo>
                    <a:close/>
                    <a:moveTo>
                      <a:pt x="111" y="132"/>
                    </a:moveTo>
                    <a:cubicBezTo>
                      <a:pt x="111" y="132"/>
                      <a:pt x="111" y="132"/>
                      <a:pt x="111" y="131"/>
                    </a:cubicBezTo>
                    <a:cubicBezTo>
                      <a:pt x="114" y="131"/>
                      <a:pt x="117" y="130"/>
                      <a:pt x="119" y="130"/>
                    </a:cubicBezTo>
                    <a:cubicBezTo>
                      <a:pt x="117" y="131"/>
                      <a:pt x="114" y="132"/>
                      <a:pt x="111" y="134"/>
                    </a:cubicBezTo>
                    <a:cubicBezTo>
                      <a:pt x="111" y="133"/>
                      <a:pt x="111" y="133"/>
                      <a:pt x="111" y="132"/>
                    </a:cubicBezTo>
                    <a:close/>
                    <a:moveTo>
                      <a:pt x="109" y="139"/>
                    </a:moveTo>
                    <a:cubicBezTo>
                      <a:pt x="109" y="138"/>
                      <a:pt x="110" y="137"/>
                      <a:pt x="110" y="137"/>
                    </a:cubicBezTo>
                    <a:cubicBezTo>
                      <a:pt x="114" y="136"/>
                      <a:pt x="118" y="133"/>
                      <a:pt x="122" y="132"/>
                    </a:cubicBezTo>
                    <a:cubicBezTo>
                      <a:pt x="126" y="130"/>
                      <a:pt x="130" y="129"/>
                      <a:pt x="134" y="128"/>
                    </a:cubicBezTo>
                    <a:cubicBezTo>
                      <a:pt x="126" y="131"/>
                      <a:pt x="117" y="134"/>
                      <a:pt x="109" y="139"/>
                    </a:cubicBezTo>
                    <a:cubicBezTo>
                      <a:pt x="109" y="139"/>
                      <a:pt x="109" y="139"/>
                      <a:pt x="109" y="139"/>
                    </a:cubicBezTo>
                    <a:close/>
                    <a:moveTo>
                      <a:pt x="108" y="141"/>
                    </a:moveTo>
                    <a:cubicBezTo>
                      <a:pt x="112" y="140"/>
                      <a:pt x="116" y="138"/>
                      <a:pt x="120" y="136"/>
                    </a:cubicBezTo>
                    <a:cubicBezTo>
                      <a:pt x="126" y="133"/>
                      <a:pt x="134" y="131"/>
                      <a:pt x="141" y="129"/>
                    </a:cubicBezTo>
                    <a:cubicBezTo>
                      <a:pt x="143" y="128"/>
                      <a:pt x="145" y="128"/>
                      <a:pt x="147" y="127"/>
                    </a:cubicBezTo>
                    <a:cubicBezTo>
                      <a:pt x="144" y="129"/>
                      <a:pt x="141" y="130"/>
                      <a:pt x="138" y="131"/>
                    </a:cubicBezTo>
                    <a:cubicBezTo>
                      <a:pt x="132" y="133"/>
                      <a:pt x="126" y="135"/>
                      <a:pt x="120" y="137"/>
                    </a:cubicBezTo>
                    <a:cubicBezTo>
                      <a:pt x="116" y="139"/>
                      <a:pt x="112" y="140"/>
                      <a:pt x="108" y="142"/>
                    </a:cubicBezTo>
                    <a:cubicBezTo>
                      <a:pt x="108" y="141"/>
                      <a:pt x="108" y="141"/>
                      <a:pt x="108" y="141"/>
                    </a:cubicBezTo>
                    <a:close/>
                    <a:moveTo>
                      <a:pt x="107" y="144"/>
                    </a:moveTo>
                    <a:cubicBezTo>
                      <a:pt x="112" y="143"/>
                      <a:pt x="117" y="141"/>
                      <a:pt x="121" y="140"/>
                    </a:cubicBezTo>
                    <a:cubicBezTo>
                      <a:pt x="128" y="137"/>
                      <a:pt x="134" y="136"/>
                      <a:pt x="140" y="134"/>
                    </a:cubicBezTo>
                    <a:cubicBezTo>
                      <a:pt x="139" y="134"/>
                      <a:pt x="139" y="134"/>
                      <a:pt x="138" y="134"/>
                    </a:cubicBezTo>
                    <a:cubicBezTo>
                      <a:pt x="132" y="137"/>
                      <a:pt x="125" y="140"/>
                      <a:pt x="119" y="142"/>
                    </a:cubicBezTo>
                    <a:cubicBezTo>
                      <a:pt x="114" y="144"/>
                      <a:pt x="110" y="145"/>
                      <a:pt x="105" y="147"/>
                    </a:cubicBezTo>
                    <a:cubicBezTo>
                      <a:pt x="106" y="146"/>
                      <a:pt x="106" y="145"/>
                      <a:pt x="107" y="144"/>
                    </a:cubicBezTo>
                    <a:close/>
                    <a:moveTo>
                      <a:pt x="162" y="127"/>
                    </a:moveTo>
                    <a:cubicBezTo>
                      <a:pt x="165" y="126"/>
                      <a:pt x="168" y="124"/>
                      <a:pt x="171" y="123"/>
                    </a:cubicBezTo>
                    <a:cubicBezTo>
                      <a:pt x="172" y="123"/>
                      <a:pt x="172" y="123"/>
                      <a:pt x="173" y="123"/>
                    </a:cubicBezTo>
                    <a:cubicBezTo>
                      <a:pt x="175" y="122"/>
                      <a:pt x="177" y="122"/>
                      <a:pt x="179" y="121"/>
                    </a:cubicBezTo>
                    <a:cubicBezTo>
                      <a:pt x="179" y="122"/>
                      <a:pt x="179" y="122"/>
                      <a:pt x="179" y="123"/>
                    </a:cubicBezTo>
                    <a:cubicBezTo>
                      <a:pt x="173" y="124"/>
                      <a:pt x="167" y="127"/>
                      <a:pt x="162" y="129"/>
                    </a:cubicBezTo>
                    <a:cubicBezTo>
                      <a:pt x="155" y="131"/>
                      <a:pt x="148" y="133"/>
                      <a:pt x="141" y="135"/>
                    </a:cubicBezTo>
                    <a:cubicBezTo>
                      <a:pt x="135" y="138"/>
                      <a:pt x="129" y="139"/>
                      <a:pt x="122" y="142"/>
                    </a:cubicBezTo>
                    <a:cubicBezTo>
                      <a:pt x="117" y="144"/>
                      <a:pt x="110" y="145"/>
                      <a:pt x="105" y="148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110" y="145"/>
                      <a:pt x="116" y="144"/>
                      <a:pt x="122" y="141"/>
                    </a:cubicBezTo>
                    <a:cubicBezTo>
                      <a:pt x="129" y="139"/>
                      <a:pt x="135" y="136"/>
                      <a:pt x="142" y="134"/>
                    </a:cubicBezTo>
                    <a:cubicBezTo>
                      <a:pt x="146" y="133"/>
                      <a:pt x="150" y="131"/>
                      <a:pt x="154" y="130"/>
                    </a:cubicBezTo>
                    <a:cubicBezTo>
                      <a:pt x="157" y="129"/>
                      <a:pt x="159" y="128"/>
                      <a:pt x="162" y="127"/>
                    </a:cubicBezTo>
                    <a:close/>
                    <a:moveTo>
                      <a:pt x="169" y="127"/>
                    </a:moveTo>
                    <a:cubicBezTo>
                      <a:pt x="166" y="128"/>
                      <a:pt x="163" y="129"/>
                      <a:pt x="159" y="130"/>
                    </a:cubicBezTo>
                    <a:cubicBezTo>
                      <a:pt x="159" y="130"/>
                      <a:pt x="159" y="130"/>
                      <a:pt x="159" y="131"/>
                    </a:cubicBezTo>
                    <a:cubicBezTo>
                      <a:pt x="159" y="130"/>
                      <a:pt x="160" y="130"/>
                      <a:pt x="160" y="130"/>
                    </a:cubicBezTo>
                    <a:cubicBezTo>
                      <a:pt x="163" y="129"/>
                      <a:pt x="166" y="128"/>
                      <a:pt x="169" y="127"/>
                    </a:cubicBezTo>
                    <a:close/>
                    <a:moveTo>
                      <a:pt x="105" y="149"/>
                    </a:moveTo>
                    <a:cubicBezTo>
                      <a:pt x="106" y="149"/>
                      <a:pt x="108" y="148"/>
                      <a:pt x="109" y="147"/>
                    </a:cubicBezTo>
                    <a:cubicBezTo>
                      <a:pt x="112" y="146"/>
                      <a:pt x="116" y="144"/>
                      <a:pt x="120" y="143"/>
                    </a:cubicBezTo>
                    <a:cubicBezTo>
                      <a:pt x="126" y="141"/>
                      <a:pt x="133" y="139"/>
                      <a:pt x="140" y="137"/>
                    </a:cubicBezTo>
                    <a:cubicBezTo>
                      <a:pt x="144" y="135"/>
                      <a:pt x="148" y="134"/>
                      <a:pt x="153" y="133"/>
                    </a:cubicBezTo>
                    <a:cubicBezTo>
                      <a:pt x="148" y="134"/>
                      <a:pt x="144" y="136"/>
                      <a:pt x="139" y="138"/>
                    </a:cubicBezTo>
                    <a:cubicBezTo>
                      <a:pt x="127" y="143"/>
                      <a:pt x="115" y="147"/>
                      <a:pt x="104" y="153"/>
                    </a:cubicBezTo>
                    <a:cubicBezTo>
                      <a:pt x="104" y="152"/>
                      <a:pt x="104" y="150"/>
                      <a:pt x="105" y="149"/>
                    </a:cubicBezTo>
                    <a:close/>
                    <a:moveTo>
                      <a:pt x="177" y="127"/>
                    </a:moveTo>
                    <a:cubicBezTo>
                      <a:pt x="171" y="131"/>
                      <a:pt x="164" y="133"/>
                      <a:pt x="158" y="135"/>
                    </a:cubicBezTo>
                    <a:cubicBezTo>
                      <a:pt x="151" y="137"/>
                      <a:pt x="144" y="140"/>
                      <a:pt x="138" y="143"/>
                    </a:cubicBezTo>
                    <a:cubicBezTo>
                      <a:pt x="126" y="148"/>
                      <a:pt x="114" y="152"/>
                      <a:pt x="103" y="159"/>
                    </a:cubicBezTo>
                    <a:cubicBezTo>
                      <a:pt x="103" y="158"/>
                      <a:pt x="103" y="156"/>
                      <a:pt x="103" y="155"/>
                    </a:cubicBezTo>
                    <a:cubicBezTo>
                      <a:pt x="109" y="153"/>
                      <a:pt x="115" y="151"/>
                      <a:pt x="121" y="149"/>
                    </a:cubicBezTo>
                    <a:cubicBezTo>
                      <a:pt x="128" y="146"/>
                      <a:pt x="135" y="143"/>
                      <a:pt x="141" y="141"/>
                    </a:cubicBezTo>
                    <a:cubicBezTo>
                      <a:pt x="148" y="138"/>
                      <a:pt x="155" y="135"/>
                      <a:pt x="162" y="133"/>
                    </a:cubicBezTo>
                    <a:cubicBezTo>
                      <a:pt x="165" y="132"/>
                      <a:pt x="168" y="131"/>
                      <a:pt x="172" y="130"/>
                    </a:cubicBezTo>
                    <a:cubicBezTo>
                      <a:pt x="173" y="129"/>
                      <a:pt x="180" y="125"/>
                      <a:pt x="177" y="127"/>
                    </a:cubicBezTo>
                    <a:close/>
                    <a:moveTo>
                      <a:pt x="103" y="160"/>
                    </a:moveTo>
                    <a:cubicBezTo>
                      <a:pt x="108" y="158"/>
                      <a:pt x="113" y="156"/>
                      <a:pt x="118" y="154"/>
                    </a:cubicBezTo>
                    <a:cubicBezTo>
                      <a:pt x="125" y="151"/>
                      <a:pt x="132" y="149"/>
                      <a:pt x="139" y="147"/>
                    </a:cubicBezTo>
                    <a:cubicBezTo>
                      <a:pt x="141" y="146"/>
                      <a:pt x="143" y="146"/>
                      <a:pt x="144" y="145"/>
                    </a:cubicBezTo>
                    <a:cubicBezTo>
                      <a:pt x="142" y="146"/>
                      <a:pt x="140" y="148"/>
                      <a:pt x="138" y="149"/>
                    </a:cubicBezTo>
                    <a:cubicBezTo>
                      <a:pt x="131" y="152"/>
                      <a:pt x="125" y="155"/>
                      <a:pt x="118" y="157"/>
                    </a:cubicBezTo>
                    <a:cubicBezTo>
                      <a:pt x="113" y="160"/>
                      <a:pt x="107" y="161"/>
                      <a:pt x="102" y="164"/>
                    </a:cubicBezTo>
                    <a:cubicBezTo>
                      <a:pt x="102" y="163"/>
                      <a:pt x="102" y="161"/>
                      <a:pt x="103" y="160"/>
                    </a:cubicBezTo>
                    <a:close/>
                    <a:moveTo>
                      <a:pt x="106" y="163"/>
                    </a:moveTo>
                    <a:cubicBezTo>
                      <a:pt x="106" y="163"/>
                      <a:pt x="106" y="163"/>
                      <a:pt x="106" y="163"/>
                    </a:cubicBezTo>
                    <a:cubicBezTo>
                      <a:pt x="106" y="163"/>
                      <a:pt x="106" y="163"/>
                      <a:pt x="106" y="163"/>
                    </a:cubicBezTo>
                    <a:close/>
                    <a:moveTo>
                      <a:pt x="104" y="164"/>
                    </a:moveTo>
                    <a:cubicBezTo>
                      <a:pt x="104" y="164"/>
                      <a:pt x="104" y="164"/>
                      <a:pt x="104" y="164"/>
                    </a:cubicBezTo>
                    <a:cubicBezTo>
                      <a:pt x="104" y="164"/>
                      <a:pt x="104" y="164"/>
                      <a:pt x="104" y="164"/>
                    </a:cubicBezTo>
                    <a:close/>
                    <a:moveTo>
                      <a:pt x="130" y="155"/>
                    </a:moveTo>
                    <a:cubicBezTo>
                      <a:pt x="133" y="154"/>
                      <a:pt x="135" y="153"/>
                      <a:pt x="137" y="152"/>
                    </a:cubicBezTo>
                    <a:cubicBezTo>
                      <a:pt x="133" y="154"/>
                      <a:pt x="129" y="155"/>
                      <a:pt x="126" y="157"/>
                    </a:cubicBezTo>
                    <a:cubicBezTo>
                      <a:pt x="120" y="160"/>
                      <a:pt x="114" y="162"/>
                      <a:pt x="108" y="164"/>
                    </a:cubicBezTo>
                    <a:cubicBezTo>
                      <a:pt x="106" y="165"/>
                      <a:pt x="104" y="166"/>
                      <a:pt x="102" y="168"/>
                    </a:cubicBezTo>
                    <a:cubicBezTo>
                      <a:pt x="102" y="167"/>
                      <a:pt x="102" y="166"/>
                      <a:pt x="102" y="165"/>
                    </a:cubicBezTo>
                    <a:cubicBezTo>
                      <a:pt x="111" y="162"/>
                      <a:pt x="121" y="158"/>
                      <a:pt x="130" y="155"/>
                    </a:cubicBezTo>
                    <a:close/>
                    <a:moveTo>
                      <a:pt x="114" y="165"/>
                    </a:moveTo>
                    <a:cubicBezTo>
                      <a:pt x="118" y="163"/>
                      <a:pt x="124" y="161"/>
                      <a:pt x="129" y="160"/>
                    </a:cubicBezTo>
                    <a:cubicBezTo>
                      <a:pt x="133" y="159"/>
                      <a:pt x="137" y="157"/>
                      <a:pt x="142" y="156"/>
                    </a:cubicBezTo>
                    <a:cubicBezTo>
                      <a:pt x="141" y="156"/>
                      <a:pt x="140" y="156"/>
                      <a:pt x="139" y="157"/>
                    </a:cubicBezTo>
                    <a:cubicBezTo>
                      <a:pt x="134" y="159"/>
                      <a:pt x="130" y="160"/>
                      <a:pt x="125" y="162"/>
                    </a:cubicBezTo>
                    <a:cubicBezTo>
                      <a:pt x="120" y="164"/>
                      <a:pt x="116" y="167"/>
                      <a:pt x="111" y="169"/>
                    </a:cubicBezTo>
                    <a:cubicBezTo>
                      <a:pt x="108" y="170"/>
                      <a:pt x="105" y="170"/>
                      <a:pt x="103" y="172"/>
                    </a:cubicBezTo>
                    <a:cubicBezTo>
                      <a:pt x="103" y="171"/>
                      <a:pt x="103" y="171"/>
                      <a:pt x="103" y="170"/>
                    </a:cubicBezTo>
                    <a:cubicBezTo>
                      <a:pt x="106" y="168"/>
                      <a:pt x="110" y="166"/>
                      <a:pt x="114" y="165"/>
                    </a:cubicBezTo>
                    <a:close/>
                    <a:moveTo>
                      <a:pt x="143" y="161"/>
                    </a:moveTo>
                    <a:cubicBezTo>
                      <a:pt x="141" y="161"/>
                      <a:pt x="138" y="162"/>
                      <a:pt x="137" y="162"/>
                    </a:cubicBezTo>
                    <a:cubicBezTo>
                      <a:pt x="132" y="164"/>
                      <a:pt x="128" y="166"/>
                      <a:pt x="124" y="167"/>
                    </a:cubicBezTo>
                    <a:cubicBezTo>
                      <a:pt x="121" y="169"/>
                      <a:pt x="118" y="170"/>
                      <a:pt x="114" y="171"/>
                    </a:cubicBezTo>
                    <a:cubicBezTo>
                      <a:pt x="112" y="173"/>
                      <a:pt x="109" y="173"/>
                      <a:pt x="107" y="175"/>
                    </a:cubicBezTo>
                    <a:cubicBezTo>
                      <a:pt x="107" y="175"/>
                      <a:pt x="107" y="176"/>
                      <a:pt x="107" y="176"/>
                    </a:cubicBezTo>
                    <a:cubicBezTo>
                      <a:pt x="109" y="176"/>
                      <a:pt x="111" y="175"/>
                      <a:pt x="113" y="175"/>
                    </a:cubicBezTo>
                    <a:cubicBezTo>
                      <a:pt x="116" y="173"/>
                      <a:pt x="120" y="172"/>
                      <a:pt x="123" y="171"/>
                    </a:cubicBezTo>
                    <a:cubicBezTo>
                      <a:pt x="123" y="171"/>
                      <a:pt x="128" y="169"/>
                      <a:pt x="126" y="170"/>
                    </a:cubicBezTo>
                    <a:cubicBezTo>
                      <a:pt x="124" y="171"/>
                      <a:pt x="122" y="171"/>
                      <a:pt x="120" y="172"/>
                    </a:cubicBezTo>
                    <a:cubicBezTo>
                      <a:pt x="118" y="173"/>
                      <a:pt x="116" y="174"/>
                      <a:pt x="114" y="175"/>
                    </a:cubicBezTo>
                    <a:cubicBezTo>
                      <a:pt x="114" y="176"/>
                      <a:pt x="114" y="176"/>
                      <a:pt x="115" y="176"/>
                    </a:cubicBezTo>
                    <a:cubicBezTo>
                      <a:pt x="115" y="176"/>
                      <a:pt x="115" y="176"/>
                      <a:pt x="115" y="176"/>
                    </a:cubicBezTo>
                    <a:cubicBezTo>
                      <a:pt x="116" y="176"/>
                      <a:pt x="116" y="175"/>
                      <a:pt x="115" y="175"/>
                    </a:cubicBezTo>
                    <a:cubicBezTo>
                      <a:pt x="115" y="175"/>
                      <a:pt x="119" y="173"/>
                      <a:pt x="119" y="173"/>
                    </a:cubicBezTo>
                    <a:cubicBezTo>
                      <a:pt x="120" y="173"/>
                      <a:pt x="122" y="172"/>
                      <a:pt x="123" y="172"/>
                    </a:cubicBezTo>
                    <a:cubicBezTo>
                      <a:pt x="123" y="172"/>
                      <a:pt x="124" y="171"/>
                      <a:pt x="125" y="171"/>
                    </a:cubicBezTo>
                    <a:cubicBezTo>
                      <a:pt x="120" y="174"/>
                      <a:pt x="115" y="177"/>
                      <a:pt x="109" y="177"/>
                    </a:cubicBezTo>
                    <a:cubicBezTo>
                      <a:pt x="106" y="176"/>
                      <a:pt x="105" y="175"/>
                      <a:pt x="104" y="173"/>
                    </a:cubicBezTo>
                    <a:cubicBezTo>
                      <a:pt x="111" y="173"/>
                      <a:pt x="118" y="169"/>
                      <a:pt x="124" y="167"/>
                    </a:cubicBezTo>
                    <a:cubicBezTo>
                      <a:pt x="128" y="165"/>
                      <a:pt x="132" y="163"/>
                      <a:pt x="136" y="162"/>
                    </a:cubicBezTo>
                    <a:cubicBezTo>
                      <a:pt x="139" y="161"/>
                      <a:pt x="142" y="161"/>
                      <a:pt x="145" y="160"/>
                    </a:cubicBezTo>
                    <a:cubicBezTo>
                      <a:pt x="144" y="160"/>
                      <a:pt x="143" y="160"/>
                      <a:pt x="143" y="161"/>
                    </a:cubicBezTo>
                    <a:close/>
                    <a:moveTo>
                      <a:pt x="128" y="169"/>
                    </a:moveTo>
                    <a:cubicBezTo>
                      <a:pt x="128" y="169"/>
                      <a:pt x="128" y="168"/>
                      <a:pt x="128" y="169"/>
                    </a:cubicBezTo>
                    <a:cubicBezTo>
                      <a:pt x="123" y="170"/>
                      <a:pt x="119" y="171"/>
                      <a:pt x="115" y="173"/>
                    </a:cubicBezTo>
                    <a:cubicBezTo>
                      <a:pt x="114" y="174"/>
                      <a:pt x="112" y="174"/>
                      <a:pt x="111" y="175"/>
                    </a:cubicBezTo>
                    <a:cubicBezTo>
                      <a:pt x="110" y="175"/>
                      <a:pt x="107" y="175"/>
                      <a:pt x="111" y="174"/>
                    </a:cubicBezTo>
                    <a:cubicBezTo>
                      <a:pt x="113" y="173"/>
                      <a:pt x="116" y="172"/>
                      <a:pt x="118" y="171"/>
                    </a:cubicBezTo>
                    <a:cubicBezTo>
                      <a:pt x="124" y="168"/>
                      <a:pt x="129" y="166"/>
                      <a:pt x="135" y="164"/>
                    </a:cubicBezTo>
                    <a:cubicBezTo>
                      <a:pt x="136" y="163"/>
                      <a:pt x="137" y="163"/>
                      <a:pt x="139" y="163"/>
                    </a:cubicBezTo>
                    <a:cubicBezTo>
                      <a:pt x="135" y="164"/>
                      <a:pt x="131" y="166"/>
                      <a:pt x="128" y="169"/>
                    </a:cubicBezTo>
                    <a:close/>
                    <a:moveTo>
                      <a:pt x="149" y="158"/>
                    </a:moveTo>
                    <a:cubicBezTo>
                      <a:pt x="141" y="160"/>
                      <a:pt x="133" y="162"/>
                      <a:pt x="125" y="165"/>
                    </a:cubicBezTo>
                    <a:cubicBezTo>
                      <a:pt x="122" y="167"/>
                      <a:pt x="118" y="169"/>
                      <a:pt x="114" y="170"/>
                    </a:cubicBezTo>
                    <a:cubicBezTo>
                      <a:pt x="112" y="171"/>
                      <a:pt x="110" y="172"/>
                      <a:pt x="108" y="172"/>
                    </a:cubicBezTo>
                    <a:cubicBezTo>
                      <a:pt x="107" y="172"/>
                      <a:pt x="106" y="172"/>
                      <a:pt x="105" y="172"/>
                    </a:cubicBezTo>
                    <a:cubicBezTo>
                      <a:pt x="106" y="172"/>
                      <a:pt x="107" y="171"/>
                      <a:pt x="108" y="171"/>
                    </a:cubicBezTo>
                    <a:cubicBezTo>
                      <a:pt x="115" y="168"/>
                      <a:pt x="123" y="164"/>
                      <a:pt x="131" y="161"/>
                    </a:cubicBezTo>
                    <a:cubicBezTo>
                      <a:pt x="139" y="158"/>
                      <a:pt x="148" y="155"/>
                      <a:pt x="155" y="151"/>
                    </a:cubicBezTo>
                    <a:cubicBezTo>
                      <a:pt x="154" y="154"/>
                      <a:pt x="152" y="156"/>
                      <a:pt x="149" y="158"/>
                    </a:cubicBezTo>
                    <a:close/>
                    <a:moveTo>
                      <a:pt x="155" y="151"/>
                    </a:moveTo>
                    <a:cubicBezTo>
                      <a:pt x="155" y="151"/>
                      <a:pt x="155" y="150"/>
                      <a:pt x="155" y="150"/>
                    </a:cubicBezTo>
                    <a:cubicBezTo>
                      <a:pt x="146" y="155"/>
                      <a:pt x="136" y="157"/>
                      <a:pt x="127" y="160"/>
                    </a:cubicBezTo>
                    <a:cubicBezTo>
                      <a:pt x="122" y="161"/>
                      <a:pt x="117" y="163"/>
                      <a:pt x="112" y="165"/>
                    </a:cubicBezTo>
                    <a:cubicBezTo>
                      <a:pt x="110" y="165"/>
                      <a:pt x="109" y="166"/>
                      <a:pt x="107" y="167"/>
                    </a:cubicBezTo>
                    <a:cubicBezTo>
                      <a:pt x="106" y="167"/>
                      <a:pt x="104" y="168"/>
                      <a:pt x="103" y="169"/>
                    </a:cubicBezTo>
                    <a:cubicBezTo>
                      <a:pt x="104" y="168"/>
                      <a:pt x="105" y="167"/>
                      <a:pt x="106" y="166"/>
                    </a:cubicBezTo>
                    <a:cubicBezTo>
                      <a:pt x="115" y="162"/>
                      <a:pt x="126" y="158"/>
                      <a:pt x="136" y="154"/>
                    </a:cubicBezTo>
                    <a:cubicBezTo>
                      <a:pt x="140" y="152"/>
                      <a:pt x="145" y="150"/>
                      <a:pt x="149" y="148"/>
                    </a:cubicBezTo>
                    <a:cubicBezTo>
                      <a:pt x="150" y="148"/>
                      <a:pt x="150" y="148"/>
                      <a:pt x="151" y="147"/>
                    </a:cubicBezTo>
                    <a:cubicBezTo>
                      <a:pt x="153" y="147"/>
                      <a:pt x="154" y="146"/>
                      <a:pt x="156" y="145"/>
                    </a:cubicBezTo>
                    <a:cubicBezTo>
                      <a:pt x="156" y="146"/>
                      <a:pt x="156" y="146"/>
                      <a:pt x="156" y="146"/>
                    </a:cubicBezTo>
                    <a:cubicBezTo>
                      <a:pt x="156" y="148"/>
                      <a:pt x="156" y="149"/>
                      <a:pt x="155" y="151"/>
                    </a:cubicBezTo>
                    <a:close/>
                    <a:moveTo>
                      <a:pt x="156" y="144"/>
                    </a:moveTo>
                    <a:cubicBezTo>
                      <a:pt x="156" y="144"/>
                      <a:pt x="155" y="145"/>
                      <a:pt x="155" y="145"/>
                    </a:cubicBezTo>
                    <a:cubicBezTo>
                      <a:pt x="155" y="145"/>
                      <a:pt x="154" y="145"/>
                      <a:pt x="154" y="145"/>
                    </a:cubicBezTo>
                    <a:cubicBezTo>
                      <a:pt x="151" y="147"/>
                      <a:pt x="149" y="148"/>
                      <a:pt x="147" y="149"/>
                    </a:cubicBezTo>
                    <a:cubicBezTo>
                      <a:pt x="137" y="152"/>
                      <a:pt x="127" y="155"/>
                      <a:pt x="118" y="159"/>
                    </a:cubicBezTo>
                    <a:cubicBezTo>
                      <a:pt x="127" y="155"/>
                      <a:pt x="136" y="151"/>
                      <a:pt x="145" y="146"/>
                    </a:cubicBezTo>
                    <a:cubicBezTo>
                      <a:pt x="146" y="145"/>
                      <a:pt x="147" y="145"/>
                      <a:pt x="149" y="144"/>
                    </a:cubicBezTo>
                    <a:cubicBezTo>
                      <a:pt x="151" y="143"/>
                      <a:pt x="154" y="142"/>
                      <a:pt x="156" y="142"/>
                    </a:cubicBezTo>
                    <a:cubicBezTo>
                      <a:pt x="157" y="142"/>
                      <a:pt x="157" y="141"/>
                      <a:pt x="157" y="141"/>
                    </a:cubicBezTo>
                    <a:cubicBezTo>
                      <a:pt x="157" y="142"/>
                      <a:pt x="156" y="143"/>
                      <a:pt x="156" y="144"/>
                    </a:cubicBezTo>
                    <a:close/>
                    <a:moveTo>
                      <a:pt x="157" y="141"/>
                    </a:moveTo>
                    <a:cubicBezTo>
                      <a:pt x="155" y="141"/>
                      <a:pt x="153" y="142"/>
                      <a:pt x="151" y="143"/>
                    </a:cubicBezTo>
                    <a:cubicBezTo>
                      <a:pt x="154" y="141"/>
                      <a:pt x="156" y="140"/>
                      <a:pt x="158" y="139"/>
                    </a:cubicBezTo>
                    <a:cubicBezTo>
                      <a:pt x="158" y="140"/>
                      <a:pt x="158" y="140"/>
                      <a:pt x="157" y="141"/>
                    </a:cubicBezTo>
                    <a:close/>
                    <a:moveTo>
                      <a:pt x="160" y="137"/>
                    </a:moveTo>
                    <a:cubicBezTo>
                      <a:pt x="160" y="137"/>
                      <a:pt x="160" y="138"/>
                      <a:pt x="160" y="138"/>
                    </a:cubicBezTo>
                    <a:cubicBezTo>
                      <a:pt x="159" y="138"/>
                      <a:pt x="158" y="138"/>
                      <a:pt x="157" y="139"/>
                    </a:cubicBezTo>
                    <a:cubicBezTo>
                      <a:pt x="154" y="140"/>
                      <a:pt x="150" y="142"/>
                      <a:pt x="147" y="144"/>
                    </a:cubicBezTo>
                    <a:cubicBezTo>
                      <a:pt x="144" y="145"/>
                      <a:pt x="141" y="145"/>
                      <a:pt x="139" y="146"/>
                    </a:cubicBezTo>
                    <a:cubicBezTo>
                      <a:pt x="132" y="149"/>
                      <a:pt x="125" y="151"/>
                      <a:pt x="118" y="153"/>
                    </a:cubicBezTo>
                    <a:cubicBezTo>
                      <a:pt x="115" y="155"/>
                      <a:pt x="112" y="156"/>
                      <a:pt x="109" y="157"/>
                    </a:cubicBezTo>
                    <a:cubicBezTo>
                      <a:pt x="107" y="158"/>
                      <a:pt x="106" y="158"/>
                      <a:pt x="104" y="159"/>
                    </a:cubicBezTo>
                    <a:cubicBezTo>
                      <a:pt x="103" y="159"/>
                      <a:pt x="103" y="159"/>
                      <a:pt x="103" y="159"/>
                    </a:cubicBezTo>
                    <a:cubicBezTo>
                      <a:pt x="103" y="159"/>
                      <a:pt x="104" y="159"/>
                      <a:pt x="104" y="158"/>
                    </a:cubicBezTo>
                    <a:cubicBezTo>
                      <a:pt x="117" y="151"/>
                      <a:pt x="131" y="147"/>
                      <a:pt x="145" y="141"/>
                    </a:cubicBezTo>
                    <a:cubicBezTo>
                      <a:pt x="151" y="138"/>
                      <a:pt x="158" y="136"/>
                      <a:pt x="164" y="133"/>
                    </a:cubicBezTo>
                    <a:cubicBezTo>
                      <a:pt x="169" y="132"/>
                      <a:pt x="173" y="130"/>
                      <a:pt x="177" y="128"/>
                    </a:cubicBezTo>
                    <a:cubicBezTo>
                      <a:pt x="173" y="132"/>
                      <a:pt x="164" y="134"/>
                      <a:pt x="160" y="137"/>
                    </a:cubicBezTo>
                    <a:close/>
                    <a:moveTo>
                      <a:pt x="178" y="126"/>
                    </a:moveTo>
                    <a:cubicBezTo>
                      <a:pt x="172" y="128"/>
                      <a:pt x="166" y="131"/>
                      <a:pt x="160" y="133"/>
                    </a:cubicBezTo>
                    <a:cubicBezTo>
                      <a:pt x="153" y="135"/>
                      <a:pt x="146" y="138"/>
                      <a:pt x="140" y="141"/>
                    </a:cubicBezTo>
                    <a:cubicBezTo>
                      <a:pt x="133" y="143"/>
                      <a:pt x="126" y="146"/>
                      <a:pt x="119" y="148"/>
                    </a:cubicBezTo>
                    <a:cubicBezTo>
                      <a:pt x="114" y="150"/>
                      <a:pt x="109" y="152"/>
                      <a:pt x="103" y="154"/>
                    </a:cubicBezTo>
                    <a:cubicBezTo>
                      <a:pt x="103" y="154"/>
                      <a:pt x="104" y="154"/>
                      <a:pt x="104" y="154"/>
                    </a:cubicBezTo>
                    <a:cubicBezTo>
                      <a:pt x="115" y="147"/>
                      <a:pt x="129" y="143"/>
                      <a:pt x="141" y="138"/>
                    </a:cubicBezTo>
                    <a:cubicBezTo>
                      <a:pt x="148" y="135"/>
                      <a:pt x="154" y="132"/>
                      <a:pt x="161" y="131"/>
                    </a:cubicBezTo>
                    <a:cubicBezTo>
                      <a:pt x="167" y="129"/>
                      <a:pt x="172" y="126"/>
                      <a:pt x="177" y="124"/>
                    </a:cubicBezTo>
                    <a:cubicBezTo>
                      <a:pt x="178" y="124"/>
                      <a:pt x="178" y="124"/>
                      <a:pt x="178" y="124"/>
                    </a:cubicBezTo>
                    <a:cubicBezTo>
                      <a:pt x="178" y="124"/>
                      <a:pt x="179" y="124"/>
                      <a:pt x="179" y="124"/>
                    </a:cubicBezTo>
                    <a:cubicBezTo>
                      <a:pt x="179" y="125"/>
                      <a:pt x="179" y="125"/>
                      <a:pt x="178" y="126"/>
                    </a:cubicBezTo>
                    <a:close/>
                    <a:moveTo>
                      <a:pt x="177" y="121"/>
                    </a:moveTo>
                    <a:cubicBezTo>
                      <a:pt x="177" y="121"/>
                      <a:pt x="176" y="121"/>
                      <a:pt x="176" y="121"/>
                    </a:cubicBezTo>
                    <a:cubicBezTo>
                      <a:pt x="167" y="123"/>
                      <a:pt x="158" y="127"/>
                      <a:pt x="150" y="130"/>
                    </a:cubicBezTo>
                    <a:cubicBezTo>
                      <a:pt x="146" y="131"/>
                      <a:pt x="142" y="133"/>
                      <a:pt x="138" y="134"/>
                    </a:cubicBezTo>
                    <a:cubicBezTo>
                      <a:pt x="130" y="136"/>
                      <a:pt x="123" y="138"/>
                      <a:pt x="116" y="141"/>
                    </a:cubicBezTo>
                    <a:cubicBezTo>
                      <a:pt x="115" y="141"/>
                      <a:pt x="113" y="142"/>
                      <a:pt x="112" y="142"/>
                    </a:cubicBezTo>
                    <a:cubicBezTo>
                      <a:pt x="111" y="142"/>
                      <a:pt x="111" y="142"/>
                      <a:pt x="110" y="142"/>
                    </a:cubicBezTo>
                    <a:cubicBezTo>
                      <a:pt x="109" y="143"/>
                      <a:pt x="108" y="143"/>
                      <a:pt x="108" y="142"/>
                    </a:cubicBezTo>
                    <a:cubicBezTo>
                      <a:pt x="111" y="141"/>
                      <a:pt x="115" y="140"/>
                      <a:pt x="118" y="139"/>
                    </a:cubicBezTo>
                    <a:cubicBezTo>
                      <a:pt x="124" y="137"/>
                      <a:pt x="130" y="134"/>
                      <a:pt x="136" y="132"/>
                    </a:cubicBezTo>
                    <a:cubicBezTo>
                      <a:pt x="143" y="129"/>
                      <a:pt x="151" y="127"/>
                      <a:pt x="158" y="124"/>
                    </a:cubicBezTo>
                    <a:cubicBezTo>
                      <a:pt x="159" y="124"/>
                      <a:pt x="159" y="124"/>
                      <a:pt x="160" y="124"/>
                    </a:cubicBezTo>
                    <a:cubicBezTo>
                      <a:pt x="160" y="124"/>
                      <a:pt x="161" y="124"/>
                      <a:pt x="161" y="123"/>
                    </a:cubicBezTo>
                    <a:cubicBezTo>
                      <a:pt x="167" y="122"/>
                      <a:pt x="172" y="121"/>
                      <a:pt x="177" y="119"/>
                    </a:cubicBezTo>
                    <a:cubicBezTo>
                      <a:pt x="178" y="119"/>
                      <a:pt x="178" y="120"/>
                      <a:pt x="178" y="120"/>
                    </a:cubicBezTo>
                    <a:cubicBezTo>
                      <a:pt x="178" y="121"/>
                      <a:pt x="177" y="121"/>
                      <a:pt x="177" y="121"/>
                    </a:cubicBezTo>
                    <a:close/>
                    <a:moveTo>
                      <a:pt x="165" y="122"/>
                    </a:moveTo>
                    <a:cubicBezTo>
                      <a:pt x="166" y="122"/>
                      <a:pt x="167" y="121"/>
                      <a:pt x="168" y="121"/>
                    </a:cubicBezTo>
                    <a:cubicBezTo>
                      <a:pt x="169" y="120"/>
                      <a:pt x="171" y="120"/>
                      <a:pt x="173" y="120"/>
                    </a:cubicBezTo>
                    <a:cubicBezTo>
                      <a:pt x="173" y="119"/>
                      <a:pt x="178" y="118"/>
                      <a:pt x="175" y="119"/>
                    </a:cubicBezTo>
                    <a:cubicBezTo>
                      <a:pt x="171" y="120"/>
                      <a:pt x="168" y="121"/>
                      <a:pt x="165" y="122"/>
                    </a:cubicBezTo>
                    <a:close/>
                    <a:moveTo>
                      <a:pt x="156" y="124"/>
                    </a:moveTo>
                    <a:cubicBezTo>
                      <a:pt x="155" y="124"/>
                      <a:pt x="155" y="124"/>
                      <a:pt x="155" y="124"/>
                    </a:cubicBezTo>
                    <a:cubicBezTo>
                      <a:pt x="141" y="128"/>
                      <a:pt x="128" y="132"/>
                      <a:pt x="115" y="138"/>
                    </a:cubicBezTo>
                    <a:cubicBezTo>
                      <a:pt x="113" y="139"/>
                      <a:pt x="111" y="139"/>
                      <a:pt x="109" y="140"/>
                    </a:cubicBezTo>
                    <a:cubicBezTo>
                      <a:pt x="109" y="140"/>
                      <a:pt x="109" y="140"/>
                      <a:pt x="108" y="140"/>
                    </a:cubicBezTo>
                    <a:cubicBezTo>
                      <a:pt x="108" y="140"/>
                      <a:pt x="108" y="140"/>
                      <a:pt x="109" y="140"/>
                    </a:cubicBezTo>
                    <a:cubicBezTo>
                      <a:pt x="109" y="139"/>
                      <a:pt x="111" y="139"/>
                      <a:pt x="111" y="138"/>
                    </a:cubicBezTo>
                    <a:cubicBezTo>
                      <a:pt x="115" y="137"/>
                      <a:pt x="118" y="135"/>
                      <a:pt x="122" y="134"/>
                    </a:cubicBezTo>
                    <a:cubicBezTo>
                      <a:pt x="129" y="131"/>
                      <a:pt x="136" y="128"/>
                      <a:pt x="143" y="125"/>
                    </a:cubicBezTo>
                    <a:cubicBezTo>
                      <a:pt x="146" y="125"/>
                      <a:pt x="148" y="124"/>
                      <a:pt x="151" y="123"/>
                    </a:cubicBezTo>
                    <a:cubicBezTo>
                      <a:pt x="159" y="121"/>
                      <a:pt x="168" y="120"/>
                      <a:pt x="176" y="116"/>
                    </a:cubicBezTo>
                    <a:cubicBezTo>
                      <a:pt x="176" y="117"/>
                      <a:pt x="177" y="117"/>
                      <a:pt x="177" y="118"/>
                    </a:cubicBezTo>
                    <a:cubicBezTo>
                      <a:pt x="170" y="119"/>
                      <a:pt x="163" y="121"/>
                      <a:pt x="156" y="124"/>
                    </a:cubicBezTo>
                    <a:close/>
                    <a:moveTo>
                      <a:pt x="169" y="118"/>
                    </a:moveTo>
                    <a:cubicBezTo>
                      <a:pt x="171" y="117"/>
                      <a:pt x="172" y="117"/>
                      <a:pt x="174" y="116"/>
                    </a:cubicBezTo>
                    <a:cubicBezTo>
                      <a:pt x="172" y="117"/>
                      <a:pt x="171" y="117"/>
                      <a:pt x="169" y="118"/>
                    </a:cubicBezTo>
                    <a:close/>
                    <a:moveTo>
                      <a:pt x="159" y="120"/>
                    </a:moveTo>
                    <a:cubicBezTo>
                      <a:pt x="159" y="120"/>
                      <a:pt x="158" y="121"/>
                      <a:pt x="158" y="121"/>
                    </a:cubicBezTo>
                    <a:cubicBezTo>
                      <a:pt x="145" y="124"/>
                      <a:pt x="133" y="127"/>
                      <a:pt x="121" y="132"/>
                    </a:cubicBezTo>
                    <a:cubicBezTo>
                      <a:pt x="118" y="133"/>
                      <a:pt x="115" y="134"/>
                      <a:pt x="112" y="135"/>
                    </a:cubicBezTo>
                    <a:cubicBezTo>
                      <a:pt x="112" y="135"/>
                      <a:pt x="111" y="136"/>
                      <a:pt x="110" y="136"/>
                    </a:cubicBezTo>
                    <a:cubicBezTo>
                      <a:pt x="111" y="136"/>
                      <a:pt x="111" y="135"/>
                      <a:pt x="111" y="135"/>
                    </a:cubicBezTo>
                    <a:cubicBezTo>
                      <a:pt x="112" y="134"/>
                      <a:pt x="113" y="134"/>
                      <a:pt x="114" y="133"/>
                    </a:cubicBezTo>
                    <a:cubicBezTo>
                      <a:pt x="121" y="129"/>
                      <a:pt x="128" y="127"/>
                      <a:pt x="135" y="125"/>
                    </a:cubicBezTo>
                    <a:cubicBezTo>
                      <a:pt x="147" y="121"/>
                      <a:pt x="161" y="118"/>
                      <a:pt x="174" y="113"/>
                    </a:cubicBezTo>
                    <a:cubicBezTo>
                      <a:pt x="174" y="114"/>
                      <a:pt x="175" y="115"/>
                      <a:pt x="175" y="115"/>
                    </a:cubicBezTo>
                    <a:cubicBezTo>
                      <a:pt x="170" y="116"/>
                      <a:pt x="164" y="119"/>
                      <a:pt x="159" y="120"/>
                    </a:cubicBezTo>
                    <a:close/>
                    <a:moveTo>
                      <a:pt x="148" y="120"/>
                    </a:moveTo>
                    <a:cubicBezTo>
                      <a:pt x="151" y="120"/>
                      <a:pt x="155" y="119"/>
                      <a:pt x="159" y="118"/>
                    </a:cubicBezTo>
                    <a:cubicBezTo>
                      <a:pt x="159" y="117"/>
                      <a:pt x="160" y="117"/>
                      <a:pt x="161" y="117"/>
                    </a:cubicBezTo>
                    <a:cubicBezTo>
                      <a:pt x="157" y="118"/>
                      <a:pt x="152" y="119"/>
                      <a:pt x="148" y="120"/>
                    </a:cubicBezTo>
                    <a:close/>
                    <a:moveTo>
                      <a:pt x="143" y="121"/>
                    </a:moveTo>
                    <a:cubicBezTo>
                      <a:pt x="137" y="123"/>
                      <a:pt x="132" y="124"/>
                      <a:pt x="127" y="126"/>
                    </a:cubicBezTo>
                    <a:cubicBezTo>
                      <a:pt x="124" y="127"/>
                      <a:pt x="122" y="128"/>
                      <a:pt x="120" y="129"/>
                    </a:cubicBezTo>
                    <a:cubicBezTo>
                      <a:pt x="117" y="130"/>
                      <a:pt x="114" y="130"/>
                      <a:pt x="112" y="131"/>
                    </a:cubicBezTo>
                    <a:cubicBezTo>
                      <a:pt x="123" y="126"/>
                      <a:pt x="133" y="123"/>
                      <a:pt x="144" y="120"/>
                    </a:cubicBezTo>
                    <a:cubicBezTo>
                      <a:pt x="149" y="118"/>
                      <a:pt x="154" y="116"/>
                      <a:pt x="160" y="115"/>
                    </a:cubicBezTo>
                    <a:cubicBezTo>
                      <a:pt x="164" y="114"/>
                      <a:pt x="168" y="113"/>
                      <a:pt x="172" y="111"/>
                    </a:cubicBezTo>
                    <a:cubicBezTo>
                      <a:pt x="173" y="111"/>
                      <a:pt x="173" y="112"/>
                      <a:pt x="173" y="112"/>
                    </a:cubicBezTo>
                    <a:cubicBezTo>
                      <a:pt x="163" y="116"/>
                      <a:pt x="153" y="118"/>
                      <a:pt x="143" y="121"/>
                    </a:cubicBezTo>
                    <a:close/>
                    <a:moveTo>
                      <a:pt x="171" y="108"/>
                    </a:moveTo>
                    <a:cubicBezTo>
                      <a:pt x="170" y="108"/>
                      <a:pt x="171" y="108"/>
                      <a:pt x="171" y="109"/>
                    </a:cubicBezTo>
                    <a:cubicBezTo>
                      <a:pt x="170" y="109"/>
                      <a:pt x="168" y="109"/>
                      <a:pt x="168" y="109"/>
                    </a:cubicBezTo>
                    <a:cubicBezTo>
                      <a:pt x="166" y="110"/>
                      <a:pt x="164" y="110"/>
                      <a:pt x="162" y="111"/>
                    </a:cubicBezTo>
                    <a:cubicBezTo>
                      <a:pt x="156" y="112"/>
                      <a:pt x="150" y="114"/>
                      <a:pt x="144" y="116"/>
                    </a:cubicBezTo>
                    <a:cubicBezTo>
                      <a:pt x="134" y="118"/>
                      <a:pt x="123" y="121"/>
                      <a:pt x="113" y="125"/>
                    </a:cubicBezTo>
                    <a:cubicBezTo>
                      <a:pt x="112" y="126"/>
                      <a:pt x="111" y="126"/>
                      <a:pt x="111" y="126"/>
                    </a:cubicBezTo>
                    <a:cubicBezTo>
                      <a:pt x="111" y="126"/>
                      <a:pt x="111" y="126"/>
                      <a:pt x="111" y="126"/>
                    </a:cubicBezTo>
                    <a:cubicBezTo>
                      <a:pt x="112" y="126"/>
                      <a:pt x="114" y="125"/>
                      <a:pt x="114" y="125"/>
                    </a:cubicBezTo>
                    <a:cubicBezTo>
                      <a:pt x="117" y="123"/>
                      <a:pt x="121" y="122"/>
                      <a:pt x="124" y="121"/>
                    </a:cubicBezTo>
                    <a:cubicBezTo>
                      <a:pt x="129" y="119"/>
                      <a:pt x="135" y="117"/>
                      <a:pt x="140" y="115"/>
                    </a:cubicBezTo>
                    <a:cubicBezTo>
                      <a:pt x="146" y="113"/>
                      <a:pt x="151" y="112"/>
                      <a:pt x="157" y="110"/>
                    </a:cubicBezTo>
                    <a:cubicBezTo>
                      <a:pt x="162" y="108"/>
                      <a:pt x="167" y="106"/>
                      <a:pt x="172" y="104"/>
                    </a:cubicBezTo>
                    <a:cubicBezTo>
                      <a:pt x="172" y="104"/>
                      <a:pt x="172" y="104"/>
                      <a:pt x="172" y="104"/>
                    </a:cubicBezTo>
                    <a:cubicBezTo>
                      <a:pt x="172" y="105"/>
                      <a:pt x="172" y="106"/>
                      <a:pt x="172" y="107"/>
                    </a:cubicBezTo>
                    <a:cubicBezTo>
                      <a:pt x="171" y="108"/>
                      <a:pt x="171" y="108"/>
                      <a:pt x="171" y="108"/>
                    </a:cubicBezTo>
                    <a:close/>
                    <a:moveTo>
                      <a:pt x="171" y="103"/>
                    </a:moveTo>
                    <a:cubicBezTo>
                      <a:pt x="167" y="104"/>
                      <a:pt x="163" y="106"/>
                      <a:pt x="158" y="108"/>
                    </a:cubicBezTo>
                    <a:cubicBezTo>
                      <a:pt x="153" y="110"/>
                      <a:pt x="148" y="111"/>
                      <a:pt x="142" y="112"/>
                    </a:cubicBezTo>
                    <a:cubicBezTo>
                      <a:pt x="132" y="115"/>
                      <a:pt x="123" y="119"/>
                      <a:pt x="113" y="121"/>
                    </a:cubicBezTo>
                    <a:cubicBezTo>
                      <a:pt x="109" y="122"/>
                      <a:pt x="113" y="121"/>
                      <a:pt x="114" y="120"/>
                    </a:cubicBezTo>
                    <a:cubicBezTo>
                      <a:pt x="117" y="119"/>
                      <a:pt x="120" y="117"/>
                      <a:pt x="124" y="116"/>
                    </a:cubicBezTo>
                    <a:cubicBezTo>
                      <a:pt x="129" y="114"/>
                      <a:pt x="134" y="113"/>
                      <a:pt x="139" y="111"/>
                    </a:cubicBezTo>
                    <a:cubicBezTo>
                      <a:pt x="149" y="108"/>
                      <a:pt x="158" y="105"/>
                      <a:pt x="168" y="102"/>
                    </a:cubicBezTo>
                    <a:cubicBezTo>
                      <a:pt x="169" y="102"/>
                      <a:pt x="170" y="101"/>
                      <a:pt x="170" y="101"/>
                    </a:cubicBezTo>
                    <a:cubicBezTo>
                      <a:pt x="170" y="101"/>
                      <a:pt x="171" y="101"/>
                      <a:pt x="171" y="100"/>
                    </a:cubicBezTo>
                    <a:cubicBezTo>
                      <a:pt x="171" y="100"/>
                      <a:pt x="171" y="100"/>
                      <a:pt x="171" y="100"/>
                    </a:cubicBezTo>
                    <a:cubicBezTo>
                      <a:pt x="172" y="101"/>
                      <a:pt x="172" y="102"/>
                      <a:pt x="172" y="103"/>
                    </a:cubicBezTo>
                    <a:cubicBezTo>
                      <a:pt x="172" y="103"/>
                      <a:pt x="172" y="103"/>
                      <a:pt x="171" y="103"/>
                    </a:cubicBezTo>
                    <a:close/>
                    <a:moveTo>
                      <a:pt x="128" y="111"/>
                    </a:moveTo>
                    <a:cubicBezTo>
                      <a:pt x="125" y="112"/>
                      <a:pt x="122" y="112"/>
                      <a:pt x="118" y="113"/>
                    </a:cubicBezTo>
                    <a:cubicBezTo>
                      <a:pt x="116" y="114"/>
                      <a:pt x="113" y="114"/>
                      <a:pt x="113" y="114"/>
                    </a:cubicBezTo>
                    <a:cubicBezTo>
                      <a:pt x="113" y="114"/>
                      <a:pt x="113" y="114"/>
                      <a:pt x="113" y="114"/>
                    </a:cubicBezTo>
                    <a:cubicBezTo>
                      <a:pt x="113" y="114"/>
                      <a:pt x="114" y="114"/>
                      <a:pt x="116" y="113"/>
                    </a:cubicBezTo>
                    <a:cubicBezTo>
                      <a:pt x="123" y="111"/>
                      <a:pt x="129" y="109"/>
                      <a:pt x="135" y="107"/>
                    </a:cubicBezTo>
                    <a:cubicBezTo>
                      <a:pt x="139" y="105"/>
                      <a:pt x="142" y="104"/>
                      <a:pt x="146" y="103"/>
                    </a:cubicBezTo>
                    <a:cubicBezTo>
                      <a:pt x="154" y="101"/>
                      <a:pt x="162" y="98"/>
                      <a:pt x="170" y="96"/>
                    </a:cubicBezTo>
                    <a:cubicBezTo>
                      <a:pt x="170" y="96"/>
                      <a:pt x="170" y="97"/>
                      <a:pt x="171" y="98"/>
                    </a:cubicBezTo>
                    <a:cubicBezTo>
                      <a:pt x="157" y="103"/>
                      <a:pt x="142" y="107"/>
                      <a:pt x="128" y="111"/>
                    </a:cubicBezTo>
                    <a:close/>
                    <a:moveTo>
                      <a:pt x="163" y="97"/>
                    </a:moveTo>
                    <a:cubicBezTo>
                      <a:pt x="163" y="97"/>
                      <a:pt x="164" y="97"/>
                      <a:pt x="165" y="97"/>
                    </a:cubicBezTo>
                    <a:cubicBezTo>
                      <a:pt x="166" y="96"/>
                      <a:pt x="167" y="96"/>
                      <a:pt x="168" y="96"/>
                    </a:cubicBezTo>
                    <a:cubicBezTo>
                      <a:pt x="166" y="96"/>
                      <a:pt x="165" y="97"/>
                      <a:pt x="163" y="97"/>
                    </a:cubicBezTo>
                    <a:close/>
                    <a:moveTo>
                      <a:pt x="158" y="98"/>
                    </a:moveTo>
                    <a:cubicBezTo>
                      <a:pt x="153" y="100"/>
                      <a:pt x="148" y="101"/>
                      <a:pt x="143" y="103"/>
                    </a:cubicBezTo>
                    <a:cubicBezTo>
                      <a:pt x="142" y="103"/>
                      <a:pt x="142" y="103"/>
                      <a:pt x="141" y="103"/>
                    </a:cubicBezTo>
                    <a:cubicBezTo>
                      <a:pt x="134" y="105"/>
                      <a:pt x="127" y="107"/>
                      <a:pt x="120" y="110"/>
                    </a:cubicBezTo>
                    <a:cubicBezTo>
                      <a:pt x="118" y="110"/>
                      <a:pt x="116" y="110"/>
                      <a:pt x="114" y="110"/>
                    </a:cubicBezTo>
                    <a:cubicBezTo>
                      <a:pt x="114" y="110"/>
                      <a:pt x="114" y="110"/>
                      <a:pt x="114" y="110"/>
                    </a:cubicBezTo>
                    <a:cubicBezTo>
                      <a:pt x="116" y="110"/>
                      <a:pt x="117" y="109"/>
                      <a:pt x="119" y="109"/>
                    </a:cubicBezTo>
                    <a:cubicBezTo>
                      <a:pt x="122" y="108"/>
                      <a:pt x="125" y="107"/>
                      <a:pt x="128" y="106"/>
                    </a:cubicBezTo>
                    <a:cubicBezTo>
                      <a:pt x="135" y="104"/>
                      <a:pt x="143" y="101"/>
                      <a:pt x="150" y="99"/>
                    </a:cubicBezTo>
                    <a:cubicBezTo>
                      <a:pt x="153" y="99"/>
                      <a:pt x="156" y="98"/>
                      <a:pt x="158" y="97"/>
                    </a:cubicBezTo>
                    <a:cubicBezTo>
                      <a:pt x="159" y="96"/>
                      <a:pt x="161" y="95"/>
                      <a:pt x="162" y="95"/>
                    </a:cubicBezTo>
                    <a:cubicBezTo>
                      <a:pt x="164" y="94"/>
                      <a:pt x="166" y="93"/>
                      <a:pt x="168" y="93"/>
                    </a:cubicBezTo>
                    <a:cubicBezTo>
                      <a:pt x="169" y="93"/>
                      <a:pt x="169" y="94"/>
                      <a:pt x="169" y="95"/>
                    </a:cubicBezTo>
                    <a:cubicBezTo>
                      <a:pt x="165" y="95"/>
                      <a:pt x="162" y="97"/>
                      <a:pt x="158" y="98"/>
                    </a:cubicBezTo>
                    <a:close/>
                    <a:moveTo>
                      <a:pt x="167" y="89"/>
                    </a:moveTo>
                    <a:cubicBezTo>
                      <a:pt x="167" y="89"/>
                      <a:pt x="167" y="89"/>
                      <a:pt x="167" y="89"/>
                    </a:cubicBezTo>
                    <a:cubicBezTo>
                      <a:pt x="162" y="90"/>
                      <a:pt x="158" y="91"/>
                      <a:pt x="153" y="93"/>
                    </a:cubicBezTo>
                    <a:cubicBezTo>
                      <a:pt x="150" y="94"/>
                      <a:pt x="147" y="95"/>
                      <a:pt x="144" y="96"/>
                    </a:cubicBezTo>
                    <a:cubicBezTo>
                      <a:pt x="135" y="98"/>
                      <a:pt x="125" y="102"/>
                      <a:pt x="116" y="102"/>
                    </a:cubicBezTo>
                    <a:cubicBezTo>
                      <a:pt x="124" y="102"/>
                      <a:pt x="133" y="98"/>
                      <a:pt x="141" y="95"/>
                    </a:cubicBezTo>
                    <a:cubicBezTo>
                      <a:pt x="149" y="92"/>
                      <a:pt x="159" y="90"/>
                      <a:pt x="166" y="85"/>
                    </a:cubicBezTo>
                    <a:cubicBezTo>
                      <a:pt x="167" y="84"/>
                      <a:pt x="166" y="84"/>
                      <a:pt x="166" y="84"/>
                    </a:cubicBezTo>
                    <a:cubicBezTo>
                      <a:pt x="157" y="88"/>
                      <a:pt x="147" y="90"/>
                      <a:pt x="138" y="92"/>
                    </a:cubicBezTo>
                    <a:cubicBezTo>
                      <a:pt x="130" y="94"/>
                      <a:pt x="121" y="96"/>
                      <a:pt x="114" y="99"/>
                    </a:cubicBezTo>
                    <a:cubicBezTo>
                      <a:pt x="114" y="98"/>
                      <a:pt x="113" y="98"/>
                      <a:pt x="112" y="97"/>
                    </a:cubicBezTo>
                    <a:cubicBezTo>
                      <a:pt x="129" y="93"/>
                      <a:pt x="144" y="87"/>
                      <a:pt x="160" y="83"/>
                    </a:cubicBezTo>
                    <a:cubicBezTo>
                      <a:pt x="163" y="82"/>
                      <a:pt x="166" y="81"/>
                      <a:pt x="168" y="81"/>
                    </a:cubicBezTo>
                    <a:cubicBezTo>
                      <a:pt x="166" y="82"/>
                      <a:pt x="166" y="86"/>
                      <a:pt x="167" y="89"/>
                    </a:cubicBezTo>
                    <a:close/>
                    <a:moveTo>
                      <a:pt x="160" y="82"/>
                    </a:moveTo>
                    <a:cubicBezTo>
                      <a:pt x="144" y="86"/>
                      <a:pt x="129" y="92"/>
                      <a:pt x="113" y="96"/>
                    </a:cubicBezTo>
                    <a:cubicBezTo>
                      <a:pt x="117" y="93"/>
                      <a:pt x="123" y="92"/>
                      <a:pt x="127" y="91"/>
                    </a:cubicBezTo>
                    <a:cubicBezTo>
                      <a:pt x="136" y="89"/>
                      <a:pt x="144" y="87"/>
                      <a:pt x="151" y="84"/>
                    </a:cubicBezTo>
                    <a:cubicBezTo>
                      <a:pt x="167" y="79"/>
                      <a:pt x="184" y="72"/>
                      <a:pt x="200" y="70"/>
                    </a:cubicBezTo>
                    <a:cubicBezTo>
                      <a:pt x="205" y="70"/>
                      <a:pt x="196" y="72"/>
                      <a:pt x="195" y="73"/>
                    </a:cubicBezTo>
                    <a:cubicBezTo>
                      <a:pt x="192" y="73"/>
                      <a:pt x="188" y="75"/>
                      <a:pt x="184" y="76"/>
                    </a:cubicBezTo>
                    <a:cubicBezTo>
                      <a:pt x="176" y="78"/>
                      <a:pt x="168" y="80"/>
                      <a:pt x="160" y="82"/>
                    </a:cubicBezTo>
                    <a:close/>
                    <a:moveTo>
                      <a:pt x="175" y="82"/>
                    </a:moveTo>
                    <a:cubicBezTo>
                      <a:pt x="174" y="82"/>
                      <a:pt x="174" y="81"/>
                      <a:pt x="173" y="81"/>
                    </a:cubicBezTo>
                    <a:cubicBezTo>
                      <a:pt x="178" y="80"/>
                      <a:pt x="182" y="79"/>
                      <a:pt x="187" y="78"/>
                    </a:cubicBezTo>
                    <a:cubicBezTo>
                      <a:pt x="192" y="77"/>
                      <a:pt x="197" y="75"/>
                      <a:pt x="202" y="74"/>
                    </a:cubicBezTo>
                    <a:cubicBezTo>
                      <a:pt x="204" y="73"/>
                      <a:pt x="204" y="73"/>
                      <a:pt x="202" y="74"/>
                    </a:cubicBezTo>
                    <a:cubicBezTo>
                      <a:pt x="200" y="75"/>
                      <a:pt x="199" y="75"/>
                      <a:pt x="197" y="76"/>
                    </a:cubicBezTo>
                    <a:cubicBezTo>
                      <a:pt x="195" y="77"/>
                      <a:pt x="192" y="78"/>
                      <a:pt x="189" y="78"/>
                    </a:cubicBezTo>
                    <a:cubicBezTo>
                      <a:pt x="185" y="80"/>
                      <a:pt x="180" y="81"/>
                      <a:pt x="175" y="82"/>
                    </a:cubicBezTo>
                    <a:close/>
                    <a:moveTo>
                      <a:pt x="192" y="83"/>
                    </a:moveTo>
                    <a:cubicBezTo>
                      <a:pt x="196" y="82"/>
                      <a:pt x="200" y="81"/>
                      <a:pt x="204" y="80"/>
                    </a:cubicBezTo>
                    <a:cubicBezTo>
                      <a:pt x="209" y="79"/>
                      <a:pt x="200" y="82"/>
                      <a:pt x="199" y="82"/>
                    </a:cubicBezTo>
                    <a:cubicBezTo>
                      <a:pt x="197" y="83"/>
                      <a:pt x="196" y="83"/>
                      <a:pt x="194" y="84"/>
                    </a:cubicBezTo>
                    <a:cubicBezTo>
                      <a:pt x="193" y="84"/>
                      <a:pt x="193" y="83"/>
                      <a:pt x="192" y="83"/>
                    </a:cubicBezTo>
                    <a:close/>
                    <a:moveTo>
                      <a:pt x="194" y="85"/>
                    </a:moveTo>
                    <a:cubicBezTo>
                      <a:pt x="198" y="85"/>
                      <a:pt x="202" y="83"/>
                      <a:pt x="205" y="82"/>
                    </a:cubicBezTo>
                    <a:cubicBezTo>
                      <a:pt x="209" y="81"/>
                      <a:pt x="203" y="84"/>
                      <a:pt x="202" y="85"/>
                    </a:cubicBezTo>
                    <a:cubicBezTo>
                      <a:pt x="200" y="86"/>
                      <a:pt x="198" y="87"/>
                      <a:pt x="196" y="88"/>
                    </a:cubicBezTo>
                    <a:cubicBezTo>
                      <a:pt x="196" y="87"/>
                      <a:pt x="195" y="86"/>
                      <a:pt x="194" y="85"/>
                    </a:cubicBezTo>
                    <a:close/>
                    <a:moveTo>
                      <a:pt x="197" y="90"/>
                    </a:moveTo>
                    <a:cubicBezTo>
                      <a:pt x="197" y="89"/>
                      <a:pt x="197" y="89"/>
                      <a:pt x="197" y="89"/>
                    </a:cubicBezTo>
                    <a:cubicBezTo>
                      <a:pt x="200" y="88"/>
                      <a:pt x="203" y="87"/>
                      <a:pt x="207" y="86"/>
                    </a:cubicBezTo>
                    <a:cubicBezTo>
                      <a:pt x="211" y="85"/>
                      <a:pt x="206" y="87"/>
                      <a:pt x="205" y="87"/>
                    </a:cubicBezTo>
                    <a:cubicBezTo>
                      <a:pt x="203" y="89"/>
                      <a:pt x="200" y="90"/>
                      <a:pt x="198" y="91"/>
                    </a:cubicBezTo>
                    <a:cubicBezTo>
                      <a:pt x="198" y="90"/>
                      <a:pt x="198" y="90"/>
                      <a:pt x="197" y="90"/>
                    </a:cubicBezTo>
                    <a:close/>
                    <a:moveTo>
                      <a:pt x="199" y="92"/>
                    </a:moveTo>
                    <a:cubicBezTo>
                      <a:pt x="200" y="92"/>
                      <a:pt x="201" y="92"/>
                      <a:pt x="202" y="92"/>
                    </a:cubicBezTo>
                    <a:cubicBezTo>
                      <a:pt x="204" y="91"/>
                      <a:pt x="208" y="91"/>
                      <a:pt x="210" y="90"/>
                    </a:cubicBezTo>
                    <a:cubicBezTo>
                      <a:pt x="207" y="92"/>
                      <a:pt x="203" y="93"/>
                      <a:pt x="200" y="95"/>
                    </a:cubicBezTo>
                    <a:cubicBezTo>
                      <a:pt x="200" y="94"/>
                      <a:pt x="199" y="93"/>
                      <a:pt x="199" y="92"/>
                    </a:cubicBezTo>
                    <a:close/>
                    <a:moveTo>
                      <a:pt x="201" y="96"/>
                    </a:moveTo>
                    <a:cubicBezTo>
                      <a:pt x="204" y="96"/>
                      <a:pt x="207" y="95"/>
                      <a:pt x="209" y="94"/>
                    </a:cubicBezTo>
                    <a:cubicBezTo>
                      <a:pt x="213" y="92"/>
                      <a:pt x="208" y="95"/>
                      <a:pt x="207" y="96"/>
                    </a:cubicBezTo>
                    <a:cubicBezTo>
                      <a:pt x="206" y="97"/>
                      <a:pt x="204" y="97"/>
                      <a:pt x="202" y="98"/>
                    </a:cubicBezTo>
                    <a:cubicBezTo>
                      <a:pt x="202" y="98"/>
                      <a:pt x="201" y="97"/>
                      <a:pt x="201" y="96"/>
                    </a:cubicBezTo>
                    <a:close/>
                    <a:moveTo>
                      <a:pt x="204" y="101"/>
                    </a:moveTo>
                    <a:cubicBezTo>
                      <a:pt x="204" y="100"/>
                      <a:pt x="203" y="100"/>
                      <a:pt x="203" y="99"/>
                    </a:cubicBezTo>
                    <a:cubicBezTo>
                      <a:pt x="203" y="99"/>
                      <a:pt x="203" y="99"/>
                      <a:pt x="203" y="99"/>
                    </a:cubicBezTo>
                    <a:cubicBezTo>
                      <a:pt x="205" y="99"/>
                      <a:pt x="207" y="99"/>
                      <a:pt x="209" y="98"/>
                    </a:cubicBezTo>
                    <a:cubicBezTo>
                      <a:pt x="212" y="97"/>
                      <a:pt x="208" y="99"/>
                      <a:pt x="208" y="99"/>
                    </a:cubicBezTo>
                    <a:cubicBezTo>
                      <a:pt x="206" y="99"/>
                      <a:pt x="205" y="100"/>
                      <a:pt x="204" y="100"/>
                    </a:cubicBezTo>
                    <a:cubicBezTo>
                      <a:pt x="204" y="101"/>
                      <a:pt x="204" y="101"/>
                      <a:pt x="204" y="101"/>
                    </a:cubicBezTo>
                    <a:close/>
                    <a:moveTo>
                      <a:pt x="206" y="103"/>
                    </a:moveTo>
                    <a:cubicBezTo>
                      <a:pt x="206" y="102"/>
                      <a:pt x="205" y="102"/>
                      <a:pt x="205" y="101"/>
                    </a:cubicBezTo>
                    <a:cubicBezTo>
                      <a:pt x="206" y="101"/>
                      <a:pt x="207" y="101"/>
                      <a:pt x="209" y="100"/>
                    </a:cubicBezTo>
                    <a:cubicBezTo>
                      <a:pt x="210" y="101"/>
                      <a:pt x="210" y="101"/>
                      <a:pt x="209" y="102"/>
                    </a:cubicBezTo>
                    <a:cubicBezTo>
                      <a:pt x="208" y="102"/>
                      <a:pt x="207" y="102"/>
                      <a:pt x="206" y="103"/>
                    </a:cubicBezTo>
                    <a:close/>
                    <a:moveTo>
                      <a:pt x="211" y="103"/>
                    </a:moveTo>
                    <a:cubicBezTo>
                      <a:pt x="211" y="104"/>
                      <a:pt x="210" y="105"/>
                      <a:pt x="209" y="105"/>
                    </a:cubicBezTo>
                    <a:cubicBezTo>
                      <a:pt x="208" y="105"/>
                      <a:pt x="208" y="104"/>
                      <a:pt x="207" y="104"/>
                    </a:cubicBezTo>
                    <a:cubicBezTo>
                      <a:pt x="209" y="103"/>
                      <a:pt x="211" y="103"/>
                      <a:pt x="211" y="103"/>
                    </a:cubicBezTo>
                    <a:close/>
                    <a:moveTo>
                      <a:pt x="210" y="106"/>
                    </a:moveTo>
                    <a:cubicBezTo>
                      <a:pt x="210" y="106"/>
                      <a:pt x="210" y="106"/>
                      <a:pt x="210" y="106"/>
                    </a:cubicBezTo>
                    <a:cubicBezTo>
                      <a:pt x="212" y="106"/>
                      <a:pt x="213" y="106"/>
                      <a:pt x="211" y="108"/>
                    </a:cubicBezTo>
                    <a:cubicBezTo>
                      <a:pt x="211" y="107"/>
                      <a:pt x="210" y="107"/>
                      <a:pt x="210" y="106"/>
                    </a:cubicBezTo>
                    <a:close/>
                    <a:moveTo>
                      <a:pt x="213" y="109"/>
                    </a:moveTo>
                    <a:cubicBezTo>
                      <a:pt x="214" y="108"/>
                      <a:pt x="213" y="110"/>
                      <a:pt x="213" y="111"/>
                    </a:cubicBezTo>
                    <a:cubicBezTo>
                      <a:pt x="213" y="110"/>
                      <a:pt x="212" y="109"/>
                      <a:pt x="212" y="109"/>
                    </a:cubicBezTo>
                    <a:cubicBezTo>
                      <a:pt x="212" y="109"/>
                      <a:pt x="212" y="109"/>
                      <a:pt x="213" y="109"/>
                    </a:cubicBezTo>
                    <a:close/>
                    <a:moveTo>
                      <a:pt x="214" y="110"/>
                    </a:moveTo>
                    <a:cubicBezTo>
                      <a:pt x="214" y="111"/>
                      <a:pt x="214" y="111"/>
                      <a:pt x="214" y="112"/>
                    </a:cubicBezTo>
                    <a:cubicBezTo>
                      <a:pt x="214" y="112"/>
                      <a:pt x="214" y="113"/>
                      <a:pt x="214" y="113"/>
                    </a:cubicBezTo>
                    <a:cubicBezTo>
                      <a:pt x="214" y="113"/>
                      <a:pt x="214" y="112"/>
                      <a:pt x="213" y="112"/>
                    </a:cubicBezTo>
                    <a:cubicBezTo>
                      <a:pt x="214" y="111"/>
                      <a:pt x="214" y="111"/>
                      <a:pt x="214" y="110"/>
                    </a:cubicBezTo>
                    <a:close/>
                    <a:moveTo>
                      <a:pt x="213" y="105"/>
                    </a:moveTo>
                    <a:cubicBezTo>
                      <a:pt x="213" y="105"/>
                      <a:pt x="213" y="105"/>
                      <a:pt x="213" y="105"/>
                    </a:cubicBezTo>
                    <a:cubicBezTo>
                      <a:pt x="212" y="105"/>
                      <a:pt x="209" y="106"/>
                      <a:pt x="211" y="105"/>
                    </a:cubicBezTo>
                    <a:cubicBezTo>
                      <a:pt x="212" y="104"/>
                      <a:pt x="212" y="103"/>
                      <a:pt x="213" y="102"/>
                    </a:cubicBezTo>
                    <a:cubicBezTo>
                      <a:pt x="213" y="102"/>
                      <a:pt x="212" y="102"/>
                      <a:pt x="212" y="102"/>
                    </a:cubicBezTo>
                    <a:cubicBezTo>
                      <a:pt x="210" y="102"/>
                      <a:pt x="211" y="102"/>
                      <a:pt x="209" y="102"/>
                    </a:cubicBezTo>
                    <a:cubicBezTo>
                      <a:pt x="209" y="102"/>
                      <a:pt x="209" y="102"/>
                      <a:pt x="209" y="102"/>
                    </a:cubicBezTo>
                    <a:cubicBezTo>
                      <a:pt x="210" y="102"/>
                      <a:pt x="211" y="101"/>
                      <a:pt x="212" y="100"/>
                    </a:cubicBezTo>
                    <a:cubicBezTo>
                      <a:pt x="212" y="100"/>
                      <a:pt x="212" y="99"/>
                      <a:pt x="212" y="99"/>
                    </a:cubicBezTo>
                    <a:cubicBezTo>
                      <a:pt x="210" y="99"/>
                      <a:pt x="207" y="99"/>
                      <a:pt x="206" y="100"/>
                    </a:cubicBezTo>
                    <a:cubicBezTo>
                      <a:pt x="207" y="99"/>
                      <a:pt x="210" y="99"/>
                      <a:pt x="211" y="97"/>
                    </a:cubicBezTo>
                    <a:cubicBezTo>
                      <a:pt x="212" y="97"/>
                      <a:pt x="211" y="97"/>
                      <a:pt x="211" y="97"/>
                    </a:cubicBezTo>
                    <a:cubicBezTo>
                      <a:pt x="210" y="97"/>
                      <a:pt x="208" y="97"/>
                      <a:pt x="207" y="98"/>
                    </a:cubicBezTo>
                    <a:cubicBezTo>
                      <a:pt x="206" y="98"/>
                      <a:pt x="201" y="100"/>
                      <a:pt x="205" y="98"/>
                    </a:cubicBezTo>
                    <a:cubicBezTo>
                      <a:pt x="207" y="96"/>
                      <a:pt x="210" y="95"/>
                      <a:pt x="212" y="93"/>
                    </a:cubicBezTo>
                    <a:cubicBezTo>
                      <a:pt x="212" y="93"/>
                      <a:pt x="212" y="93"/>
                      <a:pt x="212" y="93"/>
                    </a:cubicBezTo>
                    <a:cubicBezTo>
                      <a:pt x="213" y="98"/>
                      <a:pt x="214" y="103"/>
                      <a:pt x="214" y="108"/>
                    </a:cubicBezTo>
                    <a:cubicBezTo>
                      <a:pt x="212" y="108"/>
                      <a:pt x="213" y="107"/>
                      <a:pt x="213" y="105"/>
                    </a:cubicBezTo>
                    <a:close/>
                    <a:moveTo>
                      <a:pt x="211" y="92"/>
                    </a:moveTo>
                    <a:cubicBezTo>
                      <a:pt x="208" y="93"/>
                      <a:pt x="205" y="95"/>
                      <a:pt x="201" y="95"/>
                    </a:cubicBezTo>
                    <a:cubicBezTo>
                      <a:pt x="202" y="95"/>
                      <a:pt x="205" y="93"/>
                      <a:pt x="206" y="92"/>
                    </a:cubicBezTo>
                    <a:cubicBezTo>
                      <a:pt x="208" y="92"/>
                      <a:pt x="210" y="91"/>
                      <a:pt x="211" y="90"/>
                    </a:cubicBezTo>
                    <a:cubicBezTo>
                      <a:pt x="211" y="90"/>
                      <a:pt x="211" y="90"/>
                      <a:pt x="211" y="90"/>
                    </a:cubicBezTo>
                    <a:cubicBezTo>
                      <a:pt x="211" y="91"/>
                      <a:pt x="212" y="92"/>
                      <a:pt x="212" y="92"/>
                    </a:cubicBezTo>
                    <a:cubicBezTo>
                      <a:pt x="212" y="92"/>
                      <a:pt x="212" y="92"/>
                      <a:pt x="211" y="92"/>
                    </a:cubicBezTo>
                    <a:close/>
                    <a:moveTo>
                      <a:pt x="211" y="89"/>
                    </a:moveTo>
                    <a:cubicBezTo>
                      <a:pt x="207" y="89"/>
                      <a:pt x="203" y="91"/>
                      <a:pt x="199" y="91"/>
                    </a:cubicBezTo>
                    <a:cubicBezTo>
                      <a:pt x="200" y="91"/>
                      <a:pt x="203" y="89"/>
                      <a:pt x="204" y="89"/>
                    </a:cubicBezTo>
                    <a:cubicBezTo>
                      <a:pt x="206" y="88"/>
                      <a:pt x="208" y="87"/>
                      <a:pt x="210" y="86"/>
                    </a:cubicBezTo>
                    <a:cubicBezTo>
                      <a:pt x="210" y="87"/>
                      <a:pt x="211" y="88"/>
                      <a:pt x="211" y="89"/>
                    </a:cubicBezTo>
                    <a:cubicBezTo>
                      <a:pt x="211" y="89"/>
                      <a:pt x="211" y="89"/>
                      <a:pt x="211" y="89"/>
                    </a:cubicBezTo>
                    <a:close/>
                    <a:moveTo>
                      <a:pt x="203" y="87"/>
                    </a:moveTo>
                    <a:cubicBezTo>
                      <a:pt x="202" y="87"/>
                      <a:pt x="198" y="87"/>
                      <a:pt x="197" y="88"/>
                    </a:cubicBezTo>
                    <a:cubicBezTo>
                      <a:pt x="201" y="86"/>
                      <a:pt x="205" y="84"/>
                      <a:pt x="208" y="82"/>
                    </a:cubicBezTo>
                    <a:cubicBezTo>
                      <a:pt x="208" y="82"/>
                      <a:pt x="208" y="81"/>
                      <a:pt x="208" y="81"/>
                    </a:cubicBezTo>
                    <a:cubicBezTo>
                      <a:pt x="204" y="81"/>
                      <a:pt x="200" y="83"/>
                      <a:pt x="196" y="84"/>
                    </a:cubicBezTo>
                    <a:cubicBezTo>
                      <a:pt x="193" y="85"/>
                      <a:pt x="200" y="82"/>
                      <a:pt x="201" y="82"/>
                    </a:cubicBezTo>
                    <a:cubicBezTo>
                      <a:pt x="203" y="81"/>
                      <a:pt x="205" y="81"/>
                      <a:pt x="207" y="79"/>
                    </a:cubicBezTo>
                    <a:cubicBezTo>
                      <a:pt x="207" y="79"/>
                      <a:pt x="207" y="79"/>
                      <a:pt x="207" y="79"/>
                    </a:cubicBezTo>
                    <a:cubicBezTo>
                      <a:pt x="202" y="79"/>
                      <a:pt x="197" y="81"/>
                      <a:pt x="192" y="82"/>
                    </a:cubicBezTo>
                    <a:cubicBezTo>
                      <a:pt x="197" y="80"/>
                      <a:pt x="202" y="79"/>
                      <a:pt x="207" y="77"/>
                    </a:cubicBezTo>
                    <a:cubicBezTo>
                      <a:pt x="207" y="77"/>
                      <a:pt x="207" y="77"/>
                      <a:pt x="207" y="77"/>
                    </a:cubicBezTo>
                    <a:cubicBezTo>
                      <a:pt x="208" y="80"/>
                      <a:pt x="209" y="82"/>
                      <a:pt x="210" y="85"/>
                    </a:cubicBezTo>
                    <a:cubicBezTo>
                      <a:pt x="208" y="85"/>
                      <a:pt x="205" y="86"/>
                      <a:pt x="203" y="87"/>
                    </a:cubicBezTo>
                    <a:close/>
                    <a:moveTo>
                      <a:pt x="207" y="77"/>
                    </a:moveTo>
                    <a:cubicBezTo>
                      <a:pt x="201" y="78"/>
                      <a:pt x="196" y="78"/>
                      <a:pt x="191" y="79"/>
                    </a:cubicBezTo>
                    <a:cubicBezTo>
                      <a:pt x="188" y="80"/>
                      <a:pt x="185" y="81"/>
                      <a:pt x="182" y="81"/>
                    </a:cubicBezTo>
                    <a:cubicBezTo>
                      <a:pt x="181" y="81"/>
                      <a:pt x="180" y="82"/>
                      <a:pt x="179" y="82"/>
                    </a:cubicBezTo>
                    <a:cubicBezTo>
                      <a:pt x="188" y="80"/>
                      <a:pt x="197" y="77"/>
                      <a:pt x="205" y="73"/>
                    </a:cubicBezTo>
                    <a:cubicBezTo>
                      <a:pt x="205" y="73"/>
                      <a:pt x="205" y="73"/>
                      <a:pt x="205" y="73"/>
                    </a:cubicBezTo>
                    <a:cubicBezTo>
                      <a:pt x="200" y="73"/>
                      <a:pt x="195" y="75"/>
                      <a:pt x="190" y="76"/>
                    </a:cubicBezTo>
                    <a:cubicBezTo>
                      <a:pt x="184" y="78"/>
                      <a:pt x="178" y="79"/>
                      <a:pt x="172" y="80"/>
                    </a:cubicBezTo>
                    <a:cubicBezTo>
                      <a:pt x="172" y="80"/>
                      <a:pt x="172" y="80"/>
                      <a:pt x="171" y="80"/>
                    </a:cubicBezTo>
                    <a:cubicBezTo>
                      <a:pt x="176" y="79"/>
                      <a:pt x="180" y="78"/>
                      <a:pt x="184" y="76"/>
                    </a:cubicBezTo>
                    <a:cubicBezTo>
                      <a:pt x="191" y="75"/>
                      <a:pt x="198" y="74"/>
                      <a:pt x="204" y="70"/>
                    </a:cubicBezTo>
                    <a:cubicBezTo>
                      <a:pt x="204" y="70"/>
                      <a:pt x="204" y="70"/>
                      <a:pt x="204" y="70"/>
                    </a:cubicBezTo>
                    <a:cubicBezTo>
                      <a:pt x="196" y="70"/>
                      <a:pt x="188" y="72"/>
                      <a:pt x="181" y="74"/>
                    </a:cubicBezTo>
                    <a:cubicBezTo>
                      <a:pt x="172" y="76"/>
                      <a:pt x="162" y="79"/>
                      <a:pt x="153" y="83"/>
                    </a:cubicBezTo>
                    <a:cubicBezTo>
                      <a:pt x="144" y="86"/>
                      <a:pt x="135" y="89"/>
                      <a:pt x="126" y="91"/>
                    </a:cubicBezTo>
                    <a:cubicBezTo>
                      <a:pt x="121" y="92"/>
                      <a:pt x="115" y="93"/>
                      <a:pt x="112" y="96"/>
                    </a:cubicBezTo>
                    <a:cubicBezTo>
                      <a:pt x="111" y="96"/>
                      <a:pt x="110" y="95"/>
                      <a:pt x="108" y="95"/>
                    </a:cubicBezTo>
                    <a:cubicBezTo>
                      <a:pt x="111" y="94"/>
                      <a:pt x="113" y="94"/>
                      <a:pt x="115" y="93"/>
                    </a:cubicBezTo>
                    <a:cubicBezTo>
                      <a:pt x="119" y="91"/>
                      <a:pt x="124" y="90"/>
                      <a:pt x="129" y="89"/>
                    </a:cubicBezTo>
                    <a:cubicBezTo>
                      <a:pt x="137" y="87"/>
                      <a:pt x="146" y="84"/>
                      <a:pt x="154" y="81"/>
                    </a:cubicBezTo>
                    <a:cubicBezTo>
                      <a:pt x="163" y="79"/>
                      <a:pt x="171" y="75"/>
                      <a:pt x="179" y="73"/>
                    </a:cubicBezTo>
                    <a:cubicBezTo>
                      <a:pt x="187" y="71"/>
                      <a:pt x="194" y="69"/>
                      <a:pt x="202" y="66"/>
                    </a:cubicBezTo>
                    <a:cubicBezTo>
                      <a:pt x="204" y="69"/>
                      <a:pt x="205" y="73"/>
                      <a:pt x="207" y="77"/>
                    </a:cubicBezTo>
                    <a:cubicBezTo>
                      <a:pt x="207" y="77"/>
                      <a:pt x="207" y="77"/>
                      <a:pt x="207" y="77"/>
                    </a:cubicBezTo>
                    <a:close/>
                    <a:moveTo>
                      <a:pt x="87" y="65"/>
                    </a:moveTo>
                    <a:cubicBezTo>
                      <a:pt x="88" y="65"/>
                      <a:pt x="90" y="64"/>
                      <a:pt x="90" y="64"/>
                    </a:cubicBezTo>
                    <a:cubicBezTo>
                      <a:pt x="92" y="63"/>
                      <a:pt x="94" y="63"/>
                      <a:pt x="96" y="62"/>
                    </a:cubicBezTo>
                    <a:cubicBezTo>
                      <a:pt x="101" y="61"/>
                      <a:pt x="105" y="60"/>
                      <a:pt x="110" y="59"/>
                    </a:cubicBezTo>
                    <a:cubicBezTo>
                      <a:pt x="119" y="57"/>
                      <a:pt x="127" y="56"/>
                      <a:pt x="135" y="52"/>
                    </a:cubicBezTo>
                    <a:cubicBezTo>
                      <a:pt x="135" y="52"/>
                      <a:pt x="135" y="51"/>
                      <a:pt x="135" y="51"/>
                    </a:cubicBezTo>
                    <a:cubicBezTo>
                      <a:pt x="127" y="52"/>
                      <a:pt x="120" y="54"/>
                      <a:pt x="112" y="56"/>
                    </a:cubicBezTo>
                    <a:cubicBezTo>
                      <a:pt x="108" y="57"/>
                      <a:pt x="104" y="58"/>
                      <a:pt x="100" y="59"/>
                    </a:cubicBezTo>
                    <a:cubicBezTo>
                      <a:pt x="96" y="60"/>
                      <a:pt x="93" y="61"/>
                      <a:pt x="90" y="62"/>
                    </a:cubicBezTo>
                    <a:cubicBezTo>
                      <a:pt x="90" y="62"/>
                      <a:pt x="90" y="61"/>
                      <a:pt x="91" y="61"/>
                    </a:cubicBezTo>
                    <a:cubicBezTo>
                      <a:pt x="91" y="61"/>
                      <a:pt x="92" y="61"/>
                      <a:pt x="92" y="61"/>
                    </a:cubicBezTo>
                    <a:cubicBezTo>
                      <a:pt x="94" y="60"/>
                      <a:pt x="96" y="59"/>
                      <a:pt x="99" y="58"/>
                    </a:cubicBezTo>
                    <a:cubicBezTo>
                      <a:pt x="102" y="57"/>
                      <a:pt x="106" y="56"/>
                      <a:pt x="110" y="55"/>
                    </a:cubicBezTo>
                    <a:cubicBezTo>
                      <a:pt x="118" y="53"/>
                      <a:pt x="125" y="52"/>
                      <a:pt x="133" y="49"/>
                    </a:cubicBezTo>
                    <a:cubicBezTo>
                      <a:pt x="134" y="50"/>
                      <a:pt x="136" y="52"/>
                      <a:pt x="138" y="54"/>
                    </a:cubicBezTo>
                    <a:cubicBezTo>
                      <a:pt x="129" y="55"/>
                      <a:pt x="121" y="58"/>
                      <a:pt x="113" y="60"/>
                    </a:cubicBezTo>
                    <a:cubicBezTo>
                      <a:pt x="108" y="61"/>
                      <a:pt x="103" y="62"/>
                      <a:pt x="98" y="63"/>
                    </a:cubicBezTo>
                    <a:cubicBezTo>
                      <a:pt x="95" y="63"/>
                      <a:pt x="91" y="65"/>
                      <a:pt x="87" y="66"/>
                    </a:cubicBezTo>
                    <a:cubicBezTo>
                      <a:pt x="87" y="66"/>
                      <a:pt x="87" y="66"/>
                      <a:pt x="86" y="66"/>
                    </a:cubicBezTo>
                    <a:cubicBezTo>
                      <a:pt x="87" y="66"/>
                      <a:pt x="87" y="66"/>
                      <a:pt x="87" y="65"/>
                    </a:cubicBezTo>
                    <a:close/>
                    <a:moveTo>
                      <a:pt x="115" y="52"/>
                    </a:moveTo>
                    <a:cubicBezTo>
                      <a:pt x="109" y="53"/>
                      <a:pt x="103" y="56"/>
                      <a:pt x="96" y="57"/>
                    </a:cubicBezTo>
                    <a:cubicBezTo>
                      <a:pt x="91" y="58"/>
                      <a:pt x="101" y="55"/>
                      <a:pt x="101" y="55"/>
                    </a:cubicBezTo>
                    <a:cubicBezTo>
                      <a:pt x="104" y="53"/>
                      <a:pt x="107" y="53"/>
                      <a:pt x="109" y="52"/>
                    </a:cubicBezTo>
                    <a:cubicBezTo>
                      <a:pt x="115" y="50"/>
                      <a:pt x="122" y="49"/>
                      <a:pt x="128" y="47"/>
                    </a:cubicBezTo>
                    <a:cubicBezTo>
                      <a:pt x="128" y="47"/>
                      <a:pt x="128" y="46"/>
                      <a:pt x="128" y="46"/>
                    </a:cubicBezTo>
                    <a:cubicBezTo>
                      <a:pt x="129" y="47"/>
                      <a:pt x="131" y="48"/>
                      <a:pt x="132" y="48"/>
                    </a:cubicBezTo>
                    <a:cubicBezTo>
                      <a:pt x="126" y="50"/>
                      <a:pt x="120" y="50"/>
                      <a:pt x="115" y="52"/>
                    </a:cubicBezTo>
                    <a:close/>
                    <a:moveTo>
                      <a:pt x="128" y="46"/>
                    </a:moveTo>
                    <a:cubicBezTo>
                      <a:pt x="120" y="47"/>
                      <a:pt x="113" y="48"/>
                      <a:pt x="105" y="50"/>
                    </a:cubicBezTo>
                    <a:cubicBezTo>
                      <a:pt x="110" y="48"/>
                      <a:pt x="115" y="46"/>
                      <a:pt x="120" y="45"/>
                    </a:cubicBezTo>
                    <a:cubicBezTo>
                      <a:pt x="123" y="45"/>
                      <a:pt x="126" y="45"/>
                      <a:pt x="128" y="46"/>
                    </a:cubicBezTo>
                    <a:close/>
                    <a:moveTo>
                      <a:pt x="103" y="51"/>
                    </a:moveTo>
                    <a:cubicBezTo>
                      <a:pt x="108" y="50"/>
                      <a:pt x="112" y="50"/>
                      <a:pt x="116" y="49"/>
                    </a:cubicBezTo>
                    <a:cubicBezTo>
                      <a:pt x="119" y="49"/>
                      <a:pt x="121" y="48"/>
                      <a:pt x="123" y="48"/>
                    </a:cubicBezTo>
                    <a:cubicBezTo>
                      <a:pt x="124" y="47"/>
                      <a:pt x="125" y="47"/>
                      <a:pt x="126" y="47"/>
                    </a:cubicBezTo>
                    <a:cubicBezTo>
                      <a:pt x="124" y="48"/>
                      <a:pt x="123" y="48"/>
                      <a:pt x="121" y="48"/>
                    </a:cubicBezTo>
                    <a:cubicBezTo>
                      <a:pt x="116" y="50"/>
                      <a:pt x="111" y="50"/>
                      <a:pt x="106" y="52"/>
                    </a:cubicBezTo>
                    <a:cubicBezTo>
                      <a:pt x="103" y="53"/>
                      <a:pt x="99" y="54"/>
                      <a:pt x="96" y="56"/>
                    </a:cubicBezTo>
                    <a:cubicBezTo>
                      <a:pt x="98" y="54"/>
                      <a:pt x="101" y="53"/>
                      <a:pt x="103" y="51"/>
                    </a:cubicBezTo>
                    <a:close/>
                    <a:moveTo>
                      <a:pt x="94" y="58"/>
                    </a:moveTo>
                    <a:cubicBezTo>
                      <a:pt x="100" y="57"/>
                      <a:pt x="107" y="55"/>
                      <a:pt x="113" y="53"/>
                    </a:cubicBezTo>
                    <a:cubicBezTo>
                      <a:pt x="117" y="52"/>
                      <a:pt x="120" y="51"/>
                      <a:pt x="124" y="51"/>
                    </a:cubicBezTo>
                    <a:cubicBezTo>
                      <a:pt x="125" y="51"/>
                      <a:pt x="125" y="50"/>
                      <a:pt x="126" y="50"/>
                    </a:cubicBezTo>
                    <a:cubicBezTo>
                      <a:pt x="120" y="52"/>
                      <a:pt x="114" y="53"/>
                      <a:pt x="108" y="55"/>
                    </a:cubicBezTo>
                    <a:cubicBezTo>
                      <a:pt x="103" y="56"/>
                      <a:pt x="97" y="58"/>
                      <a:pt x="92" y="60"/>
                    </a:cubicBezTo>
                    <a:cubicBezTo>
                      <a:pt x="92" y="59"/>
                      <a:pt x="93" y="59"/>
                      <a:pt x="94" y="58"/>
                    </a:cubicBezTo>
                    <a:close/>
                    <a:moveTo>
                      <a:pt x="88" y="64"/>
                    </a:moveTo>
                    <a:cubicBezTo>
                      <a:pt x="89" y="63"/>
                      <a:pt x="89" y="63"/>
                      <a:pt x="89" y="63"/>
                    </a:cubicBezTo>
                    <a:cubicBezTo>
                      <a:pt x="91" y="62"/>
                      <a:pt x="93" y="62"/>
                      <a:pt x="95" y="61"/>
                    </a:cubicBezTo>
                    <a:cubicBezTo>
                      <a:pt x="99" y="60"/>
                      <a:pt x="103" y="59"/>
                      <a:pt x="107" y="58"/>
                    </a:cubicBezTo>
                    <a:cubicBezTo>
                      <a:pt x="112" y="57"/>
                      <a:pt x="116" y="56"/>
                      <a:pt x="121" y="55"/>
                    </a:cubicBezTo>
                    <a:cubicBezTo>
                      <a:pt x="125" y="54"/>
                      <a:pt x="130" y="53"/>
                      <a:pt x="133" y="52"/>
                    </a:cubicBezTo>
                    <a:cubicBezTo>
                      <a:pt x="119" y="59"/>
                      <a:pt x="102" y="58"/>
                      <a:pt x="88" y="64"/>
                    </a:cubicBezTo>
                    <a:cubicBezTo>
                      <a:pt x="88" y="64"/>
                      <a:pt x="88" y="64"/>
                      <a:pt x="88" y="64"/>
                    </a:cubicBezTo>
                    <a:close/>
                    <a:moveTo>
                      <a:pt x="86" y="67"/>
                    </a:moveTo>
                    <a:cubicBezTo>
                      <a:pt x="88" y="67"/>
                      <a:pt x="91" y="66"/>
                      <a:pt x="93" y="65"/>
                    </a:cubicBezTo>
                    <a:cubicBezTo>
                      <a:pt x="97" y="64"/>
                      <a:pt x="101" y="63"/>
                      <a:pt x="106" y="62"/>
                    </a:cubicBezTo>
                    <a:cubicBezTo>
                      <a:pt x="117" y="60"/>
                      <a:pt x="127" y="56"/>
                      <a:pt x="138" y="55"/>
                    </a:cubicBezTo>
                    <a:cubicBezTo>
                      <a:pt x="139" y="55"/>
                      <a:pt x="140" y="56"/>
                      <a:pt x="140" y="57"/>
                    </a:cubicBezTo>
                    <a:cubicBezTo>
                      <a:pt x="140" y="57"/>
                      <a:pt x="140" y="57"/>
                      <a:pt x="140" y="57"/>
                    </a:cubicBezTo>
                    <a:cubicBezTo>
                      <a:pt x="131" y="58"/>
                      <a:pt x="121" y="60"/>
                      <a:pt x="112" y="63"/>
                    </a:cubicBezTo>
                    <a:cubicBezTo>
                      <a:pt x="103" y="65"/>
                      <a:pt x="94" y="68"/>
                      <a:pt x="85" y="69"/>
                    </a:cubicBezTo>
                    <a:cubicBezTo>
                      <a:pt x="85" y="69"/>
                      <a:pt x="86" y="68"/>
                      <a:pt x="86" y="67"/>
                    </a:cubicBezTo>
                    <a:close/>
                    <a:moveTo>
                      <a:pt x="153" y="42"/>
                    </a:moveTo>
                    <a:cubicBezTo>
                      <a:pt x="153" y="41"/>
                      <a:pt x="153" y="41"/>
                      <a:pt x="153" y="41"/>
                    </a:cubicBezTo>
                    <a:cubicBezTo>
                      <a:pt x="153" y="41"/>
                      <a:pt x="153" y="41"/>
                      <a:pt x="153" y="41"/>
                    </a:cubicBezTo>
                    <a:cubicBezTo>
                      <a:pt x="156" y="39"/>
                      <a:pt x="159" y="37"/>
                      <a:pt x="162" y="35"/>
                    </a:cubicBezTo>
                    <a:cubicBezTo>
                      <a:pt x="161" y="36"/>
                      <a:pt x="161" y="36"/>
                      <a:pt x="160" y="36"/>
                    </a:cubicBezTo>
                    <a:cubicBezTo>
                      <a:pt x="158" y="38"/>
                      <a:pt x="156" y="40"/>
                      <a:pt x="153" y="42"/>
                    </a:cubicBezTo>
                    <a:cubicBezTo>
                      <a:pt x="153" y="42"/>
                      <a:pt x="153" y="42"/>
                      <a:pt x="153" y="42"/>
                    </a:cubicBezTo>
                    <a:close/>
                    <a:moveTo>
                      <a:pt x="154" y="42"/>
                    </a:moveTo>
                    <a:cubicBezTo>
                      <a:pt x="157" y="41"/>
                      <a:pt x="159" y="40"/>
                      <a:pt x="162" y="38"/>
                    </a:cubicBezTo>
                    <a:cubicBezTo>
                      <a:pt x="159" y="40"/>
                      <a:pt x="157" y="42"/>
                      <a:pt x="154" y="44"/>
                    </a:cubicBezTo>
                    <a:cubicBezTo>
                      <a:pt x="154" y="43"/>
                      <a:pt x="154" y="43"/>
                      <a:pt x="154" y="42"/>
                    </a:cubicBezTo>
                    <a:cubicBezTo>
                      <a:pt x="154" y="42"/>
                      <a:pt x="154" y="42"/>
                      <a:pt x="154" y="42"/>
                    </a:cubicBezTo>
                    <a:close/>
                    <a:moveTo>
                      <a:pt x="163" y="40"/>
                    </a:moveTo>
                    <a:cubicBezTo>
                      <a:pt x="164" y="39"/>
                      <a:pt x="166" y="38"/>
                      <a:pt x="167" y="37"/>
                    </a:cubicBezTo>
                    <a:cubicBezTo>
                      <a:pt x="168" y="37"/>
                      <a:pt x="173" y="34"/>
                      <a:pt x="171" y="36"/>
                    </a:cubicBezTo>
                    <a:cubicBezTo>
                      <a:pt x="169" y="38"/>
                      <a:pt x="166" y="39"/>
                      <a:pt x="164" y="41"/>
                    </a:cubicBezTo>
                    <a:cubicBezTo>
                      <a:pt x="161" y="43"/>
                      <a:pt x="158" y="45"/>
                      <a:pt x="156" y="47"/>
                    </a:cubicBezTo>
                    <a:cubicBezTo>
                      <a:pt x="155" y="46"/>
                      <a:pt x="155" y="45"/>
                      <a:pt x="155" y="45"/>
                    </a:cubicBezTo>
                    <a:cubicBezTo>
                      <a:pt x="157" y="43"/>
                      <a:pt x="160" y="41"/>
                      <a:pt x="163" y="40"/>
                    </a:cubicBezTo>
                    <a:close/>
                    <a:moveTo>
                      <a:pt x="156" y="48"/>
                    </a:moveTo>
                    <a:cubicBezTo>
                      <a:pt x="160" y="46"/>
                      <a:pt x="164" y="43"/>
                      <a:pt x="169" y="41"/>
                    </a:cubicBezTo>
                    <a:cubicBezTo>
                      <a:pt x="171" y="40"/>
                      <a:pt x="173" y="39"/>
                      <a:pt x="175" y="38"/>
                    </a:cubicBezTo>
                    <a:cubicBezTo>
                      <a:pt x="173" y="39"/>
                      <a:pt x="171" y="41"/>
                      <a:pt x="170" y="42"/>
                    </a:cubicBezTo>
                    <a:cubicBezTo>
                      <a:pt x="167" y="44"/>
                      <a:pt x="165" y="46"/>
                      <a:pt x="162" y="47"/>
                    </a:cubicBezTo>
                    <a:cubicBezTo>
                      <a:pt x="160" y="48"/>
                      <a:pt x="159" y="49"/>
                      <a:pt x="157" y="50"/>
                    </a:cubicBezTo>
                    <a:cubicBezTo>
                      <a:pt x="157" y="50"/>
                      <a:pt x="157" y="49"/>
                      <a:pt x="157" y="49"/>
                    </a:cubicBezTo>
                    <a:cubicBezTo>
                      <a:pt x="157" y="49"/>
                      <a:pt x="156" y="48"/>
                      <a:pt x="156" y="48"/>
                    </a:cubicBezTo>
                    <a:cubicBezTo>
                      <a:pt x="156" y="48"/>
                      <a:pt x="156" y="48"/>
                      <a:pt x="156" y="48"/>
                    </a:cubicBezTo>
                    <a:close/>
                    <a:moveTo>
                      <a:pt x="158" y="50"/>
                    </a:moveTo>
                    <a:cubicBezTo>
                      <a:pt x="158" y="50"/>
                      <a:pt x="159" y="50"/>
                      <a:pt x="159" y="50"/>
                    </a:cubicBezTo>
                    <a:cubicBezTo>
                      <a:pt x="160" y="49"/>
                      <a:pt x="161" y="48"/>
                      <a:pt x="163" y="48"/>
                    </a:cubicBezTo>
                    <a:cubicBezTo>
                      <a:pt x="165" y="46"/>
                      <a:pt x="167" y="45"/>
                      <a:pt x="170" y="44"/>
                    </a:cubicBezTo>
                    <a:cubicBezTo>
                      <a:pt x="172" y="43"/>
                      <a:pt x="174" y="42"/>
                      <a:pt x="176" y="41"/>
                    </a:cubicBezTo>
                    <a:cubicBezTo>
                      <a:pt x="177" y="40"/>
                      <a:pt x="177" y="40"/>
                      <a:pt x="176" y="42"/>
                    </a:cubicBezTo>
                    <a:cubicBezTo>
                      <a:pt x="174" y="43"/>
                      <a:pt x="173" y="44"/>
                      <a:pt x="172" y="45"/>
                    </a:cubicBezTo>
                    <a:cubicBezTo>
                      <a:pt x="170" y="46"/>
                      <a:pt x="169" y="47"/>
                      <a:pt x="168" y="47"/>
                    </a:cubicBezTo>
                    <a:cubicBezTo>
                      <a:pt x="167" y="48"/>
                      <a:pt x="166" y="48"/>
                      <a:pt x="166" y="49"/>
                    </a:cubicBezTo>
                    <a:cubicBezTo>
                      <a:pt x="165" y="49"/>
                      <a:pt x="164" y="49"/>
                      <a:pt x="164" y="49"/>
                    </a:cubicBezTo>
                    <a:cubicBezTo>
                      <a:pt x="161" y="50"/>
                      <a:pt x="160" y="53"/>
                      <a:pt x="158" y="50"/>
                    </a:cubicBezTo>
                    <a:cubicBezTo>
                      <a:pt x="158" y="50"/>
                      <a:pt x="158" y="50"/>
                      <a:pt x="158" y="50"/>
                    </a:cubicBezTo>
                    <a:close/>
                    <a:moveTo>
                      <a:pt x="167" y="49"/>
                    </a:moveTo>
                    <a:cubicBezTo>
                      <a:pt x="167" y="49"/>
                      <a:pt x="168" y="48"/>
                      <a:pt x="168" y="48"/>
                    </a:cubicBezTo>
                    <a:cubicBezTo>
                      <a:pt x="168" y="48"/>
                      <a:pt x="169" y="47"/>
                      <a:pt x="170" y="47"/>
                    </a:cubicBezTo>
                    <a:cubicBezTo>
                      <a:pt x="172" y="46"/>
                      <a:pt x="174" y="45"/>
                      <a:pt x="176" y="45"/>
                    </a:cubicBezTo>
                    <a:cubicBezTo>
                      <a:pt x="177" y="44"/>
                      <a:pt x="184" y="40"/>
                      <a:pt x="180" y="44"/>
                    </a:cubicBezTo>
                    <a:cubicBezTo>
                      <a:pt x="178" y="46"/>
                      <a:pt x="174" y="48"/>
                      <a:pt x="172" y="50"/>
                    </a:cubicBezTo>
                    <a:cubicBezTo>
                      <a:pt x="170" y="50"/>
                      <a:pt x="168" y="49"/>
                      <a:pt x="167" y="49"/>
                    </a:cubicBezTo>
                    <a:cubicBezTo>
                      <a:pt x="167" y="49"/>
                      <a:pt x="167" y="49"/>
                      <a:pt x="167" y="49"/>
                    </a:cubicBezTo>
                    <a:close/>
                    <a:moveTo>
                      <a:pt x="181" y="47"/>
                    </a:moveTo>
                    <a:cubicBezTo>
                      <a:pt x="185" y="45"/>
                      <a:pt x="182" y="48"/>
                      <a:pt x="180" y="49"/>
                    </a:cubicBezTo>
                    <a:cubicBezTo>
                      <a:pt x="179" y="50"/>
                      <a:pt x="177" y="51"/>
                      <a:pt x="175" y="52"/>
                    </a:cubicBezTo>
                    <a:cubicBezTo>
                      <a:pt x="174" y="52"/>
                      <a:pt x="174" y="51"/>
                      <a:pt x="173" y="51"/>
                    </a:cubicBezTo>
                    <a:cubicBezTo>
                      <a:pt x="176" y="50"/>
                      <a:pt x="178" y="48"/>
                      <a:pt x="181" y="47"/>
                    </a:cubicBezTo>
                    <a:close/>
                    <a:moveTo>
                      <a:pt x="176" y="53"/>
                    </a:moveTo>
                    <a:cubicBezTo>
                      <a:pt x="179" y="52"/>
                      <a:pt x="184" y="51"/>
                      <a:pt x="186" y="49"/>
                    </a:cubicBezTo>
                    <a:cubicBezTo>
                      <a:pt x="184" y="51"/>
                      <a:pt x="181" y="52"/>
                      <a:pt x="178" y="54"/>
                    </a:cubicBezTo>
                    <a:cubicBezTo>
                      <a:pt x="178" y="54"/>
                      <a:pt x="177" y="53"/>
                      <a:pt x="176" y="53"/>
                    </a:cubicBezTo>
                    <a:close/>
                    <a:moveTo>
                      <a:pt x="180" y="59"/>
                    </a:moveTo>
                    <a:cubicBezTo>
                      <a:pt x="180" y="58"/>
                      <a:pt x="180" y="58"/>
                      <a:pt x="180" y="58"/>
                    </a:cubicBezTo>
                    <a:cubicBezTo>
                      <a:pt x="182" y="57"/>
                      <a:pt x="184" y="56"/>
                      <a:pt x="186" y="56"/>
                    </a:cubicBezTo>
                    <a:cubicBezTo>
                      <a:pt x="184" y="57"/>
                      <a:pt x="182" y="58"/>
                      <a:pt x="180" y="59"/>
                    </a:cubicBezTo>
                    <a:close/>
                    <a:moveTo>
                      <a:pt x="174" y="63"/>
                    </a:moveTo>
                    <a:cubicBezTo>
                      <a:pt x="174" y="63"/>
                      <a:pt x="174" y="63"/>
                      <a:pt x="175" y="64"/>
                    </a:cubicBezTo>
                    <a:cubicBezTo>
                      <a:pt x="174" y="64"/>
                      <a:pt x="174" y="64"/>
                      <a:pt x="173" y="64"/>
                    </a:cubicBezTo>
                    <a:cubicBezTo>
                      <a:pt x="173" y="63"/>
                      <a:pt x="173" y="63"/>
                      <a:pt x="174" y="63"/>
                    </a:cubicBezTo>
                    <a:close/>
                    <a:moveTo>
                      <a:pt x="172" y="62"/>
                    </a:moveTo>
                    <a:cubicBezTo>
                      <a:pt x="172" y="62"/>
                      <a:pt x="172" y="62"/>
                      <a:pt x="172" y="62"/>
                    </a:cubicBezTo>
                    <a:cubicBezTo>
                      <a:pt x="172" y="62"/>
                      <a:pt x="171" y="62"/>
                      <a:pt x="172" y="62"/>
                    </a:cubicBezTo>
                    <a:close/>
                    <a:moveTo>
                      <a:pt x="169" y="60"/>
                    </a:moveTo>
                    <a:cubicBezTo>
                      <a:pt x="170" y="60"/>
                      <a:pt x="170" y="60"/>
                      <a:pt x="171" y="61"/>
                    </a:cubicBezTo>
                    <a:cubicBezTo>
                      <a:pt x="169" y="61"/>
                      <a:pt x="167" y="62"/>
                      <a:pt x="169" y="60"/>
                    </a:cubicBezTo>
                    <a:cubicBezTo>
                      <a:pt x="169" y="60"/>
                      <a:pt x="169" y="60"/>
                      <a:pt x="169" y="60"/>
                    </a:cubicBezTo>
                    <a:close/>
                    <a:moveTo>
                      <a:pt x="169" y="59"/>
                    </a:moveTo>
                    <a:cubicBezTo>
                      <a:pt x="168" y="60"/>
                      <a:pt x="167" y="60"/>
                      <a:pt x="167" y="60"/>
                    </a:cubicBezTo>
                    <a:cubicBezTo>
                      <a:pt x="167" y="59"/>
                      <a:pt x="167" y="59"/>
                      <a:pt x="167" y="58"/>
                    </a:cubicBezTo>
                    <a:cubicBezTo>
                      <a:pt x="168" y="58"/>
                      <a:pt x="168" y="59"/>
                      <a:pt x="169" y="59"/>
                    </a:cubicBezTo>
                    <a:cubicBezTo>
                      <a:pt x="169" y="59"/>
                      <a:pt x="169" y="59"/>
                      <a:pt x="169" y="59"/>
                    </a:cubicBezTo>
                    <a:cubicBezTo>
                      <a:pt x="169" y="59"/>
                      <a:pt x="169" y="59"/>
                      <a:pt x="169" y="59"/>
                    </a:cubicBezTo>
                    <a:close/>
                    <a:moveTo>
                      <a:pt x="166" y="61"/>
                    </a:moveTo>
                    <a:cubicBezTo>
                      <a:pt x="167" y="60"/>
                      <a:pt x="168" y="60"/>
                      <a:pt x="167" y="61"/>
                    </a:cubicBezTo>
                    <a:cubicBezTo>
                      <a:pt x="167" y="61"/>
                      <a:pt x="167" y="61"/>
                      <a:pt x="167" y="61"/>
                    </a:cubicBezTo>
                    <a:cubicBezTo>
                      <a:pt x="167" y="61"/>
                      <a:pt x="167" y="61"/>
                      <a:pt x="166" y="61"/>
                    </a:cubicBezTo>
                    <a:cubicBezTo>
                      <a:pt x="166" y="61"/>
                      <a:pt x="166" y="61"/>
                      <a:pt x="166" y="61"/>
                    </a:cubicBezTo>
                    <a:close/>
                    <a:moveTo>
                      <a:pt x="170" y="62"/>
                    </a:moveTo>
                    <a:cubicBezTo>
                      <a:pt x="170" y="62"/>
                      <a:pt x="170" y="63"/>
                      <a:pt x="170" y="63"/>
                    </a:cubicBezTo>
                    <a:cubicBezTo>
                      <a:pt x="170" y="63"/>
                      <a:pt x="169" y="62"/>
                      <a:pt x="169" y="62"/>
                    </a:cubicBezTo>
                    <a:cubicBezTo>
                      <a:pt x="169" y="62"/>
                      <a:pt x="168" y="62"/>
                      <a:pt x="168" y="62"/>
                    </a:cubicBezTo>
                    <a:cubicBezTo>
                      <a:pt x="169" y="62"/>
                      <a:pt x="171" y="62"/>
                      <a:pt x="170" y="62"/>
                    </a:cubicBezTo>
                    <a:close/>
                    <a:moveTo>
                      <a:pt x="172" y="64"/>
                    </a:moveTo>
                    <a:cubicBezTo>
                      <a:pt x="171" y="63"/>
                      <a:pt x="171" y="63"/>
                      <a:pt x="171" y="63"/>
                    </a:cubicBezTo>
                    <a:cubicBezTo>
                      <a:pt x="172" y="63"/>
                      <a:pt x="173" y="62"/>
                      <a:pt x="172" y="64"/>
                    </a:cubicBezTo>
                    <a:close/>
                    <a:moveTo>
                      <a:pt x="194" y="58"/>
                    </a:moveTo>
                    <a:cubicBezTo>
                      <a:pt x="192" y="58"/>
                      <a:pt x="188" y="61"/>
                      <a:pt x="185" y="62"/>
                    </a:cubicBezTo>
                    <a:cubicBezTo>
                      <a:pt x="182" y="64"/>
                      <a:pt x="178" y="65"/>
                      <a:pt x="175" y="67"/>
                    </a:cubicBezTo>
                    <a:cubicBezTo>
                      <a:pt x="175" y="66"/>
                      <a:pt x="174" y="65"/>
                      <a:pt x="173" y="65"/>
                    </a:cubicBezTo>
                    <a:cubicBezTo>
                      <a:pt x="180" y="64"/>
                      <a:pt x="187" y="59"/>
                      <a:pt x="194" y="58"/>
                    </a:cubicBezTo>
                    <a:close/>
                    <a:moveTo>
                      <a:pt x="176" y="68"/>
                    </a:moveTo>
                    <a:cubicBezTo>
                      <a:pt x="180" y="66"/>
                      <a:pt x="184" y="65"/>
                      <a:pt x="188" y="63"/>
                    </a:cubicBezTo>
                    <a:cubicBezTo>
                      <a:pt x="191" y="62"/>
                      <a:pt x="193" y="61"/>
                      <a:pt x="195" y="61"/>
                    </a:cubicBezTo>
                    <a:cubicBezTo>
                      <a:pt x="193" y="61"/>
                      <a:pt x="191" y="63"/>
                      <a:pt x="189" y="64"/>
                    </a:cubicBezTo>
                    <a:cubicBezTo>
                      <a:pt x="186" y="66"/>
                      <a:pt x="181" y="68"/>
                      <a:pt x="177" y="69"/>
                    </a:cubicBezTo>
                    <a:cubicBezTo>
                      <a:pt x="177" y="69"/>
                      <a:pt x="176" y="70"/>
                      <a:pt x="176" y="70"/>
                    </a:cubicBezTo>
                    <a:cubicBezTo>
                      <a:pt x="176" y="70"/>
                      <a:pt x="176" y="70"/>
                      <a:pt x="176" y="69"/>
                    </a:cubicBezTo>
                    <a:cubicBezTo>
                      <a:pt x="176" y="69"/>
                      <a:pt x="176" y="68"/>
                      <a:pt x="176" y="68"/>
                    </a:cubicBezTo>
                    <a:close/>
                    <a:moveTo>
                      <a:pt x="167" y="73"/>
                    </a:moveTo>
                    <a:cubicBezTo>
                      <a:pt x="167" y="73"/>
                      <a:pt x="168" y="73"/>
                      <a:pt x="168" y="73"/>
                    </a:cubicBezTo>
                    <a:cubicBezTo>
                      <a:pt x="160" y="77"/>
                      <a:pt x="152" y="79"/>
                      <a:pt x="144" y="81"/>
                    </a:cubicBezTo>
                    <a:cubicBezTo>
                      <a:pt x="148" y="80"/>
                      <a:pt x="151" y="79"/>
                      <a:pt x="155" y="77"/>
                    </a:cubicBezTo>
                    <a:cubicBezTo>
                      <a:pt x="157" y="77"/>
                      <a:pt x="160" y="75"/>
                      <a:pt x="162" y="75"/>
                    </a:cubicBezTo>
                    <a:cubicBezTo>
                      <a:pt x="164" y="74"/>
                      <a:pt x="165" y="74"/>
                      <a:pt x="167" y="73"/>
                    </a:cubicBezTo>
                    <a:cubicBezTo>
                      <a:pt x="167" y="73"/>
                      <a:pt x="167" y="73"/>
                      <a:pt x="167" y="73"/>
                    </a:cubicBezTo>
                    <a:close/>
                    <a:moveTo>
                      <a:pt x="155" y="77"/>
                    </a:moveTo>
                    <a:cubicBezTo>
                      <a:pt x="148" y="79"/>
                      <a:pt x="141" y="81"/>
                      <a:pt x="134" y="84"/>
                    </a:cubicBezTo>
                    <a:cubicBezTo>
                      <a:pt x="127" y="86"/>
                      <a:pt x="120" y="88"/>
                      <a:pt x="113" y="90"/>
                    </a:cubicBezTo>
                    <a:cubicBezTo>
                      <a:pt x="110" y="91"/>
                      <a:pt x="106" y="91"/>
                      <a:pt x="104" y="92"/>
                    </a:cubicBezTo>
                    <a:cubicBezTo>
                      <a:pt x="107" y="90"/>
                      <a:pt x="111" y="90"/>
                      <a:pt x="114" y="88"/>
                    </a:cubicBezTo>
                    <a:cubicBezTo>
                      <a:pt x="119" y="87"/>
                      <a:pt x="124" y="84"/>
                      <a:pt x="129" y="83"/>
                    </a:cubicBezTo>
                    <a:cubicBezTo>
                      <a:pt x="141" y="79"/>
                      <a:pt x="153" y="76"/>
                      <a:pt x="164" y="71"/>
                    </a:cubicBezTo>
                    <a:cubicBezTo>
                      <a:pt x="164" y="71"/>
                      <a:pt x="164" y="71"/>
                      <a:pt x="164" y="71"/>
                    </a:cubicBezTo>
                    <a:cubicBezTo>
                      <a:pt x="165" y="72"/>
                      <a:pt x="166" y="72"/>
                      <a:pt x="166" y="73"/>
                    </a:cubicBezTo>
                    <a:cubicBezTo>
                      <a:pt x="162" y="74"/>
                      <a:pt x="159" y="75"/>
                      <a:pt x="155" y="77"/>
                    </a:cubicBezTo>
                    <a:close/>
                    <a:moveTo>
                      <a:pt x="141" y="79"/>
                    </a:moveTo>
                    <a:cubicBezTo>
                      <a:pt x="145" y="77"/>
                      <a:pt x="149" y="76"/>
                      <a:pt x="153" y="74"/>
                    </a:cubicBezTo>
                    <a:cubicBezTo>
                      <a:pt x="156" y="73"/>
                      <a:pt x="159" y="73"/>
                      <a:pt x="162" y="71"/>
                    </a:cubicBezTo>
                    <a:cubicBezTo>
                      <a:pt x="159" y="73"/>
                      <a:pt x="156" y="74"/>
                      <a:pt x="152" y="75"/>
                    </a:cubicBezTo>
                    <a:cubicBezTo>
                      <a:pt x="148" y="77"/>
                      <a:pt x="144" y="78"/>
                      <a:pt x="141" y="79"/>
                    </a:cubicBezTo>
                    <a:close/>
                    <a:moveTo>
                      <a:pt x="148" y="76"/>
                    </a:moveTo>
                    <a:cubicBezTo>
                      <a:pt x="142" y="78"/>
                      <a:pt x="136" y="80"/>
                      <a:pt x="130" y="82"/>
                    </a:cubicBezTo>
                    <a:cubicBezTo>
                      <a:pt x="129" y="82"/>
                      <a:pt x="129" y="82"/>
                      <a:pt x="128" y="82"/>
                    </a:cubicBezTo>
                    <a:cubicBezTo>
                      <a:pt x="122" y="84"/>
                      <a:pt x="115" y="86"/>
                      <a:pt x="109" y="88"/>
                    </a:cubicBezTo>
                    <a:cubicBezTo>
                      <a:pt x="105" y="89"/>
                      <a:pt x="102" y="90"/>
                      <a:pt x="99" y="91"/>
                    </a:cubicBezTo>
                    <a:cubicBezTo>
                      <a:pt x="97" y="92"/>
                      <a:pt x="101" y="90"/>
                      <a:pt x="101" y="90"/>
                    </a:cubicBezTo>
                    <a:cubicBezTo>
                      <a:pt x="102" y="90"/>
                      <a:pt x="104" y="89"/>
                      <a:pt x="105" y="89"/>
                    </a:cubicBezTo>
                    <a:cubicBezTo>
                      <a:pt x="119" y="84"/>
                      <a:pt x="132" y="79"/>
                      <a:pt x="146" y="74"/>
                    </a:cubicBezTo>
                    <a:cubicBezTo>
                      <a:pt x="149" y="73"/>
                      <a:pt x="152" y="71"/>
                      <a:pt x="154" y="70"/>
                    </a:cubicBezTo>
                    <a:cubicBezTo>
                      <a:pt x="155" y="70"/>
                      <a:pt x="155" y="70"/>
                      <a:pt x="155" y="70"/>
                    </a:cubicBezTo>
                    <a:cubicBezTo>
                      <a:pt x="156" y="70"/>
                      <a:pt x="156" y="70"/>
                      <a:pt x="156" y="70"/>
                    </a:cubicBezTo>
                    <a:cubicBezTo>
                      <a:pt x="156" y="70"/>
                      <a:pt x="157" y="70"/>
                      <a:pt x="157" y="70"/>
                    </a:cubicBezTo>
                    <a:cubicBezTo>
                      <a:pt x="158" y="70"/>
                      <a:pt x="159" y="70"/>
                      <a:pt x="160" y="70"/>
                    </a:cubicBezTo>
                    <a:cubicBezTo>
                      <a:pt x="161" y="70"/>
                      <a:pt x="162" y="70"/>
                      <a:pt x="163" y="71"/>
                    </a:cubicBezTo>
                    <a:cubicBezTo>
                      <a:pt x="157" y="72"/>
                      <a:pt x="153" y="74"/>
                      <a:pt x="148" y="76"/>
                    </a:cubicBezTo>
                    <a:close/>
                    <a:moveTo>
                      <a:pt x="157" y="69"/>
                    </a:moveTo>
                    <a:cubicBezTo>
                      <a:pt x="156" y="69"/>
                      <a:pt x="155" y="69"/>
                      <a:pt x="155" y="70"/>
                    </a:cubicBezTo>
                    <a:cubicBezTo>
                      <a:pt x="147" y="71"/>
                      <a:pt x="141" y="73"/>
                      <a:pt x="134" y="76"/>
                    </a:cubicBezTo>
                    <a:cubicBezTo>
                      <a:pt x="128" y="78"/>
                      <a:pt x="122" y="80"/>
                      <a:pt x="117" y="81"/>
                    </a:cubicBezTo>
                    <a:cubicBezTo>
                      <a:pt x="119" y="80"/>
                      <a:pt x="122" y="80"/>
                      <a:pt x="125" y="79"/>
                    </a:cubicBezTo>
                    <a:cubicBezTo>
                      <a:pt x="134" y="75"/>
                      <a:pt x="145" y="72"/>
                      <a:pt x="154" y="67"/>
                    </a:cubicBezTo>
                    <a:cubicBezTo>
                      <a:pt x="155" y="68"/>
                      <a:pt x="157" y="68"/>
                      <a:pt x="158" y="69"/>
                    </a:cubicBezTo>
                    <a:cubicBezTo>
                      <a:pt x="158" y="69"/>
                      <a:pt x="158" y="69"/>
                      <a:pt x="157" y="69"/>
                    </a:cubicBezTo>
                    <a:close/>
                    <a:moveTo>
                      <a:pt x="123" y="76"/>
                    </a:moveTo>
                    <a:cubicBezTo>
                      <a:pt x="117" y="78"/>
                      <a:pt x="111" y="79"/>
                      <a:pt x="105" y="81"/>
                    </a:cubicBezTo>
                    <a:cubicBezTo>
                      <a:pt x="100" y="82"/>
                      <a:pt x="95" y="84"/>
                      <a:pt x="90" y="86"/>
                    </a:cubicBezTo>
                    <a:cubicBezTo>
                      <a:pt x="88" y="87"/>
                      <a:pt x="84" y="88"/>
                      <a:pt x="90" y="86"/>
                    </a:cubicBezTo>
                    <a:cubicBezTo>
                      <a:pt x="93" y="85"/>
                      <a:pt x="95" y="84"/>
                      <a:pt x="98" y="83"/>
                    </a:cubicBezTo>
                    <a:cubicBezTo>
                      <a:pt x="104" y="81"/>
                      <a:pt x="109" y="79"/>
                      <a:pt x="115" y="77"/>
                    </a:cubicBezTo>
                    <a:cubicBezTo>
                      <a:pt x="126" y="73"/>
                      <a:pt x="137" y="68"/>
                      <a:pt x="149" y="64"/>
                    </a:cubicBezTo>
                    <a:cubicBezTo>
                      <a:pt x="150" y="65"/>
                      <a:pt x="152" y="66"/>
                      <a:pt x="153" y="67"/>
                    </a:cubicBezTo>
                    <a:cubicBezTo>
                      <a:pt x="143" y="70"/>
                      <a:pt x="133" y="73"/>
                      <a:pt x="123" y="76"/>
                    </a:cubicBezTo>
                    <a:close/>
                    <a:moveTo>
                      <a:pt x="117" y="73"/>
                    </a:moveTo>
                    <a:cubicBezTo>
                      <a:pt x="107" y="76"/>
                      <a:pt x="97" y="80"/>
                      <a:pt x="86" y="83"/>
                    </a:cubicBezTo>
                    <a:cubicBezTo>
                      <a:pt x="80" y="84"/>
                      <a:pt x="89" y="81"/>
                      <a:pt x="90" y="81"/>
                    </a:cubicBezTo>
                    <a:cubicBezTo>
                      <a:pt x="93" y="80"/>
                      <a:pt x="96" y="80"/>
                      <a:pt x="98" y="79"/>
                    </a:cubicBezTo>
                    <a:cubicBezTo>
                      <a:pt x="104" y="77"/>
                      <a:pt x="109" y="75"/>
                      <a:pt x="114" y="73"/>
                    </a:cubicBezTo>
                    <a:cubicBezTo>
                      <a:pt x="125" y="70"/>
                      <a:pt x="135" y="67"/>
                      <a:pt x="145" y="62"/>
                    </a:cubicBezTo>
                    <a:cubicBezTo>
                      <a:pt x="145" y="62"/>
                      <a:pt x="145" y="62"/>
                      <a:pt x="145" y="62"/>
                    </a:cubicBezTo>
                    <a:cubicBezTo>
                      <a:pt x="146" y="62"/>
                      <a:pt x="147" y="63"/>
                      <a:pt x="147" y="63"/>
                    </a:cubicBezTo>
                    <a:cubicBezTo>
                      <a:pt x="147" y="63"/>
                      <a:pt x="148" y="63"/>
                      <a:pt x="148" y="63"/>
                    </a:cubicBezTo>
                    <a:cubicBezTo>
                      <a:pt x="138" y="67"/>
                      <a:pt x="127" y="70"/>
                      <a:pt x="117" y="73"/>
                    </a:cubicBezTo>
                    <a:close/>
                    <a:moveTo>
                      <a:pt x="145" y="61"/>
                    </a:moveTo>
                    <a:cubicBezTo>
                      <a:pt x="134" y="63"/>
                      <a:pt x="124" y="67"/>
                      <a:pt x="114" y="70"/>
                    </a:cubicBezTo>
                    <a:cubicBezTo>
                      <a:pt x="112" y="71"/>
                      <a:pt x="111" y="71"/>
                      <a:pt x="109" y="71"/>
                    </a:cubicBezTo>
                    <a:cubicBezTo>
                      <a:pt x="110" y="71"/>
                      <a:pt x="112" y="71"/>
                      <a:pt x="113" y="70"/>
                    </a:cubicBezTo>
                    <a:cubicBezTo>
                      <a:pt x="123" y="67"/>
                      <a:pt x="133" y="64"/>
                      <a:pt x="143" y="60"/>
                    </a:cubicBezTo>
                    <a:cubicBezTo>
                      <a:pt x="143" y="60"/>
                      <a:pt x="143" y="59"/>
                      <a:pt x="142" y="59"/>
                    </a:cubicBezTo>
                    <a:cubicBezTo>
                      <a:pt x="132" y="61"/>
                      <a:pt x="123" y="64"/>
                      <a:pt x="114" y="67"/>
                    </a:cubicBezTo>
                    <a:cubicBezTo>
                      <a:pt x="108" y="68"/>
                      <a:pt x="103" y="70"/>
                      <a:pt x="97" y="71"/>
                    </a:cubicBezTo>
                    <a:cubicBezTo>
                      <a:pt x="93" y="73"/>
                      <a:pt x="86" y="73"/>
                      <a:pt x="82" y="76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91" y="71"/>
                      <a:pt x="102" y="69"/>
                      <a:pt x="111" y="66"/>
                    </a:cubicBezTo>
                    <a:cubicBezTo>
                      <a:pt x="116" y="64"/>
                      <a:pt x="121" y="62"/>
                      <a:pt x="127" y="61"/>
                    </a:cubicBezTo>
                    <a:cubicBezTo>
                      <a:pt x="131" y="60"/>
                      <a:pt x="136" y="59"/>
                      <a:pt x="140" y="57"/>
                    </a:cubicBezTo>
                    <a:cubicBezTo>
                      <a:pt x="140" y="57"/>
                      <a:pt x="141" y="57"/>
                      <a:pt x="141" y="57"/>
                    </a:cubicBezTo>
                    <a:cubicBezTo>
                      <a:pt x="142" y="59"/>
                      <a:pt x="143" y="60"/>
                      <a:pt x="145" y="61"/>
                    </a:cubicBezTo>
                    <a:cubicBezTo>
                      <a:pt x="145" y="61"/>
                      <a:pt x="145" y="61"/>
                      <a:pt x="145" y="61"/>
                    </a:cubicBezTo>
                    <a:close/>
                    <a:moveTo>
                      <a:pt x="82" y="76"/>
                    </a:moveTo>
                    <a:cubicBezTo>
                      <a:pt x="92" y="74"/>
                      <a:pt x="102" y="71"/>
                      <a:pt x="112" y="68"/>
                    </a:cubicBezTo>
                    <a:cubicBezTo>
                      <a:pt x="117" y="67"/>
                      <a:pt x="122" y="65"/>
                      <a:pt x="128" y="63"/>
                    </a:cubicBezTo>
                    <a:cubicBezTo>
                      <a:pt x="132" y="62"/>
                      <a:pt x="138" y="61"/>
                      <a:pt x="141" y="60"/>
                    </a:cubicBezTo>
                    <a:cubicBezTo>
                      <a:pt x="131" y="64"/>
                      <a:pt x="121" y="67"/>
                      <a:pt x="111" y="70"/>
                    </a:cubicBezTo>
                    <a:cubicBezTo>
                      <a:pt x="102" y="73"/>
                      <a:pt x="93" y="76"/>
                      <a:pt x="84" y="79"/>
                    </a:cubicBezTo>
                    <a:cubicBezTo>
                      <a:pt x="83" y="79"/>
                      <a:pt x="82" y="79"/>
                      <a:pt x="82" y="79"/>
                    </a:cubicBezTo>
                    <a:cubicBezTo>
                      <a:pt x="82" y="79"/>
                      <a:pt x="82" y="79"/>
                      <a:pt x="82" y="79"/>
                    </a:cubicBezTo>
                    <a:cubicBezTo>
                      <a:pt x="82" y="78"/>
                      <a:pt x="82" y="77"/>
                      <a:pt x="82" y="76"/>
                    </a:cubicBezTo>
                    <a:close/>
                    <a:moveTo>
                      <a:pt x="84" y="70"/>
                    </a:moveTo>
                    <a:cubicBezTo>
                      <a:pt x="94" y="69"/>
                      <a:pt x="103" y="66"/>
                      <a:pt x="112" y="64"/>
                    </a:cubicBezTo>
                    <a:cubicBezTo>
                      <a:pt x="117" y="62"/>
                      <a:pt x="123" y="61"/>
                      <a:pt x="128" y="60"/>
                    </a:cubicBezTo>
                    <a:cubicBezTo>
                      <a:pt x="130" y="60"/>
                      <a:pt x="131" y="59"/>
                      <a:pt x="133" y="59"/>
                    </a:cubicBezTo>
                    <a:cubicBezTo>
                      <a:pt x="129" y="60"/>
                      <a:pt x="125" y="61"/>
                      <a:pt x="121" y="62"/>
                    </a:cubicBezTo>
                    <a:cubicBezTo>
                      <a:pt x="116" y="64"/>
                      <a:pt x="111" y="66"/>
                      <a:pt x="105" y="67"/>
                    </a:cubicBezTo>
                    <a:cubicBezTo>
                      <a:pt x="98" y="70"/>
                      <a:pt x="90" y="71"/>
                      <a:pt x="83" y="75"/>
                    </a:cubicBezTo>
                    <a:cubicBezTo>
                      <a:pt x="83" y="73"/>
                      <a:pt x="83" y="72"/>
                      <a:pt x="84" y="70"/>
                    </a:cubicBezTo>
                    <a:close/>
                    <a:moveTo>
                      <a:pt x="112" y="71"/>
                    </a:moveTo>
                    <a:cubicBezTo>
                      <a:pt x="118" y="70"/>
                      <a:pt x="123" y="68"/>
                      <a:pt x="128" y="67"/>
                    </a:cubicBezTo>
                    <a:cubicBezTo>
                      <a:pt x="133" y="65"/>
                      <a:pt x="139" y="64"/>
                      <a:pt x="143" y="62"/>
                    </a:cubicBezTo>
                    <a:cubicBezTo>
                      <a:pt x="133" y="67"/>
                      <a:pt x="122" y="70"/>
                      <a:pt x="111" y="74"/>
                    </a:cubicBezTo>
                    <a:cubicBezTo>
                      <a:pt x="106" y="75"/>
                      <a:pt x="101" y="77"/>
                      <a:pt x="97" y="79"/>
                    </a:cubicBezTo>
                    <a:cubicBezTo>
                      <a:pt x="92" y="80"/>
                      <a:pt x="87" y="81"/>
                      <a:pt x="83" y="83"/>
                    </a:cubicBezTo>
                    <a:cubicBezTo>
                      <a:pt x="83" y="83"/>
                      <a:pt x="83" y="82"/>
                      <a:pt x="83" y="82"/>
                    </a:cubicBezTo>
                    <a:cubicBezTo>
                      <a:pt x="83" y="81"/>
                      <a:pt x="82" y="81"/>
                      <a:pt x="82" y="80"/>
                    </a:cubicBezTo>
                    <a:cubicBezTo>
                      <a:pt x="92" y="78"/>
                      <a:pt x="102" y="74"/>
                      <a:pt x="112" y="71"/>
                    </a:cubicBezTo>
                    <a:close/>
                    <a:moveTo>
                      <a:pt x="95" y="81"/>
                    </a:moveTo>
                    <a:cubicBezTo>
                      <a:pt x="100" y="79"/>
                      <a:pt x="105" y="77"/>
                      <a:pt x="110" y="76"/>
                    </a:cubicBezTo>
                    <a:cubicBezTo>
                      <a:pt x="119" y="73"/>
                      <a:pt x="128" y="70"/>
                      <a:pt x="137" y="68"/>
                    </a:cubicBezTo>
                    <a:cubicBezTo>
                      <a:pt x="137" y="68"/>
                      <a:pt x="136" y="68"/>
                      <a:pt x="135" y="68"/>
                    </a:cubicBezTo>
                    <a:cubicBezTo>
                      <a:pt x="130" y="71"/>
                      <a:pt x="124" y="73"/>
                      <a:pt x="118" y="75"/>
                    </a:cubicBezTo>
                    <a:cubicBezTo>
                      <a:pt x="108" y="79"/>
                      <a:pt x="96" y="82"/>
                      <a:pt x="86" y="87"/>
                    </a:cubicBezTo>
                    <a:cubicBezTo>
                      <a:pt x="85" y="86"/>
                      <a:pt x="84" y="85"/>
                      <a:pt x="83" y="84"/>
                    </a:cubicBezTo>
                    <a:cubicBezTo>
                      <a:pt x="87" y="84"/>
                      <a:pt x="91" y="82"/>
                      <a:pt x="95" y="81"/>
                    </a:cubicBezTo>
                    <a:close/>
                    <a:moveTo>
                      <a:pt x="107" y="81"/>
                    </a:moveTo>
                    <a:cubicBezTo>
                      <a:pt x="116" y="79"/>
                      <a:pt x="124" y="76"/>
                      <a:pt x="133" y="73"/>
                    </a:cubicBezTo>
                    <a:cubicBezTo>
                      <a:pt x="137" y="72"/>
                      <a:pt x="141" y="71"/>
                      <a:pt x="145" y="70"/>
                    </a:cubicBezTo>
                    <a:cubicBezTo>
                      <a:pt x="146" y="70"/>
                      <a:pt x="147" y="69"/>
                      <a:pt x="148" y="69"/>
                    </a:cubicBezTo>
                    <a:cubicBezTo>
                      <a:pt x="141" y="72"/>
                      <a:pt x="133" y="75"/>
                      <a:pt x="126" y="77"/>
                    </a:cubicBezTo>
                    <a:cubicBezTo>
                      <a:pt x="118" y="80"/>
                      <a:pt x="110" y="82"/>
                      <a:pt x="103" y="85"/>
                    </a:cubicBezTo>
                    <a:cubicBezTo>
                      <a:pt x="101" y="86"/>
                      <a:pt x="99" y="87"/>
                      <a:pt x="98" y="87"/>
                    </a:cubicBezTo>
                    <a:cubicBezTo>
                      <a:pt x="97" y="88"/>
                      <a:pt x="96" y="88"/>
                      <a:pt x="95" y="88"/>
                    </a:cubicBezTo>
                    <a:cubicBezTo>
                      <a:pt x="95" y="88"/>
                      <a:pt x="94" y="88"/>
                      <a:pt x="94" y="89"/>
                    </a:cubicBezTo>
                    <a:cubicBezTo>
                      <a:pt x="93" y="89"/>
                      <a:pt x="93" y="89"/>
                      <a:pt x="92" y="89"/>
                    </a:cubicBezTo>
                    <a:cubicBezTo>
                      <a:pt x="92" y="89"/>
                      <a:pt x="92" y="90"/>
                      <a:pt x="91" y="90"/>
                    </a:cubicBezTo>
                    <a:cubicBezTo>
                      <a:pt x="90" y="89"/>
                      <a:pt x="88" y="88"/>
                      <a:pt x="87" y="88"/>
                    </a:cubicBezTo>
                    <a:cubicBezTo>
                      <a:pt x="94" y="86"/>
                      <a:pt x="100" y="83"/>
                      <a:pt x="107" y="81"/>
                    </a:cubicBezTo>
                    <a:close/>
                    <a:moveTo>
                      <a:pt x="99" y="88"/>
                    </a:moveTo>
                    <a:cubicBezTo>
                      <a:pt x="102" y="87"/>
                      <a:pt x="104" y="86"/>
                      <a:pt x="106" y="85"/>
                    </a:cubicBezTo>
                    <a:cubicBezTo>
                      <a:pt x="115" y="82"/>
                      <a:pt x="124" y="80"/>
                      <a:pt x="132" y="77"/>
                    </a:cubicBezTo>
                    <a:cubicBezTo>
                      <a:pt x="138" y="75"/>
                      <a:pt x="143" y="73"/>
                      <a:pt x="149" y="72"/>
                    </a:cubicBezTo>
                    <a:cubicBezTo>
                      <a:pt x="148" y="72"/>
                      <a:pt x="147" y="72"/>
                      <a:pt x="146" y="73"/>
                    </a:cubicBezTo>
                    <a:cubicBezTo>
                      <a:pt x="140" y="75"/>
                      <a:pt x="134" y="78"/>
                      <a:pt x="128" y="80"/>
                    </a:cubicBezTo>
                    <a:cubicBezTo>
                      <a:pt x="122" y="82"/>
                      <a:pt x="116" y="84"/>
                      <a:pt x="110" y="86"/>
                    </a:cubicBezTo>
                    <a:cubicBezTo>
                      <a:pt x="105" y="88"/>
                      <a:pt x="100" y="89"/>
                      <a:pt x="96" y="91"/>
                    </a:cubicBezTo>
                    <a:cubicBezTo>
                      <a:pt x="95" y="91"/>
                      <a:pt x="93" y="90"/>
                      <a:pt x="92" y="90"/>
                    </a:cubicBezTo>
                    <a:cubicBezTo>
                      <a:pt x="94" y="89"/>
                      <a:pt x="97" y="88"/>
                      <a:pt x="99" y="88"/>
                    </a:cubicBezTo>
                    <a:close/>
                    <a:moveTo>
                      <a:pt x="111" y="88"/>
                    </a:moveTo>
                    <a:cubicBezTo>
                      <a:pt x="114" y="87"/>
                      <a:pt x="117" y="86"/>
                      <a:pt x="121" y="85"/>
                    </a:cubicBezTo>
                    <a:cubicBezTo>
                      <a:pt x="118" y="86"/>
                      <a:pt x="115" y="87"/>
                      <a:pt x="112" y="88"/>
                    </a:cubicBezTo>
                    <a:cubicBezTo>
                      <a:pt x="109" y="89"/>
                      <a:pt x="105" y="90"/>
                      <a:pt x="102" y="92"/>
                    </a:cubicBezTo>
                    <a:cubicBezTo>
                      <a:pt x="101" y="92"/>
                      <a:pt x="100" y="92"/>
                      <a:pt x="99" y="92"/>
                    </a:cubicBezTo>
                    <a:cubicBezTo>
                      <a:pt x="103" y="91"/>
                      <a:pt x="107" y="89"/>
                      <a:pt x="111" y="88"/>
                    </a:cubicBezTo>
                    <a:close/>
                    <a:moveTo>
                      <a:pt x="128" y="86"/>
                    </a:moveTo>
                    <a:cubicBezTo>
                      <a:pt x="123" y="88"/>
                      <a:pt x="119" y="89"/>
                      <a:pt x="114" y="90"/>
                    </a:cubicBezTo>
                    <a:cubicBezTo>
                      <a:pt x="112" y="91"/>
                      <a:pt x="108" y="92"/>
                      <a:pt x="106" y="94"/>
                    </a:cubicBezTo>
                    <a:cubicBezTo>
                      <a:pt x="105" y="93"/>
                      <a:pt x="105" y="93"/>
                      <a:pt x="104" y="93"/>
                    </a:cubicBezTo>
                    <a:cubicBezTo>
                      <a:pt x="112" y="91"/>
                      <a:pt x="120" y="89"/>
                      <a:pt x="128" y="86"/>
                    </a:cubicBezTo>
                    <a:close/>
                    <a:moveTo>
                      <a:pt x="161" y="78"/>
                    </a:moveTo>
                    <a:cubicBezTo>
                      <a:pt x="147" y="83"/>
                      <a:pt x="133" y="88"/>
                      <a:pt x="119" y="91"/>
                    </a:cubicBezTo>
                    <a:cubicBezTo>
                      <a:pt x="116" y="91"/>
                      <a:pt x="113" y="93"/>
                      <a:pt x="110" y="94"/>
                    </a:cubicBezTo>
                    <a:cubicBezTo>
                      <a:pt x="109" y="94"/>
                      <a:pt x="108" y="94"/>
                      <a:pt x="107" y="94"/>
                    </a:cubicBezTo>
                    <a:cubicBezTo>
                      <a:pt x="107" y="94"/>
                      <a:pt x="107" y="94"/>
                      <a:pt x="107" y="94"/>
                    </a:cubicBezTo>
                    <a:cubicBezTo>
                      <a:pt x="108" y="94"/>
                      <a:pt x="112" y="92"/>
                      <a:pt x="113" y="92"/>
                    </a:cubicBezTo>
                    <a:cubicBezTo>
                      <a:pt x="119" y="90"/>
                      <a:pt x="125" y="88"/>
                      <a:pt x="132" y="86"/>
                    </a:cubicBezTo>
                    <a:cubicBezTo>
                      <a:pt x="138" y="83"/>
                      <a:pt x="145" y="82"/>
                      <a:pt x="152" y="80"/>
                    </a:cubicBezTo>
                    <a:cubicBezTo>
                      <a:pt x="157" y="78"/>
                      <a:pt x="163" y="76"/>
                      <a:pt x="169" y="74"/>
                    </a:cubicBezTo>
                    <a:cubicBezTo>
                      <a:pt x="169" y="74"/>
                      <a:pt x="169" y="74"/>
                      <a:pt x="169" y="74"/>
                    </a:cubicBezTo>
                    <a:cubicBezTo>
                      <a:pt x="170" y="74"/>
                      <a:pt x="171" y="74"/>
                      <a:pt x="171" y="74"/>
                    </a:cubicBezTo>
                    <a:cubicBezTo>
                      <a:pt x="172" y="74"/>
                      <a:pt x="173" y="73"/>
                      <a:pt x="174" y="73"/>
                    </a:cubicBezTo>
                    <a:cubicBezTo>
                      <a:pt x="183" y="71"/>
                      <a:pt x="191" y="66"/>
                      <a:pt x="200" y="63"/>
                    </a:cubicBezTo>
                    <a:cubicBezTo>
                      <a:pt x="200" y="64"/>
                      <a:pt x="201" y="64"/>
                      <a:pt x="201" y="65"/>
                    </a:cubicBezTo>
                    <a:cubicBezTo>
                      <a:pt x="188" y="71"/>
                      <a:pt x="174" y="74"/>
                      <a:pt x="161" y="78"/>
                    </a:cubicBezTo>
                    <a:close/>
                    <a:moveTo>
                      <a:pt x="185" y="68"/>
                    </a:moveTo>
                    <a:cubicBezTo>
                      <a:pt x="182" y="69"/>
                      <a:pt x="179" y="70"/>
                      <a:pt x="177" y="71"/>
                    </a:cubicBezTo>
                    <a:cubicBezTo>
                      <a:pt x="177" y="71"/>
                      <a:pt x="176" y="71"/>
                      <a:pt x="175" y="72"/>
                    </a:cubicBezTo>
                    <a:cubicBezTo>
                      <a:pt x="175" y="71"/>
                      <a:pt x="176" y="71"/>
                      <a:pt x="176" y="70"/>
                    </a:cubicBezTo>
                    <a:cubicBezTo>
                      <a:pt x="183" y="67"/>
                      <a:pt x="191" y="65"/>
                      <a:pt x="197" y="60"/>
                    </a:cubicBezTo>
                    <a:cubicBezTo>
                      <a:pt x="197" y="60"/>
                      <a:pt x="197" y="59"/>
                      <a:pt x="196" y="59"/>
                    </a:cubicBezTo>
                    <a:cubicBezTo>
                      <a:pt x="190" y="61"/>
                      <a:pt x="182" y="64"/>
                      <a:pt x="177" y="67"/>
                    </a:cubicBezTo>
                    <a:cubicBezTo>
                      <a:pt x="183" y="63"/>
                      <a:pt x="190" y="61"/>
                      <a:pt x="196" y="57"/>
                    </a:cubicBezTo>
                    <a:cubicBezTo>
                      <a:pt x="196" y="57"/>
                      <a:pt x="196" y="57"/>
                      <a:pt x="196" y="57"/>
                    </a:cubicBezTo>
                    <a:cubicBezTo>
                      <a:pt x="197" y="59"/>
                      <a:pt x="198" y="60"/>
                      <a:pt x="200" y="62"/>
                    </a:cubicBezTo>
                    <a:cubicBezTo>
                      <a:pt x="194" y="64"/>
                      <a:pt x="190" y="66"/>
                      <a:pt x="185" y="68"/>
                    </a:cubicBezTo>
                    <a:close/>
                    <a:moveTo>
                      <a:pt x="182" y="61"/>
                    </a:moveTo>
                    <a:cubicBezTo>
                      <a:pt x="181" y="61"/>
                      <a:pt x="180" y="62"/>
                      <a:pt x="179" y="62"/>
                    </a:cubicBezTo>
                    <a:cubicBezTo>
                      <a:pt x="179" y="62"/>
                      <a:pt x="180" y="61"/>
                      <a:pt x="180" y="61"/>
                    </a:cubicBezTo>
                    <a:cubicBezTo>
                      <a:pt x="180" y="60"/>
                      <a:pt x="180" y="60"/>
                      <a:pt x="180" y="60"/>
                    </a:cubicBezTo>
                    <a:cubicBezTo>
                      <a:pt x="185" y="59"/>
                      <a:pt x="189" y="57"/>
                      <a:pt x="194" y="55"/>
                    </a:cubicBezTo>
                    <a:cubicBezTo>
                      <a:pt x="194" y="55"/>
                      <a:pt x="194" y="55"/>
                      <a:pt x="194" y="55"/>
                    </a:cubicBezTo>
                    <a:cubicBezTo>
                      <a:pt x="195" y="55"/>
                      <a:pt x="195" y="56"/>
                      <a:pt x="196" y="57"/>
                    </a:cubicBezTo>
                    <a:cubicBezTo>
                      <a:pt x="191" y="58"/>
                      <a:pt x="187" y="59"/>
                      <a:pt x="182" y="61"/>
                    </a:cubicBezTo>
                    <a:close/>
                    <a:moveTo>
                      <a:pt x="194" y="54"/>
                    </a:moveTo>
                    <a:cubicBezTo>
                      <a:pt x="189" y="56"/>
                      <a:pt x="185" y="58"/>
                      <a:pt x="180" y="59"/>
                    </a:cubicBezTo>
                    <a:cubicBezTo>
                      <a:pt x="180" y="59"/>
                      <a:pt x="180" y="59"/>
                      <a:pt x="180" y="59"/>
                    </a:cubicBezTo>
                    <a:cubicBezTo>
                      <a:pt x="184" y="57"/>
                      <a:pt x="189" y="55"/>
                      <a:pt x="193" y="53"/>
                    </a:cubicBezTo>
                    <a:cubicBezTo>
                      <a:pt x="193" y="53"/>
                      <a:pt x="194" y="54"/>
                      <a:pt x="194" y="54"/>
                    </a:cubicBezTo>
                    <a:cubicBezTo>
                      <a:pt x="194" y="54"/>
                      <a:pt x="194" y="54"/>
                      <a:pt x="194" y="54"/>
                    </a:cubicBezTo>
                    <a:close/>
                    <a:moveTo>
                      <a:pt x="180" y="57"/>
                    </a:moveTo>
                    <a:cubicBezTo>
                      <a:pt x="180" y="56"/>
                      <a:pt x="179" y="56"/>
                      <a:pt x="179" y="55"/>
                    </a:cubicBezTo>
                    <a:cubicBezTo>
                      <a:pt x="183" y="54"/>
                      <a:pt x="187" y="52"/>
                      <a:pt x="191" y="50"/>
                    </a:cubicBezTo>
                    <a:cubicBezTo>
                      <a:pt x="191" y="50"/>
                      <a:pt x="191" y="50"/>
                      <a:pt x="191" y="50"/>
                    </a:cubicBezTo>
                    <a:cubicBezTo>
                      <a:pt x="191" y="51"/>
                      <a:pt x="192" y="52"/>
                      <a:pt x="192" y="52"/>
                    </a:cubicBezTo>
                    <a:cubicBezTo>
                      <a:pt x="188" y="54"/>
                      <a:pt x="184" y="56"/>
                      <a:pt x="180" y="57"/>
                    </a:cubicBezTo>
                    <a:close/>
                    <a:moveTo>
                      <a:pt x="179" y="55"/>
                    </a:moveTo>
                    <a:cubicBezTo>
                      <a:pt x="181" y="54"/>
                      <a:pt x="185" y="50"/>
                      <a:pt x="188" y="48"/>
                    </a:cubicBezTo>
                    <a:cubicBezTo>
                      <a:pt x="188" y="48"/>
                      <a:pt x="188" y="47"/>
                      <a:pt x="187" y="47"/>
                    </a:cubicBezTo>
                    <a:cubicBezTo>
                      <a:pt x="186" y="48"/>
                      <a:pt x="184" y="49"/>
                      <a:pt x="182" y="50"/>
                    </a:cubicBezTo>
                    <a:cubicBezTo>
                      <a:pt x="181" y="50"/>
                      <a:pt x="179" y="51"/>
                      <a:pt x="178" y="51"/>
                    </a:cubicBezTo>
                    <a:cubicBezTo>
                      <a:pt x="177" y="52"/>
                      <a:pt x="175" y="53"/>
                      <a:pt x="177" y="52"/>
                    </a:cubicBezTo>
                    <a:cubicBezTo>
                      <a:pt x="180" y="49"/>
                      <a:pt x="183" y="48"/>
                      <a:pt x="186" y="45"/>
                    </a:cubicBezTo>
                    <a:cubicBezTo>
                      <a:pt x="187" y="46"/>
                      <a:pt x="189" y="48"/>
                      <a:pt x="190" y="50"/>
                    </a:cubicBezTo>
                    <a:cubicBezTo>
                      <a:pt x="186" y="51"/>
                      <a:pt x="183" y="53"/>
                      <a:pt x="179" y="55"/>
                    </a:cubicBezTo>
                    <a:close/>
                    <a:moveTo>
                      <a:pt x="178" y="48"/>
                    </a:moveTo>
                    <a:cubicBezTo>
                      <a:pt x="176" y="48"/>
                      <a:pt x="175" y="49"/>
                      <a:pt x="174" y="50"/>
                    </a:cubicBezTo>
                    <a:cubicBezTo>
                      <a:pt x="177" y="48"/>
                      <a:pt x="181" y="45"/>
                      <a:pt x="183" y="42"/>
                    </a:cubicBezTo>
                    <a:cubicBezTo>
                      <a:pt x="183" y="43"/>
                      <a:pt x="184" y="44"/>
                      <a:pt x="185" y="44"/>
                    </a:cubicBezTo>
                    <a:cubicBezTo>
                      <a:pt x="183" y="45"/>
                      <a:pt x="180" y="46"/>
                      <a:pt x="178" y="48"/>
                    </a:cubicBezTo>
                    <a:close/>
                    <a:moveTo>
                      <a:pt x="172" y="45"/>
                    </a:moveTo>
                    <a:cubicBezTo>
                      <a:pt x="175" y="43"/>
                      <a:pt x="177" y="42"/>
                      <a:pt x="179" y="40"/>
                    </a:cubicBezTo>
                    <a:cubicBezTo>
                      <a:pt x="179" y="40"/>
                      <a:pt x="179" y="39"/>
                      <a:pt x="178" y="39"/>
                    </a:cubicBezTo>
                    <a:cubicBezTo>
                      <a:pt x="175" y="41"/>
                      <a:pt x="172" y="42"/>
                      <a:pt x="168" y="44"/>
                    </a:cubicBezTo>
                    <a:cubicBezTo>
                      <a:pt x="171" y="42"/>
                      <a:pt x="174" y="40"/>
                      <a:pt x="177" y="37"/>
                    </a:cubicBezTo>
                    <a:cubicBezTo>
                      <a:pt x="177" y="37"/>
                      <a:pt x="177" y="37"/>
                      <a:pt x="177" y="37"/>
                    </a:cubicBezTo>
                    <a:cubicBezTo>
                      <a:pt x="177" y="38"/>
                      <a:pt x="178" y="38"/>
                      <a:pt x="179" y="38"/>
                    </a:cubicBezTo>
                    <a:cubicBezTo>
                      <a:pt x="180" y="39"/>
                      <a:pt x="181" y="40"/>
                      <a:pt x="182" y="41"/>
                    </a:cubicBezTo>
                    <a:cubicBezTo>
                      <a:pt x="179" y="42"/>
                      <a:pt x="176" y="44"/>
                      <a:pt x="172" y="45"/>
                    </a:cubicBezTo>
                    <a:close/>
                    <a:moveTo>
                      <a:pt x="176" y="37"/>
                    </a:moveTo>
                    <a:cubicBezTo>
                      <a:pt x="172" y="38"/>
                      <a:pt x="169" y="40"/>
                      <a:pt x="165" y="42"/>
                    </a:cubicBezTo>
                    <a:cubicBezTo>
                      <a:pt x="164" y="43"/>
                      <a:pt x="162" y="44"/>
                      <a:pt x="161" y="45"/>
                    </a:cubicBezTo>
                    <a:cubicBezTo>
                      <a:pt x="160" y="45"/>
                      <a:pt x="156" y="48"/>
                      <a:pt x="159" y="46"/>
                    </a:cubicBezTo>
                    <a:cubicBezTo>
                      <a:pt x="163" y="42"/>
                      <a:pt x="170" y="40"/>
                      <a:pt x="173" y="35"/>
                    </a:cubicBezTo>
                    <a:cubicBezTo>
                      <a:pt x="173" y="35"/>
                      <a:pt x="173" y="35"/>
                      <a:pt x="173" y="34"/>
                    </a:cubicBezTo>
                    <a:cubicBezTo>
                      <a:pt x="174" y="35"/>
                      <a:pt x="175" y="36"/>
                      <a:pt x="176" y="37"/>
                    </a:cubicBezTo>
                    <a:cubicBezTo>
                      <a:pt x="176" y="37"/>
                      <a:pt x="176" y="37"/>
                      <a:pt x="176" y="37"/>
                    </a:cubicBezTo>
                    <a:close/>
                    <a:moveTo>
                      <a:pt x="173" y="34"/>
                    </a:moveTo>
                    <a:cubicBezTo>
                      <a:pt x="170" y="35"/>
                      <a:pt x="167" y="37"/>
                      <a:pt x="164" y="38"/>
                    </a:cubicBezTo>
                    <a:cubicBezTo>
                      <a:pt x="166" y="37"/>
                      <a:pt x="168" y="35"/>
                      <a:pt x="171" y="33"/>
                    </a:cubicBezTo>
                    <a:cubicBezTo>
                      <a:pt x="171" y="33"/>
                      <a:pt x="171" y="33"/>
                      <a:pt x="171" y="33"/>
                    </a:cubicBezTo>
                    <a:cubicBezTo>
                      <a:pt x="172" y="33"/>
                      <a:pt x="172" y="34"/>
                      <a:pt x="173" y="34"/>
                    </a:cubicBezTo>
                    <a:cubicBezTo>
                      <a:pt x="173" y="34"/>
                      <a:pt x="173" y="34"/>
                      <a:pt x="173" y="34"/>
                    </a:cubicBezTo>
                    <a:close/>
                    <a:moveTo>
                      <a:pt x="170" y="33"/>
                    </a:moveTo>
                    <a:cubicBezTo>
                      <a:pt x="165" y="35"/>
                      <a:pt x="160" y="38"/>
                      <a:pt x="155" y="41"/>
                    </a:cubicBezTo>
                    <a:cubicBezTo>
                      <a:pt x="159" y="39"/>
                      <a:pt x="164" y="35"/>
                      <a:pt x="168" y="32"/>
                    </a:cubicBezTo>
                    <a:cubicBezTo>
                      <a:pt x="168" y="31"/>
                      <a:pt x="168" y="31"/>
                      <a:pt x="167" y="31"/>
                    </a:cubicBezTo>
                    <a:cubicBezTo>
                      <a:pt x="167" y="31"/>
                      <a:pt x="166" y="32"/>
                      <a:pt x="166" y="32"/>
                    </a:cubicBezTo>
                    <a:cubicBezTo>
                      <a:pt x="165" y="32"/>
                      <a:pt x="165" y="32"/>
                      <a:pt x="165" y="32"/>
                    </a:cubicBezTo>
                    <a:cubicBezTo>
                      <a:pt x="164" y="33"/>
                      <a:pt x="162" y="34"/>
                      <a:pt x="161" y="35"/>
                    </a:cubicBezTo>
                    <a:cubicBezTo>
                      <a:pt x="158" y="37"/>
                      <a:pt x="155" y="38"/>
                      <a:pt x="152" y="40"/>
                    </a:cubicBezTo>
                    <a:cubicBezTo>
                      <a:pt x="152" y="40"/>
                      <a:pt x="152" y="40"/>
                      <a:pt x="152" y="40"/>
                    </a:cubicBezTo>
                    <a:cubicBezTo>
                      <a:pt x="152" y="40"/>
                      <a:pt x="152" y="39"/>
                      <a:pt x="151" y="39"/>
                    </a:cubicBezTo>
                    <a:cubicBezTo>
                      <a:pt x="157" y="37"/>
                      <a:pt x="161" y="33"/>
                      <a:pt x="166" y="31"/>
                    </a:cubicBezTo>
                    <a:cubicBezTo>
                      <a:pt x="167" y="31"/>
                      <a:pt x="166" y="30"/>
                      <a:pt x="166" y="30"/>
                    </a:cubicBezTo>
                    <a:cubicBezTo>
                      <a:pt x="162" y="32"/>
                      <a:pt x="159" y="34"/>
                      <a:pt x="155" y="37"/>
                    </a:cubicBezTo>
                    <a:cubicBezTo>
                      <a:pt x="154" y="37"/>
                      <a:pt x="153" y="38"/>
                      <a:pt x="151" y="38"/>
                    </a:cubicBezTo>
                    <a:cubicBezTo>
                      <a:pt x="151" y="38"/>
                      <a:pt x="151" y="38"/>
                      <a:pt x="151" y="39"/>
                    </a:cubicBezTo>
                    <a:cubicBezTo>
                      <a:pt x="151" y="39"/>
                      <a:pt x="151" y="39"/>
                      <a:pt x="151" y="39"/>
                    </a:cubicBezTo>
                    <a:cubicBezTo>
                      <a:pt x="151" y="38"/>
                      <a:pt x="151" y="38"/>
                      <a:pt x="151" y="38"/>
                    </a:cubicBezTo>
                    <a:cubicBezTo>
                      <a:pt x="153" y="37"/>
                      <a:pt x="154" y="36"/>
                      <a:pt x="155" y="35"/>
                    </a:cubicBezTo>
                    <a:cubicBezTo>
                      <a:pt x="155" y="35"/>
                      <a:pt x="156" y="35"/>
                      <a:pt x="156" y="35"/>
                    </a:cubicBezTo>
                    <a:cubicBezTo>
                      <a:pt x="159" y="35"/>
                      <a:pt x="160" y="33"/>
                      <a:pt x="159" y="31"/>
                    </a:cubicBezTo>
                    <a:cubicBezTo>
                      <a:pt x="161" y="30"/>
                      <a:pt x="162" y="30"/>
                      <a:pt x="163" y="29"/>
                    </a:cubicBezTo>
                    <a:cubicBezTo>
                      <a:pt x="164" y="29"/>
                      <a:pt x="164" y="29"/>
                      <a:pt x="163" y="29"/>
                    </a:cubicBezTo>
                    <a:cubicBezTo>
                      <a:pt x="162" y="29"/>
                      <a:pt x="161" y="29"/>
                      <a:pt x="159" y="30"/>
                    </a:cubicBezTo>
                    <a:cubicBezTo>
                      <a:pt x="160" y="29"/>
                      <a:pt x="161" y="29"/>
                      <a:pt x="162" y="28"/>
                    </a:cubicBezTo>
                    <a:cubicBezTo>
                      <a:pt x="162" y="28"/>
                      <a:pt x="162" y="27"/>
                      <a:pt x="162" y="27"/>
                    </a:cubicBezTo>
                    <a:cubicBezTo>
                      <a:pt x="160" y="27"/>
                      <a:pt x="159" y="28"/>
                      <a:pt x="157" y="28"/>
                    </a:cubicBezTo>
                    <a:cubicBezTo>
                      <a:pt x="157" y="28"/>
                      <a:pt x="157" y="28"/>
                      <a:pt x="157" y="28"/>
                    </a:cubicBezTo>
                    <a:cubicBezTo>
                      <a:pt x="157" y="27"/>
                      <a:pt x="158" y="27"/>
                      <a:pt x="158" y="27"/>
                    </a:cubicBezTo>
                    <a:cubicBezTo>
                      <a:pt x="158" y="27"/>
                      <a:pt x="158" y="26"/>
                      <a:pt x="158" y="26"/>
                    </a:cubicBezTo>
                    <a:cubicBezTo>
                      <a:pt x="157" y="26"/>
                      <a:pt x="156" y="27"/>
                      <a:pt x="154" y="27"/>
                    </a:cubicBezTo>
                    <a:cubicBezTo>
                      <a:pt x="155" y="27"/>
                      <a:pt x="156" y="26"/>
                      <a:pt x="157" y="26"/>
                    </a:cubicBezTo>
                    <a:cubicBezTo>
                      <a:pt x="157" y="26"/>
                      <a:pt x="157" y="25"/>
                      <a:pt x="157" y="25"/>
                    </a:cubicBezTo>
                    <a:cubicBezTo>
                      <a:pt x="157" y="25"/>
                      <a:pt x="157" y="25"/>
                      <a:pt x="157" y="25"/>
                    </a:cubicBezTo>
                    <a:cubicBezTo>
                      <a:pt x="162" y="27"/>
                      <a:pt x="166" y="30"/>
                      <a:pt x="171" y="33"/>
                    </a:cubicBezTo>
                    <a:cubicBezTo>
                      <a:pt x="170" y="33"/>
                      <a:pt x="170" y="33"/>
                      <a:pt x="170" y="33"/>
                    </a:cubicBezTo>
                    <a:close/>
                    <a:moveTo>
                      <a:pt x="137" y="38"/>
                    </a:moveTo>
                    <a:cubicBezTo>
                      <a:pt x="137" y="38"/>
                      <a:pt x="137" y="38"/>
                      <a:pt x="137" y="39"/>
                    </a:cubicBezTo>
                    <a:cubicBezTo>
                      <a:pt x="137" y="39"/>
                      <a:pt x="137" y="39"/>
                      <a:pt x="137" y="39"/>
                    </a:cubicBezTo>
                    <a:cubicBezTo>
                      <a:pt x="139" y="37"/>
                      <a:pt x="140" y="36"/>
                      <a:pt x="142" y="35"/>
                    </a:cubicBezTo>
                    <a:cubicBezTo>
                      <a:pt x="142" y="35"/>
                      <a:pt x="142" y="35"/>
                      <a:pt x="142" y="34"/>
                    </a:cubicBezTo>
                    <a:cubicBezTo>
                      <a:pt x="144" y="34"/>
                      <a:pt x="148" y="32"/>
                      <a:pt x="144" y="35"/>
                    </a:cubicBezTo>
                    <a:cubicBezTo>
                      <a:pt x="143" y="36"/>
                      <a:pt x="142" y="36"/>
                      <a:pt x="141" y="37"/>
                    </a:cubicBezTo>
                    <a:cubicBezTo>
                      <a:pt x="140" y="37"/>
                      <a:pt x="139" y="38"/>
                      <a:pt x="137" y="38"/>
                    </a:cubicBezTo>
                    <a:close/>
                    <a:moveTo>
                      <a:pt x="141" y="34"/>
                    </a:moveTo>
                    <a:cubicBezTo>
                      <a:pt x="141" y="34"/>
                      <a:pt x="141" y="34"/>
                      <a:pt x="141" y="34"/>
                    </a:cubicBezTo>
                    <a:cubicBezTo>
                      <a:pt x="141" y="34"/>
                      <a:pt x="141" y="34"/>
                      <a:pt x="141" y="34"/>
                    </a:cubicBezTo>
                    <a:close/>
                    <a:moveTo>
                      <a:pt x="144" y="33"/>
                    </a:moveTo>
                    <a:cubicBezTo>
                      <a:pt x="143" y="33"/>
                      <a:pt x="143" y="33"/>
                      <a:pt x="143" y="33"/>
                    </a:cubicBezTo>
                    <a:cubicBezTo>
                      <a:pt x="143" y="33"/>
                      <a:pt x="143" y="33"/>
                      <a:pt x="143" y="33"/>
                    </a:cubicBezTo>
                    <a:cubicBezTo>
                      <a:pt x="143" y="33"/>
                      <a:pt x="143" y="32"/>
                      <a:pt x="142" y="33"/>
                    </a:cubicBezTo>
                    <a:cubicBezTo>
                      <a:pt x="142" y="33"/>
                      <a:pt x="141" y="33"/>
                      <a:pt x="140" y="34"/>
                    </a:cubicBezTo>
                    <a:cubicBezTo>
                      <a:pt x="140" y="34"/>
                      <a:pt x="140" y="34"/>
                      <a:pt x="140" y="34"/>
                    </a:cubicBezTo>
                    <a:cubicBezTo>
                      <a:pt x="141" y="33"/>
                      <a:pt x="142" y="32"/>
                      <a:pt x="142" y="31"/>
                    </a:cubicBezTo>
                    <a:cubicBezTo>
                      <a:pt x="143" y="30"/>
                      <a:pt x="143" y="30"/>
                      <a:pt x="142" y="30"/>
                    </a:cubicBezTo>
                    <a:cubicBezTo>
                      <a:pt x="143" y="31"/>
                      <a:pt x="144" y="32"/>
                      <a:pt x="145" y="32"/>
                    </a:cubicBezTo>
                    <a:cubicBezTo>
                      <a:pt x="145" y="32"/>
                      <a:pt x="144" y="32"/>
                      <a:pt x="144" y="33"/>
                    </a:cubicBezTo>
                    <a:close/>
                    <a:moveTo>
                      <a:pt x="142" y="30"/>
                    </a:moveTo>
                    <a:cubicBezTo>
                      <a:pt x="137" y="32"/>
                      <a:pt x="139" y="31"/>
                      <a:pt x="140" y="29"/>
                    </a:cubicBezTo>
                    <a:cubicBezTo>
                      <a:pt x="141" y="29"/>
                      <a:pt x="141" y="29"/>
                      <a:pt x="141" y="29"/>
                    </a:cubicBezTo>
                    <a:cubicBezTo>
                      <a:pt x="141" y="29"/>
                      <a:pt x="142" y="30"/>
                      <a:pt x="142" y="30"/>
                    </a:cubicBezTo>
                    <a:cubicBezTo>
                      <a:pt x="142" y="30"/>
                      <a:pt x="142" y="30"/>
                      <a:pt x="142" y="30"/>
                    </a:cubicBezTo>
                    <a:cubicBezTo>
                      <a:pt x="142" y="30"/>
                      <a:pt x="142" y="30"/>
                      <a:pt x="142" y="30"/>
                    </a:cubicBezTo>
                    <a:close/>
                    <a:moveTo>
                      <a:pt x="140" y="28"/>
                    </a:moveTo>
                    <a:cubicBezTo>
                      <a:pt x="139" y="28"/>
                      <a:pt x="138" y="29"/>
                      <a:pt x="138" y="29"/>
                    </a:cubicBezTo>
                    <a:cubicBezTo>
                      <a:pt x="138" y="28"/>
                      <a:pt x="138" y="27"/>
                      <a:pt x="139" y="28"/>
                    </a:cubicBezTo>
                    <a:cubicBezTo>
                      <a:pt x="139" y="28"/>
                      <a:pt x="140" y="28"/>
                      <a:pt x="140" y="28"/>
                    </a:cubicBezTo>
                    <a:cubicBezTo>
                      <a:pt x="140" y="28"/>
                      <a:pt x="140" y="28"/>
                      <a:pt x="140" y="28"/>
                    </a:cubicBezTo>
                    <a:close/>
                    <a:moveTo>
                      <a:pt x="138" y="31"/>
                    </a:moveTo>
                    <a:cubicBezTo>
                      <a:pt x="138" y="30"/>
                      <a:pt x="138" y="30"/>
                      <a:pt x="138" y="29"/>
                    </a:cubicBezTo>
                    <a:cubicBezTo>
                      <a:pt x="139" y="29"/>
                      <a:pt x="138" y="30"/>
                      <a:pt x="138" y="31"/>
                    </a:cubicBezTo>
                    <a:close/>
                    <a:moveTo>
                      <a:pt x="138" y="34"/>
                    </a:moveTo>
                    <a:cubicBezTo>
                      <a:pt x="138" y="33"/>
                      <a:pt x="138" y="33"/>
                      <a:pt x="138" y="32"/>
                    </a:cubicBezTo>
                    <a:cubicBezTo>
                      <a:pt x="139" y="32"/>
                      <a:pt x="142" y="31"/>
                      <a:pt x="140" y="32"/>
                    </a:cubicBezTo>
                    <a:cubicBezTo>
                      <a:pt x="139" y="33"/>
                      <a:pt x="138" y="34"/>
                      <a:pt x="138" y="35"/>
                    </a:cubicBezTo>
                    <a:cubicBezTo>
                      <a:pt x="138" y="35"/>
                      <a:pt x="138" y="35"/>
                      <a:pt x="138" y="35"/>
                    </a:cubicBezTo>
                    <a:cubicBezTo>
                      <a:pt x="135" y="37"/>
                      <a:pt x="133" y="39"/>
                      <a:pt x="130" y="39"/>
                    </a:cubicBezTo>
                    <a:cubicBezTo>
                      <a:pt x="130" y="39"/>
                      <a:pt x="130" y="39"/>
                      <a:pt x="130" y="40"/>
                    </a:cubicBezTo>
                    <a:cubicBezTo>
                      <a:pt x="130" y="39"/>
                      <a:pt x="130" y="39"/>
                      <a:pt x="129" y="39"/>
                    </a:cubicBezTo>
                    <a:cubicBezTo>
                      <a:pt x="130" y="39"/>
                      <a:pt x="132" y="38"/>
                      <a:pt x="132" y="38"/>
                    </a:cubicBezTo>
                    <a:cubicBezTo>
                      <a:pt x="132" y="37"/>
                      <a:pt x="132" y="37"/>
                      <a:pt x="133" y="37"/>
                    </a:cubicBezTo>
                    <a:cubicBezTo>
                      <a:pt x="135" y="37"/>
                      <a:pt x="137" y="36"/>
                      <a:pt x="138" y="34"/>
                    </a:cubicBezTo>
                    <a:close/>
                    <a:moveTo>
                      <a:pt x="129" y="36"/>
                    </a:moveTo>
                    <a:cubicBezTo>
                      <a:pt x="130" y="36"/>
                      <a:pt x="130" y="36"/>
                      <a:pt x="131" y="36"/>
                    </a:cubicBezTo>
                    <a:cubicBezTo>
                      <a:pt x="130" y="37"/>
                      <a:pt x="128" y="38"/>
                      <a:pt x="127" y="38"/>
                    </a:cubicBezTo>
                    <a:cubicBezTo>
                      <a:pt x="127" y="38"/>
                      <a:pt x="128" y="37"/>
                      <a:pt x="129" y="36"/>
                    </a:cubicBezTo>
                    <a:cubicBezTo>
                      <a:pt x="129" y="36"/>
                      <a:pt x="129" y="36"/>
                      <a:pt x="129" y="36"/>
                    </a:cubicBezTo>
                    <a:close/>
                    <a:moveTo>
                      <a:pt x="125" y="37"/>
                    </a:moveTo>
                    <a:cubicBezTo>
                      <a:pt x="123" y="38"/>
                      <a:pt x="125" y="37"/>
                      <a:pt x="125" y="35"/>
                    </a:cubicBezTo>
                    <a:cubicBezTo>
                      <a:pt x="125" y="35"/>
                      <a:pt x="125" y="35"/>
                      <a:pt x="125" y="35"/>
                    </a:cubicBezTo>
                    <a:cubicBezTo>
                      <a:pt x="126" y="35"/>
                      <a:pt x="127" y="35"/>
                      <a:pt x="128" y="36"/>
                    </a:cubicBezTo>
                    <a:cubicBezTo>
                      <a:pt x="127" y="36"/>
                      <a:pt x="127" y="36"/>
                      <a:pt x="125" y="37"/>
                    </a:cubicBezTo>
                    <a:close/>
                    <a:moveTo>
                      <a:pt x="122" y="36"/>
                    </a:moveTo>
                    <a:cubicBezTo>
                      <a:pt x="122" y="36"/>
                      <a:pt x="122" y="36"/>
                      <a:pt x="122" y="36"/>
                    </a:cubicBezTo>
                    <a:cubicBezTo>
                      <a:pt x="122" y="35"/>
                      <a:pt x="123" y="35"/>
                      <a:pt x="125" y="35"/>
                    </a:cubicBezTo>
                    <a:cubicBezTo>
                      <a:pt x="124" y="36"/>
                      <a:pt x="123" y="36"/>
                      <a:pt x="122" y="36"/>
                    </a:cubicBezTo>
                    <a:close/>
                    <a:moveTo>
                      <a:pt x="123" y="37"/>
                    </a:moveTo>
                    <a:cubicBezTo>
                      <a:pt x="123" y="37"/>
                      <a:pt x="123" y="37"/>
                      <a:pt x="123" y="37"/>
                    </a:cubicBezTo>
                    <a:cubicBezTo>
                      <a:pt x="124" y="36"/>
                      <a:pt x="124" y="36"/>
                      <a:pt x="123" y="37"/>
                    </a:cubicBezTo>
                    <a:close/>
                    <a:moveTo>
                      <a:pt x="125" y="38"/>
                    </a:moveTo>
                    <a:cubicBezTo>
                      <a:pt x="125" y="38"/>
                      <a:pt x="124" y="38"/>
                      <a:pt x="124" y="38"/>
                    </a:cubicBezTo>
                    <a:cubicBezTo>
                      <a:pt x="125" y="38"/>
                      <a:pt x="127" y="37"/>
                      <a:pt x="125" y="38"/>
                    </a:cubicBezTo>
                    <a:close/>
                    <a:moveTo>
                      <a:pt x="131" y="37"/>
                    </a:moveTo>
                    <a:cubicBezTo>
                      <a:pt x="131" y="37"/>
                      <a:pt x="130" y="38"/>
                      <a:pt x="129" y="39"/>
                    </a:cubicBezTo>
                    <a:cubicBezTo>
                      <a:pt x="128" y="39"/>
                      <a:pt x="127" y="39"/>
                      <a:pt x="127" y="39"/>
                    </a:cubicBezTo>
                    <a:cubicBezTo>
                      <a:pt x="128" y="38"/>
                      <a:pt x="130" y="38"/>
                      <a:pt x="131" y="37"/>
                    </a:cubicBezTo>
                    <a:close/>
                    <a:moveTo>
                      <a:pt x="139" y="36"/>
                    </a:moveTo>
                    <a:cubicBezTo>
                      <a:pt x="139" y="36"/>
                      <a:pt x="139" y="36"/>
                      <a:pt x="140" y="36"/>
                    </a:cubicBezTo>
                    <a:cubicBezTo>
                      <a:pt x="139" y="36"/>
                      <a:pt x="138" y="37"/>
                      <a:pt x="137" y="37"/>
                    </a:cubicBezTo>
                    <a:cubicBezTo>
                      <a:pt x="136" y="38"/>
                      <a:pt x="135" y="39"/>
                      <a:pt x="134" y="40"/>
                    </a:cubicBezTo>
                    <a:cubicBezTo>
                      <a:pt x="133" y="40"/>
                      <a:pt x="132" y="40"/>
                      <a:pt x="131" y="40"/>
                    </a:cubicBezTo>
                    <a:cubicBezTo>
                      <a:pt x="134" y="39"/>
                      <a:pt x="136" y="37"/>
                      <a:pt x="139" y="36"/>
                    </a:cubicBezTo>
                    <a:close/>
                    <a:moveTo>
                      <a:pt x="147" y="33"/>
                    </a:moveTo>
                    <a:cubicBezTo>
                      <a:pt x="148" y="33"/>
                      <a:pt x="148" y="33"/>
                      <a:pt x="149" y="34"/>
                    </a:cubicBezTo>
                    <a:cubicBezTo>
                      <a:pt x="148" y="34"/>
                      <a:pt x="146" y="35"/>
                      <a:pt x="145" y="36"/>
                    </a:cubicBezTo>
                    <a:cubicBezTo>
                      <a:pt x="144" y="36"/>
                      <a:pt x="144" y="36"/>
                      <a:pt x="144" y="36"/>
                    </a:cubicBezTo>
                    <a:cubicBezTo>
                      <a:pt x="144" y="36"/>
                      <a:pt x="144" y="36"/>
                      <a:pt x="143" y="36"/>
                    </a:cubicBezTo>
                    <a:cubicBezTo>
                      <a:pt x="145" y="35"/>
                      <a:pt x="146" y="34"/>
                      <a:pt x="147" y="33"/>
                    </a:cubicBezTo>
                    <a:close/>
                    <a:moveTo>
                      <a:pt x="151" y="27"/>
                    </a:moveTo>
                    <a:cubicBezTo>
                      <a:pt x="152" y="26"/>
                      <a:pt x="154" y="26"/>
                      <a:pt x="156" y="26"/>
                    </a:cubicBezTo>
                    <a:cubicBezTo>
                      <a:pt x="155" y="26"/>
                      <a:pt x="154" y="26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lose/>
                    <a:moveTo>
                      <a:pt x="158" y="29"/>
                    </a:moveTo>
                    <a:cubicBezTo>
                      <a:pt x="159" y="28"/>
                      <a:pt x="160" y="28"/>
                      <a:pt x="160" y="28"/>
                    </a:cubicBezTo>
                    <a:cubicBezTo>
                      <a:pt x="160" y="29"/>
                      <a:pt x="159" y="29"/>
                      <a:pt x="159" y="29"/>
                    </a:cubicBezTo>
                    <a:cubicBezTo>
                      <a:pt x="159" y="29"/>
                      <a:pt x="158" y="29"/>
                      <a:pt x="158" y="29"/>
                    </a:cubicBezTo>
                    <a:close/>
                    <a:moveTo>
                      <a:pt x="156" y="28"/>
                    </a:moveTo>
                    <a:cubicBezTo>
                      <a:pt x="156" y="27"/>
                      <a:pt x="156" y="27"/>
                      <a:pt x="156" y="27"/>
                    </a:cubicBezTo>
                    <a:cubicBezTo>
                      <a:pt x="156" y="27"/>
                      <a:pt x="156" y="27"/>
                      <a:pt x="157" y="27"/>
                    </a:cubicBezTo>
                    <a:cubicBezTo>
                      <a:pt x="157" y="27"/>
                      <a:pt x="156" y="27"/>
                      <a:pt x="156" y="28"/>
                    </a:cubicBezTo>
                    <a:close/>
                    <a:moveTo>
                      <a:pt x="148" y="37"/>
                    </a:moveTo>
                    <a:cubicBezTo>
                      <a:pt x="148" y="37"/>
                      <a:pt x="148" y="37"/>
                      <a:pt x="148" y="37"/>
                    </a:cubicBezTo>
                    <a:cubicBezTo>
                      <a:pt x="148" y="37"/>
                      <a:pt x="148" y="36"/>
                      <a:pt x="148" y="36"/>
                    </a:cubicBezTo>
                    <a:cubicBezTo>
                      <a:pt x="149" y="35"/>
                      <a:pt x="149" y="35"/>
                      <a:pt x="150" y="34"/>
                    </a:cubicBezTo>
                    <a:cubicBezTo>
                      <a:pt x="151" y="34"/>
                      <a:pt x="152" y="34"/>
                      <a:pt x="152" y="34"/>
                    </a:cubicBezTo>
                    <a:cubicBezTo>
                      <a:pt x="152" y="35"/>
                      <a:pt x="151" y="35"/>
                      <a:pt x="151" y="35"/>
                    </a:cubicBezTo>
                    <a:cubicBezTo>
                      <a:pt x="151" y="35"/>
                      <a:pt x="149" y="37"/>
                      <a:pt x="148" y="37"/>
                    </a:cubicBezTo>
                    <a:close/>
                    <a:moveTo>
                      <a:pt x="149" y="34"/>
                    </a:moveTo>
                    <a:cubicBezTo>
                      <a:pt x="148" y="35"/>
                      <a:pt x="148" y="36"/>
                      <a:pt x="147" y="36"/>
                    </a:cubicBezTo>
                    <a:cubicBezTo>
                      <a:pt x="146" y="36"/>
                      <a:pt x="146" y="36"/>
                      <a:pt x="146" y="36"/>
                    </a:cubicBezTo>
                    <a:cubicBezTo>
                      <a:pt x="147" y="36"/>
                      <a:pt x="148" y="35"/>
                      <a:pt x="149" y="34"/>
                    </a:cubicBezTo>
                    <a:close/>
                    <a:moveTo>
                      <a:pt x="152" y="35"/>
                    </a:moveTo>
                    <a:cubicBezTo>
                      <a:pt x="153" y="35"/>
                      <a:pt x="153" y="35"/>
                      <a:pt x="153" y="35"/>
                    </a:cubicBezTo>
                    <a:cubicBezTo>
                      <a:pt x="154" y="35"/>
                      <a:pt x="154" y="35"/>
                      <a:pt x="154" y="35"/>
                    </a:cubicBezTo>
                    <a:cubicBezTo>
                      <a:pt x="154" y="35"/>
                      <a:pt x="154" y="35"/>
                      <a:pt x="154" y="35"/>
                    </a:cubicBezTo>
                    <a:cubicBezTo>
                      <a:pt x="153" y="36"/>
                      <a:pt x="151" y="37"/>
                      <a:pt x="150" y="38"/>
                    </a:cubicBezTo>
                    <a:cubicBezTo>
                      <a:pt x="150" y="38"/>
                      <a:pt x="149" y="37"/>
                      <a:pt x="149" y="37"/>
                    </a:cubicBezTo>
                    <a:cubicBezTo>
                      <a:pt x="150" y="37"/>
                      <a:pt x="151" y="36"/>
                      <a:pt x="152" y="35"/>
                    </a:cubicBezTo>
                    <a:close/>
                    <a:moveTo>
                      <a:pt x="12" y="131"/>
                    </a:moveTo>
                    <a:cubicBezTo>
                      <a:pt x="13" y="131"/>
                      <a:pt x="13" y="131"/>
                      <a:pt x="13" y="131"/>
                    </a:cubicBezTo>
                    <a:cubicBezTo>
                      <a:pt x="14" y="131"/>
                      <a:pt x="18" y="129"/>
                      <a:pt x="16" y="131"/>
                    </a:cubicBezTo>
                    <a:cubicBezTo>
                      <a:pt x="15" y="132"/>
                      <a:pt x="14" y="133"/>
                      <a:pt x="13" y="134"/>
                    </a:cubicBezTo>
                    <a:cubicBezTo>
                      <a:pt x="13" y="133"/>
                      <a:pt x="13" y="132"/>
                      <a:pt x="12" y="131"/>
                    </a:cubicBezTo>
                    <a:close/>
                    <a:moveTo>
                      <a:pt x="11" y="124"/>
                    </a:moveTo>
                    <a:cubicBezTo>
                      <a:pt x="13" y="124"/>
                      <a:pt x="14" y="123"/>
                      <a:pt x="16" y="123"/>
                    </a:cubicBezTo>
                    <a:cubicBezTo>
                      <a:pt x="16" y="122"/>
                      <a:pt x="17" y="122"/>
                      <a:pt x="17" y="122"/>
                    </a:cubicBezTo>
                    <a:cubicBezTo>
                      <a:pt x="17" y="122"/>
                      <a:pt x="17" y="122"/>
                      <a:pt x="17" y="123"/>
                    </a:cubicBezTo>
                    <a:cubicBezTo>
                      <a:pt x="17" y="123"/>
                      <a:pt x="16" y="123"/>
                      <a:pt x="16" y="124"/>
                    </a:cubicBezTo>
                    <a:cubicBezTo>
                      <a:pt x="14" y="125"/>
                      <a:pt x="13" y="126"/>
                      <a:pt x="12" y="127"/>
                    </a:cubicBezTo>
                    <a:cubicBezTo>
                      <a:pt x="12" y="126"/>
                      <a:pt x="11" y="125"/>
                      <a:pt x="11" y="124"/>
                    </a:cubicBezTo>
                    <a:close/>
                    <a:moveTo>
                      <a:pt x="12" y="128"/>
                    </a:moveTo>
                    <a:cubicBezTo>
                      <a:pt x="13" y="128"/>
                      <a:pt x="13" y="128"/>
                      <a:pt x="14" y="127"/>
                    </a:cubicBezTo>
                    <a:cubicBezTo>
                      <a:pt x="15" y="127"/>
                      <a:pt x="15" y="126"/>
                      <a:pt x="16" y="127"/>
                    </a:cubicBezTo>
                    <a:cubicBezTo>
                      <a:pt x="15" y="128"/>
                      <a:pt x="14" y="129"/>
                      <a:pt x="12" y="131"/>
                    </a:cubicBezTo>
                    <a:cubicBezTo>
                      <a:pt x="12" y="131"/>
                      <a:pt x="12" y="131"/>
                      <a:pt x="12" y="131"/>
                    </a:cubicBezTo>
                    <a:cubicBezTo>
                      <a:pt x="12" y="130"/>
                      <a:pt x="12" y="129"/>
                      <a:pt x="12" y="128"/>
                    </a:cubicBezTo>
                    <a:cubicBezTo>
                      <a:pt x="12" y="128"/>
                      <a:pt x="12" y="128"/>
                      <a:pt x="12" y="128"/>
                    </a:cubicBezTo>
                    <a:close/>
                    <a:moveTo>
                      <a:pt x="17" y="133"/>
                    </a:moveTo>
                    <a:cubicBezTo>
                      <a:pt x="17" y="133"/>
                      <a:pt x="17" y="133"/>
                      <a:pt x="17" y="133"/>
                    </a:cubicBezTo>
                    <a:cubicBezTo>
                      <a:pt x="16" y="133"/>
                      <a:pt x="14" y="134"/>
                      <a:pt x="15" y="133"/>
                    </a:cubicBezTo>
                    <a:cubicBezTo>
                      <a:pt x="16" y="132"/>
                      <a:pt x="17" y="131"/>
                      <a:pt x="17" y="130"/>
                    </a:cubicBezTo>
                    <a:cubicBezTo>
                      <a:pt x="17" y="131"/>
                      <a:pt x="17" y="132"/>
                      <a:pt x="17" y="133"/>
                    </a:cubicBezTo>
                    <a:close/>
                    <a:moveTo>
                      <a:pt x="13" y="135"/>
                    </a:moveTo>
                    <a:cubicBezTo>
                      <a:pt x="14" y="135"/>
                      <a:pt x="18" y="133"/>
                      <a:pt x="16" y="135"/>
                    </a:cubicBezTo>
                    <a:cubicBezTo>
                      <a:pt x="16" y="136"/>
                      <a:pt x="15" y="136"/>
                      <a:pt x="15" y="137"/>
                    </a:cubicBezTo>
                    <a:cubicBezTo>
                      <a:pt x="14" y="137"/>
                      <a:pt x="14" y="138"/>
                      <a:pt x="14" y="139"/>
                    </a:cubicBezTo>
                    <a:cubicBezTo>
                      <a:pt x="14" y="137"/>
                      <a:pt x="14" y="136"/>
                      <a:pt x="13" y="135"/>
                    </a:cubicBezTo>
                    <a:cubicBezTo>
                      <a:pt x="13" y="135"/>
                      <a:pt x="13" y="135"/>
                      <a:pt x="13" y="135"/>
                    </a:cubicBezTo>
                    <a:close/>
                    <a:moveTo>
                      <a:pt x="15" y="140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5" y="140"/>
                      <a:pt x="15" y="141"/>
                      <a:pt x="15" y="141"/>
                    </a:cubicBezTo>
                    <a:cubicBezTo>
                      <a:pt x="15" y="140"/>
                      <a:pt x="15" y="140"/>
                      <a:pt x="15" y="140"/>
                    </a:cubicBezTo>
                    <a:cubicBezTo>
                      <a:pt x="15" y="140"/>
                      <a:pt x="15" y="140"/>
                      <a:pt x="15" y="140"/>
                    </a:cubicBezTo>
                    <a:close/>
                    <a:moveTo>
                      <a:pt x="15" y="139"/>
                    </a:moveTo>
                    <a:cubicBezTo>
                      <a:pt x="15" y="138"/>
                      <a:pt x="16" y="137"/>
                      <a:pt x="17" y="136"/>
                    </a:cubicBezTo>
                    <a:cubicBezTo>
                      <a:pt x="17" y="136"/>
                      <a:pt x="16" y="137"/>
                      <a:pt x="16" y="137"/>
                    </a:cubicBezTo>
                    <a:cubicBezTo>
                      <a:pt x="16" y="138"/>
                      <a:pt x="16" y="139"/>
                      <a:pt x="15" y="139"/>
                    </a:cubicBezTo>
                    <a:close/>
                    <a:moveTo>
                      <a:pt x="17" y="127"/>
                    </a:moveTo>
                    <a:cubicBezTo>
                      <a:pt x="17" y="128"/>
                      <a:pt x="17" y="129"/>
                      <a:pt x="17" y="129"/>
                    </a:cubicBezTo>
                    <a:cubicBezTo>
                      <a:pt x="17" y="129"/>
                      <a:pt x="17" y="129"/>
                      <a:pt x="17" y="129"/>
                    </a:cubicBezTo>
                    <a:cubicBezTo>
                      <a:pt x="16" y="129"/>
                      <a:pt x="16" y="130"/>
                      <a:pt x="15" y="130"/>
                    </a:cubicBezTo>
                    <a:cubicBezTo>
                      <a:pt x="12" y="131"/>
                      <a:pt x="15" y="129"/>
                      <a:pt x="15" y="129"/>
                    </a:cubicBezTo>
                    <a:cubicBezTo>
                      <a:pt x="16" y="128"/>
                      <a:pt x="16" y="128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lose/>
                    <a:moveTo>
                      <a:pt x="17" y="125"/>
                    </a:moveTo>
                    <a:cubicBezTo>
                      <a:pt x="17" y="125"/>
                      <a:pt x="16" y="125"/>
                      <a:pt x="16" y="126"/>
                    </a:cubicBezTo>
                    <a:cubicBezTo>
                      <a:pt x="15" y="126"/>
                      <a:pt x="14" y="126"/>
                      <a:pt x="14" y="127"/>
                    </a:cubicBezTo>
                    <a:cubicBezTo>
                      <a:pt x="12" y="127"/>
                      <a:pt x="12" y="127"/>
                      <a:pt x="13" y="127"/>
                    </a:cubicBezTo>
                    <a:cubicBezTo>
                      <a:pt x="14" y="126"/>
                      <a:pt x="16" y="125"/>
                      <a:pt x="17" y="124"/>
                    </a:cubicBezTo>
                    <a:cubicBezTo>
                      <a:pt x="17" y="124"/>
                      <a:pt x="17" y="125"/>
                      <a:pt x="17" y="125"/>
                    </a:cubicBezTo>
                    <a:close/>
                    <a:moveTo>
                      <a:pt x="18" y="121"/>
                    </a:moveTo>
                    <a:cubicBezTo>
                      <a:pt x="15" y="122"/>
                      <a:pt x="13" y="123"/>
                      <a:pt x="11" y="124"/>
                    </a:cubicBezTo>
                    <a:cubicBezTo>
                      <a:pt x="11" y="123"/>
                      <a:pt x="11" y="122"/>
                      <a:pt x="11" y="122"/>
                    </a:cubicBezTo>
                    <a:cubicBezTo>
                      <a:pt x="15" y="120"/>
                      <a:pt x="19" y="119"/>
                      <a:pt x="22" y="117"/>
                    </a:cubicBezTo>
                    <a:cubicBezTo>
                      <a:pt x="24" y="116"/>
                      <a:pt x="25" y="115"/>
                      <a:pt x="27" y="115"/>
                    </a:cubicBezTo>
                    <a:cubicBezTo>
                      <a:pt x="28" y="114"/>
                      <a:pt x="29" y="114"/>
                      <a:pt x="27" y="115"/>
                    </a:cubicBezTo>
                    <a:cubicBezTo>
                      <a:pt x="25" y="116"/>
                      <a:pt x="24" y="117"/>
                      <a:pt x="23" y="118"/>
                    </a:cubicBezTo>
                    <a:cubicBezTo>
                      <a:pt x="22" y="118"/>
                      <a:pt x="21" y="118"/>
                      <a:pt x="20" y="118"/>
                    </a:cubicBezTo>
                    <a:cubicBezTo>
                      <a:pt x="19" y="119"/>
                      <a:pt x="18" y="120"/>
                      <a:pt x="18" y="121"/>
                    </a:cubicBezTo>
                    <a:close/>
                    <a:moveTo>
                      <a:pt x="18" y="77"/>
                    </a:moveTo>
                    <a:cubicBezTo>
                      <a:pt x="19" y="77"/>
                      <a:pt x="20" y="76"/>
                      <a:pt x="21" y="76"/>
                    </a:cubicBezTo>
                    <a:cubicBezTo>
                      <a:pt x="22" y="75"/>
                      <a:pt x="26" y="73"/>
                      <a:pt x="23" y="75"/>
                    </a:cubicBezTo>
                    <a:cubicBezTo>
                      <a:pt x="21" y="76"/>
                      <a:pt x="19" y="77"/>
                      <a:pt x="17" y="78"/>
                    </a:cubicBezTo>
                    <a:cubicBezTo>
                      <a:pt x="17" y="78"/>
                      <a:pt x="18" y="78"/>
                      <a:pt x="18" y="77"/>
                    </a:cubicBezTo>
                    <a:close/>
                    <a:moveTo>
                      <a:pt x="26" y="61"/>
                    </a:moveTo>
                    <a:cubicBezTo>
                      <a:pt x="28" y="60"/>
                      <a:pt x="28" y="60"/>
                      <a:pt x="26" y="61"/>
                    </a:cubicBezTo>
                    <a:cubicBezTo>
                      <a:pt x="26" y="61"/>
                      <a:pt x="26" y="61"/>
                      <a:pt x="26" y="61"/>
                    </a:cubicBezTo>
                    <a:close/>
                    <a:moveTo>
                      <a:pt x="25" y="63"/>
                    </a:moveTo>
                    <a:cubicBezTo>
                      <a:pt x="26" y="63"/>
                      <a:pt x="27" y="62"/>
                      <a:pt x="29" y="62"/>
                    </a:cubicBezTo>
                    <a:cubicBezTo>
                      <a:pt x="28" y="62"/>
                      <a:pt x="26" y="63"/>
                      <a:pt x="25" y="64"/>
                    </a:cubicBezTo>
                    <a:cubicBezTo>
                      <a:pt x="25" y="64"/>
                      <a:pt x="24" y="64"/>
                      <a:pt x="24" y="64"/>
                    </a:cubicBezTo>
                    <a:cubicBezTo>
                      <a:pt x="24" y="64"/>
                      <a:pt x="25" y="64"/>
                      <a:pt x="25" y="63"/>
                    </a:cubicBezTo>
                    <a:close/>
                    <a:moveTo>
                      <a:pt x="22" y="68"/>
                    </a:moveTo>
                    <a:cubicBezTo>
                      <a:pt x="23" y="67"/>
                      <a:pt x="24" y="67"/>
                      <a:pt x="24" y="67"/>
                    </a:cubicBezTo>
                    <a:cubicBezTo>
                      <a:pt x="26" y="66"/>
                      <a:pt x="31" y="64"/>
                      <a:pt x="27" y="67"/>
                    </a:cubicBezTo>
                    <a:cubicBezTo>
                      <a:pt x="25" y="68"/>
                      <a:pt x="23" y="69"/>
                      <a:pt x="21" y="70"/>
                    </a:cubicBezTo>
                    <a:cubicBezTo>
                      <a:pt x="21" y="69"/>
                      <a:pt x="22" y="69"/>
                      <a:pt x="22" y="68"/>
                    </a:cubicBezTo>
                    <a:close/>
                    <a:moveTo>
                      <a:pt x="20" y="72"/>
                    </a:moveTo>
                    <a:cubicBezTo>
                      <a:pt x="21" y="72"/>
                      <a:pt x="22" y="72"/>
                      <a:pt x="23" y="71"/>
                    </a:cubicBezTo>
                    <a:cubicBezTo>
                      <a:pt x="25" y="71"/>
                      <a:pt x="27" y="70"/>
                      <a:pt x="28" y="69"/>
                    </a:cubicBezTo>
                    <a:cubicBezTo>
                      <a:pt x="27" y="70"/>
                      <a:pt x="26" y="70"/>
                      <a:pt x="25" y="71"/>
                    </a:cubicBezTo>
                    <a:cubicBezTo>
                      <a:pt x="23" y="72"/>
                      <a:pt x="21" y="73"/>
                      <a:pt x="19" y="74"/>
                    </a:cubicBezTo>
                    <a:cubicBezTo>
                      <a:pt x="19" y="74"/>
                      <a:pt x="20" y="73"/>
                      <a:pt x="20" y="72"/>
                    </a:cubicBezTo>
                    <a:close/>
                    <a:moveTo>
                      <a:pt x="16" y="81"/>
                    </a:moveTo>
                    <a:cubicBezTo>
                      <a:pt x="18" y="81"/>
                      <a:pt x="19" y="80"/>
                      <a:pt x="20" y="80"/>
                    </a:cubicBezTo>
                    <a:cubicBezTo>
                      <a:pt x="21" y="79"/>
                      <a:pt x="28" y="76"/>
                      <a:pt x="23" y="79"/>
                    </a:cubicBezTo>
                    <a:cubicBezTo>
                      <a:pt x="21" y="81"/>
                      <a:pt x="18" y="82"/>
                      <a:pt x="15" y="84"/>
                    </a:cubicBezTo>
                    <a:cubicBezTo>
                      <a:pt x="16" y="83"/>
                      <a:pt x="16" y="82"/>
                      <a:pt x="16" y="81"/>
                    </a:cubicBezTo>
                    <a:close/>
                    <a:moveTo>
                      <a:pt x="26" y="80"/>
                    </a:moveTo>
                    <a:cubicBezTo>
                      <a:pt x="25" y="81"/>
                      <a:pt x="23" y="81"/>
                      <a:pt x="22" y="82"/>
                    </a:cubicBezTo>
                    <a:cubicBezTo>
                      <a:pt x="21" y="82"/>
                      <a:pt x="20" y="83"/>
                      <a:pt x="19" y="83"/>
                    </a:cubicBezTo>
                    <a:cubicBezTo>
                      <a:pt x="20" y="83"/>
                      <a:pt x="13" y="86"/>
                      <a:pt x="16" y="84"/>
                    </a:cubicBezTo>
                    <a:cubicBezTo>
                      <a:pt x="19" y="82"/>
                      <a:pt x="23" y="81"/>
                      <a:pt x="26" y="78"/>
                    </a:cubicBezTo>
                    <a:cubicBezTo>
                      <a:pt x="26" y="79"/>
                      <a:pt x="26" y="80"/>
                      <a:pt x="26" y="80"/>
                    </a:cubicBezTo>
                    <a:close/>
                    <a:moveTo>
                      <a:pt x="15" y="86"/>
                    </a:moveTo>
                    <a:cubicBezTo>
                      <a:pt x="16" y="85"/>
                      <a:pt x="18" y="84"/>
                      <a:pt x="20" y="84"/>
                    </a:cubicBezTo>
                    <a:cubicBezTo>
                      <a:pt x="21" y="83"/>
                      <a:pt x="23" y="82"/>
                      <a:pt x="25" y="81"/>
                    </a:cubicBezTo>
                    <a:cubicBezTo>
                      <a:pt x="27" y="81"/>
                      <a:pt x="27" y="81"/>
                      <a:pt x="25" y="82"/>
                    </a:cubicBezTo>
                    <a:cubicBezTo>
                      <a:pt x="22" y="84"/>
                      <a:pt x="18" y="86"/>
                      <a:pt x="14" y="88"/>
                    </a:cubicBezTo>
                    <a:cubicBezTo>
                      <a:pt x="14" y="87"/>
                      <a:pt x="14" y="87"/>
                      <a:pt x="15" y="86"/>
                    </a:cubicBezTo>
                    <a:close/>
                    <a:moveTo>
                      <a:pt x="14" y="90"/>
                    </a:moveTo>
                    <a:cubicBezTo>
                      <a:pt x="16" y="89"/>
                      <a:pt x="18" y="88"/>
                      <a:pt x="20" y="87"/>
                    </a:cubicBezTo>
                    <a:cubicBezTo>
                      <a:pt x="22" y="87"/>
                      <a:pt x="24" y="86"/>
                      <a:pt x="25" y="85"/>
                    </a:cubicBezTo>
                    <a:cubicBezTo>
                      <a:pt x="26" y="85"/>
                      <a:pt x="31" y="84"/>
                      <a:pt x="28" y="85"/>
                    </a:cubicBezTo>
                    <a:cubicBezTo>
                      <a:pt x="23" y="88"/>
                      <a:pt x="17" y="90"/>
                      <a:pt x="13" y="93"/>
                    </a:cubicBezTo>
                    <a:cubicBezTo>
                      <a:pt x="13" y="92"/>
                      <a:pt x="13" y="91"/>
                      <a:pt x="14" y="90"/>
                    </a:cubicBezTo>
                    <a:close/>
                    <a:moveTo>
                      <a:pt x="12" y="95"/>
                    </a:moveTo>
                    <a:cubicBezTo>
                      <a:pt x="16" y="93"/>
                      <a:pt x="19" y="92"/>
                      <a:pt x="22" y="91"/>
                    </a:cubicBezTo>
                    <a:cubicBezTo>
                      <a:pt x="25" y="90"/>
                      <a:pt x="27" y="88"/>
                      <a:pt x="30" y="87"/>
                    </a:cubicBezTo>
                    <a:cubicBezTo>
                      <a:pt x="34" y="86"/>
                      <a:pt x="29" y="88"/>
                      <a:pt x="28" y="89"/>
                    </a:cubicBezTo>
                    <a:cubicBezTo>
                      <a:pt x="23" y="92"/>
                      <a:pt x="17" y="94"/>
                      <a:pt x="12" y="98"/>
                    </a:cubicBezTo>
                    <a:cubicBezTo>
                      <a:pt x="12" y="97"/>
                      <a:pt x="12" y="96"/>
                      <a:pt x="12" y="95"/>
                    </a:cubicBezTo>
                    <a:close/>
                    <a:moveTo>
                      <a:pt x="12" y="99"/>
                    </a:moveTo>
                    <a:cubicBezTo>
                      <a:pt x="15" y="98"/>
                      <a:pt x="17" y="97"/>
                      <a:pt x="20" y="95"/>
                    </a:cubicBezTo>
                    <a:cubicBezTo>
                      <a:pt x="23" y="94"/>
                      <a:pt x="25" y="93"/>
                      <a:pt x="28" y="92"/>
                    </a:cubicBezTo>
                    <a:cubicBezTo>
                      <a:pt x="29" y="92"/>
                      <a:pt x="30" y="92"/>
                      <a:pt x="31" y="91"/>
                    </a:cubicBezTo>
                    <a:cubicBezTo>
                      <a:pt x="30" y="92"/>
                      <a:pt x="29" y="92"/>
                      <a:pt x="29" y="93"/>
                    </a:cubicBezTo>
                    <a:cubicBezTo>
                      <a:pt x="26" y="95"/>
                      <a:pt x="22" y="96"/>
                      <a:pt x="19" y="98"/>
                    </a:cubicBezTo>
                    <a:cubicBezTo>
                      <a:pt x="17" y="100"/>
                      <a:pt x="14" y="100"/>
                      <a:pt x="11" y="102"/>
                    </a:cubicBezTo>
                    <a:cubicBezTo>
                      <a:pt x="11" y="101"/>
                      <a:pt x="12" y="100"/>
                      <a:pt x="12" y="99"/>
                    </a:cubicBezTo>
                    <a:close/>
                    <a:moveTo>
                      <a:pt x="11" y="103"/>
                    </a:move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02"/>
                      <a:pt x="19" y="100"/>
                      <a:pt x="23" y="99"/>
                    </a:cubicBezTo>
                    <a:cubicBezTo>
                      <a:pt x="25" y="98"/>
                      <a:pt x="27" y="97"/>
                      <a:pt x="29" y="96"/>
                    </a:cubicBezTo>
                    <a:cubicBezTo>
                      <a:pt x="30" y="96"/>
                      <a:pt x="36" y="93"/>
                      <a:pt x="31" y="95"/>
                    </a:cubicBezTo>
                    <a:cubicBezTo>
                      <a:pt x="25" y="99"/>
                      <a:pt x="17" y="102"/>
                      <a:pt x="11" y="107"/>
                    </a:cubicBezTo>
                    <a:cubicBezTo>
                      <a:pt x="11" y="106"/>
                      <a:pt x="11" y="105"/>
                      <a:pt x="11" y="103"/>
                    </a:cubicBezTo>
                    <a:close/>
                    <a:moveTo>
                      <a:pt x="19" y="111"/>
                    </a:moveTo>
                    <a:cubicBezTo>
                      <a:pt x="16" y="112"/>
                      <a:pt x="13" y="114"/>
                      <a:pt x="11" y="116"/>
                    </a:cubicBezTo>
                    <a:cubicBezTo>
                      <a:pt x="11" y="115"/>
                      <a:pt x="11" y="114"/>
                      <a:pt x="11" y="113"/>
                    </a:cubicBezTo>
                    <a:cubicBezTo>
                      <a:pt x="11" y="113"/>
                      <a:pt x="11" y="113"/>
                      <a:pt x="11" y="113"/>
                    </a:cubicBezTo>
                    <a:cubicBezTo>
                      <a:pt x="18" y="111"/>
                      <a:pt x="25" y="108"/>
                      <a:pt x="31" y="104"/>
                    </a:cubicBezTo>
                    <a:cubicBezTo>
                      <a:pt x="27" y="106"/>
                      <a:pt x="23" y="109"/>
                      <a:pt x="19" y="111"/>
                    </a:cubicBezTo>
                    <a:close/>
                    <a:moveTo>
                      <a:pt x="11" y="112"/>
                    </a:moveTo>
                    <a:cubicBezTo>
                      <a:pt x="11" y="111"/>
                      <a:pt x="11" y="109"/>
                      <a:pt x="11" y="108"/>
                    </a:cubicBezTo>
                    <a:cubicBezTo>
                      <a:pt x="16" y="107"/>
                      <a:pt x="20" y="104"/>
                      <a:pt x="25" y="102"/>
                    </a:cubicBezTo>
                    <a:cubicBezTo>
                      <a:pt x="26" y="102"/>
                      <a:pt x="27" y="101"/>
                      <a:pt x="29" y="101"/>
                    </a:cubicBezTo>
                    <a:cubicBezTo>
                      <a:pt x="30" y="100"/>
                      <a:pt x="32" y="99"/>
                      <a:pt x="33" y="99"/>
                    </a:cubicBezTo>
                    <a:cubicBezTo>
                      <a:pt x="33" y="99"/>
                      <a:pt x="34" y="99"/>
                      <a:pt x="34" y="99"/>
                    </a:cubicBezTo>
                    <a:cubicBezTo>
                      <a:pt x="34" y="99"/>
                      <a:pt x="34" y="99"/>
                      <a:pt x="33" y="99"/>
                    </a:cubicBezTo>
                    <a:cubicBezTo>
                      <a:pt x="30" y="101"/>
                      <a:pt x="25" y="103"/>
                      <a:pt x="21" y="105"/>
                    </a:cubicBezTo>
                    <a:cubicBezTo>
                      <a:pt x="18" y="107"/>
                      <a:pt x="14" y="110"/>
                      <a:pt x="11" y="112"/>
                    </a:cubicBezTo>
                    <a:close/>
                    <a:moveTo>
                      <a:pt x="11" y="117"/>
                    </a:moveTo>
                    <a:cubicBezTo>
                      <a:pt x="11" y="117"/>
                      <a:pt x="11" y="117"/>
                      <a:pt x="11" y="117"/>
                    </a:cubicBezTo>
                    <a:cubicBezTo>
                      <a:pt x="14" y="117"/>
                      <a:pt x="16" y="116"/>
                      <a:pt x="18" y="114"/>
                    </a:cubicBezTo>
                    <a:cubicBezTo>
                      <a:pt x="22" y="113"/>
                      <a:pt x="26" y="111"/>
                      <a:pt x="29" y="110"/>
                    </a:cubicBezTo>
                    <a:cubicBezTo>
                      <a:pt x="29" y="110"/>
                      <a:pt x="29" y="110"/>
                      <a:pt x="29" y="110"/>
                    </a:cubicBezTo>
                    <a:cubicBezTo>
                      <a:pt x="23" y="113"/>
                      <a:pt x="17" y="117"/>
                      <a:pt x="11" y="121"/>
                    </a:cubicBezTo>
                    <a:cubicBezTo>
                      <a:pt x="11" y="119"/>
                      <a:pt x="11" y="118"/>
                      <a:pt x="11" y="117"/>
                    </a:cubicBezTo>
                    <a:close/>
                    <a:moveTo>
                      <a:pt x="26" y="120"/>
                    </a:moveTo>
                    <a:cubicBezTo>
                      <a:pt x="27" y="120"/>
                      <a:pt x="27" y="120"/>
                      <a:pt x="28" y="120"/>
                    </a:cubicBezTo>
                    <a:cubicBezTo>
                      <a:pt x="27" y="121"/>
                      <a:pt x="27" y="121"/>
                      <a:pt x="25" y="120"/>
                    </a:cubicBezTo>
                    <a:cubicBezTo>
                      <a:pt x="25" y="120"/>
                      <a:pt x="24" y="119"/>
                      <a:pt x="24" y="119"/>
                    </a:cubicBezTo>
                    <a:cubicBezTo>
                      <a:pt x="25" y="119"/>
                      <a:pt x="27" y="119"/>
                      <a:pt x="26" y="120"/>
                    </a:cubicBezTo>
                    <a:cubicBezTo>
                      <a:pt x="25" y="120"/>
                      <a:pt x="26" y="120"/>
                      <a:pt x="26" y="120"/>
                    </a:cubicBezTo>
                    <a:close/>
                    <a:moveTo>
                      <a:pt x="28" y="119"/>
                    </a:moveTo>
                    <a:cubicBezTo>
                      <a:pt x="27" y="119"/>
                      <a:pt x="27" y="119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7"/>
                      <a:pt x="22" y="119"/>
                      <a:pt x="25" y="117"/>
                    </a:cubicBezTo>
                    <a:cubicBezTo>
                      <a:pt x="26" y="116"/>
                      <a:pt x="28" y="115"/>
                      <a:pt x="29" y="114"/>
                    </a:cubicBezTo>
                    <a:cubicBezTo>
                      <a:pt x="29" y="115"/>
                      <a:pt x="29" y="117"/>
                      <a:pt x="28" y="119"/>
                    </a:cubicBezTo>
                    <a:close/>
                    <a:moveTo>
                      <a:pt x="29" y="113"/>
                    </a:moveTo>
                    <a:cubicBezTo>
                      <a:pt x="26" y="114"/>
                      <a:pt x="23" y="115"/>
                      <a:pt x="21" y="117"/>
                    </a:cubicBezTo>
                    <a:cubicBezTo>
                      <a:pt x="19" y="117"/>
                      <a:pt x="18" y="118"/>
                      <a:pt x="16" y="119"/>
                    </a:cubicBezTo>
                    <a:cubicBezTo>
                      <a:pt x="16" y="119"/>
                      <a:pt x="9" y="123"/>
                      <a:pt x="13" y="120"/>
                    </a:cubicBezTo>
                    <a:cubicBezTo>
                      <a:pt x="18" y="117"/>
                      <a:pt x="24" y="114"/>
                      <a:pt x="29" y="110"/>
                    </a:cubicBezTo>
                    <a:cubicBezTo>
                      <a:pt x="29" y="111"/>
                      <a:pt x="29" y="112"/>
                      <a:pt x="29" y="113"/>
                    </a:cubicBezTo>
                    <a:close/>
                    <a:moveTo>
                      <a:pt x="30" y="107"/>
                    </a:moveTo>
                    <a:cubicBezTo>
                      <a:pt x="30" y="108"/>
                      <a:pt x="29" y="108"/>
                      <a:pt x="29" y="109"/>
                    </a:cubicBezTo>
                    <a:cubicBezTo>
                      <a:pt x="26" y="110"/>
                      <a:pt x="23" y="111"/>
                      <a:pt x="20" y="113"/>
                    </a:cubicBezTo>
                    <a:cubicBezTo>
                      <a:pt x="19" y="113"/>
                      <a:pt x="18" y="114"/>
                      <a:pt x="17" y="114"/>
                    </a:cubicBezTo>
                    <a:cubicBezTo>
                      <a:pt x="17" y="114"/>
                      <a:pt x="12" y="116"/>
                      <a:pt x="12" y="116"/>
                    </a:cubicBezTo>
                    <a:cubicBezTo>
                      <a:pt x="14" y="113"/>
                      <a:pt x="19" y="112"/>
                      <a:pt x="23" y="110"/>
                    </a:cubicBezTo>
                    <a:cubicBezTo>
                      <a:pt x="25" y="108"/>
                      <a:pt x="28" y="107"/>
                      <a:pt x="31" y="105"/>
                    </a:cubicBezTo>
                    <a:cubicBezTo>
                      <a:pt x="30" y="105"/>
                      <a:pt x="30" y="106"/>
                      <a:pt x="30" y="107"/>
                    </a:cubicBezTo>
                    <a:close/>
                    <a:moveTo>
                      <a:pt x="33" y="103"/>
                    </a:moveTo>
                    <a:cubicBezTo>
                      <a:pt x="33" y="103"/>
                      <a:pt x="33" y="103"/>
                      <a:pt x="33" y="103"/>
                    </a:cubicBezTo>
                    <a:cubicBezTo>
                      <a:pt x="29" y="104"/>
                      <a:pt x="26" y="106"/>
                      <a:pt x="23" y="108"/>
                    </a:cubicBezTo>
                    <a:cubicBezTo>
                      <a:pt x="21" y="109"/>
                      <a:pt x="18" y="110"/>
                      <a:pt x="15" y="111"/>
                    </a:cubicBezTo>
                    <a:cubicBezTo>
                      <a:pt x="13" y="112"/>
                      <a:pt x="10" y="113"/>
                      <a:pt x="15" y="110"/>
                    </a:cubicBezTo>
                    <a:cubicBezTo>
                      <a:pt x="21" y="105"/>
                      <a:pt x="29" y="103"/>
                      <a:pt x="36" y="98"/>
                    </a:cubicBezTo>
                    <a:cubicBezTo>
                      <a:pt x="36" y="100"/>
                      <a:pt x="35" y="102"/>
                      <a:pt x="33" y="103"/>
                    </a:cubicBezTo>
                    <a:close/>
                    <a:moveTo>
                      <a:pt x="12" y="107"/>
                    </a:moveTo>
                    <a:cubicBezTo>
                      <a:pt x="14" y="106"/>
                      <a:pt x="16" y="104"/>
                      <a:pt x="17" y="104"/>
                    </a:cubicBezTo>
                    <a:cubicBezTo>
                      <a:pt x="19" y="103"/>
                      <a:pt x="21" y="102"/>
                      <a:pt x="23" y="101"/>
                    </a:cubicBezTo>
                    <a:cubicBezTo>
                      <a:pt x="27" y="99"/>
                      <a:pt x="30" y="97"/>
                      <a:pt x="34" y="94"/>
                    </a:cubicBezTo>
                    <a:cubicBezTo>
                      <a:pt x="34" y="95"/>
                      <a:pt x="35" y="96"/>
                      <a:pt x="35" y="96"/>
                    </a:cubicBezTo>
                    <a:cubicBezTo>
                      <a:pt x="35" y="96"/>
                      <a:pt x="36" y="97"/>
                      <a:pt x="36" y="97"/>
                    </a:cubicBezTo>
                    <a:cubicBezTo>
                      <a:pt x="28" y="100"/>
                      <a:pt x="20" y="104"/>
                      <a:pt x="12" y="107"/>
                    </a:cubicBezTo>
                    <a:close/>
                    <a:moveTo>
                      <a:pt x="24" y="97"/>
                    </a:moveTo>
                    <a:cubicBezTo>
                      <a:pt x="21" y="99"/>
                      <a:pt x="19" y="100"/>
                      <a:pt x="16" y="101"/>
                    </a:cubicBezTo>
                    <a:cubicBezTo>
                      <a:pt x="16" y="101"/>
                      <a:pt x="11" y="103"/>
                      <a:pt x="13" y="102"/>
                    </a:cubicBezTo>
                    <a:cubicBezTo>
                      <a:pt x="20" y="98"/>
                      <a:pt x="27" y="95"/>
                      <a:pt x="33" y="91"/>
                    </a:cubicBezTo>
                    <a:cubicBezTo>
                      <a:pt x="33" y="90"/>
                      <a:pt x="33" y="90"/>
                      <a:pt x="32" y="90"/>
                    </a:cubicBezTo>
                    <a:cubicBezTo>
                      <a:pt x="29" y="91"/>
                      <a:pt x="26" y="92"/>
                      <a:pt x="23" y="93"/>
                    </a:cubicBezTo>
                    <a:cubicBezTo>
                      <a:pt x="21" y="94"/>
                      <a:pt x="19" y="95"/>
                      <a:pt x="17" y="96"/>
                    </a:cubicBezTo>
                    <a:cubicBezTo>
                      <a:pt x="15" y="97"/>
                      <a:pt x="9" y="100"/>
                      <a:pt x="15" y="96"/>
                    </a:cubicBezTo>
                    <a:cubicBezTo>
                      <a:pt x="20" y="92"/>
                      <a:pt x="28" y="91"/>
                      <a:pt x="33" y="87"/>
                    </a:cubicBezTo>
                    <a:cubicBezTo>
                      <a:pt x="34" y="88"/>
                      <a:pt x="33" y="89"/>
                      <a:pt x="33" y="91"/>
                    </a:cubicBezTo>
                    <a:cubicBezTo>
                      <a:pt x="33" y="92"/>
                      <a:pt x="33" y="93"/>
                      <a:pt x="33" y="94"/>
                    </a:cubicBezTo>
                    <a:cubicBezTo>
                      <a:pt x="30" y="94"/>
                      <a:pt x="27" y="96"/>
                      <a:pt x="24" y="97"/>
                    </a:cubicBezTo>
                    <a:close/>
                    <a:moveTo>
                      <a:pt x="23" y="89"/>
                    </a:moveTo>
                    <a:cubicBezTo>
                      <a:pt x="21" y="90"/>
                      <a:pt x="19" y="91"/>
                      <a:pt x="17" y="92"/>
                    </a:cubicBezTo>
                    <a:cubicBezTo>
                      <a:pt x="15" y="93"/>
                      <a:pt x="11" y="95"/>
                      <a:pt x="15" y="92"/>
                    </a:cubicBezTo>
                    <a:cubicBezTo>
                      <a:pt x="20" y="89"/>
                      <a:pt x="26" y="88"/>
                      <a:pt x="31" y="84"/>
                    </a:cubicBezTo>
                    <a:cubicBezTo>
                      <a:pt x="32" y="84"/>
                      <a:pt x="33" y="85"/>
                      <a:pt x="33" y="86"/>
                    </a:cubicBezTo>
                    <a:cubicBezTo>
                      <a:pt x="30" y="87"/>
                      <a:pt x="26" y="88"/>
                      <a:pt x="23" y="89"/>
                    </a:cubicBezTo>
                    <a:close/>
                    <a:moveTo>
                      <a:pt x="16" y="89"/>
                    </a:moveTo>
                    <a:cubicBezTo>
                      <a:pt x="12" y="90"/>
                      <a:pt x="16" y="88"/>
                      <a:pt x="17" y="87"/>
                    </a:cubicBezTo>
                    <a:cubicBezTo>
                      <a:pt x="18" y="87"/>
                      <a:pt x="19" y="86"/>
                      <a:pt x="20" y="85"/>
                    </a:cubicBezTo>
                    <a:cubicBezTo>
                      <a:pt x="23" y="84"/>
                      <a:pt x="25" y="83"/>
                      <a:pt x="27" y="81"/>
                    </a:cubicBezTo>
                    <a:cubicBezTo>
                      <a:pt x="28" y="82"/>
                      <a:pt x="28" y="83"/>
                      <a:pt x="29" y="83"/>
                    </a:cubicBezTo>
                    <a:cubicBezTo>
                      <a:pt x="29" y="83"/>
                      <a:pt x="30" y="83"/>
                      <a:pt x="30" y="83"/>
                    </a:cubicBezTo>
                    <a:cubicBezTo>
                      <a:pt x="25" y="84"/>
                      <a:pt x="20" y="87"/>
                      <a:pt x="16" y="89"/>
                    </a:cubicBezTo>
                    <a:close/>
                    <a:moveTo>
                      <a:pt x="26" y="74"/>
                    </a:moveTo>
                    <a:cubicBezTo>
                      <a:pt x="26" y="75"/>
                      <a:pt x="26" y="76"/>
                      <a:pt x="26" y="77"/>
                    </a:cubicBezTo>
                    <a:cubicBezTo>
                      <a:pt x="23" y="78"/>
                      <a:pt x="20" y="79"/>
                      <a:pt x="17" y="80"/>
                    </a:cubicBezTo>
                    <a:cubicBezTo>
                      <a:pt x="17" y="80"/>
                      <a:pt x="17" y="80"/>
                      <a:pt x="17" y="80"/>
                    </a:cubicBezTo>
                    <a:cubicBezTo>
                      <a:pt x="20" y="79"/>
                      <a:pt x="23" y="76"/>
                      <a:pt x="26" y="74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24" y="73"/>
                      <a:pt x="23" y="74"/>
                      <a:pt x="22" y="75"/>
                    </a:cubicBezTo>
                    <a:cubicBezTo>
                      <a:pt x="21" y="75"/>
                      <a:pt x="20" y="76"/>
                      <a:pt x="18" y="76"/>
                    </a:cubicBezTo>
                    <a:cubicBezTo>
                      <a:pt x="19" y="76"/>
                      <a:pt x="19" y="76"/>
                      <a:pt x="19" y="75"/>
                    </a:cubicBezTo>
                    <a:cubicBezTo>
                      <a:pt x="20" y="74"/>
                      <a:pt x="21" y="74"/>
                      <a:pt x="21" y="73"/>
                    </a:cubicBezTo>
                    <a:cubicBezTo>
                      <a:pt x="24" y="72"/>
                      <a:pt x="26" y="71"/>
                      <a:pt x="28" y="70"/>
                    </a:cubicBezTo>
                    <a:cubicBezTo>
                      <a:pt x="28" y="71"/>
                      <a:pt x="27" y="73"/>
                      <a:pt x="26" y="74"/>
                    </a:cubicBezTo>
                    <a:close/>
                    <a:moveTo>
                      <a:pt x="29" y="68"/>
                    </a:moveTo>
                    <a:cubicBezTo>
                      <a:pt x="28" y="69"/>
                      <a:pt x="27" y="69"/>
                      <a:pt x="25" y="70"/>
                    </a:cubicBezTo>
                    <a:cubicBezTo>
                      <a:pt x="23" y="71"/>
                      <a:pt x="19" y="72"/>
                      <a:pt x="23" y="70"/>
                    </a:cubicBezTo>
                    <a:cubicBezTo>
                      <a:pt x="25" y="68"/>
                      <a:pt x="28" y="67"/>
                      <a:pt x="30" y="65"/>
                    </a:cubicBezTo>
                    <a:cubicBezTo>
                      <a:pt x="30" y="66"/>
                      <a:pt x="29" y="67"/>
                      <a:pt x="29" y="68"/>
                    </a:cubicBezTo>
                    <a:close/>
                    <a:moveTo>
                      <a:pt x="30" y="63"/>
                    </a:moveTo>
                    <a:cubicBezTo>
                      <a:pt x="30" y="63"/>
                      <a:pt x="30" y="64"/>
                      <a:pt x="30" y="64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29" y="64"/>
                      <a:pt x="28" y="64"/>
                      <a:pt x="27" y="65"/>
                    </a:cubicBezTo>
                    <a:cubicBezTo>
                      <a:pt x="25" y="66"/>
                      <a:pt x="24" y="66"/>
                      <a:pt x="23" y="67"/>
                    </a:cubicBezTo>
                    <a:cubicBezTo>
                      <a:pt x="23" y="66"/>
                      <a:pt x="23" y="66"/>
                      <a:pt x="23" y="66"/>
                    </a:cubicBezTo>
                    <a:cubicBezTo>
                      <a:pt x="25" y="64"/>
                      <a:pt x="28" y="63"/>
                      <a:pt x="30" y="62"/>
                    </a:cubicBezTo>
                    <a:cubicBezTo>
                      <a:pt x="30" y="62"/>
                      <a:pt x="30" y="62"/>
                      <a:pt x="30" y="63"/>
                    </a:cubicBezTo>
                    <a:close/>
                    <a:moveTo>
                      <a:pt x="30" y="61"/>
                    </a:moveTo>
                    <a:cubicBezTo>
                      <a:pt x="29" y="61"/>
                      <a:pt x="28" y="61"/>
                      <a:pt x="27" y="62"/>
                    </a:cubicBezTo>
                    <a:cubicBezTo>
                      <a:pt x="28" y="61"/>
                      <a:pt x="29" y="61"/>
                      <a:pt x="29" y="60"/>
                    </a:cubicBezTo>
                    <a:cubicBezTo>
                      <a:pt x="30" y="60"/>
                      <a:pt x="29" y="59"/>
                      <a:pt x="29" y="59"/>
                    </a:cubicBezTo>
                    <a:cubicBezTo>
                      <a:pt x="28" y="60"/>
                      <a:pt x="28" y="60"/>
                      <a:pt x="27" y="60"/>
                    </a:cubicBezTo>
                    <a:cubicBezTo>
                      <a:pt x="28" y="59"/>
                      <a:pt x="28" y="58"/>
                      <a:pt x="29" y="57"/>
                    </a:cubicBezTo>
                    <a:cubicBezTo>
                      <a:pt x="29" y="58"/>
                      <a:pt x="30" y="59"/>
                      <a:pt x="30" y="61"/>
                    </a:cubicBezTo>
                    <a:close/>
                    <a:moveTo>
                      <a:pt x="20" y="154"/>
                    </a:moveTo>
                    <a:cubicBezTo>
                      <a:pt x="19" y="151"/>
                      <a:pt x="18" y="148"/>
                      <a:pt x="17" y="145"/>
                    </a:cubicBezTo>
                    <a:cubicBezTo>
                      <a:pt x="17" y="145"/>
                      <a:pt x="17" y="145"/>
                      <a:pt x="17" y="145"/>
                    </a:cubicBezTo>
                    <a:cubicBezTo>
                      <a:pt x="17" y="141"/>
                      <a:pt x="19" y="138"/>
                      <a:pt x="20" y="135"/>
                    </a:cubicBezTo>
                    <a:cubicBezTo>
                      <a:pt x="21" y="132"/>
                      <a:pt x="20" y="130"/>
                      <a:pt x="20" y="127"/>
                    </a:cubicBezTo>
                    <a:cubicBezTo>
                      <a:pt x="20" y="125"/>
                      <a:pt x="20" y="119"/>
                      <a:pt x="23" y="122"/>
                    </a:cubicBezTo>
                    <a:cubicBezTo>
                      <a:pt x="24" y="123"/>
                      <a:pt x="24" y="123"/>
                      <a:pt x="26" y="124"/>
                    </a:cubicBezTo>
                    <a:cubicBezTo>
                      <a:pt x="28" y="124"/>
                      <a:pt x="30" y="123"/>
                      <a:pt x="31" y="121"/>
                    </a:cubicBezTo>
                    <a:cubicBezTo>
                      <a:pt x="31" y="119"/>
                      <a:pt x="32" y="117"/>
                      <a:pt x="32" y="115"/>
                    </a:cubicBezTo>
                    <a:cubicBezTo>
                      <a:pt x="32" y="111"/>
                      <a:pt x="33" y="108"/>
                      <a:pt x="36" y="105"/>
                    </a:cubicBezTo>
                    <a:cubicBezTo>
                      <a:pt x="38" y="102"/>
                      <a:pt x="40" y="98"/>
                      <a:pt x="38" y="95"/>
                    </a:cubicBezTo>
                    <a:cubicBezTo>
                      <a:pt x="37" y="94"/>
                      <a:pt x="35" y="93"/>
                      <a:pt x="36" y="91"/>
                    </a:cubicBezTo>
                    <a:cubicBezTo>
                      <a:pt x="36" y="89"/>
                      <a:pt x="37" y="87"/>
                      <a:pt x="36" y="85"/>
                    </a:cubicBezTo>
                    <a:cubicBezTo>
                      <a:pt x="36" y="84"/>
                      <a:pt x="35" y="82"/>
                      <a:pt x="34" y="81"/>
                    </a:cubicBezTo>
                    <a:cubicBezTo>
                      <a:pt x="33" y="81"/>
                      <a:pt x="32" y="81"/>
                      <a:pt x="32" y="80"/>
                    </a:cubicBezTo>
                    <a:cubicBezTo>
                      <a:pt x="28" y="79"/>
                      <a:pt x="29" y="74"/>
                      <a:pt x="30" y="72"/>
                    </a:cubicBezTo>
                    <a:cubicBezTo>
                      <a:pt x="31" y="69"/>
                      <a:pt x="33" y="67"/>
                      <a:pt x="33" y="64"/>
                    </a:cubicBezTo>
                    <a:cubicBezTo>
                      <a:pt x="33" y="61"/>
                      <a:pt x="32" y="57"/>
                      <a:pt x="32" y="53"/>
                    </a:cubicBezTo>
                    <a:cubicBezTo>
                      <a:pt x="37" y="46"/>
                      <a:pt x="44" y="40"/>
                      <a:pt x="51" y="35"/>
                    </a:cubicBezTo>
                    <a:cubicBezTo>
                      <a:pt x="80" y="13"/>
                      <a:pt x="120" y="10"/>
                      <a:pt x="153" y="23"/>
                    </a:cubicBezTo>
                    <a:cubicBezTo>
                      <a:pt x="151" y="24"/>
                      <a:pt x="149" y="24"/>
                      <a:pt x="148" y="25"/>
                    </a:cubicBezTo>
                    <a:cubicBezTo>
                      <a:pt x="146" y="27"/>
                      <a:pt x="149" y="30"/>
                      <a:pt x="150" y="30"/>
                    </a:cubicBezTo>
                    <a:cubicBezTo>
                      <a:pt x="151" y="30"/>
                      <a:pt x="152" y="30"/>
                      <a:pt x="153" y="30"/>
                    </a:cubicBezTo>
                    <a:cubicBezTo>
                      <a:pt x="153" y="30"/>
                      <a:pt x="153" y="30"/>
                      <a:pt x="154" y="30"/>
                    </a:cubicBezTo>
                    <a:cubicBezTo>
                      <a:pt x="155" y="30"/>
                      <a:pt x="155" y="30"/>
                      <a:pt x="155" y="32"/>
                    </a:cubicBezTo>
                    <a:cubicBezTo>
                      <a:pt x="152" y="32"/>
                      <a:pt x="148" y="30"/>
                      <a:pt x="145" y="29"/>
                    </a:cubicBezTo>
                    <a:cubicBezTo>
                      <a:pt x="143" y="28"/>
                      <a:pt x="139" y="22"/>
                      <a:pt x="136" y="25"/>
                    </a:cubicBezTo>
                    <a:cubicBezTo>
                      <a:pt x="135" y="26"/>
                      <a:pt x="135" y="27"/>
                      <a:pt x="135" y="29"/>
                    </a:cubicBezTo>
                    <a:cubicBezTo>
                      <a:pt x="134" y="31"/>
                      <a:pt x="137" y="34"/>
                      <a:pt x="133" y="34"/>
                    </a:cubicBezTo>
                    <a:cubicBezTo>
                      <a:pt x="130" y="34"/>
                      <a:pt x="127" y="32"/>
                      <a:pt x="124" y="32"/>
                    </a:cubicBezTo>
                    <a:cubicBezTo>
                      <a:pt x="118" y="31"/>
                      <a:pt x="118" y="38"/>
                      <a:pt x="123" y="40"/>
                    </a:cubicBezTo>
                    <a:cubicBezTo>
                      <a:pt x="126" y="42"/>
                      <a:pt x="130" y="43"/>
                      <a:pt x="133" y="43"/>
                    </a:cubicBezTo>
                    <a:cubicBezTo>
                      <a:pt x="135" y="43"/>
                      <a:pt x="137" y="42"/>
                      <a:pt x="138" y="41"/>
                    </a:cubicBezTo>
                    <a:cubicBezTo>
                      <a:pt x="142" y="39"/>
                      <a:pt x="146" y="38"/>
                      <a:pt x="150" y="42"/>
                    </a:cubicBezTo>
                    <a:cubicBezTo>
                      <a:pt x="154" y="45"/>
                      <a:pt x="153" y="51"/>
                      <a:pt x="158" y="54"/>
                    </a:cubicBezTo>
                    <a:cubicBezTo>
                      <a:pt x="161" y="57"/>
                      <a:pt x="164" y="51"/>
                      <a:pt x="167" y="52"/>
                    </a:cubicBezTo>
                    <a:cubicBezTo>
                      <a:pt x="169" y="52"/>
                      <a:pt x="171" y="53"/>
                      <a:pt x="173" y="54"/>
                    </a:cubicBezTo>
                    <a:cubicBezTo>
                      <a:pt x="174" y="55"/>
                      <a:pt x="175" y="56"/>
                      <a:pt x="176" y="57"/>
                    </a:cubicBezTo>
                    <a:cubicBezTo>
                      <a:pt x="177" y="57"/>
                      <a:pt x="179" y="62"/>
                      <a:pt x="175" y="61"/>
                    </a:cubicBezTo>
                    <a:cubicBezTo>
                      <a:pt x="172" y="59"/>
                      <a:pt x="170" y="55"/>
                      <a:pt x="167" y="55"/>
                    </a:cubicBezTo>
                    <a:cubicBezTo>
                      <a:pt x="164" y="55"/>
                      <a:pt x="163" y="57"/>
                      <a:pt x="163" y="59"/>
                    </a:cubicBezTo>
                    <a:cubicBezTo>
                      <a:pt x="163" y="63"/>
                      <a:pt x="167" y="65"/>
                      <a:pt x="170" y="66"/>
                    </a:cubicBezTo>
                    <a:cubicBezTo>
                      <a:pt x="170" y="66"/>
                      <a:pt x="170" y="66"/>
                      <a:pt x="171" y="66"/>
                    </a:cubicBezTo>
                    <a:cubicBezTo>
                      <a:pt x="173" y="67"/>
                      <a:pt x="172" y="69"/>
                      <a:pt x="170" y="71"/>
                    </a:cubicBezTo>
                    <a:cubicBezTo>
                      <a:pt x="170" y="71"/>
                      <a:pt x="170" y="71"/>
                      <a:pt x="170" y="71"/>
                    </a:cubicBezTo>
                    <a:cubicBezTo>
                      <a:pt x="164" y="68"/>
                      <a:pt x="159" y="66"/>
                      <a:pt x="154" y="64"/>
                    </a:cubicBezTo>
                    <a:cubicBezTo>
                      <a:pt x="148" y="61"/>
                      <a:pt x="144" y="57"/>
                      <a:pt x="140" y="52"/>
                    </a:cubicBezTo>
                    <a:cubicBezTo>
                      <a:pt x="137" y="48"/>
                      <a:pt x="134" y="45"/>
                      <a:pt x="129" y="44"/>
                    </a:cubicBezTo>
                    <a:cubicBezTo>
                      <a:pt x="125" y="42"/>
                      <a:pt x="120" y="42"/>
                      <a:pt x="115" y="43"/>
                    </a:cubicBezTo>
                    <a:cubicBezTo>
                      <a:pt x="99" y="47"/>
                      <a:pt x="72" y="66"/>
                      <a:pt x="81" y="86"/>
                    </a:cubicBezTo>
                    <a:cubicBezTo>
                      <a:pt x="86" y="95"/>
                      <a:pt x="100" y="93"/>
                      <a:pt x="109" y="98"/>
                    </a:cubicBezTo>
                    <a:cubicBezTo>
                      <a:pt x="115" y="101"/>
                      <a:pt x="112" y="109"/>
                      <a:pt x="110" y="114"/>
                    </a:cubicBezTo>
                    <a:cubicBezTo>
                      <a:pt x="109" y="116"/>
                      <a:pt x="108" y="119"/>
                      <a:pt x="108" y="121"/>
                    </a:cubicBezTo>
                    <a:cubicBezTo>
                      <a:pt x="107" y="124"/>
                      <a:pt x="108" y="127"/>
                      <a:pt x="109" y="130"/>
                    </a:cubicBezTo>
                    <a:cubicBezTo>
                      <a:pt x="109" y="135"/>
                      <a:pt x="105" y="140"/>
                      <a:pt x="104" y="144"/>
                    </a:cubicBezTo>
                    <a:cubicBezTo>
                      <a:pt x="102" y="147"/>
                      <a:pt x="101" y="151"/>
                      <a:pt x="101" y="154"/>
                    </a:cubicBezTo>
                    <a:cubicBezTo>
                      <a:pt x="99" y="160"/>
                      <a:pt x="98" y="167"/>
                      <a:pt x="101" y="173"/>
                    </a:cubicBezTo>
                    <a:cubicBezTo>
                      <a:pt x="103" y="179"/>
                      <a:pt x="108" y="180"/>
                      <a:pt x="114" y="179"/>
                    </a:cubicBezTo>
                    <a:cubicBezTo>
                      <a:pt x="119" y="179"/>
                      <a:pt x="124" y="176"/>
                      <a:pt x="128" y="172"/>
                    </a:cubicBezTo>
                    <a:cubicBezTo>
                      <a:pt x="134" y="168"/>
                      <a:pt x="140" y="165"/>
                      <a:pt x="146" y="162"/>
                    </a:cubicBezTo>
                    <a:cubicBezTo>
                      <a:pt x="151" y="160"/>
                      <a:pt x="155" y="158"/>
                      <a:pt x="157" y="154"/>
                    </a:cubicBezTo>
                    <a:cubicBezTo>
                      <a:pt x="161" y="149"/>
                      <a:pt x="157" y="143"/>
                      <a:pt x="163" y="139"/>
                    </a:cubicBezTo>
                    <a:cubicBezTo>
                      <a:pt x="168" y="135"/>
                      <a:pt x="177" y="134"/>
                      <a:pt x="181" y="127"/>
                    </a:cubicBezTo>
                    <a:cubicBezTo>
                      <a:pt x="182" y="124"/>
                      <a:pt x="182" y="121"/>
                      <a:pt x="180" y="118"/>
                    </a:cubicBezTo>
                    <a:cubicBezTo>
                      <a:pt x="179" y="115"/>
                      <a:pt x="176" y="113"/>
                      <a:pt x="175" y="110"/>
                    </a:cubicBezTo>
                    <a:cubicBezTo>
                      <a:pt x="174" y="107"/>
                      <a:pt x="175" y="103"/>
                      <a:pt x="174" y="100"/>
                    </a:cubicBezTo>
                    <a:cubicBezTo>
                      <a:pt x="174" y="98"/>
                      <a:pt x="173" y="95"/>
                      <a:pt x="172" y="93"/>
                    </a:cubicBezTo>
                    <a:cubicBezTo>
                      <a:pt x="171" y="92"/>
                      <a:pt x="171" y="90"/>
                      <a:pt x="170" y="89"/>
                    </a:cubicBezTo>
                    <a:cubicBezTo>
                      <a:pt x="170" y="88"/>
                      <a:pt x="170" y="88"/>
                      <a:pt x="170" y="88"/>
                    </a:cubicBezTo>
                    <a:cubicBezTo>
                      <a:pt x="169" y="85"/>
                      <a:pt x="170" y="84"/>
                      <a:pt x="173" y="84"/>
                    </a:cubicBezTo>
                    <a:cubicBezTo>
                      <a:pt x="176" y="89"/>
                      <a:pt x="175" y="96"/>
                      <a:pt x="175" y="101"/>
                    </a:cubicBezTo>
                    <a:cubicBezTo>
                      <a:pt x="175" y="105"/>
                      <a:pt x="175" y="108"/>
                      <a:pt x="177" y="111"/>
                    </a:cubicBezTo>
                    <a:cubicBezTo>
                      <a:pt x="180" y="113"/>
                      <a:pt x="185" y="113"/>
                      <a:pt x="188" y="112"/>
                    </a:cubicBezTo>
                    <a:cubicBezTo>
                      <a:pt x="191" y="112"/>
                      <a:pt x="196" y="110"/>
                      <a:pt x="197" y="107"/>
                    </a:cubicBezTo>
                    <a:cubicBezTo>
                      <a:pt x="198" y="102"/>
                      <a:pt x="195" y="98"/>
                      <a:pt x="193" y="95"/>
                    </a:cubicBezTo>
                    <a:cubicBezTo>
                      <a:pt x="192" y="93"/>
                      <a:pt x="191" y="92"/>
                      <a:pt x="190" y="91"/>
                    </a:cubicBezTo>
                    <a:cubicBezTo>
                      <a:pt x="190" y="90"/>
                      <a:pt x="189" y="90"/>
                      <a:pt x="189" y="89"/>
                    </a:cubicBezTo>
                    <a:cubicBezTo>
                      <a:pt x="189" y="89"/>
                      <a:pt x="186" y="82"/>
                      <a:pt x="189" y="84"/>
                    </a:cubicBezTo>
                    <a:cubicBezTo>
                      <a:pt x="194" y="87"/>
                      <a:pt x="196" y="93"/>
                      <a:pt x="198" y="97"/>
                    </a:cubicBezTo>
                    <a:cubicBezTo>
                      <a:pt x="200" y="100"/>
                      <a:pt x="203" y="103"/>
                      <a:pt x="206" y="106"/>
                    </a:cubicBezTo>
                    <a:cubicBezTo>
                      <a:pt x="211" y="111"/>
                      <a:pt x="212" y="115"/>
                      <a:pt x="213" y="121"/>
                    </a:cubicBezTo>
                    <a:cubicBezTo>
                      <a:pt x="213" y="122"/>
                      <a:pt x="213" y="122"/>
                      <a:pt x="213" y="122"/>
                    </a:cubicBezTo>
                    <a:cubicBezTo>
                      <a:pt x="209" y="164"/>
                      <a:pt x="176" y="197"/>
                      <a:pt x="135" y="207"/>
                    </a:cubicBezTo>
                    <a:cubicBezTo>
                      <a:pt x="90" y="217"/>
                      <a:pt x="41" y="195"/>
                      <a:pt x="20" y="154"/>
                    </a:cubicBezTo>
                    <a:close/>
                    <a:moveTo>
                      <a:pt x="63" y="219"/>
                    </a:moveTo>
                    <a:cubicBezTo>
                      <a:pt x="61" y="217"/>
                      <a:pt x="65" y="211"/>
                      <a:pt x="66" y="210"/>
                    </a:cubicBezTo>
                    <a:cubicBezTo>
                      <a:pt x="68" y="208"/>
                      <a:pt x="69" y="206"/>
                      <a:pt x="70" y="203"/>
                    </a:cubicBezTo>
                    <a:cubicBezTo>
                      <a:pt x="72" y="204"/>
                      <a:pt x="73" y="204"/>
                      <a:pt x="74" y="205"/>
                    </a:cubicBezTo>
                    <a:cubicBezTo>
                      <a:pt x="72" y="209"/>
                      <a:pt x="66" y="224"/>
                      <a:pt x="63" y="219"/>
                    </a:cubicBezTo>
                    <a:close/>
                    <a:moveTo>
                      <a:pt x="108" y="222"/>
                    </a:moveTo>
                    <a:cubicBezTo>
                      <a:pt x="111" y="222"/>
                      <a:pt x="114" y="222"/>
                      <a:pt x="116" y="222"/>
                    </a:cubicBezTo>
                    <a:cubicBezTo>
                      <a:pt x="113" y="223"/>
                      <a:pt x="110" y="224"/>
                      <a:pt x="107" y="224"/>
                    </a:cubicBezTo>
                    <a:cubicBezTo>
                      <a:pt x="107" y="223"/>
                      <a:pt x="107" y="223"/>
                      <a:pt x="107" y="222"/>
                    </a:cubicBezTo>
                    <a:cubicBezTo>
                      <a:pt x="108" y="222"/>
                      <a:pt x="108" y="222"/>
                      <a:pt x="108" y="222"/>
                    </a:cubicBezTo>
                    <a:close/>
                    <a:moveTo>
                      <a:pt x="120" y="228"/>
                    </a:moveTo>
                    <a:cubicBezTo>
                      <a:pt x="120" y="228"/>
                      <a:pt x="120" y="229"/>
                      <a:pt x="120" y="230"/>
                    </a:cubicBezTo>
                    <a:cubicBezTo>
                      <a:pt x="115" y="231"/>
                      <a:pt x="110" y="233"/>
                      <a:pt x="104" y="235"/>
                    </a:cubicBezTo>
                    <a:cubicBezTo>
                      <a:pt x="104" y="235"/>
                      <a:pt x="104" y="235"/>
                      <a:pt x="104" y="235"/>
                    </a:cubicBezTo>
                    <a:cubicBezTo>
                      <a:pt x="104" y="235"/>
                      <a:pt x="104" y="235"/>
                      <a:pt x="104" y="235"/>
                    </a:cubicBezTo>
                    <a:cubicBezTo>
                      <a:pt x="106" y="234"/>
                      <a:pt x="107" y="233"/>
                      <a:pt x="109" y="232"/>
                    </a:cubicBezTo>
                    <a:cubicBezTo>
                      <a:pt x="112" y="231"/>
                      <a:pt x="116" y="229"/>
                      <a:pt x="119" y="228"/>
                    </a:cubicBezTo>
                    <a:cubicBezTo>
                      <a:pt x="119" y="228"/>
                      <a:pt x="120" y="228"/>
                      <a:pt x="120" y="228"/>
                    </a:cubicBezTo>
                    <a:close/>
                    <a:moveTo>
                      <a:pt x="121" y="234"/>
                    </a:moveTo>
                    <a:cubicBezTo>
                      <a:pt x="121" y="234"/>
                      <a:pt x="121" y="234"/>
                      <a:pt x="121" y="234"/>
                    </a:cubicBezTo>
                    <a:cubicBezTo>
                      <a:pt x="115" y="236"/>
                      <a:pt x="109" y="238"/>
                      <a:pt x="102" y="238"/>
                    </a:cubicBezTo>
                    <a:cubicBezTo>
                      <a:pt x="102" y="238"/>
                      <a:pt x="102" y="238"/>
                      <a:pt x="102" y="238"/>
                    </a:cubicBezTo>
                    <a:cubicBezTo>
                      <a:pt x="105" y="238"/>
                      <a:pt x="108" y="236"/>
                      <a:pt x="111" y="235"/>
                    </a:cubicBezTo>
                    <a:cubicBezTo>
                      <a:pt x="114" y="233"/>
                      <a:pt x="117" y="232"/>
                      <a:pt x="120" y="230"/>
                    </a:cubicBezTo>
                    <a:cubicBezTo>
                      <a:pt x="121" y="232"/>
                      <a:pt x="121" y="233"/>
                      <a:pt x="121" y="234"/>
                    </a:cubicBezTo>
                    <a:close/>
                    <a:moveTo>
                      <a:pt x="135" y="249"/>
                    </a:moveTo>
                    <a:cubicBezTo>
                      <a:pt x="132" y="250"/>
                      <a:pt x="128" y="251"/>
                      <a:pt x="125" y="253"/>
                    </a:cubicBezTo>
                    <a:cubicBezTo>
                      <a:pt x="122" y="253"/>
                      <a:pt x="120" y="254"/>
                      <a:pt x="117" y="254"/>
                    </a:cubicBezTo>
                    <a:cubicBezTo>
                      <a:pt x="111" y="256"/>
                      <a:pt x="104" y="258"/>
                      <a:pt x="98" y="260"/>
                    </a:cubicBezTo>
                    <a:cubicBezTo>
                      <a:pt x="84" y="264"/>
                      <a:pt x="71" y="269"/>
                      <a:pt x="57" y="272"/>
                    </a:cubicBezTo>
                    <a:cubicBezTo>
                      <a:pt x="62" y="271"/>
                      <a:pt x="69" y="268"/>
                      <a:pt x="74" y="266"/>
                    </a:cubicBezTo>
                    <a:cubicBezTo>
                      <a:pt x="81" y="264"/>
                      <a:pt x="87" y="261"/>
                      <a:pt x="93" y="259"/>
                    </a:cubicBezTo>
                    <a:cubicBezTo>
                      <a:pt x="104" y="256"/>
                      <a:pt x="116" y="253"/>
                      <a:pt x="126" y="247"/>
                    </a:cubicBezTo>
                    <a:cubicBezTo>
                      <a:pt x="129" y="247"/>
                      <a:pt x="132" y="248"/>
                      <a:pt x="135" y="249"/>
                    </a:cubicBezTo>
                    <a:close/>
                    <a:moveTo>
                      <a:pt x="145" y="251"/>
                    </a:moveTo>
                    <a:cubicBezTo>
                      <a:pt x="132" y="253"/>
                      <a:pt x="120" y="257"/>
                      <a:pt x="108" y="261"/>
                    </a:cubicBezTo>
                    <a:cubicBezTo>
                      <a:pt x="95" y="265"/>
                      <a:pt x="82" y="270"/>
                      <a:pt x="69" y="273"/>
                    </a:cubicBezTo>
                    <a:cubicBezTo>
                      <a:pt x="68" y="273"/>
                      <a:pt x="67" y="273"/>
                      <a:pt x="66" y="274"/>
                    </a:cubicBezTo>
                    <a:cubicBezTo>
                      <a:pt x="67" y="273"/>
                      <a:pt x="69" y="272"/>
                      <a:pt x="71" y="272"/>
                    </a:cubicBezTo>
                    <a:cubicBezTo>
                      <a:pt x="74" y="271"/>
                      <a:pt x="77" y="270"/>
                      <a:pt x="81" y="269"/>
                    </a:cubicBezTo>
                    <a:cubicBezTo>
                      <a:pt x="87" y="266"/>
                      <a:pt x="94" y="264"/>
                      <a:pt x="100" y="262"/>
                    </a:cubicBezTo>
                    <a:cubicBezTo>
                      <a:pt x="107" y="260"/>
                      <a:pt x="113" y="258"/>
                      <a:pt x="119" y="256"/>
                    </a:cubicBezTo>
                    <a:cubicBezTo>
                      <a:pt x="121" y="255"/>
                      <a:pt x="123" y="254"/>
                      <a:pt x="125" y="253"/>
                    </a:cubicBezTo>
                    <a:cubicBezTo>
                      <a:pt x="129" y="252"/>
                      <a:pt x="133" y="251"/>
                      <a:pt x="137" y="249"/>
                    </a:cubicBezTo>
                    <a:cubicBezTo>
                      <a:pt x="139" y="249"/>
                      <a:pt x="142" y="250"/>
                      <a:pt x="145" y="251"/>
                    </a:cubicBezTo>
                    <a:close/>
                    <a:moveTo>
                      <a:pt x="151" y="252"/>
                    </a:moveTo>
                    <a:cubicBezTo>
                      <a:pt x="140" y="255"/>
                      <a:pt x="128" y="259"/>
                      <a:pt x="117" y="263"/>
                    </a:cubicBezTo>
                    <a:cubicBezTo>
                      <a:pt x="111" y="265"/>
                      <a:pt x="106" y="267"/>
                      <a:pt x="100" y="268"/>
                    </a:cubicBezTo>
                    <a:cubicBezTo>
                      <a:pt x="94" y="270"/>
                      <a:pt x="88" y="272"/>
                      <a:pt x="82" y="274"/>
                    </a:cubicBezTo>
                    <a:cubicBezTo>
                      <a:pt x="77" y="275"/>
                      <a:pt x="84" y="273"/>
                      <a:pt x="85" y="272"/>
                    </a:cubicBezTo>
                    <a:cubicBezTo>
                      <a:pt x="87" y="271"/>
                      <a:pt x="90" y="271"/>
                      <a:pt x="93" y="270"/>
                    </a:cubicBezTo>
                    <a:cubicBezTo>
                      <a:pt x="99" y="268"/>
                      <a:pt x="105" y="267"/>
                      <a:pt x="111" y="264"/>
                    </a:cubicBezTo>
                    <a:cubicBezTo>
                      <a:pt x="122" y="260"/>
                      <a:pt x="134" y="255"/>
                      <a:pt x="146" y="251"/>
                    </a:cubicBezTo>
                    <a:cubicBezTo>
                      <a:pt x="146" y="251"/>
                      <a:pt x="146" y="251"/>
                      <a:pt x="146" y="251"/>
                    </a:cubicBezTo>
                    <a:cubicBezTo>
                      <a:pt x="148" y="251"/>
                      <a:pt x="150" y="252"/>
                      <a:pt x="151" y="252"/>
                    </a:cubicBezTo>
                    <a:close/>
                    <a:moveTo>
                      <a:pt x="167" y="258"/>
                    </a:moveTo>
                    <a:cubicBezTo>
                      <a:pt x="158" y="261"/>
                      <a:pt x="149" y="265"/>
                      <a:pt x="139" y="268"/>
                    </a:cubicBezTo>
                    <a:cubicBezTo>
                      <a:pt x="135" y="269"/>
                      <a:pt x="131" y="270"/>
                      <a:pt x="127" y="272"/>
                    </a:cubicBezTo>
                    <a:cubicBezTo>
                      <a:pt x="131" y="270"/>
                      <a:pt x="136" y="268"/>
                      <a:pt x="140" y="266"/>
                    </a:cubicBezTo>
                    <a:cubicBezTo>
                      <a:pt x="145" y="264"/>
                      <a:pt x="149" y="261"/>
                      <a:pt x="154" y="260"/>
                    </a:cubicBezTo>
                    <a:cubicBezTo>
                      <a:pt x="157" y="259"/>
                      <a:pt x="160" y="258"/>
                      <a:pt x="163" y="256"/>
                    </a:cubicBezTo>
                    <a:cubicBezTo>
                      <a:pt x="164" y="257"/>
                      <a:pt x="166" y="257"/>
                      <a:pt x="167" y="258"/>
                    </a:cubicBezTo>
                    <a:close/>
                    <a:moveTo>
                      <a:pt x="176" y="263"/>
                    </a:moveTo>
                    <a:cubicBezTo>
                      <a:pt x="176" y="263"/>
                      <a:pt x="176" y="263"/>
                      <a:pt x="176" y="263"/>
                    </a:cubicBezTo>
                    <a:cubicBezTo>
                      <a:pt x="173" y="264"/>
                      <a:pt x="171" y="265"/>
                      <a:pt x="169" y="266"/>
                    </a:cubicBezTo>
                    <a:cubicBezTo>
                      <a:pt x="169" y="266"/>
                      <a:pt x="168" y="266"/>
                      <a:pt x="168" y="266"/>
                    </a:cubicBezTo>
                    <a:cubicBezTo>
                      <a:pt x="163" y="268"/>
                      <a:pt x="158" y="269"/>
                      <a:pt x="153" y="271"/>
                    </a:cubicBezTo>
                    <a:cubicBezTo>
                      <a:pt x="151" y="272"/>
                      <a:pt x="148" y="274"/>
                      <a:pt x="145" y="275"/>
                    </a:cubicBezTo>
                    <a:cubicBezTo>
                      <a:pt x="144" y="275"/>
                      <a:pt x="142" y="276"/>
                      <a:pt x="140" y="276"/>
                    </a:cubicBezTo>
                    <a:cubicBezTo>
                      <a:pt x="141" y="276"/>
                      <a:pt x="143" y="274"/>
                      <a:pt x="143" y="274"/>
                    </a:cubicBezTo>
                    <a:cubicBezTo>
                      <a:pt x="153" y="268"/>
                      <a:pt x="163" y="267"/>
                      <a:pt x="172" y="260"/>
                    </a:cubicBezTo>
                    <a:cubicBezTo>
                      <a:pt x="173" y="261"/>
                      <a:pt x="175" y="262"/>
                      <a:pt x="176" y="263"/>
                    </a:cubicBezTo>
                    <a:close/>
                    <a:moveTo>
                      <a:pt x="180" y="267"/>
                    </a:moveTo>
                    <a:cubicBezTo>
                      <a:pt x="181" y="268"/>
                      <a:pt x="181" y="268"/>
                      <a:pt x="180" y="269"/>
                    </a:cubicBezTo>
                    <a:cubicBezTo>
                      <a:pt x="180" y="269"/>
                      <a:pt x="180" y="269"/>
                      <a:pt x="180" y="269"/>
                    </a:cubicBezTo>
                    <a:cubicBezTo>
                      <a:pt x="178" y="270"/>
                      <a:pt x="175" y="271"/>
                      <a:pt x="173" y="272"/>
                    </a:cubicBezTo>
                    <a:cubicBezTo>
                      <a:pt x="171" y="272"/>
                      <a:pt x="170" y="273"/>
                      <a:pt x="168" y="273"/>
                    </a:cubicBezTo>
                    <a:cubicBezTo>
                      <a:pt x="168" y="273"/>
                      <a:pt x="168" y="273"/>
                      <a:pt x="168" y="273"/>
                    </a:cubicBezTo>
                    <a:cubicBezTo>
                      <a:pt x="172" y="271"/>
                      <a:pt x="176" y="269"/>
                      <a:pt x="180" y="267"/>
                    </a:cubicBezTo>
                    <a:cubicBezTo>
                      <a:pt x="180" y="267"/>
                      <a:pt x="180" y="267"/>
                      <a:pt x="180" y="267"/>
                    </a:cubicBezTo>
                    <a:close/>
                    <a:moveTo>
                      <a:pt x="177" y="268"/>
                    </a:moveTo>
                    <a:cubicBezTo>
                      <a:pt x="176" y="268"/>
                      <a:pt x="176" y="269"/>
                      <a:pt x="175" y="269"/>
                    </a:cubicBezTo>
                    <a:cubicBezTo>
                      <a:pt x="172" y="271"/>
                      <a:pt x="168" y="272"/>
                      <a:pt x="165" y="274"/>
                    </a:cubicBezTo>
                    <a:cubicBezTo>
                      <a:pt x="165" y="274"/>
                      <a:pt x="165" y="274"/>
                      <a:pt x="165" y="274"/>
                    </a:cubicBezTo>
                    <a:cubicBezTo>
                      <a:pt x="161" y="275"/>
                      <a:pt x="157" y="275"/>
                      <a:pt x="153" y="275"/>
                    </a:cubicBezTo>
                    <a:cubicBezTo>
                      <a:pt x="160" y="272"/>
                      <a:pt x="167" y="270"/>
                      <a:pt x="174" y="268"/>
                    </a:cubicBezTo>
                    <a:cubicBezTo>
                      <a:pt x="175" y="268"/>
                      <a:pt x="177" y="267"/>
                      <a:pt x="178" y="267"/>
                    </a:cubicBezTo>
                    <a:cubicBezTo>
                      <a:pt x="178" y="267"/>
                      <a:pt x="178" y="267"/>
                      <a:pt x="177" y="268"/>
                    </a:cubicBezTo>
                    <a:close/>
                    <a:moveTo>
                      <a:pt x="152" y="275"/>
                    </a:moveTo>
                    <a:cubicBezTo>
                      <a:pt x="151" y="275"/>
                      <a:pt x="151" y="275"/>
                      <a:pt x="151" y="276"/>
                    </a:cubicBezTo>
                    <a:cubicBezTo>
                      <a:pt x="151" y="276"/>
                      <a:pt x="151" y="276"/>
                      <a:pt x="151" y="276"/>
                    </a:cubicBezTo>
                    <a:cubicBezTo>
                      <a:pt x="148" y="276"/>
                      <a:pt x="145" y="276"/>
                      <a:pt x="142" y="276"/>
                    </a:cubicBezTo>
                    <a:cubicBezTo>
                      <a:pt x="148" y="274"/>
                      <a:pt x="154" y="272"/>
                      <a:pt x="160" y="269"/>
                    </a:cubicBezTo>
                    <a:cubicBezTo>
                      <a:pt x="162" y="269"/>
                      <a:pt x="164" y="268"/>
                      <a:pt x="166" y="268"/>
                    </a:cubicBezTo>
                    <a:cubicBezTo>
                      <a:pt x="161" y="270"/>
                      <a:pt x="156" y="272"/>
                      <a:pt x="152" y="275"/>
                    </a:cubicBezTo>
                    <a:close/>
                    <a:moveTo>
                      <a:pt x="125" y="277"/>
                    </a:moveTo>
                    <a:cubicBezTo>
                      <a:pt x="125" y="277"/>
                      <a:pt x="125" y="277"/>
                      <a:pt x="125" y="277"/>
                    </a:cubicBezTo>
                    <a:cubicBezTo>
                      <a:pt x="125" y="277"/>
                      <a:pt x="126" y="277"/>
                      <a:pt x="127" y="276"/>
                    </a:cubicBezTo>
                    <a:cubicBezTo>
                      <a:pt x="129" y="275"/>
                      <a:pt x="131" y="274"/>
                      <a:pt x="134" y="273"/>
                    </a:cubicBezTo>
                    <a:cubicBezTo>
                      <a:pt x="137" y="272"/>
                      <a:pt x="141" y="270"/>
                      <a:pt x="144" y="269"/>
                    </a:cubicBezTo>
                    <a:cubicBezTo>
                      <a:pt x="152" y="266"/>
                      <a:pt x="160" y="262"/>
                      <a:pt x="168" y="259"/>
                    </a:cubicBezTo>
                    <a:cubicBezTo>
                      <a:pt x="168" y="259"/>
                      <a:pt x="168" y="259"/>
                      <a:pt x="168" y="258"/>
                    </a:cubicBezTo>
                    <a:cubicBezTo>
                      <a:pt x="169" y="259"/>
                      <a:pt x="170" y="259"/>
                      <a:pt x="171" y="260"/>
                    </a:cubicBezTo>
                    <a:cubicBezTo>
                      <a:pt x="157" y="266"/>
                      <a:pt x="142" y="273"/>
                      <a:pt x="127" y="276"/>
                    </a:cubicBezTo>
                    <a:cubicBezTo>
                      <a:pt x="126" y="277"/>
                      <a:pt x="126" y="277"/>
                      <a:pt x="125" y="277"/>
                    </a:cubicBezTo>
                    <a:close/>
                    <a:moveTo>
                      <a:pt x="143" y="264"/>
                    </a:moveTo>
                    <a:cubicBezTo>
                      <a:pt x="133" y="269"/>
                      <a:pt x="122" y="273"/>
                      <a:pt x="111" y="277"/>
                    </a:cubicBezTo>
                    <a:cubicBezTo>
                      <a:pt x="108" y="277"/>
                      <a:pt x="105" y="277"/>
                      <a:pt x="101" y="276"/>
                    </a:cubicBezTo>
                    <a:cubicBezTo>
                      <a:pt x="103" y="276"/>
                      <a:pt x="105" y="275"/>
                      <a:pt x="107" y="275"/>
                    </a:cubicBezTo>
                    <a:cubicBezTo>
                      <a:pt x="113" y="273"/>
                      <a:pt x="118" y="271"/>
                      <a:pt x="123" y="269"/>
                    </a:cubicBezTo>
                    <a:cubicBezTo>
                      <a:pt x="133" y="266"/>
                      <a:pt x="142" y="263"/>
                      <a:pt x="151" y="260"/>
                    </a:cubicBezTo>
                    <a:cubicBezTo>
                      <a:pt x="149" y="261"/>
                      <a:pt x="146" y="263"/>
                      <a:pt x="143" y="264"/>
                    </a:cubicBezTo>
                    <a:close/>
                    <a:moveTo>
                      <a:pt x="90" y="276"/>
                    </a:moveTo>
                    <a:cubicBezTo>
                      <a:pt x="101" y="273"/>
                      <a:pt x="112" y="269"/>
                      <a:pt x="123" y="265"/>
                    </a:cubicBezTo>
                    <a:cubicBezTo>
                      <a:pt x="133" y="262"/>
                      <a:pt x="143" y="256"/>
                      <a:pt x="154" y="254"/>
                    </a:cubicBezTo>
                    <a:cubicBezTo>
                      <a:pt x="152" y="255"/>
                      <a:pt x="150" y="256"/>
                      <a:pt x="148" y="257"/>
                    </a:cubicBezTo>
                    <a:cubicBezTo>
                      <a:pt x="145" y="258"/>
                      <a:pt x="142" y="260"/>
                      <a:pt x="138" y="261"/>
                    </a:cubicBezTo>
                    <a:cubicBezTo>
                      <a:pt x="133" y="263"/>
                      <a:pt x="127" y="265"/>
                      <a:pt x="122" y="266"/>
                    </a:cubicBezTo>
                    <a:cubicBezTo>
                      <a:pt x="113" y="269"/>
                      <a:pt x="103" y="271"/>
                      <a:pt x="95" y="276"/>
                    </a:cubicBezTo>
                    <a:cubicBezTo>
                      <a:pt x="94" y="276"/>
                      <a:pt x="92" y="276"/>
                      <a:pt x="90" y="276"/>
                    </a:cubicBezTo>
                    <a:close/>
                    <a:moveTo>
                      <a:pt x="79" y="275"/>
                    </a:moveTo>
                    <a:cubicBezTo>
                      <a:pt x="83" y="274"/>
                      <a:pt x="88" y="273"/>
                      <a:pt x="92" y="272"/>
                    </a:cubicBezTo>
                    <a:cubicBezTo>
                      <a:pt x="98" y="269"/>
                      <a:pt x="104" y="268"/>
                      <a:pt x="110" y="266"/>
                    </a:cubicBezTo>
                    <a:cubicBezTo>
                      <a:pt x="123" y="262"/>
                      <a:pt x="135" y="257"/>
                      <a:pt x="147" y="254"/>
                    </a:cubicBezTo>
                    <a:cubicBezTo>
                      <a:pt x="148" y="254"/>
                      <a:pt x="149" y="254"/>
                      <a:pt x="151" y="253"/>
                    </a:cubicBezTo>
                    <a:cubicBezTo>
                      <a:pt x="151" y="253"/>
                      <a:pt x="147" y="255"/>
                      <a:pt x="146" y="255"/>
                    </a:cubicBezTo>
                    <a:cubicBezTo>
                      <a:pt x="143" y="256"/>
                      <a:pt x="140" y="257"/>
                      <a:pt x="136" y="258"/>
                    </a:cubicBezTo>
                    <a:cubicBezTo>
                      <a:pt x="130" y="260"/>
                      <a:pt x="125" y="263"/>
                      <a:pt x="119" y="265"/>
                    </a:cubicBezTo>
                    <a:cubicBezTo>
                      <a:pt x="108" y="269"/>
                      <a:pt x="97" y="271"/>
                      <a:pt x="88" y="276"/>
                    </a:cubicBezTo>
                    <a:cubicBezTo>
                      <a:pt x="85" y="276"/>
                      <a:pt x="82" y="275"/>
                      <a:pt x="79" y="275"/>
                    </a:cubicBezTo>
                    <a:close/>
                    <a:moveTo>
                      <a:pt x="120" y="265"/>
                    </a:moveTo>
                    <a:cubicBezTo>
                      <a:pt x="124" y="264"/>
                      <a:pt x="128" y="262"/>
                      <a:pt x="132" y="261"/>
                    </a:cubicBezTo>
                    <a:cubicBezTo>
                      <a:pt x="130" y="262"/>
                      <a:pt x="127" y="263"/>
                      <a:pt x="124" y="264"/>
                    </a:cubicBezTo>
                    <a:cubicBezTo>
                      <a:pt x="118" y="266"/>
                      <a:pt x="112" y="268"/>
                      <a:pt x="107" y="270"/>
                    </a:cubicBezTo>
                    <a:cubicBezTo>
                      <a:pt x="101" y="272"/>
                      <a:pt x="94" y="273"/>
                      <a:pt x="89" y="276"/>
                    </a:cubicBezTo>
                    <a:cubicBezTo>
                      <a:pt x="89" y="276"/>
                      <a:pt x="89" y="276"/>
                      <a:pt x="89" y="276"/>
                    </a:cubicBezTo>
                    <a:cubicBezTo>
                      <a:pt x="99" y="271"/>
                      <a:pt x="110" y="269"/>
                      <a:pt x="120" y="265"/>
                    </a:cubicBezTo>
                    <a:close/>
                    <a:moveTo>
                      <a:pt x="148" y="255"/>
                    </a:moveTo>
                    <a:cubicBezTo>
                      <a:pt x="150" y="254"/>
                      <a:pt x="151" y="254"/>
                      <a:pt x="152" y="253"/>
                    </a:cubicBezTo>
                    <a:cubicBezTo>
                      <a:pt x="152" y="253"/>
                      <a:pt x="152" y="253"/>
                      <a:pt x="153" y="253"/>
                    </a:cubicBezTo>
                    <a:cubicBezTo>
                      <a:pt x="153" y="253"/>
                      <a:pt x="154" y="253"/>
                      <a:pt x="154" y="253"/>
                    </a:cubicBezTo>
                    <a:cubicBezTo>
                      <a:pt x="152" y="254"/>
                      <a:pt x="150" y="254"/>
                      <a:pt x="148" y="255"/>
                    </a:cubicBezTo>
                    <a:close/>
                    <a:moveTo>
                      <a:pt x="51" y="271"/>
                    </a:moveTo>
                    <a:cubicBezTo>
                      <a:pt x="59" y="268"/>
                      <a:pt x="66" y="265"/>
                      <a:pt x="74" y="263"/>
                    </a:cubicBezTo>
                    <a:cubicBezTo>
                      <a:pt x="80" y="261"/>
                      <a:pt x="86" y="260"/>
                      <a:pt x="92" y="258"/>
                    </a:cubicBezTo>
                    <a:cubicBezTo>
                      <a:pt x="98" y="256"/>
                      <a:pt x="104" y="255"/>
                      <a:pt x="110" y="253"/>
                    </a:cubicBezTo>
                    <a:cubicBezTo>
                      <a:pt x="112" y="252"/>
                      <a:pt x="115" y="251"/>
                      <a:pt x="118" y="250"/>
                    </a:cubicBezTo>
                    <a:cubicBezTo>
                      <a:pt x="119" y="250"/>
                      <a:pt x="120" y="249"/>
                      <a:pt x="121" y="249"/>
                    </a:cubicBezTo>
                    <a:cubicBezTo>
                      <a:pt x="111" y="254"/>
                      <a:pt x="100" y="256"/>
                      <a:pt x="90" y="260"/>
                    </a:cubicBezTo>
                    <a:cubicBezTo>
                      <a:pt x="84" y="262"/>
                      <a:pt x="78" y="264"/>
                      <a:pt x="73" y="266"/>
                    </a:cubicBezTo>
                    <a:cubicBezTo>
                      <a:pt x="67" y="268"/>
                      <a:pt x="61" y="270"/>
                      <a:pt x="56" y="272"/>
                    </a:cubicBezTo>
                    <a:cubicBezTo>
                      <a:pt x="54" y="272"/>
                      <a:pt x="53" y="272"/>
                      <a:pt x="51" y="271"/>
                    </a:cubicBezTo>
                    <a:close/>
                    <a:moveTo>
                      <a:pt x="90" y="258"/>
                    </a:moveTo>
                    <a:cubicBezTo>
                      <a:pt x="99" y="255"/>
                      <a:pt x="108" y="252"/>
                      <a:pt x="116" y="248"/>
                    </a:cubicBezTo>
                    <a:cubicBezTo>
                      <a:pt x="117" y="247"/>
                      <a:pt x="117" y="247"/>
                      <a:pt x="117" y="247"/>
                    </a:cubicBezTo>
                    <a:cubicBezTo>
                      <a:pt x="119" y="247"/>
                      <a:pt x="121" y="247"/>
                      <a:pt x="123" y="247"/>
                    </a:cubicBezTo>
                    <a:cubicBezTo>
                      <a:pt x="123" y="247"/>
                      <a:pt x="123" y="247"/>
                      <a:pt x="124" y="246"/>
                    </a:cubicBezTo>
                    <a:cubicBezTo>
                      <a:pt x="124" y="246"/>
                      <a:pt x="124" y="246"/>
                      <a:pt x="124" y="247"/>
                    </a:cubicBezTo>
                    <a:cubicBezTo>
                      <a:pt x="113" y="251"/>
                      <a:pt x="102" y="254"/>
                      <a:pt x="90" y="258"/>
                    </a:cubicBezTo>
                    <a:close/>
                    <a:moveTo>
                      <a:pt x="103" y="236"/>
                    </a:moveTo>
                    <a:cubicBezTo>
                      <a:pt x="107" y="235"/>
                      <a:pt x="111" y="233"/>
                      <a:pt x="116" y="232"/>
                    </a:cubicBezTo>
                    <a:cubicBezTo>
                      <a:pt x="114" y="233"/>
                      <a:pt x="112" y="233"/>
                      <a:pt x="111" y="234"/>
                    </a:cubicBezTo>
                    <a:cubicBezTo>
                      <a:pt x="108" y="235"/>
                      <a:pt x="105" y="236"/>
                      <a:pt x="102" y="237"/>
                    </a:cubicBezTo>
                    <a:cubicBezTo>
                      <a:pt x="102" y="237"/>
                      <a:pt x="103" y="236"/>
                      <a:pt x="103" y="236"/>
                    </a:cubicBezTo>
                    <a:close/>
                    <a:moveTo>
                      <a:pt x="115" y="247"/>
                    </a:moveTo>
                    <a:cubicBezTo>
                      <a:pt x="106" y="250"/>
                      <a:pt x="98" y="252"/>
                      <a:pt x="89" y="254"/>
                    </a:cubicBezTo>
                    <a:cubicBezTo>
                      <a:pt x="95" y="252"/>
                      <a:pt x="102" y="250"/>
                      <a:pt x="108" y="247"/>
                    </a:cubicBezTo>
                    <a:cubicBezTo>
                      <a:pt x="110" y="247"/>
                      <a:pt x="112" y="247"/>
                      <a:pt x="115" y="247"/>
                    </a:cubicBezTo>
                    <a:close/>
                    <a:moveTo>
                      <a:pt x="121" y="244"/>
                    </a:moveTo>
                    <a:cubicBezTo>
                      <a:pt x="121" y="244"/>
                      <a:pt x="121" y="244"/>
                      <a:pt x="121" y="244"/>
                    </a:cubicBezTo>
                    <a:cubicBezTo>
                      <a:pt x="121" y="244"/>
                      <a:pt x="121" y="244"/>
                      <a:pt x="120" y="244"/>
                    </a:cubicBezTo>
                    <a:cubicBezTo>
                      <a:pt x="120" y="244"/>
                      <a:pt x="117" y="243"/>
                      <a:pt x="117" y="243"/>
                    </a:cubicBezTo>
                    <a:cubicBezTo>
                      <a:pt x="118" y="243"/>
                      <a:pt x="120" y="242"/>
                      <a:pt x="122" y="241"/>
                    </a:cubicBezTo>
                    <a:cubicBezTo>
                      <a:pt x="122" y="242"/>
                      <a:pt x="121" y="243"/>
                      <a:pt x="121" y="244"/>
                    </a:cubicBezTo>
                    <a:close/>
                    <a:moveTo>
                      <a:pt x="115" y="244"/>
                    </a:moveTo>
                    <a:cubicBezTo>
                      <a:pt x="114" y="244"/>
                      <a:pt x="114" y="244"/>
                      <a:pt x="115" y="244"/>
                    </a:cubicBezTo>
                    <a:cubicBezTo>
                      <a:pt x="112" y="244"/>
                      <a:pt x="109" y="244"/>
                      <a:pt x="106" y="244"/>
                    </a:cubicBezTo>
                    <a:cubicBezTo>
                      <a:pt x="108" y="243"/>
                      <a:pt x="111" y="243"/>
                      <a:pt x="113" y="242"/>
                    </a:cubicBezTo>
                    <a:cubicBezTo>
                      <a:pt x="115" y="242"/>
                      <a:pt x="118" y="241"/>
                      <a:pt x="120" y="241"/>
                    </a:cubicBezTo>
                    <a:cubicBezTo>
                      <a:pt x="119" y="241"/>
                      <a:pt x="116" y="243"/>
                      <a:pt x="115" y="244"/>
                    </a:cubicBezTo>
                    <a:close/>
                    <a:moveTo>
                      <a:pt x="103" y="243"/>
                    </a:moveTo>
                    <a:cubicBezTo>
                      <a:pt x="103" y="243"/>
                      <a:pt x="103" y="243"/>
                      <a:pt x="103" y="243"/>
                    </a:cubicBezTo>
                    <a:cubicBezTo>
                      <a:pt x="103" y="242"/>
                      <a:pt x="103" y="242"/>
                      <a:pt x="103" y="242"/>
                    </a:cubicBezTo>
                    <a:cubicBezTo>
                      <a:pt x="108" y="242"/>
                      <a:pt x="113" y="239"/>
                      <a:pt x="118" y="238"/>
                    </a:cubicBezTo>
                    <a:cubicBezTo>
                      <a:pt x="122" y="238"/>
                      <a:pt x="116" y="240"/>
                      <a:pt x="116" y="239"/>
                    </a:cubicBezTo>
                    <a:cubicBezTo>
                      <a:pt x="114" y="240"/>
                      <a:pt x="112" y="241"/>
                      <a:pt x="111" y="241"/>
                    </a:cubicBezTo>
                    <a:cubicBezTo>
                      <a:pt x="108" y="242"/>
                      <a:pt x="105" y="242"/>
                      <a:pt x="103" y="243"/>
                    </a:cubicBezTo>
                    <a:close/>
                    <a:moveTo>
                      <a:pt x="102" y="239"/>
                    </a:moveTo>
                    <a:cubicBezTo>
                      <a:pt x="105" y="239"/>
                      <a:pt x="108" y="238"/>
                      <a:pt x="110" y="238"/>
                    </a:cubicBezTo>
                    <a:cubicBezTo>
                      <a:pt x="110" y="238"/>
                      <a:pt x="110" y="238"/>
                      <a:pt x="110" y="238"/>
                    </a:cubicBezTo>
                    <a:cubicBezTo>
                      <a:pt x="108" y="239"/>
                      <a:pt x="105" y="239"/>
                      <a:pt x="102" y="241"/>
                    </a:cubicBezTo>
                    <a:cubicBezTo>
                      <a:pt x="102" y="240"/>
                      <a:pt x="102" y="239"/>
                      <a:pt x="102" y="239"/>
                    </a:cubicBezTo>
                    <a:close/>
                    <a:moveTo>
                      <a:pt x="116" y="228"/>
                    </a:moveTo>
                    <a:cubicBezTo>
                      <a:pt x="112" y="230"/>
                      <a:pt x="107" y="232"/>
                      <a:pt x="103" y="234"/>
                    </a:cubicBezTo>
                    <a:cubicBezTo>
                      <a:pt x="103" y="234"/>
                      <a:pt x="104" y="233"/>
                      <a:pt x="104" y="232"/>
                    </a:cubicBezTo>
                    <a:cubicBezTo>
                      <a:pt x="106" y="231"/>
                      <a:pt x="108" y="230"/>
                      <a:pt x="111" y="230"/>
                    </a:cubicBezTo>
                    <a:cubicBezTo>
                      <a:pt x="112" y="229"/>
                      <a:pt x="114" y="229"/>
                      <a:pt x="115" y="229"/>
                    </a:cubicBezTo>
                    <a:cubicBezTo>
                      <a:pt x="116" y="228"/>
                      <a:pt x="120" y="227"/>
                      <a:pt x="116" y="228"/>
                    </a:cubicBezTo>
                    <a:close/>
                    <a:moveTo>
                      <a:pt x="105" y="228"/>
                    </a:moveTo>
                    <a:cubicBezTo>
                      <a:pt x="109" y="228"/>
                      <a:pt x="113" y="227"/>
                      <a:pt x="116" y="225"/>
                    </a:cubicBezTo>
                    <a:cubicBezTo>
                      <a:pt x="112" y="227"/>
                      <a:pt x="108" y="228"/>
                      <a:pt x="104" y="230"/>
                    </a:cubicBezTo>
                    <a:cubicBezTo>
                      <a:pt x="105" y="229"/>
                      <a:pt x="105" y="229"/>
                      <a:pt x="105" y="228"/>
                    </a:cubicBezTo>
                    <a:close/>
                    <a:moveTo>
                      <a:pt x="106" y="225"/>
                    </a:moveTo>
                    <a:cubicBezTo>
                      <a:pt x="108" y="225"/>
                      <a:pt x="110" y="224"/>
                      <a:pt x="112" y="224"/>
                    </a:cubicBezTo>
                    <a:cubicBezTo>
                      <a:pt x="113" y="224"/>
                      <a:pt x="113" y="223"/>
                      <a:pt x="114" y="223"/>
                    </a:cubicBezTo>
                    <a:cubicBezTo>
                      <a:pt x="114" y="223"/>
                      <a:pt x="114" y="223"/>
                      <a:pt x="113" y="223"/>
                    </a:cubicBezTo>
                    <a:cubicBezTo>
                      <a:pt x="111" y="224"/>
                      <a:pt x="108" y="225"/>
                      <a:pt x="106" y="226"/>
                    </a:cubicBezTo>
                    <a:cubicBezTo>
                      <a:pt x="106" y="226"/>
                      <a:pt x="106" y="225"/>
                      <a:pt x="106" y="225"/>
                    </a:cubicBezTo>
                    <a:close/>
                    <a:moveTo>
                      <a:pt x="82" y="251"/>
                    </a:moveTo>
                    <a:cubicBezTo>
                      <a:pt x="88" y="249"/>
                      <a:pt x="95" y="248"/>
                      <a:pt x="102" y="246"/>
                    </a:cubicBezTo>
                    <a:cubicBezTo>
                      <a:pt x="102" y="246"/>
                      <a:pt x="102" y="246"/>
                      <a:pt x="103" y="246"/>
                    </a:cubicBezTo>
                    <a:cubicBezTo>
                      <a:pt x="96" y="248"/>
                      <a:pt x="90" y="251"/>
                      <a:pt x="84" y="252"/>
                    </a:cubicBezTo>
                    <a:cubicBezTo>
                      <a:pt x="75" y="255"/>
                      <a:pt x="66" y="257"/>
                      <a:pt x="57" y="260"/>
                    </a:cubicBezTo>
                    <a:cubicBezTo>
                      <a:pt x="65" y="255"/>
                      <a:pt x="73" y="253"/>
                      <a:pt x="82" y="251"/>
                    </a:cubicBezTo>
                    <a:close/>
                    <a:moveTo>
                      <a:pt x="55" y="262"/>
                    </a:moveTo>
                    <a:cubicBezTo>
                      <a:pt x="55" y="262"/>
                      <a:pt x="56" y="261"/>
                      <a:pt x="56" y="261"/>
                    </a:cubicBezTo>
                    <a:cubicBezTo>
                      <a:pt x="56" y="261"/>
                      <a:pt x="56" y="261"/>
                      <a:pt x="56" y="261"/>
                    </a:cubicBezTo>
                    <a:cubicBezTo>
                      <a:pt x="67" y="257"/>
                      <a:pt x="77" y="255"/>
                      <a:pt x="88" y="252"/>
                    </a:cubicBezTo>
                    <a:cubicBezTo>
                      <a:pt x="93" y="251"/>
                      <a:pt x="97" y="249"/>
                      <a:pt x="102" y="247"/>
                    </a:cubicBezTo>
                    <a:cubicBezTo>
                      <a:pt x="103" y="247"/>
                      <a:pt x="104" y="247"/>
                      <a:pt x="105" y="247"/>
                    </a:cubicBezTo>
                    <a:cubicBezTo>
                      <a:pt x="105" y="247"/>
                      <a:pt x="106" y="247"/>
                      <a:pt x="106" y="247"/>
                    </a:cubicBezTo>
                    <a:cubicBezTo>
                      <a:pt x="105" y="247"/>
                      <a:pt x="104" y="248"/>
                      <a:pt x="103" y="248"/>
                    </a:cubicBezTo>
                    <a:cubicBezTo>
                      <a:pt x="85" y="256"/>
                      <a:pt x="66" y="259"/>
                      <a:pt x="48" y="268"/>
                    </a:cubicBezTo>
                    <a:cubicBezTo>
                      <a:pt x="50" y="266"/>
                      <a:pt x="54" y="262"/>
                      <a:pt x="55" y="262"/>
                    </a:cubicBezTo>
                    <a:close/>
                    <a:moveTo>
                      <a:pt x="75" y="259"/>
                    </a:moveTo>
                    <a:cubicBezTo>
                      <a:pt x="67" y="262"/>
                      <a:pt x="59" y="265"/>
                      <a:pt x="50" y="268"/>
                    </a:cubicBezTo>
                    <a:cubicBezTo>
                      <a:pt x="51" y="267"/>
                      <a:pt x="52" y="267"/>
                      <a:pt x="53" y="267"/>
                    </a:cubicBezTo>
                    <a:cubicBezTo>
                      <a:pt x="56" y="265"/>
                      <a:pt x="59" y="264"/>
                      <a:pt x="62" y="263"/>
                    </a:cubicBezTo>
                    <a:cubicBezTo>
                      <a:pt x="66" y="261"/>
                      <a:pt x="71" y="260"/>
                      <a:pt x="75" y="259"/>
                    </a:cubicBezTo>
                    <a:close/>
                    <a:moveTo>
                      <a:pt x="48" y="269"/>
                    </a:moveTo>
                    <a:cubicBezTo>
                      <a:pt x="59" y="266"/>
                      <a:pt x="70" y="261"/>
                      <a:pt x="82" y="257"/>
                    </a:cubicBezTo>
                    <a:cubicBezTo>
                      <a:pt x="88" y="255"/>
                      <a:pt x="94" y="254"/>
                      <a:pt x="101" y="252"/>
                    </a:cubicBezTo>
                    <a:cubicBezTo>
                      <a:pt x="103" y="251"/>
                      <a:pt x="106" y="251"/>
                      <a:pt x="109" y="250"/>
                    </a:cubicBezTo>
                    <a:cubicBezTo>
                      <a:pt x="110" y="250"/>
                      <a:pt x="111" y="249"/>
                      <a:pt x="111" y="249"/>
                    </a:cubicBezTo>
                    <a:cubicBezTo>
                      <a:pt x="101" y="253"/>
                      <a:pt x="91" y="257"/>
                      <a:pt x="80" y="260"/>
                    </a:cubicBezTo>
                    <a:cubicBezTo>
                      <a:pt x="77" y="261"/>
                      <a:pt x="73" y="262"/>
                      <a:pt x="70" y="264"/>
                    </a:cubicBezTo>
                    <a:cubicBezTo>
                      <a:pt x="63" y="266"/>
                      <a:pt x="56" y="268"/>
                      <a:pt x="50" y="271"/>
                    </a:cubicBezTo>
                    <a:cubicBezTo>
                      <a:pt x="49" y="271"/>
                      <a:pt x="49" y="270"/>
                      <a:pt x="48" y="270"/>
                    </a:cubicBezTo>
                    <a:cubicBezTo>
                      <a:pt x="48" y="270"/>
                      <a:pt x="48" y="270"/>
                      <a:pt x="48" y="269"/>
                    </a:cubicBezTo>
                    <a:close/>
                    <a:moveTo>
                      <a:pt x="58" y="273"/>
                    </a:moveTo>
                    <a:cubicBezTo>
                      <a:pt x="72" y="270"/>
                      <a:pt x="86" y="265"/>
                      <a:pt x="100" y="260"/>
                    </a:cubicBezTo>
                    <a:cubicBezTo>
                      <a:pt x="106" y="258"/>
                      <a:pt x="113" y="256"/>
                      <a:pt x="119" y="255"/>
                    </a:cubicBezTo>
                    <a:cubicBezTo>
                      <a:pt x="113" y="257"/>
                      <a:pt x="107" y="259"/>
                      <a:pt x="100" y="261"/>
                    </a:cubicBezTo>
                    <a:cubicBezTo>
                      <a:pt x="88" y="266"/>
                      <a:pt x="76" y="269"/>
                      <a:pt x="64" y="274"/>
                    </a:cubicBezTo>
                    <a:cubicBezTo>
                      <a:pt x="64" y="274"/>
                      <a:pt x="64" y="274"/>
                      <a:pt x="64" y="274"/>
                    </a:cubicBezTo>
                    <a:cubicBezTo>
                      <a:pt x="62" y="273"/>
                      <a:pt x="60" y="273"/>
                      <a:pt x="58" y="273"/>
                    </a:cubicBezTo>
                    <a:close/>
                    <a:moveTo>
                      <a:pt x="67" y="274"/>
                    </a:moveTo>
                    <a:cubicBezTo>
                      <a:pt x="78" y="272"/>
                      <a:pt x="89" y="269"/>
                      <a:pt x="100" y="265"/>
                    </a:cubicBezTo>
                    <a:cubicBezTo>
                      <a:pt x="112" y="260"/>
                      <a:pt x="125" y="256"/>
                      <a:pt x="137" y="253"/>
                    </a:cubicBezTo>
                    <a:cubicBezTo>
                      <a:pt x="136" y="254"/>
                      <a:pt x="134" y="254"/>
                      <a:pt x="132" y="255"/>
                    </a:cubicBezTo>
                    <a:cubicBezTo>
                      <a:pt x="126" y="258"/>
                      <a:pt x="119" y="260"/>
                      <a:pt x="112" y="263"/>
                    </a:cubicBezTo>
                    <a:cubicBezTo>
                      <a:pt x="101" y="267"/>
                      <a:pt x="88" y="270"/>
                      <a:pt x="77" y="275"/>
                    </a:cubicBezTo>
                    <a:cubicBezTo>
                      <a:pt x="77" y="275"/>
                      <a:pt x="77" y="275"/>
                      <a:pt x="77" y="275"/>
                    </a:cubicBezTo>
                    <a:cubicBezTo>
                      <a:pt x="76" y="275"/>
                      <a:pt x="76" y="275"/>
                      <a:pt x="75" y="275"/>
                    </a:cubicBezTo>
                    <a:cubicBezTo>
                      <a:pt x="72" y="274"/>
                      <a:pt x="70" y="274"/>
                      <a:pt x="67" y="274"/>
                    </a:cubicBezTo>
                    <a:close/>
                    <a:moveTo>
                      <a:pt x="113" y="277"/>
                    </a:moveTo>
                    <a:cubicBezTo>
                      <a:pt x="121" y="274"/>
                      <a:pt x="129" y="272"/>
                      <a:pt x="137" y="269"/>
                    </a:cubicBezTo>
                    <a:cubicBezTo>
                      <a:pt x="146" y="267"/>
                      <a:pt x="154" y="264"/>
                      <a:pt x="162" y="261"/>
                    </a:cubicBezTo>
                    <a:cubicBezTo>
                      <a:pt x="161" y="261"/>
                      <a:pt x="160" y="261"/>
                      <a:pt x="159" y="262"/>
                    </a:cubicBezTo>
                    <a:cubicBezTo>
                      <a:pt x="154" y="264"/>
                      <a:pt x="149" y="266"/>
                      <a:pt x="144" y="268"/>
                    </a:cubicBezTo>
                    <a:cubicBezTo>
                      <a:pt x="137" y="271"/>
                      <a:pt x="130" y="273"/>
                      <a:pt x="124" y="277"/>
                    </a:cubicBezTo>
                    <a:cubicBezTo>
                      <a:pt x="120" y="277"/>
                      <a:pt x="117" y="277"/>
                      <a:pt x="113" y="277"/>
                    </a:cubicBezTo>
                    <a:close/>
                    <a:moveTo>
                      <a:pt x="128" y="277"/>
                    </a:moveTo>
                    <a:cubicBezTo>
                      <a:pt x="135" y="275"/>
                      <a:pt x="140" y="273"/>
                      <a:pt x="146" y="271"/>
                    </a:cubicBezTo>
                    <a:cubicBezTo>
                      <a:pt x="153" y="268"/>
                      <a:pt x="160" y="266"/>
                      <a:pt x="166" y="263"/>
                    </a:cubicBezTo>
                    <a:cubicBezTo>
                      <a:pt x="168" y="262"/>
                      <a:pt x="169" y="261"/>
                      <a:pt x="171" y="260"/>
                    </a:cubicBezTo>
                    <a:cubicBezTo>
                      <a:pt x="169" y="262"/>
                      <a:pt x="167" y="262"/>
                      <a:pt x="166" y="263"/>
                    </a:cubicBezTo>
                    <a:cubicBezTo>
                      <a:pt x="162" y="265"/>
                      <a:pt x="159" y="266"/>
                      <a:pt x="155" y="268"/>
                    </a:cubicBezTo>
                    <a:cubicBezTo>
                      <a:pt x="149" y="270"/>
                      <a:pt x="144" y="273"/>
                      <a:pt x="139" y="276"/>
                    </a:cubicBezTo>
                    <a:cubicBezTo>
                      <a:pt x="138" y="276"/>
                      <a:pt x="137" y="276"/>
                      <a:pt x="137" y="276"/>
                    </a:cubicBezTo>
                    <a:cubicBezTo>
                      <a:pt x="134" y="277"/>
                      <a:pt x="131" y="277"/>
                      <a:pt x="128" y="277"/>
                    </a:cubicBezTo>
                    <a:close/>
                    <a:moveTo>
                      <a:pt x="171" y="273"/>
                    </a:moveTo>
                    <a:cubicBezTo>
                      <a:pt x="174" y="272"/>
                      <a:pt x="177" y="271"/>
                      <a:pt x="180" y="270"/>
                    </a:cubicBezTo>
                    <a:cubicBezTo>
                      <a:pt x="178" y="271"/>
                      <a:pt x="174" y="272"/>
                      <a:pt x="171" y="273"/>
                    </a:cubicBezTo>
                    <a:close/>
                    <a:moveTo>
                      <a:pt x="179" y="266"/>
                    </a:moveTo>
                    <a:cubicBezTo>
                      <a:pt x="174" y="267"/>
                      <a:pt x="169" y="269"/>
                      <a:pt x="165" y="270"/>
                    </a:cubicBezTo>
                    <a:cubicBezTo>
                      <a:pt x="162" y="271"/>
                      <a:pt x="159" y="272"/>
                      <a:pt x="157" y="273"/>
                    </a:cubicBezTo>
                    <a:cubicBezTo>
                      <a:pt x="156" y="273"/>
                      <a:pt x="155" y="274"/>
                      <a:pt x="155" y="274"/>
                    </a:cubicBezTo>
                    <a:cubicBezTo>
                      <a:pt x="158" y="272"/>
                      <a:pt x="163" y="270"/>
                      <a:pt x="166" y="268"/>
                    </a:cubicBezTo>
                    <a:cubicBezTo>
                      <a:pt x="168" y="267"/>
                      <a:pt x="169" y="267"/>
                      <a:pt x="171" y="266"/>
                    </a:cubicBezTo>
                    <a:cubicBezTo>
                      <a:pt x="173" y="265"/>
                      <a:pt x="174" y="264"/>
                      <a:pt x="176" y="263"/>
                    </a:cubicBezTo>
                    <a:cubicBezTo>
                      <a:pt x="176" y="263"/>
                      <a:pt x="176" y="263"/>
                      <a:pt x="176" y="263"/>
                    </a:cubicBezTo>
                    <a:cubicBezTo>
                      <a:pt x="177" y="264"/>
                      <a:pt x="178" y="265"/>
                      <a:pt x="179" y="266"/>
                    </a:cubicBezTo>
                    <a:close/>
                    <a:moveTo>
                      <a:pt x="161" y="256"/>
                    </a:moveTo>
                    <a:cubicBezTo>
                      <a:pt x="151" y="260"/>
                      <a:pt x="141" y="264"/>
                      <a:pt x="130" y="267"/>
                    </a:cubicBezTo>
                    <a:cubicBezTo>
                      <a:pt x="124" y="268"/>
                      <a:pt x="119" y="270"/>
                      <a:pt x="113" y="272"/>
                    </a:cubicBezTo>
                    <a:cubicBezTo>
                      <a:pt x="108" y="273"/>
                      <a:pt x="103" y="276"/>
                      <a:pt x="98" y="276"/>
                    </a:cubicBezTo>
                    <a:cubicBezTo>
                      <a:pt x="98" y="276"/>
                      <a:pt x="97" y="276"/>
                      <a:pt x="97" y="276"/>
                    </a:cubicBezTo>
                    <a:cubicBezTo>
                      <a:pt x="98" y="276"/>
                      <a:pt x="100" y="274"/>
                      <a:pt x="101" y="274"/>
                    </a:cubicBezTo>
                    <a:cubicBezTo>
                      <a:pt x="104" y="273"/>
                      <a:pt x="107" y="272"/>
                      <a:pt x="109" y="271"/>
                    </a:cubicBezTo>
                    <a:cubicBezTo>
                      <a:pt x="114" y="269"/>
                      <a:pt x="119" y="268"/>
                      <a:pt x="124" y="266"/>
                    </a:cubicBezTo>
                    <a:cubicBezTo>
                      <a:pt x="135" y="263"/>
                      <a:pt x="146" y="259"/>
                      <a:pt x="156" y="254"/>
                    </a:cubicBezTo>
                    <a:cubicBezTo>
                      <a:pt x="156" y="254"/>
                      <a:pt x="156" y="254"/>
                      <a:pt x="156" y="254"/>
                    </a:cubicBezTo>
                    <a:cubicBezTo>
                      <a:pt x="157" y="254"/>
                      <a:pt x="158" y="254"/>
                      <a:pt x="158" y="255"/>
                    </a:cubicBezTo>
                    <a:cubicBezTo>
                      <a:pt x="159" y="255"/>
                      <a:pt x="160" y="255"/>
                      <a:pt x="161" y="256"/>
                    </a:cubicBezTo>
                    <a:close/>
                    <a:moveTo>
                      <a:pt x="122" y="240"/>
                    </a:moveTo>
                    <a:cubicBezTo>
                      <a:pt x="119" y="240"/>
                      <a:pt x="116" y="241"/>
                      <a:pt x="113" y="242"/>
                    </a:cubicBezTo>
                    <a:cubicBezTo>
                      <a:pt x="111" y="242"/>
                      <a:pt x="110" y="242"/>
                      <a:pt x="108" y="243"/>
                    </a:cubicBezTo>
                    <a:cubicBezTo>
                      <a:pt x="108" y="243"/>
                      <a:pt x="106" y="243"/>
                      <a:pt x="104" y="244"/>
                    </a:cubicBezTo>
                    <a:cubicBezTo>
                      <a:pt x="104" y="244"/>
                      <a:pt x="104" y="244"/>
                      <a:pt x="104" y="244"/>
                    </a:cubicBezTo>
                    <a:cubicBezTo>
                      <a:pt x="104" y="244"/>
                      <a:pt x="104" y="243"/>
                      <a:pt x="105" y="243"/>
                    </a:cubicBezTo>
                    <a:cubicBezTo>
                      <a:pt x="110" y="242"/>
                      <a:pt x="116" y="241"/>
                      <a:pt x="120" y="238"/>
                    </a:cubicBezTo>
                    <a:cubicBezTo>
                      <a:pt x="121" y="238"/>
                      <a:pt x="121" y="237"/>
                      <a:pt x="120" y="237"/>
                    </a:cubicBezTo>
                    <a:cubicBezTo>
                      <a:pt x="114" y="238"/>
                      <a:pt x="109" y="241"/>
                      <a:pt x="102" y="241"/>
                    </a:cubicBezTo>
                    <a:cubicBezTo>
                      <a:pt x="102" y="241"/>
                      <a:pt x="102" y="241"/>
                      <a:pt x="102" y="241"/>
                    </a:cubicBezTo>
                    <a:cubicBezTo>
                      <a:pt x="105" y="241"/>
                      <a:pt x="109" y="239"/>
                      <a:pt x="112" y="238"/>
                    </a:cubicBezTo>
                    <a:cubicBezTo>
                      <a:pt x="115" y="237"/>
                      <a:pt x="118" y="236"/>
                      <a:pt x="121" y="235"/>
                    </a:cubicBezTo>
                    <a:cubicBezTo>
                      <a:pt x="122" y="236"/>
                      <a:pt x="122" y="238"/>
                      <a:pt x="122" y="240"/>
                    </a:cubicBezTo>
                    <a:close/>
                    <a:moveTo>
                      <a:pt x="119" y="227"/>
                    </a:moveTo>
                    <a:cubicBezTo>
                      <a:pt x="119" y="227"/>
                      <a:pt x="119" y="227"/>
                      <a:pt x="119" y="227"/>
                    </a:cubicBezTo>
                    <a:cubicBezTo>
                      <a:pt x="114" y="228"/>
                      <a:pt x="110" y="230"/>
                      <a:pt x="105" y="231"/>
                    </a:cubicBezTo>
                    <a:cubicBezTo>
                      <a:pt x="107" y="230"/>
                      <a:pt x="109" y="229"/>
                      <a:pt x="111" y="228"/>
                    </a:cubicBezTo>
                    <a:cubicBezTo>
                      <a:pt x="113" y="227"/>
                      <a:pt x="115" y="226"/>
                      <a:pt x="117" y="225"/>
                    </a:cubicBezTo>
                    <a:cubicBezTo>
                      <a:pt x="118" y="225"/>
                      <a:pt x="118" y="225"/>
                      <a:pt x="117" y="225"/>
                    </a:cubicBezTo>
                    <a:cubicBezTo>
                      <a:pt x="115" y="225"/>
                      <a:pt x="113" y="225"/>
                      <a:pt x="111" y="226"/>
                    </a:cubicBezTo>
                    <a:cubicBezTo>
                      <a:pt x="110" y="226"/>
                      <a:pt x="107" y="227"/>
                      <a:pt x="106" y="227"/>
                    </a:cubicBezTo>
                    <a:cubicBezTo>
                      <a:pt x="106" y="227"/>
                      <a:pt x="106" y="227"/>
                      <a:pt x="106" y="227"/>
                    </a:cubicBezTo>
                    <a:cubicBezTo>
                      <a:pt x="109" y="225"/>
                      <a:pt x="114" y="224"/>
                      <a:pt x="117" y="222"/>
                    </a:cubicBezTo>
                    <a:cubicBezTo>
                      <a:pt x="118" y="222"/>
                      <a:pt x="118" y="222"/>
                      <a:pt x="118" y="222"/>
                    </a:cubicBezTo>
                    <a:cubicBezTo>
                      <a:pt x="118" y="222"/>
                      <a:pt x="118" y="222"/>
                      <a:pt x="118" y="222"/>
                    </a:cubicBezTo>
                    <a:cubicBezTo>
                      <a:pt x="118" y="224"/>
                      <a:pt x="119" y="225"/>
                      <a:pt x="119" y="227"/>
                    </a:cubicBezTo>
                    <a:close/>
                    <a:moveTo>
                      <a:pt x="216" y="159"/>
                    </a:moveTo>
                    <a:cubicBezTo>
                      <a:pt x="202" y="190"/>
                      <a:pt x="174" y="209"/>
                      <a:pt x="142" y="216"/>
                    </a:cubicBezTo>
                    <a:cubicBezTo>
                      <a:pt x="132" y="218"/>
                      <a:pt x="122" y="219"/>
                      <a:pt x="111" y="219"/>
                    </a:cubicBezTo>
                    <a:cubicBezTo>
                      <a:pt x="99" y="219"/>
                      <a:pt x="85" y="218"/>
                      <a:pt x="74" y="213"/>
                    </a:cubicBezTo>
                    <a:cubicBezTo>
                      <a:pt x="75" y="210"/>
                      <a:pt x="76" y="208"/>
                      <a:pt x="77" y="206"/>
                    </a:cubicBezTo>
                    <a:cubicBezTo>
                      <a:pt x="95" y="212"/>
                      <a:pt x="114" y="213"/>
                      <a:pt x="133" y="210"/>
                    </a:cubicBezTo>
                    <a:cubicBezTo>
                      <a:pt x="180" y="201"/>
                      <a:pt x="217" y="160"/>
                      <a:pt x="217" y="112"/>
                    </a:cubicBezTo>
                    <a:cubicBezTo>
                      <a:pt x="217" y="72"/>
                      <a:pt x="192" y="38"/>
                      <a:pt x="157" y="22"/>
                    </a:cubicBezTo>
                    <a:cubicBezTo>
                      <a:pt x="158" y="20"/>
                      <a:pt x="161" y="16"/>
                      <a:pt x="162" y="13"/>
                    </a:cubicBezTo>
                    <a:cubicBezTo>
                      <a:pt x="174" y="20"/>
                      <a:pt x="186" y="27"/>
                      <a:pt x="196" y="37"/>
                    </a:cubicBezTo>
                    <a:cubicBezTo>
                      <a:pt x="206" y="47"/>
                      <a:pt x="213" y="61"/>
                      <a:pt x="218" y="74"/>
                    </a:cubicBezTo>
                    <a:cubicBezTo>
                      <a:pt x="230" y="102"/>
                      <a:pt x="228" y="132"/>
                      <a:pt x="216" y="1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4" name="Freeform 7"/>
              <p:cNvSpPr>
                <a:spLocks noEditPoints="1"/>
              </p:cNvSpPr>
              <p:nvPr/>
            </p:nvSpPr>
            <p:spPr bwMode="auto">
              <a:xfrm>
                <a:off x="572151" y="2263576"/>
                <a:ext cx="278652" cy="312254"/>
              </a:xfrm>
              <a:custGeom>
                <a:avLst/>
                <a:gdLst>
                  <a:gd name="T0" fmla="*/ 10 w 144"/>
                  <a:gd name="T1" fmla="*/ 122 h 161"/>
                  <a:gd name="T2" fmla="*/ 53 w 144"/>
                  <a:gd name="T3" fmla="*/ 122 h 161"/>
                  <a:gd name="T4" fmla="*/ 63 w 144"/>
                  <a:gd name="T5" fmla="*/ 152 h 161"/>
                  <a:gd name="T6" fmla="*/ 88 w 144"/>
                  <a:gd name="T7" fmla="*/ 149 h 161"/>
                  <a:gd name="T8" fmla="*/ 102 w 144"/>
                  <a:gd name="T9" fmla="*/ 123 h 161"/>
                  <a:gd name="T10" fmla="*/ 142 w 144"/>
                  <a:gd name="T11" fmla="*/ 118 h 161"/>
                  <a:gd name="T12" fmla="*/ 120 w 144"/>
                  <a:gd name="T13" fmla="*/ 84 h 161"/>
                  <a:gd name="T14" fmla="*/ 141 w 144"/>
                  <a:gd name="T15" fmla="*/ 49 h 161"/>
                  <a:gd name="T16" fmla="*/ 97 w 144"/>
                  <a:gd name="T17" fmla="*/ 48 h 161"/>
                  <a:gd name="T18" fmla="*/ 85 w 144"/>
                  <a:gd name="T19" fmla="*/ 15 h 161"/>
                  <a:gd name="T20" fmla="*/ 62 w 144"/>
                  <a:gd name="T21" fmla="*/ 21 h 161"/>
                  <a:gd name="T22" fmla="*/ 40 w 144"/>
                  <a:gd name="T23" fmla="*/ 45 h 161"/>
                  <a:gd name="T24" fmla="*/ 14 w 144"/>
                  <a:gd name="T25" fmla="*/ 68 h 161"/>
                  <a:gd name="T26" fmla="*/ 24 w 144"/>
                  <a:gd name="T27" fmla="*/ 90 h 161"/>
                  <a:gd name="T28" fmla="*/ 92 w 144"/>
                  <a:gd name="T29" fmla="*/ 131 h 161"/>
                  <a:gd name="T30" fmla="*/ 65 w 144"/>
                  <a:gd name="T31" fmla="*/ 149 h 161"/>
                  <a:gd name="T32" fmla="*/ 56 w 144"/>
                  <a:gd name="T33" fmla="*/ 121 h 161"/>
                  <a:gd name="T34" fmla="*/ 94 w 144"/>
                  <a:gd name="T35" fmla="*/ 120 h 161"/>
                  <a:gd name="T36" fmla="*/ 50 w 144"/>
                  <a:gd name="T37" fmla="*/ 85 h 161"/>
                  <a:gd name="T38" fmla="*/ 35 w 144"/>
                  <a:gd name="T39" fmla="*/ 85 h 161"/>
                  <a:gd name="T40" fmla="*/ 50 w 144"/>
                  <a:gd name="T41" fmla="*/ 74 h 161"/>
                  <a:gd name="T42" fmla="*/ 53 w 144"/>
                  <a:gd name="T43" fmla="*/ 85 h 161"/>
                  <a:gd name="T44" fmla="*/ 75 w 144"/>
                  <a:gd name="T45" fmla="*/ 60 h 161"/>
                  <a:gd name="T46" fmla="*/ 97 w 144"/>
                  <a:gd name="T47" fmla="*/ 97 h 161"/>
                  <a:gd name="T48" fmla="*/ 75 w 144"/>
                  <a:gd name="T49" fmla="*/ 109 h 161"/>
                  <a:gd name="T50" fmla="*/ 53 w 144"/>
                  <a:gd name="T51" fmla="*/ 98 h 161"/>
                  <a:gd name="T52" fmla="*/ 54 w 144"/>
                  <a:gd name="T53" fmla="*/ 68 h 161"/>
                  <a:gd name="T54" fmla="*/ 72 w 144"/>
                  <a:gd name="T55" fmla="*/ 59 h 161"/>
                  <a:gd name="T56" fmla="*/ 54 w 144"/>
                  <a:gd name="T57" fmla="*/ 68 h 161"/>
                  <a:gd name="T58" fmla="*/ 94 w 144"/>
                  <a:gd name="T59" fmla="*/ 52 h 161"/>
                  <a:gd name="T60" fmla="*/ 78 w 144"/>
                  <a:gd name="T61" fmla="*/ 59 h 161"/>
                  <a:gd name="T62" fmla="*/ 99 w 144"/>
                  <a:gd name="T63" fmla="*/ 73 h 161"/>
                  <a:gd name="T64" fmla="*/ 99 w 144"/>
                  <a:gd name="T65" fmla="*/ 96 h 161"/>
                  <a:gd name="T66" fmla="*/ 87 w 144"/>
                  <a:gd name="T67" fmla="*/ 107 h 161"/>
                  <a:gd name="T68" fmla="*/ 94 w 144"/>
                  <a:gd name="T69" fmla="*/ 117 h 161"/>
                  <a:gd name="T70" fmla="*/ 87 w 144"/>
                  <a:gd name="T71" fmla="*/ 107 h 161"/>
                  <a:gd name="T72" fmla="*/ 71 w 144"/>
                  <a:gd name="T73" fmla="*/ 111 h 161"/>
                  <a:gd name="T74" fmla="*/ 54 w 144"/>
                  <a:gd name="T75" fmla="*/ 101 h 161"/>
                  <a:gd name="T76" fmla="*/ 139 w 144"/>
                  <a:gd name="T77" fmla="*/ 114 h 161"/>
                  <a:gd name="T78" fmla="*/ 98 w 144"/>
                  <a:gd name="T79" fmla="*/ 119 h 161"/>
                  <a:gd name="T80" fmla="*/ 99 w 144"/>
                  <a:gd name="T81" fmla="*/ 99 h 161"/>
                  <a:gd name="T82" fmla="*/ 125 w 144"/>
                  <a:gd name="T83" fmla="*/ 93 h 161"/>
                  <a:gd name="T84" fmla="*/ 112 w 144"/>
                  <a:gd name="T85" fmla="*/ 47 h 161"/>
                  <a:gd name="T86" fmla="*/ 133 w 144"/>
                  <a:gd name="T87" fmla="*/ 67 h 161"/>
                  <a:gd name="T88" fmla="*/ 99 w 144"/>
                  <a:gd name="T89" fmla="*/ 70 h 161"/>
                  <a:gd name="T90" fmla="*/ 112 w 144"/>
                  <a:gd name="T91" fmla="*/ 47 h 161"/>
                  <a:gd name="T92" fmla="*/ 68 w 144"/>
                  <a:gd name="T93" fmla="*/ 16 h 161"/>
                  <a:gd name="T94" fmla="*/ 94 w 144"/>
                  <a:gd name="T95" fmla="*/ 49 h 161"/>
                  <a:gd name="T96" fmla="*/ 75 w 144"/>
                  <a:gd name="T97" fmla="*/ 57 h 161"/>
                  <a:gd name="T98" fmla="*/ 57 w 144"/>
                  <a:gd name="T99" fmla="*/ 43 h 161"/>
                  <a:gd name="T100" fmla="*/ 11 w 144"/>
                  <a:gd name="T101" fmla="*/ 59 h 161"/>
                  <a:gd name="T102" fmla="*/ 52 w 144"/>
                  <a:gd name="T103" fmla="*/ 51 h 161"/>
                  <a:gd name="T104" fmla="*/ 33 w 144"/>
                  <a:gd name="T105" fmla="*/ 83 h 161"/>
                  <a:gd name="T106" fmla="*/ 51 w 144"/>
                  <a:gd name="T107" fmla="*/ 99 h 161"/>
                  <a:gd name="T108" fmla="*/ 44 w 144"/>
                  <a:gd name="T109" fmla="*/ 121 h 161"/>
                  <a:gd name="T110" fmla="*/ 32 w 144"/>
                  <a:gd name="T111" fmla="*/ 87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44" h="161">
                    <a:moveTo>
                      <a:pt x="9" y="110"/>
                    </a:moveTo>
                    <a:cubicBezTo>
                      <a:pt x="7" y="114"/>
                      <a:pt x="7" y="119"/>
                      <a:pt x="10" y="122"/>
                    </a:cubicBezTo>
                    <a:cubicBezTo>
                      <a:pt x="13" y="126"/>
                      <a:pt x="20" y="127"/>
                      <a:pt x="25" y="127"/>
                    </a:cubicBezTo>
                    <a:cubicBezTo>
                      <a:pt x="34" y="127"/>
                      <a:pt x="44" y="125"/>
                      <a:pt x="53" y="122"/>
                    </a:cubicBezTo>
                    <a:cubicBezTo>
                      <a:pt x="53" y="123"/>
                      <a:pt x="54" y="124"/>
                      <a:pt x="54" y="125"/>
                    </a:cubicBezTo>
                    <a:cubicBezTo>
                      <a:pt x="56" y="134"/>
                      <a:pt x="58" y="144"/>
                      <a:pt x="63" y="152"/>
                    </a:cubicBezTo>
                    <a:cubicBezTo>
                      <a:pt x="66" y="156"/>
                      <a:pt x="71" y="161"/>
                      <a:pt x="76" y="160"/>
                    </a:cubicBezTo>
                    <a:cubicBezTo>
                      <a:pt x="82" y="159"/>
                      <a:pt x="86" y="153"/>
                      <a:pt x="88" y="149"/>
                    </a:cubicBezTo>
                    <a:cubicBezTo>
                      <a:pt x="93" y="140"/>
                      <a:pt x="95" y="131"/>
                      <a:pt x="97" y="121"/>
                    </a:cubicBezTo>
                    <a:cubicBezTo>
                      <a:pt x="98" y="122"/>
                      <a:pt x="100" y="122"/>
                      <a:pt x="102" y="123"/>
                    </a:cubicBezTo>
                    <a:cubicBezTo>
                      <a:pt x="111" y="125"/>
                      <a:pt x="121" y="128"/>
                      <a:pt x="131" y="126"/>
                    </a:cubicBezTo>
                    <a:cubicBezTo>
                      <a:pt x="136" y="126"/>
                      <a:pt x="141" y="123"/>
                      <a:pt x="142" y="118"/>
                    </a:cubicBezTo>
                    <a:cubicBezTo>
                      <a:pt x="144" y="112"/>
                      <a:pt x="139" y="106"/>
                      <a:pt x="136" y="101"/>
                    </a:cubicBezTo>
                    <a:cubicBezTo>
                      <a:pt x="131" y="95"/>
                      <a:pt x="126" y="90"/>
                      <a:pt x="120" y="84"/>
                    </a:cubicBezTo>
                    <a:cubicBezTo>
                      <a:pt x="127" y="79"/>
                      <a:pt x="134" y="72"/>
                      <a:pt x="139" y="64"/>
                    </a:cubicBezTo>
                    <a:cubicBezTo>
                      <a:pt x="142" y="59"/>
                      <a:pt x="144" y="53"/>
                      <a:pt x="141" y="49"/>
                    </a:cubicBezTo>
                    <a:cubicBezTo>
                      <a:pt x="138" y="43"/>
                      <a:pt x="130" y="43"/>
                      <a:pt x="125" y="43"/>
                    </a:cubicBezTo>
                    <a:cubicBezTo>
                      <a:pt x="115" y="43"/>
                      <a:pt x="106" y="45"/>
                      <a:pt x="97" y="48"/>
                    </a:cubicBezTo>
                    <a:cubicBezTo>
                      <a:pt x="96" y="45"/>
                      <a:pt x="95" y="42"/>
                      <a:pt x="95" y="39"/>
                    </a:cubicBezTo>
                    <a:cubicBezTo>
                      <a:pt x="93" y="31"/>
                      <a:pt x="90" y="22"/>
                      <a:pt x="85" y="15"/>
                    </a:cubicBezTo>
                    <a:cubicBezTo>
                      <a:pt x="82" y="12"/>
                      <a:pt x="78" y="9"/>
                      <a:pt x="73" y="10"/>
                    </a:cubicBezTo>
                    <a:cubicBezTo>
                      <a:pt x="67" y="11"/>
                      <a:pt x="64" y="17"/>
                      <a:pt x="62" y="21"/>
                    </a:cubicBezTo>
                    <a:cubicBezTo>
                      <a:pt x="57" y="29"/>
                      <a:pt x="54" y="39"/>
                      <a:pt x="53" y="48"/>
                    </a:cubicBezTo>
                    <a:cubicBezTo>
                      <a:pt x="48" y="47"/>
                      <a:pt x="44" y="46"/>
                      <a:pt x="40" y="45"/>
                    </a:cubicBezTo>
                    <a:cubicBezTo>
                      <a:pt x="32" y="43"/>
                      <a:pt x="23" y="41"/>
                      <a:pt x="15" y="44"/>
                    </a:cubicBezTo>
                    <a:cubicBezTo>
                      <a:pt x="3" y="48"/>
                      <a:pt x="8" y="61"/>
                      <a:pt x="14" y="68"/>
                    </a:cubicBezTo>
                    <a:cubicBezTo>
                      <a:pt x="18" y="74"/>
                      <a:pt x="24" y="80"/>
                      <a:pt x="30" y="85"/>
                    </a:cubicBezTo>
                    <a:cubicBezTo>
                      <a:pt x="28" y="87"/>
                      <a:pt x="26" y="89"/>
                      <a:pt x="24" y="90"/>
                    </a:cubicBezTo>
                    <a:cubicBezTo>
                      <a:pt x="18" y="96"/>
                      <a:pt x="12" y="102"/>
                      <a:pt x="9" y="110"/>
                    </a:cubicBezTo>
                    <a:close/>
                    <a:moveTo>
                      <a:pt x="92" y="131"/>
                    </a:moveTo>
                    <a:cubicBezTo>
                      <a:pt x="89" y="139"/>
                      <a:pt x="87" y="149"/>
                      <a:pt x="80" y="155"/>
                    </a:cubicBezTo>
                    <a:cubicBezTo>
                      <a:pt x="74" y="160"/>
                      <a:pt x="68" y="154"/>
                      <a:pt x="65" y="149"/>
                    </a:cubicBezTo>
                    <a:cubicBezTo>
                      <a:pt x="60" y="141"/>
                      <a:pt x="58" y="132"/>
                      <a:pt x="56" y="123"/>
                    </a:cubicBezTo>
                    <a:cubicBezTo>
                      <a:pt x="56" y="122"/>
                      <a:pt x="56" y="121"/>
                      <a:pt x="56" y="121"/>
                    </a:cubicBezTo>
                    <a:cubicBezTo>
                      <a:pt x="63" y="118"/>
                      <a:pt x="69" y="115"/>
                      <a:pt x="75" y="112"/>
                    </a:cubicBezTo>
                    <a:cubicBezTo>
                      <a:pt x="81" y="115"/>
                      <a:pt x="87" y="118"/>
                      <a:pt x="94" y="120"/>
                    </a:cubicBezTo>
                    <a:cubicBezTo>
                      <a:pt x="93" y="124"/>
                      <a:pt x="92" y="127"/>
                      <a:pt x="92" y="131"/>
                    </a:cubicBezTo>
                    <a:close/>
                    <a:moveTo>
                      <a:pt x="50" y="85"/>
                    </a:moveTo>
                    <a:cubicBezTo>
                      <a:pt x="50" y="88"/>
                      <a:pt x="50" y="92"/>
                      <a:pt x="50" y="96"/>
                    </a:cubicBezTo>
                    <a:cubicBezTo>
                      <a:pt x="45" y="92"/>
                      <a:pt x="40" y="89"/>
                      <a:pt x="35" y="85"/>
                    </a:cubicBezTo>
                    <a:cubicBezTo>
                      <a:pt x="36" y="84"/>
                      <a:pt x="36" y="84"/>
                      <a:pt x="36" y="84"/>
                    </a:cubicBezTo>
                    <a:cubicBezTo>
                      <a:pt x="41" y="80"/>
                      <a:pt x="46" y="77"/>
                      <a:pt x="50" y="74"/>
                    </a:cubicBezTo>
                    <a:cubicBezTo>
                      <a:pt x="50" y="77"/>
                      <a:pt x="50" y="81"/>
                      <a:pt x="50" y="85"/>
                    </a:cubicBezTo>
                    <a:close/>
                    <a:moveTo>
                      <a:pt x="53" y="85"/>
                    </a:moveTo>
                    <a:cubicBezTo>
                      <a:pt x="53" y="80"/>
                      <a:pt x="53" y="76"/>
                      <a:pt x="53" y="72"/>
                    </a:cubicBezTo>
                    <a:cubicBezTo>
                      <a:pt x="60" y="67"/>
                      <a:pt x="67" y="63"/>
                      <a:pt x="75" y="60"/>
                    </a:cubicBezTo>
                    <a:cubicBezTo>
                      <a:pt x="82" y="63"/>
                      <a:pt x="90" y="67"/>
                      <a:pt x="97" y="72"/>
                    </a:cubicBezTo>
                    <a:cubicBezTo>
                      <a:pt x="97" y="80"/>
                      <a:pt x="97" y="89"/>
                      <a:pt x="97" y="97"/>
                    </a:cubicBezTo>
                    <a:cubicBezTo>
                      <a:pt x="93" y="100"/>
                      <a:pt x="89" y="102"/>
                      <a:pt x="85" y="104"/>
                    </a:cubicBezTo>
                    <a:cubicBezTo>
                      <a:pt x="82" y="106"/>
                      <a:pt x="78" y="108"/>
                      <a:pt x="75" y="109"/>
                    </a:cubicBezTo>
                    <a:cubicBezTo>
                      <a:pt x="71" y="108"/>
                      <a:pt x="68" y="106"/>
                      <a:pt x="65" y="104"/>
                    </a:cubicBezTo>
                    <a:cubicBezTo>
                      <a:pt x="61" y="102"/>
                      <a:pt x="57" y="100"/>
                      <a:pt x="53" y="98"/>
                    </a:cubicBezTo>
                    <a:cubicBezTo>
                      <a:pt x="53" y="93"/>
                      <a:pt x="53" y="89"/>
                      <a:pt x="53" y="85"/>
                    </a:cubicBezTo>
                    <a:close/>
                    <a:moveTo>
                      <a:pt x="54" y="68"/>
                    </a:moveTo>
                    <a:cubicBezTo>
                      <a:pt x="54" y="63"/>
                      <a:pt x="55" y="58"/>
                      <a:pt x="55" y="52"/>
                    </a:cubicBezTo>
                    <a:cubicBezTo>
                      <a:pt x="61" y="54"/>
                      <a:pt x="66" y="56"/>
                      <a:pt x="72" y="59"/>
                    </a:cubicBezTo>
                    <a:cubicBezTo>
                      <a:pt x="66" y="62"/>
                      <a:pt x="60" y="65"/>
                      <a:pt x="54" y="68"/>
                    </a:cubicBezTo>
                    <a:cubicBezTo>
                      <a:pt x="54" y="68"/>
                      <a:pt x="54" y="68"/>
                      <a:pt x="54" y="68"/>
                    </a:cubicBezTo>
                    <a:close/>
                    <a:moveTo>
                      <a:pt x="78" y="59"/>
                    </a:moveTo>
                    <a:cubicBezTo>
                      <a:pt x="83" y="56"/>
                      <a:pt x="89" y="54"/>
                      <a:pt x="94" y="52"/>
                    </a:cubicBezTo>
                    <a:cubicBezTo>
                      <a:pt x="95" y="57"/>
                      <a:pt x="96" y="63"/>
                      <a:pt x="96" y="68"/>
                    </a:cubicBezTo>
                    <a:cubicBezTo>
                      <a:pt x="90" y="65"/>
                      <a:pt x="84" y="62"/>
                      <a:pt x="78" y="59"/>
                    </a:cubicBezTo>
                    <a:close/>
                    <a:moveTo>
                      <a:pt x="100" y="78"/>
                    </a:moveTo>
                    <a:cubicBezTo>
                      <a:pt x="99" y="76"/>
                      <a:pt x="99" y="75"/>
                      <a:pt x="99" y="73"/>
                    </a:cubicBezTo>
                    <a:cubicBezTo>
                      <a:pt x="105" y="77"/>
                      <a:pt x="110" y="81"/>
                      <a:pt x="115" y="85"/>
                    </a:cubicBezTo>
                    <a:cubicBezTo>
                      <a:pt x="110" y="89"/>
                      <a:pt x="105" y="92"/>
                      <a:pt x="99" y="96"/>
                    </a:cubicBezTo>
                    <a:cubicBezTo>
                      <a:pt x="100" y="90"/>
                      <a:pt x="100" y="84"/>
                      <a:pt x="100" y="78"/>
                    </a:cubicBezTo>
                    <a:close/>
                    <a:moveTo>
                      <a:pt x="87" y="107"/>
                    </a:moveTo>
                    <a:cubicBezTo>
                      <a:pt x="90" y="105"/>
                      <a:pt x="93" y="103"/>
                      <a:pt x="96" y="101"/>
                    </a:cubicBezTo>
                    <a:cubicBezTo>
                      <a:pt x="96" y="106"/>
                      <a:pt x="95" y="112"/>
                      <a:pt x="94" y="117"/>
                    </a:cubicBezTo>
                    <a:cubicBezTo>
                      <a:pt x="89" y="115"/>
                      <a:pt x="84" y="113"/>
                      <a:pt x="78" y="111"/>
                    </a:cubicBezTo>
                    <a:cubicBezTo>
                      <a:pt x="81" y="109"/>
                      <a:pt x="84" y="108"/>
                      <a:pt x="87" y="107"/>
                    </a:cubicBezTo>
                    <a:close/>
                    <a:moveTo>
                      <a:pt x="63" y="107"/>
                    </a:moveTo>
                    <a:cubicBezTo>
                      <a:pt x="66" y="108"/>
                      <a:pt x="69" y="109"/>
                      <a:pt x="71" y="111"/>
                    </a:cubicBezTo>
                    <a:cubicBezTo>
                      <a:pt x="66" y="113"/>
                      <a:pt x="61" y="115"/>
                      <a:pt x="55" y="117"/>
                    </a:cubicBezTo>
                    <a:cubicBezTo>
                      <a:pt x="55" y="112"/>
                      <a:pt x="54" y="107"/>
                      <a:pt x="54" y="101"/>
                    </a:cubicBezTo>
                    <a:cubicBezTo>
                      <a:pt x="57" y="103"/>
                      <a:pt x="60" y="105"/>
                      <a:pt x="63" y="107"/>
                    </a:cubicBezTo>
                    <a:close/>
                    <a:moveTo>
                      <a:pt x="139" y="114"/>
                    </a:moveTo>
                    <a:cubicBezTo>
                      <a:pt x="141" y="123"/>
                      <a:pt x="131" y="124"/>
                      <a:pt x="125" y="124"/>
                    </a:cubicBezTo>
                    <a:cubicBezTo>
                      <a:pt x="116" y="124"/>
                      <a:pt x="107" y="121"/>
                      <a:pt x="98" y="119"/>
                    </a:cubicBezTo>
                    <a:cubicBezTo>
                      <a:pt x="98" y="118"/>
                      <a:pt x="97" y="118"/>
                      <a:pt x="97" y="118"/>
                    </a:cubicBezTo>
                    <a:cubicBezTo>
                      <a:pt x="98" y="112"/>
                      <a:pt x="99" y="106"/>
                      <a:pt x="99" y="99"/>
                    </a:cubicBezTo>
                    <a:cubicBezTo>
                      <a:pt x="105" y="95"/>
                      <a:pt x="111" y="91"/>
                      <a:pt x="117" y="87"/>
                    </a:cubicBezTo>
                    <a:cubicBezTo>
                      <a:pt x="120" y="89"/>
                      <a:pt x="122" y="91"/>
                      <a:pt x="125" y="93"/>
                    </a:cubicBezTo>
                    <a:cubicBezTo>
                      <a:pt x="131" y="99"/>
                      <a:pt x="138" y="106"/>
                      <a:pt x="139" y="114"/>
                    </a:cubicBezTo>
                    <a:close/>
                    <a:moveTo>
                      <a:pt x="112" y="47"/>
                    </a:moveTo>
                    <a:cubicBezTo>
                      <a:pt x="119" y="46"/>
                      <a:pt x="131" y="43"/>
                      <a:pt x="137" y="49"/>
                    </a:cubicBezTo>
                    <a:cubicBezTo>
                      <a:pt x="143" y="54"/>
                      <a:pt x="136" y="63"/>
                      <a:pt x="133" y="67"/>
                    </a:cubicBezTo>
                    <a:cubicBezTo>
                      <a:pt x="129" y="73"/>
                      <a:pt x="123" y="78"/>
                      <a:pt x="118" y="83"/>
                    </a:cubicBezTo>
                    <a:cubicBezTo>
                      <a:pt x="112" y="78"/>
                      <a:pt x="106" y="74"/>
                      <a:pt x="99" y="70"/>
                    </a:cubicBezTo>
                    <a:cubicBezTo>
                      <a:pt x="99" y="64"/>
                      <a:pt x="98" y="57"/>
                      <a:pt x="97" y="51"/>
                    </a:cubicBezTo>
                    <a:cubicBezTo>
                      <a:pt x="102" y="50"/>
                      <a:pt x="107" y="48"/>
                      <a:pt x="112" y="47"/>
                    </a:cubicBezTo>
                    <a:close/>
                    <a:moveTo>
                      <a:pt x="57" y="43"/>
                    </a:moveTo>
                    <a:cubicBezTo>
                      <a:pt x="59" y="34"/>
                      <a:pt x="62" y="23"/>
                      <a:pt x="68" y="16"/>
                    </a:cubicBezTo>
                    <a:cubicBezTo>
                      <a:pt x="82" y="0"/>
                      <a:pt x="92" y="39"/>
                      <a:pt x="93" y="47"/>
                    </a:cubicBezTo>
                    <a:cubicBezTo>
                      <a:pt x="94" y="48"/>
                      <a:pt x="94" y="49"/>
                      <a:pt x="94" y="49"/>
                    </a:cubicBezTo>
                    <a:cubicBezTo>
                      <a:pt x="93" y="49"/>
                      <a:pt x="93" y="50"/>
                      <a:pt x="93" y="50"/>
                    </a:cubicBezTo>
                    <a:cubicBezTo>
                      <a:pt x="87" y="52"/>
                      <a:pt x="81" y="54"/>
                      <a:pt x="75" y="57"/>
                    </a:cubicBezTo>
                    <a:cubicBezTo>
                      <a:pt x="69" y="54"/>
                      <a:pt x="62" y="52"/>
                      <a:pt x="56" y="49"/>
                    </a:cubicBezTo>
                    <a:cubicBezTo>
                      <a:pt x="56" y="47"/>
                      <a:pt x="57" y="45"/>
                      <a:pt x="57" y="43"/>
                    </a:cubicBezTo>
                    <a:close/>
                    <a:moveTo>
                      <a:pt x="30" y="81"/>
                    </a:moveTo>
                    <a:cubicBezTo>
                      <a:pt x="23" y="75"/>
                      <a:pt x="15" y="67"/>
                      <a:pt x="11" y="59"/>
                    </a:cubicBezTo>
                    <a:cubicBezTo>
                      <a:pt x="3" y="38"/>
                      <a:pt x="44" y="49"/>
                      <a:pt x="52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51" y="58"/>
                      <a:pt x="51" y="64"/>
                      <a:pt x="51" y="70"/>
                    </a:cubicBezTo>
                    <a:cubicBezTo>
                      <a:pt x="44" y="74"/>
                      <a:pt x="38" y="78"/>
                      <a:pt x="33" y="83"/>
                    </a:cubicBezTo>
                    <a:cubicBezTo>
                      <a:pt x="32" y="82"/>
                      <a:pt x="31" y="81"/>
                      <a:pt x="30" y="81"/>
                    </a:cubicBezTo>
                    <a:close/>
                    <a:moveTo>
                      <a:pt x="51" y="99"/>
                    </a:moveTo>
                    <a:cubicBezTo>
                      <a:pt x="51" y="106"/>
                      <a:pt x="52" y="112"/>
                      <a:pt x="53" y="118"/>
                    </a:cubicBezTo>
                    <a:cubicBezTo>
                      <a:pt x="50" y="119"/>
                      <a:pt x="47" y="120"/>
                      <a:pt x="44" y="121"/>
                    </a:cubicBezTo>
                    <a:cubicBezTo>
                      <a:pt x="36" y="123"/>
                      <a:pt x="25" y="126"/>
                      <a:pt x="16" y="123"/>
                    </a:cubicBezTo>
                    <a:cubicBezTo>
                      <a:pt x="0" y="117"/>
                      <a:pt x="22" y="96"/>
                      <a:pt x="32" y="87"/>
                    </a:cubicBezTo>
                    <a:cubicBezTo>
                      <a:pt x="38" y="91"/>
                      <a:pt x="44" y="96"/>
                      <a:pt x="51" y="9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5" name="Freeform 12"/>
              <p:cNvSpPr/>
              <p:nvPr/>
            </p:nvSpPr>
            <p:spPr bwMode="auto">
              <a:xfrm>
                <a:off x="1628332" y="1222490"/>
                <a:ext cx="67204" cy="186041"/>
              </a:xfrm>
              <a:custGeom>
                <a:avLst/>
                <a:gdLst>
                  <a:gd name="T0" fmla="*/ 3 w 35"/>
                  <a:gd name="T1" fmla="*/ 54 h 96"/>
                  <a:gd name="T2" fmla="*/ 9 w 35"/>
                  <a:gd name="T3" fmla="*/ 15 h 96"/>
                  <a:gd name="T4" fmla="*/ 21 w 35"/>
                  <a:gd name="T5" fmla="*/ 6 h 96"/>
                  <a:gd name="T6" fmla="*/ 31 w 35"/>
                  <a:gd name="T7" fmla="*/ 20 h 96"/>
                  <a:gd name="T8" fmla="*/ 32 w 35"/>
                  <a:gd name="T9" fmla="*/ 55 h 96"/>
                  <a:gd name="T10" fmla="*/ 30 w 35"/>
                  <a:gd name="T11" fmla="*/ 73 h 96"/>
                  <a:gd name="T12" fmla="*/ 23 w 35"/>
                  <a:gd name="T13" fmla="*/ 91 h 96"/>
                  <a:gd name="T14" fmla="*/ 13 w 35"/>
                  <a:gd name="T15" fmla="*/ 80 h 96"/>
                  <a:gd name="T16" fmla="*/ 12 w 35"/>
                  <a:gd name="T17" fmla="*/ 62 h 96"/>
                  <a:gd name="T18" fmla="*/ 13 w 35"/>
                  <a:gd name="T19" fmla="*/ 38 h 96"/>
                  <a:gd name="T20" fmla="*/ 15 w 35"/>
                  <a:gd name="T21" fmla="*/ 34 h 96"/>
                  <a:gd name="T22" fmla="*/ 24 w 35"/>
                  <a:gd name="T23" fmla="*/ 39 h 96"/>
                  <a:gd name="T24" fmla="*/ 24 w 35"/>
                  <a:gd name="T25" fmla="*/ 47 h 96"/>
                  <a:gd name="T26" fmla="*/ 22 w 35"/>
                  <a:gd name="T27" fmla="*/ 71 h 96"/>
                  <a:gd name="T28" fmla="*/ 25 w 35"/>
                  <a:gd name="T29" fmla="*/ 71 h 96"/>
                  <a:gd name="T30" fmla="*/ 27 w 35"/>
                  <a:gd name="T31" fmla="*/ 47 h 96"/>
                  <a:gd name="T32" fmla="*/ 21 w 35"/>
                  <a:gd name="T33" fmla="*/ 30 h 96"/>
                  <a:gd name="T34" fmla="*/ 9 w 35"/>
                  <a:gd name="T35" fmla="*/ 44 h 96"/>
                  <a:gd name="T36" fmla="*/ 10 w 35"/>
                  <a:gd name="T37" fmla="*/ 75 h 96"/>
                  <a:gd name="T38" fmla="*/ 19 w 35"/>
                  <a:gd name="T39" fmla="*/ 95 h 96"/>
                  <a:gd name="T40" fmla="*/ 33 w 35"/>
                  <a:gd name="T41" fmla="*/ 73 h 96"/>
                  <a:gd name="T42" fmla="*/ 35 w 35"/>
                  <a:gd name="T43" fmla="*/ 32 h 96"/>
                  <a:gd name="T44" fmla="*/ 26 w 35"/>
                  <a:gd name="T45" fmla="*/ 5 h 96"/>
                  <a:gd name="T46" fmla="*/ 7 w 35"/>
                  <a:gd name="T47" fmla="*/ 14 h 96"/>
                  <a:gd name="T48" fmla="*/ 2 w 35"/>
                  <a:gd name="T49" fmla="*/ 31 h 96"/>
                  <a:gd name="T50" fmla="*/ 0 w 35"/>
                  <a:gd name="T51" fmla="*/ 54 h 96"/>
                  <a:gd name="T52" fmla="*/ 3 w 35"/>
                  <a:gd name="T53" fmla="*/ 54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5" h="96">
                    <a:moveTo>
                      <a:pt x="3" y="54"/>
                    </a:moveTo>
                    <a:cubicBezTo>
                      <a:pt x="4" y="42"/>
                      <a:pt x="3" y="27"/>
                      <a:pt x="9" y="15"/>
                    </a:cubicBezTo>
                    <a:cubicBezTo>
                      <a:pt x="12" y="11"/>
                      <a:pt x="16" y="6"/>
                      <a:pt x="21" y="6"/>
                    </a:cubicBezTo>
                    <a:cubicBezTo>
                      <a:pt x="28" y="6"/>
                      <a:pt x="31" y="15"/>
                      <a:pt x="31" y="20"/>
                    </a:cubicBezTo>
                    <a:cubicBezTo>
                      <a:pt x="33" y="31"/>
                      <a:pt x="32" y="44"/>
                      <a:pt x="32" y="55"/>
                    </a:cubicBezTo>
                    <a:cubicBezTo>
                      <a:pt x="31" y="61"/>
                      <a:pt x="31" y="67"/>
                      <a:pt x="30" y="73"/>
                    </a:cubicBezTo>
                    <a:cubicBezTo>
                      <a:pt x="30" y="79"/>
                      <a:pt x="29" y="87"/>
                      <a:pt x="23" y="91"/>
                    </a:cubicBezTo>
                    <a:cubicBezTo>
                      <a:pt x="16" y="96"/>
                      <a:pt x="14" y="85"/>
                      <a:pt x="13" y="80"/>
                    </a:cubicBezTo>
                    <a:cubicBezTo>
                      <a:pt x="13" y="74"/>
                      <a:pt x="12" y="68"/>
                      <a:pt x="12" y="62"/>
                    </a:cubicBezTo>
                    <a:cubicBezTo>
                      <a:pt x="11" y="54"/>
                      <a:pt x="12" y="46"/>
                      <a:pt x="13" y="38"/>
                    </a:cubicBezTo>
                    <a:cubicBezTo>
                      <a:pt x="14" y="37"/>
                      <a:pt x="14" y="35"/>
                      <a:pt x="15" y="34"/>
                    </a:cubicBezTo>
                    <a:cubicBezTo>
                      <a:pt x="18" y="29"/>
                      <a:pt x="24" y="36"/>
                      <a:pt x="24" y="39"/>
                    </a:cubicBezTo>
                    <a:cubicBezTo>
                      <a:pt x="24" y="42"/>
                      <a:pt x="24" y="44"/>
                      <a:pt x="24" y="47"/>
                    </a:cubicBezTo>
                    <a:cubicBezTo>
                      <a:pt x="24" y="55"/>
                      <a:pt x="24" y="63"/>
                      <a:pt x="22" y="71"/>
                    </a:cubicBezTo>
                    <a:cubicBezTo>
                      <a:pt x="21" y="72"/>
                      <a:pt x="24" y="73"/>
                      <a:pt x="25" y="71"/>
                    </a:cubicBezTo>
                    <a:cubicBezTo>
                      <a:pt x="27" y="64"/>
                      <a:pt x="27" y="55"/>
                      <a:pt x="27" y="47"/>
                    </a:cubicBezTo>
                    <a:cubicBezTo>
                      <a:pt x="27" y="41"/>
                      <a:pt x="28" y="32"/>
                      <a:pt x="21" y="30"/>
                    </a:cubicBezTo>
                    <a:cubicBezTo>
                      <a:pt x="12" y="27"/>
                      <a:pt x="10" y="37"/>
                      <a:pt x="9" y="44"/>
                    </a:cubicBezTo>
                    <a:cubicBezTo>
                      <a:pt x="8" y="54"/>
                      <a:pt x="9" y="65"/>
                      <a:pt x="10" y="75"/>
                    </a:cubicBezTo>
                    <a:cubicBezTo>
                      <a:pt x="11" y="81"/>
                      <a:pt x="10" y="95"/>
                      <a:pt x="19" y="95"/>
                    </a:cubicBezTo>
                    <a:cubicBezTo>
                      <a:pt x="31" y="95"/>
                      <a:pt x="32" y="82"/>
                      <a:pt x="33" y="73"/>
                    </a:cubicBezTo>
                    <a:cubicBezTo>
                      <a:pt x="35" y="59"/>
                      <a:pt x="35" y="46"/>
                      <a:pt x="35" y="32"/>
                    </a:cubicBezTo>
                    <a:cubicBezTo>
                      <a:pt x="35" y="23"/>
                      <a:pt x="35" y="11"/>
                      <a:pt x="26" y="5"/>
                    </a:cubicBezTo>
                    <a:cubicBezTo>
                      <a:pt x="19" y="0"/>
                      <a:pt x="10" y="8"/>
                      <a:pt x="7" y="14"/>
                    </a:cubicBezTo>
                    <a:cubicBezTo>
                      <a:pt x="4" y="19"/>
                      <a:pt x="3" y="25"/>
                      <a:pt x="2" y="31"/>
                    </a:cubicBezTo>
                    <a:cubicBezTo>
                      <a:pt x="1" y="38"/>
                      <a:pt x="1" y="46"/>
                      <a:pt x="0" y="54"/>
                    </a:cubicBezTo>
                    <a:cubicBezTo>
                      <a:pt x="0" y="56"/>
                      <a:pt x="3" y="56"/>
                      <a:pt x="3" y="5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6" name="Freeform 16"/>
              <p:cNvSpPr>
                <a:spLocks noEditPoints="1"/>
              </p:cNvSpPr>
              <p:nvPr/>
            </p:nvSpPr>
            <p:spPr bwMode="auto">
              <a:xfrm>
                <a:off x="737652" y="2880893"/>
                <a:ext cx="259802" cy="177026"/>
              </a:xfrm>
              <a:custGeom>
                <a:avLst/>
                <a:gdLst>
                  <a:gd name="T0" fmla="*/ 68 w 134"/>
                  <a:gd name="T1" fmla="*/ 90 h 91"/>
                  <a:gd name="T2" fmla="*/ 132 w 134"/>
                  <a:gd name="T3" fmla="*/ 91 h 91"/>
                  <a:gd name="T4" fmla="*/ 132 w 134"/>
                  <a:gd name="T5" fmla="*/ 91 h 91"/>
                  <a:gd name="T6" fmla="*/ 132 w 134"/>
                  <a:gd name="T7" fmla="*/ 50 h 91"/>
                  <a:gd name="T8" fmla="*/ 133 w 134"/>
                  <a:gd name="T9" fmla="*/ 3 h 91"/>
                  <a:gd name="T10" fmla="*/ 100 w 134"/>
                  <a:gd name="T11" fmla="*/ 2 h 91"/>
                  <a:gd name="T12" fmla="*/ 33 w 134"/>
                  <a:gd name="T13" fmla="*/ 0 h 91"/>
                  <a:gd name="T14" fmla="*/ 1 w 134"/>
                  <a:gd name="T15" fmla="*/ 1 h 91"/>
                  <a:gd name="T16" fmla="*/ 1 w 134"/>
                  <a:gd name="T17" fmla="*/ 14 h 91"/>
                  <a:gd name="T18" fmla="*/ 5 w 134"/>
                  <a:gd name="T19" fmla="*/ 86 h 91"/>
                  <a:gd name="T20" fmla="*/ 8 w 134"/>
                  <a:gd name="T21" fmla="*/ 87 h 91"/>
                  <a:gd name="T22" fmla="*/ 38 w 134"/>
                  <a:gd name="T23" fmla="*/ 86 h 91"/>
                  <a:gd name="T24" fmla="*/ 29 w 134"/>
                  <a:gd name="T25" fmla="*/ 71 h 91"/>
                  <a:gd name="T26" fmla="*/ 55 w 134"/>
                  <a:gd name="T27" fmla="*/ 47 h 91"/>
                  <a:gd name="T28" fmla="*/ 70 w 134"/>
                  <a:gd name="T29" fmla="*/ 57 h 91"/>
                  <a:gd name="T30" fmla="*/ 81 w 134"/>
                  <a:gd name="T31" fmla="*/ 48 h 91"/>
                  <a:gd name="T32" fmla="*/ 129 w 134"/>
                  <a:gd name="T33" fmla="*/ 88 h 91"/>
                  <a:gd name="T34" fmla="*/ 38 w 134"/>
                  <a:gd name="T35" fmla="*/ 86 h 91"/>
                  <a:gd name="T36" fmla="*/ 129 w 134"/>
                  <a:gd name="T37" fmla="*/ 50 h 91"/>
                  <a:gd name="T38" fmla="*/ 88 w 134"/>
                  <a:gd name="T39" fmla="*/ 42 h 91"/>
                  <a:gd name="T40" fmla="*/ 130 w 134"/>
                  <a:gd name="T41" fmla="*/ 7 h 91"/>
                  <a:gd name="T42" fmla="*/ 32 w 134"/>
                  <a:gd name="T43" fmla="*/ 3 h 91"/>
                  <a:gd name="T44" fmla="*/ 101 w 134"/>
                  <a:gd name="T45" fmla="*/ 5 h 91"/>
                  <a:gd name="T46" fmla="*/ 97 w 134"/>
                  <a:gd name="T47" fmla="*/ 30 h 91"/>
                  <a:gd name="T48" fmla="*/ 69 w 134"/>
                  <a:gd name="T49" fmla="*/ 55 h 91"/>
                  <a:gd name="T50" fmla="*/ 33 w 134"/>
                  <a:gd name="T51" fmla="*/ 24 h 91"/>
                  <a:gd name="T52" fmla="*/ 32 w 134"/>
                  <a:gd name="T53" fmla="*/ 3 h 91"/>
                  <a:gd name="T54" fmla="*/ 4 w 134"/>
                  <a:gd name="T55" fmla="*/ 16 h 91"/>
                  <a:gd name="T56" fmla="*/ 31 w 134"/>
                  <a:gd name="T57" fmla="*/ 26 h 91"/>
                  <a:gd name="T58" fmla="*/ 53 w 134"/>
                  <a:gd name="T59" fmla="*/ 45 h 91"/>
                  <a:gd name="T60" fmla="*/ 9 w 134"/>
                  <a:gd name="T61" fmla="*/ 84 h 91"/>
                  <a:gd name="T62" fmla="*/ 5 w 134"/>
                  <a:gd name="T63" fmla="*/ 3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4" h="91">
                    <a:moveTo>
                      <a:pt x="36" y="89"/>
                    </a:moveTo>
                    <a:cubicBezTo>
                      <a:pt x="47" y="89"/>
                      <a:pt x="57" y="90"/>
                      <a:pt x="68" y="90"/>
                    </a:cubicBezTo>
                    <a:cubicBezTo>
                      <a:pt x="89" y="91"/>
                      <a:pt x="110" y="91"/>
                      <a:pt x="131" y="91"/>
                    </a:cubicBezTo>
                    <a:cubicBezTo>
                      <a:pt x="132" y="91"/>
                      <a:pt x="132" y="91"/>
                      <a:pt x="132" y="91"/>
                    </a:cubicBezTo>
                    <a:cubicBezTo>
                      <a:pt x="132" y="91"/>
                      <a:pt x="132" y="91"/>
                      <a:pt x="132" y="91"/>
                    </a:cubicBezTo>
                    <a:cubicBezTo>
                      <a:pt x="132" y="91"/>
                      <a:pt x="132" y="91"/>
                      <a:pt x="132" y="91"/>
                    </a:cubicBezTo>
                    <a:cubicBezTo>
                      <a:pt x="132" y="90"/>
                      <a:pt x="133" y="90"/>
                      <a:pt x="133" y="90"/>
                    </a:cubicBezTo>
                    <a:cubicBezTo>
                      <a:pt x="133" y="76"/>
                      <a:pt x="132" y="63"/>
                      <a:pt x="132" y="50"/>
                    </a:cubicBezTo>
                    <a:cubicBezTo>
                      <a:pt x="132" y="42"/>
                      <a:pt x="132" y="33"/>
                      <a:pt x="133" y="25"/>
                    </a:cubicBezTo>
                    <a:cubicBezTo>
                      <a:pt x="133" y="18"/>
                      <a:pt x="134" y="10"/>
                      <a:pt x="133" y="3"/>
                    </a:cubicBezTo>
                    <a:cubicBezTo>
                      <a:pt x="133" y="2"/>
                      <a:pt x="132" y="1"/>
                      <a:pt x="131" y="1"/>
                    </a:cubicBezTo>
                    <a:cubicBezTo>
                      <a:pt x="120" y="3"/>
                      <a:pt x="110" y="2"/>
                      <a:pt x="100" y="2"/>
                    </a:cubicBezTo>
                    <a:cubicBezTo>
                      <a:pt x="88" y="2"/>
                      <a:pt x="77" y="2"/>
                      <a:pt x="66" y="1"/>
                    </a:cubicBezTo>
                    <a:cubicBezTo>
                      <a:pt x="55" y="1"/>
                      <a:pt x="44" y="1"/>
                      <a:pt x="33" y="0"/>
                    </a:cubicBezTo>
                    <a:cubicBezTo>
                      <a:pt x="23" y="0"/>
                      <a:pt x="13" y="2"/>
                      <a:pt x="3" y="1"/>
                    </a:cubicBezTo>
                    <a:cubicBezTo>
                      <a:pt x="2" y="0"/>
                      <a:pt x="2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0" y="5"/>
                      <a:pt x="1" y="10"/>
                      <a:pt x="1" y="14"/>
                    </a:cubicBezTo>
                    <a:cubicBezTo>
                      <a:pt x="1" y="21"/>
                      <a:pt x="1" y="28"/>
                      <a:pt x="2" y="34"/>
                    </a:cubicBezTo>
                    <a:cubicBezTo>
                      <a:pt x="3" y="52"/>
                      <a:pt x="3" y="69"/>
                      <a:pt x="5" y="86"/>
                    </a:cubicBezTo>
                    <a:cubicBezTo>
                      <a:pt x="5" y="87"/>
                      <a:pt x="6" y="87"/>
                      <a:pt x="7" y="87"/>
                    </a:cubicBezTo>
                    <a:cubicBezTo>
                      <a:pt x="7" y="87"/>
                      <a:pt x="7" y="87"/>
                      <a:pt x="8" y="87"/>
                    </a:cubicBezTo>
                    <a:cubicBezTo>
                      <a:pt x="17" y="88"/>
                      <a:pt x="27" y="89"/>
                      <a:pt x="36" y="89"/>
                    </a:cubicBezTo>
                    <a:close/>
                    <a:moveTo>
                      <a:pt x="38" y="86"/>
                    </a:moveTo>
                    <a:cubicBezTo>
                      <a:pt x="30" y="86"/>
                      <a:pt x="21" y="86"/>
                      <a:pt x="12" y="85"/>
                    </a:cubicBezTo>
                    <a:cubicBezTo>
                      <a:pt x="18" y="80"/>
                      <a:pt x="24" y="76"/>
                      <a:pt x="29" y="71"/>
                    </a:cubicBezTo>
                    <a:cubicBezTo>
                      <a:pt x="38" y="64"/>
                      <a:pt x="48" y="56"/>
                      <a:pt x="55" y="47"/>
                    </a:cubicBezTo>
                    <a:cubicBezTo>
                      <a:pt x="55" y="47"/>
                      <a:pt x="55" y="47"/>
                      <a:pt x="55" y="47"/>
                    </a:cubicBezTo>
                    <a:cubicBezTo>
                      <a:pt x="59" y="50"/>
                      <a:pt x="63" y="54"/>
                      <a:pt x="68" y="58"/>
                    </a:cubicBezTo>
                    <a:cubicBezTo>
                      <a:pt x="68" y="58"/>
                      <a:pt x="70" y="58"/>
                      <a:pt x="70" y="57"/>
                    </a:cubicBezTo>
                    <a:cubicBezTo>
                      <a:pt x="70" y="57"/>
                      <a:pt x="71" y="57"/>
                      <a:pt x="71" y="57"/>
                    </a:cubicBezTo>
                    <a:cubicBezTo>
                      <a:pt x="74" y="53"/>
                      <a:pt x="77" y="51"/>
                      <a:pt x="81" y="48"/>
                    </a:cubicBezTo>
                    <a:cubicBezTo>
                      <a:pt x="82" y="47"/>
                      <a:pt x="84" y="45"/>
                      <a:pt x="85" y="44"/>
                    </a:cubicBezTo>
                    <a:cubicBezTo>
                      <a:pt x="101" y="57"/>
                      <a:pt x="115" y="73"/>
                      <a:pt x="129" y="88"/>
                    </a:cubicBezTo>
                    <a:cubicBezTo>
                      <a:pt x="109" y="88"/>
                      <a:pt x="89" y="88"/>
                      <a:pt x="70" y="87"/>
                    </a:cubicBezTo>
                    <a:cubicBezTo>
                      <a:pt x="59" y="87"/>
                      <a:pt x="48" y="87"/>
                      <a:pt x="38" y="86"/>
                    </a:cubicBezTo>
                    <a:close/>
                    <a:moveTo>
                      <a:pt x="130" y="27"/>
                    </a:moveTo>
                    <a:cubicBezTo>
                      <a:pt x="129" y="35"/>
                      <a:pt x="130" y="42"/>
                      <a:pt x="129" y="50"/>
                    </a:cubicBezTo>
                    <a:cubicBezTo>
                      <a:pt x="129" y="62"/>
                      <a:pt x="130" y="73"/>
                      <a:pt x="130" y="85"/>
                    </a:cubicBezTo>
                    <a:cubicBezTo>
                      <a:pt x="117" y="70"/>
                      <a:pt x="103" y="55"/>
                      <a:pt x="88" y="42"/>
                    </a:cubicBezTo>
                    <a:cubicBezTo>
                      <a:pt x="91" y="39"/>
                      <a:pt x="95" y="36"/>
                      <a:pt x="99" y="33"/>
                    </a:cubicBezTo>
                    <a:cubicBezTo>
                      <a:pt x="109" y="24"/>
                      <a:pt x="120" y="16"/>
                      <a:pt x="130" y="7"/>
                    </a:cubicBezTo>
                    <a:cubicBezTo>
                      <a:pt x="131" y="14"/>
                      <a:pt x="130" y="20"/>
                      <a:pt x="130" y="27"/>
                    </a:cubicBezTo>
                    <a:close/>
                    <a:moveTo>
                      <a:pt x="32" y="3"/>
                    </a:moveTo>
                    <a:cubicBezTo>
                      <a:pt x="43" y="4"/>
                      <a:pt x="55" y="4"/>
                      <a:pt x="66" y="4"/>
                    </a:cubicBezTo>
                    <a:cubicBezTo>
                      <a:pt x="78" y="5"/>
                      <a:pt x="90" y="5"/>
                      <a:pt x="101" y="5"/>
                    </a:cubicBezTo>
                    <a:cubicBezTo>
                      <a:pt x="111" y="5"/>
                      <a:pt x="120" y="5"/>
                      <a:pt x="129" y="4"/>
                    </a:cubicBezTo>
                    <a:cubicBezTo>
                      <a:pt x="119" y="13"/>
                      <a:pt x="108" y="21"/>
                      <a:pt x="97" y="30"/>
                    </a:cubicBezTo>
                    <a:cubicBezTo>
                      <a:pt x="91" y="35"/>
                      <a:pt x="85" y="40"/>
                      <a:pt x="79" y="45"/>
                    </a:cubicBezTo>
                    <a:cubicBezTo>
                      <a:pt x="76" y="48"/>
                      <a:pt x="72" y="51"/>
                      <a:pt x="69" y="55"/>
                    </a:cubicBezTo>
                    <a:cubicBezTo>
                      <a:pt x="69" y="55"/>
                      <a:pt x="69" y="55"/>
                      <a:pt x="69" y="55"/>
                    </a:cubicBezTo>
                    <a:cubicBezTo>
                      <a:pt x="57" y="45"/>
                      <a:pt x="45" y="34"/>
                      <a:pt x="33" y="24"/>
                    </a:cubicBezTo>
                    <a:cubicBezTo>
                      <a:pt x="25" y="17"/>
                      <a:pt x="16" y="10"/>
                      <a:pt x="8" y="4"/>
                    </a:cubicBezTo>
                    <a:cubicBezTo>
                      <a:pt x="16" y="4"/>
                      <a:pt x="24" y="3"/>
                      <a:pt x="32" y="3"/>
                    </a:cubicBezTo>
                    <a:close/>
                    <a:moveTo>
                      <a:pt x="5" y="35"/>
                    </a:moveTo>
                    <a:cubicBezTo>
                      <a:pt x="4" y="29"/>
                      <a:pt x="4" y="22"/>
                      <a:pt x="4" y="16"/>
                    </a:cubicBezTo>
                    <a:cubicBezTo>
                      <a:pt x="4" y="12"/>
                      <a:pt x="3" y="8"/>
                      <a:pt x="4" y="4"/>
                    </a:cubicBezTo>
                    <a:cubicBezTo>
                      <a:pt x="13" y="11"/>
                      <a:pt x="22" y="19"/>
                      <a:pt x="31" y="26"/>
                    </a:cubicBezTo>
                    <a:cubicBezTo>
                      <a:pt x="39" y="32"/>
                      <a:pt x="46" y="38"/>
                      <a:pt x="53" y="45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46" y="54"/>
                      <a:pt x="36" y="61"/>
                      <a:pt x="28" y="68"/>
                    </a:cubicBezTo>
                    <a:cubicBezTo>
                      <a:pt x="22" y="74"/>
                      <a:pt x="14" y="78"/>
                      <a:pt x="9" y="84"/>
                    </a:cubicBezTo>
                    <a:cubicBezTo>
                      <a:pt x="9" y="84"/>
                      <a:pt x="8" y="84"/>
                      <a:pt x="8" y="84"/>
                    </a:cubicBezTo>
                    <a:cubicBezTo>
                      <a:pt x="6" y="68"/>
                      <a:pt x="6" y="52"/>
                      <a:pt x="5" y="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7" name="Freeform 19"/>
              <p:cNvSpPr>
                <a:spLocks noEditPoints="1"/>
              </p:cNvSpPr>
              <p:nvPr/>
            </p:nvSpPr>
            <p:spPr bwMode="auto">
              <a:xfrm>
                <a:off x="861407" y="3113649"/>
                <a:ext cx="228658" cy="190139"/>
              </a:xfrm>
              <a:custGeom>
                <a:avLst/>
                <a:gdLst>
                  <a:gd name="T0" fmla="*/ 104 w 118"/>
                  <a:gd name="T1" fmla="*/ 15 h 98"/>
                  <a:gd name="T2" fmla="*/ 43 w 118"/>
                  <a:gd name="T3" fmla="*/ 4 h 98"/>
                  <a:gd name="T4" fmla="*/ 15 w 118"/>
                  <a:gd name="T5" fmla="*/ 20 h 98"/>
                  <a:gd name="T6" fmla="*/ 7 w 118"/>
                  <a:gd name="T7" fmla="*/ 50 h 98"/>
                  <a:gd name="T8" fmla="*/ 20 w 118"/>
                  <a:gd name="T9" fmla="*/ 72 h 98"/>
                  <a:gd name="T10" fmla="*/ 3 w 118"/>
                  <a:gd name="T11" fmla="*/ 94 h 98"/>
                  <a:gd name="T12" fmla="*/ 3 w 118"/>
                  <a:gd name="T13" fmla="*/ 94 h 98"/>
                  <a:gd name="T14" fmla="*/ 2 w 118"/>
                  <a:gd name="T15" fmla="*/ 95 h 98"/>
                  <a:gd name="T16" fmla="*/ 3 w 118"/>
                  <a:gd name="T17" fmla="*/ 97 h 98"/>
                  <a:gd name="T18" fmla="*/ 40 w 118"/>
                  <a:gd name="T19" fmla="*/ 75 h 98"/>
                  <a:gd name="T20" fmla="*/ 104 w 118"/>
                  <a:gd name="T21" fmla="*/ 64 h 98"/>
                  <a:gd name="T22" fmla="*/ 117 w 118"/>
                  <a:gd name="T23" fmla="*/ 37 h 98"/>
                  <a:gd name="T24" fmla="*/ 104 w 118"/>
                  <a:gd name="T25" fmla="*/ 15 h 98"/>
                  <a:gd name="T26" fmla="*/ 103 w 118"/>
                  <a:gd name="T27" fmla="*/ 61 h 98"/>
                  <a:gd name="T28" fmla="*/ 39 w 118"/>
                  <a:gd name="T29" fmla="*/ 72 h 98"/>
                  <a:gd name="T30" fmla="*/ 39 w 118"/>
                  <a:gd name="T31" fmla="*/ 72 h 98"/>
                  <a:gd name="T32" fmla="*/ 38 w 118"/>
                  <a:gd name="T33" fmla="*/ 73 h 98"/>
                  <a:gd name="T34" fmla="*/ 10 w 118"/>
                  <a:gd name="T35" fmla="*/ 93 h 98"/>
                  <a:gd name="T36" fmla="*/ 23 w 118"/>
                  <a:gd name="T37" fmla="*/ 72 h 98"/>
                  <a:gd name="T38" fmla="*/ 23 w 118"/>
                  <a:gd name="T39" fmla="*/ 72 h 98"/>
                  <a:gd name="T40" fmla="*/ 22 w 118"/>
                  <a:gd name="T41" fmla="*/ 70 h 98"/>
                  <a:gd name="T42" fmla="*/ 10 w 118"/>
                  <a:gd name="T43" fmla="*/ 42 h 98"/>
                  <a:gd name="T44" fmla="*/ 27 w 118"/>
                  <a:gd name="T45" fmla="*/ 13 h 98"/>
                  <a:gd name="T46" fmla="*/ 62 w 118"/>
                  <a:gd name="T47" fmla="*/ 5 h 98"/>
                  <a:gd name="T48" fmla="*/ 92 w 118"/>
                  <a:gd name="T49" fmla="*/ 11 h 98"/>
                  <a:gd name="T50" fmla="*/ 113 w 118"/>
                  <a:gd name="T51" fmla="*/ 31 h 98"/>
                  <a:gd name="T52" fmla="*/ 103 w 118"/>
                  <a:gd name="T53" fmla="*/ 61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8" h="98">
                    <a:moveTo>
                      <a:pt x="104" y="15"/>
                    </a:moveTo>
                    <a:cubicBezTo>
                      <a:pt x="87" y="1"/>
                      <a:pt x="64" y="0"/>
                      <a:pt x="43" y="4"/>
                    </a:cubicBezTo>
                    <a:cubicBezTo>
                      <a:pt x="33" y="6"/>
                      <a:pt x="21" y="11"/>
                      <a:pt x="15" y="20"/>
                    </a:cubicBezTo>
                    <a:cubicBezTo>
                      <a:pt x="9" y="28"/>
                      <a:pt x="6" y="40"/>
                      <a:pt x="7" y="50"/>
                    </a:cubicBezTo>
                    <a:cubicBezTo>
                      <a:pt x="8" y="59"/>
                      <a:pt x="13" y="66"/>
                      <a:pt x="20" y="72"/>
                    </a:cubicBezTo>
                    <a:cubicBezTo>
                      <a:pt x="19" y="81"/>
                      <a:pt x="10" y="89"/>
                      <a:pt x="3" y="94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3" y="95"/>
                      <a:pt x="3" y="95"/>
                      <a:pt x="2" y="95"/>
                    </a:cubicBezTo>
                    <a:cubicBezTo>
                      <a:pt x="0" y="95"/>
                      <a:pt x="1" y="98"/>
                      <a:pt x="3" y="97"/>
                    </a:cubicBezTo>
                    <a:cubicBezTo>
                      <a:pt x="17" y="95"/>
                      <a:pt x="33" y="87"/>
                      <a:pt x="40" y="75"/>
                    </a:cubicBezTo>
                    <a:cubicBezTo>
                      <a:pt x="61" y="75"/>
                      <a:pt x="86" y="78"/>
                      <a:pt x="104" y="64"/>
                    </a:cubicBezTo>
                    <a:cubicBezTo>
                      <a:pt x="112" y="57"/>
                      <a:pt x="118" y="48"/>
                      <a:pt x="117" y="37"/>
                    </a:cubicBezTo>
                    <a:cubicBezTo>
                      <a:pt x="117" y="28"/>
                      <a:pt x="111" y="20"/>
                      <a:pt x="104" y="15"/>
                    </a:cubicBezTo>
                    <a:close/>
                    <a:moveTo>
                      <a:pt x="103" y="61"/>
                    </a:moveTo>
                    <a:cubicBezTo>
                      <a:pt x="86" y="76"/>
                      <a:pt x="60" y="72"/>
                      <a:pt x="39" y="72"/>
                    </a:cubicBezTo>
                    <a:cubicBezTo>
                      <a:pt x="39" y="72"/>
                      <a:pt x="39" y="72"/>
                      <a:pt x="39" y="72"/>
                    </a:cubicBezTo>
                    <a:cubicBezTo>
                      <a:pt x="38" y="72"/>
                      <a:pt x="38" y="73"/>
                      <a:pt x="38" y="73"/>
                    </a:cubicBezTo>
                    <a:cubicBezTo>
                      <a:pt x="32" y="83"/>
                      <a:pt x="21" y="90"/>
                      <a:pt x="10" y="93"/>
                    </a:cubicBezTo>
                    <a:cubicBezTo>
                      <a:pt x="16" y="87"/>
                      <a:pt x="22" y="80"/>
                      <a:pt x="23" y="72"/>
                    </a:cubicBezTo>
                    <a:cubicBezTo>
                      <a:pt x="23" y="72"/>
                      <a:pt x="23" y="72"/>
                      <a:pt x="23" y="72"/>
                    </a:cubicBezTo>
                    <a:cubicBezTo>
                      <a:pt x="23" y="71"/>
                      <a:pt x="23" y="71"/>
                      <a:pt x="22" y="70"/>
                    </a:cubicBezTo>
                    <a:cubicBezTo>
                      <a:pt x="14" y="63"/>
                      <a:pt x="9" y="54"/>
                      <a:pt x="10" y="42"/>
                    </a:cubicBezTo>
                    <a:cubicBezTo>
                      <a:pt x="11" y="30"/>
                      <a:pt x="16" y="20"/>
                      <a:pt x="27" y="13"/>
                    </a:cubicBezTo>
                    <a:cubicBezTo>
                      <a:pt x="37" y="7"/>
                      <a:pt x="50" y="5"/>
                      <a:pt x="62" y="5"/>
                    </a:cubicBezTo>
                    <a:cubicBezTo>
                      <a:pt x="73" y="5"/>
                      <a:pt x="83" y="7"/>
                      <a:pt x="92" y="11"/>
                    </a:cubicBezTo>
                    <a:cubicBezTo>
                      <a:pt x="101" y="15"/>
                      <a:pt x="109" y="22"/>
                      <a:pt x="113" y="31"/>
                    </a:cubicBezTo>
                    <a:cubicBezTo>
                      <a:pt x="118" y="42"/>
                      <a:pt x="111" y="53"/>
                      <a:pt x="103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8" name="Freeform 28"/>
              <p:cNvSpPr>
                <a:spLocks noEditPoints="1"/>
              </p:cNvSpPr>
              <p:nvPr/>
            </p:nvSpPr>
            <p:spPr bwMode="auto">
              <a:xfrm>
                <a:off x="1026143" y="2022678"/>
                <a:ext cx="345036" cy="207350"/>
              </a:xfrm>
              <a:custGeom>
                <a:avLst/>
                <a:gdLst>
                  <a:gd name="T0" fmla="*/ 145 w 178"/>
                  <a:gd name="T1" fmla="*/ 85 h 107"/>
                  <a:gd name="T2" fmla="*/ 175 w 178"/>
                  <a:gd name="T3" fmla="*/ 78 h 107"/>
                  <a:gd name="T4" fmla="*/ 151 w 178"/>
                  <a:gd name="T5" fmla="*/ 60 h 107"/>
                  <a:gd name="T6" fmla="*/ 84 w 178"/>
                  <a:gd name="T7" fmla="*/ 15 h 107"/>
                  <a:gd name="T8" fmla="*/ 4 w 178"/>
                  <a:gd name="T9" fmla="*/ 64 h 107"/>
                  <a:gd name="T10" fmla="*/ 88 w 178"/>
                  <a:gd name="T11" fmla="*/ 99 h 107"/>
                  <a:gd name="T12" fmla="*/ 108 w 178"/>
                  <a:gd name="T13" fmla="*/ 67 h 107"/>
                  <a:gd name="T14" fmla="*/ 66 w 178"/>
                  <a:gd name="T15" fmla="*/ 72 h 107"/>
                  <a:gd name="T16" fmla="*/ 66 w 178"/>
                  <a:gd name="T17" fmla="*/ 60 h 107"/>
                  <a:gd name="T18" fmla="*/ 70 w 178"/>
                  <a:gd name="T19" fmla="*/ 46 h 107"/>
                  <a:gd name="T20" fmla="*/ 76 w 178"/>
                  <a:gd name="T21" fmla="*/ 44 h 107"/>
                  <a:gd name="T22" fmla="*/ 104 w 178"/>
                  <a:gd name="T23" fmla="*/ 56 h 107"/>
                  <a:gd name="T24" fmla="*/ 147 w 178"/>
                  <a:gd name="T25" fmla="*/ 76 h 107"/>
                  <a:gd name="T26" fmla="*/ 59 w 178"/>
                  <a:gd name="T27" fmla="*/ 51 h 107"/>
                  <a:gd name="T28" fmla="*/ 56 w 178"/>
                  <a:gd name="T29" fmla="*/ 48 h 107"/>
                  <a:gd name="T30" fmla="*/ 60 w 178"/>
                  <a:gd name="T31" fmla="*/ 51 h 107"/>
                  <a:gd name="T32" fmla="*/ 152 w 178"/>
                  <a:gd name="T33" fmla="*/ 63 h 107"/>
                  <a:gd name="T34" fmla="*/ 158 w 178"/>
                  <a:gd name="T35" fmla="*/ 65 h 107"/>
                  <a:gd name="T36" fmla="*/ 149 w 178"/>
                  <a:gd name="T37" fmla="*/ 83 h 107"/>
                  <a:gd name="T38" fmla="*/ 166 w 178"/>
                  <a:gd name="T39" fmla="*/ 67 h 107"/>
                  <a:gd name="T40" fmla="*/ 162 w 178"/>
                  <a:gd name="T41" fmla="*/ 83 h 107"/>
                  <a:gd name="T42" fmla="*/ 157 w 178"/>
                  <a:gd name="T43" fmla="*/ 84 h 107"/>
                  <a:gd name="T44" fmla="*/ 161 w 178"/>
                  <a:gd name="T45" fmla="*/ 65 h 107"/>
                  <a:gd name="T46" fmla="*/ 172 w 178"/>
                  <a:gd name="T47" fmla="*/ 76 h 107"/>
                  <a:gd name="T48" fmla="*/ 168 w 178"/>
                  <a:gd name="T49" fmla="*/ 69 h 107"/>
                  <a:gd name="T50" fmla="*/ 172 w 178"/>
                  <a:gd name="T51" fmla="*/ 76 h 107"/>
                  <a:gd name="T52" fmla="*/ 17 w 178"/>
                  <a:gd name="T53" fmla="*/ 21 h 107"/>
                  <a:gd name="T54" fmla="*/ 114 w 178"/>
                  <a:gd name="T55" fmla="*/ 46 h 107"/>
                  <a:gd name="T56" fmla="*/ 149 w 178"/>
                  <a:gd name="T57" fmla="*/ 63 h 107"/>
                  <a:gd name="T58" fmla="*/ 149 w 178"/>
                  <a:gd name="T59" fmla="*/ 65 h 107"/>
                  <a:gd name="T60" fmla="*/ 88 w 178"/>
                  <a:gd name="T61" fmla="*/ 48 h 107"/>
                  <a:gd name="T62" fmla="*/ 76 w 178"/>
                  <a:gd name="T63" fmla="*/ 34 h 107"/>
                  <a:gd name="T64" fmla="*/ 74 w 178"/>
                  <a:gd name="T65" fmla="*/ 42 h 107"/>
                  <a:gd name="T66" fmla="*/ 66 w 178"/>
                  <a:gd name="T67" fmla="*/ 33 h 107"/>
                  <a:gd name="T68" fmla="*/ 68 w 178"/>
                  <a:gd name="T69" fmla="*/ 45 h 107"/>
                  <a:gd name="T70" fmla="*/ 55 w 178"/>
                  <a:gd name="T71" fmla="*/ 44 h 107"/>
                  <a:gd name="T72" fmla="*/ 54 w 178"/>
                  <a:gd name="T73" fmla="*/ 52 h 107"/>
                  <a:gd name="T74" fmla="*/ 63 w 178"/>
                  <a:gd name="T75" fmla="*/ 54 h 107"/>
                  <a:gd name="T76" fmla="*/ 56 w 178"/>
                  <a:gd name="T77" fmla="*/ 62 h 107"/>
                  <a:gd name="T78" fmla="*/ 49 w 178"/>
                  <a:gd name="T79" fmla="*/ 70 h 107"/>
                  <a:gd name="T80" fmla="*/ 60 w 178"/>
                  <a:gd name="T81" fmla="*/ 66 h 107"/>
                  <a:gd name="T82" fmla="*/ 63 w 178"/>
                  <a:gd name="T83" fmla="*/ 72 h 107"/>
                  <a:gd name="T84" fmla="*/ 57 w 178"/>
                  <a:gd name="T85" fmla="*/ 85 h 107"/>
                  <a:gd name="T86" fmla="*/ 66 w 178"/>
                  <a:gd name="T87" fmla="*/ 75 h 107"/>
                  <a:gd name="T88" fmla="*/ 104 w 178"/>
                  <a:gd name="T89" fmla="*/ 70 h 107"/>
                  <a:gd name="T90" fmla="*/ 146 w 178"/>
                  <a:gd name="T91" fmla="*/ 79 h 107"/>
                  <a:gd name="T92" fmla="*/ 111 w 178"/>
                  <a:gd name="T93" fmla="*/ 84 h 107"/>
                  <a:gd name="T94" fmla="*/ 16 w 178"/>
                  <a:gd name="T95" fmla="*/ 82 h 107"/>
                  <a:gd name="T96" fmla="*/ 75 w 178"/>
                  <a:gd name="T97" fmla="*/ 38 h 107"/>
                  <a:gd name="T98" fmla="*/ 68 w 178"/>
                  <a:gd name="T99" fmla="*/ 42 h 107"/>
                  <a:gd name="T100" fmla="*/ 65 w 178"/>
                  <a:gd name="T101" fmla="*/ 36 h 107"/>
                  <a:gd name="T102" fmla="*/ 57 w 178"/>
                  <a:gd name="T103" fmla="*/ 65 h 107"/>
                  <a:gd name="T104" fmla="*/ 53 w 178"/>
                  <a:gd name="T105" fmla="*/ 67 h 107"/>
                  <a:gd name="T106" fmla="*/ 54 w 178"/>
                  <a:gd name="T107" fmla="*/ 65 h 107"/>
                  <a:gd name="T108" fmla="*/ 62 w 178"/>
                  <a:gd name="T109" fmla="*/ 76 h 107"/>
                  <a:gd name="T110" fmla="*/ 59 w 178"/>
                  <a:gd name="T111" fmla="*/ 80 h 107"/>
                  <a:gd name="T112" fmla="*/ 55 w 178"/>
                  <a:gd name="T113" fmla="*/ 8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8" h="107">
                    <a:moveTo>
                      <a:pt x="115" y="86"/>
                    </a:moveTo>
                    <a:cubicBezTo>
                      <a:pt x="125" y="82"/>
                      <a:pt x="135" y="83"/>
                      <a:pt x="145" y="85"/>
                    </a:cubicBezTo>
                    <a:cubicBezTo>
                      <a:pt x="145" y="85"/>
                      <a:pt x="146" y="86"/>
                      <a:pt x="147" y="86"/>
                    </a:cubicBezTo>
                    <a:cubicBezTo>
                      <a:pt x="156" y="88"/>
                      <a:pt x="172" y="90"/>
                      <a:pt x="175" y="78"/>
                    </a:cubicBezTo>
                    <a:cubicBezTo>
                      <a:pt x="178" y="65"/>
                      <a:pt x="161" y="62"/>
                      <a:pt x="152" y="60"/>
                    </a:cubicBezTo>
                    <a:cubicBezTo>
                      <a:pt x="151" y="60"/>
                      <a:pt x="151" y="60"/>
                      <a:pt x="151" y="60"/>
                    </a:cubicBezTo>
                    <a:cubicBezTo>
                      <a:pt x="136" y="55"/>
                      <a:pt x="123" y="50"/>
                      <a:pt x="112" y="40"/>
                    </a:cubicBezTo>
                    <a:cubicBezTo>
                      <a:pt x="103" y="31"/>
                      <a:pt x="95" y="21"/>
                      <a:pt x="84" y="15"/>
                    </a:cubicBezTo>
                    <a:cubicBezTo>
                      <a:pt x="66" y="4"/>
                      <a:pt x="39" y="0"/>
                      <a:pt x="21" y="13"/>
                    </a:cubicBezTo>
                    <a:cubicBezTo>
                      <a:pt x="5" y="24"/>
                      <a:pt x="0" y="46"/>
                      <a:pt x="4" y="64"/>
                    </a:cubicBezTo>
                    <a:cubicBezTo>
                      <a:pt x="8" y="83"/>
                      <a:pt x="25" y="97"/>
                      <a:pt x="43" y="103"/>
                    </a:cubicBezTo>
                    <a:cubicBezTo>
                      <a:pt x="58" y="107"/>
                      <a:pt x="74" y="105"/>
                      <a:pt x="88" y="99"/>
                    </a:cubicBezTo>
                    <a:cubicBezTo>
                      <a:pt x="97" y="95"/>
                      <a:pt x="105" y="89"/>
                      <a:pt x="115" y="86"/>
                    </a:cubicBezTo>
                    <a:close/>
                    <a:moveTo>
                      <a:pt x="108" y="67"/>
                    </a:moveTo>
                    <a:cubicBezTo>
                      <a:pt x="96" y="66"/>
                      <a:pt x="81" y="67"/>
                      <a:pt x="69" y="71"/>
                    </a:cubicBezTo>
                    <a:cubicBezTo>
                      <a:pt x="68" y="71"/>
                      <a:pt x="67" y="71"/>
                      <a:pt x="66" y="72"/>
                    </a:cubicBezTo>
                    <a:cubicBezTo>
                      <a:pt x="66" y="69"/>
                      <a:pt x="64" y="66"/>
                      <a:pt x="62" y="65"/>
                    </a:cubicBezTo>
                    <a:cubicBezTo>
                      <a:pt x="64" y="63"/>
                      <a:pt x="65" y="62"/>
                      <a:pt x="66" y="60"/>
                    </a:cubicBezTo>
                    <a:cubicBezTo>
                      <a:pt x="67" y="57"/>
                      <a:pt x="67" y="55"/>
                      <a:pt x="65" y="52"/>
                    </a:cubicBezTo>
                    <a:cubicBezTo>
                      <a:pt x="68" y="51"/>
                      <a:pt x="69" y="49"/>
                      <a:pt x="70" y="46"/>
                    </a:cubicBezTo>
                    <a:cubicBezTo>
                      <a:pt x="71" y="46"/>
                      <a:pt x="72" y="46"/>
                      <a:pt x="72" y="46"/>
                    </a:cubicBezTo>
                    <a:cubicBezTo>
                      <a:pt x="73" y="46"/>
                      <a:pt x="75" y="45"/>
                      <a:pt x="76" y="44"/>
                    </a:cubicBezTo>
                    <a:cubicBezTo>
                      <a:pt x="78" y="47"/>
                      <a:pt x="80" y="48"/>
                      <a:pt x="83" y="49"/>
                    </a:cubicBezTo>
                    <a:cubicBezTo>
                      <a:pt x="90" y="52"/>
                      <a:pt x="97" y="54"/>
                      <a:pt x="104" y="56"/>
                    </a:cubicBezTo>
                    <a:cubicBezTo>
                      <a:pt x="119" y="59"/>
                      <a:pt x="133" y="64"/>
                      <a:pt x="148" y="68"/>
                    </a:cubicBezTo>
                    <a:cubicBezTo>
                      <a:pt x="148" y="70"/>
                      <a:pt x="147" y="73"/>
                      <a:pt x="147" y="76"/>
                    </a:cubicBezTo>
                    <a:cubicBezTo>
                      <a:pt x="135" y="71"/>
                      <a:pt x="122" y="68"/>
                      <a:pt x="108" y="67"/>
                    </a:cubicBezTo>
                    <a:close/>
                    <a:moveTo>
                      <a:pt x="59" y="51"/>
                    </a:moveTo>
                    <a:cubicBezTo>
                      <a:pt x="57" y="51"/>
                      <a:pt x="56" y="50"/>
                      <a:pt x="54" y="49"/>
                    </a:cubicBezTo>
                    <a:cubicBezTo>
                      <a:pt x="52" y="47"/>
                      <a:pt x="55" y="47"/>
                      <a:pt x="56" y="48"/>
                    </a:cubicBezTo>
                    <a:cubicBezTo>
                      <a:pt x="57" y="48"/>
                      <a:pt x="58" y="49"/>
                      <a:pt x="59" y="50"/>
                    </a:cubicBezTo>
                    <a:cubicBezTo>
                      <a:pt x="60" y="50"/>
                      <a:pt x="60" y="50"/>
                      <a:pt x="60" y="51"/>
                    </a:cubicBezTo>
                    <a:cubicBezTo>
                      <a:pt x="60" y="51"/>
                      <a:pt x="60" y="51"/>
                      <a:pt x="59" y="51"/>
                    </a:cubicBezTo>
                    <a:close/>
                    <a:moveTo>
                      <a:pt x="152" y="63"/>
                    </a:moveTo>
                    <a:cubicBezTo>
                      <a:pt x="154" y="64"/>
                      <a:pt x="156" y="64"/>
                      <a:pt x="159" y="65"/>
                    </a:cubicBezTo>
                    <a:cubicBezTo>
                      <a:pt x="159" y="65"/>
                      <a:pt x="158" y="65"/>
                      <a:pt x="158" y="65"/>
                    </a:cubicBezTo>
                    <a:cubicBezTo>
                      <a:pt x="157" y="72"/>
                      <a:pt x="155" y="78"/>
                      <a:pt x="154" y="84"/>
                    </a:cubicBezTo>
                    <a:cubicBezTo>
                      <a:pt x="152" y="84"/>
                      <a:pt x="150" y="83"/>
                      <a:pt x="149" y="83"/>
                    </a:cubicBezTo>
                    <a:cubicBezTo>
                      <a:pt x="150" y="77"/>
                      <a:pt x="151" y="70"/>
                      <a:pt x="152" y="63"/>
                    </a:cubicBezTo>
                    <a:close/>
                    <a:moveTo>
                      <a:pt x="166" y="67"/>
                    </a:moveTo>
                    <a:cubicBezTo>
                      <a:pt x="166" y="67"/>
                      <a:pt x="166" y="67"/>
                      <a:pt x="165" y="67"/>
                    </a:cubicBezTo>
                    <a:cubicBezTo>
                      <a:pt x="163" y="72"/>
                      <a:pt x="164" y="78"/>
                      <a:pt x="162" y="83"/>
                    </a:cubicBezTo>
                    <a:cubicBezTo>
                      <a:pt x="162" y="84"/>
                      <a:pt x="162" y="84"/>
                      <a:pt x="162" y="84"/>
                    </a:cubicBezTo>
                    <a:cubicBezTo>
                      <a:pt x="160" y="84"/>
                      <a:pt x="158" y="84"/>
                      <a:pt x="157" y="84"/>
                    </a:cubicBezTo>
                    <a:cubicBezTo>
                      <a:pt x="158" y="78"/>
                      <a:pt x="160" y="72"/>
                      <a:pt x="161" y="66"/>
                    </a:cubicBezTo>
                    <a:cubicBezTo>
                      <a:pt x="161" y="66"/>
                      <a:pt x="161" y="66"/>
                      <a:pt x="161" y="65"/>
                    </a:cubicBezTo>
                    <a:cubicBezTo>
                      <a:pt x="163" y="66"/>
                      <a:pt x="164" y="66"/>
                      <a:pt x="166" y="67"/>
                    </a:cubicBezTo>
                    <a:close/>
                    <a:moveTo>
                      <a:pt x="172" y="76"/>
                    </a:moveTo>
                    <a:cubicBezTo>
                      <a:pt x="172" y="81"/>
                      <a:pt x="169" y="83"/>
                      <a:pt x="165" y="84"/>
                    </a:cubicBezTo>
                    <a:cubicBezTo>
                      <a:pt x="166" y="79"/>
                      <a:pt x="166" y="73"/>
                      <a:pt x="168" y="69"/>
                    </a:cubicBezTo>
                    <a:cubicBezTo>
                      <a:pt x="168" y="69"/>
                      <a:pt x="168" y="68"/>
                      <a:pt x="168" y="68"/>
                    </a:cubicBezTo>
                    <a:cubicBezTo>
                      <a:pt x="171" y="70"/>
                      <a:pt x="173" y="73"/>
                      <a:pt x="172" y="76"/>
                    </a:cubicBezTo>
                    <a:close/>
                    <a:moveTo>
                      <a:pt x="16" y="82"/>
                    </a:moveTo>
                    <a:cubicBezTo>
                      <a:pt x="1" y="64"/>
                      <a:pt x="2" y="38"/>
                      <a:pt x="17" y="21"/>
                    </a:cubicBezTo>
                    <a:cubicBezTo>
                      <a:pt x="33" y="1"/>
                      <a:pt x="66" y="7"/>
                      <a:pt x="86" y="19"/>
                    </a:cubicBezTo>
                    <a:cubicBezTo>
                      <a:pt x="97" y="26"/>
                      <a:pt x="104" y="37"/>
                      <a:pt x="114" y="46"/>
                    </a:cubicBezTo>
                    <a:cubicBezTo>
                      <a:pt x="124" y="54"/>
                      <a:pt x="136" y="58"/>
                      <a:pt x="148" y="62"/>
                    </a:cubicBezTo>
                    <a:cubicBezTo>
                      <a:pt x="148" y="62"/>
                      <a:pt x="148" y="63"/>
                      <a:pt x="149" y="63"/>
                    </a:cubicBezTo>
                    <a:cubicBezTo>
                      <a:pt x="149" y="63"/>
                      <a:pt x="149" y="63"/>
                      <a:pt x="149" y="63"/>
                    </a:cubicBezTo>
                    <a:cubicBezTo>
                      <a:pt x="149" y="63"/>
                      <a:pt x="149" y="64"/>
                      <a:pt x="149" y="65"/>
                    </a:cubicBezTo>
                    <a:cubicBezTo>
                      <a:pt x="135" y="62"/>
                      <a:pt x="122" y="58"/>
                      <a:pt x="108" y="54"/>
                    </a:cubicBezTo>
                    <a:cubicBezTo>
                      <a:pt x="101" y="52"/>
                      <a:pt x="94" y="50"/>
                      <a:pt x="88" y="48"/>
                    </a:cubicBezTo>
                    <a:cubicBezTo>
                      <a:pt x="83" y="46"/>
                      <a:pt x="80" y="45"/>
                      <a:pt x="77" y="42"/>
                    </a:cubicBezTo>
                    <a:cubicBezTo>
                      <a:pt x="79" y="39"/>
                      <a:pt x="79" y="35"/>
                      <a:pt x="76" y="34"/>
                    </a:cubicBezTo>
                    <a:cubicBezTo>
                      <a:pt x="75" y="33"/>
                      <a:pt x="72" y="33"/>
                      <a:pt x="72" y="35"/>
                    </a:cubicBezTo>
                    <a:cubicBezTo>
                      <a:pt x="71" y="38"/>
                      <a:pt x="73" y="40"/>
                      <a:pt x="74" y="42"/>
                    </a:cubicBezTo>
                    <a:cubicBezTo>
                      <a:pt x="73" y="43"/>
                      <a:pt x="72" y="43"/>
                      <a:pt x="71" y="43"/>
                    </a:cubicBezTo>
                    <a:cubicBezTo>
                      <a:pt x="71" y="39"/>
                      <a:pt x="69" y="36"/>
                      <a:pt x="66" y="33"/>
                    </a:cubicBezTo>
                    <a:cubicBezTo>
                      <a:pt x="65" y="32"/>
                      <a:pt x="61" y="30"/>
                      <a:pt x="60" y="33"/>
                    </a:cubicBezTo>
                    <a:cubicBezTo>
                      <a:pt x="57" y="37"/>
                      <a:pt x="63" y="42"/>
                      <a:pt x="68" y="45"/>
                    </a:cubicBezTo>
                    <a:cubicBezTo>
                      <a:pt x="67" y="47"/>
                      <a:pt x="66" y="49"/>
                      <a:pt x="64" y="50"/>
                    </a:cubicBezTo>
                    <a:cubicBezTo>
                      <a:pt x="62" y="47"/>
                      <a:pt x="58" y="45"/>
                      <a:pt x="55" y="44"/>
                    </a:cubicBezTo>
                    <a:cubicBezTo>
                      <a:pt x="53" y="44"/>
                      <a:pt x="50" y="44"/>
                      <a:pt x="50" y="47"/>
                    </a:cubicBezTo>
                    <a:cubicBezTo>
                      <a:pt x="50" y="49"/>
                      <a:pt x="52" y="51"/>
                      <a:pt x="54" y="52"/>
                    </a:cubicBezTo>
                    <a:cubicBezTo>
                      <a:pt x="57" y="53"/>
                      <a:pt x="60" y="54"/>
                      <a:pt x="63" y="53"/>
                    </a:cubicBezTo>
                    <a:cubicBezTo>
                      <a:pt x="63" y="53"/>
                      <a:pt x="63" y="54"/>
                      <a:pt x="63" y="54"/>
                    </a:cubicBezTo>
                    <a:cubicBezTo>
                      <a:pt x="65" y="57"/>
                      <a:pt x="63" y="60"/>
                      <a:pt x="60" y="63"/>
                    </a:cubicBezTo>
                    <a:cubicBezTo>
                      <a:pt x="58" y="62"/>
                      <a:pt x="57" y="62"/>
                      <a:pt x="56" y="62"/>
                    </a:cubicBezTo>
                    <a:cubicBezTo>
                      <a:pt x="53" y="62"/>
                      <a:pt x="50" y="62"/>
                      <a:pt x="48" y="64"/>
                    </a:cubicBezTo>
                    <a:cubicBezTo>
                      <a:pt x="46" y="65"/>
                      <a:pt x="47" y="69"/>
                      <a:pt x="49" y="70"/>
                    </a:cubicBezTo>
                    <a:cubicBezTo>
                      <a:pt x="52" y="71"/>
                      <a:pt x="55" y="69"/>
                      <a:pt x="57" y="68"/>
                    </a:cubicBezTo>
                    <a:cubicBezTo>
                      <a:pt x="58" y="68"/>
                      <a:pt x="59" y="67"/>
                      <a:pt x="60" y="66"/>
                    </a:cubicBezTo>
                    <a:cubicBezTo>
                      <a:pt x="60" y="66"/>
                      <a:pt x="60" y="66"/>
                      <a:pt x="60" y="66"/>
                    </a:cubicBezTo>
                    <a:cubicBezTo>
                      <a:pt x="62" y="68"/>
                      <a:pt x="63" y="70"/>
                      <a:pt x="63" y="72"/>
                    </a:cubicBezTo>
                    <a:cubicBezTo>
                      <a:pt x="58" y="74"/>
                      <a:pt x="52" y="77"/>
                      <a:pt x="52" y="82"/>
                    </a:cubicBezTo>
                    <a:cubicBezTo>
                      <a:pt x="52" y="84"/>
                      <a:pt x="55" y="86"/>
                      <a:pt x="57" y="85"/>
                    </a:cubicBezTo>
                    <a:cubicBezTo>
                      <a:pt x="61" y="84"/>
                      <a:pt x="63" y="80"/>
                      <a:pt x="65" y="77"/>
                    </a:cubicBezTo>
                    <a:cubicBezTo>
                      <a:pt x="65" y="76"/>
                      <a:pt x="65" y="75"/>
                      <a:pt x="66" y="75"/>
                    </a:cubicBezTo>
                    <a:cubicBezTo>
                      <a:pt x="66" y="74"/>
                      <a:pt x="67" y="74"/>
                      <a:pt x="67" y="74"/>
                    </a:cubicBezTo>
                    <a:cubicBezTo>
                      <a:pt x="79" y="70"/>
                      <a:pt x="91" y="70"/>
                      <a:pt x="104" y="70"/>
                    </a:cubicBezTo>
                    <a:cubicBezTo>
                      <a:pt x="118" y="70"/>
                      <a:pt x="133" y="73"/>
                      <a:pt x="146" y="79"/>
                    </a:cubicBezTo>
                    <a:cubicBezTo>
                      <a:pt x="146" y="79"/>
                      <a:pt x="146" y="79"/>
                      <a:pt x="146" y="79"/>
                    </a:cubicBezTo>
                    <a:cubicBezTo>
                      <a:pt x="146" y="80"/>
                      <a:pt x="146" y="81"/>
                      <a:pt x="146" y="82"/>
                    </a:cubicBezTo>
                    <a:cubicBezTo>
                      <a:pt x="134" y="79"/>
                      <a:pt x="122" y="79"/>
                      <a:pt x="111" y="84"/>
                    </a:cubicBezTo>
                    <a:cubicBezTo>
                      <a:pt x="98" y="90"/>
                      <a:pt x="87" y="98"/>
                      <a:pt x="74" y="101"/>
                    </a:cubicBezTo>
                    <a:cubicBezTo>
                      <a:pt x="53" y="106"/>
                      <a:pt x="29" y="98"/>
                      <a:pt x="16" y="82"/>
                    </a:cubicBezTo>
                    <a:close/>
                    <a:moveTo>
                      <a:pt x="75" y="38"/>
                    </a:moveTo>
                    <a:cubicBezTo>
                      <a:pt x="75" y="38"/>
                      <a:pt x="75" y="38"/>
                      <a:pt x="75" y="38"/>
                    </a:cubicBezTo>
                    <a:cubicBezTo>
                      <a:pt x="74" y="36"/>
                      <a:pt x="75" y="36"/>
                      <a:pt x="75" y="38"/>
                    </a:cubicBezTo>
                    <a:close/>
                    <a:moveTo>
                      <a:pt x="68" y="42"/>
                    </a:moveTo>
                    <a:cubicBezTo>
                      <a:pt x="66" y="40"/>
                      <a:pt x="64" y="38"/>
                      <a:pt x="63" y="36"/>
                    </a:cubicBezTo>
                    <a:cubicBezTo>
                      <a:pt x="61" y="34"/>
                      <a:pt x="64" y="36"/>
                      <a:pt x="65" y="36"/>
                    </a:cubicBezTo>
                    <a:cubicBezTo>
                      <a:pt x="67" y="38"/>
                      <a:pt x="67" y="40"/>
                      <a:pt x="68" y="42"/>
                    </a:cubicBezTo>
                    <a:close/>
                    <a:moveTo>
                      <a:pt x="57" y="65"/>
                    </a:moveTo>
                    <a:cubicBezTo>
                      <a:pt x="56" y="65"/>
                      <a:pt x="55" y="66"/>
                      <a:pt x="55" y="66"/>
                    </a:cubicBezTo>
                    <a:cubicBezTo>
                      <a:pt x="54" y="66"/>
                      <a:pt x="54" y="67"/>
                      <a:pt x="53" y="67"/>
                    </a:cubicBezTo>
                    <a:cubicBezTo>
                      <a:pt x="52" y="67"/>
                      <a:pt x="51" y="67"/>
                      <a:pt x="51" y="65"/>
                    </a:cubicBezTo>
                    <a:cubicBezTo>
                      <a:pt x="52" y="65"/>
                      <a:pt x="53" y="65"/>
                      <a:pt x="54" y="65"/>
                    </a:cubicBezTo>
                    <a:cubicBezTo>
                      <a:pt x="55" y="65"/>
                      <a:pt x="56" y="65"/>
                      <a:pt x="57" y="65"/>
                    </a:cubicBezTo>
                    <a:close/>
                    <a:moveTo>
                      <a:pt x="62" y="76"/>
                    </a:moveTo>
                    <a:cubicBezTo>
                      <a:pt x="62" y="76"/>
                      <a:pt x="62" y="76"/>
                      <a:pt x="62" y="77"/>
                    </a:cubicBezTo>
                    <a:cubicBezTo>
                      <a:pt x="61" y="78"/>
                      <a:pt x="60" y="79"/>
                      <a:pt x="59" y="80"/>
                    </a:cubicBezTo>
                    <a:cubicBezTo>
                      <a:pt x="59" y="80"/>
                      <a:pt x="59" y="81"/>
                      <a:pt x="58" y="81"/>
                    </a:cubicBezTo>
                    <a:cubicBezTo>
                      <a:pt x="57" y="82"/>
                      <a:pt x="56" y="82"/>
                      <a:pt x="55" y="81"/>
                    </a:cubicBezTo>
                    <a:cubicBezTo>
                      <a:pt x="56" y="78"/>
                      <a:pt x="59" y="77"/>
                      <a:pt x="62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9" name="Freeform 29"/>
              <p:cNvSpPr>
                <a:spLocks noEditPoints="1"/>
              </p:cNvSpPr>
              <p:nvPr/>
            </p:nvSpPr>
            <p:spPr bwMode="auto">
              <a:xfrm>
                <a:off x="2465624" y="3373318"/>
                <a:ext cx="224561" cy="337660"/>
              </a:xfrm>
              <a:custGeom>
                <a:avLst/>
                <a:gdLst>
                  <a:gd name="T0" fmla="*/ 81 w 116"/>
                  <a:gd name="T1" fmla="*/ 149 h 174"/>
                  <a:gd name="T2" fmla="*/ 105 w 116"/>
                  <a:gd name="T3" fmla="*/ 169 h 174"/>
                  <a:gd name="T4" fmla="*/ 105 w 116"/>
                  <a:gd name="T5" fmla="*/ 139 h 174"/>
                  <a:gd name="T6" fmla="*/ 101 w 116"/>
                  <a:gd name="T7" fmla="*/ 59 h 174"/>
                  <a:gd name="T8" fmla="*/ 14 w 116"/>
                  <a:gd name="T9" fmla="*/ 23 h 174"/>
                  <a:gd name="T10" fmla="*/ 36 w 116"/>
                  <a:gd name="T11" fmla="*/ 111 h 174"/>
                  <a:gd name="T12" fmla="*/ 74 w 116"/>
                  <a:gd name="T13" fmla="*/ 109 h 174"/>
                  <a:gd name="T14" fmla="*/ 45 w 116"/>
                  <a:gd name="T15" fmla="*/ 77 h 174"/>
                  <a:gd name="T16" fmla="*/ 54 w 116"/>
                  <a:gd name="T17" fmla="*/ 71 h 174"/>
                  <a:gd name="T18" fmla="*/ 68 w 116"/>
                  <a:gd name="T19" fmla="*/ 66 h 174"/>
                  <a:gd name="T20" fmla="*/ 73 w 116"/>
                  <a:gd name="T21" fmla="*/ 69 h 174"/>
                  <a:gd name="T22" fmla="*/ 80 w 116"/>
                  <a:gd name="T23" fmla="*/ 99 h 174"/>
                  <a:gd name="T24" fmla="*/ 89 w 116"/>
                  <a:gd name="T25" fmla="*/ 146 h 174"/>
                  <a:gd name="T26" fmla="*/ 58 w 116"/>
                  <a:gd name="T27" fmla="*/ 60 h 174"/>
                  <a:gd name="T28" fmla="*/ 58 w 116"/>
                  <a:gd name="T29" fmla="*/ 55 h 174"/>
                  <a:gd name="T30" fmla="*/ 58 w 116"/>
                  <a:gd name="T31" fmla="*/ 61 h 174"/>
                  <a:gd name="T32" fmla="*/ 103 w 116"/>
                  <a:gd name="T33" fmla="*/ 142 h 174"/>
                  <a:gd name="T34" fmla="*/ 105 w 116"/>
                  <a:gd name="T35" fmla="*/ 148 h 174"/>
                  <a:gd name="T36" fmla="*/ 85 w 116"/>
                  <a:gd name="T37" fmla="*/ 151 h 174"/>
                  <a:gd name="T38" fmla="*/ 108 w 116"/>
                  <a:gd name="T39" fmla="*/ 155 h 174"/>
                  <a:gd name="T40" fmla="*/ 92 w 116"/>
                  <a:gd name="T41" fmla="*/ 162 h 174"/>
                  <a:gd name="T42" fmla="*/ 88 w 116"/>
                  <a:gd name="T43" fmla="*/ 158 h 174"/>
                  <a:gd name="T44" fmla="*/ 106 w 116"/>
                  <a:gd name="T45" fmla="*/ 150 h 174"/>
                  <a:gd name="T46" fmla="*/ 104 w 116"/>
                  <a:gd name="T47" fmla="*/ 166 h 174"/>
                  <a:gd name="T48" fmla="*/ 108 w 116"/>
                  <a:gd name="T49" fmla="*/ 158 h 174"/>
                  <a:gd name="T50" fmla="*/ 104 w 116"/>
                  <a:gd name="T51" fmla="*/ 166 h 174"/>
                  <a:gd name="T52" fmla="*/ 56 w 116"/>
                  <a:gd name="T53" fmla="*/ 8 h 174"/>
                  <a:gd name="T54" fmla="*/ 94 w 116"/>
                  <a:gd name="T55" fmla="*/ 101 h 174"/>
                  <a:gd name="T56" fmla="*/ 101 w 116"/>
                  <a:gd name="T57" fmla="*/ 139 h 174"/>
                  <a:gd name="T58" fmla="*/ 100 w 116"/>
                  <a:gd name="T59" fmla="*/ 140 h 174"/>
                  <a:gd name="T60" fmla="*/ 77 w 116"/>
                  <a:gd name="T61" fmla="*/ 81 h 174"/>
                  <a:gd name="T62" fmla="*/ 81 w 116"/>
                  <a:gd name="T63" fmla="*/ 63 h 174"/>
                  <a:gd name="T64" fmla="*/ 73 w 116"/>
                  <a:gd name="T65" fmla="*/ 66 h 174"/>
                  <a:gd name="T66" fmla="*/ 76 w 116"/>
                  <a:gd name="T67" fmla="*/ 55 h 174"/>
                  <a:gd name="T68" fmla="*/ 68 w 116"/>
                  <a:gd name="T69" fmla="*/ 63 h 174"/>
                  <a:gd name="T70" fmla="*/ 61 w 116"/>
                  <a:gd name="T71" fmla="*/ 53 h 174"/>
                  <a:gd name="T72" fmla="*/ 54 w 116"/>
                  <a:gd name="T73" fmla="*/ 56 h 174"/>
                  <a:gd name="T74" fmla="*/ 57 w 116"/>
                  <a:gd name="T75" fmla="*/ 65 h 174"/>
                  <a:gd name="T76" fmla="*/ 46 w 116"/>
                  <a:gd name="T77" fmla="*/ 63 h 174"/>
                  <a:gd name="T78" fmla="*/ 37 w 116"/>
                  <a:gd name="T79" fmla="*/ 63 h 174"/>
                  <a:gd name="T80" fmla="*/ 45 w 116"/>
                  <a:gd name="T81" fmla="*/ 70 h 174"/>
                  <a:gd name="T82" fmla="*/ 42 w 116"/>
                  <a:gd name="T83" fmla="*/ 76 h 174"/>
                  <a:gd name="T84" fmla="*/ 29 w 116"/>
                  <a:gd name="T85" fmla="*/ 78 h 174"/>
                  <a:gd name="T86" fmla="*/ 42 w 116"/>
                  <a:gd name="T87" fmla="*/ 79 h 174"/>
                  <a:gd name="T88" fmla="*/ 69 w 116"/>
                  <a:gd name="T89" fmla="*/ 107 h 174"/>
                  <a:gd name="T90" fmla="*/ 87 w 116"/>
                  <a:gd name="T91" fmla="*/ 147 h 174"/>
                  <a:gd name="T92" fmla="*/ 61 w 116"/>
                  <a:gd name="T93" fmla="*/ 121 h 174"/>
                  <a:gd name="T94" fmla="*/ 7 w 116"/>
                  <a:gd name="T95" fmla="*/ 43 h 174"/>
                  <a:gd name="T96" fmla="*/ 77 w 116"/>
                  <a:gd name="T97" fmla="*/ 65 h 174"/>
                  <a:gd name="T98" fmla="*/ 70 w 116"/>
                  <a:gd name="T99" fmla="*/ 61 h 174"/>
                  <a:gd name="T100" fmla="*/ 73 w 116"/>
                  <a:gd name="T101" fmla="*/ 56 h 174"/>
                  <a:gd name="T102" fmla="*/ 45 w 116"/>
                  <a:gd name="T103" fmla="*/ 66 h 174"/>
                  <a:gd name="T104" fmla="*/ 41 w 116"/>
                  <a:gd name="T105" fmla="*/ 64 h 174"/>
                  <a:gd name="T106" fmla="*/ 43 w 116"/>
                  <a:gd name="T107" fmla="*/ 64 h 174"/>
                  <a:gd name="T108" fmla="*/ 39 w 116"/>
                  <a:gd name="T109" fmla="*/ 77 h 174"/>
                  <a:gd name="T110" fmla="*/ 34 w 116"/>
                  <a:gd name="T111" fmla="*/ 77 h 174"/>
                  <a:gd name="T112" fmla="*/ 31 w 116"/>
                  <a:gd name="T113" fmla="*/ 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6" h="174">
                    <a:moveTo>
                      <a:pt x="62" y="125"/>
                    </a:moveTo>
                    <a:cubicBezTo>
                      <a:pt x="72" y="131"/>
                      <a:pt x="77" y="140"/>
                      <a:pt x="81" y="149"/>
                    </a:cubicBezTo>
                    <a:cubicBezTo>
                      <a:pt x="81" y="150"/>
                      <a:pt x="81" y="150"/>
                      <a:pt x="81" y="151"/>
                    </a:cubicBezTo>
                    <a:cubicBezTo>
                      <a:pt x="85" y="159"/>
                      <a:pt x="93" y="174"/>
                      <a:pt x="105" y="169"/>
                    </a:cubicBezTo>
                    <a:cubicBezTo>
                      <a:pt x="116" y="164"/>
                      <a:pt x="109" y="149"/>
                      <a:pt x="105" y="140"/>
                    </a:cubicBezTo>
                    <a:cubicBezTo>
                      <a:pt x="105" y="140"/>
                      <a:pt x="105" y="139"/>
                      <a:pt x="105" y="139"/>
                    </a:cubicBezTo>
                    <a:cubicBezTo>
                      <a:pt x="100" y="125"/>
                      <a:pt x="95" y="111"/>
                      <a:pt x="98" y="95"/>
                    </a:cubicBezTo>
                    <a:cubicBezTo>
                      <a:pt x="99" y="83"/>
                      <a:pt x="103" y="71"/>
                      <a:pt x="101" y="59"/>
                    </a:cubicBezTo>
                    <a:cubicBezTo>
                      <a:pt x="99" y="38"/>
                      <a:pt x="86" y="13"/>
                      <a:pt x="65" y="6"/>
                    </a:cubicBezTo>
                    <a:cubicBezTo>
                      <a:pt x="47" y="0"/>
                      <a:pt x="26" y="9"/>
                      <a:pt x="14" y="23"/>
                    </a:cubicBezTo>
                    <a:cubicBezTo>
                      <a:pt x="1" y="38"/>
                      <a:pt x="0" y="60"/>
                      <a:pt x="6" y="77"/>
                    </a:cubicBezTo>
                    <a:cubicBezTo>
                      <a:pt x="12" y="92"/>
                      <a:pt x="22" y="104"/>
                      <a:pt x="36" y="111"/>
                    </a:cubicBezTo>
                    <a:cubicBezTo>
                      <a:pt x="44" y="116"/>
                      <a:pt x="54" y="120"/>
                      <a:pt x="62" y="125"/>
                    </a:cubicBezTo>
                    <a:close/>
                    <a:moveTo>
                      <a:pt x="74" y="109"/>
                    </a:moveTo>
                    <a:cubicBezTo>
                      <a:pt x="67" y="98"/>
                      <a:pt x="58" y="87"/>
                      <a:pt x="47" y="79"/>
                    </a:cubicBezTo>
                    <a:cubicBezTo>
                      <a:pt x="47" y="79"/>
                      <a:pt x="46" y="78"/>
                      <a:pt x="45" y="77"/>
                    </a:cubicBezTo>
                    <a:cubicBezTo>
                      <a:pt x="47" y="76"/>
                      <a:pt x="48" y="73"/>
                      <a:pt x="48" y="70"/>
                    </a:cubicBezTo>
                    <a:cubicBezTo>
                      <a:pt x="50" y="71"/>
                      <a:pt x="53" y="71"/>
                      <a:pt x="54" y="71"/>
                    </a:cubicBezTo>
                    <a:cubicBezTo>
                      <a:pt x="57" y="70"/>
                      <a:pt x="59" y="68"/>
                      <a:pt x="60" y="65"/>
                    </a:cubicBezTo>
                    <a:cubicBezTo>
                      <a:pt x="63" y="66"/>
                      <a:pt x="65" y="67"/>
                      <a:pt x="68" y="66"/>
                    </a:cubicBezTo>
                    <a:cubicBezTo>
                      <a:pt x="68" y="66"/>
                      <a:pt x="69" y="67"/>
                      <a:pt x="69" y="67"/>
                    </a:cubicBezTo>
                    <a:cubicBezTo>
                      <a:pt x="70" y="68"/>
                      <a:pt x="71" y="69"/>
                      <a:pt x="73" y="69"/>
                    </a:cubicBezTo>
                    <a:cubicBezTo>
                      <a:pt x="72" y="72"/>
                      <a:pt x="72" y="75"/>
                      <a:pt x="73" y="78"/>
                    </a:cubicBezTo>
                    <a:cubicBezTo>
                      <a:pt x="75" y="85"/>
                      <a:pt x="77" y="92"/>
                      <a:pt x="80" y="99"/>
                    </a:cubicBezTo>
                    <a:cubicBezTo>
                      <a:pt x="86" y="113"/>
                      <a:pt x="91" y="128"/>
                      <a:pt x="97" y="141"/>
                    </a:cubicBezTo>
                    <a:cubicBezTo>
                      <a:pt x="94" y="143"/>
                      <a:pt x="92" y="144"/>
                      <a:pt x="89" y="146"/>
                    </a:cubicBezTo>
                    <a:cubicBezTo>
                      <a:pt x="86" y="133"/>
                      <a:pt x="81" y="120"/>
                      <a:pt x="74" y="109"/>
                    </a:cubicBezTo>
                    <a:close/>
                    <a:moveTo>
                      <a:pt x="58" y="60"/>
                    </a:moveTo>
                    <a:cubicBezTo>
                      <a:pt x="57" y="58"/>
                      <a:pt x="57" y="56"/>
                      <a:pt x="56" y="55"/>
                    </a:cubicBezTo>
                    <a:cubicBezTo>
                      <a:pt x="56" y="52"/>
                      <a:pt x="58" y="54"/>
                      <a:pt x="58" y="55"/>
                    </a:cubicBezTo>
                    <a:cubicBezTo>
                      <a:pt x="59" y="56"/>
                      <a:pt x="58" y="58"/>
                      <a:pt x="58" y="59"/>
                    </a:cubicBezTo>
                    <a:cubicBezTo>
                      <a:pt x="58" y="60"/>
                      <a:pt x="58" y="60"/>
                      <a:pt x="58" y="61"/>
                    </a:cubicBezTo>
                    <a:cubicBezTo>
                      <a:pt x="58" y="60"/>
                      <a:pt x="58" y="60"/>
                      <a:pt x="58" y="60"/>
                    </a:cubicBezTo>
                    <a:close/>
                    <a:moveTo>
                      <a:pt x="103" y="142"/>
                    </a:moveTo>
                    <a:cubicBezTo>
                      <a:pt x="103" y="144"/>
                      <a:pt x="104" y="146"/>
                      <a:pt x="105" y="148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99" y="151"/>
                      <a:pt x="93" y="153"/>
                      <a:pt x="87" y="156"/>
                    </a:cubicBezTo>
                    <a:cubicBezTo>
                      <a:pt x="86" y="154"/>
                      <a:pt x="85" y="152"/>
                      <a:pt x="85" y="151"/>
                    </a:cubicBezTo>
                    <a:cubicBezTo>
                      <a:pt x="91" y="148"/>
                      <a:pt x="97" y="145"/>
                      <a:pt x="103" y="142"/>
                    </a:cubicBezTo>
                    <a:close/>
                    <a:moveTo>
                      <a:pt x="108" y="155"/>
                    </a:moveTo>
                    <a:cubicBezTo>
                      <a:pt x="108" y="155"/>
                      <a:pt x="107" y="155"/>
                      <a:pt x="107" y="155"/>
                    </a:cubicBezTo>
                    <a:cubicBezTo>
                      <a:pt x="102" y="156"/>
                      <a:pt x="98" y="160"/>
                      <a:pt x="92" y="162"/>
                    </a:cubicBezTo>
                    <a:cubicBezTo>
                      <a:pt x="92" y="162"/>
                      <a:pt x="92" y="162"/>
                      <a:pt x="91" y="162"/>
                    </a:cubicBezTo>
                    <a:cubicBezTo>
                      <a:pt x="90" y="161"/>
                      <a:pt x="89" y="160"/>
                      <a:pt x="88" y="158"/>
                    </a:cubicBezTo>
                    <a:cubicBezTo>
                      <a:pt x="94" y="156"/>
                      <a:pt x="100" y="153"/>
                      <a:pt x="106" y="151"/>
                    </a:cubicBezTo>
                    <a:cubicBezTo>
                      <a:pt x="106" y="151"/>
                      <a:pt x="106" y="151"/>
                      <a:pt x="106" y="150"/>
                    </a:cubicBezTo>
                    <a:cubicBezTo>
                      <a:pt x="107" y="152"/>
                      <a:pt x="107" y="154"/>
                      <a:pt x="108" y="155"/>
                    </a:cubicBezTo>
                    <a:close/>
                    <a:moveTo>
                      <a:pt x="104" y="166"/>
                    </a:moveTo>
                    <a:cubicBezTo>
                      <a:pt x="100" y="169"/>
                      <a:pt x="96" y="167"/>
                      <a:pt x="93" y="164"/>
                    </a:cubicBezTo>
                    <a:cubicBezTo>
                      <a:pt x="98" y="163"/>
                      <a:pt x="102" y="159"/>
                      <a:pt x="108" y="158"/>
                    </a:cubicBezTo>
                    <a:cubicBezTo>
                      <a:pt x="108" y="158"/>
                      <a:pt x="108" y="158"/>
                      <a:pt x="108" y="158"/>
                    </a:cubicBezTo>
                    <a:cubicBezTo>
                      <a:pt x="108" y="161"/>
                      <a:pt x="107" y="164"/>
                      <a:pt x="104" y="166"/>
                    </a:cubicBezTo>
                    <a:close/>
                    <a:moveTo>
                      <a:pt x="7" y="43"/>
                    </a:moveTo>
                    <a:cubicBezTo>
                      <a:pt x="12" y="21"/>
                      <a:pt x="34" y="6"/>
                      <a:pt x="56" y="8"/>
                    </a:cubicBezTo>
                    <a:cubicBezTo>
                      <a:pt x="82" y="9"/>
                      <a:pt x="97" y="39"/>
                      <a:pt x="99" y="62"/>
                    </a:cubicBezTo>
                    <a:cubicBezTo>
                      <a:pt x="100" y="76"/>
                      <a:pt x="95" y="88"/>
                      <a:pt x="94" y="101"/>
                    </a:cubicBezTo>
                    <a:cubicBezTo>
                      <a:pt x="93" y="114"/>
                      <a:pt x="97" y="126"/>
                      <a:pt x="101" y="138"/>
                    </a:cubicBezTo>
                    <a:cubicBezTo>
                      <a:pt x="101" y="138"/>
                      <a:pt x="101" y="139"/>
                      <a:pt x="101" y="139"/>
                    </a:cubicBezTo>
                    <a:cubicBezTo>
                      <a:pt x="101" y="139"/>
                      <a:pt x="101" y="139"/>
                      <a:pt x="101" y="139"/>
                    </a:cubicBezTo>
                    <a:cubicBezTo>
                      <a:pt x="101" y="140"/>
                      <a:pt x="100" y="140"/>
                      <a:pt x="100" y="140"/>
                    </a:cubicBezTo>
                    <a:cubicBezTo>
                      <a:pt x="94" y="127"/>
                      <a:pt x="89" y="114"/>
                      <a:pt x="84" y="101"/>
                    </a:cubicBezTo>
                    <a:cubicBezTo>
                      <a:pt x="81" y="94"/>
                      <a:pt x="79" y="88"/>
                      <a:pt x="77" y="81"/>
                    </a:cubicBezTo>
                    <a:cubicBezTo>
                      <a:pt x="76" y="77"/>
                      <a:pt x="75" y="73"/>
                      <a:pt x="76" y="69"/>
                    </a:cubicBezTo>
                    <a:cubicBezTo>
                      <a:pt x="79" y="68"/>
                      <a:pt x="82" y="66"/>
                      <a:pt x="81" y="63"/>
                    </a:cubicBezTo>
                    <a:cubicBezTo>
                      <a:pt x="81" y="62"/>
                      <a:pt x="79" y="59"/>
                      <a:pt x="77" y="61"/>
                    </a:cubicBezTo>
                    <a:cubicBezTo>
                      <a:pt x="75" y="62"/>
                      <a:pt x="74" y="64"/>
                      <a:pt x="73" y="66"/>
                    </a:cubicBezTo>
                    <a:cubicBezTo>
                      <a:pt x="72" y="66"/>
                      <a:pt x="71" y="66"/>
                      <a:pt x="71" y="64"/>
                    </a:cubicBezTo>
                    <a:cubicBezTo>
                      <a:pt x="74" y="62"/>
                      <a:pt x="76" y="58"/>
                      <a:pt x="76" y="55"/>
                    </a:cubicBezTo>
                    <a:cubicBezTo>
                      <a:pt x="76" y="53"/>
                      <a:pt x="75" y="49"/>
                      <a:pt x="73" y="49"/>
                    </a:cubicBezTo>
                    <a:cubicBezTo>
                      <a:pt x="67" y="50"/>
                      <a:pt x="67" y="57"/>
                      <a:pt x="68" y="63"/>
                    </a:cubicBezTo>
                    <a:cubicBezTo>
                      <a:pt x="66" y="64"/>
                      <a:pt x="63" y="64"/>
                      <a:pt x="61" y="63"/>
                    </a:cubicBezTo>
                    <a:cubicBezTo>
                      <a:pt x="62" y="59"/>
                      <a:pt x="62" y="55"/>
                      <a:pt x="61" y="53"/>
                    </a:cubicBezTo>
                    <a:cubicBezTo>
                      <a:pt x="60" y="51"/>
                      <a:pt x="58" y="49"/>
                      <a:pt x="55" y="50"/>
                    </a:cubicBezTo>
                    <a:cubicBezTo>
                      <a:pt x="53" y="51"/>
                      <a:pt x="53" y="54"/>
                      <a:pt x="54" y="56"/>
                    </a:cubicBezTo>
                    <a:cubicBezTo>
                      <a:pt x="54" y="59"/>
                      <a:pt x="56" y="62"/>
                      <a:pt x="58" y="64"/>
                    </a:cubicBezTo>
                    <a:cubicBezTo>
                      <a:pt x="58" y="64"/>
                      <a:pt x="58" y="65"/>
                      <a:pt x="57" y="65"/>
                    </a:cubicBezTo>
                    <a:cubicBezTo>
                      <a:pt x="56" y="68"/>
                      <a:pt x="52" y="68"/>
                      <a:pt x="48" y="67"/>
                    </a:cubicBezTo>
                    <a:cubicBezTo>
                      <a:pt x="48" y="66"/>
                      <a:pt x="47" y="65"/>
                      <a:pt x="46" y="63"/>
                    </a:cubicBezTo>
                    <a:cubicBezTo>
                      <a:pt x="45" y="61"/>
                      <a:pt x="43" y="59"/>
                      <a:pt x="40" y="58"/>
                    </a:cubicBezTo>
                    <a:cubicBezTo>
                      <a:pt x="38" y="58"/>
                      <a:pt x="36" y="61"/>
                      <a:pt x="37" y="63"/>
                    </a:cubicBezTo>
                    <a:cubicBezTo>
                      <a:pt x="37" y="66"/>
                      <a:pt x="40" y="67"/>
                      <a:pt x="42" y="68"/>
                    </a:cubicBezTo>
                    <a:cubicBezTo>
                      <a:pt x="43" y="69"/>
                      <a:pt x="44" y="69"/>
                      <a:pt x="45" y="7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45" y="72"/>
                      <a:pt x="44" y="74"/>
                      <a:pt x="42" y="76"/>
                    </a:cubicBezTo>
                    <a:cubicBezTo>
                      <a:pt x="38" y="72"/>
                      <a:pt x="32" y="69"/>
                      <a:pt x="28" y="72"/>
                    </a:cubicBezTo>
                    <a:cubicBezTo>
                      <a:pt x="27" y="74"/>
                      <a:pt x="27" y="77"/>
                      <a:pt x="29" y="78"/>
                    </a:cubicBezTo>
                    <a:cubicBezTo>
                      <a:pt x="32" y="81"/>
                      <a:pt x="36" y="80"/>
                      <a:pt x="40" y="80"/>
                    </a:cubicBezTo>
                    <a:cubicBezTo>
                      <a:pt x="41" y="80"/>
                      <a:pt x="41" y="79"/>
                      <a:pt x="42" y="79"/>
                    </a:cubicBezTo>
                    <a:cubicBezTo>
                      <a:pt x="43" y="79"/>
                      <a:pt x="43" y="80"/>
                      <a:pt x="44" y="80"/>
                    </a:cubicBezTo>
                    <a:cubicBezTo>
                      <a:pt x="54" y="87"/>
                      <a:pt x="61" y="97"/>
                      <a:pt x="69" y="107"/>
                    </a:cubicBezTo>
                    <a:cubicBezTo>
                      <a:pt x="77" y="118"/>
                      <a:pt x="83" y="132"/>
                      <a:pt x="86" y="146"/>
                    </a:cubicBezTo>
                    <a:cubicBezTo>
                      <a:pt x="86" y="146"/>
                      <a:pt x="86" y="147"/>
                      <a:pt x="87" y="147"/>
                    </a:cubicBezTo>
                    <a:cubicBezTo>
                      <a:pt x="86" y="147"/>
                      <a:pt x="85" y="147"/>
                      <a:pt x="84" y="148"/>
                    </a:cubicBezTo>
                    <a:cubicBezTo>
                      <a:pt x="79" y="137"/>
                      <a:pt x="72" y="127"/>
                      <a:pt x="61" y="121"/>
                    </a:cubicBezTo>
                    <a:cubicBezTo>
                      <a:pt x="50" y="114"/>
                      <a:pt x="37" y="110"/>
                      <a:pt x="26" y="101"/>
                    </a:cubicBezTo>
                    <a:cubicBezTo>
                      <a:pt x="10" y="88"/>
                      <a:pt x="2" y="64"/>
                      <a:pt x="7" y="43"/>
                    </a:cubicBezTo>
                    <a:close/>
                    <a:moveTo>
                      <a:pt x="77" y="65"/>
                    </a:moveTo>
                    <a:cubicBezTo>
                      <a:pt x="77" y="65"/>
                      <a:pt x="77" y="65"/>
                      <a:pt x="77" y="65"/>
                    </a:cubicBezTo>
                    <a:cubicBezTo>
                      <a:pt x="78" y="63"/>
                      <a:pt x="79" y="64"/>
                      <a:pt x="77" y="65"/>
                    </a:cubicBezTo>
                    <a:close/>
                    <a:moveTo>
                      <a:pt x="70" y="61"/>
                    </a:moveTo>
                    <a:cubicBezTo>
                      <a:pt x="70" y="59"/>
                      <a:pt x="70" y="56"/>
                      <a:pt x="71" y="54"/>
                    </a:cubicBezTo>
                    <a:cubicBezTo>
                      <a:pt x="73" y="51"/>
                      <a:pt x="73" y="55"/>
                      <a:pt x="73" y="56"/>
                    </a:cubicBezTo>
                    <a:cubicBezTo>
                      <a:pt x="73" y="58"/>
                      <a:pt x="71" y="60"/>
                      <a:pt x="70" y="61"/>
                    </a:cubicBezTo>
                    <a:close/>
                    <a:moveTo>
                      <a:pt x="45" y="66"/>
                    </a:moveTo>
                    <a:cubicBezTo>
                      <a:pt x="44" y="66"/>
                      <a:pt x="43" y="65"/>
                      <a:pt x="43" y="65"/>
                    </a:cubicBezTo>
                    <a:cubicBezTo>
                      <a:pt x="42" y="65"/>
                      <a:pt x="42" y="65"/>
                      <a:pt x="41" y="64"/>
                    </a:cubicBezTo>
                    <a:cubicBezTo>
                      <a:pt x="40" y="64"/>
                      <a:pt x="40" y="63"/>
                      <a:pt x="41" y="62"/>
                    </a:cubicBezTo>
                    <a:cubicBezTo>
                      <a:pt x="42" y="62"/>
                      <a:pt x="43" y="63"/>
                      <a:pt x="43" y="64"/>
                    </a:cubicBezTo>
                    <a:cubicBezTo>
                      <a:pt x="44" y="65"/>
                      <a:pt x="44" y="65"/>
                      <a:pt x="45" y="66"/>
                    </a:cubicBezTo>
                    <a:close/>
                    <a:moveTo>
                      <a:pt x="39" y="77"/>
                    </a:moveTo>
                    <a:cubicBezTo>
                      <a:pt x="39" y="77"/>
                      <a:pt x="38" y="77"/>
                      <a:pt x="38" y="77"/>
                    </a:cubicBezTo>
                    <a:cubicBezTo>
                      <a:pt x="37" y="77"/>
                      <a:pt x="35" y="77"/>
                      <a:pt x="34" y="77"/>
                    </a:cubicBezTo>
                    <a:cubicBezTo>
                      <a:pt x="34" y="77"/>
                      <a:pt x="33" y="77"/>
                      <a:pt x="33" y="77"/>
                    </a:cubicBezTo>
                    <a:cubicBezTo>
                      <a:pt x="31" y="77"/>
                      <a:pt x="31" y="76"/>
                      <a:pt x="31" y="74"/>
                    </a:cubicBezTo>
                    <a:cubicBezTo>
                      <a:pt x="33" y="73"/>
                      <a:pt x="36" y="75"/>
                      <a:pt x="39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0" name="Freeform 31"/>
              <p:cNvSpPr>
                <a:spLocks noEditPoints="1"/>
              </p:cNvSpPr>
              <p:nvPr/>
            </p:nvSpPr>
            <p:spPr bwMode="auto">
              <a:xfrm>
                <a:off x="628742" y="2630217"/>
                <a:ext cx="320449" cy="258163"/>
              </a:xfrm>
              <a:custGeom>
                <a:avLst/>
                <a:gdLst>
                  <a:gd name="T0" fmla="*/ 128 w 165"/>
                  <a:gd name="T1" fmla="*/ 118 h 133"/>
                  <a:gd name="T2" fmla="*/ 158 w 165"/>
                  <a:gd name="T3" fmla="*/ 123 h 133"/>
                  <a:gd name="T4" fmla="*/ 142 w 165"/>
                  <a:gd name="T5" fmla="*/ 97 h 133"/>
                  <a:gd name="T6" fmla="*/ 96 w 165"/>
                  <a:gd name="T7" fmla="*/ 31 h 133"/>
                  <a:gd name="T8" fmla="*/ 3 w 165"/>
                  <a:gd name="T9" fmla="*/ 48 h 133"/>
                  <a:gd name="T10" fmla="*/ 69 w 165"/>
                  <a:gd name="T11" fmla="*/ 111 h 133"/>
                  <a:gd name="T12" fmla="*/ 100 w 165"/>
                  <a:gd name="T13" fmla="*/ 88 h 133"/>
                  <a:gd name="T14" fmla="*/ 58 w 165"/>
                  <a:gd name="T15" fmla="*/ 77 h 133"/>
                  <a:gd name="T16" fmla="*/ 63 w 165"/>
                  <a:gd name="T17" fmla="*/ 67 h 133"/>
                  <a:gd name="T18" fmla="*/ 72 w 165"/>
                  <a:gd name="T19" fmla="*/ 55 h 133"/>
                  <a:gd name="T20" fmla="*/ 77 w 165"/>
                  <a:gd name="T21" fmla="*/ 56 h 133"/>
                  <a:gd name="T22" fmla="*/ 100 w 165"/>
                  <a:gd name="T23" fmla="*/ 77 h 133"/>
                  <a:gd name="T24" fmla="*/ 132 w 165"/>
                  <a:gd name="T25" fmla="*/ 111 h 133"/>
                  <a:gd name="T26" fmla="*/ 60 w 165"/>
                  <a:gd name="T27" fmla="*/ 55 h 133"/>
                  <a:gd name="T28" fmla="*/ 58 w 165"/>
                  <a:gd name="T29" fmla="*/ 51 h 133"/>
                  <a:gd name="T30" fmla="*/ 61 w 165"/>
                  <a:gd name="T31" fmla="*/ 56 h 133"/>
                  <a:gd name="T32" fmla="*/ 142 w 165"/>
                  <a:gd name="T33" fmla="*/ 101 h 133"/>
                  <a:gd name="T34" fmla="*/ 147 w 165"/>
                  <a:gd name="T35" fmla="*/ 105 h 133"/>
                  <a:gd name="T36" fmla="*/ 131 w 165"/>
                  <a:gd name="T37" fmla="*/ 118 h 133"/>
                  <a:gd name="T38" fmla="*/ 153 w 165"/>
                  <a:gd name="T39" fmla="*/ 109 h 133"/>
                  <a:gd name="T40" fmla="*/ 144 w 165"/>
                  <a:gd name="T41" fmla="*/ 123 h 133"/>
                  <a:gd name="T42" fmla="*/ 138 w 165"/>
                  <a:gd name="T43" fmla="*/ 122 h 133"/>
                  <a:gd name="T44" fmla="*/ 150 w 165"/>
                  <a:gd name="T45" fmla="*/ 106 h 133"/>
                  <a:gd name="T46" fmla="*/ 156 w 165"/>
                  <a:gd name="T47" fmla="*/ 120 h 133"/>
                  <a:gd name="T48" fmla="*/ 155 w 165"/>
                  <a:gd name="T49" fmla="*/ 112 h 133"/>
                  <a:gd name="T50" fmla="*/ 156 w 165"/>
                  <a:gd name="T51" fmla="*/ 120 h 133"/>
                  <a:gd name="T52" fmla="*/ 31 w 165"/>
                  <a:gd name="T53" fmla="*/ 12 h 133"/>
                  <a:gd name="T54" fmla="*/ 113 w 165"/>
                  <a:gd name="T55" fmla="*/ 71 h 133"/>
                  <a:gd name="T56" fmla="*/ 139 w 165"/>
                  <a:gd name="T57" fmla="*/ 99 h 133"/>
                  <a:gd name="T58" fmla="*/ 138 w 165"/>
                  <a:gd name="T59" fmla="*/ 101 h 133"/>
                  <a:gd name="T60" fmla="*/ 87 w 165"/>
                  <a:gd name="T61" fmla="*/ 63 h 133"/>
                  <a:gd name="T62" fmla="*/ 82 w 165"/>
                  <a:gd name="T63" fmla="*/ 46 h 133"/>
                  <a:gd name="T64" fmla="*/ 77 w 165"/>
                  <a:gd name="T65" fmla="*/ 53 h 133"/>
                  <a:gd name="T66" fmla="*/ 73 w 165"/>
                  <a:gd name="T67" fmla="*/ 42 h 133"/>
                  <a:gd name="T68" fmla="*/ 70 w 165"/>
                  <a:gd name="T69" fmla="*/ 53 h 133"/>
                  <a:gd name="T70" fmla="*/ 59 w 165"/>
                  <a:gd name="T71" fmla="*/ 48 h 133"/>
                  <a:gd name="T72" fmla="*/ 54 w 165"/>
                  <a:gd name="T73" fmla="*/ 55 h 133"/>
                  <a:gd name="T74" fmla="*/ 63 w 165"/>
                  <a:gd name="T75" fmla="*/ 60 h 133"/>
                  <a:gd name="T76" fmla="*/ 52 w 165"/>
                  <a:gd name="T77" fmla="*/ 65 h 133"/>
                  <a:gd name="T78" fmla="*/ 44 w 165"/>
                  <a:gd name="T79" fmla="*/ 69 h 133"/>
                  <a:gd name="T80" fmla="*/ 55 w 165"/>
                  <a:gd name="T81" fmla="*/ 70 h 133"/>
                  <a:gd name="T82" fmla="*/ 55 w 165"/>
                  <a:gd name="T83" fmla="*/ 77 h 133"/>
                  <a:gd name="T84" fmla="*/ 45 w 165"/>
                  <a:gd name="T85" fmla="*/ 87 h 133"/>
                  <a:gd name="T86" fmla="*/ 57 w 165"/>
                  <a:gd name="T87" fmla="*/ 80 h 133"/>
                  <a:gd name="T88" fmla="*/ 94 w 165"/>
                  <a:gd name="T89" fmla="*/ 89 h 133"/>
                  <a:gd name="T90" fmla="*/ 131 w 165"/>
                  <a:gd name="T91" fmla="*/ 113 h 133"/>
                  <a:gd name="T92" fmla="*/ 96 w 165"/>
                  <a:gd name="T93" fmla="*/ 105 h 133"/>
                  <a:gd name="T94" fmla="*/ 8 w 165"/>
                  <a:gd name="T95" fmla="*/ 68 h 133"/>
                  <a:gd name="T96" fmla="*/ 79 w 165"/>
                  <a:gd name="T97" fmla="*/ 49 h 133"/>
                  <a:gd name="T98" fmla="*/ 71 w 165"/>
                  <a:gd name="T99" fmla="*/ 50 h 133"/>
                  <a:gd name="T100" fmla="*/ 71 w 165"/>
                  <a:gd name="T101" fmla="*/ 44 h 133"/>
                  <a:gd name="T102" fmla="*/ 52 w 165"/>
                  <a:gd name="T103" fmla="*/ 68 h 133"/>
                  <a:gd name="T104" fmla="*/ 48 w 165"/>
                  <a:gd name="T105" fmla="*/ 68 h 133"/>
                  <a:gd name="T106" fmla="*/ 50 w 165"/>
                  <a:gd name="T107" fmla="*/ 67 h 133"/>
                  <a:gd name="T108" fmla="*/ 53 w 165"/>
                  <a:gd name="T109" fmla="*/ 80 h 133"/>
                  <a:gd name="T110" fmla="*/ 49 w 165"/>
                  <a:gd name="T111" fmla="*/ 83 h 133"/>
                  <a:gd name="T112" fmla="*/ 45 w 165"/>
                  <a:gd name="T113" fmla="*/ 82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65" h="133">
                    <a:moveTo>
                      <a:pt x="99" y="108"/>
                    </a:moveTo>
                    <a:cubicBezTo>
                      <a:pt x="110" y="108"/>
                      <a:pt x="119" y="113"/>
                      <a:pt x="128" y="118"/>
                    </a:cubicBezTo>
                    <a:cubicBezTo>
                      <a:pt x="128" y="119"/>
                      <a:pt x="128" y="119"/>
                      <a:pt x="128" y="120"/>
                    </a:cubicBezTo>
                    <a:cubicBezTo>
                      <a:pt x="136" y="125"/>
                      <a:pt x="151" y="133"/>
                      <a:pt x="158" y="123"/>
                    </a:cubicBezTo>
                    <a:cubicBezTo>
                      <a:pt x="165" y="112"/>
                      <a:pt x="151" y="103"/>
                      <a:pt x="142" y="98"/>
                    </a:cubicBezTo>
                    <a:cubicBezTo>
                      <a:pt x="142" y="98"/>
                      <a:pt x="142" y="97"/>
                      <a:pt x="142" y="97"/>
                    </a:cubicBezTo>
                    <a:cubicBezTo>
                      <a:pt x="130" y="88"/>
                      <a:pt x="119" y="78"/>
                      <a:pt x="113" y="64"/>
                    </a:cubicBezTo>
                    <a:cubicBezTo>
                      <a:pt x="108" y="53"/>
                      <a:pt x="104" y="41"/>
                      <a:pt x="96" y="31"/>
                    </a:cubicBezTo>
                    <a:cubicBezTo>
                      <a:pt x="83" y="15"/>
                      <a:pt x="59" y="1"/>
                      <a:pt x="38" y="6"/>
                    </a:cubicBezTo>
                    <a:cubicBezTo>
                      <a:pt x="19" y="11"/>
                      <a:pt x="6" y="30"/>
                      <a:pt x="3" y="48"/>
                    </a:cubicBezTo>
                    <a:cubicBezTo>
                      <a:pt x="0" y="67"/>
                      <a:pt x="11" y="86"/>
                      <a:pt x="26" y="98"/>
                    </a:cubicBezTo>
                    <a:cubicBezTo>
                      <a:pt x="38" y="108"/>
                      <a:pt x="54" y="112"/>
                      <a:pt x="69" y="111"/>
                    </a:cubicBezTo>
                    <a:cubicBezTo>
                      <a:pt x="79" y="110"/>
                      <a:pt x="89" y="108"/>
                      <a:pt x="99" y="108"/>
                    </a:cubicBezTo>
                    <a:close/>
                    <a:moveTo>
                      <a:pt x="100" y="88"/>
                    </a:moveTo>
                    <a:cubicBezTo>
                      <a:pt x="88" y="83"/>
                      <a:pt x="74" y="78"/>
                      <a:pt x="62" y="77"/>
                    </a:cubicBezTo>
                    <a:cubicBezTo>
                      <a:pt x="61" y="77"/>
                      <a:pt x="60" y="77"/>
                      <a:pt x="58" y="77"/>
                    </a:cubicBezTo>
                    <a:cubicBezTo>
                      <a:pt x="59" y="75"/>
                      <a:pt x="59" y="72"/>
                      <a:pt x="58" y="70"/>
                    </a:cubicBezTo>
                    <a:cubicBezTo>
                      <a:pt x="60" y="69"/>
                      <a:pt x="62" y="68"/>
                      <a:pt x="63" y="67"/>
                    </a:cubicBezTo>
                    <a:cubicBezTo>
                      <a:pt x="65" y="65"/>
                      <a:pt x="65" y="62"/>
                      <a:pt x="65" y="59"/>
                    </a:cubicBezTo>
                    <a:cubicBezTo>
                      <a:pt x="68" y="59"/>
                      <a:pt x="70" y="57"/>
                      <a:pt x="72" y="55"/>
                    </a:cubicBezTo>
                    <a:cubicBezTo>
                      <a:pt x="73" y="55"/>
                      <a:pt x="73" y="56"/>
                      <a:pt x="74" y="56"/>
                    </a:cubicBezTo>
                    <a:cubicBezTo>
                      <a:pt x="75" y="56"/>
                      <a:pt x="76" y="56"/>
                      <a:pt x="77" y="56"/>
                    </a:cubicBezTo>
                    <a:cubicBezTo>
                      <a:pt x="79" y="59"/>
                      <a:pt x="80" y="61"/>
                      <a:pt x="83" y="63"/>
                    </a:cubicBezTo>
                    <a:cubicBezTo>
                      <a:pt x="88" y="68"/>
                      <a:pt x="94" y="73"/>
                      <a:pt x="100" y="77"/>
                    </a:cubicBezTo>
                    <a:cubicBezTo>
                      <a:pt x="112" y="85"/>
                      <a:pt x="124" y="95"/>
                      <a:pt x="137" y="104"/>
                    </a:cubicBezTo>
                    <a:cubicBezTo>
                      <a:pt x="135" y="106"/>
                      <a:pt x="134" y="109"/>
                      <a:pt x="132" y="111"/>
                    </a:cubicBezTo>
                    <a:cubicBezTo>
                      <a:pt x="123" y="102"/>
                      <a:pt x="112" y="94"/>
                      <a:pt x="100" y="88"/>
                    </a:cubicBezTo>
                    <a:close/>
                    <a:moveTo>
                      <a:pt x="60" y="55"/>
                    </a:moveTo>
                    <a:cubicBezTo>
                      <a:pt x="58" y="55"/>
                      <a:pt x="57" y="53"/>
                      <a:pt x="56" y="52"/>
                    </a:cubicBezTo>
                    <a:cubicBezTo>
                      <a:pt x="54" y="50"/>
                      <a:pt x="57" y="50"/>
                      <a:pt x="58" y="51"/>
                    </a:cubicBezTo>
                    <a:cubicBezTo>
                      <a:pt x="59" y="52"/>
                      <a:pt x="60" y="53"/>
                      <a:pt x="60" y="55"/>
                    </a:cubicBezTo>
                    <a:cubicBezTo>
                      <a:pt x="60" y="55"/>
                      <a:pt x="61" y="55"/>
                      <a:pt x="61" y="56"/>
                    </a:cubicBezTo>
                    <a:cubicBezTo>
                      <a:pt x="61" y="56"/>
                      <a:pt x="60" y="56"/>
                      <a:pt x="60" y="55"/>
                    </a:cubicBezTo>
                    <a:close/>
                    <a:moveTo>
                      <a:pt x="142" y="101"/>
                    </a:moveTo>
                    <a:cubicBezTo>
                      <a:pt x="144" y="102"/>
                      <a:pt x="146" y="103"/>
                      <a:pt x="148" y="105"/>
                    </a:cubicBezTo>
                    <a:cubicBezTo>
                      <a:pt x="147" y="105"/>
                      <a:pt x="147" y="105"/>
                      <a:pt x="147" y="105"/>
                    </a:cubicBezTo>
                    <a:cubicBezTo>
                      <a:pt x="143" y="111"/>
                      <a:pt x="139" y="115"/>
                      <a:pt x="136" y="121"/>
                    </a:cubicBezTo>
                    <a:cubicBezTo>
                      <a:pt x="134" y="120"/>
                      <a:pt x="133" y="119"/>
                      <a:pt x="131" y="118"/>
                    </a:cubicBezTo>
                    <a:cubicBezTo>
                      <a:pt x="135" y="113"/>
                      <a:pt x="138" y="107"/>
                      <a:pt x="142" y="101"/>
                    </a:cubicBezTo>
                    <a:close/>
                    <a:moveTo>
                      <a:pt x="153" y="109"/>
                    </a:moveTo>
                    <a:cubicBezTo>
                      <a:pt x="153" y="109"/>
                      <a:pt x="153" y="109"/>
                      <a:pt x="153" y="110"/>
                    </a:cubicBezTo>
                    <a:cubicBezTo>
                      <a:pt x="149" y="113"/>
                      <a:pt x="148" y="119"/>
                      <a:pt x="144" y="123"/>
                    </a:cubicBezTo>
                    <a:cubicBezTo>
                      <a:pt x="143" y="123"/>
                      <a:pt x="143" y="124"/>
                      <a:pt x="143" y="124"/>
                    </a:cubicBezTo>
                    <a:cubicBezTo>
                      <a:pt x="142" y="124"/>
                      <a:pt x="140" y="123"/>
                      <a:pt x="138" y="122"/>
                    </a:cubicBezTo>
                    <a:cubicBezTo>
                      <a:pt x="142" y="117"/>
                      <a:pt x="146" y="112"/>
                      <a:pt x="149" y="107"/>
                    </a:cubicBezTo>
                    <a:cubicBezTo>
                      <a:pt x="149" y="107"/>
                      <a:pt x="150" y="106"/>
                      <a:pt x="150" y="106"/>
                    </a:cubicBezTo>
                    <a:cubicBezTo>
                      <a:pt x="151" y="107"/>
                      <a:pt x="152" y="108"/>
                      <a:pt x="153" y="109"/>
                    </a:cubicBezTo>
                    <a:close/>
                    <a:moveTo>
                      <a:pt x="156" y="120"/>
                    </a:moveTo>
                    <a:cubicBezTo>
                      <a:pt x="154" y="125"/>
                      <a:pt x="150" y="126"/>
                      <a:pt x="146" y="125"/>
                    </a:cubicBezTo>
                    <a:cubicBezTo>
                      <a:pt x="150" y="121"/>
                      <a:pt x="151" y="115"/>
                      <a:pt x="155" y="112"/>
                    </a:cubicBezTo>
                    <a:cubicBezTo>
                      <a:pt x="155" y="112"/>
                      <a:pt x="155" y="112"/>
                      <a:pt x="155" y="111"/>
                    </a:cubicBezTo>
                    <a:cubicBezTo>
                      <a:pt x="157" y="114"/>
                      <a:pt x="158" y="117"/>
                      <a:pt x="156" y="120"/>
                    </a:cubicBezTo>
                    <a:close/>
                    <a:moveTo>
                      <a:pt x="8" y="68"/>
                    </a:moveTo>
                    <a:cubicBezTo>
                      <a:pt x="1" y="47"/>
                      <a:pt x="11" y="23"/>
                      <a:pt x="31" y="12"/>
                    </a:cubicBezTo>
                    <a:cubicBezTo>
                      <a:pt x="54" y="0"/>
                      <a:pt x="82" y="17"/>
                      <a:pt x="96" y="35"/>
                    </a:cubicBezTo>
                    <a:cubicBezTo>
                      <a:pt x="104" y="46"/>
                      <a:pt x="107" y="60"/>
                      <a:pt x="113" y="71"/>
                    </a:cubicBezTo>
                    <a:cubicBezTo>
                      <a:pt x="119" y="82"/>
                      <a:pt x="129" y="90"/>
                      <a:pt x="138" y="98"/>
                    </a:cubicBezTo>
                    <a:cubicBezTo>
                      <a:pt x="138" y="99"/>
                      <a:pt x="139" y="99"/>
                      <a:pt x="139" y="99"/>
                    </a:cubicBezTo>
                    <a:cubicBezTo>
                      <a:pt x="139" y="99"/>
                      <a:pt x="139" y="99"/>
                      <a:pt x="139" y="99"/>
                    </a:cubicBezTo>
                    <a:cubicBezTo>
                      <a:pt x="139" y="100"/>
                      <a:pt x="139" y="101"/>
                      <a:pt x="138" y="101"/>
                    </a:cubicBezTo>
                    <a:cubicBezTo>
                      <a:pt x="127" y="93"/>
                      <a:pt x="116" y="85"/>
                      <a:pt x="104" y="76"/>
                    </a:cubicBezTo>
                    <a:cubicBezTo>
                      <a:pt x="98" y="72"/>
                      <a:pt x="93" y="68"/>
                      <a:pt x="87" y="63"/>
                    </a:cubicBezTo>
                    <a:cubicBezTo>
                      <a:pt x="84" y="60"/>
                      <a:pt x="81" y="58"/>
                      <a:pt x="80" y="54"/>
                    </a:cubicBezTo>
                    <a:cubicBezTo>
                      <a:pt x="82" y="52"/>
                      <a:pt x="84" y="48"/>
                      <a:pt x="82" y="46"/>
                    </a:cubicBezTo>
                    <a:cubicBezTo>
                      <a:pt x="81" y="45"/>
                      <a:pt x="78" y="44"/>
                      <a:pt x="77" y="46"/>
                    </a:cubicBezTo>
                    <a:cubicBezTo>
                      <a:pt x="76" y="48"/>
                      <a:pt x="76" y="50"/>
                      <a:pt x="77" y="53"/>
                    </a:cubicBezTo>
                    <a:cubicBezTo>
                      <a:pt x="76" y="53"/>
                      <a:pt x="75" y="53"/>
                      <a:pt x="73" y="52"/>
                    </a:cubicBezTo>
                    <a:cubicBezTo>
                      <a:pt x="75" y="49"/>
                      <a:pt x="74" y="45"/>
                      <a:pt x="73" y="42"/>
                    </a:cubicBezTo>
                    <a:cubicBezTo>
                      <a:pt x="72" y="40"/>
                      <a:pt x="69" y="37"/>
                      <a:pt x="67" y="39"/>
                    </a:cubicBezTo>
                    <a:cubicBezTo>
                      <a:pt x="63" y="42"/>
                      <a:pt x="66" y="49"/>
                      <a:pt x="70" y="53"/>
                    </a:cubicBezTo>
                    <a:cubicBezTo>
                      <a:pt x="69" y="55"/>
                      <a:pt x="67" y="56"/>
                      <a:pt x="64" y="56"/>
                    </a:cubicBezTo>
                    <a:cubicBezTo>
                      <a:pt x="63" y="53"/>
                      <a:pt x="61" y="50"/>
                      <a:pt x="59" y="48"/>
                    </a:cubicBezTo>
                    <a:cubicBezTo>
                      <a:pt x="57" y="47"/>
                      <a:pt x="54" y="46"/>
                      <a:pt x="53" y="48"/>
                    </a:cubicBezTo>
                    <a:cubicBezTo>
                      <a:pt x="52" y="51"/>
                      <a:pt x="53" y="53"/>
                      <a:pt x="54" y="55"/>
                    </a:cubicBezTo>
                    <a:cubicBezTo>
                      <a:pt x="56" y="57"/>
                      <a:pt x="59" y="59"/>
                      <a:pt x="62" y="59"/>
                    </a:cubicBezTo>
                    <a:cubicBezTo>
                      <a:pt x="62" y="59"/>
                      <a:pt x="62" y="60"/>
                      <a:pt x="63" y="60"/>
                    </a:cubicBezTo>
                    <a:cubicBezTo>
                      <a:pt x="63" y="64"/>
                      <a:pt x="60" y="66"/>
                      <a:pt x="56" y="67"/>
                    </a:cubicBezTo>
                    <a:cubicBezTo>
                      <a:pt x="55" y="66"/>
                      <a:pt x="54" y="65"/>
                      <a:pt x="52" y="65"/>
                    </a:cubicBezTo>
                    <a:cubicBezTo>
                      <a:pt x="50" y="63"/>
                      <a:pt x="47" y="62"/>
                      <a:pt x="44" y="63"/>
                    </a:cubicBezTo>
                    <a:cubicBezTo>
                      <a:pt x="42" y="64"/>
                      <a:pt x="42" y="68"/>
                      <a:pt x="44" y="69"/>
                    </a:cubicBezTo>
                    <a:cubicBezTo>
                      <a:pt x="46" y="72"/>
                      <a:pt x="49" y="71"/>
                      <a:pt x="52" y="71"/>
                    </a:cubicBezTo>
                    <a:cubicBezTo>
                      <a:pt x="53" y="71"/>
                      <a:pt x="54" y="71"/>
                      <a:pt x="55" y="70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6" y="73"/>
                      <a:pt x="56" y="75"/>
                      <a:pt x="55" y="77"/>
                    </a:cubicBezTo>
                    <a:cubicBezTo>
                      <a:pt x="50" y="77"/>
                      <a:pt x="43" y="77"/>
                      <a:pt x="42" y="82"/>
                    </a:cubicBezTo>
                    <a:cubicBezTo>
                      <a:pt x="41" y="84"/>
                      <a:pt x="43" y="86"/>
                      <a:pt x="45" y="87"/>
                    </a:cubicBezTo>
                    <a:cubicBezTo>
                      <a:pt x="49" y="87"/>
                      <a:pt x="53" y="84"/>
                      <a:pt x="55" y="82"/>
                    </a:cubicBezTo>
                    <a:cubicBezTo>
                      <a:pt x="56" y="81"/>
                      <a:pt x="57" y="81"/>
                      <a:pt x="57" y="80"/>
                    </a:cubicBezTo>
                    <a:cubicBezTo>
                      <a:pt x="58" y="80"/>
                      <a:pt x="58" y="80"/>
                      <a:pt x="59" y="80"/>
                    </a:cubicBezTo>
                    <a:cubicBezTo>
                      <a:pt x="71" y="81"/>
                      <a:pt x="83" y="85"/>
                      <a:pt x="94" y="89"/>
                    </a:cubicBezTo>
                    <a:cubicBezTo>
                      <a:pt x="108" y="94"/>
                      <a:pt x="120" y="103"/>
                      <a:pt x="130" y="113"/>
                    </a:cubicBezTo>
                    <a:cubicBezTo>
                      <a:pt x="130" y="113"/>
                      <a:pt x="131" y="113"/>
                      <a:pt x="131" y="113"/>
                    </a:cubicBezTo>
                    <a:cubicBezTo>
                      <a:pt x="130" y="114"/>
                      <a:pt x="130" y="115"/>
                      <a:pt x="129" y="116"/>
                    </a:cubicBezTo>
                    <a:cubicBezTo>
                      <a:pt x="119" y="109"/>
                      <a:pt x="108" y="105"/>
                      <a:pt x="96" y="105"/>
                    </a:cubicBezTo>
                    <a:cubicBezTo>
                      <a:pt x="82" y="106"/>
                      <a:pt x="69" y="109"/>
                      <a:pt x="56" y="108"/>
                    </a:cubicBezTo>
                    <a:cubicBezTo>
                      <a:pt x="34" y="105"/>
                      <a:pt x="15" y="89"/>
                      <a:pt x="8" y="68"/>
                    </a:cubicBezTo>
                    <a:close/>
                    <a:moveTo>
                      <a:pt x="79" y="50"/>
                    </a:moveTo>
                    <a:cubicBezTo>
                      <a:pt x="79" y="50"/>
                      <a:pt x="79" y="50"/>
                      <a:pt x="79" y="49"/>
                    </a:cubicBezTo>
                    <a:cubicBezTo>
                      <a:pt x="79" y="47"/>
                      <a:pt x="80" y="48"/>
                      <a:pt x="79" y="50"/>
                    </a:cubicBezTo>
                    <a:close/>
                    <a:moveTo>
                      <a:pt x="71" y="50"/>
                    </a:moveTo>
                    <a:cubicBezTo>
                      <a:pt x="70" y="48"/>
                      <a:pt x="69" y="46"/>
                      <a:pt x="68" y="43"/>
                    </a:cubicBezTo>
                    <a:cubicBezTo>
                      <a:pt x="68" y="40"/>
                      <a:pt x="70" y="43"/>
                      <a:pt x="71" y="44"/>
                    </a:cubicBezTo>
                    <a:cubicBezTo>
                      <a:pt x="72" y="46"/>
                      <a:pt x="71" y="48"/>
                      <a:pt x="71" y="50"/>
                    </a:cubicBezTo>
                    <a:close/>
                    <a:moveTo>
                      <a:pt x="52" y="68"/>
                    </a:moveTo>
                    <a:cubicBezTo>
                      <a:pt x="51" y="68"/>
                      <a:pt x="51" y="68"/>
                      <a:pt x="50" y="68"/>
                    </a:cubicBezTo>
                    <a:cubicBezTo>
                      <a:pt x="49" y="68"/>
                      <a:pt x="49" y="68"/>
                      <a:pt x="48" y="68"/>
                    </a:cubicBezTo>
                    <a:cubicBezTo>
                      <a:pt x="47" y="68"/>
                      <a:pt x="47" y="68"/>
                      <a:pt x="47" y="66"/>
                    </a:cubicBezTo>
                    <a:cubicBezTo>
                      <a:pt x="48" y="66"/>
                      <a:pt x="49" y="66"/>
                      <a:pt x="50" y="67"/>
                    </a:cubicBezTo>
                    <a:cubicBezTo>
                      <a:pt x="51" y="67"/>
                      <a:pt x="52" y="67"/>
                      <a:pt x="52" y="68"/>
                    </a:cubicBezTo>
                    <a:close/>
                    <a:moveTo>
                      <a:pt x="53" y="80"/>
                    </a:moveTo>
                    <a:cubicBezTo>
                      <a:pt x="53" y="80"/>
                      <a:pt x="53" y="80"/>
                      <a:pt x="53" y="80"/>
                    </a:cubicBezTo>
                    <a:cubicBezTo>
                      <a:pt x="52" y="81"/>
                      <a:pt x="50" y="82"/>
                      <a:pt x="49" y="83"/>
                    </a:cubicBezTo>
                    <a:cubicBezTo>
                      <a:pt x="49" y="83"/>
                      <a:pt x="49" y="83"/>
                      <a:pt x="48" y="83"/>
                    </a:cubicBezTo>
                    <a:cubicBezTo>
                      <a:pt x="47" y="84"/>
                      <a:pt x="46" y="84"/>
                      <a:pt x="45" y="82"/>
                    </a:cubicBezTo>
                    <a:cubicBezTo>
                      <a:pt x="47" y="80"/>
                      <a:pt x="50" y="80"/>
                      <a:pt x="53" y="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1" name="Freeform 40"/>
              <p:cNvSpPr>
                <a:spLocks noEditPoints="1"/>
              </p:cNvSpPr>
              <p:nvPr/>
            </p:nvSpPr>
            <p:spPr bwMode="auto">
              <a:xfrm>
                <a:off x="1984795" y="1408356"/>
                <a:ext cx="153258" cy="363067"/>
              </a:xfrm>
              <a:custGeom>
                <a:avLst/>
                <a:gdLst>
                  <a:gd name="T0" fmla="*/ 60 w 79"/>
                  <a:gd name="T1" fmla="*/ 168 h 187"/>
                  <a:gd name="T2" fmla="*/ 77 w 79"/>
                  <a:gd name="T3" fmla="*/ 142 h 187"/>
                  <a:gd name="T4" fmla="*/ 65 w 79"/>
                  <a:gd name="T5" fmla="*/ 103 h 187"/>
                  <a:gd name="T6" fmla="*/ 26 w 79"/>
                  <a:gd name="T7" fmla="*/ 0 h 187"/>
                  <a:gd name="T8" fmla="*/ 0 w 79"/>
                  <a:gd name="T9" fmla="*/ 11 h 187"/>
                  <a:gd name="T10" fmla="*/ 47 w 79"/>
                  <a:gd name="T11" fmla="*/ 152 h 187"/>
                  <a:gd name="T12" fmla="*/ 61 w 79"/>
                  <a:gd name="T13" fmla="*/ 140 h 187"/>
                  <a:gd name="T14" fmla="*/ 52 w 79"/>
                  <a:gd name="T15" fmla="*/ 110 h 187"/>
                  <a:gd name="T16" fmla="*/ 53 w 79"/>
                  <a:gd name="T17" fmla="*/ 123 h 187"/>
                  <a:gd name="T18" fmla="*/ 55 w 79"/>
                  <a:gd name="T19" fmla="*/ 130 h 187"/>
                  <a:gd name="T20" fmla="*/ 57 w 79"/>
                  <a:gd name="T21" fmla="*/ 136 h 187"/>
                  <a:gd name="T22" fmla="*/ 58 w 79"/>
                  <a:gd name="T23" fmla="*/ 140 h 187"/>
                  <a:gd name="T24" fmla="*/ 63 w 79"/>
                  <a:gd name="T25" fmla="*/ 138 h 187"/>
                  <a:gd name="T26" fmla="*/ 59 w 79"/>
                  <a:gd name="T27" fmla="*/ 136 h 187"/>
                  <a:gd name="T28" fmla="*/ 58 w 79"/>
                  <a:gd name="T29" fmla="*/ 130 h 187"/>
                  <a:gd name="T30" fmla="*/ 55 w 79"/>
                  <a:gd name="T31" fmla="*/ 125 h 187"/>
                  <a:gd name="T32" fmla="*/ 53 w 79"/>
                  <a:gd name="T33" fmla="*/ 114 h 187"/>
                  <a:gd name="T34" fmla="*/ 51 w 79"/>
                  <a:gd name="T35" fmla="*/ 101 h 187"/>
                  <a:gd name="T36" fmla="*/ 48 w 79"/>
                  <a:gd name="T37" fmla="*/ 93 h 187"/>
                  <a:gd name="T38" fmla="*/ 46 w 79"/>
                  <a:gd name="T39" fmla="*/ 87 h 187"/>
                  <a:gd name="T40" fmla="*/ 43 w 79"/>
                  <a:gd name="T41" fmla="*/ 81 h 187"/>
                  <a:gd name="T42" fmla="*/ 41 w 79"/>
                  <a:gd name="T43" fmla="*/ 78 h 187"/>
                  <a:gd name="T44" fmla="*/ 38 w 79"/>
                  <a:gd name="T45" fmla="*/ 73 h 187"/>
                  <a:gd name="T46" fmla="*/ 36 w 79"/>
                  <a:gd name="T47" fmla="*/ 65 h 187"/>
                  <a:gd name="T48" fmla="*/ 34 w 79"/>
                  <a:gd name="T49" fmla="*/ 58 h 187"/>
                  <a:gd name="T50" fmla="*/ 32 w 79"/>
                  <a:gd name="T51" fmla="*/ 51 h 187"/>
                  <a:gd name="T52" fmla="*/ 31 w 79"/>
                  <a:gd name="T53" fmla="*/ 42 h 187"/>
                  <a:gd name="T54" fmla="*/ 29 w 79"/>
                  <a:gd name="T55" fmla="*/ 36 h 187"/>
                  <a:gd name="T56" fmla="*/ 23 w 79"/>
                  <a:gd name="T57" fmla="*/ 33 h 187"/>
                  <a:gd name="T58" fmla="*/ 23 w 79"/>
                  <a:gd name="T59" fmla="*/ 20 h 187"/>
                  <a:gd name="T60" fmla="*/ 20 w 79"/>
                  <a:gd name="T61" fmla="*/ 14 h 187"/>
                  <a:gd name="T62" fmla="*/ 16 w 79"/>
                  <a:gd name="T63" fmla="*/ 12 h 187"/>
                  <a:gd name="T64" fmla="*/ 14 w 79"/>
                  <a:gd name="T65" fmla="*/ 9 h 187"/>
                  <a:gd name="T66" fmla="*/ 14 w 79"/>
                  <a:gd name="T67" fmla="*/ 10 h 187"/>
                  <a:gd name="T68" fmla="*/ 19 w 79"/>
                  <a:gd name="T69" fmla="*/ 11 h 187"/>
                  <a:gd name="T70" fmla="*/ 17 w 79"/>
                  <a:gd name="T71" fmla="*/ 20 h 187"/>
                  <a:gd name="T72" fmla="*/ 19 w 79"/>
                  <a:gd name="T73" fmla="*/ 24 h 187"/>
                  <a:gd name="T74" fmla="*/ 22 w 79"/>
                  <a:gd name="T75" fmla="*/ 30 h 187"/>
                  <a:gd name="T76" fmla="*/ 26 w 79"/>
                  <a:gd name="T77" fmla="*/ 33 h 187"/>
                  <a:gd name="T78" fmla="*/ 28 w 79"/>
                  <a:gd name="T79" fmla="*/ 41 h 187"/>
                  <a:gd name="T80" fmla="*/ 28 w 79"/>
                  <a:gd name="T81" fmla="*/ 50 h 187"/>
                  <a:gd name="T82" fmla="*/ 30 w 79"/>
                  <a:gd name="T83" fmla="*/ 57 h 187"/>
                  <a:gd name="T84" fmla="*/ 33 w 79"/>
                  <a:gd name="T85" fmla="*/ 63 h 187"/>
                  <a:gd name="T86" fmla="*/ 38 w 79"/>
                  <a:gd name="T87" fmla="*/ 68 h 187"/>
                  <a:gd name="T88" fmla="*/ 39 w 79"/>
                  <a:gd name="T89" fmla="*/ 80 h 187"/>
                  <a:gd name="T90" fmla="*/ 41 w 79"/>
                  <a:gd name="T91" fmla="*/ 86 h 187"/>
                  <a:gd name="T92" fmla="*/ 45 w 79"/>
                  <a:gd name="T93" fmla="*/ 90 h 187"/>
                  <a:gd name="T94" fmla="*/ 48 w 79"/>
                  <a:gd name="T95" fmla="*/ 95 h 187"/>
                  <a:gd name="T96" fmla="*/ 11 w 79"/>
                  <a:gd name="T97" fmla="*/ 7 h 187"/>
                  <a:gd name="T98" fmla="*/ 46 w 79"/>
                  <a:gd name="T99" fmla="*/ 106 h 187"/>
                  <a:gd name="T100" fmla="*/ 46 w 79"/>
                  <a:gd name="T101" fmla="*/ 106 h 187"/>
                  <a:gd name="T102" fmla="*/ 54 w 79"/>
                  <a:gd name="T103" fmla="*/ 144 h 187"/>
                  <a:gd name="T104" fmla="*/ 26 w 79"/>
                  <a:gd name="T105" fmla="*/ 84 h 187"/>
                  <a:gd name="T106" fmla="*/ 19 w 79"/>
                  <a:gd name="T107" fmla="*/ 40 h 187"/>
                  <a:gd name="T108" fmla="*/ 56 w 79"/>
                  <a:gd name="T109" fmla="*/ 149 h 187"/>
                  <a:gd name="T110" fmla="*/ 59 w 79"/>
                  <a:gd name="T111" fmla="*/ 155 h 187"/>
                  <a:gd name="T112" fmla="*/ 61 w 79"/>
                  <a:gd name="T113" fmla="*/ 154 h 187"/>
                  <a:gd name="T114" fmla="*/ 72 w 79"/>
                  <a:gd name="T115" fmla="*/ 151 h 187"/>
                  <a:gd name="T116" fmla="*/ 74 w 79"/>
                  <a:gd name="T117" fmla="*/ 169 h 187"/>
                  <a:gd name="T118" fmla="*/ 74 w 79"/>
                  <a:gd name="T119" fmla="*/ 182 h 187"/>
                  <a:gd name="T120" fmla="*/ 73 w 79"/>
                  <a:gd name="T121" fmla="*/ 138 h 187"/>
                  <a:gd name="T122" fmla="*/ 46 w 79"/>
                  <a:gd name="T123" fmla="*/ 75 h 187"/>
                  <a:gd name="T124" fmla="*/ 50 w 79"/>
                  <a:gd name="T125" fmla="*/ 7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9" h="187">
                    <a:moveTo>
                      <a:pt x="47" y="152"/>
                    </a:moveTo>
                    <a:cubicBezTo>
                      <a:pt x="47" y="152"/>
                      <a:pt x="47" y="152"/>
                      <a:pt x="47" y="153"/>
                    </a:cubicBezTo>
                    <a:cubicBezTo>
                      <a:pt x="47" y="153"/>
                      <a:pt x="47" y="153"/>
                      <a:pt x="47" y="153"/>
                    </a:cubicBezTo>
                    <a:cubicBezTo>
                      <a:pt x="51" y="159"/>
                      <a:pt x="56" y="163"/>
                      <a:pt x="60" y="168"/>
                    </a:cubicBezTo>
                    <a:cubicBezTo>
                      <a:pt x="65" y="174"/>
                      <a:pt x="69" y="180"/>
                      <a:pt x="74" y="186"/>
                    </a:cubicBezTo>
                    <a:cubicBezTo>
                      <a:pt x="75" y="187"/>
                      <a:pt x="76" y="186"/>
                      <a:pt x="76" y="185"/>
                    </a:cubicBezTo>
                    <a:cubicBezTo>
                      <a:pt x="76" y="185"/>
                      <a:pt x="76" y="184"/>
                      <a:pt x="76" y="184"/>
                    </a:cubicBezTo>
                    <a:cubicBezTo>
                      <a:pt x="79" y="170"/>
                      <a:pt x="76" y="156"/>
                      <a:pt x="77" y="142"/>
                    </a:cubicBezTo>
                    <a:cubicBezTo>
                      <a:pt x="77" y="142"/>
                      <a:pt x="77" y="142"/>
                      <a:pt x="77" y="142"/>
                    </a:cubicBezTo>
                    <a:cubicBezTo>
                      <a:pt x="77" y="141"/>
                      <a:pt x="77" y="141"/>
                      <a:pt x="77" y="141"/>
                    </a:cubicBezTo>
                    <a:cubicBezTo>
                      <a:pt x="77" y="141"/>
                      <a:pt x="77" y="141"/>
                      <a:pt x="77" y="140"/>
                    </a:cubicBezTo>
                    <a:cubicBezTo>
                      <a:pt x="73" y="128"/>
                      <a:pt x="70" y="116"/>
                      <a:pt x="65" y="103"/>
                    </a:cubicBezTo>
                    <a:cubicBezTo>
                      <a:pt x="61" y="91"/>
                      <a:pt x="56" y="78"/>
                      <a:pt x="51" y="65"/>
                    </a:cubicBezTo>
                    <a:cubicBezTo>
                      <a:pt x="47" y="53"/>
                      <a:pt x="42" y="41"/>
                      <a:pt x="38" y="29"/>
                    </a:cubicBezTo>
                    <a:cubicBezTo>
                      <a:pt x="35" y="20"/>
                      <a:pt x="34" y="9"/>
                      <a:pt x="28" y="2"/>
                    </a:cubicBezTo>
                    <a:cubicBezTo>
                      <a:pt x="28" y="1"/>
                      <a:pt x="27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5" y="0"/>
                    </a:cubicBezTo>
                    <a:cubicBezTo>
                      <a:pt x="17" y="3"/>
                      <a:pt x="8" y="3"/>
                      <a:pt x="1" y="9"/>
                    </a:cubicBezTo>
                    <a:cubicBezTo>
                      <a:pt x="0" y="9"/>
                      <a:pt x="0" y="10"/>
                      <a:pt x="0" y="11"/>
                    </a:cubicBezTo>
                    <a:cubicBezTo>
                      <a:pt x="0" y="11"/>
                      <a:pt x="0" y="11"/>
                      <a:pt x="0" y="12"/>
                    </a:cubicBezTo>
                    <a:cubicBezTo>
                      <a:pt x="8" y="36"/>
                      <a:pt x="15" y="59"/>
                      <a:pt x="23" y="83"/>
                    </a:cubicBezTo>
                    <a:cubicBezTo>
                      <a:pt x="27" y="95"/>
                      <a:pt x="30" y="107"/>
                      <a:pt x="34" y="119"/>
                    </a:cubicBezTo>
                    <a:cubicBezTo>
                      <a:pt x="38" y="130"/>
                      <a:pt x="43" y="141"/>
                      <a:pt x="47" y="152"/>
                    </a:cubicBezTo>
                    <a:close/>
                    <a:moveTo>
                      <a:pt x="43" y="76"/>
                    </a:moveTo>
                    <a:cubicBezTo>
                      <a:pt x="47" y="88"/>
                      <a:pt x="51" y="100"/>
                      <a:pt x="55" y="112"/>
                    </a:cubicBezTo>
                    <a:cubicBezTo>
                      <a:pt x="57" y="122"/>
                      <a:pt x="62" y="131"/>
                      <a:pt x="66" y="141"/>
                    </a:cubicBezTo>
                    <a:cubicBezTo>
                      <a:pt x="64" y="140"/>
                      <a:pt x="63" y="139"/>
                      <a:pt x="61" y="140"/>
                    </a:cubicBezTo>
                    <a:cubicBezTo>
                      <a:pt x="59" y="141"/>
                      <a:pt x="58" y="142"/>
                      <a:pt x="57" y="143"/>
                    </a:cubicBezTo>
                    <a:cubicBezTo>
                      <a:pt x="55" y="134"/>
                      <a:pt x="52" y="124"/>
                      <a:pt x="49" y="114"/>
                    </a:cubicBezTo>
                    <a:cubicBezTo>
                      <a:pt x="49" y="114"/>
                      <a:pt x="49" y="114"/>
                      <a:pt x="49" y="114"/>
                    </a:cubicBezTo>
                    <a:cubicBezTo>
                      <a:pt x="50" y="113"/>
                      <a:pt x="51" y="111"/>
                      <a:pt x="52" y="110"/>
                    </a:cubicBezTo>
                    <a:cubicBezTo>
                      <a:pt x="53" y="111"/>
                      <a:pt x="53" y="112"/>
                      <a:pt x="53" y="113"/>
                    </a:cubicBezTo>
                    <a:cubicBezTo>
                      <a:pt x="53" y="114"/>
                      <a:pt x="53" y="115"/>
                      <a:pt x="52" y="117"/>
                    </a:cubicBezTo>
                    <a:cubicBezTo>
                      <a:pt x="52" y="119"/>
                      <a:pt x="52" y="121"/>
                      <a:pt x="52" y="123"/>
                    </a:cubicBezTo>
                    <a:cubicBezTo>
                      <a:pt x="52" y="123"/>
                      <a:pt x="53" y="123"/>
                      <a:pt x="53" y="123"/>
                    </a:cubicBezTo>
                    <a:cubicBezTo>
                      <a:pt x="53" y="122"/>
                      <a:pt x="54" y="121"/>
                      <a:pt x="54" y="121"/>
                    </a:cubicBezTo>
                    <a:cubicBezTo>
                      <a:pt x="56" y="118"/>
                      <a:pt x="55" y="122"/>
                      <a:pt x="55" y="122"/>
                    </a:cubicBezTo>
                    <a:cubicBezTo>
                      <a:pt x="55" y="125"/>
                      <a:pt x="54" y="127"/>
                      <a:pt x="54" y="130"/>
                    </a:cubicBezTo>
                    <a:cubicBezTo>
                      <a:pt x="54" y="130"/>
                      <a:pt x="54" y="130"/>
                      <a:pt x="55" y="130"/>
                    </a:cubicBezTo>
                    <a:cubicBezTo>
                      <a:pt x="55" y="129"/>
                      <a:pt x="56" y="129"/>
                      <a:pt x="56" y="128"/>
                    </a:cubicBezTo>
                    <a:cubicBezTo>
                      <a:pt x="57" y="127"/>
                      <a:pt x="58" y="123"/>
                      <a:pt x="58" y="126"/>
                    </a:cubicBezTo>
                    <a:cubicBezTo>
                      <a:pt x="58" y="129"/>
                      <a:pt x="56" y="132"/>
                      <a:pt x="56" y="136"/>
                    </a:cubicBezTo>
                    <a:cubicBezTo>
                      <a:pt x="56" y="136"/>
                      <a:pt x="56" y="136"/>
                      <a:pt x="57" y="136"/>
                    </a:cubicBezTo>
                    <a:cubicBezTo>
                      <a:pt x="57" y="135"/>
                      <a:pt x="58" y="134"/>
                      <a:pt x="59" y="133"/>
                    </a:cubicBezTo>
                    <a:cubicBezTo>
                      <a:pt x="59" y="133"/>
                      <a:pt x="60" y="131"/>
                      <a:pt x="60" y="133"/>
                    </a:cubicBezTo>
                    <a:cubicBezTo>
                      <a:pt x="59" y="135"/>
                      <a:pt x="58" y="137"/>
                      <a:pt x="57" y="140"/>
                    </a:cubicBezTo>
                    <a:cubicBezTo>
                      <a:pt x="57" y="140"/>
                      <a:pt x="58" y="140"/>
                      <a:pt x="58" y="140"/>
                    </a:cubicBezTo>
                    <a:cubicBezTo>
                      <a:pt x="59" y="140"/>
                      <a:pt x="59" y="139"/>
                      <a:pt x="60" y="138"/>
                    </a:cubicBezTo>
                    <a:cubicBezTo>
                      <a:pt x="61" y="136"/>
                      <a:pt x="61" y="136"/>
                      <a:pt x="60" y="138"/>
                    </a:cubicBezTo>
                    <a:cubicBezTo>
                      <a:pt x="60" y="139"/>
                      <a:pt x="60" y="139"/>
                      <a:pt x="60" y="139"/>
                    </a:cubicBezTo>
                    <a:cubicBezTo>
                      <a:pt x="62" y="138"/>
                      <a:pt x="61" y="139"/>
                      <a:pt x="63" y="138"/>
                    </a:cubicBezTo>
                    <a:cubicBezTo>
                      <a:pt x="63" y="137"/>
                      <a:pt x="63" y="137"/>
                      <a:pt x="62" y="137"/>
                    </a:cubicBezTo>
                    <a:cubicBezTo>
                      <a:pt x="60" y="139"/>
                      <a:pt x="62" y="136"/>
                      <a:pt x="62" y="134"/>
                    </a:cubicBezTo>
                    <a:cubicBezTo>
                      <a:pt x="62" y="134"/>
                      <a:pt x="62" y="134"/>
                      <a:pt x="62" y="134"/>
                    </a:cubicBezTo>
                    <a:cubicBezTo>
                      <a:pt x="61" y="135"/>
                      <a:pt x="57" y="142"/>
                      <a:pt x="59" y="136"/>
                    </a:cubicBezTo>
                    <a:cubicBezTo>
                      <a:pt x="60" y="134"/>
                      <a:pt x="60" y="132"/>
                      <a:pt x="61" y="130"/>
                    </a:cubicBezTo>
                    <a:cubicBezTo>
                      <a:pt x="61" y="130"/>
                      <a:pt x="60" y="130"/>
                      <a:pt x="60" y="130"/>
                    </a:cubicBezTo>
                    <a:cubicBezTo>
                      <a:pt x="60" y="131"/>
                      <a:pt x="56" y="136"/>
                      <a:pt x="57" y="133"/>
                    </a:cubicBezTo>
                    <a:cubicBezTo>
                      <a:pt x="57" y="132"/>
                      <a:pt x="58" y="131"/>
                      <a:pt x="58" y="130"/>
                    </a:cubicBezTo>
                    <a:cubicBezTo>
                      <a:pt x="59" y="127"/>
                      <a:pt x="59" y="126"/>
                      <a:pt x="58" y="123"/>
                    </a:cubicBezTo>
                    <a:cubicBezTo>
                      <a:pt x="58" y="123"/>
                      <a:pt x="58" y="123"/>
                      <a:pt x="58" y="123"/>
                    </a:cubicBezTo>
                    <a:cubicBezTo>
                      <a:pt x="57" y="124"/>
                      <a:pt x="57" y="126"/>
                      <a:pt x="56" y="127"/>
                    </a:cubicBezTo>
                    <a:cubicBezTo>
                      <a:pt x="54" y="132"/>
                      <a:pt x="55" y="127"/>
                      <a:pt x="55" y="125"/>
                    </a:cubicBezTo>
                    <a:cubicBezTo>
                      <a:pt x="56" y="123"/>
                      <a:pt x="56" y="121"/>
                      <a:pt x="56" y="119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5" y="119"/>
                      <a:pt x="53" y="123"/>
                      <a:pt x="53" y="120"/>
                    </a:cubicBezTo>
                    <a:cubicBezTo>
                      <a:pt x="53" y="118"/>
                      <a:pt x="53" y="116"/>
                      <a:pt x="53" y="114"/>
                    </a:cubicBezTo>
                    <a:cubicBezTo>
                      <a:pt x="54" y="112"/>
                      <a:pt x="53" y="110"/>
                      <a:pt x="52" y="108"/>
                    </a:cubicBezTo>
                    <a:cubicBezTo>
                      <a:pt x="52" y="108"/>
                      <a:pt x="52" y="108"/>
                      <a:pt x="52" y="108"/>
                    </a:cubicBezTo>
                    <a:cubicBezTo>
                      <a:pt x="50" y="111"/>
                      <a:pt x="49" y="114"/>
                      <a:pt x="50" y="108"/>
                    </a:cubicBezTo>
                    <a:cubicBezTo>
                      <a:pt x="50" y="106"/>
                      <a:pt x="51" y="104"/>
                      <a:pt x="51" y="101"/>
                    </a:cubicBezTo>
                    <a:cubicBezTo>
                      <a:pt x="50" y="101"/>
                      <a:pt x="50" y="101"/>
                      <a:pt x="50" y="101"/>
                    </a:cubicBezTo>
                    <a:cubicBezTo>
                      <a:pt x="49" y="102"/>
                      <a:pt x="49" y="102"/>
                      <a:pt x="48" y="103"/>
                    </a:cubicBezTo>
                    <a:cubicBezTo>
                      <a:pt x="46" y="106"/>
                      <a:pt x="48" y="101"/>
                      <a:pt x="48" y="101"/>
                    </a:cubicBezTo>
                    <a:cubicBezTo>
                      <a:pt x="48" y="98"/>
                      <a:pt x="49" y="96"/>
                      <a:pt x="48" y="93"/>
                    </a:cubicBezTo>
                    <a:cubicBezTo>
                      <a:pt x="48" y="93"/>
                      <a:pt x="48" y="93"/>
                      <a:pt x="48" y="93"/>
                    </a:cubicBezTo>
                    <a:cubicBezTo>
                      <a:pt x="47" y="95"/>
                      <a:pt x="45" y="99"/>
                      <a:pt x="46" y="94"/>
                    </a:cubicBezTo>
                    <a:cubicBezTo>
                      <a:pt x="46" y="92"/>
                      <a:pt x="47" y="90"/>
                      <a:pt x="47" y="88"/>
                    </a:cubicBezTo>
                    <a:cubicBezTo>
                      <a:pt x="47" y="87"/>
                      <a:pt x="46" y="87"/>
                      <a:pt x="46" y="87"/>
                    </a:cubicBezTo>
                    <a:cubicBezTo>
                      <a:pt x="45" y="88"/>
                      <a:pt x="44" y="90"/>
                      <a:pt x="44" y="91"/>
                    </a:cubicBezTo>
                    <a:cubicBezTo>
                      <a:pt x="44" y="91"/>
                      <a:pt x="44" y="87"/>
                      <a:pt x="44" y="87"/>
                    </a:cubicBezTo>
                    <a:cubicBezTo>
                      <a:pt x="44" y="85"/>
                      <a:pt x="44" y="83"/>
                      <a:pt x="44" y="81"/>
                    </a:cubicBezTo>
                    <a:cubicBezTo>
                      <a:pt x="44" y="81"/>
                      <a:pt x="43" y="81"/>
                      <a:pt x="43" y="81"/>
                    </a:cubicBezTo>
                    <a:cubicBezTo>
                      <a:pt x="42" y="85"/>
                      <a:pt x="42" y="83"/>
                      <a:pt x="42" y="81"/>
                    </a:cubicBezTo>
                    <a:cubicBezTo>
                      <a:pt x="42" y="79"/>
                      <a:pt x="43" y="78"/>
                      <a:pt x="43" y="76"/>
                    </a:cubicBezTo>
                    <a:cubicBezTo>
                      <a:pt x="43" y="76"/>
                      <a:pt x="43" y="76"/>
                      <a:pt x="42" y="76"/>
                    </a:cubicBezTo>
                    <a:cubicBezTo>
                      <a:pt x="42" y="76"/>
                      <a:pt x="41" y="77"/>
                      <a:pt x="41" y="78"/>
                    </a:cubicBezTo>
                    <a:cubicBezTo>
                      <a:pt x="39" y="80"/>
                      <a:pt x="40" y="77"/>
                      <a:pt x="40" y="76"/>
                    </a:cubicBezTo>
                    <a:cubicBezTo>
                      <a:pt x="40" y="74"/>
                      <a:pt x="41" y="73"/>
                      <a:pt x="41" y="71"/>
                    </a:cubicBezTo>
                    <a:cubicBezTo>
                      <a:pt x="41" y="70"/>
                      <a:pt x="40" y="70"/>
                      <a:pt x="40" y="70"/>
                    </a:cubicBezTo>
                    <a:cubicBezTo>
                      <a:pt x="39" y="71"/>
                      <a:pt x="39" y="72"/>
                      <a:pt x="38" y="73"/>
                    </a:cubicBezTo>
                    <a:cubicBezTo>
                      <a:pt x="38" y="72"/>
                      <a:pt x="38" y="71"/>
                      <a:pt x="38" y="69"/>
                    </a:cubicBezTo>
                    <a:cubicBezTo>
                      <a:pt x="39" y="68"/>
                      <a:pt x="39" y="66"/>
                      <a:pt x="39" y="65"/>
                    </a:cubicBezTo>
                    <a:cubicBezTo>
                      <a:pt x="39" y="64"/>
                      <a:pt x="38" y="64"/>
                      <a:pt x="38" y="64"/>
                    </a:cubicBezTo>
                    <a:cubicBezTo>
                      <a:pt x="37" y="65"/>
                      <a:pt x="35" y="69"/>
                      <a:pt x="36" y="65"/>
                    </a:cubicBezTo>
                    <a:cubicBezTo>
                      <a:pt x="36" y="63"/>
                      <a:pt x="37" y="61"/>
                      <a:pt x="37" y="59"/>
                    </a:cubicBezTo>
                    <a:cubicBezTo>
                      <a:pt x="37" y="58"/>
                      <a:pt x="36" y="58"/>
                      <a:pt x="36" y="58"/>
                    </a:cubicBezTo>
                    <a:cubicBezTo>
                      <a:pt x="35" y="59"/>
                      <a:pt x="35" y="60"/>
                      <a:pt x="34" y="61"/>
                    </a:cubicBezTo>
                    <a:cubicBezTo>
                      <a:pt x="32" y="63"/>
                      <a:pt x="34" y="59"/>
                      <a:pt x="34" y="58"/>
                    </a:cubicBezTo>
                    <a:cubicBezTo>
                      <a:pt x="34" y="56"/>
                      <a:pt x="35" y="54"/>
                      <a:pt x="34" y="52"/>
                    </a:cubicBezTo>
                    <a:cubicBezTo>
                      <a:pt x="34" y="51"/>
                      <a:pt x="34" y="51"/>
                      <a:pt x="34" y="52"/>
                    </a:cubicBezTo>
                    <a:cubicBezTo>
                      <a:pt x="33" y="52"/>
                      <a:pt x="31" y="56"/>
                      <a:pt x="31" y="56"/>
                    </a:cubicBezTo>
                    <a:cubicBezTo>
                      <a:pt x="31" y="54"/>
                      <a:pt x="31" y="53"/>
                      <a:pt x="32" y="51"/>
                    </a:cubicBezTo>
                    <a:cubicBezTo>
                      <a:pt x="32" y="49"/>
                      <a:pt x="33" y="47"/>
                      <a:pt x="32" y="45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1" y="46"/>
                      <a:pt x="29" y="48"/>
                      <a:pt x="29" y="49"/>
                    </a:cubicBezTo>
                    <a:cubicBezTo>
                      <a:pt x="29" y="47"/>
                      <a:pt x="30" y="44"/>
                      <a:pt x="31" y="42"/>
                    </a:cubicBezTo>
                    <a:cubicBezTo>
                      <a:pt x="31" y="41"/>
                      <a:pt x="30" y="41"/>
                      <a:pt x="30" y="42"/>
                    </a:cubicBezTo>
                    <a:cubicBezTo>
                      <a:pt x="29" y="43"/>
                      <a:pt x="27" y="46"/>
                      <a:pt x="28" y="43"/>
                    </a:cubicBezTo>
                    <a:cubicBezTo>
                      <a:pt x="29" y="40"/>
                      <a:pt x="29" y="38"/>
                      <a:pt x="29" y="36"/>
                    </a:cubicBezTo>
                    <a:cubicBezTo>
                      <a:pt x="29" y="36"/>
                      <a:pt x="29" y="36"/>
                      <a:pt x="29" y="36"/>
                    </a:cubicBezTo>
                    <a:cubicBezTo>
                      <a:pt x="29" y="36"/>
                      <a:pt x="25" y="41"/>
                      <a:pt x="25" y="38"/>
                    </a:cubicBezTo>
                    <a:cubicBezTo>
                      <a:pt x="26" y="36"/>
                      <a:pt x="27" y="34"/>
                      <a:pt x="27" y="31"/>
                    </a:cubicBezTo>
                    <a:cubicBezTo>
                      <a:pt x="27" y="31"/>
                      <a:pt x="27" y="31"/>
                      <a:pt x="26" y="31"/>
                    </a:cubicBezTo>
                    <a:cubicBezTo>
                      <a:pt x="25" y="32"/>
                      <a:pt x="21" y="38"/>
                      <a:pt x="23" y="33"/>
                    </a:cubicBezTo>
                    <a:cubicBezTo>
                      <a:pt x="24" y="31"/>
                      <a:pt x="25" y="29"/>
                      <a:pt x="25" y="26"/>
                    </a:cubicBezTo>
                    <a:cubicBezTo>
                      <a:pt x="25" y="26"/>
                      <a:pt x="24" y="26"/>
                      <a:pt x="24" y="26"/>
                    </a:cubicBezTo>
                    <a:cubicBezTo>
                      <a:pt x="23" y="27"/>
                      <a:pt x="20" y="31"/>
                      <a:pt x="21" y="28"/>
                    </a:cubicBezTo>
                    <a:cubicBezTo>
                      <a:pt x="22" y="25"/>
                      <a:pt x="23" y="23"/>
                      <a:pt x="23" y="20"/>
                    </a:cubicBezTo>
                    <a:cubicBezTo>
                      <a:pt x="23" y="20"/>
                      <a:pt x="22" y="20"/>
                      <a:pt x="22" y="20"/>
                    </a:cubicBezTo>
                    <a:cubicBezTo>
                      <a:pt x="19" y="26"/>
                      <a:pt x="21" y="19"/>
                      <a:pt x="21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17" y="21"/>
                      <a:pt x="20" y="15"/>
                      <a:pt x="20" y="14"/>
                    </a:cubicBezTo>
                    <a:cubicBezTo>
                      <a:pt x="20" y="13"/>
                      <a:pt x="20" y="13"/>
                      <a:pt x="19" y="13"/>
                    </a:cubicBezTo>
                    <a:cubicBezTo>
                      <a:pt x="16" y="18"/>
                      <a:pt x="19" y="11"/>
                      <a:pt x="20" y="9"/>
                    </a:cubicBezTo>
                    <a:cubicBezTo>
                      <a:pt x="20" y="9"/>
                      <a:pt x="19" y="9"/>
                      <a:pt x="19" y="9"/>
                    </a:cubicBezTo>
                    <a:cubicBezTo>
                      <a:pt x="17" y="9"/>
                      <a:pt x="17" y="11"/>
                      <a:pt x="16" y="12"/>
                    </a:cubicBezTo>
                    <a:cubicBezTo>
                      <a:pt x="17" y="10"/>
                      <a:pt x="18" y="9"/>
                      <a:pt x="18" y="7"/>
                    </a:cubicBezTo>
                    <a:cubicBezTo>
                      <a:pt x="18" y="6"/>
                      <a:pt x="17" y="6"/>
                      <a:pt x="17" y="7"/>
                    </a:cubicBezTo>
                    <a:cubicBezTo>
                      <a:pt x="16" y="7"/>
                      <a:pt x="14" y="11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3" y="9"/>
                      <a:pt x="13" y="9"/>
                      <a:pt x="12" y="9"/>
                    </a:cubicBezTo>
                    <a:cubicBezTo>
                      <a:pt x="12" y="9"/>
                      <a:pt x="12" y="10"/>
                      <a:pt x="12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1"/>
                      <a:pt x="14" y="10"/>
                    </a:cubicBezTo>
                    <a:cubicBezTo>
                      <a:pt x="15" y="10"/>
                      <a:pt x="14" y="10"/>
                      <a:pt x="16" y="9"/>
                    </a:cubicBezTo>
                    <a:cubicBezTo>
                      <a:pt x="19" y="6"/>
                      <a:pt x="15" y="12"/>
                      <a:pt x="15" y="13"/>
                    </a:cubicBezTo>
                    <a:cubicBezTo>
                      <a:pt x="15" y="13"/>
                      <a:pt x="15" y="14"/>
                      <a:pt x="16" y="13"/>
                    </a:cubicBezTo>
                    <a:cubicBezTo>
                      <a:pt x="16" y="13"/>
                      <a:pt x="19" y="10"/>
                      <a:pt x="19" y="11"/>
                    </a:cubicBezTo>
                    <a:cubicBezTo>
                      <a:pt x="18" y="12"/>
                      <a:pt x="17" y="14"/>
                      <a:pt x="17" y="16"/>
                    </a:cubicBezTo>
                    <a:cubicBezTo>
                      <a:pt x="16" y="16"/>
                      <a:pt x="17" y="17"/>
                      <a:pt x="17" y="16"/>
                    </a:cubicBezTo>
                    <a:cubicBezTo>
                      <a:pt x="18" y="16"/>
                      <a:pt x="19" y="16"/>
                      <a:pt x="19" y="15"/>
                    </a:cubicBezTo>
                    <a:cubicBezTo>
                      <a:pt x="18" y="16"/>
                      <a:pt x="18" y="18"/>
                      <a:pt x="17" y="20"/>
                    </a:cubicBezTo>
                    <a:cubicBezTo>
                      <a:pt x="17" y="20"/>
                      <a:pt x="17" y="20"/>
                      <a:pt x="18" y="20"/>
                    </a:cubicBezTo>
                    <a:cubicBezTo>
                      <a:pt x="19" y="20"/>
                      <a:pt x="19" y="20"/>
                      <a:pt x="20" y="19"/>
                    </a:cubicBezTo>
                    <a:cubicBezTo>
                      <a:pt x="19" y="20"/>
                      <a:pt x="19" y="22"/>
                      <a:pt x="19" y="23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1" y="23"/>
                      <a:pt x="22" y="20"/>
                      <a:pt x="22" y="23"/>
                    </a:cubicBezTo>
                    <a:cubicBezTo>
                      <a:pt x="21" y="26"/>
                      <a:pt x="20" y="28"/>
                      <a:pt x="20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2" y="30"/>
                      <a:pt x="21" y="31"/>
                      <a:pt x="22" y="30"/>
                    </a:cubicBezTo>
                    <a:cubicBezTo>
                      <a:pt x="22" y="30"/>
                      <a:pt x="24" y="26"/>
                      <a:pt x="24" y="28"/>
                    </a:cubicBezTo>
                    <a:cubicBezTo>
                      <a:pt x="24" y="31"/>
                      <a:pt x="22" y="33"/>
                      <a:pt x="21" y="36"/>
                    </a:cubicBezTo>
                    <a:cubicBezTo>
                      <a:pt x="21" y="36"/>
                      <a:pt x="22" y="36"/>
                      <a:pt x="22" y="36"/>
                    </a:cubicBezTo>
                    <a:cubicBezTo>
                      <a:pt x="23" y="36"/>
                      <a:pt x="26" y="34"/>
                      <a:pt x="26" y="33"/>
                    </a:cubicBezTo>
                    <a:cubicBezTo>
                      <a:pt x="26" y="35"/>
                      <a:pt x="24" y="38"/>
                      <a:pt x="24" y="41"/>
                    </a:cubicBezTo>
                    <a:cubicBezTo>
                      <a:pt x="24" y="41"/>
                      <a:pt x="25" y="41"/>
                      <a:pt x="25" y="41"/>
                    </a:cubicBezTo>
                    <a:cubicBezTo>
                      <a:pt x="27" y="40"/>
                      <a:pt x="27" y="39"/>
                      <a:pt x="28" y="37"/>
                    </a:cubicBezTo>
                    <a:cubicBezTo>
                      <a:pt x="28" y="39"/>
                      <a:pt x="28" y="40"/>
                      <a:pt x="28" y="41"/>
                    </a:cubicBezTo>
                    <a:cubicBezTo>
                      <a:pt x="27" y="42"/>
                      <a:pt x="27" y="44"/>
                      <a:pt x="27" y="45"/>
                    </a:cubicBezTo>
                    <a:cubicBezTo>
                      <a:pt x="27" y="46"/>
                      <a:pt x="27" y="46"/>
                      <a:pt x="27" y="46"/>
                    </a:cubicBezTo>
                    <a:cubicBezTo>
                      <a:pt x="28" y="45"/>
                      <a:pt x="30" y="43"/>
                      <a:pt x="30" y="43"/>
                    </a:cubicBezTo>
                    <a:cubicBezTo>
                      <a:pt x="29" y="45"/>
                      <a:pt x="28" y="48"/>
                      <a:pt x="28" y="50"/>
                    </a:cubicBezTo>
                    <a:cubicBezTo>
                      <a:pt x="28" y="50"/>
                      <a:pt x="28" y="51"/>
                      <a:pt x="28" y="51"/>
                    </a:cubicBezTo>
                    <a:cubicBezTo>
                      <a:pt x="29" y="50"/>
                      <a:pt x="29" y="50"/>
                      <a:pt x="30" y="49"/>
                    </a:cubicBezTo>
                    <a:cubicBezTo>
                      <a:pt x="31" y="47"/>
                      <a:pt x="32" y="48"/>
                      <a:pt x="32" y="50"/>
                    </a:cubicBezTo>
                    <a:cubicBezTo>
                      <a:pt x="31" y="52"/>
                      <a:pt x="30" y="54"/>
                      <a:pt x="30" y="57"/>
                    </a:cubicBezTo>
                    <a:cubicBezTo>
                      <a:pt x="30" y="57"/>
                      <a:pt x="31" y="57"/>
                      <a:pt x="31" y="57"/>
                    </a:cubicBezTo>
                    <a:cubicBezTo>
                      <a:pt x="32" y="56"/>
                      <a:pt x="34" y="51"/>
                      <a:pt x="34" y="55"/>
                    </a:cubicBezTo>
                    <a:cubicBezTo>
                      <a:pt x="33" y="58"/>
                      <a:pt x="33" y="60"/>
                      <a:pt x="32" y="62"/>
                    </a:cubicBezTo>
                    <a:cubicBezTo>
                      <a:pt x="32" y="63"/>
                      <a:pt x="32" y="63"/>
                      <a:pt x="33" y="63"/>
                    </a:cubicBezTo>
                    <a:cubicBezTo>
                      <a:pt x="34" y="62"/>
                      <a:pt x="36" y="58"/>
                      <a:pt x="36" y="61"/>
                    </a:cubicBezTo>
                    <a:cubicBezTo>
                      <a:pt x="36" y="64"/>
                      <a:pt x="34" y="66"/>
                      <a:pt x="34" y="69"/>
                    </a:cubicBezTo>
                    <a:cubicBezTo>
                      <a:pt x="34" y="70"/>
                      <a:pt x="35" y="70"/>
                      <a:pt x="35" y="70"/>
                    </a:cubicBezTo>
                    <a:cubicBezTo>
                      <a:pt x="35" y="70"/>
                      <a:pt x="38" y="66"/>
                      <a:pt x="38" y="68"/>
                    </a:cubicBezTo>
                    <a:cubicBezTo>
                      <a:pt x="38" y="70"/>
                      <a:pt x="37" y="72"/>
                      <a:pt x="37" y="74"/>
                    </a:cubicBezTo>
                    <a:cubicBezTo>
                      <a:pt x="37" y="75"/>
                      <a:pt x="37" y="75"/>
                      <a:pt x="38" y="74"/>
                    </a:cubicBezTo>
                    <a:cubicBezTo>
                      <a:pt x="39" y="73"/>
                      <a:pt x="40" y="71"/>
                      <a:pt x="40" y="75"/>
                    </a:cubicBezTo>
                    <a:cubicBezTo>
                      <a:pt x="39" y="77"/>
                      <a:pt x="39" y="78"/>
                      <a:pt x="39" y="80"/>
                    </a:cubicBezTo>
                    <a:cubicBezTo>
                      <a:pt x="39" y="80"/>
                      <a:pt x="39" y="81"/>
                      <a:pt x="40" y="80"/>
                    </a:cubicBezTo>
                    <a:cubicBezTo>
                      <a:pt x="41" y="79"/>
                      <a:pt x="42" y="75"/>
                      <a:pt x="42" y="79"/>
                    </a:cubicBezTo>
                    <a:cubicBezTo>
                      <a:pt x="41" y="81"/>
                      <a:pt x="41" y="83"/>
                      <a:pt x="41" y="86"/>
                    </a:cubicBezTo>
                    <a:cubicBezTo>
                      <a:pt x="41" y="86"/>
                      <a:pt x="41" y="86"/>
                      <a:pt x="41" y="86"/>
                    </a:cubicBezTo>
                    <a:cubicBezTo>
                      <a:pt x="42" y="85"/>
                      <a:pt x="43" y="84"/>
                      <a:pt x="44" y="83"/>
                    </a:cubicBezTo>
                    <a:cubicBezTo>
                      <a:pt x="43" y="85"/>
                      <a:pt x="42" y="89"/>
                      <a:pt x="43" y="92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44" y="91"/>
                      <a:pt x="45" y="91"/>
                      <a:pt x="45" y="90"/>
                    </a:cubicBezTo>
                    <a:cubicBezTo>
                      <a:pt x="47" y="87"/>
                      <a:pt x="46" y="91"/>
                      <a:pt x="45" y="92"/>
                    </a:cubicBezTo>
                    <a:cubicBezTo>
                      <a:pt x="45" y="94"/>
                      <a:pt x="45" y="96"/>
                      <a:pt x="44" y="99"/>
                    </a:cubicBezTo>
                    <a:cubicBezTo>
                      <a:pt x="44" y="99"/>
                      <a:pt x="45" y="99"/>
                      <a:pt x="45" y="99"/>
                    </a:cubicBezTo>
                    <a:cubicBezTo>
                      <a:pt x="46" y="98"/>
                      <a:pt x="48" y="95"/>
                      <a:pt x="48" y="95"/>
                    </a:cubicBezTo>
                    <a:cubicBezTo>
                      <a:pt x="48" y="98"/>
                      <a:pt x="46" y="102"/>
                      <a:pt x="46" y="105"/>
                    </a:cubicBezTo>
                    <a:cubicBezTo>
                      <a:pt x="43" y="96"/>
                      <a:pt x="39" y="87"/>
                      <a:pt x="36" y="77"/>
                    </a:cubicBezTo>
                    <a:cubicBezTo>
                      <a:pt x="32" y="66"/>
                      <a:pt x="28" y="54"/>
                      <a:pt x="23" y="43"/>
                    </a:cubicBezTo>
                    <a:cubicBezTo>
                      <a:pt x="18" y="31"/>
                      <a:pt x="13" y="19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4" y="6"/>
                      <a:pt x="17" y="5"/>
                      <a:pt x="19" y="5"/>
                    </a:cubicBezTo>
                    <a:cubicBezTo>
                      <a:pt x="27" y="29"/>
                      <a:pt x="36" y="52"/>
                      <a:pt x="43" y="76"/>
                    </a:cubicBezTo>
                    <a:close/>
                    <a:moveTo>
                      <a:pt x="46" y="106"/>
                    </a:moveTo>
                    <a:cubicBezTo>
                      <a:pt x="46" y="106"/>
                      <a:pt x="47" y="106"/>
                      <a:pt x="47" y="106"/>
                    </a:cubicBezTo>
                    <a:cubicBezTo>
                      <a:pt x="49" y="104"/>
                      <a:pt x="51" y="100"/>
                      <a:pt x="50" y="106"/>
                    </a:cubicBezTo>
                    <a:cubicBezTo>
                      <a:pt x="49" y="108"/>
                      <a:pt x="49" y="110"/>
                      <a:pt x="49" y="113"/>
                    </a:cubicBezTo>
                    <a:cubicBezTo>
                      <a:pt x="48" y="110"/>
                      <a:pt x="47" y="108"/>
                      <a:pt x="46" y="106"/>
                    </a:cubicBezTo>
                    <a:close/>
                    <a:moveTo>
                      <a:pt x="19" y="40"/>
                    </a:moveTo>
                    <a:cubicBezTo>
                      <a:pt x="24" y="52"/>
                      <a:pt x="28" y="63"/>
                      <a:pt x="32" y="75"/>
                    </a:cubicBezTo>
                    <a:cubicBezTo>
                      <a:pt x="36" y="87"/>
                      <a:pt x="41" y="99"/>
                      <a:pt x="45" y="111"/>
                    </a:cubicBezTo>
                    <a:cubicBezTo>
                      <a:pt x="49" y="122"/>
                      <a:pt x="51" y="133"/>
                      <a:pt x="54" y="144"/>
                    </a:cubicBezTo>
                    <a:cubicBezTo>
                      <a:pt x="54" y="143"/>
                      <a:pt x="53" y="143"/>
                      <a:pt x="52" y="143"/>
                    </a:cubicBezTo>
                    <a:cubicBezTo>
                      <a:pt x="50" y="143"/>
                      <a:pt x="48" y="144"/>
                      <a:pt x="48" y="146"/>
                    </a:cubicBezTo>
                    <a:cubicBezTo>
                      <a:pt x="45" y="137"/>
                      <a:pt x="41" y="128"/>
                      <a:pt x="38" y="120"/>
                    </a:cubicBezTo>
                    <a:cubicBezTo>
                      <a:pt x="34" y="108"/>
                      <a:pt x="30" y="96"/>
                      <a:pt x="26" y="84"/>
                    </a:cubicBezTo>
                    <a:cubicBezTo>
                      <a:pt x="18" y="59"/>
                      <a:pt x="11" y="35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4" y="10"/>
                      <a:pt x="6" y="9"/>
                      <a:pt x="9" y="8"/>
                    </a:cubicBezTo>
                    <a:cubicBezTo>
                      <a:pt x="10" y="19"/>
                      <a:pt x="14" y="30"/>
                      <a:pt x="19" y="40"/>
                    </a:cubicBezTo>
                    <a:close/>
                    <a:moveTo>
                      <a:pt x="50" y="152"/>
                    </a:moveTo>
                    <a:cubicBezTo>
                      <a:pt x="50" y="152"/>
                      <a:pt x="50" y="151"/>
                      <a:pt x="50" y="151"/>
                    </a:cubicBezTo>
                    <a:cubicBezTo>
                      <a:pt x="50" y="150"/>
                      <a:pt x="50" y="149"/>
                      <a:pt x="50" y="148"/>
                    </a:cubicBezTo>
                    <a:cubicBezTo>
                      <a:pt x="51" y="142"/>
                      <a:pt x="56" y="148"/>
                      <a:pt x="56" y="149"/>
                    </a:cubicBezTo>
                    <a:cubicBezTo>
                      <a:pt x="56" y="149"/>
                      <a:pt x="56" y="149"/>
                      <a:pt x="56" y="149"/>
                    </a:cubicBezTo>
                    <a:cubicBezTo>
                      <a:pt x="56" y="149"/>
                      <a:pt x="56" y="150"/>
                      <a:pt x="56" y="150"/>
                    </a:cubicBezTo>
                    <a:cubicBezTo>
                      <a:pt x="56" y="150"/>
                      <a:pt x="57" y="150"/>
                      <a:pt x="57" y="151"/>
                    </a:cubicBezTo>
                    <a:cubicBezTo>
                      <a:pt x="57" y="152"/>
                      <a:pt x="58" y="153"/>
                      <a:pt x="59" y="155"/>
                    </a:cubicBezTo>
                    <a:cubicBezTo>
                      <a:pt x="59" y="155"/>
                      <a:pt x="59" y="155"/>
                      <a:pt x="59" y="155"/>
                    </a:cubicBezTo>
                    <a:cubicBezTo>
                      <a:pt x="59" y="155"/>
                      <a:pt x="59" y="155"/>
                      <a:pt x="59" y="155"/>
                    </a:cubicBezTo>
                    <a:cubicBezTo>
                      <a:pt x="59" y="155"/>
                      <a:pt x="59" y="155"/>
                      <a:pt x="59" y="155"/>
                    </a:cubicBezTo>
                    <a:cubicBezTo>
                      <a:pt x="60" y="156"/>
                      <a:pt x="62" y="155"/>
                      <a:pt x="61" y="154"/>
                    </a:cubicBezTo>
                    <a:cubicBezTo>
                      <a:pt x="60" y="151"/>
                      <a:pt x="59" y="147"/>
                      <a:pt x="61" y="144"/>
                    </a:cubicBezTo>
                    <a:cubicBezTo>
                      <a:pt x="62" y="140"/>
                      <a:pt x="66" y="146"/>
                      <a:pt x="67" y="147"/>
                    </a:cubicBezTo>
                    <a:cubicBezTo>
                      <a:pt x="68" y="149"/>
                      <a:pt x="69" y="150"/>
                      <a:pt x="69" y="152"/>
                    </a:cubicBezTo>
                    <a:cubicBezTo>
                      <a:pt x="70" y="154"/>
                      <a:pt x="72" y="152"/>
                      <a:pt x="72" y="151"/>
                    </a:cubicBezTo>
                    <a:cubicBezTo>
                      <a:pt x="71" y="149"/>
                      <a:pt x="71" y="148"/>
                      <a:pt x="71" y="146"/>
                    </a:cubicBezTo>
                    <a:cubicBezTo>
                      <a:pt x="71" y="145"/>
                      <a:pt x="72" y="139"/>
                      <a:pt x="74" y="142"/>
                    </a:cubicBezTo>
                    <a:cubicBezTo>
                      <a:pt x="73" y="151"/>
                      <a:pt x="75" y="160"/>
                      <a:pt x="75" y="169"/>
                    </a:cubicBezTo>
                    <a:cubicBezTo>
                      <a:pt x="75" y="169"/>
                      <a:pt x="74" y="169"/>
                      <a:pt x="74" y="169"/>
                    </a:cubicBezTo>
                    <a:cubicBezTo>
                      <a:pt x="72" y="170"/>
                      <a:pt x="69" y="171"/>
                      <a:pt x="67" y="172"/>
                    </a:cubicBezTo>
                    <a:cubicBezTo>
                      <a:pt x="65" y="170"/>
                      <a:pt x="64" y="168"/>
                      <a:pt x="63" y="166"/>
                    </a:cubicBezTo>
                    <a:cubicBezTo>
                      <a:pt x="59" y="161"/>
                      <a:pt x="53" y="157"/>
                      <a:pt x="50" y="152"/>
                    </a:cubicBezTo>
                    <a:close/>
                    <a:moveTo>
                      <a:pt x="74" y="182"/>
                    </a:moveTo>
                    <a:cubicBezTo>
                      <a:pt x="72" y="179"/>
                      <a:pt x="70" y="177"/>
                      <a:pt x="68" y="174"/>
                    </a:cubicBezTo>
                    <a:cubicBezTo>
                      <a:pt x="70" y="173"/>
                      <a:pt x="73" y="173"/>
                      <a:pt x="75" y="172"/>
                    </a:cubicBezTo>
                    <a:cubicBezTo>
                      <a:pt x="75" y="175"/>
                      <a:pt x="75" y="178"/>
                      <a:pt x="74" y="182"/>
                    </a:cubicBezTo>
                    <a:close/>
                    <a:moveTo>
                      <a:pt x="73" y="138"/>
                    </a:moveTo>
                    <a:cubicBezTo>
                      <a:pt x="72" y="138"/>
                      <a:pt x="71" y="138"/>
                      <a:pt x="70" y="139"/>
                    </a:cubicBezTo>
                    <a:cubicBezTo>
                      <a:pt x="70" y="140"/>
                      <a:pt x="69" y="141"/>
                      <a:pt x="69" y="141"/>
                    </a:cubicBezTo>
                    <a:cubicBezTo>
                      <a:pt x="66" y="131"/>
                      <a:pt x="60" y="122"/>
                      <a:pt x="57" y="112"/>
                    </a:cubicBezTo>
                    <a:cubicBezTo>
                      <a:pt x="54" y="99"/>
                      <a:pt x="50" y="87"/>
                      <a:pt x="46" y="75"/>
                    </a:cubicBezTo>
                    <a:cubicBezTo>
                      <a:pt x="38" y="51"/>
                      <a:pt x="30" y="28"/>
                      <a:pt x="22" y="4"/>
                    </a:cubicBezTo>
                    <a:cubicBezTo>
                      <a:pt x="23" y="4"/>
                      <a:pt x="24" y="3"/>
                      <a:pt x="25" y="3"/>
                    </a:cubicBezTo>
                    <a:cubicBezTo>
                      <a:pt x="32" y="11"/>
                      <a:pt x="34" y="24"/>
                      <a:pt x="37" y="34"/>
                    </a:cubicBezTo>
                    <a:cubicBezTo>
                      <a:pt x="41" y="46"/>
                      <a:pt x="45" y="58"/>
                      <a:pt x="50" y="70"/>
                    </a:cubicBezTo>
                    <a:cubicBezTo>
                      <a:pt x="54" y="82"/>
                      <a:pt x="59" y="94"/>
                      <a:pt x="63" y="106"/>
                    </a:cubicBezTo>
                    <a:cubicBezTo>
                      <a:pt x="67" y="117"/>
                      <a:pt x="70" y="127"/>
                      <a:pt x="73" y="13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2" name="Freeform 41"/>
              <p:cNvSpPr>
                <a:spLocks noEditPoints="1"/>
              </p:cNvSpPr>
              <p:nvPr/>
            </p:nvSpPr>
            <p:spPr bwMode="auto">
              <a:xfrm>
                <a:off x="2344477" y="1286400"/>
                <a:ext cx="238493" cy="221282"/>
              </a:xfrm>
              <a:custGeom>
                <a:avLst/>
                <a:gdLst>
                  <a:gd name="T0" fmla="*/ 103 w 123"/>
                  <a:gd name="T1" fmla="*/ 64 h 114"/>
                  <a:gd name="T2" fmla="*/ 35 w 123"/>
                  <a:gd name="T3" fmla="*/ 2 h 114"/>
                  <a:gd name="T4" fmla="*/ 5 w 123"/>
                  <a:gd name="T5" fmla="*/ 103 h 114"/>
                  <a:gd name="T6" fmla="*/ 23 w 123"/>
                  <a:gd name="T7" fmla="*/ 66 h 114"/>
                  <a:gd name="T8" fmla="*/ 40 w 123"/>
                  <a:gd name="T9" fmla="*/ 61 h 114"/>
                  <a:gd name="T10" fmla="*/ 98 w 123"/>
                  <a:gd name="T11" fmla="*/ 65 h 114"/>
                  <a:gd name="T12" fmla="*/ 93 w 123"/>
                  <a:gd name="T13" fmla="*/ 68 h 114"/>
                  <a:gd name="T14" fmla="*/ 56 w 123"/>
                  <a:gd name="T15" fmla="*/ 97 h 114"/>
                  <a:gd name="T16" fmla="*/ 76 w 123"/>
                  <a:gd name="T17" fmla="*/ 65 h 114"/>
                  <a:gd name="T18" fmla="*/ 38 w 123"/>
                  <a:gd name="T19" fmla="*/ 106 h 114"/>
                  <a:gd name="T20" fmla="*/ 59 w 123"/>
                  <a:gd name="T21" fmla="*/ 80 h 114"/>
                  <a:gd name="T22" fmla="*/ 28 w 123"/>
                  <a:gd name="T23" fmla="*/ 95 h 114"/>
                  <a:gd name="T24" fmla="*/ 52 w 123"/>
                  <a:gd name="T25" fmla="*/ 73 h 114"/>
                  <a:gd name="T26" fmla="*/ 39 w 123"/>
                  <a:gd name="T27" fmla="*/ 91 h 114"/>
                  <a:gd name="T28" fmla="*/ 12 w 123"/>
                  <a:gd name="T29" fmla="*/ 102 h 114"/>
                  <a:gd name="T30" fmla="*/ 45 w 123"/>
                  <a:gd name="T31" fmla="*/ 69 h 114"/>
                  <a:gd name="T32" fmla="*/ 47 w 123"/>
                  <a:gd name="T33" fmla="*/ 67 h 114"/>
                  <a:gd name="T34" fmla="*/ 6 w 123"/>
                  <a:gd name="T35" fmla="*/ 93 h 114"/>
                  <a:gd name="T36" fmla="*/ 35 w 123"/>
                  <a:gd name="T37" fmla="*/ 65 h 114"/>
                  <a:gd name="T38" fmla="*/ 8 w 123"/>
                  <a:gd name="T39" fmla="*/ 87 h 114"/>
                  <a:gd name="T40" fmla="*/ 7 w 123"/>
                  <a:gd name="T41" fmla="*/ 99 h 114"/>
                  <a:gd name="T42" fmla="*/ 40 w 123"/>
                  <a:gd name="T43" fmla="*/ 75 h 114"/>
                  <a:gd name="T44" fmla="*/ 50 w 123"/>
                  <a:gd name="T45" fmla="*/ 73 h 114"/>
                  <a:gd name="T46" fmla="*/ 11 w 123"/>
                  <a:gd name="T47" fmla="*/ 104 h 114"/>
                  <a:gd name="T48" fmla="*/ 40 w 123"/>
                  <a:gd name="T49" fmla="*/ 90 h 114"/>
                  <a:gd name="T50" fmla="*/ 59 w 123"/>
                  <a:gd name="T51" fmla="*/ 78 h 114"/>
                  <a:gd name="T52" fmla="*/ 51 w 123"/>
                  <a:gd name="T53" fmla="*/ 89 h 114"/>
                  <a:gd name="T54" fmla="*/ 36 w 123"/>
                  <a:gd name="T55" fmla="*/ 107 h 114"/>
                  <a:gd name="T56" fmla="*/ 45 w 123"/>
                  <a:gd name="T57" fmla="*/ 92 h 114"/>
                  <a:gd name="T58" fmla="*/ 77 w 123"/>
                  <a:gd name="T59" fmla="*/ 70 h 114"/>
                  <a:gd name="T60" fmla="*/ 46 w 123"/>
                  <a:gd name="T61" fmla="*/ 107 h 114"/>
                  <a:gd name="T62" fmla="*/ 88 w 123"/>
                  <a:gd name="T63" fmla="*/ 68 h 114"/>
                  <a:gd name="T64" fmla="*/ 57 w 123"/>
                  <a:gd name="T65" fmla="*/ 104 h 114"/>
                  <a:gd name="T66" fmla="*/ 60 w 123"/>
                  <a:gd name="T67" fmla="*/ 107 h 114"/>
                  <a:gd name="T68" fmla="*/ 99 w 123"/>
                  <a:gd name="T69" fmla="*/ 72 h 114"/>
                  <a:gd name="T70" fmla="*/ 61 w 123"/>
                  <a:gd name="T71" fmla="*/ 107 h 114"/>
                  <a:gd name="T72" fmla="*/ 75 w 123"/>
                  <a:gd name="T73" fmla="*/ 107 h 114"/>
                  <a:gd name="T74" fmla="*/ 84 w 123"/>
                  <a:gd name="T75" fmla="*/ 105 h 114"/>
                  <a:gd name="T76" fmla="*/ 100 w 123"/>
                  <a:gd name="T77" fmla="*/ 78 h 114"/>
                  <a:gd name="T78" fmla="*/ 105 w 123"/>
                  <a:gd name="T79" fmla="*/ 86 h 114"/>
                  <a:gd name="T80" fmla="*/ 110 w 123"/>
                  <a:gd name="T81" fmla="*/ 88 h 114"/>
                  <a:gd name="T82" fmla="*/ 92 w 123"/>
                  <a:gd name="T83" fmla="*/ 109 h 114"/>
                  <a:gd name="T84" fmla="*/ 100 w 123"/>
                  <a:gd name="T85" fmla="*/ 109 h 114"/>
                  <a:gd name="T86" fmla="*/ 112 w 123"/>
                  <a:gd name="T87" fmla="*/ 99 h 114"/>
                  <a:gd name="T88" fmla="*/ 109 w 123"/>
                  <a:gd name="T89" fmla="*/ 93 h 114"/>
                  <a:gd name="T90" fmla="*/ 116 w 123"/>
                  <a:gd name="T91" fmla="*/ 95 h 114"/>
                  <a:gd name="T92" fmla="*/ 110 w 123"/>
                  <a:gd name="T93" fmla="*/ 106 h 114"/>
                  <a:gd name="T94" fmla="*/ 117 w 123"/>
                  <a:gd name="T95" fmla="*/ 99 h 114"/>
                  <a:gd name="T96" fmla="*/ 114 w 123"/>
                  <a:gd name="T97" fmla="*/ 99 h 114"/>
                  <a:gd name="T98" fmla="*/ 107 w 123"/>
                  <a:gd name="T99" fmla="*/ 101 h 114"/>
                  <a:gd name="T100" fmla="*/ 102 w 123"/>
                  <a:gd name="T101" fmla="*/ 100 h 114"/>
                  <a:gd name="T102" fmla="*/ 112 w 123"/>
                  <a:gd name="T103" fmla="*/ 79 h 114"/>
                  <a:gd name="T104" fmla="*/ 119 w 123"/>
                  <a:gd name="T105" fmla="*/ 93 h 114"/>
                  <a:gd name="T106" fmla="*/ 106 w 123"/>
                  <a:gd name="T107" fmla="*/ 73 h 114"/>
                  <a:gd name="T108" fmla="*/ 72 w 123"/>
                  <a:gd name="T109" fmla="*/ 97 h 114"/>
                  <a:gd name="T110" fmla="*/ 40 w 123"/>
                  <a:gd name="T111" fmla="*/ 41 h 114"/>
                  <a:gd name="T112" fmla="*/ 94 w 123"/>
                  <a:gd name="T113" fmla="*/ 64 h 114"/>
                  <a:gd name="T114" fmla="*/ 16 w 123"/>
                  <a:gd name="T115" fmla="*/ 75 h 114"/>
                  <a:gd name="T116" fmla="*/ 18 w 123"/>
                  <a:gd name="T117" fmla="*/ 76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3" h="114">
                    <a:moveTo>
                      <a:pt x="27" y="110"/>
                    </a:moveTo>
                    <a:cubicBezTo>
                      <a:pt x="32" y="110"/>
                      <a:pt x="37" y="110"/>
                      <a:pt x="42" y="110"/>
                    </a:cubicBezTo>
                    <a:cubicBezTo>
                      <a:pt x="50" y="109"/>
                      <a:pt x="58" y="110"/>
                      <a:pt x="66" y="110"/>
                    </a:cubicBezTo>
                    <a:cubicBezTo>
                      <a:pt x="78" y="111"/>
                      <a:pt x="92" y="114"/>
                      <a:pt x="105" y="111"/>
                    </a:cubicBezTo>
                    <a:cubicBezTo>
                      <a:pt x="114" y="109"/>
                      <a:pt x="123" y="102"/>
                      <a:pt x="121" y="91"/>
                    </a:cubicBezTo>
                    <a:cubicBezTo>
                      <a:pt x="120" y="80"/>
                      <a:pt x="111" y="71"/>
                      <a:pt x="103" y="64"/>
                    </a:cubicBezTo>
                    <a:cubicBezTo>
                      <a:pt x="94" y="55"/>
                      <a:pt x="84" y="48"/>
                      <a:pt x="76" y="39"/>
                    </a:cubicBezTo>
                    <a:cubicBezTo>
                      <a:pt x="71" y="34"/>
                      <a:pt x="67" y="29"/>
                      <a:pt x="67" y="21"/>
                    </a:cubicBezTo>
                    <a:cubicBezTo>
                      <a:pt x="67" y="15"/>
                      <a:pt x="70" y="9"/>
                      <a:pt x="73" y="4"/>
                    </a:cubicBezTo>
                    <a:cubicBezTo>
                      <a:pt x="74" y="3"/>
                      <a:pt x="73" y="2"/>
                      <a:pt x="73" y="2"/>
                    </a:cubicBezTo>
                    <a:cubicBezTo>
                      <a:pt x="72" y="2"/>
                      <a:pt x="72" y="1"/>
                      <a:pt x="71" y="1"/>
                    </a:cubicBezTo>
                    <a:cubicBezTo>
                      <a:pt x="59" y="2"/>
                      <a:pt x="47" y="0"/>
                      <a:pt x="35" y="2"/>
                    </a:cubicBezTo>
                    <a:cubicBezTo>
                      <a:pt x="34" y="3"/>
                      <a:pt x="34" y="4"/>
                      <a:pt x="34" y="4"/>
                    </a:cubicBezTo>
                    <a:cubicBezTo>
                      <a:pt x="34" y="5"/>
                      <a:pt x="34" y="5"/>
                      <a:pt x="34" y="6"/>
                    </a:cubicBezTo>
                    <a:cubicBezTo>
                      <a:pt x="38" y="12"/>
                      <a:pt x="41" y="18"/>
                      <a:pt x="42" y="25"/>
                    </a:cubicBezTo>
                    <a:cubicBezTo>
                      <a:pt x="42" y="34"/>
                      <a:pt x="37" y="41"/>
                      <a:pt x="33" y="47"/>
                    </a:cubicBezTo>
                    <a:cubicBezTo>
                      <a:pt x="25" y="57"/>
                      <a:pt x="18" y="67"/>
                      <a:pt x="11" y="78"/>
                    </a:cubicBezTo>
                    <a:cubicBezTo>
                      <a:pt x="6" y="85"/>
                      <a:pt x="0" y="95"/>
                      <a:pt x="5" y="103"/>
                    </a:cubicBezTo>
                    <a:cubicBezTo>
                      <a:pt x="10" y="110"/>
                      <a:pt x="20" y="110"/>
                      <a:pt x="27" y="110"/>
                    </a:cubicBezTo>
                    <a:close/>
                    <a:moveTo>
                      <a:pt x="23" y="66"/>
                    </a:moveTo>
                    <a:cubicBezTo>
                      <a:pt x="23" y="65"/>
                      <a:pt x="24" y="65"/>
                      <a:pt x="24" y="65"/>
                    </a:cubicBezTo>
                    <a:cubicBezTo>
                      <a:pt x="26" y="64"/>
                      <a:pt x="28" y="63"/>
                      <a:pt x="29" y="62"/>
                    </a:cubicBezTo>
                    <a:cubicBezTo>
                      <a:pt x="26" y="65"/>
                      <a:pt x="23" y="67"/>
                      <a:pt x="20" y="70"/>
                    </a:cubicBezTo>
                    <a:cubicBezTo>
                      <a:pt x="21" y="68"/>
                      <a:pt x="22" y="67"/>
                      <a:pt x="23" y="66"/>
                    </a:cubicBezTo>
                    <a:close/>
                    <a:moveTo>
                      <a:pt x="32" y="61"/>
                    </a:moveTo>
                    <a:cubicBezTo>
                      <a:pt x="33" y="61"/>
                      <a:pt x="34" y="61"/>
                      <a:pt x="35" y="61"/>
                    </a:cubicBezTo>
                    <a:cubicBezTo>
                      <a:pt x="32" y="62"/>
                      <a:pt x="28" y="64"/>
                      <a:pt x="25" y="67"/>
                    </a:cubicBezTo>
                    <a:cubicBezTo>
                      <a:pt x="27" y="65"/>
                      <a:pt x="29" y="63"/>
                      <a:pt x="32" y="61"/>
                    </a:cubicBezTo>
                    <a:close/>
                    <a:moveTo>
                      <a:pt x="38" y="61"/>
                    </a:moveTo>
                    <a:cubicBezTo>
                      <a:pt x="39" y="61"/>
                      <a:pt x="39" y="61"/>
                      <a:pt x="40" y="61"/>
                    </a:cubicBezTo>
                    <a:cubicBezTo>
                      <a:pt x="36" y="63"/>
                      <a:pt x="32" y="66"/>
                      <a:pt x="29" y="69"/>
                    </a:cubicBezTo>
                    <a:cubicBezTo>
                      <a:pt x="23" y="74"/>
                      <a:pt x="17" y="79"/>
                      <a:pt x="11" y="84"/>
                    </a:cubicBezTo>
                    <a:cubicBezTo>
                      <a:pt x="11" y="83"/>
                      <a:pt x="12" y="83"/>
                      <a:pt x="12" y="83"/>
                    </a:cubicBezTo>
                    <a:cubicBezTo>
                      <a:pt x="14" y="80"/>
                      <a:pt x="18" y="77"/>
                      <a:pt x="21" y="75"/>
                    </a:cubicBezTo>
                    <a:cubicBezTo>
                      <a:pt x="27" y="71"/>
                      <a:pt x="33" y="66"/>
                      <a:pt x="38" y="61"/>
                    </a:cubicBezTo>
                    <a:close/>
                    <a:moveTo>
                      <a:pt x="98" y="65"/>
                    </a:moveTo>
                    <a:cubicBezTo>
                      <a:pt x="91" y="71"/>
                      <a:pt x="84" y="78"/>
                      <a:pt x="77" y="84"/>
                    </a:cubicBezTo>
                    <a:cubicBezTo>
                      <a:pt x="73" y="88"/>
                      <a:pt x="69" y="91"/>
                      <a:pt x="65" y="95"/>
                    </a:cubicBezTo>
                    <a:cubicBezTo>
                      <a:pt x="68" y="92"/>
                      <a:pt x="71" y="89"/>
                      <a:pt x="74" y="86"/>
                    </a:cubicBezTo>
                    <a:cubicBezTo>
                      <a:pt x="79" y="81"/>
                      <a:pt x="85" y="75"/>
                      <a:pt x="89" y="68"/>
                    </a:cubicBezTo>
                    <a:cubicBezTo>
                      <a:pt x="89" y="68"/>
                      <a:pt x="89" y="68"/>
                      <a:pt x="90" y="68"/>
                    </a:cubicBezTo>
                    <a:cubicBezTo>
                      <a:pt x="91" y="68"/>
                      <a:pt x="92" y="68"/>
                      <a:pt x="93" y="68"/>
                    </a:cubicBezTo>
                    <a:cubicBezTo>
                      <a:pt x="94" y="67"/>
                      <a:pt x="97" y="65"/>
                      <a:pt x="98" y="65"/>
                    </a:cubicBezTo>
                    <a:close/>
                    <a:moveTo>
                      <a:pt x="83" y="65"/>
                    </a:moveTo>
                    <a:cubicBezTo>
                      <a:pt x="84" y="66"/>
                      <a:pt x="86" y="67"/>
                      <a:pt x="88" y="68"/>
                    </a:cubicBezTo>
                    <a:cubicBezTo>
                      <a:pt x="84" y="71"/>
                      <a:pt x="82" y="74"/>
                      <a:pt x="78" y="77"/>
                    </a:cubicBezTo>
                    <a:cubicBezTo>
                      <a:pt x="74" y="80"/>
                      <a:pt x="70" y="84"/>
                      <a:pt x="66" y="87"/>
                    </a:cubicBezTo>
                    <a:cubicBezTo>
                      <a:pt x="63" y="90"/>
                      <a:pt x="60" y="93"/>
                      <a:pt x="56" y="97"/>
                    </a:cubicBezTo>
                    <a:cubicBezTo>
                      <a:pt x="56" y="96"/>
                      <a:pt x="57" y="96"/>
                      <a:pt x="57" y="96"/>
                    </a:cubicBezTo>
                    <a:cubicBezTo>
                      <a:pt x="60" y="92"/>
                      <a:pt x="63" y="89"/>
                      <a:pt x="66" y="86"/>
                    </a:cubicBezTo>
                    <a:cubicBezTo>
                      <a:pt x="70" y="82"/>
                      <a:pt x="72" y="78"/>
                      <a:pt x="75" y="75"/>
                    </a:cubicBezTo>
                    <a:cubicBezTo>
                      <a:pt x="78" y="72"/>
                      <a:pt x="81" y="69"/>
                      <a:pt x="83" y="65"/>
                    </a:cubicBezTo>
                    <a:cubicBezTo>
                      <a:pt x="83" y="65"/>
                      <a:pt x="83" y="65"/>
                      <a:pt x="83" y="65"/>
                    </a:cubicBezTo>
                    <a:close/>
                    <a:moveTo>
                      <a:pt x="76" y="65"/>
                    </a:moveTo>
                    <a:cubicBezTo>
                      <a:pt x="77" y="65"/>
                      <a:pt x="79" y="65"/>
                      <a:pt x="81" y="65"/>
                    </a:cubicBezTo>
                    <a:cubicBezTo>
                      <a:pt x="81" y="65"/>
                      <a:pt x="82" y="65"/>
                      <a:pt x="82" y="65"/>
                    </a:cubicBezTo>
                    <a:cubicBezTo>
                      <a:pt x="75" y="70"/>
                      <a:pt x="69" y="77"/>
                      <a:pt x="62" y="83"/>
                    </a:cubicBezTo>
                    <a:cubicBezTo>
                      <a:pt x="56" y="90"/>
                      <a:pt x="48" y="96"/>
                      <a:pt x="41" y="103"/>
                    </a:cubicBezTo>
                    <a:cubicBezTo>
                      <a:pt x="40" y="104"/>
                      <a:pt x="39" y="105"/>
                      <a:pt x="38" y="105"/>
                    </a:cubicBezTo>
                    <a:cubicBezTo>
                      <a:pt x="38" y="105"/>
                      <a:pt x="38" y="106"/>
                      <a:pt x="38" y="106"/>
                    </a:cubicBezTo>
                    <a:cubicBezTo>
                      <a:pt x="40" y="104"/>
                      <a:pt x="42" y="102"/>
                      <a:pt x="44" y="100"/>
                    </a:cubicBezTo>
                    <a:cubicBezTo>
                      <a:pt x="48" y="96"/>
                      <a:pt x="52" y="93"/>
                      <a:pt x="56" y="89"/>
                    </a:cubicBezTo>
                    <a:cubicBezTo>
                      <a:pt x="63" y="82"/>
                      <a:pt x="69" y="73"/>
                      <a:pt x="76" y="65"/>
                    </a:cubicBezTo>
                    <a:close/>
                    <a:moveTo>
                      <a:pt x="73" y="67"/>
                    </a:moveTo>
                    <a:cubicBezTo>
                      <a:pt x="72" y="68"/>
                      <a:pt x="70" y="70"/>
                      <a:pt x="68" y="72"/>
                    </a:cubicBezTo>
                    <a:cubicBezTo>
                      <a:pt x="65" y="75"/>
                      <a:pt x="62" y="77"/>
                      <a:pt x="59" y="80"/>
                    </a:cubicBezTo>
                    <a:cubicBezTo>
                      <a:pt x="58" y="80"/>
                      <a:pt x="57" y="81"/>
                      <a:pt x="57" y="82"/>
                    </a:cubicBezTo>
                    <a:cubicBezTo>
                      <a:pt x="59" y="79"/>
                      <a:pt x="62" y="76"/>
                      <a:pt x="64" y="74"/>
                    </a:cubicBezTo>
                    <a:cubicBezTo>
                      <a:pt x="68" y="72"/>
                      <a:pt x="70" y="69"/>
                      <a:pt x="73" y="67"/>
                    </a:cubicBezTo>
                    <a:close/>
                    <a:moveTo>
                      <a:pt x="54" y="74"/>
                    </a:moveTo>
                    <a:cubicBezTo>
                      <a:pt x="48" y="78"/>
                      <a:pt x="42" y="83"/>
                      <a:pt x="37" y="88"/>
                    </a:cubicBezTo>
                    <a:cubicBezTo>
                      <a:pt x="34" y="90"/>
                      <a:pt x="31" y="92"/>
                      <a:pt x="28" y="95"/>
                    </a:cubicBezTo>
                    <a:cubicBezTo>
                      <a:pt x="24" y="98"/>
                      <a:pt x="21" y="101"/>
                      <a:pt x="17" y="104"/>
                    </a:cubicBezTo>
                    <a:cubicBezTo>
                      <a:pt x="14" y="106"/>
                      <a:pt x="17" y="104"/>
                      <a:pt x="17" y="104"/>
                    </a:cubicBezTo>
                    <a:cubicBezTo>
                      <a:pt x="19" y="102"/>
                      <a:pt x="20" y="100"/>
                      <a:pt x="22" y="99"/>
                    </a:cubicBezTo>
                    <a:cubicBezTo>
                      <a:pt x="26" y="96"/>
                      <a:pt x="29" y="93"/>
                      <a:pt x="33" y="90"/>
                    </a:cubicBezTo>
                    <a:cubicBezTo>
                      <a:pt x="40" y="85"/>
                      <a:pt x="46" y="79"/>
                      <a:pt x="52" y="73"/>
                    </a:cubicBezTo>
                    <a:cubicBezTo>
                      <a:pt x="52" y="73"/>
                      <a:pt x="52" y="73"/>
                      <a:pt x="52" y="73"/>
                    </a:cubicBezTo>
                    <a:cubicBezTo>
                      <a:pt x="55" y="74"/>
                      <a:pt x="57" y="75"/>
                      <a:pt x="61" y="75"/>
                    </a:cubicBezTo>
                    <a:cubicBezTo>
                      <a:pt x="56" y="78"/>
                      <a:pt x="51" y="82"/>
                      <a:pt x="47" y="86"/>
                    </a:cubicBezTo>
                    <a:cubicBezTo>
                      <a:pt x="41" y="91"/>
                      <a:pt x="34" y="97"/>
                      <a:pt x="28" y="102"/>
                    </a:cubicBezTo>
                    <a:cubicBezTo>
                      <a:pt x="27" y="103"/>
                      <a:pt x="24" y="106"/>
                      <a:pt x="25" y="105"/>
                    </a:cubicBezTo>
                    <a:cubicBezTo>
                      <a:pt x="26" y="104"/>
                      <a:pt x="28" y="102"/>
                      <a:pt x="29" y="100"/>
                    </a:cubicBezTo>
                    <a:cubicBezTo>
                      <a:pt x="32" y="97"/>
                      <a:pt x="36" y="94"/>
                      <a:pt x="39" y="91"/>
                    </a:cubicBezTo>
                    <a:cubicBezTo>
                      <a:pt x="42" y="89"/>
                      <a:pt x="45" y="86"/>
                      <a:pt x="47" y="83"/>
                    </a:cubicBezTo>
                    <a:cubicBezTo>
                      <a:pt x="50" y="80"/>
                      <a:pt x="53" y="78"/>
                      <a:pt x="55" y="75"/>
                    </a:cubicBezTo>
                    <a:cubicBezTo>
                      <a:pt x="55" y="74"/>
                      <a:pt x="54" y="74"/>
                      <a:pt x="54" y="74"/>
                    </a:cubicBezTo>
                    <a:close/>
                    <a:moveTo>
                      <a:pt x="47" y="68"/>
                    </a:moveTo>
                    <a:cubicBezTo>
                      <a:pt x="49" y="70"/>
                      <a:pt x="50" y="71"/>
                      <a:pt x="52" y="72"/>
                    </a:cubicBezTo>
                    <a:cubicBezTo>
                      <a:pt x="37" y="80"/>
                      <a:pt x="26" y="92"/>
                      <a:pt x="12" y="102"/>
                    </a:cubicBezTo>
                    <a:cubicBezTo>
                      <a:pt x="9" y="104"/>
                      <a:pt x="13" y="100"/>
                      <a:pt x="14" y="99"/>
                    </a:cubicBezTo>
                    <a:cubicBezTo>
                      <a:pt x="15" y="98"/>
                      <a:pt x="17" y="97"/>
                      <a:pt x="19" y="95"/>
                    </a:cubicBezTo>
                    <a:cubicBezTo>
                      <a:pt x="22" y="93"/>
                      <a:pt x="25" y="90"/>
                      <a:pt x="28" y="87"/>
                    </a:cubicBezTo>
                    <a:cubicBezTo>
                      <a:pt x="35" y="81"/>
                      <a:pt x="41" y="74"/>
                      <a:pt x="47" y="68"/>
                    </a:cubicBezTo>
                    <a:close/>
                    <a:moveTo>
                      <a:pt x="46" y="68"/>
                    </a:moveTo>
                    <a:cubicBezTo>
                      <a:pt x="46" y="68"/>
                      <a:pt x="45" y="69"/>
                      <a:pt x="45" y="69"/>
                    </a:cubicBezTo>
                    <a:cubicBezTo>
                      <a:pt x="38" y="75"/>
                      <a:pt x="31" y="81"/>
                      <a:pt x="23" y="87"/>
                    </a:cubicBezTo>
                    <a:cubicBezTo>
                      <a:pt x="20" y="89"/>
                      <a:pt x="16" y="92"/>
                      <a:pt x="13" y="95"/>
                    </a:cubicBezTo>
                    <a:cubicBezTo>
                      <a:pt x="11" y="96"/>
                      <a:pt x="9" y="98"/>
                      <a:pt x="7" y="99"/>
                    </a:cubicBezTo>
                    <a:cubicBezTo>
                      <a:pt x="9" y="98"/>
                      <a:pt x="10" y="97"/>
                      <a:pt x="11" y="95"/>
                    </a:cubicBezTo>
                    <a:cubicBezTo>
                      <a:pt x="21" y="84"/>
                      <a:pt x="36" y="77"/>
                      <a:pt x="44" y="65"/>
                    </a:cubicBezTo>
                    <a:cubicBezTo>
                      <a:pt x="45" y="66"/>
                      <a:pt x="46" y="66"/>
                      <a:pt x="47" y="67"/>
                    </a:cubicBezTo>
                    <a:cubicBezTo>
                      <a:pt x="47" y="67"/>
                      <a:pt x="47" y="67"/>
                      <a:pt x="47" y="68"/>
                    </a:cubicBezTo>
                    <a:cubicBezTo>
                      <a:pt x="47" y="68"/>
                      <a:pt x="46" y="68"/>
                      <a:pt x="46" y="68"/>
                    </a:cubicBezTo>
                    <a:close/>
                    <a:moveTo>
                      <a:pt x="44" y="64"/>
                    </a:moveTo>
                    <a:cubicBezTo>
                      <a:pt x="37" y="69"/>
                      <a:pt x="31" y="73"/>
                      <a:pt x="25" y="78"/>
                    </a:cubicBezTo>
                    <a:cubicBezTo>
                      <a:pt x="21" y="81"/>
                      <a:pt x="18" y="84"/>
                      <a:pt x="15" y="87"/>
                    </a:cubicBezTo>
                    <a:cubicBezTo>
                      <a:pt x="13" y="89"/>
                      <a:pt x="8" y="91"/>
                      <a:pt x="6" y="93"/>
                    </a:cubicBezTo>
                    <a:cubicBezTo>
                      <a:pt x="6" y="93"/>
                      <a:pt x="6" y="93"/>
                      <a:pt x="6" y="93"/>
                    </a:cubicBezTo>
                    <a:cubicBezTo>
                      <a:pt x="17" y="82"/>
                      <a:pt x="31" y="74"/>
                      <a:pt x="42" y="62"/>
                    </a:cubicBezTo>
                    <a:cubicBezTo>
                      <a:pt x="42" y="63"/>
                      <a:pt x="43" y="63"/>
                      <a:pt x="44" y="64"/>
                    </a:cubicBezTo>
                    <a:close/>
                    <a:moveTo>
                      <a:pt x="8" y="87"/>
                    </a:moveTo>
                    <a:cubicBezTo>
                      <a:pt x="14" y="82"/>
                      <a:pt x="20" y="77"/>
                      <a:pt x="26" y="72"/>
                    </a:cubicBezTo>
                    <a:cubicBezTo>
                      <a:pt x="29" y="70"/>
                      <a:pt x="32" y="67"/>
                      <a:pt x="35" y="65"/>
                    </a:cubicBezTo>
                    <a:cubicBezTo>
                      <a:pt x="37" y="64"/>
                      <a:pt x="38" y="63"/>
                      <a:pt x="39" y="62"/>
                    </a:cubicBezTo>
                    <a:cubicBezTo>
                      <a:pt x="40" y="62"/>
                      <a:pt x="40" y="62"/>
                      <a:pt x="41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1" y="63"/>
                      <a:pt x="40" y="63"/>
                      <a:pt x="40" y="64"/>
                    </a:cubicBezTo>
                    <a:cubicBezTo>
                      <a:pt x="30" y="74"/>
                      <a:pt x="17" y="82"/>
                      <a:pt x="7" y="92"/>
                    </a:cubicBezTo>
                    <a:cubicBezTo>
                      <a:pt x="7" y="90"/>
                      <a:pt x="8" y="89"/>
                      <a:pt x="8" y="87"/>
                    </a:cubicBezTo>
                    <a:close/>
                    <a:moveTo>
                      <a:pt x="23" y="81"/>
                    </a:moveTo>
                    <a:cubicBezTo>
                      <a:pt x="26" y="78"/>
                      <a:pt x="31" y="75"/>
                      <a:pt x="35" y="72"/>
                    </a:cubicBezTo>
                    <a:cubicBezTo>
                      <a:pt x="36" y="70"/>
                      <a:pt x="38" y="69"/>
                      <a:pt x="40" y="67"/>
                    </a:cubicBezTo>
                    <a:cubicBezTo>
                      <a:pt x="41" y="67"/>
                      <a:pt x="42" y="66"/>
                      <a:pt x="43" y="65"/>
                    </a:cubicBezTo>
                    <a:cubicBezTo>
                      <a:pt x="45" y="64"/>
                      <a:pt x="40" y="69"/>
                      <a:pt x="41" y="68"/>
                    </a:cubicBezTo>
                    <a:cubicBezTo>
                      <a:pt x="31" y="80"/>
                      <a:pt x="16" y="87"/>
                      <a:pt x="7" y="99"/>
                    </a:cubicBezTo>
                    <a:cubicBezTo>
                      <a:pt x="6" y="98"/>
                      <a:pt x="6" y="96"/>
                      <a:pt x="6" y="94"/>
                    </a:cubicBezTo>
                    <a:cubicBezTo>
                      <a:pt x="13" y="91"/>
                      <a:pt x="18" y="85"/>
                      <a:pt x="23" y="81"/>
                    </a:cubicBezTo>
                    <a:close/>
                    <a:moveTo>
                      <a:pt x="7" y="100"/>
                    </a:moveTo>
                    <a:cubicBezTo>
                      <a:pt x="14" y="95"/>
                      <a:pt x="21" y="89"/>
                      <a:pt x="28" y="84"/>
                    </a:cubicBezTo>
                    <a:cubicBezTo>
                      <a:pt x="31" y="81"/>
                      <a:pt x="35" y="79"/>
                      <a:pt x="38" y="76"/>
                    </a:cubicBezTo>
                    <a:cubicBezTo>
                      <a:pt x="39" y="76"/>
                      <a:pt x="39" y="75"/>
                      <a:pt x="40" y="75"/>
                    </a:cubicBezTo>
                    <a:cubicBezTo>
                      <a:pt x="35" y="79"/>
                      <a:pt x="31" y="83"/>
                      <a:pt x="27" y="87"/>
                    </a:cubicBezTo>
                    <a:cubicBezTo>
                      <a:pt x="21" y="93"/>
                      <a:pt x="14" y="97"/>
                      <a:pt x="10" y="103"/>
                    </a:cubicBezTo>
                    <a:cubicBezTo>
                      <a:pt x="9" y="102"/>
                      <a:pt x="8" y="101"/>
                      <a:pt x="7" y="100"/>
                    </a:cubicBezTo>
                    <a:close/>
                    <a:moveTo>
                      <a:pt x="11" y="104"/>
                    </a:moveTo>
                    <a:cubicBezTo>
                      <a:pt x="24" y="95"/>
                      <a:pt x="34" y="83"/>
                      <a:pt x="48" y="75"/>
                    </a:cubicBezTo>
                    <a:cubicBezTo>
                      <a:pt x="48" y="75"/>
                      <a:pt x="51" y="73"/>
                      <a:pt x="50" y="73"/>
                    </a:cubicBezTo>
                    <a:cubicBezTo>
                      <a:pt x="49" y="75"/>
                      <a:pt x="47" y="77"/>
                      <a:pt x="45" y="78"/>
                    </a:cubicBezTo>
                    <a:cubicBezTo>
                      <a:pt x="42" y="81"/>
                      <a:pt x="39" y="85"/>
                      <a:pt x="35" y="87"/>
                    </a:cubicBezTo>
                    <a:cubicBezTo>
                      <a:pt x="28" y="94"/>
                      <a:pt x="21" y="99"/>
                      <a:pt x="14" y="106"/>
                    </a:cubicBezTo>
                    <a:cubicBezTo>
                      <a:pt x="14" y="106"/>
                      <a:pt x="14" y="106"/>
                      <a:pt x="14" y="106"/>
                    </a:cubicBezTo>
                    <a:cubicBezTo>
                      <a:pt x="13" y="105"/>
                      <a:pt x="12" y="105"/>
                      <a:pt x="11" y="104"/>
                    </a:cubicBezTo>
                    <a:cubicBezTo>
                      <a:pt x="11" y="104"/>
                      <a:pt x="11" y="104"/>
                      <a:pt x="11" y="104"/>
                    </a:cubicBezTo>
                    <a:close/>
                    <a:moveTo>
                      <a:pt x="15" y="106"/>
                    </a:moveTo>
                    <a:cubicBezTo>
                      <a:pt x="22" y="103"/>
                      <a:pt x="26" y="96"/>
                      <a:pt x="32" y="92"/>
                    </a:cubicBezTo>
                    <a:cubicBezTo>
                      <a:pt x="38" y="88"/>
                      <a:pt x="44" y="82"/>
                      <a:pt x="50" y="78"/>
                    </a:cubicBezTo>
                    <a:cubicBezTo>
                      <a:pt x="51" y="77"/>
                      <a:pt x="53" y="76"/>
                      <a:pt x="53" y="75"/>
                    </a:cubicBezTo>
                    <a:cubicBezTo>
                      <a:pt x="52" y="78"/>
                      <a:pt x="50" y="80"/>
                      <a:pt x="48" y="81"/>
                    </a:cubicBezTo>
                    <a:cubicBezTo>
                      <a:pt x="45" y="84"/>
                      <a:pt x="42" y="87"/>
                      <a:pt x="40" y="90"/>
                    </a:cubicBezTo>
                    <a:cubicBezTo>
                      <a:pt x="34" y="95"/>
                      <a:pt x="28" y="100"/>
                      <a:pt x="23" y="106"/>
                    </a:cubicBezTo>
                    <a:cubicBezTo>
                      <a:pt x="23" y="106"/>
                      <a:pt x="23" y="107"/>
                      <a:pt x="23" y="107"/>
                    </a:cubicBezTo>
                    <a:cubicBezTo>
                      <a:pt x="30" y="103"/>
                      <a:pt x="35" y="97"/>
                      <a:pt x="41" y="92"/>
                    </a:cubicBezTo>
                    <a:cubicBezTo>
                      <a:pt x="48" y="86"/>
                      <a:pt x="55" y="80"/>
                      <a:pt x="62" y="75"/>
                    </a:cubicBezTo>
                    <a:cubicBezTo>
                      <a:pt x="62" y="75"/>
                      <a:pt x="62" y="75"/>
                      <a:pt x="62" y="74"/>
                    </a:cubicBezTo>
                    <a:cubicBezTo>
                      <a:pt x="61" y="76"/>
                      <a:pt x="60" y="77"/>
                      <a:pt x="59" y="78"/>
                    </a:cubicBezTo>
                    <a:cubicBezTo>
                      <a:pt x="56" y="81"/>
                      <a:pt x="52" y="85"/>
                      <a:pt x="49" y="88"/>
                    </a:cubicBezTo>
                    <a:cubicBezTo>
                      <a:pt x="42" y="94"/>
                      <a:pt x="35" y="100"/>
                      <a:pt x="29" y="106"/>
                    </a:cubicBezTo>
                    <a:cubicBezTo>
                      <a:pt x="29" y="106"/>
                      <a:pt x="29" y="107"/>
                      <a:pt x="29" y="107"/>
                    </a:cubicBezTo>
                    <a:cubicBezTo>
                      <a:pt x="30" y="106"/>
                      <a:pt x="30" y="106"/>
                      <a:pt x="31" y="106"/>
                    </a:cubicBezTo>
                    <a:cubicBezTo>
                      <a:pt x="31" y="106"/>
                      <a:pt x="31" y="105"/>
                      <a:pt x="31" y="105"/>
                    </a:cubicBezTo>
                    <a:cubicBezTo>
                      <a:pt x="38" y="100"/>
                      <a:pt x="44" y="95"/>
                      <a:pt x="51" y="89"/>
                    </a:cubicBezTo>
                    <a:cubicBezTo>
                      <a:pt x="55" y="85"/>
                      <a:pt x="58" y="81"/>
                      <a:pt x="63" y="77"/>
                    </a:cubicBezTo>
                    <a:cubicBezTo>
                      <a:pt x="65" y="75"/>
                      <a:pt x="68" y="73"/>
                      <a:pt x="70" y="71"/>
                    </a:cubicBezTo>
                    <a:cubicBezTo>
                      <a:pt x="70" y="71"/>
                      <a:pt x="70" y="72"/>
                      <a:pt x="69" y="72"/>
                    </a:cubicBezTo>
                    <a:cubicBezTo>
                      <a:pt x="66" y="76"/>
                      <a:pt x="62" y="81"/>
                      <a:pt x="59" y="85"/>
                    </a:cubicBezTo>
                    <a:cubicBezTo>
                      <a:pt x="52" y="93"/>
                      <a:pt x="43" y="99"/>
                      <a:pt x="36" y="107"/>
                    </a:cubicBezTo>
                    <a:cubicBezTo>
                      <a:pt x="36" y="107"/>
                      <a:pt x="36" y="107"/>
                      <a:pt x="36" y="107"/>
                    </a:cubicBezTo>
                    <a:cubicBezTo>
                      <a:pt x="29" y="107"/>
                      <a:pt x="22" y="108"/>
                      <a:pt x="15" y="106"/>
                    </a:cubicBezTo>
                    <a:close/>
                    <a:moveTo>
                      <a:pt x="48" y="90"/>
                    </a:moveTo>
                    <a:cubicBezTo>
                      <a:pt x="44" y="93"/>
                      <a:pt x="41" y="97"/>
                      <a:pt x="37" y="100"/>
                    </a:cubicBezTo>
                    <a:cubicBezTo>
                      <a:pt x="36" y="101"/>
                      <a:pt x="34" y="102"/>
                      <a:pt x="33" y="103"/>
                    </a:cubicBezTo>
                    <a:cubicBezTo>
                      <a:pt x="33" y="103"/>
                      <a:pt x="34" y="102"/>
                      <a:pt x="34" y="102"/>
                    </a:cubicBezTo>
                    <a:cubicBezTo>
                      <a:pt x="38" y="99"/>
                      <a:pt x="41" y="95"/>
                      <a:pt x="45" y="92"/>
                    </a:cubicBezTo>
                    <a:cubicBezTo>
                      <a:pt x="46" y="91"/>
                      <a:pt x="47" y="91"/>
                      <a:pt x="48" y="90"/>
                    </a:cubicBezTo>
                    <a:close/>
                    <a:moveTo>
                      <a:pt x="40" y="107"/>
                    </a:moveTo>
                    <a:cubicBezTo>
                      <a:pt x="39" y="107"/>
                      <a:pt x="38" y="107"/>
                      <a:pt x="37" y="107"/>
                    </a:cubicBezTo>
                    <a:cubicBezTo>
                      <a:pt x="40" y="106"/>
                      <a:pt x="42" y="103"/>
                      <a:pt x="45" y="100"/>
                    </a:cubicBezTo>
                    <a:cubicBezTo>
                      <a:pt x="48" y="97"/>
                      <a:pt x="52" y="94"/>
                      <a:pt x="55" y="91"/>
                    </a:cubicBezTo>
                    <a:cubicBezTo>
                      <a:pt x="63" y="84"/>
                      <a:pt x="69" y="77"/>
                      <a:pt x="77" y="70"/>
                    </a:cubicBezTo>
                    <a:cubicBezTo>
                      <a:pt x="78" y="69"/>
                      <a:pt x="81" y="67"/>
                      <a:pt x="81" y="66"/>
                    </a:cubicBezTo>
                    <a:cubicBezTo>
                      <a:pt x="80" y="69"/>
                      <a:pt x="78" y="71"/>
                      <a:pt x="76" y="73"/>
                    </a:cubicBezTo>
                    <a:cubicBezTo>
                      <a:pt x="72" y="77"/>
                      <a:pt x="70" y="80"/>
                      <a:pt x="67" y="84"/>
                    </a:cubicBezTo>
                    <a:cubicBezTo>
                      <a:pt x="64" y="88"/>
                      <a:pt x="60" y="91"/>
                      <a:pt x="57" y="94"/>
                    </a:cubicBezTo>
                    <a:cubicBezTo>
                      <a:pt x="54" y="98"/>
                      <a:pt x="50" y="103"/>
                      <a:pt x="46" y="106"/>
                    </a:cubicBezTo>
                    <a:cubicBezTo>
                      <a:pt x="46" y="106"/>
                      <a:pt x="46" y="107"/>
                      <a:pt x="46" y="107"/>
                    </a:cubicBezTo>
                    <a:cubicBezTo>
                      <a:pt x="44" y="107"/>
                      <a:pt x="42" y="107"/>
                      <a:pt x="40" y="107"/>
                    </a:cubicBezTo>
                    <a:close/>
                    <a:moveTo>
                      <a:pt x="46" y="107"/>
                    </a:moveTo>
                    <a:cubicBezTo>
                      <a:pt x="46" y="107"/>
                      <a:pt x="46" y="107"/>
                      <a:pt x="46" y="107"/>
                    </a:cubicBezTo>
                    <a:cubicBezTo>
                      <a:pt x="50" y="105"/>
                      <a:pt x="52" y="102"/>
                      <a:pt x="55" y="99"/>
                    </a:cubicBezTo>
                    <a:cubicBezTo>
                      <a:pt x="58" y="95"/>
                      <a:pt x="62" y="92"/>
                      <a:pt x="66" y="89"/>
                    </a:cubicBezTo>
                    <a:cubicBezTo>
                      <a:pt x="73" y="82"/>
                      <a:pt x="81" y="75"/>
                      <a:pt x="88" y="68"/>
                    </a:cubicBezTo>
                    <a:cubicBezTo>
                      <a:pt x="86" y="70"/>
                      <a:pt x="83" y="75"/>
                      <a:pt x="80" y="78"/>
                    </a:cubicBezTo>
                    <a:cubicBezTo>
                      <a:pt x="77" y="82"/>
                      <a:pt x="74" y="85"/>
                      <a:pt x="71" y="88"/>
                    </a:cubicBezTo>
                    <a:cubicBezTo>
                      <a:pt x="65" y="94"/>
                      <a:pt x="59" y="99"/>
                      <a:pt x="54" y="106"/>
                    </a:cubicBezTo>
                    <a:cubicBezTo>
                      <a:pt x="54" y="107"/>
                      <a:pt x="55" y="107"/>
                      <a:pt x="55" y="107"/>
                    </a:cubicBezTo>
                    <a:cubicBezTo>
                      <a:pt x="55" y="106"/>
                      <a:pt x="56" y="106"/>
                      <a:pt x="56" y="105"/>
                    </a:cubicBezTo>
                    <a:cubicBezTo>
                      <a:pt x="56" y="106"/>
                      <a:pt x="57" y="105"/>
                      <a:pt x="57" y="104"/>
                    </a:cubicBezTo>
                    <a:cubicBezTo>
                      <a:pt x="63" y="97"/>
                      <a:pt x="70" y="92"/>
                      <a:pt x="76" y="86"/>
                    </a:cubicBezTo>
                    <a:cubicBezTo>
                      <a:pt x="84" y="79"/>
                      <a:pt x="91" y="72"/>
                      <a:pt x="99" y="66"/>
                    </a:cubicBezTo>
                    <a:cubicBezTo>
                      <a:pt x="96" y="68"/>
                      <a:pt x="92" y="72"/>
                      <a:pt x="89" y="76"/>
                    </a:cubicBezTo>
                    <a:cubicBezTo>
                      <a:pt x="86" y="79"/>
                      <a:pt x="83" y="83"/>
                      <a:pt x="80" y="87"/>
                    </a:cubicBezTo>
                    <a:cubicBezTo>
                      <a:pt x="76" y="91"/>
                      <a:pt x="73" y="94"/>
                      <a:pt x="70" y="98"/>
                    </a:cubicBezTo>
                    <a:cubicBezTo>
                      <a:pt x="67" y="102"/>
                      <a:pt x="63" y="104"/>
                      <a:pt x="60" y="107"/>
                    </a:cubicBezTo>
                    <a:cubicBezTo>
                      <a:pt x="60" y="107"/>
                      <a:pt x="60" y="107"/>
                      <a:pt x="60" y="107"/>
                    </a:cubicBezTo>
                    <a:cubicBezTo>
                      <a:pt x="55" y="107"/>
                      <a:pt x="51" y="107"/>
                      <a:pt x="46" y="107"/>
                    </a:cubicBezTo>
                    <a:close/>
                    <a:moveTo>
                      <a:pt x="61" y="107"/>
                    </a:moveTo>
                    <a:cubicBezTo>
                      <a:pt x="67" y="103"/>
                      <a:pt x="71" y="97"/>
                      <a:pt x="77" y="93"/>
                    </a:cubicBezTo>
                    <a:cubicBezTo>
                      <a:pt x="83" y="87"/>
                      <a:pt x="89" y="81"/>
                      <a:pt x="96" y="76"/>
                    </a:cubicBezTo>
                    <a:cubicBezTo>
                      <a:pt x="97" y="74"/>
                      <a:pt x="98" y="73"/>
                      <a:pt x="99" y="72"/>
                    </a:cubicBezTo>
                    <a:cubicBezTo>
                      <a:pt x="100" y="71"/>
                      <a:pt x="101" y="71"/>
                      <a:pt x="102" y="70"/>
                    </a:cubicBezTo>
                    <a:cubicBezTo>
                      <a:pt x="101" y="71"/>
                      <a:pt x="100" y="72"/>
                      <a:pt x="100" y="73"/>
                    </a:cubicBezTo>
                    <a:cubicBezTo>
                      <a:pt x="97" y="76"/>
                      <a:pt x="94" y="78"/>
                      <a:pt x="91" y="81"/>
                    </a:cubicBezTo>
                    <a:cubicBezTo>
                      <a:pt x="87" y="87"/>
                      <a:pt x="82" y="92"/>
                      <a:pt x="78" y="97"/>
                    </a:cubicBezTo>
                    <a:cubicBezTo>
                      <a:pt x="75" y="101"/>
                      <a:pt x="71" y="104"/>
                      <a:pt x="68" y="108"/>
                    </a:cubicBezTo>
                    <a:cubicBezTo>
                      <a:pt x="66" y="108"/>
                      <a:pt x="63" y="107"/>
                      <a:pt x="61" y="107"/>
                    </a:cubicBezTo>
                    <a:close/>
                    <a:moveTo>
                      <a:pt x="100" y="78"/>
                    </a:moveTo>
                    <a:cubicBezTo>
                      <a:pt x="101" y="77"/>
                      <a:pt x="102" y="76"/>
                      <a:pt x="104" y="76"/>
                    </a:cubicBezTo>
                    <a:cubicBezTo>
                      <a:pt x="107" y="73"/>
                      <a:pt x="103" y="76"/>
                      <a:pt x="102" y="77"/>
                    </a:cubicBezTo>
                    <a:cubicBezTo>
                      <a:pt x="99" y="81"/>
                      <a:pt x="95" y="84"/>
                      <a:pt x="92" y="88"/>
                    </a:cubicBezTo>
                    <a:cubicBezTo>
                      <a:pt x="90" y="91"/>
                      <a:pt x="87" y="94"/>
                      <a:pt x="85" y="96"/>
                    </a:cubicBezTo>
                    <a:cubicBezTo>
                      <a:pt x="82" y="101"/>
                      <a:pt x="79" y="103"/>
                      <a:pt x="75" y="107"/>
                    </a:cubicBezTo>
                    <a:cubicBezTo>
                      <a:pt x="75" y="107"/>
                      <a:pt x="75" y="108"/>
                      <a:pt x="76" y="108"/>
                    </a:cubicBezTo>
                    <a:cubicBezTo>
                      <a:pt x="85" y="101"/>
                      <a:pt x="93" y="90"/>
                      <a:pt x="102" y="82"/>
                    </a:cubicBezTo>
                    <a:cubicBezTo>
                      <a:pt x="104" y="80"/>
                      <a:pt x="106" y="78"/>
                      <a:pt x="108" y="75"/>
                    </a:cubicBezTo>
                    <a:cubicBezTo>
                      <a:pt x="106" y="78"/>
                      <a:pt x="103" y="81"/>
                      <a:pt x="101" y="83"/>
                    </a:cubicBezTo>
                    <a:cubicBezTo>
                      <a:pt x="97" y="89"/>
                      <a:pt x="92" y="95"/>
                      <a:pt x="87" y="101"/>
                    </a:cubicBezTo>
                    <a:cubicBezTo>
                      <a:pt x="86" y="102"/>
                      <a:pt x="85" y="104"/>
                      <a:pt x="84" y="105"/>
                    </a:cubicBezTo>
                    <a:cubicBezTo>
                      <a:pt x="84" y="106"/>
                      <a:pt x="83" y="106"/>
                      <a:pt x="83" y="106"/>
                    </a:cubicBezTo>
                    <a:cubicBezTo>
                      <a:pt x="82" y="107"/>
                      <a:pt x="82" y="107"/>
                      <a:pt x="82" y="108"/>
                    </a:cubicBezTo>
                    <a:cubicBezTo>
                      <a:pt x="81" y="108"/>
                      <a:pt x="81" y="108"/>
                      <a:pt x="81" y="109"/>
                    </a:cubicBezTo>
                    <a:cubicBezTo>
                      <a:pt x="77" y="108"/>
                      <a:pt x="73" y="108"/>
                      <a:pt x="69" y="108"/>
                    </a:cubicBezTo>
                    <a:cubicBezTo>
                      <a:pt x="73" y="103"/>
                      <a:pt x="78" y="99"/>
                      <a:pt x="82" y="94"/>
                    </a:cubicBezTo>
                    <a:cubicBezTo>
                      <a:pt x="87" y="88"/>
                      <a:pt x="93" y="83"/>
                      <a:pt x="100" y="78"/>
                    </a:cubicBezTo>
                    <a:close/>
                    <a:moveTo>
                      <a:pt x="86" y="109"/>
                    </a:moveTo>
                    <a:cubicBezTo>
                      <a:pt x="84" y="109"/>
                      <a:pt x="83" y="109"/>
                      <a:pt x="82" y="109"/>
                    </a:cubicBezTo>
                    <a:cubicBezTo>
                      <a:pt x="82" y="109"/>
                      <a:pt x="82" y="108"/>
                      <a:pt x="82" y="108"/>
                    </a:cubicBezTo>
                    <a:cubicBezTo>
                      <a:pt x="82" y="108"/>
                      <a:pt x="82" y="108"/>
                      <a:pt x="82" y="108"/>
                    </a:cubicBezTo>
                    <a:cubicBezTo>
                      <a:pt x="85" y="105"/>
                      <a:pt x="87" y="103"/>
                      <a:pt x="90" y="100"/>
                    </a:cubicBezTo>
                    <a:cubicBezTo>
                      <a:pt x="95" y="95"/>
                      <a:pt x="100" y="91"/>
                      <a:pt x="105" y="86"/>
                    </a:cubicBezTo>
                    <a:cubicBezTo>
                      <a:pt x="106" y="85"/>
                      <a:pt x="107" y="83"/>
                      <a:pt x="108" y="82"/>
                    </a:cubicBezTo>
                    <a:cubicBezTo>
                      <a:pt x="109" y="82"/>
                      <a:pt x="112" y="79"/>
                      <a:pt x="110" y="82"/>
                    </a:cubicBezTo>
                    <a:cubicBezTo>
                      <a:pt x="108" y="85"/>
                      <a:pt x="105" y="88"/>
                      <a:pt x="103" y="91"/>
                    </a:cubicBezTo>
                    <a:cubicBezTo>
                      <a:pt x="98" y="97"/>
                      <a:pt x="93" y="102"/>
                      <a:pt x="88" y="107"/>
                    </a:cubicBezTo>
                    <a:cubicBezTo>
                      <a:pt x="88" y="107"/>
                      <a:pt x="88" y="108"/>
                      <a:pt x="89" y="108"/>
                    </a:cubicBezTo>
                    <a:cubicBezTo>
                      <a:pt x="97" y="102"/>
                      <a:pt x="103" y="94"/>
                      <a:pt x="110" y="88"/>
                    </a:cubicBezTo>
                    <a:cubicBezTo>
                      <a:pt x="111" y="87"/>
                      <a:pt x="113" y="85"/>
                      <a:pt x="113" y="84"/>
                    </a:cubicBezTo>
                    <a:cubicBezTo>
                      <a:pt x="112" y="87"/>
                      <a:pt x="110" y="89"/>
                      <a:pt x="108" y="92"/>
                    </a:cubicBezTo>
                    <a:cubicBezTo>
                      <a:pt x="104" y="96"/>
                      <a:pt x="101" y="100"/>
                      <a:pt x="98" y="104"/>
                    </a:cubicBezTo>
                    <a:cubicBezTo>
                      <a:pt x="97" y="105"/>
                      <a:pt x="97" y="105"/>
                      <a:pt x="96" y="105"/>
                    </a:cubicBezTo>
                    <a:cubicBezTo>
                      <a:pt x="95" y="107"/>
                      <a:pt x="94" y="108"/>
                      <a:pt x="92" y="109"/>
                    </a:cubicBezTo>
                    <a:cubicBezTo>
                      <a:pt x="92" y="109"/>
                      <a:pt x="92" y="109"/>
                      <a:pt x="92" y="109"/>
                    </a:cubicBezTo>
                    <a:cubicBezTo>
                      <a:pt x="90" y="109"/>
                      <a:pt x="87" y="109"/>
                      <a:pt x="86" y="109"/>
                    </a:cubicBezTo>
                    <a:close/>
                    <a:moveTo>
                      <a:pt x="115" y="93"/>
                    </a:moveTo>
                    <a:cubicBezTo>
                      <a:pt x="115" y="94"/>
                      <a:pt x="115" y="95"/>
                      <a:pt x="114" y="96"/>
                    </a:cubicBezTo>
                    <a:cubicBezTo>
                      <a:pt x="110" y="100"/>
                      <a:pt x="106" y="104"/>
                      <a:pt x="102" y="108"/>
                    </a:cubicBezTo>
                    <a:cubicBezTo>
                      <a:pt x="102" y="108"/>
                      <a:pt x="102" y="108"/>
                      <a:pt x="102" y="108"/>
                    </a:cubicBezTo>
                    <a:cubicBezTo>
                      <a:pt x="102" y="108"/>
                      <a:pt x="101" y="108"/>
                      <a:pt x="100" y="109"/>
                    </a:cubicBezTo>
                    <a:cubicBezTo>
                      <a:pt x="105" y="104"/>
                      <a:pt x="109" y="100"/>
                      <a:pt x="113" y="95"/>
                    </a:cubicBezTo>
                    <a:cubicBezTo>
                      <a:pt x="114" y="95"/>
                      <a:pt x="116" y="91"/>
                      <a:pt x="115" y="93"/>
                    </a:cubicBezTo>
                    <a:close/>
                    <a:moveTo>
                      <a:pt x="112" y="99"/>
                    </a:moveTo>
                    <a:cubicBezTo>
                      <a:pt x="110" y="101"/>
                      <a:pt x="108" y="104"/>
                      <a:pt x="105" y="106"/>
                    </a:cubicBezTo>
                    <a:cubicBezTo>
                      <a:pt x="101" y="110"/>
                      <a:pt x="107" y="104"/>
                      <a:pt x="108" y="102"/>
                    </a:cubicBezTo>
                    <a:cubicBezTo>
                      <a:pt x="110" y="101"/>
                      <a:pt x="111" y="100"/>
                      <a:pt x="112" y="99"/>
                    </a:cubicBezTo>
                    <a:close/>
                    <a:moveTo>
                      <a:pt x="99" y="109"/>
                    </a:moveTo>
                    <a:cubicBezTo>
                      <a:pt x="97" y="109"/>
                      <a:pt x="95" y="109"/>
                      <a:pt x="93" y="109"/>
                    </a:cubicBezTo>
                    <a:cubicBezTo>
                      <a:pt x="94" y="109"/>
                      <a:pt x="94" y="109"/>
                      <a:pt x="94" y="109"/>
                    </a:cubicBezTo>
                    <a:cubicBezTo>
                      <a:pt x="94" y="109"/>
                      <a:pt x="95" y="108"/>
                      <a:pt x="95" y="108"/>
                    </a:cubicBezTo>
                    <a:cubicBezTo>
                      <a:pt x="96" y="107"/>
                      <a:pt x="97" y="105"/>
                      <a:pt x="99" y="104"/>
                    </a:cubicBezTo>
                    <a:cubicBezTo>
                      <a:pt x="102" y="101"/>
                      <a:pt x="106" y="97"/>
                      <a:pt x="109" y="93"/>
                    </a:cubicBezTo>
                    <a:cubicBezTo>
                      <a:pt x="110" y="92"/>
                      <a:pt x="116" y="87"/>
                      <a:pt x="114" y="90"/>
                    </a:cubicBezTo>
                    <a:cubicBezTo>
                      <a:pt x="112" y="93"/>
                      <a:pt x="110" y="95"/>
                      <a:pt x="108" y="97"/>
                    </a:cubicBezTo>
                    <a:cubicBezTo>
                      <a:pt x="105" y="100"/>
                      <a:pt x="102" y="105"/>
                      <a:pt x="99" y="109"/>
                    </a:cubicBezTo>
                    <a:close/>
                    <a:moveTo>
                      <a:pt x="104" y="108"/>
                    </a:moveTo>
                    <a:cubicBezTo>
                      <a:pt x="108" y="105"/>
                      <a:pt x="112" y="101"/>
                      <a:pt x="115" y="96"/>
                    </a:cubicBezTo>
                    <a:cubicBezTo>
                      <a:pt x="115" y="96"/>
                      <a:pt x="115" y="96"/>
                      <a:pt x="116" y="95"/>
                    </a:cubicBezTo>
                    <a:cubicBezTo>
                      <a:pt x="116" y="95"/>
                      <a:pt x="116" y="94"/>
                      <a:pt x="117" y="94"/>
                    </a:cubicBezTo>
                    <a:cubicBezTo>
                      <a:pt x="116" y="94"/>
                      <a:pt x="116" y="95"/>
                      <a:pt x="116" y="95"/>
                    </a:cubicBezTo>
                    <a:cubicBezTo>
                      <a:pt x="115" y="97"/>
                      <a:pt x="114" y="98"/>
                      <a:pt x="113" y="99"/>
                    </a:cubicBezTo>
                    <a:cubicBezTo>
                      <a:pt x="111" y="102"/>
                      <a:pt x="109" y="105"/>
                      <a:pt x="106" y="108"/>
                    </a:cubicBezTo>
                    <a:cubicBezTo>
                      <a:pt x="105" y="108"/>
                      <a:pt x="104" y="108"/>
                      <a:pt x="104" y="108"/>
                    </a:cubicBezTo>
                    <a:close/>
                    <a:moveTo>
                      <a:pt x="110" y="106"/>
                    </a:moveTo>
                    <a:cubicBezTo>
                      <a:pt x="109" y="107"/>
                      <a:pt x="108" y="107"/>
                      <a:pt x="107" y="107"/>
                    </a:cubicBezTo>
                    <a:cubicBezTo>
                      <a:pt x="107" y="107"/>
                      <a:pt x="107" y="107"/>
                      <a:pt x="107" y="107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10" y="104"/>
                      <a:pt x="113" y="102"/>
                      <a:pt x="115" y="100"/>
                    </a:cubicBezTo>
                    <a:cubicBezTo>
                      <a:pt x="116" y="98"/>
                      <a:pt x="119" y="94"/>
                      <a:pt x="117" y="99"/>
                    </a:cubicBezTo>
                    <a:cubicBezTo>
                      <a:pt x="115" y="102"/>
                      <a:pt x="113" y="104"/>
                      <a:pt x="110" y="106"/>
                    </a:cubicBezTo>
                    <a:cubicBezTo>
                      <a:pt x="110" y="106"/>
                      <a:pt x="110" y="106"/>
                      <a:pt x="110" y="106"/>
                    </a:cubicBezTo>
                    <a:close/>
                    <a:moveTo>
                      <a:pt x="114" y="104"/>
                    </a:moveTo>
                    <a:cubicBezTo>
                      <a:pt x="116" y="102"/>
                      <a:pt x="118" y="99"/>
                      <a:pt x="118" y="96"/>
                    </a:cubicBezTo>
                    <a:cubicBezTo>
                      <a:pt x="119" y="95"/>
                      <a:pt x="118" y="95"/>
                      <a:pt x="118" y="95"/>
                    </a:cubicBezTo>
                    <a:cubicBezTo>
                      <a:pt x="117" y="97"/>
                      <a:pt x="116" y="98"/>
                      <a:pt x="114" y="99"/>
                    </a:cubicBezTo>
                    <a:cubicBezTo>
                      <a:pt x="116" y="97"/>
                      <a:pt x="117" y="95"/>
                      <a:pt x="118" y="93"/>
                    </a:cubicBezTo>
                    <a:cubicBezTo>
                      <a:pt x="118" y="93"/>
                      <a:pt x="118" y="92"/>
                      <a:pt x="117" y="93"/>
                    </a:cubicBezTo>
                    <a:cubicBezTo>
                      <a:pt x="117" y="93"/>
                      <a:pt x="116" y="94"/>
                      <a:pt x="116" y="94"/>
                    </a:cubicBezTo>
                    <a:cubicBezTo>
                      <a:pt x="116" y="93"/>
                      <a:pt x="117" y="92"/>
                      <a:pt x="117" y="91"/>
                    </a:cubicBezTo>
                    <a:cubicBezTo>
                      <a:pt x="117" y="91"/>
                      <a:pt x="117" y="91"/>
                      <a:pt x="116" y="91"/>
                    </a:cubicBezTo>
                    <a:cubicBezTo>
                      <a:pt x="113" y="94"/>
                      <a:pt x="110" y="97"/>
                      <a:pt x="107" y="101"/>
                    </a:cubicBezTo>
                    <a:cubicBezTo>
                      <a:pt x="105" y="102"/>
                      <a:pt x="104" y="104"/>
                      <a:pt x="102" y="106"/>
                    </a:cubicBezTo>
                    <a:cubicBezTo>
                      <a:pt x="102" y="106"/>
                      <a:pt x="102" y="106"/>
                      <a:pt x="101" y="107"/>
                    </a:cubicBezTo>
                    <a:cubicBezTo>
                      <a:pt x="104" y="104"/>
                      <a:pt x="106" y="100"/>
                      <a:pt x="109" y="97"/>
                    </a:cubicBezTo>
                    <a:cubicBezTo>
                      <a:pt x="111" y="94"/>
                      <a:pt x="114" y="92"/>
                      <a:pt x="116" y="88"/>
                    </a:cubicBezTo>
                    <a:cubicBezTo>
                      <a:pt x="116" y="88"/>
                      <a:pt x="115" y="87"/>
                      <a:pt x="115" y="88"/>
                    </a:cubicBezTo>
                    <a:cubicBezTo>
                      <a:pt x="110" y="91"/>
                      <a:pt x="106" y="95"/>
                      <a:pt x="102" y="100"/>
                    </a:cubicBezTo>
                    <a:cubicBezTo>
                      <a:pt x="102" y="99"/>
                      <a:pt x="103" y="99"/>
                      <a:pt x="103" y="98"/>
                    </a:cubicBezTo>
                    <a:cubicBezTo>
                      <a:pt x="107" y="93"/>
                      <a:pt x="111" y="89"/>
                      <a:pt x="115" y="83"/>
                    </a:cubicBezTo>
                    <a:cubicBezTo>
                      <a:pt x="115" y="83"/>
                      <a:pt x="114" y="83"/>
                      <a:pt x="114" y="83"/>
                    </a:cubicBezTo>
                    <a:cubicBezTo>
                      <a:pt x="110" y="86"/>
                      <a:pt x="106" y="90"/>
                      <a:pt x="102" y="94"/>
                    </a:cubicBezTo>
                    <a:cubicBezTo>
                      <a:pt x="98" y="98"/>
                      <a:pt x="94" y="102"/>
                      <a:pt x="90" y="106"/>
                    </a:cubicBezTo>
                    <a:cubicBezTo>
                      <a:pt x="98" y="98"/>
                      <a:pt x="106" y="89"/>
                      <a:pt x="112" y="79"/>
                    </a:cubicBezTo>
                    <a:cubicBezTo>
                      <a:pt x="112" y="79"/>
                      <a:pt x="112" y="79"/>
                      <a:pt x="112" y="79"/>
                    </a:cubicBezTo>
                    <a:cubicBezTo>
                      <a:pt x="106" y="83"/>
                      <a:pt x="102" y="88"/>
                      <a:pt x="97" y="92"/>
                    </a:cubicBezTo>
                    <a:cubicBezTo>
                      <a:pt x="95" y="95"/>
                      <a:pt x="92" y="97"/>
                      <a:pt x="89" y="100"/>
                    </a:cubicBezTo>
                    <a:cubicBezTo>
                      <a:pt x="96" y="91"/>
                      <a:pt x="102" y="83"/>
                      <a:pt x="110" y="75"/>
                    </a:cubicBezTo>
                    <a:cubicBezTo>
                      <a:pt x="110" y="75"/>
                      <a:pt x="110" y="75"/>
                      <a:pt x="110" y="75"/>
                    </a:cubicBezTo>
                    <a:cubicBezTo>
                      <a:pt x="114" y="80"/>
                      <a:pt x="118" y="86"/>
                      <a:pt x="119" y="93"/>
                    </a:cubicBezTo>
                    <a:cubicBezTo>
                      <a:pt x="119" y="98"/>
                      <a:pt x="117" y="102"/>
                      <a:pt x="114" y="104"/>
                    </a:cubicBezTo>
                    <a:close/>
                    <a:moveTo>
                      <a:pt x="109" y="74"/>
                    </a:moveTo>
                    <a:cubicBezTo>
                      <a:pt x="100" y="81"/>
                      <a:pt x="93" y="90"/>
                      <a:pt x="85" y="99"/>
                    </a:cubicBezTo>
                    <a:cubicBezTo>
                      <a:pt x="86" y="97"/>
                      <a:pt x="87" y="95"/>
                      <a:pt x="89" y="93"/>
                    </a:cubicBezTo>
                    <a:cubicBezTo>
                      <a:pt x="95" y="86"/>
                      <a:pt x="100" y="80"/>
                      <a:pt x="106" y="74"/>
                    </a:cubicBezTo>
                    <a:cubicBezTo>
                      <a:pt x="107" y="73"/>
                      <a:pt x="106" y="73"/>
                      <a:pt x="106" y="73"/>
                    </a:cubicBezTo>
                    <a:cubicBezTo>
                      <a:pt x="99" y="77"/>
                      <a:pt x="93" y="82"/>
                      <a:pt x="87" y="88"/>
                    </a:cubicBezTo>
                    <a:cubicBezTo>
                      <a:pt x="88" y="87"/>
                      <a:pt x="88" y="87"/>
                      <a:pt x="89" y="86"/>
                    </a:cubicBezTo>
                    <a:cubicBezTo>
                      <a:pt x="93" y="80"/>
                      <a:pt x="100" y="75"/>
                      <a:pt x="103" y="69"/>
                    </a:cubicBezTo>
                    <a:cubicBezTo>
                      <a:pt x="103" y="68"/>
                      <a:pt x="103" y="68"/>
                      <a:pt x="102" y="68"/>
                    </a:cubicBezTo>
                    <a:cubicBezTo>
                      <a:pt x="96" y="75"/>
                      <a:pt x="89" y="82"/>
                      <a:pt x="82" y="88"/>
                    </a:cubicBezTo>
                    <a:cubicBezTo>
                      <a:pt x="78" y="91"/>
                      <a:pt x="75" y="93"/>
                      <a:pt x="72" y="97"/>
                    </a:cubicBezTo>
                    <a:cubicBezTo>
                      <a:pt x="72" y="96"/>
                      <a:pt x="72" y="96"/>
                      <a:pt x="72" y="96"/>
                    </a:cubicBezTo>
                    <a:cubicBezTo>
                      <a:pt x="75" y="92"/>
                      <a:pt x="79" y="89"/>
                      <a:pt x="82" y="85"/>
                    </a:cubicBezTo>
                    <a:cubicBezTo>
                      <a:pt x="88" y="78"/>
                      <a:pt x="95" y="72"/>
                      <a:pt x="100" y="65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103" y="68"/>
                      <a:pt x="106" y="71"/>
                      <a:pt x="109" y="74"/>
                    </a:cubicBezTo>
                    <a:close/>
                    <a:moveTo>
                      <a:pt x="40" y="41"/>
                    </a:moveTo>
                    <a:cubicBezTo>
                      <a:pt x="48" y="29"/>
                      <a:pt x="44" y="16"/>
                      <a:pt x="37" y="5"/>
                    </a:cubicBezTo>
                    <a:cubicBezTo>
                      <a:pt x="48" y="3"/>
                      <a:pt x="59" y="4"/>
                      <a:pt x="70" y="4"/>
                    </a:cubicBezTo>
                    <a:cubicBezTo>
                      <a:pt x="64" y="13"/>
                      <a:pt x="62" y="23"/>
                      <a:pt x="67" y="33"/>
                    </a:cubicBezTo>
                    <a:cubicBezTo>
                      <a:pt x="73" y="45"/>
                      <a:pt x="86" y="53"/>
                      <a:pt x="96" y="61"/>
                    </a:cubicBezTo>
                    <a:cubicBezTo>
                      <a:pt x="96" y="62"/>
                      <a:pt x="96" y="62"/>
                      <a:pt x="97" y="62"/>
                    </a:cubicBezTo>
                    <a:cubicBezTo>
                      <a:pt x="96" y="62"/>
                      <a:pt x="95" y="63"/>
                      <a:pt x="94" y="64"/>
                    </a:cubicBezTo>
                    <a:cubicBezTo>
                      <a:pt x="91" y="67"/>
                      <a:pt x="85" y="63"/>
                      <a:pt x="81" y="62"/>
                    </a:cubicBezTo>
                    <a:cubicBezTo>
                      <a:pt x="73" y="60"/>
                      <a:pt x="69" y="67"/>
                      <a:pt x="63" y="71"/>
                    </a:cubicBezTo>
                    <a:cubicBezTo>
                      <a:pt x="55" y="76"/>
                      <a:pt x="50" y="65"/>
                      <a:pt x="44" y="61"/>
                    </a:cubicBezTo>
                    <a:cubicBezTo>
                      <a:pt x="38" y="56"/>
                      <a:pt x="33" y="58"/>
                      <a:pt x="27" y="60"/>
                    </a:cubicBezTo>
                    <a:cubicBezTo>
                      <a:pt x="31" y="54"/>
                      <a:pt x="36" y="48"/>
                      <a:pt x="40" y="41"/>
                    </a:cubicBezTo>
                    <a:close/>
                    <a:moveTo>
                      <a:pt x="16" y="75"/>
                    </a:moveTo>
                    <a:cubicBezTo>
                      <a:pt x="19" y="72"/>
                      <a:pt x="23" y="70"/>
                      <a:pt x="26" y="67"/>
                    </a:cubicBezTo>
                    <a:cubicBezTo>
                      <a:pt x="28" y="65"/>
                      <a:pt x="30" y="64"/>
                      <a:pt x="32" y="63"/>
                    </a:cubicBezTo>
                    <a:cubicBezTo>
                      <a:pt x="34" y="62"/>
                      <a:pt x="35" y="61"/>
                      <a:pt x="37" y="61"/>
                    </a:cubicBezTo>
                    <a:cubicBezTo>
                      <a:pt x="37" y="61"/>
                      <a:pt x="37" y="61"/>
                      <a:pt x="37" y="61"/>
                    </a:cubicBezTo>
                    <a:cubicBezTo>
                      <a:pt x="37" y="61"/>
                      <a:pt x="35" y="63"/>
                      <a:pt x="35" y="63"/>
                    </a:cubicBezTo>
                    <a:cubicBezTo>
                      <a:pt x="29" y="68"/>
                      <a:pt x="24" y="72"/>
                      <a:pt x="18" y="76"/>
                    </a:cubicBezTo>
                    <a:cubicBezTo>
                      <a:pt x="15" y="78"/>
                      <a:pt x="13" y="81"/>
                      <a:pt x="10" y="83"/>
                    </a:cubicBezTo>
                    <a:cubicBezTo>
                      <a:pt x="12" y="80"/>
                      <a:pt x="14" y="77"/>
                      <a:pt x="16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3" name="Freeform 43"/>
              <p:cNvSpPr>
                <a:spLocks noEditPoints="1"/>
              </p:cNvSpPr>
              <p:nvPr/>
            </p:nvSpPr>
            <p:spPr bwMode="auto">
              <a:xfrm>
                <a:off x="1378364" y="1340507"/>
                <a:ext cx="162274" cy="188500"/>
              </a:xfrm>
              <a:custGeom>
                <a:avLst/>
                <a:gdLst>
                  <a:gd name="T0" fmla="*/ 71 w 84"/>
                  <a:gd name="T1" fmla="*/ 86 h 97"/>
                  <a:gd name="T2" fmla="*/ 49 w 84"/>
                  <a:gd name="T3" fmla="*/ 1 h 97"/>
                  <a:gd name="T4" fmla="*/ 0 w 84"/>
                  <a:gd name="T5" fmla="*/ 57 h 97"/>
                  <a:gd name="T6" fmla="*/ 46 w 84"/>
                  <a:gd name="T7" fmla="*/ 74 h 97"/>
                  <a:gd name="T8" fmla="*/ 36 w 84"/>
                  <a:gd name="T9" fmla="*/ 87 h 97"/>
                  <a:gd name="T10" fmla="*/ 34 w 84"/>
                  <a:gd name="T11" fmla="*/ 72 h 97"/>
                  <a:gd name="T12" fmla="*/ 19 w 84"/>
                  <a:gd name="T13" fmla="*/ 89 h 97"/>
                  <a:gd name="T14" fmla="*/ 28 w 84"/>
                  <a:gd name="T15" fmla="*/ 86 h 97"/>
                  <a:gd name="T16" fmla="*/ 14 w 84"/>
                  <a:gd name="T17" fmla="*/ 86 h 97"/>
                  <a:gd name="T18" fmla="*/ 32 w 84"/>
                  <a:gd name="T19" fmla="*/ 72 h 97"/>
                  <a:gd name="T20" fmla="*/ 55 w 84"/>
                  <a:gd name="T21" fmla="*/ 72 h 97"/>
                  <a:gd name="T22" fmla="*/ 39 w 84"/>
                  <a:gd name="T23" fmla="*/ 77 h 97"/>
                  <a:gd name="T24" fmla="*/ 22 w 84"/>
                  <a:gd name="T25" fmla="*/ 86 h 97"/>
                  <a:gd name="T26" fmla="*/ 63 w 84"/>
                  <a:gd name="T27" fmla="*/ 61 h 97"/>
                  <a:gd name="T28" fmla="*/ 52 w 84"/>
                  <a:gd name="T29" fmla="*/ 56 h 97"/>
                  <a:gd name="T30" fmla="*/ 16 w 84"/>
                  <a:gd name="T31" fmla="*/ 84 h 97"/>
                  <a:gd name="T32" fmla="*/ 13 w 84"/>
                  <a:gd name="T33" fmla="*/ 81 h 97"/>
                  <a:gd name="T34" fmla="*/ 39 w 84"/>
                  <a:gd name="T35" fmla="*/ 58 h 97"/>
                  <a:gd name="T36" fmla="*/ 28 w 84"/>
                  <a:gd name="T37" fmla="*/ 63 h 97"/>
                  <a:gd name="T38" fmla="*/ 10 w 84"/>
                  <a:gd name="T39" fmla="*/ 82 h 97"/>
                  <a:gd name="T40" fmla="*/ 23 w 84"/>
                  <a:gd name="T41" fmla="*/ 62 h 97"/>
                  <a:gd name="T42" fmla="*/ 17 w 84"/>
                  <a:gd name="T43" fmla="*/ 57 h 97"/>
                  <a:gd name="T44" fmla="*/ 14 w 84"/>
                  <a:gd name="T45" fmla="*/ 65 h 97"/>
                  <a:gd name="T46" fmla="*/ 7 w 84"/>
                  <a:gd name="T47" fmla="*/ 61 h 97"/>
                  <a:gd name="T48" fmla="*/ 7 w 84"/>
                  <a:gd name="T49" fmla="*/ 61 h 97"/>
                  <a:gd name="T50" fmla="*/ 27 w 84"/>
                  <a:gd name="T51" fmla="*/ 59 h 97"/>
                  <a:gd name="T52" fmla="*/ 26 w 84"/>
                  <a:gd name="T53" fmla="*/ 58 h 97"/>
                  <a:gd name="T54" fmla="*/ 26 w 84"/>
                  <a:gd name="T55" fmla="*/ 58 h 97"/>
                  <a:gd name="T56" fmla="*/ 13 w 84"/>
                  <a:gd name="T57" fmla="*/ 63 h 97"/>
                  <a:gd name="T58" fmla="*/ 9 w 84"/>
                  <a:gd name="T59" fmla="*/ 62 h 97"/>
                  <a:gd name="T60" fmla="*/ 15 w 84"/>
                  <a:gd name="T61" fmla="*/ 63 h 97"/>
                  <a:gd name="T62" fmla="*/ 5 w 84"/>
                  <a:gd name="T63" fmla="*/ 62 h 97"/>
                  <a:gd name="T64" fmla="*/ 7 w 84"/>
                  <a:gd name="T65" fmla="*/ 58 h 97"/>
                  <a:gd name="T66" fmla="*/ 3 w 84"/>
                  <a:gd name="T67" fmla="*/ 60 h 97"/>
                  <a:gd name="T68" fmla="*/ 39 w 84"/>
                  <a:gd name="T69" fmla="*/ 61 h 97"/>
                  <a:gd name="T70" fmla="*/ 29 w 84"/>
                  <a:gd name="T71" fmla="*/ 93 h 97"/>
                  <a:gd name="T72" fmla="*/ 61 w 84"/>
                  <a:gd name="T73" fmla="*/ 67 h 97"/>
                  <a:gd name="T74" fmla="*/ 35 w 84"/>
                  <a:gd name="T75" fmla="*/ 94 h 97"/>
                  <a:gd name="T76" fmla="*/ 40 w 84"/>
                  <a:gd name="T77" fmla="*/ 94 h 97"/>
                  <a:gd name="T78" fmla="*/ 47 w 84"/>
                  <a:gd name="T79" fmla="*/ 93 h 97"/>
                  <a:gd name="T80" fmla="*/ 54 w 84"/>
                  <a:gd name="T81" fmla="*/ 90 h 97"/>
                  <a:gd name="T82" fmla="*/ 71 w 84"/>
                  <a:gd name="T83" fmla="*/ 79 h 97"/>
                  <a:gd name="T84" fmla="*/ 63 w 84"/>
                  <a:gd name="T85" fmla="*/ 88 h 97"/>
                  <a:gd name="T86" fmla="*/ 67 w 84"/>
                  <a:gd name="T87" fmla="*/ 81 h 97"/>
                  <a:gd name="T88" fmla="*/ 77 w 84"/>
                  <a:gd name="T89" fmla="*/ 66 h 97"/>
                  <a:gd name="T90" fmla="*/ 77 w 84"/>
                  <a:gd name="T91" fmla="*/ 64 h 97"/>
                  <a:gd name="T92" fmla="*/ 44 w 84"/>
                  <a:gd name="T93" fmla="*/ 90 h 97"/>
                  <a:gd name="T94" fmla="*/ 45 w 84"/>
                  <a:gd name="T95" fmla="*/ 85 h 97"/>
                  <a:gd name="T96" fmla="*/ 71 w 84"/>
                  <a:gd name="T97" fmla="*/ 60 h 97"/>
                  <a:gd name="T98" fmla="*/ 34 w 84"/>
                  <a:gd name="T99" fmla="*/ 27 h 97"/>
                  <a:gd name="T100" fmla="*/ 49 w 84"/>
                  <a:gd name="T101" fmla="*/ 26 h 97"/>
                  <a:gd name="T102" fmla="*/ 60 w 84"/>
                  <a:gd name="T103" fmla="*/ 56 h 97"/>
                  <a:gd name="T104" fmla="*/ 34 w 84"/>
                  <a:gd name="T105" fmla="*/ 2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4" h="97">
                    <a:moveTo>
                      <a:pt x="0" y="58"/>
                    </a:moveTo>
                    <a:cubicBezTo>
                      <a:pt x="0" y="59"/>
                      <a:pt x="0" y="59"/>
                      <a:pt x="0" y="60"/>
                    </a:cubicBezTo>
                    <a:cubicBezTo>
                      <a:pt x="0" y="70"/>
                      <a:pt x="4" y="80"/>
                      <a:pt x="10" y="87"/>
                    </a:cubicBezTo>
                    <a:cubicBezTo>
                      <a:pt x="18" y="95"/>
                      <a:pt x="32" y="97"/>
                      <a:pt x="42" y="97"/>
                    </a:cubicBezTo>
                    <a:cubicBezTo>
                      <a:pt x="53" y="97"/>
                      <a:pt x="63" y="93"/>
                      <a:pt x="71" y="86"/>
                    </a:cubicBezTo>
                    <a:cubicBezTo>
                      <a:pt x="78" y="80"/>
                      <a:pt x="81" y="72"/>
                      <a:pt x="82" y="63"/>
                    </a:cubicBezTo>
                    <a:cubicBezTo>
                      <a:pt x="84" y="44"/>
                      <a:pt x="72" y="24"/>
                      <a:pt x="52" y="24"/>
                    </a:cubicBezTo>
                    <a:cubicBezTo>
                      <a:pt x="52" y="17"/>
                      <a:pt x="53" y="10"/>
                      <a:pt x="51" y="2"/>
                    </a:cubicBezTo>
                    <a:cubicBezTo>
                      <a:pt x="51" y="2"/>
                      <a:pt x="50" y="1"/>
                      <a:pt x="50" y="1"/>
                    </a:cubicBezTo>
                    <a:cubicBezTo>
                      <a:pt x="50" y="1"/>
                      <a:pt x="49" y="1"/>
                      <a:pt x="49" y="1"/>
                    </a:cubicBezTo>
                    <a:cubicBezTo>
                      <a:pt x="44" y="1"/>
                      <a:pt x="40" y="2"/>
                      <a:pt x="36" y="1"/>
                    </a:cubicBezTo>
                    <a:cubicBezTo>
                      <a:pt x="35" y="0"/>
                      <a:pt x="34" y="1"/>
                      <a:pt x="34" y="1"/>
                    </a:cubicBezTo>
                    <a:cubicBezTo>
                      <a:pt x="34" y="2"/>
                      <a:pt x="33" y="2"/>
                      <a:pt x="33" y="3"/>
                    </a:cubicBezTo>
                    <a:cubicBezTo>
                      <a:pt x="33" y="10"/>
                      <a:pt x="35" y="17"/>
                      <a:pt x="33" y="24"/>
                    </a:cubicBezTo>
                    <a:cubicBezTo>
                      <a:pt x="16" y="23"/>
                      <a:pt x="2" y="41"/>
                      <a:pt x="0" y="57"/>
                    </a:cubicBezTo>
                    <a:cubicBezTo>
                      <a:pt x="0" y="57"/>
                      <a:pt x="0" y="58"/>
                      <a:pt x="0" y="58"/>
                    </a:cubicBezTo>
                    <a:close/>
                    <a:moveTo>
                      <a:pt x="29" y="93"/>
                    </a:moveTo>
                    <a:cubicBezTo>
                      <a:pt x="28" y="93"/>
                      <a:pt x="28" y="93"/>
                      <a:pt x="28" y="93"/>
                    </a:cubicBezTo>
                    <a:cubicBezTo>
                      <a:pt x="27" y="92"/>
                      <a:pt x="25" y="92"/>
                      <a:pt x="23" y="91"/>
                    </a:cubicBezTo>
                    <a:cubicBezTo>
                      <a:pt x="31" y="85"/>
                      <a:pt x="38" y="80"/>
                      <a:pt x="46" y="74"/>
                    </a:cubicBezTo>
                    <a:cubicBezTo>
                      <a:pt x="49" y="72"/>
                      <a:pt x="52" y="70"/>
                      <a:pt x="55" y="68"/>
                    </a:cubicBezTo>
                    <a:cubicBezTo>
                      <a:pt x="57" y="66"/>
                      <a:pt x="59" y="65"/>
                      <a:pt x="61" y="63"/>
                    </a:cubicBezTo>
                    <a:cubicBezTo>
                      <a:pt x="63" y="61"/>
                      <a:pt x="65" y="60"/>
                      <a:pt x="62" y="63"/>
                    </a:cubicBezTo>
                    <a:cubicBezTo>
                      <a:pt x="57" y="69"/>
                      <a:pt x="51" y="73"/>
                      <a:pt x="45" y="78"/>
                    </a:cubicBezTo>
                    <a:cubicBezTo>
                      <a:pt x="42" y="80"/>
                      <a:pt x="39" y="84"/>
                      <a:pt x="36" y="87"/>
                    </a:cubicBezTo>
                    <a:cubicBezTo>
                      <a:pt x="34" y="88"/>
                      <a:pt x="33" y="89"/>
                      <a:pt x="31" y="91"/>
                    </a:cubicBezTo>
                    <a:cubicBezTo>
                      <a:pt x="30" y="91"/>
                      <a:pt x="29" y="92"/>
                      <a:pt x="29" y="93"/>
                    </a:cubicBezTo>
                    <a:close/>
                    <a:moveTo>
                      <a:pt x="17" y="88"/>
                    </a:moveTo>
                    <a:cubicBezTo>
                      <a:pt x="17" y="88"/>
                      <a:pt x="17" y="88"/>
                      <a:pt x="17" y="88"/>
                    </a:cubicBezTo>
                    <a:cubicBezTo>
                      <a:pt x="23" y="83"/>
                      <a:pt x="28" y="77"/>
                      <a:pt x="34" y="72"/>
                    </a:cubicBezTo>
                    <a:cubicBezTo>
                      <a:pt x="38" y="69"/>
                      <a:pt x="41" y="66"/>
                      <a:pt x="45" y="63"/>
                    </a:cubicBezTo>
                    <a:cubicBezTo>
                      <a:pt x="48" y="61"/>
                      <a:pt x="52" y="59"/>
                      <a:pt x="53" y="57"/>
                    </a:cubicBezTo>
                    <a:cubicBezTo>
                      <a:pt x="47" y="63"/>
                      <a:pt x="40" y="69"/>
                      <a:pt x="34" y="75"/>
                    </a:cubicBezTo>
                    <a:cubicBezTo>
                      <a:pt x="28" y="79"/>
                      <a:pt x="23" y="83"/>
                      <a:pt x="19" y="89"/>
                    </a:cubicBezTo>
                    <a:cubicBezTo>
                      <a:pt x="19" y="89"/>
                      <a:pt x="19" y="89"/>
                      <a:pt x="19" y="89"/>
                    </a:cubicBezTo>
                    <a:cubicBezTo>
                      <a:pt x="26" y="85"/>
                      <a:pt x="32" y="80"/>
                      <a:pt x="38" y="76"/>
                    </a:cubicBezTo>
                    <a:cubicBezTo>
                      <a:pt x="44" y="71"/>
                      <a:pt x="51" y="64"/>
                      <a:pt x="58" y="60"/>
                    </a:cubicBezTo>
                    <a:cubicBezTo>
                      <a:pt x="55" y="62"/>
                      <a:pt x="52" y="65"/>
                      <a:pt x="49" y="67"/>
                    </a:cubicBezTo>
                    <a:cubicBezTo>
                      <a:pt x="46" y="70"/>
                      <a:pt x="42" y="73"/>
                      <a:pt x="38" y="77"/>
                    </a:cubicBezTo>
                    <a:cubicBezTo>
                      <a:pt x="35" y="80"/>
                      <a:pt x="32" y="83"/>
                      <a:pt x="28" y="86"/>
                    </a:cubicBezTo>
                    <a:cubicBezTo>
                      <a:pt x="26" y="88"/>
                      <a:pt x="24" y="89"/>
                      <a:pt x="22" y="91"/>
                    </a:cubicBezTo>
                    <a:cubicBezTo>
                      <a:pt x="20" y="90"/>
                      <a:pt x="19" y="89"/>
                      <a:pt x="17" y="88"/>
                    </a:cubicBezTo>
                    <a:close/>
                    <a:moveTo>
                      <a:pt x="16" y="88"/>
                    </a:moveTo>
                    <a:cubicBezTo>
                      <a:pt x="16" y="88"/>
                      <a:pt x="16" y="88"/>
                      <a:pt x="16" y="88"/>
                    </a:cubicBezTo>
                    <a:cubicBezTo>
                      <a:pt x="16" y="87"/>
                      <a:pt x="15" y="87"/>
                      <a:pt x="14" y="86"/>
                    </a:cubicBezTo>
                    <a:cubicBezTo>
                      <a:pt x="20" y="81"/>
                      <a:pt x="26" y="76"/>
                      <a:pt x="32" y="71"/>
                    </a:cubicBezTo>
                    <a:cubicBezTo>
                      <a:pt x="36" y="68"/>
                      <a:pt x="39" y="65"/>
                      <a:pt x="43" y="62"/>
                    </a:cubicBezTo>
                    <a:cubicBezTo>
                      <a:pt x="45" y="61"/>
                      <a:pt x="47" y="60"/>
                      <a:pt x="49" y="58"/>
                    </a:cubicBezTo>
                    <a:cubicBezTo>
                      <a:pt x="53" y="55"/>
                      <a:pt x="48" y="59"/>
                      <a:pt x="47" y="60"/>
                    </a:cubicBezTo>
                    <a:cubicBezTo>
                      <a:pt x="42" y="64"/>
                      <a:pt x="37" y="68"/>
                      <a:pt x="32" y="72"/>
                    </a:cubicBezTo>
                    <a:cubicBezTo>
                      <a:pt x="27" y="78"/>
                      <a:pt x="21" y="82"/>
                      <a:pt x="16" y="88"/>
                    </a:cubicBezTo>
                    <a:close/>
                    <a:moveTo>
                      <a:pt x="48" y="76"/>
                    </a:moveTo>
                    <a:cubicBezTo>
                      <a:pt x="54" y="72"/>
                      <a:pt x="60" y="67"/>
                      <a:pt x="64" y="61"/>
                    </a:cubicBezTo>
                    <a:cubicBezTo>
                      <a:pt x="65" y="62"/>
                      <a:pt x="66" y="62"/>
                      <a:pt x="66" y="62"/>
                    </a:cubicBezTo>
                    <a:cubicBezTo>
                      <a:pt x="62" y="65"/>
                      <a:pt x="59" y="69"/>
                      <a:pt x="55" y="72"/>
                    </a:cubicBezTo>
                    <a:cubicBezTo>
                      <a:pt x="49" y="76"/>
                      <a:pt x="44" y="81"/>
                      <a:pt x="38" y="85"/>
                    </a:cubicBezTo>
                    <a:cubicBezTo>
                      <a:pt x="41" y="82"/>
                      <a:pt x="44" y="79"/>
                      <a:pt x="48" y="76"/>
                    </a:cubicBezTo>
                    <a:close/>
                    <a:moveTo>
                      <a:pt x="46" y="74"/>
                    </a:moveTo>
                    <a:cubicBezTo>
                      <a:pt x="41" y="77"/>
                      <a:pt x="37" y="80"/>
                      <a:pt x="33" y="83"/>
                    </a:cubicBezTo>
                    <a:cubicBezTo>
                      <a:pt x="35" y="81"/>
                      <a:pt x="37" y="79"/>
                      <a:pt x="39" y="77"/>
                    </a:cubicBezTo>
                    <a:cubicBezTo>
                      <a:pt x="45" y="71"/>
                      <a:pt x="53" y="65"/>
                      <a:pt x="60" y="60"/>
                    </a:cubicBezTo>
                    <a:cubicBezTo>
                      <a:pt x="60" y="59"/>
                      <a:pt x="59" y="59"/>
                      <a:pt x="59" y="59"/>
                    </a:cubicBezTo>
                    <a:cubicBezTo>
                      <a:pt x="53" y="62"/>
                      <a:pt x="48" y="67"/>
                      <a:pt x="43" y="71"/>
                    </a:cubicBezTo>
                    <a:cubicBezTo>
                      <a:pt x="36" y="76"/>
                      <a:pt x="29" y="82"/>
                      <a:pt x="22" y="87"/>
                    </a:cubicBezTo>
                    <a:cubicBezTo>
                      <a:pt x="18" y="89"/>
                      <a:pt x="22" y="86"/>
                      <a:pt x="22" y="86"/>
                    </a:cubicBezTo>
                    <a:cubicBezTo>
                      <a:pt x="24" y="84"/>
                      <a:pt x="25" y="83"/>
                      <a:pt x="27" y="81"/>
                    </a:cubicBezTo>
                    <a:cubicBezTo>
                      <a:pt x="30" y="79"/>
                      <a:pt x="33" y="77"/>
                      <a:pt x="35" y="74"/>
                    </a:cubicBezTo>
                    <a:cubicBezTo>
                      <a:pt x="42" y="68"/>
                      <a:pt x="49" y="63"/>
                      <a:pt x="55" y="57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8" y="58"/>
                      <a:pt x="60" y="60"/>
                      <a:pt x="63" y="61"/>
                    </a:cubicBezTo>
                    <a:cubicBezTo>
                      <a:pt x="57" y="65"/>
                      <a:pt x="52" y="70"/>
                      <a:pt x="46" y="74"/>
                    </a:cubicBezTo>
                    <a:close/>
                    <a:moveTo>
                      <a:pt x="40" y="66"/>
                    </a:moveTo>
                    <a:cubicBezTo>
                      <a:pt x="41" y="65"/>
                      <a:pt x="42" y="64"/>
                      <a:pt x="44" y="63"/>
                    </a:cubicBezTo>
                    <a:cubicBezTo>
                      <a:pt x="47" y="61"/>
                      <a:pt x="50" y="59"/>
                      <a:pt x="52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6"/>
                      <a:pt x="53" y="56"/>
                      <a:pt x="53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49" y="59"/>
                      <a:pt x="44" y="63"/>
                      <a:pt x="40" y="66"/>
                    </a:cubicBezTo>
                    <a:close/>
                    <a:moveTo>
                      <a:pt x="17" y="83"/>
                    </a:moveTo>
                    <a:cubicBezTo>
                      <a:pt x="17" y="83"/>
                      <a:pt x="17" y="84"/>
                      <a:pt x="16" y="84"/>
                    </a:cubicBezTo>
                    <a:cubicBezTo>
                      <a:pt x="17" y="83"/>
                      <a:pt x="18" y="82"/>
                      <a:pt x="19" y="82"/>
                    </a:cubicBezTo>
                    <a:cubicBezTo>
                      <a:pt x="21" y="79"/>
                      <a:pt x="24" y="76"/>
                      <a:pt x="27" y="73"/>
                    </a:cubicBezTo>
                    <a:cubicBezTo>
                      <a:pt x="33" y="67"/>
                      <a:pt x="39" y="62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32" y="61"/>
                      <a:pt x="24" y="73"/>
                      <a:pt x="13" y="81"/>
                    </a:cubicBezTo>
                    <a:cubicBezTo>
                      <a:pt x="13" y="81"/>
                      <a:pt x="11" y="82"/>
                      <a:pt x="11" y="82"/>
                    </a:cubicBezTo>
                    <a:cubicBezTo>
                      <a:pt x="12" y="80"/>
                      <a:pt x="13" y="79"/>
                      <a:pt x="15" y="77"/>
                    </a:cubicBezTo>
                    <a:cubicBezTo>
                      <a:pt x="17" y="74"/>
                      <a:pt x="20" y="72"/>
                      <a:pt x="23" y="70"/>
                    </a:cubicBezTo>
                    <a:cubicBezTo>
                      <a:pt x="27" y="67"/>
                      <a:pt x="31" y="63"/>
                      <a:pt x="35" y="59"/>
                    </a:cubicBezTo>
                    <a:cubicBezTo>
                      <a:pt x="36" y="59"/>
                      <a:pt x="38" y="59"/>
                      <a:pt x="39" y="58"/>
                    </a:cubicBezTo>
                    <a:cubicBezTo>
                      <a:pt x="43" y="57"/>
                      <a:pt x="47" y="56"/>
                      <a:pt x="51" y="56"/>
                    </a:cubicBezTo>
                    <a:cubicBezTo>
                      <a:pt x="39" y="64"/>
                      <a:pt x="28" y="73"/>
                      <a:pt x="17" y="83"/>
                    </a:cubicBezTo>
                    <a:close/>
                    <a:moveTo>
                      <a:pt x="8" y="79"/>
                    </a:moveTo>
                    <a:cubicBezTo>
                      <a:pt x="13" y="76"/>
                      <a:pt x="17" y="73"/>
                      <a:pt x="21" y="69"/>
                    </a:cubicBezTo>
                    <a:cubicBezTo>
                      <a:pt x="23" y="67"/>
                      <a:pt x="25" y="65"/>
                      <a:pt x="28" y="63"/>
                    </a:cubicBezTo>
                    <a:cubicBezTo>
                      <a:pt x="29" y="62"/>
                      <a:pt x="31" y="61"/>
                      <a:pt x="32" y="60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33" y="60"/>
                      <a:pt x="33" y="60"/>
                      <a:pt x="34" y="60"/>
                    </a:cubicBezTo>
                    <a:cubicBezTo>
                      <a:pt x="34" y="60"/>
                      <a:pt x="34" y="60"/>
                      <a:pt x="33" y="60"/>
                    </a:cubicBezTo>
                    <a:cubicBezTo>
                      <a:pt x="26" y="68"/>
                      <a:pt x="16" y="73"/>
                      <a:pt x="10" y="82"/>
                    </a:cubicBezTo>
                    <a:cubicBezTo>
                      <a:pt x="9" y="81"/>
                      <a:pt x="9" y="80"/>
                      <a:pt x="8" y="79"/>
                    </a:cubicBezTo>
                    <a:close/>
                    <a:moveTo>
                      <a:pt x="7" y="76"/>
                    </a:moveTo>
                    <a:cubicBezTo>
                      <a:pt x="10" y="74"/>
                      <a:pt x="13" y="71"/>
                      <a:pt x="15" y="68"/>
                    </a:cubicBezTo>
                    <a:cubicBezTo>
                      <a:pt x="17" y="67"/>
                      <a:pt x="19" y="65"/>
                      <a:pt x="20" y="64"/>
                    </a:cubicBezTo>
                    <a:cubicBezTo>
                      <a:pt x="22" y="62"/>
                      <a:pt x="28" y="56"/>
                      <a:pt x="23" y="62"/>
                    </a:cubicBezTo>
                    <a:cubicBezTo>
                      <a:pt x="20" y="65"/>
                      <a:pt x="18" y="69"/>
                      <a:pt x="15" y="71"/>
                    </a:cubicBezTo>
                    <a:cubicBezTo>
                      <a:pt x="12" y="74"/>
                      <a:pt x="10" y="75"/>
                      <a:pt x="8" y="78"/>
                    </a:cubicBezTo>
                    <a:cubicBezTo>
                      <a:pt x="7" y="77"/>
                      <a:pt x="7" y="77"/>
                      <a:pt x="7" y="76"/>
                    </a:cubicBezTo>
                    <a:close/>
                    <a:moveTo>
                      <a:pt x="4" y="68"/>
                    </a:moveTo>
                    <a:cubicBezTo>
                      <a:pt x="9" y="65"/>
                      <a:pt x="12" y="60"/>
                      <a:pt x="17" y="57"/>
                    </a:cubicBezTo>
                    <a:cubicBezTo>
                      <a:pt x="17" y="58"/>
                      <a:pt x="15" y="61"/>
                      <a:pt x="14" y="61"/>
                    </a:cubicBezTo>
                    <a:cubicBezTo>
                      <a:pt x="13" y="62"/>
                      <a:pt x="11" y="64"/>
                      <a:pt x="10" y="65"/>
                    </a:cubicBezTo>
                    <a:cubicBezTo>
                      <a:pt x="8" y="67"/>
                      <a:pt x="7" y="69"/>
                      <a:pt x="5" y="72"/>
                    </a:cubicBezTo>
                    <a:cubicBezTo>
                      <a:pt x="5" y="72"/>
                      <a:pt x="5" y="73"/>
                      <a:pt x="6" y="72"/>
                    </a:cubicBezTo>
                    <a:cubicBezTo>
                      <a:pt x="9" y="70"/>
                      <a:pt x="11" y="68"/>
                      <a:pt x="14" y="65"/>
                    </a:cubicBezTo>
                    <a:cubicBezTo>
                      <a:pt x="15" y="64"/>
                      <a:pt x="17" y="63"/>
                      <a:pt x="18" y="61"/>
                    </a:cubicBezTo>
                    <a:cubicBezTo>
                      <a:pt x="19" y="61"/>
                      <a:pt x="23" y="56"/>
                      <a:pt x="21" y="59"/>
                    </a:cubicBezTo>
                    <a:cubicBezTo>
                      <a:pt x="17" y="65"/>
                      <a:pt x="10" y="69"/>
                      <a:pt x="6" y="75"/>
                    </a:cubicBezTo>
                    <a:cubicBezTo>
                      <a:pt x="5" y="73"/>
                      <a:pt x="5" y="71"/>
                      <a:pt x="4" y="68"/>
                    </a:cubicBezTo>
                    <a:close/>
                    <a:moveTo>
                      <a:pt x="7" y="61"/>
                    </a:moveTo>
                    <a:cubicBezTo>
                      <a:pt x="9" y="59"/>
                      <a:pt x="10" y="58"/>
                      <a:pt x="11" y="57"/>
                    </a:cubicBezTo>
                    <a:cubicBezTo>
                      <a:pt x="14" y="55"/>
                      <a:pt x="11" y="58"/>
                      <a:pt x="11" y="58"/>
                    </a:cubicBezTo>
                    <a:cubicBezTo>
                      <a:pt x="9" y="61"/>
                      <a:pt x="6" y="63"/>
                      <a:pt x="4" y="66"/>
                    </a:cubicBezTo>
                    <a:cubicBezTo>
                      <a:pt x="4" y="66"/>
                      <a:pt x="4" y="65"/>
                      <a:pt x="3" y="64"/>
                    </a:cubicBezTo>
                    <a:cubicBezTo>
                      <a:pt x="5" y="63"/>
                      <a:pt x="6" y="62"/>
                      <a:pt x="7" y="61"/>
                    </a:cubicBezTo>
                    <a:close/>
                    <a:moveTo>
                      <a:pt x="11" y="76"/>
                    </a:moveTo>
                    <a:cubicBezTo>
                      <a:pt x="10" y="77"/>
                      <a:pt x="9" y="77"/>
                      <a:pt x="9" y="78"/>
                    </a:cubicBezTo>
                    <a:cubicBezTo>
                      <a:pt x="9" y="77"/>
                      <a:pt x="10" y="76"/>
                      <a:pt x="11" y="75"/>
                    </a:cubicBezTo>
                    <a:cubicBezTo>
                      <a:pt x="13" y="74"/>
                      <a:pt x="15" y="73"/>
                      <a:pt x="16" y="71"/>
                    </a:cubicBezTo>
                    <a:cubicBezTo>
                      <a:pt x="20" y="67"/>
                      <a:pt x="23" y="63"/>
                      <a:pt x="27" y="59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8" y="59"/>
                      <a:pt x="29" y="59"/>
                      <a:pt x="31" y="59"/>
                    </a:cubicBezTo>
                    <a:cubicBezTo>
                      <a:pt x="31" y="60"/>
                      <a:pt x="31" y="60"/>
                      <a:pt x="31" y="60"/>
                    </a:cubicBezTo>
                    <a:cubicBezTo>
                      <a:pt x="24" y="65"/>
                      <a:pt x="18" y="71"/>
                      <a:pt x="11" y="76"/>
                    </a:cubicBezTo>
                    <a:close/>
                    <a:moveTo>
                      <a:pt x="26" y="58"/>
                    </a:moveTo>
                    <a:cubicBezTo>
                      <a:pt x="19" y="63"/>
                      <a:pt x="13" y="70"/>
                      <a:pt x="7" y="76"/>
                    </a:cubicBezTo>
                    <a:cubicBezTo>
                      <a:pt x="9" y="73"/>
                      <a:pt x="12" y="69"/>
                      <a:pt x="15" y="66"/>
                    </a:cubicBezTo>
                    <a:cubicBezTo>
                      <a:pt x="18" y="64"/>
                      <a:pt x="21" y="61"/>
                      <a:pt x="23" y="57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4" y="57"/>
                      <a:pt x="25" y="58"/>
                      <a:pt x="26" y="58"/>
                    </a:cubicBezTo>
                    <a:cubicBezTo>
                      <a:pt x="26" y="58"/>
                      <a:pt x="26" y="58"/>
                      <a:pt x="26" y="58"/>
                    </a:cubicBezTo>
                    <a:close/>
                    <a:moveTo>
                      <a:pt x="15" y="63"/>
                    </a:moveTo>
                    <a:cubicBezTo>
                      <a:pt x="14" y="64"/>
                      <a:pt x="12" y="66"/>
                      <a:pt x="11" y="67"/>
                    </a:cubicBezTo>
                    <a:cubicBezTo>
                      <a:pt x="10" y="68"/>
                      <a:pt x="7" y="70"/>
                      <a:pt x="7" y="71"/>
                    </a:cubicBezTo>
                    <a:cubicBezTo>
                      <a:pt x="8" y="68"/>
                      <a:pt x="11" y="65"/>
                      <a:pt x="13" y="63"/>
                    </a:cubicBezTo>
                    <a:cubicBezTo>
                      <a:pt x="15" y="61"/>
                      <a:pt x="17" y="59"/>
                      <a:pt x="18" y="57"/>
                    </a:cubicBezTo>
                    <a:cubicBezTo>
                      <a:pt x="19" y="56"/>
                      <a:pt x="18" y="56"/>
                      <a:pt x="18" y="56"/>
                    </a:cubicBezTo>
                    <a:cubicBezTo>
                      <a:pt x="13" y="58"/>
                      <a:pt x="10" y="62"/>
                      <a:pt x="6" y="66"/>
                    </a:cubicBezTo>
                    <a:cubicBezTo>
                      <a:pt x="4" y="68"/>
                      <a:pt x="4" y="66"/>
                      <a:pt x="6" y="65"/>
                    </a:cubicBezTo>
                    <a:cubicBezTo>
                      <a:pt x="7" y="63"/>
                      <a:pt x="8" y="63"/>
                      <a:pt x="9" y="62"/>
                    </a:cubicBezTo>
                    <a:cubicBezTo>
                      <a:pt x="11" y="60"/>
                      <a:pt x="13" y="58"/>
                      <a:pt x="14" y="56"/>
                    </a:cubicBezTo>
                    <a:cubicBezTo>
                      <a:pt x="14" y="56"/>
                      <a:pt x="14" y="55"/>
                      <a:pt x="14" y="55"/>
                    </a:cubicBezTo>
                    <a:cubicBezTo>
                      <a:pt x="17" y="56"/>
                      <a:pt x="20" y="56"/>
                      <a:pt x="22" y="57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0" y="59"/>
                      <a:pt x="18" y="61"/>
                      <a:pt x="15" y="63"/>
                    </a:cubicBezTo>
                    <a:close/>
                    <a:moveTo>
                      <a:pt x="5" y="62"/>
                    </a:moveTo>
                    <a:cubicBezTo>
                      <a:pt x="6" y="61"/>
                      <a:pt x="6" y="60"/>
                      <a:pt x="7" y="60"/>
                    </a:cubicBezTo>
                    <a:cubicBezTo>
                      <a:pt x="8" y="58"/>
                      <a:pt x="9" y="57"/>
                      <a:pt x="10" y="55"/>
                    </a:cubicBezTo>
                    <a:cubicBezTo>
                      <a:pt x="11" y="55"/>
                      <a:pt x="12" y="55"/>
                      <a:pt x="13" y="55"/>
                    </a:cubicBezTo>
                    <a:cubicBezTo>
                      <a:pt x="10" y="57"/>
                      <a:pt x="8" y="59"/>
                      <a:pt x="5" y="62"/>
                    </a:cubicBezTo>
                    <a:close/>
                    <a:moveTo>
                      <a:pt x="4" y="60"/>
                    </a:moveTo>
                    <a:cubicBezTo>
                      <a:pt x="5" y="59"/>
                      <a:pt x="6" y="58"/>
                      <a:pt x="7" y="57"/>
                    </a:cubicBezTo>
                    <a:cubicBezTo>
                      <a:pt x="8" y="56"/>
                      <a:pt x="8" y="56"/>
                      <a:pt x="9" y="56"/>
                    </a:cubicBezTo>
                    <a:cubicBezTo>
                      <a:pt x="9" y="56"/>
                      <a:pt x="9" y="56"/>
                      <a:pt x="9" y="56"/>
                    </a:cubicBezTo>
                    <a:cubicBezTo>
                      <a:pt x="9" y="56"/>
                      <a:pt x="8" y="57"/>
                      <a:pt x="7" y="58"/>
                    </a:cubicBezTo>
                    <a:cubicBezTo>
                      <a:pt x="6" y="60"/>
                      <a:pt x="5" y="61"/>
                      <a:pt x="3" y="63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3" y="60"/>
                      <a:pt x="3" y="59"/>
                      <a:pt x="3" y="58"/>
                    </a:cubicBezTo>
                    <a:cubicBezTo>
                      <a:pt x="4" y="57"/>
                      <a:pt x="6" y="56"/>
                      <a:pt x="7" y="56"/>
                    </a:cubicBezTo>
                    <a:cubicBezTo>
                      <a:pt x="6" y="57"/>
                      <a:pt x="5" y="58"/>
                      <a:pt x="3" y="60"/>
                    </a:cubicBezTo>
                    <a:cubicBezTo>
                      <a:pt x="3" y="60"/>
                      <a:pt x="4" y="60"/>
                      <a:pt x="4" y="60"/>
                    </a:cubicBezTo>
                    <a:close/>
                    <a:moveTo>
                      <a:pt x="11" y="83"/>
                    </a:moveTo>
                    <a:cubicBezTo>
                      <a:pt x="21" y="76"/>
                      <a:pt x="29" y="66"/>
                      <a:pt x="40" y="59"/>
                    </a:cubicBezTo>
                    <a:cubicBezTo>
                      <a:pt x="40" y="59"/>
                      <a:pt x="44" y="57"/>
                      <a:pt x="43" y="58"/>
                    </a:cubicBezTo>
                    <a:cubicBezTo>
                      <a:pt x="42" y="59"/>
                      <a:pt x="40" y="60"/>
                      <a:pt x="39" y="61"/>
                    </a:cubicBezTo>
                    <a:cubicBezTo>
                      <a:pt x="36" y="64"/>
                      <a:pt x="33" y="66"/>
                      <a:pt x="30" y="69"/>
                    </a:cubicBezTo>
                    <a:cubicBezTo>
                      <a:pt x="24" y="74"/>
                      <a:pt x="19" y="80"/>
                      <a:pt x="14" y="86"/>
                    </a:cubicBezTo>
                    <a:cubicBezTo>
                      <a:pt x="14" y="86"/>
                      <a:pt x="14" y="86"/>
                      <a:pt x="13" y="86"/>
                    </a:cubicBezTo>
                    <a:cubicBezTo>
                      <a:pt x="13" y="85"/>
                      <a:pt x="12" y="84"/>
                      <a:pt x="11" y="83"/>
                    </a:cubicBezTo>
                    <a:close/>
                    <a:moveTo>
                      <a:pt x="29" y="93"/>
                    </a:moveTo>
                    <a:cubicBezTo>
                      <a:pt x="30" y="93"/>
                      <a:pt x="30" y="92"/>
                      <a:pt x="30" y="92"/>
                    </a:cubicBezTo>
                    <a:cubicBezTo>
                      <a:pt x="31" y="92"/>
                      <a:pt x="31" y="92"/>
                      <a:pt x="32" y="91"/>
                    </a:cubicBezTo>
                    <a:cubicBezTo>
                      <a:pt x="33" y="91"/>
                      <a:pt x="33" y="90"/>
                      <a:pt x="34" y="89"/>
                    </a:cubicBezTo>
                    <a:cubicBezTo>
                      <a:pt x="41" y="85"/>
                      <a:pt x="46" y="79"/>
                      <a:pt x="53" y="74"/>
                    </a:cubicBezTo>
                    <a:cubicBezTo>
                      <a:pt x="56" y="72"/>
                      <a:pt x="59" y="69"/>
                      <a:pt x="61" y="67"/>
                    </a:cubicBezTo>
                    <a:cubicBezTo>
                      <a:pt x="63" y="65"/>
                      <a:pt x="64" y="64"/>
                      <a:pt x="66" y="63"/>
                    </a:cubicBezTo>
                    <a:cubicBezTo>
                      <a:pt x="66" y="62"/>
                      <a:pt x="67" y="62"/>
                      <a:pt x="68" y="61"/>
                    </a:cubicBezTo>
                    <a:cubicBezTo>
                      <a:pt x="69" y="61"/>
                      <a:pt x="70" y="61"/>
                      <a:pt x="70" y="61"/>
                    </a:cubicBezTo>
                    <a:cubicBezTo>
                      <a:pt x="60" y="73"/>
                      <a:pt x="45" y="81"/>
                      <a:pt x="34" y="93"/>
                    </a:cubicBezTo>
                    <a:cubicBezTo>
                      <a:pt x="34" y="93"/>
                      <a:pt x="34" y="94"/>
                      <a:pt x="35" y="94"/>
                    </a:cubicBezTo>
                    <a:cubicBezTo>
                      <a:pt x="47" y="85"/>
                      <a:pt x="59" y="75"/>
                      <a:pt x="70" y="65"/>
                    </a:cubicBezTo>
                    <a:cubicBezTo>
                      <a:pt x="69" y="66"/>
                      <a:pt x="68" y="67"/>
                      <a:pt x="67" y="68"/>
                    </a:cubicBezTo>
                    <a:cubicBezTo>
                      <a:pt x="64" y="71"/>
                      <a:pt x="61" y="74"/>
                      <a:pt x="58" y="77"/>
                    </a:cubicBezTo>
                    <a:cubicBezTo>
                      <a:pt x="52" y="83"/>
                      <a:pt x="46" y="88"/>
                      <a:pt x="40" y="94"/>
                    </a:cubicBezTo>
                    <a:cubicBezTo>
                      <a:pt x="39" y="94"/>
                      <a:pt x="40" y="94"/>
                      <a:pt x="40" y="94"/>
                    </a:cubicBezTo>
                    <a:cubicBezTo>
                      <a:pt x="52" y="86"/>
                      <a:pt x="62" y="76"/>
                      <a:pt x="73" y="67"/>
                    </a:cubicBezTo>
                    <a:cubicBezTo>
                      <a:pt x="73" y="67"/>
                      <a:pt x="73" y="67"/>
                      <a:pt x="73" y="67"/>
                    </a:cubicBezTo>
                    <a:cubicBezTo>
                      <a:pt x="70" y="70"/>
                      <a:pt x="67" y="73"/>
                      <a:pt x="64" y="76"/>
                    </a:cubicBezTo>
                    <a:cubicBezTo>
                      <a:pt x="58" y="82"/>
                      <a:pt x="53" y="87"/>
                      <a:pt x="47" y="93"/>
                    </a:cubicBezTo>
                    <a:cubicBezTo>
                      <a:pt x="47" y="93"/>
                      <a:pt x="47" y="93"/>
                      <a:pt x="47" y="93"/>
                    </a:cubicBezTo>
                    <a:cubicBezTo>
                      <a:pt x="57" y="87"/>
                      <a:pt x="65" y="78"/>
                      <a:pt x="74" y="70"/>
                    </a:cubicBezTo>
                    <a:cubicBezTo>
                      <a:pt x="75" y="70"/>
                      <a:pt x="76" y="69"/>
                      <a:pt x="77" y="68"/>
                    </a:cubicBezTo>
                    <a:cubicBezTo>
                      <a:pt x="76" y="69"/>
                      <a:pt x="75" y="70"/>
                      <a:pt x="74" y="71"/>
                    </a:cubicBezTo>
                    <a:cubicBezTo>
                      <a:pt x="72" y="73"/>
                      <a:pt x="70" y="75"/>
                      <a:pt x="68" y="76"/>
                    </a:cubicBezTo>
                    <a:cubicBezTo>
                      <a:pt x="63" y="80"/>
                      <a:pt x="58" y="85"/>
                      <a:pt x="54" y="90"/>
                    </a:cubicBezTo>
                    <a:cubicBezTo>
                      <a:pt x="54" y="90"/>
                      <a:pt x="54" y="91"/>
                      <a:pt x="55" y="91"/>
                    </a:cubicBezTo>
                    <a:cubicBezTo>
                      <a:pt x="62" y="87"/>
                      <a:pt x="67" y="82"/>
                      <a:pt x="73" y="77"/>
                    </a:cubicBezTo>
                    <a:cubicBezTo>
                      <a:pt x="73" y="76"/>
                      <a:pt x="75" y="75"/>
                      <a:pt x="76" y="74"/>
                    </a:cubicBezTo>
                    <a:cubicBezTo>
                      <a:pt x="76" y="74"/>
                      <a:pt x="75" y="75"/>
                      <a:pt x="75" y="75"/>
                    </a:cubicBezTo>
                    <a:cubicBezTo>
                      <a:pt x="74" y="76"/>
                      <a:pt x="72" y="78"/>
                      <a:pt x="71" y="79"/>
                    </a:cubicBezTo>
                    <a:cubicBezTo>
                      <a:pt x="67" y="82"/>
                      <a:pt x="64" y="86"/>
                      <a:pt x="61" y="89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55" y="92"/>
                      <a:pt x="49" y="94"/>
                      <a:pt x="42" y="94"/>
                    </a:cubicBezTo>
                    <a:cubicBezTo>
                      <a:pt x="38" y="94"/>
                      <a:pt x="34" y="94"/>
                      <a:pt x="29" y="93"/>
                    </a:cubicBezTo>
                    <a:close/>
                    <a:moveTo>
                      <a:pt x="63" y="88"/>
                    </a:moveTo>
                    <a:cubicBezTo>
                      <a:pt x="66" y="85"/>
                      <a:pt x="68" y="83"/>
                      <a:pt x="70" y="80"/>
                    </a:cubicBezTo>
                    <a:cubicBezTo>
                      <a:pt x="71" y="79"/>
                      <a:pt x="73" y="78"/>
                      <a:pt x="74" y="76"/>
                    </a:cubicBezTo>
                    <a:cubicBezTo>
                      <a:pt x="72" y="81"/>
                      <a:pt x="68" y="85"/>
                      <a:pt x="63" y="88"/>
                    </a:cubicBezTo>
                    <a:close/>
                    <a:moveTo>
                      <a:pt x="76" y="73"/>
                    </a:moveTo>
                    <a:cubicBezTo>
                      <a:pt x="73" y="75"/>
                      <a:pt x="70" y="78"/>
                      <a:pt x="67" y="81"/>
                    </a:cubicBezTo>
                    <a:cubicBezTo>
                      <a:pt x="65" y="83"/>
                      <a:pt x="63" y="85"/>
                      <a:pt x="60" y="87"/>
                    </a:cubicBezTo>
                    <a:cubicBezTo>
                      <a:pt x="59" y="87"/>
                      <a:pt x="54" y="92"/>
                      <a:pt x="57" y="88"/>
                    </a:cubicBezTo>
                    <a:cubicBezTo>
                      <a:pt x="61" y="84"/>
                      <a:pt x="65" y="80"/>
                      <a:pt x="69" y="76"/>
                    </a:cubicBezTo>
                    <a:cubicBezTo>
                      <a:pt x="73" y="73"/>
                      <a:pt x="76" y="71"/>
                      <a:pt x="78" y="67"/>
                    </a:cubicBezTo>
                    <a:cubicBezTo>
                      <a:pt x="78" y="66"/>
                      <a:pt x="78" y="66"/>
                      <a:pt x="77" y="66"/>
                    </a:cubicBezTo>
                    <a:cubicBezTo>
                      <a:pt x="73" y="71"/>
                      <a:pt x="68" y="74"/>
                      <a:pt x="64" y="78"/>
                    </a:cubicBezTo>
                    <a:cubicBezTo>
                      <a:pt x="61" y="81"/>
                      <a:pt x="59" y="83"/>
                      <a:pt x="56" y="85"/>
                    </a:cubicBezTo>
                    <a:cubicBezTo>
                      <a:pt x="54" y="87"/>
                      <a:pt x="50" y="91"/>
                      <a:pt x="49" y="92"/>
                    </a:cubicBezTo>
                    <a:cubicBezTo>
                      <a:pt x="58" y="83"/>
                      <a:pt x="67" y="74"/>
                      <a:pt x="77" y="65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8" y="63"/>
                      <a:pt x="78" y="63"/>
                      <a:pt x="78" y="63"/>
                    </a:cubicBezTo>
                    <a:cubicBezTo>
                      <a:pt x="79" y="62"/>
                      <a:pt x="78" y="62"/>
                      <a:pt x="78" y="62"/>
                    </a:cubicBezTo>
                    <a:cubicBezTo>
                      <a:pt x="71" y="67"/>
                      <a:pt x="65" y="73"/>
                      <a:pt x="59" y="78"/>
                    </a:cubicBezTo>
                    <a:cubicBezTo>
                      <a:pt x="56" y="81"/>
                      <a:pt x="53" y="84"/>
                      <a:pt x="49" y="86"/>
                    </a:cubicBezTo>
                    <a:cubicBezTo>
                      <a:pt x="48" y="88"/>
                      <a:pt x="46" y="89"/>
                      <a:pt x="44" y="90"/>
                    </a:cubicBezTo>
                    <a:cubicBezTo>
                      <a:pt x="49" y="86"/>
                      <a:pt x="54" y="81"/>
                      <a:pt x="59" y="76"/>
                    </a:cubicBezTo>
                    <a:cubicBezTo>
                      <a:pt x="65" y="71"/>
                      <a:pt x="71" y="66"/>
                      <a:pt x="76" y="60"/>
                    </a:cubicBezTo>
                    <a:cubicBezTo>
                      <a:pt x="76" y="60"/>
                      <a:pt x="76" y="59"/>
                      <a:pt x="75" y="60"/>
                    </a:cubicBezTo>
                    <a:cubicBezTo>
                      <a:pt x="69" y="65"/>
                      <a:pt x="63" y="71"/>
                      <a:pt x="56" y="76"/>
                    </a:cubicBezTo>
                    <a:cubicBezTo>
                      <a:pt x="52" y="79"/>
                      <a:pt x="48" y="82"/>
                      <a:pt x="45" y="85"/>
                    </a:cubicBezTo>
                    <a:cubicBezTo>
                      <a:pt x="43" y="87"/>
                      <a:pt x="41" y="88"/>
                      <a:pt x="39" y="90"/>
                    </a:cubicBezTo>
                    <a:cubicBezTo>
                      <a:pt x="38" y="90"/>
                      <a:pt x="37" y="91"/>
                      <a:pt x="36" y="92"/>
                    </a:cubicBezTo>
                    <a:cubicBezTo>
                      <a:pt x="36" y="92"/>
                      <a:pt x="37" y="92"/>
                      <a:pt x="37" y="91"/>
                    </a:cubicBezTo>
                    <a:cubicBezTo>
                      <a:pt x="43" y="85"/>
                      <a:pt x="50" y="81"/>
                      <a:pt x="56" y="75"/>
                    </a:cubicBezTo>
                    <a:cubicBezTo>
                      <a:pt x="61" y="70"/>
                      <a:pt x="67" y="66"/>
                      <a:pt x="71" y="60"/>
                    </a:cubicBezTo>
                    <a:cubicBezTo>
                      <a:pt x="74" y="59"/>
                      <a:pt x="76" y="58"/>
                      <a:pt x="79" y="59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79" y="60"/>
                      <a:pt x="79" y="61"/>
                      <a:pt x="79" y="62"/>
                    </a:cubicBezTo>
                    <a:cubicBezTo>
                      <a:pt x="78" y="66"/>
                      <a:pt x="78" y="70"/>
                      <a:pt x="76" y="73"/>
                    </a:cubicBezTo>
                    <a:close/>
                    <a:moveTo>
                      <a:pt x="34" y="27"/>
                    </a:moveTo>
                    <a:cubicBezTo>
                      <a:pt x="34" y="27"/>
                      <a:pt x="34" y="27"/>
                      <a:pt x="34" y="27"/>
                    </a:cubicBezTo>
                    <a:cubicBezTo>
                      <a:pt x="35" y="27"/>
                      <a:pt x="36" y="27"/>
                      <a:pt x="36" y="26"/>
                    </a:cubicBezTo>
                    <a:cubicBezTo>
                      <a:pt x="38" y="19"/>
                      <a:pt x="36" y="11"/>
                      <a:pt x="36" y="4"/>
                    </a:cubicBezTo>
                    <a:cubicBezTo>
                      <a:pt x="40" y="4"/>
                      <a:pt x="44" y="4"/>
                      <a:pt x="48" y="3"/>
                    </a:cubicBezTo>
                    <a:cubicBezTo>
                      <a:pt x="50" y="11"/>
                      <a:pt x="49" y="18"/>
                      <a:pt x="49" y="26"/>
                    </a:cubicBezTo>
                    <a:cubicBezTo>
                      <a:pt x="49" y="26"/>
                      <a:pt x="49" y="27"/>
                      <a:pt x="49" y="27"/>
                    </a:cubicBezTo>
                    <a:cubicBezTo>
                      <a:pt x="49" y="27"/>
                      <a:pt x="50" y="27"/>
                      <a:pt x="50" y="27"/>
                    </a:cubicBezTo>
                    <a:cubicBezTo>
                      <a:pt x="67" y="27"/>
                      <a:pt x="77" y="41"/>
                      <a:pt x="79" y="56"/>
                    </a:cubicBezTo>
                    <a:cubicBezTo>
                      <a:pt x="77" y="55"/>
                      <a:pt x="75" y="56"/>
                      <a:pt x="73" y="57"/>
                    </a:cubicBezTo>
                    <a:cubicBezTo>
                      <a:pt x="67" y="59"/>
                      <a:pt x="65" y="59"/>
                      <a:pt x="60" y="56"/>
                    </a:cubicBezTo>
                    <a:cubicBezTo>
                      <a:pt x="53" y="52"/>
                      <a:pt x="46" y="53"/>
                      <a:pt x="39" y="55"/>
                    </a:cubicBezTo>
                    <a:cubicBezTo>
                      <a:pt x="34" y="57"/>
                      <a:pt x="30" y="57"/>
                      <a:pt x="25" y="55"/>
                    </a:cubicBezTo>
                    <a:cubicBezTo>
                      <a:pt x="22" y="54"/>
                      <a:pt x="19" y="53"/>
                      <a:pt x="16" y="53"/>
                    </a:cubicBezTo>
                    <a:cubicBezTo>
                      <a:pt x="12" y="52"/>
                      <a:pt x="7" y="52"/>
                      <a:pt x="4" y="54"/>
                    </a:cubicBezTo>
                    <a:cubicBezTo>
                      <a:pt x="6" y="40"/>
                      <a:pt x="19" y="26"/>
                      <a:pt x="34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4" name="Freeform 44"/>
              <p:cNvSpPr>
                <a:spLocks noEditPoints="1"/>
              </p:cNvSpPr>
              <p:nvPr/>
            </p:nvSpPr>
            <p:spPr bwMode="auto">
              <a:xfrm>
                <a:off x="1189232" y="2816967"/>
                <a:ext cx="160635" cy="186041"/>
              </a:xfrm>
              <a:custGeom>
                <a:avLst/>
                <a:gdLst>
                  <a:gd name="T0" fmla="*/ 71 w 83"/>
                  <a:gd name="T1" fmla="*/ 85 h 96"/>
                  <a:gd name="T2" fmla="*/ 48 w 83"/>
                  <a:gd name="T3" fmla="*/ 0 h 96"/>
                  <a:gd name="T4" fmla="*/ 0 w 83"/>
                  <a:gd name="T5" fmla="*/ 56 h 96"/>
                  <a:gd name="T6" fmla="*/ 46 w 83"/>
                  <a:gd name="T7" fmla="*/ 74 h 96"/>
                  <a:gd name="T8" fmla="*/ 35 w 83"/>
                  <a:gd name="T9" fmla="*/ 86 h 96"/>
                  <a:gd name="T10" fmla="*/ 34 w 83"/>
                  <a:gd name="T11" fmla="*/ 71 h 96"/>
                  <a:gd name="T12" fmla="*/ 19 w 83"/>
                  <a:gd name="T13" fmla="*/ 89 h 96"/>
                  <a:gd name="T14" fmla="*/ 28 w 83"/>
                  <a:gd name="T15" fmla="*/ 85 h 96"/>
                  <a:gd name="T16" fmla="*/ 14 w 83"/>
                  <a:gd name="T17" fmla="*/ 86 h 96"/>
                  <a:gd name="T18" fmla="*/ 32 w 83"/>
                  <a:gd name="T19" fmla="*/ 72 h 96"/>
                  <a:gd name="T20" fmla="*/ 54 w 83"/>
                  <a:gd name="T21" fmla="*/ 71 h 96"/>
                  <a:gd name="T22" fmla="*/ 38 w 83"/>
                  <a:gd name="T23" fmla="*/ 76 h 96"/>
                  <a:gd name="T24" fmla="*/ 22 w 83"/>
                  <a:gd name="T25" fmla="*/ 85 h 96"/>
                  <a:gd name="T26" fmla="*/ 63 w 83"/>
                  <a:gd name="T27" fmla="*/ 60 h 96"/>
                  <a:gd name="T28" fmla="*/ 51 w 83"/>
                  <a:gd name="T29" fmla="*/ 55 h 96"/>
                  <a:gd name="T30" fmla="*/ 16 w 83"/>
                  <a:gd name="T31" fmla="*/ 84 h 96"/>
                  <a:gd name="T32" fmla="*/ 13 w 83"/>
                  <a:gd name="T33" fmla="*/ 80 h 96"/>
                  <a:gd name="T34" fmla="*/ 39 w 83"/>
                  <a:gd name="T35" fmla="*/ 57 h 96"/>
                  <a:gd name="T36" fmla="*/ 27 w 83"/>
                  <a:gd name="T37" fmla="*/ 63 h 96"/>
                  <a:gd name="T38" fmla="*/ 10 w 83"/>
                  <a:gd name="T39" fmla="*/ 81 h 96"/>
                  <a:gd name="T40" fmla="*/ 23 w 83"/>
                  <a:gd name="T41" fmla="*/ 61 h 96"/>
                  <a:gd name="T42" fmla="*/ 17 w 83"/>
                  <a:gd name="T43" fmla="*/ 57 h 96"/>
                  <a:gd name="T44" fmla="*/ 13 w 83"/>
                  <a:gd name="T45" fmla="*/ 65 h 96"/>
                  <a:gd name="T46" fmla="*/ 7 w 83"/>
                  <a:gd name="T47" fmla="*/ 60 h 96"/>
                  <a:gd name="T48" fmla="*/ 7 w 83"/>
                  <a:gd name="T49" fmla="*/ 60 h 96"/>
                  <a:gd name="T50" fmla="*/ 26 w 83"/>
                  <a:gd name="T51" fmla="*/ 58 h 96"/>
                  <a:gd name="T52" fmla="*/ 26 w 83"/>
                  <a:gd name="T53" fmla="*/ 57 h 96"/>
                  <a:gd name="T54" fmla="*/ 26 w 83"/>
                  <a:gd name="T55" fmla="*/ 57 h 96"/>
                  <a:gd name="T56" fmla="*/ 13 w 83"/>
                  <a:gd name="T57" fmla="*/ 62 h 96"/>
                  <a:gd name="T58" fmla="*/ 8 w 83"/>
                  <a:gd name="T59" fmla="*/ 61 h 96"/>
                  <a:gd name="T60" fmla="*/ 15 w 83"/>
                  <a:gd name="T61" fmla="*/ 62 h 96"/>
                  <a:gd name="T62" fmla="*/ 5 w 83"/>
                  <a:gd name="T63" fmla="*/ 61 h 96"/>
                  <a:gd name="T64" fmla="*/ 7 w 83"/>
                  <a:gd name="T65" fmla="*/ 57 h 96"/>
                  <a:gd name="T66" fmla="*/ 3 w 83"/>
                  <a:gd name="T67" fmla="*/ 59 h 96"/>
                  <a:gd name="T68" fmla="*/ 39 w 83"/>
                  <a:gd name="T69" fmla="*/ 60 h 96"/>
                  <a:gd name="T70" fmla="*/ 29 w 83"/>
                  <a:gd name="T71" fmla="*/ 92 h 96"/>
                  <a:gd name="T72" fmla="*/ 61 w 83"/>
                  <a:gd name="T73" fmla="*/ 66 h 96"/>
                  <a:gd name="T74" fmla="*/ 34 w 83"/>
                  <a:gd name="T75" fmla="*/ 93 h 96"/>
                  <a:gd name="T76" fmla="*/ 40 w 83"/>
                  <a:gd name="T77" fmla="*/ 93 h 96"/>
                  <a:gd name="T78" fmla="*/ 47 w 83"/>
                  <a:gd name="T79" fmla="*/ 92 h 96"/>
                  <a:gd name="T80" fmla="*/ 54 w 83"/>
                  <a:gd name="T81" fmla="*/ 89 h 96"/>
                  <a:gd name="T82" fmla="*/ 70 w 83"/>
                  <a:gd name="T83" fmla="*/ 78 h 96"/>
                  <a:gd name="T84" fmla="*/ 63 w 83"/>
                  <a:gd name="T85" fmla="*/ 87 h 96"/>
                  <a:gd name="T86" fmla="*/ 67 w 83"/>
                  <a:gd name="T87" fmla="*/ 80 h 96"/>
                  <a:gd name="T88" fmla="*/ 77 w 83"/>
                  <a:gd name="T89" fmla="*/ 66 h 96"/>
                  <a:gd name="T90" fmla="*/ 77 w 83"/>
                  <a:gd name="T91" fmla="*/ 63 h 96"/>
                  <a:gd name="T92" fmla="*/ 44 w 83"/>
                  <a:gd name="T93" fmla="*/ 90 h 96"/>
                  <a:gd name="T94" fmla="*/ 44 w 83"/>
                  <a:gd name="T95" fmla="*/ 85 h 96"/>
                  <a:gd name="T96" fmla="*/ 71 w 83"/>
                  <a:gd name="T97" fmla="*/ 60 h 96"/>
                  <a:gd name="T98" fmla="*/ 34 w 83"/>
                  <a:gd name="T99" fmla="*/ 27 h 96"/>
                  <a:gd name="T100" fmla="*/ 48 w 83"/>
                  <a:gd name="T101" fmla="*/ 25 h 96"/>
                  <a:gd name="T102" fmla="*/ 60 w 83"/>
                  <a:gd name="T103" fmla="*/ 55 h 96"/>
                  <a:gd name="T104" fmla="*/ 34 w 83"/>
                  <a:gd name="T105" fmla="*/ 2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3" h="96">
                    <a:moveTo>
                      <a:pt x="0" y="57"/>
                    </a:moveTo>
                    <a:cubicBezTo>
                      <a:pt x="0" y="58"/>
                      <a:pt x="0" y="59"/>
                      <a:pt x="0" y="59"/>
                    </a:cubicBezTo>
                    <a:cubicBezTo>
                      <a:pt x="0" y="69"/>
                      <a:pt x="3" y="79"/>
                      <a:pt x="10" y="86"/>
                    </a:cubicBezTo>
                    <a:cubicBezTo>
                      <a:pt x="18" y="94"/>
                      <a:pt x="31" y="96"/>
                      <a:pt x="42" y="96"/>
                    </a:cubicBezTo>
                    <a:cubicBezTo>
                      <a:pt x="52" y="96"/>
                      <a:pt x="63" y="92"/>
                      <a:pt x="71" y="85"/>
                    </a:cubicBezTo>
                    <a:cubicBezTo>
                      <a:pt x="77" y="80"/>
                      <a:pt x="80" y="71"/>
                      <a:pt x="81" y="63"/>
                    </a:cubicBezTo>
                    <a:cubicBezTo>
                      <a:pt x="83" y="44"/>
                      <a:pt x="71" y="24"/>
                      <a:pt x="51" y="24"/>
                    </a:cubicBezTo>
                    <a:cubicBezTo>
                      <a:pt x="51" y="16"/>
                      <a:pt x="52" y="9"/>
                      <a:pt x="50" y="2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49" y="0"/>
                      <a:pt x="49" y="0"/>
                      <a:pt x="48" y="0"/>
                    </a:cubicBezTo>
                    <a:cubicBezTo>
                      <a:pt x="44" y="0"/>
                      <a:pt x="40" y="1"/>
                      <a:pt x="35" y="0"/>
                    </a:cubicBezTo>
                    <a:cubicBezTo>
                      <a:pt x="34" y="0"/>
                      <a:pt x="34" y="0"/>
                      <a:pt x="34" y="1"/>
                    </a:cubicBezTo>
                    <a:cubicBezTo>
                      <a:pt x="33" y="1"/>
                      <a:pt x="33" y="1"/>
                      <a:pt x="33" y="2"/>
                    </a:cubicBezTo>
                    <a:cubicBezTo>
                      <a:pt x="32" y="9"/>
                      <a:pt x="34" y="16"/>
                      <a:pt x="33" y="24"/>
                    </a:cubicBezTo>
                    <a:cubicBezTo>
                      <a:pt x="16" y="23"/>
                      <a:pt x="2" y="40"/>
                      <a:pt x="0" y="56"/>
                    </a:cubicBezTo>
                    <a:cubicBezTo>
                      <a:pt x="0" y="57"/>
                      <a:pt x="0" y="57"/>
                      <a:pt x="0" y="57"/>
                    </a:cubicBezTo>
                    <a:close/>
                    <a:moveTo>
                      <a:pt x="28" y="92"/>
                    </a:moveTo>
                    <a:cubicBezTo>
                      <a:pt x="28" y="92"/>
                      <a:pt x="28" y="92"/>
                      <a:pt x="28" y="92"/>
                    </a:cubicBezTo>
                    <a:cubicBezTo>
                      <a:pt x="26" y="92"/>
                      <a:pt x="24" y="91"/>
                      <a:pt x="23" y="91"/>
                    </a:cubicBezTo>
                    <a:cubicBezTo>
                      <a:pt x="30" y="85"/>
                      <a:pt x="38" y="79"/>
                      <a:pt x="46" y="74"/>
                    </a:cubicBezTo>
                    <a:cubicBezTo>
                      <a:pt x="49" y="72"/>
                      <a:pt x="51" y="70"/>
                      <a:pt x="54" y="67"/>
                    </a:cubicBezTo>
                    <a:cubicBezTo>
                      <a:pt x="56" y="66"/>
                      <a:pt x="58" y="64"/>
                      <a:pt x="61" y="62"/>
                    </a:cubicBezTo>
                    <a:cubicBezTo>
                      <a:pt x="63" y="61"/>
                      <a:pt x="64" y="59"/>
                      <a:pt x="62" y="62"/>
                    </a:cubicBezTo>
                    <a:cubicBezTo>
                      <a:pt x="57" y="68"/>
                      <a:pt x="50" y="72"/>
                      <a:pt x="45" y="77"/>
                    </a:cubicBezTo>
                    <a:cubicBezTo>
                      <a:pt x="41" y="80"/>
                      <a:pt x="39" y="83"/>
                      <a:pt x="35" y="86"/>
                    </a:cubicBezTo>
                    <a:cubicBezTo>
                      <a:pt x="34" y="87"/>
                      <a:pt x="32" y="89"/>
                      <a:pt x="31" y="90"/>
                    </a:cubicBezTo>
                    <a:cubicBezTo>
                      <a:pt x="30" y="91"/>
                      <a:pt x="29" y="91"/>
                      <a:pt x="28" y="92"/>
                    </a:cubicBezTo>
                    <a:close/>
                    <a:moveTo>
                      <a:pt x="17" y="88"/>
                    </a:moveTo>
                    <a:cubicBezTo>
                      <a:pt x="17" y="88"/>
                      <a:pt x="17" y="88"/>
                      <a:pt x="17" y="88"/>
                    </a:cubicBezTo>
                    <a:cubicBezTo>
                      <a:pt x="22" y="82"/>
                      <a:pt x="28" y="76"/>
                      <a:pt x="34" y="71"/>
                    </a:cubicBezTo>
                    <a:cubicBezTo>
                      <a:pt x="38" y="68"/>
                      <a:pt x="41" y="65"/>
                      <a:pt x="45" y="62"/>
                    </a:cubicBezTo>
                    <a:cubicBezTo>
                      <a:pt x="47" y="61"/>
                      <a:pt x="51" y="58"/>
                      <a:pt x="53" y="57"/>
                    </a:cubicBezTo>
                    <a:cubicBezTo>
                      <a:pt x="47" y="63"/>
                      <a:pt x="40" y="68"/>
                      <a:pt x="33" y="74"/>
                    </a:cubicBezTo>
                    <a:cubicBezTo>
                      <a:pt x="28" y="79"/>
                      <a:pt x="22" y="82"/>
                      <a:pt x="18" y="88"/>
                    </a:cubicBezTo>
                    <a:cubicBezTo>
                      <a:pt x="18" y="88"/>
                      <a:pt x="19" y="89"/>
                      <a:pt x="19" y="89"/>
                    </a:cubicBezTo>
                    <a:cubicBezTo>
                      <a:pt x="25" y="84"/>
                      <a:pt x="31" y="80"/>
                      <a:pt x="37" y="75"/>
                    </a:cubicBezTo>
                    <a:cubicBezTo>
                      <a:pt x="44" y="70"/>
                      <a:pt x="50" y="64"/>
                      <a:pt x="58" y="60"/>
                    </a:cubicBezTo>
                    <a:cubicBezTo>
                      <a:pt x="55" y="61"/>
                      <a:pt x="52" y="64"/>
                      <a:pt x="49" y="67"/>
                    </a:cubicBezTo>
                    <a:cubicBezTo>
                      <a:pt x="45" y="70"/>
                      <a:pt x="41" y="73"/>
                      <a:pt x="38" y="76"/>
                    </a:cubicBezTo>
                    <a:cubicBezTo>
                      <a:pt x="34" y="79"/>
                      <a:pt x="32" y="83"/>
                      <a:pt x="28" y="85"/>
                    </a:cubicBezTo>
                    <a:cubicBezTo>
                      <a:pt x="26" y="87"/>
                      <a:pt x="24" y="88"/>
                      <a:pt x="22" y="90"/>
                    </a:cubicBezTo>
                    <a:cubicBezTo>
                      <a:pt x="20" y="90"/>
                      <a:pt x="18" y="89"/>
                      <a:pt x="17" y="88"/>
                    </a:cubicBezTo>
                    <a:close/>
                    <a:moveTo>
                      <a:pt x="16" y="87"/>
                    </a:moveTo>
                    <a:cubicBezTo>
                      <a:pt x="16" y="87"/>
                      <a:pt x="16" y="87"/>
                      <a:pt x="16" y="87"/>
                    </a:cubicBezTo>
                    <a:cubicBezTo>
                      <a:pt x="15" y="87"/>
                      <a:pt x="15" y="86"/>
                      <a:pt x="14" y="86"/>
                    </a:cubicBezTo>
                    <a:cubicBezTo>
                      <a:pt x="20" y="81"/>
                      <a:pt x="26" y="75"/>
                      <a:pt x="32" y="70"/>
                    </a:cubicBezTo>
                    <a:cubicBezTo>
                      <a:pt x="35" y="67"/>
                      <a:pt x="39" y="64"/>
                      <a:pt x="43" y="62"/>
                    </a:cubicBezTo>
                    <a:cubicBezTo>
                      <a:pt x="45" y="60"/>
                      <a:pt x="46" y="59"/>
                      <a:pt x="48" y="58"/>
                    </a:cubicBezTo>
                    <a:cubicBezTo>
                      <a:pt x="52" y="55"/>
                      <a:pt x="48" y="58"/>
                      <a:pt x="47" y="59"/>
                    </a:cubicBezTo>
                    <a:cubicBezTo>
                      <a:pt x="42" y="63"/>
                      <a:pt x="37" y="67"/>
                      <a:pt x="32" y="72"/>
                    </a:cubicBezTo>
                    <a:cubicBezTo>
                      <a:pt x="26" y="77"/>
                      <a:pt x="21" y="81"/>
                      <a:pt x="16" y="87"/>
                    </a:cubicBezTo>
                    <a:close/>
                    <a:moveTo>
                      <a:pt x="48" y="76"/>
                    </a:moveTo>
                    <a:cubicBezTo>
                      <a:pt x="53" y="71"/>
                      <a:pt x="59" y="67"/>
                      <a:pt x="64" y="61"/>
                    </a:cubicBezTo>
                    <a:cubicBezTo>
                      <a:pt x="65" y="61"/>
                      <a:pt x="65" y="61"/>
                      <a:pt x="66" y="61"/>
                    </a:cubicBezTo>
                    <a:cubicBezTo>
                      <a:pt x="62" y="64"/>
                      <a:pt x="58" y="68"/>
                      <a:pt x="54" y="71"/>
                    </a:cubicBezTo>
                    <a:cubicBezTo>
                      <a:pt x="49" y="75"/>
                      <a:pt x="43" y="80"/>
                      <a:pt x="38" y="85"/>
                    </a:cubicBezTo>
                    <a:cubicBezTo>
                      <a:pt x="41" y="82"/>
                      <a:pt x="44" y="78"/>
                      <a:pt x="48" y="76"/>
                    </a:cubicBezTo>
                    <a:close/>
                    <a:moveTo>
                      <a:pt x="45" y="73"/>
                    </a:moveTo>
                    <a:cubicBezTo>
                      <a:pt x="41" y="76"/>
                      <a:pt x="37" y="79"/>
                      <a:pt x="32" y="82"/>
                    </a:cubicBezTo>
                    <a:cubicBezTo>
                      <a:pt x="34" y="80"/>
                      <a:pt x="36" y="78"/>
                      <a:pt x="38" y="76"/>
                    </a:cubicBezTo>
                    <a:cubicBezTo>
                      <a:pt x="45" y="70"/>
                      <a:pt x="52" y="65"/>
                      <a:pt x="59" y="59"/>
                    </a:cubicBezTo>
                    <a:cubicBezTo>
                      <a:pt x="59" y="59"/>
                      <a:pt x="59" y="58"/>
                      <a:pt x="59" y="58"/>
                    </a:cubicBezTo>
                    <a:cubicBezTo>
                      <a:pt x="53" y="61"/>
                      <a:pt x="47" y="66"/>
                      <a:pt x="42" y="70"/>
                    </a:cubicBezTo>
                    <a:cubicBezTo>
                      <a:pt x="35" y="75"/>
                      <a:pt x="29" y="81"/>
                      <a:pt x="21" y="86"/>
                    </a:cubicBezTo>
                    <a:cubicBezTo>
                      <a:pt x="18" y="88"/>
                      <a:pt x="21" y="86"/>
                      <a:pt x="22" y="85"/>
                    </a:cubicBezTo>
                    <a:cubicBezTo>
                      <a:pt x="23" y="83"/>
                      <a:pt x="25" y="82"/>
                      <a:pt x="26" y="81"/>
                    </a:cubicBezTo>
                    <a:cubicBezTo>
                      <a:pt x="29" y="78"/>
                      <a:pt x="32" y="76"/>
                      <a:pt x="35" y="73"/>
                    </a:cubicBezTo>
                    <a:cubicBezTo>
                      <a:pt x="42" y="68"/>
                      <a:pt x="48" y="62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8" y="57"/>
                      <a:pt x="60" y="59"/>
                      <a:pt x="63" y="60"/>
                    </a:cubicBezTo>
                    <a:cubicBezTo>
                      <a:pt x="57" y="64"/>
                      <a:pt x="51" y="69"/>
                      <a:pt x="45" y="73"/>
                    </a:cubicBezTo>
                    <a:close/>
                    <a:moveTo>
                      <a:pt x="39" y="66"/>
                    </a:moveTo>
                    <a:cubicBezTo>
                      <a:pt x="41" y="64"/>
                      <a:pt x="42" y="63"/>
                      <a:pt x="44" y="62"/>
                    </a:cubicBezTo>
                    <a:cubicBezTo>
                      <a:pt x="46" y="60"/>
                      <a:pt x="49" y="58"/>
                      <a:pt x="51" y="56"/>
                    </a:cubicBezTo>
                    <a:cubicBezTo>
                      <a:pt x="51" y="55"/>
                      <a:pt x="51" y="55"/>
                      <a:pt x="51" y="55"/>
                    </a:cubicBezTo>
                    <a:cubicBezTo>
                      <a:pt x="52" y="55"/>
                      <a:pt x="52" y="55"/>
                      <a:pt x="53" y="55"/>
                    </a:cubicBezTo>
                    <a:cubicBezTo>
                      <a:pt x="53" y="55"/>
                      <a:pt x="54" y="56"/>
                      <a:pt x="54" y="56"/>
                    </a:cubicBezTo>
                    <a:cubicBezTo>
                      <a:pt x="49" y="59"/>
                      <a:pt x="44" y="62"/>
                      <a:pt x="39" y="66"/>
                    </a:cubicBezTo>
                    <a:close/>
                    <a:moveTo>
                      <a:pt x="17" y="82"/>
                    </a:moveTo>
                    <a:cubicBezTo>
                      <a:pt x="17" y="82"/>
                      <a:pt x="16" y="83"/>
                      <a:pt x="16" y="84"/>
                    </a:cubicBezTo>
                    <a:cubicBezTo>
                      <a:pt x="17" y="83"/>
                      <a:pt x="17" y="82"/>
                      <a:pt x="18" y="81"/>
                    </a:cubicBezTo>
                    <a:cubicBezTo>
                      <a:pt x="21" y="78"/>
                      <a:pt x="24" y="75"/>
                      <a:pt x="27" y="72"/>
                    </a:cubicBezTo>
                    <a:cubicBezTo>
                      <a:pt x="32" y="67"/>
                      <a:pt x="38" y="62"/>
                      <a:pt x="45" y="57"/>
                    </a:cubicBezTo>
                    <a:cubicBezTo>
                      <a:pt x="45" y="56"/>
                      <a:pt x="45" y="56"/>
                      <a:pt x="44" y="56"/>
                    </a:cubicBezTo>
                    <a:cubicBezTo>
                      <a:pt x="31" y="60"/>
                      <a:pt x="23" y="72"/>
                      <a:pt x="13" y="80"/>
                    </a:cubicBezTo>
                    <a:cubicBezTo>
                      <a:pt x="12" y="80"/>
                      <a:pt x="11" y="81"/>
                      <a:pt x="10" y="81"/>
                    </a:cubicBezTo>
                    <a:cubicBezTo>
                      <a:pt x="11" y="80"/>
                      <a:pt x="13" y="78"/>
                      <a:pt x="14" y="76"/>
                    </a:cubicBezTo>
                    <a:cubicBezTo>
                      <a:pt x="17" y="74"/>
                      <a:pt x="20" y="71"/>
                      <a:pt x="22" y="69"/>
                    </a:cubicBezTo>
                    <a:cubicBezTo>
                      <a:pt x="27" y="66"/>
                      <a:pt x="31" y="63"/>
                      <a:pt x="34" y="59"/>
                    </a:cubicBezTo>
                    <a:cubicBezTo>
                      <a:pt x="36" y="58"/>
                      <a:pt x="38" y="58"/>
                      <a:pt x="39" y="57"/>
                    </a:cubicBezTo>
                    <a:cubicBezTo>
                      <a:pt x="43" y="56"/>
                      <a:pt x="47" y="55"/>
                      <a:pt x="51" y="55"/>
                    </a:cubicBezTo>
                    <a:cubicBezTo>
                      <a:pt x="39" y="63"/>
                      <a:pt x="28" y="73"/>
                      <a:pt x="17" y="82"/>
                    </a:cubicBezTo>
                    <a:close/>
                    <a:moveTo>
                      <a:pt x="8" y="78"/>
                    </a:moveTo>
                    <a:cubicBezTo>
                      <a:pt x="12" y="76"/>
                      <a:pt x="16" y="72"/>
                      <a:pt x="21" y="69"/>
                    </a:cubicBezTo>
                    <a:cubicBezTo>
                      <a:pt x="23" y="67"/>
                      <a:pt x="25" y="65"/>
                      <a:pt x="27" y="63"/>
                    </a:cubicBezTo>
                    <a:cubicBezTo>
                      <a:pt x="29" y="61"/>
                      <a:pt x="30" y="60"/>
                      <a:pt x="32" y="59"/>
                    </a:cubicBezTo>
                    <a:cubicBezTo>
                      <a:pt x="32" y="59"/>
                      <a:pt x="32" y="59"/>
                      <a:pt x="32" y="59"/>
                    </a:cubicBezTo>
                    <a:cubicBezTo>
                      <a:pt x="32" y="59"/>
                      <a:pt x="33" y="59"/>
                      <a:pt x="33" y="59"/>
                    </a:cubicBezTo>
                    <a:cubicBezTo>
                      <a:pt x="33" y="59"/>
                      <a:pt x="33" y="59"/>
                      <a:pt x="33" y="59"/>
                    </a:cubicBezTo>
                    <a:cubicBezTo>
                      <a:pt x="26" y="67"/>
                      <a:pt x="15" y="72"/>
                      <a:pt x="10" y="81"/>
                    </a:cubicBezTo>
                    <a:cubicBezTo>
                      <a:pt x="9" y="80"/>
                      <a:pt x="8" y="79"/>
                      <a:pt x="8" y="78"/>
                    </a:cubicBezTo>
                    <a:close/>
                    <a:moveTo>
                      <a:pt x="6" y="76"/>
                    </a:moveTo>
                    <a:cubicBezTo>
                      <a:pt x="9" y="73"/>
                      <a:pt x="12" y="70"/>
                      <a:pt x="15" y="67"/>
                    </a:cubicBezTo>
                    <a:cubicBezTo>
                      <a:pt x="17" y="66"/>
                      <a:pt x="18" y="64"/>
                      <a:pt x="20" y="63"/>
                    </a:cubicBezTo>
                    <a:cubicBezTo>
                      <a:pt x="21" y="61"/>
                      <a:pt x="27" y="55"/>
                      <a:pt x="23" y="61"/>
                    </a:cubicBezTo>
                    <a:cubicBezTo>
                      <a:pt x="20" y="65"/>
                      <a:pt x="17" y="68"/>
                      <a:pt x="14" y="71"/>
                    </a:cubicBezTo>
                    <a:cubicBezTo>
                      <a:pt x="12" y="73"/>
                      <a:pt x="9" y="75"/>
                      <a:pt x="7" y="77"/>
                    </a:cubicBezTo>
                    <a:cubicBezTo>
                      <a:pt x="7" y="77"/>
                      <a:pt x="7" y="76"/>
                      <a:pt x="6" y="76"/>
                    </a:cubicBezTo>
                    <a:close/>
                    <a:moveTo>
                      <a:pt x="4" y="68"/>
                    </a:moveTo>
                    <a:cubicBezTo>
                      <a:pt x="8" y="64"/>
                      <a:pt x="12" y="60"/>
                      <a:pt x="17" y="57"/>
                    </a:cubicBezTo>
                    <a:cubicBezTo>
                      <a:pt x="16" y="57"/>
                      <a:pt x="14" y="60"/>
                      <a:pt x="13" y="61"/>
                    </a:cubicBezTo>
                    <a:cubicBezTo>
                      <a:pt x="12" y="62"/>
                      <a:pt x="11" y="63"/>
                      <a:pt x="10" y="64"/>
                    </a:cubicBezTo>
                    <a:cubicBezTo>
                      <a:pt x="8" y="66"/>
                      <a:pt x="6" y="69"/>
                      <a:pt x="5" y="71"/>
                    </a:cubicBezTo>
                    <a:cubicBezTo>
                      <a:pt x="5" y="71"/>
                      <a:pt x="5" y="72"/>
                      <a:pt x="5" y="72"/>
                    </a:cubicBezTo>
                    <a:cubicBezTo>
                      <a:pt x="8" y="70"/>
                      <a:pt x="11" y="67"/>
                      <a:pt x="13" y="65"/>
                    </a:cubicBezTo>
                    <a:cubicBezTo>
                      <a:pt x="15" y="63"/>
                      <a:pt x="16" y="62"/>
                      <a:pt x="18" y="60"/>
                    </a:cubicBezTo>
                    <a:cubicBezTo>
                      <a:pt x="18" y="60"/>
                      <a:pt x="22" y="55"/>
                      <a:pt x="20" y="59"/>
                    </a:cubicBezTo>
                    <a:cubicBezTo>
                      <a:pt x="16" y="65"/>
                      <a:pt x="10" y="69"/>
                      <a:pt x="6" y="74"/>
                    </a:cubicBezTo>
                    <a:cubicBezTo>
                      <a:pt x="5" y="72"/>
                      <a:pt x="4" y="70"/>
                      <a:pt x="4" y="68"/>
                    </a:cubicBezTo>
                    <a:close/>
                    <a:moveTo>
                      <a:pt x="7" y="60"/>
                    </a:moveTo>
                    <a:cubicBezTo>
                      <a:pt x="8" y="59"/>
                      <a:pt x="10" y="57"/>
                      <a:pt x="11" y="56"/>
                    </a:cubicBezTo>
                    <a:cubicBezTo>
                      <a:pt x="14" y="54"/>
                      <a:pt x="11" y="57"/>
                      <a:pt x="11" y="58"/>
                    </a:cubicBezTo>
                    <a:cubicBezTo>
                      <a:pt x="8" y="60"/>
                      <a:pt x="5" y="63"/>
                      <a:pt x="3" y="66"/>
                    </a:cubicBezTo>
                    <a:cubicBezTo>
                      <a:pt x="3" y="65"/>
                      <a:pt x="3" y="64"/>
                      <a:pt x="3" y="64"/>
                    </a:cubicBezTo>
                    <a:cubicBezTo>
                      <a:pt x="4" y="62"/>
                      <a:pt x="6" y="61"/>
                      <a:pt x="7" y="60"/>
                    </a:cubicBezTo>
                    <a:close/>
                    <a:moveTo>
                      <a:pt x="11" y="76"/>
                    </a:moveTo>
                    <a:cubicBezTo>
                      <a:pt x="10" y="76"/>
                      <a:pt x="9" y="77"/>
                      <a:pt x="8" y="77"/>
                    </a:cubicBezTo>
                    <a:cubicBezTo>
                      <a:pt x="9" y="77"/>
                      <a:pt x="10" y="75"/>
                      <a:pt x="11" y="75"/>
                    </a:cubicBezTo>
                    <a:cubicBezTo>
                      <a:pt x="12" y="73"/>
                      <a:pt x="14" y="72"/>
                      <a:pt x="16" y="70"/>
                    </a:cubicBezTo>
                    <a:cubicBezTo>
                      <a:pt x="20" y="67"/>
                      <a:pt x="23" y="62"/>
                      <a:pt x="26" y="58"/>
                    </a:cubicBezTo>
                    <a:cubicBezTo>
                      <a:pt x="26" y="58"/>
                      <a:pt x="26" y="58"/>
                      <a:pt x="26" y="58"/>
                    </a:cubicBezTo>
                    <a:cubicBezTo>
                      <a:pt x="28" y="58"/>
                      <a:pt x="29" y="59"/>
                      <a:pt x="30" y="59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24" y="64"/>
                      <a:pt x="18" y="71"/>
                      <a:pt x="11" y="76"/>
                    </a:cubicBezTo>
                    <a:close/>
                    <a:moveTo>
                      <a:pt x="26" y="57"/>
                    </a:moveTo>
                    <a:cubicBezTo>
                      <a:pt x="18" y="62"/>
                      <a:pt x="13" y="69"/>
                      <a:pt x="6" y="75"/>
                    </a:cubicBezTo>
                    <a:cubicBezTo>
                      <a:pt x="9" y="73"/>
                      <a:pt x="12" y="69"/>
                      <a:pt x="15" y="66"/>
                    </a:cubicBezTo>
                    <a:cubicBezTo>
                      <a:pt x="18" y="63"/>
                      <a:pt x="20" y="60"/>
                      <a:pt x="22" y="56"/>
                    </a:cubicBezTo>
                    <a:cubicBezTo>
                      <a:pt x="22" y="56"/>
                      <a:pt x="22" y="56"/>
                      <a:pt x="22" y="56"/>
                    </a:cubicBezTo>
                    <a:cubicBezTo>
                      <a:pt x="24" y="56"/>
                      <a:pt x="25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lose/>
                    <a:moveTo>
                      <a:pt x="15" y="62"/>
                    </a:moveTo>
                    <a:cubicBezTo>
                      <a:pt x="14" y="64"/>
                      <a:pt x="12" y="65"/>
                      <a:pt x="11" y="66"/>
                    </a:cubicBezTo>
                    <a:cubicBezTo>
                      <a:pt x="9" y="68"/>
                      <a:pt x="7" y="69"/>
                      <a:pt x="6" y="70"/>
                    </a:cubicBezTo>
                    <a:cubicBezTo>
                      <a:pt x="8" y="67"/>
                      <a:pt x="10" y="64"/>
                      <a:pt x="13" y="62"/>
                    </a:cubicBezTo>
                    <a:cubicBezTo>
                      <a:pt x="15" y="60"/>
                      <a:pt x="17" y="59"/>
                      <a:pt x="18" y="56"/>
                    </a:cubicBezTo>
                    <a:cubicBezTo>
                      <a:pt x="18" y="56"/>
                      <a:pt x="18" y="55"/>
                      <a:pt x="18" y="55"/>
                    </a:cubicBezTo>
                    <a:cubicBezTo>
                      <a:pt x="13" y="58"/>
                      <a:pt x="9" y="62"/>
                      <a:pt x="6" y="65"/>
                    </a:cubicBezTo>
                    <a:cubicBezTo>
                      <a:pt x="4" y="67"/>
                      <a:pt x="4" y="66"/>
                      <a:pt x="5" y="64"/>
                    </a:cubicBezTo>
                    <a:cubicBezTo>
                      <a:pt x="6" y="63"/>
                      <a:pt x="7" y="62"/>
                      <a:pt x="8" y="61"/>
                    </a:cubicBezTo>
                    <a:cubicBezTo>
                      <a:pt x="10" y="59"/>
                      <a:pt x="12" y="57"/>
                      <a:pt x="14" y="55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6" y="55"/>
                      <a:pt x="19" y="55"/>
                      <a:pt x="22" y="56"/>
                    </a:cubicBezTo>
                    <a:cubicBezTo>
                      <a:pt x="22" y="56"/>
                      <a:pt x="22" y="56"/>
                      <a:pt x="22" y="56"/>
                    </a:cubicBezTo>
                    <a:cubicBezTo>
                      <a:pt x="19" y="58"/>
                      <a:pt x="17" y="60"/>
                      <a:pt x="15" y="62"/>
                    </a:cubicBezTo>
                    <a:close/>
                    <a:moveTo>
                      <a:pt x="5" y="61"/>
                    </a:moveTo>
                    <a:cubicBezTo>
                      <a:pt x="5" y="60"/>
                      <a:pt x="6" y="60"/>
                      <a:pt x="7" y="59"/>
                    </a:cubicBezTo>
                    <a:cubicBezTo>
                      <a:pt x="8" y="58"/>
                      <a:pt x="9" y="56"/>
                      <a:pt x="10" y="55"/>
                    </a:cubicBezTo>
                    <a:cubicBezTo>
                      <a:pt x="11" y="55"/>
                      <a:pt x="12" y="55"/>
                      <a:pt x="13" y="55"/>
                    </a:cubicBezTo>
                    <a:cubicBezTo>
                      <a:pt x="10" y="56"/>
                      <a:pt x="7" y="59"/>
                      <a:pt x="5" y="61"/>
                    </a:cubicBezTo>
                    <a:close/>
                    <a:moveTo>
                      <a:pt x="3" y="59"/>
                    </a:moveTo>
                    <a:cubicBezTo>
                      <a:pt x="5" y="58"/>
                      <a:pt x="6" y="57"/>
                      <a:pt x="7" y="56"/>
                    </a:cubicBezTo>
                    <a:cubicBezTo>
                      <a:pt x="7" y="56"/>
                      <a:pt x="8" y="55"/>
                      <a:pt x="8" y="55"/>
                    </a:cubicBezTo>
                    <a:cubicBezTo>
                      <a:pt x="8" y="55"/>
                      <a:pt x="9" y="55"/>
                      <a:pt x="9" y="55"/>
                    </a:cubicBezTo>
                    <a:cubicBezTo>
                      <a:pt x="8" y="56"/>
                      <a:pt x="8" y="57"/>
                      <a:pt x="7" y="57"/>
                    </a:cubicBezTo>
                    <a:cubicBezTo>
                      <a:pt x="6" y="59"/>
                      <a:pt x="4" y="61"/>
                      <a:pt x="3" y="62"/>
                    </a:cubicBezTo>
                    <a:cubicBezTo>
                      <a:pt x="3" y="62"/>
                      <a:pt x="3" y="61"/>
                      <a:pt x="3" y="61"/>
                    </a:cubicBezTo>
                    <a:cubicBezTo>
                      <a:pt x="3" y="60"/>
                      <a:pt x="3" y="59"/>
                      <a:pt x="3" y="57"/>
                    </a:cubicBezTo>
                    <a:cubicBezTo>
                      <a:pt x="4" y="56"/>
                      <a:pt x="5" y="56"/>
                      <a:pt x="7" y="55"/>
                    </a:cubicBezTo>
                    <a:cubicBezTo>
                      <a:pt x="6" y="56"/>
                      <a:pt x="4" y="58"/>
                      <a:pt x="3" y="59"/>
                    </a:cubicBezTo>
                    <a:cubicBezTo>
                      <a:pt x="3" y="59"/>
                      <a:pt x="3" y="60"/>
                      <a:pt x="3" y="59"/>
                    </a:cubicBezTo>
                    <a:close/>
                    <a:moveTo>
                      <a:pt x="10" y="82"/>
                    </a:moveTo>
                    <a:cubicBezTo>
                      <a:pt x="21" y="75"/>
                      <a:pt x="28" y="65"/>
                      <a:pt x="40" y="59"/>
                    </a:cubicBezTo>
                    <a:cubicBezTo>
                      <a:pt x="40" y="59"/>
                      <a:pt x="44" y="56"/>
                      <a:pt x="43" y="57"/>
                    </a:cubicBezTo>
                    <a:cubicBezTo>
                      <a:pt x="41" y="58"/>
                      <a:pt x="40" y="59"/>
                      <a:pt x="39" y="60"/>
                    </a:cubicBezTo>
                    <a:cubicBezTo>
                      <a:pt x="36" y="63"/>
                      <a:pt x="33" y="66"/>
                      <a:pt x="30" y="68"/>
                    </a:cubicBezTo>
                    <a:cubicBezTo>
                      <a:pt x="24" y="74"/>
                      <a:pt x="18" y="79"/>
                      <a:pt x="13" y="85"/>
                    </a:cubicBezTo>
                    <a:cubicBezTo>
                      <a:pt x="13" y="85"/>
                      <a:pt x="13" y="85"/>
                      <a:pt x="13" y="85"/>
                    </a:cubicBezTo>
                    <a:cubicBezTo>
                      <a:pt x="12" y="84"/>
                      <a:pt x="11" y="83"/>
                      <a:pt x="10" y="82"/>
                    </a:cubicBezTo>
                    <a:close/>
                    <a:moveTo>
                      <a:pt x="29" y="92"/>
                    </a:moveTo>
                    <a:cubicBezTo>
                      <a:pt x="29" y="92"/>
                      <a:pt x="30" y="92"/>
                      <a:pt x="30" y="92"/>
                    </a:cubicBezTo>
                    <a:cubicBezTo>
                      <a:pt x="30" y="92"/>
                      <a:pt x="31" y="91"/>
                      <a:pt x="31" y="91"/>
                    </a:cubicBezTo>
                    <a:cubicBezTo>
                      <a:pt x="32" y="90"/>
                      <a:pt x="33" y="89"/>
                      <a:pt x="34" y="89"/>
                    </a:cubicBezTo>
                    <a:cubicBezTo>
                      <a:pt x="40" y="84"/>
                      <a:pt x="46" y="79"/>
                      <a:pt x="52" y="74"/>
                    </a:cubicBezTo>
                    <a:cubicBezTo>
                      <a:pt x="55" y="71"/>
                      <a:pt x="58" y="69"/>
                      <a:pt x="61" y="66"/>
                    </a:cubicBezTo>
                    <a:cubicBezTo>
                      <a:pt x="63" y="65"/>
                      <a:pt x="64" y="63"/>
                      <a:pt x="66" y="62"/>
                    </a:cubicBezTo>
                    <a:cubicBezTo>
                      <a:pt x="66" y="62"/>
                      <a:pt x="67" y="61"/>
                      <a:pt x="68" y="61"/>
                    </a:cubicBezTo>
                    <a:cubicBezTo>
                      <a:pt x="69" y="60"/>
                      <a:pt x="69" y="60"/>
                      <a:pt x="70" y="60"/>
                    </a:cubicBezTo>
                    <a:cubicBezTo>
                      <a:pt x="59" y="72"/>
                      <a:pt x="45" y="81"/>
                      <a:pt x="34" y="92"/>
                    </a:cubicBezTo>
                    <a:cubicBezTo>
                      <a:pt x="34" y="93"/>
                      <a:pt x="34" y="93"/>
                      <a:pt x="34" y="93"/>
                    </a:cubicBezTo>
                    <a:cubicBezTo>
                      <a:pt x="47" y="84"/>
                      <a:pt x="59" y="75"/>
                      <a:pt x="70" y="65"/>
                    </a:cubicBezTo>
                    <a:cubicBezTo>
                      <a:pt x="69" y="65"/>
                      <a:pt x="68" y="66"/>
                      <a:pt x="67" y="67"/>
                    </a:cubicBezTo>
                    <a:cubicBezTo>
                      <a:pt x="64" y="70"/>
                      <a:pt x="60" y="73"/>
                      <a:pt x="57" y="76"/>
                    </a:cubicBezTo>
                    <a:cubicBezTo>
                      <a:pt x="51" y="82"/>
                      <a:pt x="45" y="87"/>
                      <a:pt x="39" y="93"/>
                    </a:cubicBezTo>
                    <a:cubicBezTo>
                      <a:pt x="39" y="93"/>
                      <a:pt x="39" y="94"/>
                      <a:pt x="40" y="93"/>
                    </a:cubicBezTo>
                    <a:cubicBezTo>
                      <a:pt x="51" y="85"/>
                      <a:pt x="62" y="76"/>
                      <a:pt x="73" y="66"/>
                    </a:cubicBezTo>
                    <a:cubicBezTo>
                      <a:pt x="73" y="66"/>
                      <a:pt x="73" y="67"/>
                      <a:pt x="72" y="67"/>
                    </a:cubicBezTo>
                    <a:cubicBezTo>
                      <a:pt x="69" y="70"/>
                      <a:pt x="66" y="73"/>
                      <a:pt x="63" y="76"/>
                    </a:cubicBezTo>
                    <a:cubicBezTo>
                      <a:pt x="58" y="81"/>
                      <a:pt x="52" y="86"/>
                      <a:pt x="47" y="92"/>
                    </a:cubicBezTo>
                    <a:cubicBezTo>
                      <a:pt x="46" y="92"/>
                      <a:pt x="47" y="93"/>
                      <a:pt x="47" y="92"/>
                    </a:cubicBezTo>
                    <a:cubicBezTo>
                      <a:pt x="57" y="86"/>
                      <a:pt x="65" y="77"/>
                      <a:pt x="74" y="70"/>
                    </a:cubicBezTo>
                    <a:cubicBezTo>
                      <a:pt x="75" y="69"/>
                      <a:pt x="76" y="68"/>
                      <a:pt x="76" y="67"/>
                    </a:cubicBezTo>
                    <a:cubicBezTo>
                      <a:pt x="75" y="68"/>
                      <a:pt x="75" y="70"/>
                      <a:pt x="74" y="71"/>
                    </a:cubicBezTo>
                    <a:cubicBezTo>
                      <a:pt x="72" y="73"/>
                      <a:pt x="70" y="74"/>
                      <a:pt x="68" y="76"/>
                    </a:cubicBezTo>
                    <a:cubicBezTo>
                      <a:pt x="63" y="80"/>
                      <a:pt x="58" y="85"/>
                      <a:pt x="54" y="89"/>
                    </a:cubicBezTo>
                    <a:cubicBezTo>
                      <a:pt x="54" y="90"/>
                      <a:pt x="54" y="90"/>
                      <a:pt x="54" y="90"/>
                    </a:cubicBezTo>
                    <a:cubicBezTo>
                      <a:pt x="61" y="87"/>
                      <a:pt x="67" y="81"/>
                      <a:pt x="72" y="76"/>
                    </a:cubicBezTo>
                    <a:cubicBezTo>
                      <a:pt x="73" y="76"/>
                      <a:pt x="74" y="74"/>
                      <a:pt x="75" y="73"/>
                    </a:cubicBezTo>
                    <a:cubicBezTo>
                      <a:pt x="75" y="74"/>
                      <a:pt x="75" y="74"/>
                      <a:pt x="75" y="74"/>
                    </a:cubicBezTo>
                    <a:cubicBezTo>
                      <a:pt x="73" y="76"/>
                      <a:pt x="72" y="77"/>
                      <a:pt x="70" y="78"/>
                    </a:cubicBezTo>
                    <a:cubicBezTo>
                      <a:pt x="67" y="81"/>
                      <a:pt x="64" y="85"/>
                      <a:pt x="61" y="88"/>
                    </a:cubicBezTo>
                    <a:cubicBezTo>
                      <a:pt x="61" y="89"/>
                      <a:pt x="60" y="89"/>
                      <a:pt x="60" y="89"/>
                    </a:cubicBezTo>
                    <a:cubicBezTo>
                      <a:pt x="55" y="92"/>
                      <a:pt x="49" y="93"/>
                      <a:pt x="42" y="93"/>
                    </a:cubicBezTo>
                    <a:cubicBezTo>
                      <a:pt x="38" y="94"/>
                      <a:pt x="33" y="93"/>
                      <a:pt x="29" y="92"/>
                    </a:cubicBezTo>
                    <a:close/>
                    <a:moveTo>
                      <a:pt x="63" y="87"/>
                    </a:moveTo>
                    <a:cubicBezTo>
                      <a:pt x="65" y="85"/>
                      <a:pt x="68" y="82"/>
                      <a:pt x="70" y="80"/>
                    </a:cubicBezTo>
                    <a:cubicBezTo>
                      <a:pt x="71" y="78"/>
                      <a:pt x="73" y="77"/>
                      <a:pt x="74" y="76"/>
                    </a:cubicBezTo>
                    <a:cubicBezTo>
                      <a:pt x="71" y="80"/>
                      <a:pt x="68" y="84"/>
                      <a:pt x="63" y="87"/>
                    </a:cubicBezTo>
                    <a:close/>
                    <a:moveTo>
                      <a:pt x="76" y="72"/>
                    </a:moveTo>
                    <a:cubicBezTo>
                      <a:pt x="73" y="75"/>
                      <a:pt x="70" y="77"/>
                      <a:pt x="67" y="80"/>
                    </a:cubicBezTo>
                    <a:cubicBezTo>
                      <a:pt x="64" y="82"/>
                      <a:pt x="62" y="84"/>
                      <a:pt x="60" y="86"/>
                    </a:cubicBezTo>
                    <a:cubicBezTo>
                      <a:pt x="59" y="87"/>
                      <a:pt x="53" y="91"/>
                      <a:pt x="57" y="87"/>
                    </a:cubicBezTo>
                    <a:cubicBezTo>
                      <a:pt x="61" y="83"/>
                      <a:pt x="65" y="79"/>
                      <a:pt x="69" y="75"/>
                    </a:cubicBezTo>
                    <a:cubicBezTo>
                      <a:pt x="72" y="73"/>
                      <a:pt x="76" y="70"/>
                      <a:pt x="78" y="66"/>
                    </a:cubicBezTo>
                    <a:cubicBezTo>
                      <a:pt x="78" y="66"/>
                      <a:pt x="77" y="65"/>
                      <a:pt x="77" y="66"/>
                    </a:cubicBezTo>
                    <a:cubicBezTo>
                      <a:pt x="73" y="70"/>
                      <a:pt x="68" y="73"/>
                      <a:pt x="63" y="78"/>
                    </a:cubicBezTo>
                    <a:cubicBezTo>
                      <a:pt x="61" y="80"/>
                      <a:pt x="58" y="82"/>
                      <a:pt x="56" y="85"/>
                    </a:cubicBezTo>
                    <a:cubicBezTo>
                      <a:pt x="54" y="87"/>
                      <a:pt x="50" y="90"/>
                      <a:pt x="48" y="91"/>
                    </a:cubicBezTo>
                    <a:cubicBezTo>
                      <a:pt x="58" y="82"/>
                      <a:pt x="67" y="73"/>
                      <a:pt x="76" y="64"/>
                    </a:cubicBezTo>
                    <a:cubicBezTo>
                      <a:pt x="77" y="64"/>
                      <a:pt x="77" y="63"/>
                      <a:pt x="77" y="63"/>
                    </a:cubicBezTo>
                    <a:cubicBezTo>
                      <a:pt x="77" y="63"/>
                      <a:pt x="78" y="62"/>
                      <a:pt x="78" y="62"/>
                    </a:cubicBezTo>
                    <a:cubicBezTo>
                      <a:pt x="78" y="62"/>
                      <a:pt x="78" y="61"/>
                      <a:pt x="78" y="61"/>
                    </a:cubicBezTo>
                    <a:cubicBezTo>
                      <a:pt x="71" y="67"/>
                      <a:pt x="65" y="72"/>
                      <a:pt x="59" y="78"/>
                    </a:cubicBezTo>
                    <a:cubicBezTo>
                      <a:pt x="55" y="80"/>
                      <a:pt x="52" y="83"/>
                      <a:pt x="49" y="86"/>
                    </a:cubicBezTo>
                    <a:cubicBezTo>
                      <a:pt x="47" y="87"/>
                      <a:pt x="46" y="88"/>
                      <a:pt x="44" y="90"/>
                    </a:cubicBezTo>
                    <a:cubicBezTo>
                      <a:pt x="49" y="85"/>
                      <a:pt x="54" y="80"/>
                      <a:pt x="59" y="76"/>
                    </a:cubicBezTo>
                    <a:cubicBezTo>
                      <a:pt x="65" y="70"/>
                      <a:pt x="71" y="65"/>
                      <a:pt x="76" y="59"/>
                    </a:cubicBezTo>
                    <a:cubicBezTo>
                      <a:pt x="76" y="59"/>
                      <a:pt x="75" y="59"/>
                      <a:pt x="75" y="59"/>
                    </a:cubicBezTo>
                    <a:cubicBezTo>
                      <a:pt x="69" y="65"/>
                      <a:pt x="62" y="70"/>
                      <a:pt x="56" y="76"/>
                    </a:cubicBezTo>
                    <a:cubicBezTo>
                      <a:pt x="52" y="79"/>
                      <a:pt x="48" y="82"/>
                      <a:pt x="44" y="85"/>
                    </a:cubicBezTo>
                    <a:cubicBezTo>
                      <a:pt x="42" y="86"/>
                      <a:pt x="40" y="88"/>
                      <a:pt x="38" y="89"/>
                    </a:cubicBezTo>
                    <a:cubicBezTo>
                      <a:pt x="38" y="89"/>
                      <a:pt x="37" y="91"/>
                      <a:pt x="36" y="91"/>
                    </a:cubicBezTo>
                    <a:cubicBezTo>
                      <a:pt x="36" y="91"/>
                      <a:pt x="36" y="91"/>
                      <a:pt x="37" y="91"/>
                    </a:cubicBezTo>
                    <a:cubicBezTo>
                      <a:pt x="43" y="85"/>
                      <a:pt x="49" y="80"/>
                      <a:pt x="55" y="74"/>
                    </a:cubicBezTo>
                    <a:cubicBezTo>
                      <a:pt x="61" y="69"/>
                      <a:pt x="66" y="65"/>
                      <a:pt x="71" y="60"/>
                    </a:cubicBezTo>
                    <a:cubicBezTo>
                      <a:pt x="73" y="59"/>
                      <a:pt x="76" y="57"/>
                      <a:pt x="78" y="58"/>
                    </a:cubicBezTo>
                    <a:cubicBezTo>
                      <a:pt x="78" y="58"/>
                      <a:pt x="78" y="58"/>
                      <a:pt x="79" y="58"/>
                    </a:cubicBezTo>
                    <a:cubicBezTo>
                      <a:pt x="79" y="59"/>
                      <a:pt x="78" y="60"/>
                      <a:pt x="78" y="61"/>
                    </a:cubicBezTo>
                    <a:cubicBezTo>
                      <a:pt x="78" y="65"/>
                      <a:pt x="77" y="69"/>
                      <a:pt x="76" y="72"/>
                    </a:cubicBezTo>
                    <a:close/>
                    <a:moveTo>
                      <a:pt x="34" y="27"/>
                    </a:moveTo>
                    <a:cubicBezTo>
                      <a:pt x="34" y="27"/>
                      <a:pt x="34" y="27"/>
                      <a:pt x="34" y="27"/>
                    </a:cubicBezTo>
                    <a:cubicBezTo>
                      <a:pt x="35" y="27"/>
                      <a:pt x="35" y="26"/>
                      <a:pt x="36" y="26"/>
                    </a:cubicBezTo>
                    <a:cubicBezTo>
                      <a:pt x="37" y="18"/>
                      <a:pt x="35" y="11"/>
                      <a:pt x="36" y="3"/>
                    </a:cubicBezTo>
                    <a:cubicBezTo>
                      <a:pt x="40" y="4"/>
                      <a:pt x="44" y="3"/>
                      <a:pt x="48" y="3"/>
                    </a:cubicBezTo>
                    <a:cubicBezTo>
                      <a:pt x="49" y="10"/>
                      <a:pt x="48" y="18"/>
                      <a:pt x="48" y="25"/>
                    </a:cubicBezTo>
                    <a:cubicBezTo>
                      <a:pt x="48" y="26"/>
                      <a:pt x="48" y="26"/>
                      <a:pt x="49" y="26"/>
                    </a:cubicBezTo>
                    <a:cubicBezTo>
                      <a:pt x="49" y="26"/>
                      <a:pt x="49" y="27"/>
                      <a:pt x="50" y="27"/>
                    </a:cubicBezTo>
                    <a:cubicBezTo>
                      <a:pt x="67" y="26"/>
                      <a:pt x="77" y="40"/>
                      <a:pt x="78" y="55"/>
                    </a:cubicBezTo>
                    <a:cubicBezTo>
                      <a:pt x="76" y="55"/>
                      <a:pt x="74" y="55"/>
                      <a:pt x="72" y="56"/>
                    </a:cubicBezTo>
                    <a:cubicBezTo>
                      <a:pt x="67" y="58"/>
                      <a:pt x="64" y="58"/>
                      <a:pt x="60" y="55"/>
                    </a:cubicBezTo>
                    <a:cubicBezTo>
                      <a:pt x="53" y="51"/>
                      <a:pt x="45" y="52"/>
                      <a:pt x="38" y="54"/>
                    </a:cubicBezTo>
                    <a:cubicBezTo>
                      <a:pt x="33" y="56"/>
                      <a:pt x="30" y="56"/>
                      <a:pt x="25" y="54"/>
                    </a:cubicBezTo>
                    <a:cubicBezTo>
                      <a:pt x="22" y="53"/>
                      <a:pt x="19" y="52"/>
                      <a:pt x="16" y="52"/>
                    </a:cubicBezTo>
                    <a:cubicBezTo>
                      <a:pt x="12" y="52"/>
                      <a:pt x="7" y="52"/>
                      <a:pt x="3" y="54"/>
                    </a:cubicBezTo>
                    <a:cubicBezTo>
                      <a:pt x="6" y="39"/>
                      <a:pt x="19" y="25"/>
                      <a:pt x="34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5" name="Freeform 45"/>
              <p:cNvSpPr>
                <a:spLocks noEditPoints="1"/>
              </p:cNvSpPr>
              <p:nvPr/>
            </p:nvSpPr>
            <p:spPr bwMode="auto">
              <a:xfrm>
                <a:off x="2392739" y="3132313"/>
                <a:ext cx="160635" cy="187680"/>
              </a:xfrm>
              <a:custGeom>
                <a:avLst/>
                <a:gdLst>
                  <a:gd name="T0" fmla="*/ 70 w 83"/>
                  <a:gd name="T1" fmla="*/ 86 h 97"/>
                  <a:gd name="T2" fmla="*/ 48 w 83"/>
                  <a:gd name="T3" fmla="*/ 1 h 97"/>
                  <a:gd name="T4" fmla="*/ 0 w 83"/>
                  <a:gd name="T5" fmla="*/ 57 h 97"/>
                  <a:gd name="T6" fmla="*/ 46 w 83"/>
                  <a:gd name="T7" fmla="*/ 74 h 97"/>
                  <a:gd name="T8" fmla="*/ 35 w 83"/>
                  <a:gd name="T9" fmla="*/ 87 h 97"/>
                  <a:gd name="T10" fmla="*/ 34 w 83"/>
                  <a:gd name="T11" fmla="*/ 72 h 97"/>
                  <a:gd name="T12" fmla="*/ 19 w 83"/>
                  <a:gd name="T13" fmla="*/ 89 h 97"/>
                  <a:gd name="T14" fmla="*/ 28 w 83"/>
                  <a:gd name="T15" fmla="*/ 86 h 97"/>
                  <a:gd name="T16" fmla="*/ 14 w 83"/>
                  <a:gd name="T17" fmla="*/ 86 h 97"/>
                  <a:gd name="T18" fmla="*/ 32 w 83"/>
                  <a:gd name="T19" fmla="*/ 72 h 97"/>
                  <a:gd name="T20" fmla="*/ 54 w 83"/>
                  <a:gd name="T21" fmla="*/ 72 h 97"/>
                  <a:gd name="T22" fmla="*/ 38 w 83"/>
                  <a:gd name="T23" fmla="*/ 77 h 97"/>
                  <a:gd name="T24" fmla="*/ 22 w 83"/>
                  <a:gd name="T25" fmla="*/ 86 h 97"/>
                  <a:gd name="T26" fmla="*/ 62 w 83"/>
                  <a:gd name="T27" fmla="*/ 61 h 97"/>
                  <a:gd name="T28" fmla="*/ 51 w 83"/>
                  <a:gd name="T29" fmla="*/ 56 h 97"/>
                  <a:gd name="T30" fmla="*/ 16 w 83"/>
                  <a:gd name="T31" fmla="*/ 84 h 97"/>
                  <a:gd name="T32" fmla="*/ 13 w 83"/>
                  <a:gd name="T33" fmla="*/ 81 h 97"/>
                  <a:gd name="T34" fmla="*/ 39 w 83"/>
                  <a:gd name="T35" fmla="*/ 58 h 97"/>
                  <a:gd name="T36" fmla="*/ 27 w 83"/>
                  <a:gd name="T37" fmla="*/ 63 h 97"/>
                  <a:gd name="T38" fmla="*/ 10 w 83"/>
                  <a:gd name="T39" fmla="*/ 82 h 97"/>
                  <a:gd name="T40" fmla="*/ 22 w 83"/>
                  <a:gd name="T41" fmla="*/ 62 h 97"/>
                  <a:gd name="T42" fmla="*/ 17 w 83"/>
                  <a:gd name="T43" fmla="*/ 57 h 97"/>
                  <a:gd name="T44" fmla="*/ 13 w 83"/>
                  <a:gd name="T45" fmla="*/ 65 h 97"/>
                  <a:gd name="T46" fmla="*/ 7 w 83"/>
                  <a:gd name="T47" fmla="*/ 61 h 97"/>
                  <a:gd name="T48" fmla="*/ 7 w 83"/>
                  <a:gd name="T49" fmla="*/ 61 h 97"/>
                  <a:gd name="T50" fmla="*/ 26 w 83"/>
                  <a:gd name="T51" fmla="*/ 59 h 97"/>
                  <a:gd name="T52" fmla="*/ 26 w 83"/>
                  <a:gd name="T53" fmla="*/ 58 h 97"/>
                  <a:gd name="T54" fmla="*/ 26 w 83"/>
                  <a:gd name="T55" fmla="*/ 58 h 97"/>
                  <a:gd name="T56" fmla="*/ 13 w 83"/>
                  <a:gd name="T57" fmla="*/ 63 h 97"/>
                  <a:gd name="T58" fmla="*/ 8 w 83"/>
                  <a:gd name="T59" fmla="*/ 62 h 97"/>
                  <a:gd name="T60" fmla="*/ 15 w 83"/>
                  <a:gd name="T61" fmla="*/ 63 h 97"/>
                  <a:gd name="T62" fmla="*/ 4 w 83"/>
                  <a:gd name="T63" fmla="*/ 62 h 97"/>
                  <a:gd name="T64" fmla="*/ 7 w 83"/>
                  <a:gd name="T65" fmla="*/ 58 h 97"/>
                  <a:gd name="T66" fmla="*/ 3 w 83"/>
                  <a:gd name="T67" fmla="*/ 60 h 97"/>
                  <a:gd name="T68" fmla="*/ 39 w 83"/>
                  <a:gd name="T69" fmla="*/ 61 h 97"/>
                  <a:gd name="T70" fmla="*/ 29 w 83"/>
                  <a:gd name="T71" fmla="*/ 93 h 97"/>
                  <a:gd name="T72" fmla="*/ 61 w 83"/>
                  <a:gd name="T73" fmla="*/ 67 h 97"/>
                  <a:gd name="T74" fmla="*/ 34 w 83"/>
                  <a:gd name="T75" fmla="*/ 94 h 97"/>
                  <a:gd name="T76" fmla="*/ 40 w 83"/>
                  <a:gd name="T77" fmla="*/ 94 h 97"/>
                  <a:gd name="T78" fmla="*/ 47 w 83"/>
                  <a:gd name="T79" fmla="*/ 93 h 97"/>
                  <a:gd name="T80" fmla="*/ 54 w 83"/>
                  <a:gd name="T81" fmla="*/ 90 h 97"/>
                  <a:gd name="T82" fmla="*/ 70 w 83"/>
                  <a:gd name="T83" fmla="*/ 79 h 97"/>
                  <a:gd name="T84" fmla="*/ 63 w 83"/>
                  <a:gd name="T85" fmla="*/ 88 h 97"/>
                  <a:gd name="T86" fmla="*/ 66 w 83"/>
                  <a:gd name="T87" fmla="*/ 81 h 97"/>
                  <a:gd name="T88" fmla="*/ 77 w 83"/>
                  <a:gd name="T89" fmla="*/ 66 h 97"/>
                  <a:gd name="T90" fmla="*/ 77 w 83"/>
                  <a:gd name="T91" fmla="*/ 64 h 97"/>
                  <a:gd name="T92" fmla="*/ 44 w 83"/>
                  <a:gd name="T93" fmla="*/ 90 h 97"/>
                  <a:gd name="T94" fmla="*/ 44 w 83"/>
                  <a:gd name="T95" fmla="*/ 85 h 97"/>
                  <a:gd name="T96" fmla="*/ 71 w 83"/>
                  <a:gd name="T97" fmla="*/ 60 h 97"/>
                  <a:gd name="T98" fmla="*/ 33 w 83"/>
                  <a:gd name="T99" fmla="*/ 27 h 97"/>
                  <a:gd name="T100" fmla="*/ 48 w 83"/>
                  <a:gd name="T101" fmla="*/ 26 h 97"/>
                  <a:gd name="T102" fmla="*/ 59 w 83"/>
                  <a:gd name="T103" fmla="*/ 56 h 97"/>
                  <a:gd name="T104" fmla="*/ 33 w 83"/>
                  <a:gd name="T105" fmla="*/ 2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3" h="97">
                    <a:moveTo>
                      <a:pt x="0" y="58"/>
                    </a:moveTo>
                    <a:cubicBezTo>
                      <a:pt x="0" y="59"/>
                      <a:pt x="0" y="59"/>
                      <a:pt x="0" y="60"/>
                    </a:cubicBezTo>
                    <a:cubicBezTo>
                      <a:pt x="0" y="70"/>
                      <a:pt x="3" y="80"/>
                      <a:pt x="10" y="87"/>
                    </a:cubicBezTo>
                    <a:cubicBezTo>
                      <a:pt x="18" y="95"/>
                      <a:pt x="31" y="97"/>
                      <a:pt x="42" y="97"/>
                    </a:cubicBezTo>
                    <a:cubicBezTo>
                      <a:pt x="52" y="97"/>
                      <a:pt x="63" y="93"/>
                      <a:pt x="70" y="86"/>
                    </a:cubicBezTo>
                    <a:cubicBezTo>
                      <a:pt x="77" y="80"/>
                      <a:pt x="80" y="72"/>
                      <a:pt x="81" y="63"/>
                    </a:cubicBezTo>
                    <a:cubicBezTo>
                      <a:pt x="83" y="44"/>
                      <a:pt x="71" y="24"/>
                      <a:pt x="51" y="24"/>
                    </a:cubicBezTo>
                    <a:cubicBezTo>
                      <a:pt x="51" y="17"/>
                      <a:pt x="52" y="10"/>
                      <a:pt x="50" y="2"/>
                    </a:cubicBezTo>
                    <a:cubicBezTo>
                      <a:pt x="50" y="2"/>
                      <a:pt x="50" y="1"/>
                      <a:pt x="49" y="1"/>
                    </a:cubicBezTo>
                    <a:cubicBezTo>
                      <a:pt x="49" y="1"/>
                      <a:pt x="49" y="1"/>
                      <a:pt x="48" y="1"/>
                    </a:cubicBezTo>
                    <a:cubicBezTo>
                      <a:pt x="44" y="1"/>
                      <a:pt x="39" y="2"/>
                      <a:pt x="35" y="1"/>
                    </a:cubicBezTo>
                    <a:cubicBezTo>
                      <a:pt x="34" y="0"/>
                      <a:pt x="34" y="1"/>
                      <a:pt x="33" y="1"/>
                    </a:cubicBezTo>
                    <a:cubicBezTo>
                      <a:pt x="33" y="2"/>
                      <a:pt x="33" y="2"/>
                      <a:pt x="33" y="3"/>
                    </a:cubicBezTo>
                    <a:cubicBezTo>
                      <a:pt x="32" y="10"/>
                      <a:pt x="34" y="17"/>
                      <a:pt x="33" y="24"/>
                    </a:cubicBezTo>
                    <a:cubicBezTo>
                      <a:pt x="16" y="23"/>
                      <a:pt x="1" y="41"/>
                      <a:pt x="0" y="57"/>
                    </a:cubicBezTo>
                    <a:cubicBezTo>
                      <a:pt x="0" y="57"/>
                      <a:pt x="0" y="58"/>
                      <a:pt x="0" y="58"/>
                    </a:cubicBezTo>
                    <a:close/>
                    <a:moveTo>
                      <a:pt x="28" y="92"/>
                    </a:moveTo>
                    <a:cubicBezTo>
                      <a:pt x="28" y="93"/>
                      <a:pt x="28" y="93"/>
                      <a:pt x="28" y="93"/>
                    </a:cubicBezTo>
                    <a:cubicBezTo>
                      <a:pt x="26" y="92"/>
                      <a:pt x="24" y="92"/>
                      <a:pt x="23" y="91"/>
                    </a:cubicBezTo>
                    <a:cubicBezTo>
                      <a:pt x="30" y="85"/>
                      <a:pt x="38" y="80"/>
                      <a:pt x="46" y="74"/>
                    </a:cubicBezTo>
                    <a:cubicBezTo>
                      <a:pt x="49" y="72"/>
                      <a:pt x="51" y="70"/>
                      <a:pt x="54" y="68"/>
                    </a:cubicBezTo>
                    <a:cubicBezTo>
                      <a:pt x="56" y="66"/>
                      <a:pt x="58" y="65"/>
                      <a:pt x="60" y="63"/>
                    </a:cubicBezTo>
                    <a:cubicBezTo>
                      <a:pt x="62" y="61"/>
                      <a:pt x="64" y="60"/>
                      <a:pt x="62" y="63"/>
                    </a:cubicBezTo>
                    <a:cubicBezTo>
                      <a:pt x="57" y="69"/>
                      <a:pt x="50" y="73"/>
                      <a:pt x="45" y="78"/>
                    </a:cubicBezTo>
                    <a:cubicBezTo>
                      <a:pt x="41" y="80"/>
                      <a:pt x="38" y="84"/>
                      <a:pt x="35" y="87"/>
                    </a:cubicBezTo>
                    <a:cubicBezTo>
                      <a:pt x="34" y="88"/>
                      <a:pt x="32" y="89"/>
                      <a:pt x="31" y="91"/>
                    </a:cubicBezTo>
                    <a:cubicBezTo>
                      <a:pt x="30" y="91"/>
                      <a:pt x="29" y="92"/>
                      <a:pt x="28" y="92"/>
                    </a:cubicBezTo>
                    <a:close/>
                    <a:moveTo>
                      <a:pt x="16" y="88"/>
                    </a:moveTo>
                    <a:cubicBezTo>
                      <a:pt x="16" y="88"/>
                      <a:pt x="16" y="88"/>
                      <a:pt x="16" y="88"/>
                    </a:cubicBezTo>
                    <a:cubicBezTo>
                      <a:pt x="22" y="83"/>
                      <a:pt x="28" y="77"/>
                      <a:pt x="34" y="72"/>
                    </a:cubicBezTo>
                    <a:cubicBezTo>
                      <a:pt x="37" y="69"/>
                      <a:pt x="41" y="66"/>
                      <a:pt x="45" y="63"/>
                    </a:cubicBezTo>
                    <a:cubicBezTo>
                      <a:pt x="47" y="61"/>
                      <a:pt x="51" y="59"/>
                      <a:pt x="53" y="57"/>
                    </a:cubicBezTo>
                    <a:cubicBezTo>
                      <a:pt x="46" y="63"/>
                      <a:pt x="40" y="69"/>
                      <a:pt x="33" y="75"/>
                    </a:cubicBezTo>
                    <a:cubicBezTo>
                      <a:pt x="28" y="79"/>
                      <a:pt x="22" y="83"/>
                      <a:pt x="18" y="89"/>
                    </a:cubicBezTo>
                    <a:cubicBezTo>
                      <a:pt x="18" y="89"/>
                      <a:pt x="18" y="89"/>
                      <a:pt x="19" y="89"/>
                    </a:cubicBezTo>
                    <a:cubicBezTo>
                      <a:pt x="25" y="85"/>
                      <a:pt x="31" y="80"/>
                      <a:pt x="37" y="76"/>
                    </a:cubicBezTo>
                    <a:cubicBezTo>
                      <a:pt x="44" y="71"/>
                      <a:pt x="50" y="64"/>
                      <a:pt x="57" y="60"/>
                    </a:cubicBezTo>
                    <a:cubicBezTo>
                      <a:pt x="54" y="62"/>
                      <a:pt x="52" y="65"/>
                      <a:pt x="49" y="67"/>
                    </a:cubicBezTo>
                    <a:cubicBezTo>
                      <a:pt x="45" y="70"/>
                      <a:pt x="41" y="73"/>
                      <a:pt x="38" y="77"/>
                    </a:cubicBezTo>
                    <a:cubicBezTo>
                      <a:pt x="34" y="79"/>
                      <a:pt x="32" y="83"/>
                      <a:pt x="28" y="86"/>
                    </a:cubicBezTo>
                    <a:cubicBezTo>
                      <a:pt x="26" y="88"/>
                      <a:pt x="23" y="89"/>
                      <a:pt x="22" y="91"/>
                    </a:cubicBezTo>
                    <a:cubicBezTo>
                      <a:pt x="20" y="90"/>
                      <a:pt x="18" y="89"/>
                      <a:pt x="16" y="88"/>
                    </a:cubicBezTo>
                    <a:close/>
                    <a:moveTo>
                      <a:pt x="16" y="88"/>
                    </a:moveTo>
                    <a:cubicBezTo>
                      <a:pt x="16" y="88"/>
                      <a:pt x="16" y="88"/>
                      <a:pt x="16" y="88"/>
                    </a:cubicBezTo>
                    <a:cubicBezTo>
                      <a:pt x="15" y="87"/>
                      <a:pt x="14" y="87"/>
                      <a:pt x="14" y="86"/>
                    </a:cubicBezTo>
                    <a:cubicBezTo>
                      <a:pt x="20" y="81"/>
                      <a:pt x="26" y="76"/>
                      <a:pt x="32" y="71"/>
                    </a:cubicBezTo>
                    <a:cubicBezTo>
                      <a:pt x="35" y="68"/>
                      <a:pt x="39" y="65"/>
                      <a:pt x="42" y="62"/>
                    </a:cubicBezTo>
                    <a:cubicBezTo>
                      <a:pt x="44" y="61"/>
                      <a:pt x="46" y="60"/>
                      <a:pt x="48" y="58"/>
                    </a:cubicBezTo>
                    <a:cubicBezTo>
                      <a:pt x="52" y="55"/>
                      <a:pt x="48" y="59"/>
                      <a:pt x="47" y="60"/>
                    </a:cubicBezTo>
                    <a:cubicBezTo>
                      <a:pt x="41" y="64"/>
                      <a:pt x="36" y="68"/>
                      <a:pt x="32" y="72"/>
                    </a:cubicBezTo>
                    <a:cubicBezTo>
                      <a:pt x="26" y="78"/>
                      <a:pt x="20" y="82"/>
                      <a:pt x="16" y="88"/>
                    </a:cubicBezTo>
                    <a:close/>
                    <a:moveTo>
                      <a:pt x="47" y="76"/>
                    </a:moveTo>
                    <a:cubicBezTo>
                      <a:pt x="53" y="72"/>
                      <a:pt x="59" y="67"/>
                      <a:pt x="64" y="61"/>
                    </a:cubicBezTo>
                    <a:cubicBezTo>
                      <a:pt x="64" y="62"/>
                      <a:pt x="65" y="62"/>
                      <a:pt x="66" y="62"/>
                    </a:cubicBezTo>
                    <a:cubicBezTo>
                      <a:pt x="62" y="65"/>
                      <a:pt x="58" y="69"/>
                      <a:pt x="54" y="72"/>
                    </a:cubicBezTo>
                    <a:cubicBezTo>
                      <a:pt x="48" y="76"/>
                      <a:pt x="43" y="81"/>
                      <a:pt x="38" y="85"/>
                    </a:cubicBezTo>
                    <a:cubicBezTo>
                      <a:pt x="41" y="82"/>
                      <a:pt x="44" y="79"/>
                      <a:pt x="47" y="76"/>
                    </a:cubicBezTo>
                    <a:close/>
                    <a:moveTo>
                      <a:pt x="45" y="74"/>
                    </a:moveTo>
                    <a:cubicBezTo>
                      <a:pt x="41" y="77"/>
                      <a:pt x="37" y="80"/>
                      <a:pt x="32" y="83"/>
                    </a:cubicBezTo>
                    <a:cubicBezTo>
                      <a:pt x="34" y="81"/>
                      <a:pt x="36" y="79"/>
                      <a:pt x="38" y="77"/>
                    </a:cubicBezTo>
                    <a:cubicBezTo>
                      <a:pt x="44" y="71"/>
                      <a:pt x="52" y="65"/>
                      <a:pt x="59" y="60"/>
                    </a:cubicBezTo>
                    <a:cubicBezTo>
                      <a:pt x="59" y="59"/>
                      <a:pt x="59" y="59"/>
                      <a:pt x="59" y="59"/>
                    </a:cubicBezTo>
                    <a:cubicBezTo>
                      <a:pt x="52" y="62"/>
                      <a:pt x="47" y="67"/>
                      <a:pt x="42" y="71"/>
                    </a:cubicBezTo>
                    <a:cubicBezTo>
                      <a:pt x="35" y="76"/>
                      <a:pt x="28" y="82"/>
                      <a:pt x="21" y="87"/>
                    </a:cubicBezTo>
                    <a:cubicBezTo>
                      <a:pt x="18" y="89"/>
                      <a:pt x="21" y="86"/>
                      <a:pt x="22" y="86"/>
                    </a:cubicBezTo>
                    <a:cubicBezTo>
                      <a:pt x="23" y="84"/>
                      <a:pt x="25" y="83"/>
                      <a:pt x="26" y="81"/>
                    </a:cubicBezTo>
                    <a:cubicBezTo>
                      <a:pt x="29" y="79"/>
                      <a:pt x="32" y="77"/>
                      <a:pt x="35" y="74"/>
                    </a:cubicBezTo>
                    <a:cubicBezTo>
                      <a:pt x="41" y="68"/>
                      <a:pt x="48" y="63"/>
                      <a:pt x="55" y="57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7" y="58"/>
                      <a:pt x="60" y="60"/>
                      <a:pt x="62" y="61"/>
                    </a:cubicBezTo>
                    <a:cubicBezTo>
                      <a:pt x="56" y="65"/>
                      <a:pt x="51" y="70"/>
                      <a:pt x="45" y="74"/>
                    </a:cubicBezTo>
                    <a:close/>
                    <a:moveTo>
                      <a:pt x="39" y="66"/>
                    </a:moveTo>
                    <a:cubicBezTo>
                      <a:pt x="41" y="65"/>
                      <a:pt x="42" y="64"/>
                      <a:pt x="43" y="63"/>
                    </a:cubicBezTo>
                    <a:cubicBezTo>
                      <a:pt x="46" y="61"/>
                      <a:pt x="49" y="59"/>
                      <a:pt x="51" y="56"/>
                    </a:cubicBezTo>
                    <a:cubicBezTo>
                      <a:pt x="51" y="56"/>
                      <a:pt x="51" y="56"/>
                      <a:pt x="51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3" y="56"/>
                      <a:pt x="53" y="56"/>
                      <a:pt x="54" y="56"/>
                    </a:cubicBezTo>
                    <a:cubicBezTo>
                      <a:pt x="49" y="59"/>
                      <a:pt x="44" y="63"/>
                      <a:pt x="39" y="66"/>
                    </a:cubicBezTo>
                    <a:close/>
                    <a:moveTo>
                      <a:pt x="17" y="83"/>
                    </a:moveTo>
                    <a:cubicBezTo>
                      <a:pt x="17" y="83"/>
                      <a:pt x="16" y="84"/>
                      <a:pt x="16" y="84"/>
                    </a:cubicBezTo>
                    <a:cubicBezTo>
                      <a:pt x="16" y="83"/>
                      <a:pt x="17" y="82"/>
                      <a:pt x="18" y="82"/>
                    </a:cubicBezTo>
                    <a:cubicBezTo>
                      <a:pt x="21" y="79"/>
                      <a:pt x="23" y="76"/>
                      <a:pt x="26" y="73"/>
                    </a:cubicBezTo>
                    <a:cubicBezTo>
                      <a:pt x="32" y="67"/>
                      <a:pt x="38" y="62"/>
                      <a:pt x="44" y="57"/>
                    </a:cubicBezTo>
                    <a:cubicBezTo>
                      <a:pt x="45" y="57"/>
                      <a:pt x="44" y="57"/>
                      <a:pt x="44" y="57"/>
                    </a:cubicBezTo>
                    <a:cubicBezTo>
                      <a:pt x="31" y="61"/>
                      <a:pt x="23" y="73"/>
                      <a:pt x="13" y="81"/>
                    </a:cubicBezTo>
                    <a:cubicBezTo>
                      <a:pt x="12" y="81"/>
                      <a:pt x="10" y="82"/>
                      <a:pt x="10" y="82"/>
                    </a:cubicBezTo>
                    <a:cubicBezTo>
                      <a:pt x="11" y="80"/>
                      <a:pt x="13" y="79"/>
                      <a:pt x="14" y="77"/>
                    </a:cubicBezTo>
                    <a:cubicBezTo>
                      <a:pt x="17" y="74"/>
                      <a:pt x="19" y="72"/>
                      <a:pt x="22" y="70"/>
                    </a:cubicBezTo>
                    <a:cubicBezTo>
                      <a:pt x="26" y="67"/>
                      <a:pt x="31" y="63"/>
                      <a:pt x="34" y="59"/>
                    </a:cubicBezTo>
                    <a:cubicBezTo>
                      <a:pt x="36" y="59"/>
                      <a:pt x="37" y="58"/>
                      <a:pt x="39" y="58"/>
                    </a:cubicBezTo>
                    <a:cubicBezTo>
                      <a:pt x="43" y="57"/>
                      <a:pt x="47" y="56"/>
                      <a:pt x="50" y="56"/>
                    </a:cubicBezTo>
                    <a:cubicBezTo>
                      <a:pt x="38" y="64"/>
                      <a:pt x="28" y="73"/>
                      <a:pt x="17" y="83"/>
                    </a:cubicBezTo>
                    <a:close/>
                    <a:moveTo>
                      <a:pt x="7" y="79"/>
                    </a:moveTo>
                    <a:cubicBezTo>
                      <a:pt x="12" y="76"/>
                      <a:pt x="16" y="73"/>
                      <a:pt x="20" y="69"/>
                    </a:cubicBezTo>
                    <a:cubicBezTo>
                      <a:pt x="23" y="67"/>
                      <a:pt x="25" y="65"/>
                      <a:pt x="27" y="63"/>
                    </a:cubicBezTo>
                    <a:cubicBezTo>
                      <a:pt x="29" y="62"/>
                      <a:pt x="30" y="61"/>
                      <a:pt x="32" y="60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32" y="60"/>
                      <a:pt x="33" y="60"/>
                      <a:pt x="33" y="60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26" y="68"/>
                      <a:pt x="15" y="73"/>
                      <a:pt x="10" y="82"/>
                    </a:cubicBezTo>
                    <a:cubicBezTo>
                      <a:pt x="9" y="81"/>
                      <a:pt x="8" y="80"/>
                      <a:pt x="7" y="79"/>
                    </a:cubicBezTo>
                    <a:close/>
                    <a:moveTo>
                      <a:pt x="6" y="76"/>
                    </a:moveTo>
                    <a:cubicBezTo>
                      <a:pt x="9" y="74"/>
                      <a:pt x="12" y="71"/>
                      <a:pt x="15" y="68"/>
                    </a:cubicBezTo>
                    <a:cubicBezTo>
                      <a:pt x="16" y="67"/>
                      <a:pt x="18" y="65"/>
                      <a:pt x="20" y="64"/>
                    </a:cubicBezTo>
                    <a:cubicBezTo>
                      <a:pt x="21" y="62"/>
                      <a:pt x="27" y="56"/>
                      <a:pt x="22" y="62"/>
                    </a:cubicBezTo>
                    <a:cubicBezTo>
                      <a:pt x="20" y="65"/>
                      <a:pt x="17" y="69"/>
                      <a:pt x="14" y="71"/>
                    </a:cubicBezTo>
                    <a:cubicBezTo>
                      <a:pt x="12" y="74"/>
                      <a:pt x="9" y="75"/>
                      <a:pt x="7" y="78"/>
                    </a:cubicBezTo>
                    <a:cubicBezTo>
                      <a:pt x="7" y="77"/>
                      <a:pt x="6" y="77"/>
                      <a:pt x="6" y="76"/>
                    </a:cubicBezTo>
                    <a:close/>
                    <a:moveTo>
                      <a:pt x="4" y="68"/>
                    </a:moveTo>
                    <a:cubicBezTo>
                      <a:pt x="8" y="65"/>
                      <a:pt x="12" y="60"/>
                      <a:pt x="17" y="57"/>
                    </a:cubicBezTo>
                    <a:cubicBezTo>
                      <a:pt x="16" y="58"/>
                      <a:pt x="14" y="61"/>
                      <a:pt x="13" y="61"/>
                    </a:cubicBezTo>
                    <a:cubicBezTo>
                      <a:pt x="12" y="62"/>
                      <a:pt x="11" y="64"/>
                      <a:pt x="10" y="65"/>
                    </a:cubicBezTo>
                    <a:cubicBezTo>
                      <a:pt x="8" y="67"/>
                      <a:pt x="6" y="69"/>
                      <a:pt x="5" y="72"/>
                    </a:cubicBezTo>
                    <a:cubicBezTo>
                      <a:pt x="4" y="72"/>
                      <a:pt x="5" y="72"/>
                      <a:pt x="5" y="72"/>
                    </a:cubicBezTo>
                    <a:cubicBezTo>
                      <a:pt x="8" y="70"/>
                      <a:pt x="11" y="68"/>
                      <a:pt x="13" y="65"/>
                    </a:cubicBezTo>
                    <a:cubicBezTo>
                      <a:pt x="15" y="64"/>
                      <a:pt x="16" y="63"/>
                      <a:pt x="17" y="61"/>
                    </a:cubicBezTo>
                    <a:cubicBezTo>
                      <a:pt x="18" y="61"/>
                      <a:pt x="22" y="56"/>
                      <a:pt x="20" y="59"/>
                    </a:cubicBezTo>
                    <a:cubicBezTo>
                      <a:pt x="16" y="65"/>
                      <a:pt x="10" y="69"/>
                      <a:pt x="6" y="75"/>
                    </a:cubicBezTo>
                    <a:cubicBezTo>
                      <a:pt x="5" y="73"/>
                      <a:pt x="4" y="71"/>
                      <a:pt x="4" y="68"/>
                    </a:cubicBezTo>
                    <a:close/>
                    <a:moveTo>
                      <a:pt x="7" y="61"/>
                    </a:moveTo>
                    <a:cubicBezTo>
                      <a:pt x="8" y="59"/>
                      <a:pt x="9" y="58"/>
                      <a:pt x="11" y="57"/>
                    </a:cubicBezTo>
                    <a:cubicBezTo>
                      <a:pt x="14" y="55"/>
                      <a:pt x="11" y="58"/>
                      <a:pt x="10" y="58"/>
                    </a:cubicBezTo>
                    <a:cubicBezTo>
                      <a:pt x="8" y="61"/>
                      <a:pt x="5" y="63"/>
                      <a:pt x="3" y="66"/>
                    </a:cubicBezTo>
                    <a:cubicBezTo>
                      <a:pt x="3" y="66"/>
                      <a:pt x="3" y="65"/>
                      <a:pt x="3" y="64"/>
                    </a:cubicBezTo>
                    <a:cubicBezTo>
                      <a:pt x="4" y="63"/>
                      <a:pt x="5" y="62"/>
                      <a:pt x="7" y="61"/>
                    </a:cubicBezTo>
                    <a:close/>
                    <a:moveTo>
                      <a:pt x="11" y="76"/>
                    </a:moveTo>
                    <a:cubicBezTo>
                      <a:pt x="10" y="77"/>
                      <a:pt x="9" y="77"/>
                      <a:pt x="8" y="78"/>
                    </a:cubicBezTo>
                    <a:cubicBezTo>
                      <a:pt x="9" y="77"/>
                      <a:pt x="10" y="76"/>
                      <a:pt x="11" y="75"/>
                    </a:cubicBezTo>
                    <a:cubicBezTo>
                      <a:pt x="12" y="74"/>
                      <a:pt x="14" y="73"/>
                      <a:pt x="16" y="71"/>
                    </a:cubicBezTo>
                    <a:cubicBezTo>
                      <a:pt x="20" y="67"/>
                      <a:pt x="23" y="63"/>
                      <a:pt x="26" y="59"/>
                    </a:cubicBezTo>
                    <a:cubicBezTo>
                      <a:pt x="26" y="58"/>
                      <a:pt x="26" y="58"/>
                      <a:pt x="26" y="58"/>
                    </a:cubicBezTo>
                    <a:cubicBezTo>
                      <a:pt x="27" y="59"/>
                      <a:pt x="29" y="59"/>
                      <a:pt x="30" y="59"/>
                    </a:cubicBezTo>
                    <a:cubicBezTo>
                      <a:pt x="30" y="59"/>
                      <a:pt x="31" y="60"/>
                      <a:pt x="31" y="60"/>
                    </a:cubicBezTo>
                    <a:cubicBezTo>
                      <a:pt x="24" y="65"/>
                      <a:pt x="18" y="71"/>
                      <a:pt x="11" y="76"/>
                    </a:cubicBezTo>
                    <a:close/>
                    <a:moveTo>
                      <a:pt x="26" y="58"/>
                    </a:moveTo>
                    <a:cubicBezTo>
                      <a:pt x="18" y="63"/>
                      <a:pt x="13" y="70"/>
                      <a:pt x="6" y="76"/>
                    </a:cubicBezTo>
                    <a:cubicBezTo>
                      <a:pt x="8" y="73"/>
                      <a:pt x="12" y="69"/>
                      <a:pt x="15" y="66"/>
                    </a:cubicBezTo>
                    <a:cubicBezTo>
                      <a:pt x="18" y="64"/>
                      <a:pt x="20" y="61"/>
                      <a:pt x="22" y="57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3" y="57"/>
                      <a:pt x="25" y="58"/>
                      <a:pt x="26" y="58"/>
                    </a:cubicBezTo>
                    <a:cubicBezTo>
                      <a:pt x="26" y="58"/>
                      <a:pt x="26" y="58"/>
                      <a:pt x="26" y="58"/>
                    </a:cubicBezTo>
                    <a:close/>
                    <a:moveTo>
                      <a:pt x="15" y="63"/>
                    </a:moveTo>
                    <a:cubicBezTo>
                      <a:pt x="13" y="64"/>
                      <a:pt x="12" y="66"/>
                      <a:pt x="10" y="67"/>
                    </a:cubicBezTo>
                    <a:cubicBezTo>
                      <a:pt x="9" y="68"/>
                      <a:pt x="7" y="70"/>
                      <a:pt x="6" y="71"/>
                    </a:cubicBezTo>
                    <a:cubicBezTo>
                      <a:pt x="8" y="68"/>
                      <a:pt x="10" y="65"/>
                      <a:pt x="13" y="63"/>
                    </a:cubicBezTo>
                    <a:cubicBezTo>
                      <a:pt x="15" y="61"/>
                      <a:pt x="17" y="59"/>
                      <a:pt x="18" y="57"/>
                    </a:cubicBezTo>
                    <a:cubicBezTo>
                      <a:pt x="18" y="56"/>
                      <a:pt x="18" y="56"/>
                      <a:pt x="17" y="56"/>
                    </a:cubicBezTo>
                    <a:cubicBezTo>
                      <a:pt x="13" y="58"/>
                      <a:pt x="9" y="62"/>
                      <a:pt x="5" y="66"/>
                    </a:cubicBezTo>
                    <a:cubicBezTo>
                      <a:pt x="3" y="68"/>
                      <a:pt x="4" y="66"/>
                      <a:pt x="5" y="64"/>
                    </a:cubicBezTo>
                    <a:cubicBezTo>
                      <a:pt x="6" y="63"/>
                      <a:pt x="7" y="63"/>
                      <a:pt x="8" y="62"/>
                    </a:cubicBezTo>
                    <a:cubicBezTo>
                      <a:pt x="10" y="60"/>
                      <a:pt x="12" y="58"/>
                      <a:pt x="13" y="56"/>
                    </a:cubicBezTo>
                    <a:cubicBezTo>
                      <a:pt x="14" y="56"/>
                      <a:pt x="14" y="55"/>
                      <a:pt x="14" y="55"/>
                    </a:cubicBezTo>
                    <a:cubicBezTo>
                      <a:pt x="16" y="56"/>
                      <a:pt x="19" y="56"/>
                      <a:pt x="21" y="57"/>
                    </a:cubicBezTo>
                    <a:cubicBezTo>
                      <a:pt x="21" y="57"/>
                      <a:pt x="22" y="57"/>
                      <a:pt x="22" y="57"/>
                    </a:cubicBezTo>
                    <a:cubicBezTo>
                      <a:pt x="19" y="59"/>
                      <a:pt x="17" y="61"/>
                      <a:pt x="15" y="63"/>
                    </a:cubicBezTo>
                    <a:close/>
                    <a:moveTo>
                      <a:pt x="4" y="62"/>
                    </a:moveTo>
                    <a:cubicBezTo>
                      <a:pt x="5" y="61"/>
                      <a:pt x="6" y="60"/>
                      <a:pt x="6" y="60"/>
                    </a:cubicBezTo>
                    <a:cubicBezTo>
                      <a:pt x="8" y="58"/>
                      <a:pt x="9" y="57"/>
                      <a:pt x="10" y="55"/>
                    </a:cubicBezTo>
                    <a:cubicBezTo>
                      <a:pt x="11" y="55"/>
                      <a:pt x="12" y="55"/>
                      <a:pt x="13" y="55"/>
                    </a:cubicBezTo>
                    <a:cubicBezTo>
                      <a:pt x="9" y="57"/>
                      <a:pt x="7" y="59"/>
                      <a:pt x="4" y="62"/>
                    </a:cubicBezTo>
                    <a:close/>
                    <a:moveTo>
                      <a:pt x="3" y="60"/>
                    </a:moveTo>
                    <a:cubicBezTo>
                      <a:pt x="4" y="59"/>
                      <a:pt x="6" y="58"/>
                      <a:pt x="7" y="57"/>
                    </a:cubicBezTo>
                    <a:cubicBezTo>
                      <a:pt x="7" y="56"/>
                      <a:pt x="8" y="56"/>
                      <a:pt x="8" y="56"/>
                    </a:cubicBezTo>
                    <a:cubicBezTo>
                      <a:pt x="8" y="56"/>
                      <a:pt x="8" y="56"/>
                      <a:pt x="9" y="56"/>
                    </a:cubicBezTo>
                    <a:cubicBezTo>
                      <a:pt x="8" y="56"/>
                      <a:pt x="7" y="57"/>
                      <a:pt x="7" y="58"/>
                    </a:cubicBezTo>
                    <a:cubicBezTo>
                      <a:pt x="5" y="60"/>
                      <a:pt x="4" y="61"/>
                      <a:pt x="3" y="63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3" y="60"/>
                      <a:pt x="3" y="59"/>
                      <a:pt x="3" y="58"/>
                    </a:cubicBezTo>
                    <a:cubicBezTo>
                      <a:pt x="4" y="57"/>
                      <a:pt x="5" y="56"/>
                      <a:pt x="7" y="56"/>
                    </a:cubicBezTo>
                    <a:cubicBezTo>
                      <a:pt x="5" y="57"/>
                      <a:pt x="4" y="58"/>
                      <a:pt x="3" y="60"/>
                    </a:cubicBezTo>
                    <a:cubicBezTo>
                      <a:pt x="2" y="60"/>
                      <a:pt x="3" y="60"/>
                      <a:pt x="3" y="60"/>
                    </a:cubicBezTo>
                    <a:close/>
                    <a:moveTo>
                      <a:pt x="10" y="83"/>
                    </a:moveTo>
                    <a:cubicBezTo>
                      <a:pt x="21" y="76"/>
                      <a:pt x="28" y="66"/>
                      <a:pt x="39" y="59"/>
                    </a:cubicBezTo>
                    <a:cubicBezTo>
                      <a:pt x="40" y="59"/>
                      <a:pt x="44" y="57"/>
                      <a:pt x="43" y="58"/>
                    </a:cubicBezTo>
                    <a:cubicBezTo>
                      <a:pt x="41" y="59"/>
                      <a:pt x="40" y="60"/>
                      <a:pt x="39" y="61"/>
                    </a:cubicBezTo>
                    <a:cubicBezTo>
                      <a:pt x="36" y="64"/>
                      <a:pt x="33" y="66"/>
                      <a:pt x="30" y="69"/>
                    </a:cubicBezTo>
                    <a:cubicBezTo>
                      <a:pt x="24" y="74"/>
                      <a:pt x="18" y="80"/>
                      <a:pt x="13" y="86"/>
                    </a:cubicBezTo>
                    <a:cubicBezTo>
                      <a:pt x="13" y="86"/>
                      <a:pt x="13" y="86"/>
                      <a:pt x="13" y="86"/>
                    </a:cubicBezTo>
                    <a:cubicBezTo>
                      <a:pt x="12" y="85"/>
                      <a:pt x="11" y="84"/>
                      <a:pt x="10" y="83"/>
                    </a:cubicBezTo>
                    <a:close/>
                    <a:moveTo>
                      <a:pt x="29" y="93"/>
                    </a:moveTo>
                    <a:cubicBezTo>
                      <a:pt x="29" y="93"/>
                      <a:pt x="29" y="92"/>
                      <a:pt x="30" y="92"/>
                    </a:cubicBezTo>
                    <a:cubicBezTo>
                      <a:pt x="30" y="92"/>
                      <a:pt x="31" y="92"/>
                      <a:pt x="31" y="91"/>
                    </a:cubicBezTo>
                    <a:cubicBezTo>
                      <a:pt x="32" y="91"/>
                      <a:pt x="33" y="90"/>
                      <a:pt x="34" y="89"/>
                    </a:cubicBezTo>
                    <a:cubicBezTo>
                      <a:pt x="40" y="85"/>
                      <a:pt x="46" y="79"/>
                      <a:pt x="52" y="74"/>
                    </a:cubicBezTo>
                    <a:cubicBezTo>
                      <a:pt x="55" y="72"/>
                      <a:pt x="58" y="69"/>
                      <a:pt x="61" y="67"/>
                    </a:cubicBezTo>
                    <a:cubicBezTo>
                      <a:pt x="62" y="65"/>
                      <a:pt x="64" y="64"/>
                      <a:pt x="65" y="63"/>
                    </a:cubicBezTo>
                    <a:cubicBezTo>
                      <a:pt x="66" y="62"/>
                      <a:pt x="67" y="62"/>
                      <a:pt x="68" y="61"/>
                    </a:cubicBezTo>
                    <a:cubicBezTo>
                      <a:pt x="68" y="61"/>
                      <a:pt x="69" y="61"/>
                      <a:pt x="69" y="61"/>
                    </a:cubicBezTo>
                    <a:cubicBezTo>
                      <a:pt x="59" y="73"/>
                      <a:pt x="45" y="81"/>
                      <a:pt x="34" y="93"/>
                    </a:cubicBezTo>
                    <a:cubicBezTo>
                      <a:pt x="33" y="93"/>
                      <a:pt x="34" y="94"/>
                      <a:pt x="34" y="94"/>
                    </a:cubicBezTo>
                    <a:cubicBezTo>
                      <a:pt x="46" y="85"/>
                      <a:pt x="58" y="75"/>
                      <a:pt x="70" y="65"/>
                    </a:cubicBezTo>
                    <a:cubicBezTo>
                      <a:pt x="69" y="66"/>
                      <a:pt x="68" y="67"/>
                      <a:pt x="67" y="68"/>
                    </a:cubicBezTo>
                    <a:cubicBezTo>
                      <a:pt x="64" y="71"/>
                      <a:pt x="60" y="74"/>
                      <a:pt x="57" y="77"/>
                    </a:cubicBezTo>
                    <a:cubicBezTo>
                      <a:pt x="51" y="83"/>
                      <a:pt x="45" y="88"/>
                      <a:pt x="39" y="94"/>
                    </a:cubicBezTo>
                    <a:cubicBezTo>
                      <a:pt x="39" y="94"/>
                      <a:pt x="39" y="94"/>
                      <a:pt x="40" y="94"/>
                    </a:cubicBezTo>
                    <a:cubicBezTo>
                      <a:pt x="51" y="86"/>
                      <a:pt x="62" y="76"/>
                      <a:pt x="73" y="67"/>
                    </a:cubicBezTo>
                    <a:cubicBezTo>
                      <a:pt x="72" y="67"/>
                      <a:pt x="72" y="67"/>
                      <a:pt x="72" y="67"/>
                    </a:cubicBezTo>
                    <a:cubicBezTo>
                      <a:pt x="69" y="70"/>
                      <a:pt x="66" y="73"/>
                      <a:pt x="63" y="76"/>
                    </a:cubicBezTo>
                    <a:cubicBezTo>
                      <a:pt x="58" y="82"/>
                      <a:pt x="52" y="87"/>
                      <a:pt x="46" y="93"/>
                    </a:cubicBezTo>
                    <a:cubicBezTo>
                      <a:pt x="46" y="93"/>
                      <a:pt x="46" y="93"/>
                      <a:pt x="47" y="93"/>
                    </a:cubicBezTo>
                    <a:cubicBezTo>
                      <a:pt x="57" y="87"/>
                      <a:pt x="64" y="77"/>
                      <a:pt x="74" y="70"/>
                    </a:cubicBezTo>
                    <a:cubicBezTo>
                      <a:pt x="75" y="70"/>
                      <a:pt x="75" y="69"/>
                      <a:pt x="76" y="68"/>
                    </a:cubicBezTo>
                    <a:cubicBezTo>
                      <a:pt x="75" y="69"/>
                      <a:pt x="74" y="70"/>
                      <a:pt x="73" y="71"/>
                    </a:cubicBezTo>
                    <a:cubicBezTo>
                      <a:pt x="72" y="73"/>
                      <a:pt x="69" y="75"/>
                      <a:pt x="67" y="76"/>
                    </a:cubicBezTo>
                    <a:cubicBezTo>
                      <a:pt x="63" y="80"/>
                      <a:pt x="58" y="85"/>
                      <a:pt x="54" y="90"/>
                    </a:cubicBezTo>
                    <a:cubicBezTo>
                      <a:pt x="53" y="90"/>
                      <a:pt x="54" y="91"/>
                      <a:pt x="54" y="91"/>
                    </a:cubicBezTo>
                    <a:cubicBezTo>
                      <a:pt x="61" y="87"/>
                      <a:pt x="66" y="82"/>
                      <a:pt x="72" y="77"/>
                    </a:cubicBezTo>
                    <a:cubicBezTo>
                      <a:pt x="73" y="76"/>
                      <a:pt x="74" y="75"/>
                      <a:pt x="75" y="74"/>
                    </a:cubicBezTo>
                    <a:cubicBezTo>
                      <a:pt x="75" y="74"/>
                      <a:pt x="75" y="75"/>
                      <a:pt x="75" y="75"/>
                    </a:cubicBezTo>
                    <a:cubicBezTo>
                      <a:pt x="73" y="76"/>
                      <a:pt x="72" y="78"/>
                      <a:pt x="70" y="79"/>
                    </a:cubicBezTo>
                    <a:cubicBezTo>
                      <a:pt x="67" y="82"/>
                      <a:pt x="64" y="86"/>
                      <a:pt x="60" y="89"/>
                    </a:cubicBezTo>
                    <a:cubicBezTo>
                      <a:pt x="60" y="89"/>
                      <a:pt x="60" y="89"/>
                      <a:pt x="60" y="89"/>
                    </a:cubicBezTo>
                    <a:cubicBezTo>
                      <a:pt x="55" y="92"/>
                      <a:pt x="48" y="94"/>
                      <a:pt x="42" y="94"/>
                    </a:cubicBezTo>
                    <a:cubicBezTo>
                      <a:pt x="38" y="94"/>
                      <a:pt x="33" y="94"/>
                      <a:pt x="29" y="93"/>
                    </a:cubicBezTo>
                    <a:close/>
                    <a:moveTo>
                      <a:pt x="63" y="88"/>
                    </a:moveTo>
                    <a:cubicBezTo>
                      <a:pt x="65" y="85"/>
                      <a:pt x="67" y="83"/>
                      <a:pt x="70" y="80"/>
                    </a:cubicBezTo>
                    <a:cubicBezTo>
                      <a:pt x="71" y="79"/>
                      <a:pt x="72" y="78"/>
                      <a:pt x="74" y="76"/>
                    </a:cubicBezTo>
                    <a:cubicBezTo>
                      <a:pt x="71" y="81"/>
                      <a:pt x="67" y="85"/>
                      <a:pt x="63" y="88"/>
                    </a:cubicBezTo>
                    <a:close/>
                    <a:moveTo>
                      <a:pt x="76" y="73"/>
                    </a:moveTo>
                    <a:cubicBezTo>
                      <a:pt x="72" y="75"/>
                      <a:pt x="69" y="78"/>
                      <a:pt x="66" y="81"/>
                    </a:cubicBezTo>
                    <a:cubicBezTo>
                      <a:pt x="64" y="83"/>
                      <a:pt x="62" y="85"/>
                      <a:pt x="60" y="87"/>
                    </a:cubicBezTo>
                    <a:cubicBezTo>
                      <a:pt x="59" y="87"/>
                      <a:pt x="53" y="92"/>
                      <a:pt x="56" y="88"/>
                    </a:cubicBezTo>
                    <a:cubicBezTo>
                      <a:pt x="60" y="84"/>
                      <a:pt x="65" y="80"/>
                      <a:pt x="69" y="76"/>
                    </a:cubicBezTo>
                    <a:cubicBezTo>
                      <a:pt x="72" y="73"/>
                      <a:pt x="76" y="71"/>
                      <a:pt x="77" y="67"/>
                    </a:cubicBezTo>
                    <a:cubicBezTo>
                      <a:pt x="78" y="66"/>
                      <a:pt x="77" y="66"/>
                      <a:pt x="77" y="66"/>
                    </a:cubicBezTo>
                    <a:cubicBezTo>
                      <a:pt x="72" y="71"/>
                      <a:pt x="67" y="74"/>
                      <a:pt x="63" y="78"/>
                    </a:cubicBezTo>
                    <a:cubicBezTo>
                      <a:pt x="60" y="81"/>
                      <a:pt x="58" y="83"/>
                      <a:pt x="55" y="85"/>
                    </a:cubicBezTo>
                    <a:cubicBezTo>
                      <a:pt x="53" y="87"/>
                      <a:pt x="49" y="91"/>
                      <a:pt x="48" y="92"/>
                    </a:cubicBezTo>
                    <a:cubicBezTo>
                      <a:pt x="58" y="83"/>
                      <a:pt x="67" y="74"/>
                      <a:pt x="76" y="64"/>
                    </a:cubicBezTo>
                    <a:cubicBezTo>
                      <a:pt x="76" y="64"/>
                      <a:pt x="77" y="64"/>
                      <a:pt x="77" y="64"/>
                    </a:cubicBezTo>
                    <a:cubicBezTo>
                      <a:pt x="77" y="63"/>
                      <a:pt x="77" y="63"/>
                      <a:pt x="78" y="63"/>
                    </a:cubicBezTo>
                    <a:cubicBezTo>
                      <a:pt x="78" y="62"/>
                      <a:pt x="78" y="62"/>
                      <a:pt x="77" y="62"/>
                    </a:cubicBezTo>
                    <a:cubicBezTo>
                      <a:pt x="71" y="67"/>
                      <a:pt x="65" y="73"/>
                      <a:pt x="58" y="78"/>
                    </a:cubicBezTo>
                    <a:cubicBezTo>
                      <a:pt x="55" y="81"/>
                      <a:pt x="52" y="84"/>
                      <a:pt x="49" y="86"/>
                    </a:cubicBezTo>
                    <a:cubicBezTo>
                      <a:pt x="47" y="88"/>
                      <a:pt x="45" y="89"/>
                      <a:pt x="44" y="90"/>
                    </a:cubicBezTo>
                    <a:cubicBezTo>
                      <a:pt x="49" y="86"/>
                      <a:pt x="54" y="81"/>
                      <a:pt x="59" y="76"/>
                    </a:cubicBezTo>
                    <a:cubicBezTo>
                      <a:pt x="64" y="71"/>
                      <a:pt x="70" y="66"/>
                      <a:pt x="75" y="60"/>
                    </a:cubicBezTo>
                    <a:cubicBezTo>
                      <a:pt x="76" y="60"/>
                      <a:pt x="75" y="59"/>
                      <a:pt x="75" y="60"/>
                    </a:cubicBezTo>
                    <a:cubicBezTo>
                      <a:pt x="69" y="65"/>
                      <a:pt x="62" y="71"/>
                      <a:pt x="56" y="76"/>
                    </a:cubicBezTo>
                    <a:cubicBezTo>
                      <a:pt x="52" y="79"/>
                      <a:pt x="48" y="82"/>
                      <a:pt x="44" y="85"/>
                    </a:cubicBezTo>
                    <a:cubicBezTo>
                      <a:pt x="42" y="87"/>
                      <a:pt x="40" y="88"/>
                      <a:pt x="38" y="90"/>
                    </a:cubicBezTo>
                    <a:cubicBezTo>
                      <a:pt x="38" y="90"/>
                      <a:pt x="36" y="91"/>
                      <a:pt x="36" y="92"/>
                    </a:cubicBezTo>
                    <a:cubicBezTo>
                      <a:pt x="36" y="92"/>
                      <a:pt x="36" y="92"/>
                      <a:pt x="37" y="91"/>
                    </a:cubicBezTo>
                    <a:cubicBezTo>
                      <a:pt x="42" y="85"/>
                      <a:pt x="49" y="81"/>
                      <a:pt x="55" y="75"/>
                    </a:cubicBezTo>
                    <a:cubicBezTo>
                      <a:pt x="60" y="70"/>
                      <a:pt x="66" y="66"/>
                      <a:pt x="71" y="60"/>
                    </a:cubicBezTo>
                    <a:cubicBezTo>
                      <a:pt x="73" y="59"/>
                      <a:pt x="76" y="58"/>
                      <a:pt x="78" y="59"/>
                    </a:cubicBezTo>
                    <a:cubicBezTo>
                      <a:pt x="78" y="59"/>
                      <a:pt x="78" y="59"/>
                      <a:pt x="78" y="59"/>
                    </a:cubicBezTo>
                    <a:cubicBezTo>
                      <a:pt x="78" y="60"/>
                      <a:pt x="78" y="61"/>
                      <a:pt x="78" y="62"/>
                    </a:cubicBezTo>
                    <a:cubicBezTo>
                      <a:pt x="78" y="66"/>
                      <a:pt x="77" y="70"/>
                      <a:pt x="76" y="73"/>
                    </a:cubicBezTo>
                    <a:close/>
                    <a:moveTo>
                      <a:pt x="33" y="27"/>
                    </a:moveTo>
                    <a:cubicBezTo>
                      <a:pt x="34" y="27"/>
                      <a:pt x="34" y="27"/>
                      <a:pt x="34" y="27"/>
                    </a:cubicBezTo>
                    <a:cubicBezTo>
                      <a:pt x="35" y="27"/>
                      <a:pt x="35" y="27"/>
                      <a:pt x="35" y="26"/>
                    </a:cubicBezTo>
                    <a:cubicBezTo>
                      <a:pt x="37" y="19"/>
                      <a:pt x="35" y="11"/>
                      <a:pt x="35" y="4"/>
                    </a:cubicBezTo>
                    <a:cubicBezTo>
                      <a:pt x="39" y="4"/>
                      <a:pt x="43" y="4"/>
                      <a:pt x="48" y="3"/>
                    </a:cubicBezTo>
                    <a:cubicBezTo>
                      <a:pt x="49" y="11"/>
                      <a:pt x="48" y="18"/>
                      <a:pt x="48" y="26"/>
                    </a:cubicBezTo>
                    <a:cubicBezTo>
                      <a:pt x="48" y="26"/>
                      <a:pt x="48" y="27"/>
                      <a:pt x="48" y="27"/>
                    </a:cubicBezTo>
                    <a:cubicBezTo>
                      <a:pt x="49" y="27"/>
                      <a:pt x="49" y="27"/>
                      <a:pt x="50" y="27"/>
                    </a:cubicBezTo>
                    <a:cubicBezTo>
                      <a:pt x="66" y="27"/>
                      <a:pt x="77" y="41"/>
                      <a:pt x="78" y="56"/>
                    </a:cubicBezTo>
                    <a:cubicBezTo>
                      <a:pt x="76" y="55"/>
                      <a:pt x="74" y="56"/>
                      <a:pt x="72" y="57"/>
                    </a:cubicBezTo>
                    <a:cubicBezTo>
                      <a:pt x="67" y="59"/>
                      <a:pt x="64" y="59"/>
                      <a:pt x="59" y="56"/>
                    </a:cubicBezTo>
                    <a:cubicBezTo>
                      <a:pt x="53" y="52"/>
                      <a:pt x="45" y="53"/>
                      <a:pt x="38" y="55"/>
                    </a:cubicBezTo>
                    <a:cubicBezTo>
                      <a:pt x="33" y="57"/>
                      <a:pt x="30" y="57"/>
                      <a:pt x="25" y="55"/>
                    </a:cubicBezTo>
                    <a:cubicBezTo>
                      <a:pt x="22" y="54"/>
                      <a:pt x="19" y="53"/>
                      <a:pt x="16" y="53"/>
                    </a:cubicBezTo>
                    <a:cubicBezTo>
                      <a:pt x="12" y="52"/>
                      <a:pt x="7" y="52"/>
                      <a:pt x="3" y="54"/>
                    </a:cubicBezTo>
                    <a:cubicBezTo>
                      <a:pt x="6" y="40"/>
                      <a:pt x="19" y="26"/>
                      <a:pt x="33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6" name="Freeform 47"/>
              <p:cNvSpPr>
                <a:spLocks noEditPoints="1"/>
              </p:cNvSpPr>
              <p:nvPr/>
            </p:nvSpPr>
            <p:spPr bwMode="auto">
              <a:xfrm>
                <a:off x="1446575" y="3109552"/>
                <a:ext cx="163093" cy="188500"/>
              </a:xfrm>
              <a:custGeom>
                <a:avLst/>
                <a:gdLst>
                  <a:gd name="T0" fmla="*/ 71 w 84"/>
                  <a:gd name="T1" fmla="*/ 86 h 97"/>
                  <a:gd name="T2" fmla="*/ 49 w 84"/>
                  <a:gd name="T3" fmla="*/ 1 h 97"/>
                  <a:gd name="T4" fmla="*/ 0 w 84"/>
                  <a:gd name="T5" fmla="*/ 57 h 97"/>
                  <a:gd name="T6" fmla="*/ 46 w 84"/>
                  <a:gd name="T7" fmla="*/ 74 h 97"/>
                  <a:gd name="T8" fmla="*/ 36 w 84"/>
                  <a:gd name="T9" fmla="*/ 87 h 97"/>
                  <a:gd name="T10" fmla="*/ 34 w 84"/>
                  <a:gd name="T11" fmla="*/ 72 h 97"/>
                  <a:gd name="T12" fmla="*/ 19 w 84"/>
                  <a:gd name="T13" fmla="*/ 89 h 97"/>
                  <a:gd name="T14" fmla="*/ 28 w 84"/>
                  <a:gd name="T15" fmla="*/ 86 h 97"/>
                  <a:gd name="T16" fmla="*/ 14 w 84"/>
                  <a:gd name="T17" fmla="*/ 86 h 97"/>
                  <a:gd name="T18" fmla="*/ 32 w 84"/>
                  <a:gd name="T19" fmla="*/ 72 h 97"/>
                  <a:gd name="T20" fmla="*/ 55 w 84"/>
                  <a:gd name="T21" fmla="*/ 72 h 97"/>
                  <a:gd name="T22" fmla="*/ 39 w 84"/>
                  <a:gd name="T23" fmla="*/ 77 h 97"/>
                  <a:gd name="T24" fmla="*/ 22 w 84"/>
                  <a:gd name="T25" fmla="*/ 86 h 97"/>
                  <a:gd name="T26" fmla="*/ 63 w 84"/>
                  <a:gd name="T27" fmla="*/ 61 h 97"/>
                  <a:gd name="T28" fmla="*/ 52 w 84"/>
                  <a:gd name="T29" fmla="*/ 56 h 97"/>
                  <a:gd name="T30" fmla="*/ 16 w 84"/>
                  <a:gd name="T31" fmla="*/ 84 h 97"/>
                  <a:gd name="T32" fmla="*/ 13 w 84"/>
                  <a:gd name="T33" fmla="*/ 81 h 97"/>
                  <a:gd name="T34" fmla="*/ 39 w 84"/>
                  <a:gd name="T35" fmla="*/ 58 h 97"/>
                  <a:gd name="T36" fmla="*/ 28 w 84"/>
                  <a:gd name="T37" fmla="*/ 63 h 97"/>
                  <a:gd name="T38" fmla="*/ 10 w 84"/>
                  <a:gd name="T39" fmla="*/ 82 h 97"/>
                  <a:gd name="T40" fmla="*/ 23 w 84"/>
                  <a:gd name="T41" fmla="*/ 62 h 97"/>
                  <a:gd name="T42" fmla="*/ 17 w 84"/>
                  <a:gd name="T43" fmla="*/ 57 h 97"/>
                  <a:gd name="T44" fmla="*/ 14 w 84"/>
                  <a:gd name="T45" fmla="*/ 65 h 97"/>
                  <a:gd name="T46" fmla="*/ 7 w 84"/>
                  <a:gd name="T47" fmla="*/ 61 h 97"/>
                  <a:gd name="T48" fmla="*/ 7 w 84"/>
                  <a:gd name="T49" fmla="*/ 61 h 97"/>
                  <a:gd name="T50" fmla="*/ 27 w 84"/>
                  <a:gd name="T51" fmla="*/ 59 h 97"/>
                  <a:gd name="T52" fmla="*/ 26 w 84"/>
                  <a:gd name="T53" fmla="*/ 58 h 97"/>
                  <a:gd name="T54" fmla="*/ 26 w 84"/>
                  <a:gd name="T55" fmla="*/ 58 h 97"/>
                  <a:gd name="T56" fmla="*/ 13 w 84"/>
                  <a:gd name="T57" fmla="*/ 63 h 97"/>
                  <a:gd name="T58" fmla="*/ 8 w 84"/>
                  <a:gd name="T59" fmla="*/ 62 h 97"/>
                  <a:gd name="T60" fmla="*/ 15 w 84"/>
                  <a:gd name="T61" fmla="*/ 63 h 97"/>
                  <a:gd name="T62" fmla="*/ 5 w 84"/>
                  <a:gd name="T63" fmla="*/ 62 h 97"/>
                  <a:gd name="T64" fmla="*/ 7 w 84"/>
                  <a:gd name="T65" fmla="*/ 58 h 97"/>
                  <a:gd name="T66" fmla="*/ 3 w 84"/>
                  <a:gd name="T67" fmla="*/ 60 h 97"/>
                  <a:gd name="T68" fmla="*/ 39 w 84"/>
                  <a:gd name="T69" fmla="*/ 61 h 97"/>
                  <a:gd name="T70" fmla="*/ 29 w 84"/>
                  <a:gd name="T71" fmla="*/ 93 h 97"/>
                  <a:gd name="T72" fmla="*/ 61 w 84"/>
                  <a:gd name="T73" fmla="*/ 67 h 97"/>
                  <a:gd name="T74" fmla="*/ 35 w 84"/>
                  <a:gd name="T75" fmla="*/ 94 h 97"/>
                  <a:gd name="T76" fmla="*/ 40 w 84"/>
                  <a:gd name="T77" fmla="*/ 94 h 97"/>
                  <a:gd name="T78" fmla="*/ 47 w 84"/>
                  <a:gd name="T79" fmla="*/ 93 h 97"/>
                  <a:gd name="T80" fmla="*/ 54 w 84"/>
                  <a:gd name="T81" fmla="*/ 90 h 97"/>
                  <a:gd name="T82" fmla="*/ 71 w 84"/>
                  <a:gd name="T83" fmla="*/ 79 h 97"/>
                  <a:gd name="T84" fmla="*/ 63 w 84"/>
                  <a:gd name="T85" fmla="*/ 88 h 97"/>
                  <a:gd name="T86" fmla="*/ 67 w 84"/>
                  <a:gd name="T87" fmla="*/ 81 h 97"/>
                  <a:gd name="T88" fmla="*/ 77 w 84"/>
                  <a:gd name="T89" fmla="*/ 66 h 97"/>
                  <a:gd name="T90" fmla="*/ 77 w 84"/>
                  <a:gd name="T91" fmla="*/ 64 h 97"/>
                  <a:gd name="T92" fmla="*/ 44 w 84"/>
                  <a:gd name="T93" fmla="*/ 90 h 97"/>
                  <a:gd name="T94" fmla="*/ 44 w 84"/>
                  <a:gd name="T95" fmla="*/ 85 h 97"/>
                  <a:gd name="T96" fmla="*/ 71 w 84"/>
                  <a:gd name="T97" fmla="*/ 60 h 97"/>
                  <a:gd name="T98" fmla="*/ 34 w 84"/>
                  <a:gd name="T99" fmla="*/ 27 h 97"/>
                  <a:gd name="T100" fmla="*/ 48 w 84"/>
                  <a:gd name="T101" fmla="*/ 26 h 97"/>
                  <a:gd name="T102" fmla="*/ 60 w 84"/>
                  <a:gd name="T103" fmla="*/ 56 h 97"/>
                  <a:gd name="T104" fmla="*/ 34 w 84"/>
                  <a:gd name="T105" fmla="*/ 2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4" h="97">
                    <a:moveTo>
                      <a:pt x="0" y="58"/>
                    </a:moveTo>
                    <a:cubicBezTo>
                      <a:pt x="0" y="59"/>
                      <a:pt x="0" y="59"/>
                      <a:pt x="0" y="60"/>
                    </a:cubicBezTo>
                    <a:cubicBezTo>
                      <a:pt x="0" y="70"/>
                      <a:pt x="4" y="80"/>
                      <a:pt x="10" y="87"/>
                    </a:cubicBezTo>
                    <a:cubicBezTo>
                      <a:pt x="18" y="95"/>
                      <a:pt x="32" y="97"/>
                      <a:pt x="42" y="97"/>
                    </a:cubicBezTo>
                    <a:cubicBezTo>
                      <a:pt x="53" y="97"/>
                      <a:pt x="63" y="93"/>
                      <a:pt x="71" y="86"/>
                    </a:cubicBezTo>
                    <a:cubicBezTo>
                      <a:pt x="78" y="80"/>
                      <a:pt x="80" y="72"/>
                      <a:pt x="81" y="63"/>
                    </a:cubicBezTo>
                    <a:cubicBezTo>
                      <a:pt x="84" y="45"/>
                      <a:pt x="72" y="24"/>
                      <a:pt x="51" y="24"/>
                    </a:cubicBezTo>
                    <a:cubicBezTo>
                      <a:pt x="52" y="17"/>
                      <a:pt x="52" y="10"/>
                      <a:pt x="51" y="2"/>
                    </a:cubicBezTo>
                    <a:cubicBezTo>
                      <a:pt x="51" y="2"/>
                      <a:pt x="50" y="1"/>
                      <a:pt x="50" y="1"/>
                    </a:cubicBezTo>
                    <a:cubicBezTo>
                      <a:pt x="50" y="1"/>
                      <a:pt x="49" y="1"/>
                      <a:pt x="49" y="1"/>
                    </a:cubicBezTo>
                    <a:cubicBezTo>
                      <a:pt x="44" y="1"/>
                      <a:pt x="40" y="2"/>
                      <a:pt x="35" y="1"/>
                    </a:cubicBezTo>
                    <a:cubicBezTo>
                      <a:pt x="35" y="0"/>
                      <a:pt x="34" y="1"/>
                      <a:pt x="34" y="1"/>
                    </a:cubicBezTo>
                    <a:cubicBezTo>
                      <a:pt x="33" y="2"/>
                      <a:pt x="33" y="2"/>
                      <a:pt x="33" y="3"/>
                    </a:cubicBezTo>
                    <a:cubicBezTo>
                      <a:pt x="33" y="10"/>
                      <a:pt x="34" y="17"/>
                      <a:pt x="33" y="24"/>
                    </a:cubicBezTo>
                    <a:cubicBezTo>
                      <a:pt x="16" y="23"/>
                      <a:pt x="2" y="41"/>
                      <a:pt x="0" y="57"/>
                    </a:cubicBezTo>
                    <a:cubicBezTo>
                      <a:pt x="0" y="57"/>
                      <a:pt x="0" y="58"/>
                      <a:pt x="0" y="58"/>
                    </a:cubicBezTo>
                    <a:close/>
                    <a:moveTo>
                      <a:pt x="28" y="93"/>
                    </a:moveTo>
                    <a:cubicBezTo>
                      <a:pt x="28" y="93"/>
                      <a:pt x="28" y="93"/>
                      <a:pt x="28" y="93"/>
                    </a:cubicBezTo>
                    <a:cubicBezTo>
                      <a:pt x="26" y="92"/>
                      <a:pt x="25" y="92"/>
                      <a:pt x="23" y="91"/>
                    </a:cubicBezTo>
                    <a:cubicBezTo>
                      <a:pt x="30" y="85"/>
                      <a:pt x="38" y="80"/>
                      <a:pt x="46" y="74"/>
                    </a:cubicBezTo>
                    <a:cubicBezTo>
                      <a:pt x="49" y="72"/>
                      <a:pt x="52" y="70"/>
                      <a:pt x="54" y="68"/>
                    </a:cubicBezTo>
                    <a:cubicBezTo>
                      <a:pt x="57" y="66"/>
                      <a:pt x="59" y="65"/>
                      <a:pt x="61" y="63"/>
                    </a:cubicBezTo>
                    <a:cubicBezTo>
                      <a:pt x="63" y="62"/>
                      <a:pt x="65" y="60"/>
                      <a:pt x="62" y="63"/>
                    </a:cubicBezTo>
                    <a:cubicBezTo>
                      <a:pt x="57" y="69"/>
                      <a:pt x="51" y="73"/>
                      <a:pt x="45" y="78"/>
                    </a:cubicBezTo>
                    <a:cubicBezTo>
                      <a:pt x="42" y="80"/>
                      <a:pt x="39" y="84"/>
                      <a:pt x="36" y="87"/>
                    </a:cubicBezTo>
                    <a:cubicBezTo>
                      <a:pt x="34" y="88"/>
                      <a:pt x="33" y="90"/>
                      <a:pt x="31" y="91"/>
                    </a:cubicBezTo>
                    <a:cubicBezTo>
                      <a:pt x="30" y="91"/>
                      <a:pt x="29" y="92"/>
                      <a:pt x="28" y="93"/>
                    </a:cubicBezTo>
                    <a:close/>
                    <a:moveTo>
                      <a:pt x="17" y="88"/>
                    </a:moveTo>
                    <a:cubicBezTo>
                      <a:pt x="17" y="88"/>
                      <a:pt x="17" y="88"/>
                      <a:pt x="17" y="88"/>
                    </a:cubicBezTo>
                    <a:cubicBezTo>
                      <a:pt x="22" y="83"/>
                      <a:pt x="28" y="77"/>
                      <a:pt x="34" y="72"/>
                    </a:cubicBezTo>
                    <a:cubicBezTo>
                      <a:pt x="38" y="69"/>
                      <a:pt x="41" y="66"/>
                      <a:pt x="45" y="63"/>
                    </a:cubicBezTo>
                    <a:cubicBezTo>
                      <a:pt x="48" y="61"/>
                      <a:pt x="52" y="59"/>
                      <a:pt x="53" y="58"/>
                    </a:cubicBezTo>
                    <a:cubicBezTo>
                      <a:pt x="47" y="63"/>
                      <a:pt x="40" y="69"/>
                      <a:pt x="34" y="75"/>
                    </a:cubicBezTo>
                    <a:cubicBezTo>
                      <a:pt x="28" y="79"/>
                      <a:pt x="23" y="83"/>
                      <a:pt x="19" y="89"/>
                    </a:cubicBezTo>
                    <a:cubicBezTo>
                      <a:pt x="18" y="89"/>
                      <a:pt x="19" y="89"/>
                      <a:pt x="19" y="89"/>
                    </a:cubicBezTo>
                    <a:cubicBezTo>
                      <a:pt x="25" y="85"/>
                      <a:pt x="31" y="80"/>
                      <a:pt x="38" y="76"/>
                    </a:cubicBezTo>
                    <a:cubicBezTo>
                      <a:pt x="44" y="71"/>
                      <a:pt x="51" y="64"/>
                      <a:pt x="58" y="60"/>
                    </a:cubicBezTo>
                    <a:cubicBezTo>
                      <a:pt x="55" y="62"/>
                      <a:pt x="52" y="65"/>
                      <a:pt x="49" y="67"/>
                    </a:cubicBezTo>
                    <a:cubicBezTo>
                      <a:pt x="45" y="70"/>
                      <a:pt x="42" y="73"/>
                      <a:pt x="38" y="77"/>
                    </a:cubicBezTo>
                    <a:cubicBezTo>
                      <a:pt x="35" y="80"/>
                      <a:pt x="32" y="83"/>
                      <a:pt x="28" y="86"/>
                    </a:cubicBezTo>
                    <a:cubicBezTo>
                      <a:pt x="26" y="88"/>
                      <a:pt x="24" y="89"/>
                      <a:pt x="22" y="91"/>
                    </a:cubicBezTo>
                    <a:cubicBezTo>
                      <a:pt x="20" y="90"/>
                      <a:pt x="18" y="89"/>
                      <a:pt x="17" y="88"/>
                    </a:cubicBezTo>
                    <a:close/>
                    <a:moveTo>
                      <a:pt x="16" y="88"/>
                    </a:moveTo>
                    <a:cubicBezTo>
                      <a:pt x="16" y="88"/>
                      <a:pt x="16" y="88"/>
                      <a:pt x="16" y="88"/>
                    </a:cubicBezTo>
                    <a:cubicBezTo>
                      <a:pt x="16" y="87"/>
                      <a:pt x="15" y="87"/>
                      <a:pt x="14" y="86"/>
                    </a:cubicBezTo>
                    <a:cubicBezTo>
                      <a:pt x="20" y="81"/>
                      <a:pt x="26" y="76"/>
                      <a:pt x="32" y="71"/>
                    </a:cubicBezTo>
                    <a:cubicBezTo>
                      <a:pt x="36" y="68"/>
                      <a:pt x="39" y="65"/>
                      <a:pt x="43" y="62"/>
                    </a:cubicBezTo>
                    <a:cubicBezTo>
                      <a:pt x="45" y="61"/>
                      <a:pt x="47" y="60"/>
                      <a:pt x="49" y="58"/>
                    </a:cubicBezTo>
                    <a:cubicBezTo>
                      <a:pt x="53" y="55"/>
                      <a:pt x="48" y="59"/>
                      <a:pt x="47" y="60"/>
                    </a:cubicBezTo>
                    <a:cubicBezTo>
                      <a:pt x="42" y="64"/>
                      <a:pt x="37" y="68"/>
                      <a:pt x="32" y="72"/>
                    </a:cubicBezTo>
                    <a:cubicBezTo>
                      <a:pt x="27" y="78"/>
                      <a:pt x="21" y="82"/>
                      <a:pt x="16" y="88"/>
                    </a:cubicBezTo>
                    <a:close/>
                    <a:moveTo>
                      <a:pt x="48" y="76"/>
                    </a:moveTo>
                    <a:cubicBezTo>
                      <a:pt x="54" y="72"/>
                      <a:pt x="60" y="67"/>
                      <a:pt x="64" y="61"/>
                    </a:cubicBezTo>
                    <a:cubicBezTo>
                      <a:pt x="65" y="62"/>
                      <a:pt x="65" y="62"/>
                      <a:pt x="66" y="62"/>
                    </a:cubicBezTo>
                    <a:cubicBezTo>
                      <a:pt x="62" y="65"/>
                      <a:pt x="58" y="69"/>
                      <a:pt x="55" y="72"/>
                    </a:cubicBezTo>
                    <a:cubicBezTo>
                      <a:pt x="49" y="76"/>
                      <a:pt x="44" y="81"/>
                      <a:pt x="38" y="85"/>
                    </a:cubicBezTo>
                    <a:cubicBezTo>
                      <a:pt x="41" y="82"/>
                      <a:pt x="44" y="79"/>
                      <a:pt x="48" y="76"/>
                    </a:cubicBezTo>
                    <a:close/>
                    <a:moveTo>
                      <a:pt x="46" y="74"/>
                    </a:moveTo>
                    <a:cubicBezTo>
                      <a:pt x="41" y="77"/>
                      <a:pt x="37" y="80"/>
                      <a:pt x="33" y="83"/>
                    </a:cubicBezTo>
                    <a:cubicBezTo>
                      <a:pt x="35" y="81"/>
                      <a:pt x="37" y="79"/>
                      <a:pt x="39" y="77"/>
                    </a:cubicBezTo>
                    <a:cubicBezTo>
                      <a:pt x="45" y="71"/>
                      <a:pt x="53" y="65"/>
                      <a:pt x="59" y="60"/>
                    </a:cubicBezTo>
                    <a:cubicBezTo>
                      <a:pt x="60" y="59"/>
                      <a:pt x="59" y="59"/>
                      <a:pt x="59" y="59"/>
                    </a:cubicBezTo>
                    <a:cubicBezTo>
                      <a:pt x="53" y="62"/>
                      <a:pt x="48" y="67"/>
                      <a:pt x="42" y="71"/>
                    </a:cubicBezTo>
                    <a:cubicBezTo>
                      <a:pt x="36" y="76"/>
                      <a:pt x="29" y="82"/>
                      <a:pt x="22" y="87"/>
                    </a:cubicBezTo>
                    <a:cubicBezTo>
                      <a:pt x="18" y="89"/>
                      <a:pt x="22" y="86"/>
                      <a:pt x="22" y="86"/>
                    </a:cubicBezTo>
                    <a:cubicBezTo>
                      <a:pt x="23" y="84"/>
                      <a:pt x="25" y="83"/>
                      <a:pt x="27" y="81"/>
                    </a:cubicBezTo>
                    <a:cubicBezTo>
                      <a:pt x="29" y="79"/>
                      <a:pt x="32" y="77"/>
                      <a:pt x="35" y="74"/>
                    </a:cubicBezTo>
                    <a:cubicBezTo>
                      <a:pt x="42" y="68"/>
                      <a:pt x="49" y="63"/>
                      <a:pt x="55" y="57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8" y="58"/>
                      <a:pt x="60" y="60"/>
                      <a:pt x="63" y="61"/>
                    </a:cubicBezTo>
                    <a:cubicBezTo>
                      <a:pt x="57" y="65"/>
                      <a:pt x="52" y="70"/>
                      <a:pt x="46" y="74"/>
                    </a:cubicBezTo>
                    <a:close/>
                    <a:moveTo>
                      <a:pt x="40" y="66"/>
                    </a:moveTo>
                    <a:cubicBezTo>
                      <a:pt x="41" y="65"/>
                      <a:pt x="42" y="64"/>
                      <a:pt x="44" y="63"/>
                    </a:cubicBezTo>
                    <a:cubicBezTo>
                      <a:pt x="47" y="61"/>
                      <a:pt x="49" y="59"/>
                      <a:pt x="52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6"/>
                      <a:pt x="53" y="56"/>
                      <a:pt x="53" y="56"/>
                    </a:cubicBezTo>
                    <a:cubicBezTo>
                      <a:pt x="53" y="56"/>
                      <a:pt x="54" y="56"/>
                      <a:pt x="54" y="56"/>
                    </a:cubicBezTo>
                    <a:cubicBezTo>
                      <a:pt x="49" y="59"/>
                      <a:pt x="44" y="63"/>
                      <a:pt x="40" y="66"/>
                    </a:cubicBezTo>
                    <a:close/>
                    <a:moveTo>
                      <a:pt x="17" y="83"/>
                    </a:moveTo>
                    <a:cubicBezTo>
                      <a:pt x="17" y="83"/>
                      <a:pt x="16" y="84"/>
                      <a:pt x="16" y="84"/>
                    </a:cubicBezTo>
                    <a:cubicBezTo>
                      <a:pt x="17" y="83"/>
                      <a:pt x="18" y="82"/>
                      <a:pt x="18" y="82"/>
                    </a:cubicBezTo>
                    <a:cubicBezTo>
                      <a:pt x="21" y="79"/>
                      <a:pt x="24" y="76"/>
                      <a:pt x="27" y="73"/>
                    </a:cubicBezTo>
                    <a:cubicBezTo>
                      <a:pt x="33" y="68"/>
                      <a:pt x="39" y="62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32" y="61"/>
                      <a:pt x="24" y="73"/>
                      <a:pt x="13" y="81"/>
                    </a:cubicBezTo>
                    <a:cubicBezTo>
                      <a:pt x="13" y="81"/>
                      <a:pt x="11" y="82"/>
                      <a:pt x="11" y="82"/>
                    </a:cubicBezTo>
                    <a:cubicBezTo>
                      <a:pt x="12" y="80"/>
                      <a:pt x="13" y="79"/>
                      <a:pt x="15" y="77"/>
                    </a:cubicBezTo>
                    <a:cubicBezTo>
                      <a:pt x="17" y="74"/>
                      <a:pt x="20" y="72"/>
                      <a:pt x="23" y="70"/>
                    </a:cubicBezTo>
                    <a:cubicBezTo>
                      <a:pt x="27" y="67"/>
                      <a:pt x="31" y="63"/>
                      <a:pt x="35" y="59"/>
                    </a:cubicBezTo>
                    <a:cubicBezTo>
                      <a:pt x="36" y="59"/>
                      <a:pt x="38" y="59"/>
                      <a:pt x="39" y="58"/>
                    </a:cubicBezTo>
                    <a:cubicBezTo>
                      <a:pt x="43" y="57"/>
                      <a:pt x="47" y="56"/>
                      <a:pt x="51" y="56"/>
                    </a:cubicBezTo>
                    <a:cubicBezTo>
                      <a:pt x="39" y="64"/>
                      <a:pt x="28" y="73"/>
                      <a:pt x="17" y="83"/>
                    </a:cubicBezTo>
                    <a:close/>
                    <a:moveTo>
                      <a:pt x="8" y="79"/>
                    </a:moveTo>
                    <a:cubicBezTo>
                      <a:pt x="13" y="76"/>
                      <a:pt x="17" y="73"/>
                      <a:pt x="21" y="69"/>
                    </a:cubicBezTo>
                    <a:cubicBezTo>
                      <a:pt x="23" y="67"/>
                      <a:pt x="25" y="65"/>
                      <a:pt x="28" y="63"/>
                    </a:cubicBezTo>
                    <a:cubicBezTo>
                      <a:pt x="29" y="62"/>
                      <a:pt x="31" y="61"/>
                      <a:pt x="32" y="60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33" y="60"/>
                      <a:pt x="33" y="60"/>
                      <a:pt x="34" y="60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26" y="68"/>
                      <a:pt x="16" y="73"/>
                      <a:pt x="10" y="82"/>
                    </a:cubicBezTo>
                    <a:cubicBezTo>
                      <a:pt x="9" y="81"/>
                      <a:pt x="9" y="80"/>
                      <a:pt x="8" y="79"/>
                    </a:cubicBezTo>
                    <a:close/>
                    <a:moveTo>
                      <a:pt x="7" y="76"/>
                    </a:moveTo>
                    <a:cubicBezTo>
                      <a:pt x="10" y="74"/>
                      <a:pt x="12" y="71"/>
                      <a:pt x="15" y="68"/>
                    </a:cubicBezTo>
                    <a:cubicBezTo>
                      <a:pt x="17" y="67"/>
                      <a:pt x="18" y="65"/>
                      <a:pt x="20" y="64"/>
                    </a:cubicBezTo>
                    <a:cubicBezTo>
                      <a:pt x="22" y="62"/>
                      <a:pt x="28" y="56"/>
                      <a:pt x="23" y="62"/>
                    </a:cubicBezTo>
                    <a:cubicBezTo>
                      <a:pt x="20" y="65"/>
                      <a:pt x="18" y="69"/>
                      <a:pt x="15" y="72"/>
                    </a:cubicBezTo>
                    <a:cubicBezTo>
                      <a:pt x="12" y="74"/>
                      <a:pt x="9" y="75"/>
                      <a:pt x="7" y="78"/>
                    </a:cubicBezTo>
                    <a:cubicBezTo>
                      <a:pt x="7" y="77"/>
                      <a:pt x="7" y="77"/>
                      <a:pt x="7" y="76"/>
                    </a:cubicBezTo>
                    <a:close/>
                    <a:moveTo>
                      <a:pt x="4" y="68"/>
                    </a:moveTo>
                    <a:cubicBezTo>
                      <a:pt x="8" y="65"/>
                      <a:pt x="12" y="60"/>
                      <a:pt x="17" y="57"/>
                    </a:cubicBezTo>
                    <a:cubicBezTo>
                      <a:pt x="16" y="58"/>
                      <a:pt x="15" y="61"/>
                      <a:pt x="14" y="61"/>
                    </a:cubicBezTo>
                    <a:cubicBezTo>
                      <a:pt x="12" y="63"/>
                      <a:pt x="11" y="64"/>
                      <a:pt x="10" y="65"/>
                    </a:cubicBezTo>
                    <a:cubicBezTo>
                      <a:pt x="8" y="67"/>
                      <a:pt x="7" y="69"/>
                      <a:pt x="5" y="72"/>
                    </a:cubicBezTo>
                    <a:cubicBezTo>
                      <a:pt x="5" y="72"/>
                      <a:pt x="5" y="73"/>
                      <a:pt x="6" y="72"/>
                    </a:cubicBezTo>
                    <a:cubicBezTo>
                      <a:pt x="9" y="70"/>
                      <a:pt x="11" y="68"/>
                      <a:pt x="14" y="65"/>
                    </a:cubicBezTo>
                    <a:cubicBezTo>
                      <a:pt x="15" y="64"/>
                      <a:pt x="16" y="63"/>
                      <a:pt x="18" y="61"/>
                    </a:cubicBezTo>
                    <a:cubicBezTo>
                      <a:pt x="18" y="61"/>
                      <a:pt x="23" y="56"/>
                      <a:pt x="20" y="59"/>
                    </a:cubicBezTo>
                    <a:cubicBezTo>
                      <a:pt x="16" y="65"/>
                      <a:pt x="10" y="69"/>
                      <a:pt x="6" y="75"/>
                    </a:cubicBezTo>
                    <a:cubicBezTo>
                      <a:pt x="5" y="73"/>
                      <a:pt x="4" y="71"/>
                      <a:pt x="4" y="68"/>
                    </a:cubicBezTo>
                    <a:close/>
                    <a:moveTo>
                      <a:pt x="7" y="61"/>
                    </a:moveTo>
                    <a:cubicBezTo>
                      <a:pt x="8" y="59"/>
                      <a:pt x="10" y="58"/>
                      <a:pt x="11" y="57"/>
                    </a:cubicBezTo>
                    <a:cubicBezTo>
                      <a:pt x="14" y="55"/>
                      <a:pt x="11" y="58"/>
                      <a:pt x="11" y="58"/>
                    </a:cubicBezTo>
                    <a:cubicBezTo>
                      <a:pt x="8" y="61"/>
                      <a:pt x="5" y="63"/>
                      <a:pt x="4" y="66"/>
                    </a:cubicBezTo>
                    <a:cubicBezTo>
                      <a:pt x="4" y="66"/>
                      <a:pt x="3" y="65"/>
                      <a:pt x="3" y="64"/>
                    </a:cubicBezTo>
                    <a:cubicBezTo>
                      <a:pt x="5" y="63"/>
                      <a:pt x="6" y="62"/>
                      <a:pt x="7" y="61"/>
                    </a:cubicBezTo>
                    <a:close/>
                    <a:moveTo>
                      <a:pt x="11" y="76"/>
                    </a:moveTo>
                    <a:cubicBezTo>
                      <a:pt x="10" y="77"/>
                      <a:pt x="9" y="77"/>
                      <a:pt x="8" y="78"/>
                    </a:cubicBezTo>
                    <a:cubicBezTo>
                      <a:pt x="9" y="77"/>
                      <a:pt x="10" y="76"/>
                      <a:pt x="11" y="75"/>
                    </a:cubicBezTo>
                    <a:cubicBezTo>
                      <a:pt x="13" y="74"/>
                      <a:pt x="14" y="73"/>
                      <a:pt x="16" y="71"/>
                    </a:cubicBezTo>
                    <a:cubicBezTo>
                      <a:pt x="20" y="68"/>
                      <a:pt x="23" y="63"/>
                      <a:pt x="27" y="59"/>
                    </a:cubicBezTo>
                    <a:cubicBezTo>
                      <a:pt x="27" y="58"/>
                      <a:pt x="27" y="58"/>
                      <a:pt x="26" y="58"/>
                    </a:cubicBezTo>
                    <a:cubicBezTo>
                      <a:pt x="28" y="59"/>
                      <a:pt x="29" y="59"/>
                      <a:pt x="31" y="59"/>
                    </a:cubicBezTo>
                    <a:cubicBezTo>
                      <a:pt x="31" y="60"/>
                      <a:pt x="31" y="60"/>
                      <a:pt x="31" y="60"/>
                    </a:cubicBezTo>
                    <a:cubicBezTo>
                      <a:pt x="24" y="65"/>
                      <a:pt x="18" y="71"/>
                      <a:pt x="11" y="76"/>
                    </a:cubicBezTo>
                    <a:close/>
                    <a:moveTo>
                      <a:pt x="26" y="58"/>
                    </a:moveTo>
                    <a:cubicBezTo>
                      <a:pt x="19" y="63"/>
                      <a:pt x="13" y="70"/>
                      <a:pt x="6" y="76"/>
                    </a:cubicBezTo>
                    <a:cubicBezTo>
                      <a:pt x="9" y="73"/>
                      <a:pt x="12" y="69"/>
                      <a:pt x="15" y="66"/>
                    </a:cubicBezTo>
                    <a:cubicBezTo>
                      <a:pt x="18" y="64"/>
                      <a:pt x="21" y="61"/>
                      <a:pt x="23" y="57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4" y="57"/>
                      <a:pt x="25" y="58"/>
                      <a:pt x="26" y="58"/>
                    </a:cubicBezTo>
                    <a:cubicBezTo>
                      <a:pt x="26" y="58"/>
                      <a:pt x="26" y="58"/>
                      <a:pt x="26" y="58"/>
                    </a:cubicBezTo>
                    <a:close/>
                    <a:moveTo>
                      <a:pt x="15" y="63"/>
                    </a:moveTo>
                    <a:cubicBezTo>
                      <a:pt x="14" y="64"/>
                      <a:pt x="12" y="66"/>
                      <a:pt x="11" y="67"/>
                    </a:cubicBezTo>
                    <a:cubicBezTo>
                      <a:pt x="10" y="68"/>
                      <a:pt x="7" y="70"/>
                      <a:pt x="6" y="71"/>
                    </a:cubicBezTo>
                    <a:cubicBezTo>
                      <a:pt x="8" y="68"/>
                      <a:pt x="11" y="65"/>
                      <a:pt x="13" y="63"/>
                    </a:cubicBezTo>
                    <a:cubicBezTo>
                      <a:pt x="15" y="61"/>
                      <a:pt x="17" y="59"/>
                      <a:pt x="18" y="57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3" y="58"/>
                      <a:pt x="10" y="62"/>
                      <a:pt x="6" y="66"/>
                    </a:cubicBezTo>
                    <a:cubicBezTo>
                      <a:pt x="4" y="68"/>
                      <a:pt x="4" y="66"/>
                      <a:pt x="6" y="65"/>
                    </a:cubicBezTo>
                    <a:cubicBezTo>
                      <a:pt x="7" y="63"/>
                      <a:pt x="8" y="63"/>
                      <a:pt x="8" y="62"/>
                    </a:cubicBezTo>
                    <a:cubicBezTo>
                      <a:pt x="10" y="60"/>
                      <a:pt x="12" y="58"/>
                      <a:pt x="14" y="56"/>
                    </a:cubicBezTo>
                    <a:cubicBezTo>
                      <a:pt x="14" y="56"/>
                      <a:pt x="14" y="55"/>
                      <a:pt x="14" y="55"/>
                    </a:cubicBezTo>
                    <a:cubicBezTo>
                      <a:pt x="17" y="56"/>
                      <a:pt x="19" y="56"/>
                      <a:pt x="22" y="57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0" y="59"/>
                      <a:pt x="17" y="61"/>
                      <a:pt x="15" y="63"/>
                    </a:cubicBezTo>
                    <a:close/>
                    <a:moveTo>
                      <a:pt x="5" y="62"/>
                    </a:moveTo>
                    <a:cubicBezTo>
                      <a:pt x="5" y="61"/>
                      <a:pt x="6" y="60"/>
                      <a:pt x="7" y="60"/>
                    </a:cubicBezTo>
                    <a:cubicBezTo>
                      <a:pt x="8" y="58"/>
                      <a:pt x="9" y="57"/>
                      <a:pt x="10" y="55"/>
                    </a:cubicBezTo>
                    <a:cubicBezTo>
                      <a:pt x="11" y="55"/>
                      <a:pt x="12" y="55"/>
                      <a:pt x="13" y="55"/>
                    </a:cubicBezTo>
                    <a:cubicBezTo>
                      <a:pt x="10" y="57"/>
                      <a:pt x="7" y="59"/>
                      <a:pt x="5" y="62"/>
                    </a:cubicBezTo>
                    <a:close/>
                    <a:moveTo>
                      <a:pt x="4" y="60"/>
                    </a:moveTo>
                    <a:cubicBezTo>
                      <a:pt x="5" y="59"/>
                      <a:pt x="6" y="58"/>
                      <a:pt x="7" y="57"/>
                    </a:cubicBezTo>
                    <a:cubicBezTo>
                      <a:pt x="8" y="56"/>
                      <a:pt x="8" y="56"/>
                      <a:pt x="9" y="56"/>
                    </a:cubicBezTo>
                    <a:cubicBezTo>
                      <a:pt x="9" y="56"/>
                      <a:pt x="9" y="56"/>
                      <a:pt x="9" y="56"/>
                    </a:cubicBezTo>
                    <a:cubicBezTo>
                      <a:pt x="9" y="56"/>
                      <a:pt x="8" y="57"/>
                      <a:pt x="7" y="58"/>
                    </a:cubicBezTo>
                    <a:cubicBezTo>
                      <a:pt x="6" y="60"/>
                      <a:pt x="4" y="61"/>
                      <a:pt x="3" y="63"/>
                    </a:cubicBezTo>
                    <a:cubicBezTo>
                      <a:pt x="3" y="63"/>
                      <a:pt x="3" y="62"/>
                      <a:pt x="3" y="62"/>
                    </a:cubicBezTo>
                    <a:cubicBezTo>
                      <a:pt x="3" y="60"/>
                      <a:pt x="3" y="59"/>
                      <a:pt x="3" y="58"/>
                    </a:cubicBezTo>
                    <a:cubicBezTo>
                      <a:pt x="4" y="57"/>
                      <a:pt x="6" y="56"/>
                      <a:pt x="7" y="56"/>
                    </a:cubicBezTo>
                    <a:cubicBezTo>
                      <a:pt x="6" y="57"/>
                      <a:pt x="4" y="58"/>
                      <a:pt x="3" y="60"/>
                    </a:cubicBezTo>
                    <a:cubicBezTo>
                      <a:pt x="3" y="60"/>
                      <a:pt x="3" y="60"/>
                      <a:pt x="4" y="60"/>
                    </a:cubicBezTo>
                    <a:close/>
                    <a:moveTo>
                      <a:pt x="11" y="83"/>
                    </a:moveTo>
                    <a:cubicBezTo>
                      <a:pt x="21" y="76"/>
                      <a:pt x="29" y="66"/>
                      <a:pt x="40" y="59"/>
                    </a:cubicBezTo>
                    <a:cubicBezTo>
                      <a:pt x="40" y="59"/>
                      <a:pt x="44" y="57"/>
                      <a:pt x="43" y="58"/>
                    </a:cubicBezTo>
                    <a:cubicBezTo>
                      <a:pt x="42" y="59"/>
                      <a:pt x="40" y="60"/>
                      <a:pt x="39" y="61"/>
                    </a:cubicBezTo>
                    <a:cubicBezTo>
                      <a:pt x="36" y="64"/>
                      <a:pt x="33" y="66"/>
                      <a:pt x="30" y="69"/>
                    </a:cubicBezTo>
                    <a:cubicBezTo>
                      <a:pt x="24" y="74"/>
                      <a:pt x="19" y="80"/>
                      <a:pt x="14" y="86"/>
                    </a:cubicBezTo>
                    <a:cubicBezTo>
                      <a:pt x="14" y="86"/>
                      <a:pt x="13" y="86"/>
                      <a:pt x="13" y="86"/>
                    </a:cubicBezTo>
                    <a:cubicBezTo>
                      <a:pt x="12" y="85"/>
                      <a:pt x="11" y="84"/>
                      <a:pt x="11" y="83"/>
                    </a:cubicBezTo>
                    <a:close/>
                    <a:moveTo>
                      <a:pt x="29" y="93"/>
                    </a:moveTo>
                    <a:cubicBezTo>
                      <a:pt x="29" y="93"/>
                      <a:pt x="30" y="93"/>
                      <a:pt x="30" y="92"/>
                    </a:cubicBezTo>
                    <a:cubicBezTo>
                      <a:pt x="31" y="92"/>
                      <a:pt x="31" y="92"/>
                      <a:pt x="32" y="91"/>
                    </a:cubicBezTo>
                    <a:cubicBezTo>
                      <a:pt x="32" y="91"/>
                      <a:pt x="33" y="90"/>
                      <a:pt x="34" y="89"/>
                    </a:cubicBezTo>
                    <a:cubicBezTo>
                      <a:pt x="41" y="85"/>
                      <a:pt x="46" y="79"/>
                      <a:pt x="52" y="74"/>
                    </a:cubicBezTo>
                    <a:cubicBezTo>
                      <a:pt x="55" y="72"/>
                      <a:pt x="58" y="69"/>
                      <a:pt x="61" y="67"/>
                    </a:cubicBezTo>
                    <a:cubicBezTo>
                      <a:pt x="63" y="65"/>
                      <a:pt x="64" y="64"/>
                      <a:pt x="66" y="63"/>
                    </a:cubicBezTo>
                    <a:cubicBezTo>
                      <a:pt x="66" y="62"/>
                      <a:pt x="67" y="62"/>
                      <a:pt x="68" y="61"/>
                    </a:cubicBezTo>
                    <a:cubicBezTo>
                      <a:pt x="69" y="61"/>
                      <a:pt x="69" y="61"/>
                      <a:pt x="70" y="61"/>
                    </a:cubicBezTo>
                    <a:cubicBezTo>
                      <a:pt x="60" y="73"/>
                      <a:pt x="45" y="82"/>
                      <a:pt x="34" y="93"/>
                    </a:cubicBezTo>
                    <a:cubicBezTo>
                      <a:pt x="34" y="93"/>
                      <a:pt x="34" y="94"/>
                      <a:pt x="35" y="94"/>
                    </a:cubicBezTo>
                    <a:cubicBezTo>
                      <a:pt x="47" y="85"/>
                      <a:pt x="59" y="75"/>
                      <a:pt x="70" y="65"/>
                    </a:cubicBezTo>
                    <a:cubicBezTo>
                      <a:pt x="69" y="66"/>
                      <a:pt x="68" y="67"/>
                      <a:pt x="67" y="68"/>
                    </a:cubicBezTo>
                    <a:cubicBezTo>
                      <a:pt x="64" y="71"/>
                      <a:pt x="61" y="74"/>
                      <a:pt x="58" y="77"/>
                    </a:cubicBezTo>
                    <a:cubicBezTo>
                      <a:pt x="52" y="83"/>
                      <a:pt x="45" y="88"/>
                      <a:pt x="40" y="94"/>
                    </a:cubicBezTo>
                    <a:cubicBezTo>
                      <a:pt x="39" y="94"/>
                      <a:pt x="40" y="94"/>
                      <a:pt x="40" y="94"/>
                    </a:cubicBezTo>
                    <a:cubicBezTo>
                      <a:pt x="52" y="86"/>
                      <a:pt x="62" y="76"/>
                      <a:pt x="73" y="67"/>
                    </a:cubicBezTo>
                    <a:cubicBezTo>
                      <a:pt x="73" y="67"/>
                      <a:pt x="73" y="67"/>
                      <a:pt x="73" y="67"/>
                    </a:cubicBezTo>
                    <a:cubicBezTo>
                      <a:pt x="70" y="70"/>
                      <a:pt x="67" y="73"/>
                      <a:pt x="64" y="76"/>
                    </a:cubicBezTo>
                    <a:cubicBezTo>
                      <a:pt x="58" y="82"/>
                      <a:pt x="52" y="87"/>
                      <a:pt x="47" y="93"/>
                    </a:cubicBezTo>
                    <a:cubicBezTo>
                      <a:pt x="46" y="93"/>
                      <a:pt x="47" y="93"/>
                      <a:pt x="47" y="93"/>
                    </a:cubicBezTo>
                    <a:cubicBezTo>
                      <a:pt x="57" y="87"/>
                      <a:pt x="65" y="78"/>
                      <a:pt x="74" y="70"/>
                    </a:cubicBezTo>
                    <a:cubicBezTo>
                      <a:pt x="75" y="70"/>
                      <a:pt x="76" y="69"/>
                      <a:pt x="77" y="68"/>
                    </a:cubicBezTo>
                    <a:cubicBezTo>
                      <a:pt x="76" y="69"/>
                      <a:pt x="75" y="70"/>
                      <a:pt x="74" y="71"/>
                    </a:cubicBezTo>
                    <a:cubicBezTo>
                      <a:pt x="72" y="73"/>
                      <a:pt x="70" y="75"/>
                      <a:pt x="68" y="76"/>
                    </a:cubicBezTo>
                    <a:cubicBezTo>
                      <a:pt x="63" y="80"/>
                      <a:pt x="58" y="86"/>
                      <a:pt x="54" y="90"/>
                    </a:cubicBezTo>
                    <a:cubicBezTo>
                      <a:pt x="54" y="90"/>
                      <a:pt x="54" y="91"/>
                      <a:pt x="54" y="91"/>
                    </a:cubicBezTo>
                    <a:cubicBezTo>
                      <a:pt x="62" y="87"/>
                      <a:pt x="67" y="82"/>
                      <a:pt x="73" y="77"/>
                    </a:cubicBezTo>
                    <a:cubicBezTo>
                      <a:pt x="73" y="76"/>
                      <a:pt x="75" y="75"/>
                      <a:pt x="76" y="74"/>
                    </a:cubicBezTo>
                    <a:cubicBezTo>
                      <a:pt x="76" y="74"/>
                      <a:pt x="75" y="75"/>
                      <a:pt x="75" y="75"/>
                    </a:cubicBezTo>
                    <a:cubicBezTo>
                      <a:pt x="74" y="76"/>
                      <a:pt x="72" y="78"/>
                      <a:pt x="71" y="79"/>
                    </a:cubicBezTo>
                    <a:cubicBezTo>
                      <a:pt x="67" y="82"/>
                      <a:pt x="64" y="86"/>
                      <a:pt x="61" y="89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55" y="92"/>
                      <a:pt x="49" y="94"/>
                      <a:pt x="42" y="94"/>
                    </a:cubicBezTo>
                    <a:cubicBezTo>
                      <a:pt x="38" y="94"/>
                      <a:pt x="33" y="94"/>
                      <a:pt x="29" y="93"/>
                    </a:cubicBezTo>
                    <a:close/>
                    <a:moveTo>
                      <a:pt x="63" y="88"/>
                    </a:moveTo>
                    <a:cubicBezTo>
                      <a:pt x="66" y="86"/>
                      <a:pt x="68" y="83"/>
                      <a:pt x="70" y="80"/>
                    </a:cubicBezTo>
                    <a:cubicBezTo>
                      <a:pt x="71" y="79"/>
                      <a:pt x="73" y="78"/>
                      <a:pt x="74" y="76"/>
                    </a:cubicBezTo>
                    <a:cubicBezTo>
                      <a:pt x="72" y="81"/>
                      <a:pt x="68" y="85"/>
                      <a:pt x="63" y="88"/>
                    </a:cubicBezTo>
                    <a:close/>
                    <a:moveTo>
                      <a:pt x="76" y="73"/>
                    </a:moveTo>
                    <a:cubicBezTo>
                      <a:pt x="73" y="75"/>
                      <a:pt x="70" y="78"/>
                      <a:pt x="67" y="81"/>
                    </a:cubicBezTo>
                    <a:cubicBezTo>
                      <a:pt x="65" y="83"/>
                      <a:pt x="63" y="85"/>
                      <a:pt x="60" y="87"/>
                    </a:cubicBezTo>
                    <a:cubicBezTo>
                      <a:pt x="59" y="87"/>
                      <a:pt x="53" y="92"/>
                      <a:pt x="57" y="88"/>
                    </a:cubicBezTo>
                    <a:cubicBezTo>
                      <a:pt x="61" y="84"/>
                      <a:pt x="65" y="80"/>
                      <a:pt x="69" y="76"/>
                    </a:cubicBezTo>
                    <a:cubicBezTo>
                      <a:pt x="73" y="73"/>
                      <a:pt x="76" y="71"/>
                      <a:pt x="78" y="67"/>
                    </a:cubicBezTo>
                    <a:cubicBezTo>
                      <a:pt x="78" y="66"/>
                      <a:pt x="78" y="66"/>
                      <a:pt x="77" y="66"/>
                    </a:cubicBezTo>
                    <a:cubicBezTo>
                      <a:pt x="73" y="71"/>
                      <a:pt x="68" y="74"/>
                      <a:pt x="63" y="78"/>
                    </a:cubicBezTo>
                    <a:cubicBezTo>
                      <a:pt x="61" y="81"/>
                      <a:pt x="58" y="83"/>
                      <a:pt x="56" y="85"/>
                    </a:cubicBezTo>
                    <a:cubicBezTo>
                      <a:pt x="54" y="87"/>
                      <a:pt x="50" y="91"/>
                      <a:pt x="49" y="92"/>
                    </a:cubicBezTo>
                    <a:cubicBezTo>
                      <a:pt x="58" y="83"/>
                      <a:pt x="67" y="74"/>
                      <a:pt x="76" y="65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7" y="63"/>
                      <a:pt x="78" y="63"/>
                      <a:pt x="78" y="63"/>
                    </a:cubicBezTo>
                    <a:cubicBezTo>
                      <a:pt x="79" y="62"/>
                      <a:pt x="78" y="62"/>
                      <a:pt x="78" y="62"/>
                    </a:cubicBezTo>
                    <a:cubicBezTo>
                      <a:pt x="71" y="67"/>
                      <a:pt x="65" y="73"/>
                      <a:pt x="59" y="78"/>
                    </a:cubicBezTo>
                    <a:cubicBezTo>
                      <a:pt x="56" y="81"/>
                      <a:pt x="53" y="84"/>
                      <a:pt x="49" y="86"/>
                    </a:cubicBezTo>
                    <a:cubicBezTo>
                      <a:pt x="48" y="88"/>
                      <a:pt x="46" y="89"/>
                      <a:pt x="44" y="90"/>
                    </a:cubicBezTo>
                    <a:cubicBezTo>
                      <a:pt x="49" y="86"/>
                      <a:pt x="54" y="81"/>
                      <a:pt x="59" y="76"/>
                    </a:cubicBezTo>
                    <a:cubicBezTo>
                      <a:pt x="65" y="71"/>
                      <a:pt x="71" y="66"/>
                      <a:pt x="76" y="60"/>
                    </a:cubicBezTo>
                    <a:cubicBezTo>
                      <a:pt x="76" y="60"/>
                      <a:pt x="76" y="59"/>
                      <a:pt x="75" y="60"/>
                    </a:cubicBezTo>
                    <a:cubicBezTo>
                      <a:pt x="69" y="65"/>
                      <a:pt x="63" y="71"/>
                      <a:pt x="56" y="76"/>
                    </a:cubicBezTo>
                    <a:cubicBezTo>
                      <a:pt x="52" y="79"/>
                      <a:pt x="48" y="82"/>
                      <a:pt x="44" y="85"/>
                    </a:cubicBezTo>
                    <a:cubicBezTo>
                      <a:pt x="43" y="87"/>
                      <a:pt x="41" y="88"/>
                      <a:pt x="39" y="90"/>
                    </a:cubicBezTo>
                    <a:cubicBezTo>
                      <a:pt x="38" y="90"/>
                      <a:pt x="37" y="91"/>
                      <a:pt x="36" y="92"/>
                    </a:cubicBezTo>
                    <a:cubicBezTo>
                      <a:pt x="36" y="92"/>
                      <a:pt x="37" y="92"/>
                      <a:pt x="37" y="91"/>
                    </a:cubicBezTo>
                    <a:cubicBezTo>
                      <a:pt x="43" y="85"/>
                      <a:pt x="50" y="81"/>
                      <a:pt x="56" y="75"/>
                    </a:cubicBezTo>
                    <a:cubicBezTo>
                      <a:pt x="61" y="70"/>
                      <a:pt x="67" y="66"/>
                      <a:pt x="71" y="60"/>
                    </a:cubicBezTo>
                    <a:cubicBezTo>
                      <a:pt x="74" y="59"/>
                      <a:pt x="76" y="58"/>
                      <a:pt x="79" y="59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79" y="60"/>
                      <a:pt x="79" y="61"/>
                      <a:pt x="79" y="62"/>
                    </a:cubicBezTo>
                    <a:cubicBezTo>
                      <a:pt x="78" y="66"/>
                      <a:pt x="77" y="70"/>
                      <a:pt x="76" y="73"/>
                    </a:cubicBezTo>
                    <a:close/>
                    <a:moveTo>
                      <a:pt x="34" y="27"/>
                    </a:moveTo>
                    <a:cubicBezTo>
                      <a:pt x="34" y="27"/>
                      <a:pt x="34" y="27"/>
                      <a:pt x="34" y="27"/>
                    </a:cubicBezTo>
                    <a:cubicBezTo>
                      <a:pt x="35" y="27"/>
                      <a:pt x="36" y="27"/>
                      <a:pt x="36" y="26"/>
                    </a:cubicBezTo>
                    <a:cubicBezTo>
                      <a:pt x="37" y="19"/>
                      <a:pt x="36" y="11"/>
                      <a:pt x="36" y="4"/>
                    </a:cubicBezTo>
                    <a:cubicBezTo>
                      <a:pt x="40" y="4"/>
                      <a:pt x="44" y="4"/>
                      <a:pt x="48" y="3"/>
                    </a:cubicBezTo>
                    <a:cubicBezTo>
                      <a:pt x="50" y="11"/>
                      <a:pt x="49" y="18"/>
                      <a:pt x="48" y="26"/>
                    </a:cubicBezTo>
                    <a:cubicBezTo>
                      <a:pt x="48" y="26"/>
                      <a:pt x="49" y="27"/>
                      <a:pt x="49" y="27"/>
                    </a:cubicBezTo>
                    <a:cubicBezTo>
                      <a:pt x="49" y="27"/>
                      <a:pt x="49" y="27"/>
                      <a:pt x="50" y="27"/>
                    </a:cubicBezTo>
                    <a:cubicBezTo>
                      <a:pt x="67" y="27"/>
                      <a:pt x="77" y="41"/>
                      <a:pt x="79" y="56"/>
                    </a:cubicBezTo>
                    <a:cubicBezTo>
                      <a:pt x="76" y="55"/>
                      <a:pt x="75" y="56"/>
                      <a:pt x="72" y="57"/>
                    </a:cubicBezTo>
                    <a:cubicBezTo>
                      <a:pt x="67" y="59"/>
                      <a:pt x="64" y="59"/>
                      <a:pt x="60" y="56"/>
                    </a:cubicBezTo>
                    <a:cubicBezTo>
                      <a:pt x="53" y="52"/>
                      <a:pt x="46" y="53"/>
                      <a:pt x="39" y="55"/>
                    </a:cubicBezTo>
                    <a:cubicBezTo>
                      <a:pt x="33" y="57"/>
                      <a:pt x="30" y="57"/>
                      <a:pt x="25" y="55"/>
                    </a:cubicBezTo>
                    <a:cubicBezTo>
                      <a:pt x="22" y="54"/>
                      <a:pt x="19" y="53"/>
                      <a:pt x="16" y="53"/>
                    </a:cubicBezTo>
                    <a:cubicBezTo>
                      <a:pt x="12" y="52"/>
                      <a:pt x="7" y="52"/>
                      <a:pt x="4" y="54"/>
                    </a:cubicBezTo>
                    <a:cubicBezTo>
                      <a:pt x="6" y="40"/>
                      <a:pt x="19" y="26"/>
                      <a:pt x="34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7" name="Freeform 49"/>
              <p:cNvSpPr>
                <a:spLocks noEditPoints="1"/>
              </p:cNvSpPr>
              <p:nvPr/>
            </p:nvSpPr>
            <p:spPr bwMode="auto">
              <a:xfrm>
                <a:off x="2185525" y="3728024"/>
                <a:ext cx="163093" cy="186041"/>
              </a:xfrm>
              <a:custGeom>
                <a:avLst/>
                <a:gdLst>
                  <a:gd name="T0" fmla="*/ 71 w 84"/>
                  <a:gd name="T1" fmla="*/ 85 h 96"/>
                  <a:gd name="T2" fmla="*/ 49 w 84"/>
                  <a:gd name="T3" fmla="*/ 0 h 96"/>
                  <a:gd name="T4" fmla="*/ 1 w 84"/>
                  <a:gd name="T5" fmla="*/ 56 h 96"/>
                  <a:gd name="T6" fmla="*/ 46 w 84"/>
                  <a:gd name="T7" fmla="*/ 74 h 96"/>
                  <a:gd name="T8" fmla="*/ 36 w 84"/>
                  <a:gd name="T9" fmla="*/ 86 h 96"/>
                  <a:gd name="T10" fmla="*/ 35 w 84"/>
                  <a:gd name="T11" fmla="*/ 71 h 96"/>
                  <a:gd name="T12" fmla="*/ 19 w 84"/>
                  <a:gd name="T13" fmla="*/ 88 h 96"/>
                  <a:gd name="T14" fmla="*/ 29 w 84"/>
                  <a:gd name="T15" fmla="*/ 85 h 96"/>
                  <a:gd name="T16" fmla="*/ 15 w 84"/>
                  <a:gd name="T17" fmla="*/ 86 h 96"/>
                  <a:gd name="T18" fmla="*/ 32 w 84"/>
                  <a:gd name="T19" fmla="*/ 72 h 96"/>
                  <a:gd name="T20" fmla="*/ 55 w 84"/>
                  <a:gd name="T21" fmla="*/ 71 h 96"/>
                  <a:gd name="T22" fmla="*/ 39 w 84"/>
                  <a:gd name="T23" fmla="*/ 76 h 96"/>
                  <a:gd name="T24" fmla="*/ 22 w 84"/>
                  <a:gd name="T25" fmla="*/ 85 h 96"/>
                  <a:gd name="T26" fmla="*/ 63 w 84"/>
                  <a:gd name="T27" fmla="*/ 60 h 96"/>
                  <a:gd name="T28" fmla="*/ 52 w 84"/>
                  <a:gd name="T29" fmla="*/ 55 h 96"/>
                  <a:gd name="T30" fmla="*/ 16 w 84"/>
                  <a:gd name="T31" fmla="*/ 84 h 96"/>
                  <a:gd name="T32" fmla="*/ 13 w 84"/>
                  <a:gd name="T33" fmla="*/ 80 h 96"/>
                  <a:gd name="T34" fmla="*/ 40 w 84"/>
                  <a:gd name="T35" fmla="*/ 57 h 96"/>
                  <a:gd name="T36" fmla="*/ 28 w 84"/>
                  <a:gd name="T37" fmla="*/ 63 h 96"/>
                  <a:gd name="T38" fmla="*/ 10 w 84"/>
                  <a:gd name="T39" fmla="*/ 81 h 96"/>
                  <a:gd name="T40" fmla="*/ 23 w 84"/>
                  <a:gd name="T41" fmla="*/ 61 h 96"/>
                  <a:gd name="T42" fmla="*/ 17 w 84"/>
                  <a:gd name="T43" fmla="*/ 57 h 96"/>
                  <a:gd name="T44" fmla="*/ 14 w 84"/>
                  <a:gd name="T45" fmla="*/ 65 h 96"/>
                  <a:gd name="T46" fmla="*/ 8 w 84"/>
                  <a:gd name="T47" fmla="*/ 60 h 96"/>
                  <a:gd name="T48" fmla="*/ 8 w 84"/>
                  <a:gd name="T49" fmla="*/ 60 h 96"/>
                  <a:gd name="T50" fmla="*/ 27 w 84"/>
                  <a:gd name="T51" fmla="*/ 58 h 96"/>
                  <a:gd name="T52" fmla="*/ 26 w 84"/>
                  <a:gd name="T53" fmla="*/ 57 h 96"/>
                  <a:gd name="T54" fmla="*/ 26 w 84"/>
                  <a:gd name="T55" fmla="*/ 57 h 96"/>
                  <a:gd name="T56" fmla="*/ 14 w 84"/>
                  <a:gd name="T57" fmla="*/ 62 h 96"/>
                  <a:gd name="T58" fmla="*/ 9 w 84"/>
                  <a:gd name="T59" fmla="*/ 61 h 96"/>
                  <a:gd name="T60" fmla="*/ 16 w 84"/>
                  <a:gd name="T61" fmla="*/ 62 h 96"/>
                  <a:gd name="T62" fmla="*/ 5 w 84"/>
                  <a:gd name="T63" fmla="*/ 61 h 96"/>
                  <a:gd name="T64" fmla="*/ 8 w 84"/>
                  <a:gd name="T65" fmla="*/ 57 h 96"/>
                  <a:gd name="T66" fmla="*/ 4 w 84"/>
                  <a:gd name="T67" fmla="*/ 59 h 96"/>
                  <a:gd name="T68" fmla="*/ 39 w 84"/>
                  <a:gd name="T69" fmla="*/ 60 h 96"/>
                  <a:gd name="T70" fmla="*/ 29 w 84"/>
                  <a:gd name="T71" fmla="*/ 92 h 96"/>
                  <a:gd name="T72" fmla="*/ 62 w 84"/>
                  <a:gd name="T73" fmla="*/ 66 h 96"/>
                  <a:gd name="T74" fmla="*/ 35 w 84"/>
                  <a:gd name="T75" fmla="*/ 93 h 96"/>
                  <a:gd name="T76" fmla="*/ 40 w 84"/>
                  <a:gd name="T77" fmla="*/ 93 h 96"/>
                  <a:gd name="T78" fmla="*/ 48 w 84"/>
                  <a:gd name="T79" fmla="*/ 92 h 96"/>
                  <a:gd name="T80" fmla="*/ 54 w 84"/>
                  <a:gd name="T81" fmla="*/ 89 h 96"/>
                  <a:gd name="T82" fmla="*/ 71 w 84"/>
                  <a:gd name="T83" fmla="*/ 78 h 96"/>
                  <a:gd name="T84" fmla="*/ 64 w 84"/>
                  <a:gd name="T85" fmla="*/ 87 h 96"/>
                  <a:gd name="T86" fmla="*/ 67 w 84"/>
                  <a:gd name="T87" fmla="*/ 80 h 96"/>
                  <a:gd name="T88" fmla="*/ 78 w 84"/>
                  <a:gd name="T89" fmla="*/ 66 h 96"/>
                  <a:gd name="T90" fmla="*/ 77 w 84"/>
                  <a:gd name="T91" fmla="*/ 63 h 96"/>
                  <a:gd name="T92" fmla="*/ 44 w 84"/>
                  <a:gd name="T93" fmla="*/ 90 h 96"/>
                  <a:gd name="T94" fmla="*/ 45 w 84"/>
                  <a:gd name="T95" fmla="*/ 85 h 96"/>
                  <a:gd name="T96" fmla="*/ 72 w 84"/>
                  <a:gd name="T97" fmla="*/ 59 h 96"/>
                  <a:gd name="T98" fmla="*/ 34 w 84"/>
                  <a:gd name="T99" fmla="*/ 27 h 96"/>
                  <a:gd name="T100" fmla="*/ 49 w 84"/>
                  <a:gd name="T101" fmla="*/ 25 h 96"/>
                  <a:gd name="T102" fmla="*/ 60 w 84"/>
                  <a:gd name="T103" fmla="*/ 55 h 96"/>
                  <a:gd name="T104" fmla="*/ 34 w 84"/>
                  <a:gd name="T105" fmla="*/ 2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4" h="96">
                    <a:moveTo>
                      <a:pt x="0" y="57"/>
                    </a:moveTo>
                    <a:cubicBezTo>
                      <a:pt x="0" y="58"/>
                      <a:pt x="0" y="59"/>
                      <a:pt x="0" y="59"/>
                    </a:cubicBezTo>
                    <a:cubicBezTo>
                      <a:pt x="1" y="69"/>
                      <a:pt x="4" y="79"/>
                      <a:pt x="11" y="86"/>
                    </a:cubicBezTo>
                    <a:cubicBezTo>
                      <a:pt x="18" y="94"/>
                      <a:pt x="32" y="96"/>
                      <a:pt x="43" y="96"/>
                    </a:cubicBezTo>
                    <a:cubicBezTo>
                      <a:pt x="53" y="96"/>
                      <a:pt x="63" y="92"/>
                      <a:pt x="71" y="85"/>
                    </a:cubicBezTo>
                    <a:cubicBezTo>
                      <a:pt x="78" y="80"/>
                      <a:pt x="81" y="71"/>
                      <a:pt x="82" y="63"/>
                    </a:cubicBezTo>
                    <a:cubicBezTo>
                      <a:pt x="84" y="44"/>
                      <a:pt x="72" y="24"/>
                      <a:pt x="52" y="24"/>
                    </a:cubicBezTo>
                    <a:cubicBezTo>
                      <a:pt x="52" y="16"/>
                      <a:pt x="53" y="9"/>
                      <a:pt x="51" y="1"/>
                    </a:cubicBezTo>
                    <a:cubicBezTo>
                      <a:pt x="51" y="1"/>
                      <a:pt x="51" y="1"/>
                      <a:pt x="50" y="1"/>
                    </a:cubicBezTo>
                    <a:cubicBezTo>
                      <a:pt x="50" y="0"/>
                      <a:pt x="50" y="0"/>
                      <a:pt x="49" y="0"/>
                    </a:cubicBezTo>
                    <a:cubicBezTo>
                      <a:pt x="45" y="0"/>
                      <a:pt x="40" y="1"/>
                      <a:pt x="36" y="0"/>
                    </a:cubicBezTo>
                    <a:cubicBezTo>
                      <a:pt x="35" y="0"/>
                      <a:pt x="34" y="0"/>
                      <a:pt x="34" y="1"/>
                    </a:cubicBezTo>
                    <a:cubicBezTo>
                      <a:pt x="34" y="1"/>
                      <a:pt x="33" y="1"/>
                      <a:pt x="33" y="2"/>
                    </a:cubicBezTo>
                    <a:cubicBezTo>
                      <a:pt x="33" y="9"/>
                      <a:pt x="35" y="16"/>
                      <a:pt x="34" y="24"/>
                    </a:cubicBezTo>
                    <a:cubicBezTo>
                      <a:pt x="17" y="23"/>
                      <a:pt x="2" y="40"/>
                      <a:pt x="1" y="56"/>
                    </a:cubicBezTo>
                    <a:cubicBezTo>
                      <a:pt x="0" y="56"/>
                      <a:pt x="0" y="57"/>
                      <a:pt x="0" y="57"/>
                    </a:cubicBezTo>
                    <a:close/>
                    <a:moveTo>
                      <a:pt x="29" y="92"/>
                    </a:moveTo>
                    <a:cubicBezTo>
                      <a:pt x="29" y="92"/>
                      <a:pt x="29" y="92"/>
                      <a:pt x="29" y="92"/>
                    </a:cubicBezTo>
                    <a:cubicBezTo>
                      <a:pt x="27" y="92"/>
                      <a:pt x="25" y="91"/>
                      <a:pt x="23" y="91"/>
                    </a:cubicBezTo>
                    <a:cubicBezTo>
                      <a:pt x="31" y="85"/>
                      <a:pt x="39" y="79"/>
                      <a:pt x="46" y="74"/>
                    </a:cubicBezTo>
                    <a:cubicBezTo>
                      <a:pt x="49" y="72"/>
                      <a:pt x="52" y="70"/>
                      <a:pt x="55" y="67"/>
                    </a:cubicBezTo>
                    <a:cubicBezTo>
                      <a:pt x="57" y="66"/>
                      <a:pt x="59" y="64"/>
                      <a:pt x="61" y="62"/>
                    </a:cubicBezTo>
                    <a:cubicBezTo>
                      <a:pt x="63" y="61"/>
                      <a:pt x="65" y="59"/>
                      <a:pt x="62" y="62"/>
                    </a:cubicBezTo>
                    <a:cubicBezTo>
                      <a:pt x="58" y="68"/>
                      <a:pt x="51" y="72"/>
                      <a:pt x="45" y="77"/>
                    </a:cubicBezTo>
                    <a:cubicBezTo>
                      <a:pt x="42" y="80"/>
                      <a:pt x="39" y="83"/>
                      <a:pt x="36" y="86"/>
                    </a:cubicBezTo>
                    <a:cubicBezTo>
                      <a:pt x="35" y="87"/>
                      <a:pt x="33" y="89"/>
                      <a:pt x="31" y="90"/>
                    </a:cubicBezTo>
                    <a:cubicBezTo>
                      <a:pt x="31" y="91"/>
                      <a:pt x="30" y="91"/>
                      <a:pt x="29" y="92"/>
                    </a:cubicBezTo>
                    <a:close/>
                    <a:moveTo>
                      <a:pt x="17" y="87"/>
                    </a:moveTo>
                    <a:cubicBezTo>
                      <a:pt x="17" y="87"/>
                      <a:pt x="17" y="87"/>
                      <a:pt x="17" y="87"/>
                    </a:cubicBezTo>
                    <a:cubicBezTo>
                      <a:pt x="23" y="82"/>
                      <a:pt x="29" y="76"/>
                      <a:pt x="35" y="71"/>
                    </a:cubicBezTo>
                    <a:cubicBezTo>
                      <a:pt x="38" y="68"/>
                      <a:pt x="42" y="65"/>
                      <a:pt x="45" y="62"/>
                    </a:cubicBezTo>
                    <a:cubicBezTo>
                      <a:pt x="48" y="61"/>
                      <a:pt x="52" y="58"/>
                      <a:pt x="54" y="57"/>
                    </a:cubicBezTo>
                    <a:cubicBezTo>
                      <a:pt x="47" y="63"/>
                      <a:pt x="40" y="68"/>
                      <a:pt x="34" y="74"/>
                    </a:cubicBezTo>
                    <a:cubicBezTo>
                      <a:pt x="29" y="78"/>
                      <a:pt x="23" y="82"/>
                      <a:pt x="19" y="88"/>
                    </a:cubicBezTo>
                    <a:cubicBezTo>
                      <a:pt x="19" y="88"/>
                      <a:pt x="19" y="89"/>
                      <a:pt x="19" y="88"/>
                    </a:cubicBezTo>
                    <a:cubicBezTo>
                      <a:pt x="26" y="84"/>
                      <a:pt x="32" y="80"/>
                      <a:pt x="38" y="75"/>
                    </a:cubicBezTo>
                    <a:cubicBezTo>
                      <a:pt x="44" y="70"/>
                      <a:pt x="51" y="64"/>
                      <a:pt x="58" y="60"/>
                    </a:cubicBezTo>
                    <a:cubicBezTo>
                      <a:pt x="55" y="61"/>
                      <a:pt x="52" y="64"/>
                      <a:pt x="50" y="67"/>
                    </a:cubicBezTo>
                    <a:cubicBezTo>
                      <a:pt x="46" y="70"/>
                      <a:pt x="42" y="73"/>
                      <a:pt x="38" y="76"/>
                    </a:cubicBezTo>
                    <a:cubicBezTo>
                      <a:pt x="35" y="79"/>
                      <a:pt x="32" y="83"/>
                      <a:pt x="29" y="85"/>
                    </a:cubicBezTo>
                    <a:cubicBezTo>
                      <a:pt x="26" y="87"/>
                      <a:pt x="24" y="88"/>
                      <a:pt x="23" y="90"/>
                    </a:cubicBezTo>
                    <a:cubicBezTo>
                      <a:pt x="21" y="89"/>
                      <a:pt x="19" y="89"/>
                      <a:pt x="17" y="87"/>
                    </a:cubicBezTo>
                    <a:close/>
                    <a:moveTo>
                      <a:pt x="17" y="87"/>
                    </a:moveTo>
                    <a:cubicBezTo>
                      <a:pt x="17" y="87"/>
                      <a:pt x="17" y="87"/>
                      <a:pt x="17" y="87"/>
                    </a:cubicBezTo>
                    <a:cubicBezTo>
                      <a:pt x="16" y="87"/>
                      <a:pt x="15" y="86"/>
                      <a:pt x="15" y="86"/>
                    </a:cubicBezTo>
                    <a:cubicBezTo>
                      <a:pt x="21" y="81"/>
                      <a:pt x="27" y="75"/>
                      <a:pt x="33" y="70"/>
                    </a:cubicBezTo>
                    <a:cubicBezTo>
                      <a:pt x="36" y="67"/>
                      <a:pt x="40" y="64"/>
                      <a:pt x="43" y="61"/>
                    </a:cubicBezTo>
                    <a:cubicBezTo>
                      <a:pt x="45" y="60"/>
                      <a:pt x="47" y="59"/>
                      <a:pt x="49" y="57"/>
                    </a:cubicBezTo>
                    <a:cubicBezTo>
                      <a:pt x="53" y="55"/>
                      <a:pt x="48" y="58"/>
                      <a:pt x="47" y="59"/>
                    </a:cubicBezTo>
                    <a:cubicBezTo>
                      <a:pt x="42" y="63"/>
                      <a:pt x="37" y="67"/>
                      <a:pt x="32" y="72"/>
                    </a:cubicBezTo>
                    <a:cubicBezTo>
                      <a:pt x="27" y="77"/>
                      <a:pt x="21" y="81"/>
                      <a:pt x="17" y="87"/>
                    </a:cubicBezTo>
                    <a:close/>
                    <a:moveTo>
                      <a:pt x="48" y="76"/>
                    </a:moveTo>
                    <a:cubicBezTo>
                      <a:pt x="54" y="71"/>
                      <a:pt x="60" y="67"/>
                      <a:pt x="65" y="61"/>
                    </a:cubicBezTo>
                    <a:cubicBezTo>
                      <a:pt x="65" y="61"/>
                      <a:pt x="66" y="61"/>
                      <a:pt x="66" y="61"/>
                    </a:cubicBezTo>
                    <a:cubicBezTo>
                      <a:pt x="62" y="64"/>
                      <a:pt x="59" y="68"/>
                      <a:pt x="55" y="71"/>
                    </a:cubicBezTo>
                    <a:cubicBezTo>
                      <a:pt x="49" y="75"/>
                      <a:pt x="44" y="80"/>
                      <a:pt x="38" y="85"/>
                    </a:cubicBezTo>
                    <a:cubicBezTo>
                      <a:pt x="42" y="82"/>
                      <a:pt x="45" y="78"/>
                      <a:pt x="48" y="76"/>
                    </a:cubicBezTo>
                    <a:close/>
                    <a:moveTo>
                      <a:pt x="46" y="73"/>
                    </a:moveTo>
                    <a:cubicBezTo>
                      <a:pt x="42" y="76"/>
                      <a:pt x="37" y="79"/>
                      <a:pt x="33" y="82"/>
                    </a:cubicBezTo>
                    <a:cubicBezTo>
                      <a:pt x="35" y="80"/>
                      <a:pt x="37" y="78"/>
                      <a:pt x="39" y="76"/>
                    </a:cubicBezTo>
                    <a:cubicBezTo>
                      <a:pt x="45" y="70"/>
                      <a:pt x="53" y="65"/>
                      <a:pt x="60" y="59"/>
                    </a:cubicBezTo>
                    <a:cubicBezTo>
                      <a:pt x="60" y="59"/>
                      <a:pt x="60" y="58"/>
                      <a:pt x="59" y="58"/>
                    </a:cubicBezTo>
                    <a:cubicBezTo>
                      <a:pt x="53" y="61"/>
                      <a:pt x="48" y="66"/>
                      <a:pt x="43" y="70"/>
                    </a:cubicBezTo>
                    <a:cubicBezTo>
                      <a:pt x="36" y="75"/>
                      <a:pt x="29" y="81"/>
                      <a:pt x="22" y="86"/>
                    </a:cubicBezTo>
                    <a:cubicBezTo>
                      <a:pt x="19" y="88"/>
                      <a:pt x="22" y="85"/>
                      <a:pt x="22" y="85"/>
                    </a:cubicBezTo>
                    <a:cubicBezTo>
                      <a:pt x="24" y="83"/>
                      <a:pt x="25" y="82"/>
                      <a:pt x="27" y="81"/>
                    </a:cubicBezTo>
                    <a:cubicBezTo>
                      <a:pt x="30" y="78"/>
                      <a:pt x="33" y="76"/>
                      <a:pt x="36" y="73"/>
                    </a:cubicBezTo>
                    <a:cubicBezTo>
                      <a:pt x="42" y="68"/>
                      <a:pt x="49" y="62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8" y="57"/>
                      <a:pt x="60" y="59"/>
                      <a:pt x="63" y="60"/>
                    </a:cubicBezTo>
                    <a:cubicBezTo>
                      <a:pt x="57" y="64"/>
                      <a:pt x="52" y="69"/>
                      <a:pt x="46" y="73"/>
                    </a:cubicBezTo>
                    <a:close/>
                    <a:moveTo>
                      <a:pt x="40" y="65"/>
                    </a:moveTo>
                    <a:cubicBezTo>
                      <a:pt x="41" y="64"/>
                      <a:pt x="43" y="63"/>
                      <a:pt x="44" y="62"/>
                    </a:cubicBezTo>
                    <a:cubicBezTo>
                      <a:pt x="47" y="60"/>
                      <a:pt x="50" y="58"/>
                      <a:pt x="52" y="56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3" y="55"/>
                      <a:pt x="53" y="55"/>
                    </a:cubicBezTo>
                    <a:cubicBezTo>
                      <a:pt x="54" y="55"/>
                      <a:pt x="54" y="55"/>
                      <a:pt x="55" y="56"/>
                    </a:cubicBezTo>
                    <a:cubicBezTo>
                      <a:pt x="50" y="59"/>
                      <a:pt x="45" y="62"/>
                      <a:pt x="40" y="65"/>
                    </a:cubicBezTo>
                    <a:close/>
                    <a:moveTo>
                      <a:pt x="18" y="82"/>
                    </a:moveTo>
                    <a:cubicBezTo>
                      <a:pt x="17" y="82"/>
                      <a:pt x="17" y="83"/>
                      <a:pt x="16" y="84"/>
                    </a:cubicBezTo>
                    <a:cubicBezTo>
                      <a:pt x="17" y="83"/>
                      <a:pt x="18" y="82"/>
                      <a:pt x="19" y="81"/>
                    </a:cubicBezTo>
                    <a:cubicBezTo>
                      <a:pt x="21" y="78"/>
                      <a:pt x="24" y="75"/>
                      <a:pt x="27" y="72"/>
                    </a:cubicBezTo>
                    <a:cubicBezTo>
                      <a:pt x="33" y="67"/>
                      <a:pt x="39" y="62"/>
                      <a:pt x="45" y="56"/>
                    </a:cubicBezTo>
                    <a:cubicBezTo>
                      <a:pt x="45" y="56"/>
                      <a:pt x="45" y="56"/>
                      <a:pt x="45" y="56"/>
                    </a:cubicBezTo>
                    <a:cubicBezTo>
                      <a:pt x="32" y="60"/>
                      <a:pt x="24" y="72"/>
                      <a:pt x="13" y="80"/>
                    </a:cubicBezTo>
                    <a:cubicBezTo>
                      <a:pt x="13" y="80"/>
                      <a:pt x="11" y="81"/>
                      <a:pt x="11" y="81"/>
                    </a:cubicBezTo>
                    <a:cubicBezTo>
                      <a:pt x="12" y="80"/>
                      <a:pt x="13" y="78"/>
                      <a:pt x="15" y="76"/>
                    </a:cubicBezTo>
                    <a:cubicBezTo>
                      <a:pt x="17" y="74"/>
                      <a:pt x="20" y="71"/>
                      <a:pt x="23" y="69"/>
                    </a:cubicBezTo>
                    <a:cubicBezTo>
                      <a:pt x="27" y="66"/>
                      <a:pt x="31" y="63"/>
                      <a:pt x="35" y="59"/>
                    </a:cubicBezTo>
                    <a:cubicBezTo>
                      <a:pt x="36" y="58"/>
                      <a:pt x="38" y="58"/>
                      <a:pt x="40" y="57"/>
                    </a:cubicBezTo>
                    <a:cubicBezTo>
                      <a:pt x="43" y="56"/>
                      <a:pt x="47" y="55"/>
                      <a:pt x="51" y="55"/>
                    </a:cubicBezTo>
                    <a:cubicBezTo>
                      <a:pt x="39" y="63"/>
                      <a:pt x="29" y="73"/>
                      <a:pt x="18" y="82"/>
                    </a:cubicBezTo>
                    <a:close/>
                    <a:moveTo>
                      <a:pt x="8" y="78"/>
                    </a:moveTo>
                    <a:cubicBezTo>
                      <a:pt x="13" y="76"/>
                      <a:pt x="17" y="72"/>
                      <a:pt x="21" y="69"/>
                    </a:cubicBezTo>
                    <a:cubicBezTo>
                      <a:pt x="23" y="67"/>
                      <a:pt x="26" y="65"/>
                      <a:pt x="28" y="63"/>
                    </a:cubicBezTo>
                    <a:cubicBezTo>
                      <a:pt x="29" y="61"/>
                      <a:pt x="31" y="60"/>
                      <a:pt x="33" y="59"/>
                    </a:cubicBezTo>
                    <a:cubicBezTo>
                      <a:pt x="33" y="59"/>
                      <a:pt x="33" y="59"/>
                      <a:pt x="33" y="59"/>
                    </a:cubicBezTo>
                    <a:cubicBezTo>
                      <a:pt x="33" y="59"/>
                      <a:pt x="33" y="59"/>
                      <a:pt x="34" y="59"/>
                    </a:cubicBezTo>
                    <a:cubicBezTo>
                      <a:pt x="34" y="59"/>
                      <a:pt x="34" y="59"/>
                      <a:pt x="34" y="59"/>
                    </a:cubicBezTo>
                    <a:cubicBezTo>
                      <a:pt x="27" y="67"/>
                      <a:pt x="16" y="72"/>
                      <a:pt x="10" y="81"/>
                    </a:cubicBezTo>
                    <a:cubicBezTo>
                      <a:pt x="10" y="80"/>
                      <a:pt x="9" y="79"/>
                      <a:pt x="8" y="78"/>
                    </a:cubicBezTo>
                    <a:close/>
                    <a:moveTo>
                      <a:pt x="7" y="76"/>
                    </a:moveTo>
                    <a:cubicBezTo>
                      <a:pt x="10" y="73"/>
                      <a:pt x="13" y="70"/>
                      <a:pt x="16" y="67"/>
                    </a:cubicBezTo>
                    <a:cubicBezTo>
                      <a:pt x="17" y="66"/>
                      <a:pt x="19" y="64"/>
                      <a:pt x="20" y="63"/>
                    </a:cubicBezTo>
                    <a:cubicBezTo>
                      <a:pt x="22" y="61"/>
                      <a:pt x="28" y="55"/>
                      <a:pt x="23" y="61"/>
                    </a:cubicBezTo>
                    <a:cubicBezTo>
                      <a:pt x="21" y="65"/>
                      <a:pt x="18" y="68"/>
                      <a:pt x="15" y="71"/>
                    </a:cubicBezTo>
                    <a:cubicBezTo>
                      <a:pt x="12" y="73"/>
                      <a:pt x="10" y="75"/>
                      <a:pt x="8" y="77"/>
                    </a:cubicBezTo>
                    <a:cubicBezTo>
                      <a:pt x="7" y="77"/>
                      <a:pt x="7" y="76"/>
                      <a:pt x="7" y="76"/>
                    </a:cubicBezTo>
                    <a:close/>
                    <a:moveTo>
                      <a:pt x="4" y="67"/>
                    </a:moveTo>
                    <a:cubicBezTo>
                      <a:pt x="9" y="64"/>
                      <a:pt x="12" y="59"/>
                      <a:pt x="17" y="57"/>
                    </a:cubicBezTo>
                    <a:cubicBezTo>
                      <a:pt x="17" y="57"/>
                      <a:pt x="15" y="60"/>
                      <a:pt x="14" y="61"/>
                    </a:cubicBezTo>
                    <a:cubicBezTo>
                      <a:pt x="13" y="62"/>
                      <a:pt x="12" y="63"/>
                      <a:pt x="10" y="64"/>
                    </a:cubicBezTo>
                    <a:cubicBezTo>
                      <a:pt x="8" y="66"/>
                      <a:pt x="7" y="69"/>
                      <a:pt x="5" y="71"/>
                    </a:cubicBezTo>
                    <a:cubicBezTo>
                      <a:pt x="5" y="71"/>
                      <a:pt x="6" y="72"/>
                      <a:pt x="6" y="72"/>
                    </a:cubicBezTo>
                    <a:cubicBezTo>
                      <a:pt x="9" y="70"/>
                      <a:pt x="11" y="67"/>
                      <a:pt x="14" y="65"/>
                    </a:cubicBezTo>
                    <a:cubicBezTo>
                      <a:pt x="15" y="63"/>
                      <a:pt x="17" y="62"/>
                      <a:pt x="18" y="60"/>
                    </a:cubicBezTo>
                    <a:cubicBezTo>
                      <a:pt x="19" y="60"/>
                      <a:pt x="23" y="55"/>
                      <a:pt x="21" y="59"/>
                    </a:cubicBezTo>
                    <a:cubicBezTo>
                      <a:pt x="17" y="64"/>
                      <a:pt x="11" y="69"/>
                      <a:pt x="6" y="74"/>
                    </a:cubicBezTo>
                    <a:cubicBezTo>
                      <a:pt x="6" y="72"/>
                      <a:pt x="5" y="70"/>
                      <a:pt x="4" y="67"/>
                    </a:cubicBezTo>
                    <a:close/>
                    <a:moveTo>
                      <a:pt x="8" y="60"/>
                    </a:moveTo>
                    <a:cubicBezTo>
                      <a:pt x="9" y="59"/>
                      <a:pt x="10" y="57"/>
                      <a:pt x="12" y="56"/>
                    </a:cubicBezTo>
                    <a:cubicBezTo>
                      <a:pt x="15" y="54"/>
                      <a:pt x="12" y="57"/>
                      <a:pt x="11" y="58"/>
                    </a:cubicBezTo>
                    <a:cubicBezTo>
                      <a:pt x="9" y="60"/>
                      <a:pt x="6" y="62"/>
                      <a:pt x="4" y="66"/>
                    </a:cubicBezTo>
                    <a:cubicBezTo>
                      <a:pt x="4" y="65"/>
                      <a:pt x="4" y="64"/>
                      <a:pt x="4" y="64"/>
                    </a:cubicBezTo>
                    <a:cubicBezTo>
                      <a:pt x="5" y="62"/>
                      <a:pt x="6" y="61"/>
                      <a:pt x="8" y="60"/>
                    </a:cubicBezTo>
                    <a:close/>
                    <a:moveTo>
                      <a:pt x="11" y="75"/>
                    </a:moveTo>
                    <a:cubicBezTo>
                      <a:pt x="11" y="76"/>
                      <a:pt x="10" y="77"/>
                      <a:pt x="9" y="77"/>
                    </a:cubicBezTo>
                    <a:cubicBezTo>
                      <a:pt x="10" y="77"/>
                      <a:pt x="11" y="75"/>
                      <a:pt x="11" y="75"/>
                    </a:cubicBezTo>
                    <a:cubicBezTo>
                      <a:pt x="13" y="73"/>
                      <a:pt x="15" y="72"/>
                      <a:pt x="16" y="70"/>
                    </a:cubicBezTo>
                    <a:cubicBezTo>
                      <a:pt x="20" y="67"/>
                      <a:pt x="24" y="62"/>
                      <a:pt x="27" y="58"/>
                    </a:cubicBezTo>
                    <a:cubicBezTo>
                      <a:pt x="27" y="58"/>
                      <a:pt x="27" y="58"/>
                      <a:pt x="27" y="57"/>
                    </a:cubicBezTo>
                    <a:cubicBezTo>
                      <a:pt x="28" y="58"/>
                      <a:pt x="30" y="58"/>
                      <a:pt x="31" y="59"/>
                    </a:cubicBezTo>
                    <a:cubicBezTo>
                      <a:pt x="31" y="59"/>
                      <a:pt x="31" y="59"/>
                      <a:pt x="32" y="59"/>
                    </a:cubicBezTo>
                    <a:cubicBezTo>
                      <a:pt x="25" y="64"/>
                      <a:pt x="19" y="71"/>
                      <a:pt x="11" y="75"/>
                    </a:cubicBezTo>
                    <a:close/>
                    <a:moveTo>
                      <a:pt x="26" y="57"/>
                    </a:moveTo>
                    <a:cubicBezTo>
                      <a:pt x="19" y="62"/>
                      <a:pt x="13" y="69"/>
                      <a:pt x="7" y="75"/>
                    </a:cubicBezTo>
                    <a:cubicBezTo>
                      <a:pt x="9" y="73"/>
                      <a:pt x="13" y="68"/>
                      <a:pt x="16" y="66"/>
                    </a:cubicBezTo>
                    <a:cubicBezTo>
                      <a:pt x="18" y="63"/>
                      <a:pt x="21" y="60"/>
                      <a:pt x="23" y="56"/>
                    </a:cubicBezTo>
                    <a:cubicBezTo>
                      <a:pt x="23" y="56"/>
                      <a:pt x="23" y="56"/>
                      <a:pt x="23" y="56"/>
                    </a:cubicBezTo>
                    <a:cubicBezTo>
                      <a:pt x="24" y="56"/>
                      <a:pt x="25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lose/>
                    <a:moveTo>
                      <a:pt x="16" y="62"/>
                    </a:moveTo>
                    <a:cubicBezTo>
                      <a:pt x="14" y="63"/>
                      <a:pt x="13" y="65"/>
                      <a:pt x="11" y="66"/>
                    </a:cubicBezTo>
                    <a:cubicBezTo>
                      <a:pt x="10" y="68"/>
                      <a:pt x="8" y="69"/>
                      <a:pt x="7" y="70"/>
                    </a:cubicBezTo>
                    <a:cubicBezTo>
                      <a:pt x="9" y="67"/>
                      <a:pt x="11" y="64"/>
                      <a:pt x="14" y="62"/>
                    </a:cubicBezTo>
                    <a:cubicBezTo>
                      <a:pt x="16" y="60"/>
                      <a:pt x="18" y="59"/>
                      <a:pt x="19" y="56"/>
                    </a:cubicBezTo>
                    <a:cubicBezTo>
                      <a:pt x="19" y="55"/>
                      <a:pt x="18" y="55"/>
                      <a:pt x="18" y="55"/>
                    </a:cubicBezTo>
                    <a:cubicBezTo>
                      <a:pt x="13" y="58"/>
                      <a:pt x="10" y="62"/>
                      <a:pt x="6" y="65"/>
                    </a:cubicBezTo>
                    <a:cubicBezTo>
                      <a:pt x="4" y="67"/>
                      <a:pt x="5" y="66"/>
                      <a:pt x="6" y="64"/>
                    </a:cubicBezTo>
                    <a:cubicBezTo>
                      <a:pt x="7" y="63"/>
                      <a:pt x="8" y="62"/>
                      <a:pt x="9" y="61"/>
                    </a:cubicBezTo>
                    <a:cubicBezTo>
                      <a:pt x="11" y="59"/>
                      <a:pt x="13" y="57"/>
                      <a:pt x="14" y="55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55"/>
                      <a:pt x="20" y="55"/>
                      <a:pt x="22" y="56"/>
                    </a:cubicBezTo>
                    <a:cubicBezTo>
                      <a:pt x="22" y="56"/>
                      <a:pt x="22" y="56"/>
                      <a:pt x="22" y="56"/>
                    </a:cubicBezTo>
                    <a:cubicBezTo>
                      <a:pt x="20" y="58"/>
                      <a:pt x="18" y="60"/>
                      <a:pt x="16" y="62"/>
                    </a:cubicBezTo>
                    <a:close/>
                    <a:moveTo>
                      <a:pt x="5" y="61"/>
                    </a:moveTo>
                    <a:cubicBezTo>
                      <a:pt x="6" y="60"/>
                      <a:pt x="6" y="60"/>
                      <a:pt x="7" y="59"/>
                    </a:cubicBezTo>
                    <a:cubicBezTo>
                      <a:pt x="8" y="58"/>
                      <a:pt x="9" y="56"/>
                      <a:pt x="10" y="55"/>
                    </a:cubicBezTo>
                    <a:cubicBezTo>
                      <a:pt x="11" y="55"/>
                      <a:pt x="12" y="55"/>
                      <a:pt x="14" y="55"/>
                    </a:cubicBezTo>
                    <a:cubicBezTo>
                      <a:pt x="10" y="56"/>
                      <a:pt x="8" y="59"/>
                      <a:pt x="5" y="61"/>
                    </a:cubicBezTo>
                    <a:close/>
                    <a:moveTo>
                      <a:pt x="4" y="59"/>
                    </a:moveTo>
                    <a:cubicBezTo>
                      <a:pt x="5" y="58"/>
                      <a:pt x="6" y="57"/>
                      <a:pt x="7" y="56"/>
                    </a:cubicBezTo>
                    <a:cubicBezTo>
                      <a:pt x="8" y="56"/>
                      <a:pt x="8" y="55"/>
                      <a:pt x="9" y="55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9" y="56"/>
                      <a:pt x="8" y="56"/>
                      <a:pt x="8" y="57"/>
                    </a:cubicBezTo>
                    <a:cubicBezTo>
                      <a:pt x="6" y="59"/>
                      <a:pt x="5" y="61"/>
                      <a:pt x="4" y="62"/>
                    </a:cubicBezTo>
                    <a:cubicBezTo>
                      <a:pt x="3" y="62"/>
                      <a:pt x="3" y="61"/>
                      <a:pt x="3" y="61"/>
                    </a:cubicBezTo>
                    <a:cubicBezTo>
                      <a:pt x="3" y="60"/>
                      <a:pt x="3" y="58"/>
                      <a:pt x="3" y="57"/>
                    </a:cubicBezTo>
                    <a:cubicBezTo>
                      <a:pt x="5" y="56"/>
                      <a:pt x="6" y="56"/>
                      <a:pt x="7" y="55"/>
                    </a:cubicBezTo>
                    <a:cubicBezTo>
                      <a:pt x="6" y="56"/>
                      <a:pt x="5" y="58"/>
                      <a:pt x="4" y="59"/>
                    </a:cubicBezTo>
                    <a:cubicBezTo>
                      <a:pt x="3" y="59"/>
                      <a:pt x="4" y="60"/>
                      <a:pt x="4" y="59"/>
                    </a:cubicBezTo>
                    <a:close/>
                    <a:moveTo>
                      <a:pt x="11" y="82"/>
                    </a:moveTo>
                    <a:cubicBezTo>
                      <a:pt x="22" y="75"/>
                      <a:pt x="29" y="65"/>
                      <a:pt x="40" y="59"/>
                    </a:cubicBezTo>
                    <a:cubicBezTo>
                      <a:pt x="40" y="58"/>
                      <a:pt x="45" y="56"/>
                      <a:pt x="43" y="57"/>
                    </a:cubicBezTo>
                    <a:cubicBezTo>
                      <a:pt x="42" y="58"/>
                      <a:pt x="41" y="59"/>
                      <a:pt x="39" y="60"/>
                    </a:cubicBezTo>
                    <a:cubicBezTo>
                      <a:pt x="36" y="63"/>
                      <a:pt x="33" y="66"/>
                      <a:pt x="30" y="68"/>
                    </a:cubicBezTo>
                    <a:cubicBezTo>
                      <a:pt x="25" y="74"/>
                      <a:pt x="19" y="79"/>
                      <a:pt x="14" y="85"/>
                    </a:cubicBezTo>
                    <a:cubicBezTo>
                      <a:pt x="14" y="85"/>
                      <a:pt x="14" y="85"/>
                      <a:pt x="14" y="85"/>
                    </a:cubicBezTo>
                    <a:cubicBezTo>
                      <a:pt x="13" y="84"/>
                      <a:pt x="12" y="83"/>
                      <a:pt x="11" y="82"/>
                    </a:cubicBezTo>
                    <a:close/>
                    <a:moveTo>
                      <a:pt x="29" y="92"/>
                    </a:moveTo>
                    <a:cubicBezTo>
                      <a:pt x="30" y="92"/>
                      <a:pt x="30" y="92"/>
                      <a:pt x="31" y="91"/>
                    </a:cubicBezTo>
                    <a:cubicBezTo>
                      <a:pt x="31" y="92"/>
                      <a:pt x="31" y="91"/>
                      <a:pt x="32" y="91"/>
                    </a:cubicBezTo>
                    <a:cubicBezTo>
                      <a:pt x="33" y="90"/>
                      <a:pt x="34" y="89"/>
                      <a:pt x="35" y="89"/>
                    </a:cubicBezTo>
                    <a:cubicBezTo>
                      <a:pt x="41" y="84"/>
                      <a:pt x="47" y="79"/>
                      <a:pt x="53" y="74"/>
                    </a:cubicBezTo>
                    <a:cubicBezTo>
                      <a:pt x="56" y="71"/>
                      <a:pt x="59" y="69"/>
                      <a:pt x="62" y="66"/>
                    </a:cubicBezTo>
                    <a:cubicBezTo>
                      <a:pt x="63" y="65"/>
                      <a:pt x="65" y="63"/>
                      <a:pt x="66" y="62"/>
                    </a:cubicBezTo>
                    <a:cubicBezTo>
                      <a:pt x="67" y="62"/>
                      <a:pt x="68" y="61"/>
                      <a:pt x="69" y="60"/>
                    </a:cubicBezTo>
                    <a:cubicBezTo>
                      <a:pt x="69" y="60"/>
                      <a:pt x="70" y="60"/>
                      <a:pt x="70" y="60"/>
                    </a:cubicBezTo>
                    <a:cubicBezTo>
                      <a:pt x="60" y="72"/>
                      <a:pt x="45" y="81"/>
                      <a:pt x="35" y="92"/>
                    </a:cubicBezTo>
                    <a:cubicBezTo>
                      <a:pt x="34" y="93"/>
                      <a:pt x="35" y="93"/>
                      <a:pt x="35" y="93"/>
                    </a:cubicBezTo>
                    <a:cubicBezTo>
                      <a:pt x="47" y="84"/>
                      <a:pt x="59" y="75"/>
                      <a:pt x="71" y="64"/>
                    </a:cubicBezTo>
                    <a:cubicBezTo>
                      <a:pt x="70" y="65"/>
                      <a:pt x="69" y="66"/>
                      <a:pt x="68" y="67"/>
                    </a:cubicBezTo>
                    <a:cubicBezTo>
                      <a:pt x="64" y="70"/>
                      <a:pt x="61" y="73"/>
                      <a:pt x="58" y="76"/>
                    </a:cubicBezTo>
                    <a:cubicBezTo>
                      <a:pt x="52" y="82"/>
                      <a:pt x="46" y="87"/>
                      <a:pt x="40" y="93"/>
                    </a:cubicBezTo>
                    <a:cubicBezTo>
                      <a:pt x="40" y="93"/>
                      <a:pt x="40" y="94"/>
                      <a:pt x="40" y="93"/>
                    </a:cubicBezTo>
                    <a:cubicBezTo>
                      <a:pt x="52" y="85"/>
                      <a:pt x="62" y="76"/>
                      <a:pt x="73" y="66"/>
                    </a:cubicBezTo>
                    <a:cubicBezTo>
                      <a:pt x="73" y="66"/>
                      <a:pt x="73" y="66"/>
                      <a:pt x="73" y="67"/>
                    </a:cubicBezTo>
                    <a:cubicBezTo>
                      <a:pt x="70" y="70"/>
                      <a:pt x="67" y="73"/>
                      <a:pt x="64" y="75"/>
                    </a:cubicBezTo>
                    <a:cubicBezTo>
                      <a:pt x="58" y="81"/>
                      <a:pt x="53" y="86"/>
                      <a:pt x="47" y="92"/>
                    </a:cubicBezTo>
                    <a:cubicBezTo>
                      <a:pt x="47" y="92"/>
                      <a:pt x="47" y="93"/>
                      <a:pt x="48" y="92"/>
                    </a:cubicBezTo>
                    <a:cubicBezTo>
                      <a:pt x="57" y="86"/>
                      <a:pt x="65" y="77"/>
                      <a:pt x="74" y="69"/>
                    </a:cubicBezTo>
                    <a:cubicBezTo>
                      <a:pt x="75" y="69"/>
                      <a:pt x="76" y="68"/>
                      <a:pt x="77" y="67"/>
                    </a:cubicBezTo>
                    <a:cubicBezTo>
                      <a:pt x="76" y="68"/>
                      <a:pt x="75" y="70"/>
                      <a:pt x="74" y="71"/>
                    </a:cubicBezTo>
                    <a:cubicBezTo>
                      <a:pt x="72" y="73"/>
                      <a:pt x="70" y="74"/>
                      <a:pt x="68" y="76"/>
                    </a:cubicBezTo>
                    <a:cubicBezTo>
                      <a:pt x="63" y="80"/>
                      <a:pt x="59" y="85"/>
                      <a:pt x="54" y="89"/>
                    </a:cubicBezTo>
                    <a:cubicBezTo>
                      <a:pt x="54" y="90"/>
                      <a:pt x="54" y="90"/>
                      <a:pt x="55" y="90"/>
                    </a:cubicBezTo>
                    <a:cubicBezTo>
                      <a:pt x="62" y="87"/>
                      <a:pt x="67" y="81"/>
                      <a:pt x="73" y="76"/>
                    </a:cubicBezTo>
                    <a:cubicBezTo>
                      <a:pt x="73" y="76"/>
                      <a:pt x="75" y="74"/>
                      <a:pt x="76" y="73"/>
                    </a:cubicBezTo>
                    <a:cubicBezTo>
                      <a:pt x="76" y="73"/>
                      <a:pt x="76" y="74"/>
                      <a:pt x="76" y="74"/>
                    </a:cubicBezTo>
                    <a:cubicBezTo>
                      <a:pt x="74" y="76"/>
                      <a:pt x="72" y="77"/>
                      <a:pt x="71" y="78"/>
                    </a:cubicBezTo>
                    <a:cubicBezTo>
                      <a:pt x="67" y="81"/>
                      <a:pt x="65" y="85"/>
                      <a:pt x="61" y="88"/>
                    </a:cubicBezTo>
                    <a:cubicBezTo>
                      <a:pt x="61" y="88"/>
                      <a:pt x="61" y="89"/>
                      <a:pt x="61" y="89"/>
                    </a:cubicBezTo>
                    <a:cubicBezTo>
                      <a:pt x="56" y="91"/>
                      <a:pt x="49" y="93"/>
                      <a:pt x="43" y="93"/>
                    </a:cubicBezTo>
                    <a:cubicBezTo>
                      <a:pt x="38" y="94"/>
                      <a:pt x="34" y="93"/>
                      <a:pt x="29" y="92"/>
                    </a:cubicBezTo>
                    <a:close/>
                    <a:moveTo>
                      <a:pt x="64" y="87"/>
                    </a:moveTo>
                    <a:cubicBezTo>
                      <a:pt x="66" y="85"/>
                      <a:pt x="68" y="82"/>
                      <a:pt x="70" y="80"/>
                    </a:cubicBezTo>
                    <a:cubicBezTo>
                      <a:pt x="72" y="78"/>
                      <a:pt x="73" y="77"/>
                      <a:pt x="75" y="76"/>
                    </a:cubicBezTo>
                    <a:cubicBezTo>
                      <a:pt x="72" y="80"/>
                      <a:pt x="68" y="84"/>
                      <a:pt x="64" y="87"/>
                    </a:cubicBezTo>
                    <a:close/>
                    <a:moveTo>
                      <a:pt x="76" y="72"/>
                    </a:moveTo>
                    <a:cubicBezTo>
                      <a:pt x="73" y="75"/>
                      <a:pt x="70" y="77"/>
                      <a:pt x="67" y="80"/>
                    </a:cubicBezTo>
                    <a:cubicBezTo>
                      <a:pt x="65" y="82"/>
                      <a:pt x="63" y="84"/>
                      <a:pt x="61" y="86"/>
                    </a:cubicBezTo>
                    <a:cubicBezTo>
                      <a:pt x="60" y="87"/>
                      <a:pt x="54" y="91"/>
                      <a:pt x="57" y="87"/>
                    </a:cubicBezTo>
                    <a:cubicBezTo>
                      <a:pt x="61" y="83"/>
                      <a:pt x="65" y="79"/>
                      <a:pt x="70" y="75"/>
                    </a:cubicBezTo>
                    <a:cubicBezTo>
                      <a:pt x="73" y="73"/>
                      <a:pt x="77" y="70"/>
                      <a:pt x="78" y="66"/>
                    </a:cubicBezTo>
                    <a:cubicBezTo>
                      <a:pt x="78" y="66"/>
                      <a:pt x="78" y="65"/>
                      <a:pt x="78" y="66"/>
                    </a:cubicBezTo>
                    <a:cubicBezTo>
                      <a:pt x="73" y="70"/>
                      <a:pt x="68" y="73"/>
                      <a:pt x="64" y="77"/>
                    </a:cubicBezTo>
                    <a:cubicBezTo>
                      <a:pt x="61" y="80"/>
                      <a:pt x="59" y="82"/>
                      <a:pt x="56" y="85"/>
                    </a:cubicBezTo>
                    <a:cubicBezTo>
                      <a:pt x="54" y="87"/>
                      <a:pt x="50" y="90"/>
                      <a:pt x="49" y="91"/>
                    </a:cubicBezTo>
                    <a:cubicBezTo>
                      <a:pt x="58" y="82"/>
                      <a:pt x="68" y="73"/>
                      <a:pt x="77" y="64"/>
                    </a:cubicBezTo>
                    <a:cubicBezTo>
                      <a:pt x="77" y="64"/>
                      <a:pt x="77" y="63"/>
                      <a:pt x="77" y="63"/>
                    </a:cubicBezTo>
                    <a:cubicBezTo>
                      <a:pt x="78" y="63"/>
                      <a:pt x="78" y="62"/>
                      <a:pt x="79" y="62"/>
                    </a:cubicBezTo>
                    <a:cubicBezTo>
                      <a:pt x="79" y="61"/>
                      <a:pt x="78" y="61"/>
                      <a:pt x="78" y="61"/>
                    </a:cubicBezTo>
                    <a:cubicBezTo>
                      <a:pt x="72" y="67"/>
                      <a:pt x="65" y="72"/>
                      <a:pt x="59" y="78"/>
                    </a:cubicBezTo>
                    <a:cubicBezTo>
                      <a:pt x="56" y="80"/>
                      <a:pt x="53" y="83"/>
                      <a:pt x="50" y="85"/>
                    </a:cubicBezTo>
                    <a:cubicBezTo>
                      <a:pt x="48" y="87"/>
                      <a:pt x="46" y="88"/>
                      <a:pt x="44" y="90"/>
                    </a:cubicBezTo>
                    <a:cubicBezTo>
                      <a:pt x="50" y="85"/>
                      <a:pt x="55" y="80"/>
                      <a:pt x="60" y="76"/>
                    </a:cubicBezTo>
                    <a:cubicBezTo>
                      <a:pt x="65" y="70"/>
                      <a:pt x="71" y="65"/>
                      <a:pt x="76" y="59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69" y="65"/>
                      <a:pt x="63" y="70"/>
                      <a:pt x="56" y="76"/>
                    </a:cubicBezTo>
                    <a:cubicBezTo>
                      <a:pt x="53" y="79"/>
                      <a:pt x="49" y="82"/>
                      <a:pt x="45" y="85"/>
                    </a:cubicBezTo>
                    <a:cubicBezTo>
                      <a:pt x="43" y="86"/>
                      <a:pt x="41" y="88"/>
                      <a:pt x="39" y="89"/>
                    </a:cubicBezTo>
                    <a:cubicBezTo>
                      <a:pt x="38" y="89"/>
                      <a:pt x="37" y="91"/>
                      <a:pt x="37" y="91"/>
                    </a:cubicBezTo>
                    <a:cubicBezTo>
                      <a:pt x="37" y="91"/>
                      <a:pt x="37" y="91"/>
                      <a:pt x="37" y="90"/>
                    </a:cubicBezTo>
                    <a:cubicBezTo>
                      <a:pt x="43" y="85"/>
                      <a:pt x="50" y="80"/>
                      <a:pt x="56" y="74"/>
                    </a:cubicBezTo>
                    <a:cubicBezTo>
                      <a:pt x="61" y="69"/>
                      <a:pt x="67" y="65"/>
                      <a:pt x="72" y="59"/>
                    </a:cubicBezTo>
                    <a:cubicBezTo>
                      <a:pt x="74" y="58"/>
                      <a:pt x="76" y="57"/>
                      <a:pt x="79" y="58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79" y="59"/>
                      <a:pt x="79" y="60"/>
                      <a:pt x="79" y="61"/>
                    </a:cubicBezTo>
                    <a:cubicBezTo>
                      <a:pt x="79" y="65"/>
                      <a:pt x="78" y="69"/>
                      <a:pt x="76" y="72"/>
                    </a:cubicBezTo>
                    <a:close/>
                    <a:moveTo>
                      <a:pt x="34" y="27"/>
                    </a:moveTo>
                    <a:cubicBezTo>
                      <a:pt x="34" y="27"/>
                      <a:pt x="34" y="27"/>
                      <a:pt x="35" y="27"/>
                    </a:cubicBezTo>
                    <a:cubicBezTo>
                      <a:pt x="35" y="27"/>
                      <a:pt x="36" y="26"/>
                      <a:pt x="36" y="25"/>
                    </a:cubicBezTo>
                    <a:cubicBezTo>
                      <a:pt x="38" y="18"/>
                      <a:pt x="36" y="10"/>
                      <a:pt x="36" y="3"/>
                    </a:cubicBezTo>
                    <a:cubicBezTo>
                      <a:pt x="40" y="4"/>
                      <a:pt x="44" y="3"/>
                      <a:pt x="48" y="3"/>
                    </a:cubicBezTo>
                    <a:cubicBezTo>
                      <a:pt x="50" y="10"/>
                      <a:pt x="49" y="18"/>
                      <a:pt x="49" y="25"/>
                    </a:cubicBezTo>
                    <a:cubicBezTo>
                      <a:pt x="49" y="25"/>
                      <a:pt x="49" y="26"/>
                      <a:pt x="49" y="26"/>
                    </a:cubicBezTo>
                    <a:cubicBezTo>
                      <a:pt x="49" y="26"/>
                      <a:pt x="50" y="27"/>
                      <a:pt x="50" y="27"/>
                    </a:cubicBezTo>
                    <a:cubicBezTo>
                      <a:pt x="67" y="26"/>
                      <a:pt x="78" y="40"/>
                      <a:pt x="79" y="55"/>
                    </a:cubicBezTo>
                    <a:cubicBezTo>
                      <a:pt x="77" y="55"/>
                      <a:pt x="75" y="55"/>
                      <a:pt x="73" y="56"/>
                    </a:cubicBezTo>
                    <a:cubicBezTo>
                      <a:pt x="68" y="58"/>
                      <a:pt x="65" y="58"/>
                      <a:pt x="60" y="55"/>
                    </a:cubicBezTo>
                    <a:cubicBezTo>
                      <a:pt x="54" y="51"/>
                      <a:pt x="46" y="52"/>
                      <a:pt x="39" y="54"/>
                    </a:cubicBezTo>
                    <a:cubicBezTo>
                      <a:pt x="34" y="56"/>
                      <a:pt x="30" y="56"/>
                      <a:pt x="25" y="54"/>
                    </a:cubicBezTo>
                    <a:cubicBezTo>
                      <a:pt x="23" y="53"/>
                      <a:pt x="20" y="52"/>
                      <a:pt x="17" y="52"/>
                    </a:cubicBezTo>
                    <a:cubicBezTo>
                      <a:pt x="12" y="51"/>
                      <a:pt x="8" y="52"/>
                      <a:pt x="4" y="54"/>
                    </a:cubicBezTo>
                    <a:cubicBezTo>
                      <a:pt x="7" y="39"/>
                      <a:pt x="19" y="25"/>
                      <a:pt x="34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8" name="Freeform 50"/>
              <p:cNvSpPr>
                <a:spLocks noEditPoints="1"/>
              </p:cNvSpPr>
              <p:nvPr/>
            </p:nvSpPr>
            <p:spPr bwMode="auto">
              <a:xfrm>
                <a:off x="1743890" y="1238062"/>
                <a:ext cx="136048" cy="207350"/>
              </a:xfrm>
              <a:custGeom>
                <a:avLst/>
                <a:gdLst>
                  <a:gd name="T0" fmla="*/ 40 w 70"/>
                  <a:gd name="T1" fmla="*/ 86 h 107"/>
                  <a:gd name="T2" fmla="*/ 68 w 70"/>
                  <a:gd name="T3" fmla="*/ 21 h 107"/>
                  <a:gd name="T4" fmla="*/ 50 w 70"/>
                  <a:gd name="T5" fmla="*/ 1 h 107"/>
                  <a:gd name="T6" fmla="*/ 37 w 70"/>
                  <a:gd name="T7" fmla="*/ 20 h 107"/>
                  <a:gd name="T8" fmla="*/ 6 w 70"/>
                  <a:gd name="T9" fmla="*/ 83 h 107"/>
                  <a:gd name="T10" fmla="*/ 20 w 70"/>
                  <a:gd name="T11" fmla="*/ 81 h 107"/>
                  <a:gd name="T12" fmla="*/ 7 w 70"/>
                  <a:gd name="T13" fmla="*/ 97 h 107"/>
                  <a:gd name="T14" fmla="*/ 9 w 70"/>
                  <a:gd name="T15" fmla="*/ 97 h 107"/>
                  <a:gd name="T16" fmla="*/ 9 w 70"/>
                  <a:gd name="T17" fmla="*/ 99 h 107"/>
                  <a:gd name="T18" fmla="*/ 25 w 70"/>
                  <a:gd name="T19" fmla="*/ 84 h 107"/>
                  <a:gd name="T20" fmla="*/ 30 w 70"/>
                  <a:gd name="T21" fmla="*/ 84 h 107"/>
                  <a:gd name="T22" fmla="*/ 16 w 70"/>
                  <a:gd name="T23" fmla="*/ 102 h 107"/>
                  <a:gd name="T24" fmla="*/ 19 w 70"/>
                  <a:gd name="T25" fmla="*/ 103 h 107"/>
                  <a:gd name="T26" fmla="*/ 5 w 70"/>
                  <a:gd name="T27" fmla="*/ 91 h 107"/>
                  <a:gd name="T28" fmla="*/ 17 w 70"/>
                  <a:gd name="T29" fmla="*/ 81 h 107"/>
                  <a:gd name="T30" fmla="*/ 16 w 70"/>
                  <a:gd name="T31" fmla="*/ 84 h 107"/>
                  <a:gd name="T32" fmla="*/ 28 w 70"/>
                  <a:gd name="T33" fmla="*/ 80 h 107"/>
                  <a:gd name="T34" fmla="*/ 24 w 70"/>
                  <a:gd name="T35" fmla="*/ 81 h 107"/>
                  <a:gd name="T36" fmla="*/ 15 w 70"/>
                  <a:gd name="T37" fmla="*/ 99 h 107"/>
                  <a:gd name="T38" fmla="*/ 32 w 70"/>
                  <a:gd name="T39" fmla="*/ 81 h 107"/>
                  <a:gd name="T40" fmla="*/ 27 w 70"/>
                  <a:gd name="T41" fmla="*/ 92 h 107"/>
                  <a:gd name="T42" fmla="*/ 33 w 70"/>
                  <a:gd name="T43" fmla="*/ 82 h 107"/>
                  <a:gd name="T44" fmla="*/ 27 w 70"/>
                  <a:gd name="T45" fmla="*/ 101 h 107"/>
                  <a:gd name="T46" fmla="*/ 30 w 70"/>
                  <a:gd name="T47" fmla="*/ 93 h 107"/>
                  <a:gd name="T48" fmla="*/ 29 w 70"/>
                  <a:gd name="T49" fmla="*/ 93 h 107"/>
                  <a:gd name="T50" fmla="*/ 35 w 70"/>
                  <a:gd name="T51" fmla="*/ 83 h 107"/>
                  <a:gd name="T52" fmla="*/ 27 w 70"/>
                  <a:gd name="T53" fmla="*/ 103 h 107"/>
                  <a:gd name="T54" fmla="*/ 31 w 70"/>
                  <a:gd name="T55" fmla="*/ 102 h 107"/>
                  <a:gd name="T56" fmla="*/ 37 w 70"/>
                  <a:gd name="T57" fmla="*/ 97 h 107"/>
                  <a:gd name="T58" fmla="*/ 37 w 70"/>
                  <a:gd name="T59" fmla="*/ 93 h 107"/>
                  <a:gd name="T60" fmla="*/ 35 w 70"/>
                  <a:gd name="T61" fmla="*/ 92 h 107"/>
                  <a:gd name="T62" fmla="*/ 37 w 70"/>
                  <a:gd name="T63" fmla="*/ 87 h 107"/>
                  <a:gd name="T64" fmla="*/ 44 w 70"/>
                  <a:gd name="T65" fmla="*/ 4 h 107"/>
                  <a:gd name="T66" fmla="*/ 40 w 70"/>
                  <a:gd name="T67" fmla="*/ 7 h 107"/>
                  <a:gd name="T68" fmla="*/ 46 w 70"/>
                  <a:gd name="T69" fmla="*/ 8 h 107"/>
                  <a:gd name="T70" fmla="*/ 40 w 70"/>
                  <a:gd name="T71" fmla="*/ 10 h 107"/>
                  <a:gd name="T72" fmla="*/ 40 w 70"/>
                  <a:gd name="T73" fmla="*/ 10 h 107"/>
                  <a:gd name="T74" fmla="*/ 49 w 70"/>
                  <a:gd name="T75" fmla="*/ 12 h 107"/>
                  <a:gd name="T76" fmla="*/ 46 w 70"/>
                  <a:gd name="T77" fmla="*/ 19 h 107"/>
                  <a:gd name="T78" fmla="*/ 46 w 70"/>
                  <a:gd name="T79" fmla="*/ 19 h 107"/>
                  <a:gd name="T80" fmla="*/ 47 w 70"/>
                  <a:gd name="T81" fmla="*/ 19 h 107"/>
                  <a:gd name="T82" fmla="*/ 56 w 70"/>
                  <a:gd name="T83" fmla="*/ 19 h 107"/>
                  <a:gd name="T84" fmla="*/ 64 w 70"/>
                  <a:gd name="T85" fmla="*/ 20 h 107"/>
                  <a:gd name="T86" fmla="*/ 61 w 70"/>
                  <a:gd name="T87" fmla="*/ 20 h 107"/>
                  <a:gd name="T88" fmla="*/ 57 w 70"/>
                  <a:gd name="T89" fmla="*/ 18 h 107"/>
                  <a:gd name="T90" fmla="*/ 63 w 70"/>
                  <a:gd name="T91" fmla="*/ 20 h 107"/>
                  <a:gd name="T92" fmla="*/ 61 w 70"/>
                  <a:gd name="T93" fmla="*/ 17 h 107"/>
                  <a:gd name="T94" fmla="*/ 67 w 70"/>
                  <a:gd name="T95" fmla="*/ 5 h 107"/>
                  <a:gd name="T96" fmla="*/ 50 w 70"/>
                  <a:gd name="T97" fmla="*/ 16 h 107"/>
                  <a:gd name="T98" fmla="*/ 48 w 70"/>
                  <a:gd name="T99" fmla="*/ 14 h 107"/>
                  <a:gd name="T100" fmla="*/ 43 w 70"/>
                  <a:gd name="T101" fmla="*/ 15 h 107"/>
                  <a:gd name="T102" fmla="*/ 41 w 70"/>
                  <a:gd name="T103" fmla="*/ 12 h 107"/>
                  <a:gd name="T104" fmla="*/ 46 w 70"/>
                  <a:gd name="T105" fmla="*/ 5 h 107"/>
                  <a:gd name="T106" fmla="*/ 40 w 70"/>
                  <a:gd name="T107" fmla="*/ 9 h 107"/>
                  <a:gd name="T108" fmla="*/ 24 w 70"/>
                  <a:gd name="T109" fmla="*/ 80 h 107"/>
                  <a:gd name="T110" fmla="*/ 24 w 70"/>
                  <a:gd name="T111" fmla="*/ 80 h 107"/>
                  <a:gd name="T112" fmla="*/ 10 w 70"/>
                  <a:gd name="T113" fmla="*/ 8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0" h="107">
                    <a:moveTo>
                      <a:pt x="8" y="102"/>
                    </a:moveTo>
                    <a:cubicBezTo>
                      <a:pt x="15" y="107"/>
                      <a:pt x="25" y="107"/>
                      <a:pt x="32" y="105"/>
                    </a:cubicBezTo>
                    <a:cubicBezTo>
                      <a:pt x="41" y="101"/>
                      <a:pt x="43" y="93"/>
                      <a:pt x="40" y="86"/>
                    </a:cubicBezTo>
                    <a:cubicBezTo>
                      <a:pt x="40" y="86"/>
                      <a:pt x="40" y="86"/>
                      <a:pt x="40" y="86"/>
                    </a:cubicBezTo>
                    <a:cubicBezTo>
                      <a:pt x="42" y="65"/>
                      <a:pt x="41" y="43"/>
                      <a:pt x="40" y="22"/>
                    </a:cubicBezTo>
                    <a:cubicBezTo>
                      <a:pt x="49" y="23"/>
                      <a:pt x="57" y="21"/>
                      <a:pt x="66" y="23"/>
                    </a:cubicBezTo>
                    <a:cubicBezTo>
                      <a:pt x="67" y="23"/>
                      <a:pt x="68" y="22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15"/>
                      <a:pt x="70" y="9"/>
                      <a:pt x="70" y="3"/>
                    </a:cubicBezTo>
                    <a:cubicBezTo>
                      <a:pt x="70" y="2"/>
                      <a:pt x="69" y="2"/>
                      <a:pt x="69" y="2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62" y="2"/>
                      <a:pt x="56" y="2"/>
                      <a:pt x="50" y="1"/>
                    </a:cubicBezTo>
                    <a:cubicBezTo>
                      <a:pt x="46" y="1"/>
                      <a:pt x="41" y="0"/>
                      <a:pt x="38" y="2"/>
                    </a:cubicBezTo>
                    <a:cubicBezTo>
                      <a:pt x="37" y="3"/>
                      <a:pt x="37" y="3"/>
                      <a:pt x="37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7" y="9"/>
                      <a:pt x="37" y="14"/>
                      <a:pt x="37" y="20"/>
                    </a:cubicBezTo>
                    <a:cubicBezTo>
                      <a:pt x="37" y="20"/>
                      <a:pt x="37" y="21"/>
                      <a:pt x="37" y="21"/>
                    </a:cubicBezTo>
                    <a:cubicBezTo>
                      <a:pt x="38" y="41"/>
                      <a:pt x="39" y="61"/>
                      <a:pt x="37" y="81"/>
                    </a:cubicBezTo>
                    <a:cubicBezTo>
                      <a:pt x="37" y="81"/>
                      <a:pt x="37" y="80"/>
                      <a:pt x="36" y="80"/>
                    </a:cubicBezTo>
                    <a:cubicBezTo>
                      <a:pt x="27" y="76"/>
                      <a:pt x="14" y="76"/>
                      <a:pt x="6" y="83"/>
                    </a:cubicBezTo>
                    <a:cubicBezTo>
                      <a:pt x="0" y="89"/>
                      <a:pt x="0" y="98"/>
                      <a:pt x="8" y="102"/>
                    </a:cubicBezTo>
                    <a:close/>
                    <a:moveTo>
                      <a:pt x="5" y="95"/>
                    </a:moveTo>
                    <a:cubicBezTo>
                      <a:pt x="10" y="91"/>
                      <a:pt x="14" y="85"/>
                      <a:pt x="19" y="81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1"/>
                      <a:pt x="20" y="81"/>
                      <a:pt x="19" y="82"/>
                    </a:cubicBezTo>
                    <a:cubicBezTo>
                      <a:pt x="18" y="83"/>
                      <a:pt x="17" y="84"/>
                      <a:pt x="17" y="85"/>
                    </a:cubicBezTo>
                    <a:cubicBezTo>
                      <a:pt x="15" y="88"/>
                      <a:pt x="13" y="90"/>
                      <a:pt x="11" y="93"/>
                    </a:cubicBezTo>
                    <a:cubicBezTo>
                      <a:pt x="10" y="94"/>
                      <a:pt x="8" y="96"/>
                      <a:pt x="7" y="97"/>
                    </a:cubicBezTo>
                    <a:cubicBezTo>
                      <a:pt x="7" y="98"/>
                      <a:pt x="7" y="98"/>
                      <a:pt x="8" y="98"/>
                    </a:cubicBezTo>
                    <a:cubicBezTo>
                      <a:pt x="8" y="97"/>
                      <a:pt x="8" y="97"/>
                      <a:pt x="9" y="97"/>
                    </a:cubicBezTo>
                    <a:cubicBezTo>
                      <a:pt x="9" y="97"/>
                      <a:pt x="9" y="97"/>
                      <a:pt x="9" y="97"/>
                    </a:cubicBezTo>
                    <a:cubicBezTo>
                      <a:pt x="9" y="97"/>
                      <a:pt x="9" y="97"/>
                      <a:pt x="9" y="97"/>
                    </a:cubicBezTo>
                    <a:cubicBezTo>
                      <a:pt x="10" y="96"/>
                      <a:pt x="11" y="95"/>
                      <a:pt x="11" y="93"/>
                    </a:cubicBezTo>
                    <a:cubicBezTo>
                      <a:pt x="12" y="92"/>
                      <a:pt x="13" y="91"/>
                      <a:pt x="14" y="90"/>
                    </a:cubicBezTo>
                    <a:cubicBezTo>
                      <a:pt x="17" y="87"/>
                      <a:pt x="21" y="84"/>
                      <a:pt x="23" y="81"/>
                    </a:cubicBezTo>
                    <a:cubicBezTo>
                      <a:pt x="18" y="87"/>
                      <a:pt x="13" y="92"/>
                      <a:pt x="9" y="99"/>
                    </a:cubicBezTo>
                    <a:cubicBezTo>
                      <a:pt x="9" y="99"/>
                      <a:pt x="9" y="99"/>
                      <a:pt x="10" y="99"/>
                    </a:cubicBezTo>
                    <a:cubicBezTo>
                      <a:pt x="16" y="95"/>
                      <a:pt x="20" y="88"/>
                      <a:pt x="26" y="83"/>
                    </a:cubicBezTo>
                    <a:cubicBezTo>
                      <a:pt x="26" y="83"/>
                      <a:pt x="26" y="83"/>
                      <a:pt x="26" y="82"/>
                    </a:cubicBezTo>
                    <a:cubicBezTo>
                      <a:pt x="26" y="83"/>
                      <a:pt x="25" y="84"/>
                      <a:pt x="25" y="84"/>
                    </a:cubicBezTo>
                    <a:cubicBezTo>
                      <a:pt x="23" y="86"/>
                      <a:pt x="22" y="88"/>
                      <a:pt x="20" y="90"/>
                    </a:cubicBezTo>
                    <a:cubicBezTo>
                      <a:pt x="18" y="93"/>
                      <a:pt x="15" y="97"/>
                      <a:pt x="12" y="100"/>
                    </a:cubicBezTo>
                    <a:cubicBezTo>
                      <a:pt x="12" y="100"/>
                      <a:pt x="13" y="101"/>
                      <a:pt x="13" y="101"/>
                    </a:cubicBezTo>
                    <a:cubicBezTo>
                      <a:pt x="20" y="97"/>
                      <a:pt x="24" y="90"/>
                      <a:pt x="30" y="84"/>
                    </a:cubicBezTo>
                    <a:cubicBezTo>
                      <a:pt x="31" y="83"/>
                      <a:pt x="33" y="81"/>
                      <a:pt x="31" y="84"/>
                    </a:cubicBezTo>
                    <a:cubicBezTo>
                      <a:pt x="29" y="87"/>
                      <a:pt x="27" y="89"/>
                      <a:pt x="25" y="91"/>
                    </a:cubicBezTo>
                    <a:cubicBezTo>
                      <a:pt x="23" y="95"/>
                      <a:pt x="18" y="98"/>
                      <a:pt x="15" y="102"/>
                    </a:cubicBezTo>
                    <a:cubicBezTo>
                      <a:pt x="15" y="102"/>
                      <a:pt x="15" y="102"/>
                      <a:pt x="16" y="102"/>
                    </a:cubicBezTo>
                    <a:cubicBezTo>
                      <a:pt x="23" y="98"/>
                      <a:pt x="28" y="91"/>
                      <a:pt x="33" y="85"/>
                    </a:cubicBezTo>
                    <a:cubicBezTo>
                      <a:pt x="35" y="83"/>
                      <a:pt x="33" y="86"/>
                      <a:pt x="32" y="87"/>
                    </a:cubicBezTo>
                    <a:cubicBezTo>
                      <a:pt x="31" y="89"/>
                      <a:pt x="29" y="91"/>
                      <a:pt x="27" y="93"/>
                    </a:cubicBezTo>
                    <a:cubicBezTo>
                      <a:pt x="24" y="96"/>
                      <a:pt x="21" y="99"/>
                      <a:pt x="19" y="103"/>
                    </a:cubicBezTo>
                    <a:cubicBezTo>
                      <a:pt x="19" y="103"/>
                      <a:pt x="19" y="103"/>
                      <a:pt x="19" y="103"/>
                    </a:cubicBezTo>
                    <a:cubicBezTo>
                      <a:pt x="15" y="103"/>
                      <a:pt x="12" y="101"/>
                      <a:pt x="9" y="100"/>
                    </a:cubicBezTo>
                    <a:cubicBezTo>
                      <a:pt x="7" y="99"/>
                      <a:pt x="6" y="97"/>
                      <a:pt x="5" y="95"/>
                    </a:cubicBezTo>
                    <a:close/>
                    <a:moveTo>
                      <a:pt x="5" y="91"/>
                    </a:moveTo>
                    <a:cubicBezTo>
                      <a:pt x="6" y="89"/>
                      <a:pt x="8" y="88"/>
                      <a:pt x="9" y="86"/>
                    </a:cubicBezTo>
                    <a:cubicBezTo>
                      <a:pt x="11" y="85"/>
                      <a:pt x="13" y="83"/>
                      <a:pt x="14" y="82"/>
                    </a:cubicBezTo>
                    <a:cubicBezTo>
                      <a:pt x="14" y="82"/>
                      <a:pt x="16" y="81"/>
                      <a:pt x="17" y="81"/>
                    </a:cubicBezTo>
                    <a:cubicBezTo>
                      <a:pt x="17" y="81"/>
                      <a:pt x="17" y="81"/>
                      <a:pt x="17" y="81"/>
                    </a:cubicBezTo>
                    <a:cubicBezTo>
                      <a:pt x="14" y="86"/>
                      <a:pt x="9" y="90"/>
                      <a:pt x="5" y="94"/>
                    </a:cubicBezTo>
                    <a:cubicBezTo>
                      <a:pt x="5" y="93"/>
                      <a:pt x="5" y="92"/>
                      <a:pt x="5" y="91"/>
                    </a:cubicBezTo>
                    <a:close/>
                    <a:moveTo>
                      <a:pt x="20" y="80"/>
                    </a:moveTo>
                    <a:cubicBezTo>
                      <a:pt x="18" y="81"/>
                      <a:pt x="17" y="82"/>
                      <a:pt x="16" y="84"/>
                    </a:cubicBezTo>
                    <a:cubicBezTo>
                      <a:pt x="16" y="83"/>
                      <a:pt x="17" y="81"/>
                      <a:pt x="18" y="80"/>
                    </a:cubicBezTo>
                    <a:cubicBezTo>
                      <a:pt x="19" y="80"/>
                      <a:pt x="19" y="80"/>
                      <a:pt x="20" y="80"/>
                    </a:cubicBezTo>
                    <a:close/>
                    <a:moveTo>
                      <a:pt x="24" y="80"/>
                    </a:moveTo>
                    <a:cubicBezTo>
                      <a:pt x="25" y="80"/>
                      <a:pt x="26" y="80"/>
                      <a:pt x="28" y="80"/>
                    </a:cubicBezTo>
                    <a:cubicBezTo>
                      <a:pt x="22" y="85"/>
                      <a:pt x="18" y="90"/>
                      <a:pt x="14" y="95"/>
                    </a:cubicBezTo>
                    <a:cubicBezTo>
                      <a:pt x="13" y="95"/>
                      <a:pt x="9" y="100"/>
                      <a:pt x="11" y="96"/>
                    </a:cubicBezTo>
                    <a:cubicBezTo>
                      <a:pt x="12" y="94"/>
                      <a:pt x="14" y="92"/>
                      <a:pt x="16" y="90"/>
                    </a:cubicBezTo>
                    <a:cubicBezTo>
                      <a:pt x="19" y="87"/>
                      <a:pt x="22" y="84"/>
                      <a:pt x="24" y="81"/>
                    </a:cubicBezTo>
                    <a:cubicBezTo>
                      <a:pt x="24" y="81"/>
                      <a:pt x="24" y="80"/>
                      <a:pt x="24" y="80"/>
                    </a:cubicBezTo>
                    <a:close/>
                    <a:moveTo>
                      <a:pt x="32" y="81"/>
                    </a:moveTo>
                    <a:cubicBezTo>
                      <a:pt x="27" y="86"/>
                      <a:pt x="23" y="91"/>
                      <a:pt x="18" y="96"/>
                    </a:cubicBezTo>
                    <a:cubicBezTo>
                      <a:pt x="17" y="97"/>
                      <a:pt x="16" y="98"/>
                      <a:pt x="15" y="99"/>
                    </a:cubicBezTo>
                    <a:cubicBezTo>
                      <a:pt x="14" y="100"/>
                      <a:pt x="13" y="100"/>
                      <a:pt x="14" y="99"/>
                    </a:cubicBezTo>
                    <a:cubicBezTo>
                      <a:pt x="16" y="97"/>
                      <a:pt x="18" y="94"/>
                      <a:pt x="20" y="92"/>
                    </a:cubicBezTo>
                    <a:cubicBezTo>
                      <a:pt x="23" y="88"/>
                      <a:pt x="26" y="84"/>
                      <a:pt x="29" y="81"/>
                    </a:cubicBezTo>
                    <a:cubicBezTo>
                      <a:pt x="30" y="81"/>
                      <a:pt x="31" y="81"/>
                      <a:pt x="32" y="81"/>
                    </a:cubicBezTo>
                    <a:close/>
                    <a:moveTo>
                      <a:pt x="34" y="82"/>
                    </a:moveTo>
                    <a:cubicBezTo>
                      <a:pt x="34" y="82"/>
                      <a:pt x="34" y="82"/>
                      <a:pt x="34" y="83"/>
                    </a:cubicBezTo>
                    <a:cubicBezTo>
                      <a:pt x="34" y="83"/>
                      <a:pt x="34" y="83"/>
                      <a:pt x="34" y="83"/>
                    </a:cubicBezTo>
                    <a:cubicBezTo>
                      <a:pt x="32" y="86"/>
                      <a:pt x="29" y="89"/>
                      <a:pt x="27" y="92"/>
                    </a:cubicBezTo>
                    <a:cubicBezTo>
                      <a:pt x="25" y="93"/>
                      <a:pt x="24" y="95"/>
                      <a:pt x="22" y="96"/>
                    </a:cubicBezTo>
                    <a:cubicBezTo>
                      <a:pt x="21" y="98"/>
                      <a:pt x="18" y="99"/>
                      <a:pt x="17" y="101"/>
                    </a:cubicBezTo>
                    <a:cubicBezTo>
                      <a:pt x="19" y="98"/>
                      <a:pt x="23" y="96"/>
                      <a:pt x="25" y="93"/>
                    </a:cubicBezTo>
                    <a:cubicBezTo>
                      <a:pt x="28" y="89"/>
                      <a:pt x="31" y="86"/>
                      <a:pt x="33" y="82"/>
                    </a:cubicBezTo>
                    <a:cubicBezTo>
                      <a:pt x="33" y="82"/>
                      <a:pt x="34" y="82"/>
                      <a:pt x="34" y="82"/>
                    </a:cubicBezTo>
                    <a:close/>
                    <a:moveTo>
                      <a:pt x="26" y="103"/>
                    </a:moveTo>
                    <a:cubicBezTo>
                      <a:pt x="26" y="103"/>
                      <a:pt x="25" y="103"/>
                      <a:pt x="25" y="103"/>
                    </a:cubicBezTo>
                    <a:cubicBezTo>
                      <a:pt x="25" y="102"/>
                      <a:pt x="26" y="102"/>
                      <a:pt x="27" y="101"/>
                    </a:cubicBezTo>
                    <a:cubicBezTo>
                      <a:pt x="27" y="102"/>
                      <a:pt x="26" y="102"/>
                      <a:pt x="26" y="103"/>
                    </a:cubicBezTo>
                    <a:cubicBezTo>
                      <a:pt x="26" y="103"/>
                      <a:pt x="26" y="103"/>
                      <a:pt x="26" y="103"/>
                    </a:cubicBezTo>
                    <a:close/>
                    <a:moveTo>
                      <a:pt x="19" y="103"/>
                    </a:moveTo>
                    <a:cubicBezTo>
                      <a:pt x="23" y="100"/>
                      <a:pt x="27" y="97"/>
                      <a:pt x="30" y="93"/>
                    </a:cubicBezTo>
                    <a:cubicBezTo>
                      <a:pt x="30" y="94"/>
                      <a:pt x="30" y="94"/>
                      <a:pt x="29" y="95"/>
                    </a:cubicBezTo>
                    <a:cubicBezTo>
                      <a:pt x="27" y="97"/>
                      <a:pt x="25" y="100"/>
                      <a:pt x="23" y="103"/>
                    </a:cubicBezTo>
                    <a:cubicBezTo>
                      <a:pt x="22" y="103"/>
                      <a:pt x="20" y="103"/>
                      <a:pt x="19" y="103"/>
                    </a:cubicBezTo>
                    <a:close/>
                    <a:moveTo>
                      <a:pt x="29" y="93"/>
                    </a:moveTo>
                    <a:cubicBezTo>
                      <a:pt x="28" y="95"/>
                      <a:pt x="26" y="96"/>
                      <a:pt x="25" y="98"/>
                    </a:cubicBezTo>
                    <a:cubicBezTo>
                      <a:pt x="24" y="98"/>
                      <a:pt x="19" y="104"/>
                      <a:pt x="21" y="101"/>
                    </a:cubicBezTo>
                    <a:cubicBezTo>
                      <a:pt x="26" y="95"/>
                      <a:pt x="32" y="90"/>
                      <a:pt x="35" y="83"/>
                    </a:cubicBezTo>
                    <a:cubicBezTo>
                      <a:pt x="35" y="83"/>
                      <a:pt x="35" y="83"/>
                      <a:pt x="35" y="83"/>
                    </a:cubicBezTo>
                    <a:cubicBezTo>
                      <a:pt x="36" y="84"/>
                      <a:pt x="36" y="85"/>
                      <a:pt x="37" y="86"/>
                    </a:cubicBezTo>
                    <a:cubicBezTo>
                      <a:pt x="34" y="88"/>
                      <a:pt x="32" y="91"/>
                      <a:pt x="29" y="93"/>
                    </a:cubicBezTo>
                    <a:close/>
                    <a:moveTo>
                      <a:pt x="28" y="103"/>
                    </a:moveTo>
                    <a:cubicBezTo>
                      <a:pt x="28" y="103"/>
                      <a:pt x="27" y="103"/>
                      <a:pt x="27" y="103"/>
                    </a:cubicBezTo>
                    <a:cubicBezTo>
                      <a:pt x="29" y="101"/>
                      <a:pt x="31" y="99"/>
                      <a:pt x="34" y="97"/>
                    </a:cubicBezTo>
                    <a:cubicBezTo>
                      <a:pt x="35" y="96"/>
                      <a:pt x="38" y="92"/>
                      <a:pt x="34" y="97"/>
                    </a:cubicBezTo>
                    <a:cubicBezTo>
                      <a:pt x="33" y="98"/>
                      <a:pt x="32" y="100"/>
                      <a:pt x="30" y="101"/>
                    </a:cubicBezTo>
                    <a:cubicBezTo>
                      <a:pt x="30" y="101"/>
                      <a:pt x="30" y="102"/>
                      <a:pt x="31" y="102"/>
                    </a:cubicBezTo>
                    <a:cubicBezTo>
                      <a:pt x="33" y="100"/>
                      <a:pt x="35" y="99"/>
                      <a:pt x="37" y="97"/>
                    </a:cubicBezTo>
                    <a:cubicBezTo>
                      <a:pt x="35" y="100"/>
                      <a:pt x="32" y="102"/>
                      <a:pt x="28" y="103"/>
                    </a:cubicBezTo>
                    <a:close/>
                    <a:moveTo>
                      <a:pt x="38" y="94"/>
                    </a:moveTo>
                    <a:cubicBezTo>
                      <a:pt x="38" y="95"/>
                      <a:pt x="38" y="96"/>
                      <a:pt x="37" y="97"/>
                    </a:cubicBezTo>
                    <a:cubicBezTo>
                      <a:pt x="37" y="97"/>
                      <a:pt x="37" y="96"/>
                      <a:pt x="37" y="97"/>
                    </a:cubicBezTo>
                    <a:cubicBezTo>
                      <a:pt x="36" y="97"/>
                      <a:pt x="34" y="98"/>
                      <a:pt x="33" y="99"/>
                    </a:cubicBezTo>
                    <a:cubicBezTo>
                      <a:pt x="35" y="97"/>
                      <a:pt x="36" y="96"/>
                      <a:pt x="37" y="94"/>
                    </a:cubicBezTo>
                    <a:cubicBezTo>
                      <a:pt x="37" y="93"/>
                      <a:pt x="37" y="93"/>
                      <a:pt x="37" y="93"/>
                    </a:cubicBezTo>
                    <a:cubicBezTo>
                      <a:pt x="33" y="96"/>
                      <a:pt x="30" y="99"/>
                      <a:pt x="27" y="101"/>
                    </a:cubicBezTo>
                    <a:cubicBezTo>
                      <a:pt x="30" y="99"/>
                      <a:pt x="33" y="95"/>
                      <a:pt x="36" y="92"/>
                    </a:cubicBezTo>
                    <a:cubicBezTo>
                      <a:pt x="37" y="92"/>
                      <a:pt x="36" y="91"/>
                      <a:pt x="36" y="91"/>
                    </a:cubicBezTo>
                    <a:cubicBezTo>
                      <a:pt x="35" y="92"/>
                      <a:pt x="35" y="92"/>
                      <a:pt x="35" y="92"/>
                    </a:cubicBezTo>
                    <a:cubicBezTo>
                      <a:pt x="35" y="92"/>
                      <a:pt x="34" y="93"/>
                      <a:pt x="34" y="93"/>
                    </a:cubicBezTo>
                    <a:cubicBezTo>
                      <a:pt x="30" y="97"/>
                      <a:pt x="26" y="100"/>
                      <a:pt x="24" y="103"/>
                    </a:cubicBezTo>
                    <a:cubicBezTo>
                      <a:pt x="24" y="103"/>
                      <a:pt x="24" y="103"/>
                      <a:pt x="24" y="103"/>
                    </a:cubicBezTo>
                    <a:cubicBezTo>
                      <a:pt x="28" y="97"/>
                      <a:pt x="32" y="92"/>
                      <a:pt x="37" y="87"/>
                    </a:cubicBezTo>
                    <a:cubicBezTo>
                      <a:pt x="39" y="89"/>
                      <a:pt x="39" y="91"/>
                      <a:pt x="38" y="94"/>
                    </a:cubicBezTo>
                    <a:close/>
                    <a:moveTo>
                      <a:pt x="40" y="5"/>
                    </a:moveTo>
                    <a:cubicBezTo>
                      <a:pt x="40" y="5"/>
                      <a:pt x="40" y="5"/>
                      <a:pt x="40" y="5"/>
                    </a:cubicBezTo>
                    <a:cubicBezTo>
                      <a:pt x="41" y="4"/>
                      <a:pt x="42" y="4"/>
                      <a:pt x="44" y="4"/>
                    </a:cubicBezTo>
                    <a:cubicBezTo>
                      <a:pt x="42" y="4"/>
                      <a:pt x="41" y="5"/>
                      <a:pt x="40" y="5"/>
                    </a:cubicBezTo>
                    <a:close/>
                    <a:moveTo>
                      <a:pt x="40" y="6"/>
                    </a:moveTo>
                    <a:cubicBezTo>
                      <a:pt x="40" y="6"/>
                      <a:pt x="41" y="6"/>
                      <a:pt x="42" y="5"/>
                    </a:cubicBezTo>
                    <a:cubicBezTo>
                      <a:pt x="41" y="6"/>
                      <a:pt x="40" y="7"/>
                      <a:pt x="40" y="7"/>
                    </a:cubicBezTo>
                    <a:cubicBezTo>
                      <a:pt x="40" y="7"/>
                      <a:pt x="40" y="6"/>
                      <a:pt x="40" y="6"/>
                    </a:cubicBezTo>
                    <a:close/>
                    <a:moveTo>
                      <a:pt x="40" y="14"/>
                    </a:moveTo>
                    <a:cubicBezTo>
                      <a:pt x="41" y="13"/>
                      <a:pt x="43" y="12"/>
                      <a:pt x="44" y="10"/>
                    </a:cubicBezTo>
                    <a:cubicBezTo>
                      <a:pt x="45" y="10"/>
                      <a:pt x="45" y="9"/>
                      <a:pt x="46" y="8"/>
                    </a:cubicBezTo>
                    <a:cubicBezTo>
                      <a:pt x="47" y="8"/>
                      <a:pt x="51" y="3"/>
                      <a:pt x="48" y="7"/>
                    </a:cubicBezTo>
                    <a:cubicBezTo>
                      <a:pt x="46" y="10"/>
                      <a:pt x="43" y="13"/>
                      <a:pt x="40" y="17"/>
                    </a:cubicBezTo>
                    <a:cubicBezTo>
                      <a:pt x="40" y="16"/>
                      <a:pt x="40" y="15"/>
                      <a:pt x="40" y="14"/>
                    </a:cubicBezTo>
                    <a:close/>
                    <a:moveTo>
                      <a:pt x="40" y="10"/>
                    </a:moveTo>
                    <a:cubicBezTo>
                      <a:pt x="41" y="10"/>
                      <a:pt x="41" y="9"/>
                      <a:pt x="42" y="9"/>
                    </a:cubicBezTo>
                    <a:cubicBezTo>
                      <a:pt x="42" y="8"/>
                      <a:pt x="43" y="8"/>
                      <a:pt x="43" y="8"/>
                    </a:cubicBezTo>
                    <a:cubicBezTo>
                      <a:pt x="42" y="9"/>
                      <a:pt x="41" y="10"/>
                      <a:pt x="40" y="12"/>
                    </a:cubicBezTo>
                    <a:cubicBezTo>
                      <a:pt x="40" y="11"/>
                      <a:pt x="40" y="11"/>
                      <a:pt x="40" y="10"/>
                    </a:cubicBezTo>
                    <a:close/>
                    <a:moveTo>
                      <a:pt x="40" y="18"/>
                    </a:moveTo>
                    <a:cubicBezTo>
                      <a:pt x="44" y="16"/>
                      <a:pt x="47" y="12"/>
                      <a:pt x="51" y="9"/>
                    </a:cubicBezTo>
                    <a:cubicBezTo>
                      <a:pt x="51" y="8"/>
                      <a:pt x="55" y="5"/>
                      <a:pt x="53" y="6"/>
                    </a:cubicBezTo>
                    <a:cubicBezTo>
                      <a:pt x="52" y="8"/>
                      <a:pt x="51" y="10"/>
                      <a:pt x="49" y="12"/>
                    </a:cubicBezTo>
                    <a:cubicBezTo>
                      <a:pt x="47" y="14"/>
                      <a:pt x="45" y="17"/>
                      <a:pt x="43" y="19"/>
                    </a:cubicBezTo>
                    <a:cubicBezTo>
                      <a:pt x="42" y="19"/>
                      <a:pt x="41" y="19"/>
                      <a:pt x="40" y="19"/>
                    </a:cubicBezTo>
                    <a:cubicBezTo>
                      <a:pt x="40" y="19"/>
                      <a:pt x="40" y="18"/>
                      <a:pt x="40" y="18"/>
                    </a:cubicBezTo>
                    <a:close/>
                    <a:moveTo>
                      <a:pt x="46" y="19"/>
                    </a:moveTo>
                    <a:cubicBezTo>
                      <a:pt x="45" y="19"/>
                      <a:pt x="45" y="19"/>
                      <a:pt x="44" y="19"/>
                    </a:cubicBezTo>
                    <a:cubicBezTo>
                      <a:pt x="48" y="16"/>
                      <a:pt x="51" y="12"/>
                      <a:pt x="55" y="9"/>
                    </a:cubicBezTo>
                    <a:cubicBezTo>
                      <a:pt x="54" y="10"/>
                      <a:pt x="53" y="11"/>
                      <a:pt x="52" y="12"/>
                    </a:cubicBezTo>
                    <a:cubicBezTo>
                      <a:pt x="50" y="15"/>
                      <a:pt x="48" y="17"/>
                      <a:pt x="46" y="19"/>
                    </a:cubicBezTo>
                    <a:close/>
                    <a:moveTo>
                      <a:pt x="47" y="19"/>
                    </a:moveTo>
                    <a:cubicBezTo>
                      <a:pt x="52" y="15"/>
                      <a:pt x="56" y="11"/>
                      <a:pt x="61" y="7"/>
                    </a:cubicBezTo>
                    <a:cubicBezTo>
                      <a:pt x="58" y="9"/>
                      <a:pt x="55" y="16"/>
                      <a:pt x="52" y="19"/>
                    </a:cubicBezTo>
                    <a:cubicBezTo>
                      <a:pt x="50" y="19"/>
                      <a:pt x="49" y="19"/>
                      <a:pt x="47" y="19"/>
                    </a:cubicBezTo>
                    <a:close/>
                    <a:moveTo>
                      <a:pt x="53" y="19"/>
                    </a:moveTo>
                    <a:cubicBezTo>
                      <a:pt x="57" y="16"/>
                      <a:pt x="60" y="12"/>
                      <a:pt x="63" y="9"/>
                    </a:cubicBezTo>
                    <a:cubicBezTo>
                      <a:pt x="63" y="10"/>
                      <a:pt x="62" y="10"/>
                      <a:pt x="62" y="11"/>
                    </a:cubicBezTo>
                    <a:cubicBezTo>
                      <a:pt x="59" y="14"/>
                      <a:pt x="58" y="16"/>
                      <a:pt x="56" y="19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55" y="19"/>
                      <a:pt x="54" y="19"/>
                      <a:pt x="53" y="19"/>
                    </a:cubicBezTo>
                    <a:close/>
                    <a:moveTo>
                      <a:pt x="65" y="20"/>
                    </a:moveTo>
                    <a:cubicBezTo>
                      <a:pt x="65" y="20"/>
                      <a:pt x="64" y="20"/>
                      <a:pt x="64" y="20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65" y="18"/>
                      <a:pt x="64" y="18"/>
                      <a:pt x="64" y="18"/>
                    </a:cubicBezTo>
                    <a:cubicBezTo>
                      <a:pt x="63" y="18"/>
                      <a:pt x="62" y="19"/>
                      <a:pt x="61" y="20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61" y="19"/>
                      <a:pt x="61" y="19"/>
                      <a:pt x="61" y="18"/>
                    </a:cubicBezTo>
                    <a:cubicBezTo>
                      <a:pt x="63" y="16"/>
                      <a:pt x="65" y="14"/>
                      <a:pt x="66" y="11"/>
                    </a:cubicBezTo>
                    <a:cubicBezTo>
                      <a:pt x="67" y="11"/>
                      <a:pt x="66" y="11"/>
                      <a:pt x="66" y="11"/>
                    </a:cubicBezTo>
                    <a:cubicBezTo>
                      <a:pt x="63" y="13"/>
                      <a:pt x="59" y="16"/>
                      <a:pt x="57" y="18"/>
                    </a:cubicBezTo>
                    <a:cubicBezTo>
                      <a:pt x="60" y="14"/>
                      <a:pt x="64" y="9"/>
                      <a:pt x="67" y="6"/>
                    </a:cubicBezTo>
                    <a:cubicBezTo>
                      <a:pt x="67" y="10"/>
                      <a:pt x="65" y="15"/>
                      <a:pt x="65" y="20"/>
                    </a:cubicBezTo>
                    <a:close/>
                    <a:moveTo>
                      <a:pt x="62" y="20"/>
                    </a:moveTo>
                    <a:cubicBezTo>
                      <a:pt x="63" y="19"/>
                      <a:pt x="64" y="19"/>
                      <a:pt x="63" y="20"/>
                    </a:cubicBezTo>
                    <a:cubicBezTo>
                      <a:pt x="63" y="20"/>
                      <a:pt x="62" y="20"/>
                      <a:pt x="62" y="20"/>
                    </a:cubicBezTo>
                    <a:close/>
                    <a:moveTo>
                      <a:pt x="57" y="19"/>
                    </a:moveTo>
                    <a:cubicBezTo>
                      <a:pt x="59" y="18"/>
                      <a:pt x="62" y="15"/>
                      <a:pt x="64" y="13"/>
                    </a:cubicBezTo>
                    <a:cubicBezTo>
                      <a:pt x="67" y="10"/>
                      <a:pt x="62" y="16"/>
                      <a:pt x="61" y="17"/>
                    </a:cubicBezTo>
                    <a:cubicBezTo>
                      <a:pt x="61" y="18"/>
                      <a:pt x="60" y="19"/>
                      <a:pt x="60" y="19"/>
                    </a:cubicBezTo>
                    <a:cubicBezTo>
                      <a:pt x="59" y="19"/>
                      <a:pt x="58" y="19"/>
                      <a:pt x="57" y="19"/>
                    </a:cubicBezTo>
                    <a:close/>
                    <a:moveTo>
                      <a:pt x="51" y="4"/>
                    </a:moveTo>
                    <a:cubicBezTo>
                      <a:pt x="57" y="4"/>
                      <a:pt x="62" y="5"/>
                      <a:pt x="67" y="5"/>
                    </a:cubicBezTo>
                    <a:cubicBezTo>
                      <a:pt x="63" y="8"/>
                      <a:pt x="60" y="11"/>
                      <a:pt x="56" y="15"/>
                    </a:cubicBezTo>
                    <a:cubicBezTo>
                      <a:pt x="58" y="12"/>
                      <a:pt x="60" y="9"/>
                      <a:pt x="62" y="6"/>
                    </a:cubicBezTo>
                    <a:cubicBezTo>
                      <a:pt x="63" y="5"/>
                      <a:pt x="62" y="5"/>
                      <a:pt x="62" y="5"/>
                    </a:cubicBezTo>
                    <a:cubicBezTo>
                      <a:pt x="58" y="8"/>
                      <a:pt x="54" y="12"/>
                      <a:pt x="50" y="16"/>
                    </a:cubicBezTo>
                    <a:cubicBezTo>
                      <a:pt x="51" y="15"/>
                      <a:pt x="52" y="14"/>
                      <a:pt x="53" y="13"/>
                    </a:cubicBezTo>
                    <a:cubicBezTo>
                      <a:pt x="55" y="10"/>
                      <a:pt x="57" y="8"/>
                      <a:pt x="59" y="6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5" y="8"/>
                      <a:pt x="52" y="11"/>
                      <a:pt x="48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51" y="11"/>
                      <a:pt x="53" y="8"/>
                      <a:pt x="55" y="5"/>
                    </a:cubicBezTo>
                    <a:cubicBezTo>
                      <a:pt x="55" y="5"/>
                      <a:pt x="55" y="4"/>
                      <a:pt x="55" y="5"/>
                    </a:cubicBezTo>
                    <a:cubicBezTo>
                      <a:pt x="50" y="7"/>
                      <a:pt x="47" y="12"/>
                      <a:pt x="43" y="15"/>
                    </a:cubicBezTo>
                    <a:cubicBezTo>
                      <a:pt x="38" y="20"/>
                      <a:pt x="45" y="12"/>
                      <a:pt x="46" y="11"/>
                    </a:cubicBezTo>
                    <a:cubicBezTo>
                      <a:pt x="48" y="9"/>
                      <a:pt x="49" y="7"/>
                      <a:pt x="51" y="5"/>
                    </a:cubicBezTo>
                    <a:cubicBezTo>
                      <a:pt x="51" y="4"/>
                      <a:pt x="51" y="4"/>
                      <a:pt x="50" y="4"/>
                    </a:cubicBezTo>
                    <a:cubicBezTo>
                      <a:pt x="47" y="6"/>
                      <a:pt x="44" y="9"/>
                      <a:pt x="41" y="12"/>
                    </a:cubicBezTo>
                    <a:cubicBezTo>
                      <a:pt x="41" y="13"/>
                      <a:pt x="40" y="13"/>
                      <a:pt x="40" y="13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0" y="13"/>
                      <a:pt x="41" y="12"/>
                      <a:pt x="41" y="12"/>
                    </a:cubicBezTo>
                    <a:cubicBezTo>
                      <a:pt x="42" y="9"/>
                      <a:pt x="44" y="7"/>
                      <a:pt x="46" y="5"/>
                    </a:cubicBezTo>
                    <a:cubicBezTo>
                      <a:pt x="47" y="4"/>
                      <a:pt x="46" y="4"/>
                      <a:pt x="46" y="4"/>
                    </a:cubicBezTo>
                    <a:cubicBezTo>
                      <a:pt x="44" y="5"/>
                      <a:pt x="43" y="7"/>
                      <a:pt x="41" y="8"/>
                    </a:cubicBezTo>
                    <a:cubicBezTo>
                      <a:pt x="41" y="8"/>
                      <a:pt x="41" y="9"/>
                      <a:pt x="40" y="10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41" y="7"/>
                      <a:pt x="42" y="6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6" y="4"/>
                      <a:pt x="49" y="4"/>
                      <a:pt x="51" y="4"/>
                    </a:cubicBezTo>
                    <a:close/>
                    <a:moveTo>
                      <a:pt x="24" y="80"/>
                    </a:moveTo>
                    <a:cubicBezTo>
                      <a:pt x="24" y="80"/>
                      <a:pt x="24" y="80"/>
                      <a:pt x="24" y="80"/>
                    </a:cubicBezTo>
                    <a:cubicBezTo>
                      <a:pt x="21" y="82"/>
                      <a:pt x="19" y="84"/>
                      <a:pt x="17" y="87"/>
                    </a:cubicBezTo>
                    <a:cubicBezTo>
                      <a:pt x="18" y="84"/>
                      <a:pt x="20" y="82"/>
                      <a:pt x="21" y="80"/>
                    </a:cubicBezTo>
                    <a:cubicBezTo>
                      <a:pt x="22" y="80"/>
                      <a:pt x="23" y="80"/>
                      <a:pt x="24" y="80"/>
                    </a:cubicBezTo>
                    <a:close/>
                    <a:moveTo>
                      <a:pt x="10" y="83"/>
                    </a:moveTo>
                    <a:cubicBezTo>
                      <a:pt x="12" y="82"/>
                      <a:pt x="13" y="82"/>
                      <a:pt x="14" y="81"/>
                    </a:cubicBezTo>
                    <a:cubicBezTo>
                      <a:pt x="11" y="83"/>
                      <a:pt x="8" y="86"/>
                      <a:pt x="6" y="89"/>
                    </a:cubicBezTo>
                    <a:cubicBezTo>
                      <a:pt x="7" y="87"/>
                      <a:pt x="8" y="85"/>
                      <a:pt x="10" y="8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9" name="Freeform 53"/>
              <p:cNvSpPr>
                <a:spLocks noEditPoints="1"/>
              </p:cNvSpPr>
              <p:nvPr/>
            </p:nvSpPr>
            <p:spPr bwMode="auto">
              <a:xfrm>
                <a:off x="1630830" y="3468444"/>
                <a:ext cx="113919" cy="418797"/>
              </a:xfrm>
              <a:custGeom>
                <a:avLst/>
                <a:gdLst>
                  <a:gd name="T0" fmla="*/ 44 w 59"/>
                  <a:gd name="T1" fmla="*/ 206 h 216"/>
                  <a:gd name="T2" fmla="*/ 41 w 59"/>
                  <a:gd name="T3" fmla="*/ 69 h 216"/>
                  <a:gd name="T4" fmla="*/ 6 w 59"/>
                  <a:gd name="T5" fmla="*/ 67 h 216"/>
                  <a:gd name="T6" fmla="*/ 31 w 59"/>
                  <a:gd name="T7" fmla="*/ 165 h 216"/>
                  <a:gd name="T8" fmla="*/ 37 w 59"/>
                  <a:gd name="T9" fmla="*/ 167 h 216"/>
                  <a:gd name="T10" fmla="*/ 27 w 59"/>
                  <a:gd name="T11" fmla="*/ 154 h 216"/>
                  <a:gd name="T12" fmla="*/ 37 w 59"/>
                  <a:gd name="T13" fmla="*/ 139 h 216"/>
                  <a:gd name="T14" fmla="*/ 36 w 59"/>
                  <a:gd name="T15" fmla="*/ 136 h 216"/>
                  <a:gd name="T16" fmla="*/ 34 w 59"/>
                  <a:gd name="T17" fmla="*/ 134 h 216"/>
                  <a:gd name="T18" fmla="*/ 22 w 59"/>
                  <a:gd name="T19" fmla="*/ 63 h 216"/>
                  <a:gd name="T20" fmla="*/ 31 w 59"/>
                  <a:gd name="T21" fmla="*/ 23 h 216"/>
                  <a:gd name="T22" fmla="*/ 30 w 59"/>
                  <a:gd name="T23" fmla="*/ 37 h 216"/>
                  <a:gd name="T24" fmla="*/ 34 w 59"/>
                  <a:gd name="T25" fmla="*/ 28 h 216"/>
                  <a:gd name="T26" fmla="*/ 26 w 59"/>
                  <a:gd name="T27" fmla="*/ 32 h 216"/>
                  <a:gd name="T28" fmla="*/ 6 w 59"/>
                  <a:gd name="T29" fmla="*/ 63 h 216"/>
                  <a:gd name="T30" fmla="*/ 38 w 59"/>
                  <a:gd name="T31" fmla="*/ 90 h 216"/>
                  <a:gd name="T32" fmla="*/ 12 w 59"/>
                  <a:gd name="T33" fmla="*/ 99 h 216"/>
                  <a:gd name="T34" fmla="*/ 15 w 59"/>
                  <a:gd name="T35" fmla="*/ 96 h 216"/>
                  <a:gd name="T36" fmla="*/ 25 w 59"/>
                  <a:gd name="T37" fmla="*/ 95 h 216"/>
                  <a:gd name="T38" fmla="*/ 38 w 59"/>
                  <a:gd name="T39" fmla="*/ 63 h 216"/>
                  <a:gd name="T40" fmla="*/ 18 w 59"/>
                  <a:gd name="T41" fmla="*/ 92 h 216"/>
                  <a:gd name="T42" fmla="*/ 38 w 59"/>
                  <a:gd name="T43" fmla="*/ 68 h 216"/>
                  <a:gd name="T44" fmla="*/ 35 w 59"/>
                  <a:gd name="T45" fmla="*/ 84 h 216"/>
                  <a:gd name="T46" fmla="*/ 38 w 59"/>
                  <a:gd name="T47" fmla="*/ 52 h 216"/>
                  <a:gd name="T48" fmla="*/ 24 w 59"/>
                  <a:gd name="T49" fmla="*/ 71 h 216"/>
                  <a:gd name="T50" fmla="*/ 37 w 59"/>
                  <a:gd name="T51" fmla="*/ 52 h 216"/>
                  <a:gd name="T52" fmla="*/ 33 w 59"/>
                  <a:gd name="T53" fmla="*/ 67 h 216"/>
                  <a:gd name="T54" fmla="*/ 9 w 59"/>
                  <a:gd name="T55" fmla="*/ 85 h 216"/>
                  <a:gd name="T56" fmla="*/ 40 w 59"/>
                  <a:gd name="T57" fmla="*/ 135 h 216"/>
                  <a:gd name="T58" fmla="*/ 32 w 59"/>
                  <a:gd name="T59" fmla="*/ 134 h 216"/>
                  <a:gd name="T60" fmla="*/ 40 w 59"/>
                  <a:gd name="T61" fmla="*/ 134 h 216"/>
                  <a:gd name="T62" fmla="*/ 39 w 59"/>
                  <a:gd name="T63" fmla="*/ 118 h 216"/>
                  <a:gd name="T64" fmla="*/ 38 w 59"/>
                  <a:gd name="T65" fmla="*/ 123 h 216"/>
                  <a:gd name="T66" fmla="*/ 39 w 59"/>
                  <a:gd name="T67" fmla="*/ 107 h 216"/>
                  <a:gd name="T68" fmla="*/ 30 w 59"/>
                  <a:gd name="T69" fmla="*/ 104 h 216"/>
                  <a:gd name="T70" fmla="*/ 16 w 59"/>
                  <a:gd name="T71" fmla="*/ 116 h 216"/>
                  <a:gd name="T72" fmla="*/ 17 w 59"/>
                  <a:gd name="T73" fmla="*/ 119 h 216"/>
                  <a:gd name="T74" fmla="*/ 20 w 59"/>
                  <a:gd name="T75" fmla="*/ 131 h 216"/>
                  <a:gd name="T76" fmla="*/ 41 w 59"/>
                  <a:gd name="T77" fmla="*/ 154 h 216"/>
                  <a:gd name="T78" fmla="*/ 28 w 59"/>
                  <a:gd name="T79" fmla="*/ 153 h 216"/>
                  <a:gd name="T80" fmla="*/ 31 w 59"/>
                  <a:gd name="T81" fmla="*/ 94 h 216"/>
                  <a:gd name="T82" fmla="*/ 39 w 59"/>
                  <a:gd name="T83" fmla="*/ 50 h 216"/>
                  <a:gd name="T84" fmla="*/ 39 w 59"/>
                  <a:gd name="T85" fmla="*/ 50 h 216"/>
                  <a:gd name="T86" fmla="*/ 37 w 59"/>
                  <a:gd name="T87" fmla="*/ 30 h 216"/>
                  <a:gd name="T88" fmla="*/ 13 w 59"/>
                  <a:gd name="T89" fmla="*/ 46 h 216"/>
                  <a:gd name="T90" fmla="*/ 33 w 59"/>
                  <a:gd name="T91" fmla="*/ 20 h 216"/>
                  <a:gd name="T92" fmla="*/ 32 w 59"/>
                  <a:gd name="T93" fmla="*/ 16 h 216"/>
                  <a:gd name="T94" fmla="*/ 3 w 59"/>
                  <a:gd name="T95" fmla="*/ 32 h 216"/>
                  <a:gd name="T96" fmla="*/ 24 w 59"/>
                  <a:gd name="T97" fmla="*/ 12 h 216"/>
                  <a:gd name="T98" fmla="*/ 4 w 59"/>
                  <a:gd name="T99" fmla="*/ 23 h 216"/>
                  <a:gd name="T100" fmla="*/ 15 w 59"/>
                  <a:gd name="T101" fmla="*/ 112 h 216"/>
                  <a:gd name="T102" fmla="*/ 50 w 59"/>
                  <a:gd name="T103" fmla="*/ 208 h 216"/>
                  <a:gd name="T104" fmla="*/ 34 w 59"/>
                  <a:gd name="T105" fmla="*/ 171 h 216"/>
                  <a:gd name="T106" fmla="*/ 43 w 59"/>
                  <a:gd name="T107" fmla="*/ 170 h 216"/>
                  <a:gd name="T108" fmla="*/ 30 w 59"/>
                  <a:gd name="T109" fmla="*/ 12 h 216"/>
                  <a:gd name="T110" fmla="*/ 4 w 59"/>
                  <a:gd name="T111" fmla="*/ 30 h 216"/>
                  <a:gd name="T112" fmla="*/ 23 w 59"/>
                  <a:gd name="T113" fmla="*/ 8 h 216"/>
                  <a:gd name="T114" fmla="*/ 25 w 59"/>
                  <a:gd name="T115" fmla="*/ 8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9" h="216">
                    <a:moveTo>
                      <a:pt x="5" y="11"/>
                    </a:moveTo>
                    <a:cubicBezTo>
                      <a:pt x="0" y="20"/>
                      <a:pt x="0" y="32"/>
                      <a:pt x="1" y="42"/>
                    </a:cubicBezTo>
                    <a:cubicBezTo>
                      <a:pt x="2" y="56"/>
                      <a:pt x="4" y="69"/>
                      <a:pt x="6" y="82"/>
                    </a:cubicBezTo>
                    <a:cubicBezTo>
                      <a:pt x="12" y="114"/>
                      <a:pt x="19" y="145"/>
                      <a:pt x="32" y="175"/>
                    </a:cubicBezTo>
                    <a:cubicBezTo>
                      <a:pt x="32" y="175"/>
                      <a:pt x="32" y="175"/>
                      <a:pt x="32" y="175"/>
                    </a:cubicBezTo>
                    <a:cubicBezTo>
                      <a:pt x="31" y="184"/>
                      <a:pt x="33" y="193"/>
                      <a:pt x="33" y="202"/>
                    </a:cubicBezTo>
                    <a:cubicBezTo>
                      <a:pt x="33" y="202"/>
                      <a:pt x="33" y="202"/>
                      <a:pt x="34" y="202"/>
                    </a:cubicBezTo>
                    <a:cubicBezTo>
                      <a:pt x="33" y="203"/>
                      <a:pt x="34" y="203"/>
                      <a:pt x="35" y="204"/>
                    </a:cubicBezTo>
                    <a:cubicBezTo>
                      <a:pt x="38" y="204"/>
                      <a:pt x="41" y="204"/>
                      <a:pt x="44" y="206"/>
                    </a:cubicBezTo>
                    <a:cubicBezTo>
                      <a:pt x="47" y="208"/>
                      <a:pt x="49" y="211"/>
                      <a:pt x="50" y="214"/>
                    </a:cubicBezTo>
                    <a:cubicBezTo>
                      <a:pt x="50" y="215"/>
                      <a:pt x="51" y="215"/>
                      <a:pt x="51" y="215"/>
                    </a:cubicBezTo>
                    <a:cubicBezTo>
                      <a:pt x="52" y="216"/>
                      <a:pt x="54" y="216"/>
                      <a:pt x="53" y="214"/>
                    </a:cubicBezTo>
                    <a:cubicBezTo>
                      <a:pt x="53" y="209"/>
                      <a:pt x="52" y="201"/>
                      <a:pt x="58" y="199"/>
                    </a:cubicBezTo>
                    <a:cubicBezTo>
                      <a:pt x="59" y="198"/>
                      <a:pt x="59" y="197"/>
                      <a:pt x="58" y="196"/>
                    </a:cubicBezTo>
                    <a:cubicBezTo>
                      <a:pt x="55" y="188"/>
                      <a:pt x="49" y="180"/>
                      <a:pt x="46" y="172"/>
                    </a:cubicBezTo>
                    <a:cubicBezTo>
                      <a:pt x="46" y="172"/>
                      <a:pt x="46" y="171"/>
                      <a:pt x="46" y="171"/>
                    </a:cubicBezTo>
                    <a:cubicBezTo>
                      <a:pt x="44" y="156"/>
                      <a:pt x="44" y="141"/>
                      <a:pt x="43" y="126"/>
                    </a:cubicBezTo>
                    <a:cubicBezTo>
                      <a:pt x="42" y="107"/>
                      <a:pt x="41" y="88"/>
                      <a:pt x="41" y="69"/>
                    </a:cubicBezTo>
                    <a:cubicBezTo>
                      <a:pt x="41" y="54"/>
                      <a:pt x="43" y="40"/>
                      <a:pt x="39" y="25"/>
                    </a:cubicBezTo>
                    <a:cubicBezTo>
                      <a:pt x="37" y="17"/>
                      <a:pt x="33" y="8"/>
                      <a:pt x="25" y="4"/>
                    </a:cubicBezTo>
                    <a:cubicBezTo>
                      <a:pt x="17" y="0"/>
                      <a:pt x="10" y="4"/>
                      <a:pt x="5" y="11"/>
                    </a:cubicBezTo>
                    <a:close/>
                    <a:moveTo>
                      <a:pt x="38" y="36"/>
                    </a:moveTo>
                    <a:cubicBezTo>
                      <a:pt x="38" y="38"/>
                      <a:pt x="39" y="40"/>
                      <a:pt x="39" y="41"/>
                    </a:cubicBezTo>
                    <a:cubicBezTo>
                      <a:pt x="33" y="45"/>
                      <a:pt x="28" y="49"/>
                      <a:pt x="23" y="54"/>
                    </a:cubicBezTo>
                    <a:cubicBezTo>
                      <a:pt x="20" y="56"/>
                      <a:pt x="17" y="59"/>
                      <a:pt x="14" y="61"/>
                    </a:cubicBezTo>
                    <a:cubicBezTo>
                      <a:pt x="12" y="63"/>
                      <a:pt x="8" y="65"/>
                      <a:pt x="6" y="67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15" y="55"/>
                      <a:pt x="29" y="47"/>
                      <a:pt x="38" y="36"/>
                    </a:cubicBezTo>
                    <a:cubicBezTo>
                      <a:pt x="38" y="36"/>
                      <a:pt x="38" y="36"/>
                      <a:pt x="38" y="36"/>
                    </a:cubicBezTo>
                    <a:close/>
                    <a:moveTo>
                      <a:pt x="32" y="166"/>
                    </a:moveTo>
                    <a:cubicBezTo>
                      <a:pt x="34" y="165"/>
                      <a:pt x="38" y="164"/>
                      <a:pt x="40" y="162"/>
                    </a:cubicBezTo>
                    <a:cubicBezTo>
                      <a:pt x="38" y="164"/>
                      <a:pt x="35" y="166"/>
                      <a:pt x="32" y="168"/>
                    </a:cubicBezTo>
                    <a:cubicBezTo>
                      <a:pt x="31" y="167"/>
                      <a:pt x="31" y="165"/>
                      <a:pt x="30" y="164"/>
                    </a:cubicBezTo>
                    <a:cubicBezTo>
                      <a:pt x="30" y="164"/>
                      <a:pt x="30" y="164"/>
                      <a:pt x="30" y="164"/>
                    </a:cubicBezTo>
                    <a:cubicBezTo>
                      <a:pt x="34" y="162"/>
                      <a:pt x="37" y="160"/>
                      <a:pt x="40" y="158"/>
                    </a:cubicBezTo>
                    <a:cubicBezTo>
                      <a:pt x="38" y="160"/>
                      <a:pt x="34" y="163"/>
                      <a:pt x="31" y="165"/>
                    </a:cubicBezTo>
                    <a:cubicBezTo>
                      <a:pt x="31" y="166"/>
                      <a:pt x="31" y="166"/>
                      <a:pt x="32" y="166"/>
                    </a:cubicBezTo>
                    <a:close/>
                    <a:moveTo>
                      <a:pt x="37" y="172"/>
                    </a:moveTo>
                    <a:cubicBezTo>
                      <a:pt x="36" y="172"/>
                      <a:pt x="35" y="173"/>
                      <a:pt x="34" y="173"/>
                    </a:cubicBezTo>
                    <a:cubicBezTo>
                      <a:pt x="34" y="173"/>
                      <a:pt x="34" y="172"/>
                      <a:pt x="34" y="172"/>
                    </a:cubicBezTo>
                    <a:cubicBezTo>
                      <a:pt x="35" y="171"/>
                      <a:pt x="36" y="171"/>
                      <a:pt x="38" y="170"/>
                    </a:cubicBezTo>
                    <a:cubicBezTo>
                      <a:pt x="44" y="167"/>
                      <a:pt x="38" y="170"/>
                      <a:pt x="37" y="172"/>
                    </a:cubicBezTo>
                    <a:cubicBezTo>
                      <a:pt x="37" y="172"/>
                      <a:pt x="37" y="172"/>
                      <a:pt x="37" y="172"/>
                    </a:cubicBezTo>
                    <a:close/>
                    <a:moveTo>
                      <a:pt x="32" y="169"/>
                    </a:moveTo>
                    <a:cubicBezTo>
                      <a:pt x="34" y="168"/>
                      <a:pt x="35" y="168"/>
                      <a:pt x="37" y="167"/>
                    </a:cubicBezTo>
                    <a:cubicBezTo>
                      <a:pt x="37" y="167"/>
                      <a:pt x="42" y="164"/>
                      <a:pt x="39" y="166"/>
                    </a:cubicBezTo>
                    <a:cubicBezTo>
                      <a:pt x="37" y="168"/>
                      <a:pt x="35" y="169"/>
                      <a:pt x="33" y="171"/>
                    </a:cubicBezTo>
                    <a:cubicBezTo>
                      <a:pt x="33" y="170"/>
                      <a:pt x="33" y="170"/>
                      <a:pt x="32" y="169"/>
                    </a:cubicBezTo>
                    <a:close/>
                    <a:moveTo>
                      <a:pt x="29" y="160"/>
                    </a:moveTo>
                    <a:cubicBezTo>
                      <a:pt x="32" y="158"/>
                      <a:pt x="36" y="157"/>
                      <a:pt x="39" y="155"/>
                    </a:cubicBezTo>
                    <a:cubicBezTo>
                      <a:pt x="37" y="156"/>
                      <a:pt x="33" y="161"/>
                      <a:pt x="30" y="163"/>
                    </a:cubicBezTo>
                    <a:cubicBezTo>
                      <a:pt x="30" y="163"/>
                      <a:pt x="30" y="163"/>
                      <a:pt x="30" y="163"/>
                    </a:cubicBezTo>
                    <a:cubicBezTo>
                      <a:pt x="30" y="162"/>
                      <a:pt x="29" y="161"/>
                      <a:pt x="29" y="160"/>
                    </a:cubicBezTo>
                    <a:close/>
                    <a:moveTo>
                      <a:pt x="27" y="154"/>
                    </a:moveTo>
                    <a:cubicBezTo>
                      <a:pt x="31" y="152"/>
                      <a:pt x="35" y="150"/>
                      <a:pt x="39" y="148"/>
                    </a:cubicBezTo>
                    <a:cubicBezTo>
                      <a:pt x="35" y="149"/>
                      <a:pt x="31" y="153"/>
                      <a:pt x="28" y="156"/>
                    </a:cubicBezTo>
                    <a:cubicBezTo>
                      <a:pt x="28" y="156"/>
                      <a:pt x="27" y="155"/>
                      <a:pt x="27" y="154"/>
                    </a:cubicBezTo>
                    <a:close/>
                    <a:moveTo>
                      <a:pt x="26" y="150"/>
                    </a:moveTo>
                    <a:cubicBezTo>
                      <a:pt x="30" y="148"/>
                      <a:pt x="35" y="145"/>
                      <a:pt x="39" y="142"/>
                    </a:cubicBezTo>
                    <a:cubicBezTo>
                      <a:pt x="35" y="145"/>
                      <a:pt x="30" y="149"/>
                      <a:pt x="27" y="153"/>
                    </a:cubicBezTo>
                    <a:cubicBezTo>
                      <a:pt x="26" y="152"/>
                      <a:pt x="26" y="151"/>
                      <a:pt x="26" y="150"/>
                    </a:cubicBezTo>
                    <a:close/>
                    <a:moveTo>
                      <a:pt x="24" y="146"/>
                    </a:moveTo>
                    <a:cubicBezTo>
                      <a:pt x="29" y="144"/>
                      <a:pt x="33" y="141"/>
                      <a:pt x="37" y="139"/>
                    </a:cubicBezTo>
                    <a:cubicBezTo>
                      <a:pt x="39" y="138"/>
                      <a:pt x="38" y="138"/>
                      <a:pt x="37" y="139"/>
                    </a:cubicBezTo>
                    <a:cubicBezTo>
                      <a:pt x="36" y="141"/>
                      <a:pt x="35" y="142"/>
                      <a:pt x="34" y="143"/>
                    </a:cubicBezTo>
                    <a:cubicBezTo>
                      <a:pt x="31" y="145"/>
                      <a:pt x="28" y="147"/>
                      <a:pt x="25" y="149"/>
                    </a:cubicBezTo>
                    <a:cubicBezTo>
                      <a:pt x="25" y="148"/>
                      <a:pt x="25" y="147"/>
                      <a:pt x="24" y="146"/>
                    </a:cubicBezTo>
                    <a:close/>
                    <a:moveTo>
                      <a:pt x="23" y="142"/>
                    </a:moveTo>
                    <a:cubicBezTo>
                      <a:pt x="23" y="142"/>
                      <a:pt x="23" y="142"/>
                      <a:pt x="23" y="142"/>
                    </a:cubicBezTo>
                    <a:cubicBezTo>
                      <a:pt x="26" y="141"/>
                      <a:pt x="28" y="140"/>
                      <a:pt x="30" y="139"/>
                    </a:cubicBezTo>
                    <a:cubicBezTo>
                      <a:pt x="32" y="138"/>
                      <a:pt x="33" y="137"/>
                      <a:pt x="35" y="137"/>
                    </a:cubicBezTo>
                    <a:cubicBezTo>
                      <a:pt x="35" y="137"/>
                      <a:pt x="35" y="136"/>
                      <a:pt x="36" y="136"/>
                    </a:cubicBezTo>
                    <a:cubicBezTo>
                      <a:pt x="32" y="139"/>
                      <a:pt x="28" y="143"/>
                      <a:pt x="24" y="145"/>
                    </a:cubicBezTo>
                    <a:cubicBezTo>
                      <a:pt x="24" y="144"/>
                      <a:pt x="23" y="143"/>
                      <a:pt x="23" y="142"/>
                    </a:cubicBezTo>
                    <a:close/>
                    <a:moveTo>
                      <a:pt x="21" y="135"/>
                    </a:moveTo>
                    <a:cubicBezTo>
                      <a:pt x="24" y="134"/>
                      <a:pt x="26" y="133"/>
                      <a:pt x="28" y="132"/>
                    </a:cubicBezTo>
                    <a:cubicBezTo>
                      <a:pt x="30" y="131"/>
                      <a:pt x="31" y="131"/>
                      <a:pt x="33" y="130"/>
                    </a:cubicBezTo>
                    <a:cubicBezTo>
                      <a:pt x="34" y="129"/>
                      <a:pt x="37" y="128"/>
                      <a:pt x="38" y="127"/>
                    </a:cubicBezTo>
                    <a:cubicBezTo>
                      <a:pt x="34" y="132"/>
                      <a:pt x="28" y="135"/>
                      <a:pt x="22" y="138"/>
                    </a:cubicBezTo>
                    <a:cubicBezTo>
                      <a:pt x="22" y="138"/>
                      <a:pt x="22" y="139"/>
                      <a:pt x="23" y="139"/>
                    </a:cubicBezTo>
                    <a:cubicBezTo>
                      <a:pt x="27" y="138"/>
                      <a:pt x="30" y="136"/>
                      <a:pt x="34" y="134"/>
                    </a:cubicBezTo>
                    <a:cubicBezTo>
                      <a:pt x="33" y="134"/>
                      <a:pt x="32" y="135"/>
                      <a:pt x="31" y="135"/>
                    </a:cubicBezTo>
                    <a:cubicBezTo>
                      <a:pt x="28" y="137"/>
                      <a:pt x="26" y="139"/>
                      <a:pt x="23" y="141"/>
                    </a:cubicBezTo>
                    <a:cubicBezTo>
                      <a:pt x="22" y="139"/>
                      <a:pt x="22" y="137"/>
                      <a:pt x="21" y="135"/>
                    </a:cubicBezTo>
                    <a:close/>
                    <a:moveTo>
                      <a:pt x="20" y="132"/>
                    </a:moveTo>
                    <a:cubicBezTo>
                      <a:pt x="24" y="130"/>
                      <a:pt x="28" y="129"/>
                      <a:pt x="32" y="127"/>
                    </a:cubicBezTo>
                    <a:cubicBezTo>
                      <a:pt x="28" y="129"/>
                      <a:pt x="25" y="132"/>
                      <a:pt x="21" y="134"/>
                    </a:cubicBezTo>
                    <a:cubicBezTo>
                      <a:pt x="21" y="134"/>
                      <a:pt x="21" y="133"/>
                      <a:pt x="20" y="132"/>
                    </a:cubicBezTo>
                    <a:close/>
                    <a:moveTo>
                      <a:pt x="7" y="74"/>
                    </a:moveTo>
                    <a:cubicBezTo>
                      <a:pt x="13" y="71"/>
                      <a:pt x="17" y="67"/>
                      <a:pt x="22" y="63"/>
                    </a:cubicBezTo>
                    <a:cubicBezTo>
                      <a:pt x="25" y="61"/>
                      <a:pt x="28" y="59"/>
                      <a:pt x="30" y="57"/>
                    </a:cubicBezTo>
                    <a:cubicBezTo>
                      <a:pt x="23" y="64"/>
                      <a:pt x="15" y="71"/>
                      <a:pt x="8" y="79"/>
                    </a:cubicBezTo>
                    <a:cubicBezTo>
                      <a:pt x="8" y="77"/>
                      <a:pt x="8" y="75"/>
                      <a:pt x="7" y="74"/>
                    </a:cubicBezTo>
                    <a:close/>
                    <a:moveTo>
                      <a:pt x="4" y="43"/>
                    </a:moveTo>
                    <a:cubicBezTo>
                      <a:pt x="9" y="39"/>
                      <a:pt x="13" y="35"/>
                      <a:pt x="18" y="31"/>
                    </a:cubicBezTo>
                    <a:cubicBezTo>
                      <a:pt x="21" y="29"/>
                      <a:pt x="24" y="27"/>
                      <a:pt x="27" y="25"/>
                    </a:cubicBezTo>
                    <a:cubicBezTo>
                      <a:pt x="28" y="24"/>
                      <a:pt x="30" y="23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3"/>
                    </a:cubicBezTo>
                    <a:cubicBezTo>
                      <a:pt x="27" y="27"/>
                      <a:pt x="22" y="30"/>
                      <a:pt x="17" y="33"/>
                    </a:cubicBezTo>
                    <a:cubicBezTo>
                      <a:pt x="13" y="37"/>
                      <a:pt x="8" y="41"/>
                      <a:pt x="4" y="45"/>
                    </a:cubicBezTo>
                    <a:cubicBezTo>
                      <a:pt x="4" y="44"/>
                      <a:pt x="4" y="44"/>
                      <a:pt x="4" y="43"/>
                    </a:cubicBezTo>
                    <a:close/>
                    <a:moveTo>
                      <a:pt x="5" y="58"/>
                    </a:moveTo>
                    <a:cubicBezTo>
                      <a:pt x="10" y="55"/>
                      <a:pt x="14" y="50"/>
                      <a:pt x="18" y="46"/>
                    </a:cubicBezTo>
                    <a:cubicBezTo>
                      <a:pt x="21" y="44"/>
                      <a:pt x="24" y="42"/>
                      <a:pt x="26" y="40"/>
                    </a:cubicBezTo>
                    <a:cubicBezTo>
                      <a:pt x="29" y="37"/>
                      <a:pt x="32" y="34"/>
                      <a:pt x="35" y="32"/>
                    </a:cubicBezTo>
                    <a:cubicBezTo>
                      <a:pt x="37" y="30"/>
                      <a:pt x="35" y="32"/>
                      <a:pt x="35" y="33"/>
                    </a:cubicBezTo>
                    <a:cubicBezTo>
                      <a:pt x="33" y="34"/>
                      <a:pt x="31" y="36"/>
                      <a:pt x="30" y="37"/>
                    </a:cubicBezTo>
                    <a:cubicBezTo>
                      <a:pt x="27" y="40"/>
                      <a:pt x="24" y="42"/>
                      <a:pt x="21" y="44"/>
                    </a:cubicBezTo>
                    <a:cubicBezTo>
                      <a:pt x="16" y="50"/>
                      <a:pt x="11" y="56"/>
                      <a:pt x="6" y="62"/>
                    </a:cubicBezTo>
                    <a:cubicBezTo>
                      <a:pt x="5" y="61"/>
                      <a:pt x="5" y="59"/>
                      <a:pt x="5" y="58"/>
                    </a:cubicBezTo>
                    <a:close/>
                    <a:moveTo>
                      <a:pt x="5" y="57"/>
                    </a:moveTo>
                    <a:cubicBezTo>
                      <a:pt x="5" y="56"/>
                      <a:pt x="5" y="55"/>
                      <a:pt x="5" y="54"/>
                    </a:cubicBezTo>
                    <a:cubicBezTo>
                      <a:pt x="10" y="48"/>
                      <a:pt x="16" y="44"/>
                      <a:pt x="22" y="39"/>
                    </a:cubicBezTo>
                    <a:cubicBezTo>
                      <a:pt x="24" y="37"/>
                      <a:pt x="27" y="35"/>
                      <a:pt x="29" y="33"/>
                    </a:cubicBezTo>
                    <a:cubicBezTo>
                      <a:pt x="30" y="32"/>
                      <a:pt x="31" y="31"/>
                      <a:pt x="32" y="30"/>
                    </a:cubicBezTo>
                    <a:cubicBezTo>
                      <a:pt x="33" y="29"/>
                      <a:pt x="37" y="25"/>
                      <a:pt x="34" y="28"/>
                    </a:cubicBezTo>
                    <a:cubicBezTo>
                      <a:pt x="29" y="33"/>
                      <a:pt x="23" y="38"/>
                      <a:pt x="18" y="44"/>
                    </a:cubicBezTo>
                    <a:cubicBezTo>
                      <a:pt x="16" y="46"/>
                      <a:pt x="14" y="49"/>
                      <a:pt x="11" y="52"/>
                    </a:cubicBezTo>
                    <a:cubicBezTo>
                      <a:pt x="9" y="54"/>
                      <a:pt x="7" y="55"/>
                      <a:pt x="5" y="57"/>
                    </a:cubicBezTo>
                    <a:close/>
                    <a:moveTo>
                      <a:pt x="6" y="51"/>
                    </a:moveTo>
                    <a:cubicBezTo>
                      <a:pt x="5" y="51"/>
                      <a:pt x="5" y="52"/>
                      <a:pt x="5" y="52"/>
                    </a:cubicBezTo>
                    <a:cubicBezTo>
                      <a:pt x="5" y="52"/>
                      <a:pt x="5" y="53"/>
                      <a:pt x="5" y="53"/>
                    </a:cubicBezTo>
                    <a:cubicBezTo>
                      <a:pt x="4" y="51"/>
                      <a:pt x="4" y="48"/>
                      <a:pt x="4" y="46"/>
                    </a:cubicBezTo>
                    <a:cubicBezTo>
                      <a:pt x="14" y="40"/>
                      <a:pt x="21" y="31"/>
                      <a:pt x="31" y="25"/>
                    </a:cubicBezTo>
                    <a:cubicBezTo>
                      <a:pt x="29" y="26"/>
                      <a:pt x="27" y="30"/>
                      <a:pt x="26" y="32"/>
                    </a:cubicBezTo>
                    <a:cubicBezTo>
                      <a:pt x="23" y="34"/>
                      <a:pt x="21" y="37"/>
                      <a:pt x="19" y="39"/>
                    </a:cubicBezTo>
                    <a:cubicBezTo>
                      <a:pt x="14" y="43"/>
                      <a:pt x="10" y="47"/>
                      <a:pt x="6" y="51"/>
                    </a:cubicBezTo>
                    <a:close/>
                    <a:moveTo>
                      <a:pt x="6" y="63"/>
                    </a:moveTo>
                    <a:cubicBezTo>
                      <a:pt x="11" y="59"/>
                      <a:pt x="17" y="54"/>
                      <a:pt x="22" y="50"/>
                    </a:cubicBezTo>
                    <a:cubicBezTo>
                      <a:pt x="24" y="47"/>
                      <a:pt x="27" y="44"/>
                      <a:pt x="30" y="42"/>
                    </a:cubicBezTo>
                    <a:cubicBezTo>
                      <a:pt x="32" y="40"/>
                      <a:pt x="34" y="39"/>
                      <a:pt x="35" y="38"/>
                    </a:cubicBezTo>
                    <a:cubicBezTo>
                      <a:pt x="39" y="35"/>
                      <a:pt x="36" y="38"/>
                      <a:pt x="35" y="39"/>
                    </a:cubicBezTo>
                    <a:cubicBezTo>
                      <a:pt x="26" y="49"/>
                      <a:pt x="15" y="56"/>
                      <a:pt x="6" y="66"/>
                    </a:cubicBezTo>
                    <a:cubicBezTo>
                      <a:pt x="6" y="65"/>
                      <a:pt x="6" y="64"/>
                      <a:pt x="6" y="63"/>
                    </a:cubicBezTo>
                    <a:close/>
                    <a:moveTo>
                      <a:pt x="7" y="68"/>
                    </a:moveTo>
                    <a:cubicBezTo>
                      <a:pt x="12" y="65"/>
                      <a:pt x="16" y="61"/>
                      <a:pt x="21" y="57"/>
                    </a:cubicBezTo>
                    <a:cubicBezTo>
                      <a:pt x="24" y="54"/>
                      <a:pt x="26" y="52"/>
                      <a:pt x="29" y="49"/>
                    </a:cubicBezTo>
                    <a:cubicBezTo>
                      <a:pt x="31" y="48"/>
                      <a:pt x="32" y="46"/>
                      <a:pt x="34" y="45"/>
                    </a:cubicBezTo>
                    <a:cubicBezTo>
                      <a:pt x="30" y="49"/>
                      <a:pt x="26" y="54"/>
                      <a:pt x="21" y="58"/>
                    </a:cubicBezTo>
                    <a:cubicBezTo>
                      <a:pt x="18" y="60"/>
                      <a:pt x="16" y="63"/>
                      <a:pt x="14" y="66"/>
                    </a:cubicBezTo>
                    <a:cubicBezTo>
                      <a:pt x="12" y="68"/>
                      <a:pt x="9" y="70"/>
                      <a:pt x="7" y="73"/>
                    </a:cubicBezTo>
                    <a:cubicBezTo>
                      <a:pt x="7" y="71"/>
                      <a:pt x="7" y="70"/>
                      <a:pt x="7" y="68"/>
                    </a:cubicBezTo>
                    <a:close/>
                    <a:moveTo>
                      <a:pt x="38" y="90"/>
                    </a:moveTo>
                    <a:cubicBezTo>
                      <a:pt x="36" y="90"/>
                      <a:pt x="33" y="92"/>
                      <a:pt x="32" y="92"/>
                    </a:cubicBezTo>
                    <a:cubicBezTo>
                      <a:pt x="34" y="90"/>
                      <a:pt x="37" y="89"/>
                      <a:pt x="39" y="87"/>
                    </a:cubicBezTo>
                    <a:cubicBezTo>
                      <a:pt x="39" y="89"/>
                      <a:pt x="39" y="91"/>
                      <a:pt x="39" y="93"/>
                    </a:cubicBezTo>
                    <a:cubicBezTo>
                      <a:pt x="39" y="93"/>
                      <a:pt x="39" y="93"/>
                      <a:pt x="38" y="93"/>
                    </a:cubicBezTo>
                    <a:cubicBezTo>
                      <a:pt x="37" y="93"/>
                      <a:pt x="37" y="93"/>
                      <a:pt x="36" y="93"/>
                    </a:cubicBezTo>
                    <a:cubicBezTo>
                      <a:pt x="36" y="93"/>
                      <a:pt x="38" y="91"/>
                      <a:pt x="38" y="90"/>
                    </a:cubicBezTo>
                    <a:cubicBezTo>
                      <a:pt x="39" y="90"/>
                      <a:pt x="38" y="90"/>
                      <a:pt x="38" y="90"/>
                    </a:cubicBezTo>
                    <a:close/>
                    <a:moveTo>
                      <a:pt x="25" y="95"/>
                    </a:moveTo>
                    <a:cubicBezTo>
                      <a:pt x="21" y="95"/>
                      <a:pt x="16" y="96"/>
                      <a:pt x="12" y="99"/>
                    </a:cubicBezTo>
                    <a:cubicBezTo>
                      <a:pt x="12" y="98"/>
                      <a:pt x="12" y="96"/>
                      <a:pt x="11" y="95"/>
                    </a:cubicBezTo>
                    <a:cubicBezTo>
                      <a:pt x="11" y="95"/>
                      <a:pt x="12" y="95"/>
                      <a:pt x="12" y="95"/>
                    </a:cubicBezTo>
                    <a:cubicBezTo>
                      <a:pt x="16" y="91"/>
                      <a:pt x="20" y="88"/>
                      <a:pt x="24" y="84"/>
                    </a:cubicBezTo>
                    <a:cubicBezTo>
                      <a:pt x="28" y="80"/>
                      <a:pt x="33" y="77"/>
                      <a:pt x="37" y="73"/>
                    </a:cubicBezTo>
                    <a:cubicBezTo>
                      <a:pt x="33" y="77"/>
                      <a:pt x="29" y="81"/>
                      <a:pt x="25" y="85"/>
                    </a:cubicBezTo>
                    <a:cubicBezTo>
                      <a:pt x="21" y="89"/>
                      <a:pt x="16" y="93"/>
                      <a:pt x="13" y="98"/>
                    </a:cubicBezTo>
                    <a:cubicBezTo>
                      <a:pt x="12" y="98"/>
                      <a:pt x="13" y="98"/>
                      <a:pt x="13" y="98"/>
                    </a:cubicBezTo>
                    <a:cubicBezTo>
                      <a:pt x="14" y="98"/>
                      <a:pt x="14" y="97"/>
                      <a:pt x="14" y="97"/>
                    </a:cubicBezTo>
                    <a:cubicBezTo>
                      <a:pt x="15" y="97"/>
                      <a:pt x="15" y="97"/>
                      <a:pt x="15" y="96"/>
                    </a:cubicBezTo>
                    <a:cubicBezTo>
                      <a:pt x="18" y="93"/>
                      <a:pt x="21" y="91"/>
                      <a:pt x="25" y="88"/>
                    </a:cubicBezTo>
                    <a:cubicBezTo>
                      <a:pt x="29" y="85"/>
                      <a:pt x="32" y="81"/>
                      <a:pt x="36" y="79"/>
                    </a:cubicBezTo>
                    <a:cubicBezTo>
                      <a:pt x="39" y="76"/>
                      <a:pt x="35" y="80"/>
                      <a:pt x="34" y="81"/>
                    </a:cubicBezTo>
                    <a:cubicBezTo>
                      <a:pt x="32" y="83"/>
                      <a:pt x="30" y="85"/>
                      <a:pt x="28" y="87"/>
                    </a:cubicBezTo>
                    <a:cubicBezTo>
                      <a:pt x="25" y="90"/>
                      <a:pt x="21" y="92"/>
                      <a:pt x="19" y="95"/>
                    </a:cubicBezTo>
                    <a:cubicBezTo>
                      <a:pt x="19" y="95"/>
                      <a:pt x="19" y="96"/>
                      <a:pt x="19" y="96"/>
                    </a:cubicBezTo>
                    <a:cubicBezTo>
                      <a:pt x="23" y="93"/>
                      <a:pt x="27" y="90"/>
                      <a:pt x="31" y="88"/>
                    </a:cubicBezTo>
                    <a:cubicBezTo>
                      <a:pt x="29" y="90"/>
                      <a:pt x="27" y="92"/>
                      <a:pt x="25" y="95"/>
                    </a:cubicBezTo>
                    <a:cubicBezTo>
                      <a:pt x="25" y="95"/>
                      <a:pt x="25" y="95"/>
                      <a:pt x="25" y="95"/>
                    </a:cubicBezTo>
                    <a:close/>
                    <a:moveTo>
                      <a:pt x="38" y="63"/>
                    </a:move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4"/>
                      <a:pt x="38" y="66"/>
                      <a:pt x="38" y="68"/>
                    </a:cubicBezTo>
                    <a:cubicBezTo>
                      <a:pt x="38" y="67"/>
                      <a:pt x="38" y="67"/>
                      <a:pt x="38" y="67"/>
                    </a:cubicBezTo>
                    <a:cubicBezTo>
                      <a:pt x="33" y="71"/>
                      <a:pt x="29" y="74"/>
                      <a:pt x="25" y="77"/>
                    </a:cubicBezTo>
                    <a:cubicBezTo>
                      <a:pt x="22" y="79"/>
                      <a:pt x="20" y="81"/>
                      <a:pt x="18" y="83"/>
                    </a:cubicBezTo>
                    <a:cubicBezTo>
                      <a:pt x="17" y="84"/>
                      <a:pt x="16" y="85"/>
                      <a:pt x="15" y="85"/>
                    </a:cubicBezTo>
                    <a:cubicBezTo>
                      <a:pt x="18" y="82"/>
                      <a:pt x="22" y="79"/>
                      <a:pt x="25" y="76"/>
                    </a:cubicBezTo>
                    <a:cubicBezTo>
                      <a:pt x="30" y="71"/>
                      <a:pt x="34" y="67"/>
                      <a:pt x="38" y="63"/>
                    </a:cubicBezTo>
                    <a:close/>
                    <a:moveTo>
                      <a:pt x="34" y="84"/>
                    </a:moveTo>
                    <a:cubicBezTo>
                      <a:pt x="33" y="85"/>
                      <a:pt x="33" y="85"/>
                      <a:pt x="32" y="86"/>
                    </a:cubicBezTo>
                    <a:cubicBezTo>
                      <a:pt x="29" y="88"/>
                      <a:pt x="26" y="90"/>
                      <a:pt x="23" y="92"/>
                    </a:cubicBezTo>
                    <a:cubicBezTo>
                      <a:pt x="23" y="92"/>
                      <a:pt x="19" y="95"/>
                      <a:pt x="21" y="94"/>
                    </a:cubicBezTo>
                    <a:cubicBezTo>
                      <a:pt x="22" y="92"/>
                      <a:pt x="24" y="91"/>
                      <a:pt x="25" y="90"/>
                    </a:cubicBezTo>
                    <a:cubicBezTo>
                      <a:pt x="30" y="87"/>
                      <a:pt x="34" y="82"/>
                      <a:pt x="38" y="77"/>
                    </a:cubicBezTo>
                    <a:cubicBezTo>
                      <a:pt x="39" y="77"/>
                      <a:pt x="38" y="76"/>
                      <a:pt x="38" y="77"/>
                    </a:cubicBezTo>
                    <a:cubicBezTo>
                      <a:pt x="33" y="79"/>
                      <a:pt x="30" y="83"/>
                      <a:pt x="26" y="86"/>
                    </a:cubicBezTo>
                    <a:cubicBezTo>
                      <a:pt x="23" y="88"/>
                      <a:pt x="21" y="90"/>
                      <a:pt x="18" y="92"/>
                    </a:cubicBezTo>
                    <a:cubicBezTo>
                      <a:pt x="18" y="92"/>
                      <a:pt x="18" y="92"/>
                      <a:pt x="19" y="92"/>
                    </a:cubicBezTo>
                    <a:cubicBezTo>
                      <a:pt x="21" y="90"/>
                      <a:pt x="23" y="88"/>
                      <a:pt x="26" y="85"/>
                    </a:cubicBezTo>
                    <a:cubicBezTo>
                      <a:pt x="30" y="82"/>
                      <a:pt x="34" y="77"/>
                      <a:pt x="38" y="73"/>
                    </a:cubicBezTo>
                    <a:cubicBezTo>
                      <a:pt x="38" y="73"/>
                      <a:pt x="38" y="73"/>
                      <a:pt x="38" y="73"/>
                    </a:cubicBezTo>
                    <a:cubicBezTo>
                      <a:pt x="38" y="75"/>
                      <a:pt x="38" y="78"/>
                      <a:pt x="38" y="81"/>
                    </a:cubicBezTo>
                    <a:cubicBezTo>
                      <a:pt x="38" y="81"/>
                      <a:pt x="38" y="81"/>
                      <a:pt x="38" y="81"/>
                    </a:cubicBezTo>
                    <a:cubicBezTo>
                      <a:pt x="37" y="82"/>
                      <a:pt x="36" y="83"/>
                      <a:pt x="34" y="84"/>
                    </a:cubicBezTo>
                    <a:close/>
                    <a:moveTo>
                      <a:pt x="38" y="68"/>
                    </a:move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9"/>
                      <a:pt x="38" y="71"/>
                      <a:pt x="38" y="73"/>
                    </a:cubicBezTo>
                    <a:cubicBezTo>
                      <a:pt x="38" y="72"/>
                      <a:pt x="38" y="72"/>
                      <a:pt x="38" y="72"/>
                    </a:cubicBezTo>
                    <a:cubicBezTo>
                      <a:pt x="28" y="78"/>
                      <a:pt x="21" y="86"/>
                      <a:pt x="12" y="93"/>
                    </a:cubicBezTo>
                    <a:cubicBezTo>
                      <a:pt x="14" y="92"/>
                      <a:pt x="16" y="89"/>
                      <a:pt x="17" y="88"/>
                    </a:cubicBezTo>
                    <a:cubicBezTo>
                      <a:pt x="20" y="86"/>
                      <a:pt x="22" y="83"/>
                      <a:pt x="25" y="81"/>
                    </a:cubicBezTo>
                    <a:cubicBezTo>
                      <a:pt x="29" y="77"/>
                      <a:pt x="34" y="72"/>
                      <a:pt x="38" y="68"/>
                    </a:cubicBezTo>
                    <a:close/>
                    <a:moveTo>
                      <a:pt x="27" y="93"/>
                    </a:moveTo>
                    <a:cubicBezTo>
                      <a:pt x="29" y="90"/>
                      <a:pt x="32" y="87"/>
                      <a:pt x="34" y="85"/>
                    </a:cubicBezTo>
                    <a:cubicBezTo>
                      <a:pt x="35" y="85"/>
                      <a:pt x="35" y="85"/>
                      <a:pt x="35" y="84"/>
                    </a:cubicBezTo>
                    <a:cubicBezTo>
                      <a:pt x="35" y="84"/>
                      <a:pt x="36" y="84"/>
                      <a:pt x="36" y="84"/>
                    </a:cubicBezTo>
                    <a:cubicBezTo>
                      <a:pt x="37" y="83"/>
                      <a:pt x="38" y="83"/>
                      <a:pt x="38" y="82"/>
                    </a:cubicBezTo>
                    <a:cubicBezTo>
                      <a:pt x="38" y="82"/>
                      <a:pt x="38" y="82"/>
                      <a:pt x="38" y="82"/>
                    </a:cubicBezTo>
                    <a:cubicBezTo>
                      <a:pt x="39" y="83"/>
                      <a:pt x="39" y="84"/>
                      <a:pt x="39" y="86"/>
                    </a:cubicBezTo>
                    <a:cubicBezTo>
                      <a:pt x="38" y="86"/>
                      <a:pt x="38" y="86"/>
                      <a:pt x="38" y="86"/>
                    </a:cubicBezTo>
                    <a:cubicBezTo>
                      <a:pt x="36" y="87"/>
                      <a:pt x="34" y="89"/>
                      <a:pt x="32" y="90"/>
                    </a:cubicBezTo>
                    <a:cubicBezTo>
                      <a:pt x="30" y="91"/>
                      <a:pt x="29" y="92"/>
                      <a:pt x="28" y="93"/>
                    </a:cubicBezTo>
                    <a:cubicBezTo>
                      <a:pt x="26" y="94"/>
                      <a:pt x="26" y="94"/>
                      <a:pt x="27" y="93"/>
                    </a:cubicBezTo>
                    <a:close/>
                    <a:moveTo>
                      <a:pt x="38" y="52"/>
                    </a:moveTo>
                    <a:cubicBezTo>
                      <a:pt x="38" y="52"/>
                      <a:pt x="38" y="52"/>
                      <a:pt x="38" y="51"/>
                    </a:cubicBezTo>
                    <a:cubicBezTo>
                      <a:pt x="38" y="53"/>
                      <a:pt x="38" y="54"/>
                      <a:pt x="38" y="56"/>
                    </a:cubicBezTo>
                    <a:cubicBezTo>
                      <a:pt x="38" y="58"/>
                      <a:pt x="38" y="60"/>
                      <a:pt x="38" y="62"/>
                    </a:cubicBezTo>
                    <a:cubicBezTo>
                      <a:pt x="38" y="62"/>
                      <a:pt x="38" y="62"/>
                      <a:pt x="38" y="62"/>
                    </a:cubicBezTo>
                    <a:cubicBezTo>
                      <a:pt x="37" y="62"/>
                      <a:pt x="37" y="63"/>
                      <a:pt x="36" y="63"/>
                    </a:cubicBezTo>
                    <a:cubicBezTo>
                      <a:pt x="36" y="63"/>
                      <a:pt x="36" y="63"/>
                      <a:pt x="36" y="64"/>
                    </a:cubicBezTo>
                    <a:cubicBezTo>
                      <a:pt x="31" y="67"/>
                      <a:pt x="27" y="71"/>
                      <a:pt x="22" y="74"/>
                    </a:cubicBezTo>
                    <a:cubicBezTo>
                      <a:pt x="20" y="75"/>
                      <a:pt x="18" y="77"/>
                      <a:pt x="16" y="78"/>
                    </a:cubicBezTo>
                    <a:cubicBezTo>
                      <a:pt x="19" y="76"/>
                      <a:pt x="21" y="73"/>
                      <a:pt x="24" y="71"/>
                    </a:cubicBezTo>
                    <a:cubicBezTo>
                      <a:pt x="29" y="67"/>
                      <a:pt x="32" y="61"/>
                      <a:pt x="38" y="57"/>
                    </a:cubicBezTo>
                    <a:cubicBezTo>
                      <a:pt x="39" y="57"/>
                      <a:pt x="38" y="57"/>
                      <a:pt x="38" y="57"/>
                    </a:cubicBezTo>
                    <a:cubicBezTo>
                      <a:pt x="32" y="60"/>
                      <a:pt x="28" y="65"/>
                      <a:pt x="23" y="68"/>
                    </a:cubicBezTo>
                    <a:cubicBezTo>
                      <a:pt x="21" y="70"/>
                      <a:pt x="19" y="72"/>
                      <a:pt x="17" y="73"/>
                    </a:cubicBezTo>
                    <a:cubicBezTo>
                      <a:pt x="15" y="75"/>
                      <a:pt x="10" y="77"/>
                      <a:pt x="9" y="78"/>
                    </a:cubicBezTo>
                    <a:cubicBezTo>
                      <a:pt x="14" y="73"/>
                      <a:pt x="19" y="69"/>
                      <a:pt x="23" y="64"/>
                    </a:cubicBezTo>
                    <a:cubicBezTo>
                      <a:pt x="26" y="62"/>
                      <a:pt x="29" y="60"/>
                      <a:pt x="31" y="57"/>
                    </a:cubicBezTo>
                    <a:cubicBezTo>
                      <a:pt x="33" y="56"/>
                      <a:pt x="34" y="55"/>
                      <a:pt x="35" y="54"/>
                    </a:cubicBezTo>
                    <a:cubicBezTo>
                      <a:pt x="36" y="53"/>
                      <a:pt x="37" y="53"/>
                      <a:pt x="37" y="52"/>
                    </a:cubicBezTo>
                    <a:cubicBezTo>
                      <a:pt x="38" y="52"/>
                      <a:pt x="38" y="52"/>
                      <a:pt x="38" y="52"/>
                    </a:cubicBezTo>
                    <a:close/>
                    <a:moveTo>
                      <a:pt x="8" y="80"/>
                    </a:moveTo>
                    <a:cubicBezTo>
                      <a:pt x="14" y="77"/>
                      <a:pt x="19" y="72"/>
                      <a:pt x="25" y="68"/>
                    </a:cubicBezTo>
                    <a:cubicBezTo>
                      <a:pt x="26" y="67"/>
                      <a:pt x="27" y="66"/>
                      <a:pt x="28" y="65"/>
                    </a:cubicBezTo>
                    <a:cubicBezTo>
                      <a:pt x="26" y="67"/>
                      <a:pt x="24" y="69"/>
                      <a:pt x="22" y="71"/>
                    </a:cubicBezTo>
                    <a:cubicBezTo>
                      <a:pt x="17" y="75"/>
                      <a:pt x="14" y="80"/>
                      <a:pt x="9" y="84"/>
                    </a:cubicBezTo>
                    <a:cubicBezTo>
                      <a:pt x="9" y="83"/>
                      <a:pt x="9" y="81"/>
                      <a:pt x="8" y="80"/>
                    </a:cubicBezTo>
                    <a:close/>
                    <a:moveTo>
                      <a:pt x="21" y="75"/>
                    </a:moveTo>
                    <a:cubicBezTo>
                      <a:pt x="25" y="73"/>
                      <a:pt x="29" y="70"/>
                      <a:pt x="33" y="67"/>
                    </a:cubicBezTo>
                    <a:cubicBezTo>
                      <a:pt x="32" y="67"/>
                      <a:pt x="32" y="67"/>
                      <a:pt x="32" y="68"/>
                    </a:cubicBezTo>
                    <a:cubicBezTo>
                      <a:pt x="30" y="70"/>
                      <a:pt x="27" y="73"/>
                      <a:pt x="25" y="75"/>
                    </a:cubicBezTo>
                    <a:cubicBezTo>
                      <a:pt x="20" y="80"/>
                      <a:pt x="15" y="84"/>
                      <a:pt x="11" y="89"/>
                    </a:cubicBezTo>
                    <a:cubicBezTo>
                      <a:pt x="10" y="89"/>
                      <a:pt x="11" y="90"/>
                      <a:pt x="11" y="89"/>
                    </a:cubicBezTo>
                    <a:cubicBezTo>
                      <a:pt x="16" y="85"/>
                      <a:pt x="20" y="82"/>
                      <a:pt x="25" y="78"/>
                    </a:cubicBezTo>
                    <a:cubicBezTo>
                      <a:pt x="28" y="76"/>
                      <a:pt x="31" y="74"/>
                      <a:pt x="34" y="71"/>
                    </a:cubicBezTo>
                    <a:cubicBezTo>
                      <a:pt x="30" y="75"/>
                      <a:pt x="26" y="79"/>
                      <a:pt x="22" y="83"/>
                    </a:cubicBezTo>
                    <a:cubicBezTo>
                      <a:pt x="18" y="86"/>
                      <a:pt x="14" y="90"/>
                      <a:pt x="11" y="94"/>
                    </a:cubicBezTo>
                    <a:cubicBezTo>
                      <a:pt x="11" y="91"/>
                      <a:pt x="10" y="88"/>
                      <a:pt x="9" y="85"/>
                    </a:cubicBezTo>
                    <a:cubicBezTo>
                      <a:pt x="14" y="82"/>
                      <a:pt x="17" y="78"/>
                      <a:pt x="21" y="75"/>
                    </a:cubicBezTo>
                    <a:close/>
                    <a:moveTo>
                      <a:pt x="13" y="102"/>
                    </a:moveTo>
                    <a:cubicBezTo>
                      <a:pt x="20" y="97"/>
                      <a:pt x="31" y="96"/>
                      <a:pt x="39" y="100"/>
                    </a:cubicBezTo>
                    <a:cubicBezTo>
                      <a:pt x="39" y="101"/>
                      <a:pt x="39" y="102"/>
                      <a:pt x="39" y="103"/>
                    </a:cubicBezTo>
                    <a:cubicBezTo>
                      <a:pt x="31" y="99"/>
                      <a:pt x="22" y="102"/>
                      <a:pt x="14" y="106"/>
                    </a:cubicBezTo>
                    <a:cubicBezTo>
                      <a:pt x="14" y="105"/>
                      <a:pt x="13" y="103"/>
                      <a:pt x="13" y="102"/>
                    </a:cubicBezTo>
                    <a:close/>
                    <a:moveTo>
                      <a:pt x="39" y="137"/>
                    </a:moveTo>
                    <a:cubicBezTo>
                      <a:pt x="34" y="139"/>
                      <a:pt x="30" y="143"/>
                      <a:pt x="25" y="146"/>
                    </a:cubicBezTo>
                    <a:cubicBezTo>
                      <a:pt x="30" y="142"/>
                      <a:pt x="34" y="137"/>
                      <a:pt x="40" y="135"/>
                    </a:cubicBezTo>
                    <a:cubicBezTo>
                      <a:pt x="40" y="137"/>
                      <a:pt x="40" y="139"/>
                      <a:pt x="41" y="141"/>
                    </a:cubicBezTo>
                    <a:cubicBezTo>
                      <a:pt x="40" y="141"/>
                      <a:pt x="40" y="141"/>
                      <a:pt x="40" y="141"/>
                    </a:cubicBezTo>
                    <a:cubicBezTo>
                      <a:pt x="37" y="142"/>
                      <a:pt x="34" y="144"/>
                      <a:pt x="30" y="146"/>
                    </a:cubicBezTo>
                    <a:cubicBezTo>
                      <a:pt x="31" y="146"/>
                      <a:pt x="31" y="146"/>
                      <a:pt x="32" y="145"/>
                    </a:cubicBezTo>
                    <a:cubicBezTo>
                      <a:pt x="34" y="143"/>
                      <a:pt x="37" y="141"/>
                      <a:pt x="40" y="138"/>
                    </a:cubicBezTo>
                    <a:cubicBezTo>
                      <a:pt x="40" y="137"/>
                      <a:pt x="40" y="137"/>
                      <a:pt x="39" y="137"/>
                    </a:cubicBezTo>
                    <a:close/>
                    <a:moveTo>
                      <a:pt x="40" y="130"/>
                    </a:moveTo>
                    <a:cubicBezTo>
                      <a:pt x="40" y="130"/>
                      <a:pt x="40" y="130"/>
                      <a:pt x="39" y="130"/>
                    </a:cubicBezTo>
                    <a:cubicBezTo>
                      <a:pt x="37" y="131"/>
                      <a:pt x="34" y="133"/>
                      <a:pt x="32" y="134"/>
                    </a:cubicBezTo>
                    <a:cubicBezTo>
                      <a:pt x="30" y="135"/>
                      <a:pt x="29" y="136"/>
                      <a:pt x="28" y="136"/>
                    </a:cubicBezTo>
                    <a:cubicBezTo>
                      <a:pt x="28" y="136"/>
                      <a:pt x="21" y="140"/>
                      <a:pt x="25" y="137"/>
                    </a:cubicBezTo>
                    <a:cubicBezTo>
                      <a:pt x="30" y="134"/>
                      <a:pt x="36" y="131"/>
                      <a:pt x="40" y="126"/>
                    </a:cubicBezTo>
                    <a:cubicBezTo>
                      <a:pt x="40" y="126"/>
                      <a:pt x="40" y="125"/>
                      <a:pt x="39" y="126"/>
                    </a:cubicBezTo>
                    <a:cubicBezTo>
                      <a:pt x="33" y="128"/>
                      <a:pt x="28" y="132"/>
                      <a:pt x="22" y="134"/>
                    </a:cubicBezTo>
                    <a:cubicBezTo>
                      <a:pt x="27" y="132"/>
                      <a:pt x="33" y="126"/>
                      <a:pt x="38" y="123"/>
                    </a:cubicBezTo>
                    <a:cubicBezTo>
                      <a:pt x="39" y="123"/>
                      <a:pt x="39" y="123"/>
                      <a:pt x="40" y="122"/>
                    </a:cubicBezTo>
                    <a:cubicBezTo>
                      <a:pt x="40" y="122"/>
                      <a:pt x="40" y="122"/>
                      <a:pt x="40" y="122"/>
                    </a:cubicBezTo>
                    <a:cubicBezTo>
                      <a:pt x="40" y="126"/>
                      <a:pt x="40" y="130"/>
                      <a:pt x="40" y="134"/>
                    </a:cubicBezTo>
                    <a:cubicBezTo>
                      <a:pt x="35" y="135"/>
                      <a:pt x="28" y="138"/>
                      <a:pt x="25" y="141"/>
                    </a:cubicBezTo>
                    <a:cubicBezTo>
                      <a:pt x="30" y="137"/>
                      <a:pt x="35" y="134"/>
                      <a:pt x="40" y="130"/>
                    </a:cubicBezTo>
                    <a:close/>
                    <a:moveTo>
                      <a:pt x="38" y="122"/>
                    </a:moveTo>
                    <a:cubicBezTo>
                      <a:pt x="37" y="123"/>
                      <a:pt x="36" y="124"/>
                      <a:pt x="35" y="124"/>
                    </a:cubicBezTo>
                    <a:cubicBezTo>
                      <a:pt x="33" y="125"/>
                      <a:pt x="32" y="126"/>
                      <a:pt x="30" y="127"/>
                    </a:cubicBezTo>
                    <a:cubicBezTo>
                      <a:pt x="29" y="127"/>
                      <a:pt x="27" y="128"/>
                      <a:pt x="26" y="129"/>
                    </a:cubicBezTo>
                    <a:cubicBezTo>
                      <a:pt x="25" y="129"/>
                      <a:pt x="18" y="133"/>
                      <a:pt x="22" y="131"/>
                    </a:cubicBezTo>
                    <a:cubicBezTo>
                      <a:pt x="28" y="127"/>
                      <a:pt x="33" y="122"/>
                      <a:pt x="39" y="118"/>
                    </a:cubicBezTo>
                    <a:cubicBezTo>
                      <a:pt x="40" y="118"/>
                      <a:pt x="39" y="118"/>
                      <a:pt x="39" y="118"/>
                    </a:cubicBezTo>
                    <a:cubicBezTo>
                      <a:pt x="36" y="119"/>
                      <a:pt x="33" y="120"/>
                      <a:pt x="30" y="122"/>
                    </a:cubicBezTo>
                    <a:cubicBezTo>
                      <a:pt x="28" y="123"/>
                      <a:pt x="26" y="124"/>
                      <a:pt x="24" y="125"/>
                    </a:cubicBezTo>
                    <a:cubicBezTo>
                      <a:pt x="23" y="125"/>
                      <a:pt x="17" y="129"/>
                      <a:pt x="20" y="126"/>
                    </a:cubicBezTo>
                    <a:cubicBezTo>
                      <a:pt x="23" y="123"/>
                      <a:pt x="27" y="121"/>
                      <a:pt x="31" y="119"/>
                    </a:cubicBezTo>
                    <a:cubicBezTo>
                      <a:pt x="34" y="117"/>
                      <a:pt x="37" y="115"/>
                      <a:pt x="39" y="113"/>
                    </a:cubicBezTo>
                    <a:cubicBezTo>
                      <a:pt x="40" y="114"/>
                      <a:pt x="40" y="115"/>
                      <a:pt x="40" y="117"/>
                    </a:cubicBezTo>
                    <a:cubicBezTo>
                      <a:pt x="40" y="118"/>
                      <a:pt x="40" y="120"/>
                      <a:pt x="40" y="122"/>
                    </a:cubicBezTo>
                    <a:cubicBezTo>
                      <a:pt x="40" y="122"/>
                      <a:pt x="40" y="122"/>
                      <a:pt x="39" y="122"/>
                    </a:cubicBezTo>
                    <a:cubicBezTo>
                      <a:pt x="39" y="122"/>
                      <a:pt x="38" y="122"/>
                      <a:pt x="38" y="123"/>
                    </a:cubicBezTo>
                    <a:cubicBezTo>
                      <a:pt x="38" y="123"/>
                      <a:pt x="38" y="122"/>
                      <a:pt x="38" y="122"/>
                    </a:cubicBezTo>
                    <a:close/>
                    <a:moveTo>
                      <a:pt x="27" y="116"/>
                    </a:moveTo>
                    <a:cubicBezTo>
                      <a:pt x="31" y="113"/>
                      <a:pt x="34" y="111"/>
                      <a:pt x="37" y="108"/>
                    </a:cubicBezTo>
                    <a:cubicBezTo>
                      <a:pt x="38" y="107"/>
                      <a:pt x="37" y="107"/>
                      <a:pt x="37" y="107"/>
                    </a:cubicBezTo>
                    <a:cubicBezTo>
                      <a:pt x="30" y="111"/>
                      <a:pt x="24" y="115"/>
                      <a:pt x="17" y="118"/>
                    </a:cubicBezTo>
                    <a:cubicBezTo>
                      <a:pt x="20" y="117"/>
                      <a:pt x="23" y="114"/>
                      <a:pt x="26" y="112"/>
                    </a:cubicBezTo>
                    <a:cubicBezTo>
                      <a:pt x="29" y="110"/>
                      <a:pt x="32" y="107"/>
                      <a:pt x="35" y="105"/>
                    </a:cubicBezTo>
                    <a:cubicBezTo>
                      <a:pt x="35" y="105"/>
                      <a:pt x="35" y="105"/>
                      <a:pt x="35" y="105"/>
                    </a:cubicBezTo>
                    <a:cubicBezTo>
                      <a:pt x="37" y="105"/>
                      <a:pt x="38" y="106"/>
                      <a:pt x="39" y="107"/>
                    </a:cubicBezTo>
                    <a:cubicBezTo>
                      <a:pt x="39" y="108"/>
                      <a:pt x="39" y="110"/>
                      <a:pt x="39" y="111"/>
                    </a:cubicBezTo>
                    <a:cubicBezTo>
                      <a:pt x="33" y="114"/>
                      <a:pt x="27" y="120"/>
                      <a:pt x="20" y="122"/>
                    </a:cubicBezTo>
                    <a:cubicBezTo>
                      <a:pt x="16" y="124"/>
                      <a:pt x="23" y="120"/>
                      <a:pt x="22" y="120"/>
                    </a:cubicBezTo>
                    <a:cubicBezTo>
                      <a:pt x="24" y="118"/>
                      <a:pt x="26" y="117"/>
                      <a:pt x="27" y="116"/>
                    </a:cubicBezTo>
                    <a:close/>
                    <a:moveTo>
                      <a:pt x="34" y="104"/>
                    </a:moveTo>
                    <a:cubicBezTo>
                      <a:pt x="28" y="107"/>
                      <a:pt x="23" y="111"/>
                      <a:pt x="18" y="114"/>
                    </a:cubicBezTo>
                    <a:cubicBezTo>
                      <a:pt x="16" y="116"/>
                      <a:pt x="16" y="115"/>
                      <a:pt x="17" y="114"/>
                    </a:cubicBezTo>
                    <a:cubicBezTo>
                      <a:pt x="19" y="112"/>
                      <a:pt x="21" y="111"/>
                      <a:pt x="23" y="109"/>
                    </a:cubicBezTo>
                    <a:cubicBezTo>
                      <a:pt x="25" y="107"/>
                      <a:pt x="28" y="106"/>
                      <a:pt x="30" y="104"/>
                    </a:cubicBezTo>
                    <a:cubicBezTo>
                      <a:pt x="32" y="104"/>
                      <a:pt x="33" y="104"/>
                      <a:pt x="34" y="104"/>
                    </a:cubicBezTo>
                    <a:close/>
                    <a:moveTo>
                      <a:pt x="26" y="106"/>
                    </a:moveTo>
                    <a:cubicBezTo>
                      <a:pt x="25" y="108"/>
                      <a:pt x="23" y="108"/>
                      <a:pt x="21" y="110"/>
                    </a:cubicBezTo>
                    <a:cubicBezTo>
                      <a:pt x="19" y="111"/>
                      <a:pt x="18" y="113"/>
                      <a:pt x="16" y="115"/>
                    </a:cubicBezTo>
                    <a:cubicBezTo>
                      <a:pt x="16" y="114"/>
                      <a:pt x="16" y="113"/>
                      <a:pt x="15" y="113"/>
                    </a:cubicBezTo>
                    <a:cubicBezTo>
                      <a:pt x="15" y="113"/>
                      <a:pt x="15" y="113"/>
                      <a:pt x="16" y="113"/>
                    </a:cubicBezTo>
                    <a:cubicBezTo>
                      <a:pt x="18" y="111"/>
                      <a:pt x="20" y="109"/>
                      <a:pt x="23" y="107"/>
                    </a:cubicBezTo>
                    <a:cubicBezTo>
                      <a:pt x="24" y="106"/>
                      <a:pt x="32" y="102"/>
                      <a:pt x="26" y="106"/>
                    </a:cubicBezTo>
                    <a:close/>
                    <a:moveTo>
                      <a:pt x="16" y="116"/>
                    </a:moveTo>
                    <a:cubicBezTo>
                      <a:pt x="19" y="115"/>
                      <a:pt x="22" y="112"/>
                      <a:pt x="24" y="111"/>
                    </a:cubicBezTo>
                    <a:cubicBezTo>
                      <a:pt x="27" y="109"/>
                      <a:pt x="31" y="107"/>
                      <a:pt x="34" y="106"/>
                    </a:cubicBezTo>
                    <a:cubicBezTo>
                      <a:pt x="28" y="108"/>
                      <a:pt x="22" y="113"/>
                      <a:pt x="17" y="118"/>
                    </a:cubicBezTo>
                    <a:cubicBezTo>
                      <a:pt x="17" y="117"/>
                      <a:pt x="16" y="117"/>
                      <a:pt x="16" y="116"/>
                    </a:cubicBezTo>
                    <a:close/>
                    <a:moveTo>
                      <a:pt x="17" y="119"/>
                    </a:moveTo>
                    <a:cubicBezTo>
                      <a:pt x="24" y="117"/>
                      <a:pt x="29" y="112"/>
                      <a:pt x="36" y="108"/>
                    </a:cubicBezTo>
                    <a:cubicBezTo>
                      <a:pt x="32" y="110"/>
                      <a:pt x="29" y="114"/>
                      <a:pt x="26" y="116"/>
                    </a:cubicBezTo>
                    <a:cubicBezTo>
                      <a:pt x="23" y="118"/>
                      <a:pt x="20" y="120"/>
                      <a:pt x="18" y="122"/>
                    </a:cubicBezTo>
                    <a:cubicBezTo>
                      <a:pt x="18" y="121"/>
                      <a:pt x="17" y="120"/>
                      <a:pt x="17" y="119"/>
                    </a:cubicBezTo>
                    <a:close/>
                    <a:moveTo>
                      <a:pt x="38" y="113"/>
                    </a:moveTo>
                    <a:cubicBezTo>
                      <a:pt x="41" y="111"/>
                      <a:pt x="34" y="116"/>
                      <a:pt x="33" y="116"/>
                    </a:cubicBezTo>
                    <a:cubicBezTo>
                      <a:pt x="31" y="118"/>
                      <a:pt x="29" y="120"/>
                      <a:pt x="26" y="121"/>
                    </a:cubicBezTo>
                    <a:cubicBezTo>
                      <a:pt x="24" y="122"/>
                      <a:pt x="21" y="124"/>
                      <a:pt x="19" y="126"/>
                    </a:cubicBezTo>
                    <a:cubicBezTo>
                      <a:pt x="19" y="125"/>
                      <a:pt x="18" y="124"/>
                      <a:pt x="18" y="124"/>
                    </a:cubicBezTo>
                    <a:cubicBezTo>
                      <a:pt x="25" y="121"/>
                      <a:pt x="31" y="116"/>
                      <a:pt x="38" y="113"/>
                    </a:cubicBezTo>
                    <a:close/>
                    <a:moveTo>
                      <a:pt x="19" y="128"/>
                    </a:moveTo>
                    <a:cubicBezTo>
                      <a:pt x="25" y="125"/>
                      <a:pt x="32" y="122"/>
                      <a:pt x="37" y="119"/>
                    </a:cubicBezTo>
                    <a:cubicBezTo>
                      <a:pt x="31" y="122"/>
                      <a:pt x="26" y="127"/>
                      <a:pt x="20" y="131"/>
                    </a:cubicBezTo>
                    <a:cubicBezTo>
                      <a:pt x="20" y="130"/>
                      <a:pt x="19" y="129"/>
                      <a:pt x="19" y="128"/>
                    </a:cubicBezTo>
                    <a:close/>
                    <a:moveTo>
                      <a:pt x="28" y="157"/>
                    </a:moveTo>
                    <a:cubicBezTo>
                      <a:pt x="30" y="156"/>
                      <a:pt x="31" y="155"/>
                      <a:pt x="33" y="154"/>
                    </a:cubicBezTo>
                    <a:cubicBezTo>
                      <a:pt x="34" y="154"/>
                      <a:pt x="36" y="153"/>
                      <a:pt x="37" y="153"/>
                    </a:cubicBezTo>
                    <a:cubicBezTo>
                      <a:pt x="34" y="155"/>
                      <a:pt x="31" y="157"/>
                      <a:pt x="29" y="159"/>
                    </a:cubicBezTo>
                    <a:cubicBezTo>
                      <a:pt x="29" y="159"/>
                      <a:pt x="28" y="158"/>
                      <a:pt x="28" y="157"/>
                    </a:cubicBezTo>
                    <a:close/>
                    <a:moveTo>
                      <a:pt x="36" y="160"/>
                    </a:moveTo>
                    <a:cubicBezTo>
                      <a:pt x="35" y="161"/>
                      <a:pt x="30" y="164"/>
                      <a:pt x="33" y="162"/>
                    </a:cubicBezTo>
                    <a:cubicBezTo>
                      <a:pt x="36" y="159"/>
                      <a:pt x="38" y="157"/>
                      <a:pt x="41" y="154"/>
                    </a:cubicBezTo>
                    <a:cubicBezTo>
                      <a:pt x="41" y="154"/>
                      <a:pt x="41" y="153"/>
                      <a:pt x="41" y="154"/>
                    </a:cubicBezTo>
                    <a:cubicBezTo>
                      <a:pt x="38" y="155"/>
                      <a:pt x="32" y="157"/>
                      <a:pt x="29" y="159"/>
                    </a:cubicBezTo>
                    <a:cubicBezTo>
                      <a:pt x="32" y="156"/>
                      <a:pt x="37" y="154"/>
                      <a:pt x="40" y="151"/>
                    </a:cubicBezTo>
                    <a:cubicBezTo>
                      <a:pt x="40" y="151"/>
                      <a:pt x="40" y="151"/>
                      <a:pt x="40" y="151"/>
                    </a:cubicBezTo>
                    <a:cubicBezTo>
                      <a:pt x="36" y="152"/>
                      <a:pt x="32" y="154"/>
                      <a:pt x="29" y="156"/>
                    </a:cubicBezTo>
                    <a:cubicBezTo>
                      <a:pt x="33" y="154"/>
                      <a:pt x="37" y="150"/>
                      <a:pt x="41" y="147"/>
                    </a:cubicBezTo>
                    <a:cubicBezTo>
                      <a:pt x="41" y="147"/>
                      <a:pt x="41" y="146"/>
                      <a:pt x="40" y="146"/>
                    </a:cubicBezTo>
                    <a:cubicBezTo>
                      <a:pt x="38" y="147"/>
                      <a:pt x="36" y="149"/>
                      <a:pt x="33" y="150"/>
                    </a:cubicBezTo>
                    <a:cubicBezTo>
                      <a:pt x="32" y="151"/>
                      <a:pt x="29" y="152"/>
                      <a:pt x="28" y="153"/>
                    </a:cubicBezTo>
                    <a:cubicBezTo>
                      <a:pt x="31" y="149"/>
                      <a:pt x="36" y="145"/>
                      <a:pt x="41" y="141"/>
                    </a:cubicBezTo>
                    <a:cubicBezTo>
                      <a:pt x="41" y="147"/>
                      <a:pt x="41" y="152"/>
                      <a:pt x="42" y="157"/>
                    </a:cubicBezTo>
                    <a:cubicBezTo>
                      <a:pt x="42" y="157"/>
                      <a:pt x="41" y="157"/>
                      <a:pt x="41" y="157"/>
                    </a:cubicBezTo>
                    <a:cubicBezTo>
                      <a:pt x="39" y="158"/>
                      <a:pt x="38" y="159"/>
                      <a:pt x="36" y="160"/>
                    </a:cubicBezTo>
                    <a:close/>
                    <a:moveTo>
                      <a:pt x="26" y="95"/>
                    </a:moveTo>
                    <a:cubicBezTo>
                      <a:pt x="29" y="93"/>
                      <a:pt x="32" y="91"/>
                      <a:pt x="35" y="89"/>
                    </a:cubicBezTo>
                    <a:cubicBezTo>
                      <a:pt x="36" y="88"/>
                      <a:pt x="39" y="85"/>
                      <a:pt x="36" y="88"/>
                    </a:cubicBezTo>
                    <a:cubicBezTo>
                      <a:pt x="34" y="90"/>
                      <a:pt x="32" y="92"/>
                      <a:pt x="30" y="93"/>
                    </a:cubicBezTo>
                    <a:cubicBezTo>
                      <a:pt x="30" y="93"/>
                      <a:pt x="31" y="94"/>
                      <a:pt x="31" y="94"/>
                    </a:cubicBezTo>
                    <a:cubicBezTo>
                      <a:pt x="33" y="93"/>
                      <a:pt x="35" y="92"/>
                      <a:pt x="37" y="91"/>
                    </a:cubicBezTo>
                    <a:cubicBezTo>
                      <a:pt x="36" y="91"/>
                      <a:pt x="35" y="93"/>
                      <a:pt x="34" y="94"/>
                    </a:cubicBezTo>
                    <a:cubicBezTo>
                      <a:pt x="34" y="95"/>
                      <a:pt x="34" y="95"/>
                      <a:pt x="35" y="95"/>
                    </a:cubicBezTo>
                    <a:cubicBezTo>
                      <a:pt x="36" y="94"/>
                      <a:pt x="39" y="92"/>
                      <a:pt x="37" y="95"/>
                    </a:cubicBezTo>
                    <a:cubicBezTo>
                      <a:pt x="37" y="96"/>
                      <a:pt x="38" y="96"/>
                      <a:pt x="38" y="96"/>
                    </a:cubicBezTo>
                    <a:cubicBezTo>
                      <a:pt x="38" y="95"/>
                      <a:pt x="38" y="94"/>
                      <a:pt x="39" y="93"/>
                    </a:cubicBezTo>
                    <a:cubicBezTo>
                      <a:pt x="39" y="94"/>
                      <a:pt x="39" y="96"/>
                      <a:pt x="39" y="97"/>
                    </a:cubicBezTo>
                    <a:cubicBezTo>
                      <a:pt x="35" y="95"/>
                      <a:pt x="31" y="95"/>
                      <a:pt x="26" y="95"/>
                    </a:cubicBezTo>
                    <a:close/>
                    <a:moveTo>
                      <a:pt x="39" y="50"/>
                    </a:moveTo>
                    <a:cubicBezTo>
                      <a:pt x="37" y="51"/>
                      <a:pt x="36" y="52"/>
                      <a:pt x="35" y="53"/>
                    </a:cubicBezTo>
                    <a:cubicBezTo>
                      <a:pt x="31" y="56"/>
                      <a:pt x="27" y="59"/>
                      <a:pt x="23" y="61"/>
                    </a:cubicBezTo>
                    <a:cubicBezTo>
                      <a:pt x="20" y="63"/>
                      <a:pt x="18" y="65"/>
                      <a:pt x="15" y="68"/>
                    </a:cubicBezTo>
                    <a:cubicBezTo>
                      <a:pt x="14" y="69"/>
                      <a:pt x="12" y="70"/>
                      <a:pt x="10" y="71"/>
                    </a:cubicBezTo>
                    <a:cubicBezTo>
                      <a:pt x="9" y="72"/>
                      <a:pt x="9" y="72"/>
                      <a:pt x="8" y="73"/>
                    </a:cubicBezTo>
                    <a:cubicBezTo>
                      <a:pt x="8" y="72"/>
                      <a:pt x="9" y="72"/>
                      <a:pt x="10" y="71"/>
                    </a:cubicBezTo>
                    <a:cubicBezTo>
                      <a:pt x="14" y="67"/>
                      <a:pt x="18" y="61"/>
                      <a:pt x="23" y="57"/>
                    </a:cubicBezTo>
                    <a:cubicBezTo>
                      <a:pt x="29" y="53"/>
                      <a:pt x="33" y="47"/>
                      <a:pt x="39" y="42"/>
                    </a:cubicBezTo>
                    <a:cubicBezTo>
                      <a:pt x="39" y="45"/>
                      <a:pt x="39" y="48"/>
                      <a:pt x="39" y="50"/>
                    </a:cubicBezTo>
                    <a:close/>
                    <a:moveTo>
                      <a:pt x="38" y="35"/>
                    </a:moveTo>
                    <a:cubicBezTo>
                      <a:pt x="32" y="39"/>
                      <a:pt x="27" y="43"/>
                      <a:pt x="22" y="48"/>
                    </a:cubicBezTo>
                    <a:cubicBezTo>
                      <a:pt x="17" y="53"/>
                      <a:pt x="10" y="58"/>
                      <a:pt x="6" y="62"/>
                    </a:cubicBezTo>
                    <a:cubicBezTo>
                      <a:pt x="11" y="57"/>
                      <a:pt x="16" y="50"/>
                      <a:pt x="22" y="45"/>
                    </a:cubicBezTo>
                    <a:cubicBezTo>
                      <a:pt x="27" y="40"/>
                      <a:pt x="33" y="36"/>
                      <a:pt x="37" y="31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8" y="32"/>
                      <a:pt x="38" y="34"/>
                      <a:pt x="38" y="35"/>
                    </a:cubicBezTo>
                    <a:cubicBezTo>
                      <a:pt x="38" y="35"/>
                      <a:pt x="38" y="35"/>
                      <a:pt x="38" y="35"/>
                    </a:cubicBezTo>
                    <a:close/>
                    <a:moveTo>
                      <a:pt x="37" y="30"/>
                    </a:moveTo>
                    <a:cubicBezTo>
                      <a:pt x="37" y="30"/>
                      <a:pt x="37" y="30"/>
                      <a:pt x="37" y="30"/>
                    </a:cubicBezTo>
                    <a:cubicBezTo>
                      <a:pt x="31" y="33"/>
                      <a:pt x="27" y="39"/>
                      <a:pt x="22" y="43"/>
                    </a:cubicBezTo>
                    <a:cubicBezTo>
                      <a:pt x="19" y="44"/>
                      <a:pt x="18" y="46"/>
                      <a:pt x="16" y="48"/>
                    </a:cubicBezTo>
                    <a:cubicBezTo>
                      <a:pt x="17" y="47"/>
                      <a:pt x="18" y="45"/>
                      <a:pt x="19" y="44"/>
                    </a:cubicBezTo>
                    <a:cubicBezTo>
                      <a:pt x="21" y="41"/>
                      <a:pt x="25" y="39"/>
                      <a:pt x="28" y="36"/>
                    </a:cubicBezTo>
                    <a:cubicBezTo>
                      <a:pt x="31" y="33"/>
                      <a:pt x="34" y="30"/>
                      <a:pt x="37" y="27"/>
                    </a:cubicBezTo>
                    <a:cubicBezTo>
                      <a:pt x="37" y="28"/>
                      <a:pt x="37" y="29"/>
                      <a:pt x="37" y="30"/>
                    </a:cubicBezTo>
                    <a:close/>
                    <a:moveTo>
                      <a:pt x="26" y="35"/>
                    </a:moveTo>
                    <a:cubicBezTo>
                      <a:pt x="22" y="39"/>
                      <a:pt x="17" y="42"/>
                      <a:pt x="13" y="46"/>
                    </a:cubicBezTo>
                    <a:cubicBezTo>
                      <a:pt x="14" y="44"/>
                      <a:pt x="16" y="42"/>
                      <a:pt x="18" y="41"/>
                    </a:cubicBezTo>
                    <a:cubicBezTo>
                      <a:pt x="23" y="36"/>
                      <a:pt x="28" y="30"/>
                      <a:pt x="33" y="24"/>
                    </a:cubicBezTo>
                    <a:cubicBezTo>
                      <a:pt x="33" y="24"/>
                      <a:pt x="33" y="24"/>
                      <a:pt x="32" y="24"/>
                    </a:cubicBezTo>
                    <a:cubicBezTo>
                      <a:pt x="27" y="27"/>
                      <a:pt x="22" y="31"/>
                      <a:pt x="17" y="35"/>
                    </a:cubicBezTo>
                    <a:cubicBezTo>
                      <a:pt x="15" y="37"/>
                      <a:pt x="13" y="39"/>
                      <a:pt x="10" y="41"/>
                    </a:cubicBezTo>
                    <a:cubicBezTo>
                      <a:pt x="9" y="42"/>
                      <a:pt x="7" y="43"/>
                      <a:pt x="6" y="45"/>
                    </a:cubicBezTo>
                    <a:cubicBezTo>
                      <a:pt x="2" y="47"/>
                      <a:pt x="6" y="44"/>
                      <a:pt x="7" y="44"/>
                    </a:cubicBezTo>
                    <a:cubicBezTo>
                      <a:pt x="11" y="39"/>
                      <a:pt x="17" y="34"/>
                      <a:pt x="22" y="31"/>
                    </a:cubicBezTo>
                    <a:cubicBezTo>
                      <a:pt x="26" y="28"/>
                      <a:pt x="31" y="25"/>
                      <a:pt x="33" y="20"/>
                    </a:cubicBezTo>
                    <a:cubicBezTo>
                      <a:pt x="34" y="20"/>
                      <a:pt x="33" y="19"/>
                      <a:pt x="33" y="20"/>
                    </a:cubicBezTo>
                    <a:cubicBezTo>
                      <a:pt x="29" y="23"/>
                      <a:pt x="23" y="26"/>
                      <a:pt x="19" y="29"/>
                    </a:cubicBezTo>
                    <a:cubicBezTo>
                      <a:pt x="16" y="31"/>
                      <a:pt x="14" y="34"/>
                      <a:pt x="11" y="36"/>
                    </a:cubicBezTo>
                    <a:cubicBezTo>
                      <a:pt x="10" y="37"/>
                      <a:pt x="9" y="38"/>
                      <a:pt x="7" y="39"/>
                    </a:cubicBezTo>
                    <a:cubicBezTo>
                      <a:pt x="8" y="39"/>
                      <a:pt x="4" y="42"/>
                      <a:pt x="4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8" y="37"/>
                      <a:pt x="13" y="33"/>
                      <a:pt x="17" y="29"/>
                    </a:cubicBezTo>
                    <a:cubicBezTo>
                      <a:pt x="22" y="24"/>
                      <a:pt x="27" y="20"/>
                      <a:pt x="32" y="16"/>
                    </a:cubicBezTo>
                    <a:cubicBezTo>
                      <a:pt x="33" y="16"/>
                      <a:pt x="33" y="16"/>
                      <a:pt x="33" y="15"/>
                    </a:cubicBezTo>
                    <a:cubicBezTo>
                      <a:pt x="34" y="19"/>
                      <a:pt x="36" y="22"/>
                      <a:pt x="36" y="26"/>
                    </a:cubicBezTo>
                    <a:cubicBezTo>
                      <a:pt x="32" y="28"/>
                      <a:pt x="29" y="32"/>
                      <a:pt x="26" y="35"/>
                    </a:cubicBezTo>
                    <a:close/>
                    <a:moveTo>
                      <a:pt x="13" y="32"/>
                    </a:moveTo>
                    <a:cubicBezTo>
                      <a:pt x="10" y="35"/>
                      <a:pt x="7" y="38"/>
                      <a:pt x="4" y="41"/>
                    </a:cubicBezTo>
                    <a:cubicBezTo>
                      <a:pt x="4" y="40"/>
                      <a:pt x="4" y="39"/>
                      <a:pt x="3" y="38"/>
                    </a:cubicBezTo>
                    <a:cubicBezTo>
                      <a:pt x="8" y="35"/>
                      <a:pt x="12" y="32"/>
                      <a:pt x="17" y="28"/>
                    </a:cubicBezTo>
                    <a:cubicBezTo>
                      <a:pt x="15" y="29"/>
                      <a:pt x="14" y="30"/>
                      <a:pt x="13" y="32"/>
                    </a:cubicBezTo>
                    <a:close/>
                    <a:moveTo>
                      <a:pt x="3" y="32"/>
                    </a:moveTo>
                    <a:cubicBezTo>
                      <a:pt x="8" y="29"/>
                      <a:pt x="13" y="26"/>
                      <a:pt x="18" y="22"/>
                    </a:cubicBezTo>
                    <a:cubicBezTo>
                      <a:pt x="19" y="21"/>
                      <a:pt x="20" y="20"/>
                      <a:pt x="21" y="19"/>
                    </a:cubicBezTo>
                    <a:cubicBezTo>
                      <a:pt x="15" y="25"/>
                      <a:pt x="8" y="30"/>
                      <a:pt x="3" y="36"/>
                    </a:cubicBezTo>
                    <a:cubicBezTo>
                      <a:pt x="3" y="35"/>
                      <a:pt x="3" y="34"/>
                      <a:pt x="3" y="32"/>
                    </a:cubicBezTo>
                    <a:close/>
                    <a:moveTo>
                      <a:pt x="4" y="27"/>
                    </a:moveTo>
                    <a:cubicBezTo>
                      <a:pt x="7" y="25"/>
                      <a:pt x="10" y="22"/>
                      <a:pt x="13" y="20"/>
                    </a:cubicBezTo>
                    <a:cubicBezTo>
                      <a:pt x="16" y="18"/>
                      <a:pt x="18" y="16"/>
                      <a:pt x="21" y="14"/>
                    </a:cubicBezTo>
                    <a:cubicBezTo>
                      <a:pt x="21" y="13"/>
                      <a:pt x="22" y="13"/>
                      <a:pt x="23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2"/>
                      <a:pt x="23" y="12"/>
                      <a:pt x="23" y="12"/>
                    </a:cubicBezTo>
                    <a:cubicBezTo>
                      <a:pt x="19" y="16"/>
                      <a:pt x="15" y="20"/>
                      <a:pt x="11" y="24"/>
                    </a:cubicBezTo>
                    <a:cubicBezTo>
                      <a:pt x="9" y="26"/>
                      <a:pt x="6" y="28"/>
                      <a:pt x="3" y="31"/>
                    </a:cubicBezTo>
                    <a:cubicBezTo>
                      <a:pt x="4" y="30"/>
                      <a:pt x="4" y="28"/>
                      <a:pt x="4" y="27"/>
                    </a:cubicBezTo>
                    <a:close/>
                    <a:moveTo>
                      <a:pt x="4" y="23"/>
                    </a:moveTo>
                    <a:cubicBezTo>
                      <a:pt x="6" y="22"/>
                      <a:pt x="8" y="21"/>
                      <a:pt x="9" y="20"/>
                    </a:cubicBezTo>
                    <a:cubicBezTo>
                      <a:pt x="7" y="21"/>
                      <a:pt x="6" y="23"/>
                      <a:pt x="4" y="25"/>
                    </a:cubicBezTo>
                    <a:cubicBezTo>
                      <a:pt x="4" y="25"/>
                      <a:pt x="4" y="24"/>
                      <a:pt x="4" y="24"/>
                    </a:cubicBezTo>
                    <a:cubicBezTo>
                      <a:pt x="4" y="24"/>
                      <a:pt x="4" y="24"/>
                      <a:pt x="4" y="23"/>
                    </a:cubicBezTo>
                    <a:close/>
                    <a:moveTo>
                      <a:pt x="6" y="18"/>
                    </a:moveTo>
                    <a:cubicBezTo>
                      <a:pt x="7" y="16"/>
                      <a:pt x="9" y="14"/>
                      <a:pt x="11" y="12"/>
                    </a:cubicBezTo>
                    <a:cubicBezTo>
                      <a:pt x="13" y="11"/>
                      <a:pt x="14" y="10"/>
                      <a:pt x="15" y="9"/>
                    </a:cubicBezTo>
                    <a:cubicBezTo>
                      <a:pt x="16" y="8"/>
                      <a:pt x="19" y="5"/>
                      <a:pt x="15" y="10"/>
                    </a:cubicBezTo>
                    <a:cubicBezTo>
                      <a:pt x="12" y="13"/>
                      <a:pt x="8" y="16"/>
                      <a:pt x="5" y="20"/>
                    </a:cubicBezTo>
                    <a:cubicBezTo>
                      <a:pt x="5" y="19"/>
                      <a:pt x="5" y="19"/>
                      <a:pt x="6" y="18"/>
                    </a:cubicBezTo>
                    <a:close/>
                    <a:moveTo>
                      <a:pt x="14" y="109"/>
                    </a:moveTo>
                    <a:cubicBezTo>
                      <a:pt x="18" y="107"/>
                      <a:pt x="23" y="105"/>
                      <a:pt x="28" y="104"/>
                    </a:cubicBezTo>
                    <a:cubicBezTo>
                      <a:pt x="23" y="106"/>
                      <a:pt x="19" y="109"/>
                      <a:pt x="15" y="112"/>
                    </a:cubicBezTo>
                    <a:cubicBezTo>
                      <a:pt x="15" y="111"/>
                      <a:pt x="15" y="111"/>
                      <a:pt x="15" y="110"/>
                    </a:cubicBezTo>
                    <a:cubicBezTo>
                      <a:pt x="15" y="110"/>
                      <a:pt x="15" y="109"/>
                      <a:pt x="14" y="109"/>
                    </a:cubicBezTo>
                    <a:close/>
                    <a:moveTo>
                      <a:pt x="50" y="208"/>
                    </a:moveTo>
                    <a:cubicBezTo>
                      <a:pt x="49" y="207"/>
                      <a:pt x="48" y="206"/>
                      <a:pt x="47" y="205"/>
                    </a:cubicBezTo>
                    <a:cubicBezTo>
                      <a:pt x="43" y="202"/>
                      <a:pt x="40" y="202"/>
                      <a:pt x="36" y="201"/>
                    </a:cubicBezTo>
                    <a:cubicBezTo>
                      <a:pt x="36" y="193"/>
                      <a:pt x="34" y="184"/>
                      <a:pt x="35" y="176"/>
                    </a:cubicBezTo>
                    <a:cubicBezTo>
                      <a:pt x="38" y="175"/>
                      <a:pt x="40" y="174"/>
                      <a:pt x="43" y="173"/>
                    </a:cubicBezTo>
                    <a:cubicBezTo>
                      <a:pt x="47" y="181"/>
                      <a:pt x="52" y="188"/>
                      <a:pt x="56" y="197"/>
                    </a:cubicBezTo>
                    <a:cubicBezTo>
                      <a:pt x="52" y="199"/>
                      <a:pt x="50" y="204"/>
                      <a:pt x="50" y="208"/>
                    </a:cubicBezTo>
                    <a:close/>
                    <a:moveTo>
                      <a:pt x="43" y="170"/>
                    </a:moveTo>
                    <a:cubicBezTo>
                      <a:pt x="43" y="170"/>
                      <a:pt x="42" y="170"/>
                      <a:pt x="42" y="170"/>
                    </a:cubicBezTo>
                    <a:cubicBezTo>
                      <a:pt x="42" y="170"/>
                      <a:pt x="42" y="169"/>
                      <a:pt x="42" y="170"/>
                    </a:cubicBezTo>
                    <a:cubicBezTo>
                      <a:pt x="41" y="170"/>
                      <a:pt x="40" y="170"/>
                      <a:pt x="39" y="171"/>
                    </a:cubicBezTo>
                    <a:cubicBezTo>
                      <a:pt x="39" y="171"/>
                      <a:pt x="39" y="171"/>
                      <a:pt x="38" y="171"/>
                    </a:cubicBezTo>
                    <a:cubicBezTo>
                      <a:pt x="39" y="171"/>
                      <a:pt x="39" y="171"/>
                      <a:pt x="39" y="171"/>
                    </a:cubicBezTo>
                    <a:cubicBezTo>
                      <a:pt x="40" y="170"/>
                      <a:pt x="41" y="169"/>
                      <a:pt x="42" y="168"/>
                    </a:cubicBezTo>
                    <a:cubicBezTo>
                      <a:pt x="42" y="168"/>
                      <a:pt x="42" y="168"/>
                      <a:pt x="42" y="168"/>
                    </a:cubicBezTo>
                    <a:cubicBezTo>
                      <a:pt x="40" y="168"/>
                      <a:pt x="35" y="169"/>
                      <a:pt x="34" y="171"/>
                    </a:cubicBezTo>
                    <a:cubicBezTo>
                      <a:pt x="36" y="169"/>
                      <a:pt x="39" y="167"/>
                      <a:pt x="42" y="165"/>
                    </a:cubicBezTo>
                    <a:cubicBezTo>
                      <a:pt x="42" y="165"/>
                      <a:pt x="42" y="164"/>
                      <a:pt x="41" y="164"/>
                    </a:cubicBezTo>
                    <a:cubicBezTo>
                      <a:pt x="40" y="165"/>
                      <a:pt x="38" y="166"/>
                      <a:pt x="37" y="166"/>
                    </a:cubicBezTo>
                    <a:cubicBezTo>
                      <a:pt x="35" y="167"/>
                      <a:pt x="30" y="170"/>
                      <a:pt x="35" y="167"/>
                    </a:cubicBezTo>
                    <a:cubicBezTo>
                      <a:pt x="37" y="165"/>
                      <a:pt x="40" y="164"/>
                      <a:pt x="42" y="161"/>
                    </a:cubicBezTo>
                    <a:cubicBezTo>
                      <a:pt x="42" y="161"/>
                      <a:pt x="42" y="161"/>
                      <a:pt x="41" y="161"/>
                    </a:cubicBezTo>
                    <a:cubicBezTo>
                      <a:pt x="39" y="162"/>
                      <a:pt x="35" y="163"/>
                      <a:pt x="33" y="165"/>
                    </a:cubicBezTo>
                    <a:cubicBezTo>
                      <a:pt x="36" y="162"/>
                      <a:pt x="39" y="161"/>
                      <a:pt x="42" y="158"/>
                    </a:cubicBezTo>
                    <a:cubicBezTo>
                      <a:pt x="42" y="162"/>
                      <a:pt x="42" y="166"/>
                      <a:pt x="43" y="170"/>
                    </a:cubicBezTo>
                    <a:close/>
                    <a:moveTo>
                      <a:pt x="32" y="15"/>
                    </a:moveTo>
                    <a:cubicBezTo>
                      <a:pt x="32" y="15"/>
                      <a:pt x="32" y="15"/>
                      <a:pt x="32" y="15"/>
                    </a:cubicBezTo>
                    <a:cubicBezTo>
                      <a:pt x="27" y="19"/>
                      <a:pt x="23" y="22"/>
                      <a:pt x="18" y="26"/>
                    </a:cubicBezTo>
                    <a:cubicBezTo>
                      <a:pt x="15" y="28"/>
                      <a:pt x="12" y="31"/>
                      <a:pt x="10" y="33"/>
                    </a:cubicBezTo>
                    <a:cubicBezTo>
                      <a:pt x="8" y="34"/>
                      <a:pt x="7" y="35"/>
                      <a:pt x="5" y="36"/>
                    </a:cubicBezTo>
                    <a:cubicBezTo>
                      <a:pt x="4" y="37"/>
                      <a:pt x="3" y="38"/>
                      <a:pt x="5" y="36"/>
                    </a:cubicBezTo>
                    <a:cubicBezTo>
                      <a:pt x="11" y="27"/>
                      <a:pt x="20" y="21"/>
                      <a:pt x="28" y="14"/>
                    </a:cubicBezTo>
                    <a:cubicBezTo>
                      <a:pt x="28" y="14"/>
                      <a:pt x="29" y="14"/>
                      <a:pt x="29" y="13"/>
                    </a:cubicBezTo>
                    <a:cubicBezTo>
                      <a:pt x="29" y="13"/>
                      <a:pt x="30" y="12"/>
                      <a:pt x="30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1" y="13"/>
                      <a:pt x="32" y="14"/>
                      <a:pt x="32" y="15"/>
                    </a:cubicBezTo>
                    <a:close/>
                    <a:moveTo>
                      <a:pt x="25" y="8"/>
                    </a:moveTo>
                    <a:cubicBezTo>
                      <a:pt x="27" y="9"/>
                      <a:pt x="28" y="10"/>
                      <a:pt x="30" y="11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5" y="15"/>
                      <a:pt x="20" y="19"/>
                      <a:pt x="16" y="23"/>
                    </a:cubicBezTo>
                    <a:cubicBezTo>
                      <a:pt x="14" y="24"/>
                      <a:pt x="12" y="26"/>
                      <a:pt x="10" y="27"/>
                    </a:cubicBezTo>
                    <a:cubicBezTo>
                      <a:pt x="9" y="28"/>
                      <a:pt x="8" y="28"/>
                      <a:pt x="7" y="29"/>
                    </a:cubicBezTo>
                    <a:cubicBezTo>
                      <a:pt x="7" y="29"/>
                      <a:pt x="3" y="33"/>
                      <a:pt x="4" y="30"/>
                    </a:cubicBezTo>
                    <a:cubicBezTo>
                      <a:pt x="7" y="27"/>
                      <a:pt x="11" y="25"/>
                      <a:pt x="14" y="23"/>
                    </a:cubicBezTo>
                    <a:cubicBezTo>
                      <a:pt x="18" y="18"/>
                      <a:pt x="22" y="14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18" y="14"/>
                      <a:pt x="11" y="21"/>
                      <a:pt x="4" y="26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6" y="24"/>
                      <a:pt x="9" y="20"/>
                      <a:pt x="12" y="18"/>
                    </a:cubicBezTo>
                    <a:cubicBezTo>
                      <a:pt x="14" y="16"/>
                      <a:pt x="17" y="13"/>
                      <a:pt x="19" y="11"/>
                    </a:cubicBezTo>
                    <a:cubicBezTo>
                      <a:pt x="21" y="11"/>
                      <a:pt x="22" y="10"/>
                      <a:pt x="21" y="10"/>
                    </a:cubicBezTo>
                    <a:cubicBezTo>
                      <a:pt x="22" y="9"/>
                      <a:pt x="22" y="9"/>
                      <a:pt x="23" y="8"/>
                    </a:cubicBezTo>
                    <a:cubicBezTo>
                      <a:pt x="23" y="8"/>
                      <a:pt x="23" y="8"/>
                      <a:pt x="22" y="8"/>
                    </a:cubicBezTo>
                    <a:cubicBezTo>
                      <a:pt x="16" y="12"/>
                      <a:pt x="11" y="18"/>
                      <a:pt x="4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1"/>
                      <a:pt x="6" y="19"/>
                      <a:pt x="7" y="19"/>
                    </a:cubicBezTo>
                    <a:cubicBezTo>
                      <a:pt x="9" y="17"/>
                      <a:pt x="10" y="16"/>
                      <a:pt x="12" y="14"/>
                    </a:cubicBezTo>
                    <a:cubicBezTo>
                      <a:pt x="14" y="12"/>
                      <a:pt x="16" y="9"/>
                      <a:pt x="18" y="6"/>
                    </a:cubicBezTo>
                    <a:cubicBezTo>
                      <a:pt x="19" y="6"/>
                      <a:pt x="18" y="6"/>
                      <a:pt x="18" y="6"/>
                    </a:cubicBezTo>
                    <a:cubicBezTo>
                      <a:pt x="14" y="9"/>
                      <a:pt x="10" y="13"/>
                      <a:pt x="6" y="16"/>
                    </a:cubicBezTo>
                    <a:cubicBezTo>
                      <a:pt x="10" y="8"/>
                      <a:pt x="16" y="2"/>
                      <a:pt x="25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0" name="Freeform 57"/>
              <p:cNvSpPr/>
              <p:nvPr/>
            </p:nvSpPr>
            <p:spPr bwMode="auto">
              <a:xfrm>
                <a:off x="1344763" y="14314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1" name="Freeform 62"/>
              <p:cNvSpPr>
                <a:spLocks noEditPoints="1"/>
              </p:cNvSpPr>
              <p:nvPr/>
            </p:nvSpPr>
            <p:spPr bwMode="auto">
              <a:xfrm>
                <a:off x="1614399" y="1529007"/>
                <a:ext cx="217184" cy="118017"/>
              </a:xfrm>
              <a:custGeom>
                <a:avLst/>
                <a:gdLst>
                  <a:gd name="T0" fmla="*/ 76 w 112"/>
                  <a:gd name="T1" fmla="*/ 1 h 61"/>
                  <a:gd name="T2" fmla="*/ 6 w 112"/>
                  <a:gd name="T3" fmla="*/ 48 h 61"/>
                  <a:gd name="T4" fmla="*/ 82 w 112"/>
                  <a:gd name="T5" fmla="*/ 37 h 61"/>
                  <a:gd name="T6" fmla="*/ 81 w 112"/>
                  <a:gd name="T7" fmla="*/ 32 h 61"/>
                  <a:gd name="T8" fmla="*/ 88 w 112"/>
                  <a:gd name="T9" fmla="*/ 26 h 61"/>
                  <a:gd name="T10" fmla="*/ 6 w 112"/>
                  <a:gd name="T11" fmla="*/ 21 h 61"/>
                  <a:gd name="T12" fmla="*/ 15 w 112"/>
                  <a:gd name="T13" fmla="*/ 21 h 61"/>
                  <a:gd name="T14" fmla="*/ 12 w 112"/>
                  <a:gd name="T15" fmla="*/ 31 h 61"/>
                  <a:gd name="T16" fmla="*/ 13 w 112"/>
                  <a:gd name="T17" fmla="*/ 33 h 61"/>
                  <a:gd name="T18" fmla="*/ 23 w 112"/>
                  <a:gd name="T19" fmla="*/ 31 h 61"/>
                  <a:gd name="T20" fmla="*/ 14 w 112"/>
                  <a:gd name="T21" fmla="*/ 40 h 61"/>
                  <a:gd name="T22" fmla="*/ 48 w 112"/>
                  <a:gd name="T23" fmla="*/ 26 h 61"/>
                  <a:gd name="T24" fmla="*/ 59 w 112"/>
                  <a:gd name="T25" fmla="*/ 20 h 61"/>
                  <a:gd name="T26" fmla="*/ 36 w 112"/>
                  <a:gd name="T27" fmla="*/ 35 h 61"/>
                  <a:gd name="T28" fmla="*/ 89 w 112"/>
                  <a:gd name="T29" fmla="*/ 16 h 61"/>
                  <a:gd name="T30" fmla="*/ 78 w 112"/>
                  <a:gd name="T31" fmla="*/ 15 h 61"/>
                  <a:gd name="T32" fmla="*/ 78 w 112"/>
                  <a:gd name="T33" fmla="*/ 7 h 61"/>
                  <a:gd name="T34" fmla="*/ 49 w 112"/>
                  <a:gd name="T35" fmla="*/ 33 h 61"/>
                  <a:gd name="T36" fmla="*/ 75 w 112"/>
                  <a:gd name="T37" fmla="*/ 18 h 61"/>
                  <a:gd name="T38" fmla="*/ 79 w 112"/>
                  <a:gd name="T39" fmla="*/ 20 h 61"/>
                  <a:gd name="T40" fmla="*/ 81 w 112"/>
                  <a:gd name="T41" fmla="*/ 21 h 61"/>
                  <a:gd name="T42" fmla="*/ 80 w 112"/>
                  <a:gd name="T43" fmla="*/ 18 h 61"/>
                  <a:gd name="T44" fmla="*/ 77 w 112"/>
                  <a:gd name="T45" fmla="*/ 15 h 61"/>
                  <a:gd name="T46" fmla="*/ 76 w 112"/>
                  <a:gd name="T47" fmla="*/ 5 h 61"/>
                  <a:gd name="T48" fmla="*/ 10 w 112"/>
                  <a:gd name="T49" fmla="*/ 42 h 61"/>
                  <a:gd name="T50" fmla="*/ 10 w 112"/>
                  <a:gd name="T51" fmla="*/ 36 h 61"/>
                  <a:gd name="T52" fmla="*/ 9 w 112"/>
                  <a:gd name="T53" fmla="*/ 43 h 61"/>
                  <a:gd name="T54" fmla="*/ 35 w 112"/>
                  <a:gd name="T55" fmla="*/ 26 h 61"/>
                  <a:gd name="T56" fmla="*/ 10 w 112"/>
                  <a:gd name="T57" fmla="*/ 34 h 61"/>
                  <a:gd name="T58" fmla="*/ 9 w 112"/>
                  <a:gd name="T59" fmla="*/ 30 h 61"/>
                  <a:gd name="T60" fmla="*/ 15 w 112"/>
                  <a:gd name="T61" fmla="*/ 26 h 61"/>
                  <a:gd name="T62" fmla="*/ 7 w 112"/>
                  <a:gd name="T63" fmla="*/ 23 h 61"/>
                  <a:gd name="T64" fmla="*/ 17 w 112"/>
                  <a:gd name="T65" fmla="*/ 46 h 61"/>
                  <a:gd name="T66" fmla="*/ 66 w 112"/>
                  <a:gd name="T67" fmla="*/ 22 h 61"/>
                  <a:gd name="T68" fmla="*/ 78 w 112"/>
                  <a:gd name="T69" fmla="*/ 19 h 61"/>
                  <a:gd name="T70" fmla="*/ 48 w 112"/>
                  <a:gd name="T71" fmla="*/ 40 h 61"/>
                  <a:gd name="T72" fmla="*/ 49 w 112"/>
                  <a:gd name="T73" fmla="*/ 44 h 61"/>
                  <a:gd name="T74" fmla="*/ 94 w 112"/>
                  <a:gd name="T75" fmla="*/ 19 h 61"/>
                  <a:gd name="T76" fmla="*/ 42 w 112"/>
                  <a:gd name="T77" fmla="*/ 45 h 61"/>
                  <a:gd name="T78" fmla="*/ 66 w 112"/>
                  <a:gd name="T79" fmla="*/ 42 h 61"/>
                  <a:gd name="T80" fmla="*/ 84 w 112"/>
                  <a:gd name="T81" fmla="*/ 29 h 61"/>
                  <a:gd name="T82" fmla="*/ 74 w 112"/>
                  <a:gd name="T83" fmla="*/ 39 h 61"/>
                  <a:gd name="T84" fmla="*/ 98 w 112"/>
                  <a:gd name="T85" fmla="*/ 25 h 61"/>
                  <a:gd name="T86" fmla="*/ 43 w 112"/>
                  <a:gd name="T87" fmla="*/ 45 h 61"/>
                  <a:gd name="T88" fmla="*/ 79 w 112"/>
                  <a:gd name="T89" fmla="*/ 32 h 61"/>
                  <a:gd name="T90" fmla="*/ 78 w 112"/>
                  <a:gd name="T91" fmla="*/ 52 h 61"/>
                  <a:gd name="T92" fmla="*/ 98 w 112"/>
                  <a:gd name="T93" fmla="*/ 36 h 61"/>
                  <a:gd name="T94" fmla="*/ 78 w 112"/>
                  <a:gd name="T95" fmla="*/ 46 h 61"/>
                  <a:gd name="T96" fmla="*/ 99 w 112"/>
                  <a:gd name="T97" fmla="*/ 31 h 61"/>
                  <a:gd name="T98" fmla="*/ 97 w 112"/>
                  <a:gd name="T99" fmla="*/ 40 h 61"/>
                  <a:gd name="T100" fmla="*/ 89 w 112"/>
                  <a:gd name="T101" fmla="*/ 45 h 61"/>
                  <a:gd name="T102" fmla="*/ 107 w 112"/>
                  <a:gd name="T103" fmla="*/ 31 h 61"/>
                  <a:gd name="T104" fmla="*/ 103 w 112"/>
                  <a:gd name="T105" fmla="*/ 31 h 61"/>
                  <a:gd name="T106" fmla="*/ 78 w 112"/>
                  <a:gd name="T107" fmla="*/ 44 h 61"/>
                  <a:gd name="T108" fmla="*/ 76 w 112"/>
                  <a:gd name="T109" fmla="*/ 41 h 61"/>
                  <a:gd name="T110" fmla="*/ 91 w 112"/>
                  <a:gd name="T111" fmla="*/ 37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2" h="61">
                    <a:moveTo>
                      <a:pt x="77" y="60"/>
                    </a:moveTo>
                    <a:cubicBezTo>
                      <a:pt x="78" y="61"/>
                      <a:pt x="78" y="61"/>
                      <a:pt x="79" y="60"/>
                    </a:cubicBezTo>
                    <a:cubicBezTo>
                      <a:pt x="89" y="50"/>
                      <a:pt x="101" y="41"/>
                      <a:pt x="111" y="31"/>
                    </a:cubicBezTo>
                    <a:cubicBezTo>
                      <a:pt x="112" y="31"/>
                      <a:pt x="112" y="30"/>
                      <a:pt x="112" y="30"/>
                    </a:cubicBezTo>
                    <a:cubicBezTo>
                      <a:pt x="112" y="29"/>
                      <a:pt x="111" y="29"/>
                      <a:pt x="111" y="29"/>
                    </a:cubicBezTo>
                    <a:cubicBezTo>
                      <a:pt x="106" y="23"/>
                      <a:pt x="99" y="18"/>
                      <a:pt x="93" y="14"/>
                    </a:cubicBezTo>
                    <a:cubicBezTo>
                      <a:pt x="87" y="9"/>
                      <a:pt x="81" y="5"/>
                      <a:pt x="76" y="1"/>
                    </a:cubicBezTo>
                    <a:cubicBezTo>
                      <a:pt x="75" y="0"/>
                      <a:pt x="75" y="0"/>
                      <a:pt x="74" y="1"/>
                    </a:cubicBezTo>
                    <a:cubicBezTo>
                      <a:pt x="74" y="1"/>
                      <a:pt x="73" y="1"/>
                      <a:pt x="73" y="2"/>
                    </a:cubicBezTo>
                    <a:cubicBezTo>
                      <a:pt x="74" y="7"/>
                      <a:pt x="73" y="12"/>
                      <a:pt x="72" y="17"/>
                    </a:cubicBezTo>
                    <a:cubicBezTo>
                      <a:pt x="49" y="17"/>
                      <a:pt x="25" y="19"/>
                      <a:pt x="2" y="16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7" y="26"/>
                      <a:pt x="8" y="38"/>
                      <a:pt x="6" y="48"/>
                    </a:cubicBezTo>
                    <a:cubicBezTo>
                      <a:pt x="6" y="48"/>
                      <a:pt x="6" y="49"/>
                      <a:pt x="6" y="49"/>
                    </a:cubicBezTo>
                    <a:cubicBezTo>
                      <a:pt x="6" y="49"/>
                      <a:pt x="7" y="49"/>
                      <a:pt x="7" y="49"/>
                    </a:cubicBezTo>
                    <a:cubicBezTo>
                      <a:pt x="30" y="49"/>
                      <a:pt x="53" y="47"/>
                      <a:pt x="75" y="47"/>
                    </a:cubicBezTo>
                    <a:cubicBezTo>
                      <a:pt x="75" y="51"/>
                      <a:pt x="75" y="55"/>
                      <a:pt x="75" y="59"/>
                    </a:cubicBezTo>
                    <a:cubicBezTo>
                      <a:pt x="75" y="60"/>
                      <a:pt x="76" y="61"/>
                      <a:pt x="77" y="60"/>
                    </a:cubicBezTo>
                    <a:close/>
                    <a:moveTo>
                      <a:pt x="69" y="44"/>
                    </a:moveTo>
                    <a:cubicBezTo>
                      <a:pt x="74" y="42"/>
                      <a:pt x="77" y="39"/>
                      <a:pt x="82" y="37"/>
                    </a:cubicBezTo>
                    <a:cubicBezTo>
                      <a:pt x="82" y="37"/>
                      <a:pt x="82" y="37"/>
                      <a:pt x="82" y="37"/>
                    </a:cubicBezTo>
                    <a:cubicBezTo>
                      <a:pt x="79" y="39"/>
                      <a:pt x="76" y="41"/>
                      <a:pt x="73" y="44"/>
                    </a:cubicBezTo>
                    <a:cubicBezTo>
                      <a:pt x="71" y="44"/>
                      <a:pt x="70" y="44"/>
                      <a:pt x="69" y="44"/>
                    </a:cubicBezTo>
                    <a:close/>
                    <a:moveTo>
                      <a:pt x="58" y="44"/>
                    </a:moveTo>
                    <a:cubicBezTo>
                      <a:pt x="63" y="42"/>
                      <a:pt x="68" y="39"/>
                      <a:pt x="73" y="36"/>
                    </a:cubicBezTo>
                    <a:cubicBezTo>
                      <a:pt x="79" y="32"/>
                      <a:pt x="84" y="30"/>
                      <a:pt x="90" y="27"/>
                    </a:cubicBezTo>
                    <a:cubicBezTo>
                      <a:pt x="87" y="29"/>
                      <a:pt x="84" y="31"/>
                      <a:pt x="81" y="32"/>
                    </a:cubicBezTo>
                    <a:cubicBezTo>
                      <a:pt x="74" y="36"/>
                      <a:pt x="68" y="40"/>
                      <a:pt x="62" y="44"/>
                    </a:cubicBezTo>
                    <a:cubicBezTo>
                      <a:pt x="62" y="44"/>
                      <a:pt x="61" y="44"/>
                      <a:pt x="61" y="44"/>
                    </a:cubicBezTo>
                    <a:cubicBezTo>
                      <a:pt x="60" y="44"/>
                      <a:pt x="59" y="44"/>
                      <a:pt x="58" y="44"/>
                    </a:cubicBezTo>
                    <a:close/>
                    <a:moveTo>
                      <a:pt x="49" y="45"/>
                    </a:moveTo>
                    <a:cubicBezTo>
                      <a:pt x="64" y="38"/>
                      <a:pt x="77" y="30"/>
                      <a:pt x="91" y="23"/>
                    </a:cubicBezTo>
                    <a:cubicBezTo>
                      <a:pt x="93" y="22"/>
                      <a:pt x="98" y="19"/>
                      <a:pt x="94" y="22"/>
                    </a:cubicBezTo>
                    <a:cubicBezTo>
                      <a:pt x="92" y="23"/>
                      <a:pt x="90" y="24"/>
                      <a:pt x="88" y="26"/>
                    </a:cubicBezTo>
                    <a:cubicBezTo>
                      <a:pt x="85" y="28"/>
                      <a:pt x="81" y="30"/>
                      <a:pt x="77" y="32"/>
                    </a:cubicBezTo>
                    <a:cubicBezTo>
                      <a:pt x="70" y="36"/>
                      <a:pt x="63" y="41"/>
                      <a:pt x="56" y="44"/>
                    </a:cubicBezTo>
                    <a:cubicBezTo>
                      <a:pt x="54" y="44"/>
                      <a:pt x="51" y="45"/>
                      <a:pt x="49" y="45"/>
                    </a:cubicBezTo>
                    <a:close/>
                    <a:moveTo>
                      <a:pt x="5" y="19"/>
                    </a:moveTo>
                    <a:cubicBezTo>
                      <a:pt x="6" y="19"/>
                      <a:pt x="7" y="19"/>
                      <a:pt x="8" y="19"/>
                    </a:cubicBezTo>
                    <a:cubicBezTo>
                      <a:pt x="8" y="20"/>
                      <a:pt x="7" y="20"/>
                      <a:pt x="6" y="20"/>
                    </a:cubicBezTo>
                    <a:cubicBezTo>
                      <a:pt x="5" y="20"/>
                      <a:pt x="6" y="21"/>
                      <a:pt x="6" y="21"/>
                    </a:cubicBezTo>
                    <a:cubicBezTo>
                      <a:pt x="6" y="21"/>
                      <a:pt x="10" y="19"/>
                      <a:pt x="9" y="21"/>
                    </a:cubicBezTo>
                    <a:cubicBezTo>
                      <a:pt x="8" y="21"/>
                      <a:pt x="7" y="22"/>
                      <a:pt x="7" y="22"/>
                    </a:cubicBezTo>
                    <a:cubicBezTo>
                      <a:pt x="6" y="21"/>
                      <a:pt x="5" y="20"/>
                      <a:pt x="5" y="19"/>
                    </a:cubicBezTo>
                    <a:close/>
                    <a:moveTo>
                      <a:pt x="21" y="20"/>
                    </a:moveTo>
                    <a:cubicBezTo>
                      <a:pt x="18" y="21"/>
                      <a:pt x="16" y="23"/>
                      <a:pt x="14" y="25"/>
                    </a:cubicBezTo>
                    <a:cubicBezTo>
                      <a:pt x="13" y="25"/>
                      <a:pt x="8" y="27"/>
                      <a:pt x="9" y="26"/>
                    </a:cubicBezTo>
                    <a:cubicBezTo>
                      <a:pt x="11" y="24"/>
                      <a:pt x="13" y="23"/>
                      <a:pt x="15" y="21"/>
                    </a:cubicBezTo>
                    <a:cubicBezTo>
                      <a:pt x="15" y="21"/>
                      <a:pt x="15" y="20"/>
                      <a:pt x="15" y="20"/>
                    </a:cubicBezTo>
                    <a:cubicBezTo>
                      <a:pt x="12" y="21"/>
                      <a:pt x="10" y="22"/>
                      <a:pt x="7" y="23"/>
                    </a:cubicBezTo>
                    <a:cubicBezTo>
                      <a:pt x="6" y="23"/>
                      <a:pt x="9" y="21"/>
                      <a:pt x="9" y="21"/>
                    </a:cubicBezTo>
                    <a:cubicBezTo>
                      <a:pt x="10" y="21"/>
                      <a:pt x="10" y="20"/>
                      <a:pt x="10" y="20"/>
                    </a:cubicBezTo>
                    <a:cubicBezTo>
                      <a:pt x="14" y="20"/>
                      <a:pt x="17" y="20"/>
                      <a:pt x="21" y="20"/>
                    </a:cubicBezTo>
                    <a:close/>
                    <a:moveTo>
                      <a:pt x="31" y="20"/>
                    </a:moveTo>
                    <a:cubicBezTo>
                      <a:pt x="24" y="23"/>
                      <a:pt x="19" y="29"/>
                      <a:pt x="12" y="31"/>
                    </a:cubicBezTo>
                    <a:cubicBezTo>
                      <a:pt x="8" y="33"/>
                      <a:pt x="12" y="31"/>
                      <a:pt x="14" y="30"/>
                    </a:cubicBezTo>
                    <a:cubicBezTo>
                      <a:pt x="16" y="29"/>
                      <a:pt x="18" y="28"/>
                      <a:pt x="20" y="26"/>
                    </a:cubicBezTo>
                    <a:cubicBezTo>
                      <a:pt x="23" y="25"/>
                      <a:pt x="26" y="23"/>
                      <a:pt x="29" y="20"/>
                    </a:cubicBezTo>
                    <a:cubicBezTo>
                      <a:pt x="30" y="20"/>
                      <a:pt x="30" y="20"/>
                      <a:pt x="31" y="20"/>
                    </a:cubicBezTo>
                    <a:close/>
                    <a:moveTo>
                      <a:pt x="38" y="20"/>
                    </a:moveTo>
                    <a:cubicBezTo>
                      <a:pt x="29" y="24"/>
                      <a:pt x="22" y="30"/>
                      <a:pt x="13" y="34"/>
                    </a:cubicBezTo>
                    <a:cubicBezTo>
                      <a:pt x="9" y="35"/>
                      <a:pt x="10" y="35"/>
                      <a:pt x="13" y="33"/>
                    </a:cubicBezTo>
                    <a:cubicBezTo>
                      <a:pt x="16" y="32"/>
                      <a:pt x="19" y="30"/>
                      <a:pt x="21" y="29"/>
                    </a:cubicBezTo>
                    <a:cubicBezTo>
                      <a:pt x="26" y="26"/>
                      <a:pt x="30" y="24"/>
                      <a:pt x="34" y="20"/>
                    </a:cubicBezTo>
                    <a:cubicBezTo>
                      <a:pt x="36" y="20"/>
                      <a:pt x="37" y="20"/>
                      <a:pt x="38" y="20"/>
                    </a:cubicBezTo>
                    <a:close/>
                    <a:moveTo>
                      <a:pt x="44" y="20"/>
                    </a:moveTo>
                    <a:cubicBezTo>
                      <a:pt x="33" y="25"/>
                      <a:pt x="24" y="33"/>
                      <a:pt x="13" y="38"/>
                    </a:cubicBezTo>
                    <a:cubicBezTo>
                      <a:pt x="7" y="40"/>
                      <a:pt x="12" y="37"/>
                      <a:pt x="14" y="36"/>
                    </a:cubicBezTo>
                    <a:cubicBezTo>
                      <a:pt x="17" y="34"/>
                      <a:pt x="20" y="32"/>
                      <a:pt x="23" y="31"/>
                    </a:cubicBezTo>
                    <a:cubicBezTo>
                      <a:pt x="29" y="28"/>
                      <a:pt x="35" y="24"/>
                      <a:pt x="41" y="20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2" y="20"/>
                      <a:pt x="43" y="20"/>
                      <a:pt x="44" y="20"/>
                    </a:cubicBezTo>
                    <a:close/>
                    <a:moveTo>
                      <a:pt x="51" y="20"/>
                    </a:moveTo>
                    <a:cubicBezTo>
                      <a:pt x="45" y="22"/>
                      <a:pt x="40" y="26"/>
                      <a:pt x="35" y="29"/>
                    </a:cubicBezTo>
                    <a:cubicBezTo>
                      <a:pt x="31" y="31"/>
                      <a:pt x="28" y="33"/>
                      <a:pt x="24" y="34"/>
                    </a:cubicBezTo>
                    <a:cubicBezTo>
                      <a:pt x="21" y="36"/>
                      <a:pt x="17" y="38"/>
                      <a:pt x="14" y="40"/>
                    </a:cubicBezTo>
                    <a:cubicBezTo>
                      <a:pt x="12" y="41"/>
                      <a:pt x="11" y="42"/>
                      <a:pt x="10" y="43"/>
                    </a:cubicBezTo>
                    <a:cubicBezTo>
                      <a:pt x="12" y="41"/>
                      <a:pt x="14" y="39"/>
                      <a:pt x="16" y="38"/>
                    </a:cubicBezTo>
                    <a:cubicBezTo>
                      <a:pt x="19" y="35"/>
                      <a:pt x="23" y="33"/>
                      <a:pt x="26" y="31"/>
                    </a:cubicBezTo>
                    <a:cubicBezTo>
                      <a:pt x="33" y="28"/>
                      <a:pt x="40" y="24"/>
                      <a:pt x="46" y="20"/>
                    </a:cubicBezTo>
                    <a:cubicBezTo>
                      <a:pt x="48" y="20"/>
                      <a:pt x="49" y="20"/>
                      <a:pt x="51" y="20"/>
                    </a:cubicBezTo>
                    <a:close/>
                    <a:moveTo>
                      <a:pt x="59" y="20"/>
                    </a:moveTo>
                    <a:cubicBezTo>
                      <a:pt x="55" y="22"/>
                      <a:pt x="52" y="24"/>
                      <a:pt x="48" y="26"/>
                    </a:cubicBezTo>
                    <a:cubicBezTo>
                      <a:pt x="45" y="28"/>
                      <a:pt x="42" y="29"/>
                      <a:pt x="39" y="31"/>
                    </a:cubicBezTo>
                    <a:cubicBezTo>
                      <a:pt x="31" y="35"/>
                      <a:pt x="23" y="39"/>
                      <a:pt x="15" y="44"/>
                    </a:cubicBezTo>
                    <a:cubicBezTo>
                      <a:pt x="14" y="44"/>
                      <a:pt x="13" y="45"/>
                      <a:pt x="12" y="45"/>
                    </a:cubicBezTo>
                    <a:cubicBezTo>
                      <a:pt x="14" y="44"/>
                      <a:pt x="15" y="43"/>
                      <a:pt x="16" y="43"/>
                    </a:cubicBezTo>
                    <a:cubicBezTo>
                      <a:pt x="21" y="40"/>
                      <a:pt x="25" y="37"/>
                      <a:pt x="29" y="34"/>
                    </a:cubicBezTo>
                    <a:cubicBezTo>
                      <a:pt x="37" y="29"/>
                      <a:pt x="45" y="24"/>
                      <a:pt x="54" y="20"/>
                    </a:cubicBezTo>
                    <a:cubicBezTo>
                      <a:pt x="56" y="20"/>
                      <a:pt x="57" y="20"/>
                      <a:pt x="59" y="20"/>
                    </a:cubicBezTo>
                    <a:close/>
                    <a:moveTo>
                      <a:pt x="69" y="19"/>
                    </a:moveTo>
                    <a:cubicBezTo>
                      <a:pt x="63" y="22"/>
                      <a:pt x="58" y="26"/>
                      <a:pt x="52" y="29"/>
                    </a:cubicBezTo>
                    <a:cubicBezTo>
                      <a:pt x="48" y="31"/>
                      <a:pt x="44" y="33"/>
                      <a:pt x="40" y="35"/>
                    </a:cubicBezTo>
                    <a:cubicBezTo>
                      <a:pt x="35" y="37"/>
                      <a:pt x="31" y="40"/>
                      <a:pt x="26" y="42"/>
                    </a:cubicBezTo>
                    <a:cubicBezTo>
                      <a:pt x="24" y="43"/>
                      <a:pt x="21" y="44"/>
                      <a:pt x="19" y="45"/>
                    </a:cubicBezTo>
                    <a:cubicBezTo>
                      <a:pt x="20" y="45"/>
                      <a:pt x="22" y="44"/>
                      <a:pt x="23" y="43"/>
                    </a:cubicBezTo>
                    <a:cubicBezTo>
                      <a:pt x="28" y="40"/>
                      <a:pt x="32" y="37"/>
                      <a:pt x="36" y="35"/>
                    </a:cubicBezTo>
                    <a:cubicBezTo>
                      <a:pt x="40" y="33"/>
                      <a:pt x="43" y="30"/>
                      <a:pt x="47" y="28"/>
                    </a:cubicBezTo>
                    <a:cubicBezTo>
                      <a:pt x="47" y="28"/>
                      <a:pt x="47" y="28"/>
                      <a:pt x="48" y="28"/>
                    </a:cubicBezTo>
                    <a:cubicBezTo>
                      <a:pt x="52" y="25"/>
                      <a:pt x="57" y="22"/>
                      <a:pt x="61" y="20"/>
                    </a:cubicBezTo>
                    <a:cubicBezTo>
                      <a:pt x="64" y="20"/>
                      <a:pt x="67" y="20"/>
                      <a:pt x="69" y="19"/>
                    </a:cubicBezTo>
                    <a:close/>
                    <a:moveTo>
                      <a:pt x="91" y="16"/>
                    </a:moveTo>
                    <a:cubicBezTo>
                      <a:pt x="90" y="16"/>
                      <a:pt x="89" y="16"/>
                      <a:pt x="88" y="17"/>
                    </a:cubicBezTo>
                    <a:cubicBezTo>
                      <a:pt x="88" y="16"/>
                      <a:pt x="89" y="16"/>
                      <a:pt x="89" y="16"/>
                    </a:cubicBezTo>
                    <a:cubicBezTo>
                      <a:pt x="90" y="15"/>
                      <a:pt x="90" y="15"/>
                      <a:pt x="89" y="15"/>
                    </a:cubicBezTo>
                    <a:cubicBezTo>
                      <a:pt x="86" y="15"/>
                      <a:pt x="84" y="16"/>
                      <a:pt x="81" y="17"/>
                    </a:cubicBezTo>
                    <a:cubicBezTo>
                      <a:pt x="80" y="17"/>
                      <a:pt x="75" y="19"/>
                      <a:pt x="78" y="17"/>
                    </a:cubicBezTo>
                    <a:cubicBezTo>
                      <a:pt x="80" y="16"/>
                      <a:pt x="82" y="15"/>
                      <a:pt x="84" y="15"/>
                    </a:cubicBezTo>
                    <a:cubicBezTo>
                      <a:pt x="84" y="14"/>
                      <a:pt x="84" y="14"/>
                      <a:pt x="84" y="14"/>
                    </a:cubicBezTo>
                    <a:cubicBezTo>
                      <a:pt x="81" y="14"/>
                      <a:pt x="80" y="15"/>
                      <a:pt x="78" y="16"/>
                    </a:cubicBezTo>
                    <a:cubicBezTo>
                      <a:pt x="74" y="18"/>
                      <a:pt x="78" y="15"/>
                      <a:pt x="78" y="15"/>
                    </a:cubicBezTo>
                    <a:cubicBezTo>
                      <a:pt x="80" y="14"/>
                      <a:pt x="81" y="13"/>
                      <a:pt x="82" y="13"/>
                    </a:cubicBezTo>
                    <a:cubicBezTo>
                      <a:pt x="83" y="12"/>
                      <a:pt x="82" y="12"/>
                      <a:pt x="82" y="12"/>
                    </a:cubicBezTo>
                    <a:cubicBezTo>
                      <a:pt x="81" y="13"/>
                      <a:pt x="77" y="14"/>
                      <a:pt x="76" y="15"/>
                    </a:cubicBezTo>
                    <a:cubicBezTo>
                      <a:pt x="77" y="13"/>
                      <a:pt x="79" y="12"/>
                      <a:pt x="80" y="11"/>
                    </a:cubicBezTo>
                    <a:cubicBezTo>
                      <a:pt x="80" y="10"/>
                      <a:pt x="80" y="10"/>
                      <a:pt x="79" y="10"/>
                    </a:cubicBezTo>
                    <a:cubicBezTo>
                      <a:pt x="76" y="12"/>
                      <a:pt x="78" y="9"/>
                      <a:pt x="79" y="8"/>
                    </a:cubicBezTo>
                    <a:cubicBezTo>
                      <a:pt x="79" y="7"/>
                      <a:pt x="79" y="7"/>
                      <a:pt x="78" y="7"/>
                    </a:cubicBezTo>
                    <a:cubicBezTo>
                      <a:pt x="76" y="8"/>
                      <a:pt x="76" y="7"/>
                      <a:pt x="77" y="5"/>
                    </a:cubicBezTo>
                    <a:cubicBezTo>
                      <a:pt x="82" y="9"/>
                      <a:pt x="87" y="13"/>
                      <a:pt x="91" y="16"/>
                    </a:cubicBezTo>
                    <a:close/>
                    <a:moveTo>
                      <a:pt x="80" y="18"/>
                    </a:moveTo>
                    <a:cubicBezTo>
                      <a:pt x="64" y="25"/>
                      <a:pt x="49" y="35"/>
                      <a:pt x="34" y="43"/>
                    </a:cubicBezTo>
                    <a:cubicBezTo>
                      <a:pt x="33" y="43"/>
                      <a:pt x="27" y="47"/>
                      <a:pt x="31" y="44"/>
                    </a:cubicBezTo>
                    <a:cubicBezTo>
                      <a:pt x="33" y="43"/>
                      <a:pt x="35" y="41"/>
                      <a:pt x="37" y="40"/>
                    </a:cubicBezTo>
                    <a:cubicBezTo>
                      <a:pt x="41" y="38"/>
                      <a:pt x="45" y="35"/>
                      <a:pt x="49" y="33"/>
                    </a:cubicBezTo>
                    <a:cubicBezTo>
                      <a:pt x="57" y="29"/>
                      <a:pt x="64" y="23"/>
                      <a:pt x="72" y="19"/>
                    </a:cubicBezTo>
                    <a:cubicBezTo>
                      <a:pt x="73" y="19"/>
                      <a:pt x="73" y="19"/>
                      <a:pt x="74" y="19"/>
                    </a:cubicBezTo>
                    <a:cubicBezTo>
                      <a:pt x="74" y="19"/>
                      <a:pt x="75" y="19"/>
                      <a:pt x="75" y="19"/>
                    </a:cubicBezTo>
                    <a:cubicBezTo>
                      <a:pt x="75" y="19"/>
                      <a:pt x="75" y="18"/>
                      <a:pt x="75" y="18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6" y="18"/>
                      <a:pt x="76" y="18"/>
                      <a:pt x="77" y="17"/>
                    </a:cubicBezTo>
                    <a:cubicBezTo>
                      <a:pt x="76" y="18"/>
                      <a:pt x="76" y="18"/>
                      <a:pt x="75" y="18"/>
                    </a:cubicBezTo>
                    <a:cubicBezTo>
                      <a:pt x="75" y="19"/>
                      <a:pt x="76" y="19"/>
                      <a:pt x="76" y="19"/>
                    </a:cubicBezTo>
                    <a:cubicBezTo>
                      <a:pt x="78" y="19"/>
                      <a:pt x="79" y="18"/>
                      <a:pt x="81" y="17"/>
                    </a:cubicBezTo>
                    <a:cubicBezTo>
                      <a:pt x="82" y="17"/>
                      <a:pt x="83" y="17"/>
                      <a:pt x="84" y="16"/>
                    </a:cubicBezTo>
                    <a:cubicBezTo>
                      <a:pt x="85" y="16"/>
                      <a:pt x="88" y="16"/>
                      <a:pt x="88" y="16"/>
                    </a:cubicBezTo>
                    <a:cubicBezTo>
                      <a:pt x="87" y="17"/>
                      <a:pt x="86" y="17"/>
                      <a:pt x="84" y="18"/>
                    </a:cubicBezTo>
                    <a:cubicBezTo>
                      <a:pt x="84" y="18"/>
                      <a:pt x="84" y="18"/>
                      <a:pt x="83" y="18"/>
                    </a:cubicBezTo>
                    <a:cubicBezTo>
                      <a:pt x="82" y="19"/>
                      <a:pt x="81" y="19"/>
                      <a:pt x="79" y="20"/>
                    </a:cubicBezTo>
                    <a:cubicBezTo>
                      <a:pt x="78" y="20"/>
                      <a:pt x="77" y="20"/>
                      <a:pt x="78" y="21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6" y="21"/>
                      <a:pt x="76" y="22"/>
                      <a:pt x="77" y="22"/>
                    </a:cubicBezTo>
                    <a:cubicBezTo>
                      <a:pt x="81" y="21"/>
                      <a:pt x="84" y="19"/>
                      <a:pt x="88" y="17"/>
                    </a:cubicBezTo>
                    <a:cubicBezTo>
                      <a:pt x="89" y="17"/>
                      <a:pt x="90" y="17"/>
                      <a:pt x="91" y="17"/>
                    </a:cubicBezTo>
                    <a:cubicBezTo>
                      <a:pt x="90" y="17"/>
                      <a:pt x="88" y="18"/>
                      <a:pt x="87" y="19"/>
                    </a:cubicBezTo>
                    <a:cubicBezTo>
                      <a:pt x="85" y="20"/>
                      <a:pt x="83" y="20"/>
                      <a:pt x="81" y="21"/>
                    </a:cubicBezTo>
                    <a:cubicBezTo>
                      <a:pt x="76" y="24"/>
                      <a:pt x="72" y="27"/>
                      <a:pt x="68" y="30"/>
                    </a:cubicBezTo>
                    <a:cubicBezTo>
                      <a:pt x="62" y="33"/>
                      <a:pt x="57" y="35"/>
                      <a:pt x="52" y="37"/>
                    </a:cubicBezTo>
                    <a:cubicBezTo>
                      <a:pt x="47" y="40"/>
                      <a:pt x="43" y="42"/>
                      <a:pt x="38" y="44"/>
                    </a:cubicBezTo>
                    <a:cubicBezTo>
                      <a:pt x="34" y="46"/>
                      <a:pt x="40" y="42"/>
                      <a:pt x="41" y="42"/>
                    </a:cubicBezTo>
                    <a:cubicBezTo>
                      <a:pt x="43" y="40"/>
                      <a:pt x="46" y="39"/>
                      <a:pt x="49" y="37"/>
                    </a:cubicBezTo>
                    <a:cubicBezTo>
                      <a:pt x="59" y="31"/>
                      <a:pt x="70" y="26"/>
                      <a:pt x="80" y="19"/>
                    </a:cubicBezTo>
                    <a:cubicBezTo>
                      <a:pt x="80" y="19"/>
                      <a:pt x="80" y="18"/>
                      <a:pt x="80" y="18"/>
                    </a:cubicBezTo>
                    <a:close/>
                    <a:moveTo>
                      <a:pt x="76" y="8"/>
                    </a:moveTo>
                    <a:cubicBezTo>
                      <a:pt x="76" y="8"/>
                      <a:pt x="76" y="8"/>
                      <a:pt x="76" y="8"/>
                    </a:cubicBezTo>
                    <a:cubicBezTo>
                      <a:pt x="77" y="8"/>
                      <a:pt x="78" y="8"/>
                      <a:pt x="78" y="8"/>
                    </a:cubicBezTo>
                    <a:cubicBezTo>
                      <a:pt x="77" y="9"/>
                      <a:pt x="77" y="10"/>
                      <a:pt x="76" y="11"/>
                    </a:cubicBezTo>
                    <a:cubicBezTo>
                      <a:pt x="76" y="10"/>
                      <a:pt x="76" y="9"/>
                      <a:pt x="76" y="8"/>
                    </a:cubicBezTo>
                    <a:close/>
                    <a:moveTo>
                      <a:pt x="75" y="16"/>
                    </a:moveTo>
                    <a:cubicBezTo>
                      <a:pt x="76" y="15"/>
                      <a:pt x="76" y="15"/>
                      <a:pt x="77" y="15"/>
                    </a:cubicBezTo>
                    <a:cubicBezTo>
                      <a:pt x="76" y="16"/>
                      <a:pt x="76" y="16"/>
                      <a:pt x="75" y="17"/>
                    </a:cubicBezTo>
                    <a:cubicBezTo>
                      <a:pt x="75" y="16"/>
                      <a:pt x="75" y="16"/>
                      <a:pt x="75" y="16"/>
                    </a:cubicBezTo>
                    <a:close/>
                    <a:moveTo>
                      <a:pt x="76" y="13"/>
                    </a:moveTo>
                    <a:cubicBezTo>
                      <a:pt x="77" y="12"/>
                      <a:pt x="78" y="12"/>
                      <a:pt x="79" y="11"/>
                    </a:cubicBezTo>
                    <a:cubicBezTo>
                      <a:pt x="78" y="12"/>
                      <a:pt x="77" y="13"/>
                      <a:pt x="76" y="14"/>
                    </a:cubicBezTo>
                    <a:cubicBezTo>
                      <a:pt x="76" y="14"/>
                      <a:pt x="76" y="13"/>
                      <a:pt x="76" y="13"/>
                    </a:cubicBezTo>
                    <a:close/>
                    <a:moveTo>
                      <a:pt x="76" y="5"/>
                    </a:moveTo>
                    <a:cubicBezTo>
                      <a:pt x="76" y="5"/>
                      <a:pt x="76" y="6"/>
                      <a:pt x="76" y="6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5"/>
                      <a:pt x="76" y="5"/>
                    </a:cubicBezTo>
                    <a:close/>
                    <a:moveTo>
                      <a:pt x="10" y="39"/>
                    </a:moveTo>
                    <a:cubicBezTo>
                      <a:pt x="12" y="39"/>
                      <a:pt x="14" y="38"/>
                      <a:pt x="16" y="37"/>
                    </a:cubicBezTo>
                    <a:cubicBezTo>
                      <a:pt x="14" y="38"/>
                      <a:pt x="12" y="40"/>
                      <a:pt x="10" y="42"/>
                    </a:cubicBezTo>
                    <a:cubicBezTo>
                      <a:pt x="10" y="41"/>
                      <a:pt x="10" y="40"/>
                      <a:pt x="10" y="39"/>
                    </a:cubicBezTo>
                    <a:close/>
                    <a:moveTo>
                      <a:pt x="10" y="36"/>
                    </a:moveTo>
                    <a:cubicBezTo>
                      <a:pt x="19" y="32"/>
                      <a:pt x="27" y="26"/>
                      <a:pt x="37" y="22"/>
                    </a:cubicBezTo>
                    <a:cubicBezTo>
                      <a:pt x="36" y="22"/>
                      <a:pt x="35" y="23"/>
                      <a:pt x="35" y="23"/>
                    </a:cubicBezTo>
                    <a:cubicBezTo>
                      <a:pt x="32" y="25"/>
                      <a:pt x="29" y="27"/>
                      <a:pt x="26" y="28"/>
                    </a:cubicBezTo>
                    <a:cubicBezTo>
                      <a:pt x="20" y="31"/>
                      <a:pt x="15" y="34"/>
                      <a:pt x="10" y="38"/>
                    </a:cubicBezTo>
                    <a:cubicBezTo>
                      <a:pt x="10" y="37"/>
                      <a:pt x="10" y="36"/>
                      <a:pt x="10" y="36"/>
                    </a:cubicBezTo>
                    <a:close/>
                    <a:moveTo>
                      <a:pt x="9" y="28"/>
                    </a:moveTo>
                    <a:cubicBezTo>
                      <a:pt x="12" y="27"/>
                      <a:pt x="15" y="24"/>
                      <a:pt x="19" y="22"/>
                    </a:cubicBezTo>
                    <a:cubicBezTo>
                      <a:pt x="19" y="22"/>
                      <a:pt x="20" y="21"/>
                      <a:pt x="21" y="21"/>
                    </a:cubicBezTo>
                    <a:cubicBezTo>
                      <a:pt x="19" y="22"/>
                      <a:pt x="17" y="23"/>
                      <a:pt x="16" y="25"/>
                    </a:cubicBezTo>
                    <a:cubicBezTo>
                      <a:pt x="14" y="26"/>
                      <a:pt x="11" y="28"/>
                      <a:pt x="9" y="29"/>
                    </a:cubicBezTo>
                    <a:cubicBezTo>
                      <a:pt x="9" y="29"/>
                      <a:pt x="9" y="28"/>
                      <a:pt x="9" y="28"/>
                    </a:cubicBezTo>
                    <a:close/>
                    <a:moveTo>
                      <a:pt x="9" y="43"/>
                    </a:moveTo>
                    <a:cubicBezTo>
                      <a:pt x="12" y="42"/>
                      <a:pt x="14" y="41"/>
                      <a:pt x="16" y="39"/>
                    </a:cubicBezTo>
                    <a:cubicBezTo>
                      <a:pt x="20" y="37"/>
                      <a:pt x="24" y="35"/>
                      <a:pt x="28" y="33"/>
                    </a:cubicBezTo>
                    <a:cubicBezTo>
                      <a:pt x="33" y="31"/>
                      <a:pt x="38" y="28"/>
                      <a:pt x="43" y="25"/>
                    </a:cubicBezTo>
                    <a:cubicBezTo>
                      <a:pt x="39" y="27"/>
                      <a:pt x="35" y="30"/>
                      <a:pt x="32" y="32"/>
                    </a:cubicBezTo>
                    <a:cubicBezTo>
                      <a:pt x="24" y="36"/>
                      <a:pt x="17" y="42"/>
                      <a:pt x="9" y="46"/>
                    </a:cubicBezTo>
                    <a:cubicBezTo>
                      <a:pt x="9" y="45"/>
                      <a:pt x="9" y="44"/>
                      <a:pt x="9" y="43"/>
                    </a:cubicBezTo>
                    <a:close/>
                    <a:moveTo>
                      <a:pt x="35" y="26"/>
                    </a:moveTo>
                    <a:cubicBezTo>
                      <a:pt x="35" y="26"/>
                      <a:pt x="35" y="26"/>
                      <a:pt x="35" y="26"/>
                    </a:cubicBezTo>
                    <a:cubicBezTo>
                      <a:pt x="37" y="25"/>
                      <a:pt x="38" y="24"/>
                      <a:pt x="40" y="23"/>
                    </a:cubicBezTo>
                    <a:cubicBezTo>
                      <a:pt x="41" y="23"/>
                      <a:pt x="47" y="19"/>
                      <a:pt x="43" y="21"/>
                    </a:cubicBezTo>
                    <a:cubicBezTo>
                      <a:pt x="41" y="23"/>
                      <a:pt x="38" y="24"/>
                      <a:pt x="35" y="26"/>
                    </a:cubicBezTo>
                    <a:close/>
                    <a:moveTo>
                      <a:pt x="31" y="22"/>
                    </a:moveTo>
                    <a:cubicBezTo>
                      <a:pt x="28" y="24"/>
                      <a:pt x="26" y="25"/>
                      <a:pt x="24" y="27"/>
                    </a:cubicBezTo>
                    <a:cubicBezTo>
                      <a:pt x="19" y="29"/>
                      <a:pt x="14" y="32"/>
                      <a:pt x="10" y="34"/>
                    </a:cubicBezTo>
                    <a:cubicBezTo>
                      <a:pt x="10" y="34"/>
                      <a:pt x="10" y="33"/>
                      <a:pt x="10" y="32"/>
                    </a:cubicBezTo>
                    <a:cubicBezTo>
                      <a:pt x="17" y="32"/>
                      <a:pt x="23" y="26"/>
                      <a:pt x="29" y="22"/>
                    </a:cubicBezTo>
                    <a:cubicBezTo>
                      <a:pt x="30" y="22"/>
                      <a:pt x="31" y="21"/>
                      <a:pt x="32" y="20"/>
                    </a:cubicBezTo>
                    <a:cubicBezTo>
                      <a:pt x="32" y="20"/>
                      <a:pt x="33" y="20"/>
                      <a:pt x="33" y="20"/>
                    </a:cubicBezTo>
                    <a:cubicBezTo>
                      <a:pt x="33" y="21"/>
                      <a:pt x="32" y="21"/>
                      <a:pt x="31" y="22"/>
                    </a:cubicBezTo>
                    <a:close/>
                    <a:moveTo>
                      <a:pt x="9" y="31"/>
                    </a:moveTo>
                    <a:cubicBezTo>
                      <a:pt x="9" y="31"/>
                      <a:pt x="9" y="31"/>
                      <a:pt x="9" y="30"/>
                    </a:cubicBezTo>
                    <a:cubicBezTo>
                      <a:pt x="13" y="29"/>
                      <a:pt x="16" y="28"/>
                      <a:pt x="19" y="26"/>
                    </a:cubicBezTo>
                    <a:cubicBezTo>
                      <a:pt x="20" y="25"/>
                      <a:pt x="22" y="23"/>
                      <a:pt x="24" y="22"/>
                    </a:cubicBezTo>
                    <a:cubicBezTo>
                      <a:pt x="25" y="22"/>
                      <a:pt x="27" y="21"/>
                      <a:pt x="28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5"/>
                      <a:pt x="15" y="28"/>
                      <a:pt x="9" y="31"/>
                    </a:cubicBezTo>
                    <a:close/>
                    <a:moveTo>
                      <a:pt x="13" y="28"/>
                    </a:moveTo>
                    <a:cubicBezTo>
                      <a:pt x="6" y="32"/>
                      <a:pt x="13" y="27"/>
                      <a:pt x="15" y="26"/>
                    </a:cubicBezTo>
                    <a:cubicBezTo>
                      <a:pt x="17" y="24"/>
                      <a:pt x="20" y="22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4" y="20"/>
                      <a:pt x="25" y="20"/>
                      <a:pt x="26" y="20"/>
                    </a:cubicBezTo>
                    <a:cubicBezTo>
                      <a:pt x="22" y="23"/>
                      <a:pt x="17" y="26"/>
                      <a:pt x="13" y="28"/>
                    </a:cubicBezTo>
                    <a:close/>
                    <a:moveTo>
                      <a:pt x="13" y="21"/>
                    </a:moveTo>
                    <a:cubicBezTo>
                      <a:pt x="12" y="22"/>
                      <a:pt x="10" y="25"/>
                      <a:pt x="8" y="26"/>
                    </a:cubicBezTo>
                    <a:cubicBezTo>
                      <a:pt x="8" y="25"/>
                      <a:pt x="8" y="24"/>
                      <a:pt x="7" y="23"/>
                    </a:cubicBezTo>
                    <a:cubicBezTo>
                      <a:pt x="9" y="23"/>
                      <a:pt x="11" y="22"/>
                      <a:pt x="13" y="21"/>
                    </a:cubicBezTo>
                    <a:close/>
                    <a:moveTo>
                      <a:pt x="19" y="42"/>
                    </a:moveTo>
                    <a:cubicBezTo>
                      <a:pt x="24" y="39"/>
                      <a:pt x="29" y="37"/>
                      <a:pt x="33" y="35"/>
                    </a:cubicBezTo>
                    <a:cubicBezTo>
                      <a:pt x="36" y="33"/>
                      <a:pt x="40" y="32"/>
                      <a:pt x="43" y="30"/>
                    </a:cubicBezTo>
                    <a:cubicBezTo>
                      <a:pt x="42" y="30"/>
                      <a:pt x="42" y="31"/>
                      <a:pt x="41" y="31"/>
                    </a:cubicBezTo>
                    <a:cubicBezTo>
                      <a:pt x="33" y="36"/>
                      <a:pt x="25" y="41"/>
                      <a:pt x="17" y="46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4" y="46"/>
                      <a:pt x="12" y="46"/>
                      <a:pt x="9" y="47"/>
                    </a:cubicBezTo>
                    <a:cubicBezTo>
                      <a:pt x="13" y="46"/>
                      <a:pt x="16" y="44"/>
                      <a:pt x="19" y="42"/>
                    </a:cubicBezTo>
                    <a:close/>
                    <a:moveTo>
                      <a:pt x="40" y="35"/>
                    </a:moveTo>
                    <a:cubicBezTo>
                      <a:pt x="44" y="33"/>
                      <a:pt x="48" y="32"/>
                      <a:pt x="52" y="30"/>
                    </a:cubicBezTo>
                    <a:cubicBezTo>
                      <a:pt x="56" y="27"/>
                      <a:pt x="60" y="25"/>
                      <a:pt x="64" y="23"/>
                    </a:cubicBezTo>
                    <a:cubicBezTo>
                      <a:pt x="66" y="22"/>
                      <a:pt x="68" y="21"/>
                      <a:pt x="70" y="20"/>
                    </a:cubicBezTo>
                    <a:cubicBezTo>
                      <a:pt x="69" y="20"/>
                      <a:pt x="67" y="21"/>
                      <a:pt x="66" y="22"/>
                    </a:cubicBezTo>
                    <a:cubicBezTo>
                      <a:pt x="62" y="24"/>
                      <a:pt x="57" y="27"/>
                      <a:pt x="53" y="30"/>
                    </a:cubicBezTo>
                    <a:cubicBezTo>
                      <a:pt x="44" y="35"/>
                      <a:pt x="36" y="40"/>
                      <a:pt x="28" y="45"/>
                    </a:cubicBezTo>
                    <a:cubicBezTo>
                      <a:pt x="27" y="46"/>
                      <a:pt x="27" y="46"/>
                      <a:pt x="28" y="46"/>
                    </a:cubicBezTo>
                    <a:cubicBezTo>
                      <a:pt x="24" y="46"/>
                      <a:pt x="21" y="46"/>
                      <a:pt x="18" y="46"/>
                    </a:cubicBezTo>
                    <a:cubicBezTo>
                      <a:pt x="26" y="44"/>
                      <a:pt x="33" y="39"/>
                      <a:pt x="40" y="35"/>
                    </a:cubicBezTo>
                    <a:close/>
                    <a:moveTo>
                      <a:pt x="74" y="22"/>
                    </a:moveTo>
                    <a:cubicBezTo>
                      <a:pt x="75" y="21"/>
                      <a:pt x="76" y="20"/>
                      <a:pt x="78" y="19"/>
                    </a:cubicBezTo>
                    <a:cubicBezTo>
                      <a:pt x="76" y="21"/>
                      <a:pt x="74" y="22"/>
                      <a:pt x="72" y="23"/>
                    </a:cubicBezTo>
                    <a:cubicBezTo>
                      <a:pt x="67" y="26"/>
                      <a:pt x="63" y="28"/>
                      <a:pt x="59" y="30"/>
                    </a:cubicBezTo>
                    <a:cubicBezTo>
                      <a:pt x="51" y="35"/>
                      <a:pt x="43" y="40"/>
                      <a:pt x="34" y="45"/>
                    </a:cubicBezTo>
                    <a:cubicBezTo>
                      <a:pt x="34" y="45"/>
                      <a:pt x="34" y="45"/>
                      <a:pt x="34" y="46"/>
                    </a:cubicBezTo>
                    <a:cubicBezTo>
                      <a:pt x="32" y="46"/>
                      <a:pt x="30" y="46"/>
                      <a:pt x="28" y="46"/>
                    </a:cubicBezTo>
                    <a:cubicBezTo>
                      <a:pt x="44" y="39"/>
                      <a:pt x="58" y="29"/>
                      <a:pt x="74" y="22"/>
                    </a:cubicBezTo>
                    <a:close/>
                    <a:moveTo>
                      <a:pt x="48" y="40"/>
                    </a:moveTo>
                    <a:cubicBezTo>
                      <a:pt x="53" y="37"/>
                      <a:pt x="58" y="35"/>
                      <a:pt x="63" y="33"/>
                    </a:cubicBezTo>
                    <a:cubicBezTo>
                      <a:pt x="68" y="30"/>
                      <a:pt x="73" y="28"/>
                      <a:pt x="78" y="24"/>
                    </a:cubicBezTo>
                    <a:cubicBezTo>
                      <a:pt x="82" y="21"/>
                      <a:pt x="88" y="20"/>
                      <a:pt x="92" y="17"/>
                    </a:cubicBezTo>
                    <a:cubicBezTo>
                      <a:pt x="94" y="18"/>
                      <a:pt x="95" y="19"/>
                      <a:pt x="96" y="20"/>
                    </a:cubicBezTo>
                    <a:cubicBezTo>
                      <a:pt x="89" y="22"/>
                      <a:pt x="84" y="27"/>
                      <a:pt x="78" y="30"/>
                    </a:cubicBezTo>
                    <a:cubicBezTo>
                      <a:pt x="69" y="34"/>
                      <a:pt x="61" y="39"/>
                      <a:pt x="52" y="42"/>
                    </a:cubicBezTo>
                    <a:cubicBezTo>
                      <a:pt x="51" y="43"/>
                      <a:pt x="50" y="43"/>
                      <a:pt x="49" y="44"/>
                    </a:cubicBezTo>
                    <a:cubicBezTo>
                      <a:pt x="50" y="43"/>
                      <a:pt x="51" y="42"/>
                      <a:pt x="52" y="41"/>
                    </a:cubicBezTo>
                    <a:cubicBezTo>
                      <a:pt x="54" y="40"/>
                      <a:pt x="56" y="39"/>
                      <a:pt x="57" y="38"/>
                    </a:cubicBezTo>
                    <a:cubicBezTo>
                      <a:pt x="60" y="36"/>
                      <a:pt x="64" y="35"/>
                      <a:pt x="67" y="33"/>
                    </a:cubicBezTo>
                    <a:cubicBezTo>
                      <a:pt x="67" y="33"/>
                      <a:pt x="67" y="33"/>
                      <a:pt x="67" y="33"/>
                    </a:cubicBezTo>
                    <a:cubicBezTo>
                      <a:pt x="73" y="31"/>
                      <a:pt x="78" y="28"/>
                      <a:pt x="83" y="25"/>
                    </a:cubicBezTo>
                    <a:cubicBezTo>
                      <a:pt x="87" y="23"/>
                      <a:pt x="90" y="21"/>
                      <a:pt x="94" y="19"/>
                    </a:cubicBezTo>
                    <a:cubicBezTo>
                      <a:pt x="95" y="19"/>
                      <a:pt x="94" y="19"/>
                      <a:pt x="94" y="19"/>
                    </a:cubicBezTo>
                    <a:cubicBezTo>
                      <a:pt x="93" y="19"/>
                      <a:pt x="93" y="19"/>
                      <a:pt x="92" y="19"/>
                    </a:cubicBezTo>
                    <a:cubicBezTo>
                      <a:pt x="92" y="19"/>
                      <a:pt x="92" y="20"/>
                      <a:pt x="91" y="20"/>
                    </a:cubicBezTo>
                    <a:cubicBezTo>
                      <a:pt x="89" y="21"/>
                      <a:pt x="87" y="22"/>
                      <a:pt x="85" y="23"/>
                    </a:cubicBezTo>
                    <a:cubicBezTo>
                      <a:pt x="84" y="24"/>
                      <a:pt x="82" y="24"/>
                      <a:pt x="81" y="25"/>
                    </a:cubicBezTo>
                    <a:cubicBezTo>
                      <a:pt x="77" y="27"/>
                      <a:pt x="72" y="30"/>
                      <a:pt x="68" y="32"/>
                    </a:cubicBezTo>
                    <a:cubicBezTo>
                      <a:pt x="68" y="32"/>
                      <a:pt x="67" y="32"/>
                      <a:pt x="67" y="33"/>
                    </a:cubicBezTo>
                    <a:cubicBezTo>
                      <a:pt x="58" y="36"/>
                      <a:pt x="50" y="40"/>
                      <a:pt x="42" y="45"/>
                    </a:cubicBezTo>
                    <a:cubicBezTo>
                      <a:pt x="42" y="45"/>
                      <a:pt x="42" y="45"/>
                      <a:pt x="42" y="45"/>
                    </a:cubicBezTo>
                    <a:cubicBezTo>
                      <a:pt x="39" y="45"/>
                      <a:pt x="37" y="45"/>
                      <a:pt x="35" y="45"/>
                    </a:cubicBezTo>
                    <a:cubicBezTo>
                      <a:pt x="40" y="45"/>
                      <a:pt x="44" y="42"/>
                      <a:pt x="48" y="40"/>
                    </a:cubicBezTo>
                    <a:close/>
                    <a:moveTo>
                      <a:pt x="101" y="23"/>
                    </a:moveTo>
                    <a:cubicBezTo>
                      <a:pt x="92" y="27"/>
                      <a:pt x="85" y="31"/>
                      <a:pt x="77" y="36"/>
                    </a:cubicBezTo>
                    <a:cubicBezTo>
                      <a:pt x="74" y="38"/>
                      <a:pt x="70" y="40"/>
                      <a:pt x="66" y="42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1"/>
                      <a:pt x="70" y="39"/>
                      <a:pt x="72" y="38"/>
                    </a:cubicBezTo>
                    <a:cubicBezTo>
                      <a:pt x="80" y="34"/>
                      <a:pt x="88" y="29"/>
                      <a:pt x="95" y="24"/>
                    </a:cubicBezTo>
                    <a:cubicBezTo>
                      <a:pt x="95" y="24"/>
                      <a:pt x="96" y="24"/>
                      <a:pt x="96" y="24"/>
                    </a:cubicBezTo>
                    <a:cubicBezTo>
                      <a:pt x="96" y="24"/>
                      <a:pt x="97" y="23"/>
                      <a:pt x="97" y="23"/>
                    </a:cubicBezTo>
                    <a:cubicBezTo>
                      <a:pt x="98" y="23"/>
                      <a:pt x="97" y="22"/>
                      <a:pt x="97" y="22"/>
                    </a:cubicBezTo>
                    <a:cubicBezTo>
                      <a:pt x="93" y="25"/>
                      <a:pt x="88" y="27"/>
                      <a:pt x="84" y="29"/>
                    </a:cubicBezTo>
                    <a:cubicBezTo>
                      <a:pt x="88" y="27"/>
                      <a:pt x="93" y="24"/>
                      <a:pt x="97" y="21"/>
                    </a:cubicBezTo>
                    <a:cubicBezTo>
                      <a:pt x="98" y="21"/>
                      <a:pt x="99" y="22"/>
                      <a:pt x="101" y="23"/>
                    </a:cubicBezTo>
                    <a:close/>
                    <a:moveTo>
                      <a:pt x="103" y="25"/>
                    </a:moveTo>
                    <a:cubicBezTo>
                      <a:pt x="97" y="27"/>
                      <a:pt x="92" y="30"/>
                      <a:pt x="87" y="33"/>
                    </a:cubicBezTo>
                    <a:cubicBezTo>
                      <a:pt x="83" y="35"/>
                      <a:pt x="80" y="36"/>
                      <a:pt x="77" y="39"/>
                    </a:cubicBezTo>
                    <a:cubicBezTo>
                      <a:pt x="75" y="40"/>
                      <a:pt x="74" y="41"/>
                      <a:pt x="72" y="42"/>
                    </a:cubicBezTo>
                    <a:cubicBezTo>
                      <a:pt x="65" y="46"/>
                      <a:pt x="72" y="40"/>
                      <a:pt x="74" y="39"/>
                    </a:cubicBezTo>
                    <a:cubicBezTo>
                      <a:pt x="75" y="38"/>
                      <a:pt x="76" y="38"/>
                      <a:pt x="77" y="37"/>
                    </a:cubicBezTo>
                    <a:cubicBezTo>
                      <a:pt x="78" y="36"/>
                      <a:pt x="80" y="35"/>
                      <a:pt x="81" y="35"/>
                    </a:cubicBezTo>
                    <a:cubicBezTo>
                      <a:pt x="88" y="31"/>
                      <a:pt x="95" y="28"/>
                      <a:pt x="101" y="24"/>
                    </a:cubicBezTo>
                    <a:cubicBezTo>
                      <a:pt x="102" y="24"/>
                      <a:pt x="102" y="25"/>
                      <a:pt x="103" y="25"/>
                    </a:cubicBezTo>
                    <a:close/>
                    <a:moveTo>
                      <a:pt x="86" y="31"/>
                    </a:moveTo>
                    <a:cubicBezTo>
                      <a:pt x="90" y="29"/>
                      <a:pt x="94" y="27"/>
                      <a:pt x="98" y="25"/>
                    </a:cubicBezTo>
                    <a:cubicBezTo>
                      <a:pt x="98" y="25"/>
                      <a:pt x="98" y="25"/>
                      <a:pt x="98" y="25"/>
                    </a:cubicBezTo>
                    <a:cubicBezTo>
                      <a:pt x="98" y="25"/>
                      <a:pt x="98" y="25"/>
                      <a:pt x="98" y="25"/>
                    </a:cubicBezTo>
                    <a:cubicBezTo>
                      <a:pt x="96" y="27"/>
                      <a:pt x="94" y="28"/>
                      <a:pt x="91" y="29"/>
                    </a:cubicBezTo>
                    <a:cubicBezTo>
                      <a:pt x="90" y="30"/>
                      <a:pt x="88" y="30"/>
                      <a:pt x="86" y="31"/>
                    </a:cubicBezTo>
                    <a:close/>
                    <a:moveTo>
                      <a:pt x="56" y="38"/>
                    </a:moveTo>
                    <a:cubicBezTo>
                      <a:pt x="53" y="40"/>
                      <a:pt x="50" y="42"/>
                      <a:pt x="47" y="45"/>
                    </a:cubicBezTo>
                    <a:cubicBezTo>
                      <a:pt x="47" y="45"/>
                      <a:pt x="47" y="45"/>
                      <a:pt x="47" y="45"/>
                    </a:cubicBezTo>
                    <a:cubicBezTo>
                      <a:pt x="46" y="45"/>
                      <a:pt x="44" y="45"/>
                      <a:pt x="43" y="45"/>
                    </a:cubicBezTo>
                    <a:cubicBezTo>
                      <a:pt x="47" y="43"/>
                      <a:pt x="51" y="40"/>
                      <a:pt x="56" y="38"/>
                    </a:cubicBezTo>
                    <a:close/>
                    <a:moveTo>
                      <a:pt x="79" y="32"/>
                    </a:moveTo>
                    <a:cubicBezTo>
                      <a:pt x="78" y="32"/>
                      <a:pt x="77" y="33"/>
                      <a:pt x="76" y="33"/>
                    </a:cubicBezTo>
                    <a:cubicBezTo>
                      <a:pt x="72" y="35"/>
                      <a:pt x="69" y="37"/>
                      <a:pt x="66" y="39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66" y="39"/>
                      <a:pt x="67" y="38"/>
                      <a:pt x="68" y="37"/>
                    </a:cubicBezTo>
                    <a:cubicBezTo>
                      <a:pt x="72" y="35"/>
                      <a:pt x="75" y="34"/>
                      <a:pt x="79" y="32"/>
                    </a:cubicBezTo>
                    <a:cubicBezTo>
                      <a:pt x="79" y="32"/>
                      <a:pt x="79" y="32"/>
                      <a:pt x="79" y="32"/>
                    </a:cubicBezTo>
                    <a:close/>
                    <a:moveTo>
                      <a:pt x="71" y="40"/>
                    </a:moveTo>
                    <a:cubicBezTo>
                      <a:pt x="70" y="41"/>
                      <a:pt x="68" y="42"/>
                      <a:pt x="67" y="44"/>
                    </a:cubicBezTo>
                    <a:cubicBezTo>
                      <a:pt x="67" y="44"/>
                      <a:pt x="67" y="44"/>
                      <a:pt x="67" y="44"/>
                    </a:cubicBezTo>
                    <a:cubicBezTo>
                      <a:pt x="66" y="44"/>
                      <a:pt x="65" y="44"/>
                      <a:pt x="63" y="44"/>
                    </a:cubicBezTo>
                    <a:cubicBezTo>
                      <a:pt x="66" y="43"/>
                      <a:pt x="69" y="41"/>
                      <a:pt x="71" y="40"/>
                    </a:cubicBezTo>
                    <a:close/>
                    <a:moveTo>
                      <a:pt x="78" y="52"/>
                    </a:moveTo>
                    <a:cubicBezTo>
                      <a:pt x="83" y="49"/>
                      <a:pt x="88" y="46"/>
                      <a:pt x="93" y="43"/>
                    </a:cubicBezTo>
                    <a:cubicBezTo>
                      <a:pt x="91" y="44"/>
                      <a:pt x="90" y="45"/>
                      <a:pt x="89" y="46"/>
                    </a:cubicBezTo>
                    <a:cubicBezTo>
                      <a:pt x="85" y="49"/>
                      <a:pt x="81" y="51"/>
                      <a:pt x="78" y="55"/>
                    </a:cubicBezTo>
                    <a:cubicBezTo>
                      <a:pt x="78" y="54"/>
                      <a:pt x="78" y="53"/>
                      <a:pt x="78" y="52"/>
                    </a:cubicBezTo>
                    <a:close/>
                    <a:moveTo>
                      <a:pt x="78" y="47"/>
                    </a:moveTo>
                    <a:cubicBezTo>
                      <a:pt x="83" y="46"/>
                      <a:pt x="87" y="44"/>
                      <a:pt x="90" y="41"/>
                    </a:cubicBezTo>
                    <a:cubicBezTo>
                      <a:pt x="93" y="39"/>
                      <a:pt x="95" y="37"/>
                      <a:pt x="98" y="36"/>
                    </a:cubicBezTo>
                    <a:cubicBezTo>
                      <a:pt x="98" y="35"/>
                      <a:pt x="98" y="35"/>
                      <a:pt x="99" y="35"/>
                    </a:cubicBezTo>
                    <a:cubicBezTo>
                      <a:pt x="96" y="37"/>
                      <a:pt x="93" y="39"/>
                      <a:pt x="91" y="42"/>
                    </a:cubicBezTo>
                    <a:cubicBezTo>
                      <a:pt x="87" y="45"/>
                      <a:pt x="82" y="47"/>
                      <a:pt x="78" y="50"/>
                    </a:cubicBezTo>
                    <a:cubicBezTo>
                      <a:pt x="78" y="49"/>
                      <a:pt x="78" y="48"/>
                      <a:pt x="78" y="47"/>
                    </a:cubicBezTo>
                    <a:close/>
                    <a:moveTo>
                      <a:pt x="78" y="45"/>
                    </a:moveTo>
                    <a:cubicBezTo>
                      <a:pt x="81" y="44"/>
                      <a:pt x="83" y="43"/>
                      <a:pt x="85" y="41"/>
                    </a:cubicBezTo>
                    <a:cubicBezTo>
                      <a:pt x="83" y="43"/>
                      <a:pt x="80" y="44"/>
                      <a:pt x="78" y="46"/>
                    </a:cubicBezTo>
                    <a:cubicBezTo>
                      <a:pt x="78" y="46"/>
                      <a:pt x="78" y="45"/>
                      <a:pt x="78" y="45"/>
                    </a:cubicBezTo>
                    <a:cubicBezTo>
                      <a:pt x="78" y="45"/>
                      <a:pt x="78" y="45"/>
                      <a:pt x="78" y="45"/>
                    </a:cubicBezTo>
                    <a:close/>
                    <a:moveTo>
                      <a:pt x="78" y="44"/>
                    </a:moveTo>
                    <a:cubicBezTo>
                      <a:pt x="77" y="44"/>
                      <a:pt x="77" y="44"/>
                      <a:pt x="77" y="44"/>
                    </a:cubicBezTo>
                    <a:cubicBezTo>
                      <a:pt x="76" y="44"/>
                      <a:pt x="76" y="44"/>
                      <a:pt x="75" y="44"/>
                    </a:cubicBezTo>
                    <a:cubicBezTo>
                      <a:pt x="78" y="42"/>
                      <a:pt x="81" y="40"/>
                      <a:pt x="84" y="38"/>
                    </a:cubicBezTo>
                    <a:cubicBezTo>
                      <a:pt x="89" y="35"/>
                      <a:pt x="94" y="33"/>
                      <a:pt x="99" y="31"/>
                    </a:cubicBezTo>
                    <a:cubicBezTo>
                      <a:pt x="98" y="31"/>
                      <a:pt x="97" y="31"/>
                      <a:pt x="97" y="32"/>
                    </a:cubicBezTo>
                    <a:cubicBezTo>
                      <a:pt x="94" y="33"/>
                      <a:pt x="92" y="34"/>
                      <a:pt x="90" y="35"/>
                    </a:cubicBezTo>
                    <a:cubicBezTo>
                      <a:pt x="85" y="38"/>
                      <a:pt x="81" y="41"/>
                      <a:pt x="78" y="44"/>
                    </a:cubicBezTo>
                    <a:close/>
                    <a:moveTo>
                      <a:pt x="78" y="57"/>
                    </a:moveTo>
                    <a:cubicBezTo>
                      <a:pt x="78" y="56"/>
                      <a:pt x="78" y="56"/>
                      <a:pt x="78" y="56"/>
                    </a:cubicBezTo>
                    <a:cubicBezTo>
                      <a:pt x="81" y="52"/>
                      <a:pt x="84" y="50"/>
                      <a:pt x="88" y="47"/>
                    </a:cubicBezTo>
                    <a:cubicBezTo>
                      <a:pt x="91" y="45"/>
                      <a:pt x="94" y="43"/>
                      <a:pt x="97" y="40"/>
                    </a:cubicBezTo>
                    <a:cubicBezTo>
                      <a:pt x="97" y="40"/>
                      <a:pt x="98" y="39"/>
                      <a:pt x="99" y="39"/>
                    </a:cubicBezTo>
                    <a:cubicBezTo>
                      <a:pt x="92" y="45"/>
                      <a:pt x="85" y="50"/>
                      <a:pt x="78" y="57"/>
                    </a:cubicBezTo>
                    <a:close/>
                    <a:moveTo>
                      <a:pt x="108" y="30"/>
                    </a:moveTo>
                    <a:cubicBezTo>
                      <a:pt x="107" y="31"/>
                      <a:pt x="106" y="32"/>
                      <a:pt x="106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2" y="34"/>
                      <a:pt x="100" y="37"/>
                      <a:pt x="97" y="39"/>
                    </a:cubicBezTo>
                    <a:cubicBezTo>
                      <a:pt x="95" y="41"/>
                      <a:pt x="92" y="43"/>
                      <a:pt x="89" y="45"/>
                    </a:cubicBezTo>
                    <a:cubicBezTo>
                      <a:pt x="86" y="47"/>
                      <a:pt x="82" y="48"/>
                      <a:pt x="79" y="50"/>
                    </a:cubicBezTo>
                    <a:cubicBezTo>
                      <a:pt x="80" y="49"/>
                      <a:pt x="81" y="49"/>
                      <a:pt x="83" y="48"/>
                    </a:cubicBezTo>
                    <a:cubicBezTo>
                      <a:pt x="84" y="47"/>
                      <a:pt x="86" y="46"/>
                      <a:pt x="87" y="45"/>
                    </a:cubicBezTo>
                    <a:cubicBezTo>
                      <a:pt x="90" y="43"/>
                      <a:pt x="92" y="41"/>
                      <a:pt x="95" y="39"/>
                    </a:cubicBezTo>
                    <a:cubicBezTo>
                      <a:pt x="98" y="36"/>
                      <a:pt x="101" y="34"/>
                      <a:pt x="104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6" y="31"/>
                      <a:pt x="106" y="31"/>
                      <a:pt x="107" y="31"/>
                    </a:cubicBezTo>
                    <a:cubicBezTo>
                      <a:pt x="107" y="30"/>
                      <a:pt x="107" y="30"/>
                      <a:pt x="107" y="30"/>
                    </a:cubicBezTo>
                    <a:cubicBezTo>
                      <a:pt x="102" y="33"/>
                      <a:pt x="98" y="35"/>
                      <a:pt x="93" y="37"/>
                    </a:cubicBezTo>
                    <a:cubicBezTo>
                      <a:pt x="89" y="40"/>
                      <a:pt x="85" y="44"/>
                      <a:pt x="80" y="46"/>
                    </a:cubicBezTo>
                    <a:cubicBezTo>
                      <a:pt x="79" y="47"/>
                      <a:pt x="79" y="47"/>
                      <a:pt x="79" y="46"/>
                    </a:cubicBezTo>
                    <a:cubicBezTo>
                      <a:pt x="81" y="45"/>
                      <a:pt x="83" y="44"/>
                      <a:pt x="84" y="42"/>
                    </a:cubicBezTo>
                    <a:cubicBezTo>
                      <a:pt x="87" y="41"/>
                      <a:pt x="89" y="39"/>
                      <a:pt x="91" y="38"/>
                    </a:cubicBezTo>
                    <a:cubicBezTo>
                      <a:pt x="95" y="35"/>
                      <a:pt x="99" y="33"/>
                      <a:pt x="103" y="31"/>
                    </a:cubicBezTo>
                    <a:cubicBezTo>
                      <a:pt x="104" y="30"/>
                      <a:pt x="104" y="30"/>
                      <a:pt x="104" y="30"/>
                    </a:cubicBezTo>
                    <a:cubicBezTo>
                      <a:pt x="105" y="30"/>
                      <a:pt x="105" y="29"/>
                      <a:pt x="106" y="29"/>
                    </a:cubicBezTo>
                    <a:cubicBezTo>
                      <a:pt x="106" y="29"/>
                      <a:pt x="106" y="28"/>
                      <a:pt x="106" y="28"/>
                    </a:cubicBezTo>
                    <a:cubicBezTo>
                      <a:pt x="101" y="31"/>
                      <a:pt x="97" y="32"/>
                      <a:pt x="93" y="35"/>
                    </a:cubicBezTo>
                    <a:cubicBezTo>
                      <a:pt x="88" y="38"/>
                      <a:pt x="84" y="41"/>
                      <a:pt x="80" y="43"/>
                    </a:cubicBezTo>
                    <a:cubicBezTo>
                      <a:pt x="79" y="44"/>
                      <a:pt x="79" y="44"/>
                      <a:pt x="78" y="44"/>
                    </a:cubicBezTo>
                    <a:cubicBezTo>
                      <a:pt x="78" y="44"/>
                      <a:pt x="78" y="44"/>
                      <a:pt x="78" y="44"/>
                    </a:cubicBezTo>
                    <a:cubicBezTo>
                      <a:pt x="80" y="43"/>
                      <a:pt x="81" y="42"/>
                      <a:pt x="83" y="41"/>
                    </a:cubicBezTo>
                    <a:cubicBezTo>
                      <a:pt x="85" y="39"/>
                      <a:pt x="88" y="37"/>
                      <a:pt x="90" y="36"/>
                    </a:cubicBezTo>
                    <a:cubicBezTo>
                      <a:pt x="94" y="33"/>
                      <a:pt x="99" y="32"/>
                      <a:pt x="104" y="29"/>
                    </a:cubicBezTo>
                    <a:cubicBezTo>
                      <a:pt x="104" y="28"/>
                      <a:pt x="104" y="28"/>
                      <a:pt x="103" y="28"/>
                    </a:cubicBezTo>
                    <a:cubicBezTo>
                      <a:pt x="95" y="31"/>
                      <a:pt x="88" y="35"/>
                      <a:pt x="81" y="39"/>
                    </a:cubicBezTo>
                    <a:cubicBezTo>
                      <a:pt x="80" y="40"/>
                      <a:pt x="78" y="41"/>
                      <a:pt x="76" y="42"/>
                    </a:cubicBezTo>
                    <a:cubicBezTo>
                      <a:pt x="71" y="45"/>
                      <a:pt x="75" y="42"/>
                      <a:pt x="76" y="41"/>
                    </a:cubicBezTo>
                    <a:cubicBezTo>
                      <a:pt x="80" y="39"/>
                      <a:pt x="83" y="37"/>
                      <a:pt x="86" y="34"/>
                    </a:cubicBezTo>
                    <a:cubicBezTo>
                      <a:pt x="92" y="32"/>
                      <a:pt x="98" y="29"/>
                      <a:pt x="103" y="26"/>
                    </a:cubicBezTo>
                    <a:cubicBezTo>
                      <a:pt x="103" y="26"/>
                      <a:pt x="103" y="26"/>
                      <a:pt x="103" y="26"/>
                    </a:cubicBezTo>
                    <a:cubicBezTo>
                      <a:pt x="105" y="27"/>
                      <a:pt x="107" y="28"/>
                      <a:pt x="108" y="30"/>
                    </a:cubicBezTo>
                    <a:close/>
                    <a:moveTo>
                      <a:pt x="88" y="39"/>
                    </a:moveTo>
                    <a:cubicBezTo>
                      <a:pt x="90" y="37"/>
                      <a:pt x="93" y="36"/>
                      <a:pt x="95" y="35"/>
                    </a:cubicBezTo>
                    <a:cubicBezTo>
                      <a:pt x="93" y="35"/>
                      <a:pt x="92" y="36"/>
                      <a:pt x="91" y="37"/>
                    </a:cubicBezTo>
                    <a:cubicBezTo>
                      <a:pt x="90" y="38"/>
                      <a:pt x="89" y="38"/>
                      <a:pt x="88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2" name="Freeform 64"/>
              <p:cNvSpPr>
                <a:spLocks noEditPoints="1"/>
              </p:cNvSpPr>
              <p:nvPr/>
            </p:nvSpPr>
            <p:spPr bwMode="auto">
              <a:xfrm>
                <a:off x="2259713" y="1337281"/>
                <a:ext cx="116378" cy="34422"/>
              </a:xfrm>
              <a:custGeom>
                <a:avLst/>
                <a:gdLst>
                  <a:gd name="T0" fmla="*/ 11 w 60"/>
                  <a:gd name="T1" fmla="*/ 17 h 18"/>
                  <a:gd name="T2" fmla="*/ 59 w 60"/>
                  <a:gd name="T3" fmla="*/ 17 h 18"/>
                  <a:gd name="T4" fmla="*/ 59 w 60"/>
                  <a:gd name="T5" fmla="*/ 17 h 18"/>
                  <a:gd name="T6" fmla="*/ 58 w 60"/>
                  <a:gd name="T7" fmla="*/ 2 h 18"/>
                  <a:gd name="T8" fmla="*/ 3 w 60"/>
                  <a:gd name="T9" fmla="*/ 0 h 18"/>
                  <a:gd name="T10" fmla="*/ 0 w 60"/>
                  <a:gd name="T11" fmla="*/ 16 h 18"/>
                  <a:gd name="T12" fmla="*/ 3 w 60"/>
                  <a:gd name="T13" fmla="*/ 12 h 18"/>
                  <a:gd name="T14" fmla="*/ 7 w 60"/>
                  <a:gd name="T15" fmla="*/ 9 h 18"/>
                  <a:gd name="T16" fmla="*/ 7 w 60"/>
                  <a:gd name="T17" fmla="*/ 4 h 18"/>
                  <a:gd name="T18" fmla="*/ 4 w 60"/>
                  <a:gd name="T19" fmla="*/ 7 h 18"/>
                  <a:gd name="T20" fmla="*/ 7 w 60"/>
                  <a:gd name="T21" fmla="*/ 4 h 18"/>
                  <a:gd name="T22" fmla="*/ 3 w 60"/>
                  <a:gd name="T23" fmla="*/ 13 h 18"/>
                  <a:gd name="T24" fmla="*/ 6 w 60"/>
                  <a:gd name="T25" fmla="*/ 13 h 18"/>
                  <a:gd name="T26" fmla="*/ 18 w 60"/>
                  <a:gd name="T27" fmla="*/ 6 h 18"/>
                  <a:gd name="T28" fmla="*/ 11 w 60"/>
                  <a:gd name="T29" fmla="*/ 14 h 18"/>
                  <a:gd name="T30" fmla="*/ 15 w 60"/>
                  <a:gd name="T31" fmla="*/ 14 h 18"/>
                  <a:gd name="T32" fmla="*/ 20 w 60"/>
                  <a:gd name="T33" fmla="*/ 14 h 18"/>
                  <a:gd name="T34" fmla="*/ 23 w 60"/>
                  <a:gd name="T35" fmla="*/ 15 h 18"/>
                  <a:gd name="T36" fmla="*/ 19 w 60"/>
                  <a:gd name="T37" fmla="*/ 10 h 18"/>
                  <a:gd name="T38" fmla="*/ 31 w 60"/>
                  <a:gd name="T39" fmla="*/ 4 h 18"/>
                  <a:gd name="T40" fmla="*/ 23 w 60"/>
                  <a:gd name="T41" fmla="*/ 12 h 18"/>
                  <a:gd name="T42" fmla="*/ 39 w 60"/>
                  <a:gd name="T43" fmla="*/ 15 h 18"/>
                  <a:gd name="T44" fmla="*/ 49 w 60"/>
                  <a:gd name="T45" fmla="*/ 10 h 18"/>
                  <a:gd name="T46" fmla="*/ 54 w 60"/>
                  <a:gd name="T47" fmla="*/ 9 h 18"/>
                  <a:gd name="T48" fmla="*/ 50 w 60"/>
                  <a:gd name="T49" fmla="*/ 15 h 18"/>
                  <a:gd name="T50" fmla="*/ 55 w 60"/>
                  <a:gd name="T51" fmla="*/ 12 h 18"/>
                  <a:gd name="T52" fmla="*/ 53 w 60"/>
                  <a:gd name="T53" fmla="*/ 12 h 18"/>
                  <a:gd name="T54" fmla="*/ 34 w 60"/>
                  <a:gd name="T55" fmla="*/ 15 h 18"/>
                  <a:gd name="T56" fmla="*/ 39 w 60"/>
                  <a:gd name="T57" fmla="*/ 14 h 18"/>
                  <a:gd name="T58" fmla="*/ 50 w 60"/>
                  <a:gd name="T59" fmla="*/ 11 h 18"/>
                  <a:gd name="T60" fmla="*/ 54 w 60"/>
                  <a:gd name="T61" fmla="*/ 5 h 18"/>
                  <a:gd name="T62" fmla="*/ 45 w 60"/>
                  <a:gd name="T63" fmla="*/ 10 h 18"/>
                  <a:gd name="T64" fmla="*/ 57 w 60"/>
                  <a:gd name="T65" fmla="*/ 5 h 18"/>
                  <a:gd name="T66" fmla="*/ 45 w 60"/>
                  <a:gd name="T67" fmla="*/ 5 h 18"/>
                  <a:gd name="T68" fmla="*/ 34 w 60"/>
                  <a:gd name="T69" fmla="*/ 14 h 18"/>
                  <a:gd name="T70" fmla="*/ 33 w 60"/>
                  <a:gd name="T71" fmla="*/ 11 h 18"/>
                  <a:gd name="T72" fmla="*/ 35 w 60"/>
                  <a:gd name="T73" fmla="*/ 5 h 18"/>
                  <a:gd name="T74" fmla="*/ 26 w 60"/>
                  <a:gd name="T75" fmla="*/ 13 h 18"/>
                  <a:gd name="T76" fmla="*/ 35 w 60"/>
                  <a:gd name="T77" fmla="*/ 5 h 18"/>
                  <a:gd name="T78" fmla="*/ 39 w 60"/>
                  <a:gd name="T79" fmla="*/ 6 h 18"/>
                  <a:gd name="T80" fmla="*/ 29 w 60"/>
                  <a:gd name="T81" fmla="*/ 14 h 18"/>
                  <a:gd name="T82" fmla="*/ 39 w 60"/>
                  <a:gd name="T83" fmla="*/ 10 h 18"/>
                  <a:gd name="T84" fmla="*/ 27 w 60"/>
                  <a:gd name="T85" fmla="*/ 15 h 18"/>
                  <a:gd name="T86" fmla="*/ 33 w 60"/>
                  <a:gd name="T87" fmla="*/ 12 h 18"/>
                  <a:gd name="T88" fmla="*/ 26 w 60"/>
                  <a:gd name="T89" fmla="*/ 5 h 18"/>
                  <a:gd name="T90" fmla="*/ 16 w 60"/>
                  <a:gd name="T91" fmla="*/ 9 h 18"/>
                  <a:gd name="T92" fmla="*/ 12 w 60"/>
                  <a:gd name="T93" fmla="*/ 9 h 18"/>
                  <a:gd name="T94" fmla="*/ 15 w 60"/>
                  <a:gd name="T95" fmla="*/ 5 h 18"/>
                  <a:gd name="T96" fmla="*/ 12 w 60"/>
                  <a:gd name="T97" fmla="*/ 4 h 18"/>
                  <a:gd name="T98" fmla="*/ 18 w 60"/>
                  <a:gd name="T99" fmla="*/ 12 h 18"/>
                  <a:gd name="T100" fmla="*/ 3 w 60"/>
                  <a:gd name="T101" fmla="*/ 9 h 18"/>
                  <a:gd name="T102" fmla="*/ 10 w 60"/>
                  <a:gd name="T103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0" h="18">
                    <a:moveTo>
                      <a:pt x="1" y="17"/>
                    </a:moveTo>
                    <a:cubicBezTo>
                      <a:pt x="2" y="17"/>
                      <a:pt x="2" y="17"/>
                      <a:pt x="2" y="17"/>
                    </a:cubicBezTo>
                    <a:cubicBezTo>
                      <a:pt x="5" y="17"/>
                      <a:pt x="8" y="17"/>
                      <a:pt x="11" y="17"/>
                    </a:cubicBezTo>
                    <a:cubicBezTo>
                      <a:pt x="17" y="17"/>
                      <a:pt x="22" y="17"/>
                      <a:pt x="28" y="18"/>
                    </a:cubicBezTo>
                    <a:cubicBezTo>
                      <a:pt x="38" y="18"/>
                      <a:pt x="48" y="18"/>
                      <a:pt x="57" y="18"/>
                    </a:cubicBezTo>
                    <a:cubicBezTo>
                      <a:pt x="58" y="18"/>
                      <a:pt x="58" y="18"/>
                      <a:pt x="59" y="17"/>
                    </a:cubicBezTo>
                    <a:cubicBezTo>
                      <a:pt x="59" y="17"/>
                      <a:pt x="59" y="17"/>
                      <a:pt x="59" y="17"/>
                    </a:cubicBezTo>
                    <a:cubicBezTo>
                      <a:pt x="59" y="17"/>
                      <a:pt x="59" y="17"/>
                      <a:pt x="59" y="17"/>
                    </a:cubicBezTo>
                    <a:cubicBezTo>
                      <a:pt x="59" y="17"/>
                      <a:pt x="59" y="17"/>
                      <a:pt x="59" y="17"/>
                    </a:cubicBezTo>
                    <a:cubicBezTo>
                      <a:pt x="59" y="12"/>
                      <a:pt x="60" y="8"/>
                      <a:pt x="60" y="3"/>
                    </a:cubicBezTo>
                    <a:cubicBezTo>
                      <a:pt x="60" y="3"/>
                      <a:pt x="59" y="2"/>
                      <a:pt x="59" y="2"/>
                    </a:cubicBezTo>
                    <a:cubicBezTo>
                      <a:pt x="59" y="2"/>
                      <a:pt x="58" y="2"/>
                      <a:pt x="58" y="2"/>
                    </a:cubicBezTo>
                    <a:cubicBezTo>
                      <a:pt x="49" y="1"/>
                      <a:pt x="40" y="1"/>
                      <a:pt x="31" y="1"/>
                    </a:cubicBezTo>
                    <a:cubicBezTo>
                      <a:pt x="25" y="1"/>
                      <a:pt x="19" y="1"/>
                      <a:pt x="13" y="1"/>
                    </a:cubicBezTo>
                    <a:cubicBezTo>
                      <a:pt x="10" y="1"/>
                      <a:pt x="6" y="1"/>
                      <a:pt x="3" y="0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6"/>
                      <a:pt x="0" y="11"/>
                      <a:pt x="0" y="16"/>
                    </a:cubicBezTo>
                    <a:cubicBezTo>
                      <a:pt x="0" y="17"/>
                      <a:pt x="1" y="17"/>
                      <a:pt x="1" y="17"/>
                    </a:cubicBezTo>
                    <a:close/>
                    <a:moveTo>
                      <a:pt x="7" y="9"/>
                    </a:moveTo>
                    <a:cubicBezTo>
                      <a:pt x="6" y="10"/>
                      <a:pt x="5" y="11"/>
                      <a:pt x="3" y="12"/>
                    </a:cubicBezTo>
                    <a:cubicBezTo>
                      <a:pt x="3" y="11"/>
                      <a:pt x="3" y="11"/>
                      <a:pt x="3" y="10"/>
                    </a:cubicBezTo>
                    <a:cubicBezTo>
                      <a:pt x="6" y="8"/>
                      <a:pt x="8" y="6"/>
                      <a:pt x="10" y="5"/>
                    </a:cubicBezTo>
                    <a:cubicBezTo>
                      <a:pt x="11" y="4"/>
                      <a:pt x="8" y="7"/>
                      <a:pt x="7" y="9"/>
                    </a:cubicBezTo>
                    <a:close/>
                    <a:moveTo>
                      <a:pt x="4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5" y="6"/>
                      <a:pt x="6" y="5"/>
                      <a:pt x="7" y="4"/>
                    </a:cubicBezTo>
                    <a:cubicBezTo>
                      <a:pt x="6" y="5"/>
                      <a:pt x="5" y="6"/>
                      <a:pt x="5" y="7"/>
                    </a:cubicBezTo>
                    <a:cubicBezTo>
                      <a:pt x="4" y="7"/>
                      <a:pt x="4" y="7"/>
                      <a:pt x="4" y="8"/>
                    </a:cubicBezTo>
                    <a:cubicBezTo>
                      <a:pt x="4" y="8"/>
                      <a:pt x="4" y="7"/>
                      <a:pt x="4" y="7"/>
                    </a:cubicBezTo>
                    <a:close/>
                    <a:moveTo>
                      <a:pt x="4" y="6"/>
                    </a:moveTo>
                    <a:cubicBezTo>
                      <a:pt x="4" y="5"/>
                      <a:pt x="4" y="4"/>
                      <a:pt x="4" y="3"/>
                    </a:cubicBezTo>
                    <a:cubicBezTo>
                      <a:pt x="5" y="3"/>
                      <a:pt x="6" y="4"/>
                      <a:pt x="7" y="4"/>
                    </a:cubicBezTo>
                    <a:cubicBezTo>
                      <a:pt x="6" y="4"/>
                      <a:pt x="5" y="5"/>
                      <a:pt x="4" y="6"/>
                    </a:cubicBezTo>
                    <a:close/>
                    <a:moveTo>
                      <a:pt x="3" y="14"/>
                    </a:moveTo>
                    <a:cubicBezTo>
                      <a:pt x="3" y="14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6" y="12"/>
                      <a:pt x="8" y="11"/>
                      <a:pt x="10" y="10"/>
                    </a:cubicBezTo>
                    <a:cubicBezTo>
                      <a:pt x="8" y="11"/>
                      <a:pt x="7" y="12"/>
                      <a:pt x="6" y="13"/>
                    </a:cubicBezTo>
                    <a:cubicBezTo>
                      <a:pt x="6" y="14"/>
                      <a:pt x="6" y="14"/>
                      <a:pt x="7" y="14"/>
                    </a:cubicBezTo>
                    <a:cubicBezTo>
                      <a:pt x="11" y="12"/>
                      <a:pt x="14" y="8"/>
                      <a:pt x="18" y="6"/>
                    </a:cubicBezTo>
                    <a:cubicBezTo>
                      <a:pt x="20" y="5"/>
                      <a:pt x="20" y="5"/>
                      <a:pt x="18" y="6"/>
                    </a:cubicBezTo>
                    <a:cubicBezTo>
                      <a:pt x="17" y="7"/>
                      <a:pt x="16" y="8"/>
                      <a:pt x="15" y="9"/>
                    </a:cubicBezTo>
                    <a:cubicBezTo>
                      <a:pt x="13" y="10"/>
                      <a:pt x="12" y="12"/>
                      <a:pt x="11" y="14"/>
                    </a:cubicBezTo>
                    <a:cubicBezTo>
                      <a:pt x="10" y="14"/>
                      <a:pt x="11" y="14"/>
                      <a:pt x="11" y="14"/>
                    </a:cubicBezTo>
                    <a:cubicBezTo>
                      <a:pt x="11" y="14"/>
                      <a:pt x="10" y="14"/>
                      <a:pt x="10" y="14"/>
                    </a:cubicBezTo>
                    <a:cubicBezTo>
                      <a:pt x="8" y="14"/>
                      <a:pt x="5" y="14"/>
                      <a:pt x="3" y="14"/>
                    </a:cubicBezTo>
                    <a:close/>
                    <a:moveTo>
                      <a:pt x="15" y="14"/>
                    </a:moveTo>
                    <a:cubicBezTo>
                      <a:pt x="19" y="12"/>
                      <a:pt x="23" y="9"/>
                      <a:pt x="27" y="6"/>
                    </a:cubicBezTo>
                    <a:cubicBezTo>
                      <a:pt x="30" y="4"/>
                      <a:pt x="29" y="5"/>
                      <a:pt x="27" y="7"/>
                    </a:cubicBezTo>
                    <a:cubicBezTo>
                      <a:pt x="25" y="10"/>
                      <a:pt x="22" y="12"/>
                      <a:pt x="20" y="14"/>
                    </a:cubicBezTo>
                    <a:cubicBezTo>
                      <a:pt x="20" y="14"/>
                      <a:pt x="20" y="15"/>
                      <a:pt x="20" y="14"/>
                    </a:cubicBezTo>
                    <a:cubicBezTo>
                      <a:pt x="23" y="13"/>
                      <a:pt x="26" y="11"/>
                      <a:pt x="29" y="8"/>
                    </a:cubicBezTo>
                    <a:cubicBezTo>
                      <a:pt x="27" y="10"/>
                      <a:pt x="25" y="12"/>
                      <a:pt x="23" y="15"/>
                    </a:cubicBezTo>
                    <a:cubicBezTo>
                      <a:pt x="19" y="14"/>
                      <a:pt x="15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4" y="13"/>
                      <a:pt x="16" y="12"/>
                      <a:pt x="19" y="10"/>
                    </a:cubicBezTo>
                    <a:cubicBezTo>
                      <a:pt x="17" y="11"/>
                      <a:pt x="16" y="12"/>
                      <a:pt x="15" y="14"/>
                    </a:cubicBezTo>
                    <a:cubicBezTo>
                      <a:pt x="14" y="14"/>
                      <a:pt x="15" y="15"/>
                      <a:pt x="15" y="14"/>
                    </a:cubicBezTo>
                    <a:close/>
                    <a:moveTo>
                      <a:pt x="31" y="4"/>
                    </a:moveTo>
                    <a:cubicBezTo>
                      <a:pt x="31" y="4"/>
                      <a:pt x="31" y="4"/>
                      <a:pt x="31" y="4"/>
                    </a:cubicBezTo>
                    <a:cubicBezTo>
                      <a:pt x="32" y="4"/>
                      <a:pt x="33" y="4"/>
                      <a:pt x="34" y="4"/>
                    </a:cubicBezTo>
                    <a:cubicBezTo>
                      <a:pt x="30" y="7"/>
                      <a:pt x="27" y="10"/>
                      <a:pt x="23" y="12"/>
                    </a:cubicBezTo>
                    <a:cubicBezTo>
                      <a:pt x="19" y="15"/>
                      <a:pt x="24" y="11"/>
                      <a:pt x="25" y="10"/>
                    </a:cubicBezTo>
                    <a:cubicBezTo>
                      <a:pt x="27" y="8"/>
                      <a:pt x="29" y="6"/>
                      <a:pt x="31" y="4"/>
                    </a:cubicBezTo>
                    <a:close/>
                    <a:moveTo>
                      <a:pt x="39" y="15"/>
                    </a:moveTo>
                    <a:cubicBezTo>
                      <a:pt x="44" y="12"/>
                      <a:pt x="48" y="9"/>
                      <a:pt x="53" y="6"/>
                    </a:cubicBezTo>
                    <a:cubicBezTo>
                      <a:pt x="53" y="6"/>
                      <a:pt x="52" y="7"/>
                      <a:pt x="52" y="8"/>
                    </a:cubicBezTo>
                    <a:cubicBezTo>
                      <a:pt x="51" y="9"/>
                      <a:pt x="50" y="9"/>
                      <a:pt x="49" y="10"/>
                    </a:cubicBezTo>
                    <a:cubicBezTo>
                      <a:pt x="47" y="11"/>
                      <a:pt x="46" y="13"/>
                      <a:pt x="44" y="14"/>
                    </a:cubicBezTo>
                    <a:cubicBezTo>
                      <a:pt x="44" y="15"/>
                      <a:pt x="44" y="15"/>
                      <a:pt x="45" y="15"/>
                    </a:cubicBezTo>
                    <a:cubicBezTo>
                      <a:pt x="48" y="13"/>
                      <a:pt x="51" y="11"/>
                      <a:pt x="54" y="9"/>
                    </a:cubicBezTo>
                    <a:cubicBezTo>
                      <a:pt x="58" y="7"/>
                      <a:pt x="54" y="9"/>
                      <a:pt x="54" y="10"/>
                    </a:cubicBezTo>
                    <a:cubicBezTo>
                      <a:pt x="52" y="11"/>
                      <a:pt x="51" y="13"/>
                      <a:pt x="49" y="14"/>
                    </a:cubicBezTo>
                    <a:cubicBezTo>
                      <a:pt x="49" y="15"/>
                      <a:pt x="49" y="15"/>
                      <a:pt x="50" y="15"/>
                    </a:cubicBezTo>
                    <a:cubicBezTo>
                      <a:pt x="51" y="15"/>
                      <a:pt x="55" y="12"/>
                      <a:pt x="54" y="14"/>
                    </a:cubicBezTo>
                    <a:cubicBezTo>
                      <a:pt x="54" y="15"/>
                      <a:pt x="55" y="15"/>
                      <a:pt x="55" y="15"/>
                    </a:cubicBezTo>
                    <a:cubicBezTo>
                      <a:pt x="55" y="13"/>
                      <a:pt x="55" y="14"/>
                      <a:pt x="55" y="12"/>
                    </a:cubicBezTo>
                    <a:cubicBezTo>
                      <a:pt x="55" y="12"/>
                      <a:pt x="55" y="12"/>
                      <a:pt x="54" y="12"/>
                    </a:cubicBezTo>
                    <a:cubicBezTo>
                      <a:pt x="54" y="12"/>
                      <a:pt x="53" y="13"/>
                      <a:pt x="52" y="13"/>
                    </a:cubicBezTo>
                    <a:cubicBezTo>
                      <a:pt x="49" y="15"/>
                      <a:pt x="53" y="12"/>
                      <a:pt x="53" y="12"/>
                    </a:cubicBezTo>
                    <a:cubicBezTo>
                      <a:pt x="54" y="10"/>
                      <a:pt x="56" y="9"/>
                      <a:pt x="57" y="8"/>
                    </a:cubicBezTo>
                    <a:cubicBezTo>
                      <a:pt x="56" y="10"/>
                      <a:pt x="56" y="13"/>
                      <a:pt x="56" y="15"/>
                    </a:cubicBezTo>
                    <a:cubicBezTo>
                      <a:pt x="49" y="15"/>
                      <a:pt x="41" y="15"/>
                      <a:pt x="34" y="15"/>
                    </a:cubicBezTo>
                    <a:cubicBezTo>
                      <a:pt x="39" y="13"/>
                      <a:pt x="42" y="10"/>
                      <a:pt x="47" y="7"/>
                    </a:cubicBezTo>
                    <a:cubicBezTo>
                      <a:pt x="51" y="4"/>
                      <a:pt x="47" y="6"/>
                      <a:pt x="45" y="8"/>
                    </a:cubicBezTo>
                    <a:cubicBezTo>
                      <a:pt x="43" y="10"/>
                      <a:pt x="41" y="12"/>
                      <a:pt x="39" y="14"/>
                    </a:cubicBezTo>
                    <a:cubicBezTo>
                      <a:pt x="38" y="15"/>
                      <a:pt x="39" y="15"/>
                      <a:pt x="39" y="15"/>
                    </a:cubicBezTo>
                    <a:close/>
                    <a:moveTo>
                      <a:pt x="57" y="7"/>
                    </a:moveTo>
                    <a:cubicBezTo>
                      <a:pt x="54" y="8"/>
                      <a:pt x="52" y="9"/>
                      <a:pt x="50" y="11"/>
                    </a:cubicBezTo>
                    <a:cubicBezTo>
                      <a:pt x="49" y="11"/>
                      <a:pt x="48" y="12"/>
                      <a:pt x="47" y="13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9" y="10"/>
                      <a:pt x="52" y="8"/>
                      <a:pt x="54" y="5"/>
                    </a:cubicBezTo>
                    <a:cubicBezTo>
                      <a:pt x="54" y="5"/>
                      <a:pt x="54" y="4"/>
                      <a:pt x="54" y="5"/>
                    </a:cubicBezTo>
                    <a:cubicBezTo>
                      <a:pt x="49" y="8"/>
                      <a:pt x="45" y="11"/>
                      <a:pt x="40" y="14"/>
                    </a:cubicBezTo>
                    <a:cubicBezTo>
                      <a:pt x="41" y="13"/>
                      <a:pt x="43" y="11"/>
                      <a:pt x="45" y="10"/>
                    </a:cubicBezTo>
                    <a:cubicBezTo>
                      <a:pt x="47" y="8"/>
                      <a:pt x="49" y="6"/>
                      <a:pt x="50" y="5"/>
                    </a:cubicBezTo>
                    <a:cubicBezTo>
                      <a:pt x="51" y="5"/>
                      <a:pt x="51" y="4"/>
                      <a:pt x="51" y="4"/>
                    </a:cubicBezTo>
                    <a:cubicBezTo>
                      <a:pt x="53" y="4"/>
                      <a:pt x="55" y="4"/>
                      <a:pt x="57" y="5"/>
                    </a:cubicBezTo>
                    <a:cubicBezTo>
                      <a:pt x="57" y="5"/>
                      <a:pt x="57" y="6"/>
                      <a:pt x="57" y="7"/>
                    </a:cubicBezTo>
                    <a:close/>
                    <a:moveTo>
                      <a:pt x="34" y="14"/>
                    </a:moveTo>
                    <a:cubicBezTo>
                      <a:pt x="38" y="12"/>
                      <a:pt x="43" y="8"/>
                      <a:pt x="45" y="5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7" y="4"/>
                      <a:pt x="48" y="4"/>
                      <a:pt x="49" y="4"/>
                    </a:cubicBezTo>
                    <a:cubicBezTo>
                      <a:pt x="44" y="7"/>
                      <a:pt x="40" y="12"/>
                      <a:pt x="34" y="14"/>
                    </a:cubicBezTo>
                    <a:close/>
                    <a:moveTo>
                      <a:pt x="40" y="4"/>
                    </a:moveTo>
                    <a:cubicBezTo>
                      <a:pt x="42" y="4"/>
                      <a:pt x="43" y="4"/>
                      <a:pt x="44" y="4"/>
                    </a:cubicBezTo>
                    <a:cubicBezTo>
                      <a:pt x="40" y="6"/>
                      <a:pt x="37" y="9"/>
                      <a:pt x="33" y="11"/>
                    </a:cubicBezTo>
                    <a:cubicBezTo>
                      <a:pt x="36" y="10"/>
                      <a:pt x="39" y="7"/>
                      <a:pt x="40" y="5"/>
                    </a:cubicBezTo>
                    <a:cubicBezTo>
                      <a:pt x="40" y="4"/>
                      <a:pt x="40" y="4"/>
                      <a:pt x="40" y="4"/>
                    </a:cubicBezTo>
                    <a:close/>
                    <a:moveTo>
                      <a:pt x="35" y="5"/>
                    </a:moveTo>
                    <a:cubicBezTo>
                      <a:pt x="35" y="5"/>
                      <a:pt x="35" y="4"/>
                      <a:pt x="35" y="4"/>
                    </a:cubicBezTo>
                    <a:cubicBezTo>
                      <a:pt x="36" y="4"/>
                      <a:pt x="38" y="4"/>
                      <a:pt x="40" y="4"/>
                    </a:cubicBezTo>
                    <a:cubicBezTo>
                      <a:pt x="35" y="7"/>
                      <a:pt x="31" y="10"/>
                      <a:pt x="26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2"/>
                      <a:pt x="27" y="11"/>
                      <a:pt x="28" y="11"/>
                    </a:cubicBezTo>
                    <a:cubicBezTo>
                      <a:pt x="30" y="8"/>
                      <a:pt x="32" y="7"/>
                      <a:pt x="35" y="5"/>
                    </a:cubicBezTo>
                    <a:close/>
                    <a:moveTo>
                      <a:pt x="27" y="15"/>
                    </a:moveTo>
                    <a:cubicBezTo>
                      <a:pt x="26" y="15"/>
                      <a:pt x="25" y="15"/>
                      <a:pt x="25" y="15"/>
                    </a:cubicBezTo>
                    <a:cubicBezTo>
                      <a:pt x="29" y="11"/>
                      <a:pt x="34" y="9"/>
                      <a:pt x="39" y="6"/>
                    </a:cubicBezTo>
                    <a:cubicBezTo>
                      <a:pt x="37" y="7"/>
                      <a:pt x="35" y="9"/>
                      <a:pt x="33" y="10"/>
                    </a:cubicBezTo>
                    <a:cubicBezTo>
                      <a:pt x="32" y="11"/>
                      <a:pt x="30" y="13"/>
                      <a:pt x="29" y="14"/>
                    </a:cubicBezTo>
                    <a:cubicBezTo>
                      <a:pt x="28" y="14"/>
                      <a:pt x="29" y="14"/>
                      <a:pt x="29" y="14"/>
                    </a:cubicBezTo>
                    <a:cubicBezTo>
                      <a:pt x="34" y="12"/>
                      <a:pt x="38" y="9"/>
                      <a:pt x="43" y="6"/>
                    </a:cubicBezTo>
                    <a:cubicBezTo>
                      <a:pt x="44" y="5"/>
                      <a:pt x="44" y="5"/>
                      <a:pt x="43" y="6"/>
                    </a:cubicBezTo>
                    <a:cubicBezTo>
                      <a:pt x="42" y="8"/>
                      <a:pt x="40" y="9"/>
                      <a:pt x="39" y="10"/>
                    </a:cubicBezTo>
                    <a:cubicBezTo>
                      <a:pt x="37" y="11"/>
                      <a:pt x="35" y="13"/>
                      <a:pt x="33" y="14"/>
                    </a:cubicBezTo>
                    <a:cubicBezTo>
                      <a:pt x="33" y="14"/>
                      <a:pt x="33" y="15"/>
                      <a:pt x="33" y="15"/>
                    </a:cubicBezTo>
                    <a:cubicBezTo>
                      <a:pt x="31" y="15"/>
                      <a:pt x="29" y="15"/>
                      <a:pt x="27" y="15"/>
                    </a:cubicBezTo>
                    <a:close/>
                    <a:moveTo>
                      <a:pt x="33" y="12"/>
                    </a:move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lose/>
                    <a:moveTo>
                      <a:pt x="29" y="4"/>
                    </a:moveTo>
                    <a:cubicBezTo>
                      <a:pt x="25" y="6"/>
                      <a:pt x="22" y="9"/>
                      <a:pt x="19" y="11"/>
                    </a:cubicBezTo>
                    <a:cubicBezTo>
                      <a:pt x="21" y="10"/>
                      <a:pt x="24" y="7"/>
                      <a:pt x="26" y="5"/>
                    </a:cubicBezTo>
                    <a:cubicBezTo>
                      <a:pt x="26" y="4"/>
                      <a:pt x="26" y="4"/>
                      <a:pt x="25" y="4"/>
                    </a:cubicBezTo>
                    <a:cubicBezTo>
                      <a:pt x="21" y="7"/>
                      <a:pt x="17" y="11"/>
                      <a:pt x="12" y="13"/>
                    </a:cubicBezTo>
                    <a:cubicBezTo>
                      <a:pt x="12" y="13"/>
                      <a:pt x="15" y="10"/>
                      <a:pt x="16" y="9"/>
                    </a:cubicBezTo>
                    <a:cubicBezTo>
                      <a:pt x="17" y="8"/>
                      <a:pt x="19" y="6"/>
                      <a:pt x="21" y="5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7" y="5"/>
                      <a:pt x="15" y="7"/>
                      <a:pt x="12" y="9"/>
                    </a:cubicBezTo>
                    <a:cubicBezTo>
                      <a:pt x="11" y="10"/>
                      <a:pt x="10" y="11"/>
                      <a:pt x="9" y="12"/>
                    </a:cubicBezTo>
                    <a:cubicBezTo>
                      <a:pt x="6" y="14"/>
                      <a:pt x="9" y="11"/>
                      <a:pt x="10" y="10"/>
                    </a:cubicBezTo>
                    <a:cubicBezTo>
                      <a:pt x="12" y="8"/>
                      <a:pt x="13" y="7"/>
                      <a:pt x="15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1" y="7"/>
                      <a:pt x="7" y="10"/>
                      <a:pt x="5" y="12"/>
                    </a:cubicBezTo>
                    <a:cubicBezTo>
                      <a:pt x="8" y="10"/>
                      <a:pt x="10" y="7"/>
                      <a:pt x="12" y="4"/>
                    </a:cubicBezTo>
                    <a:cubicBezTo>
                      <a:pt x="18" y="4"/>
                      <a:pt x="23" y="4"/>
                      <a:pt x="29" y="4"/>
                    </a:cubicBezTo>
                    <a:close/>
                    <a:moveTo>
                      <a:pt x="18" y="12"/>
                    </a:move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lose/>
                    <a:moveTo>
                      <a:pt x="10" y="4"/>
                    </a:moveTo>
                    <a:cubicBezTo>
                      <a:pt x="8" y="5"/>
                      <a:pt x="6" y="7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5" y="8"/>
                      <a:pt x="7" y="5"/>
                      <a:pt x="8" y="4"/>
                    </a:cubicBezTo>
                    <a:cubicBezTo>
                      <a:pt x="9" y="4"/>
                      <a:pt x="10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3" name="Freeform 66"/>
              <p:cNvSpPr>
                <a:spLocks noEditPoints="1"/>
              </p:cNvSpPr>
              <p:nvPr/>
            </p:nvSpPr>
            <p:spPr bwMode="auto">
              <a:xfrm>
                <a:off x="1131043" y="3520973"/>
                <a:ext cx="48354" cy="42617"/>
              </a:xfrm>
              <a:custGeom>
                <a:avLst/>
                <a:gdLst>
                  <a:gd name="T0" fmla="*/ 13 w 25"/>
                  <a:gd name="T1" fmla="*/ 22 h 22"/>
                  <a:gd name="T2" fmla="*/ 13 w 25"/>
                  <a:gd name="T3" fmla="*/ 22 h 22"/>
                  <a:gd name="T4" fmla="*/ 24 w 25"/>
                  <a:gd name="T5" fmla="*/ 12 h 22"/>
                  <a:gd name="T6" fmla="*/ 16 w 25"/>
                  <a:gd name="T7" fmla="*/ 2 h 22"/>
                  <a:gd name="T8" fmla="*/ 13 w 25"/>
                  <a:gd name="T9" fmla="*/ 22 h 22"/>
                  <a:gd name="T10" fmla="*/ 7 w 25"/>
                  <a:gd name="T11" fmla="*/ 11 h 22"/>
                  <a:gd name="T12" fmla="*/ 8 w 25"/>
                  <a:gd name="T13" fmla="*/ 11 h 22"/>
                  <a:gd name="T14" fmla="*/ 15 w 25"/>
                  <a:gd name="T15" fmla="*/ 6 h 22"/>
                  <a:gd name="T16" fmla="*/ 7 w 25"/>
                  <a:gd name="T17" fmla="*/ 12 h 22"/>
                  <a:gd name="T18" fmla="*/ 7 w 25"/>
                  <a:gd name="T19" fmla="*/ 11 h 22"/>
                  <a:gd name="T20" fmla="*/ 19 w 25"/>
                  <a:gd name="T21" fmla="*/ 7 h 22"/>
                  <a:gd name="T22" fmla="*/ 8 w 25"/>
                  <a:gd name="T23" fmla="*/ 13 h 22"/>
                  <a:gd name="T24" fmla="*/ 8 w 25"/>
                  <a:gd name="T25" fmla="*/ 13 h 22"/>
                  <a:gd name="T26" fmla="*/ 16 w 25"/>
                  <a:gd name="T27" fmla="*/ 5 h 22"/>
                  <a:gd name="T28" fmla="*/ 16 w 25"/>
                  <a:gd name="T29" fmla="*/ 5 h 22"/>
                  <a:gd name="T30" fmla="*/ 19 w 25"/>
                  <a:gd name="T31" fmla="*/ 7 h 22"/>
                  <a:gd name="T32" fmla="*/ 19 w 25"/>
                  <a:gd name="T33" fmla="*/ 7 h 22"/>
                  <a:gd name="T34" fmla="*/ 17 w 25"/>
                  <a:gd name="T35" fmla="*/ 9 h 22"/>
                  <a:gd name="T36" fmla="*/ 9 w 25"/>
                  <a:gd name="T37" fmla="*/ 16 h 22"/>
                  <a:gd name="T38" fmla="*/ 8 w 25"/>
                  <a:gd name="T39" fmla="*/ 14 h 22"/>
                  <a:gd name="T40" fmla="*/ 17 w 25"/>
                  <a:gd name="T41" fmla="*/ 9 h 22"/>
                  <a:gd name="T42" fmla="*/ 10 w 25"/>
                  <a:gd name="T43" fmla="*/ 17 h 22"/>
                  <a:gd name="T44" fmla="*/ 17 w 25"/>
                  <a:gd name="T45" fmla="*/ 13 h 22"/>
                  <a:gd name="T46" fmla="*/ 11 w 25"/>
                  <a:gd name="T47" fmla="*/ 18 h 22"/>
                  <a:gd name="T48" fmla="*/ 11 w 25"/>
                  <a:gd name="T49" fmla="*/ 18 h 22"/>
                  <a:gd name="T50" fmla="*/ 10 w 25"/>
                  <a:gd name="T51" fmla="*/ 17 h 22"/>
                  <a:gd name="T52" fmla="*/ 22 w 25"/>
                  <a:gd name="T53" fmla="*/ 12 h 22"/>
                  <a:gd name="T54" fmla="*/ 13 w 25"/>
                  <a:gd name="T55" fmla="*/ 19 h 22"/>
                  <a:gd name="T56" fmla="*/ 12 w 25"/>
                  <a:gd name="T57" fmla="*/ 18 h 22"/>
                  <a:gd name="T58" fmla="*/ 19 w 25"/>
                  <a:gd name="T59" fmla="*/ 14 h 22"/>
                  <a:gd name="T60" fmla="*/ 16 w 25"/>
                  <a:gd name="T61" fmla="*/ 16 h 22"/>
                  <a:gd name="T62" fmla="*/ 17 w 25"/>
                  <a:gd name="T63" fmla="*/ 17 h 22"/>
                  <a:gd name="T64" fmla="*/ 20 w 25"/>
                  <a:gd name="T65" fmla="*/ 14 h 22"/>
                  <a:gd name="T66" fmla="*/ 20 w 25"/>
                  <a:gd name="T67" fmla="*/ 13 h 22"/>
                  <a:gd name="T68" fmla="*/ 13 w 25"/>
                  <a:gd name="T69" fmla="*/ 17 h 22"/>
                  <a:gd name="T70" fmla="*/ 20 w 25"/>
                  <a:gd name="T71" fmla="*/ 11 h 22"/>
                  <a:gd name="T72" fmla="*/ 19 w 25"/>
                  <a:gd name="T73" fmla="*/ 11 h 22"/>
                  <a:gd name="T74" fmla="*/ 11 w 25"/>
                  <a:gd name="T75" fmla="*/ 16 h 22"/>
                  <a:gd name="T76" fmla="*/ 20 w 25"/>
                  <a:gd name="T77" fmla="*/ 7 h 22"/>
                  <a:gd name="T78" fmla="*/ 20 w 25"/>
                  <a:gd name="T79" fmla="*/ 7 h 22"/>
                  <a:gd name="T80" fmla="*/ 22 w 25"/>
                  <a:gd name="T81" fmla="*/ 12 h 22"/>
                  <a:gd name="T82" fmla="*/ 14 w 25"/>
                  <a:gd name="T83" fmla="*/ 5 h 22"/>
                  <a:gd name="T84" fmla="*/ 15 w 25"/>
                  <a:gd name="T85" fmla="*/ 5 h 22"/>
                  <a:gd name="T86" fmla="*/ 8 w 25"/>
                  <a:gd name="T87" fmla="*/ 10 h 22"/>
                  <a:gd name="T88" fmla="*/ 14 w 25"/>
                  <a:gd name="T89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5" h="22">
                    <a:moveTo>
                      <a:pt x="13" y="22"/>
                    </a:moveTo>
                    <a:cubicBezTo>
                      <a:pt x="13" y="22"/>
                      <a:pt x="13" y="22"/>
                      <a:pt x="13" y="22"/>
                    </a:cubicBezTo>
                    <a:cubicBezTo>
                      <a:pt x="19" y="22"/>
                      <a:pt x="24" y="18"/>
                      <a:pt x="24" y="12"/>
                    </a:cubicBezTo>
                    <a:cubicBezTo>
                      <a:pt x="25" y="7"/>
                      <a:pt x="21" y="3"/>
                      <a:pt x="16" y="2"/>
                    </a:cubicBezTo>
                    <a:cubicBezTo>
                      <a:pt x="3" y="0"/>
                      <a:pt x="0" y="19"/>
                      <a:pt x="13" y="22"/>
                    </a:cubicBezTo>
                    <a:close/>
                    <a:moveTo>
                      <a:pt x="7" y="11"/>
                    </a:moveTo>
                    <a:cubicBezTo>
                      <a:pt x="7" y="11"/>
                      <a:pt x="8" y="11"/>
                      <a:pt x="8" y="11"/>
                    </a:cubicBezTo>
                    <a:cubicBezTo>
                      <a:pt x="10" y="9"/>
                      <a:pt x="12" y="8"/>
                      <a:pt x="15" y="6"/>
                    </a:cubicBezTo>
                    <a:cubicBezTo>
                      <a:pt x="13" y="9"/>
                      <a:pt x="10" y="10"/>
                      <a:pt x="7" y="12"/>
                    </a:cubicBezTo>
                    <a:cubicBezTo>
                      <a:pt x="7" y="12"/>
                      <a:pt x="7" y="11"/>
                      <a:pt x="7" y="11"/>
                    </a:cubicBezTo>
                    <a:close/>
                    <a:moveTo>
                      <a:pt x="19" y="7"/>
                    </a:moveTo>
                    <a:cubicBezTo>
                      <a:pt x="15" y="9"/>
                      <a:pt x="12" y="12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10" y="11"/>
                      <a:pt x="14" y="9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7" y="5"/>
                      <a:pt x="19" y="6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lose/>
                    <a:moveTo>
                      <a:pt x="17" y="9"/>
                    </a:moveTo>
                    <a:cubicBezTo>
                      <a:pt x="14" y="11"/>
                      <a:pt x="12" y="14"/>
                      <a:pt x="9" y="16"/>
                    </a:cubicBezTo>
                    <a:cubicBezTo>
                      <a:pt x="8" y="16"/>
                      <a:pt x="8" y="15"/>
                      <a:pt x="8" y="14"/>
                    </a:cubicBezTo>
                    <a:cubicBezTo>
                      <a:pt x="11" y="13"/>
                      <a:pt x="14" y="11"/>
                      <a:pt x="17" y="9"/>
                    </a:cubicBezTo>
                    <a:close/>
                    <a:moveTo>
                      <a:pt x="10" y="17"/>
                    </a:moveTo>
                    <a:cubicBezTo>
                      <a:pt x="12" y="16"/>
                      <a:pt x="15" y="14"/>
                      <a:pt x="17" y="13"/>
                    </a:cubicBezTo>
                    <a:cubicBezTo>
                      <a:pt x="15" y="14"/>
                      <a:pt x="13" y="16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0" y="17"/>
                      <a:pt x="10" y="17"/>
                    </a:cubicBezTo>
                    <a:close/>
                    <a:moveTo>
                      <a:pt x="22" y="12"/>
                    </a:moveTo>
                    <a:cubicBezTo>
                      <a:pt x="21" y="16"/>
                      <a:pt x="17" y="19"/>
                      <a:pt x="13" y="19"/>
                    </a:cubicBezTo>
                    <a:cubicBezTo>
                      <a:pt x="13" y="19"/>
                      <a:pt x="12" y="19"/>
                      <a:pt x="12" y="18"/>
                    </a:cubicBezTo>
                    <a:cubicBezTo>
                      <a:pt x="14" y="17"/>
                      <a:pt x="17" y="16"/>
                      <a:pt x="19" y="14"/>
                    </a:cubicBezTo>
                    <a:cubicBezTo>
                      <a:pt x="18" y="15"/>
                      <a:pt x="17" y="16"/>
                      <a:pt x="16" y="16"/>
                    </a:cubicBezTo>
                    <a:cubicBezTo>
                      <a:pt x="16" y="17"/>
                      <a:pt x="16" y="17"/>
                      <a:pt x="17" y="17"/>
                    </a:cubicBezTo>
                    <a:cubicBezTo>
                      <a:pt x="18" y="16"/>
                      <a:pt x="20" y="15"/>
                      <a:pt x="20" y="14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18" y="14"/>
                      <a:pt x="16" y="16"/>
                      <a:pt x="13" y="17"/>
                    </a:cubicBezTo>
                    <a:cubicBezTo>
                      <a:pt x="15" y="15"/>
                      <a:pt x="18" y="13"/>
                      <a:pt x="20" y="11"/>
                    </a:cubicBezTo>
                    <a:cubicBezTo>
                      <a:pt x="20" y="11"/>
                      <a:pt x="20" y="10"/>
                      <a:pt x="19" y="11"/>
                    </a:cubicBezTo>
                    <a:cubicBezTo>
                      <a:pt x="16" y="12"/>
                      <a:pt x="14" y="14"/>
                      <a:pt x="11" y="16"/>
                    </a:cubicBezTo>
                    <a:cubicBezTo>
                      <a:pt x="14" y="13"/>
                      <a:pt x="17" y="10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1" y="8"/>
                      <a:pt x="22" y="10"/>
                      <a:pt x="22" y="12"/>
                    </a:cubicBezTo>
                    <a:close/>
                    <a:moveTo>
                      <a:pt x="14" y="5"/>
                    </a:moveTo>
                    <a:cubicBezTo>
                      <a:pt x="15" y="5"/>
                      <a:pt x="15" y="5"/>
                      <a:pt x="15" y="5"/>
                    </a:cubicBezTo>
                    <a:cubicBezTo>
                      <a:pt x="13" y="7"/>
                      <a:pt x="10" y="8"/>
                      <a:pt x="8" y="10"/>
                    </a:cubicBezTo>
                    <a:cubicBezTo>
                      <a:pt x="8" y="7"/>
                      <a:pt x="11" y="5"/>
                      <a:pt x="14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4" name="Freeform 81"/>
              <p:cNvSpPr>
                <a:spLocks noEditPoints="1"/>
              </p:cNvSpPr>
              <p:nvPr/>
            </p:nvSpPr>
            <p:spPr bwMode="auto">
              <a:xfrm>
                <a:off x="628081" y="1545780"/>
                <a:ext cx="455678" cy="540912"/>
              </a:xfrm>
              <a:custGeom>
                <a:avLst/>
                <a:gdLst>
                  <a:gd name="T0" fmla="*/ 81 w 235"/>
                  <a:gd name="T1" fmla="*/ 20 h 279"/>
                  <a:gd name="T2" fmla="*/ 57 w 235"/>
                  <a:gd name="T3" fmla="*/ 89 h 279"/>
                  <a:gd name="T4" fmla="*/ 54 w 235"/>
                  <a:gd name="T5" fmla="*/ 106 h 279"/>
                  <a:gd name="T6" fmla="*/ 49 w 235"/>
                  <a:gd name="T7" fmla="*/ 89 h 279"/>
                  <a:gd name="T8" fmla="*/ 96 w 235"/>
                  <a:gd name="T9" fmla="*/ 97 h 279"/>
                  <a:gd name="T10" fmla="*/ 64 w 235"/>
                  <a:gd name="T11" fmla="*/ 99 h 279"/>
                  <a:gd name="T12" fmla="*/ 94 w 235"/>
                  <a:gd name="T13" fmla="*/ 112 h 279"/>
                  <a:gd name="T14" fmla="*/ 93 w 235"/>
                  <a:gd name="T15" fmla="*/ 133 h 279"/>
                  <a:gd name="T16" fmla="*/ 132 w 235"/>
                  <a:gd name="T17" fmla="*/ 155 h 279"/>
                  <a:gd name="T18" fmla="*/ 110 w 235"/>
                  <a:gd name="T19" fmla="*/ 161 h 279"/>
                  <a:gd name="T20" fmla="*/ 100 w 235"/>
                  <a:gd name="T21" fmla="*/ 163 h 279"/>
                  <a:gd name="T22" fmla="*/ 78 w 235"/>
                  <a:gd name="T23" fmla="*/ 141 h 279"/>
                  <a:gd name="T24" fmla="*/ 57 w 235"/>
                  <a:gd name="T25" fmla="*/ 123 h 279"/>
                  <a:gd name="T26" fmla="*/ 60 w 235"/>
                  <a:gd name="T27" fmla="*/ 118 h 279"/>
                  <a:gd name="T28" fmla="*/ 87 w 235"/>
                  <a:gd name="T29" fmla="*/ 120 h 279"/>
                  <a:gd name="T30" fmla="*/ 65 w 235"/>
                  <a:gd name="T31" fmla="*/ 100 h 279"/>
                  <a:gd name="T32" fmla="*/ 116 w 235"/>
                  <a:gd name="T33" fmla="*/ 108 h 279"/>
                  <a:gd name="T34" fmla="*/ 45 w 235"/>
                  <a:gd name="T35" fmla="*/ 78 h 279"/>
                  <a:gd name="T36" fmla="*/ 28 w 235"/>
                  <a:gd name="T37" fmla="*/ 95 h 279"/>
                  <a:gd name="T38" fmla="*/ 21 w 235"/>
                  <a:gd name="T39" fmla="*/ 111 h 279"/>
                  <a:gd name="T40" fmla="*/ 31 w 235"/>
                  <a:gd name="T41" fmla="*/ 88 h 279"/>
                  <a:gd name="T42" fmla="*/ 50 w 235"/>
                  <a:gd name="T43" fmla="*/ 76 h 279"/>
                  <a:gd name="T44" fmla="*/ 148 w 235"/>
                  <a:gd name="T45" fmla="*/ 65 h 279"/>
                  <a:gd name="T46" fmla="*/ 102 w 235"/>
                  <a:gd name="T47" fmla="*/ 51 h 279"/>
                  <a:gd name="T48" fmla="*/ 71 w 235"/>
                  <a:gd name="T49" fmla="*/ 40 h 279"/>
                  <a:gd name="T50" fmla="*/ 65 w 235"/>
                  <a:gd name="T51" fmla="*/ 46 h 279"/>
                  <a:gd name="T52" fmla="*/ 68 w 235"/>
                  <a:gd name="T53" fmla="*/ 57 h 279"/>
                  <a:gd name="T54" fmla="*/ 68 w 235"/>
                  <a:gd name="T55" fmla="*/ 72 h 279"/>
                  <a:gd name="T56" fmla="*/ 134 w 235"/>
                  <a:gd name="T57" fmla="*/ 89 h 279"/>
                  <a:gd name="T58" fmla="*/ 144 w 235"/>
                  <a:gd name="T59" fmla="*/ 80 h 279"/>
                  <a:gd name="T60" fmla="*/ 130 w 235"/>
                  <a:gd name="T61" fmla="*/ 67 h 279"/>
                  <a:gd name="T62" fmla="*/ 132 w 235"/>
                  <a:gd name="T63" fmla="*/ 85 h 279"/>
                  <a:gd name="T64" fmla="*/ 61 w 235"/>
                  <a:gd name="T65" fmla="*/ 72 h 279"/>
                  <a:gd name="T66" fmla="*/ 53 w 235"/>
                  <a:gd name="T67" fmla="*/ 60 h 279"/>
                  <a:gd name="T68" fmla="*/ 58 w 235"/>
                  <a:gd name="T69" fmla="*/ 36 h 279"/>
                  <a:gd name="T70" fmla="*/ 73 w 235"/>
                  <a:gd name="T71" fmla="*/ 27 h 279"/>
                  <a:gd name="T72" fmla="*/ 98 w 235"/>
                  <a:gd name="T73" fmla="*/ 38 h 279"/>
                  <a:gd name="T74" fmla="*/ 97 w 235"/>
                  <a:gd name="T75" fmla="*/ 29 h 279"/>
                  <a:gd name="T76" fmla="*/ 110 w 235"/>
                  <a:gd name="T77" fmla="*/ 38 h 279"/>
                  <a:gd name="T78" fmla="*/ 84 w 235"/>
                  <a:gd name="T79" fmla="*/ 34 h 279"/>
                  <a:gd name="T80" fmla="*/ 223 w 235"/>
                  <a:gd name="T81" fmla="*/ 127 h 279"/>
                  <a:gd name="T82" fmla="*/ 218 w 235"/>
                  <a:gd name="T83" fmla="*/ 128 h 279"/>
                  <a:gd name="T84" fmla="*/ 210 w 235"/>
                  <a:gd name="T85" fmla="*/ 62 h 279"/>
                  <a:gd name="T86" fmla="*/ 222 w 235"/>
                  <a:gd name="T87" fmla="*/ 92 h 279"/>
                  <a:gd name="T88" fmla="*/ 224 w 235"/>
                  <a:gd name="T89" fmla="*/ 115 h 279"/>
                  <a:gd name="T90" fmla="*/ 206 w 235"/>
                  <a:gd name="T91" fmla="*/ 114 h 279"/>
                  <a:gd name="T92" fmla="*/ 202 w 235"/>
                  <a:gd name="T93" fmla="*/ 90 h 279"/>
                  <a:gd name="T94" fmla="*/ 209 w 235"/>
                  <a:gd name="T95" fmla="*/ 73 h 279"/>
                  <a:gd name="T96" fmla="*/ 37 w 235"/>
                  <a:gd name="T97" fmla="*/ 96 h 279"/>
                  <a:gd name="T98" fmla="*/ 120 w 235"/>
                  <a:gd name="T99" fmla="*/ 43 h 279"/>
                  <a:gd name="T100" fmla="*/ 184 w 235"/>
                  <a:gd name="T101" fmla="*/ 34 h 279"/>
                  <a:gd name="T102" fmla="*/ 115 w 235"/>
                  <a:gd name="T103" fmla="*/ 227 h 279"/>
                  <a:gd name="T104" fmla="*/ 169 w 235"/>
                  <a:gd name="T105" fmla="*/ 273 h 279"/>
                  <a:gd name="T106" fmla="*/ 59 w 235"/>
                  <a:gd name="T107" fmla="*/ 262 h 279"/>
                  <a:gd name="T108" fmla="*/ 101 w 235"/>
                  <a:gd name="T109" fmla="*/ 272 h 279"/>
                  <a:gd name="T110" fmla="*/ 146 w 235"/>
                  <a:gd name="T111" fmla="*/ 275 h 279"/>
                  <a:gd name="T112" fmla="*/ 124 w 235"/>
                  <a:gd name="T113" fmla="*/ 233 h 279"/>
                  <a:gd name="T114" fmla="*/ 133 w 235"/>
                  <a:gd name="T115" fmla="*/ 238 h 279"/>
                  <a:gd name="T116" fmla="*/ 178 w 235"/>
                  <a:gd name="T117" fmla="*/ 260 h 279"/>
                  <a:gd name="T118" fmla="*/ 103 w 235"/>
                  <a:gd name="T119" fmla="*/ 254 h 279"/>
                  <a:gd name="T120" fmla="*/ 70 w 235"/>
                  <a:gd name="T121" fmla="*/ 270 h 279"/>
                  <a:gd name="T122" fmla="*/ 117 w 235"/>
                  <a:gd name="T123" fmla="*/ 222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35" h="279">
                    <a:moveTo>
                      <a:pt x="7" y="94"/>
                    </a:moveTo>
                    <a:cubicBezTo>
                      <a:pt x="0" y="132"/>
                      <a:pt x="16" y="175"/>
                      <a:pt x="48" y="199"/>
                    </a:cubicBezTo>
                    <a:cubicBezTo>
                      <a:pt x="62" y="208"/>
                      <a:pt x="77" y="215"/>
                      <a:pt x="94" y="218"/>
                    </a:cubicBezTo>
                    <a:cubicBezTo>
                      <a:pt x="100" y="220"/>
                      <a:pt x="107" y="221"/>
                      <a:pt x="114" y="221"/>
                    </a:cubicBezTo>
                    <a:cubicBezTo>
                      <a:pt x="112" y="228"/>
                      <a:pt x="109" y="235"/>
                      <a:pt x="111" y="243"/>
                    </a:cubicBezTo>
                    <a:cubicBezTo>
                      <a:pt x="92" y="246"/>
                      <a:pt x="71" y="250"/>
                      <a:pt x="56" y="261"/>
                    </a:cubicBezTo>
                    <a:cubicBezTo>
                      <a:pt x="53" y="263"/>
                      <a:pt x="49" y="268"/>
                      <a:pt x="53" y="271"/>
                    </a:cubicBezTo>
                    <a:cubicBezTo>
                      <a:pt x="57" y="274"/>
                      <a:pt x="62" y="275"/>
                      <a:pt x="67" y="276"/>
                    </a:cubicBezTo>
                    <a:cubicBezTo>
                      <a:pt x="85" y="279"/>
                      <a:pt x="103" y="279"/>
                      <a:pt x="121" y="279"/>
                    </a:cubicBezTo>
                    <a:cubicBezTo>
                      <a:pt x="139" y="279"/>
                      <a:pt x="156" y="278"/>
                      <a:pt x="174" y="275"/>
                    </a:cubicBezTo>
                    <a:cubicBezTo>
                      <a:pt x="178" y="275"/>
                      <a:pt x="187" y="274"/>
                      <a:pt x="190" y="270"/>
                    </a:cubicBezTo>
                    <a:cubicBezTo>
                      <a:pt x="193" y="266"/>
                      <a:pt x="183" y="260"/>
                      <a:pt x="180" y="258"/>
                    </a:cubicBezTo>
                    <a:cubicBezTo>
                      <a:pt x="173" y="252"/>
                      <a:pt x="163" y="249"/>
                      <a:pt x="154" y="247"/>
                    </a:cubicBezTo>
                    <a:cubicBezTo>
                      <a:pt x="148" y="245"/>
                      <a:pt x="141" y="245"/>
                      <a:pt x="135" y="243"/>
                    </a:cubicBezTo>
                    <a:cubicBezTo>
                      <a:pt x="135" y="243"/>
                      <a:pt x="135" y="243"/>
                      <a:pt x="135" y="243"/>
                    </a:cubicBezTo>
                    <a:cubicBezTo>
                      <a:pt x="137" y="236"/>
                      <a:pt x="132" y="228"/>
                      <a:pt x="130" y="221"/>
                    </a:cubicBezTo>
                    <a:cubicBezTo>
                      <a:pt x="141" y="220"/>
                      <a:pt x="152" y="219"/>
                      <a:pt x="162" y="215"/>
                    </a:cubicBezTo>
                    <a:cubicBezTo>
                      <a:pt x="165" y="220"/>
                      <a:pt x="169" y="224"/>
                      <a:pt x="174" y="221"/>
                    </a:cubicBezTo>
                    <a:cubicBezTo>
                      <a:pt x="180" y="216"/>
                      <a:pt x="169" y="206"/>
                      <a:pt x="167" y="201"/>
                    </a:cubicBezTo>
                    <a:cubicBezTo>
                      <a:pt x="185" y="193"/>
                      <a:pt x="201" y="180"/>
                      <a:pt x="212" y="163"/>
                    </a:cubicBezTo>
                    <a:cubicBezTo>
                      <a:pt x="235" y="127"/>
                      <a:pt x="231" y="80"/>
                      <a:pt x="204" y="48"/>
                    </a:cubicBezTo>
                    <a:cubicBezTo>
                      <a:pt x="175" y="16"/>
                      <a:pt x="128" y="3"/>
                      <a:pt x="88" y="17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85" y="12"/>
                      <a:pt x="84" y="0"/>
                      <a:pt x="75" y="4"/>
                    </a:cubicBezTo>
                    <a:cubicBezTo>
                      <a:pt x="72" y="6"/>
                      <a:pt x="72" y="8"/>
                      <a:pt x="72" y="10"/>
                    </a:cubicBezTo>
                    <a:cubicBezTo>
                      <a:pt x="72" y="10"/>
                      <a:pt x="72" y="10"/>
                      <a:pt x="72" y="10"/>
                    </a:cubicBezTo>
                    <a:cubicBezTo>
                      <a:pt x="55" y="18"/>
                      <a:pt x="40" y="28"/>
                      <a:pt x="29" y="43"/>
                    </a:cubicBezTo>
                    <a:cubicBezTo>
                      <a:pt x="19" y="58"/>
                      <a:pt x="11" y="76"/>
                      <a:pt x="7" y="94"/>
                    </a:cubicBezTo>
                    <a:close/>
                    <a:moveTo>
                      <a:pt x="85" y="18"/>
                    </a:moveTo>
                    <a:cubicBezTo>
                      <a:pt x="84" y="19"/>
                      <a:pt x="82" y="19"/>
                      <a:pt x="81" y="20"/>
                    </a:cubicBezTo>
                    <a:cubicBezTo>
                      <a:pt x="79" y="17"/>
                      <a:pt x="71" y="8"/>
                      <a:pt x="78" y="6"/>
                    </a:cubicBezTo>
                    <a:cubicBezTo>
                      <a:pt x="83" y="5"/>
                      <a:pt x="83" y="15"/>
                      <a:pt x="85" y="18"/>
                    </a:cubicBezTo>
                    <a:close/>
                    <a:moveTo>
                      <a:pt x="58" y="86"/>
                    </a:moveTo>
                    <a:cubicBezTo>
                      <a:pt x="56" y="85"/>
                      <a:pt x="55" y="85"/>
                      <a:pt x="53" y="84"/>
                    </a:cubicBezTo>
                    <a:cubicBezTo>
                      <a:pt x="50" y="83"/>
                      <a:pt x="57" y="84"/>
                      <a:pt x="59" y="84"/>
                    </a:cubicBezTo>
                    <a:cubicBezTo>
                      <a:pt x="58" y="85"/>
                      <a:pt x="58" y="85"/>
                      <a:pt x="58" y="86"/>
                    </a:cubicBezTo>
                    <a:close/>
                    <a:moveTo>
                      <a:pt x="57" y="101"/>
                    </a:moveTo>
                    <a:cubicBezTo>
                      <a:pt x="53" y="99"/>
                      <a:pt x="49" y="100"/>
                      <a:pt x="45" y="99"/>
                    </a:cubicBezTo>
                    <a:cubicBezTo>
                      <a:pt x="41" y="97"/>
                      <a:pt x="46" y="98"/>
                      <a:pt x="47" y="98"/>
                    </a:cubicBezTo>
                    <a:cubicBezTo>
                      <a:pt x="49" y="99"/>
                      <a:pt x="50" y="99"/>
                      <a:pt x="51" y="99"/>
                    </a:cubicBezTo>
                    <a:cubicBezTo>
                      <a:pt x="53" y="99"/>
                      <a:pt x="55" y="100"/>
                      <a:pt x="57" y="99"/>
                    </a:cubicBezTo>
                    <a:cubicBezTo>
                      <a:pt x="57" y="100"/>
                      <a:pt x="57" y="100"/>
                      <a:pt x="57" y="101"/>
                    </a:cubicBezTo>
                    <a:close/>
                    <a:moveTo>
                      <a:pt x="57" y="97"/>
                    </a:moveTo>
                    <a:cubicBezTo>
                      <a:pt x="57" y="98"/>
                      <a:pt x="57" y="98"/>
                      <a:pt x="57" y="98"/>
                    </a:cubicBezTo>
                    <a:cubicBezTo>
                      <a:pt x="53" y="97"/>
                      <a:pt x="49" y="96"/>
                      <a:pt x="46" y="95"/>
                    </a:cubicBezTo>
                    <a:cubicBezTo>
                      <a:pt x="48" y="95"/>
                      <a:pt x="51" y="96"/>
                      <a:pt x="53" y="96"/>
                    </a:cubicBezTo>
                    <a:cubicBezTo>
                      <a:pt x="54" y="96"/>
                      <a:pt x="55" y="97"/>
                      <a:pt x="57" y="97"/>
                    </a:cubicBezTo>
                    <a:cubicBezTo>
                      <a:pt x="57" y="97"/>
                      <a:pt x="57" y="97"/>
                      <a:pt x="57" y="97"/>
                    </a:cubicBezTo>
                    <a:close/>
                    <a:moveTo>
                      <a:pt x="57" y="96"/>
                    </a:moveTo>
                    <a:cubicBezTo>
                      <a:pt x="54" y="94"/>
                      <a:pt x="51" y="93"/>
                      <a:pt x="48" y="92"/>
                    </a:cubicBezTo>
                    <a:cubicBezTo>
                      <a:pt x="51" y="93"/>
                      <a:pt x="54" y="93"/>
                      <a:pt x="57" y="93"/>
                    </a:cubicBezTo>
                    <a:cubicBezTo>
                      <a:pt x="57" y="94"/>
                      <a:pt x="57" y="95"/>
                      <a:pt x="57" y="96"/>
                    </a:cubicBezTo>
                    <a:close/>
                    <a:moveTo>
                      <a:pt x="51" y="90"/>
                    </a:moveTo>
                    <a:cubicBezTo>
                      <a:pt x="50" y="89"/>
                      <a:pt x="55" y="90"/>
                      <a:pt x="54" y="90"/>
                    </a:cubicBezTo>
                    <a:cubicBezTo>
                      <a:pt x="55" y="90"/>
                      <a:pt x="56" y="90"/>
                      <a:pt x="57" y="90"/>
                    </a:cubicBezTo>
                    <a:cubicBezTo>
                      <a:pt x="57" y="90"/>
                      <a:pt x="57" y="91"/>
                      <a:pt x="57" y="92"/>
                    </a:cubicBezTo>
                    <a:cubicBezTo>
                      <a:pt x="55" y="91"/>
                      <a:pt x="53" y="91"/>
                      <a:pt x="51" y="90"/>
                    </a:cubicBezTo>
                    <a:close/>
                    <a:moveTo>
                      <a:pt x="49" y="88"/>
                    </a:moveTo>
                    <a:cubicBezTo>
                      <a:pt x="50" y="88"/>
                      <a:pt x="50" y="87"/>
                      <a:pt x="50" y="86"/>
                    </a:cubicBezTo>
                    <a:cubicBezTo>
                      <a:pt x="52" y="87"/>
                      <a:pt x="55" y="89"/>
                      <a:pt x="57" y="89"/>
                    </a:cubicBezTo>
                    <a:cubicBezTo>
                      <a:pt x="55" y="89"/>
                      <a:pt x="52" y="89"/>
                      <a:pt x="49" y="88"/>
                    </a:cubicBezTo>
                    <a:close/>
                    <a:moveTo>
                      <a:pt x="50" y="83"/>
                    </a:moveTo>
                    <a:cubicBezTo>
                      <a:pt x="50" y="83"/>
                      <a:pt x="50" y="83"/>
                      <a:pt x="50" y="83"/>
                    </a:cubicBezTo>
                    <a:cubicBezTo>
                      <a:pt x="51" y="84"/>
                      <a:pt x="53" y="84"/>
                      <a:pt x="54" y="85"/>
                    </a:cubicBezTo>
                    <a:cubicBezTo>
                      <a:pt x="55" y="85"/>
                      <a:pt x="61" y="87"/>
                      <a:pt x="56" y="86"/>
                    </a:cubicBezTo>
                    <a:cubicBezTo>
                      <a:pt x="54" y="86"/>
                      <a:pt x="52" y="85"/>
                      <a:pt x="50" y="86"/>
                    </a:cubicBezTo>
                    <a:cubicBezTo>
                      <a:pt x="50" y="85"/>
                      <a:pt x="50" y="85"/>
                      <a:pt x="50" y="85"/>
                    </a:cubicBezTo>
                    <a:cubicBezTo>
                      <a:pt x="50" y="84"/>
                      <a:pt x="50" y="84"/>
                      <a:pt x="50" y="83"/>
                    </a:cubicBezTo>
                    <a:close/>
                    <a:moveTo>
                      <a:pt x="58" y="87"/>
                    </a:moveTo>
                    <a:cubicBezTo>
                      <a:pt x="58" y="88"/>
                      <a:pt x="58" y="88"/>
                      <a:pt x="57" y="88"/>
                    </a:cubicBezTo>
                    <a:cubicBezTo>
                      <a:pt x="57" y="88"/>
                      <a:pt x="56" y="88"/>
                      <a:pt x="55" y="88"/>
                    </a:cubicBezTo>
                    <a:cubicBezTo>
                      <a:pt x="55" y="87"/>
                      <a:pt x="51" y="86"/>
                      <a:pt x="53" y="86"/>
                    </a:cubicBezTo>
                    <a:cubicBezTo>
                      <a:pt x="55" y="87"/>
                      <a:pt x="56" y="87"/>
                      <a:pt x="58" y="87"/>
                    </a:cubicBezTo>
                    <a:close/>
                    <a:moveTo>
                      <a:pt x="56" y="106"/>
                    </a:moveTo>
                    <a:cubicBezTo>
                      <a:pt x="54" y="106"/>
                      <a:pt x="52" y="105"/>
                      <a:pt x="50" y="105"/>
                    </a:cubicBezTo>
                    <a:cubicBezTo>
                      <a:pt x="48" y="104"/>
                      <a:pt x="46" y="104"/>
                      <a:pt x="45" y="103"/>
                    </a:cubicBezTo>
                    <a:cubicBezTo>
                      <a:pt x="43" y="102"/>
                      <a:pt x="40" y="101"/>
                      <a:pt x="45" y="102"/>
                    </a:cubicBezTo>
                    <a:cubicBezTo>
                      <a:pt x="49" y="103"/>
                      <a:pt x="53" y="104"/>
                      <a:pt x="57" y="103"/>
                    </a:cubicBezTo>
                    <a:cubicBezTo>
                      <a:pt x="57" y="104"/>
                      <a:pt x="56" y="105"/>
                      <a:pt x="56" y="106"/>
                    </a:cubicBezTo>
                    <a:close/>
                    <a:moveTo>
                      <a:pt x="46" y="107"/>
                    </a:moveTo>
                    <a:cubicBezTo>
                      <a:pt x="47" y="107"/>
                      <a:pt x="48" y="107"/>
                      <a:pt x="49" y="107"/>
                    </a:cubicBezTo>
                    <a:cubicBezTo>
                      <a:pt x="51" y="107"/>
                      <a:pt x="53" y="108"/>
                      <a:pt x="55" y="108"/>
                    </a:cubicBezTo>
                    <a:cubicBezTo>
                      <a:pt x="54" y="109"/>
                      <a:pt x="53" y="109"/>
                      <a:pt x="51" y="109"/>
                    </a:cubicBezTo>
                    <a:cubicBezTo>
                      <a:pt x="50" y="109"/>
                      <a:pt x="49" y="109"/>
                      <a:pt x="47" y="108"/>
                    </a:cubicBezTo>
                    <a:cubicBezTo>
                      <a:pt x="46" y="108"/>
                      <a:pt x="44" y="108"/>
                      <a:pt x="43" y="107"/>
                    </a:cubicBezTo>
                    <a:cubicBezTo>
                      <a:pt x="41" y="105"/>
                      <a:pt x="46" y="107"/>
                      <a:pt x="46" y="107"/>
                    </a:cubicBezTo>
                    <a:close/>
                    <a:moveTo>
                      <a:pt x="41" y="102"/>
                    </a:moveTo>
                    <a:cubicBezTo>
                      <a:pt x="41" y="102"/>
                      <a:pt x="41" y="102"/>
                      <a:pt x="41" y="101"/>
                    </a:cubicBezTo>
                    <a:cubicBezTo>
                      <a:pt x="41" y="101"/>
                      <a:pt x="41" y="101"/>
                      <a:pt x="41" y="101"/>
                    </a:cubicBezTo>
                    <a:cubicBezTo>
                      <a:pt x="45" y="104"/>
                      <a:pt x="49" y="105"/>
                      <a:pt x="54" y="106"/>
                    </a:cubicBezTo>
                    <a:cubicBezTo>
                      <a:pt x="54" y="107"/>
                      <a:pt x="55" y="107"/>
                      <a:pt x="56" y="107"/>
                    </a:cubicBezTo>
                    <a:cubicBezTo>
                      <a:pt x="56" y="107"/>
                      <a:pt x="55" y="107"/>
                      <a:pt x="55" y="107"/>
                    </a:cubicBezTo>
                    <a:cubicBezTo>
                      <a:pt x="55" y="107"/>
                      <a:pt x="55" y="107"/>
                      <a:pt x="55" y="107"/>
                    </a:cubicBezTo>
                    <a:cubicBezTo>
                      <a:pt x="53" y="107"/>
                      <a:pt x="52" y="107"/>
                      <a:pt x="50" y="106"/>
                    </a:cubicBezTo>
                    <a:cubicBezTo>
                      <a:pt x="47" y="106"/>
                      <a:pt x="44" y="106"/>
                      <a:pt x="41" y="105"/>
                    </a:cubicBezTo>
                    <a:cubicBezTo>
                      <a:pt x="41" y="105"/>
                      <a:pt x="41" y="105"/>
                      <a:pt x="41" y="105"/>
                    </a:cubicBezTo>
                    <a:cubicBezTo>
                      <a:pt x="40" y="104"/>
                      <a:pt x="40" y="103"/>
                      <a:pt x="41" y="102"/>
                    </a:cubicBezTo>
                    <a:close/>
                    <a:moveTo>
                      <a:pt x="41" y="101"/>
                    </a:moveTo>
                    <a:cubicBezTo>
                      <a:pt x="42" y="100"/>
                      <a:pt x="42" y="99"/>
                      <a:pt x="43" y="98"/>
                    </a:cubicBezTo>
                    <a:cubicBezTo>
                      <a:pt x="46" y="100"/>
                      <a:pt x="50" y="100"/>
                      <a:pt x="54" y="101"/>
                    </a:cubicBezTo>
                    <a:cubicBezTo>
                      <a:pt x="55" y="101"/>
                      <a:pt x="56" y="101"/>
                      <a:pt x="57" y="102"/>
                    </a:cubicBezTo>
                    <a:cubicBezTo>
                      <a:pt x="57" y="102"/>
                      <a:pt x="57" y="102"/>
                      <a:pt x="57" y="103"/>
                    </a:cubicBezTo>
                    <a:cubicBezTo>
                      <a:pt x="56" y="103"/>
                      <a:pt x="56" y="103"/>
                      <a:pt x="55" y="103"/>
                    </a:cubicBezTo>
                    <a:cubicBezTo>
                      <a:pt x="53" y="103"/>
                      <a:pt x="51" y="102"/>
                      <a:pt x="50" y="102"/>
                    </a:cubicBezTo>
                    <a:cubicBezTo>
                      <a:pt x="47" y="101"/>
                      <a:pt x="44" y="101"/>
                      <a:pt x="41" y="101"/>
                    </a:cubicBezTo>
                    <a:cubicBezTo>
                      <a:pt x="41" y="101"/>
                      <a:pt x="41" y="101"/>
                      <a:pt x="41" y="101"/>
                    </a:cubicBezTo>
                    <a:close/>
                    <a:moveTo>
                      <a:pt x="44" y="97"/>
                    </a:moveTo>
                    <a:cubicBezTo>
                      <a:pt x="44" y="96"/>
                      <a:pt x="44" y="96"/>
                      <a:pt x="45" y="95"/>
                    </a:cubicBezTo>
                    <a:cubicBezTo>
                      <a:pt x="45" y="95"/>
                      <a:pt x="45" y="95"/>
                      <a:pt x="45" y="95"/>
                    </a:cubicBezTo>
                    <a:cubicBezTo>
                      <a:pt x="47" y="96"/>
                      <a:pt x="49" y="97"/>
                      <a:pt x="51" y="97"/>
                    </a:cubicBezTo>
                    <a:cubicBezTo>
                      <a:pt x="52" y="98"/>
                      <a:pt x="54" y="98"/>
                      <a:pt x="55" y="98"/>
                    </a:cubicBezTo>
                    <a:cubicBezTo>
                      <a:pt x="57" y="99"/>
                      <a:pt x="57" y="99"/>
                      <a:pt x="56" y="99"/>
                    </a:cubicBezTo>
                    <a:cubicBezTo>
                      <a:pt x="52" y="99"/>
                      <a:pt x="48" y="97"/>
                      <a:pt x="44" y="97"/>
                    </a:cubicBezTo>
                    <a:close/>
                    <a:moveTo>
                      <a:pt x="46" y="94"/>
                    </a:moveTo>
                    <a:cubicBezTo>
                      <a:pt x="46" y="93"/>
                      <a:pt x="47" y="93"/>
                      <a:pt x="47" y="92"/>
                    </a:cubicBezTo>
                    <a:cubicBezTo>
                      <a:pt x="49" y="93"/>
                      <a:pt x="51" y="94"/>
                      <a:pt x="54" y="95"/>
                    </a:cubicBezTo>
                    <a:cubicBezTo>
                      <a:pt x="54" y="95"/>
                      <a:pt x="59" y="97"/>
                      <a:pt x="55" y="96"/>
                    </a:cubicBezTo>
                    <a:cubicBezTo>
                      <a:pt x="52" y="95"/>
                      <a:pt x="49" y="94"/>
                      <a:pt x="46" y="94"/>
                    </a:cubicBezTo>
                    <a:close/>
                    <a:moveTo>
                      <a:pt x="47" y="92"/>
                    </a:moveTo>
                    <a:cubicBezTo>
                      <a:pt x="48" y="91"/>
                      <a:pt x="48" y="90"/>
                      <a:pt x="49" y="89"/>
                    </a:cubicBezTo>
                    <a:cubicBezTo>
                      <a:pt x="51" y="90"/>
                      <a:pt x="53" y="91"/>
                      <a:pt x="55" y="91"/>
                    </a:cubicBezTo>
                    <a:cubicBezTo>
                      <a:pt x="58" y="93"/>
                      <a:pt x="54" y="92"/>
                      <a:pt x="53" y="92"/>
                    </a:cubicBezTo>
                    <a:cubicBezTo>
                      <a:pt x="51" y="92"/>
                      <a:pt x="49" y="92"/>
                      <a:pt x="47" y="92"/>
                    </a:cubicBezTo>
                    <a:close/>
                    <a:moveTo>
                      <a:pt x="45" y="80"/>
                    </a:moveTo>
                    <a:cubicBezTo>
                      <a:pt x="45" y="81"/>
                      <a:pt x="44" y="81"/>
                      <a:pt x="44" y="81"/>
                    </a:cubicBezTo>
                    <a:cubicBezTo>
                      <a:pt x="40" y="80"/>
                      <a:pt x="35" y="78"/>
                      <a:pt x="31" y="77"/>
                    </a:cubicBezTo>
                    <a:cubicBezTo>
                      <a:pt x="27" y="75"/>
                      <a:pt x="32" y="77"/>
                      <a:pt x="33" y="77"/>
                    </a:cubicBezTo>
                    <a:cubicBezTo>
                      <a:pt x="35" y="78"/>
                      <a:pt x="36" y="78"/>
                      <a:pt x="37" y="78"/>
                    </a:cubicBezTo>
                    <a:cubicBezTo>
                      <a:pt x="45" y="79"/>
                      <a:pt x="52" y="82"/>
                      <a:pt x="60" y="82"/>
                    </a:cubicBezTo>
                    <a:cubicBezTo>
                      <a:pt x="59" y="82"/>
                      <a:pt x="59" y="83"/>
                      <a:pt x="59" y="83"/>
                    </a:cubicBezTo>
                    <a:cubicBezTo>
                      <a:pt x="59" y="83"/>
                      <a:pt x="59" y="83"/>
                      <a:pt x="59" y="84"/>
                    </a:cubicBezTo>
                    <a:cubicBezTo>
                      <a:pt x="59" y="83"/>
                      <a:pt x="59" y="83"/>
                      <a:pt x="59" y="83"/>
                    </a:cubicBezTo>
                    <a:cubicBezTo>
                      <a:pt x="56" y="83"/>
                      <a:pt x="53" y="83"/>
                      <a:pt x="50" y="82"/>
                    </a:cubicBezTo>
                    <a:cubicBezTo>
                      <a:pt x="50" y="82"/>
                      <a:pt x="50" y="83"/>
                      <a:pt x="50" y="83"/>
                    </a:cubicBezTo>
                    <a:cubicBezTo>
                      <a:pt x="49" y="81"/>
                      <a:pt x="47" y="80"/>
                      <a:pt x="45" y="80"/>
                    </a:cubicBezTo>
                    <a:close/>
                    <a:moveTo>
                      <a:pt x="86" y="94"/>
                    </a:moveTo>
                    <a:cubicBezTo>
                      <a:pt x="95" y="98"/>
                      <a:pt x="104" y="101"/>
                      <a:pt x="113" y="104"/>
                    </a:cubicBezTo>
                    <a:cubicBezTo>
                      <a:pt x="115" y="104"/>
                      <a:pt x="118" y="105"/>
                      <a:pt x="120" y="106"/>
                    </a:cubicBezTo>
                    <a:cubicBezTo>
                      <a:pt x="120" y="106"/>
                      <a:pt x="120" y="106"/>
                      <a:pt x="120" y="106"/>
                    </a:cubicBezTo>
                    <a:cubicBezTo>
                      <a:pt x="119" y="106"/>
                      <a:pt x="116" y="106"/>
                      <a:pt x="116" y="106"/>
                    </a:cubicBezTo>
                    <a:cubicBezTo>
                      <a:pt x="114" y="105"/>
                      <a:pt x="111" y="104"/>
                      <a:pt x="109" y="103"/>
                    </a:cubicBezTo>
                    <a:cubicBezTo>
                      <a:pt x="102" y="101"/>
                      <a:pt x="96" y="100"/>
                      <a:pt x="89" y="98"/>
                    </a:cubicBezTo>
                    <a:cubicBezTo>
                      <a:pt x="84" y="97"/>
                      <a:pt x="78" y="95"/>
                      <a:pt x="73" y="93"/>
                    </a:cubicBezTo>
                    <a:cubicBezTo>
                      <a:pt x="71" y="92"/>
                      <a:pt x="69" y="91"/>
                      <a:pt x="67" y="91"/>
                    </a:cubicBezTo>
                    <a:cubicBezTo>
                      <a:pt x="67" y="91"/>
                      <a:pt x="67" y="90"/>
                      <a:pt x="67" y="90"/>
                    </a:cubicBezTo>
                    <a:cubicBezTo>
                      <a:pt x="67" y="90"/>
                      <a:pt x="68" y="89"/>
                      <a:pt x="68" y="89"/>
                    </a:cubicBezTo>
                    <a:cubicBezTo>
                      <a:pt x="68" y="89"/>
                      <a:pt x="68" y="89"/>
                      <a:pt x="68" y="89"/>
                    </a:cubicBezTo>
                    <a:cubicBezTo>
                      <a:pt x="74" y="91"/>
                      <a:pt x="80" y="93"/>
                      <a:pt x="86" y="94"/>
                    </a:cubicBezTo>
                    <a:close/>
                    <a:moveTo>
                      <a:pt x="90" y="96"/>
                    </a:moveTo>
                    <a:cubicBezTo>
                      <a:pt x="92" y="96"/>
                      <a:pt x="94" y="97"/>
                      <a:pt x="96" y="97"/>
                    </a:cubicBezTo>
                    <a:cubicBezTo>
                      <a:pt x="103" y="99"/>
                      <a:pt x="112" y="102"/>
                      <a:pt x="119" y="102"/>
                    </a:cubicBezTo>
                    <a:cubicBezTo>
                      <a:pt x="119" y="103"/>
                      <a:pt x="119" y="104"/>
                      <a:pt x="119" y="105"/>
                    </a:cubicBezTo>
                    <a:cubicBezTo>
                      <a:pt x="117" y="104"/>
                      <a:pt x="114" y="104"/>
                      <a:pt x="111" y="102"/>
                    </a:cubicBezTo>
                    <a:cubicBezTo>
                      <a:pt x="106" y="101"/>
                      <a:pt x="101" y="99"/>
                      <a:pt x="96" y="98"/>
                    </a:cubicBezTo>
                    <a:cubicBezTo>
                      <a:pt x="94" y="97"/>
                      <a:pt x="92" y="96"/>
                      <a:pt x="90" y="96"/>
                    </a:cubicBezTo>
                    <a:close/>
                    <a:moveTo>
                      <a:pt x="120" y="101"/>
                    </a:moveTo>
                    <a:cubicBezTo>
                      <a:pt x="117" y="100"/>
                      <a:pt x="114" y="100"/>
                      <a:pt x="112" y="99"/>
                    </a:cubicBezTo>
                    <a:cubicBezTo>
                      <a:pt x="107" y="98"/>
                      <a:pt x="102" y="96"/>
                      <a:pt x="98" y="95"/>
                    </a:cubicBezTo>
                    <a:cubicBezTo>
                      <a:pt x="89" y="91"/>
                      <a:pt x="78" y="89"/>
                      <a:pt x="70" y="84"/>
                    </a:cubicBezTo>
                    <a:cubicBezTo>
                      <a:pt x="77" y="88"/>
                      <a:pt x="87" y="90"/>
                      <a:pt x="95" y="92"/>
                    </a:cubicBezTo>
                    <a:cubicBezTo>
                      <a:pt x="103" y="94"/>
                      <a:pt x="113" y="95"/>
                      <a:pt x="120" y="99"/>
                    </a:cubicBezTo>
                    <a:cubicBezTo>
                      <a:pt x="120" y="99"/>
                      <a:pt x="120" y="100"/>
                      <a:pt x="120" y="101"/>
                    </a:cubicBezTo>
                    <a:close/>
                    <a:moveTo>
                      <a:pt x="120" y="109"/>
                    </a:moveTo>
                    <a:cubicBezTo>
                      <a:pt x="116" y="107"/>
                      <a:pt x="112" y="107"/>
                      <a:pt x="108" y="105"/>
                    </a:cubicBezTo>
                    <a:cubicBezTo>
                      <a:pt x="103" y="103"/>
                      <a:pt x="98" y="102"/>
                      <a:pt x="93" y="100"/>
                    </a:cubicBezTo>
                    <a:cubicBezTo>
                      <a:pt x="88" y="99"/>
                      <a:pt x="82" y="98"/>
                      <a:pt x="76" y="95"/>
                    </a:cubicBezTo>
                    <a:cubicBezTo>
                      <a:pt x="84" y="97"/>
                      <a:pt x="91" y="99"/>
                      <a:pt x="98" y="101"/>
                    </a:cubicBezTo>
                    <a:cubicBezTo>
                      <a:pt x="102" y="102"/>
                      <a:pt x="107" y="103"/>
                      <a:pt x="111" y="105"/>
                    </a:cubicBezTo>
                    <a:cubicBezTo>
                      <a:pt x="114" y="106"/>
                      <a:pt x="117" y="107"/>
                      <a:pt x="120" y="107"/>
                    </a:cubicBezTo>
                    <a:cubicBezTo>
                      <a:pt x="120" y="107"/>
                      <a:pt x="120" y="108"/>
                      <a:pt x="120" y="109"/>
                    </a:cubicBezTo>
                    <a:close/>
                    <a:moveTo>
                      <a:pt x="122" y="113"/>
                    </a:moveTo>
                    <a:cubicBezTo>
                      <a:pt x="118" y="111"/>
                      <a:pt x="114" y="110"/>
                      <a:pt x="110" y="109"/>
                    </a:cubicBezTo>
                    <a:cubicBezTo>
                      <a:pt x="106" y="108"/>
                      <a:pt x="102" y="106"/>
                      <a:pt x="98" y="104"/>
                    </a:cubicBezTo>
                    <a:cubicBezTo>
                      <a:pt x="102" y="105"/>
                      <a:pt x="106" y="107"/>
                      <a:pt x="110" y="108"/>
                    </a:cubicBezTo>
                    <a:cubicBezTo>
                      <a:pt x="114" y="109"/>
                      <a:pt x="117" y="110"/>
                      <a:pt x="121" y="110"/>
                    </a:cubicBezTo>
                    <a:cubicBezTo>
                      <a:pt x="121" y="111"/>
                      <a:pt x="121" y="112"/>
                      <a:pt x="122" y="113"/>
                    </a:cubicBezTo>
                    <a:close/>
                    <a:moveTo>
                      <a:pt x="123" y="116"/>
                    </a:moveTo>
                    <a:cubicBezTo>
                      <a:pt x="114" y="112"/>
                      <a:pt x="105" y="110"/>
                      <a:pt x="96" y="108"/>
                    </a:cubicBezTo>
                    <a:cubicBezTo>
                      <a:pt x="85" y="105"/>
                      <a:pt x="74" y="102"/>
                      <a:pt x="64" y="99"/>
                    </a:cubicBezTo>
                    <a:cubicBezTo>
                      <a:pt x="64" y="99"/>
                      <a:pt x="64" y="99"/>
                      <a:pt x="64" y="99"/>
                    </a:cubicBezTo>
                    <a:cubicBezTo>
                      <a:pt x="64" y="98"/>
                      <a:pt x="64" y="98"/>
                      <a:pt x="64" y="98"/>
                    </a:cubicBezTo>
                    <a:cubicBezTo>
                      <a:pt x="75" y="101"/>
                      <a:pt x="86" y="105"/>
                      <a:pt x="97" y="108"/>
                    </a:cubicBezTo>
                    <a:cubicBezTo>
                      <a:pt x="101" y="109"/>
                      <a:pt x="107" y="110"/>
                      <a:pt x="111" y="112"/>
                    </a:cubicBezTo>
                    <a:cubicBezTo>
                      <a:pt x="115" y="113"/>
                      <a:pt x="119" y="114"/>
                      <a:pt x="122" y="114"/>
                    </a:cubicBezTo>
                    <a:cubicBezTo>
                      <a:pt x="123" y="115"/>
                      <a:pt x="123" y="116"/>
                      <a:pt x="123" y="116"/>
                    </a:cubicBezTo>
                    <a:close/>
                    <a:moveTo>
                      <a:pt x="124" y="120"/>
                    </a:moveTo>
                    <a:cubicBezTo>
                      <a:pt x="116" y="116"/>
                      <a:pt x="107" y="113"/>
                      <a:pt x="98" y="110"/>
                    </a:cubicBezTo>
                    <a:cubicBezTo>
                      <a:pt x="91" y="108"/>
                      <a:pt x="84" y="105"/>
                      <a:pt x="76" y="103"/>
                    </a:cubicBezTo>
                    <a:cubicBezTo>
                      <a:pt x="77" y="103"/>
                      <a:pt x="78" y="104"/>
                      <a:pt x="79" y="104"/>
                    </a:cubicBezTo>
                    <a:cubicBezTo>
                      <a:pt x="84" y="105"/>
                      <a:pt x="89" y="107"/>
                      <a:pt x="94" y="108"/>
                    </a:cubicBezTo>
                    <a:cubicBezTo>
                      <a:pt x="104" y="111"/>
                      <a:pt x="114" y="113"/>
                      <a:pt x="123" y="117"/>
                    </a:cubicBezTo>
                    <a:cubicBezTo>
                      <a:pt x="124" y="118"/>
                      <a:pt x="124" y="119"/>
                      <a:pt x="124" y="120"/>
                    </a:cubicBezTo>
                    <a:close/>
                    <a:moveTo>
                      <a:pt x="71" y="110"/>
                    </a:moveTo>
                    <a:cubicBezTo>
                      <a:pt x="78" y="112"/>
                      <a:pt x="84" y="114"/>
                      <a:pt x="90" y="115"/>
                    </a:cubicBezTo>
                    <a:cubicBezTo>
                      <a:pt x="97" y="117"/>
                      <a:pt x="103" y="119"/>
                      <a:pt x="109" y="121"/>
                    </a:cubicBezTo>
                    <a:cubicBezTo>
                      <a:pt x="112" y="122"/>
                      <a:pt x="115" y="123"/>
                      <a:pt x="118" y="124"/>
                    </a:cubicBezTo>
                    <a:cubicBezTo>
                      <a:pt x="120" y="125"/>
                      <a:pt x="122" y="126"/>
                      <a:pt x="124" y="126"/>
                    </a:cubicBezTo>
                    <a:cubicBezTo>
                      <a:pt x="124" y="127"/>
                      <a:pt x="123" y="128"/>
                      <a:pt x="123" y="129"/>
                    </a:cubicBezTo>
                    <a:cubicBezTo>
                      <a:pt x="114" y="125"/>
                      <a:pt x="104" y="122"/>
                      <a:pt x="94" y="119"/>
                    </a:cubicBezTo>
                    <a:cubicBezTo>
                      <a:pt x="88" y="117"/>
                      <a:pt x="83" y="115"/>
                      <a:pt x="77" y="114"/>
                    </a:cubicBezTo>
                    <a:cubicBezTo>
                      <a:pt x="72" y="112"/>
                      <a:pt x="67" y="111"/>
                      <a:pt x="63" y="109"/>
                    </a:cubicBezTo>
                    <a:cubicBezTo>
                      <a:pt x="63" y="109"/>
                      <a:pt x="63" y="108"/>
                      <a:pt x="63" y="108"/>
                    </a:cubicBezTo>
                    <a:cubicBezTo>
                      <a:pt x="65" y="109"/>
                      <a:pt x="68" y="110"/>
                      <a:pt x="71" y="110"/>
                    </a:cubicBezTo>
                    <a:close/>
                    <a:moveTo>
                      <a:pt x="124" y="125"/>
                    </a:moveTo>
                    <a:cubicBezTo>
                      <a:pt x="120" y="123"/>
                      <a:pt x="116" y="121"/>
                      <a:pt x="111" y="120"/>
                    </a:cubicBezTo>
                    <a:cubicBezTo>
                      <a:pt x="106" y="118"/>
                      <a:pt x="101" y="116"/>
                      <a:pt x="96" y="114"/>
                    </a:cubicBezTo>
                    <a:cubicBezTo>
                      <a:pt x="91" y="112"/>
                      <a:pt x="85" y="111"/>
                      <a:pt x="80" y="109"/>
                    </a:cubicBezTo>
                    <a:cubicBezTo>
                      <a:pt x="79" y="109"/>
                      <a:pt x="78" y="108"/>
                      <a:pt x="78" y="108"/>
                    </a:cubicBezTo>
                    <a:cubicBezTo>
                      <a:pt x="78" y="108"/>
                      <a:pt x="78" y="108"/>
                      <a:pt x="78" y="108"/>
                    </a:cubicBezTo>
                    <a:cubicBezTo>
                      <a:pt x="83" y="110"/>
                      <a:pt x="89" y="111"/>
                      <a:pt x="94" y="112"/>
                    </a:cubicBezTo>
                    <a:cubicBezTo>
                      <a:pt x="104" y="115"/>
                      <a:pt x="114" y="120"/>
                      <a:pt x="124" y="122"/>
                    </a:cubicBezTo>
                    <a:cubicBezTo>
                      <a:pt x="124" y="123"/>
                      <a:pt x="124" y="124"/>
                      <a:pt x="124" y="125"/>
                    </a:cubicBezTo>
                    <a:close/>
                    <a:moveTo>
                      <a:pt x="124" y="133"/>
                    </a:moveTo>
                    <a:cubicBezTo>
                      <a:pt x="121" y="131"/>
                      <a:pt x="118" y="130"/>
                      <a:pt x="115" y="129"/>
                    </a:cubicBezTo>
                    <a:cubicBezTo>
                      <a:pt x="118" y="130"/>
                      <a:pt x="121" y="130"/>
                      <a:pt x="123" y="131"/>
                    </a:cubicBezTo>
                    <a:cubicBezTo>
                      <a:pt x="123" y="131"/>
                      <a:pt x="123" y="131"/>
                      <a:pt x="123" y="131"/>
                    </a:cubicBezTo>
                    <a:cubicBezTo>
                      <a:pt x="123" y="132"/>
                      <a:pt x="124" y="133"/>
                      <a:pt x="124" y="133"/>
                    </a:cubicBezTo>
                    <a:close/>
                    <a:moveTo>
                      <a:pt x="126" y="138"/>
                    </a:moveTo>
                    <a:cubicBezTo>
                      <a:pt x="118" y="134"/>
                      <a:pt x="109" y="130"/>
                      <a:pt x="101" y="127"/>
                    </a:cubicBezTo>
                    <a:cubicBezTo>
                      <a:pt x="105" y="128"/>
                      <a:pt x="109" y="130"/>
                      <a:pt x="113" y="131"/>
                    </a:cubicBezTo>
                    <a:cubicBezTo>
                      <a:pt x="117" y="133"/>
                      <a:pt x="120" y="135"/>
                      <a:pt x="125" y="136"/>
                    </a:cubicBezTo>
                    <a:cubicBezTo>
                      <a:pt x="125" y="136"/>
                      <a:pt x="125" y="137"/>
                      <a:pt x="126" y="138"/>
                    </a:cubicBezTo>
                    <a:cubicBezTo>
                      <a:pt x="126" y="138"/>
                      <a:pt x="126" y="138"/>
                      <a:pt x="126" y="138"/>
                    </a:cubicBezTo>
                    <a:close/>
                    <a:moveTo>
                      <a:pt x="127" y="141"/>
                    </a:moveTo>
                    <a:cubicBezTo>
                      <a:pt x="123" y="139"/>
                      <a:pt x="119" y="139"/>
                      <a:pt x="115" y="137"/>
                    </a:cubicBezTo>
                    <a:cubicBezTo>
                      <a:pt x="109" y="134"/>
                      <a:pt x="103" y="132"/>
                      <a:pt x="97" y="130"/>
                    </a:cubicBezTo>
                    <a:cubicBezTo>
                      <a:pt x="94" y="129"/>
                      <a:pt x="91" y="128"/>
                      <a:pt x="88" y="127"/>
                    </a:cubicBezTo>
                    <a:cubicBezTo>
                      <a:pt x="90" y="127"/>
                      <a:pt x="92" y="128"/>
                      <a:pt x="94" y="128"/>
                    </a:cubicBezTo>
                    <a:cubicBezTo>
                      <a:pt x="101" y="130"/>
                      <a:pt x="108" y="132"/>
                      <a:pt x="115" y="135"/>
                    </a:cubicBezTo>
                    <a:cubicBezTo>
                      <a:pt x="119" y="137"/>
                      <a:pt x="123" y="139"/>
                      <a:pt x="127" y="140"/>
                    </a:cubicBezTo>
                    <a:cubicBezTo>
                      <a:pt x="127" y="140"/>
                      <a:pt x="127" y="141"/>
                      <a:pt x="127" y="141"/>
                    </a:cubicBezTo>
                    <a:close/>
                    <a:moveTo>
                      <a:pt x="129" y="147"/>
                    </a:moveTo>
                    <a:cubicBezTo>
                      <a:pt x="125" y="144"/>
                      <a:pt x="121" y="143"/>
                      <a:pt x="116" y="141"/>
                    </a:cubicBezTo>
                    <a:cubicBezTo>
                      <a:pt x="110" y="139"/>
                      <a:pt x="103" y="136"/>
                      <a:pt x="96" y="134"/>
                    </a:cubicBezTo>
                    <a:cubicBezTo>
                      <a:pt x="96" y="133"/>
                      <a:pt x="95" y="133"/>
                      <a:pt x="95" y="133"/>
                    </a:cubicBezTo>
                    <a:cubicBezTo>
                      <a:pt x="101" y="135"/>
                      <a:pt x="107" y="137"/>
                      <a:pt x="113" y="139"/>
                    </a:cubicBezTo>
                    <a:cubicBezTo>
                      <a:pt x="118" y="140"/>
                      <a:pt x="123" y="142"/>
                      <a:pt x="128" y="143"/>
                    </a:cubicBezTo>
                    <a:cubicBezTo>
                      <a:pt x="129" y="144"/>
                      <a:pt x="129" y="145"/>
                      <a:pt x="129" y="147"/>
                    </a:cubicBezTo>
                    <a:close/>
                    <a:moveTo>
                      <a:pt x="81" y="129"/>
                    </a:moveTo>
                    <a:cubicBezTo>
                      <a:pt x="85" y="130"/>
                      <a:pt x="89" y="132"/>
                      <a:pt x="93" y="133"/>
                    </a:cubicBezTo>
                    <a:cubicBezTo>
                      <a:pt x="100" y="135"/>
                      <a:pt x="106" y="138"/>
                      <a:pt x="113" y="141"/>
                    </a:cubicBezTo>
                    <a:cubicBezTo>
                      <a:pt x="118" y="143"/>
                      <a:pt x="124" y="144"/>
                      <a:pt x="130" y="147"/>
                    </a:cubicBezTo>
                    <a:cubicBezTo>
                      <a:pt x="130" y="147"/>
                      <a:pt x="130" y="147"/>
                      <a:pt x="130" y="147"/>
                    </a:cubicBezTo>
                    <a:cubicBezTo>
                      <a:pt x="124" y="144"/>
                      <a:pt x="118" y="143"/>
                      <a:pt x="112" y="141"/>
                    </a:cubicBezTo>
                    <a:cubicBezTo>
                      <a:pt x="106" y="139"/>
                      <a:pt x="100" y="137"/>
                      <a:pt x="93" y="135"/>
                    </a:cubicBezTo>
                    <a:cubicBezTo>
                      <a:pt x="87" y="132"/>
                      <a:pt x="80" y="130"/>
                      <a:pt x="73" y="128"/>
                    </a:cubicBezTo>
                    <a:cubicBezTo>
                      <a:pt x="67" y="126"/>
                      <a:pt x="62" y="124"/>
                      <a:pt x="56" y="122"/>
                    </a:cubicBezTo>
                    <a:cubicBezTo>
                      <a:pt x="56" y="121"/>
                      <a:pt x="56" y="121"/>
                      <a:pt x="56" y="120"/>
                    </a:cubicBezTo>
                    <a:cubicBezTo>
                      <a:pt x="58" y="121"/>
                      <a:pt x="60" y="121"/>
                      <a:pt x="62" y="122"/>
                    </a:cubicBezTo>
                    <a:cubicBezTo>
                      <a:pt x="62" y="122"/>
                      <a:pt x="63" y="122"/>
                      <a:pt x="63" y="122"/>
                    </a:cubicBezTo>
                    <a:cubicBezTo>
                      <a:pt x="67" y="124"/>
                      <a:pt x="70" y="125"/>
                      <a:pt x="73" y="126"/>
                    </a:cubicBezTo>
                    <a:cubicBezTo>
                      <a:pt x="76" y="127"/>
                      <a:pt x="78" y="128"/>
                      <a:pt x="81" y="129"/>
                    </a:cubicBezTo>
                    <a:close/>
                    <a:moveTo>
                      <a:pt x="74" y="129"/>
                    </a:moveTo>
                    <a:cubicBezTo>
                      <a:pt x="75" y="129"/>
                      <a:pt x="76" y="129"/>
                      <a:pt x="76" y="130"/>
                    </a:cubicBezTo>
                    <a:cubicBezTo>
                      <a:pt x="76" y="130"/>
                      <a:pt x="76" y="130"/>
                      <a:pt x="75" y="129"/>
                    </a:cubicBezTo>
                    <a:cubicBezTo>
                      <a:pt x="72" y="128"/>
                      <a:pt x="69" y="127"/>
                      <a:pt x="65" y="126"/>
                    </a:cubicBezTo>
                    <a:cubicBezTo>
                      <a:pt x="68" y="127"/>
                      <a:pt x="71" y="128"/>
                      <a:pt x="74" y="129"/>
                    </a:cubicBezTo>
                    <a:close/>
                    <a:moveTo>
                      <a:pt x="131" y="152"/>
                    </a:moveTo>
                    <a:cubicBezTo>
                      <a:pt x="120" y="146"/>
                      <a:pt x="107" y="142"/>
                      <a:pt x="96" y="137"/>
                    </a:cubicBezTo>
                    <a:cubicBezTo>
                      <a:pt x="91" y="135"/>
                      <a:pt x="87" y="133"/>
                      <a:pt x="82" y="132"/>
                    </a:cubicBezTo>
                    <a:cubicBezTo>
                      <a:pt x="86" y="133"/>
                      <a:pt x="91" y="134"/>
                      <a:pt x="95" y="136"/>
                    </a:cubicBezTo>
                    <a:cubicBezTo>
                      <a:pt x="102" y="138"/>
                      <a:pt x="108" y="140"/>
                      <a:pt x="115" y="143"/>
                    </a:cubicBezTo>
                    <a:cubicBezTo>
                      <a:pt x="119" y="144"/>
                      <a:pt x="122" y="145"/>
                      <a:pt x="126" y="146"/>
                    </a:cubicBezTo>
                    <a:cubicBezTo>
                      <a:pt x="127" y="147"/>
                      <a:pt x="128" y="148"/>
                      <a:pt x="130" y="148"/>
                    </a:cubicBezTo>
                    <a:cubicBezTo>
                      <a:pt x="130" y="149"/>
                      <a:pt x="131" y="151"/>
                      <a:pt x="131" y="152"/>
                    </a:cubicBezTo>
                    <a:close/>
                    <a:moveTo>
                      <a:pt x="63" y="129"/>
                    </a:moveTo>
                    <a:cubicBezTo>
                      <a:pt x="67" y="130"/>
                      <a:pt x="70" y="131"/>
                      <a:pt x="73" y="132"/>
                    </a:cubicBezTo>
                    <a:cubicBezTo>
                      <a:pt x="80" y="134"/>
                      <a:pt x="87" y="137"/>
                      <a:pt x="93" y="140"/>
                    </a:cubicBezTo>
                    <a:cubicBezTo>
                      <a:pt x="100" y="142"/>
                      <a:pt x="107" y="145"/>
                      <a:pt x="114" y="148"/>
                    </a:cubicBezTo>
                    <a:cubicBezTo>
                      <a:pt x="120" y="150"/>
                      <a:pt x="126" y="152"/>
                      <a:pt x="132" y="155"/>
                    </a:cubicBezTo>
                    <a:cubicBezTo>
                      <a:pt x="132" y="156"/>
                      <a:pt x="132" y="157"/>
                      <a:pt x="132" y="158"/>
                    </a:cubicBezTo>
                    <a:cubicBezTo>
                      <a:pt x="121" y="152"/>
                      <a:pt x="109" y="147"/>
                      <a:pt x="97" y="142"/>
                    </a:cubicBezTo>
                    <a:cubicBezTo>
                      <a:pt x="90" y="139"/>
                      <a:pt x="84" y="137"/>
                      <a:pt x="77" y="134"/>
                    </a:cubicBezTo>
                    <a:cubicBezTo>
                      <a:pt x="71" y="132"/>
                      <a:pt x="64" y="130"/>
                      <a:pt x="58" y="127"/>
                    </a:cubicBezTo>
                    <a:cubicBezTo>
                      <a:pt x="54" y="124"/>
                      <a:pt x="62" y="128"/>
                      <a:pt x="63" y="129"/>
                    </a:cubicBezTo>
                    <a:close/>
                    <a:moveTo>
                      <a:pt x="133" y="163"/>
                    </a:moveTo>
                    <a:cubicBezTo>
                      <a:pt x="128" y="160"/>
                      <a:pt x="122" y="159"/>
                      <a:pt x="117" y="157"/>
                    </a:cubicBezTo>
                    <a:cubicBezTo>
                      <a:pt x="110" y="154"/>
                      <a:pt x="103" y="151"/>
                      <a:pt x="97" y="148"/>
                    </a:cubicBezTo>
                    <a:cubicBezTo>
                      <a:pt x="95" y="147"/>
                      <a:pt x="93" y="146"/>
                      <a:pt x="90" y="144"/>
                    </a:cubicBezTo>
                    <a:cubicBezTo>
                      <a:pt x="92" y="145"/>
                      <a:pt x="94" y="146"/>
                      <a:pt x="96" y="146"/>
                    </a:cubicBezTo>
                    <a:cubicBezTo>
                      <a:pt x="103" y="149"/>
                      <a:pt x="110" y="151"/>
                      <a:pt x="117" y="153"/>
                    </a:cubicBezTo>
                    <a:cubicBezTo>
                      <a:pt x="122" y="155"/>
                      <a:pt x="127" y="158"/>
                      <a:pt x="132" y="159"/>
                    </a:cubicBezTo>
                    <a:cubicBezTo>
                      <a:pt x="132" y="160"/>
                      <a:pt x="133" y="162"/>
                      <a:pt x="133" y="163"/>
                    </a:cubicBezTo>
                    <a:close/>
                    <a:moveTo>
                      <a:pt x="129" y="162"/>
                    </a:moveTo>
                    <a:cubicBezTo>
                      <a:pt x="129" y="162"/>
                      <a:pt x="129" y="162"/>
                      <a:pt x="129" y="162"/>
                    </a:cubicBezTo>
                    <a:cubicBezTo>
                      <a:pt x="129" y="162"/>
                      <a:pt x="129" y="162"/>
                      <a:pt x="129" y="162"/>
                    </a:cubicBezTo>
                    <a:close/>
                    <a:moveTo>
                      <a:pt x="131" y="163"/>
                    </a:moveTo>
                    <a:cubicBezTo>
                      <a:pt x="131" y="163"/>
                      <a:pt x="131" y="163"/>
                      <a:pt x="130" y="163"/>
                    </a:cubicBezTo>
                    <a:cubicBezTo>
                      <a:pt x="131" y="163"/>
                      <a:pt x="131" y="163"/>
                      <a:pt x="131" y="163"/>
                    </a:cubicBezTo>
                    <a:close/>
                    <a:moveTo>
                      <a:pt x="133" y="164"/>
                    </a:moveTo>
                    <a:cubicBezTo>
                      <a:pt x="133" y="165"/>
                      <a:pt x="133" y="166"/>
                      <a:pt x="133" y="167"/>
                    </a:cubicBezTo>
                    <a:cubicBezTo>
                      <a:pt x="131" y="165"/>
                      <a:pt x="129" y="164"/>
                      <a:pt x="126" y="164"/>
                    </a:cubicBezTo>
                    <a:cubicBezTo>
                      <a:pt x="121" y="161"/>
                      <a:pt x="115" y="159"/>
                      <a:pt x="109" y="156"/>
                    </a:cubicBezTo>
                    <a:cubicBezTo>
                      <a:pt x="105" y="155"/>
                      <a:pt x="101" y="153"/>
                      <a:pt x="97" y="152"/>
                    </a:cubicBezTo>
                    <a:cubicBezTo>
                      <a:pt x="100" y="152"/>
                      <a:pt x="102" y="153"/>
                      <a:pt x="105" y="154"/>
                    </a:cubicBezTo>
                    <a:cubicBezTo>
                      <a:pt x="114" y="157"/>
                      <a:pt x="123" y="161"/>
                      <a:pt x="133" y="164"/>
                    </a:cubicBezTo>
                    <a:close/>
                    <a:moveTo>
                      <a:pt x="132" y="169"/>
                    </a:moveTo>
                    <a:cubicBezTo>
                      <a:pt x="132" y="170"/>
                      <a:pt x="132" y="171"/>
                      <a:pt x="131" y="172"/>
                    </a:cubicBezTo>
                    <a:cubicBezTo>
                      <a:pt x="129" y="170"/>
                      <a:pt x="127" y="169"/>
                      <a:pt x="124" y="168"/>
                    </a:cubicBezTo>
                    <a:cubicBezTo>
                      <a:pt x="119" y="166"/>
                      <a:pt x="115" y="163"/>
                      <a:pt x="110" y="161"/>
                    </a:cubicBezTo>
                    <a:cubicBezTo>
                      <a:pt x="105" y="159"/>
                      <a:pt x="100" y="158"/>
                      <a:pt x="96" y="156"/>
                    </a:cubicBezTo>
                    <a:cubicBezTo>
                      <a:pt x="95" y="156"/>
                      <a:pt x="94" y="155"/>
                      <a:pt x="93" y="155"/>
                    </a:cubicBezTo>
                    <a:cubicBezTo>
                      <a:pt x="97" y="156"/>
                      <a:pt x="102" y="158"/>
                      <a:pt x="106" y="159"/>
                    </a:cubicBezTo>
                    <a:cubicBezTo>
                      <a:pt x="111" y="161"/>
                      <a:pt x="116" y="162"/>
                      <a:pt x="121" y="164"/>
                    </a:cubicBezTo>
                    <a:cubicBezTo>
                      <a:pt x="125" y="165"/>
                      <a:pt x="129" y="167"/>
                      <a:pt x="132" y="169"/>
                    </a:cubicBezTo>
                    <a:close/>
                    <a:moveTo>
                      <a:pt x="90" y="159"/>
                    </a:moveTo>
                    <a:cubicBezTo>
                      <a:pt x="93" y="160"/>
                      <a:pt x="96" y="160"/>
                      <a:pt x="98" y="161"/>
                    </a:cubicBezTo>
                    <a:cubicBezTo>
                      <a:pt x="103" y="162"/>
                      <a:pt x="107" y="164"/>
                      <a:pt x="111" y="166"/>
                    </a:cubicBezTo>
                    <a:cubicBezTo>
                      <a:pt x="117" y="169"/>
                      <a:pt x="124" y="172"/>
                      <a:pt x="131" y="173"/>
                    </a:cubicBezTo>
                    <a:cubicBezTo>
                      <a:pt x="130" y="174"/>
                      <a:pt x="128" y="175"/>
                      <a:pt x="126" y="176"/>
                    </a:cubicBezTo>
                    <a:cubicBezTo>
                      <a:pt x="120" y="177"/>
                      <a:pt x="114" y="174"/>
                      <a:pt x="110" y="170"/>
                    </a:cubicBezTo>
                    <a:cubicBezTo>
                      <a:pt x="111" y="171"/>
                      <a:pt x="111" y="171"/>
                      <a:pt x="112" y="171"/>
                    </a:cubicBezTo>
                    <a:cubicBezTo>
                      <a:pt x="113" y="172"/>
                      <a:pt x="114" y="172"/>
                      <a:pt x="116" y="172"/>
                    </a:cubicBezTo>
                    <a:cubicBezTo>
                      <a:pt x="116" y="172"/>
                      <a:pt x="119" y="174"/>
                      <a:pt x="119" y="174"/>
                    </a:cubicBezTo>
                    <a:cubicBezTo>
                      <a:pt x="119" y="174"/>
                      <a:pt x="119" y="175"/>
                      <a:pt x="119" y="175"/>
                    </a:cubicBezTo>
                    <a:cubicBezTo>
                      <a:pt x="120" y="175"/>
                      <a:pt x="120" y="175"/>
                      <a:pt x="120" y="175"/>
                    </a:cubicBezTo>
                    <a:cubicBezTo>
                      <a:pt x="120" y="175"/>
                      <a:pt x="121" y="175"/>
                      <a:pt x="120" y="175"/>
                    </a:cubicBezTo>
                    <a:cubicBezTo>
                      <a:pt x="119" y="173"/>
                      <a:pt x="117" y="172"/>
                      <a:pt x="115" y="171"/>
                    </a:cubicBezTo>
                    <a:cubicBezTo>
                      <a:pt x="113" y="171"/>
                      <a:pt x="111" y="170"/>
                      <a:pt x="109" y="169"/>
                    </a:cubicBezTo>
                    <a:cubicBezTo>
                      <a:pt x="107" y="168"/>
                      <a:pt x="112" y="170"/>
                      <a:pt x="112" y="170"/>
                    </a:cubicBezTo>
                    <a:cubicBezTo>
                      <a:pt x="115" y="171"/>
                      <a:pt x="119" y="173"/>
                      <a:pt x="122" y="174"/>
                    </a:cubicBezTo>
                    <a:cubicBezTo>
                      <a:pt x="124" y="175"/>
                      <a:pt x="126" y="175"/>
                      <a:pt x="128" y="175"/>
                    </a:cubicBezTo>
                    <a:cubicBezTo>
                      <a:pt x="128" y="175"/>
                      <a:pt x="128" y="174"/>
                      <a:pt x="128" y="174"/>
                    </a:cubicBezTo>
                    <a:cubicBezTo>
                      <a:pt x="126" y="172"/>
                      <a:pt x="123" y="172"/>
                      <a:pt x="120" y="171"/>
                    </a:cubicBezTo>
                    <a:cubicBezTo>
                      <a:pt x="117" y="169"/>
                      <a:pt x="114" y="168"/>
                      <a:pt x="111" y="166"/>
                    </a:cubicBezTo>
                    <a:cubicBezTo>
                      <a:pt x="107" y="165"/>
                      <a:pt x="103" y="163"/>
                      <a:pt x="98" y="162"/>
                    </a:cubicBezTo>
                    <a:cubicBezTo>
                      <a:pt x="96" y="161"/>
                      <a:pt x="94" y="160"/>
                      <a:pt x="92" y="160"/>
                    </a:cubicBezTo>
                    <a:cubicBezTo>
                      <a:pt x="91" y="160"/>
                      <a:pt x="91" y="159"/>
                      <a:pt x="90" y="159"/>
                    </a:cubicBezTo>
                    <a:close/>
                    <a:moveTo>
                      <a:pt x="96" y="162"/>
                    </a:moveTo>
                    <a:cubicBezTo>
                      <a:pt x="97" y="162"/>
                      <a:pt x="99" y="162"/>
                      <a:pt x="100" y="163"/>
                    </a:cubicBezTo>
                    <a:cubicBezTo>
                      <a:pt x="106" y="165"/>
                      <a:pt x="111" y="167"/>
                      <a:pt x="117" y="170"/>
                    </a:cubicBezTo>
                    <a:cubicBezTo>
                      <a:pt x="119" y="171"/>
                      <a:pt x="121" y="172"/>
                      <a:pt x="124" y="173"/>
                    </a:cubicBezTo>
                    <a:cubicBezTo>
                      <a:pt x="128" y="174"/>
                      <a:pt x="125" y="174"/>
                      <a:pt x="124" y="174"/>
                    </a:cubicBezTo>
                    <a:cubicBezTo>
                      <a:pt x="122" y="173"/>
                      <a:pt x="121" y="173"/>
                      <a:pt x="120" y="172"/>
                    </a:cubicBezTo>
                    <a:cubicBezTo>
                      <a:pt x="116" y="171"/>
                      <a:pt x="112" y="169"/>
                      <a:pt x="107" y="168"/>
                    </a:cubicBezTo>
                    <a:cubicBezTo>
                      <a:pt x="107" y="168"/>
                      <a:pt x="107" y="168"/>
                      <a:pt x="107" y="168"/>
                    </a:cubicBezTo>
                    <a:cubicBezTo>
                      <a:pt x="103" y="166"/>
                      <a:pt x="100" y="164"/>
                      <a:pt x="96" y="162"/>
                    </a:cubicBezTo>
                    <a:close/>
                    <a:moveTo>
                      <a:pt x="80" y="150"/>
                    </a:moveTo>
                    <a:cubicBezTo>
                      <a:pt x="87" y="154"/>
                      <a:pt x="96" y="157"/>
                      <a:pt x="104" y="160"/>
                    </a:cubicBezTo>
                    <a:cubicBezTo>
                      <a:pt x="112" y="163"/>
                      <a:pt x="119" y="167"/>
                      <a:pt x="127" y="170"/>
                    </a:cubicBezTo>
                    <a:cubicBezTo>
                      <a:pt x="128" y="170"/>
                      <a:pt x="129" y="171"/>
                      <a:pt x="130" y="171"/>
                    </a:cubicBezTo>
                    <a:cubicBezTo>
                      <a:pt x="129" y="172"/>
                      <a:pt x="128" y="172"/>
                      <a:pt x="127" y="171"/>
                    </a:cubicBezTo>
                    <a:cubicBezTo>
                      <a:pt x="125" y="171"/>
                      <a:pt x="123" y="170"/>
                      <a:pt x="120" y="169"/>
                    </a:cubicBezTo>
                    <a:cubicBezTo>
                      <a:pt x="117" y="168"/>
                      <a:pt x="113" y="166"/>
                      <a:pt x="110" y="164"/>
                    </a:cubicBezTo>
                    <a:cubicBezTo>
                      <a:pt x="102" y="161"/>
                      <a:pt x="94" y="159"/>
                      <a:pt x="86" y="157"/>
                    </a:cubicBezTo>
                    <a:cubicBezTo>
                      <a:pt x="83" y="155"/>
                      <a:pt x="81" y="153"/>
                      <a:pt x="80" y="150"/>
                    </a:cubicBezTo>
                    <a:close/>
                    <a:moveTo>
                      <a:pt x="79" y="146"/>
                    </a:moveTo>
                    <a:cubicBezTo>
                      <a:pt x="79" y="145"/>
                      <a:pt x="79" y="145"/>
                      <a:pt x="79" y="144"/>
                    </a:cubicBezTo>
                    <a:cubicBezTo>
                      <a:pt x="80" y="145"/>
                      <a:pt x="82" y="146"/>
                      <a:pt x="84" y="147"/>
                    </a:cubicBezTo>
                    <a:cubicBezTo>
                      <a:pt x="84" y="147"/>
                      <a:pt x="85" y="147"/>
                      <a:pt x="86" y="148"/>
                    </a:cubicBezTo>
                    <a:cubicBezTo>
                      <a:pt x="90" y="150"/>
                      <a:pt x="95" y="151"/>
                      <a:pt x="99" y="153"/>
                    </a:cubicBezTo>
                    <a:cubicBezTo>
                      <a:pt x="109" y="157"/>
                      <a:pt x="119" y="161"/>
                      <a:pt x="129" y="166"/>
                    </a:cubicBezTo>
                    <a:cubicBezTo>
                      <a:pt x="130" y="166"/>
                      <a:pt x="131" y="168"/>
                      <a:pt x="132" y="168"/>
                    </a:cubicBezTo>
                    <a:cubicBezTo>
                      <a:pt x="130" y="167"/>
                      <a:pt x="129" y="167"/>
                      <a:pt x="128" y="166"/>
                    </a:cubicBezTo>
                    <a:cubicBezTo>
                      <a:pt x="126" y="165"/>
                      <a:pt x="125" y="164"/>
                      <a:pt x="123" y="164"/>
                    </a:cubicBezTo>
                    <a:cubicBezTo>
                      <a:pt x="118" y="162"/>
                      <a:pt x="113" y="160"/>
                      <a:pt x="108" y="159"/>
                    </a:cubicBezTo>
                    <a:cubicBezTo>
                      <a:pt x="99" y="156"/>
                      <a:pt x="89" y="154"/>
                      <a:pt x="80" y="150"/>
                    </a:cubicBezTo>
                    <a:cubicBezTo>
                      <a:pt x="80" y="150"/>
                      <a:pt x="80" y="150"/>
                      <a:pt x="79" y="150"/>
                    </a:cubicBezTo>
                    <a:cubicBezTo>
                      <a:pt x="79" y="149"/>
                      <a:pt x="79" y="147"/>
                      <a:pt x="79" y="146"/>
                    </a:cubicBezTo>
                    <a:close/>
                    <a:moveTo>
                      <a:pt x="78" y="141"/>
                    </a:moveTo>
                    <a:cubicBezTo>
                      <a:pt x="78" y="141"/>
                      <a:pt x="78" y="141"/>
                      <a:pt x="78" y="141"/>
                    </a:cubicBezTo>
                    <a:cubicBezTo>
                      <a:pt x="81" y="142"/>
                      <a:pt x="83" y="142"/>
                      <a:pt x="86" y="143"/>
                    </a:cubicBezTo>
                    <a:cubicBezTo>
                      <a:pt x="87" y="144"/>
                      <a:pt x="89" y="144"/>
                      <a:pt x="90" y="145"/>
                    </a:cubicBezTo>
                    <a:cubicBezTo>
                      <a:pt x="99" y="150"/>
                      <a:pt x="108" y="154"/>
                      <a:pt x="117" y="158"/>
                    </a:cubicBezTo>
                    <a:cubicBezTo>
                      <a:pt x="108" y="154"/>
                      <a:pt x="98" y="151"/>
                      <a:pt x="88" y="148"/>
                    </a:cubicBezTo>
                    <a:cubicBezTo>
                      <a:pt x="86" y="147"/>
                      <a:pt x="83" y="146"/>
                      <a:pt x="81" y="145"/>
                    </a:cubicBezTo>
                    <a:cubicBezTo>
                      <a:pt x="81" y="144"/>
                      <a:pt x="80" y="144"/>
                      <a:pt x="80" y="144"/>
                    </a:cubicBezTo>
                    <a:cubicBezTo>
                      <a:pt x="80" y="144"/>
                      <a:pt x="79" y="144"/>
                      <a:pt x="79" y="143"/>
                    </a:cubicBezTo>
                    <a:cubicBezTo>
                      <a:pt x="79" y="142"/>
                      <a:pt x="78" y="141"/>
                      <a:pt x="78" y="141"/>
                    </a:cubicBezTo>
                    <a:close/>
                    <a:moveTo>
                      <a:pt x="77" y="139"/>
                    </a:moveTo>
                    <a:cubicBezTo>
                      <a:pt x="79" y="140"/>
                      <a:pt x="81" y="141"/>
                      <a:pt x="83" y="142"/>
                    </a:cubicBezTo>
                    <a:cubicBezTo>
                      <a:pt x="81" y="141"/>
                      <a:pt x="79" y="140"/>
                      <a:pt x="78" y="140"/>
                    </a:cubicBezTo>
                    <a:cubicBezTo>
                      <a:pt x="77" y="139"/>
                      <a:pt x="77" y="139"/>
                      <a:pt x="77" y="139"/>
                    </a:cubicBezTo>
                    <a:close/>
                    <a:moveTo>
                      <a:pt x="58" y="127"/>
                    </a:moveTo>
                    <a:cubicBezTo>
                      <a:pt x="62" y="129"/>
                      <a:pt x="66" y="131"/>
                      <a:pt x="71" y="132"/>
                    </a:cubicBezTo>
                    <a:cubicBezTo>
                      <a:pt x="77" y="135"/>
                      <a:pt x="84" y="137"/>
                      <a:pt x="90" y="140"/>
                    </a:cubicBezTo>
                    <a:cubicBezTo>
                      <a:pt x="104" y="146"/>
                      <a:pt x="118" y="151"/>
                      <a:pt x="130" y="158"/>
                    </a:cubicBezTo>
                    <a:cubicBezTo>
                      <a:pt x="131" y="158"/>
                      <a:pt x="132" y="158"/>
                      <a:pt x="132" y="158"/>
                    </a:cubicBezTo>
                    <a:cubicBezTo>
                      <a:pt x="132" y="158"/>
                      <a:pt x="132" y="158"/>
                      <a:pt x="131" y="158"/>
                    </a:cubicBezTo>
                    <a:cubicBezTo>
                      <a:pt x="129" y="157"/>
                      <a:pt x="128" y="157"/>
                      <a:pt x="126" y="156"/>
                    </a:cubicBezTo>
                    <a:cubicBezTo>
                      <a:pt x="123" y="155"/>
                      <a:pt x="120" y="154"/>
                      <a:pt x="117" y="153"/>
                    </a:cubicBezTo>
                    <a:cubicBezTo>
                      <a:pt x="110" y="150"/>
                      <a:pt x="103" y="148"/>
                      <a:pt x="96" y="146"/>
                    </a:cubicBezTo>
                    <a:cubicBezTo>
                      <a:pt x="93" y="145"/>
                      <a:pt x="91" y="144"/>
                      <a:pt x="88" y="143"/>
                    </a:cubicBezTo>
                    <a:cubicBezTo>
                      <a:pt x="84" y="141"/>
                      <a:pt x="81" y="140"/>
                      <a:pt x="78" y="138"/>
                    </a:cubicBezTo>
                    <a:cubicBezTo>
                      <a:pt x="77" y="138"/>
                      <a:pt x="76" y="137"/>
                      <a:pt x="75" y="137"/>
                    </a:cubicBezTo>
                    <a:cubicBezTo>
                      <a:pt x="75" y="137"/>
                      <a:pt x="75" y="137"/>
                      <a:pt x="75" y="136"/>
                    </a:cubicBezTo>
                    <a:cubicBezTo>
                      <a:pt x="71" y="133"/>
                      <a:pt x="62" y="132"/>
                      <a:pt x="58" y="127"/>
                    </a:cubicBezTo>
                    <a:close/>
                    <a:moveTo>
                      <a:pt x="56" y="123"/>
                    </a:moveTo>
                    <a:cubicBezTo>
                      <a:pt x="56" y="123"/>
                      <a:pt x="56" y="123"/>
                      <a:pt x="57" y="123"/>
                    </a:cubicBezTo>
                    <a:cubicBezTo>
                      <a:pt x="57" y="123"/>
                      <a:pt x="57" y="123"/>
                      <a:pt x="57" y="123"/>
                    </a:cubicBezTo>
                    <a:cubicBezTo>
                      <a:pt x="63" y="125"/>
                      <a:pt x="68" y="128"/>
                      <a:pt x="74" y="130"/>
                    </a:cubicBezTo>
                    <a:cubicBezTo>
                      <a:pt x="80" y="132"/>
                      <a:pt x="87" y="134"/>
                      <a:pt x="94" y="137"/>
                    </a:cubicBezTo>
                    <a:cubicBezTo>
                      <a:pt x="106" y="142"/>
                      <a:pt x="119" y="146"/>
                      <a:pt x="131" y="153"/>
                    </a:cubicBezTo>
                    <a:cubicBezTo>
                      <a:pt x="131" y="153"/>
                      <a:pt x="131" y="153"/>
                      <a:pt x="131" y="154"/>
                    </a:cubicBezTo>
                    <a:cubicBezTo>
                      <a:pt x="126" y="151"/>
                      <a:pt x="121" y="150"/>
                      <a:pt x="115" y="148"/>
                    </a:cubicBezTo>
                    <a:cubicBezTo>
                      <a:pt x="109" y="145"/>
                      <a:pt x="102" y="142"/>
                      <a:pt x="95" y="140"/>
                    </a:cubicBezTo>
                    <a:cubicBezTo>
                      <a:pt x="89" y="137"/>
                      <a:pt x="82" y="134"/>
                      <a:pt x="75" y="132"/>
                    </a:cubicBezTo>
                    <a:cubicBezTo>
                      <a:pt x="69" y="130"/>
                      <a:pt x="63" y="127"/>
                      <a:pt x="57" y="125"/>
                    </a:cubicBezTo>
                    <a:cubicBezTo>
                      <a:pt x="56" y="124"/>
                      <a:pt x="56" y="124"/>
                      <a:pt x="56" y="123"/>
                    </a:cubicBezTo>
                    <a:close/>
                    <a:moveTo>
                      <a:pt x="56" y="120"/>
                    </a:moveTo>
                    <a:cubicBezTo>
                      <a:pt x="57" y="119"/>
                      <a:pt x="57" y="118"/>
                      <a:pt x="57" y="118"/>
                    </a:cubicBezTo>
                    <a:cubicBezTo>
                      <a:pt x="63" y="120"/>
                      <a:pt x="68" y="121"/>
                      <a:pt x="74" y="123"/>
                    </a:cubicBezTo>
                    <a:cubicBezTo>
                      <a:pt x="74" y="123"/>
                      <a:pt x="75" y="123"/>
                      <a:pt x="75" y="123"/>
                    </a:cubicBezTo>
                    <a:cubicBezTo>
                      <a:pt x="76" y="123"/>
                      <a:pt x="76" y="123"/>
                      <a:pt x="77" y="123"/>
                    </a:cubicBezTo>
                    <a:cubicBezTo>
                      <a:pt x="84" y="126"/>
                      <a:pt x="91" y="129"/>
                      <a:pt x="99" y="131"/>
                    </a:cubicBezTo>
                    <a:cubicBezTo>
                      <a:pt x="105" y="133"/>
                      <a:pt x="111" y="137"/>
                      <a:pt x="117" y="139"/>
                    </a:cubicBezTo>
                    <a:cubicBezTo>
                      <a:pt x="120" y="140"/>
                      <a:pt x="124" y="140"/>
                      <a:pt x="127" y="142"/>
                    </a:cubicBezTo>
                    <a:cubicBezTo>
                      <a:pt x="126" y="142"/>
                      <a:pt x="126" y="142"/>
                      <a:pt x="125" y="142"/>
                    </a:cubicBezTo>
                    <a:cubicBezTo>
                      <a:pt x="124" y="141"/>
                      <a:pt x="124" y="141"/>
                      <a:pt x="123" y="141"/>
                    </a:cubicBezTo>
                    <a:cubicBezTo>
                      <a:pt x="122" y="141"/>
                      <a:pt x="120" y="140"/>
                      <a:pt x="119" y="140"/>
                    </a:cubicBezTo>
                    <a:cubicBezTo>
                      <a:pt x="111" y="137"/>
                      <a:pt x="104" y="135"/>
                      <a:pt x="97" y="133"/>
                    </a:cubicBezTo>
                    <a:cubicBezTo>
                      <a:pt x="93" y="132"/>
                      <a:pt x="89" y="131"/>
                      <a:pt x="85" y="129"/>
                    </a:cubicBezTo>
                    <a:cubicBezTo>
                      <a:pt x="76" y="126"/>
                      <a:pt x="68" y="123"/>
                      <a:pt x="59" y="120"/>
                    </a:cubicBezTo>
                    <a:cubicBezTo>
                      <a:pt x="58" y="120"/>
                      <a:pt x="58" y="120"/>
                      <a:pt x="58" y="120"/>
                    </a:cubicBezTo>
                    <a:cubicBezTo>
                      <a:pt x="58" y="120"/>
                      <a:pt x="57" y="120"/>
                      <a:pt x="56" y="120"/>
                    </a:cubicBezTo>
                    <a:close/>
                    <a:moveTo>
                      <a:pt x="60" y="118"/>
                    </a:moveTo>
                    <a:cubicBezTo>
                      <a:pt x="57" y="117"/>
                      <a:pt x="62" y="119"/>
                      <a:pt x="62" y="119"/>
                    </a:cubicBezTo>
                    <a:cubicBezTo>
                      <a:pt x="64" y="119"/>
                      <a:pt x="65" y="120"/>
                      <a:pt x="67" y="120"/>
                    </a:cubicBezTo>
                    <a:cubicBezTo>
                      <a:pt x="68" y="120"/>
                      <a:pt x="69" y="121"/>
                      <a:pt x="70" y="121"/>
                    </a:cubicBezTo>
                    <a:cubicBezTo>
                      <a:pt x="67" y="120"/>
                      <a:pt x="63" y="119"/>
                      <a:pt x="60" y="118"/>
                    </a:cubicBezTo>
                    <a:close/>
                    <a:moveTo>
                      <a:pt x="58" y="117"/>
                    </a:moveTo>
                    <a:cubicBezTo>
                      <a:pt x="58" y="116"/>
                      <a:pt x="59" y="116"/>
                      <a:pt x="59" y="115"/>
                    </a:cubicBezTo>
                    <a:cubicBezTo>
                      <a:pt x="67" y="119"/>
                      <a:pt x="75" y="120"/>
                      <a:pt x="84" y="122"/>
                    </a:cubicBezTo>
                    <a:cubicBezTo>
                      <a:pt x="86" y="123"/>
                      <a:pt x="89" y="124"/>
                      <a:pt x="91" y="125"/>
                    </a:cubicBezTo>
                    <a:cubicBezTo>
                      <a:pt x="99" y="127"/>
                      <a:pt x="106" y="130"/>
                      <a:pt x="113" y="133"/>
                    </a:cubicBezTo>
                    <a:cubicBezTo>
                      <a:pt x="116" y="134"/>
                      <a:pt x="120" y="136"/>
                      <a:pt x="124" y="138"/>
                    </a:cubicBezTo>
                    <a:cubicBezTo>
                      <a:pt x="124" y="138"/>
                      <a:pt x="125" y="139"/>
                      <a:pt x="126" y="139"/>
                    </a:cubicBezTo>
                    <a:cubicBezTo>
                      <a:pt x="126" y="139"/>
                      <a:pt x="126" y="139"/>
                      <a:pt x="126" y="139"/>
                    </a:cubicBezTo>
                    <a:cubicBezTo>
                      <a:pt x="126" y="139"/>
                      <a:pt x="126" y="139"/>
                      <a:pt x="125" y="139"/>
                    </a:cubicBezTo>
                    <a:cubicBezTo>
                      <a:pt x="124" y="139"/>
                      <a:pt x="122" y="138"/>
                      <a:pt x="120" y="137"/>
                    </a:cubicBezTo>
                    <a:cubicBezTo>
                      <a:pt x="107" y="131"/>
                      <a:pt x="94" y="127"/>
                      <a:pt x="80" y="123"/>
                    </a:cubicBezTo>
                    <a:cubicBezTo>
                      <a:pt x="80" y="123"/>
                      <a:pt x="79" y="123"/>
                      <a:pt x="79" y="123"/>
                    </a:cubicBezTo>
                    <a:cubicBezTo>
                      <a:pt x="72" y="121"/>
                      <a:pt x="65" y="118"/>
                      <a:pt x="58" y="117"/>
                    </a:cubicBezTo>
                    <a:close/>
                    <a:moveTo>
                      <a:pt x="61" y="115"/>
                    </a:moveTo>
                    <a:cubicBezTo>
                      <a:pt x="62" y="116"/>
                      <a:pt x="64" y="116"/>
                      <a:pt x="66" y="117"/>
                    </a:cubicBezTo>
                    <a:cubicBezTo>
                      <a:pt x="64" y="116"/>
                      <a:pt x="62" y="116"/>
                      <a:pt x="61" y="115"/>
                    </a:cubicBezTo>
                    <a:close/>
                    <a:moveTo>
                      <a:pt x="60" y="115"/>
                    </a:moveTo>
                    <a:cubicBezTo>
                      <a:pt x="60" y="114"/>
                      <a:pt x="61" y="113"/>
                      <a:pt x="61" y="112"/>
                    </a:cubicBezTo>
                    <a:cubicBezTo>
                      <a:pt x="74" y="118"/>
                      <a:pt x="87" y="120"/>
                      <a:pt x="100" y="124"/>
                    </a:cubicBezTo>
                    <a:cubicBezTo>
                      <a:pt x="107" y="126"/>
                      <a:pt x="114" y="129"/>
                      <a:pt x="120" y="132"/>
                    </a:cubicBezTo>
                    <a:cubicBezTo>
                      <a:pt x="122" y="133"/>
                      <a:pt x="123" y="133"/>
                      <a:pt x="124" y="134"/>
                    </a:cubicBezTo>
                    <a:cubicBezTo>
                      <a:pt x="124" y="135"/>
                      <a:pt x="124" y="135"/>
                      <a:pt x="124" y="135"/>
                    </a:cubicBezTo>
                    <a:cubicBezTo>
                      <a:pt x="124" y="135"/>
                      <a:pt x="123" y="135"/>
                      <a:pt x="123" y="134"/>
                    </a:cubicBezTo>
                    <a:cubicBezTo>
                      <a:pt x="120" y="133"/>
                      <a:pt x="117" y="132"/>
                      <a:pt x="114" y="131"/>
                    </a:cubicBezTo>
                    <a:cubicBezTo>
                      <a:pt x="102" y="126"/>
                      <a:pt x="90" y="123"/>
                      <a:pt x="77" y="120"/>
                    </a:cubicBezTo>
                    <a:cubicBezTo>
                      <a:pt x="77" y="120"/>
                      <a:pt x="76" y="120"/>
                      <a:pt x="76" y="119"/>
                    </a:cubicBezTo>
                    <a:cubicBezTo>
                      <a:pt x="70" y="118"/>
                      <a:pt x="65" y="116"/>
                      <a:pt x="60" y="115"/>
                    </a:cubicBezTo>
                    <a:close/>
                    <a:moveTo>
                      <a:pt x="73" y="116"/>
                    </a:moveTo>
                    <a:cubicBezTo>
                      <a:pt x="74" y="116"/>
                      <a:pt x="75" y="116"/>
                      <a:pt x="76" y="117"/>
                    </a:cubicBezTo>
                    <a:cubicBezTo>
                      <a:pt x="80" y="118"/>
                      <a:pt x="83" y="119"/>
                      <a:pt x="87" y="120"/>
                    </a:cubicBezTo>
                    <a:cubicBezTo>
                      <a:pt x="82" y="118"/>
                      <a:pt x="78" y="117"/>
                      <a:pt x="73" y="116"/>
                    </a:cubicBezTo>
                    <a:close/>
                    <a:moveTo>
                      <a:pt x="62" y="111"/>
                    </a:moveTo>
                    <a:cubicBezTo>
                      <a:pt x="62" y="111"/>
                      <a:pt x="62" y="110"/>
                      <a:pt x="62" y="110"/>
                    </a:cubicBezTo>
                    <a:cubicBezTo>
                      <a:pt x="66" y="112"/>
                      <a:pt x="71" y="113"/>
                      <a:pt x="75" y="114"/>
                    </a:cubicBezTo>
                    <a:cubicBezTo>
                      <a:pt x="80" y="115"/>
                      <a:pt x="85" y="117"/>
                      <a:pt x="90" y="119"/>
                    </a:cubicBezTo>
                    <a:cubicBezTo>
                      <a:pt x="101" y="122"/>
                      <a:pt x="112" y="125"/>
                      <a:pt x="123" y="130"/>
                    </a:cubicBezTo>
                    <a:cubicBezTo>
                      <a:pt x="120" y="129"/>
                      <a:pt x="118" y="129"/>
                      <a:pt x="115" y="128"/>
                    </a:cubicBezTo>
                    <a:cubicBezTo>
                      <a:pt x="113" y="127"/>
                      <a:pt x="110" y="126"/>
                      <a:pt x="108" y="125"/>
                    </a:cubicBezTo>
                    <a:cubicBezTo>
                      <a:pt x="103" y="123"/>
                      <a:pt x="97" y="122"/>
                      <a:pt x="92" y="120"/>
                    </a:cubicBezTo>
                    <a:cubicBezTo>
                      <a:pt x="82" y="118"/>
                      <a:pt x="72" y="115"/>
                      <a:pt x="62" y="111"/>
                    </a:cubicBezTo>
                    <a:close/>
                    <a:moveTo>
                      <a:pt x="63" y="107"/>
                    </a:moveTo>
                    <a:cubicBezTo>
                      <a:pt x="63" y="105"/>
                      <a:pt x="63" y="104"/>
                      <a:pt x="63" y="103"/>
                    </a:cubicBezTo>
                    <a:cubicBezTo>
                      <a:pt x="63" y="103"/>
                      <a:pt x="63" y="103"/>
                      <a:pt x="63" y="103"/>
                    </a:cubicBezTo>
                    <a:cubicBezTo>
                      <a:pt x="68" y="105"/>
                      <a:pt x="73" y="107"/>
                      <a:pt x="78" y="109"/>
                    </a:cubicBezTo>
                    <a:cubicBezTo>
                      <a:pt x="84" y="111"/>
                      <a:pt x="89" y="112"/>
                      <a:pt x="94" y="114"/>
                    </a:cubicBezTo>
                    <a:cubicBezTo>
                      <a:pt x="100" y="116"/>
                      <a:pt x="106" y="118"/>
                      <a:pt x="111" y="120"/>
                    </a:cubicBezTo>
                    <a:cubicBezTo>
                      <a:pt x="114" y="122"/>
                      <a:pt x="118" y="123"/>
                      <a:pt x="121" y="124"/>
                    </a:cubicBezTo>
                    <a:cubicBezTo>
                      <a:pt x="121" y="124"/>
                      <a:pt x="123" y="125"/>
                      <a:pt x="124" y="125"/>
                    </a:cubicBezTo>
                    <a:cubicBezTo>
                      <a:pt x="124" y="125"/>
                      <a:pt x="124" y="125"/>
                      <a:pt x="124" y="125"/>
                    </a:cubicBezTo>
                    <a:cubicBezTo>
                      <a:pt x="123" y="125"/>
                      <a:pt x="123" y="125"/>
                      <a:pt x="121" y="124"/>
                    </a:cubicBezTo>
                    <a:cubicBezTo>
                      <a:pt x="112" y="120"/>
                      <a:pt x="101" y="118"/>
                      <a:pt x="91" y="115"/>
                    </a:cubicBezTo>
                    <a:cubicBezTo>
                      <a:pt x="85" y="113"/>
                      <a:pt x="79" y="112"/>
                      <a:pt x="73" y="110"/>
                    </a:cubicBezTo>
                    <a:cubicBezTo>
                      <a:pt x="71" y="110"/>
                      <a:pt x="69" y="109"/>
                      <a:pt x="67" y="109"/>
                    </a:cubicBezTo>
                    <a:cubicBezTo>
                      <a:pt x="67" y="109"/>
                      <a:pt x="65" y="108"/>
                      <a:pt x="64" y="108"/>
                    </a:cubicBezTo>
                    <a:cubicBezTo>
                      <a:pt x="64" y="108"/>
                      <a:pt x="64" y="107"/>
                      <a:pt x="64" y="107"/>
                    </a:cubicBezTo>
                    <a:cubicBezTo>
                      <a:pt x="64" y="107"/>
                      <a:pt x="63" y="107"/>
                      <a:pt x="63" y="107"/>
                    </a:cubicBezTo>
                    <a:close/>
                    <a:moveTo>
                      <a:pt x="63" y="102"/>
                    </a:moveTo>
                    <a:cubicBezTo>
                      <a:pt x="63" y="101"/>
                      <a:pt x="63" y="100"/>
                      <a:pt x="63" y="100"/>
                    </a:cubicBezTo>
                    <a:cubicBezTo>
                      <a:pt x="63" y="100"/>
                      <a:pt x="63" y="100"/>
                      <a:pt x="63" y="100"/>
                    </a:cubicBezTo>
                    <a:cubicBezTo>
                      <a:pt x="64" y="100"/>
                      <a:pt x="65" y="100"/>
                      <a:pt x="65" y="100"/>
                    </a:cubicBezTo>
                    <a:cubicBezTo>
                      <a:pt x="65" y="101"/>
                      <a:pt x="66" y="101"/>
                      <a:pt x="67" y="101"/>
                    </a:cubicBezTo>
                    <a:cubicBezTo>
                      <a:pt x="76" y="104"/>
                      <a:pt x="86" y="107"/>
                      <a:pt x="96" y="110"/>
                    </a:cubicBezTo>
                    <a:cubicBezTo>
                      <a:pt x="101" y="112"/>
                      <a:pt x="106" y="113"/>
                      <a:pt x="111" y="115"/>
                    </a:cubicBezTo>
                    <a:cubicBezTo>
                      <a:pt x="114" y="117"/>
                      <a:pt x="118" y="118"/>
                      <a:pt x="121" y="119"/>
                    </a:cubicBezTo>
                    <a:cubicBezTo>
                      <a:pt x="121" y="120"/>
                      <a:pt x="126" y="122"/>
                      <a:pt x="122" y="121"/>
                    </a:cubicBezTo>
                    <a:cubicBezTo>
                      <a:pt x="112" y="118"/>
                      <a:pt x="102" y="114"/>
                      <a:pt x="92" y="111"/>
                    </a:cubicBezTo>
                    <a:cubicBezTo>
                      <a:pt x="87" y="110"/>
                      <a:pt x="82" y="109"/>
                      <a:pt x="77" y="107"/>
                    </a:cubicBezTo>
                    <a:cubicBezTo>
                      <a:pt x="72" y="105"/>
                      <a:pt x="68" y="104"/>
                      <a:pt x="63" y="102"/>
                    </a:cubicBezTo>
                    <a:cubicBezTo>
                      <a:pt x="63" y="102"/>
                      <a:pt x="63" y="102"/>
                      <a:pt x="63" y="102"/>
                    </a:cubicBezTo>
                    <a:close/>
                    <a:moveTo>
                      <a:pt x="64" y="97"/>
                    </a:moveTo>
                    <a:cubicBezTo>
                      <a:pt x="65" y="96"/>
                      <a:pt x="65" y="95"/>
                      <a:pt x="65" y="95"/>
                    </a:cubicBezTo>
                    <a:cubicBezTo>
                      <a:pt x="73" y="98"/>
                      <a:pt x="81" y="100"/>
                      <a:pt x="89" y="102"/>
                    </a:cubicBezTo>
                    <a:cubicBezTo>
                      <a:pt x="92" y="103"/>
                      <a:pt x="96" y="104"/>
                      <a:pt x="99" y="106"/>
                    </a:cubicBezTo>
                    <a:cubicBezTo>
                      <a:pt x="106" y="108"/>
                      <a:pt x="112" y="110"/>
                      <a:pt x="118" y="112"/>
                    </a:cubicBezTo>
                    <a:cubicBezTo>
                      <a:pt x="121" y="113"/>
                      <a:pt x="122" y="113"/>
                      <a:pt x="122" y="113"/>
                    </a:cubicBezTo>
                    <a:cubicBezTo>
                      <a:pt x="122" y="113"/>
                      <a:pt x="122" y="113"/>
                      <a:pt x="122" y="114"/>
                    </a:cubicBezTo>
                    <a:cubicBezTo>
                      <a:pt x="121" y="114"/>
                      <a:pt x="118" y="113"/>
                      <a:pt x="116" y="112"/>
                    </a:cubicBezTo>
                    <a:cubicBezTo>
                      <a:pt x="113" y="112"/>
                      <a:pt x="110" y="111"/>
                      <a:pt x="107" y="110"/>
                    </a:cubicBezTo>
                    <a:cubicBezTo>
                      <a:pt x="93" y="106"/>
                      <a:pt x="78" y="102"/>
                      <a:pt x="64" y="97"/>
                    </a:cubicBezTo>
                    <a:close/>
                    <a:moveTo>
                      <a:pt x="67" y="95"/>
                    </a:moveTo>
                    <a:cubicBezTo>
                      <a:pt x="68" y="95"/>
                      <a:pt x="69" y="95"/>
                      <a:pt x="70" y="96"/>
                    </a:cubicBezTo>
                    <a:cubicBezTo>
                      <a:pt x="71" y="96"/>
                      <a:pt x="71" y="96"/>
                      <a:pt x="72" y="96"/>
                    </a:cubicBezTo>
                    <a:cubicBezTo>
                      <a:pt x="70" y="96"/>
                      <a:pt x="69" y="95"/>
                      <a:pt x="67" y="95"/>
                    </a:cubicBezTo>
                    <a:close/>
                    <a:moveTo>
                      <a:pt x="65" y="94"/>
                    </a:moveTo>
                    <a:cubicBezTo>
                      <a:pt x="66" y="93"/>
                      <a:pt x="66" y="93"/>
                      <a:pt x="66" y="92"/>
                    </a:cubicBezTo>
                    <a:cubicBezTo>
                      <a:pt x="69" y="93"/>
                      <a:pt x="71" y="93"/>
                      <a:pt x="73" y="94"/>
                    </a:cubicBezTo>
                    <a:cubicBezTo>
                      <a:pt x="74" y="95"/>
                      <a:pt x="75" y="95"/>
                      <a:pt x="76" y="96"/>
                    </a:cubicBezTo>
                    <a:cubicBezTo>
                      <a:pt x="79" y="97"/>
                      <a:pt x="82" y="98"/>
                      <a:pt x="85" y="99"/>
                    </a:cubicBezTo>
                    <a:cubicBezTo>
                      <a:pt x="92" y="101"/>
                      <a:pt x="99" y="103"/>
                      <a:pt x="107" y="105"/>
                    </a:cubicBezTo>
                    <a:cubicBezTo>
                      <a:pt x="110" y="106"/>
                      <a:pt x="113" y="107"/>
                      <a:pt x="116" y="108"/>
                    </a:cubicBezTo>
                    <a:cubicBezTo>
                      <a:pt x="117" y="109"/>
                      <a:pt x="119" y="109"/>
                      <a:pt x="121" y="110"/>
                    </a:cubicBezTo>
                    <a:cubicBezTo>
                      <a:pt x="121" y="110"/>
                      <a:pt x="121" y="110"/>
                      <a:pt x="121" y="110"/>
                    </a:cubicBezTo>
                    <a:cubicBezTo>
                      <a:pt x="119" y="110"/>
                      <a:pt x="117" y="109"/>
                      <a:pt x="115" y="109"/>
                    </a:cubicBezTo>
                    <a:cubicBezTo>
                      <a:pt x="108" y="107"/>
                      <a:pt x="101" y="104"/>
                      <a:pt x="94" y="102"/>
                    </a:cubicBezTo>
                    <a:cubicBezTo>
                      <a:pt x="93" y="102"/>
                      <a:pt x="93" y="102"/>
                      <a:pt x="92" y="102"/>
                    </a:cubicBezTo>
                    <a:cubicBezTo>
                      <a:pt x="87" y="100"/>
                      <a:pt x="82" y="99"/>
                      <a:pt x="77" y="98"/>
                    </a:cubicBezTo>
                    <a:cubicBezTo>
                      <a:pt x="73" y="96"/>
                      <a:pt x="69" y="94"/>
                      <a:pt x="65" y="94"/>
                    </a:cubicBezTo>
                    <a:close/>
                    <a:moveTo>
                      <a:pt x="66" y="80"/>
                    </a:moveTo>
                    <a:cubicBezTo>
                      <a:pt x="69" y="80"/>
                      <a:pt x="72" y="81"/>
                      <a:pt x="75" y="82"/>
                    </a:cubicBezTo>
                    <a:cubicBezTo>
                      <a:pt x="91" y="86"/>
                      <a:pt x="106" y="92"/>
                      <a:pt x="122" y="96"/>
                    </a:cubicBezTo>
                    <a:cubicBezTo>
                      <a:pt x="122" y="97"/>
                      <a:pt x="121" y="97"/>
                      <a:pt x="121" y="98"/>
                    </a:cubicBezTo>
                    <a:cubicBezTo>
                      <a:pt x="113" y="95"/>
                      <a:pt x="105" y="93"/>
                      <a:pt x="97" y="92"/>
                    </a:cubicBezTo>
                    <a:cubicBezTo>
                      <a:pt x="87" y="89"/>
                      <a:pt x="78" y="87"/>
                      <a:pt x="69" y="83"/>
                    </a:cubicBezTo>
                    <a:cubicBezTo>
                      <a:pt x="68" y="83"/>
                      <a:pt x="68" y="84"/>
                      <a:pt x="69" y="84"/>
                    </a:cubicBezTo>
                    <a:cubicBezTo>
                      <a:pt x="76" y="89"/>
                      <a:pt x="86" y="91"/>
                      <a:pt x="94" y="94"/>
                    </a:cubicBezTo>
                    <a:cubicBezTo>
                      <a:pt x="102" y="97"/>
                      <a:pt x="111" y="101"/>
                      <a:pt x="119" y="102"/>
                    </a:cubicBezTo>
                    <a:cubicBezTo>
                      <a:pt x="110" y="101"/>
                      <a:pt x="100" y="98"/>
                      <a:pt x="91" y="95"/>
                    </a:cubicBezTo>
                    <a:cubicBezTo>
                      <a:pt x="88" y="94"/>
                      <a:pt x="85" y="93"/>
                      <a:pt x="81" y="92"/>
                    </a:cubicBezTo>
                    <a:cubicBezTo>
                      <a:pt x="77" y="91"/>
                      <a:pt x="73" y="89"/>
                      <a:pt x="68" y="88"/>
                    </a:cubicBezTo>
                    <a:cubicBezTo>
                      <a:pt x="68" y="88"/>
                      <a:pt x="68" y="88"/>
                      <a:pt x="68" y="88"/>
                    </a:cubicBezTo>
                    <a:cubicBezTo>
                      <a:pt x="69" y="85"/>
                      <a:pt x="69" y="81"/>
                      <a:pt x="66" y="80"/>
                    </a:cubicBezTo>
                    <a:close/>
                    <a:moveTo>
                      <a:pt x="51" y="75"/>
                    </a:moveTo>
                    <a:cubicBezTo>
                      <a:pt x="47" y="74"/>
                      <a:pt x="43" y="73"/>
                      <a:pt x="40" y="72"/>
                    </a:cubicBezTo>
                    <a:cubicBezTo>
                      <a:pt x="39" y="72"/>
                      <a:pt x="29" y="69"/>
                      <a:pt x="34" y="70"/>
                    </a:cubicBezTo>
                    <a:cubicBezTo>
                      <a:pt x="51" y="71"/>
                      <a:pt x="68" y="78"/>
                      <a:pt x="83" y="83"/>
                    </a:cubicBezTo>
                    <a:cubicBezTo>
                      <a:pt x="91" y="86"/>
                      <a:pt x="99" y="89"/>
                      <a:pt x="107" y="91"/>
                    </a:cubicBezTo>
                    <a:cubicBezTo>
                      <a:pt x="112" y="92"/>
                      <a:pt x="118" y="92"/>
                      <a:pt x="122" y="95"/>
                    </a:cubicBezTo>
                    <a:cubicBezTo>
                      <a:pt x="106" y="91"/>
                      <a:pt x="91" y="86"/>
                      <a:pt x="75" y="81"/>
                    </a:cubicBezTo>
                    <a:cubicBezTo>
                      <a:pt x="67" y="79"/>
                      <a:pt x="59" y="77"/>
                      <a:pt x="51" y="75"/>
                    </a:cubicBezTo>
                    <a:close/>
                    <a:moveTo>
                      <a:pt x="45" y="78"/>
                    </a:moveTo>
                    <a:cubicBezTo>
                      <a:pt x="43" y="77"/>
                      <a:pt x="40" y="76"/>
                      <a:pt x="38" y="75"/>
                    </a:cubicBezTo>
                    <a:cubicBezTo>
                      <a:pt x="36" y="75"/>
                      <a:pt x="35" y="74"/>
                      <a:pt x="33" y="73"/>
                    </a:cubicBezTo>
                    <a:cubicBezTo>
                      <a:pt x="31" y="72"/>
                      <a:pt x="31" y="72"/>
                      <a:pt x="33" y="73"/>
                    </a:cubicBezTo>
                    <a:cubicBezTo>
                      <a:pt x="38" y="74"/>
                      <a:pt x="43" y="76"/>
                      <a:pt x="48" y="77"/>
                    </a:cubicBezTo>
                    <a:cubicBezTo>
                      <a:pt x="52" y="78"/>
                      <a:pt x="57" y="79"/>
                      <a:pt x="62" y="80"/>
                    </a:cubicBezTo>
                    <a:cubicBezTo>
                      <a:pt x="61" y="80"/>
                      <a:pt x="61" y="81"/>
                      <a:pt x="60" y="81"/>
                    </a:cubicBezTo>
                    <a:cubicBezTo>
                      <a:pt x="55" y="80"/>
                      <a:pt x="50" y="79"/>
                      <a:pt x="45" y="78"/>
                    </a:cubicBezTo>
                    <a:close/>
                    <a:moveTo>
                      <a:pt x="41" y="83"/>
                    </a:moveTo>
                    <a:cubicBezTo>
                      <a:pt x="39" y="82"/>
                      <a:pt x="37" y="82"/>
                      <a:pt x="35" y="81"/>
                    </a:cubicBezTo>
                    <a:cubicBezTo>
                      <a:pt x="34" y="81"/>
                      <a:pt x="26" y="78"/>
                      <a:pt x="31" y="79"/>
                    </a:cubicBezTo>
                    <a:cubicBezTo>
                      <a:pt x="35" y="80"/>
                      <a:pt x="39" y="81"/>
                      <a:pt x="43" y="82"/>
                    </a:cubicBezTo>
                    <a:cubicBezTo>
                      <a:pt x="42" y="82"/>
                      <a:pt x="42" y="83"/>
                      <a:pt x="41" y="83"/>
                    </a:cubicBezTo>
                    <a:close/>
                    <a:moveTo>
                      <a:pt x="39" y="87"/>
                    </a:moveTo>
                    <a:cubicBezTo>
                      <a:pt x="37" y="86"/>
                      <a:pt x="35" y="85"/>
                      <a:pt x="33" y="84"/>
                    </a:cubicBezTo>
                    <a:cubicBezTo>
                      <a:pt x="32" y="83"/>
                      <a:pt x="26" y="80"/>
                      <a:pt x="30" y="81"/>
                    </a:cubicBezTo>
                    <a:cubicBezTo>
                      <a:pt x="33" y="82"/>
                      <a:pt x="37" y="84"/>
                      <a:pt x="40" y="84"/>
                    </a:cubicBezTo>
                    <a:cubicBezTo>
                      <a:pt x="40" y="85"/>
                      <a:pt x="39" y="86"/>
                      <a:pt x="39" y="87"/>
                    </a:cubicBezTo>
                    <a:close/>
                    <a:moveTo>
                      <a:pt x="37" y="90"/>
                    </a:moveTo>
                    <a:cubicBezTo>
                      <a:pt x="34" y="89"/>
                      <a:pt x="32" y="88"/>
                      <a:pt x="30" y="87"/>
                    </a:cubicBezTo>
                    <a:cubicBezTo>
                      <a:pt x="29" y="86"/>
                      <a:pt x="24" y="84"/>
                      <a:pt x="28" y="86"/>
                    </a:cubicBezTo>
                    <a:cubicBezTo>
                      <a:pt x="31" y="87"/>
                      <a:pt x="35" y="87"/>
                      <a:pt x="38" y="88"/>
                    </a:cubicBezTo>
                    <a:cubicBezTo>
                      <a:pt x="38" y="88"/>
                      <a:pt x="38" y="88"/>
                      <a:pt x="37" y="89"/>
                    </a:cubicBezTo>
                    <a:cubicBezTo>
                      <a:pt x="37" y="89"/>
                      <a:pt x="37" y="90"/>
                      <a:pt x="37" y="90"/>
                    </a:cubicBezTo>
                    <a:close/>
                    <a:moveTo>
                      <a:pt x="34" y="94"/>
                    </a:moveTo>
                    <a:cubicBezTo>
                      <a:pt x="32" y="92"/>
                      <a:pt x="28" y="91"/>
                      <a:pt x="25" y="89"/>
                    </a:cubicBezTo>
                    <a:cubicBezTo>
                      <a:pt x="26" y="90"/>
                      <a:pt x="31" y="90"/>
                      <a:pt x="33" y="91"/>
                    </a:cubicBezTo>
                    <a:cubicBezTo>
                      <a:pt x="34" y="91"/>
                      <a:pt x="35" y="91"/>
                      <a:pt x="36" y="91"/>
                    </a:cubicBezTo>
                    <a:cubicBezTo>
                      <a:pt x="36" y="92"/>
                      <a:pt x="35" y="93"/>
                      <a:pt x="34" y="94"/>
                    </a:cubicBezTo>
                    <a:close/>
                    <a:moveTo>
                      <a:pt x="32" y="97"/>
                    </a:moveTo>
                    <a:cubicBezTo>
                      <a:pt x="31" y="97"/>
                      <a:pt x="29" y="96"/>
                      <a:pt x="28" y="95"/>
                    </a:cubicBezTo>
                    <a:cubicBezTo>
                      <a:pt x="27" y="94"/>
                      <a:pt x="22" y="92"/>
                      <a:pt x="26" y="93"/>
                    </a:cubicBezTo>
                    <a:cubicBezTo>
                      <a:pt x="28" y="94"/>
                      <a:pt x="31" y="95"/>
                      <a:pt x="34" y="95"/>
                    </a:cubicBezTo>
                    <a:cubicBezTo>
                      <a:pt x="33" y="96"/>
                      <a:pt x="33" y="97"/>
                      <a:pt x="32" y="97"/>
                    </a:cubicBezTo>
                    <a:close/>
                    <a:moveTo>
                      <a:pt x="31" y="100"/>
                    </a:moveTo>
                    <a:cubicBezTo>
                      <a:pt x="29" y="99"/>
                      <a:pt x="28" y="98"/>
                      <a:pt x="27" y="98"/>
                    </a:cubicBezTo>
                    <a:cubicBezTo>
                      <a:pt x="27" y="98"/>
                      <a:pt x="23" y="96"/>
                      <a:pt x="26" y="97"/>
                    </a:cubicBezTo>
                    <a:cubicBezTo>
                      <a:pt x="28" y="98"/>
                      <a:pt x="30" y="98"/>
                      <a:pt x="32" y="98"/>
                    </a:cubicBezTo>
                    <a:cubicBezTo>
                      <a:pt x="32" y="98"/>
                      <a:pt x="32" y="98"/>
                      <a:pt x="32" y="98"/>
                    </a:cubicBezTo>
                    <a:cubicBezTo>
                      <a:pt x="31" y="99"/>
                      <a:pt x="31" y="99"/>
                      <a:pt x="31" y="100"/>
                    </a:cubicBezTo>
                    <a:cubicBezTo>
                      <a:pt x="31" y="100"/>
                      <a:pt x="31" y="100"/>
                      <a:pt x="31" y="100"/>
                    </a:cubicBezTo>
                    <a:close/>
                    <a:moveTo>
                      <a:pt x="26" y="101"/>
                    </a:moveTo>
                    <a:cubicBezTo>
                      <a:pt x="25" y="100"/>
                      <a:pt x="25" y="100"/>
                      <a:pt x="26" y="100"/>
                    </a:cubicBezTo>
                    <a:cubicBezTo>
                      <a:pt x="27" y="100"/>
                      <a:pt x="29" y="100"/>
                      <a:pt x="30" y="100"/>
                    </a:cubicBezTo>
                    <a:cubicBezTo>
                      <a:pt x="30" y="101"/>
                      <a:pt x="29" y="101"/>
                      <a:pt x="28" y="102"/>
                    </a:cubicBezTo>
                    <a:cubicBezTo>
                      <a:pt x="28" y="101"/>
                      <a:pt x="27" y="101"/>
                      <a:pt x="26" y="101"/>
                    </a:cubicBezTo>
                    <a:close/>
                    <a:moveTo>
                      <a:pt x="28" y="103"/>
                    </a:moveTo>
                    <a:cubicBezTo>
                      <a:pt x="27" y="103"/>
                      <a:pt x="26" y="104"/>
                      <a:pt x="26" y="104"/>
                    </a:cubicBezTo>
                    <a:cubicBezTo>
                      <a:pt x="25" y="104"/>
                      <a:pt x="24" y="103"/>
                      <a:pt x="24" y="103"/>
                    </a:cubicBezTo>
                    <a:cubicBezTo>
                      <a:pt x="24" y="102"/>
                      <a:pt x="26" y="103"/>
                      <a:pt x="28" y="103"/>
                    </a:cubicBezTo>
                    <a:close/>
                    <a:moveTo>
                      <a:pt x="24" y="107"/>
                    </a:moveTo>
                    <a:cubicBezTo>
                      <a:pt x="22" y="105"/>
                      <a:pt x="23" y="105"/>
                      <a:pt x="25" y="105"/>
                    </a:cubicBezTo>
                    <a:cubicBezTo>
                      <a:pt x="25" y="105"/>
                      <a:pt x="25" y="105"/>
                      <a:pt x="25" y="106"/>
                    </a:cubicBezTo>
                    <a:cubicBezTo>
                      <a:pt x="24" y="106"/>
                      <a:pt x="24" y="107"/>
                      <a:pt x="24" y="107"/>
                    </a:cubicBezTo>
                    <a:close/>
                    <a:moveTo>
                      <a:pt x="23" y="108"/>
                    </a:moveTo>
                    <a:cubicBezTo>
                      <a:pt x="23" y="109"/>
                      <a:pt x="22" y="109"/>
                      <a:pt x="22" y="110"/>
                    </a:cubicBezTo>
                    <a:cubicBezTo>
                      <a:pt x="22" y="109"/>
                      <a:pt x="21" y="108"/>
                      <a:pt x="21" y="108"/>
                    </a:cubicBezTo>
                    <a:cubicBezTo>
                      <a:pt x="22" y="108"/>
                      <a:pt x="22" y="108"/>
                      <a:pt x="23" y="108"/>
                    </a:cubicBezTo>
                    <a:close/>
                    <a:moveTo>
                      <a:pt x="21" y="111"/>
                    </a:moveTo>
                    <a:cubicBezTo>
                      <a:pt x="21" y="111"/>
                      <a:pt x="21" y="112"/>
                      <a:pt x="21" y="112"/>
                    </a:cubicBezTo>
                    <a:cubicBezTo>
                      <a:pt x="21" y="112"/>
                      <a:pt x="21" y="112"/>
                      <a:pt x="21" y="111"/>
                    </a:cubicBezTo>
                    <a:cubicBezTo>
                      <a:pt x="21" y="111"/>
                      <a:pt x="21" y="110"/>
                      <a:pt x="21" y="109"/>
                    </a:cubicBezTo>
                    <a:cubicBezTo>
                      <a:pt x="21" y="110"/>
                      <a:pt x="21" y="111"/>
                      <a:pt x="21" y="111"/>
                    </a:cubicBezTo>
                    <a:close/>
                    <a:moveTo>
                      <a:pt x="21" y="107"/>
                    </a:moveTo>
                    <a:cubicBezTo>
                      <a:pt x="21" y="102"/>
                      <a:pt x="22" y="97"/>
                      <a:pt x="23" y="92"/>
                    </a:cubicBezTo>
                    <a:cubicBezTo>
                      <a:pt x="23" y="92"/>
                      <a:pt x="23" y="92"/>
                      <a:pt x="23" y="92"/>
                    </a:cubicBezTo>
                    <a:cubicBezTo>
                      <a:pt x="25" y="94"/>
                      <a:pt x="27" y="96"/>
                      <a:pt x="30" y="97"/>
                    </a:cubicBezTo>
                    <a:cubicBezTo>
                      <a:pt x="33" y="99"/>
                      <a:pt x="29" y="97"/>
                      <a:pt x="28" y="97"/>
                    </a:cubicBezTo>
                    <a:cubicBezTo>
                      <a:pt x="26" y="97"/>
                      <a:pt x="25" y="96"/>
                      <a:pt x="24" y="96"/>
                    </a:cubicBezTo>
                    <a:cubicBezTo>
                      <a:pt x="24" y="96"/>
                      <a:pt x="23" y="96"/>
                      <a:pt x="24" y="97"/>
                    </a:cubicBezTo>
                    <a:cubicBezTo>
                      <a:pt x="25" y="98"/>
                      <a:pt x="27" y="98"/>
                      <a:pt x="29" y="100"/>
                    </a:cubicBezTo>
                    <a:cubicBezTo>
                      <a:pt x="28" y="99"/>
                      <a:pt x="25" y="99"/>
                      <a:pt x="23" y="99"/>
                    </a:cubicBezTo>
                    <a:cubicBezTo>
                      <a:pt x="23" y="99"/>
                      <a:pt x="23" y="99"/>
                      <a:pt x="23" y="99"/>
                    </a:cubicBezTo>
                    <a:cubicBezTo>
                      <a:pt x="24" y="100"/>
                      <a:pt x="25" y="101"/>
                      <a:pt x="26" y="102"/>
                    </a:cubicBezTo>
                    <a:cubicBezTo>
                      <a:pt x="26" y="101"/>
                      <a:pt x="26" y="101"/>
                      <a:pt x="26" y="101"/>
                    </a:cubicBezTo>
                    <a:cubicBezTo>
                      <a:pt x="24" y="101"/>
                      <a:pt x="24" y="101"/>
                      <a:pt x="23" y="101"/>
                    </a:cubicBezTo>
                    <a:cubicBezTo>
                      <a:pt x="22" y="101"/>
                      <a:pt x="22" y="101"/>
                      <a:pt x="22" y="101"/>
                    </a:cubicBezTo>
                    <a:cubicBezTo>
                      <a:pt x="23" y="103"/>
                      <a:pt x="23" y="103"/>
                      <a:pt x="24" y="104"/>
                    </a:cubicBezTo>
                    <a:cubicBezTo>
                      <a:pt x="26" y="105"/>
                      <a:pt x="22" y="104"/>
                      <a:pt x="22" y="104"/>
                    </a:cubicBezTo>
                    <a:cubicBezTo>
                      <a:pt x="22" y="104"/>
                      <a:pt x="22" y="104"/>
                      <a:pt x="22" y="104"/>
                    </a:cubicBezTo>
                    <a:cubicBezTo>
                      <a:pt x="22" y="106"/>
                      <a:pt x="23" y="107"/>
                      <a:pt x="21" y="107"/>
                    </a:cubicBezTo>
                    <a:close/>
                    <a:moveTo>
                      <a:pt x="23" y="92"/>
                    </a:moveTo>
                    <a:cubicBezTo>
                      <a:pt x="23" y="91"/>
                      <a:pt x="23" y="90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5" y="90"/>
                      <a:pt x="27" y="91"/>
                      <a:pt x="29" y="92"/>
                    </a:cubicBezTo>
                    <a:cubicBezTo>
                      <a:pt x="30" y="92"/>
                      <a:pt x="32" y="94"/>
                      <a:pt x="33" y="95"/>
                    </a:cubicBezTo>
                    <a:cubicBezTo>
                      <a:pt x="30" y="94"/>
                      <a:pt x="27" y="92"/>
                      <a:pt x="23" y="92"/>
                    </a:cubicBezTo>
                    <a:cubicBezTo>
                      <a:pt x="23" y="91"/>
                      <a:pt x="23" y="92"/>
                      <a:pt x="23" y="92"/>
                    </a:cubicBezTo>
                    <a:close/>
                    <a:moveTo>
                      <a:pt x="24" y="88"/>
                    </a:moveTo>
                    <a:cubicBezTo>
                      <a:pt x="24" y="87"/>
                      <a:pt x="24" y="86"/>
                      <a:pt x="25" y="85"/>
                    </a:cubicBezTo>
                    <a:cubicBezTo>
                      <a:pt x="27" y="86"/>
                      <a:pt x="29" y="87"/>
                      <a:pt x="31" y="88"/>
                    </a:cubicBezTo>
                    <a:cubicBezTo>
                      <a:pt x="32" y="89"/>
                      <a:pt x="35" y="90"/>
                      <a:pt x="36" y="91"/>
                    </a:cubicBezTo>
                    <a:cubicBezTo>
                      <a:pt x="32" y="90"/>
                      <a:pt x="28" y="88"/>
                      <a:pt x="24" y="88"/>
                    </a:cubicBezTo>
                    <a:cubicBezTo>
                      <a:pt x="24" y="88"/>
                      <a:pt x="24" y="88"/>
                      <a:pt x="24" y="88"/>
                    </a:cubicBezTo>
                    <a:close/>
                    <a:moveTo>
                      <a:pt x="25" y="84"/>
                    </a:moveTo>
                    <a:cubicBezTo>
                      <a:pt x="26" y="81"/>
                      <a:pt x="27" y="79"/>
                      <a:pt x="28" y="76"/>
                    </a:cubicBezTo>
                    <a:cubicBezTo>
                      <a:pt x="28" y="76"/>
                      <a:pt x="28" y="76"/>
                      <a:pt x="28" y="76"/>
                    </a:cubicBezTo>
                    <a:cubicBezTo>
                      <a:pt x="33" y="78"/>
                      <a:pt x="38" y="80"/>
                      <a:pt x="43" y="81"/>
                    </a:cubicBezTo>
                    <a:cubicBezTo>
                      <a:pt x="38" y="80"/>
                      <a:pt x="33" y="79"/>
                      <a:pt x="28" y="78"/>
                    </a:cubicBezTo>
                    <a:cubicBezTo>
                      <a:pt x="28" y="78"/>
                      <a:pt x="28" y="78"/>
                      <a:pt x="28" y="79"/>
                    </a:cubicBezTo>
                    <a:cubicBezTo>
                      <a:pt x="30" y="80"/>
                      <a:pt x="32" y="81"/>
                      <a:pt x="34" y="81"/>
                    </a:cubicBezTo>
                    <a:cubicBezTo>
                      <a:pt x="34" y="82"/>
                      <a:pt x="42" y="84"/>
                      <a:pt x="38" y="83"/>
                    </a:cubicBezTo>
                    <a:cubicBezTo>
                      <a:pt x="34" y="82"/>
                      <a:pt x="31" y="80"/>
                      <a:pt x="27" y="80"/>
                    </a:cubicBezTo>
                    <a:cubicBezTo>
                      <a:pt x="26" y="80"/>
                      <a:pt x="26" y="81"/>
                      <a:pt x="27" y="81"/>
                    </a:cubicBezTo>
                    <a:cubicBezTo>
                      <a:pt x="30" y="83"/>
                      <a:pt x="34" y="85"/>
                      <a:pt x="38" y="87"/>
                    </a:cubicBezTo>
                    <a:cubicBezTo>
                      <a:pt x="37" y="87"/>
                      <a:pt x="33" y="86"/>
                      <a:pt x="32" y="86"/>
                    </a:cubicBezTo>
                    <a:cubicBezTo>
                      <a:pt x="29" y="85"/>
                      <a:pt x="27" y="85"/>
                      <a:pt x="25" y="84"/>
                    </a:cubicBezTo>
                    <a:close/>
                    <a:moveTo>
                      <a:pt x="28" y="76"/>
                    </a:moveTo>
                    <a:cubicBezTo>
                      <a:pt x="29" y="72"/>
                      <a:pt x="31" y="69"/>
                      <a:pt x="33" y="65"/>
                    </a:cubicBezTo>
                    <a:cubicBezTo>
                      <a:pt x="40" y="68"/>
                      <a:pt x="48" y="70"/>
                      <a:pt x="56" y="72"/>
                    </a:cubicBezTo>
                    <a:cubicBezTo>
                      <a:pt x="64" y="75"/>
                      <a:pt x="72" y="78"/>
                      <a:pt x="81" y="80"/>
                    </a:cubicBezTo>
                    <a:cubicBezTo>
                      <a:pt x="89" y="83"/>
                      <a:pt x="98" y="86"/>
                      <a:pt x="106" y="88"/>
                    </a:cubicBezTo>
                    <a:cubicBezTo>
                      <a:pt x="111" y="90"/>
                      <a:pt x="115" y="91"/>
                      <a:pt x="120" y="92"/>
                    </a:cubicBezTo>
                    <a:cubicBezTo>
                      <a:pt x="122" y="93"/>
                      <a:pt x="124" y="93"/>
                      <a:pt x="126" y="94"/>
                    </a:cubicBezTo>
                    <a:cubicBezTo>
                      <a:pt x="125" y="94"/>
                      <a:pt x="124" y="95"/>
                      <a:pt x="123" y="96"/>
                    </a:cubicBezTo>
                    <a:cubicBezTo>
                      <a:pt x="119" y="92"/>
                      <a:pt x="114" y="91"/>
                      <a:pt x="109" y="90"/>
                    </a:cubicBezTo>
                    <a:cubicBezTo>
                      <a:pt x="100" y="88"/>
                      <a:pt x="91" y="85"/>
                      <a:pt x="82" y="82"/>
                    </a:cubicBezTo>
                    <a:cubicBezTo>
                      <a:pt x="73" y="79"/>
                      <a:pt x="63" y="76"/>
                      <a:pt x="54" y="73"/>
                    </a:cubicBezTo>
                    <a:cubicBezTo>
                      <a:pt x="46" y="71"/>
                      <a:pt x="39" y="69"/>
                      <a:pt x="31" y="69"/>
                    </a:cubicBezTo>
                    <a:cubicBezTo>
                      <a:pt x="31" y="69"/>
                      <a:pt x="31" y="69"/>
                      <a:pt x="31" y="70"/>
                    </a:cubicBezTo>
                    <a:cubicBezTo>
                      <a:pt x="37" y="73"/>
                      <a:pt x="44" y="74"/>
                      <a:pt x="50" y="76"/>
                    </a:cubicBezTo>
                    <a:cubicBezTo>
                      <a:pt x="55" y="77"/>
                      <a:pt x="59" y="78"/>
                      <a:pt x="64" y="79"/>
                    </a:cubicBezTo>
                    <a:cubicBezTo>
                      <a:pt x="63" y="79"/>
                      <a:pt x="63" y="79"/>
                      <a:pt x="62" y="79"/>
                    </a:cubicBezTo>
                    <a:cubicBezTo>
                      <a:pt x="57" y="78"/>
                      <a:pt x="50" y="77"/>
                      <a:pt x="45" y="76"/>
                    </a:cubicBezTo>
                    <a:cubicBezTo>
                      <a:pt x="40" y="74"/>
                      <a:pt x="35" y="72"/>
                      <a:pt x="30" y="72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8" y="77"/>
                      <a:pt x="47" y="79"/>
                      <a:pt x="56" y="81"/>
                    </a:cubicBezTo>
                    <a:cubicBezTo>
                      <a:pt x="55" y="81"/>
                      <a:pt x="54" y="81"/>
                      <a:pt x="53" y="80"/>
                    </a:cubicBezTo>
                    <a:cubicBezTo>
                      <a:pt x="50" y="80"/>
                      <a:pt x="47" y="79"/>
                      <a:pt x="44" y="78"/>
                    </a:cubicBezTo>
                    <a:cubicBezTo>
                      <a:pt x="39" y="77"/>
                      <a:pt x="33" y="77"/>
                      <a:pt x="28" y="76"/>
                    </a:cubicBezTo>
                    <a:cubicBezTo>
                      <a:pt x="28" y="76"/>
                      <a:pt x="28" y="76"/>
                      <a:pt x="28" y="76"/>
                    </a:cubicBezTo>
                    <a:close/>
                    <a:moveTo>
                      <a:pt x="148" y="65"/>
                    </a:moveTo>
                    <a:cubicBezTo>
                      <a:pt x="148" y="65"/>
                      <a:pt x="148" y="65"/>
                      <a:pt x="147" y="65"/>
                    </a:cubicBezTo>
                    <a:cubicBezTo>
                      <a:pt x="144" y="64"/>
                      <a:pt x="140" y="63"/>
                      <a:pt x="136" y="62"/>
                    </a:cubicBezTo>
                    <a:cubicBezTo>
                      <a:pt x="132" y="61"/>
                      <a:pt x="127" y="60"/>
                      <a:pt x="122" y="59"/>
                    </a:cubicBezTo>
                    <a:cubicBezTo>
                      <a:pt x="114" y="57"/>
                      <a:pt x="105" y="54"/>
                      <a:pt x="97" y="53"/>
                    </a:cubicBezTo>
                    <a:cubicBezTo>
                      <a:pt x="99" y="51"/>
                      <a:pt x="100" y="50"/>
                      <a:pt x="102" y="48"/>
                    </a:cubicBezTo>
                    <a:cubicBezTo>
                      <a:pt x="109" y="51"/>
                      <a:pt x="117" y="52"/>
                      <a:pt x="124" y="54"/>
                    </a:cubicBezTo>
                    <a:cubicBezTo>
                      <a:pt x="128" y="55"/>
                      <a:pt x="132" y="56"/>
                      <a:pt x="136" y="58"/>
                    </a:cubicBezTo>
                    <a:cubicBezTo>
                      <a:pt x="139" y="58"/>
                      <a:pt x="141" y="59"/>
                      <a:pt x="143" y="60"/>
                    </a:cubicBezTo>
                    <a:cubicBezTo>
                      <a:pt x="143" y="60"/>
                      <a:pt x="143" y="60"/>
                      <a:pt x="144" y="60"/>
                    </a:cubicBezTo>
                    <a:cubicBezTo>
                      <a:pt x="144" y="60"/>
                      <a:pt x="145" y="61"/>
                      <a:pt x="145" y="61"/>
                    </a:cubicBezTo>
                    <a:cubicBezTo>
                      <a:pt x="141" y="60"/>
                      <a:pt x="138" y="59"/>
                      <a:pt x="135" y="58"/>
                    </a:cubicBezTo>
                    <a:cubicBezTo>
                      <a:pt x="131" y="57"/>
                      <a:pt x="127" y="56"/>
                      <a:pt x="123" y="55"/>
                    </a:cubicBezTo>
                    <a:cubicBezTo>
                      <a:pt x="115" y="53"/>
                      <a:pt x="108" y="51"/>
                      <a:pt x="100" y="50"/>
                    </a:cubicBezTo>
                    <a:cubicBezTo>
                      <a:pt x="100" y="50"/>
                      <a:pt x="99" y="51"/>
                      <a:pt x="100" y="51"/>
                    </a:cubicBezTo>
                    <a:cubicBezTo>
                      <a:pt x="108" y="55"/>
                      <a:pt x="116" y="56"/>
                      <a:pt x="125" y="58"/>
                    </a:cubicBezTo>
                    <a:cubicBezTo>
                      <a:pt x="129" y="59"/>
                      <a:pt x="134" y="60"/>
                      <a:pt x="139" y="61"/>
                    </a:cubicBezTo>
                    <a:cubicBezTo>
                      <a:pt x="141" y="62"/>
                      <a:pt x="143" y="63"/>
                      <a:pt x="145" y="63"/>
                    </a:cubicBezTo>
                    <a:cubicBezTo>
                      <a:pt x="145" y="63"/>
                      <a:pt x="146" y="64"/>
                      <a:pt x="148" y="64"/>
                    </a:cubicBezTo>
                    <a:cubicBezTo>
                      <a:pt x="148" y="65"/>
                      <a:pt x="148" y="65"/>
                      <a:pt x="148" y="65"/>
                    </a:cubicBezTo>
                    <a:close/>
                    <a:moveTo>
                      <a:pt x="103" y="48"/>
                    </a:moveTo>
                    <a:cubicBezTo>
                      <a:pt x="104" y="47"/>
                      <a:pt x="106" y="46"/>
                      <a:pt x="107" y="45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3" y="49"/>
                      <a:pt x="119" y="49"/>
                      <a:pt x="125" y="51"/>
                    </a:cubicBezTo>
                    <a:cubicBezTo>
                      <a:pt x="128" y="52"/>
                      <a:pt x="131" y="53"/>
                      <a:pt x="134" y="54"/>
                    </a:cubicBezTo>
                    <a:cubicBezTo>
                      <a:pt x="134" y="54"/>
                      <a:pt x="143" y="57"/>
                      <a:pt x="138" y="56"/>
                    </a:cubicBezTo>
                    <a:cubicBezTo>
                      <a:pt x="132" y="55"/>
                      <a:pt x="126" y="52"/>
                      <a:pt x="120" y="51"/>
                    </a:cubicBezTo>
                    <a:cubicBezTo>
                      <a:pt x="114" y="50"/>
                      <a:pt x="109" y="49"/>
                      <a:pt x="103" y="48"/>
                    </a:cubicBezTo>
                    <a:close/>
                    <a:moveTo>
                      <a:pt x="107" y="45"/>
                    </a:moveTo>
                    <a:cubicBezTo>
                      <a:pt x="109" y="45"/>
                      <a:pt x="112" y="44"/>
                      <a:pt x="114" y="44"/>
                    </a:cubicBezTo>
                    <a:cubicBezTo>
                      <a:pt x="119" y="45"/>
                      <a:pt x="125" y="47"/>
                      <a:pt x="129" y="49"/>
                    </a:cubicBezTo>
                    <a:cubicBezTo>
                      <a:pt x="122" y="48"/>
                      <a:pt x="114" y="46"/>
                      <a:pt x="107" y="45"/>
                    </a:cubicBezTo>
                    <a:cubicBezTo>
                      <a:pt x="107" y="45"/>
                      <a:pt x="107" y="45"/>
                      <a:pt x="107" y="45"/>
                    </a:cubicBezTo>
                    <a:close/>
                    <a:moveTo>
                      <a:pt x="139" y="55"/>
                    </a:moveTo>
                    <a:cubicBezTo>
                      <a:pt x="135" y="54"/>
                      <a:pt x="132" y="52"/>
                      <a:pt x="129" y="51"/>
                    </a:cubicBezTo>
                    <a:cubicBezTo>
                      <a:pt x="124" y="50"/>
                      <a:pt x="119" y="49"/>
                      <a:pt x="114" y="48"/>
                    </a:cubicBezTo>
                    <a:cubicBezTo>
                      <a:pt x="112" y="47"/>
                      <a:pt x="110" y="47"/>
                      <a:pt x="109" y="46"/>
                    </a:cubicBezTo>
                    <a:cubicBezTo>
                      <a:pt x="110" y="46"/>
                      <a:pt x="111" y="47"/>
                      <a:pt x="112" y="47"/>
                    </a:cubicBezTo>
                    <a:cubicBezTo>
                      <a:pt x="114" y="47"/>
                      <a:pt x="116" y="48"/>
                      <a:pt x="118" y="48"/>
                    </a:cubicBezTo>
                    <a:cubicBezTo>
                      <a:pt x="123" y="49"/>
                      <a:pt x="127" y="50"/>
                      <a:pt x="132" y="50"/>
                    </a:cubicBezTo>
                    <a:cubicBezTo>
                      <a:pt x="134" y="52"/>
                      <a:pt x="136" y="53"/>
                      <a:pt x="139" y="55"/>
                    </a:cubicBezTo>
                    <a:close/>
                    <a:moveTo>
                      <a:pt x="143" y="59"/>
                    </a:moveTo>
                    <a:cubicBezTo>
                      <a:pt x="138" y="57"/>
                      <a:pt x="132" y="55"/>
                      <a:pt x="126" y="54"/>
                    </a:cubicBezTo>
                    <a:cubicBezTo>
                      <a:pt x="120" y="52"/>
                      <a:pt x="114" y="51"/>
                      <a:pt x="109" y="49"/>
                    </a:cubicBezTo>
                    <a:cubicBezTo>
                      <a:pt x="109" y="50"/>
                      <a:pt x="110" y="50"/>
                      <a:pt x="111" y="50"/>
                    </a:cubicBezTo>
                    <a:cubicBezTo>
                      <a:pt x="115" y="51"/>
                      <a:pt x="118" y="51"/>
                      <a:pt x="121" y="52"/>
                    </a:cubicBezTo>
                    <a:cubicBezTo>
                      <a:pt x="128" y="54"/>
                      <a:pt x="134" y="56"/>
                      <a:pt x="141" y="57"/>
                    </a:cubicBezTo>
                    <a:cubicBezTo>
                      <a:pt x="142" y="58"/>
                      <a:pt x="143" y="59"/>
                      <a:pt x="143" y="59"/>
                    </a:cubicBezTo>
                    <a:close/>
                    <a:moveTo>
                      <a:pt x="147" y="64"/>
                    </a:moveTo>
                    <a:cubicBezTo>
                      <a:pt x="132" y="57"/>
                      <a:pt x="116" y="58"/>
                      <a:pt x="102" y="51"/>
                    </a:cubicBezTo>
                    <a:cubicBezTo>
                      <a:pt x="105" y="53"/>
                      <a:pt x="110" y="53"/>
                      <a:pt x="114" y="54"/>
                    </a:cubicBezTo>
                    <a:cubicBezTo>
                      <a:pt x="118" y="55"/>
                      <a:pt x="123" y="56"/>
                      <a:pt x="128" y="57"/>
                    </a:cubicBezTo>
                    <a:cubicBezTo>
                      <a:pt x="132" y="58"/>
                      <a:pt x="136" y="59"/>
                      <a:pt x="140" y="61"/>
                    </a:cubicBezTo>
                    <a:cubicBezTo>
                      <a:pt x="142" y="61"/>
                      <a:pt x="144" y="62"/>
                      <a:pt x="145" y="62"/>
                    </a:cubicBezTo>
                    <a:cubicBezTo>
                      <a:pt x="146" y="62"/>
                      <a:pt x="146" y="62"/>
                      <a:pt x="146" y="63"/>
                    </a:cubicBezTo>
                    <a:cubicBezTo>
                      <a:pt x="147" y="63"/>
                      <a:pt x="147" y="63"/>
                      <a:pt x="147" y="64"/>
                    </a:cubicBezTo>
                    <a:close/>
                    <a:moveTo>
                      <a:pt x="150" y="69"/>
                    </a:moveTo>
                    <a:cubicBezTo>
                      <a:pt x="141" y="67"/>
                      <a:pt x="132" y="65"/>
                      <a:pt x="123" y="62"/>
                    </a:cubicBezTo>
                    <a:cubicBezTo>
                      <a:pt x="114" y="60"/>
                      <a:pt x="104" y="58"/>
                      <a:pt x="95" y="56"/>
                    </a:cubicBezTo>
                    <a:cubicBezTo>
                      <a:pt x="95" y="56"/>
                      <a:pt x="95" y="56"/>
                      <a:pt x="95" y="56"/>
                    </a:cubicBezTo>
                    <a:cubicBezTo>
                      <a:pt x="95" y="55"/>
                      <a:pt x="96" y="54"/>
                      <a:pt x="96" y="54"/>
                    </a:cubicBezTo>
                    <a:cubicBezTo>
                      <a:pt x="107" y="55"/>
                      <a:pt x="118" y="59"/>
                      <a:pt x="129" y="61"/>
                    </a:cubicBezTo>
                    <a:cubicBezTo>
                      <a:pt x="134" y="62"/>
                      <a:pt x="138" y="63"/>
                      <a:pt x="142" y="64"/>
                    </a:cubicBezTo>
                    <a:cubicBezTo>
                      <a:pt x="144" y="65"/>
                      <a:pt x="146" y="66"/>
                      <a:pt x="149" y="66"/>
                    </a:cubicBezTo>
                    <a:cubicBezTo>
                      <a:pt x="149" y="67"/>
                      <a:pt x="150" y="68"/>
                      <a:pt x="150" y="69"/>
                    </a:cubicBezTo>
                    <a:close/>
                    <a:moveTo>
                      <a:pt x="82" y="41"/>
                    </a:moveTo>
                    <a:cubicBezTo>
                      <a:pt x="79" y="39"/>
                      <a:pt x="77" y="37"/>
                      <a:pt x="74" y="35"/>
                    </a:cubicBezTo>
                    <a:cubicBezTo>
                      <a:pt x="74" y="35"/>
                      <a:pt x="74" y="35"/>
                      <a:pt x="73" y="34"/>
                    </a:cubicBezTo>
                    <a:cubicBezTo>
                      <a:pt x="76" y="36"/>
                      <a:pt x="79" y="38"/>
                      <a:pt x="82" y="40"/>
                    </a:cubicBezTo>
                    <a:cubicBezTo>
                      <a:pt x="82" y="40"/>
                      <a:pt x="82" y="40"/>
                      <a:pt x="82" y="40"/>
                    </a:cubicBezTo>
                    <a:cubicBezTo>
                      <a:pt x="82" y="40"/>
                      <a:pt x="82" y="41"/>
                      <a:pt x="82" y="41"/>
                    </a:cubicBezTo>
                    <a:cubicBezTo>
                      <a:pt x="82" y="41"/>
                      <a:pt x="82" y="41"/>
                      <a:pt x="82" y="41"/>
                    </a:cubicBezTo>
                    <a:close/>
                    <a:moveTo>
                      <a:pt x="81" y="42"/>
                    </a:moveTo>
                    <a:cubicBezTo>
                      <a:pt x="81" y="42"/>
                      <a:pt x="81" y="43"/>
                      <a:pt x="80" y="43"/>
                    </a:cubicBezTo>
                    <a:cubicBezTo>
                      <a:pt x="78" y="41"/>
                      <a:pt x="75" y="39"/>
                      <a:pt x="73" y="37"/>
                    </a:cubicBezTo>
                    <a:cubicBezTo>
                      <a:pt x="75" y="39"/>
                      <a:pt x="78" y="40"/>
                      <a:pt x="81" y="42"/>
                    </a:cubicBezTo>
                    <a:cubicBezTo>
                      <a:pt x="81" y="42"/>
                      <a:pt x="81" y="42"/>
                      <a:pt x="81" y="42"/>
                    </a:cubicBezTo>
                    <a:close/>
                    <a:moveTo>
                      <a:pt x="80" y="44"/>
                    </a:moveTo>
                    <a:cubicBezTo>
                      <a:pt x="80" y="45"/>
                      <a:pt x="79" y="45"/>
                      <a:pt x="79" y="46"/>
                    </a:cubicBezTo>
                    <a:cubicBezTo>
                      <a:pt x="77" y="44"/>
                      <a:pt x="74" y="42"/>
                      <a:pt x="71" y="40"/>
                    </a:cubicBezTo>
                    <a:cubicBezTo>
                      <a:pt x="69" y="39"/>
                      <a:pt x="66" y="37"/>
                      <a:pt x="64" y="35"/>
                    </a:cubicBezTo>
                    <a:cubicBezTo>
                      <a:pt x="62" y="33"/>
                      <a:pt x="67" y="36"/>
                      <a:pt x="68" y="37"/>
                    </a:cubicBezTo>
                    <a:cubicBezTo>
                      <a:pt x="69" y="37"/>
                      <a:pt x="71" y="38"/>
                      <a:pt x="72" y="39"/>
                    </a:cubicBezTo>
                    <a:cubicBezTo>
                      <a:pt x="75" y="40"/>
                      <a:pt x="77" y="42"/>
                      <a:pt x="80" y="44"/>
                    </a:cubicBezTo>
                    <a:close/>
                    <a:moveTo>
                      <a:pt x="79" y="47"/>
                    </a:moveTo>
                    <a:cubicBezTo>
                      <a:pt x="78" y="47"/>
                      <a:pt x="78" y="48"/>
                      <a:pt x="78" y="48"/>
                    </a:cubicBezTo>
                    <a:cubicBezTo>
                      <a:pt x="78" y="49"/>
                      <a:pt x="78" y="49"/>
                      <a:pt x="77" y="49"/>
                    </a:cubicBezTo>
                    <a:cubicBezTo>
                      <a:pt x="76" y="48"/>
                      <a:pt x="74" y="47"/>
                      <a:pt x="73" y="46"/>
                    </a:cubicBezTo>
                    <a:cubicBezTo>
                      <a:pt x="70" y="45"/>
                      <a:pt x="68" y="43"/>
                      <a:pt x="65" y="41"/>
                    </a:cubicBezTo>
                    <a:cubicBezTo>
                      <a:pt x="64" y="40"/>
                      <a:pt x="61" y="38"/>
                      <a:pt x="60" y="37"/>
                    </a:cubicBezTo>
                    <a:cubicBezTo>
                      <a:pt x="62" y="38"/>
                      <a:pt x="64" y="39"/>
                      <a:pt x="66" y="40"/>
                    </a:cubicBezTo>
                    <a:cubicBezTo>
                      <a:pt x="70" y="43"/>
                      <a:pt x="74" y="45"/>
                      <a:pt x="79" y="47"/>
                    </a:cubicBezTo>
                    <a:cubicBezTo>
                      <a:pt x="79" y="47"/>
                      <a:pt x="79" y="47"/>
                      <a:pt x="79" y="47"/>
                    </a:cubicBezTo>
                    <a:close/>
                    <a:moveTo>
                      <a:pt x="77" y="50"/>
                    </a:moveTo>
                    <a:cubicBezTo>
                      <a:pt x="75" y="52"/>
                      <a:pt x="73" y="50"/>
                      <a:pt x="71" y="48"/>
                    </a:cubicBezTo>
                    <a:cubicBezTo>
                      <a:pt x="70" y="48"/>
                      <a:pt x="70" y="48"/>
                      <a:pt x="69" y="48"/>
                    </a:cubicBezTo>
                    <a:cubicBezTo>
                      <a:pt x="68" y="47"/>
                      <a:pt x="68" y="47"/>
                      <a:pt x="67" y="47"/>
                    </a:cubicBezTo>
                    <a:cubicBezTo>
                      <a:pt x="66" y="46"/>
                      <a:pt x="64" y="45"/>
                      <a:pt x="63" y="44"/>
                    </a:cubicBezTo>
                    <a:cubicBezTo>
                      <a:pt x="62" y="43"/>
                      <a:pt x="61" y="42"/>
                      <a:pt x="59" y="41"/>
                    </a:cubicBezTo>
                    <a:cubicBezTo>
                      <a:pt x="58" y="40"/>
                      <a:pt x="58" y="39"/>
                      <a:pt x="59" y="40"/>
                    </a:cubicBezTo>
                    <a:cubicBezTo>
                      <a:pt x="61" y="41"/>
                      <a:pt x="63" y="42"/>
                      <a:pt x="65" y="43"/>
                    </a:cubicBezTo>
                    <a:cubicBezTo>
                      <a:pt x="68" y="44"/>
                      <a:pt x="70" y="46"/>
                      <a:pt x="72" y="47"/>
                    </a:cubicBezTo>
                    <a:cubicBezTo>
                      <a:pt x="73" y="48"/>
                      <a:pt x="74" y="48"/>
                      <a:pt x="75" y="49"/>
                    </a:cubicBezTo>
                    <a:cubicBezTo>
                      <a:pt x="76" y="49"/>
                      <a:pt x="76" y="50"/>
                      <a:pt x="77" y="49"/>
                    </a:cubicBezTo>
                    <a:cubicBezTo>
                      <a:pt x="77" y="49"/>
                      <a:pt x="77" y="50"/>
                      <a:pt x="77" y="50"/>
                    </a:cubicBezTo>
                    <a:close/>
                    <a:moveTo>
                      <a:pt x="68" y="48"/>
                    </a:moveTo>
                    <a:cubicBezTo>
                      <a:pt x="67" y="48"/>
                      <a:pt x="65" y="49"/>
                      <a:pt x="63" y="49"/>
                    </a:cubicBezTo>
                    <a:cubicBezTo>
                      <a:pt x="60" y="47"/>
                      <a:pt x="57" y="46"/>
                      <a:pt x="55" y="43"/>
                    </a:cubicBezTo>
                    <a:cubicBezTo>
                      <a:pt x="51" y="39"/>
                      <a:pt x="58" y="43"/>
                      <a:pt x="59" y="44"/>
                    </a:cubicBezTo>
                    <a:cubicBezTo>
                      <a:pt x="61" y="45"/>
                      <a:pt x="63" y="45"/>
                      <a:pt x="65" y="46"/>
                    </a:cubicBezTo>
                    <a:cubicBezTo>
                      <a:pt x="66" y="47"/>
                      <a:pt x="66" y="47"/>
                      <a:pt x="67" y="48"/>
                    </a:cubicBezTo>
                    <a:cubicBezTo>
                      <a:pt x="67" y="48"/>
                      <a:pt x="67" y="48"/>
                      <a:pt x="67" y="48"/>
                    </a:cubicBezTo>
                    <a:cubicBezTo>
                      <a:pt x="68" y="48"/>
                      <a:pt x="68" y="48"/>
                      <a:pt x="68" y="48"/>
                    </a:cubicBezTo>
                    <a:close/>
                    <a:moveTo>
                      <a:pt x="62" y="50"/>
                    </a:moveTo>
                    <a:cubicBezTo>
                      <a:pt x="61" y="50"/>
                      <a:pt x="60" y="51"/>
                      <a:pt x="60" y="51"/>
                    </a:cubicBezTo>
                    <a:cubicBezTo>
                      <a:pt x="58" y="50"/>
                      <a:pt x="56" y="49"/>
                      <a:pt x="55" y="48"/>
                    </a:cubicBezTo>
                    <a:cubicBezTo>
                      <a:pt x="53" y="47"/>
                      <a:pt x="50" y="44"/>
                      <a:pt x="54" y="46"/>
                    </a:cubicBezTo>
                    <a:cubicBezTo>
                      <a:pt x="56" y="47"/>
                      <a:pt x="59" y="49"/>
                      <a:pt x="62" y="50"/>
                    </a:cubicBezTo>
                    <a:close/>
                    <a:moveTo>
                      <a:pt x="57" y="54"/>
                    </a:moveTo>
                    <a:cubicBezTo>
                      <a:pt x="54" y="52"/>
                      <a:pt x="51" y="50"/>
                      <a:pt x="49" y="48"/>
                    </a:cubicBezTo>
                    <a:cubicBezTo>
                      <a:pt x="51" y="50"/>
                      <a:pt x="56" y="51"/>
                      <a:pt x="59" y="52"/>
                    </a:cubicBezTo>
                    <a:cubicBezTo>
                      <a:pt x="58" y="52"/>
                      <a:pt x="57" y="53"/>
                      <a:pt x="57" y="54"/>
                    </a:cubicBezTo>
                    <a:close/>
                    <a:moveTo>
                      <a:pt x="49" y="55"/>
                    </a:moveTo>
                    <a:cubicBezTo>
                      <a:pt x="51" y="55"/>
                      <a:pt x="53" y="56"/>
                      <a:pt x="55" y="57"/>
                    </a:cubicBezTo>
                    <a:cubicBezTo>
                      <a:pt x="55" y="57"/>
                      <a:pt x="55" y="57"/>
                      <a:pt x="55" y="58"/>
                    </a:cubicBezTo>
                    <a:cubicBezTo>
                      <a:pt x="53" y="57"/>
                      <a:pt x="51" y="56"/>
                      <a:pt x="49" y="55"/>
                    </a:cubicBezTo>
                    <a:close/>
                    <a:moveTo>
                      <a:pt x="62" y="63"/>
                    </a:moveTo>
                    <a:cubicBezTo>
                      <a:pt x="61" y="63"/>
                      <a:pt x="61" y="63"/>
                      <a:pt x="60" y="63"/>
                    </a:cubicBezTo>
                    <a:cubicBezTo>
                      <a:pt x="61" y="63"/>
                      <a:pt x="61" y="62"/>
                      <a:pt x="61" y="62"/>
                    </a:cubicBezTo>
                    <a:cubicBezTo>
                      <a:pt x="61" y="62"/>
                      <a:pt x="62" y="63"/>
                      <a:pt x="62" y="63"/>
                    </a:cubicBezTo>
                    <a:close/>
                    <a:moveTo>
                      <a:pt x="63" y="61"/>
                    </a:moveTo>
                    <a:cubicBezTo>
                      <a:pt x="63" y="61"/>
                      <a:pt x="63" y="61"/>
                      <a:pt x="63" y="61"/>
                    </a:cubicBezTo>
                    <a:cubicBezTo>
                      <a:pt x="64" y="61"/>
                      <a:pt x="63" y="61"/>
                      <a:pt x="63" y="61"/>
                    </a:cubicBezTo>
                    <a:close/>
                    <a:moveTo>
                      <a:pt x="66" y="59"/>
                    </a:moveTo>
                    <a:cubicBezTo>
                      <a:pt x="67" y="61"/>
                      <a:pt x="66" y="60"/>
                      <a:pt x="64" y="60"/>
                    </a:cubicBezTo>
                    <a:cubicBezTo>
                      <a:pt x="65" y="59"/>
                      <a:pt x="65" y="59"/>
                      <a:pt x="66" y="59"/>
                    </a:cubicBezTo>
                    <a:cubicBezTo>
                      <a:pt x="65" y="59"/>
                      <a:pt x="65" y="59"/>
                      <a:pt x="66" y="59"/>
                    </a:cubicBezTo>
                    <a:close/>
                    <a:moveTo>
                      <a:pt x="66" y="59"/>
                    </a:moveTo>
                    <a:cubicBezTo>
                      <a:pt x="66" y="59"/>
                      <a:pt x="66" y="58"/>
                      <a:pt x="66" y="58"/>
                    </a:cubicBezTo>
                    <a:cubicBezTo>
                      <a:pt x="67" y="58"/>
                      <a:pt x="67" y="58"/>
                      <a:pt x="68" y="57"/>
                    </a:cubicBezTo>
                    <a:cubicBezTo>
                      <a:pt x="68" y="58"/>
                      <a:pt x="68" y="59"/>
                      <a:pt x="68" y="59"/>
                    </a:cubicBezTo>
                    <a:cubicBezTo>
                      <a:pt x="68" y="59"/>
                      <a:pt x="67" y="59"/>
                      <a:pt x="66" y="59"/>
                    </a:cubicBezTo>
                    <a:cubicBezTo>
                      <a:pt x="66" y="59"/>
                      <a:pt x="66" y="59"/>
                      <a:pt x="66" y="59"/>
                    </a:cubicBezTo>
                    <a:close/>
                    <a:moveTo>
                      <a:pt x="68" y="60"/>
                    </a:moveTo>
                    <a:cubicBezTo>
                      <a:pt x="68" y="60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6" y="59"/>
                      <a:pt x="67" y="59"/>
                      <a:pt x="68" y="60"/>
                    </a:cubicBezTo>
                    <a:cubicBezTo>
                      <a:pt x="68" y="60"/>
                      <a:pt x="68" y="60"/>
                      <a:pt x="68" y="60"/>
                    </a:cubicBezTo>
                    <a:close/>
                    <a:moveTo>
                      <a:pt x="67" y="61"/>
                    </a:moveTo>
                    <a:cubicBezTo>
                      <a:pt x="67" y="61"/>
                      <a:pt x="66" y="61"/>
                      <a:pt x="66" y="62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4" y="61"/>
                      <a:pt x="66" y="61"/>
                      <a:pt x="67" y="61"/>
                    </a:cubicBezTo>
                    <a:close/>
                    <a:moveTo>
                      <a:pt x="64" y="62"/>
                    </a:moveTo>
                    <a:cubicBezTo>
                      <a:pt x="64" y="62"/>
                      <a:pt x="63" y="63"/>
                      <a:pt x="63" y="63"/>
                    </a:cubicBezTo>
                    <a:cubicBezTo>
                      <a:pt x="61" y="61"/>
                      <a:pt x="63" y="62"/>
                      <a:pt x="64" y="62"/>
                    </a:cubicBezTo>
                    <a:close/>
                    <a:moveTo>
                      <a:pt x="62" y="64"/>
                    </a:moveTo>
                    <a:cubicBezTo>
                      <a:pt x="61" y="64"/>
                      <a:pt x="60" y="65"/>
                      <a:pt x="60" y="66"/>
                    </a:cubicBezTo>
                    <a:cubicBezTo>
                      <a:pt x="56" y="64"/>
                      <a:pt x="53" y="63"/>
                      <a:pt x="50" y="61"/>
                    </a:cubicBezTo>
                    <a:cubicBezTo>
                      <a:pt x="47" y="60"/>
                      <a:pt x="43" y="58"/>
                      <a:pt x="40" y="57"/>
                    </a:cubicBezTo>
                    <a:cubicBezTo>
                      <a:pt x="47" y="59"/>
                      <a:pt x="54" y="63"/>
                      <a:pt x="62" y="64"/>
                    </a:cubicBezTo>
                    <a:close/>
                    <a:moveTo>
                      <a:pt x="59" y="69"/>
                    </a:moveTo>
                    <a:cubicBezTo>
                      <a:pt x="59" y="69"/>
                      <a:pt x="59" y="69"/>
                      <a:pt x="59" y="69"/>
                    </a:cubicBezTo>
                    <a:cubicBezTo>
                      <a:pt x="59" y="69"/>
                      <a:pt x="58" y="69"/>
                      <a:pt x="58" y="68"/>
                    </a:cubicBezTo>
                    <a:cubicBezTo>
                      <a:pt x="53" y="67"/>
                      <a:pt x="49" y="65"/>
                      <a:pt x="45" y="63"/>
                    </a:cubicBezTo>
                    <a:cubicBezTo>
                      <a:pt x="44" y="62"/>
                      <a:pt x="42" y="60"/>
                      <a:pt x="40" y="60"/>
                    </a:cubicBezTo>
                    <a:cubicBezTo>
                      <a:pt x="42" y="60"/>
                      <a:pt x="44" y="61"/>
                      <a:pt x="46" y="62"/>
                    </a:cubicBezTo>
                    <a:cubicBezTo>
                      <a:pt x="51" y="64"/>
                      <a:pt x="55" y="66"/>
                      <a:pt x="59" y="67"/>
                    </a:cubicBezTo>
                    <a:cubicBezTo>
                      <a:pt x="59" y="68"/>
                      <a:pt x="59" y="68"/>
                      <a:pt x="59" y="69"/>
                    </a:cubicBezTo>
                    <a:close/>
                    <a:moveTo>
                      <a:pt x="68" y="72"/>
                    </a:moveTo>
                    <a:cubicBezTo>
                      <a:pt x="70" y="73"/>
                      <a:pt x="71" y="73"/>
                      <a:pt x="73" y="74"/>
                    </a:cubicBezTo>
                    <a:cubicBezTo>
                      <a:pt x="75" y="75"/>
                      <a:pt x="77" y="76"/>
                      <a:pt x="80" y="77"/>
                    </a:cubicBezTo>
                    <a:cubicBezTo>
                      <a:pt x="83" y="78"/>
                      <a:pt x="87" y="79"/>
                      <a:pt x="91" y="80"/>
                    </a:cubicBezTo>
                    <a:cubicBezTo>
                      <a:pt x="83" y="78"/>
                      <a:pt x="75" y="76"/>
                      <a:pt x="67" y="72"/>
                    </a:cubicBezTo>
                    <a:cubicBezTo>
                      <a:pt x="67" y="72"/>
                      <a:pt x="67" y="72"/>
                      <a:pt x="68" y="72"/>
                    </a:cubicBezTo>
                    <a:cubicBezTo>
                      <a:pt x="68" y="72"/>
                      <a:pt x="68" y="72"/>
                      <a:pt x="68" y="72"/>
                    </a:cubicBezTo>
                    <a:close/>
                    <a:moveTo>
                      <a:pt x="68" y="72"/>
                    </a:moveTo>
                    <a:cubicBezTo>
                      <a:pt x="69" y="71"/>
                      <a:pt x="70" y="71"/>
                      <a:pt x="71" y="71"/>
                    </a:cubicBezTo>
                    <a:cubicBezTo>
                      <a:pt x="71" y="71"/>
                      <a:pt x="71" y="71"/>
                      <a:pt x="71" y="71"/>
                    </a:cubicBezTo>
                    <a:cubicBezTo>
                      <a:pt x="82" y="75"/>
                      <a:pt x="94" y="79"/>
                      <a:pt x="105" y="82"/>
                    </a:cubicBezTo>
                    <a:cubicBezTo>
                      <a:pt x="111" y="84"/>
                      <a:pt x="116" y="86"/>
                      <a:pt x="121" y="88"/>
                    </a:cubicBezTo>
                    <a:cubicBezTo>
                      <a:pt x="124" y="89"/>
                      <a:pt x="128" y="90"/>
                      <a:pt x="131" y="91"/>
                    </a:cubicBezTo>
                    <a:cubicBezTo>
                      <a:pt x="129" y="90"/>
                      <a:pt x="125" y="90"/>
                      <a:pt x="122" y="89"/>
                    </a:cubicBezTo>
                    <a:cubicBezTo>
                      <a:pt x="115" y="87"/>
                      <a:pt x="108" y="85"/>
                      <a:pt x="101" y="83"/>
                    </a:cubicBezTo>
                    <a:cubicBezTo>
                      <a:pt x="94" y="81"/>
                      <a:pt x="87" y="78"/>
                      <a:pt x="80" y="76"/>
                    </a:cubicBezTo>
                    <a:cubicBezTo>
                      <a:pt x="76" y="74"/>
                      <a:pt x="72" y="73"/>
                      <a:pt x="68" y="72"/>
                    </a:cubicBezTo>
                    <a:close/>
                    <a:moveTo>
                      <a:pt x="83" y="74"/>
                    </a:moveTo>
                    <a:cubicBezTo>
                      <a:pt x="79" y="73"/>
                      <a:pt x="76" y="72"/>
                      <a:pt x="73" y="71"/>
                    </a:cubicBezTo>
                    <a:cubicBezTo>
                      <a:pt x="76" y="72"/>
                      <a:pt x="79" y="72"/>
                      <a:pt x="82" y="74"/>
                    </a:cubicBezTo>
                    <a:cubicBezTo>
                      <a:pt x="86" y="75"/>
                      <a:pt x="90" y="77"/>
                      <a:pt x="94" y="78"/>
                    </a:cubicBezTo>
                    <a:cubicBezTo>
                      <a:pt x="90" y="77"/>
                      <a:pt x="86" y="76"/>
                      <a:pt x="83" y="74"/>
                    </a:cubicBezTo>
                    <a:close/>
                    <a:moveTo>
                      <a:pt x="72" y="70"/>
                    </a:moveTo>
                    <a:cubicBezTo>
                      <a:pt x="73" y="70"/>
                      <a:pt x="74" y="69"/>
                      <a:pt x="75" y="69"/>
                    </a:cubicBezTo>
                    <a:cubicBezTo>
                      <a:pt x="76" y="69"/>
                      <a:pt x="77" y="69"/>
                      <a:pt x="78" y="69"/>
                    </a:cubicBezTo>
                    <a:cubicBezTo>
                      <a:pt x="78" y="69"/>
                      <a:pt x="78" y="69"/>
                      <a:pt x="79" y="69"/>
                    </a:cubicBezTo>
                    <a:cubicBezTo>
                      <a:pt x="79" y="69"/>
                      <a:pt x="79" y="69"/>
                      <a:pt x="79" y="69"/>
                    </a:cubicBezTo>
                    <a:cubicBezTo>
                      <a:pt x="80" y="69"/>
                      <a:pt x="80" y="70"/>
                      <a:pt x="80" y="70"/>
                    </a:cubicBezTo>
                    <a:cubicBezTo>
                      <a:pt x="83" y="71"/>
                      <a:pt x="86" y="72"/>
                      <a:pt x="89" y="73"/>
                    </a:cubicBezTo>
                    <a:cubicBezTo>
                      <a:pt x="102" y="78"/>
                      <a:pt x="116" y="83"/>
                      <a:pt x="130" y="88"/>
                    </a:cubicBezTo>
                    <a:cubicBezTo>
                      <a:pt x="131" y="89"/>
                      <a:pt x="132" y="89"/>
                      <a:pt x="134" y="89"/>
                    </a:cubicBezTo>
                    <a:cubicBezTo>
                      <a:pt x="134" y="89"/>
                      <a:pt x="138" y="91"/>
                      <a:pt x="136" y="90"/>
                    </a:cubicBezTo>
                    <a:cubicBezTo>
                      <a:pt x="133" y="89"/>
                      <a:pt x="129" y="88"/>
                      <a:pt x="126" y="87"/>
                    </a:cubicBezTo>
                    <a:cubicBezTo>
                      <a:pt x="120" y="85"/>
                      <a:pt x="113" y="83"/>
                      <a:pt x="107" y="81"/>
                    </a:cubicBezTo>
                    <a:cubicBezTo>
                      <a:pt x="106" y="81"/>
                      <a:pt x="106" y="81"/>
                      <a:pt x="105" y="81"/>
                    </a:cubicBezTo>
                    <a:cubicBezTo>
                      <a:pt x="99" y="79"/>
                      <a:pt x="93" y="77"/>
                      <a:pt x="87" y="75"/>
                    </a:cubicBezTo>
                    <a:cubicBezTo>
                      <a:pt x="82" y="73"/>
                      <a:pt x="77" y="71"/>
                      <a:pt x="72" y="70"/>
                    </a:cubicBezTo>
                    <a:close/>
                    <a:moveTo>
                      <a:pt x="77" y="68"/>
                    </a:moveTo>
                    <a:cubicBezTo>
                      <a:pt x="78" y="67"/>
                      <a:pt x="79" y="67"/>
                      <a:pt x="81" y="66"/>
                    </a:cubicBezTo>
                    <a:cubicBezTo>
                      <a:pt x="90" y="71"/>
                      <a:pt x="100" y="75"/>
                      <a:pt x="110" y="78"/>
                    </a:cubicBezTo>
                    <a:cubicBezTo>
                      <a:pt x="113" y="79"/>
                      <a:pt x="115" y="80"/>
                      <a:pt x="118" y="80"/>
                    </a:cubicBezTo>
                    <a:cubicBezTo>
                      <a:pt x="112" y="79"/>
                      <a:pt x="107" y="77"/>
                      <a:pt x="101" y="75"/>
                    </a:cubicBezTo>
                    <a:cubicBezTo>
                      <a:pt x="94" y="73"/>
                      <a:pt x="87" y="70"/>
                      <a:pt x="80" y="69"/>
                    </a:cubicBezTo>
                    <a:cubicBezTo>
                      <a:pt x="79" y="69"/>
                      <a:pt x="78" y="68"/>
                      <a:pt x="78" y="68"/>
                    </a:cubicBezTo>
                    <a:cubicBezTo>
                      <a:pt x="77" y="68"/>
                      <a:pt x="77" y="68"/>
                      <a:pt x="77" y="68"/>
                    </a:cubicBezTo>
                    <a:close/>
                    <a:moveTo>
                      <a:pt x="82" y="66"/>
                    </a:moveTo>
                    <a:cubicBezTo>
                      <a:pt x="83" y="65"/>
                      <a:pt x="85" y="64"/>
                      <a:pt x="86" y="63"/>
                    </a:cubicBezTo>
                    <a:cubicBezTo>
                      <a:pt x="97" y="67"/>
                      <a:pt x="109" y="72"/>
                      <a:pt x="120" y="76"/>
                    </a:cubicBezTo>
                    <a:cubicBezTo>
                      <a:pt x="125" y="79"/>
                      <a:pt x="131" y="80"/>
                      <a:pt x="137" y="82"/>
                    </a:cubicBezTo>
                    <a:cubicBezTo>
                      <a:pt x="139" y="83"/>
                      <a:pt x="142" y="84"/>
                      <a:pt x="145" y="85"/>
                    </a:cubicBezTo>
                    <a:cubicBezTo>
                      <a:pt x="150" y="87"/>
                      <a:pt x="147" y="86"/>
                      <a:pt x="145" y="85"/>
                    </a:cubicBezTo>
                    <a:cubicBezTo>
                      <a:pt x="140" y="84"/>
                      <a:pt x="135" y="81"/>
                      <a:pt x="130" y="80"/>
                    </a:cubicBezTo>
                    <a:cubicBezTo>
                      <a:pt x="124" y="78"/>
                      <a:pt x="118" y="77"/>
                      <a:pt x="112" y="75"/>
                    </a:cubicBezTo>
                    <a:cubicBezTo>
                      <a:pt x="102" y="72"/>
                      <a:pt x="91" y="70"/>
                      <a:pt x="82" y="66"/>
                    </a:cubicBezTo>
                    <a:close/>
                    <a:moveTo>
                      <a:pt x="87" y="63"/>
                    </a:moveTo>
                    <a:cubicBezTo>
                      <a:pt x="87" y="63"/>
                      <a:pt x="87" y="62"/>
                      <a:pt x="88" y="62"/>
                    </a:cubicBezTo>
                    <a:cubicBezTo>
                      <a:pt x="88" y="62"/>
                      <a:pt x="89" y="61"/>
                      <a:pt x="89" y="61"/>
                    </a:cubicBezTo>
                    <a:cubicBezTo>
                      <a:pt x="89" y="61"/>
                      <a:pt x="89" y="61"/>
                      <a:pt x="90" y="61"/>
                    </a:cubicBezTo>
                    <a:cubicBezTo>
                      <a:pt x="100" y="66"/>
                      <a:pt x="110" y="69"/>
                      <a:pt x="121" y="72"/>
                    </a:cubicBezTo>
                    <a:cubicBezTo>
                      <a:pt x="126" y="74"/>
                      <a:pt x="131" y="76"/>
                      <a:pt x="137" y="78"/>
                    </a:cubicBezTo>
                    <a:cubicBezTo>
                      <a:pt x="139" y="79"/>
                      <a:pt x="142" y="79"/>
                      <a:pt x="144" y="80"/>
                    </a:cubicBezTo>
                    <a:cubicBezTo>
                      <a:pt x="146" y="81"/>
                      <a:pt x="154" y="83"/>
                      <a:pt x="148" y="82"/>
                    </a:cubicBezTo>
                    <a:cubicBezTo>
                      <a:pt x="138" y="79"/>
                      <a:pt x="128" y="75"/>
                      <a:pt x="118" y="72"/>
                    </a:cubicBezTo>
                    <a:cubicBezTo>
                      <a:pt x="108" y="69"/>
                      <a:pt x="97" y="66"/>
                      <a:pt x="87" y="63"/>
                    </a:cubicBezTo>
                    <a:close/>
                    <a:moveTo>
                      <a:pt x="90" y="61"/>
                    </a:moveTo>
                    <a:cubicBezTo>
                      <a:pt x="91" y="59"/>
                      <a:pt x="93" y="58"/>
                      <a:pt x="94" y="56"/>
                    </a:cubicBezTo>
                    <a:cubicBezTo>
                      <a:pt x="94" y="56"/>
                      <a:pt x="94" y="56"/>
                      <a:pt x="94" y="56"/>
                    </a:cubicBezTo>
                    <a:cubicBezTo>
                      <a:pt x="99" y="58"/>
                      <a:pt x="104" y="59"/>
                      <a:pt x="108" y="60"/>
                    </a:cubicBezTo>
                    <a:cubicBezTo>
                      <a:pt x="114" y="62"/>
                      <a:pt x="119" y="64"/>
                      <a:pt x="124" y="65"/>
                    </a:cubicBezTo>
                    <a:cubicBezTo>
                      <a:pt x="133" y="69"/>
                      <a:pt x="144" y="70"/>
                      <a:pt x="152" y="75"/>
                    </a:cubicBezTo>
                    <a:cubicBezTo>
                      <a:pt x="152" y="75"/>
                      <a:pt x="152" y="75"/>
                      <a:pt x="152" y="75"/>
                    </a:cubicBezTo>
                    <a:cubicBezTo>
                      <a:pt x="148" y="73"/>
                      <a:pt x="142" y="72"/>
                      <a:pt x="138" y="71"/>
                    </a:cubicBezTo>
                    <a:cubicBezTo>
                      <a:pt x="132" y="69"/>
                      <a:pt x="127" y="68"/>
                      <a:pt x="121" y="66"/>
                    </a:cubicBezTo>
                    <a:cubicBezTo>
                      <a:pt x="112" y="63"/>
                      <a:pt x="102" y="60"/>
                      <a:pt x="92" y="58"/>
                    </a:cubicBezTo>
                    <a:cubicBezTo>
                      <a:pt x="92" y="58"/>
                      <a:pt x="92" y="59"/>
                      <a:pt x="92" y="59"/>
                    </a:cubicBezTo>
                    <a:cubicBezTo>
                      <a:pt x="102" y="63"/>
                      <a:pt x="112" y="66"/>
                      <a:pt x="122" y="69"/>
                    </a:cubicBezTo>
                    <a:cubicBezTo>
                      <a:pt x="123" y="70"/>
                      <a:pt x="125" y="70"/>
                      <a:pt x="126" y="71"/>
                    </a:cubicBezTo>
                    <a:cubicBezTo>
                      <a:pt x="124" y="70"/>
                      <a:pt x="122" y="70"/>
                      <a:pt x="121" y="69"/>
                    </a:cubicBezTo>
                    <a:cubicBezTo>
                      <a:pt x="110" y="66"/>
                      <a:pt x="100" y="62"/>
                      <a:pt x="90" y="61"/>
                    </a:cubicBezTo>
                    <a:cubicBezTo>
                      <a:pt x="90" y="61"/>
                      <a:pt x="90" y="61"/>
                      <a:pt x="90" y="61"/>
                    </a:cubicBezTo>
                    <a:close/>
                    <a:moveTo>
                      <a:pt x="153" y="78"/>
                    </a:moveTo>
                    <a:cubicBezTo>
                      <a:pt x="153" y="78"/>
                      <a:pt x="153" y="78"/>
                      <a:pt x="153" y="78"/>
                    </a:cubicBezTo>
                    <a:cubicBezTo>
                      <a:pt x="152" y="78"/>
                      <a:pt x="152" y="78"/>
                      <a:pt x="151" y="78"/>
                    </a:cubicBezTo>
                    <a:cubicBezTo>
                      <a:pt x="142" y="75"/>
                      <a:pt x="133" y="72"/>
                      <a:pt x="124" y="69"/>
                    </a:cubicBezTo>
                    <a:cubicBezTo>
                      <a:pt x="114" y="66"/>
                      <a:pt x="104" y="63"/>
                      <a:pt x="94" y="59"/>
                    </a:cubicBezTo>
                    <a:cubicBezTo>
                      <a:pt x="97" y="60"/>
                      <a:pt x="103" y="61"/>
                      <a:pt x="107" y="62"/>
                    </a:cubicBezTo>
                    <a:cubicBezTo>
                      <a:pt x="112" y="64"/>
                      <a:pt x="118" y="66"/>
                      <a:pt x="123" y="67"/>
                    </a:cubicBezTo>
                    <a:cubicBezTo>
                      <a:pt x="133" y="70"/>
                      <a:pt x="143" y="73"/>
                      <a:pt x="153" y="75"/>
                    </a:cubicBezTo>
                    <a:cubicBezTo>
                      <a:pt x="153" y="76"/>
                      <a:pt x="153" y="77"/>
                      <a:pt x="153" y="78"/>
                    </a:cubicBezTo>
                    <a:close/>
                    <a:moveTo>
                      <a:pt x="152" y="74"/>
                    </a:moveTo>
                    <a:cubicBezTo>
                      <a:pt x="145" y="70"/>
                      <a:pt x="137" y="69"/>
                      <a:pt x="130" y="67"/>
                    </a:cubicBezTo>
                    <a:cubicBezTo>
                      <a:pt x="124" y="65"/>
                      <a:pt x="119" y="63"/>
                      <a:pt x="113" y="61"/>
                    </a:cubicBezTo>
                    <a:cubicBezTo>
                      <a:pt x="110" y="60"/>
                      <a:pt x="106" y="59"/>
                      <a:pt x="102" y="58"/>
                    </a:cubicBezTo>
                    <a:cubicBezTo>
                      <a:pt x="103" y="58"/>
                      <a:pt x="105" y="59"/>
                      <a:pt x="107" y="59"/>
                    </a:cubicBezTo>
                    <a:cubicBezTo>
                      <a:pt x="112" y="60"/>
                      <a:pt x="118" y="61"/>
                      <a:pt x="123" y="63"/>
                    </a:cubicBezTo>
                    <a:cubicBezTo>
                      <a:pt x="132" y="65"/>
                      <a:pt x="141" y="68"/>
                      <a:pt x="151" y="69"/>
                    </a:cubicBezTo>
                    <a:cubicBezTo>
                      <a:pt x="151" y="71"/>
                      <a:pt x="152" y="72"/>
                      <a:pt x="152" y="74"/>
                    </a:cubicBezTo>
                    <a:close/>
                    <a:moveTo>
                      <a:pt x="153" y="79"/>
                    </a:moveTo>
                    <a:cubicBezTo>
                      <a:pt x="152" y="80"/>
                      <a:pt x="152" y="81"/>
                      <a:pt x="152" y="81"/>
                    </a:cubicBezTo>
                    <a:cubicBezTo>
                      <a:pt x="152" y="82"/>
                      <a:pt x="152" y="82"/>
                      <a:pt x="152" y="82"/>
                    </a:cubicBezTo>
                    <a:cubicBezTo>
                      <a:pt x="147" y="80"/>
                      <a:pt x="143" y="79"/>
                      <a:pt x="138" y="78"/>
                    </a:cubicBezTo>
                    <a:cubicBezTo>
                      <a:pt x="133" y="76"/>
                      <a:pt x="129" y="74"/>
                      <a:pt x="124" y="73"/>
                    </a:cubicBezTo>
                    <a:cubicBezTo>
                      <a:pt x="113" y="69"/>
                      <a:pt x="102" y="66"/>
                      <a:pt x="91" y="61"/>
                    </a:cubicBezTo>
                    <a:cubicBezTo>
                      <a:pt x="96" y="63"/>
                      <a:pt x="102" y="64"/>
                      <a:pt x="107" y="66"/>
                    </a:cubicBezTo>
                    <a:cubicBezTo>
                      <a:pt x="112" y="67"/>
                      <a:pt x="117" y="69"/>
                      <a:pt x="122" y="70"/>
                    </a:cubicBezTo>
                    <a:cubicBezTo>
                      <a:pt x="132" y="73"/>
                      <a:pt x="142" y="77"/>
                      <a:pt x="153" y="79"/>
                    </a:cubicBezTo>
                    <a:close/>
                    <a:moveTo>
                      <a:pt x="151" y="83"/>
                    </a:moveTo>
                    <a:cubicBezTo>
                      <a:pt x="151" y="84"/>
                      <a:pt x="150" y="85"/>
                      <a:pt x="149" y="86"/>
                    </a:cubicBezTo>
                    <a:cubicBezTo>
                      <a:pt x="138" y="81"/>
                      <a:pt x="127" y="79"/>
                      <a:pt x="117" y="74"/>
                    </a:cubicBezTo>
                    <a:cubicBezTo>
                      <a:pt x="111" y="72"/>
                      <a:pt x="105" y="70"/>
                      <a:pt x="99" y="67"/>
                    </a:cubicBezTo>
                    <a:cubicBezTo>
                      <a:pt x="99" y="67"/>
                      <a:pt x="98" y="67"/>
                      <a:pt x="97" y="67"/>
                    </a:cubicBezTo>
                    <a:cubicBezTo>
                      <a:pt x="107" y="69"/>
                      <a:pt x="116" y="72"/>
                      <a:pt x="125" y="75"/>
                    </a:cubicBezTo>
                    <a:cubicBezTo>
                      <a:pt x="130" y="76"/>
                      <a:pt x="135" y="78"/>
                      <a:pt x="140" y="80"/>
                    </a:cubicBezTo>
                    <a:cubicBezTo>
                      <a:pt x="144" y="81"/>
                      <a:pt x="147" y="83"/>
                      <a:pt x="151" y="83"/>
                    </a:cubicBezTo>
                    <a:close/>
                    <a:moveTo>
                      <a:pt x="148" y="87"/>
                    </a:moveTo>
                    <a:cubicBezTo>
                      <a:pt x="147" y="88"/>
                      <a:pt x="145" y="88"/>
                      <a:pt x="144" y="89"/>
                    </a:cubicBezTo>
                    <a:cubicBezTo>
                      <a:pt x="143" y="89"/>
                      <a:pt x="143" y="89"/>
                      <a:pt x="142" y="88"/>
                    </a:cubicBezTo>
                    <a:cubicBezTo>
                      <a:pt x="142" y="88"/>
                      <a:pt x="142" y="88"/>
                      <a:pt x="141" y="88"/>
                    </a:cubicBezTo>
                    <a:cubicBezTo>
                      <a:pt x="140" y="88"/>
                      <a:pt x="140" y="88"/>
                      <a:pt x="140" y="87"/>
                    </a:cubicBezTo>
                    <a:cubicBezTo>
                      <a:pt x="139" y="87"/>
                      <a:pt x="138" y="87"/>
                      <a:pt x="137" y="87"/>
                    </a:cubicBezTo>
                    <a:cubicBezTo>
                      <a:pt x="136" y="86"/>
                      <a:pt x="134" y="85"/>
                      <a:pt x="132" y="85"/>
                    </a:cubicBezTo>
                    <a:cubicBezTo>
                      <a:pt x="124" y="82"/>
                      <a:pt x="117" y="79"/>
                      <a:pt x="109" y="77"/>
                    </a:cubicBezTo>
                    <a:cubicBezTo>
                      <a:pt x="102" y="74"/>
                      <a:pt x="94" y="71"/>
                      <a:pt x="87" y="68"/>
                    </a:cubicBezTo>
                    <a:cubicBezTo>
                      <a:pt x="88" y="69"/>
                      <a:pt x="89" y="69"/>
                      <a:pt x="90" y="69"/>
                    </a:cubicBezTo>
                    <a:cubicBezTo>
                      <a:pt x="94" y="70"/>
                      <a:pt x="98" y="71"/>
                      <a:pt x="102" y="72"/>
                    </a:cubicBezTo>
                    <a:cubicBezTo>
                      <a:pt x="110" y="75"/>
                      <a:pt x="119" y="78"/>
                      <a:pt x="128" y="80"/>
                    </a:cubicBezTo>
                    <a:cubicBezTo>
                      <a:pt x="134" y="82"/>
                      <a:pt x="141" y="85"/>
                      <a:pt x="148" y="87"/>
                    </a:cubicBezTo>
                    <a:close/>
                    <a:moveTo>
                      <a:pt x="143" y="89"/>
                    </a:moveTo>
                    <a:cubicBezTo>
                      <a:pt x="141" y="90"/>
                      <a:pt x="140" y="90"/>
                      <a:pt x="139" y="90"/>
                    </a:cubicBezTo>
                    <a:cubicBezTo>
                      <a:pt x="134" y="88"/>
                      <a:pt x="130" y="87"/>
                      <a:pt x="125" y="85"/>
                    </a:cubicBezTo>
                    <a:cubicBezTo>
                      <a:pt x="119" y="83"/>
                      <a:pt x="113" y="81"/>
                      <a:pt x="107" y="79"/>
                    </a:cubicBezTo>
                    <a:cubicBezTo>
                      <a:pt x="101" y="77"/>
                      <a:pt x="95" y="74"/>
                      <a:pt x="89" y="72"/>
                    </a:cubicBezTo>
                    <a:cubicBezTo>
                      <a:pt x="88" y="72"/>
                      <a:pt x="87" y="71"/>
                      <a:pt x="86" y="71"/>
                    </a:cubicBezTo>
                    <a:cubicBezTo>
                      <a:pt x="92" y="72"/>
                      <a:pt x="97" y="74"/>
                      <a:pt x="102" y="76"/>
                    </a:cubicBezTo>
                    <a:cubicBezTo>
                      <a:pt x="111" y="79"/>
                      <a:pt x="120" y="82"/>
                      <a:pt x="128" y="84"/>
                    </a:cubicBezTo>
                    <a:cubicBezTo>
                      <a:pt x="131" y="85"/>
                      <a:pt x="133" y="86"/>
                      <a:pt x="136" y="87"/>
                    </a:cubicBezTo>
                    <a:cubicBezTo>
                      <a:pt x="138" y="88"/>
                      <a:pt x="140" y="88"/>
                      <a:pt x="143" y="89"/>
                    </a:cubicBezTo>
                    <a:close/>
                    <a:moveTo>
                      <a:pt x="135" y="91"/>
                    </a:moveTo>
                    <a:cubicBezTo>
                      <a:pt x="134" y="91"/>
                      <a:pt x="133" y="91"/>
                      <a:pt x="132" y="92"/>
                    </a:cubicBezTo>
                    <a:cubicBezTo>
                      <a:pt x="130" y="89"/>
                      <a:pt x="126" y="89"/>
                      <a:pt x="122" y="87"/>
                    </a:cubicBezTo>
                    <a:cubicBezTo>
                      <a:pt x="120" y="86"/>
                      <a:pt x="117" y="85"/>
                      <a:pt x="114" y="84"/>
                    </a:cubicBezTo>
                    <a:cubicBezTo>
                      <a:pt x="117" y="85"/>
                      <a:pt x="121" y="86"/>
                      <a:pt x="124" y="87"/>
                    </a:cubicBezTo>
                    <a:cubicBezTo>
                      <a:pt x="128" y="88"/>
                      <a:pt x="132" y="90"/>
                      <a:pt x="135" y="91"/>
                    </a:cubicBezTo>
                    <a:close/>
                    <a:moveTo>
                      <a:pt x="131" y="92"/>
                    </a:moveTo>
                    <a:cubicBezTo>
                      <a:pt x="130" y="92"/>
                      <a:pt x="129" y="92"/>
                      <a:pt x="129" y="93"/>
                    </a:cubicBezTo>
                    <a:cubicBezTo>
                      <a:pt x="126" y="91"/>
                      <a:pt x="123" y="90"/>
                      <a:pt x="121" y="90"/>
                    </a:cubicBezTo>
                    <a:cubicBezTo>
                      <a:pt x="116" y="88"/>
                      <a:pt x="111" y="87"/>
                      <a:pt x="107" y="85"/>
                    </a:cubicBezTo>
                    <a:cubicBezTo>
                      <a:pt x="115" y="88"/>
                      <a:pt x="123" y="90"/>
                      <a:pt x="131" y="92"/>
                    </a:cubicBezTo>
                    <a:close/>
                    <a:moveTo>
                      <a:pt x="33" y="64"/>
                    </a:moveTo>
                    <a:cubicBezTo>
                      <a:pt x="34" y="64"/>
                      <a:pt x="34" y="63"/>
                      <a:pt x="35" y="62"/>
                    </a:cubicBezTo>
                    <a:cubicBezTo>
                      <a:pt x="43" y="65"/>
                      <a:pt x="52" y="70"/>
                      <a:pt x="61" y="72"/>
                    </a:cubicBezTo>
                    <a:cubicBezTo>
                      <a:pt x="62" y="73"/>
                      <a:pt x="63" y="73"/>
                      <a:pt x="64" y="73"/>
                    </a:cubicBezTo>
                    <a:cubicBezTo>
                      <a:pt x="64" y="73"/>
                      <a:pt x="65" y="73"/>
                      <a:pt x="66" y="73"/>
                    </a:cubicBezTo>
                    <a:cubicBezTo>
                      <a:pt x="66" y="73"/>
                      <a:pt x="66" y="73"/>
                      <a:pt x="66" y="73"/>
                    </a:cubicBezTo>
                    <a:cubicBezTo>
                      <a:pt x="72" y="75"/>
                      <a:pt x="77" y="78"/>
                      <a:pt x="83" y="79"/>
                    </a:cubicBezTo>
                    <a:cubicBezTo>
                      <a:pt x="90" y="81"/>
                      <a:pt x="96" y="83"/>
                      <a:pt x="103" y="85"/>
                    </a:cubicBezTo>
                    <a:cubicBezTo>
                      <a:pt x="109" y="87"/>
                      <a:pt x="116" y="89"/>
                      <a:pt x="122" y="91"/>
                    </a:cubicBezTo>
                    <a:cubicBezTo>
                      <a:pt x="123" y="91"/>
                      <a:pt x="127" y="93"/>
                      <a:pt x="128" y="93"/>
                    </a:cubicBezTo>
                    <a:cubicBezTo>
                      <a:pt x="128" y="93"/>
                      <a:pt x="127" y="93"/>
                      <a:pt x="127" y="93"/>
                    </a:cubicBezTo>
                    <a:cubicBezTo>
                      <a:pt x="127" y="93"/>
                      <a:pt x="126" y="93"/>
                      <a:pt x="125" y="93"/>
                    </a:cubicBezTo>
                    <a:cubicBezTo>
                      <a:pt x="122" y="92"/>
                      <a:pt x="119" y="91"/>
                      <a:pt x="116" y="90"/>
                    </a:cubicBezTo>
                    <a:cubicBezTo>
                      <a:pt x="102" y="87"/>
                      <a:pt x="88" y="82"/>
                      <a:pt x="74" y="77"/>
                    </a:cubicBezTo>
                    <a:cubicBezTo>
                      <a:pt x="61" y="73"/>
                      <a:pt x="46" y="70"/>
                      <a:pt x="33" y="64"/>
                    </a:cubicBezTo>
                    <a:close/>
                    <a:moveTo>
                      <a:pt x="35" y="61"/>
                    </a:moveTo>
                    <a:cubicBezTo>
                      <a:pt x="36" y="60"/>
                      <a:pt x="38" y="58"/>
                      <a:pt x="39" y="56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45" y="61"/>
                      <a:pt x="52" y="63"/>
                      <a:pt x="58" y="66"/>
                    </a:cubicBezTo>
                    <a:cubicBezTo>
                      <a:pt x="53" y="63"/>
                      <a:pt x="45" y="60"/>
                      <a:pt x="39" y="59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44" y="64"/>
                      <a:pt x="52" y="66"/>
                      <a:pt x="59" y="69"/>
                    </a:cubicBezTo>
                    <a:cubicBezTo>
                      <a:pt x="59" y="70"/>
                      <a:pt x="59" y="70"/>
                      <a:pt x="60" y="71"/>
                    </a:cubicBezTo>
                    <a:cubicBezTo>
                      <a:pt x="59" y="71"/>
                      <a:pt x="58" y="70"/>
                      <a:pt x="58" y="70"/>
                    </a:cubicBezTo>
                    <a:cubicBezTo>
                      <a:pt x="55" y="69"/>
                      <a:pt x="53" y="68"/>
                      <a:pt x="50" y="67"/>
                    </a:cubicBezTo>
                    <a:cubicBezTo>
                      <a:pt x="45" y="65"/>
                      <a:pt x="40" y="63"/>
                      <a:pt x="35" y="61"/>
                    </a:cubicBezTo>
                    <a:close/>
                    <a:moveTo>
                      <a:pt x="39" y="56"/>
                    </a:moveTo>
                    <a:cubicBezTo>
                      <a:pt x="40" y="55"/>
                      <a:pt x="40" y="54"/>
                      <a:pt x="41" y="54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46" y="56"/>
                      <a:pt x="50" y="58"/>
                      <a:pt x="55" y="59"/>
                    </a:cubicBezTo>
                    <a:cubicBezTo>
                      <a:pt x="55" y="59"/>
                      <a:pt x="55" y="60"/>
                      <a:pt x="55" y="60"/>
                    </a:cubicBezTo>
                    <a:cubicBezTo>
                      <a:pt x="55" y="60"/>
                      <a:pt x="55" y="61"/>
                      <a:pt x="56" y="61"/>
                    </a:cubicBezTo>
                    <a:cubicBezTo>
                      <a:pt x="55" y="61"/>
                      <a:pt x="54" y="60"/>
                      <a:pt x="53" y="60"/>
                    </a:cubicBezTo>
                    <a:cubicBezTo>
                      <a:pt x="48" y="58"/>
                      <a:pt x="44" y="57"/>
                      <a:pt x="39" y="56"/>
                    </a:cubicBezTo>
                    <a:close/>
                    <a:moveTo>
                      <a:pt x="41" y="53"/>
                    </a:moveTo>
                    <a:cubicBezTo>
                      <a:pt x="41" y="53"/>
                      <a:pt x="42" y="53"/>
                      <a:pt x="42" y="52"/>
                    </a:cubicBezTo>
                    <a:cubicBezTo>
                      <a:pt x="46" y="54"/>
                      <a:pt x="50" y="56"/>
                      <a:pt x="55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0" y="58"/>
                      <a:pt x="46" y="55"/>
                      <a:pt x="41" y="53"/>
                    </a:cubicBezTo>
                    <a:cubicBezTo>
                      <a:pt x="41" y="53"/>
                      <a:pt x="41" y="53"/>
                      <a:pt x="41" y="53"/>
                    </a:cubicBezTo>
                    <a:close/>
                    <a:moveTo>
                      <a:pt x="42" y="52"/>
                    </a:moveTo>
                    <a:cubicBezTo>
                      <a:pt x="43" y="51"/>
                      <a:pt x="43" y="50"/>
                      <a:pt x="44" y="50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48" y="51"/>
                      <a:pt x="52" y="53"/>
                      <a:pt x="56" y="55"/>
                    </a:cubicBezTo>
                    <a:cubicBezTo>
                      <a:pt x="55" y="55"/>
                      <a:pt x="55" y="56"/>
                      <a:pt x="55" y="56"/>
                    </a:cubicBezTo>
                    <a:cubicBezTo>
                      <a:pt x="51" y="55"/>
                      <a:pt x="46" y="53"/>
                      <a:pt x="42" y="52"/>
                    </a:cubicBezTo>
                    <a:close/>
                    <a:moveTo>
                      <a:pt x="45" y="49"/>
                    </a:moveTo>
                    <a:cubicBezTo>
                      <a:pt x="46" y="47"/>
                      <a:pt x="48" y="46"/>
                      <a:pt x="49" y="44"/>
                    </a:cubicBezTo>
                    <a:cubicBezTo>
                      <a:pt x="51" y="47"/>
                      <a:pt x="55" y="49"/>
                      <a:pt x="58" y="51"/>
                    </a:cubicBezTo>
                    <a:cubicBezTo>
                      <a:pt x="60" y="52"/>
                      <a:pt x="58" y="51"/>
                      <a:pt x="57" y="51"/>
                    </a:cubicBezTo>
                    <a:cubicBezTo>
                      <a:pt x="55" y="50"/>
                      <a:pt x="54" y="49"/>
                      <a:pt x="52" y="49"/>
                    </a:cubicBezTo>
                    <a:cubicBezTo>
                      <a:pt x="51" y="48"/>
                      <a:pt x="49" y="47"/>
                      <a:pt x="48" y="47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49" y="50"/>
                      <a:pt x="53" y="53"/>
                      <a:pt x="56" y="54"/>
                    </a:cubicBezTo>
                    <a:cubicBezTo>
                      <a:pt x="52" y="53"/>
                      <a:pt x="48" y="51"/>
                      <a:pt x="45" y="49"/>
                    </a:cubicBezTo>
                    <a:close/>
                    <a:moveTo>
                      <a:pt x="50" y="44"/>
                    </a:moveTo>
                    <a:cubicBezTo>
                      <a:pt x="51" y="43"/>
                      <a:pt x="51" y="42"/>
                      <a:pt x="52" y="41"/>
                    </a:cubicBezTo>
                    <a:cubicBezTo>
                      <a:pt x="54" y="45"/>
                      <a:pt x="58" y="47"/>
                      <a:pt x="61" y="49"/>
                    </a:cubicBezTo>
                    <a:cubicBezTo>
                      <a:pt x="60" y="48"/>
                      <a:pt x="58" y="48"/>
                      <a:pt x="57" y="47"/>
                    </a:cubicBezTo>
                    <a:cubicBezTo>
                      <a:pt x="55" y="46"/>
                      <a:pt x="52" y="45"/>
                      <a:pt x="50" y="44"/>
                    </a:cubicBezTo>
                    <a:close/>
                    <a:moveTo>
                      <a:pt x="53" y="41"/>
                    </a:moveTo>
                    <a:cubicBezTo>
                      <a:pt x="54" y="40"/>
                      <a:pt x="55" y="39"/>
                      <a:pt x="56" y="38"/>
                    </a:cubicBezTo>
                    <a:cubicBezTo>
                      <a:pt x="57" y="37"/>
                      <a:pt x="57" y="37"/>
                      <a:pt x="58" y="36"/>
                    </a:cubicBezTo>
                    <a:cubicBezTo>
                      <a:pt x="58" y="36"/>
                      <a:pt x="58" y="36"/>
                      <a:pt x="58" y="37"/>
                    </a:cubicBezTo>
                    <a:cubicBezTo>
                      <a:pt x="61" y="39"/>
                      <a:pt x="64" y="41"/>
                      <a:pt x="67" y="43"/>
                    </a:cubicBezTo>
                    <a:cubicBezTo>
                      <a:pt x="63" y="41"/>
                      <a:pt x="60" y="40"/>
                      <a:pt x="57" y="39"/>
                    </a:cubicBezTo>
                    <a:cubicBezTo>
                      <a:pt x="56" y="38"/>
                      <a:pt x="56" y="39"/>
                      <a:pt x="56" y="39"/>
                    </a:cubicBezTo>
                    <a:cubicBezTo>
                      <a:pt x="58" y="41"/>
                      <a:pt x="60" y="43"/>
                      <a:pt x="62" y="44"/>
                    </a:cubicBezTo>
                    <a:cubicBezTo>
                      <a:pt x="59" y="43"/>
                      <a:pt x="56" y="42"/>
                      <a:pt x="53" y="41"/>
                    </a:cubicBezTo>
                    <a:close/>
                    <a:moveTo>
                      <a:pt x="58" y="36"/>
                    </a:moveTo>
                    <a:cubicBezTo>
                      <a:pt x="59" y="35"/>
                      <a:pt x="61" y="34"/>
                      <a:pt x="62" y="34"/>
                    </a:cubicBezTo>
                    <a:cubicBezTo>
                      <a:pt x="62" y="34"/>
                      <a:pt x="62" y="34"/>
                      <a:pt x="62" y="34"/>
                    </a:cubicBezTo>
                    <a:cubicBezTo>
                      <a:pt x="65" y="39"/>
                      <a:pt x="72" y="41"/>
                      <a:pt x="76" y="45"/>
                    </a:cubicBezTo>
                    <a:cubicBezTo>
                      <a:pt x="79" y="47"/>
                      <a:pt x="75" y="44"/>
                      <a:pt x="74" y="44"/>
                    </a:cubicBezTo>
                    <a:cubicBezTo>
                      <a:pt x="73" y="43"/>
                      <a:pt x="71" y="42"/>
                      <a:pt x="70" y="41"/>
                    </a:cubicBezTo>
                    <a:cubicBezTo>
                      <a:pt x="66" y="39"/>
                      <a:pt x="62" y="38"/>
                      <a:pt x="59" y="36"/>
                    </a:cubicBezTo>
                    <a:cubicBezTo>
                      <a:pt x="59" y="36"/>
                      <a:pt x="58" y="36"/>
                      <a:pt x="58" y="36"/>
                    </a:cubicBezTo>
                    <a:close/>
                    <a:moveTo>
                      <a:pt x="62" y="33"/>
                    </a:moveTo>
                    <a:cubicBezTo>
                      <a:pt x="63" y="33"/>
                      <a:pt x="63" y="33"/>
                      <a:pt x="64" y="32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66" y="34"/>
                      <a:pt x="69" y="36"/>
                      <a:pt x="71" y="37"/>
                    </a:cubicBezTo>
                    <a:cubicBezTo>
                      <a:pt x="68" y="36"/>
                      <a:pt x="65" y="35"/>
                      <a:pt x="62" y="33"/>
                    </a:cubicBezTo>
                    <a:cubicBezTo>
                      <a:pt x="62" y="33"/>
                      <a:pt x="62" y="33"/>
                      <a:pt x="62" y="33"/>
                    </a:cubicBezTo>
                    <a:close/>
                    <a:moveTo>
                      <a:pt x="64" y="32"/>
                    </a:moveTo>
                    <a:cubicBezTo>
                      <a:pt x="69" y="29"/>
                      <a:pt x="73" y="27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7" y="25"/>
                      <a:pt x="77" y="25"/>
                      <a:pt x="78" y="25"/>
                    </a:cubicBezTo>
                    <a:cubicBezTo>
                      <a:pt x="79" y="25"/>
                      <a:pt x="80" y="26"/>
                      <a:pt x="80" y="26"/>
                    </a:cubicBezTo>
                    <a:cubicBezTo>
                      <a:pt x="79" y="26"/>
                      <a:pt x="78" y="25"/>
                      <a:pt x="77" y="25"/>
                    </a:cubicBezTo>
                    <a:cubicBezTo>
                      <a:pt x="77" y="25"/>
                      <a:pt x="77" y="26"/>
                      <a:pt x="77" y="26"/>
                    </a:cubicBezTo>
                    <a:cubicBezTo>
                      <a:pt x="77" y="26"/>
                      <a:pt x="78" y="27"/>
                      <a:pt x="78" y="27"/>
                    </a:cubicBezTo>
                    <a:cubicBezTo>
                      <a:pt x="78" y="27"/>
                      <a:pt x="78" y="27"/>
                      <a:pt x="77" y="27"/>
                    </a:cubicBezTo>
                    <a:cubicBezTo>
                      <a:pt x="76" y="27"/>
                      <a:pt x="75" y="26"/>
                      <a:pt x="73" y="27"/>
                    </a:cubicBezTo>
                    <a:cubicBezTo>
                      <a:pt x="73" y="27"/>
                      <a:pt x="73" y="27"/>
                      <a:pt x="73" y="27"/>
                    </a:cubicBezTo>
                    <a:cubicBezTo>
                      <a:pt x="74" y="28"/>
                      <a:pt x="75" y="28"/>
                      <a:pt x="75" y="29"/>
                    </a:cubicBezTo>
                    <a:cubicBezTo>
                      <a:pt x="74" y="29"/>
                      <a:pt x="73" y="28"/>
                      <a:pt x="72" y="28"/>
                    </a:cubicBezTo>
                    <a:cubicBezTo>
                      <a:pt x="71" y="28"/>
                      <a:pt x="71" y="28"/>
                      <a:pt x="72" y="29"/>
                    </a:cubicBezTo>
                    <a:cubicBezTo>
                      <a:pt x="73" y="29"/>
                      <a:pt x="74" y="30"/>
                      <a:pt x="75" y="30"/>
                    </a:cubicBezTo>
                    <a:cubicBezTo>
                      <a:pt x="75" y="32"/>
                      <a:pt x="76" y="34"/>
                      <a:pt x="79" y="34"/>
                    </a:cubicBezTo>
                    <a:cubicBezTo>
                      <a:pt x="79" y="34"/>
                      <a:pt x="79" y="34"/>
                      <a:pt x="80" y="34"/>
                    </a:cubicBezTo>
                    <a:cubicBezTo>
                      <a:pt x="81" y="35"/>
                      <a:pt x="82" y="36"/>
                      <a:pt x="83" y="37"/>
                    </a:cubicBezTo>
                    <a:cubicBezTo>
                      <a:pt x="84" y="37"/>
                      <a:pt x="84" y="38"/>
                      <a:pt x="84" y="38"/>
                    </a:cubicBezTo>
                    <a:cubicBezTo>
                      <a:pt x="84" y="38"/>
                      <a:pt x="84" y="38"/>
                      <a:pt x="84" y="38"/>
                    </a:cubicBezTo>
                    <a:cubicBezTo>
                      <a:pt x="84" y="38"/>
                      <a:pt x="84" y="38"/>
                      <a:pt x="83" y="37"/>
                    </a:cubicBezTo>
                    <a:cubicBezTo>
                      <a:pt x="82" y="37"/>
                      <a:pt x="81" y="36"/>
                      <a:pt x="80" y="36"/>
                    </a:cubicBezTo>
                    <a:cubicBezTo>
                      <a:pt x="76" y="34"/>
                      <a:pt x="73" y="31"/>
                      <a:pt x="69" y="29"/>
                    </a:cubicBezTo>
                    <a:cubicBezTo>
                      <a:pt x="68" y="29"/>
                      <a:pt x="68" y="30"/>
                      <a:pt x="69" y="30"/>
                    </a:cubicBezTo>
                    <a:cubicBezTo>
                      <a:pt x="74" y="32"/>
                      <a:pt x="78" y="37"/>
                      <a:pt x="84" y="38"/>
                    </a:cubicBezTo>
                    <a:cubicBezTo>
                      <a:pt x="83" y="39"/>
                      <a:pt x="83" y="39"/>
                      <a:pt x="83" y="39"/>
                    </a:cubicBezTo>
                    <a:cubicBezTo>
                      <a:pt x="83" y="39"/>
                      <a:pt x="83" y="39"/>
                      <a:pt x="83" y="39"/>
                    </a:cubicBezTo>
                    <a:cubicBezTo>
                      <a:pt x="80" y="37"/>
                      <a:pt x="77" y="36"/>
                      <a:pt x="74" y="34"/>
                    </a:cubicBezTo>
                    <a:cubicBezTo>
                      <a:pt x="72" y="33"/>
                      <a:pt x="71" y="32"/>
                      <a:pt x="70" y="32"/>
                    </a:cubicBezTo>
                    <a:cubicBezTo>
                      <a:pt x="70" y="31"/>
                      <a:pt x="69" y="31"/>
                      <a:pt x="69" y="31"/>
                    </a:cubicBezTo>
                    <a:cubicBezTo>
                      <a:pt x="69" y="31"/>
                      <a:pt x="68" y="31"/>
                      <a:pt x="67" y="30"/>
                    </a:cubicBezTo>
                    <a:cubicBezTo>
                      <a:pt x="67" y="30"/>
                      <a:pt x="67" y="31"/>
                      <a:pt x="67" y="31"/>
                    </a:cubicBezTo>
                    <a:cubicBezTo>
                      <a:pt x="71" y="34"/>
                      <a:pt x="76" y="38"/>
                      <a:pt x="80" y="40"/>
                    </a:cubicBezTo>
                    <a:cubicBezTo>
                      <a:pt x="75" y="38"/>
                      <a:pt x="70" y="35"/>
                      <a:pt x="64" y="32"/>
                    </a:cubicBezTo>
                    <a:cubicBezTo>
                      <a:pt x="64" y="32"/>
                      <a:pt x="64" y="32"/>
                      <a:pt x="64" y="32"/>
                    </a:cubicBezTo>
                    <a:close/>
                    <a:moveTo>
                      <a:pt x="94" y="36"/>
                    </a:moveTo>
                    <a:cubicBezTo>
                      <a:pt x="93" y="35"/>
                      <a:pt x="92" y="35"/>
                      <a:pt x="91" y="34"/>
                    </a:cubicBezTo>
                    <a:cubicBezTo>
                      <a:pt x="86" y="31"/>
                      <a:pt x="91" y="33"/>
                      <a:pt x="93" y="34"/>
                    </a:cubicBezTo>
                    <a:cubicBezTo>
                      <a:pt x="93" y="34"/>
                      <a:pt x="93" y="34"/>
                      <a:pt x="93" y="34"/>
                    </a:cubicBezTo>
                    <a:cubicBezTo>
                      <a:pt x="94" y="35"/>
                      <a:pt x="96" y="37"/>
                      <a:pt x="98" y="38"/>
                    </a:cubicBezTo>
                    <a:cubicBezTo>
                      <a:pt x="98" y="38"/>
                      <a:pt x="98" y="38"/>
                      <a:pt x="98" y="38"/>
                    </a:cubicBezTo>
                    <a:cubicBezTo>
                      <a:pt x="98" y="38"/>
                      <a:pt x="98" y="38"/>
                      <a:pt x="97" y="38"/>
                    </a:cubicBezTo>
                    <a:cubicBezTo>
                      <a:pt x="96" y="37"/>
                      <a:pt x="95" y="36"/>
                      <a:pt x="94" y="36"/>
                    </a:cubicBezTo>
                    <a:close/>
                    <a:moveTo>
                      <a:pt x="94" y="33"/>
                    </a:moveTo>
                    <a:cubicBezTo>
                      <a:pt x="94" y="33"/>
                      <a:pt x="94" y="33"/>
                      <a:pt x="94" y="33"/>
                    </a:cubicBezTo>
                    <a:cubicBezTo>
                      <a:pt x="94" y="33"/>
                      <a:pt x="94" y="33"/>
                      <a:pt x="94" y="33"/>
                    </a:cubicBezTo>
                    <a:close/>
                    <a:moveTo>
                      <a:pt x="89" y="31"/>
                    </a:moveTo>
                    <a:cubicBezTo>
                      <a:pt x="90" y="31"/>
                      <a:pt x="91" y="30"/>
                      <a:pt x="92" y="29"/>
                    </a:cubicBezTo>
                    <a:cubicBezTo>
                      <a:pt x="92" y="29"/>
                      <a:pt x="92" y="30"/>
                      <a:pt x="92" y="30"/>
                    </a:cubicBezTo>
                    <a:cubicBezTo>
                      <a:pt x="93" y="31"/>
                      <a:pt x="94" y="32"/>
                      <a:pt x="95" y="33"/>
                    </a:cubicBezTo>
                    <a:cubicBezTo>
                      <a:pt x="95" y="33"/>
                      <a:pt x="95" y="33"/>
                      <a:pt x="95" y="33"/>
                    </a:cubicBezTo>
                    <a:cubicBezTo>
                      <a:pt x="94" y="33"/>
                      <a:pt x="93" y="32"/>
                      <a:pt x="93" y="32"/>
                    </a:cubicBezTo>
                    <a:cubicBezTo>
                      <a:pt x="92" y="32"/>
                      <a:pt x="92" y="32"/>
                      <a:pt x="92" y="32"/>
                    </a:cubicBezTo>
                    <a:cubicBezTo>
                      <a:pt x="92" y="32"/>
                      <a:pt x="92" y="32"/>
                      <a:pt x="92" y="32"/>
                    </a:cubicBezTo>
                    <a:cubicBezTo>
                      <a:pt x="92" y="32"/>
                      <a:pt x="91" y="32"/>
                      <a:pt x="91" y="32"/>
                    </a:cubicBezTo>
                    <a:cubicBezTo>
                      <a:pt x="91" y="32"/>
                      <a:pt x="90" y="31"/>
                      <a:pt x="89" y="31"/>
                    </a:cubicBezTo>
                    <a:close/>
                    <a:moveTo>
                      <a:pt x="93" y="29"/>
                    </a:moveTo>
                    <a:cubicBezTo>
                      <a:pt x="93" y="29"/>
                      <a:pt x="93" y="29"/>
                      <a:pt x="93" y="29"/>
                    </a:cubicBezTo>
                    <a:cubicBezTo>
                      <a:pt x="93" y="29"/>
                      <a:pt x="94" y="28"/>
                      <a:pt x="94" y="28"/>
                    </a:cubicBezTo>
                    <a:cubicBezTo>
                      <a:pt x="94" y="28"/>
                      <a:pt x="94" y="28"/>
                      <a:pt x="94" y="28"/>
                    </a:cubicBezTo>
                    <a:cubicBezTo>
                      <a:pt x="96" y="30"/>
                      <a:pt x="98" y="32"/>
                      <a:pt x="93" y="29"/>
                    </a:cubicBezTo>
                    <a:cubicBezTo>
                      <a:pt x="93" y="29"/>
                      <a:pt x="93" y="29"/>
                      <a:pt x="93" y="29"/>
                    </a:cubicBezTo>
                    <a:close/>
                    <a:moveTo>
                      <a:pt x="95" y="28"/>
                    </a:moveTo>
                    <a:cubicBezTo>
                      <a:pt x="95" y="27"/>
                      <a:pt x="95" y="27"/>
                      <a:pt x="96" y="27"/>
                    </a:cubicBezTo>
                    <a:cubicBezTo>
                      <a:pt x="97" y="26"/>
                      <a:pt x="97" y="27"/>
                      <a:pt x="97" y="28"/>
                    </a:cubicBezTo>
                    <a:cubicBezTo>
                      <a:pt x="96" y="28"/>
                      <a:pt x="96" y="28"/>
                      <a:pt x="95" y="28"/>
                    </a:cubicBezTo>
                    <a:cubicBezTo>
                      <a:pt x="95" y="28"/>
                      <a:pt x="95" y="28"/>
                      <a:pt x="95" y="28"/>
                    </a:cubicBezTo>
                    <a:close/>
                    <a:moveTo>
                      <a:pt x="97" y="29"/>
                    </a:moveTo>
                    <a:cubicBezTo>
                      <a:pt x="97" y="29"/>
                      <a:pt x="97" y="29"/>
                      <a:pt x="97" y="30"/>
                    </a:cubicBezTo>
                    <a:cubicBezTo>
                      <a:pt x="97" y="29"/>
                      <a:pt x="96" y="28"/>
                      <a:pt x="97" y="29"/>
                    </a:cubicBezTo>
                    <a:close/>
                    <a:moveTo>
                      <a:pt x="102" y="36"/>
                    </a:moveTo>
                    <a:cubicBezTo>
                      <a:pt x="102" y="36"/>
                      <a:pt x="103" y="37"/>
                      <a:pt x="103" y="37"/>
                    </a:cubicBezTo>
                    <a:cubicBezTo>
                      <a:pt x="103" y="37"/>
                      <a:pt x="105" y="38"/>
                      <a:pt x="105" y="39"/>
                    </a:cubicBezTo>
                    <a:cubicBezTo>
                      <a:pt x="105" y="39"/>
                      <a:pt x="105" y="39"/>
                      <a:pt x="105" y="39"/>
                    </a:cubicBezTo>
                    <a:cubicBezTo>
                      <a:pt x="105" y="39"/>
                      <a:pt x="105" y="39"/>
                      <a:pt x="105" y="39"/>
                    </a:cubicBezTo>
                    <a:cubicBezTo>
                      <a:pt x="102" y="38"/>
                      <a:pt x="100" y="36"/>
                      <a:pt x="97" y="35"/>
                    </a:cubicBezTo>
                    <a:cubicBezTo>
                      <a:pt x="97" y="35"/>
                      <a:pt x="97" y="34"/>
                      <a:pt x="97" y="34"/>
                    </a:cubicBezTo>
                    <a:cubicBezTo>
                      <a:pt x="96" y="33"/>
                      <a:pt x="95" y="32"/>
                      <a:pt x="94" y="31"/>
                    </a:cubicBezTo>
                    <a:cubicBezTo>
                      <a:pt x="93" y="30"/>
                      <a:pt x="96" y="31"/>
                      <a:pt x="97" y="31"/>
                    </a:cubicBezTo>
                    <a:cubicBezTo>
                      <a:pt x="97" y="32"/>
                      <a:pt x="97" y="33"/>
                      <a:pt x="97" y="33"/>
                    </a:cubicBezTo>
                    <a:cubicBezTo>
                      <a:pt x="98" y="35"/>
                      <a:pt x="100" y="36"/>
                      <a:pt x="102" y="36"/>
                    </a:cubicBezTo>
                    <a:close/>
                    <a:moveTo>
                      <a:pt x="106" y="35"/>
                    </a:moveTo>
                    <a:cubicBezTo>
                      <a:pt x="107" y="36"/>
                      <a:pt x="107" y="37"/>
                      <a:pt x="108" y="37"/>
                    </a:cubicBezTo>
                    <a:cubicBezTo>
                      <a:pt x="107" y="37"/>
                      <a:pt x="105" y="36"/>
                      <a:pt x="104" y="35"/>
                    </a:cubicBezTo>
                    <a:cubicBezTo>
                      <a:pt x="104" y="35"/>
                      <a:pt x="105" y="35"/>
                      <a:pt x="106" y="35"/>
                    </a:cubicBezTo>
                    <a:cubicBezTo>
                      <a:pt x="106" y="35"/>
                      <a:pt x="106" y="35"/>
                      <a:pt x="106" y="35"/>
                    </a:cubicBezTo>
                    <a:close/>
                    <a:moveTo>
                      <a:pt x="107" y="35"/>
                    </a:moveTo>
                    <a:cubicBezTo>
                      <a:pt x="108" y="35"/>
                      <a:pt x="109" y="34"/>
                      <a:pt x="109" y="34"/>
                    </a:cubicBezTo>
                    <a:cubicBezTo>
                      <a:pt x="109" y="34"/>
                      <a:pt x="109" y="35"/>
                      <a:pt x="109" y="35"/>
                    </a:cubicBezTo>
                    <a:cubicBezTo>
                      <a:pt x="110" y="36"/>
                      <a:pt x="112" y="37"/>
                      <a:pt x="109" y="36"/>
                    </a:cubicBezTo>
                    <a:cubicBezTo>
                      <a:pt x="108" y="35"/>
                      <a:pt x="108" y="35"/>
                      <a:pt x="107" y="35"/>
                    </a:cubicBezTo>
                    <a:close/>
                    <a:moveTo>
                      <a:pt x="110" y="34"/>
                    </a:moveTo>
                    <a:cubicBezTo>
                      <a:pt x="112" y="34"/>
                      <a:pt x="113" y="34"/>
                      <a:pt x="113" y="35"/>
                    </a:cubicBezTo>
                    <a:cubicBezTo>
                      <a:pt x="113" y="35"/>
                      <a:pt x="113" y="35"/>
                      <a:pt x="113" y="36"/>
                    </a:cubicBezTo>
                    <a:cubicBezTo>
                      <a:pt x="112" y="35"/>
                      <a:pt x="111" y="35"/>
                      <a:pt x="110" y="34"/>
                    </a:cubicBezTo>
                    <a:close/>
                    <a:moveTo>
                      <a:pt x="112" y="36"/>
                    </a:moveTo>
                    <a:cubicBezTo>
                      <a:pt x="112" y="36"/>
                      <a:pt x="112" y="36"/>
                      <a:pt x="112" y="37"/>
                    </a:cubicBezTo>
                    <a:cubicBezTo>
                      <a:pt x="111" y="35"/>
                      <a:pt x="111" y="35"/>
                      <a:pt x="112" y="36"/>
                    </a:cubicBezTo>
                    <a:close/>
                    <a:moveTo>
                      <a:pt x="111" y="37"/>
                    </a:moveTo>
                    <a:cubicBezTo>
                      <a:pt x="110" y="37"/>
                      <a:pt x="110" y="38"/>
                      <a:pt x="110" y="38"/>
                    </a:cubicBezTo>
                    <a:cubicBezTo>
                      <a:pt x="108" y="36"/>
                      <a:pt x="109" y="37"/>
                      <a:pt x="111" y="37"/>
                    </a:cubicBezTo>
                    <a:close/>
                    <a:moveTo>
                      <a:pt x="108" y="38"/>
                    </a:moveTo>
                    <a:cubicBezTo>
                      <a:pt x="107" y="38"/>
                      <a:pt x="107" y="38"/>
                      <a:pt x="106" y="38"/>
                    </a:cubicBezTo>
                    <a:cubicBezTo>
                      <a:pt x="105" y="38"/>
                      <a:pt x="104" y="36"/>
                      <a:pt x="104" y="36"/>
                    </a:cubicBezTo>
                    <a:cubicBezTo>
                      <a:pt x="105" y="37"/>
                      <a:pt x="107" y="37"/>
                      <a:pt x="108" y="38"/>
                    </a:cubicBezTo>
                    <a:close/>
                    <a:moveTo>
                      <a:pt x="104" y="39"/>
                    </a:moveTo>
                    <a:cubicBezTo>
                      <a:pt x="103" y="39"/>
                      <a:pt x="102" y="39"/>
                      <a:pt x="101" y="39"/>
                    </a:cubicBezTo>
                    <a:cubicBezTo>
                      <a:pt x="100" y="38"/>
                      <a:pt x="99" y="37"/>
                      <a:pt x="97" y="37"/>
                    </a:cubicBezTo>
                    <a:cubicBezTo>
                      <a:pt x="97" y="36"/>
                      <a:pt x="96" y="36"/>
                      <a:pt x="95" y="35"/>
                    </a:cubicBezTo>
                    <a:cubicBezTo>
                      <a:pt x="95" y="35"/>
                      <a:pt x="96" y="35"/>
                      <a:pt x="96" y="35"/>
                    </a:cubicBezTo>
                    <a:cubicBezTo>
                      <a:pt x="99" y="36"/>
                      <a:pt x="101" y="38"/>
                      <a:pt x="104" y="39"/>
                    </a:cubicBezTo>
                    <a:close/>
                    <a:moveTo>
                      <a:pt x="91" y="35"/>
                    </a:moveTo>
                    <a:cubicBezTo>
                      <a:pt x="91" y="35"/>
                      <a:pt x="91" y="35"/>
                      <a:pt x="90" y="35"/>
                    </a:cubicBezTo>
                    <a:cubicBezTo>
                      <a:pt x="90" y="35"/>
                      <a:pt x="90" y="35"/>
                      <a:pt x="90" y="35"/>
                    </a:cubicBezTo>
                    <a:cubicBezTo>
                      <a:pt x="89" y="34"/>
                      <a:pt x="87" y="33"/>
                      <a:pt x="86" y="33"/>
                    </a:cubicBezTo>
                    <a:cubicBezTo>
                      <a:pt x="86" y="33"/>
                      <a:pt x="87" y="32"/>
                      <a:pt x="88" y="32"/>
                    </a:cubicBezTo>
                    <a:cubicBezTo>
                      <a:pt x="89" y="33"/>
                      <a:pt x="90" y="34"/>
                      <a:pt x="91" y="35"/>
                    </a:cubicBezTo>
                    <a:close/>
                    <a:moveTo>
                      <a:pt x="82" y="26"/>
                    </a:moveTo>
                    <a:cubicBezTo>
                      <a:pt x="81" y="26"/>
                      <a:pt x="80" y="25"/>
                      <a:pt x="79" y="25"/>
                    </a:cubicBezTo>
                    <a:cubicBezTo>
                      <a:pt x="81" y="25"/>
                      <a:pt x="82" y="25"/>
                      <a:pt x="84" y="26"/>
                    </a:cubicBezTo>
                    <a:cubicBezTo>
                      <a:pt x="84" y="26"/>
                      <a:pt x="83" y="26"/>
                      <a:pt x="82" y="26"/>
                    </a:cubicBezTo>
                    <a:close/>
                    <a:moveTo>
                      <a:pt x="76" y="28"/>
                    </a:moveTo>
                    <a:cubicBezTo>
                      <a:pt x="76" y="28"/>
                      <a:pt x="75" y="28"/>
                      <a:pt x="74" y="27"/>
                    </a:cubicBezTo>
                    <a:cubicBezTo>
                      <a:pt x="75" y="27"/>
                      <a:pt x="76" y="28"/>
                      <a:pt x="77" y="28"/>
                    </a:cubicBezTo>
                    <a:cubicBezTo>
                      <a:pt x="77" y="28"/>
                      <a:pt x="76" y="28"/>
                      <a:pt x="76" y="28"/>
                    </a:cubicBezTo>
                    <a:close/>
                    <a:moveTo>
                      <a:pt x="78" y="26"/>
                    </a:moveTo>
                    <a:cubicBezTo>
                      <a:pt x="78" y="26"/>
                      <a:pt x="79" y="26"/>
                      <a:pt x="79" y="27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8" y="27"/>
                      <a:pt x="78" y="26"/>
                      <a:pt x="78" y="26"/>
                    </a:cubicBezTo>
                    <a:close/>
                    <a:moveTo>
                      <a:pt x="84" y="34"/>
                    </a:moveTo>
                    <a:cubicBezTo>
                      <a:pt x="83" y="34"/>
                      <a:pt x="83" y="34"/>
                      <a:pt x="82" y="34"/>
                    </a:cubicBezTo>
                    <a:cubicBezTo>
                      <a:pt x="83" y="33"/>
                      <a:pt x="84" y="33"/>
                      <a:pt x="85" y="33"/>
                    </a:cubicBezTo>
                    <a:cubicBezTo>
                      <a:pt x="85" y="34"/>
                      <a:pt x="86" y="34"/>
                      <a:pt x="87" y="35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6" y="36"/>
                      <a:pt x="84" y="35"/>
                      <a:pt x="84" y="34"/>
                    </a:cubicBezTo>
                    <a:close/>
                    <a:moveTo>
                      <a:pt x="89" y="35"/>
                    </a:moveTo>
                    <a:cubicBezTo>
                      <a:pt x="89" y="35"/>
                      <a:pt x="88" y="35"/>
                      <a:pt x="88" y="36"/>
                    </a:cubicBezTo>
                    <a:cubicBezTo>
                      <a:pt x="87" y="35"/>
                      <a:pt x="87" y="34"/>
                      <a:pt x="86" y="33"/>
                    </a:cubicBezTo>
                    <a:cubicBezTo>
                      <a:pt x="87" y="34"/>
                      <a:pt x="88" y="35"/>
                      <a:pt x="89" y="35"/>
                    </a:cubicBezTo>
                    <a:close/>
                    <a:moveTo>
                      <a:pt x="86" y="36"/>
                    </a:moveTo>
                    <a:cubicBezTo>
                      <a:pt x="86" y="37"/>
                      <a:pt x="85" y="37"/>
                      <a:pt x="85" y="37"/>
                    </a:cubicBezTo>
                    <a:cubicBezTo>
                      <a:pt x="83" y="36"/>
                      <a:pt x="82" y="35"/>
                      <a:pt x="81" y="34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82" y="34"/>
                      <a:pt x="82" y="34"/>
                      <a:pt x="82" y="34"/>
                    </a:cubicBezTo>
                    <a:cubicBezTo>
                      <a:pt x="84" y="35"/>
                      <a:pt x="85" y="36"/>
                      <a:pt x="86" y="36"/>
                    </a:cubicBezTo>
                    <a:close/>
                    <a:moveTo>
                      <a:pt x="222" y="133"/>
                    </a:moveTo>
                    <a:cubicBezTo>
                      <a:pt x="221" y="132"/>
                      <a:pt x="220" y="132"/>
                      <a:pt x="219" y="131"/>
                    </a:cubicBezTo>
                    <a:cubicBezTo>
                      <a:pt x="217" y="128"/>
                      <a:pt x="221" y="130"/>
                      <a:pt x="222" y="130"/>
                    </a:cubicBezTo>
                    <a:cubicBezTo>
                      <a:pt x="222" y="130"/>
                      <a:pt x="222" y="130"/>
                      <a:pt x="222" y="130"/>
                    </a:cubicBezTo>
                    <a:cubicBezTo>
                      <a:pt x="222" y="131"/>
                      <a:pt x="222" y="132"/>
                      <a:pt x="222" y="133"/>
                    </a:cubicBezTo>
                    <a:close/>
                    <a:moveTo>
                      <a:pt x="223" y="126"/>
                    </a:moveTo>
                    <a:cubicBezTo>
                      <a:pt x="222" y="125"/>
                      <a:pt x="220" y="124"/>
                      <a:pt x="219" y="123"/>
                    </a:cubicBezTo>
                    <a:cubicBezTo>
                      <a:pt x="218" y="123"/>
                      <a:pt x="218" y="122"/>
                      <a:pt x="218" y="122"/>
                    </a:cubicBezTo>
                    <a:cubicBezTo>
                      <a:pt x="217" y="122"/>
                      <a:pt x="217" y="121"/>
                      <a:pt x="217" y="121"/>
                    </a:cubicBezTo>
                    <a:cubicBezTo>
                      <a:pt x="218" y="121"/>
                      <a:pt x="218" y="122"/>
                      <a:pt x="219" y="122"/>
                    </a:cubicBezTo>
                    <a:cubicBezTo>
                      <a:pt x="221" y="122"/>
                      <a:pt x="222" y="123"/>
                      <a:pt x="223" y="124"/>
                    </a:cubicBezTo>
                    <a:cubicBezTo>
                      <a:pt x="223" y="125"/>
                      <a:pt x="223" y="126"/>
                      <a:pt x="223" y="126"/>
                    </a:cubicBezTo>
                    <a:close/>
                    <a:moveTo>
                      <a:pt x="223" y="127"/>
                    </a:moveTo>
                    <a:cubicBezTo>
                      <a:pt x="223" y="128"/>
                      <a:pt x="223" y="129"/>
                      <a:pt x="222" y="130"/>
                    </a:cubicBezTo>
                    <a:cubicBezTo>
                      <a:pt x="222" y="130"/>
                      <a:pt x="222" y="130"/>
                      <a:pt x="222" y="130"/>
                    </a:cubicBezTo>
                    <a:cubicBezTo>
                      <a:pt x="221" y="128"/>
                      <a:pt x="220" y="127"/>
                      <a:pt x="219" y="126"/>
                    </a:cubicBezTo>
                    <a:cubicBezTo>
                      <a:pt x="219" y="126"/>
                      <a:pt x="220" y="126"/>
                      <a:pt x="221" y="126"/>
                    </a:cubicBezTo>
                    <a:cubicBezTo>
                      <a:pt x="222" y="127"/>
                      <a:pt x="222" y="127"/>
                      <a:pt x="223" y="127"/>
                    </a:cubicBezTo>
                    <a:cubicBezTo>
                      <a:pt x="223" y="127"/>
                      <a:pt x="223" y="127"/>
                      <a:pt x="223" y="127"/>
                    </a:cubicBezTo>
                    <a:close/>
                    <a:moveTo>
                      <a:pt x="218" y="129"/>
                    </a:moveTo>
                    <a:cubicBezTo>
                      <a:pt x="218" y="130"/>
                      <a:pt x="219" y="131"/>
                      <a:pt x="219" y="132"/>
                    </a:cubicBezTo>
                    <a:cubicBezTo>
                      <a:pt x="221" y="133"/>
                      <a:pt x="219" y="132"/>
                      <a:pt x="218" y="132"/>
                    </a:cubicBezTo>
                    <a:cubicBezTo>
                      <a:pt x="218" y="132"/>
                      <a:pt x="218" y="132"/>
                      <a:pt x="218" y="132"/>
                    </a:cubicBezTo>
                    <a:cubicBezTo>
                      <a:pt x="218" y="131"/>
                      <a:pt x="217" y="130"/>
                      <a:pt x="218" y="129"/>
                    </a:cubicBezTo>
                    <a:close/>
                    <a:moveTo>
                      <a:pt x="221" y="134"/>
                    </a:moveTo>
                    <a:cubicBezTo>
                      <a:pt x="221" y="135"/>
                      <a:pt x="221" y="137"/>
                      <a:pt x="220" y="138"/>
                    </a:cubicBezTo>
                    <a:cubicBezTo>
                      <a:pt x="221" y="137"/>
                      <a:pt x="220" y="137"/>
                      <a:pt x="220" y="136"/>
                    </a:cubicBezTo>
                    <a:cubicBezTo>
                      <a:pt x="219" y="135"/>
                      <a:pt x="219" y="135"/>
                      <a:pt x="218" y="134"/>
                    </a:cubicBezTo>
                    <a:cubicBezTo>
                      <a:pt x="217" y="132"/>
                      <a:pt x="221" y="134"/>
                      <a:pt x="221" y="134"/>
                    </a:cubicBezTo>
                    <a:cubicBezTo>
                      <a:pt x="221" y="134"/>
                      <a:pt x="221" y="134"/>
                      <a:pt x="221" y="134"/>
                    </a:cubicBezTo>
                    <a:close/>
                    <a:moveTo>
                      <a:pt x="220" y="139"/>
                    </a:moveTo>
                    <a:cubicBezTo>
                      <a:pt x="220" y="139"/>
                      <a:pt x="220" y="139"/>
                      <a:pt x="220" y="140"/>
                    </a:cubicBezTo>
                    <a:cubicBezTo>
                      <a:pt x="220" y="140"/>
                      <a:pt x="220" y="140"/>
                      <a:pt x="220" y="140"/>
                    </a:cubicBezTo>
                    <a:cubicBezTo>
                      <a:pt x="220" y="140"/>
                      <a:pt x="220" y="140"/>
                      <a:pt x="220" y="140"/>
                    </a:cubicBezTo>
                    <a:cubicBezTo>
                      <a:pt x="220" y="139"/>
                      <a:pt x="220" y="139"/>
                      <a:pt x="220" y="139"/>
                    </a:cubicBezTo>
                    <a:close/>
                    <a:moveTo>
                      <a:pt x="219" y="136"/>
                    </a:moveTo>
                    <a:cubicBezTo>
                      <a:pt x="218" y="136"/>
                      <a:pt x="218" y="135"/>
                      <a:pt x="218" y="135"/>
                    </a:cubicBezTo>
                    <a:cubicBezTo>
                      <a:pt x="219" y="136"/>
                      <a:pt x="220" y="137"/>
                      <a:pt x="219" y="139"/>
                    </a:cubicBezTo>
                    <a:cubicBezTo>
                      <a:pt x="219" y="138"/>
                      <a:pt x="219" y="137"/>
                      <a:pt x="219" y="136"/>
                    </a:cubicBezTo>
                    <a:close/>
                    <a:moveTo>
                      <a:pt x="218" y="126"/>
                    </a:moveTo>
                    <a:cubicBezTo>
                      <a:pt x="218" y="127"/>
                      <a:pt x="219" y="127"/>
                      <a:pt x="220" y="128"/>
                    </a:cubicBezTo>
                    <a:cubicBezTo>
                      <a:pt x="220" y="128"/>
                      <a:pt x="223" y="130"/>
                      <a:pt x="220" y="129"/>
                    </a:cubicBezTo>
                    <a:cubicBezTo>
                      <a:pt x="219" y="129"/>
                      <a:pt x="218" y="129"/>
                      <a:pt x="218" y="128"/>
                    </a:cubicBezTo>
                    <a:cubicBezTo>
                      <a:pt x="218" y="128"/>
                      <a:pt x="218" y="128"/>
                      <a:pt x="218" y="128"/>
                    </a:cubicBezTo>
                    <a:cubicBezTo>
                      <a:pt x="218" y="128"/>
                      <a:pt x="218" y="127"/>
                      <a:pt x="218" y="127"/>
                    </a:cubicBezTo>
                    <a:cubicBezTo>
                      <a:pt x="218" y="126"/>
                      <a:pt x="218" y="126"/>
                      <a:pt x="218" y="126"/>
                    </a:cubicBezTo>
                    <a:close/>
                    <a:moveTo>
                      <a:pt x="218" y="123"/>
                    </a:moveTo>
                    <a:cubicBezTo>
                      <a:pt x="219" y="124"/>
                      <a:pt x="220" y="125"/>
                      <a:pt x="222" y="126"/>
                    </a:cubicBezTo>
                    <a:cubicBezTo>
                      <a:pt x="223" y="127"/>
                      <a:pt x="223" y="126"/>
                      <a:pt x="221" y="126"/>
                    </a:cubicBezTo>
                    <a:cubicBezTo>
                      <a:pt x="221" y="125"/>
                      <a:pt x="220" y="125"/>
                      <a:pt x="219" y="125"/>
                    </a:cubicBezTo>
                    <a:cubicBezTo>
                      <a:pt x="219" y="124"/>
                      <a:pt x="218" y="124"/>
                      <a:pt x="218" y="124"/>
                    </a:cubicBezTo>
                    <a:cubicBezTo>
                      <a:pt x="218" y="124"/>
                      <a:pt x="218" y="123"/>
                      <a:pt x="218" y="123"/>
                    </a:cubicBezTo>
                    <a:close/>
                    <a:moveTo>
                      <a:pt x="215" y="117"/>
                    </a:moveTo>
                    <a:cubicBezTo>
                      <a:pt x="214" y="117"/>
                      <a:pt x="213" y="117"/>
                      <a:pt x="212" y="117"/>
                    </a:cubicBezTo>
                    <a:cubicBezTo>
                      <a:pt x="211" y="116"/>
                      <a:pt x="209" y="115"/>
                      <a:pt x="208" y="114"/>
                    </a:cubicBezTo>
                    <a:cubicBezTo>
                      <a:pt x="206" y="113"/>
                      <a:pt x="206" y="113"/>
                      <a:pt x="208" y="114"/>
                    </a:cubicBezTo>
                    <a:cubicBezTo>
                      <a:pt x="210" y="114"/>
                      <a:pt x="211" y="115"/>
                      <a:pt x="213" y="116"/>
                    </a:cubicBezTo>
                    <a:cubicBezTo>
                      <a:pt x="216" y="118"/>
                      <a:pt x="220" y="120"/>
                      <a:pt x="224" y="121"/>
                    </a:cubicBezTo>
                    <a:cubicBezTo>
                      <a:pt x="224" y="121"/>
                      <a:pt x="224" y="122"/>
                      <a:pt x="224" y="123"/>
                    </a:cubicBezTo>
                    <a:cubicBezTo>
                      <a:pt x="222" y="122"/>
                      <a:pt x="219" y="121"/>
                      <a:pt x="217" y="121"/>
                    </a:cubicBezTo>
                    <a:cubicBezTo>
                      <a:pt x="217" y="119"/>
                      <a:pt x="216" y="118"/>
                      <a:pt x="215" y="117"/>
                    </a:cubicBezTo>
                    <a:close/>
                    <a:moveTo>
                      <a:pt x="218" y="78"/>
                    </a:moveTo>
                    <a:cubicBezTo>
                      <a:pt x="216" y="76"/>
                      <a:pt x="214" y="76"/>
                      <a:pt x="212" y="74"/>
                    </a:cubicBezTo>
                    <a:cubicBezTo>
                      <a:pt x="208" y="72"/>
                      <a:pt x="213" y="75"/>
                      <a:pt x="214" y="75"/>
                    </a:cubicBezTo>
                    <a:cubicBezTo>
                      <a:pt x="215" y="76"/>
                      <a:pt x="216" y="76"/>
                      <a:pt x="217" y="76"/>
                    </a:cubicBezTo>
                    <a:cubicBezTo>
                      <a:pt x="217" y="77"/>
                      <a:pt x="217" y="77"/>
                      <a:pt x="218" y="78"/>
                    </a:cubicBezTo>
                    <a:close/>
                    <a:moveTo>
                      <a:pt x="209" y="61"/>
                    </a:moveTo>
                    <a:cubicBezTo>
                      <a:pt x="207" y="59"/>
                      <a:pt x="207" y="60"/>
                      <a:pt x="209" y="60"/>
                    </a:cubicBezTo>
                    <a:cubicBezTo>
                      <a:pt x="209" y="60"/>
                      <a:pt x="209" y="60"/>
                      <a:pt x="209" y="61"/>
                    </a:cubicBezTo>
                    <a:close/>
                    <a:moveTo>
                      <a:pt x="211" y="64"/>
                    </a:moveTo>
                    <a:cubicBezTo>
                      <a:pt x="210" y="63"/>
                      <a:pt x="210" y="63"/>
                      <a:pt x="209" y="63"/>
                    </a:cubicBezTo>
                    <a:cubicBezTo>
                      <a:pt x="209" y="62"/>
                      <a:pt x="207" y="61"/>
                      <a:pt x="206" y="61"/>
                    </a:cubicBezTo>
                    <a:cubicBezTo>
                      <a:pt x="208" y="61"/>
                      <a:pt x="209" y="62"/>
                      <a:pt x="210" y="62"/>
                    </a:cubicBezTo>
                    <a:cubicBezTo>
                      <a:pt x="210" y="63"/>
                      <a:pt x="211" y="63"/>
                      <a:pt x="211" y="64"/>
                    </a:cubicBezTo>
                    <a:close/>
                    <a:moveTo>
                      <a:pt x="214" y="70"/>
                    </a:moveTo>
                    <a:cubicBezTo>
                      <a:pt x="212" y="68"/>
                      <a:pt x="210" y="67"/>
                      <a:pt x="208" y="66"/>
                    </a:cubicBezTo>
                    <a:cubicBezTo>
                      <a:pt x="204" y="63"/>
                      <a:pt x="209" y="65"/>
                      <a:pt x="211" y="66"/>
                    </a:cubicBezTo>
                    <a:cubicBezTo>
                      <a:pt x="211" y="66"/>
                      <a:pt x="212" y="67"/>
                      <a:pt x="213" y="67"/>
                    </a:cubicBezTo>
                    <a:cubicBezTo>
                      <a:pt x="213" y="68"/>
                      <a:pt x="214" y="69"/>
                      <a:pt x="214" y="70"/>
                    </a:cubicBezTo>
                    <a:close/>
                    <a:moveTo>
                      <a:pt x="216" y="73"/>
                    </a:moveTo>
                    <a:cubicBezTo>
                      <a:pt x="214" y="72"/>
                      <a:pt x="212" y="71"/>
                      <a:pt x="209" y="70"/>
                    </a:cubicBezTo>
                    <a:cubicBezTo>
                      <a:pt x="208" y="69"/>
                      <a:pt x="207" y="69"/>
                      <a:pt x="206" y="68"/>
                    </a:cubicBezTo>
                    <a:cubicBezTo>
                      <a:pt x="208" y="69"/>
                      <a:pt x="210" y="70"/>
                      <a:pt x="212" y="71"/>
                    </a:cubicBezTo>
                    <a:cubicBezTo>
                      <a:pt x="213" y="71"/>
                      <a:pt x="214" y="71"/>
                      <a:pt x="215" y="71"/>
                    </a:cubicBezTo>
                    <a:cubicBezTo>
                      <a:pt x="215" y="72"/>
                      <a:pt x="216" y="73"/>
                      <a:pt x="216" y="73"/>
                    </a:cubicBezTo>
                    <a:close/>
                    <a:moveTo>
                      <a:pt x="220" y="83"/>
                    </a:moveTo>
                    <a:cubicBezTo>
                      <a:pt x="217" y="81"/>
                      <a:pt x="214" y="80"/>
                      <a:pt x="212" y="79"/>
                    </a:cubicBezTo>
                    <a:cubicBezTo>
                      <a:pt x="207" y="76"/>
                      <a:pt x="213" y="78"/>
                      <a:pt x="215" y="79"/>
                    </a:cubicBezTo>
                    <a:cubicBezTo>
                      <a:pt x="216" y="79"/>
                      <a:pt x="217" y="80"/>
                      <a:pt x="219" y="80"/>
                    </a:cubicBezTo>
                    <a:cubicBezTo>
                      <a:pt x="219" y="81"/>
                      <a:pt x="219" y="82"/>
                      <a:pt x="220" y="83"/>
                    </a:cubicBezTo>
                    <a:close/>
                    <a:moveTo>
                      <a:pt x="209" y="77"/>
                    </a:moveTo>
                    <a:cubicBezTo>
                      <a:pt x="212" y="80"/>
                      <a:pt x="216" y="81"/>
                      <a:pt x="219" y="84"/>
                    </a:cubicBezTo>
                    <a:cubicBezTo>
                      <a:pt x="222" y="85"/>
                      <a:pt x="214" y="82"/>
                      <a:pt x="216" y="82"/>
                    </a:cubicBezTo>
                    <a:cubicBezTo>
                      <a:pt x="215" y="82"/>
                      <a:pt x="214" y="81"/>
                      <a:pt x="213" y="81"/>
                    </a:cubicBezTo>
                    <a:cubicBezTo>
                      <a:pt x="211" y="80"/>
                      <a:pt x="210" y="80"/>
                      <a:pt x="208" y="80"/>
                    </a:cubicBezTo>
                    <a:cubicBezTo>
                      <a:pt x="209" y="79"/>
                      <a:pt x="209" y="78"/>
                      <a:pt x="209" y="77"/>
                    </a:cubicBezTo>
                    <a:close/>
                    <a:moveTo>
                      <a:pt x="221" y="88"/>
                    </a:moveTo>
                    <a:cubicBezTo>
                      <a:pt x="217" y="85"/>
                      <a:pt x="213" y="83"/>
                      <a:pt x="209" y="81"/>
                    </a:cubicBezTo>
                    <a:cubicBezTo>
                      <a:pt x="208" y="80"/>
                      <a:pt x="207" y="80"/>
                      <a:pt x="210" y="81"/>
                    </a:cubicBezTo>
                    <a:cubicBezTo>
                      <a:pt x="212" y="81"/>
                      <a:pt x="213" y="82"/>
                      <a:pt x="215" y="83"/>
                    </a:cubicBezTo>
                    <a:cubicBezTo>
                      <a:pt x="217" y="84"/>
                      <a:pt x="218" y="84"/>
                      <a:pt x="220" y="85"/>
                    </a:cubicBezTo>
                    <a:cubicBezTo>
                      <a:pt x="220" y="86"/>
                      <a:pt x="221" y="87"/>
                      <a:pt x="221" y="88"/>
                    </a:cubicBezTo>
                    <a:close/>
                    <a:moveTo>
                      <a:pt x="222" y="92"/>
                    </a:moveTo>
                    <a:cubicBezTo>
                      <a:pt x="218" y="89"/>
                      <a:pt x="212" y="88"/>
                      <a:pt x="207" y="85"/>
                    </a:cubicBezTo>
                    <a:cubicBezTo>
                      <a:pt x="204" y="83"/>
                      <a:pt x="208" y="84"/>
                      <a:pt x="209" y="84"/>
                    </a:cubicBezTo>
                    <a:cubicBezTo>
                      <a:pt x="211" y="85"/>
                      <a:pt x="213" y="86"/>
                      <a:pt x="215" y="87"/>
                    </a:cubicBezTo>
                    <a:cubicBezTo>
                      <a:pt x="217" y="88"/>
                      <a:pt x="219" y="88"/>
                      <a:pt x="221" y="89"/>
                    </a:cubicBezTo>
                    <a:cubicBezTo>
                      <a:pt x="222" y="90"/>
                      <a:pt x="222" y="91"/>
                      <a:pt x="222" y="92"/>
                    </a:cubicBezTo>
                    <a:close/>
                    <a:moveTo>
                      <a:pt x="223" y="97"/>
                    </a:moveTo>
                    <a:cubicBezTo>
                      <a:pt x="218" y="93"/>
                      <a:pt x="212" y="91"/>
                      <a:pt x="206" y="88"/>
                    </a:cubicBezTo>
                    <a:cubicBezTo>
                      <a:pt x="206" y="87"/>
                      <a:pt x="201" y="85"/>
                      <a:pt x="205" y="87"/>
                    </a:cubicBezTo>
                    <a:cubicBezTo>
                      <a:pt x="207" y="88"/>
                      <a:pt x="210" y="89"/>
                      <a:pt x="213" y="90"/>
                    </a:cubicBezTo>
                    <a:cubicBezTo>
                      <a:pt x="216" y="91"/>
                      <a:pt x="219" y="93"/>
                      <a:pt x="222" y="94"/>
                    </a:cubicBezTo>
                    <a:cubicBezTo>
                      <a:pt x="223" y="95"/>
                      <a:pt x="223" y="96"/>
                      <a:pt x="223" y="97"/>
                    </a:cubicBezTo>
                    <a:close/>
                    <a:moveTo>
                      <a:pt x="224" y="102"/>
                    </a:moveTo>
                    <a:cubicBezTo>
                      <a:pt x="221" y="100"/>
                      <a:pt x="218" y="99"/>
                      <a:pt x="215" y="97"/>
                    </a:cubicBezTo>
                    <a:cubicBezTo>
                      <a:pt x="212" y="95"/>
                      <a:pt x="209" y="94"/>
                      <a:pt x="206" y="92"/>
                    </a:cubicBezTo>
                    <a:cubicBezTo>
                      <a:pt x="205" y="91"/>
                      <a:pt x="205" y="91"/>
                      <a:pt x="204" y="91"/>
                    </a:cubicBezTo>
                    <a:cubicBezTo>
                      <a:pt x="205" y="91"/>
                      <a:pt x="206" y="91"/>
                      <a:pt x="207" y="92"/>
                    </a:cubicBezTo>
                    <a:cubicBezTo>
                      <a:pt x="210" y="92"/>
                      <a:pt x="212" y="93"/>
                      <a:pt x="215" y="94"/>
                    </a:cubicBezTo>
                    <a:cubicBezTo>
                      <a:pt x="217" y="96"/>
                      <a:pt x="220" y="97"/>
                      <a:pt x="223" y="98"/>
                    </a:cubicBezTo>
                    <a:cubicBezTo>
                      <a:pt x="223" y="99"/>
                      <a:pt x="223" y="100"/>
                      <a:pt x="224" y="102"/>
                    </a:cubicBezTo>
                    <a:close/>
                    <a:moveTo>
                      <a:pt x="224" y="106"/>
                    </a:moveTo>
                    <a:cubicBezTo>
                      <a:pt x="218" y="101"/>
                      <a:pt x="210" y="98"/>
                      <a:pt x="204" y="94"/>
                    </a:cubicBezTo>
                    <a:cubicBezTo>
                      <a:pt x="199" y="92"/>
                      <a:pt x="205" y="95"/>
                      <a:pt x="206" y="95"/>
                    </a:cubicBezTo>
                    <a:cubicBezTo>
                      <a:pt x="208" y="96"/>
                      <a:pt x="210" y="97"/>
                      <a:pt x="212" y="98"/>
                    </a:cubicBezTo>
                    <a:cubicBezTo>
                      <a:pt x="216" y="99"/>
                      <a:pt x="220" y="101"/>
                      <a:pt x="224" y="103"/>
                    </a:cubicBezTo>
                    <a:cubicBezTo>
                      <a:pt x="224" y="103"/>
                      <a:pt x="224" y="103"/>
                      <a:pt x="224" y="103"/>
                    </a:cubicBezTo>
                    <a:cubicBezTo>
                      <a:pt x="224" y="104"/>
                      <a:pt x="224" y="105"/>
                      <a:pt x="224" y="106"/>
                    </a:cubicBezTo>
                    <a:close/>
                    <a:moveTo>
                      <a:pt x="203" y="103"/>
                    </a:moveTo>
                    <a:cubicBezTo>
                      <a:pt x="210" y="107"/>
                      <a:pt x="216" y="110"/>
                      <a:pt x="224" y="112"/>
                    </a:cubicBezTo>
                    <a:cubicBezTo>
                      <a:pt x="224" y="112"/>
                      <a:pt x="224" y="112"/>
                      <a:pt x="224" y="112"/>
                    </a:cubicBezTo>
                    <a:cubicBezTo>
                      <a:pt x="224" y="113"/>
                      <a:pt x="224" y="114"/>
                      <a:pt x="224" y="115"/>
                    </a:cubicBezTo>
                    <a:cubicBezTo>
                      <a:pt x="222" y="113"/>
                      <a:pt x="219" y="111"/>
                      <a:pt x="216" y="110"/>
                    </a:cubicBezTo>
                    <a:cubicBezTo>
                      <a:pt x="212" y="108"/>
                      <a:pt x="207" y="105"/>
                      <a:pt x="203" y="103"/>
                    </a:cubicBezTo>
                    <a:close/>
                    <a:moveTo>
                      <a:pt x="214" y="104"/>
                    </a:moveTo>
                    <a:cubicBezTo>
                      <a:pt x="210" y="102"/>
                      <a:pt x="205" y="100"/>
                      <a:pt x="201" y="98"/>
                    </a:cubicBezTo>
                    <a:cubicBezTo>
                      <a:pt x="201" y="98"/>
                      <a:pt x="201" y="98"/>
                      <a:pt x="201" y="98"/>
                    </a:cubicBezTo>
                    <a:cubicBezTo>
                      <a:pt x="201" y="98"/>
                      <a:pt x="201" y="98"/>
                      <a:pt x="202" y="98"/>
                    </a:cubicBezTo>
                    <a:cubicBezTo>
                      <a:pt x="203" y="99"/>
                      <a:pt x="205" y="99"/>
                      <a:pt x="206" y="100"/>
                    </a:cubicBezTo>
                    <a:cubicBezTo>
                      <a:pt x="207" y="100"/>
                      <a:pt x="209" y="101"/>
                      <a:pt x="210" y="101"/>
                    </a:cubicBezTo>
                    <a:cubicBezTo>
                      <a:pt x="215" y="103"/>
                      <a:pt x="219" y="106"/>
                      <a:pt x="224" y="107"/>
                    </a:cubicBezTo>
                    <a:cubicBezTo>
                      <a:pt x="224" y="109"/>
                      <a:pt x="224" y="110"/>
                      <a:pt x="224" y="112"/>
                    </a:cubicBezTo>
                    <a:cubicBezTo>
                      <a:pt x="221" y="109"/>
                      <a:pt x="217" y="106"/>
                      <a:pt x="214" y="104"/>
                    </a:cubicBezTo>
                    <a:close/>
                    <a:moveTo>
                      <a:pt x="224" y="120"/>
                    </a:moveTo>
                    <a:cubicBezTo>
                      <a:pt x="218" y="116"/>
                      <a:pt x="212" y="112"/>
                      <a:pt x="206" y="109"/>
                    </a:cubicBezTo>
                    <a:cubicBezTo>
                      <a:pt x="206" y="109"/>
                      <a:pt x="206" y="109"/>
                      <a:pt x="206" y="109"/>
                    </a:cubicBezTo>
                    <a:cubicBezTo>
                      <a:pt x="209" y="110"/>
                      <a:pt x="213" y="112"/>
                      <a:pt x="216" y="114"/>
                    </a:cubicBezTo>
                    <a:cubicBezTo>
                      <a:pt x="219" y="115"/>
                      <a:pt x="221" y="116"/>
                      <a:pt x="224" y="116"/>
                    </a:cubicBezTo>
                    <a:cubicBezTo>
                      <a:pt x="224" y="116"/>
                      <a:pt x="224" y="116"/>
                      <a:pt x="224" y="116"/>
                    </a:cubicBezTo>
                    <a:cubicBezTo>
                      <a:pt x="224" y="117"/>
                      <a:pt x="224" y="119"/>
                      <a:pt x="224" y="120"/>
                    </a:cubicBezTo>
                    <a:close/>
                    <a:moveTo>
                      <a:pt x="209" y="119"/>
                    </a:moveTo>
                    <a:cubicBezTo>
                      <a:pt x="208" y="118"/>
                      <a:pt x="210" y="118"/>
                      <a:pt x="211" y="118"/>
                    </a:cubicBezTo>
                    <a:cubicBezTo>
                      <a:pt x="210" y="119"/>
                      <a:pt x="210" y="119"/>
                      <a:pt x="209" y="119"/>
                    </a:cubicBezTo>
                    <a:cubicBezTo>
                      <a:pt x="208" y="120"/>
                      <a:pt x="208" y="120"/>
                      <a:pt x="207" y="119"/>
                    </a:cubicBezTo>
                    <a:cubicBezTo>
                      <a:pt x="208" y="119"/>
                      <a:pt x="208" y="119"/>
                      <a:pt x="209" y="119"/>
                    </a:cubicBezTo>
                    <a:cubicBezTo>
                      <a:pt x="209" y="119"/>
                      <a:pt x="209" y="119"/>
                      <a:pt x="209" y="119"/>
                    </a:cubicBezTo>
                    <a:close/>
                    <a:moveTo>
                      <a:pt x="206" y="114"/>
                    </a:moveTo>
                    <a:cubicBezTo>
                      <a:pt x="207" y="115"/>
                      <a:pt x="209" y="116"/>
                      <a:pt x="210" y="117"/>
                    </a:cubicBezTo>
                    <a:cubicBezTo>
                      <a:pt x="213" y="118"/>
                      <a:pt x="209" y="117"/>
                      <a:pt x="207" y="117"/>
                    </a:cubicBezTo>
                    <a:cubicBezTo>
                      <a:pt x="207" y="117"/>
                      <a:pt x="207" y="117"/>
                      <a:pt x="207" y="117"/>
                    </a:cubicBezTo>
                    <a:cubicBezTo>
                      <a:pt x="208" y="118"/>
                      <a:pt x="208" y="119"/>
                      <a:pt x="207" y="118"/>
                    </a:cubicBezTo>
                    <a:cubicBezTo>
                      <a:pt x="206" y="117"/>
                      <a:pt x="206" y="115"/>
                      <a:pt x="206" y="114"/>
                    </a:cubicBezTo>
                    <a:close/>
                    <a:moveTo>
                      <a:pt x="206" y="109"/>
                    </a:moveTo>
                    <a:cubicBezTo>
                      <a:pt x="211" y="113"/>
                      <a:pt x="216" y="116"/>
                      <a:pt x="222" y="119"/>
                    </a:cubicBezTo>
                    <a:cubicBezTo>
                      <a:pt x="226" y="122"/>
                      <a:pt x="218" y="118"/>
                      <a:pt x="219" y="118"/>
                    </a:cubicBezTo>
                    <a:cubicBezTo>
                      <a:pt x="217" y="117"/>
                      <a:pt x="216" y="117"/>
                      <a:pt x="214" y="116"/>
                    </a:cubicBezTo>
                    <a:cubicBezTo>
                      <a:pt x="212" y="114"/>
                      <a:pt x="209" y="113"/>
                      <a:pt x="206" y="112"/>
                    </a:cubicBezTo>
                    <a:cubicBezTo>
                      <a:pt x="206" y="111"/>
                      <a:pt x="206" y="110"/>
                      <a:pt x="206" y="109"/>
                    </a:cubicBezTo>
                    <a:close/>
                    <a:moveTo>
                      <a:pt x="204" y="104"/>
                    </a:moveTo>
                    <a:cubicBezTo>
                      <a:pt x="207" y="106"/>
                      <a:pt x="209" y="107"/>
                      <a:pt x="212" y="109"/>
                    </a:cubicBezTo>
                    <a:cubicBezTo>
                      <a:pt x="216" y="111"/>
                      <a:pt x="220" y="112"/>
                      <a:pt x="223" y="115"/>
                    </a:cubicBezTo>
                    <a:cubicBezTo>
                      <a:pt x="223" y="115"/>
                      <a:pt x="218" y="113"/>
                      <a:pt x="218" y="114"/>
                    </a:cubicBezTo>
                    <a:cubicBezTo>
                      <a:pt x="217" y="113"/>
                      <a:pt x="216" y="112"/>
                      <a:pt x="214" y="112"/>
                    </a:cubicBezTo>
                    <a:cubicBezTo>
                      <a:pt x="212" y="110"/>
                      <a:pt x="208" y="109"/>
                      <a:pt x="206" y="108"/>
                    </a:cubicBezTo>
                    <a:cubicBezTo>
                      <a:pt x="205" y="107"/>
                      <a:pt x="205" y="107"/>
                      <a:pt x="205" y="106"/>
                    </a:cubicBezTo>
                    <a:cubicBezTo>
                      <a:pt x="205" y="105"/>
                      <a:pt x="204" y="105"/>
                      <a:pt x="204" y="104"/>
                    </a:cubicBezTo>
                    <a:close/>
                    <a:moveTo>
                      <a:pt x="199" y="97"/>
                    </a:moveTo>
                    <a:cubicBezTo>
                      <a:pt x="206" y="102"/>
                      <a:pt x="213" y="104"/>
                      <a:pt x="220" y="109"/>
                    </a:cubicBezTo>
                    <a:cubicBezTo>
                      <a:pt x="225" y="113"/>
                      <a:pt x="222" y="111"/>
                      <a:pt x="219" y="110"/>
                    </a:cubicBezTo>
                    <a:cubicBezTo>
                      <a:pt x="217" y="109"/>
                      <a:pt x="214" y="108"/>
                      <a:pt x="212" y="107"/>
                    </a:cubicBezTo>
                    <a:cubicBezTo>
                      <a:pt x="208" y="106"/>
                      <a:pt x="205" y="103"/>
                      <a:pt x="202" y="102"/>
                    </a:cubicBezTo>
                    <a:cubicBezTo>
                      <a:pt x="202" y="102"/>
                      <a:pt x="202" y="102"/>
                      <a:pt x="201" y="102"/>
                    </a:cubicBezTo>
                    <a:cubicBezTo>
                      <a:pt x="200" y="101"/>
                      <a:pt x="199" y="99"/>
                      <a:pt x="199" y="97"/>
                    </a:cubicBezTo>
                    <a:close/>
                    <a:moveTo>
                      <a:pt x="199" y="96"/>
                    </a:moveTo>
                    <a:cubicBezTo>
                      <a:pt x="199" y="96"/>
                      <a:pt x="199" y="96"/>
                      <a:pt x="200" y="95"/>
                    </a:cubicBezTo>
                    <a:cubicBezTo>
                      <a:pt x="200" y="95"/>
                      <a:pt x="201" y="94"/>
                      <a:pt x="201" y="94"/>
                    </a:cubicBezTo>
                    <a:cubicBezTo>
                      <a:pt x="205" y="96"/>
                      <a:pt x="208" y="98"/>
                      <a:pt x="212" y="100"/>
                    </a:cubicBezTo>
                    <a:cubicBezTo>
                      <a:pt x="214" y="101"/>
                      <a:pt x="216" y="102"/>
                      <a:pt x="218" y="103"/>
                    </a:cubicBezTo>
                    <a:cubicBezTo>
                      <a:pt x="219" y="104"/>
                      <a:pt x="221" y="105"/>
                      <a:pt x="223" y="106"/>
                    </a:cubicBezTo>
                    <a:cubicBezTo>
                      <a:pt x="215" y="103"/>
                      <a:pt x="207" y="99"/>
                      <a:pt x="199" y="96"/>
                    </a:cubicBezTo>
                    <a:close/>
                    <a:moveTo>
                      <a:pt x="202" y="93"/>
                    </a:moveTo>
                    <a:cubicBezTo>
                      <a:pt x="202" y="92"/>
                      <a:pt x="202" y="91"/>
                      <a:pt x="202" y="90"/>
                    </a:cubicBezTo>
                    <a:cubicBezTo>
                      <a:pt x="201" y="88"/>
                      <a:pt x="201" y="87"/>
                      <a:pt x="202" y="86"/>
                    </a:cubicBezTo>
                    <a:cubicBezTo>
                      <a:pt x="207" y="90"/>
                      <a:pt x="214" y="92"/>
                      <a:pt x="220" y="96"/>
                    </a:cubicBezTo>
                    <a:cubicBezTo>
                      <a:pt x="225" y="99"/>
                      <a:pt x="220" y="96"/>
                      <a:pt x="218" y="95"/>
                    </a:cubicBezTo>
                    <a:cubicBezTo>
                      <a:pt x="216" y="94"/>
                      <a:pt x="214" y="93"/>
                      <a:pt x="212" y="92"/>
                    </a:cubicBezTo>
                    <a:cubicBezTo>
                      <a:pt x="209" y="91"/>
                      <a:pt x="206" y="90"/>
                      <a:pt x="203" y="89"/>
                    </a:cubicBezTo>
                    <a:cubicBezTo>
                      <a:pt x="202" y="89"/>
                      <a:pt x="202" y="90"/>
                      <a:pt x="202" y="90"/>
                    </a:cubicBezTo>
                    <a:cubicBezTo>
                      <a:pt x="208" y="95"/>
                      <a:pt x="215" y="97"/>
                      <a:pt x="221" y="101"/>
                    </a:cubicBezTo>
                    <a:cubicBezTo>
                      <a:pt x="224" y="102"/>
                      <a:pt x="219" y="100"/>
                      <a:pt x="219" y="100"/>
                    </a:cubicBezTo>
                    <a:cubicBezTo>
                      <a:pt x="216" y="99"/>
                      <a:pt x="213" y="98"/>
                      <a:pt x="211" y="96"/>
                    </a:cubicBezTo>
                    <a:cubicBezTo>
                      <a:pt x="208" y="95"/>
                      <a:pt x="205" y="94"/>
                      <a:pt x="202" y="93"/>
                    </a:cubicBezTo>
                    <a:close/>
                    <a:moveTo>
                      <a:pt x="202" y="85"/>
                    </a:moveTo>
                    <a:cubicBezTo>
                      <a:pt x="202" y="84"/>
                      <a:pt x="203" y="83"/>
                      <a:pt x="204" y="83"/>
                    </a:cubicBezTo>
                    <a:cubicBezTo>
                      <a:pt x="208" y="87"/>
                      <a:pt x="214" y="88"/>
                      <a:pt x="219" y="91"/>
                    </a:cubicBezTo>
                    <a:cubicBezTo>
                      <a:pt x="224" y="95"/>
                      <a:pt x="219" y="92"/>
                      <a:pt x="218" y="91"/>
                    </a:cubicBezTo>
                    <a:cubicBezTo>
                      <a:pt x="216" y="90"/>
                      <a:pt x="214" y="90"/>
                      <a:pt x="212" y="89"/>
                    </a:cubicBezTo>
                    <a:cubicBezTo>
                      <a:pt x="208" y="87"/>
                      <a:pt x="205" y="86"/>
                      <a:pt x="202" y="85"/>
                    </a:cubicBezTo>
                    <a:close/>
                    <a:moveTo>
                      <a:pt x="205" y="82"/>
                    </a:moveTo>
                    <a:cubicBezTo>
                      <a:pt x="205" y="82"/>
                      <a:pt x="205" y="82"/>
                      <a:pt x="206" y="82"/>
                    </a:cubicBezTo>
                    <a:cubicBezTo>
                      <a:pt x="207" y="82"/>
                      <a:pt x="207" y="81"/>
                      <a:pt x="208" y="81"/>
                    </a:cubicBezTo>
                    <a:cubicBezTo>
                      <a:pt x="210" y="82"/>
                      <a:pt x="212" y="83"/>
                      <a:pt x="214" y="84"/>
                    </a:cubicBezTo>
                    <a:cubicBezTo>
                      <a:pt x="216" y="85"/>
                      <a:pt x="217" y="86"/>
                      <a:pt x="218" y="87"/>
                    </a:cubicBezTo>
                    <a:cubicBezTo>
                      <a:pt x="219" y="87"/>
                      <a:pt x="223" y="89"/>
                      <a:pt x="219" y="88"/>
                    </a:cubicBezTo>
                    <a:cubicBezTo>
                      <a:pt x="214" y="86"/>
                      <a:pt x="210" y="83"/>
                      <a:pt x="205" y="82"/>
                    </a:cubicBezTo>
                    <a:close/>
                    <a:moveTo>
                      <a:pt x="207" y="69"/>
                    </a:moveTo>
                    <a:cubicBezTo>
                      <a:pt x="209" y="70"/>
                      <a:pt x="211" y="71"/>
                      <a:pt x="213" y="72"/>
                    </a:cubicBezTo>
                    <a:cubicBezTo>
                      <a:pt x="214" y="73"/>
                      <a:pt x="215" y="74"/>
                      <a:pt x="216" y="74"/>
                    </a:cubicBezTo>
                    <a:cubicBezTo>
                      <a:pt x="216" y="75"/>
                      <a:pt x="216" y="75"/>
                      <a:pt x="216" y="75"/>
                    </a:cubicBezTo>
                    <a:cubicBezTo>
                      <a:pt x="215" y="75"/>
                      <a:pt x="214" y="74"/>
                      <a:pt x="213" y="74"/>
                    </a:cubicBezTo>
                    <a:cubicBezTo>
                      <a:pt x="212" y="73"/>
                      <a:pt x="210" y="73"/>
                      <a:pt x="209" y="72"/>
                    </a:cubicBezTo>
                    <a:cubicBezTo>
                      <a:pt x="209" y="72"/>
                      <a:pt x="208" y="73"/>
                      <a:pt x="209" y="73"/>
                    </a:cubicBezTo>
                    <a:cubicBezTo>
                      <a:pt x="211" y="75"/>
                      <a:pt x="215" y="78"/>
                      <a:pt x="218" y="79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5" y="78"/>
                      <a:pt x="212" y="77"/>
                      <a:pt x="209" y="76"/>
                    </a:cubicBezTo>
                    <a:cubicBezTo>
                      <a:pt x="209" y="75"/>
                      <a:pt x="209" y="74"/>
                      <a:pt x="208" y="73"/>
                    </a:cubicBezTo>
                    <a:cubicBezTo>
                      <a:pt x="208" y="72"/>
                      <a:pt x="207" y="70"/>
                      <a:pt x="207" y="69"/>
                    </a:cubicBezTo>
                    <a:close/>
                    <a:moveTo>
                      <a:pt x="205" y="64"/>
                    </a:moveTo>
                    <a:cubicBezTo>
                      <a:pt x="207" y="67"/>
                      <a:pt x="209" y="68"/>
                      <a:pt x="212" y="69"/>
                    </a:cubicBezTo>
                    <a:cubicBezTo>
                      <a:pt x="216" y="71"/>
                      <a:pt x="212" y="70"/>
                      <a:pt x="209" y="69"/>
                    </a:cubicBezTo>
                    <a:cubicBezTo>
                      <a:pt x="208" y="68"/>
                      <a:pt x="207" y="68"/>
                      <a:pt x="206" y="68"/>
                    </a:cubicBezTo>
                    <a:cubicBezTo>
                      <a:pt x="206" y="66"/>
                      <a:pt x="205" y="65"/>
                      <a:pt x="205" y="64"/>
                    </a:cubicBezTo>
                    <a:close/>
                    <a:moveTo>
                      <a:pt x="205" y="61"/>
                    </a:moveTo>
                    <a:cubicBezTo>
                      <a:pt x="207" y="62"/>
                      <a:pt x="209" y="63"/>
                      <a:pt x="211" y="65"/>
                    </a:cubicBezTo>
                    <a:cubicBezTo>
                      <a:pt x="212" y="65"/>
                      <a:pt x="212" y="66"/>
                      <a:pt x="212" y="66"/>
                    </a:cubicBezTo>
                    <a:cubicBezTo>
                      <a:pt x="211" y="65"/>
                      <a:pt x="209" y="65"/>
                      <a:pt x="208" y="64"/>
                    </a:cubicBezTo>
                    <a:cubicBezTo>
                      <a:pt x="207" y="64"/>
                      <a:pt x="206" y="63"/>
                      <a:pt x="205" y="63"/>
                    </a:cubicBezTo>
                    <a:cubicBezTo>
                      <a:pt x="205" y="63"/>
                      <a:pt x="205" y="63"/>
                      <a:pt x="205" y="63"/>
                    </a:cubicBezTo>
                    <a:cubicBezTo>
                      <a:pt x="205" y="63"/>
                      <a:pt x="205" y="62"/>
                      <a:pt x="205" y="62"/>
                    </a:cubicBezTo>
                    <a:cubicBezTo>
                      <a:pt x="205" y="62"/>
                      <a:pt x="205" y="61"/>
                      <a:pt x="205" y="61"/>
                    </a:cubicBezTo>
                    <a:close/>
                    <a:moveTo>
                      <a:pt x="206" y="56"/>
                    </a:moveTo>
                    <a:cubicBezTo>
                      <a:pt x="206" y="57"/>
                      <a:pt x="207" y="58"/>
                      <a:pt x="208" y="59"/>
                    </a:cubicBezTo>
                    <a:cubicBezTo>
                      <a:pt x="207" y="59"/>
                      <a:pt x="206" y="59"/>
                      <a:pt x="206" y="59"/>
                    </a:cubicBezTo>
                    <a:cubicBezTo>
                      <a:pt x="205" y="59"/>
                      <a:pt x="205" y="59"/>
                      <a:pt x="205" y="59"/>
                    </a:cubicBezTo>
                    <a:cubicBezTo>
                      <a:pt x="206" y="60"/>
                      <a:pt x="207" y="60"/>
                      <a:pt x="208" y="61"/>
                    </a:cubicBezTo>
                    <a:cubicBezTo>
                      <a:pt x="207" y="60"/>
                      <a:pt x="206" y="60"/>
                      <a:pt x="205" y="60"/>
                    </a:cubicBezTo>
                    <a:cubicBezTo>
                      <a:pt x="205" y="59"/>
                      <a:pt x="205" y="57"/>
                      <a:pt x="206" y="56"/>
                    </a:cubicBezTo>
                    <a:close/>
                    <a:moveTo>
                      <a:pt x="100" y="206"/>
                    </a:moveTo>
                    <a:cubicBezTo>
                      <a:pt x="59" y="196"/>
                      <a:pt x="26" y="163"/>
                      <a:pt x="21" y="121"/>
                    </a:cubicBezTo>
                    <a:cubicBezTo>
                      <a:pt x="22" y="121"/>
                      <a:pt x="22" y="121"/>
                      <a:pt x="22" y="121"/>
                    </a:cubicBezTo>
                    <a:cubicBezTo>
                      <a:pt x="23" y="115"/>
                      <a:pt x="24" y="110"/>
                      <a:pt x="29" y="105"/>
                    </a:cubicBezTo>
                    <a:cubicBezTo>
                      <a:pt x="32" y="103"/>
                      <a:pt x="35" y="100"/>
                      <a:pt x="37" y="96"/>
                    </a:cubicBezTo>
                    <a:cubicBezTo>
                      <a:pt x="39" y="92"/>
                      <a:pt x="41" y="86"/>
                      <a:pt x="45" y="83"/>
                    </a:cubicBezTo>
                    <a:cubicBezTo>
                      <a:pt x="49" y="82"/>
                      <a:pt x="46" y="89"/>
                      <a:pt x="46" y="88"/>
                    </a:cubicBezTo>
                    <a:cubicBezTo>
                      <a:pt x="46" y="89"/>
                      <a:pt x="45" y="90"/>
                      <a:pt x="45" y="90"/>
                    </a:cubicBezTo>
                    <a:cubicBezTo>
                      <a:pt x="44" y="91"/>
                      <a:pt x="43" y="93"/>
                      <a:pt x="42" y="94"/>
                    </a:cubicBezTo>
                    <a:cubicBezTo>
                      <a:pt x="40" y="97"/>
                      <a:pt x="37" y="101"/>
                      <a:pt x="38" y="106"/>
                    </a:cubicBezTo>
                    <a:cubicBezTo>
                      <a:pt x="39" y="109"/>
                      <a:pt x="44" y="111"/>
                      <a:pt x="47" y="111"/>
                    </a:cubicBezTo>
                    <a:cubicBezTo>
                      <a:pt x="50" y="112"/>
                      <a:pt x="55" y="113"/>
                      <a:pt x="57" y="110"/>
                    </a:cubicBezTo>
                    <a:cubicBezTo>
                      <a:pt x="60" y="107"/>
                      <a:pt x="60" y="104"/>
                      <a:pt x="60" y="101"/>
                    </a:cubicBezTo>
                    <a:cubicBezTo>
                      <a:pt x="60" y="95"/>
                      <a:pt x="59" y="88"/>
                      <a:pt x="62" y="83"/>
                    </a:cubicBezTo>
                    <a:cubicBezTo>
                      <a:pt x="65" y="83"/>
                      <a:pt x="66" y="85"/>
                      <a:pt x="65" y="87"/>
                    </a:cubicBezTo>
                    <a:cubicBezTo>
                      <a:pt x="65" y="87"/>
                      <a:pt x="65" y="88"/>
                      <a:pt x="65" y="88"/>
                    </a:cubicBezTo>
                    <a:cubicBezTo>
                      <a:pt x="64" y="90"/>
                      <a:pt x="64" y="91"/>
                      <a:pt x="63" y="93"/>
                    </a:cubicBezTo>
                    <a:cubicBezTo>
                      <a:pt x="62" y="95"/>
                      <a:pt x="61" y="97"/>
                      <a:pt x="60" y="99"/>
                    </a:cubicBezTo>
                    <a:cubicBezTo>
                      <a:pt x="60" y="102"/>
                      <a:pt x="61" y="106"/>
                      <a:pt x="60" y="109"/>
                    </a:cubicBezTo>
                    <a:cubicBezTo>
                      <a:pt x="58" y="112"/>
                      <a:pt x="56" y="114"/>
                      <a:pt x="55" y="117"/>
                    </a:cubicBezTo>
                    <a:cubicBezTo>
                      <a:pt x="53" y="120"/>
                      <a:pt x="52" y="123"/>
                      <a:pt x="54" y="126"/>
                    </a:cubicBezTo>
                    <a:cubicBezTo>
                      <a:pt x="58" y="133"/>
                      <a:pt x="66" y="134"/>
                      <a:pt x="72" y="138"/>
                    </a:cubicBezTo>
                    <a:cubicBezTo>
                      <a:pt x="78" y="142"/>
                      <a:pt x="74" y="148"/>
                      <a:pt x="77" y="153"/>
                    </a:cubicBezTo>
                    <a:cubicBezTo>
                      <a:pt x="80" y="157"/>
                      <a:pt x="84" y="159"/>
                      <a:pt x="89" y="161"/>
                    </a:cubicBezTo>
                    <a:cubicBezTo>
                      <a:pt x="95" y="164"/>
                      <a:pt x="101" y="167"/>
                      <a:pt x="107" y="172"/>
                    </a:cubicBezTo>
                    <a:cubicBezTo>
                      <a:pt x="111" y="175"/>
                      <a:pt x="116" y="178"/>
                      <a:pt x="121" y="178"/>
                    </a:cubicBezTo>
                    <a:cubicBezTo>
                      <a:pt x="126" y="179"/>
                      <a:pt x="132" y="178"/>
                      <a:pt x="134" y="173"/>
                    </a:cubicBezTo>
                    <a:cubicBezTo>
                      <a:pt x="137" y="167"/>
                      <a:pt x="136" y="160"/>
                      <a:pt x="134" y="153"/>
                    </a:cubicBezTo>
                    <a:cubicBezTo>
                      <a:pt x="133" y="150"/>
                      <a:pt x="133" y="146"/>
                      <a:pt x="131" y="143"/>
                    </a:cubicBezTo>
                    <a:cubicBezTo>
                      <a:pt x="130" y="139"/>
                      <a:pt x="126" y="134"/>
                      <a:pt x="126" y="130"/>
                    </a:cubicBezTo>
                    <a:cubicBezTo>
                      <a:pt x="126" y="126"/>
                      <a:pt x="127" y="123"/>
                      <a:pt x="127" y="120"/>
                    </a:cubicBezTo>
                    <a:cubicBezTo>
                      <a:pt x="126" y="118"/>
                      <a:pt x="126" y="116"/>
                      <a:pt x="125" y="113"/>
                    </a:cubicBezTo>
                    <a:cubicBezTo>
                      <a:pt x="123" y="108"/>
                      <a:pt x="120" y="100"/>
                      <a:pt x="126" y="97"/>
                    </a:cubicBezTo>
                    <a:cubicBezTo>
                      <a:pt x="134" y="92"/>
                      <a:pt x="149" y="95"/>
                      <a:pt x="154" y="85"/>
                    </a:cubicBezTo>
                    <a:cubicBezTo>
                      <a:pt x="163" y="65"/>
                      <a:pt x="136" y="46"/>
                      <a:pt x="120" y="43"/>
                    </a:cubicBezTo>
                    <a:cubicBezTo>
                      <a:pt x="115" y="41"/>
                      <a:pt x="110" y="41"/>
                      <a:pt x="105" y="43"/>
                    </a:cubicBezTo>
                    <a:cubicBezTo>
                      <a:pt x="101" y="44"/>
                      <a:pt x="98" y="48"/>
                      <a:pt x="95" y="51"/>
                    </a:cubicBezTo>
                    <a:cubicBezTo>
                      <a:pt x="91" y="56"/>
                      <a:pt x="87" y="60"/>
                      <a:pt x="81" y="63"/>
                    </a:cubicBezTo>
                    <a:cubicBezTo>
                      <a:pt x="76" y="65"/>
                      <a:pt x="70" y="67"/>
                      <a:pt x="65" y="70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2" y="68"/>
                      <a:pt x="62" y="66"/>
                      <a:pt x="64" y="65"/>
                    </a:cubicBezTo>
                    <a:cubicBezTo>
                      <a:pt x="65" y="65"/>
                      <a:pt x="65" y="65"/>
                      <a:pt x="65" y="65"/>
                    </a:cubicBezTo>
                    <a:cubicBezTo>
                      <a:pt x="68" y="64"/>
                      <a:pt x="72" y="62"/>
                      <a:pt x="72" y="59"/>
                    </a:cubicBezTo>
                    <a:cubicBezTo>
                      <a:pt x="72" y="56"/>
                      <a:pt x="71" y="54"/>
                      <a:pt x="68" y="54"/>
                    </a:cubicBezTo>
                    <a:cubicBezTo>
                      <a:pt x="65" y="55"/>
                      <a:pt x="63" y="58"/>
                      <a:pt x="60" y="60"/>
                    </a:cubicBezTo>
                    <a:cubicBezTo>
                      <a:pt x="56" y="62"/>
                      <a:pt x="58" y="56"/>
                      <a:pt x="59" y="56"/>
                    </a:cubicBezTo>
                    <a:cubicBezTo>
                      <a:pt x="60" y="55"/>
                      <a:pt x="61" y="54"/>
                      <a:pt x="62" y="54"/>
                    </a:cubicBezTo>
                    <a:cubicBezTo>
                      <a:pt x="63" y="52"/>
                      <a:pt x="66" y="51"/>
                      <a:pt x="68" y="51"/>
                    </a:cubicBezTo>
                    <a:cubicBezTo>
                      <a:pt x="71" y="50"/>
                      <a:pt x="74" y="56"/>
                      <a:pt x="77" y="53"/>
                    </a:cubicBezTo>
                    <a:cubicBezTo>
                      <a:pt x="82" y="50"/>
                      <a:pt x="81" y="44"/>
                      <a:pt x="85" y="41"/>
                    </a:cubicBezTo>
                    <a:cubicBezTo>
                      <a:pt x="89" y="37"/>
                      <a:pt x="93" y="38"/>
                      <a:pt x="97" y="41"/>
                    </a:cubicBezTo>
                    <a:cubicBezTo>
                      <a:pt x="98" y="41"/>
                      <a:pt x="100" y="42"/>
                      <a:pt x="101" y="42"/>
                    </a:cubicBezTo>
                    <a:cubicBezTo>
                      <a:pt x="105" y="42"/>
                      <a:pt x="109" y="41"/>
                      <a:pt x="112" y="40"/>
                    </a:cubicBezTo>
                    <a:cubicBezTo>
                      <a:pt x="117" y="37"/>
                      <a:pt x="117" y="31"/>
                      <a:pt x="111" y="31"/>
                    </a:cubicBezTo>
                    <a:cubicBezTo>
                      <a:pt x="108" y="31"/>
                      <a:pt x="105" y="33"/>
                      <a:pt x="102" y="33"/>
                    </a:cubicBezTo>
                    <a:cubicBezTo>
                      <a:pt x="98" y="33"/>
                      <a:pt x="100" y="30"/>
                      <a:pt x="100" y="28"/>
                    </a:cubicBezTo>
                    <a:cubicBezTo>
                      <a:pt x="100" y="26"/>
                      <a:pt x="100" y="25"/>
                      <a:pt x="99" y="24"/>
                    </a:cubicBezTo>
                    <a:cubicBezTo>
                      <a:pt x="96" y="22"/>
                      <a:pt x="92" y="27"/>
                      <a:pt x="90" y="28"/>
                    </a:cubicBezTo>
                    <a:cubicBezTo>
                      <a:pt x="87" y="29"/>
                      <a:pt x="83" y="31"/>
                      <a:pt x="80" y="31"/>
                    </a:cubicBezTo>
                    <a:cubicBezTo>
                      <a:pt x="79" y="30"/>
                      <a:pt x="80" y="29"/>
                      <a:pt x="81" y="29"/>
                    </a:cubicBezTo>
                    <a:cubicBezTo>
                      <a:pt x="81" y="29"/>
                      <a:pt x="82" y="29"/>
                      <a:pt x="82" y="29"/>
                    </a:cubicBezTo>
                    <a:cubicBezTo>
                      <a:pt x="83" y="30"/>
                      <a:pt x="84" y="30"/>
                      <a:pt x="84" y="29"/>
                    </a:cubicBezTo>
                    <a:cubicBezTo>
                      <a:pt x="86" y="29"/>
                      <a:pt x="89" y="26"/>
                      <a:pt x="87" y="25"/>
                    </a:cubicBezTo>
                    <a:cubicBezTo>
                      <a:pt x="85" y="23"/>
                      <a:pt x="84" y="23"/>
                      <a:pt x="82" y="22"/>
                    </a:cubicBezTo>
                    <a:cubicBezTo>
                      <a:pt x="115" y="9"/>
                      <a:pt x="155" y="12"/>
                      <a:pt x="184" y="34"/>
                    </a:cubicBezTo>
                    <a:cubicBezTo>
                      <a:pt x="191" y="39"/>
                      <a:pt x="198" y="45"/>
                      <a:pt x="203" y="52"/>
                    </a:cubicBezTo>
                    <a:cubicBezTo>
                      <a:pt x="203" y="56"/>
                      <a:pt x="202" y="60"/>
                      <a:pt x="202" y="64"/>
                    </a:cubicBezTo>
                    <a:cubicBezTo>
                      <a:pt x="202" y="66"/>
                      <a:pt x="203" y="69"/>
                      <a:pt x="204" y="71"/>
                    </a:cubicBezTo>
                    <a:cubicBezTo>
                      <a:pt x="206" y="73"/>
                      <a:pt x="207" y="78"/>
                      <a:pt x="203" y="80"/>
                    </a:cubicBezTo>
                    <a:cubicBezTo>
                      <a:pt x="202" y="80"/>
                      <a:pt x="202" y="80"/>
                      <a:pt x="201" y="81"/>
                    </a:cubicBezTo>
                    <a:cubicBezTo>
                      <a:pt x="200" y="81"/>
                      <a:pt x="199" y="83"/>
                      <a:pt x="198" y="85"/>
                    </a:cubicBezTo>
                    <a:cubicBezTo>
                      <a:pt x="198" y="86"/>
                      <a:pt x="198" y="88"/>
                      <a:pt x="199" y="90"/>
                    </a:cubicBezTo>
                    <a:cubicBezTo>
                      <a:pt x="199" y="92"/>
                      <a:pt x="197" y="93"/>
                      <a:pt x="197" y="94"/>
                    </a:cubicBezTo>
                    <a:cubicBezTo>
                      <a:pt x="195" y="98"/>
                      <a:pt x="197" y="102"/>
                      <a:pt x="199" y="104"/>
                    </a:cubicBezTo>
                    <a:cubicBezTo>
                      <a:pt x="202" y="107"/>
                      <a:pt x="203" y="110"/>
                      <a:pt x="203" y="114"/>
                    </a:cubicBezTo>
                    <a:cubicBezTo>
                      <a:pt x="203" y="116"/>
                      <a:pt x="203" y="118"/>
                      <a:pt x="204" y="120"/>
                    </a:cubicBezTo>
                    <a:cubicBezTo>
                      <a:pt x="205" y="122"/>
                      <a:pt x="207" y="123"/>
                      <a:pt x="209" y="123"/>
                    </a:cubicBezTo>
                    <a:cubicBezTo>
                      <a:pt x="210" y="123"/>
                      <a:pt x="211" y="122"/>
                      <a:pt x="212" y="121"/>
                    </a:cubicBezTo>
                    <a:cubicBezTo>
                      <a:pt x="215" y="118"/>
                      <a:pt x="215" y="125"/>
                      <a:pt x="215" y="127"/>
                    </a:cubicBezTo>
                    <a:cubicBezTo>
                      <a:pt x="215" y="129"/>
                      <a:pt x="214" y="132"/>
                      <a:pt x="215" y="134"/>
                    </a:cubicBezTo>
                    <a:cubicBezTo>
                      <a:pt x="216" y="137"/>
                      <a:pt x="217" y="140"/>
                      <a:pt x="218" y="144"/>
                    </a:cubicBezTo>
                    <a:cubicBezTo>
                      <a:pt x="218" y="144"/>
                      <a:pt x="218" y="144"/>
                      <a:pt x="218" y="145"/>
                    </a:cubicBezTo>
                    <a:cubicBezTo>
                      <a:pt x="217" y="147"/>
                      <a:pt x="216" y="150"/>
                      <a:pt x="214" y="153"/>
                    </a:cubicBezTo>
                    <a:cubicBezTo>
                      <a:pt x="193" y="194"/>
                      <a:pt x="145" y="216"/>
                      <a:pt x="100" y="206"/>
                    </a:cubicBezTo>
                    <a:close/>
                    <a:moveTo>
                      <a:pt x="161" y="204"/>
                    </a:moveTo>
                    <a:cubicBezTo>
                      <a:pt x="162" y="204"/>
                      <a:pt x="163" y="203"/>
                      <a:pt x="164" y="203"/>
                    </a:cubicBezTo>
                    <a:cubicBezTo>
                      <a:pt x="165" y="205"/>
                      <a:pt x="167" y="207"/>
                      <a:pt x="168" y="209"/>
                    </a:cubicBezTo>
                    <a:cubicBezTo>
                      <a:pt x="170" y="211"/>
                      <a:pt x="174" y="216"/>
                      <a:pt x="172" y="218"/>
                    </a:cubicBezTo>
                    <a:cubicBezTo>
                      <a:pt x="169" y="223"/>
                      <a:pt x="163" y="209"/>
                      <a:pt x="161" y="204"/>
                    </a:cubicBezTo>
                    <a:close/>
                    <a:moveTo>
                      <a:pt x="128" y="221"/>
                    </a:moveTo>
                    <a:cubicBezTo>
                      <a:pt x="128" y="222"/>
                      <a:pt x="128" y="222"/>
                      <a:pt x="128" y="223"/>
                    </a:cubicBezTo>
                    <a:cubicBezTo>
                      <a:pt x="125" y="223"/>
                      <a:pt x="122" y="222"/>
                      <a:pt x="119" y="221"/>
                    </a:cubicBezTo>
                    <a:cubicBezTo>
                      <a:pt x="121" y="221"/>
                      <a:pt x="124" y="221"/>
                      <a:pt x="126" y="221"/>
                    </a:cubicBezTo>
                    <a:cubicBezTo>
                      <a:pt x="127" y="221"/>
                      <a:pt x="127" y="221"/>
                      <a:pt x="128" y="221"/>
                    </a:cubicBezTo>
                    <a:close/>
                    <a:moveTo>
                      <a:pt x="115" y="227"/>
                    </a:moveTo>
                    <a:cubicBezTo>
                      <a:pt x="119" y="228"/>
                      <a:pt x="123" y="230"/>
                      <a:pt x="126" y="232"/>
                    </a:cubicBezTo>
                    <a:cubicBezTo>
                      <a:pt x="127" y="232"/>
                      <a:pt x="129" y="233"/>
                      <a:pt x="130" y="234"/>
                    </a:cubicBezTo>
                    <a:cubicBezTo>
                      <a:pt x="131" y="234"/>
                      <a:pt x="131" y="234"/>
                      <a:pt x="131" y="234"/>
                    </a:cubicBezTo>
                    <a:cubicBezTo>
                      <a:pt x="131" y="234"/>
                      <a:pt x="131" y="234"/>
                      <a:pt x="131" y="234"/>
                    </a:cubicBezTo>
                    <a:cubicBezTo>
                      <a:pt x="125" y="233"/>
                      <a:pt x="120" y="231"/>
                      <a:pt x="115" y="229"/>
                    </a:cubicBezTo>
                    <a:cubicBezTo>
                      <a:pt x="115" y="228"/>
                      <a:pt x="115" y="227"/>
                      <a:pt x="115" y="227"/>
                    </a:cubicBezTo>
                    <a:cubicBezTo>
                      <a:pt x="115" y="227"/>
                      <a:pt x="115" y="227"/>
                      <a:pt x="115" y="227"/>
                    </a:cubicBezTo>
                    <a:close/>
                    <a:moveTo>
                      <a:pt x="114" y="230"/>
                    </a:moveTo>
                    <a:cubicBezTo>
                      <a:pt x="118" y="231"/>
                      <a:pt x="121" y="233"/>
                      <a:pt x="124" y="234"/>
                    </a:cubicBezTo>
                    <a:cubicBezTo>
                      <a:pt x="126" y="235"/>
                      <a:pt x="130" y="237"/>
                      <a:pt x="132" y="237"/>
                    </a:cubicBezTo>
                    <a:cubicBezTo>
                      <a:pt x="132" y="237"/>
                      <a:pt x="132" y="237"/>
                      <a:pt x="132" y="237"/>
                    </a:cubicBezTo>
                    <a:cubicBezTo>
                      <a:pt x="126" y="237"/>
                      <a:pt x="120" y="235"/>
                      <a:pt x="114" y="233"/>
                    </a:cubicBezTo>
                    <a:cubicBezTo>
                      <a:pt x="114" y="233"/>
                      <a:pt x="114" y="233"/>
                      <a:pt x="114" y="233"/>
                    </a:cubicBezTo>
                    <a:cubicBezTo>
                      <a:pt x="114" y="232"/>
                      <a:pt x="114" y="231"/>
                      <a:pt x="114" y="230"/>
                    </a:cubicBezTo>
                    <a:close/>
                    <a:moveTo>
                      <a:pt x="109" y="246"/>
                    </a:moveTo>
                    <a:cubicBezTo>
                      <a:pt x="119" y="252"/>
                      <a:pt x="131" y="255"/>
                      <a:pt x="142" y="259"/>
                    </a:cubicBezTo>
                    <a:cubicBezTo>
                      <a:pt x="148" y="261"/>
                      <a:pt x="154" y="263"/>
                      <a:pt x="160" y="265"/>
                    </a:cubicBezTo>
                    <a:cubicBezTo>
                      <a:pt x="166" y="267"/>
                      <a:pt x="173" y="270"/>
                      <a:pt x="178" y="271"/>
                    </a:cubicBezTo>
                    <a:cubicBezTo>
                      <a:pt x="164" y="268"/>
                      <a:pt x="151" y="264"/>
                      <a:pt x="137" y="259"/>
                    </a:cubicBezTo>
                    <a:cubicBezTo>
                      <a:pt x="131" y="257"/>
                      <a:pt x="124" y="255"/>
                      <a:pt x="118" y="253"/>
                    </a:cubicBezTo>
                    <a:cubicBezTo>
                      <a:pt x="115" y="253"/>
                      <a:pt x="113" y="252"/>
                      <a:pt x="110" y="252"/>
                    </a:cubicBezTo>
                    <a:cubicBezTo>
                      <a:pt x="107" y="251"/>
                      <a:pt x="103" y="249"/>
                      <a:pt x="99" y="248"/>
                    </a:cubicBezTo>
                    <a:cubicBezTo>
                      <a:pt x="103" y="247"/>
                      <a:pt x="106" y="247"/>
                      <a:pt x="109" y="246"/>
                    </a:cubicBezTo>
                    <a:close/>
                    <a:moveTo>
                      <a:pt x="98" y="248"/>
                    </a:moveTo>
                    <a:cubicBezTo>
                      <a:pt x="102" y="250"/>
                      <a:pt x="105" y="251"/>
                      <a:pt x="109" y="252"/>
                    </a:cubicBezTo>
                    <a:cubicBezTo>
                      <a:pt x="112" y="253"/>
                      <a:pt x="114" y="254"/>
                      <a:pt x="116" y="255"/>
                    </a:cubicBezTo>
                    <a:cubicBezTo>
                      <a:pt x="122" y="257"/>
                      <a:pt x="128" y="259"/>
                      <a:pt x="134" y="261"/>
                    </a:cubicBezTo>
                    <a:cubicBezTo>
                      <a:pt x="141" y="264"/>
                      <a:pt x="148" y="266"/>
                      <a:pt x="154" y="268"/>
                    </a:cubicBezTo>
                    <a:cubicBezTo>
                      <a:pt x="158" y="269"/>
                      <a:pt x="161" y="270"/>
                      <a:pt x="164" y="271"/>
                    </a:cubicBezTo>
                    <a:cubicBezTo>
                      <a:pt x="166" y="272"/>
                      <a:pt x="167" y="272"/>
                      <a:pt x="169" y="273"/>
                    </a:cubicBezTo>
                    <a:cubicBezTo>
                      <a:pt x="168" y="272"/>
                      <a:pt x="167" y="272"/>
                      <a:pt x="166" y="272"/>
                    </a:cubicBezTo>
                    <a:cubicBezTo>
                      <a:pt x="152" y="270"/>
                      <a:pt x="140" y="265"/>
                      <a:pt x="127" y="260"/>
                    </a:cubicBezTo>
                    <a:cubicBezTo>
                      <a:pt x="115" y="256"/>
                      <a:pt x="103" y="253"/>
                      <a:pt x="90" y="250"/>
                    </a:cubicBezTo>
                    <a:cubicBezTo>
                      <a:pt x="93" y="249"/>
                      <a:pt x="95" y="249"/>
                      <a:pt x="98" y="248"/>
                    </a:cubicBezTo>
                    <a:close/>
                    <a:moveTo>
                      <a:pt x="89" y="250"/>
                    </a:moveTo>
                    <a:cubicBezTo>
                      <a:pt x="89" y="250"/>
                      <a:pt x="89" y="250"/>
                      <a:pt x="89" y="250"/>
                    </a:cubicBezTo>
                    <a:cubicBezTo>
                      <a:pt x="101" y="254"/>
                      <a:pt x="112" y="259"/>
                      <a:pt x="124" y="263"/>
                    </a:cubicBezTo>
                    <a:cubicBezTo>
                      <a:pt x="130" y="266"/>
                      <a:pt x="136" y="268"/>
                      <a:pt x="142" y="269"/>
                    </a:cubicBezTo>
                    <a:cubicBezTo>
                      <a:pt x="145" y="270"/>
                      <a:pt x="147" y="271"/>
                      <a:pt x="150" y="272"/>
                    </a:cubicBezTo>
                    <a:cubicBezTo>
                      <a:pt x="151" y="272"/>
                      <a:pt x="157" y="274"/>
                      <a:pt x="153" y="273"/>
                    </a:cubicBezTo>
                    <a:cubicBezTo>
                      <a:pt x="147" y="271"/>
                      <a:pt x="141" y="269"/>
                      <a:pt x="135" y="268"/>
                    </a:cubicBezTo>
                    <a:cubicBezTo>
                      <a:pt x="129" y="266"/>
                      <a:pt x="124" y="264"/>
                      <a:pt x="118" y="262"/>
                    </a:cubicBezTo>
                    <a:cubicBezTo>
                      <a:pt x="107" y="258"/>
                      <a:pt x="95" y="254"/>
                      <a:pt x="83" y="252"/>
                    </a:cubicBezTo>
                    <a:cubicBezTo>
                      <a:pt x="85" y="251"/>
                      <a:pt x="87" y="251"/>
                      <a:pt x="89" y="250"/>
                    </a:cubicBezTo>
                    <a:close/>
                    <a:moveTo>
                      <a:pt x="72" y="256"/>
                    </a:moveTo>
                    <a:cubicBezTo>
                      <a:pt x="75" y="257"/>
                      <a:pt x="78" y="258"/>
                      <a:pt x="81" y="259"/>
                    </a:cubicBezTo>
                    <a:cubicBezTo>
                      <a:pt x="86" y="261"/>
                      <a:pt x="90" y="263"/>
                      <a:pt x="94" y="265"/>
                    </a:cubicBezTo>
                    <a:cubicBezTo>
                      <a:pt x="99" y="267"/>
                      <a:pt x="104" y="269"/>
                      <a:pt x="108" y="271"/>
                    </a:cubicBezTo>
                    <a:cubicBezTo>
                      <a:pt x="104" y="270"/>
                      <a:pt x="100" y="268"/>
                      <a:pt x="96" y="267"/>
                    </a:cubicBezTo>
                    <a:cubicBezTo>
                      <a:pt x="86" y="264"/>
                      <a:pt x="77" y="260"/>
                      <a:pt x="67" y="257"/>
                    </a:cubicBezTo>
                    <a:cubicBezTo>
                      <a:pt x="69" y="257"/>
                      <a:pt x="71" y="256"/>
                      <a:pt x="72" y="256"/>
                    </a:cubicBezTo>
                    <a:close/>
                    <a:moveTo>
                      <a:pt x="63" y="259"/>
                    </a:moveTo>
                    <a:cubicBezTo>
                      <a:pt x="71" y="266"/>
                      <a:pt x="82" y="268"/>
                      <a:pt x="91" y="273"/>
                    </a:cubicBezTo>
                    <a:cubicBezTo>
                      <a:pt x="92" y="274"/>
                      <a:pt x="94" y="275"/>
                      <a:pt x="95" y="275"/>
                    </a:cubicBezTo>
                    <a:cubicBezTo>
                      <a:pt x="93" y="275"/>
                      <a:pt x="91" y="274"/>
                      <a:pt x="90" y="274"/>
                    </a:cubicBezTo>
                    <a:cubicBezTo>
                      <a:pt x="87" y="273"/>
                      <a:pt x="84" y="272"/>
                      <a:pt x="81" y="270"/>
                    </a:cubicBezTo>
                    <a:cubicBezTo>
                      <a:pt x="77" y="268"/>
                      <a:pt x="72" y="267"/>
                      <a:pt x="67" y="266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4" y="264"/>
                      <a:pt x="61" y="263"/>
                      <a:pt x="59" y="262"/>
                    </a:cubicBezTo>
                    <a:cubicBezTo>
                      <a:pt x="59" y="262"/>
                      <a:pt x="59" y="262"/>
                      <a:pt x="59" y="262"/>
                    </a:cubicBezTo>
                    <a:cubicBezTo>
                      <a:pt x="60" y="261"/>
                      <a:pt x="61" y="260"/>
                      <a:pt x="63" y="259"/>
                    </a:cubicBezTo>
                    <a:close/>
                    <a:moveTo>
                      <a:pt x="55" y="266"/>
                    </a:moveTo>
                    <a:cubicBezTo>
                      <a:pt x="58" y="269"/>
                      <a:pt x="63" y="270"/>
                      <a:pt x="67" y="272"/>
                    </a:cubicBezTo>
                    <a:cubicBezTo>
                      <a:pt x="67" y="272"/>
                      <a:pt x="67" y="272"/>
                      <a:pt x="67" y="272"/>
                    </a:cubicBezTo>
                    <a:cubicBezTo>
                      <a:pt x="65" y="272"/>
                      <a:pt x="64" y="271"/>
                      <a:pt x="62" y="271"/>
                    </a:cubicBezTo>
                    <a:cubicBezTo>
                      <a:pt x="60" y="270"/>
                      <a:pt x="57" y="269"/>
                      <a:pt x="55" y="268"/>
                    </a:cubicBezTo>
                    <a:cubicBezTo>
                      <a:pt x="55" y="268"/>
                      <a:pt x="54" y="268"/>
                      <a:pt x="54" y="268"/>
                    </a:cubicBezTo>
                    <a:cubicBezTo>
                      <a:pt x="54" y="267"/>
                      <a:pt x="54" y="267"/>
                      <a:pt x="55" y="266"/>
                    </a:cubicBezTo>
                    <a:cubicBezTo>
                      <a:pt x="55" y="266"/>
                      <a:pt x="55" y="266"/>
                      <a:pt x="55" y="266"/>
                    </a:cubicBezTo>
                    <a:close/>
                    <a:moveTo>
                      <a:pt x="57" y="266"/>
                    </a:moveTo>
                    <a:cubicBezTo>
                      <a:pt x="58" y="267"/>
                      <a:pt x="59" y="267"/>
                      <a:pt x="61" y="267"/>
                    </a:cubicBezTo>
                    <a:cubicBezTo>
                      <a:pt x="68" y="270"/>
                      <a:pt x="75" y="272"/>
                      <a:pt x="82" y="275"/>
                    </a:cubicBezTo>
                    <a:cubicBezTo>
                      <a:pt x="78" y="274"/>
                      <a:pt x="74" y="274"/>
                      <a:pt x="70" y="273"/>
                    </a:cubicBezTo>
                    <a:cubicBezTo>
                      <a:pt x="70" y="273"/>
                      <a:pt x="70" y="273"/>
                      <a:pt x="70" y="273"/>
                    </a:cubicBezTo>
                    <a:cubicBezTo>
                      <a:pt x="66" y="271"/>
                      <a:pt x="63" y="270"/>
                      <a:pt x="60" y="268"/>
                    </a:cubicBezTo>
                    <a:cubicBezTo>
                      <a:pt x="59" y="268"/>
                      <a:pt x="58" y="267"/>
                      <a:pt x="58" y="267"/>
                    </a:cubicBezTo>
                    <a:cubicBezTo>
                      <a:pt x="57" y="267"/>
                      <a:pt x="57" y="266"/>
                      <a:pt x="57" y="266"/>
                    </a:cubicBezTo>
                    <a:close/>
                    <a:moveTo>
                      <a:pt x="69" y="267"/>
                    </a:moveTo>
                    <a:cubicBezTo>
                      <a:pt x="71" y="267"/>
                      <a:pt x="73" y="268"/>
                      <a:pt x="75" y="269"/>
                    </a:cubicBezTo>
                    <a:cubicBezTo>
                      <a:pt x="81" y="271"/>
                      <a:pt x="86" y="274"/>
                      <a:pt x="92" y="275"/>
                    </a:cubicBezTo>
                    <a:cubicBezTo>
                      <a:pt x="90" y="275"/>
                      <a:pt x="87" y="275"/>
                      <a:pt x="84" y="275"/>
                    </a:cubicBezTo>
                    <a:cubicBezTo>
                      <a:pt x="84" y="275"/>
                      <a:pt x="84" y="275"/>
                      <a:pt x="84" y="275"/>
                    </a:cubicBezTo>
                    <a:cubicBezTo>
                      <a:pt x="84" y="275"/>
                      <a:pt x="84" y="274"/>
                      <a:pt x="83" y="274"/>
                    </a:cubicBezTo>
                    <a:cubicBezTo>
                      <a:pt x="79" y="271"/>
                      <a:pt x="74" y="269"/>
                      <a:pt x="69" y="267"/>
                    </a:cubicBezTo>
                    <a:close/>
                    <a:moveTo>
                      <a:pt x="108" y="276"/>
                    </a:moveTo>
                    <a:cubicBezTo>
                      <a:pt x="93" y="272"/>
                      <a:pt x="78" y="265"/>
                      <a:pt x="64" y="259"/>
                    </a:cubicBezTo>
                    <a:cubicBezTo>
                      <a:pt x="65" y="258"/>
                      <a:pt x="66" y="258"/>
                      <a:pt x="67" y="258"/>
                    </a:cubicBezTo>
                    <a:cubicBezTo>
                      <a:pt x="67" y="258"/>
                      <a:pt x="67" y="258"/>
                      <a:pt x="67" y="258"/>
                    </a:cubicBezTo>
                    <a:cubicBezTo>
                      <a:pt x="75" y="262"/>
                      <a:pt x="83" y="265"/>
                      <a:pt x="90" y="268"/>
                    </a:cubicBezTo>
                    <a:cubicBezTo>
                      <a:pt x="94" y="269"/>
                      <a:pt x="97" y="271"/>
                      <a:pt x="101" y="272"/>
                    </a:cubicBezTo>
                    <a:cubicBezTo>
                      <a:pt x="103" y="273"/>
                      <a:pt x="106" y="274"/>
                      <a:pt x="108" y="275"/>
                    </a:cubicBezTo>
                    <a:cubicBezTo>
                      <a:pt x="109" y="276"/>
                      <a:pt x="109" y="276"/>
                      <a:pt x="110" y="276"/>
                    </a:cubicBezTo>
                    <a:cubicBezTo>
                      <a:pt x="110" y="276"/>
                      <a:pt x="110" y="276"/>
                      <a:pt x="110" y="276"/>
                    </a:cubicBezTo>
                    <a:cubicBezTo>
                      <a:pt x="109" y="276"/>
                      <a:pt x="109" y="276"/>
                      <a:pt x="108" y="276"/>
                    </a:cubicBezTo>
                    <a:close/>
                    <a:moveTo>
                      <a:pt x="83" y="259"/>
                    </a:moveTo>
                    <a:cubicBezTo>
                      <a:pt x="93" y="263"/>
                      <a:pt x="102" y="266"/>
                      <a:pt x="112" y="268"/>
                    </a:cubicBezTo>
                    <a:cubicBezTo>
                      <a:pt x="117" y="270"/>
                      <a:pt x="122" y="272"/>
                      <a:pt x="128" y="274"/>
                    </a:cubicBezTo>
                    <a:cubicBezTo>
                      <a:pt x="129" y="275"/>
                      <a:pt x="131" y="275"/>
                      <a:pt x="133" y="276"/>
                    </a:cubicBezTo>
                    <a:cubicBezTo>
                      <a:pt x="130" y="276"/>
                      <a:pt x="127" y="276"/>
                      <a:pt x="124" y="276"/>
                    </a:cubicBezTo>
                    <a:cubicBezTo>
                      <a:pt x="113" y="272"/>
                      <a:pt x="102" y="268"/>
                      <a:pt x="92" y="263"/>
                    </a:cubicBezTo>
                    <a:cubicBezTo>
                      <a:pt x="89" y="262"/>
                      <a:pt x="86" y="261"/>
                      <a:pt x="83" y="259"/>
                    </a:cubicBezTo>
                    <a:close/>
                    <a:moveTo>
                      <a:pt x="139" y="275"/>
                    </a:moveTo>
                    <a:cubicBezTo>
                      <a:pt x="131" y="270"/>
                      <a:pt x="122" y="268"/>
                      <a:pt x="113" y="265"/>
                    </a:cubicBezTo>
                    <a:cubicBezTo>
                      <a:pt x="108" y="264"/>
                      <a:pt x="102" y="262"/>
                      <a:pt x="96" y="260"/>
                    </a:cubicBezTo>
                    <a:cubicBezTo>
                      <a:pt x="93" y="259"/>
                      <a:pt x="90" y="258"/>
                      <a:pt x="87" y="256"/>
                    </a:cubicBezTo>
                    <a:cubicBezTo>
                      <a:pt x="85" y="255"/>
                      <a:pt x="83" y="254"/>
                      <a:pt x="81" y="253"/>
                    </a:cubicBezTo>
                    <a:cubicBezTo>
                      <a:pt x="91" y="256"/>
                      <a:pt x="102" y="261"/>
                      <a:pt x="112" y="265"/>
                    </a:cubicBezTo>
                    <a:cubicBezTo>
                      <a:pt x="123" y="268"/>
                      <a:pt x="134" y="272"/>
                      <a:pt x="145" y="275"/>
                    </a:cubicBezTo>
                    <a:cubicBezTo>
                      <a:pt x="143" y="275"/>
                      <a:pt x="141" y="275"/>
                      <a:pt x="139" y="275"/>
                    </a:cubicBezTo>
                    <a:close/>
                    <a:moveTo>
                      <a:pt x="147" y="275"/>
                    </a:moveTo>
                    <a:cubicBezTo>
                      <a:pt x="137" y="270"/>
                      <a:pt x="126" y="268"/>
                      <a:pt x="116" y="264"/>
                    </a:cubicBezTo>
                    <a:cubicBezTo>
                      <a:pt x="110" y="262"/>
                      <a:pt x="104" y="259"/>
                      <a:pt x="98" y="257"/>
                    </a:cubicBezTo>
                    <a:cubicBezTo>
                      <a:pt x="95" y="256"/>
                      <a:pt x="92" y="255"/>
                      <a:pt x="89" y="254"/>
                    </a:cubicBezTo>
                    <a:cubicBezTo>
                      <a:pt x="88" y="254"/>
                      <a:pt x="84" y="253"/>
                      <a:pt x="84" y="253"/>
                    </a:cubicBezTo>
                    <a:cubicBezTo>
                      <a:pt x="85" y="253"/>
                      <a:pt x="86" y="253"/>
                      <a:pt x="88" y="253"/>
                    </a:cubicBezTo>
                    <a:cubicBezTo>
                      <a:pt x="100" y="257"/>
                      <a:pt x="112" y="261"/>
                      <a:pt x="125" y="265"/>
                    </a:cubicBezTo>
                    <a:cubicBezTo>
                      <a:pt x="131" y="267"/>
                      <a:pt x="137" y="269"/>
                      <a:pt x="143" y="271"/>
                    </a:cubicBezTo>
                    <a:cubicBezTo>
                      <a:pt x="147" y="272"/>
                      <a:pt x="151" y="274"/>
                      <a:pt x="156" y="274"/>
                    </a:cubicBezTo>
                    <a:cubicBezTo>
                      <a:pt x="153" y="274"/>
                      <a:pt x="150" y="275"/>
                      <a:pt x="147" y="275"/>
                    </a:cubicBezTo>
                    <a:close/>
                    <a:moveTo>
                      <a:pt x="146" y="275"/>
                    </a:moveTo>
                    <a:cubicBezTo>
                      <a:pt x="146" y="275"/>
                      <a:pt x="146" y="275"/>
                      <a:pt x="146" y="275"/>
                    </a:cubicBezTo>
                    <a:cubicBezTo>
                      <a:pt x="141" y="272"/>
                      <a:pt x="134" y="271"/>
                      <a:pt x="128" y="269"/>
                    </a:cubicBezTo>
                    <a:cubicBezTo>
                      <a:pt x="122" y="267"/>
                      <a:pt x="116" y="265"/>
                      <a:pt x="111" y="263"/>
                    </a:cubicBezTo>
                    <a:cubicBezTo>
                      <a:pt x="108" y="262"/>
                      <a:pt x="105" y="261"/>
                      <a:pt x="102" y="260"/>
                    </a:cubicBezTo>
                    <a:cubicBezTo>
                      <a:pt x="106" y="261"/>
                      <a:pt x="111" y="263"/>
                      <a:pt x="114" y="264"/>
                    </a:cubicBezTo>
                    <a:cubicBezTo>
                      <a:pt x="125" y="268"/>
                      <a:pt x="136" y="270"/>
                      <a:pt x="146" y="275"/>
                    </a:cubicBezTo>
                    <a:close/>
                    <a:moveTo>
                      <a:pt x="80" y="253"/>
                    </a:moveTo>
                    <a:cubicBezTo>
                      <a:pt x="81" y="252"/>
                      <a:pt x="82" y="252"/>
                      <a:pt x="82" y="252"/>
                    </a:cubicBezTo>
                    <a:cubicBezTo>
                      <a:pt x="82" y="252"/>
                      <a:pt x="82" y="252"/>
                      <a:pt x="82" y="252"/>
                    </a:cubicBezTo>
                    <a:cubicBezTo>
                      <a:pt x="84" y="253"/>
                      <a:pt x="85" y="253"/>
                      <a:pt x="86" y="254"/>
                    </a:cubicBezTo>
                    <a:cubicBezTo>
                      <a:pt x="84" y="253"/>
                      <a:pt x="82" y="253"/>
                      <a:pt x="80" y="253"/>
                    </a:cubicBezTo>
                    <a:close/>
                    <a:moveTo>
                      <a:pt x="179" y="272"/>
                    </a:moveTo>
                    <a:cubicBezTo>
                      <a:pt x="174" y="269"/>
                      <a:pt x="168" y="267"/>
                      <a:pt x="162" y="265"/>
                    </a:cubicBezTo>
                    <a:cubicBezTo>
                      <a:pt x="156" y="263"/>
                      <a:pt x="151" y="261"/>
                      <a:pt x="145" y="259"/>
                    </a:cubicBezTo>
                    <a:cubicBezTo>
                      <a:pt x="135" y="255"/>
                      <a:pt x="124" y="253"/>
                      <a:pt x="114" y="248"/>
                    </a:cubicBezTo>
                    <a:cubicBezTo>
                      <a:pt x="115" y="248"/>
                      <a:pt x="116" y="249"/>
                      <a:pt x="117" y="249"/>
                    </a:cubicBezTo>
                    <a:cubicBezTo>
                      <a:pt x="120" y="250"/>
                      <a:pt x="122" y="251"/>
                      <a:pt x="125" y="252"/>
                    </a:cubicBezTo>
                    <a:cubicBezTo>
                      <a:pt x="131" y="254"/>
                      <a:pt x="137" y="255"/>
                      <a:pt x="143" y="257"/>
                    </a:cubicBezTo>
                    <a:cubicBezTo>
                      <a:pt x="149" y="259"/>
                      <a:pt x="155" y="260"/>
                      <a:pt x="161" y="262"/>
                    </a:cubicBezTo>
                    <a:cubicBezTo>
                      <a:pt x="168" y="265"/>
                      <a:pt x="176" y="267"/>
                      <a:pt x="184" y="270"/>
                    </a:cubicBezTo>
                    <a:cubicBezTo>
                      <a:pt x="182" y="271"/>
                      <a:pt x="181" y="271"/>
                      <a:pt x="179" y="272"/>
                    </a:cubicBezTo>
                    <a:close/>
                    <a:moveTo>
                      <a:pt x="111" y="246"/>
                    </a:moveTo>
                    <a:cubicBezTo>
                      <a:pt x="111" y="246"/>
                      <a:pt x="111" y="246"/>
                      <a:pt x="111" y="246"/>
                    </a:cubicBezTo>
                    <a:cubicBezTo>
                      <a:pt x="111" y="246"/>
                      <a:pt x="112" y="246"/>
                      <a:pt x="112" y="246"/>
                    </a:cubicBezTo>
                    <a:cubicBezTo>
                      <a:pt x="114" y="246"/>
                      <a:pt x="116" y="246"/>
                      <a:pt x="118" y="246"/>
                    </a:cubicBezTo>
                    <a:cubicBezTo>
                      <a:pt x="118" y="247"/>
                      <a:pt x="118" y="247"/>
                      <a:pt x="119" y="247"/>
                    </a:cubicBezTo>
                    <a:cubicBezTo>
                      <a:pt x="127" y="251"/>
                      <a:pt x="136" y="254"/>
                      <a:pt x="145" y="257"/>
                    </a:cubicBezTo>
                    <a:cubicBezTo>
                      <a:pt x="133" y="254"/>
                      <a:pt x="122" y="250"/>
                      <a:pt x="111" y="246"/>
                    </a:cubicBezTo>
                    <a:close/>
                    <a:moveTo>
                      <a:pt x="132" y="237"/>
                    </a:moveTo>
                    <a:cubicBezTo>
                      <a:pt x="130" y="235"/>
                      <a:pt x="127" y="234"/>
                      <a:pt x="124" y="233"/>
                    </a:cubicBezTo>
                    <a:cubicBezTo>
                      <a:pt x="123" y="233"/>
                      <a:pt x="121" y="232"/>
                      <a:pt x="119" y="231"/>
                    </a:cubicBezTo>
                    <a:cubicBezTo>
                      <a:pt x="124" y="233"/>
                      <a:pt x="128" y="234"/>
                      <a:pt x="132" y="235"/>
                    </a:cubicBezTo>
                    <a:cubicBezTo>
                      <a:pt x="132" y="236"/>
                      <a:pt x="132" y="236"/>
                      <a:pt x="132" y="237"/>
                    </a:cubicBezTo>
                    <a:close/>
                    <a:moveTo>
                      <a:pt x="127" y="246"/>
                    </a:moveTo>
                    <a:cubicBezTo>
                      <a:pt x="133" y="249"/>
                      <a:pt x="139" y="251"/>
                      <a:pt x="146" y="253"/>
                    </a:cubicBezTo>
                    <a:cubicBezTo>
                      <a:pt x="137" y="251"/>
                      <a:pt x="129" y="249"/>
                      <a:pt x="120" y="246"/>
                    </a:cubicBezTo>
                    <a:cubicBezTo>
                      <a:pt x="123" y="246"/>
                      <a:pt x="125" y="246"/>
                      <a:pt x="127" y="246"/>
                    </a:cubicBezTo>
                    <a:close/>
                    <a:moveTo>
                      <a:pt x="113" y="240"/>
                    </a:moveTo>
                    <a:cubicBezTo>
                      <a:pt x="115" y="241"/>
                      <a:pt x="117" y="242"/>
                      <a:pt x="118" y="243"/>
                    </a:cubicBezTo>
                    <a:cubicBezTo>
                      <a:pt x="118" y="242"/>
                      <a:pt x="115" y="243"/>
                      <a:pt x="115" y="243"/>
                    </a:cubicBezTo>
                    <a:cubicBezTo>
                      <a:pt x="114" y="243"/>
                      <a:pt x="114" y="243"/>
                      <a:pt x="114" y="243"/>
                    </a:cubicBezTo>
                    <a:cubicBezTo>
                      <a:pt x="114" y="243"/>
                      <a:pt x="114" y="243"/>
                      <a:pt x="114" y="243"/>
                    </a:cubicBezTo>
                    <a:cubicBezTo>
                      <a:pt x="113" y="242"/>
                      <a:pt x="113" y="241"/>
                      <a:pt x="113" y="240"/>
                    </a:cubicBezTo>
                    <a:close/>
                    <a:moveTo>
                      <a:pt x="115" y="240"/>
                    </a:moveTo>
                    <a:cubicBezTo>
                      <a:pt x="117" y="240"/>
                      <a:pt x="120" y="241"/>
                      <a:pt x="122" y="241"/>
                    </a:cubicBezTo>
                    <a:cubicBezTo>
                      <a:pt x="124" y="242"/>
                      <a:pt x="127" y="242"/>
                      <a:pt x="129" y="243"/>
                    </a:cubicBezTo>
                    <a:cubicBezTo>
                      <a:pt x="126" y="243"/>
                      <a:pt x="123" y="243"/>
                      <a:pt x="120" y="243"/>
                    </a:cubicBezTo>
                    <a:cubicBezTo>
                      <a:pt x="120" y="243"/>
                      <a:pt x="120" y="243"/>
                      <a:pt x="120" y="243"/>
                    </a:cubicBezTo>
                    <a:cubicBezTo>
                      <a:pt x="119" y="242"/>
                      <a:pt x="116" y="240"/>
                      <a:pt x="115" y="240"/>
                    </a:cubicBezTo>
                    <a:close/>
                    <a:moveTo>
                      <a:pt x="124" y="240"/>
                    </a:moveTo>
                    <a:cubicBezTo>
                      <a:pt x="122" y="240"/>
                      <a:pt x="121" y="239"/>
                      <a:pt x="119" y="239"/>
                    </a:cubicBezTo>
                    <a:cubicBezTo>
                      <a:pt x="119" y="239"/>
                      <a:pt x="113" y="237"/>
                      <a:pt x="117" y="238"/>
                    </a:cubicBezTo>
                    <a:cubicBezTo>
                      <a:pt x="122" y="239"/>
                      <a:pt x="127" y="241"/>
                      <a:pt x="132" y="241"/>
                    </a:cubicBezTo>
                    <a:cubicBezTo>
                      <a:pt x="132" y="241"/>
                      <a:pt x="132" y="242"/>
                      <a:pt x="132" y="242"/>
                    </a:cubicBezTo>
                    <a:cubicBezTo>
                      <a:pt x="132" y="242"/>
                      <a:pt x="132" y="242"/>
                      <a:pt x="132" y="242"/>
                    </a:cubicBezTo>
                    <a:cubicBezTo>
                      <a:pt x="129" y="241"/>
                      <a:pt x="127" y="241"/>
                      <a:pt x="124" y="240"/>
                    </a:cubicBezTo>
                    <a:close/>
                    <a:moveTo>
                      <a:pt x="132" y="240"/>
                    </a:moveTo>
                    <a:cubicBezTo>
                      <a:pt x="130" y="239"/>
                      <a:pt x="127" y="238"/>
                      <a:pt x="125" y="237"/>
                    </a:cubicBezTo>
                    <a:cubicBezTo>
                      <a:pt x="125" y="237"/>
                      <a:pt x="125" y="237"/>
                      <a:pt x="125" y="237"/>
                    </a:cubicBezTo>
                    <a:cubicBezTo>
                      <a:pt x="127" y="238"/>
                      <a:pt x="130" y="238"/>
                      <a:pt x="133" y="238"/>
                    </a:cubicBezTo>
                    <a:cubicBezTo>
                      <a:pt x="133" y="239"/>
                      <a:pt x="133" y="239"/>
                      <a:pt x="132" y="240"/>
                    </a:cubicBezTo>
                    <a:close/>
                    <a:moveTo>
                      <a:pt x="120" y="228"/>
                    </a:moveTo>
                    <a:cubicBezTo>
                      <a:pt x="121" y="228"/>
                      <a:pt x="123" y="229"/>
                      <a:pt x="124" y="229"/>
                    </a:cubicBezTo>
                    <a:cubicBezTo>
                      <a:pt x="126" y="230"/>
                      <a:pt x="129" y="230"/>
                      <a:pt x="131" y="231"/>
                    </a:cubicBezTo>
                    <a:cubicBezTo>
                      <a:pt x="131" y="232"/>
                      <a:pt x="132" y="233"/>
                      <a:pt x="132" y="234"/>
                    </a:cubicBezTo>
                    <a:cubicBezTo>
                      <a:pt x="128" y="231"/>
                      <a:pt x="123" y="229"/>
                      <a:pt x="119" y="228"/>
                    </a:cubicBezTo>
                    <a:cubicBezTo>
                      <a:pt x="115" y="226"/>
                      <a:pt x="119" y="228"/>
                      <a:pt x="120" y="228"/>
                    </a:cubicBezTo>
                    <a:close/>
                    <a:moveTo>
                      <a:pt x="130" y="229"/>
                    </a:moveTo>
                    <a:cubicBezTo>
                      <a:pt x="127" y="227"/>
                      <a:pt x="123" y="226"/>
                      <a:pt x="119" y="225"/>
                    </a:cubicBezTo>
                    <a:cubicBezTo>
                      <a:pt x="122" y="226"/>
                      <a:pt x="126" y="227"/>
                      <a:pt x="130" y="227"/>
                    </a:cubicBezTo>
                    <a:cubicBezTo>
                      <a:pt x="130" y="228"/>
                      <a:pt x="130" y="229"/>
                      <a:pt x="130" y="229"/>
                    </a:cubicBezTo>
                    <a:close/>
                    <a:moveTo>
                      <a:pt x="129" y="225"/>
                    </a:moveTo>
                    <a:cubicBezTo>
                      <a:pt x="126" y="224"/>
                      <a:pt x="124" y="224"/>
                      <a:pt x="121" y="223"/>
                    </a:cubicBezTo>
                    <a:cubicBezTo>
                      <a:pt x="121" y="223"/>
                      <a:pt x="121" y="222"/>
                      <a:pt x="121" y="222"/>
                    </a:cubicBezTo>
                    <a:cubicBezTo>
                      <a:pt x="121" y="223"/>
                      <a:pt x="122" y="223"/>
                      <a:pt x="122" y="223"/>
                    </a:cubicBezTo>
                    <a:cubicBezTo>
                      <a:pt x="124" y="223"/>
                      <a:pt x="126" y="224"/>
                      <a:pt x="128" y="224"/>
                    </a:cubicBezTo>
                    <a:cubicBezTo>
                      <a:pt x="129" y="224"/>
                      <a:pt x="129" y="225"/>
                      <a:pt x="129" y="225"/>
                    </a:cubicBezTo>
                    <a:close/>
                    <a:moveTo>
                      <a:pt x="178" y="259"/>
                    </a:moveTo>
                    <a:cubicBezTo>
                      <a:pt x="169" y="256"/>
                      <a:pt x="160" y="254"/>
                      <a:pt x="151" y="251"/>
                    </a:cubicBezTo>
                    <a:cubicBezTo>
                      <a:pt x="145" y="250"/>
                      <a:pt x="139" y="247"/>
                      <a:pt x="132" y="246"/>
                    </a:cubicBezTo>
                    <a:cubicBezTo>
                      <a:pt x="133" y="246"/>
                      <a:pt x="133" y="246"/>
                      <a:pt x="133" y="245"/>
                    </a:cubicBezTo>
                    <a:cubicBezTo>
                      <a:pt x="140" y="247"/>
                      <a:pt x="147" y="248"/>
                      <a:pt x="153" y="250"/>
                    </a:cubicBezTo>
                    <a:cubicBezTo>
                      <a:pt x="162" y="252"/>
                      <a:pt x="170" y="255"/>
                      <a:pt x="178" y="259"/>
                    </a:cubicBezTo>
                    <a:close/>
                    <a:moveTo>
                      <a:pt x="187" y="267"/>
                    </a:moveTo>
                    <a:cubicBezTo>
                      <a:pt x="169" y="259"/>
                      <a:pt x="150" y="255"/>
                      <a:pt x="132" y="247"/>
                    </a:cubicBezTo>
                    <a:cubicBezTo>
                      <a:pt x="131" y="247"/>
                      <a:pt x="130" y="246"/>
                      <a:pt x="129" y="246"/>
                    </a:cubicBezTo>
                    <a:cubicBezTo>
                      <a:pt x="129" y="246"/>
                      <a:pt x="130" y="246"/>
                      <a:pt x="130" y="246"/>
                    </a:cubicBezTo>
                    <a:cubicBezTo>
                      <a:pt x="131" y="246"/>
                      <a:pt x="132" y="246"/>
                      <a:pt x="133" y="246"/>
                    </a:cubicBezTo>
                    <a:cubicBezTo>
                      <a:pt x="137" y="248"/>
                      <a:pt x="142" y="250"/>
                      <a:pt x="147" y="251"/>
                    </a:cubicBezTo>
                    <a:cubicBezTo>
                      <a:pt x="158" y="254"/>
                      <a:pt x="168" y="257"/>
                      <a:pt x="178" y="260"/>
                    </a:cubicBezTo>
                    <a:cubicBezTo>
                      <a:pt x="179" y="260"/>
                      <a:pt x="179" y="260"/>
                      <a:pt x="179" y="260"/>
                    </a:cubicBezTo>
                    <a:cubicBezTo>
                      <a:pt x="179" y="260"/>
                      <a:pt x="180" y="261"/>
                      <a:pt x="180" y="261"/>
                    </a:cubicBezTo>
                    <a:cubicBezTo>
                      <a:pt x="181" y="262"/>
                      <a:pt x="185" y="265"/>
                      <a:pt x="187" y="267"/>
                    </a:cubicBezTo>
                    <a:close/>
                    <a:moveTo>
                      <a:pt x="173" y="262"/>
                    </a:moveTo>
                    <a:cubicBezTo>
                      <a:pt x="176" y="263"/>
                      <a:pt x="179" y="264"/>
                      <a:pt x="182" y="266"/>
                    </a:cubicBezTo>
                    <a:cubicBezTo>
                      <a:pt x="183" y="266"/>
                      <a:pt x="184" y="267"/>
                      <a:pt x="185" y="267"/>
                    </a:cubicBezTo>
                    <a:cubicBezTo>
                      <a:pt x="176" y="264"/>
                      <a:pt x="168" y="261"/>
                      <a:pt x="160" y="258"/>
                    </a:cubicBezTo>
                    <a:cubicBezTo>
                      <a:pt x="164" y="259"/>
                      <a:pt x="168" y="260"/>
                      <a:pt x="173" y="262"/>
                    </a:cubicBezTo>
                    <a:close/>
                    <a:moveTo>
                      <a:pt x="187" y="269"/>
                    </a:moveTo>
                    <a:cubicBezTo>
                      <a:pt x="186" y="269"/>
                      <a:pt x="185" y="270"/>
                      <a:pt x="185" y="270"/>
                    </a:cubicBezTo>
                    <a:cubicBezTo>
                      <a:pt x="178" y="267"/>
                      <a:pt x="172" y="265"/>
                      <a:pt x="165" y="263"/>
                    </a:cubicBezTo>
                    <a:cubicBezTo>
                      <a:pt x="162" y="262"/>
                      <a:pt x="158" y="260"/>
                      <a:pt x="155" y="259"/>
                    </a:cubicBezTo>
                    <a:cubicBezTo>
                      <a:pt x="144" y="256"/>
                      <a:pt x="134" y="253"/>
                      <a:pt x="123" y="248"/>
                    </a:cubicBezTo>
                    <a:cubicBezTo>
                      <a:pt x="124" y="248"/>
                      <a:pt x="125" y="249"/>
                      <a:pt x="126" y="249"/>
                    </a:cubicBezTo>
                    <a:cubicBezTo>
                      <a:pt x="129" y="250"/>
                      <a:pt x="131" y="250"/>
                      <a:pt x="134" y="251"/>
                    </a:cubicBezTo>
                    <a:cubicBezTo>
                      <a:pt x="141" y="253"/>
                      <a:pt x="147" y="254"/>
                      <a:pt x="153" y="256"/>
                    </a:cubicBezTo>
                    <a:cubicBezTo>
                      <a:pt x="164" y="260"/>
                      <a:pt x="175" y="265"/>
                      <a:pt x="187" y="268"/>
                    </a:cubicBezTo>
                    <a:cubicBezTo>
                      <a:pt x="187" y="269"/>
                      <a:pt x="187" y="269"/>
                      <a:pt x="187" y="269"/>
                    </a:cubicBezTo>
                    <a:close/>
                    <a:moveTo>
                      <a:pt x="171" y="273"/>
                    </a:moveTo>
                    <a:cubicBezTo>
                      <a:pt x="171" y="273"/>
                      <a:pt x="171" y="273"/>
                      <a:pt x="171" y="273"/>
                    </a:cubicBezTo>
                    <a:cubicBezTo>
                      <a:pt x="159" y="268"/>
                      <a:pt x="147" y="265"/>
                      <a:pt x="135" y="260"/>
                    </a:cubicBezTo>
                    <a:cubicBezTo>
                      <a:pt x="128" y="258"/>
                      <a:pt x="122" y="256"/>
                      <a:pt x="115" y="254"/>
                    </a:cubicBezTo>
                    <a:cubicBezTo>
                      <a:pt x="122" y="255"/>
                      <a:pt x="129" y="257"/>
                      <a:pt x="135" y="259"/>
                    </a:cubicBezTo>
                    <a:cubicBezTo>
                      <a:pt x="149" y="264"/>
                      <a:pt x="163" y="269"/>
                      <a:pt x="177" y="272"/>
                    </a:cubicBezTo>
                    <a:cubicBezTo>
                      <a:pt x="175" y="272"/>
                      <a:pt x="173" y="273"/>
                      <a:pt x="171" y="273"/>
                    </a:cubicBezTo>
                    <a:close/>
                    <a:moveTo>
                      <a:pt x="160" y="274"/>
                    </a:moveTo>
                    <a:cubicBezTo>
                      <a:pt x="159" y="274"/>
                      <a:pt x="159" y="274"/>
                      <a:pt x="158" y="274"/>
                    </a:cubicBezTo>
                    <a:cubicBezTo>
                      <a:pt x="158" y="274"/>
                      <a:pt x="158" y="274"/>
                      <a:pt x="158" y="274"/>
                    </a:cubicBezTo>
                    <a:cubicBezTo>
                      <a:pt x="147" y="269"/>
                      <a:pt x="134" y="267"/>
                      <a:pt x="123" y="262"/>
                    </a:cubicBezTo>
                    <a:cubicBezTo>
                      <a:pt x="116" y="259"/>
                      <a:pt x="109" y="257"/>
                      <a:pt x="103" y="254"/>
                    </a:cubicBezTo>
                    <a:cubicBezTo>
                      <a:pt x="101" y="254"/>
                      <a:pt x="99" y="253"/>
                      <a:pt x="97" y="252"/>
                    </a:cubicBezTo>
                    <a:cubicBezTo>
                      <a:pt x="110" y="256"/>
                      <a:pt x="123" y="260"/>
                      <a:pt x="135" y="264"/>
                    </a:cubicBezTo>
                    <a:cubicBezTo>
                      <a:pt x="146" y="268"/>
                      <a:pt x="157" y="271"/>
                      <a:pt x="168" y="273"/>
                    </a:cubicBezTo>
                    <a:cubicBezTo>
                      <a:pt x="165" y="273"/>
                      <a:pt x="162" y="274"/>
                      <a:pt x="160" y="274"/>
                    </a:cubicBezTo>
                    <a:close/>
                    <a:moveTo>
                      <a:pt x="111" y="276"/>
                    </a:moveTo>
                    <a:cubicBezTo>
                      <a:pt x="105" y="272"/>
                      <a:pt x="98" y="270"/>
                      <a:pt x="91" y="267"/>
                    </a:cubicBezTo>
                    <a:cubicBezTo>
                      <a:pt x="86" y="265"/>
                      <a:pt x="81" y="263"/>
                      <a:pt x="76" y="261"/>
                    </a:cubicBezTo>
                    <a:cubicBezTo>
                      <a:pt x="75" y="261"/>
                      <a:pt x="74" y="260"/>
                      <a:pt x="73" y="260"/>
                    </a:cubicBezTo>
                    <a:cubicBezTo>
                      <a:pt x="81" y="263"/>
                      <a:pt x="89" y="266"/>
                      <a:pt x="97" y="268"/>
                    </a:cubicBezTo>
                    <a:cubicBezTo>
                      <a:pt x="105" y="271"/>
                      <a:pt x="113" y="273"/>
                      <a:pt x="121" y="276"/>
                    </a:cubicBezTo>
                    <a:cubicBezTo>
                      <a:pt x="118" y="276"/>
                      <a:pt x="114" y="276"/>
                      <a:pt x="111" y="276"/>
                    </a:cubicBezTo>
                    <a:close/>
                    <a:moveTo>
                      <a:pt x="98" y="276"/>
                    </a:moveTo>
                    <a:cubicBezTo>
                      <a:pt x="97" y="276"/>
                      <a:pt x="97" y="276"/>
                      <a:pt x="96" y="276"/>
                    </a:cubicBezTo>
                    <a:cubicBezTo>
                      <a:pt x="91" y="272"/>
                      <a:pt x="86" y="269"/>
                      <a:pt x="80" y="267"/>
                    </a:cubicBezTo>
                    <a:cubicBezTo>
                      <a:pt x="76" y="266"/>
                      <a:pt x="72" y="264"/>
                      <a:pt x="69" y="262"/>
                    </a:cubicBezTo>
                    <a:cubicBezTo>
                      <a:pt x="67" y="262"/>
                      <a:pt x="66" y="261"/>
                      <a:pt x="64" y="260"/>
                    </a:cubicBezTo>
                    <a:cubicBezTo>
                      <a:pt x="66" y="261"/>
                      <a:pt x="67" y="261"/>
                      <a:pt x="69" y="262"/>
                    </a:cubicBezTo>
                    <a:cubicBezTo>
                      <a:pt x="75" y="265"/>
                      <a:pt x="82" y="267"/>
                      <a:pt x="88" y="270"/>
                    </a:cubicBezTo>
                    <a:cubicBezTo>
                      <a:pt x="94" y="272"/>
                      <a:pt x="100" y="274"/>
                      <a:pt x="106" y="276"/>
                    </a:cubicBezTo>
                    <a:cubicBezTo>
                      <a:pt x="104" y="276"/>
                      <a:pt x="101" y="276"/>
                      <a:pt x="98" y="276"/>
                    </a:cubicBezTo>
                    <a:close/>
                    <a:moveTo>
                      <a:pt x="55" y="269"/>
                    </a:moveTo>
                    <a:cubicBezTo>
                      <a:pt x="58" y="270"/>
                      <a:pt x="61" y="271"/>
                      <a:pt x="64" y="272"/>
                    </a:cubicBezTo>
                    <a:cubicBezTo>
                      <a:pt x="61" y="272"/>
                      <a:pt x="57" y="270"/>
                      <a:pt x="55" y="269"/>
                    </a:cubicBezTo>
                    <a:close/>
                    <a:moveTo>
                      <a:pt x="59" y="262"/>
                    </a:moveTo>
                    <a:cubicBezTo>
                      <a:pt x="59" y="262"/>
                      <a:pt x="59" y="262"/>
                      <a:pt x="59" y="262"/>
                    </a:cubicBezTo>
                    <a:cubicBezTo>
                      <a:pt x="60" y="264"/>
                      <a:pt x="62" y="264"/>
                      <a:pt x="64" y="265"/>
                    </a:cubicBezTo>
                    <a:cubicBezTo>
                      <a:pt x="65" y="266"/>
                      <a:pt x="67" y="267"/>
                      <a:pt x="68" y="267"/>
                    </a:cubicBezTo>
                    <a:cubicBezTo>
                      <a:pt x="72" y="269"/>
                      <a:pt x="76" y="271"/>
                      <a:pt x="80" y="273"/>
                    </a:cubicBezTo>
                    <a:cubicBezTo>
                      <a:pt x="79" y="273"/>
                      <a:pt x="79" y="273"/>
                      <a:pt x="78" y="272"/>
                    </a:cubicBezTo>
                    <a:cubicBezTo>
                      <a:pt x="75" y="271"/>
                      <a:pt x="73" y="270"/>
                      <a:pt x="70" y="270"/>
                    </a:cubicBezTo>
                    <a:cubicBezTo>
                      <a:pt x="65" y="268"/>
                      <a:pt x="60" y="267"/>
                      <a:pt x="56" y="265"/>
                    </a:cubicBezTo>
                    <a:cubicBezTo>
                      <a:pt x="56" y="264"/>
                      <a:pt x="57" y="263"/>
                      <a:pt x="59" y="262"/>
                    </a:cubicBezTo>
                    <a:close/>
                    <a:moveTo>
                      <a:pt x="76" y="254"/>
                    </a:moveTo>
                    <a:cubicBezTo>
                      <a:pt x="77" y="254"/>
                      <a:pt x="78" y="253"/>
                      <a:pt x="79" y="253"/>
                    </a:cubicBezTo>
                    <a:cubicBezTo>
                      <a:pt x="79" y="253"/>
                      <a:pt x="79" y="253"/>
                      <a:pt x="79" y="253"/>
                    </a:cubicBezTo>
                    <a:cubicBezTo>
                      <a:pt x="89" y="259"/>
                      <a:pt x="100" y="262"/>
                      <a:pt x="111" y="266"/>
                    </a:cubicBezTo>
                    <a:cubicBezTo>
                      <a:pt x="116" y="267"/>
                      <a:pt x="121" y="268"/>
                      <a:pt x="125" y="270"/>
                    </a:cubicBezTo>
                    <a:cubicBezTo>
                      <a:pt x="128" y="271"/>
                      <a:pt x="131" y="272"/>
                      <a:pt x="134" y="273"/>
                    </a:cubicBezTo>
                    <a:cubicBezTo>
                      <a:pt x="134" y="273"/>
                      <a:pt x="137" y="275"/>
                      <a:pt x="138" y="275"/>
                    </a:cubicBezTo>
                    <a:cubicBezTo>
                      <a:pt x="137" y="275"/>
                      <a:pt x="137" y="276"/>
                      <a:pt x="137" y="276"/>
                    </a:cubicBezTo>
                    <a:cubicBezTo>
                      <a:pt x="131" y="275"/>
                      <a:pt x="127" y="273"/>
                      <a:pt x="122" y="271"/>
                    </a:cubicBezTo>
                    <a:cubicBezTo>
                      <a:pt x="116" y="269"/>
                      <a:pt x="111" y="267"/>
                      <a:pt x="105" y="266"/>
                    </a:cubicBezTo>
                    <a:cubicBezTo>
                      <a:pt x="94" y="263"/>
                      <a:pt x="84" y="259"/>
                      <a:pt x="74" y="255"/>
                    </a:cubicBezTo>
                    <a:cubicBezTo>
                      <a:pt x="75" y="255"/>
                      <a:pt x="76" y="254"/>
                      <a:pt x="76" y="254"/>
                    </a:cubicBezTo>
                    <a:close/>
                    <a:moveTo>
                      <a:pt x="114" y="234"/>
                    </a:moveTo>
                    <a:cubicBezTo>
                      <a:pt x="117" y="235"/>
                      <a:pt x="120" y="236"/>
                      <a:pt x="123" y="237"/>
                    </a:cubicBezTo>
                    <a:cubicBezTo>
                      <a:pt x="126" y="238"/>
                      <a:pt x="129" y="240"/>
                      <a:pt x="132" y="240"/>
                    </a:cubicBezTo>
                    <a:cubicBezTo>
                      <a:pt x="132" y="240"/>
                      <a:pt x="132" y="240"/>
                      <a:pt x="132" y="240"/>
                    </a:cubicBezTo>
                    <a:cubicBezTo>
                      <a:pt x="126" y="240"/>
                      <a:pt x="121" y="237"/>
                      <a:pt x="115" y="236"/>
                    </a:cubicBezTo>
                    <a:cubicBezTo>
                      <a:pt x="114" y="236"/>
                      <a:pt x="114" y="237"/>
                      <a:pt x="114" y="237"/>
                    </a:cubicBezTo>
                    <a:cubicBezTo>
                      <a:pt x="119" y="240"/>
                      <a:pt x="125" y="241"/>
                      <a:pt x="130" y="243"/>
                    </a:cubicBezTo>
                    <a:cubicBezTo>
                      <a:pt x="130" y="243"/>
                      <a:pt x="131" y="243"/>
                      <a:pt x="131" y="243"/>
                    </a:cubicBezTo>
                    <a:cubicBezTo>
                      <a:pt x="131" y="243"/>
                      <a:pt x="130" y="243"/>
                      <a:pt x="130" y="243"/>
                    </a:cubicBezTo>
                    <a:cubicBezTo>
                      <a:pt x="129" y="242"/>
                      <a:pt x="127" y="242"/>
                      <a:pt x="127" y="242"/>
                    </a:cubicBezTo>
                    <a:cubicBezTo>
                      <a:pt x="125" y="241"/>
                      <a:pt x="124" y="241"/>
                      <a:pt x="122" y="241"/>
                    </a:cubicBezTo>
                    <a:cubicBezTo>
                      <a:pt x="119" y="240"/>
                      <a:pt x="116" y="239"/>
                      <a:pt x="113" y="239"/>
                    </a:cubicBezTo>
                    <a:cubicBezTo>
                      <a:pt x="113" y="237"/>
                      <a:pt x="113" y="236"/>
                      <a:pt x="114" y="234"/>
                    </a:cubicBezTo>
                    <a:close/>
                    <a:moveTo>
                      <a:pt x="117" y="221"/>
                    </a:moveTo>
                    <a:cubicBezTo>
                      <a:pt x="117" y="221"/>
                      <a:pt x="117" y="221"/>
                      <a:pt x="117" y="221"/>
                    </a:cubicBezTo>
                    <a:cubicBezTo>
                      <a:pt x="117" y="221"/>
                      <a:pt x="117" y="222"/>
                      <a:pt x="117" y="222"/>
                    </a:cubicBezTo>
                    <a:cubicBezTo>
                      <a:pt x="121" y="224"/>
                      <a:pt x="126" y="224"/>
                      <a:pt x="129" y="226"/>
                    </a:cubicBezTo>
                    <a:cubicBezTo>
                      <a:pt x="129" y="226"/>
                      <a:pt x="129" y="226"/>
                      <a:pt x="129" y="226"/>
                    </a:cubicBezTo>
                    <a:cubicBezTo>
                      <a:pt x="128" y="226"/>
                      <a:pt x="125" y="226"/>
                      <a:pt x="124" y="225"/>
                    </a:cubicBezTo>
                    <a:cubicBezTo>
                      <a:pt x="122" y="225"/>
                      <a:pt x="120" y="224"/>
                      <a:pt x="118" y="224"/>
                    </a:cubicBezTo>
                    <a:cubicBezTo>
                      <a:pt x="117" y="224"/>
                      <a:pt x="117" y="224"/>
                      <a:pt x="117" y="225"/>
                    </a:cubicBezTo>
                    <a:cubicBezTo>
                      <a:pt x="119" y="226"/>
                      <a:pt x="122" y="226"/>
                      <a:pt x="124" y="227"/>
                    </a:cubicBezTo>
                    <a:cubicBezTo>
                      <a:pt x="126" y="228"/>
                      <a:pt x="128" y="229"/>
                      <a:pt x="130" y="230"/>
                    </a:cubicBezTo>
                    <a:cubicBezTo>
                      <a:pt x="125" y="229"/>
                      <a:pt x="121" y="227"/>
                      <a:pt x="116" y="226"/>
                    </a:cubicBezTo>
                    <a:cubicBezTo>
                      <a:pt x="115" y="226"/>
                      <a:pt x="115" y="226"/>
                      <a:pt x="115" y="226"/>
                    </a:cubicBezTo>
                    <a:cubicBezTo>
                      <a:pt x="116" y="225"/>
                      <a:pt x="117" y="223"/>
                      <a:pt x="117" y="221"/>
                    </a:cubicBezTo>
                    <a:close/>
                    <a:moveTo>
                      <a:pt x="16" y="73"/>
                    </a:moveTo>
                    <a:cubicBezTo>
                      <a:pt x="22" y="60"/>
                      <a:pt x="29" y="47"/>
                      <a:pt x="39" y="36"/>
                    </a:cubicBezTo>
                    <a:cubicBezTo>
                      <a:pt x="49" y="26"/>
                      <a:pt x="60" y="19"/>
                      <a:pt x="73" y="13"/>
                    </a:cubicBezTo>
                    <a:cubicBezTo>
                      <a:pt x="74" y="16"/>
                      <a:pt x="77" y="19"/>
                      <a:pt x="78" y="21"/>
                    </a:cubicBezTo>
                    <a:cubicBezTo>
                      <a:pt x="43" y="37"/>
                      <a:pt x="18" y="72"/>
                      <a:pt x="18" y="111"/>
                    </a:cubicBezTo>
                    <a:cubicBezTo>
                      <a:pt x="18" y="159"/>
                      <a:pt x="55" y="200"/>
                      <a:pt x="102" y="209"/>
                    </a:cubicBezTo>
                    <a:cubicBezTo>
                      <a:pt x="121" y="213"/>
                      <a:pt x="140" y="211"/>
                      <a:pt x="158" y="205"/>
                    </a:cubicBezTo>
                    <a:cubicBezTo>
                      <a:pt x="159" y="207"/>
                      <a:pt x="160" y="209"/>
                      <a:pt x="161" y="212"/>
                    </a:cubicBezTo>
                    <a:cubicBezTo>
                      <a:pt x="150" y="217"/>
                      <a:pt x="136" y="218"/>
                      <a:pt x="123" y="218"/>
                    </a:cubicBezTo>
                    <a:cubicBezTo>
                      <a:pt x="113" y="218"/>
                      <a:pt x="103" y="218"/>
                      <a:pt x="93" y="215"/>
                    </a:cubicBezTo>
                    <a:cubicBezTo>
                      <a:pt x="61" y="208"/>
                      <a:pt x="33" y="189"/>
                      <a:pt x="19" y="158"/>
                    </a:cubicBezTo>
                    <a:cubicBezTo>
                      <a:pt x="7" y="131"/>
                      <a:pt x="5" y="101"/>
                      <a:pt x="16" y="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5" name="Freeform 82"/>
              <p:cNvSpPr>
                <a:spLocks noEditPoints="1"/>
              </p:cNvSpPr>
              <p:nvPr/>
            </p:nvSpPr>
            <p:spPr bwMode="auto">
              <a:xfrm>
                <a:off x="2042529" y="1047975"/>
                <a:ext cx="241771" cy="258163"/>
              </a:xfrm>
              <a:custGeom>
                <a:avLst/>
                <a:gdLst>
                  <a:gd name="T0" fmla="*/ 66 w 125"/>
                  <a:gd name="T1" fmla="*/ 127 h 133"/>
                  <a:gd name="T2" fmla="*/ 12 w 125"/>
                  <a:gd name="T3" fmla="*/ 41 h 133"/>
                  <a:gd name="T4" fmla="*/ 37 w 125"/>
                  <a:gd name="T5" fmla="*/ 92 h 133"/>
                  <a:gd name="T6" fmla="*/ 14 w 125"/>
                  <a:gd name="T7" fmla="*/ 101 h 133"/>
                  <a:gd name="T8" fmla="*/ 10 w 125"/>
                  <a:gd name="T9" fmla="*/ 93 h 133"/>
                  <a:gd name="T10" fmla="*/ 10 w 125"/>
                  <a:gd name="T11" fmla="*/ 93 h 133"/>
                  <a:gd name="T12" fmla="*/ 10 w 125"/>
                  <a:gd name="T13" fmla="*/ 93 h 133"/>
                  <a:gd name="T14" fmla="*/ 60 w 125"/>
                  <a:gd name="T15" fmla="*/ 20 h 133"/>
                  <a:gd name="T16" fmla="*/ 51 w 125"/>
                  <a:gd name="T17" fmla="*/ 28 h 133"/>
                  <a:gd name="T18" fmla="*/ 75 w 125"/>
                  <a:gd name="T19" fmla="*/ 21 h 133"/>
                  <a:gd name="T20" fmla="*/ 85 w 125"/>
                  <a:gd name="T21" fmla="*/ 28 h 133"/>
                  <a:gd name="T22" fmla="*/ 81 w 125"/>
                  <a:gd name="T23" fmla="*/ 35 h 133"/>
                  <a:gd name="T24" fmla="*/ 58 w 125"/>
                  <a:gd name="T25" fmla="*/ 31 h 133"/>
                  <a:gd name="T26" fmla="*/ 39 w 125"/>
                  <a:gd name="T27" fmla="*/ 41 h 133"/>
                  <a:gd name="T28" fmla="*/ 69 w 125"/>
                  <a:gd name="T29" fmla="*/ 30 h 133"/>
                  <a:gd name="T30" fmla="*/ 69 w 125"/>
                  <a:gd name="T31" fmla="*/ 24 h 133"/>
                  <a:gd name="T32" fmla="*/ 55 w 125"/>
                  <a:gd name="T33" fmla="*/ 30 h 133"/>
                  <a:gd name="T34" fmla="*/ 18 w 125"/>
                  <a:gd name="T35" fmla="*/ 47 h 133"/>
                  <a:gd name="T36" fmla="*/ 7 w 125"/>
                  <a:gd name="T37" fmla="*/ 58 h 133"/>
                  <a:gd name="T38" fmla="*/ 6 w 125"/>
                  <a:gd name="T39" fmla="*/ 64 h 133"/>
                  <a:gd name="T40" fmla="*/ 24 w 125"/>
                  <a:gd name="T41" fmla="*/ 60 h 133"/>
                  <a:gd name="T42" fmla="*/ 92 w 125"/>
                  <a:gd name="T43" fmla="*/ 41 h 133"/>
                  <a:gd name="T44" fmla="*/ 29 w 125"/>
                  <a:gd name="T45" fmla="*/ 65 h 133"/>
                  <a:gd name="T46" fmla="*/ 55 w 125"/>
                  <a:gd name="T47" fmla="*/ 56 h 133"/>
                  <a:gd name="T48" fmla="*/ 111 w 125"/>
                  <a:gd name="T49" fmla="*/ 40 h 133"/>
                  <a:gd name="T50" fmla="*/ 101 w 125"/>
                  <a:gd name="T51" fmla="*/ 45 h 133"/>
                  <a:gd name="T52" fmla="*/ 54 w 125"/>
                  <a:gd name="T53" fmla="*/ 69 h 133"/>
                  <a:gd name="T54" fmla="*/ 114 w 125"/>
                  <a:gd name="T55" fmla="*/ 50 h 133"/>
                  <a:gd name="T56" fmla="*/ 67 w 125"/>
                  <a:gd name="T57" fmla="*/ 75 h 133"/>
                  <a:gd name="T58" fmla="*/ 66 w 125"/>
                  <a:gd name="T59" fmla="*/ 117 h 133"/>
                  <a:gd name="T60" fmla="*/ 108 w 125"/>
                  <a:gd name="T61" fmla="*/ 94 h 133"/>
                  <a:gd name="T62" fmla="*/ 79 w 125"/>
                  <a:gd name="T63" fmla="*/ 107 h 133"/>
                  <a:gd name="T64" fmla="*/ 118 w 125"/>
                  <a:gd name="T65" fmla="*/ 89 h 133"/>
                  <a:gd name="T66" fmla="*/ 78 w 125"/>
                  <a:gd name="T67" fmla="*/ 97 h 133"/>
                  <a:gd name="T68" fmla="*/ 33 w 125"/>
                  <a:gd name="T69" fmla="*/ 121 h 133"/>
                  <a:gd name="T70" fmla="*/ 26 w 125"/>
                  <a:gd name="T71" fmla="*/ 115 h 133"/>
                  <a:gd name="T72" fmla="*/ 102 w 125"/>
                  <a:gd name="T73" fmla="*/ 87 h 133"/>
                  <a:gd name="T74" fmla="*/ 81 w 125"/>
                  <a:gd name="T75" fmla="*/ 92 h 133"/>
                  <a:gd name="T76" fmla="*/ 98 w 125"/>
                  <a:gd name="T77" fmla="*/ 83 h 133"/>
                  <a:gd name="T78" fmla="*/ 119 w 125"/>
                  <a:gd name="T79" fmla="*/ 67 h 133"/>
                  <a:gd name="T80" fmla="*/ 76 w 125"/>
                  <a:gd name="T81" fmla="*/ 87 h 133"/>
                  <a:gd name="T82" fmla="*/ 119 w 125"/>
                  <a:gd name="T83" fmla="*/ 67 h 133"/>
                  <a:gd name="T84" fmla="*/ 22 w 125"/>
                  <a:gd name="T85" fmla="*/ 104 h 133"/>
                  <a:gd name="T86" fmla="*/ 119 w 125"/>
                  <a:gd name="T87" fmla="*/ 63 h 133"/>
                  <a:gd name="T88" fmla="*/ 18 w 125"/>
                  <a:gd name="T89" fmla="*/ 98 h 133"/>
                  <a:gd name="T90" fmla="*/ 45 w 125"/>
                  <a:gd name="T91" fmla="*/ 100 h 133"/>
                  <a:gd name="T92" fmla="*/ 41 w 125"/>
                  <a:gd name="T93" fmla="*/ 123 h 133"/>
                  <a:gd name="T94" fmla="*/ 43 w 125"/>
                  <a:gd name="T95" fmla="*/ 123 h 133"/>
                  <a:gd name="T96" fmla="*/ 108 w 125"/>
                  <a:gd name="T97" fmla="*/ 112 h 133"/>
                  <a:gd name="T98" fmla="*/ 77 w 125"/>
                  <a:gd name="T99" fmla="*/ 125 h 133"/>
                  <a:gd name="T100" fmla="*/ 71 w 125"/>
                  <a:gd name="T101" fmla="*/ 123 h 133"/>
                  <a:gd name="T102" fmla="*/ 111 w 125"/>
                  <a:gd name="T103" fmla="*/ 106 h 133"/>
                  <a:gd name="T104" fmla="*/ 93 w 125"/>
                  <a:gd name="T105" fmla="*/ 124 h 133"/>
                  <a:gd name="T106" fmla="*/ 113 w 125"/>
                  <a:gd name="T107" fmla="*/ 98 h 133"/>
                  <a:gd name="T108" fmla="*/ 60 w 125"/>
                  <a:gd name="T109" fmla="*/ 121 h 133"/>
                  <a:gd name="T110" fmla="*/ 70 w 125"/>
                  <a:gd name="T111" fmla="*/ 67 h 133"/>
                  <a:gd name="T112" fmla="*/ 109 w 125"/>
                  <a:gd name="T113" fmla="*/ 37 h 133"/>
                  <a:gd name="T114" fmla="*/ 98 w 125"/>
                  <a:gd name="T115" fmla="*/ 39 h 133"/>
                  <a:gd name="T116" fmla="*/ 22 w 125"/>
                  <a:gd name="T117" fmla="*/ 65 h 133"/>
                  <a:gd name="T118" fmla="*/ 74 w 125"/>
                  <a:gd name="T119" fmla="*/ 21 h 133"/>
                  <a:gd name="T120" fmla="*/ 18 w 125"/>
                  <a:gd name="T121" fmla="*/ 44 h 133"/>
                  <a:gd name="T122" fmla="*/ 19 w 125"/>
                  <a:gd name="T123" fmla="*/ 37 h 133"/>
                  <a:gd name="T124" fmla="*/ 59 w 125"/>
                  <a:gd name="T125" fmla="*/ 6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5" h="133">
                    <a:moveTo>
                      <a:pt x="29" y="121"/>
                    </a:moveTo>
                    <a:cubicBezTo>
                      <a:pt x="39" y="128"/>
                      <a:pt x="49" y="127"/>
                      <a:pt x="60" y="124"/>
                    </a:cubicBezTo>
                    <a:cubicBezTo>
                      <a:pt x="59" y="126"/>
                      <a:pt x="58" y="128"/>
                      <a:pt x="57" y="130"/>
                    </a:cubicBezTo>
                    <a:cubicBezTo>
                      <a:pt x="57" y="131"/>
                      <a:pt x="59" y="133"/>
                      <a:pt x="60" y="131"/>
                    </a:cubicBezTo>
                    <a:cubicBezTo>
                      <a:pt x="60" y="131"/>
                      <a:pt x="61" y="130"/>
                      <a:pt x="61" y="129"/>
                    </a:cubicBezTo>
                    <a:cubicBezTo>
                      <a:pt x="61" y="129"/>
                      <a:pt x="61" y="129"/>
                      <a:pt x="61" y="129"/>
                    </a:cubicBezTo>
                    <a:cubicBezTo>
                      <a:pt x="62" y="131"/>
                      <a:pt x="64" y="131"/>
                      <a:pt x="64" y="129"/>
                    </a:cubicBezTo>
                    <a:cubicBezTo>
                      <a:pt x="64" y="129"/>
                      <a:pt x="64" y="129"/>
                      <a:pt x="64" y="129"/>
                    </a:cubicBezTo>
                    <a:cubicBezTo>
                      <a:pt x="65" y="130"/>
                      <a:pt x="67" y="129"/>
                      <a:pt x="67" y="128"/>
                    </a:cubicBezTo>
                    <a:cubicBezTo>
                      <a:pt x="67" y="128"/>
                      <a:pt x="66" y="127"/>
                      <a:pt x="66" y="127"/>
                    </a:cubicBezTo>
                    <a:cubicBezTo>
                      <a:pt x="67" y="127"/>
                      <a:pt x="68" y="126"/>
                      <a:pt x="68" y="125"/>
                    </a:cubicBezTo>
                    <a:cubicBezTo>
                      <a:pt x="77" y="129"/>
                      <a:pt x="87" y="131"/>
                      <a:pt x="96" y="127"/>
                    </a:cubicBezTo>
                    <a:cubicBezTo>
                      <a:pt x="106" y="122"/>
                      <a:pt x="112" y="113"/>
                      <a:pt x="117" y="102"/>
                    </a:cubicBezTo>
                    <a:cubicBezTo>
                      <a:pt x="124" y="83"/>
                      <a:pt x="125" y="58"/>
                      <a:pt x="114" y="39"/>
                    </a:cubicBezTo>
                    <a:cubicBezTo>
                      <a:pt x="105" y="25"/>
                      <a:pt x="87" y="19"/>
                      <a:pt x="71" y="18"/>
                    </a:cubicBezTo>
                    <a:cubicBezTo>
                      <a:pt x="72" y="12"/>
                      <a:pt x="75" y="7"/>
                      <a:pt x="80" y="4"/>
                    </a:cubicBezTo>
                    <a:cubicBezTo>
                      <a:pt x="82" y="3"/>
                      <a:pt x="81" y="0"/>
                      <a:pt x="79" y="1"/>
                    </a:cubicBezTo>
                    <a:cubicBezTo>
                      <a:pt x="73" y="5"/>
                      <a:pt x="69" y="11"/>
                      <a:pt x="68" y="17"/>
                    </a:cubicBezTo>
                    <a:cubicBezTo>
                      <a:pt x="66" y="17"/>
                      <a:pt x="64" y="17"/>
                      <a:pt x="62" y="17"/>
                    </a:cubicBezTo>
                    <a:cubicBezTo>
                      <a:pt x="43" y="18"/>
                      <a:pt x="23" y="25"/>
                      <a:pt x="12" y="41"/>
                    </a:cubicBezTo>
                    <a:cubicBezTo>
                      <a:pt x="0" y="57"/>
                      <a:pt x="0" y="78"/>
                      <a:pt x="8" y="95"/>
                    </a:cubicBezTo>
                    <a:cubicBezTo>
                      <a:pt x="13" y="106"/>
                      <a:pt x="20" y="115"/>
                      <a:pt x="29" y="121"/>
                    </a:cubicBezTo>
                    <a:close/>
                    <a:moveTo>
                      <a:pt x="18" y="106"/>
                    </a:moveTo>
                    <a:cubicBezTo>
                      <a:pt x="25" y="104"/>
                      <a:pt x="32" y="101"/>
                      <a:pt x="39" y="97"/>
                    </a:cubicBezTo>
                    <a:cubicBezTo>
                      <a:pt x="47" y="94"/>
                      <a:pt x="55" y="91"/>
                      <a:pt x="62" y="88"/>
                    </a:cubicBezTo>
                    <a:cubicBezTo>
                      <a:pt x="55" y="91"/>
                      <a:pt x="48" y="94"/>
                      <a:pt x="41" y="98"/>
                    </a:cubicBezTo>
                    <a:cubicBezTo>
                      <a:pt x="35" y="102"/>
                      <a:pt x="26" y="104"/>
                      <a:pt x="21" y="110"/>
                    </a:cubicBezTo>
                    <a:cubicBezTo>
                      <a:pt x="20" y="109"/>
                      <a:pt x="19" y="108"/>
                      <a:pt x="18" y="106"/>
                    </a:cubicBezTo>
                    <a:close/>
                    <a:moveTo>
                      <a:pt x="14" y="101"/>
                    </a:moveTo>
                    <a:cubicBezTo>
                      <a:pt x="22" y="101"/>
                      <a:pt x="31" y="95"/>
                      <a:pt x="37" y="92"/>
                    </a:cubicBezTo>
                    <a:cubicBezTo>
                      <a:pt x="46" y="88"/>
                      <a:pt x="55" y="85"/>
                      <a:pt x="64" y="81"/>
                    </a:cubicBezTo>
                    <a:cubicBezTo>
                      <a:pt x="73" y="76"/>
                      <a:pt x="83" y="72"/>
                      <a:pt x="93" y="68"/>
                    </a:cubicBezTo>
                    <a:cubicBezTo>
                      <a:pt x="98" y="66"/>
                      <a:pt x="103" y="64"/>
                      <a:pt x="108" y="62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3" y="65"/>
                      <a:pt x="98" y="67"/>
                      <a:pt x="93" y="69"/>
                    </a:cubicBezTo>
                    <a:cubicBezTo>
                      <a:pt x="84" y="72"/>
                      <a:pt x="76" y="76"/>
                      <a:pt x="67" y="79"/>
                    </a:cubicBezTo>
                    <a:cubicBezTo>
                      <a:pt x="59" y="83"/>
                      <a:pt x="50" y="88"/>
                      <a:pt x="42" y="92"/>
                    </a:cubicBezTo>
                    <a:cubicBezTo>
                      <a:pt x="37" y="94"/>
                      <a:pt x="33" y="97"/>
                      <a:pt x="30" y="99"/>
                    </a:cubicBezTo>
                    <a:cubicBezTo>
                      <a:pt x="26" y="101"/>
                      <a:pt x="21" y="103"/>
                      <a:pt x="17" y="106"/>
                    </a:cubicBezTo>
                    <a:cubicBezTo>
                      <a:pt x="16" y="104"/>
                      <a:pt x="15" y="103"/>
                      <a:pt x="14" y="101"/>
                    </a:cubicBezTo>
                    <a:close/>
                    <a:moveTo>
                      <a:pt x="12" y="97"/>
                    </a:moveTo>
                    <a:cubicBezTo>
                      <a:pt x="15" y="97"/>
                      <a:pt x="17" y="95"/>
                      <a:pt x="20" y="94"/>
                    </a:cubicBezTo>
                    <a:cubicBezTo>
                      <a:pt x="24" y="92"/>
                      <a:pt x="28" y="91"/>
                      <a:pt x="33" y="89"/>
                    </a:cubicBezTo>
                    <a:cubicBezTo>
                      <a:pt x="43" y="85"/>
                      <a:pt x="53" y="81"/>
                      <a:pt x="63" y="77"/>
                    </a:cubicBezTo>
                    <a:cubicBezTo>
                      <a:pt x="65" y="76"/>
                      <a:pt x="66" y="76"/>
                      <a:pt x="68" y="75"/>
                    </a:cubicBezTo>
                    <a:cubicBezTo>
                      <a:pt x="67" y="76"/>
                      <a:pt x="66" y="76"/>
                      <a:pt x="65" y="76"/>
                    </a:cubicBezTo>
                    <a:cubicBezTo>
                      <a:pt x="56" y="80"/>
                      <a:pt x="47" y="83"/>
                      <a:pt x="39" y="88"/>
                    </a:cubicBezTo>
                    <a:cubicBezTo>
                      <a:pt x="30" y="92"/>
                      <a:pt x="22" y="95"/>
                      <a:pt x="14" y="100"/>
                    </a:cubicBezTo>
                    <a:cubicBezTo>
                      <a:pt x="13" y="99"/>
                      <a:pt x="13" y="98"/>
                      <a:pt x="12" y="97"/>
                    </a:cubicBezTo>
                    <a:close/>
                    <a:moveTo>
                      <a:pt x="10" y="93"/>
                    </a:moveTo>
                    <a:cubicBezTo>
                      <a:pt x="10" y="93"/>
                      <a:pt x="10" y="93"/>
                      <a:pt x="10" y="93"/>
                    </a:cubicBezTo>
                    <a:cubicBezTo>
                      <a:pt x="14" y="92"/>
                      <a:pt x="18" y="90"/>
                      <a:pt x="21" y="88"/>
                    </a:cubicBezTo>
                    <a:cubicBezTo>
                      <a:pt x="26" y="86"/>
                      <a:pt x="31" y="84"/>
                      <a:pt x="36" y="82"/>
                    </a:cubicBezTo>
                    <a:cubicBezTo>
                      <a:pt x="45" y="78"/>
                      <a:pt x="55" y="74"/>
                      <a:pt x="64" y="70"/>
                    </a:cubicBezTo>
                    <a:cubicBezTo>
                      <a:pt x="65" y="70"/>
                      <a:pt x="67" y="69"/>
                      <a:pt x="68" y="68"/>
                    </a:cubicBezTo>
                    <a:cubicBezTo>
                      <a:pt x="65" y="70"/>
                      <a:pt x="63" y="71"/>
                      <a:pt x="60" y="72"/>
                    </a:cubicBezTo>
                    <a:cubicBezTo>
                      <a:pt x="51" y="76"/>
                      <a:pt x="42" y="80"/>
                      <a:pt x="33" y="84"/>
                    </a:cubicBezTo>
                    <a:cubicBezTo>
                      <a:pt x="29" y="85"/>
                      <a:pt x="26" y="88"/>
                      <a:pt x="22" y="90"/>
                    </a:cubicBezTo>
                    <a:cubicBezTo>
                      <a:pt x="18" y="92"/>
                      <a:pt x="15" y="93"/>
                      <a:pt x="11" y="96"/>
                    </a:cubicBezTo>
                    <a:cubicBezTo>
                      <a:pt x="11" y="95"/>
                      <a:pt x="10" y="94"/>
                      <a:pt x="10" y="93"/>
                    </a:cubicBezTo>
                    <a:close/>
                    <a:moveTo>
                      <a:pt x="18" y="85"/>
                    </a:moveTo>
                    <a:cubicBezTo>
                      <a:pt x="24" y="83"/>
                      <a:pt x="30" y="81"/>
                      <a:pt x="35" y="78"/>
                    </a:cubicBezTo>
                    <a:cubicBezTo>
                      <a:pt x="50" y="72"/>
                      <a:pt x="64" y="65"/>
                      <a:pt x="78" y="60"/>
                    </a:cubicBezTo>
                    <a:cubicBezTo>
                      <a:pt x="84" y="58"/>
                      <a:pt x="90" y="56"/>
                      <a:pt x="95" y="53"/>
                    </a:cubicBezTo>
                    <a:cubicBezTo>
                      <a:pt x="94" y="54"/>
                      <a:pt x="92" y="55"/>
                      <a:pt x="90" y="56"/>
                    </a:cubicBezTo>
                    <a:cubicBezTo>
                      <a:pt x="81" y="60"/>
                      <a:pt x="71" y="64"/>
                      <a:pt x="61" y="69"/>
                    </a:cubicBezTo>
                    <a:cubicBezTo>
                      <a:pt x="52" y="72"/>
                      <a:pt x="44" y="76"/>
                      <a:pt x="36" y="80"/>
                    </a:cubicBezTo>
                    <a:cubicBezTo>
                      <a:pt x="32" y="82"/>
                      <a:pt x="28" y="83"/>
                      <a:pt x="24" y="85"/>
                    </a:cubicBezTo>
                    <a:cubicBezTo>
                      <a:pt x="19" y="87"/>
                      <a:pt x="14" y="90"/>
                      <a:pt x="10" y="92"/>
                    </a:cubicBezTo>
                    <a:cubicBezTo>
                      <a:pt x="10" y="92"/>
                      <a:pt x="10" y="92"/>
                      <a:pt x="10" y="93"/>
                    </a:cubicBezTo>
                    <a:cubicBezTo>
                      <a:pt x="10" y="92"/>
                      <a:pt x="9" y="91"/>
                      <a:pt x="9" y="90"/>
                    </a:cubicBezTo>
                    <a:cubicBezTo>
                      <a:pt x="12" y="88"/>
                      <a:pt x="15" y="87"/>
                      <a:pt x="18" y="85"/>
                    </a:cubicBezTo>
                    <a:close/>
                    <a:moveTo>
                      <a:pt x="60" y="20"/>
                    </a:moveTo>
                    <a:cubicBezTo>
                      <a:pt x="45" y="27"/>
                      <a:pt x="30" y="35"/>
                      <a:pt x="16" y="42"/>
                    </a:cubicBezTo>
                    <a:cubicBezTo>
                      <a:pt x="15" y="42"/>
                      <a:pt x="15" y="43"/>
                      <a:pt x="14" y="43"/>
                    </a:cubicBezTo>
                    <a:cubicBezTo>
                      <a:pt x="15" y="43"/>
                      <a:pt x="15" y="42"/>
                      <a:pt x="15" y="42"/>
                    </a:cubicBezTo>
                    <a:cubicBezTo>
                      <a:pt x="16" y="41"/>
                      <a:pt x="18" y="40"/>
                      <a:pt x="20" y="39"/>
                    </a:cubicBezTo>
                    <a:cubicBezTo>
                      <a:pt x="23" y="36"/>
                      <a:pt x="27" y="34"/>
                      <a:pt x="31" y="32"/>
                    </a:cubicBezTo>
                    <a:cubicBezTo>
                      <a:pt x="39" y="28"/>
                      <a:pt x="47" y="25"/>
                      <a:pt x="55" y="21"/>
                    </a:cubicBezTo>
                    <a:cubicBezTo>
                      <a:pt x="56" y="21"/>
                      <a:pt x="58" y="20"/>
                      <a:pt x="60" y="20"/>
                    </a:cubicBezTo>
                    <a:close/>
                    <a:moveTo>
                      <a:pt x="14" y="44"/>
                    </a:moveTo>
                    <a:cubicBezTo>
                      <a:pt x="21" y="41"/>
                      <a:pt x="28" y="37"/>
                      <a:pt x="35" y="33"/>
                    </a:cubicBezTo>
                    <a:cubicBezTo>
                      <a:pt x="40" y="31"/>
                      <a:pt x="44" y="28"/>
                      <a:pt x="48" y="26"/>
                    </a:cubicBezTo>
                    <a:cubicBezTo>
                      <a:pt x="50" y="26"/>
                      <a:pt x="51" y="25"/>
                      <a:pt x="53" y="24"/>
                    </a:cubicBezTo>
                    <a:cubicBezTo>
                      <a:pt x="39" y="32"/>
                      <a:pt x="25" y="40"/>
                      <a:pt x="11" y="48"/>
                    </a:cubicBezTo>
                    <a:cubicBezTo>
                      <a:pt x="12" y="47"/>
                      <a:pt x="13" y="45"/>
                      <a:pt x="14" y="44"/>
                    </a:cubicBezTo>
                    <a:close/>
                    <a:moveTo>
                      <a:pt x="10" y="50"/>
                    </a:moveTo>
                    <a:cubicBezTo>
                      <a:pt x="14" y="49"/>
                      <a:pt x="17" y="46"/>
                      <a:pt x="20" y="44"/>
                    </a:cubicBezTo>
                    <a:cubicBezTo>
                      <a:pt x="25" y="41"/>
                      <a:pt x="30" y="39"/>
                      <a:pt x="35" y="36"/>
                    </a:cubicBezTo>
                    <a:cubicBezTo>
                      <a:pt x="40" y="34"/>
                      <a:pt x="46" y="31"/>
                      <a:pt x="51" y="28"/>
                    </a:cubicBezTo>
                    <a:cubicBezTo>
                      <a:pt x="46" y="31"/>
                      <a:pt x="41" y="33"/>
                      <a:pt x="36" y="36"/>
                    </a:cubicBezTo>
                    <a:cubicBezTo>
                      <a:pt x="31" y="39"/>
                      <a:pt x="26" y="41"/>
                      <a:pt x="21" y="44"/>
                    </a:cubicBezTo>
                    <a:cubicBezTo>
                      <a:pt x="18" y="46"/>
                      <a:pt x="15" y="48"/>
                      <a:pt x="12" y="49"/>
                    </a:cubicBezTo>
                    <a:cubicBezTo>
                      <a:pt x="11" y="50"/>
                      <a:pt x="11" y="50"/>
                      <a:pt x="10" y="50"/>
                    </a:cubicBezTo>
                    <a:cubicBezTo>
                      <a:pt x="10" y="50"/>
                      <a:pt x="10" y="50"/>
                      <a:pt x="10" y="50"/>
                    </a:cubicBezTo>
                    <a:close/>
                    <a:moveTo>
                      <a:pt x="75" y="21"/>
                    </a:moveTo>
                    <a:cubicBezTo>
                      <a:pt x="77" y="21"/>
                      <a:pt x="79" y="21"/>
                      <a:pt x="82" y="22"/>
                    </a:cubicBezTo>
                    <a:cubicBezTo>
                      <a:pt x="77" y="24"/>
                      <a:pt x="73" y="26"/>
                      <a:pt x="69" y="28"/>
                    </a:cubicBezTo>
                    <a:cubicBezTo>
                      <a:pt x="69" y="27"/>
                      <a:pt x="69" y="26"/>
                      <a:pt x="69" y="24"/>
                    </a:cubicBezTo>
                    <a:cubicBezTo>
                      <a:pt x="71" y="23"/>
                      <a:pt x="73" y="22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close/>
                    <a:moveTo>
                      <a:pt x="96" y="27"/>
                    </a:moveTo>
                    <a:cubicBezTo>
                      <a:pt x="82" y="34"/>
                      <a:pt x="68" y="40"/>
                      <a:pt x="54" y="46"/>
                    </a:cubicBezTo>
                    <a:cubicBezTo>
                      <a:pt x="40" y="51"/>
                      <a:pt x="28" y="58"/>
                      <a:pt x="15" y="65"/>
                    </a:cubicBezTo>
                    <a:cubicBezTo>
                      <a:pt x="12" y="66"/>
                      <a:pt x="8" y="67"/>
                      <a:pt x="6" y="69"/>
                    </a:cubicBezTo>
                    <a:cubicBezTo>
                      <a:pt x="9" y="67"/>
                      <a:pt x="11" y="65"/>
                      <a:pt x="14" y="63"/>
                    </a:cubicBezTo>
                    <a:cubicBezTo>
                      <a:pt x="21" y="60"/>
                      <a:pt x="27" y="56"/>
                      <a:pt x="34" y="53"/>
                    </a:cubicBezTo>
                    <a:cubicBezTo>
                      <a:pt x="46" y="47"/>
                      <a:pt x="58" y="41"/>
                      <a:pt x="70" y="35"/>
                    </a:cubicBezTo>
                    <a:cubicBezTo>
                      <a:pt x="75" y="34"/>
                      <a:pt x="80" y="33"/>
                      <a:pt x="85" y="31"/>
                    </a:cubicBezTo>
                    <a:cubicBezTo>
                      <a:pt x="87" y="30"/>
                      <a:pt x="86" y="28"/>
                      <a:pt x="85" y="28"/>
                    </a:cubicBezTo>
                    <a:cubicBezTo>
                      <a:pt x="83" y="29"/>
                      <a:pt x="81" y="30"/>
                      <a:pt x="80" y="30"/>
                    </a:cubicBezTo>
                    <a:cubicBezTo>
                      <a:pt x="80" y="30"/>
                      <a:pt x="81" y="29"/>
                      <a:pt x="82" y="29"/>
                    </a:cubicBezTo>
                    <a:cubicBezTo>
                      <a:pt x="82" y="29"/>
                      <a:pt x="82" y="29"/>
                      <a:pt x="82" y="29"/>
                    </a:cubicBezTo>
                    <a:cubicBezTo>
                      <a:pt x="84" y="28"/>
                      <a:pt x="86" y="27"/>
                      <a:pt x="88" y="26"/>
                    </a:cubicBezTo>
                    <a:cubicBezTo>
                      <a:pt x="88" y="25"/>
                      <a:pt x="89" y="25"/>
                      <a:pt x="89" y="25"/>
                    </a:cubicBezTo>
                    <a:cubicBezTo>
                      <a:pt x="89" y="25"/>
                      <a:pt x="89" y="24"/>
                      <a:pt x="90" y="24"/>
                    </a:cubicBezTo>
                    <a:cubicBezTo>
                      <a:pt x="92" y="25"/>
                      <a:pt x="94" y="26"/>
                      <a:pt x="96" y="27"/>
                    </a:cubicBezTo>
                    <a:close/>
                    <a:moveTo>
                      <a:pt x="97" y="28"/>
                    </a:moveTo>
                    <a:cubicBezTo>
                      <a:pt x="97" y="28"/>
                      <a:pt x="96" y="28"/>
                      <a:pt x="96" y="28"/>
                    </a:cubicBezTo>
                    <a:cubicBezTo>
                      <a:pt x="91" y="31"/>
                      <a:pt x="86" y="33"/>
                      <a:pt x="81" y="35"/>
                    </a:cubicBezTo>
                    <a:cubicBezTo>
                      <a:pt x="83" y="34"/>
                      <a:pt x="85" y="33"/>
                      <a:pt x="87" y="32"/>
                    </a:cubicBezTo>
                    <a:cubicBezTo>
                      <a:pt x="89" y="31"/>
                      <a:pt x="91" y="31"/>
                      <a:pt x="93" y="30"/>
                    </a:cubicBezTo>
                    <a:cubicBezTo>
                      <a:pt x="94" y="29"/>
                      <a:pt x="96" y="28"/>
                      <a:pt x="97" y="28"/>
                    </a:cubicBezTo>
                    <a:cubicBezTo>
                      <a:pt x="97" y="28"/>
                      <a:pt x="97" y="28"/>
                      <a:pt x="97" y="28"/>
                    </a:cubicBezTo>
                    <a:close/>
                    <a:moveTo>
                      <a:pt x="62" y="35"/>
                    </a:moveTo>
                    <a:cubicBezTo>
                      <a:pt x="64" y="35"/>
                      <a:pt x="66" y="35"/>
                      <a:pt x="67" y="35"/>
                    </a:cubicBezTo>
                    <a:cubicBezTo>
                      <a:pt x="55" y="41"/>
                      <a:pt x="42" y="46"/>
                      <a:pt x="29" y="52"/>
                    </a:cubicBezTo>
                    <a:cubicBezTo>
                      <a:pt x="40" y="46"/>
                      <a:pt x="51" y="41"/>
                      <a:pt x="61" y="35"/>
                    </a:cubicBezTo>
                    <a:cubicBezTo>
                      <a:pt x="62" y="35"/>
                      <a:pt x="62" y="35"/>
                      <a:pt x="62" y="35"/>
                    </a:cubicBezTo>
                    <a:close/>
                    <a:moveTo>
                      <a:pt x="58" y="31"/>
                    </a:moveTo>
                    <a:cubicBezTo>
                      <a:pt x="61" y="29"/>
                      <a:pt x="64" y="28"/>
                      <a:pt x="66" y="26"/>
                    </a:cubicBezTo>
                    <a:cubicBezTo>
                      <a:pt x="66" y="27"/>
                      <a:pt x="66" y="28"/>
                      <a:pt x="66" y="29"/>
                    </a:cubicBezTo>
                    <a:cubicBezTo>
                      <a:pt x="65" y="30"/>
                      <a:pt x="63" y="31"/>
                      <a:pt x="61" y="32"/>
                    </a:cubicBezTo>
                    <a:cubicBezTo>
                      <a:pt x="60" y="31"/>
                      <a:pt x="59" y="31"/>
                      <a:pt x="58" y="31"/>
                    </a:cubicBezTo>
                    <a:close/>
                    <a:moveTo>
                      <a:pt x="57" y="34"/>
                    </a:moveTo>
                    <a:cubicBezTo>
                      <a:pt x="53" y="36"/>
                      <a:pt x="48" y="38"/>
                      <a:pt x="44" y="40"/>
                    </a:cubicBezTo>
                    <a:cubicBezTo>
                      <a:pt x="32" y="46"/>
                      <a:pt x="21" y="51"/>
                      <a:pt x="10" y="57"/>
                    </a:cubicBezTo>
                    <a:cubicBezTo>
                      <a:pt x="10" y="57"/>
                      <a:pt x="10" y="57"/>
                      <a:pt x="10" y="57"/>
                    </a:cubicBezTo>
                    <a:cubicBezTo>
                      <a:pt x="14" y="55"/>
                      <a:pt x="17" y="54"/>
                      <a:pt x="20" y="52"/>
                    </a:cubicBezTo>
                    <a:cubicBezTo>
                      <a:pt x="26" y="48"/>
                      <a:pt x="32" y="45"/>
                      <a:pt x="39" y="41"/>
                    </a:cubicBezTo>
                    <a:cubicBezTo>
                      <a:pt x="44" y="39"/>
                      <a:pt x="49" y="36"/>
                      <a:pt x="55" y="33"/>
                    </a:cubicBezTo>
                    <a:cubicBezTo>
                      <a:pt x="56" y="33"/>
                      <a:pt x="56" y="33"/>
                      <a:pt x="57" y="34"/>
                    </a:cubicBezTo>
                    <a:close/>
                    <a:moveTo>
                      <a:pt x="66" y="30"/>
                    </a:moveTo>
                    <a:cubicBezTo>
                      <a:pt x="66" y="31"/>
                      <a:pt x="66" y="31"/>
                      <a:pt x="66" y="31"/>
                    </a:cubicBezTo>
                    <a:cubicBezTo>
                      <a:pt x="66" y="32"/>
                      <a:pt x="66" y="32"/>
                      <a:pt x="65" y="32"/>
                    </a:cubicBezTo>
                    <a:cubicBezTo>
                      <a:pt x="64" y="32"/>
                      <a:pt x="63" y="32"/>
                      <a:pt x="63" y="32"/>
                    </a:cubicBezTo>
                    <a:cubicBezTo>
                      <a:pt x="64" y="31"/>
                      <a:pt x="65" y="31"/>
                      <a:pt x="66" y="30"/>
                    </a:cubicBezTo>
                    <a:close/>
                    <a:moveTo>
                      <a:pt x="69" y="29"/>
                    </a:moveTo>
                    <a:cubicBezTo>
                      <a:pt x="73" y="27"/>
                      <a:pt x="77" y="25"/>
                      <a:pt x="80" y="23"/>
                    </a:cubicBezTo>
                    <a:cubicBezTo>
                      <a:pt x="77" y="25"/>
                      <a:pt x="73" y="27"/>
                      <a:pt x="69" y="30"/>
                    </a:cubicBezTo>
                    <a:cubicBezTo>
                      <a:pt x="69" y="29"/>
                      <a:pt x="69" y="29"/>
                      <a:pt x="69" y="29"/>
                    </a:cubicBezTo>
                    <a:close/>
                    <a:moveTo>
                      <a:pt x="81" y="28"/>
                    </a:moveTo>
                    <a:cubicBezTo>
                      <a:pt x="79" y="29"/>
                      <a:pt x="77" y="30"/>
                      <a:pt x="75" y="31"/>
                    </a:cubicBezTo>
                    <a:cubicBezTo>
                      <a:pt x="73" y="32"/>
                      <a:pt x="71" y="32"/>
                      <a:pt x="69" y="32"/>
                    </a:cubicBezTo>
                    <a:cubicBezTo>
                      <a:pt x="69" y="32"/>
                      <a:pt x="69" y="31"/>
                      <a:pt x="69" y="31"/>
                    </a:cubicBezTo>
                    <a:cubicBezTo>
                      <a:pt x="74" y="28"/>
                      <a:pt x="78" y="26"/>
                      <a:pt x="82" y="22"/>
                    </a:cubicBezTo>
                    <a:cubicBezTo>
                      <a:pt x="82" y="22"/>
                      <a:pt x="82" y="22"/>
                      <a:pt x="82" y="22"/>
                    </a:cubicBezTo>
                    <a:cubicBezTo>
                      <a:pt x="84" y="23"/>
                      <a:pt x="87" y="23"/>
                      <a:pt x="89" y="24"/>
                    </a:cubicBezTo>
                    <a:cubicBezTo>
                      <a:pt x="86" y="25"/>
                      <a:pt x="84" y="27"/>
                      <a:pt x="81" y="28"/>
                    </a:cubicBezTo>
                    <a:close/>
                    <a:moveTo>
                      <a:pt x="69" y="24"/>
                    </a:moveTo>
                    <a:cubicBezTo>
                      <a:pt x="69" y="23"/>
                      <a:pt x="69" y="23"/>
                      <a:pt x="69" y="23"/>
                    </a:cubicBezTo>
                    <a:cubicBezTo>
                      <a:pt x="71" y="23"/>
                      <a:pt x="72" y="22"/>
                      <a:pt x="73" y="21"/>
                    </a:cubicBezTo>
                    <a:cubicBezTo>
                      <a:pt x="72" y="22"/>
                      <a:pt x="71" y="23"/>
                      <a:pt x="69" y="24"/>
                    </a:cubicBezTo>
                    <a:close/>
                    <a:moveTo>
                      <a:pt x="66" y="25"/>
                    </a:moveTo>
                    <a:cubicBezTo>
                      <a:pt x="63" y="27"/>
                      <a:pt x="60" y="29"/>
                      <a:pt x="57" y="31"/>
                    </a:cubicBezTo>
                    <a:cubicBezTo>
                      <a:pt x="57" y="31"/>
                      <a:pt x="57" y="30"/>
                      <a:pt x="56" y="30"/>
                    </a:cubicBezTo>
                    <a:cubicBezTo>
                      <a:pt x="60" y="29"/>
                      <a:pt x="63" y="27"/>
                      <a:pt x="66" y="25"/>
                    </a:cubicBezTo>
                    <a:cubicBezTo>
                      <a:pt x="66" y="25"/>
                      <a:pt x="66" y="25"/>
                      <a:pt x="66" y="25"/>
                    </a:cubicBezTo>
                    <a:close/>
                    <a:moveTo>
                      <a:pt x="60" y="27"/>
                    </a:moveTo>
                    <a:cubicBezTo>
                      <a:pt x="58" y="28"/>
                      <a:pt x="57" y="29"/>
                      <a:pt x="55" y="30"/>
                    </a:cubicBezTo>
                    <a:cubicBezTo>
                      <a:pt x="54" y="30"/>
                      <a:pt x="54" y="29"/>
                      <a:pt x="53" y="29"/>
                    </a:cubicBezTo>
                    <a:cubicBezTo>
                      <a:pt x="51" y="28"/>
                      <a:pt x="50" y="31"/>
                      <a:pt x="52" y="31"/>
                    </a:cubicBezTo>
                    <a:cubicBezTo>
                      <a:pt x="52" y="31"/>
                      <a:pt x="52" y="31"/>
                      <a:pt x="52" y="31"/>
                    </a:cubicBezTo>
                    <a:cubicBezTo>
                      <a:pt x="49" y="33"/>
                      <a:pt x="46" y="34"/>
                      <a:pt x="43" y="36"/>
                    </a:cubicBezTo>
                    <a:cubicBezTo>
                      <a:pt x="38" y="38"/>
                      <a:pt x="32" y="41"/>
                      <a:pt x="27" y="43"/>
                    </a:cubicBezTo>
                    <a:cubicBezTo>
                      <a:pt x="21" y="46"/>
                      <a:pt x="16" y="49"/>
                      <a:pt x="10" y="51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10" y="51"/>
                      <a:pt x="12" y="50"/>
                      <a:pt x="12" y="50"/>
                    </a:cubicBezTo>
                    <a:cubicBezTo>
                      <a:pt x="14" y="49"/>
                      <a:pt x="16" y="48"/>
                      <a:pt x="18" y="47"/>
                    </a:cubicBezTo>
                    <a:cubicBezTo>
                      <a:pt x="24" y="44"/>
                      <a:pt x="29" y="41"/>
                      <a:pt x="35" y="37"/>
                    </a:cubicBezTo>
                    <a:cubicBezTo>
                      <a:pt x="46" y="32"/>
                      <a:pt x="56" y="26"/>
                      <a:pt x="67" y="21"/>
                    </a:cubicBezTo>
                    <a:cubicBezTo>
                      <a:pt x="67" y="22"/>
                      <a:pt x="67" y="23"/>
                      <a:pt x="66" y="24"/>
                    </a:cubicBezTo>
                    <a:cubicBezTo>
                      <a:pt x="64" y="25"/>
                      <a:pt x="62" y="26"/>
                      <a:pt x="60" y="27"/>
                    </a:cubicBezTo>
                    <a:close/>
                    <a:moveTo>
                      <a:pt x="9" y="52"/>
                    </a:moveTo>
                    <a:cubicBezTo>
                      <a:pt x="13" y="51"/>
                      <a:pt x="16" y="50"/>
                      <a:pt x="19" y="48"/>
                    </a:cubicBezTo>
                    <a:cubicBezTo>
                      <a:pt x="25" y="45"/>
                      <a:pt x="31" y="42"/>
                      <a:pt x="37" y="39"/>
                    </a:cubicBezTo>
                    <a:cubicBezTo>
                      <a:pt x="42" y="37"/>
                      <a:pt x="47" y="35"/>
                      <a:pt x="53" y="32"/>
                    </a:cubicBezTo>
                    <a:cubicBezTo>
                      <a:pt x="53" y="32"/>
                      <a:pt x="54" y="32"/>
                      <a:pt x="54" y="32"/>
                    </a:cubicBezTo>
                    <a:cubicBezTo>
                      <a:pt x="38" y="41"/>
                      <a:pt x="22" y="49"/>
                      <a:pt x="7" y="58"/>
                    </a:cubicBezTo>
                    <a:cubicBezTo>
                      <a:pt x="8" y="56"/>
                      <a:pt x="8" y="54"/>
                      <a:pt x="9" y="52"/>
                    </a:cubicBezTo>
                    <a:close/>
                    <a:moveTo>
                      <a:pt x="6" y="60"/>
                    </a:moveTo>
                    <a:cubicBezTo>
                      <a:pt x="11" y="58"/>
                      <a:pt x="16" y="55"/>
                      <a:pt x="20" y="53"/>
                    </a:cubicBezTo>
                    <a:cubicBezTo>
                      <a:pt x="26" y="49"/>
                      <a:pt x="33" y="46"/>
                      <a:pt x="39" y="43"/>
                    </a:cubicBezTo>
                    <a:cubicBezTo>
                      <a:pt x="46" y="40"/>
                      <a:pt x="52" y="37"/>
                      <a:pt x="58" y="34"/>
                    </a:cubicBezTo>
                    <a:cubicBezTo>
                      <a:pt x="59" y="34"/>
                      <a:pt x="60" y="34"/>
                      <a:pt x="61" y="35"/>
                    </a:cubicBezTo>
                    <a:cubicBezTo>
                      <a:pt x="55" y="38"/>
                      <a:pt x="49" y="41"/>
                      <a:pt x="43" y="44"/>
                    </a:cubicBezTo>
                    <a:cubicBezTo>
                      <a:pt x="34" y="48"/>
                      <a:pt x="25" y="53"/>
                      <a:pt x="16" y="58"/>
                    </a:cubicBezTo>
                    <a:cubicBezTo>
                      <a:pt x="14" y="59"/>
                      <a:pt x="12" y="61"/>
                      <a:pt x="11" y="62"/>
                    </a:cubicBezTo>
                    <a:cubicBezTo>
                      <a:pt x="9" y="63"/>
                      <a:pt x="7" y="64"/>
                      <a:pt x="6" y="64"/>
                    </a:cubicBezTo>
                    <a:cubicBezTo>
                      <a:pt x="6" y="63"/>
                      <a:pt x="6" y="62"/>
                      <a:pt x="6" y="60"/>
                    </a:cubicBezTo>
                    <a:close/>
                    <a:moveTo>
                      <a:pt x="12" y="62"/>
                    </a:moveTo>
                    <a:cubicBezTo>
                      <a:pt x="15" y="60"/>
                      <a:pt x="19" y="58"/>
                      <a:pt x="22" y="56"/>
                    </a:cubicBezTo>
                    <a:cubicBezTo>
                      <a:pt x="30" y="53"/>
                      <a:pt x="38" y="49"/>
                      <a:pt x="46" y="45"/>
                    </a:cubicBezTo>
                    <a:cubicBezTo>
                      <a:pt x="51" y="43"/>
                      <a:pt x="57" y="40"/>
                      <a:pt x="63" y="38"/>
                    </a:cubicBezTo>
                    <a:cubicBezTo>
                      <a:pt x="43" y="47"/>
                      <a:pt x="23" y="56"/>
                      <a:pt x="5" y="68"/>
                    </a:cubicBezTo>
                    <a:cubicBezTo>
                      <a:pt x="5" y="67"/>
                      <a:pt x="5" y="67"/>
                      <a:pt x="6" y="66"/>
                    </a:cubicBezTo>
                    <a:cubicBezTo>
                      <a:pt x="8" y="65"/>
                      <a:pt x="10" y="63"/>
                      <a:pt x="12" y="62"/>
                    </a:cubicBezTo>
                    <a:close/>
                    <a:moveTo>
                      <a:pt x="5" y="70"/>
                    </a:moveTo>
                    <a:cubicBezTo>
                      <a:pt x="12" y="67"/>
                      <a:pt x="18" y="64"/>
                      <a:pt x="24" y="60"/>
                    </a:cubicBezTo>
                    <a:cubicBezTo>
                      <a:pt x="32" y="56"/>
                      <a:pt x="41" y="52"/>
                      <a:pt x="49" y="49"/>
                    </a:cubicBezTo>
                    <a:cubicBezTo>
                      <a:pt x="53" y="47"/>
                      <a:pt x="56" y="46"/>
                      <a:pt x="60" y="44"/>
                    </a:cubicBezTo>
                    <a:cubicBezTo>
                      <a:pt x="56" y="46"/>
                      <a:pt x="53" y="47"/>
                      <a:pt x="50" y="49"/>
                    </a:cubicBezTo>
                    <a:cubicBezTo>
                      <a:pt x="42" y="53"/>
                      <a:pt x="34" y="56"/>
                      <a:pt x="26" y="61"/>
                    </a:cubicBezTo>
                    <a:cubicBezTo>
                      <a:pt x="19" y="65"/>
                      <a:pt x="12" y="69"/>
                      <a:pt x="5" y="73"/>
                    </a:cubicBezTo>
                    <a:cubicBezTo>
                      <a:pt x="5" y="72"/>
                      <a:pt x="5" y="71"/>
                      <a:pt x="5" y="70"/>
                    </a:cubicBezTo>
                    <a:close/>
                    <a:moveTo>
                      <a:pt x="104" y="32"/>
                    </a:moveTo>
                    <a:cubicBezTo>
                      <a:pt x="104" y="33"/>
                      <a:pt x="105" y="34"/>
                      <a:pt x="106" y="34"/>
                    </a:cubicBezTo>
                    <a:cubicBezTo>
                      <a:pt x="104" y="35"/>
                      <a:pt x="102" y="36"/>
                      <a:pt x="101" y="37"/>
                    </a:cubicBezTo>
                    <a:cubicBezTo>
                      <a:pt x="98" y="38"/>
                      <a:pt x="95" y="39"/>
                      <a:pt x="92" y="41"/>
                    </a:cubicBezTo>
                    <a:cubicBezTo>
                      <a:pt x="88" y="42"/>
                      <a:pt x="85" y="43"/>
                      <a:pt x="81" y="44"/>
                    </a:cubicBezTo>
                    <a:cubicBezTo>
                      <a:pt x="78" y="46"/>
                      <a:pt x="74" y="48"/>
                      <a:pt x="70" y="49"/>
                    </a:cubicBezTo>
                    <a:cubicBezTo>
                      <a:pt x="66" y="51"/>
                      <a:pt x="63" y="52"/>
                      <a:pt x="60" y="54"/>
                    </a:cubicBezTo>
                    <a:cubicBezTo>
                      <a:pt x="46" y="59"/>
                      <a:pt x="32" y="64"/>
                      <a:pt x="18" y="71"/>
                    </a:cubicBezTo>
                    <a:cubicBezTo>
                      <a:pt x="18" y="71"/>
                      <a:pt x="18" y="71"/>
                      <a:pt x="17" y="71"/>
                    </a:cubicBezTo>
                    <a:cubicBezTo>
                      <a:pt x="22" y="69"/>
                      <a:pt x="26" y="67"/>
                      <a:pt x="31" y="64"/>
                    </a:cubicBezTo>
                    <a:cubicBezTo>
                      <a:pt x="42" y="59"/>
                      <a:pt x="52" y="54"/>
                      <a:pt x="63" y="49"/>
                    </a:cubicBezTo>
                    <a:cubicBezTo>
                      <a:pt x="73" y="45"/>
                      <a:pt x="84" y="41"/>
                      <a:pt x="94" y="36"/>
                    </a:cubicBezTo>
                    <a:cubicBezTo>
                      <a:pt x="97" y="35"/>
                      <a:pt x="100" y="34"/>
                      <a:pt x="104" y="32"/>
                    </a:cubicBezTo>
                    <a:close/>
                    <a:moveTo>
                      <a:pt x="29" y="65"/>
                    </a:moveTo>
                    <a:cubicBezTo>
                      <a:pt x="21" y="69"/>
                      <a:pt x="13" y="72"/>
                      <a:pt x="6" y="77"/>
                    </a:cubicBezTo>
                    <a:cubicBezTo>
                      <a:pt x="6" y="76"/>
                      <a:pt x="5" y="75"/>
                      <a:pt x="5" y="74"/>
                    </a:cubicBezTo>
                    <a:cubicBezTo>
                      <a:pt x="12" y="72"/>
                      <a:pt x="18" y="68"/>
                      <a:pt x="24" y="65"/>
                    </a:cubicBezTo>
                    <a:cubicBezTo>
                      <a:pt x="33" y="60"/>
                      <a:pt x="43" y="57"/>
                      <a:pt x="53" y="53"/>
                    </a:cubicBezTo>
                    <a:cubicBezTo>
                      <a:pt x="53" y="53"/>
                      <a:pt x="53" y="53"/>
                      <a:pt x="53" y="53"/>
                    </a:cubicBezTo>
                    <a:cubicBezTo>
                      <a:pt x="45" y="57"/>
                      <a:pt x="37" y="61"/>
                      <a:pt x="29" y="65"/>
                    </a:cubicBezTo>
                    <a:close/>
                    <a:moveTo>
                      <a:pt x="6" y="78"/>
                    </a:moveTo>
                    <a:cubicBezTo>
                      <a:pt x="8" y="77"/>
                      <a:pt x="11" y="76"/>
                      <a:pt x="13" y="74"/>
                    </a:cubicBezTo>
                    <a:cubicBezTo>
                      <a:pt x="17" y="72"/>
                      <a:pt x="21" y="70"/>
                      <a:pt x="25" y="68"/>
                    </a:cubicBezTo>
                    <a:cubicBezTo>
                      <a:pt x="35" y="64"/>
                      <a:pt x="45" y="60"/>
                      <a:pt x="55" y="56"/>
                    </a:cubicBezTo>
                    <a:cubicBezTo>
                      <a:pt x="56" y="56"/>
                      <a:pt x="57" y="55"/>
                      <a:pt x="58" y="55"/>
                    </a:cubicBezTo>
                    <a:cubicBezTo>
                      <a:pt x="57" y="56"/>
                      <a:pt x="55" y="56"/>
                      <a:pt x="54" y="57"/>
                    </a:cubicBezTo>
                    <a:cubicBezTo>
                      <a:pt x="45" y="61"/>
                      <a:pt x="36" y="66"/>
                      <a:pt x="27" y="70"/>
                    </a:cubicBezTo>
                    <a:cubicBezTo>
                      <a:pt x="20" y="73"/>
                      <a:pt x="13" y="77"/>
                      <a:pt x="6" y="82"/>
                    </a:cubicBezTo>
                    <a:cubicBezTo>
                      <a:pt x="6" y="80"/>
                      <a:pt x="6" y="79"/>
                      <a:pt x="6" y="78"/>
                    </a:cubicBezTo>
                    <a:close/>
                    <a:moveTo>
                      <a:pt x="7" y="83"/>
                    </a:moveTo>
                    <a:cubicBezTo>
                      <a:pt x="13" y="81"/>
                      <a:pt x="19" y="78"/>
                      <a:pt x="26" y="75"/>
                    </a:cubicBezTo>
                    <a:cubicBezTo>
                      <a:pt x="35" y="70"/>
                      <a:pt x="44" y="66"/>
                      <a:pt x="53" y="62"/>
                    </a:cubicBezTo>
                    <a:cubicBezTo>
                      <a:pt x="72" y="54"/>
                      <a:pt x="90" y="46"/>
                      <a:pt x="109" y="38"/>
                    </a:cubicBezTo>
                    <a:cubicBezTo>
                      <a:pt x="110" y="39"/>
                      <a:pt x="110" y="39"/>
                      <a:pt x="111" y="40"/>
                    </a:cubicBezTo>
                    <a:cubicBezTo>
                      <a:pt x="111" y="40"/>
                      <a:pt x="110" y="40"/>
                      <a:pt x="110" y="40"/>
                    </a:cubicBezTo>
                    <a:cubicBezTo>
                      <a:pt x="92" y="48"/>
                      <a:pt x="74" y="56"/>
                      <a:pt x="55" y="64"/>
                    </a:cubicBezTo>
                    <a:cubicBezTo>
                      <a:pt x="51" y="65"/>
                      <a:pt x="48" y="67"/>
                      <a:pt x="44" y="69"/>
                    </a:cubicBezTo>
                    <a:cubicBezTo>
                      <a:pt x="40" y="71"/>
                      <a:pt x="35" y="73"/>
                      <a:pt x="30" y="75"/>
                    </a:cubicBezTo>
                    <a:cubicBezTo>
                      <a:pt x="22" y="77"/>
                      <a:pt x="14" y="80"/>
                      <a:pt x="7" y="84"/>
                    </a:cubicBezTo>
                    <a:cubicBezTo>
                      <a:pt x="7" y="84"/>
                      <a:pt x="7" y="84"/>
                      <a:pt x="7" y="83"/>
                    </a:cubicBezTo>
                    <a:close/>
                    <a:moveTo>
                      <a:pt x="103" y="44"/>
                    </a:moveTo>
                    <a:cubicBezTo>
                      <a:pt x="102" y="45"/>
                      <a:pt x="101" y="45"/>
                      <a:pt x="100" y="46"/>
                    </a:cubicBezTo>
                    <a:cubicBezTo>
                      <a:pt x="96" y="48"/>
                      <a:pt x="91" y="49"/>
                      <a:pt x="87" y="51"/>
                    </a:cubicBezTo>
                    <a:cubicBezTo>
                      <a:pt x="92" y="49"/>
                      <a:pt x="96" y="47"/>
                      <a:pt x="101" y="45"/>
                    </a:cubicBezTo>
                    <a:cubicBezTo>
                      <a:pt x="102" y="45"/>
                      <a:pt x="102" y="44"/>
                      <a:pt x="103" y="44"/>
                    </a:cubicBezTo>
                    <a:close/>
                    <a:moveTo>
                      <a:pt x="108" y="42"/>
                    </a:moveTo>
                    <a:cubicBezTo>
                      <a:pt x="109" y="42"/>
                      <a:pt x="109" y="42"/>
                      <a:pt x="109" y="42"/>
                    </a:cubicBezTo>
                    <a:cubicBezTo>
                      <a:pt x="110" y="41"/>
                      <a:pt x="110" y="41"/>
                      <a:pt x="111" y="41"/>
                    </a:cubicBezTo>
                    <a:cubicBezTo>
                      <a:pt x="111" y="41"/>
                      <a:pt x="111" y="41"/>
                      <a:pt x="111" y="40"/>
                    </a:cubicBezTo>
                    <a:cubicBezTo>
                      <a:pt x="112" y="42"/>
                      <a:pt x="112" y="43"/>
                      <a:pt x="113" y="44"/>
                    </a:cubicBezTo>
                    <a:cubicBezTo>
                      <a:pt x="110" y="45"/>
                      <a:pt x="107" y="47"/>
                      <a:pt x="105" y="49"/>
                    </a:cubicBezTo>
                    <a:cubicBezTo>
                      <a:pt x="104" y="49"/>
                      <a:pt x="104" y="49"/>
                      <a:pt x="103" y="49"/>
                    </a:cubicBezTo>
                    <a:cubicBezTo>
                      <a:pt x="103" y="49"/>
                      <a:pt x="103" y="50"/>
                      <a:pt x="102" y="50"/>
                    </a:cubicBezTo>
                    <a:cubicBezTo>
                      <a:pt x="86" y="56"/>
                      <a:pt x="70" y="62"/>
                      <a:pt x="54" y="69"/>
                    </a:cubicBezTo>
                    <a:cubicBezTo>
                      <a:pt x="45" y="73"/>
                      <a:pt x="37" y="77"/>
                      <a:pt x="29" y="80"/>
                    </a:cubicBezTo>
                    <a:cubicBezTo>
                      <a:pt x="27" y="81"/>
                      <a:pt x="26" y="81"/>
                      <a:pt x="24" y="82"/>
                    </a:cubicBezTo>
                    <a:cubicBezTo>
                      <a:pt x="36" y="76"/>
                      <a:pt x="48" y="70"/>
                      <a:pt x="60" y="63"/>
                    </a:cubicBezTo>
                    <a:cubicBezTo>
                      <a:pt x="76" y="55"/>
                      <a:pt x="93" y="51"/>
                      <a:pt x="108" y="42"/>
                    </a:cubicBezTo>
                    <a:close/>
                    <a:moveTo>
                      <a:pt x="109" y="47"/>
                    </a:moveTo>
                    <a:cubicBezTo>
                      <a:pt x="108" y="47"/>
                      <a:pt x="108" y="47"/>
                      <a:pt x="108" y="47"/>
                    </a:cubicBezTo>
                    <a:cubicBezTo>
                      <a:pt x="109" y="47"/>
                      <a:pt x="109" y="47"/>
                      <a:pt x="110" y="46"/>
                    </a:cubicBezTo>
                    <a:cubicBezTo>
                      <a:pt x="113" y="44"/>
                      <a:pt x="109" y="47"/>
                      <a:pt x="109" y="47"/>
                    </a:cubicBezTo>
                    <a:close/>
                    <a:moveTo>
                      <a:pt x="113" y="51"/>
                    </a:moveTo>
                    <a:cubicBezTo>
                      <a:pt x="114" y="51"/>
                      <a:pt x="114" y="51"/>
                      <a:pt x="114" y="50"/>
                    </a:cubicBezTo>
                    <a:cubicBezTo>
                      <a:pt x="115" y="50"/>
                      <a:pt x="115" y="50"/>
                      <a:pt x="116" y="50"/>
                    </a:cubicBezTo>
                    <a:cubicBezTo>
                      <a:pt x="116" y="52"/>
                      <a:pt x="117" y="53"/>
                      <a:pt x="117" y="55"/>
                    </a:cubicBezTo>
                    <a:cubicBezTo>
                      <a:pt x="117" y="55"/>
                      <a:pt x="117" y="55"/>
                      <a:pt x="116" y="56"/>
                    </a:cubicBezTo>
                    <a:cubicBezTo>
                      <a:pt x="116" y="55"/>
                      <a:pt x="116" y="56"/>
                      <a:pt x="115" y="56"/>
                    </a:cubicBezTo>
                    <a:cubicBezTo>
                      <a:pt x="115" y="56"/>
                      <a:pt x="115" y="56"/>
                      <a:pt x="115" y="56"/>
                    </a:cubicBezTo>
                    <a:cubicBezTo>
                      <a:pt x="113" y="57"/>
                      <a:pt x="111" y="58"/>
                      <a:pt x="110" y="58"/>
                    </a:cubicBezTo>
                    <a:cubicBezTo>
                      <a:pt x="106" y="60"/>
                      <a:pt x="102" y="62"/>
                      <a:pt x="98" y="63"/>
                    </a:cubicBezTo>
                    <a:cubicBezTo>
                      <a:pt x="97" y="63"/>
                      <a:pt x="96" y="64"/>
                      <a:pt x="95" y="64"/>
                    </a:cubicBezTo>
                    <a:cubicBezTo>
                      <a:pt x="94" y="65"/>
                      <a:pt x="93" y="65"/>
                      <a:pt x="93" y="65"/>
                    </a:cubicBezTo>
                    <a:cubicBezTo>
                      <a:pt x="84" y="68"/>
                      <a:pt x="75" y="72"/>
                      <a:pt x="67" y="75"/>
                    </a:cubicBezTo>
                    <a:cubicBezTo>
                      <a:pt x="52" y="80"/>
                      <a:pt x="38" y="86"/>
                      <a:pt x="24" y="92"/>
                    </a:cubicBezTo>
                    <a:cubicBezTo>
                      <a:pt x="22" y="93"/>
                      <a:pt x="19" y="94"/>
                      <a:pt x="17" y="95"/>
                    </a:cubicBezTo>
                    <a:cubicBezTo>
                      <a:pt x="14" y="96"/>
                      <a:pt x="13" y="96"/>
                      <a:pt x="15" y="94"/>
                    </a:cubicBezTo>
                    <a:cubicBezTo>
                      <a:pt x="16" y="94"/>
                      <a:pt x="18" y="93"/>
                      <a:pt x="19" y="92"/>
                    </a:cubicBezTo>
                    <a:cubicBezTo>
                      <a:pt x="26" y="89"/>
                      <a:pt x="32" y="85"/>
                      <a:pt x="39" y="82"/>
                    </a:cubicBezTo>
                    <a:cubicBezTo>
                      <a:pt x="53" y="77"/>
                      <a:pt x="65" y="70"/>
                      <a:pt x="79" y="65"/>
                    </a:cubicBezTo>
                    <a:cubicBezTo>
                      <a:pt x="90" y="61"/>
                      <a:pt x="102" y="57"/>
                      <a:pt x="113" y="51"/>
                    </a:cubicBezTo>
                    <a:close/>
                    <a:moveTo>
                      <a:pt x="117" y="91"/>
                    </a:moveTo>
                    <a:cubicBezTo>
                      <a:pt x="107" y="95"/>
                      <a:pt x="97" y="101"/>
                      <a:pt x="87" y="106"/>
                    </a:cubicBezTo>
                    <a:cubicBezTo>
                      <a:pt x="80" y="110"/>
                      <a:pt x="73" y="113"/>
                      <a:pt x="66" y="117"/>
                    </a:cubicBezTo>
                    <a:cubicBezTo>
                      <a:pt x="67" y="116"/>
                      <a:pt x="68" y="115"/>
                      <a:pt x="69" y="115"/>
                    </a:cubicBezTo>
                    <a:cubicBezTo>
                      <a:pt x="74" y="111"/>
                      <a:pt x="80" y="108"/>
                      <a:pt x="86" y="105"/>
                    </a:cubicBezTo>
                    <a:cubicBezTo>
                      <a:pt x="87" y="104"/>
                      <a:pt x="89" y="103"/>
                      <a:pt x="90" y="102"/>
                    </a:cubicBezTo>
                    <a:cubicBezTo>
                      <a:pt x="91" y="102"/>
                      <a:pt x="92" y="102"/>
                      <a:pt x="93" y="101"/>
                    </a:cubicBezTo>
                    <a:cubicBezTo>
                      <a:pt x="100" y="98"/>
                      <a:pt x="108" y="95"/>
                      <a:pt x="115" y="91"/>
                    </a:cubicBezTo>
                    <a:cubicBezTo>
                      <a:pt x="116" y="91"/>
                      <a:pt x="117" y="90"/>
                      <a:pt x="117" y="90"/>
                    </a:cubicBezTo>
                    <a:cubicBezTo>
                      <a:pt x="117" y="90"/>
                      <a:pt x="117" y="91"/>
                      <a:pt x="117" y="91"/>
                    </a:cubicBezTo>
                    <a:close/>
                    <a:moveTo>
                      <a:pt x="95" y="100"/>
                    </a:moveTo>
                    <a:cubicBezTo>
                      <a:pt x="98" y="99"/>
                      <a:pt x="100" y="97"/>
                      <a:pt x="102" y="96"/>
                    </a:cubicBezTo>
                    <a:cubicBezTo>
                      <a:pt x="104" y="96"/>
                      <a:pt x="106" y="95"/>
                      <a:pt x="108" y="94"/>
                    </a:cubicBezTo>
                    <a:cubicBezTo>
                      <a:pt x="104" y="96"/>
                      <a:pt x="100" y="98"/>
                      <a:pt x="95" y="100"/>
                    </a:cubicBezTo>
                    <a:close/>
                    <a:moveTo>
                      <a:pt x="118" y="89"/>
                    </a:moveTo>
                    <a:cubicBezTo>
                      <a:pt x="117" y="89"/>
                      <a:pt x="117" y="89"/>
                      <a:pt x="117" y="90"/>
                    </a:cubicBezTo>
                    <a:cubicBezTo>
                      <a:pt x="116" y="89"/>
                      <a:pt x="116" y="90"/>
                      <a:pt x="116" y="90"/>
                    </a:cubicBezTo>
                    <a:cubicBezTo>
                      <a:pt x="115" y="90"/>
                      <a:pt x="115" y="91"/>
                      <a:pt x="114" y="91"/>
                    </a:cubicBezTo>
                    <a:cubicBezTo>
                      <a:pt x="113" y="91"/>
                      <a:pt x="112" y="92"/>
                      <a:pt x="111" y="92"/>
                    </a:cubicBezTo>
                    <a:cubicBezTo>
                      <a:pt x="109" y="93"/>
                      <a:pt x="107" y="94"/>
                      <a:pt x="105" y="94"/>
                    </a:cubicBezTo>
                    <a:cubicBezTo>
                      <a:pt x="101" y="96"/>
                      <a:pt x="97" y="98"/>
                      <a:pt x="93" y="100"/>
                    </a:cubicBezTo>
                    <a:cubicBezTo>
                      <a:pt x="91" y="101"/>
                      <a:pt x="90" y="102"/>
                      <a:pt x="88" y="103"/>
                    </a:cubicBezTo>
                    <a:cubicBezTo>
                      <a:pt x="85" y="104"/>
                      <a:pt x="82" y="105"/>
                      <a:pt x="79" y="107"/>
                    </a:cubicBezTo>
                    <a:cubicBezTo>
                      <a:pt x="73" y="109"/>
                      <a:pt x="66" y="112"/>
                      <a:pt x="60" y="115"/>
                    </a:cubicBezTo>
                    <a:cubicBezTo>
                      <a:pt x="57" y="117"/>
                      <a:pt x="54" y="118"/>
                      <a:pt x="51" y="120"/>
                    </a:cubicBezTo>
                    <a:cubicBezTo>
                      <a:pt x="49" y="121"/>
                      <a:pt x="46" y="122"/>
                      <a:pt x="44" y="122"/>
                    </a:cubicBezTo>
                    <a:cubicBezTo>
                      <a:pt x="40" y="124"/>
                      <a:pt x="45" y="122"/>
                      <a:pt x="46" y="122"/>
                    </a:cubicBezTo>
                    <a:cubicBezTo>
                      <a:pt x="49" y="120"/>
                      <a:pt x="51" y="118"/>
                      <a:pt x="54" y="116"/>
                    </a:cubicBezTo>
                    <a:cubicBezTo>
                      <a:pt x="56" y="114"/>
                      <a:pt x="60" y="112"/>
                      <a:pt x="63" y="111"/>
                    </a:cubicBezTo>
                    <a:cubicBezTo>
                      <a:pt x="69" y="107"/>
                      <a:pt x="76" y="104"/>
                      <a:pt x="83" y="100"/>
                    </a:cubicBezTo>
                    <a:cubicBezTo>
                      <a:pt x="84" y="100"/>
                      <a:pt x="84" y="100"/>
                      <a:pt x="85" y="100"/>
                    </a:cubicBezTo>
                    <a:cubicBezTo>
                      <a:pt x="96" y="95"/>
                      <a:pt x="107" y="91"/>
                      <a:pt x="118" y="85"/>
                    </a:cubicBezTo>
                    <a:cubicBezTo>
                      <a:pt x="118" y="87"/>
                      <a:pt x="118" y="88"/>
                      <a:pt x="118" y="89"/>
                    </a:cubicBezTo>
                    <a:close/>
                    <a:moveTo>
                      <a:pt x="118" y="85"/>
                    </a:moveTo>
                    <a:cubicBezTo>
                      <a:pt x="108" y="89"/>
                      <a:pt x="98" y="93"/>
                      <a:pt x="88" y="97"/>
                    </a:cubicBezTo>
                    <a:cubicBezTo>
                      <a:pt x="81" y="100"/>
                      <a:pt x="74" y="103"/>
                      <a:pt x="67" y="105"/>
                    </a:cubicBezTo>
                    <a:cubicBezTo>
                      <a:pt x="61" y="108"/>
                      <a:pt x="55" y="111"/>
                      <a:pt x="49" y="114"/>
                    </a:cubicBezTo>
                    <a:cubicBezTo>
                      <a:pt x="46" y="115"/>
                      <a:pt x="43" y="117"/>
                      <a:pt x="40" y="118"/>
                    </a:cubicBezTo>
                    <a:cubicBezTo>
                      <a:pt x="38" y="119"/>
                      <a:pt x="36" y="120"/>
                      <a:pt x="34" y="121"/>
                    </a:cubicBezTo>
                    <a:cubicBezTo>
                      <a:pt x="35" y="121"/>
                      <a:pt x="37" y="118"/>
                      <a:pt x="38" y="118"/>
                    </a:cubicBezTo>
                    <a:cubicBezTo>
                      <a:pt x="43" y="113"/>
                      <a:pt x="51" y="111"/>
                      <a:pt x="56" y="107"/>
                    </a:cubicBezTo>
                    <a:cubicBezTo>
                      <a:pt x="59" y="106"/>
                      <a:pt x="61" y="105"/>
                      <a:pt x="63" y="104"/>
                    </a:cubicBezTo>
                    <a:cubicBezTo>
                      <a:pt x="68" y="102"/>
                      <a:pt x="73" y="100"/>
                      <a:pt x="78" y="97"/>
                    </a:cubicBezTo>
                    <a:cubicBezTo>
                      <a:pt x="79" y="97"/>
                      <a:pt x="79" y="97"/>
                      <a:pt x="79" y="97"/>
                    </a:cubicBezTo>
                    <a:cubicBezTo>
                      <a:pt x="88" y="93"/>
                      <a:pt x="97" y="90"/>
                      <a:pt x="106" y="86"/>
                    </a:cubicBezTo>
                    <a:cubicBezTo>
                      <a:pt x="108" y="85"/>
                      <a:pt x="111" y="84"/>
                      <a:pt x="113" y="83"/>
                    </a:cubicBezTo>
                    <a:cubicBezTo>
                      <a:pt x="115" y="82"/>
                      <a:pt x="117" y="81"/>
                      <a:pt x="119" y="80"/>
                    </a:cubicBezTo>
                    <a:cubicBezTo>
                      <a:pt x="119" y="81"/>
                      <a:pt x="119" y="83"/>
                      <a:pt x="118" y="85"/>
                    </a:cubicBezTo>
                    <a:close/>
                    <a:moveTo>
                      <a:pt x="30" y="119"/>
                    </a:moveTo>
                    <a:cubicBezTo>
                      <a:pt x="39" y="114"/>
                      <a:pt x="48" y="110"/>
                      <a:pt x="56" y="107"/>
                    </a:cubicBezTo>
                    <a:cubicBezTo>
                      <a:pt x="55" y="108"/>
                      <a:pt x="53" y="109"/>
                      <a:pt x="52" y="109"/>
                    </a:cubicBezTo>
                    <a:cubicBezTo>
                      <a:pt x="48" y="111"/>
                      <a:pt x="45" y="113"/>
                      <a:pt x="41" y="115"/>
                    </a:cubicBezTo>
                    <a:cubicBezTo>
                      <a:pt x="38" y="116"/>
                      <a:pt x="36" y="118"/>
                      <a:pt x="33" y="121"/>
                    </a:cubicBezTo>
                    <a:cubicBezTo>
                      <a:pt x="32" y="120"/>
                      <a:pt x="31" y="119"/>
                      <a:pt x="30" y="119"/>
                    </a:cubicBezTo>
                    <a:close/>
                    <a:moveTo>
                      <a:pt x="26" y="115"/>
                    </a:moveTo>
                    <a:cubicBezTo>
                      <a:pt x="32" y="113"/>
                      <a:pt x="39" y="108"/>
                      <a:pt x="45" y="105"/>
                    </a:cubicBezTo>
                    <a:cubicBezTo>
                      <a:pt x="54" y="101"/>
                      <a:pt x="63" y="98"/>
                      <a:pt x="72" y="94"/>
                    </a:cubicBezTo>
                    <a:cubicBezTo>
                      <a:pt x="80" y="91"/>
                      <a:pt x="88" y="87"/>
                      <a:pt x="97" y="84"/>
                    </a:cubicBezTo>
                    <a:cubicBezTo>
                      <a:pt x="93" y="86"/>
                      <a:pt x="90" y="87"/>
                      <a:pt x="87" y="89"/>
                    </a:cubicBezTo>
                    <a:cubicBezTo>
                      <a:pt x="81" y="92"/>
                      <a:pt x="76" y="93"/>
                      <a:pt x="70" y="95"/>
                    </a:cubicBezTo>
                    <a:cubicBezTo>
                      <a:pt x="62" y="99"/>
                      <a:pt x="53" y="102"/>
                      <a:pt x="46" y="107"/>
                    </a:cubicBezTo>
                    <a:cubicBezTo>
                      <a:pt x="41" y="110"/>
                      <a:pt x="33" y="113"/>
                      <a:pt x="29" y="118"/>
                    </a:cubicBezTo>
                    <a:cubicBezTo>
                      <a:pt x="28" y="117"/>
                      <a:pt x="27" y="116"/>
                      <a:pt x="26" y="115"/>
                    </a:cubicBezTo>
                    <a:close/>
                    <a:moveTo>
                      <a:pt x="91" y="92"/>
                    </a:moveTo>
                    <a:cubicBezTo>
                      <a:pt x="93" y="91"/>
                      <a:pt x="94" y="91"/>
                      <a:pt x="95" y="90"/>
                    </a:cubicBezTo>
                    <a:cubicBezTo>
                      <a:pt x="94" y="91"/>
                      <a:pt x="93" y="91"/>
                      <a:pt x="91" y="92"/>
                    </a:cubicBezTo>
                    <a:close/>
                    <a:moveTo>
                      <a:pt x="114" y="82"/>
                    </a:moveTo>
                    <a:cubicBezTo>
                      <a:pt x="114" y="81"/>
                      <a:pt x="115" y="81"/>
                      <a:pt x="116" y="81"/>
                    </a:cubicBezTo>
                    <a:cubicBezTo>
                      <a:pt x="122" y="77"/>
                      <a:pt x="116" y="81"/>
                      <a:pt x="115" y="81"/>
                    </a:cubicBezTo>
                    <a:cubicBezTo>
                      <a:pt x="114" y="82"/>
                      <a:pt x="114" y="82"/>
                      <a:pt x="114" y="82"/>
                    </a:cubicBezTo>
                    <a:close/>
                    <a:moveTo>
                      <a:pt x="111" y="82"/>
                    </a:moveTo>
                    <a:cubicBezTo>
                      <a:pt x="110" y="83"/>
                      <a:pt x="108" y="84"/>
                      <a:pt x="106" y="85"/>
                    </a:cubicBezTo>
                    <a:cubicBezTo>
                      <a:pt x="105" y="85"/>
                      <a:pt x="103" y="86"/>
                      <a:pt x="102" y="87"/>
                    </a:cubicBezTo>
                    <a:cubicBezTo>
                      <a:pt x="94" y="90"/>
                      <a:pt x="86" y="93"/>
                      <a:pt x="79" y="96"/>
                    </a:cubicBezTo>
                    <a:cubicBezTo>
                      <a:pt x="77" y="97"/>
                      <a:pt x="76" y="97"/>
                      <a:pt x="75" y="98"/>
                    </a:cubicBezTo>
                    <a:cubicBezTo>
                      <a:pt x="71" y="100"/>
                      <a:pt x="67" y="101"/>
                      <a:pt x="64" y="103"/>
                    </a:cubicBezTo>
                    <a:cubicBezTo>
                      <a:pt x="63" y="103"/>
                      <a:pt x="62" y="103"/>
                      <a:pt x="62" y="104"/>
                    </a:cubicBezTo>
                    <a:cubicBezTo>
                      <a:pt x="54" y="107"/>
                      <a:pt x="45" y="111"/>
                      <a:pt x="37" y="114"/>
                    </a:cubicBezTo>
                    <a:cubicBezTo>
                      <a:pt x="36" y="115"/>
                      <a:pt x="34" y="116"/>
                      <a:pt x="32" y="117"/>
                    </a:cubicBezTo>
                    <a:cubicBezTo>
                      <a:pt x="29" y="119"/>
                      <a:pt x="32" y="116"/>
                      <a:pt x="33" y="115"/>
                    </a:cubicBezTo>
                    <a:cubicBezTo>
                      <a:pt x="35" y="114"/>
                      <a:pt x="37" y="113"/>
                      <a:pt x="40" y="112"/>
                    </a:cubicBezTo>
                    <a:cubicBezTo>
                      <a:pt x="46" y="108"/>
                      <a:pt x="52" y="104"/>
                      <a:pt x="59" y="101"/>
                    </a:cubicBezTo>
                    <a:cubicBezTo>
                      <a:pt x="66" y="98"/>
                      <a:pt x="73" y="95"/>
                      <a:pt x="81" y="92"/>
                    </a:cubicBezTo>
                    <a:cubicBezTo>
                      <a:pt x="87" y="90"/>
                      <a:pt x="93" y="86"/>
                      <a:pt x="99" y="84"/>
                    </a:cubicBezTo>
                    <a:cubicBezTo>
                      <a:pt x="101" y="83"/>
                      <a:pt x="104" y="82"/>
                      <a:pt x="106" y="80"/>
                    </a:cubicBezTo>
                    <a:cubicBezTo>
                      <a:pt x="110" y="78"/>
                      <a:pt x="115" y="76"/>
                      <a:pt x="119" y="74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19" y="75"/>
                      <a:pt x="119" y="77"/>
                      <a:pt x="119" y="78"/>
                    </a:cubicBezTo>
                    <a:cubicBezTo>
                      <a:pt x="116" y="79"/>
                      <a:pt x="114" y="81"/>
                      <a:pt x="111" y="82"/>
                    </a:cubicBezTo>
                    <a:close/>
                    <a:moveTo>
                      <a:pt x="119" y="73"/>
                    </a:moveTo>
                    <a:cubicBezTo>
                      <a:pt x="115" y="74"/>
                      <a:pt x="113" y="76"/>
                      <a:pt x="110" y="78"/>
                    </a:cubicBezTo>
                    <a:cubicBezTo>
                      <a:pt x="109" y="78"/>
                      <a:pt x="108" y="79"/>
                      <a:pt x="107" y="79"/>
                    </a:cubicBezTo>
                    <a:cubicBezTo>
                      <a:pt x="104" y="80"/>
                      <a:pt x="101" y="81"/>
                      <a:pt x="98" y="83"/>
                    </a:cubicBezTo>
                    <a:cubicBezTo>
                      <a:pt x="84" y="88"/>
                      <a:pt x="70" y="94"/>
                      <a:pt x="56" y="99"/>
                    </a:cubicBezTo>
                    <a:cubicBezTo>
                      <a:pt x="50" y="102"/>
                      <a:pt x="44" y="105"/>
                      <a:pt x="39" y="107"/>
                    </a:cubicBezTo>
                    <a:cubicBezTo>
                      <a:pt x="36" y="109"/>
                      <a:pt x="33" y="111"/>
                      <a:pt x="30" y="112"/>
                    </a:cubicBezTo>
                    <a:cubicBezTo>
                      <a:pt x="29" y="113"/>
                      <a:pt x="24" y="115"/>
                      <a:pt x="27" y="113"/>
                    </a:cubicBezTo>
                    <a:cubicBezTo>
                      <a:pt x="29" y="112"/>
                      <a:pt x="30" y="111"/>
                      <a:pt x="32" y="110"/>
                    </a:cubicBezTo>
                    <a:cubicBezTo>
                      <a:pt x="45" y="103"/>
                      <a:pt x="58" y="96"/>
                      <a:pt x="72" y="89"/>
                    </a:cubicBezTo>
                    <a:cubicBezTo>
                      <a:pt x="74" y="88"/>
                      <a:pt x="77" y="87"/>
                      <a:pt x="79" y="86"/>
                    </a:cubicBezTo>
                    <a:cubicBezTo>
                      <a:pt x="85" y="84"/>
                      <a:pt x="90" y="81"/>
                      <a:pt x="96" y="79"/>
                    </a:cubicBezTo>
                    <a:cubicBezTo>
                      <a:pt x="104" y="75"/>
                      <a:pt x="112" y="73"/>
                      <a:pt x="119" y="67"/>
                    </a:cubicBezTo>
                    <a:cubicBezTo>
                      <a:pt x="119" y="67"/>
                      <a:pt x="119" y="67"/>
                      <a:pt x="119" y="67"/>
                    </a:cubicBezTo>
                    <a:cubicBezTo>
                      <a:pt x="119" y="69"/>
                      <a:pt x="119" y="71"/>
                      <a:pt x="119" y="73"/>
                    </a:cubicBezTo>
                    <a:cubicBezTo>
                      <a:pt x="119" y="73"/>
                      <a:pt x="119" y="73"/>
                      <a:pt x="119" y="73"/>
                    </a:cubicBezTo>
                    <a:close/>
                    <a:moveTo>
                      <a:pt x="94" y="79"/>
                    </a:moveTo>
                    <a:cubicBezTo>
                      <a:pt x="99" y="77"/>
                      <a:pt x="103" y="75"/>
                      <a:pt x="108" y="73"/>
                    </a:cubicBezTo>
                    <a:cubicBezTo>
                      <a:pt x="108" y="73"/>
                      <a:pt x="108" y="73"/>
                      <a:pt x="107" y="73"/>
                    </a:cubicBezTo>
                    <a:cubicBezTo>
                      <a:pt x="103" y="75"/>
                      <a:pt x="98" y="77"/>
                      <a:pt x="94" y="79"/>
                    </a:cubicBezTo>
                    <a:close/>
                    <a:moveTo>
                      <a:pt x="119" y="67"/>
                    </a:moveTo>
                    <a:cubicBezTo>
                      <a:pt x="119" y="67"/>
                      <a:pt x="119" y="67"/>
                      <a:pt x="119" y="67"/>
                    </a:cubicBezTo>
                    <a:cubicBezTo>
                      <a:pt x="112" y="71"/>
                      <a:pt x="104" y="74"/>
                      <a:pt x="96" y="77"/>
                    </a:cubicBezTo>
                    <a:cubicBezTo>
                      <a:pt x="89" y="80"/>
                      <a:pt x="83" y="83"/>
                      <a:pt x="76" y="87"/>
                    </a:cubicBezTo>
                    <a:cubicBezTo>
                      <a:pt x="66" y="91"/>
                      <a:pt x="55" y="95"/>
                      <a:pt x="45" y="99"/>
                    </a:cubicBezTo>
                    <a:cubicBezTo>
                      <a:pt x="38" y="102"/>
                      <a:pt x="32" y="105"/>
                      <a:pt x="26" y="108"/>
                    </a:cubicBezTo>
                    <a:cubicBezTo>
                      <a:pt x="25" y="109"/>
                      <a:pt x="23" y="109"/>
                      <a:pt x="22" y="110"/>
                    </a:cubicBezTo>
                    <a:cubicBezTo>
                      <a:pt x="23" y="109"/>
                      <a:pt x="25" y="108"/>
                      <a:pt x="27" y="107"/>
                    </a:cubicBezTo>
                    <a:cubicBezTo>
                      <a:pt x="29" y="105"/>
                      <a:pt x="33" y="104"/>
                      <a:pt x="36" y="102"/>
                    </a:cubicBezTo>
                    <a:cubicBezTo>
                      <a:pt x="48" y="96"/>
                      <a:pt x="61" y="89"/>
                      <a:pt x="74" y="83"/>
                    </a:cubicBezTo>
                    <a:cubicBezTo>
                      <a:pt x="88" y="77"/>
                      <a:pt x="103" y="71"/>
                      <a:pt x="117" y="64"/>
                    </a:cubicBezTo>
                    <a:cubicBezTo>
                      <a:pt x="117" y="64"/>
                      <a:pt x="117" y="64"/>
                      <a:pt x="117" y="64"/>
                    </a:cubicBezTo>
                    <a:cubicBezTo>
                      <a:pt x="118" y="64"/>
                      <a:pt x="118" y="64"/>
                      <a:pt x="119" y="63"/>
                    </a:cubicBezTo>
                    <a:cubicBezTo>
                      <a:pt x="119" y="64"/>
                      <a:pt x="119" y="66"/>
                      <a:pt x="119" y="67"/>
                    </a:cubicBezTo>
                    <a:close/>
                    <a:moveTo>
                      <a:pt x="86" y="77"/>
                    </a:moveTo>
                    <a:cubicBezTo>
                      <a:pt x="89" y="75"/>
                      <a:pt x="92" y="74"/>
                      <a:pt x="95" y="73"/>
                    </a:cubicBezTo>
                    <a:cubicBezTo>
                      <a:pt x="99" y="71"/>
                      <a:pt x="103" y="69"/>
                      <a:pt x="107" y="68"/>
                    </a:cubicBezTo>
                    <a:cubicBezTo>
                      <a:pt x="109" y="67"/>
                      <a:pt x="111" y="66"/>
                      <a:pt x="112" y="66"/>
                    </a:cubicBezTo>
                    <a:cubicBezTo>
                      <a:pt x="112" y="66"/>
                      <a:pt x="112" y="66"/>
                      <a:pt x="112" y="66"/>
                    </a:cubicBezTo>
                    <a:cubicBezTo>
                      <a:pt x="104" y="70"/>
                      <a:pt x="95" y="73"/>
                      <a:pt x="86" y="77"/>
                    </a:cubicBezTo>
                    <a:close/>
                    <a:moveTo>
                      <a:pt x="74" y="82"/>
                    </a:moveTo>
                    <a:cubicBezTo>
                      <a:pt x="73" y="82"/>
                      <a:pt x="73" y="82"/>
                      <a:pt x="73" y="82"/>
                    </a:cubicBezTo>
                    <a:cubicBezTo>
                      <a:pt x="59" y="88"/>
                      <a:pt x="46" y="93"/>
                      <a:pt x="33" y="100"/>
                    </a:cubicBezTo>
                    <a:cubicBezTo>
                      <a:pt x="29" y="101"/>
                      <a:pt x="25" y="103"/>
                      <a:pt x="22" y="104"/>
                    </a:cubicBezTo>
                    <a:cubicBezTo>
                      <a:pt x="21" y="105"/>
                      <a:pt x="19" y="105"/>
                      <a:pt x="18" y="106"/>
                    </a:cubicBezTo>
                    <a:cubicBezTo>
                      <a:pt x="20" y="105"/>
                      <a:pt x="21" y="104"/>
                      <a:pt x="23" y="103"/>
                    </a:cubicBezTo>
                    <a:cubicBezTo>
                      <a:pt x="29" y="100"/>
                      <a:pt x="35" y="96"/>
                      <a:pt x="42" y="93"/>
                    </a:cubicBezTo>
                    <a:cubicBezTo>
                      <a:pt x="56" y="85"/>
                      <a:pt x="70" y="79"/>
                      <a:pt x="85" y="73"/>
                    </a:cubicBezTo>
                    <a:cubicBezTo>
                      <a:pt x="91" y="70"/>
                      <a:pt x="97" y="68"/>
                      <a:pt x="104" y="65"/>
                    </a:cubicBezTo>
                    <a:cubicBezTo>
                      <a:pt x="107" y="64"/>
                      <a:pt x="110" y="63"/>
                      <a:pt x="113" y="61"/>
                    </a:cubicBezTo>
                    <a:cubicBezTo>
                      <a:pt x="113" y="61"/>
                      <a:pt x="113" y="60"/>
                      <a:pt x="114" y="60"/>
                    </a:cubicBezTo>
                    <a:cubicBezTo>
                      <a:pt x="115" y="59"/>
                      <a:pt x="116" y="59"/>
                      <a:pt x="118" y="58"/>
                    </a:cubicBezTo>
                    <a:cubicBezTo>
                      <a:pt x="118" y="58"/>
                      <a:pt x="118" y="58"/>
                      <a:pt x="118" y="58"/>
                    </a:cubicBezTo>
                    <a:cubicBezTo>
                      <a:pt x="118" y="59"/>
                      <a:pt x="119" y="61"/>
                      <a:pt x="119" y="63"/>
                    </a:cubicBezTo>
                    <a:cubicBezTo>
                      <a:pt x="103" y="68"/>
                      <a:pt x="88" y="75"/>
                      <a:pt x="74" y="82"/>
                    </a:cubicBezTo>
                    <a:close/>
                    <a:moveTo>
                      <a:pt x="118" y="57"/>
                    </a:moveTo>
                    <a:cubicBezTo>
                      <a:pt x="118" y="57"/>
                      <a:pt x="118" y="57"/>
                      <a:pt x="118" y="57"/>
                    </a:cubicBezTo>
                    <a:cubicBezTo>
                      <a:pt x="116" y="58"/>
                      <a:pt x="115" y="59"/>
                      <a:pt x="113" y="59"/>
                    </a:cubicBezTo>
                    <a:cubicBezTo>
                      <a:pt x="112" y="60"/>
                      <a:pt x="110" y="60"/>
                      <a:pt x="109" y="61"/>
                    </a:cubicBezTo>
                    <a:cubicBezTo>
                      <a:pt x="96" y="65"/>
                      <a:pt x="82" y="71"/>
                      <a:pt x="70" y="77"/>
                    </a:cubicBezTo>
                    <a:cubicBezTo>
                      <a:pt x="56" y="83"/>
                      <a:pt x="43" y="88"/>
                      <a:pt x="29" y="95"/>
                    </a:cubicBezTo>
                    <a:cubicBezTo>
                      <a:pt x="26" y="96"/>
                      <a:pt x="22" y="98"/>
                      <a:pt x="18" y="99"/>
                    </a:cubicBezTo>
                    <a:cubicBezTo>
                      <a:pt x="17" y="100"/>
                      <a:pt x="15" y="100"/>
                      <a:pt x="14" y="100"/>
                    </a:cubicBezTo>
                    <a:cubicBezTo>
                      <a:pt x="16" y="100"/>
                      <a:pt x="17" y="99"/>
                      <a:pt x="18" y="98"/>
                    </a:cubicBezTo>
                    <a:cubicBezTo>
                      <a:pt x="25" y="94"/>
                      <a:pt x="32" y="91"/>
                      <a:pt x="39" y="88"/>
                    </a:cubicBezTo>
                    <a:cubicBezTo>
                      <a:pt x="54" y="81"/>
                      <a:pt x="69" y="75"/>
                      <a:pt x="84" y="69"/>
                    </a:cubicBezTo>
                    <a:cubicBezTo>
                      <a:pt x="91" y="67"/>
                      <a:pt x="98" y="64"/>
                      <a:pt x="104" y="62"/>
                    </a:cubicBezTo>
                    <a:cubicBezTo>
                      <a:pt x="107" y="61"/>
                      <a:pt x="109" y="60"/>
                      <a:pt x="112" y="59"/>
                    </a:cubicBezTo>
                    <a:cubicBezTo>
                      <a:pt x="113" y="58"/>
                      <a:pt x="114" y="58"/>
                      <a:pt x="115" y="57"/>
                    </a:cubicBezTo>
                    <a:cubicBezTo>
                      <a:pt x="116" y="57"/>
                      <a:pt x="117" y="56"/>
                      <a:pt x="117" y="56"/>
                    </a:cubicBezTo>
                    <a:cubicBezTo>
                      <a:pt x="118" y="56"/>
                      <a:pt x="118" y="57"/>
                      <a:pt x="118" y="57"/>
                    </a:cubicBezTo>
                    <a:close/>
                    <a:moveTo>
                      <a:pt x="22" y="111"/>
                    </a:moveTo>
                    <a:cubicBezTo>
                      <a:pt x="22" y="111"/>
                      <a:pt x="22" y="111"/>
                      <a:pt x="22" y="111"/>
                    </a:cubicBezTo>
                    <a:cubicBezTo>
                      <a:pt x="30" y="107"/>
                      <a:pt x="37" y="103"/>
                      <a:pt x="45" y="100"/>
                    </a:cubicBezTo>
                    <a:cubicBezTo>
                      <a:pt x="51" y="98"/>
                      <a:pt x="56" y="95"/>
                      <a:pt x="62" y="93"/>
                    </a:cubicBezTo>
                    <a:cubicBezTo>
                      <a:pt x="56" y="96"/>
                      <a:pt x="51" y="99"/>
                      <a:pt x="45" y="102"/>
                    </a:cubicBezTo>
                    <a:cubicBezTo>
                      <a:pt x="38" y="106"/>
                      <a:pt x="31" y="109"/>
                      <a:pt x="25" y="114"/>
                    </a:cubicBezTo>
                    <a:cubicBezTo>
                      <a:pt x="24" y="113"/>
                      <a:pt x="23" y="112"/>
                      <a:pt x="22" y="111"/>
                    </a:cubicBezTo>
                    <a:close/>
                    <a:moveTo>
                      <a:pt x="35" y="121"/>
                    </a:moveTo>
                    <a:cubicBezTo>
                      <a:pt x="41" y="120"/>
                      <a:pt x="46" y="116"/>
                      <a:pt x="51" y="113"/>
                    </a:cubicBezTo>
                    <a:cubicBezTo>
                      <a:pt x="59" y="110"/>
                      <a:pt x="67" y="106"/>
                      <a:pt x="76" y="103"/>
                    </a:cubicBezTo>
                    <a:cubicBezTo>
                      <a:pt x="70" y="106"/>
                      <a:pt x="65" y="109"/>
                      <a:pt x="59" y="112"/>
                    </a:cubicBezTo>
                    <a:cubicBezTo>
                      <a:pt x="57" y="113"/>
                      <a:pt x="54" y="115"/>
                      <a:pt x="52" y="117"/>
                    </a:cubicBezTo>
                    <a:cubicBezTo>
                      <a:pt x="48" y="119"/>
                      <a:pt x="45" y="121"/>
                      <a:pt x="41" y="123"/>
                    </a:cubicBezTo>
                    <a:cubicBezTo>
                      <a:pt x="41" y="123"/>
                      <a:pt x="41" y="123"/>
                      <a:pt x="41" y="123"/>
                    </a:cubicBezTo>
                    <a:cubicBezTo>
                      <a:pt x="41" y="123"/>
                      <a:pt x="41" y="123"/>
                      <a:pt x="41" y="123"/>
                    </a:cubicBezTo>
                    <a:cubicBezTo>
                      <a:pt x="39" y="123"/>
                      <a:pt x="37" y="122"/>
                      <a:pt x="35" y="121"/>
                    </a:cubicBezTo>
                    <a:close/>
                    <a:moveTo>
                      <a:pt x="43" y="123"/>
                    </a:moveTo>
                    <a:cubicBezTo>
                      <a:pt x="50" y="121"/>
                      <a:pt x="57" y="117"/>
                      <a:pt x="65" y="114"/>
                    </a:cubicBezTo>
                    <a:cubicBezTo>
                      <a:pt x="71" y="111"/>
                      <a:pt x="77" y="108"/>
                      <a:pt x="83" y="106"/>
                    </a:cubicBezTo>
                    <a:cubicBezTo>
                      <a:pt x="78" y="109"/>
                      <a:pt x="73" y="111"/>
                      <a:pt x="68" y="114"/>
                    </a:cubicBezTo>
                    <a:cubicBezTo>
                      <a:pt x="66" y="116"/>
                      <a:pt x="63" y="118"/>
                      <a:pt x="61" y="120"/>
                    </a:cubicBezTo>
                    <a:cubicBezTo>
                      <a:pt x="59" y="120"/>
                      <a:pt x="58" y="121"/>
                      <a:pt x="56" y="122"/>
                    </a:cubicBezTo>
                    <a:cubicBezTo>
                      <a:pt x="52" y="123"/>
                      <a:pt x="47" y="124"/>
                      <a:pt x="43" y="123"/>
                    </a:cubicBezTo>
                    <a:close/>
                    <a:moveTo>
                      <a:pt x="115" y="97"/>
                    </a:moveTo>
                    <a:cubicBezTo>
                      <a:pt x="115" y="98"/>
                      <a:pt x="115" y="100"/>
                      <a:pt x="114" y="101"/>
                    </a:cubicBezTo>
                    <a:cubicBezTo>
                      <a:pt x="112" y="102"/>
                      <a:pt x="110" y="103"/>
                      <a:pt x="108" y="104"/>
                    </a:cubicBezTo>
                    <a:cubicBezTo>
                      <a:pt x="100" y="108"/>
                      <a:pt x="93" y="111"/>
                      <a:pt x="86" y="115"/>
                    </a:cubicBezTo>
                    <a:cubicBezTo>
                      <a:pt x="81" y="117"/>
                      <a:pt x="77" y="119"/>
                      <a:pt x="73" y="121"/>
                    </a:cubicBezTo>
                    <a:cubicBezTo>
                      <a:pt x="69" y="123"/>
                      <a:pt x="75" y="120"/>
                      <a:pt x="75" y="120"/>
                    </a:cubicBezTo>
                    <a:cubicBezTo>
                      <a:pt x="77" y="118"/>
                      <a:pt x="79" y="117"/>
                      <a:pt x="81" y="116"/>
                    </a:cubicBezTo>
                    <a:cubicBezTo>
                      <a:pt x="87" y="113"/>
                      <a:pt x="92" y="110"/>
                      <a:pt x="98" y="107"/>
                    </a:cubicBezTo>
                    <a:cubicBezTo>
                      <a:pt x="104" y="104"/>
                      <a:pt x="110" y="101"/>
                      <a:pt x="115" y="97"/>
                    </a:cubicBezTo>
                    <a:close/>
                    <a:moveTo>
                      <a:pt x="108" y="112"/>
                    </a:moveTo>
                    <a:cubicBezTo>
                      <a:pt x="108" y="112"/>
                      <a:pt x="108" y="112"/>
                      <a:pt x="108" y="112"/>
                    </a:cubicBezTo>
                    <a:cubicBezTo>
                      <a:pt x="103" y="114"/>
                      <a:pt x="99" y="117"/>
                      <a:pt x="94" y="120"/>
                    </a:cubicBezTo>
                    <a:cubicBezTo>
                      <a:pt x="92" y="122"/>
                      <a:pt x="90" y="123"/>
                      <a:pt x="88" y="124"/>
                    </a:cubicBezTo>
                    <a:cubicBezTo>
                      <a:pt x="86" y="125"/>
                      <a:pt x="85" y="125"/>
                      <a:pt x="83" y="126"/>
                    </a:cubicBezTo>
                    <a:cubicBezTo>
                      <a:pt x="83" y="126"/>
                      <a:pt x="83" y="126"/>
                      <a:pt x="83" y="126"/>
                    </a:cubicBezTo>
                    <a:cubicBezTo>
                      <a:pt x="83" y="126"/>
                      <a:pt x="83" y="126"/>
                      <a:pt x="83" y="126"/>
                    </a:cubicBezTo>
                    <a:cubicBezTo>
                      <a:pt x="83" y="126"/>
                      <a:pt x="86" y="124"/>
                      <a:pt x="87" y="124"/>
                    </a:cubicBezTo>
                    <a:cubicBezTo>
                      <a:pt x="95" y="118"/>
                      <a:pt x="104" y="113"/>
                      <a:pt x="111" y="107"/>
                    </a:cubicBezTo>
                    <a:cubicBezTo>
                      <a:pt x="111" y="108"/>
                      <a:pt x="110" y="110"/>
                      <a:pt x="108" y="112"/>
                    </a:cubicBezTo>
                    <a:close/>
                    <a:moveTo>
                      <a:pt x="77" y="125"/>
                    </a:moveTo>
                    <a:cubicBezTo>
                      <a:pt x="82" y="124"/>
                      <a:pt x="87" y="121"/>
                      <a:pt x="91" y="118"/>
                    </a:cubicBezTo>
                    <a:cubicBezTo>
                      <a:pt x="95" y="116"/>
                      <a:pt x="100" y="114"/>
                      <a:pt x="104" y="111"/>
                    </a:cubicBezTo>
                    <a:cubicBezTo>
                      <a:pt x="102" y="113"/>
                      <a:pt x="99" y="115"/>
                      <a:pt x="97" y="117"/>
                    </a:cubicBezTo>
                    <a:cubicBezTo>
                      <a:pt x="92" y="120"/>
                      <a:pt x="87" y="122"/>
                      <a:pt x="82" y="126"/>
                    </a:cubicBezTo>
                    <a:cubicBezTo>
                      <a:pt x="81" y="126"/>
                      <a:pt x="79" y="125"/>
                      <a:pt x="77" y="125"/>
                    </a:cubicBezTo>
                    <a:close/>
                    <a:moveTo>
                      <a:pt x="71" y="123"/>
                    </a:moveTo>
                    <a:cubicBezTo>
                      <a:pt x="82" y="118"/>
                      <a:pt x="92" y="113"/>
                      <a:pt x="103" y="108"/>
                    </a:cubicBezTo>
                    <a:cubicBezTo>
                      <a:pt x="101" y="109"/>
                      <a:pt x="99" y="110"/>
                      <a:pt x="97" y="111"/>
                    </a:cubicBezTo>
                    <a:cubicBezTo>
                      <a:pt x="90" y="115"/>
                      <a:pt x="83" y="120"/>
                      <a:pt x="76" y="125"/>
                    </a:cubicBezTo>
                    <a:cubicBezTo>
                      <a:pt x="74" y="124"/>
                      <a:pt x="73" y="124"/>
                      <a:pt x="71" y="123"/>
                    </a:cubicBezTo>
                    <a:close/>
                    <a:moveTo>
                      <a:pt x="111" y="106"/>
                    </a:moveTo>
                    <a:cubicBezTo>
                      <a:pt x="104" y="111"/>
                      <a:pt x="96" y="115"/>
                      <a:pt x="88" y="119"/>
                    </a:cubicBezTo>
                    <a:cubicBezTo>
                      <a:pt x="85" y="121"/>
                      <a:pt x="79" y="123"/>
                      <a:pt x="77" y="125"/>
                    </a:cubicBezTo>
                    <a:cubicBezTo>
                      <a:pt x="82" y="122"/>
                      <a:pt x="87" y="118"/>
                      <a:pt x="91" y="115"/>
                    </a:cubicBezTo>
                    <a:cubicBezTo>
                      <a:pt x="96" y="113"/>
                      <a:pt x="100" y="111"/>
                      <a:pt x="104" y="108"/>
                    </a:cubicBezTo>
                    <a:cubicBezTo>
                      <a:pt x="105" y="107"/>
                      <a:pt x="107" y="106"/>
                      <a:pt x="109" y="105"/>
                    </a:cubicBezTo>
                    <a:cubicBezTo>
                      <a:pt x="109" y="105"/>
                      <a:pt x="109" y="104"/>
                      <a:pt x="109" y="104"/>
                    </a:cubicBezTo>
                    <a:cubicBezTo>
                      <a:pt x="111" y="103"/>
                      <a:pt x="112" y="103"/>
                      <a:pt x="114" y="102"/>
                    </a:cubicBezTo>
                    <a:cubicBezTo>
                      <a:pt x="113" y="103"/>
                      <a:pt x="112" y="105"/>
                      <a:pt x="112" y="106"/>
                    </a:cubicBezTo>
                    <a:cubicBezTo>
                      <a:pt x="112" y="106"/>
                      <a:pt x="112" y="106"/>
                      <a:pt x="111" y="106"/>
                    </a:cubicBezTo>
                    <a:close/>
                    <a:moveTo>
                      <a:pt x="70" y="123"/>
                    </a:moveTo>
                    <a:cubicBezTo>
                      <a:pt x="69" y="122"/>
                      <a:pt x="67" y="121"/>
                      <a:pt x="66" y="121"/>
                    </a:cubicBezTo>
                    <a:cubicBezTo>
                      <a:pt x="73" y="118"/>
                      <a:pt x="79" y="115"/>
                      <a:pt x="85" y="113"/>
                    </a:cubicBezTo>
                    <a:cubicBezTo>
                      <a:pt x="80" y="116"/>
                      <a:pt x="75" y="119"/>
                      <a:pt x="70" y="123"/>
                    </a:cubicBezTo>
                    <a:close/>
                    <a:moveTo>
                      <a:pt x="85" y="126"/>
                    </a:moveTo>
                    <a:cubicBezTo>
                      <a:pt x="91" y="123"/>
                      <a:pt x="97" y="119"/>
                      <a:pt x="103" y="116"/>
                    </a:cubicBezTo>
                    <a:cubicBezTo>
                      <a:pt x="104" y="115"/>
                      <a:pt x="105" y="115"/>
                      <a:pt x="106" y="114"/>
                    </a:cubicBezTo>
                    <a:cubicBezTo>
                      <a:pt x="107" y="113"/>
                      <a:pt x="107" y="113"/>
                      <a:pt x="107" y="114"/>
                    </a:cubicBezTo>
                    <a:cubicBezTo>
                      <a:pt x="106" y="115"/>
                      <a:pt x="104" y="116"/>
                      <a:pt x="103" y="117"/>
                    </a:cubicBezTo>
                    <a:cubicBezTo>
                      <a:pt x="100" y="120"/>
                      <a:pt x="97" y="122"/>
                      <a:pt x="93" y="124"/>
                    </a:cubicBezTo>
                    <a:cubicBezTo>
                      <a:pt x="93" y="124"/>
                      <a:pt x="93" y="124"/>
                      <a:pt x="93" y="125"/>
                    </a:cubicBezTo>
                    <a:cubicBezTo>
                      <a:pt x="91" y="125"/>
                      <a:pt x="88" y="126"/>
                      <a:pt x="85" y="126"/>
                    </a:cubicBezTo>
                    <a:close/>
                    <a:moveTo>
                      <a:pt x="95" y="124"/>
                    </a:moveTo>
                    <a:cubicBezTo>
                      <a:pt x="98" y="122"/>
                      <a:pt x="100" y="121"/>
                      <a:pt x="102" y="119"/>
                    </a:cubicBezTo>
                    <a:cubicBezTo>
                      <a:pt x="102" y="120"/>
                      <a:pt x="101" y="120"/>
                      <a:pt x="100" y="121"/>
                    </a:cubicBezTo>
                    <a:cubicBezTo>
                      <a:pt x="99" y="122"/>
                      <a:pt x="97" y="123"/>
                      <a:pt x="95" y="124"/>
                    </a:cubicBezTo>
                    <a:close/>
                    <a:moveTo>
                      <a:pt x="116" y="96"/>
                    </a:moveTo>
                    <a:cubicBezTo>
                      <a:pt x="116" y="96"/>
                      <a:pt x="115" y="96"/>
                      <a:pt x="115" y="96"/>
                    </a:cubicBezTo>
                    <a:cubicBezTo>
                      <a:pt x="115" y="97"/>
                      <a:pt x="114" y="97"/>
                      <a:pt x="114" y="97"/>
                    </a:cubicBezTo>
                    <a:cubicBezTo>
                      <a:pt x="114" y="97"/>
                      <a:pt x="113" y="97"/>
                      <a:pt x="113" y="98"/>
                    </a:cubicBezTo>
                    <a:cubicBezTo>
                      <a:pt x="107" y="101"/>
                      <a:pt x="100" y="104"/>
                      <a:pt x="93" y="108"/>
                    </a:cubicBezTo>
                    <a:cubicBezTo>
                      <a:pt x="84" y="112"/>
                      <a:pt x="75" y="117"/>
                      <a:pt x="65" y="120"/>
                    </a:cubicBezTo>
                    <a:cubicBezTo>
                      <a:pt x="65" y="120"/>
                      <a:pt x="65" y="120"/>
                      <a:pt x="65" y="120"/>
                    </a:cubicBezTo>
                    <a:cubicBezTo>
                      <a:pt x="64" y="119"/>
                      <a:pt x="63" y="120"/>
                      <a:pt x="63" y="120"/>
                    </a:cubicBezTo>
                    <a:cubicBezTo>
                      <a:pt x="63" y="120"/>
                      <a:pt x="63" y="120"/>
                      <a:pt x="63" y="120"/>
                    </a:cubicBezTo>
                    <a:cubicBezTo>
                      <a:pt x="62" y="120"/>
                      <a:pt x="62" y="120"/>
                      <a:pt x="61" y="121"/>
                    </a:cubicBezTo>
                    <a:cubicBezTo>
                      <a:pt x="61" y="121"/>
                      <a:pt x="61" y="121"/>
                      <a:pt x="61" y="121"/>
                    </a:cubicBezTo>
                    <a:cubicBezTo>
                      <a:pt x="61" y="121"/>
                      <a:pt x="60" y="121"/>
                      <a:pt x="59" y="122"/>
                    </a:cubicBezTo>
                    <a:cubicBezTo>
                      <a:pt x="59" y="121"/>
                      <a:pt x="59" y="121"/>
                      <a:pt x="60" y="121"/>
                    </a:cubicBezTo>
                    <a:cubicBezTo>
                      <a:pt x="60" y="121"/>
                      <a:pt x="60" y="121"/>
                      <a:pt x="60" y="121"/>
                    </a:cubicBezTo>
                    <a:cubicBezTo>
                      <a:pt x="62" y="120"/>
                      <a:pt x="65" y="118"/>
                      <a:pt x="67" y="117"/>
                    </a:cubicBezTo>
                    <a:cubicBezTo>
                      <a:pt x="71" y="114"/>
                      <a:pt x="76" y="113"/>
                      <a:pt x="80" y="111"/>
                    </a:cubicBezTo>
                    <a:cubicBezTo>
                      <a:pt x="84" y="109"/>
                      <a:pt x="89" y="106"/>
                      <a:pt x="93" y="104"/>
                    </a:cubicBezTo>
                    <a:cubicBezTo>
                      <a:pt x="101" y="99"/>
                      <a:pt x="109" y="95"/>
                      <a:pt x="117" y="92"/>
                    </a:cubicBezTo>
                    <a:cubicBezTo>
                      <a:pt x="117" y="92"/>
                      <a:pt x="117" y="93"/>
                      <a:pt x="117" y="93"/>
                    </a:cubicBezTo>
                    <a:cubicBezTo>
                      <a:pt x="116" y="94"/>
                      <a:pt x="116" y="95"/>
                      <a:pt x="116" y="96"/>
                    </a:cubicBezTo>
                    <a:close/>
                    <a:moveTo>
                      <a:pt x="115" y="49"/>
                    </a:moveTo>
                    <a:cubicBezTo>
                      <a:pt x="106" y="54"/>
                      <a:pt x="97" y="57"/>
                      <a:pt x="87" y="61"/>
                    </a:cubicBezTo>
                    <a:cubicBezTo>
                      <a:pt x="85" y="62"/>
                      <a:pt x="82" y="63"/>
                      <a:pt x="79" y="64"/>
                    </a:cubicBezTo>
                    <a:cubicBezTo>
                      <a:pt x="76" y="65"/>
                      <a:pt x="73" y="66"/>
                      <a:pt x="70" y="67"/>
                    </a:cubicBezTo>
                    <a:cubicBezTo>
                      <a:pt x="57" y="72"/>
                      <a:pt x="44" y="78"/>
                      <a:pt x="31" y="83"/>
                    </a:cubicBezTo>
                    <a:cubicBezTo>
                      <a:pt x="24" y="86"/>
                      <a:pt x="17" y="89"/>
                      <a:pt x="12" y="92"/>
                    </a:cubicBezTo>
                    <a:cubicBezTo>
                      <a:pt x="19" y="88"/>
                      <a:pt x="26" y="85"/>
                      <a:pt x="33" y="82"/>
                    </a:cubicBezTo>
                    <a:cubicBezTo>
                      <a:pt x="40" y="79"/>
                      <a:pt x="47" y="75"/>
                      <a:pt x="54" y="72"/>
                    </a:cubicBezTo>
                    <a:cubicBezTo>
                      <a:pt x="62" y="69"/>
                      <a:pt x="70" y="66"/>
                      <a:pt x="78" y="62"/>
                    </a:cubicBezTo>
                    <a:cubicBezTo>
                      <a:pt x="85" y="59"/>
                      <a:pt x="93" y="55"/>
                      <a:pt x="100" y="52"/>
                    </a:cubicBezTo>
                    <a:cubicBezTo>
                      <a:pt x="101" y="51"/>
                      <a:pt x="102" y="51"/>
                      <a:pt x="103" y="50"/>
                    </a:cubicBezTo>
                    <a:cubicBezTo>
                      <a:pt x="107" y="49"/>
                      <a:pt x="110" y="47"/>
                      <a:pt x="113" y="45"/>
                    </a:cubicBezTo>
                    <a:cubicBezTo>
                      <a:pt x="114" y="46"/>
                      <a:pt x="115" y="48"/>
                      <a:pt x="115" y="49"/>
                    </a:cubicBezTo>
                    <a:close/>
                    <a:moveTo>
                      <a:pt x="109" y="37"/>
                    </a:moveTo>
                    <a:cubicBezTo>
                      <a:pt x="81" y="49"/>
                      <a:pt x="53" y="61"/>
                      <a:pt x="25" y="74"/>
                    </a:cubicBezTo>
                    <a:cubicBezTo>
                      <a:pt x="19" y="77"/>
                      <a:pt x="13" y="81"/>
                      <a:pt x="7" y="82"/>
                    </a:cubicBezTo>
                    <a:cubicBezTo>
                      <a:pt x="7" y="82"/>
                      <a:pt x="7" y="82"/>
                      <a:pt x="7" y="82"/>
                    </a:cubicBezTo>
                    <a:cubicBezTo>
                      <a:pt x="8" y="82"/>
                      <a:pt x="9" y="80"/>
                      <a:pt x="10" y="80"/>
                    </a:cubicBezTo>
                    <a:cubicBezTo>
                      <a:pt x="11" y="79"/>
                      <a:pt x="13" y="78"/>
                      <a:pt x="14" y="78"/>
                    </a:cubicBezTo>
                    <a:cubicBezTo>
                      <a:pt x="18" y="76"/>
                      <a:pt x="21" y="74"/>
                      <a:pt x="24" y="72"/>
                    </a:cubicBezTo>
                    <a:cubicBezTo>
                      <a:pt x="38" y="65"/>
                      <a:pt x="52" y="58"/>
                      <a:pt x="66" y="52"/>
                    </a:cubicBezTo>
                    <a:cubicBezTo>
                      <a:pt x="67" y="52"/>
                      <a:pt x="68" y="51"/>
                      <a:pt x="68" y="51"/>
                    </a:cubicBezTo>
                    <a:cubicBezTo>
                      <a:pt x="77" y="48"/>
                      <a:pt x="85" y="44"/>
                      <a:pt x="94" y="41"/>
                    </a:cubicBezTo>
                    <a:cubicBezTo>
                      <a:pt x="95" y="40"/>
                      <a:pt x="97" y="40"/>
                      <a:pt x="98" y="39"/>
                    </a:cubicBezTo>
                    <a:cubicBezTo>
                      <a:pt x="99" y="39"/>
                      <a:pt x="100" y="38"/>
                      <a:pt x="101" y="38"/>
                    </a:cubicBezTo>
                    <a:cubicBezTo>
                      <a:pt x="101" y="37"/>
                      <a:pt x="102" y="37"/>
                      <a:pt x="102" y="37"/>
                    </a:cubicBezTo>
                    <a:cubicBezTo>
                      <a:pt x="104" y="36"/>
                      <a:pt x="105" y="36"/>
                      <a:pt x="106" y="35"/>
                    </a:cubicBezTo>
                    <a:cubicBezTo>
                      <a:pt x="107" y="36"/>
                      <a:pt x="108" y="36"/>
                      <a:pt x="109" y="37"/>
                    </a:cubicBezTo>
                    <a:close/>
                    <a:moveTo>
                      <a:pt x="103" y="32"/>
                    </a:moveTo>
                    <a:cubicBezTo>
                      <a:pt x="99" y="33"/>
                      <a:pt x="96" y="35"/>
                      <a:pt x="92" y="36"/>
                    </a:cubicBezTo>
                    <a:cubicBezTo>
                      <a:pt x="91" y="37"/>
                      <a:pt x="90" y="37"/>
                      <a:pt x="89" y="38"/>
                    </a:cubicBezTo>
                    <a:cubicBezTo>
                      <a:pt x="83" y="40"/>
                      <a:pt x="78" y="42"/>
                      <a:pt x="72" y="44"/>
                    </a:cubicBezTo>
                    <a:cubicBezTo>
                      <a:pt x="60" y="48"/>
                      <a:pt x="49" y="54"/>
                      <a:pt x="37" y="58"/>
                    </a:cubicBezTo>
                    <a:cubicBezTo>
                      <a:pt x="32" y="60"/>
                      <a:pt x="27" y="62"/>
                      <a:pt x="22" y="65"/>
                    </a:cubicBezTo>
                    <a:cubicBezTo>
                      <a:pt x="17" y="68"/>
                      <a:pt x="12" y="71"/>
                      <a:pt x="7" y="73"/>
                    </a:cubicBezTo>
                    <a:cubicBezTo>
                      <a:pt x="3" y="74"/>
                      <a:pt x="9" y="72"/>
                      <a:pt x="10" y="71"/>
                    </a:cubicBezTo>
                    <a:cubicBezTo>
                      <a:pt x="13" y="70"/>
                      <a:pt x="15" y="68"/>
                      <a:pt x="18" y="67"/>
                    </a:cubicBezTo>
                    <a:cubicBezTo>
                      <a:pt x="23" y="63"/>
                      <a:pt x="28" y="60"/>
                      <a:pt x="34" y="57"/>
                    </a:cubicBezTo>
                    <a:cubicBezTo>
                      <a:pt x="45" y="52"/>
                      <a:pt x="56" y="47"/>
                      <a:pt x="67" y="42"/>
                    </a:cubicBezTo>
                    <a:cubicBezTo>
                      <a:pt x="73" y="39"/>
                      <a:pt x="79" y="36"/>
                      <a:pt x="85" y="34"/>
                    </a:cubicBezTo>
                    <a:cubicBezTo>
                      <a:pt x="89" y="32"/>
                      <a:pt x="93" y="31"/>
                      <a:pt x="97" y="28"/>
                    </a:cubicBezTo>
                    <a:cubicBezTo>
                      <a:pt x="98" y="29"/>
                      <a:pt x="99" y="29"/>
                      <a:pt x="100" y="29"/>
                    </a:cubicBezTo>
                    <a:cubicBezTo>
                      <a:pt x="101" y="30"/>
                      <a:pt x="102" y="31"/>
                      <a:pt x="103" y="32"/>
                    </a:cubicBezTo>
                    <a:close/>
                    <a:moveTo>
                      <a:pt x="74" y="21"/>
                    </a:moveTo>
                    <a:cubicBezTo>
                      <a:pt x="72" y="21"/>
                      <a:pt x="71" y="22"/>
                      <a:pt x="70" y="22"/>
                    </a:cubicBezTo>
                    <a:cubicBezTo>
                      <a:pt x="70" y="22"/>
                      <a:pt x="70" y="21"/>
                      <a:pt x="70" y="20"/>
                    </a:cubicBezTo>
                    <a:cubicBezTo>
                      <a:pt x="71" y="20"/>
                      <a:pt x="72" y="20"/>
                      <a:pt x="74" y="21"/>
                    </a:cubicBezTo>
                    <a:close/>
                    <a:moveTo>
                      <a:pt x="66" y="20"/>
                    </a:moveTo>
                    <a:cubicBezTo>
                      <a:pt x="66" y="20"/>
                      <a:pt x="65" y="20"/>
                      <a:pt x="65" y="20"/>
                    </a:cubicBezTo>
                    <a:cubicBezTo>
                      <a:pt x="48" y="28"/>
                      <a:pt x="30" y="38"/>
                      <a:pt x="13" y="48"/>
                    </a:cubicBezTo>
                    <a:cubicBezTo>
                      <a:pt x="13" y="48"/>
                      <a:pt x="11" y="49"/>
                      <a:pt x="10" y="50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4" y="47"/>
                      <a:pt x="16" y="46"/>
                      <a:pt x="18" y="44"/>
                    </a:cubicBezTo>
                    <a:cubicBezTo>
                      <a:pt x="23" y="41"/>
                      <a:pt x="27" y="39"/>
                      <a:pt x="32" y="36"/>
                    </a:cubicBezTo>
                    <a:cubicBezTo>
                      <a:pt x="42" y="31"/>
                      <a:pt x="52" y="25"/>
                      <a:pt x="62" y="20"/>
                    </a:cubicBezTo>
                    <a:cubicBezTo>
                      <a:pt x="63" y="20"/>
                      <a:pt x="64" y="20"/>
                      <a:pt x="66" y="20"/>
                    </a:cubicBezTo>
                    <a:close/>
                    <a:moveTo>
                      <a:pt x="38" y="25"/>
                    </a:moveTo>
                    <a:cubicBezTo>
                      <a:pt x="41" y="24"/>
                      <a:pt x="44" y="23"/>
                      <a:pt x="47" y="22"/>
                    </a:cubicBezTo>
                    <a:cubicBezTo>
                      <a:pt x="44" y="23"/>
                      <a:pt x="42" y="25"/>
                      <a:pt x="39" y="26"/>
                    </a:cubicBezTo>
                    <a:cubicBezTo>
                      <a:pt x="33" y="29"/>
                      <a:pt x="26" y="33"/>
                      <a:pt x="20" y="36"/>
                    </a:cubicBezTo>
                    <a:cubicBezTo>
                      <a:pt x="25" y="31"/>
                      <a:pt x="31" y="28"/>
                      <a:pt x="38" y="25"/>
                    </a:cubicBezTo>
                    <a:close/>
                    <a:moveTo>
                      <a:pt x="19" y="37"/>
                    </a:moveTo>
                    <a:cubicBezTo>
                      <a:pt x="19" y="37"/>
                      <a:pt x="19" y="37"/>
                      <a:pt x="19" y="37"/>
                    </a:cubicBezTo>
                    <a:cubicBezTo>
                      <a:pt x="26" y="34"/>
                      <a:pt x="33" y="30"/>
                      <a:pt x="40" y="27"/>
                    </a:cubicBezTo>
                    <a:cubicBezTo>
                      <a:pt x="43" y="25"/>
                      <a:pt x="46" y="23"/>
                      <a:pt x="49" y="22"/>
                    </a:cubicBezTo>
                    <a:cubicBezTo>
                      <a:pt x="50" y="22"/>
                      <a:pt x="51" y="21"/>
                      <a:pt x="52" y="21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1" y="22"/>
                      <a:pt x="49" y="23"/>
                      <a:pt x="47" y="24"/>
                    </a:cubicBezTo>
                    <a:cubicBezTo>
                      <a:pt x="37" y="29"/>
                      <a:pt x="26" y="34"/>
                      <a:pt x="16" y="40"/>
                    </a:cubicBezTo>
                    <a:cubicBezTo>
                      <a:pt x="17" y="39"/>
                      <a:pt x="18" y="38"/>
                      <a:pt x="19" y="37"/>
                    </a:cubicBezTo>
                    <a:close/>
                    <a:moveTo>
                      <a:pt x="7" y="85"/>
                    </a:moveTo>
                    <a:cubicBezTo>
                      <a:pt x="19" y="79"/>
                      <a:pt x="31" y="76"/>
                      <a:pt x="43" y="71"/>
                    </a:cubicBezTo>
                    <a:cubicBezTo>
                      <a:pt x="48" y="68"/>
                      <a:pt x="54" y="65"/>
                      <a:pt x="59" y="63"/>
                    </a:cubicBezTo>
                    <a:cubicBezTo>
                      <a:pt x="46" y="70"/>
                      <a:pt x="33" y="77"/>
                      <a:pt x="20" y="83"/>
                    </a:cubicBezTo>
                    <a:cubicBezTo>
                      <a:pt x="19" y="84"/>
                      <a:pt x="18" y="84"/>
                      <a:pt x="17" y="85"/>
                    </a:cubicBezTo>
                    <a:cubicBezTo>
                      <a:pt x="14" y="86"/>
                      <a:pt x="11" y="88"/>
                      <a:pt x="9" y="89"/>
                    </a:cubicBezTo>
                    <a:cubicBezTo>
                      <a:pt x="8" y="88"/>
                      <a:pt x="8" y="87"/>
                      <a:pt x="7" y="8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6" name="Freeform 86"/>
              <p:cNvSpPr>
                <a:spLocks noEditPoints="1"/>
              </p:cNvSpPr>
              <p:nvPr/>
            </p:nvSpPr>
            <p:spPr bwMode="auto">
              <a:xfrm>
                <a:off x="913085" y="2493131"/>
                <a:ext cx="242591" cy="258163"/>
              </a:xfrm>
              <a:custGeom>
                <a:avLst/>
                <a:gdLst>
                  <a:gd name="T0" fmla="*/ 67 w 125"/>
                  <a:gd name="T1" fmla="*/ 127 h 133"/>
                  <a:gd name="T2" fmla="*/ 12 w 125"/>
                  <a:gd name="T3" fmla="*/ 41 h 133"/>
                  <a:gd name="T4" fmla="*/ 38 w 125"/>
                  <a:gd name="T5" fmla="*/ 92 h 133"/>
                  <a:gd name="T6" fmla="*/ 15 w 125"/>
                  <a:gd name="T7" fmla="*/ 101 h 133"/>
                  <a:gd name="T8" fmla="*/ 10 w 125"/>
                  <a:gd name="T9" fmla="*/ 93 h 133"/>
                  <a:gd name="T10" fmla="*/ 10 w 125"/>
                  <a:gd name="T11" fmla="*/ 93 h 133"/>
                  <a:gd name="T12" fmla="*/ 10 w 125"/>
                  <a:gd name="T13" fmla="*/ 93 h 133"/>
                  <a:gd name="T14" fmla="*/ 60 w 125"/>
                  <a:gd name="T15" fmla="*/ 20 h 133"/>
                  <a:gd name="T16" fmla="*/ 51 w 125"/>
                  <a:gd name="T17" fmla="*/ 28 h 133"/>
                  <a:gd name="T18" fmla="*/ 75 w 125"/>
                  <a:gd name="T19" fmla="*/ 21 h 133"/>
                  <a:gd name="T20" fmla="*/ 85 w 125"/>
                  <a:gd name="T21" fmla="*/ 28 h 133"/>
                  <a:gd name="T22" fmla="*/ 81 w 125"/>
                  <a:gd name="T23" fmla="*/ 35 h 133"/>
                  <a:gd name="T24" fmla="*/ 58 w 125"/>
                  <a:gd name="T25" fmla="*/ 31 h 133"/>
                  <a:gd name="T26" fmla="*/ 39 w 125"/>
                  <a:gd name="T27" fmla="*/ 42 h 133"/>
                  <a:gd name="T28" fmla="*/ 69 w 125"/>
                  <a:gd name="T29" fmla="*/ 30 h 133"/>
                  <a:gd name="T30" fmla="*/ 69 w 125"/>
                  <a:gd name="T31" fmla="*/ 24 h 133"/>
                  <a:gd name="T32" fmla="*/ 55 w 125"/>
                  <a:gd name="T33" fmla="*/ 30 h 133"/>
                  <a:gd name="T34" fmla="*/ 18 w 125"/>
                  <a:gd name="T35" fmla="*/ 47 h 133"/>
                  <a:gd name="T36" fmla="*/ 7 w 125"/>
                  <a:gd name="T37" fmla="*/ 59 h 133"/>
                  <a:gd name="T38" fmla="*/ 6 w 125"/>
                  <a:gd name="T39" fmla="*/ 65 h 133"/>
                  <a:gd name="T40" fmla="*/ 24 w 125"/>
                  <a:gd name="T41" fmla="*/ 60 h 133"/>
                  <a:gd name="T42" fmla="*/ 92 w 125"/>
                  <a:gd name="T43" fmla="*/ 41 h 133"/>
                  <a:gd name="T44" fmla="*/ 29 w 125"/>
                  <a:gd name="T45" fmla="*/ 65 h 133"/>
                  <a:gd name="T46" fmla="*/ 55 w 125"/>
                  <a:gd name="T47" fmla="*/ 57 h 133"/>
                  <a:gd name="T48" fmla="*/ 111 w 125"/>
                  <a:gd name="T49" fmla="*/ 40 h 133"/>
                  <a:gd name="T50" fmla="*/ 101 w 125"/>
                  <a:gd name="T51" fmla="*/ 45 h 133"/>
                  <a:gd name="T52" fmla="*/ 54 w 125"/>
                  <a:gd name="T53" fmla="*/ 70 h 133"/>
                  <a:gd name="T54" fmla="*/ 115 w 125"/>
                  <a:gd name="T55" fmla="*/ 51 h 133"/>
                  <a:gd name="T56" fmla="*/ 67 w 125"/>
                  <a:gd name="T57" fmla="*/ 75 h 133"/>
                  <a:gd name="T58" fmla="*/ 66 w 125"/>
                  <a:gd name="T59" fmla="*/ 117 h 133"/>
                  <a:gd name="T60" fmla="*/ 108 w 125"/>
                  <a:gd name="T61" fmla="*/ 94 h 133"/>
                  <a:gd name="T62" fmla="*/ 79 w 125"/>
                  <a:gd name="T63" fmla="*/ 107 h 133"/>
                  <a:gd name="T64" fmla="*/ 118 w 125"/>
                  <a:gd name="T65" fmla="*/ 89 h 133"/>
                  <a:gd name="T66" fmla="*/ 78 w 125"/>
                  <a:gd name="T67" fmla="*/ 98 h 133"/>
                  <a:gd name="T68" fmla="*/ 33 w 125"/>
                  <a:gd name="T69" fmla="*/ 121 h 133"/>
                  <a:gd name="T70" fmla="*/ 26 w 125"/>
                  <a:gd name="T71" fmla="*/ 115 h 133"/>
                  <a:gd name="T72" fmla="*/ 102 w 125"/>
                  <a:gd name="T73" fmla="*/ 87 h 133"/>
                  <a:gd name="T74" fmla="*/ 81 w 125"/>
                  <a:gd name="T75" fmla="*/ 92 h 133"/>
                  <a:gd name="T76" fmla="*/ 99 w 125"/>
                  <a:gd name="T77" fmla="*/ 83 h 133"/>
                  <a:gd name="T78" fmla="*/ 119 w 125"/>
                  <a:gd name="T79" fmla="*/ 68 h 133"/>
                  <a:gd name="T80" fmla="*/ 76 w 125"/>
                  <a:gd name="T81" fmla="*/ 87 h 133"/>
                  <a:gd name="T82" fmla="*/ 119 w 125"/>
                  <a:gd name="T83" fmla="*/ 67 h 133"/>
                  <a:gd name="T84" fmla="*/ 22 w 125"/>
                  <a:gd name="T85" fmla="*/ 105 h 133"/>
                  <a:gd name="T86" fmla="*/ 119 w 125"/>
                  <a:gd name="T87" fmla="*/ 63 h 133"/>
                  <a:gd name="T88" fmla="*/ 19 w 125"/>
                  <a:gd name="T89" fmla="*/ 98 h 133"/>
                  <a:gd name="T90" fmla="*/ 45 w 125"/>
                  <a:gd name="T91" fmla="*/ 100 h 133"/>
                  <a:gd name="T92" fmla="*/ 41 w 125"/>
                  <a:gd name="T93" fmla="*/ 123 h 133"/>
                  <a:gd name="T94" fmla="*/ 43 w 125"/>
                  <a:gd name="T95" fmla="*/ 124 h 133"/>
                  <a:gd name="T96" fmla="*/ 108 w 125"/>
                  <a:gd name="T97" fmla="*/ 112 h 133"/>
                  <a:gd name="T98" fmla="*/ 77 w 125"/>
                  <a:gd name="T99" fmla="*/ 125 h 133"/>
                  <a:gd name="T100" fmla="*/ 71 w 125"/>
                  <a:gd name="T101" fmla="*/ 123 h 133"/>
                  <a:gd name="T102" fmla="*/ 111 w 125"/>
                  <a:gd name="T103" fmla="*/ 106 h 133"/>
                  <a:gd name="T104" fmla="*/ 93 w 125"/>
                  <a:gd name="T105" fmla="*/ 124 h 133"/>
                  <a:gd name="T106" fmla="*/ 113 w 125"/>
                  <a:gd name="T107" fmla="*/ 98 h 133"/>
                  <a:gd name="T108" fmla="*/ 60 w 125"/>
                  <a:gd name="T109" fmla="*/ 121 h 133"/>
                  <a:gd name="T110" fmla="*/ 71 w 125"/>
                  <a:gd name="T111" fmla="*/ 67 h 133"/>
                  <a:gd name="T112" fmla="*/ 109 w 125"/>
                  <a:gd name="T113" fmla="*/ 37 h 133"/>
                  <a:gd name="T114" fmla="*/ 98 w 125"/>
                  <a:gd name="T115" fmla="*/ 39 h 133"/>
                  <a:gd name="T116" fmla="*/ 23 w 125"/>
                  <a:gd name="T117" fmla="*/ 65 h 133"/>
                  <a:gd name="T118" fmla="*/ 74 w 125"/>
                  <a:gd name="T119" fmla="*/ 21 h 133"/>
                  <a:gd name="T120" fmla="*/ 18 w 125"/>
                  <a:gd name="T121" fmla="*/ 44 h 133"/>
                  <a:gd name="T122" fmla="*/ 20 w 125"/>
                  <a:gd name="T123" fmla="*/ 38 h 133"/>
                  <a:gd name="T124" fmla="*/ 59 w 125"/>
                  <a:gd name="T125" fmla="*/ 6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5" h="133">
                    <a:moveTo>
                      <a:pt x="29" y="122"/>
                    </a:moveTo>
                    <a:cubicBezTo>
                      <a:pt x="39" y="128"/>
                      <a:pt x="50" y="127"/>
                      <a:pt x="60" y="125"/>
                    </a:cubicBezTo>
                    <a:cubicBezTo>
                      <a:pt x="59" y="126"/>
                      <a:pt x="58" y="128"/>
                      <a:pt x="58" y="130"/>
                    </a:cubicBezTo>
                    <a:cubicBezTo>
                      <a:pt x="57" y="132"/>
                      <a:pt x="59" y="133"/>
                      <a:pt x="60" y="131"/>
                    </a:cubicBezTo>
                    <a:cubicBezTo>
                      <a:pt x="60" y="131"/>
                      <a:pt x="61" y="130"/>
                      <a:pt x="61" y="129"/>
                    </a:cubicBezTo>
                    <a:cubicBezTo>
                      <a:pt x="61" y="129"/>
                      <a:pt x="61" y="130"/>
                      <a:pt x="61" y="130"/>
                    </a:cubicBezTo>
                    <a:cubicBezTo>
                      <a:pt x="62" y="131"/>
                      <a:pt x="64" y="131"/>
                      <a:pt x="64" y="130"/>
                    </a:cubicBezTo>
                    <a:cubicBezTo>
                      <a:pt x="64" y="129"/>
                      <a:pt x="64" y="129"/>
                      <a:pt x="64" y="129"/>
                    </a:cubicBezTo>
                    <a:cubicBezTo>
                      <a:pt x="65" y="130"/>
                      <a:pt x="67" y="130"/>
                      <a:pt x="67" y="128"/>
                    </a:cubicBezTo>
                    <a:cubicBezTo>
                      <a:pt x="67" y="128"/>
                      <a:pt x="67" y="128"/>
                      <a:pt x="67" y="127"/>
                    </a:cubicBezTo>
                    <a:cubicBezTo>
                      <a:pt x="67" y="127"/>
                      <a:pt x="68" y="126"/>
                      <a:pt x="68" y="125"/>
                    </a:cubicBezTo>
                    <a:cubicBezTo>
                      <a:pt x="77" y="129"/>
                      <a:pt x="87" y="131"/>
                      <a:pt x="96" y="127"/>
                    </a:cubicBezTo>
                    <a:cubicBezTo>
                      <a:pt x="106" y="122"/>
                      <a:pt x="112" y="113"/>
                      <a:pt x="117" y="102"/>
                    </a:cubicBezTo>
                    <a:cubicBezTo>
                      <a:pt x="124" y="83"/>
                      <a:pt x="125" y="58"/>
                      <a:pt x="114" y="39"/>
                    </a:cubicBezTo>
                    <a:cubicBezTo>
                      <a:pt x="105" y="25"/>
                      <a:pt x="87" y="19"/>
                      <a:pt x="71" y="18"/>
                    </a:cubicBezTo>
                    <a:cubicBezTo>
                      <a:pt x="72" y="12"/>
                      <a:pt x="76" y="7"/>
                      <a:pt x="80" y="4"/>
                    </a:cubicBezTo>
                    <a:cubicBezTo>
                      <a:pt x="82" y="3"/>
                      <a:pt x="81" y="0"/>
                      <a:pt x="79" y="1"/>
                    </a:cubicBezTo>
                    <a:cubicBezTo>
                      <a:pt x="73" y="5"/>
                      <a:pt x="70" y="11"/>
                      <a:pt x="68" y="18"/>
                    </a:cubicBezTo>
                    <a:cubicBezTo>
                      <a:pt x="66" y="18"/>
                      <a:pt x="64" y="18"/>
                      <a:pt x="63" y="18"/>
                    </a:cubicBezTo>
                    <a:cubicBezTo>
                      <a:pt x="43" y="18"/>
                      <a:pt x="23" y="25"/>
                      <a:pt x="12" y="41"/>
                    </a:cubicBezTo>
                    <a:cubicBezTo>
                      <a:pt x="0" y="57"/>
                      <a:pt x="0" y="78"/>
                      <a:pt x="8" y="96"/>
                    </a:cubicBezTo>
                    <a:cubicBezTo>
                      <a:pt x="13" y="106"/>
                      <a:pt x="20" y="115"/>
                      <a:pt x="29" y="122"/>
                    </a:cubicBezTo>
                    <a:close/>
                    <a:moveTo>
                      <a:pt x="18" y="107"/>
                    </a:moveTo>
                    <a:cubicBezTo>
                      <a:pt x="26" y="104"/>
                      <a:pt x="32" y="101"/>
                      <a:pt x="39" y="97"/>
                    </a:cubicBezTo>
                    <a:cubicBezTo>
                      <a:pt x="47" y="94"/>
                      <a:pt x="55" y="91"/>
                      <a:pt x="62" y="88"/>
                    </a:cubicBezTo>
                    <a:cubicBezTo>
                      <a:pt x="55" y="91"/>
                      <a:pt x="48" y="95"/>
                      <a:pt x="42" y="98"/>
                    </a:cubicBezTo>
                    <a:cubicBezTo>
                      <a:pt x="35" y="102"/>
                      <a:pt x="26" y="105"/>
                      <a:pt x="21" y="110"/>
                    </a:cubicBezTo>
                    <a:cubicBezTo>
                      <a:pt x="20" y="109"/>
                      <a:pt x="19" y="108"/>
                      <a:pt x="18" y="107"/>
                    </a:cubicBezTo>
                    <a:close/>
                    <a:moveTo>
                      <a:pt x="15" y="101"/>
                    </a:moveTo>
                    <a:cubicBezTo>
                      <a:pt x="22" y="101"/>
                      <a:pt x="31" y="95"/>
                      <a:pt x="38" y="92"/>
                    </a:cubicBezTo>
                    <a:cubicBezTo>
                      <a:pt x="46" y="88"/>
                      <a:pt x="55" y="85"/>
                      <a:pt x="64" y="81"/>
                    </a:cubicBezTo>
                    <a:cubicBezTo>
                      <a:pt x="73" y="76"/>
                      <a:pt x="83" y="72"/>
                      <a:pt x="93" y="68"/>
                    </a:cubicBezTo>
                    <a:cubicBezTo>
                      <a:pt x="98" y="66"/>
                      <a:pt x="103" y="64"/>
                      <a:pt x="109" y="62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3" y="65"/>
                      <a:pt x="98" y="67"/>
                      <a:pt x="93" y="69"/>
                    </a:cubicBezTo>
                    <a:cubicBezTo>
                      <a:pt x="85" y="72"/>
                      <a:pt x="76" y="76"/>
                      <a:pt x="67" y="80"/>
                    </a:cubicBezTo>
                    <a:cubicBezTo>
                      <a:pt x="59" y="83"/>
                      <a:pt x="50" y="88"/>
                      <a:pt x="42" y="92"/>
                    </a:cubicBezTo>
                    <a:cubicBezTo>
                      <a:pt x="38" y="94"/>
                      <a:pt x="34" y="97"/>
                      <a:pt x="30" y="99"/>
                    </a:cubicBezTo>
                    <a:cubicBezTo>
                      <a:pt x="26" y="102"/>
                      <a:pt x="21" y="103"/>
                      <a:pt x="18" y="106"/>
                    </a:cubicBezTo>
                    <a:cubicBezTo>
                      <a:pt x="16" y="104"/>
                      <a:pt x="15" y="103"/>
                      <a:pt x="15" y="101"/>
                    </a:cubicBezTo>
                    <a:close/>
                    <a:moveTo>
                      <a:pt x="12" y="97"/>
                    </a:moveTo>
                    <a:cubicBezTo>
                      <a:pt x="15" y="97"/>
                      <a:pt x="17" y="96"/>
                      <a:pt x="20" y="94"/>
                    </a:cubicBezTo>
                    <a:cubicBezTo>
                      <a:pt x="24" y="92"/>
                      <a:pt x="28" y="91"/>
                      <a:pt x="33" y="89"/>
                    </a:cubicBezTo>
                    <a:cubicBezTo>
                      <a:pt x="43" y="85"/>
                      <a:pt x="53" y="81"/>
                      <a:pt x="63" y="77"/>
                    </a:cubicBezTo>
                    <a:cubicBezTo>
                      <a:pt x="65" y="76"/>
                      <a:pt x="66" y="76"/>
                      <a:pt x="68" y="75"/>
                    </a:cubicBezTo>
                    <a:cubicBezTo>
                      <a:pt x="67" y="76"/>
                      <a:pt x="66" y="76"/>
                      <a:pt x="65" y="77"/>
                    </a:cubicBezTo>
                    <a:cubicBezTo>
                      <a:pt x="56" y="80"/>
                      <a:pt x="47" y="84"/>
                      <a:pt x="39" y="88"/>
                    </a:cubicBezTo>
                    <a:cubicBezTo>
                      <a:pt x="30" y="92"/>
                      <a:pt x="22" y="95"/>
                      <a:pt x="14" y="100"/>
                    </a:cubicBezTo>
                    <a:cubicBezTo>
                      <a:pt x="13" y="99"/>
                      <a:pt x="13" y="98"/>
                      <a:pt x="12" y="97"/>
                    </a:cubicBezTo>
                    <a:close/>
                    <a:moveTo>
                      <a:pt x="10" y="93"/>
                    </a:moveTo>
                    <a:cubicBezTo>
                      <a:pt x="10" y="93"/>
                      <a:pt x="10" y="93"/>
                      <a:pt x="10" y="93"/>
                    </a:cubicBezTo>
                    <a:cubicBezTo>
                      <a:pt x="14" y="92"/>
                      <a:pt x="18" y="90"/>
                      <a:pt x="21" y="89"/>
                    </a:cubicBezTo>
                    <a:cubicBezTo>
                      <a:pt x="26" y="86"/>
                      <a:pt x="31" y="84"/>
                      <a:pt x="36" y="82"/>
                    </a:cubicBezTo>
                    <a:cubicBezTo>
                      <a:pt x="45" y="78"/>
                      <a:pt x="55" y="74"/>
                      <a:pt x="64" y="70"/>
                    </a:cubicBezTo>
                    <a:cubicBezTo>
                      <a:pt x="65" y="70"/>
                      <a:pt x="67" y="69"/>
                      <a:pt x="68" y="69"/>
                    </a:cubicBezTo>
                    <a:cubicBezTo>
                      <a:pt x="65" y="70"/>
                      <a:pt x="63" y="71"/>
                      <a:pt x="60" y="72"/>
                    </a:cubicBezTo>
                    <a:cubicBezTo>
                      <a:pt x="51" y="76"/>
                      <a:pt x="42" y="80"/>
                      <a:pt x="33" y="84"/>
                    </a:cubicBezTo>
                    <a:cubicBezTo>
                      <a:pt x="29" y="86"/>
                      <a:pt x="26" y="88"/>
                      <a:pt x="22" y="90"/>
                    </a:cubicBezTo>
                    <a:cubicBezTo>
                      <a:pt x="18" y="92"/>
                      <a:pt x="15" y="94"/>
                      <a:pt x="12" y="96"/>
                    </a:cubicBezTo>
                    <a:cubicBezTo>
                      <a:pt x="11" y="95"/>
                      <a:pt x="11" y="94"/>
                      <a:pt x="10" y="93"/>
                    </a:cubicBezTo>
                    <a:close/>
                    <a:moveTo>
                      <a:pt x="18" y="85"/>
                    </a:moveTo>
                    <a:cubicBezTo>
                      <a:pt x="24" y="83"/>
                      <a:pt x="30" y="81"/>
                      <a:pt x="35" y="79"/>
                    </a:cubicBezTo>
                    <a:cubicBezTo>
                      <a:pt x="50" y="72"/>
                      <a:pt x="64" y="66"/>
                      <a:pt x="78" y="60"/>
                    </a:cubicBezTo>
                    <a:cubicBezTo>
                      <a:pt x="84" y="58"/>
                      <a:pt x="90" y="56"/>
                      <a:pt x="95" y="54"/>
                    </a:cubicBezTo>
                    <a:cubicBezTo>
                      <a:pt x="94" y="54"/>
                      <a:pt x="92" y="55"/>
                      <a:pt x="91" y="56"/>
                    </a:cubicBezTo>
                    <a:cubicBezTo>
                      <a:pt x="81" y="61"/>
                      <a:pt x="71" y="65"/>
                      <a:pt x="61" y="69"/>
                    </a:cubicBezTo>
                    <a:cubicBezTo>
                      <a:pt x="52" y="72"/>
                      <a:pt x="44" y="76"/>
                      <a:pt x="36" y="80"/>
                    </a:cubicBezTo>
                    <a:cubicBezTo>
                      <a:pt x="32" y="82"/>
                      <a:pt x="28" y="83"/>
                      <a:pt x="24" y="85"/>
                    </a:cubicBezTo>
                    <a:cubicBezTo>
                      <a:pt x="19" y="87"/>
                      <a:pt x="15" y="90"/>
                      <a:pt x="10" y="92"/>
                    </a:cubicBezTo>
                    <a:cubicBezTo>
                      <a:pt x="10" y="92"/>
                      <a:pt x="10" y="93"/>
                      <a:pt x="10" y="93"/>
                    </a:cubicBezTo>
                    <a:cubicBezTo>
                      <a:pt x="10" y="92"/>
                      <a:pt x="9" y="91"/>
                      <a:pt x="9" y="90"/>
                    </a:cubicBezTo>
                    <a:cubicBezTo>
                      <a:pt x="12" y="89"/>
                      <a:pt x="15" y="87"/>
                      <a:pt x="18" y="85"/>
                    </a:cubicBezTo>
                    <a:close/>
                    <a:moveTo>
                      <a:pt x="60" y="20"/>
                    </a:moveTo>
                    <a:cubicBezTo>
                      <a:pt x="45" y="27"/>
                      <a:pt x="30" y="35"/>
                      <a:pt x="16" y="42"/>
                    </a:cubicBezTo>
                    <a:cubicBezTo>
                      <a:pt x="15" y="42"/>
                      <a:pt x="15" y="43"/>
                      <a:pt x="14" y="43"/>
                    </a:cubicBezTo>
                    <a:cubicBezTo>
                      <a:pt x="15" y="43"/>
                      <a:pt x="15" y="42"/>
                      <a:pt x="15" y="42"/>
                    </a:cubicBezTo>
                    <a:cubicBezTo>
                      <a:pt x="17" y="41"/>
                      <a:pt x="18" y="40"/>
                      <a:pt x="20" y="39"/>
                    </a:cubicBezTo>
                    <a:cubicBezTo>
                      <a:pt x="23" y="37"/>
                      <a:pt x="27" y="34"/>
                      <a:pt x="31" y="32"/>
                    </a:cubicBezTo>
                    <a:cubicBezTo>
                      <a:pt x="39" y="28"/>
                      <a:pt x="47" y="25"/>
                      <a:pt x="55" y="21"/>
                    </a:cubicBezTo>
                    <a:cubicBezTo>
                      <a:pt x="56" y="21"/>
                      <a:pt x="58" y="21"/>
                      <a:pt x="60" y="20"/>
                    </a:cubicBezTo>
                    <a:close/>
                    <a:moveTo>
                      <a:pt x="14" y="44"/>
                    </a:moveTo>
                    <a:cubicBezTo>
                      <a:pt x="21" y="41"/>
                      <a:pt x="28" y="37"/>
                      <a:pt x="35" y="33"/>
                    </a:cubicBezTo>
                    <a:cubicBezTo>
                      <a:pt x="40" y="31"/>
                      <a:pt x="44" y="29"/>
                      <a:pt x="48" y="26"/>
                    </a:cubicBezTo>
                    <a:cubicBezTo>
                      <a:pt x="50" y="26"/>
                      <a:pt x="51" y="25"/>
                      <a:pt x="53" y="24"/>
                    </a:cubicBezTo>
                    <a:cubicBezTo>
                      <a:pt x="39" y="32"/>
                      <a:pt x="25" y="40"/>
                      <a:pt x="11" y="48"/>
                    </a:cubicBezTo>
                    <a:cubicBezTo>
                      <a:pt x="12" y="47"/>
                      <a:pt x="13" y="45"/>
                      <a:pt x="14" y="44"/>
                    </a:cubicBezTo>
                    <a:close/>
                    <a:moveTo>
                      <a:pt x="10" y="50"/>
                    </a:moveTo>
                    <a:cubicBezTo>
                      <a:pt x="14" y="49"/>
                      <a:pt x="17" y="47"/>
                      <a:pt x="20" y="45"/>
                    </a:cubicBezTo>
                    <a:cubicBezTo>
                      <a:pt x="25" y="42"/>
                      <a:pt x="30" y="39"/>
                      <a:pt x="35" y="37"/>
                    </a:cubicBezTo>
                    <a:cubicBezTo>
                      <a:pt x="40" y="34"/>
                      <a:pt x="46" y="31"/>
                      <a:pt x="51" y="28"/>
                    </a:cubicBezTo>
                    <a:cubicBezTo>
                      <a:pt x="46" y="31"/>
                      <a:pt x="41" y="34"/>
                      <a:pt x="37" y="36"/>
                    </a:cubicBezTo>
                    <a:cubicBezTo>
                      <a:pt x="31" y="39"/>
                      <a:pt x="26" y="42"/>
                      <a:pt x="21" y="45"/>
                    </a:cubicBezTo>
                    <a:cubicBezTo>
                      <a:pt x="18" y="46"/>
                      <a:pt x="15" y="48"/>
                      <a:pt x="12" y="50"/>
                    </a:cubicBezTo>
                    <a:cubicBezTo>
                      <a:pt x="11" y="50"/>
                      <a:pt x="11" y="50"/>
                      <a:pt x="10" y="50"/>
                    </a:cubicBezTo>
                    <a:cubicBezTo>
                      <a:pt x="10" y="50"/>
                      <a:pt x="10" y="50"/>
                      <a:pt x="10" y="50"/>
                    </a:cubicBezTo>
                    <a:close/>
                    <a:moveTo>
                      <a:pt x="75" y="21"/>
                    </a:moveTo>
                    <a:cubicBezTo>
                      <a:pt x="77" y="21"/>
                      <a:pt x="80" y="22"/>
                      <a:pt x="82" y="22"/>
                    </a:cubicBezTo>
                    <a:cubicBezTo>
                      <a:pt x="77" y="24"/>
                      <a:pt x="73" y="26"/>
                      <a:pt x="69" y="28"/>
                    </a:cubicBezTo>
                    <a:cubicBezTo>
                      <a:pt x="69" y="27"/>
                      <a:pt x="69" y="26"/>
                      <a:pt x="69" y="25"/>
                    </a:cubicBezTo>
                    <a:cubicBezTo>
                      <a:pt x="71" y="23"/>
                      <a:pt x="73" y="22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close/>
                    <a:moveTo>
                      <a:pt x="97" y="28"/>
                    </a:moveTo>
                    <a:cubicBezTo>
                      <a:pt x="82" y="34"/>
                      <a:pt x="68" y="40"/>
                      <a:pt x="54" y="46"/>
                    </a:cubicBezTo>
                    <a:cubicBezTo>
                      <a:pt x="41" y="52"/>
                      <a:pt x="28" y="58"/>
                      <a:pt x="15" y="65"/>
                    </a:cubicBezTo>
                    <a:cubicBezTo>
                      <a:pt x="12" y="66"/>
                      <a:pt x="8" y="68"/>
                      <a:pt x="6" y="69"/>
                    </a:cubicBezTo>
                    <a:cubicBezTo>
                      <a:pt x="9" y="67"/>
                      <a:pt x="12" y="65"/>
                      <a:pt x="14" y="64"/>
                    </a:cubicBezTo>
                    <a:cubicBezTo>
                      <a:pt x="21" y="60"/>
                      <a:pt x="27" y="56"/>
                      <a:pt x="34" y="53"/>
                    </a:cubicBezTo>
                    <a:cubicBezTo>
                      <a:pt x="46" y="47"/>
                      <a:pt x="58" y="41"/>
                      <a:pt x="71" y="35"/>
                    </a:cubicBezTo>
                    <a:cubicBezTo>
                      <a:pt x="76" y="35"/>
                      <a:pt x="81" y="33"/>
                      <a:pt x="86" y="31"/>
                    </a:cubicBezTo>
                    <a:cubicBezTo>
                      <a:pt x="87" y="31"/>
                      <a:pt x="86" y="28"/>
                      <a:pt x="85" y="28"/>
                    </a:cubicBezTo>
                    <a:cubicBezTo>
                      <a:pt x="83" y="29"/>
                      <a:pt x="81" y="30"/>
                      <a:pt x="80" y="30"/>
                    </a:cubicBezTo>
                    <a:cubicBezTo>
                      <a:pt x="80" y="30"/>
                      <a:pt x="81" y="30"/>
                      <a:pt x="82" y="29"/>
                    </a:cubicBezTo>
                    <a:cubicBezTo>
                      <a:pt x="82" y="29"/>
                      <a:pt x="82" y="29"/>
                      <a:pt x="82" y="29"/>
                    </a:cubicBezTo>
                    <a:cubicBezTo>
                      <a:pt x="84" y="28"/>
                      <a:pt x="86" y="27"/>
                      <a:pt x="88" y="26"/>
                    </a:cubicBezTo>
                    <a:cubicBezTo>
                      <a:pt x="89" y="26"/>
                      <a:pt x="89" y="25"/>
                      <a:pt x="89" y="25"/>
                    </a:cubicBezTo>
                    <a:cubicBezTo>
                      <a:pt x="89" y="25"/>
                      <a:pt x="89" y="25"/>
                      <a:pt x="90" y="25"/>
                    </a:cubicBezTo>
                    <a:cubicBezTo>
                      <a:pt x="92" y="25"/>
                      <a:pt x="94" y="26"/>
                      <a:pt x="97" y="28"/>
                    </a:cubicBezTo>
                    <a:close/>
                    <a:moveTo>
                      <a:pt x="97" y="28"/>
                    </a:moveTo>
                    <a:cubicBezTo>
                      <a:pt x="97" y="28"/>
                      <a:pt x="96" y="28"/>
                      <a:pt x="96" y="29"/>
                    </a:cubicBezTo>
                    <a:cubicBezTo>
                      <a:pt x="91" y="31"/>
                      <a:pt x="86" y="33"/>
                      <a:pt x="81" y="35"/>
                    </a:cubicBezTo>
                    <a:cubicBezTo>
                      <a:pt x="83" y="34"/>
                      <a:pt x="85" y="33"/>
                      <a:pt x="87" y="33"/>
                    </a:cubicBezTo>
                    <a:cubicBezTo>
                      <a:pt x="89" y="32"/>
                      <a:pt x="91" y="31"/>
                      <a:pt x="94" y="30"/>
                    </a:cubicBezTo>
                    <a:cubicBezTo>
                      <a:pt x="94" y="29"/>
                      <a:pt x="96" y="28"/>
                      <a:pt x="97" y="28"/>
                    </a:cubicBezTo>
                    <a:cubicBezTo>
                      <a:pt x="97" y="28"/>
                      <a:pt x="97" y="28"/>
                      <a:pt x="97" y="28"/>
                    </a:cubicBezTo>
                    <a:close/>
                    <a:moveTo>
                      <a:pt x="62" y="35"/>
                    </a:moveTo>
                    <a:cubicBezTo>
                      <a:pt x="64" y="35"/>
                      <a:pt x="66" y="35"/>
                      <a:pt x="67" y="35"/>
                    </a:cubicBezTo>
                    <a:cubicBezTo>
                      <a:pt x="55" y="41"/>
                      <a:pt x="42" y="46"/>
                      <a:pt x="29" y="52"/>
                    </a:cubicBezTo>
                    <a:cubicBezTo>
                      <a:pt x="40" y="47"/>
                      <a:pt x="51" y="41"/>
                      <a:pt x="61" y="35"/>
                    </a:cubicBezTo>
                    <a:cubicBezTo>
                      <a:pt x="62" y="35"/>
                      <a:pt x="62" y="35"/>
                      <a:pt x="62" y="35"/>
                    </a:cubicBezTo>
                    <a:close/>
                    <a:moveTo>
                      <a:pt x="58" y="31"/>
                    </a:moveTo>
                    <a:cubicBezTo>
                      <a:pt x="61" y="29"/>
                      <a:pt x="64" y="28"/>
                      <a:pt x="66" y="26"/>
                    </a:cubicBezTo>
                    <a:cubicBezTo>
                      <a:pt x="66" y="27"/>
                      <a:pt x="66" y="28"/>
                      <a:pt x="66" y="29"/>
                    </a:cubicBezTo>
                    <a:cubicBezTo>
                      <a:pt x="65" y="30"/>
                      <a:pt x="63" y="31"/>
                      <a:pt x="61" y="32"/>
                    </a:cubicBezTo>
                    <a:cubicBezTo>
                      <a:pt x="60" y="32"/>
                      <a:pt x="59" y="31"/>
                      <a:pt x="58" y="31"/>
                    </a:cubicBezTo>
                    <a:close/>
                    <a:moveTo>
                      <a:pt x="57" y="34"/>
                    </a:moveTo>
                    <a:cubicBezTo>
                      <a:pt x="53" y="36"/>
                      <a:pt x="48" y="38"/>
                      <a:pt x="44" y="40"/>
                    </a:cubicBezTo>
                    <a:cubicBezTo>
                      <a:pt x="33" y="46"/>
                      <a:pt x="21" y="51"/>
                      <a:pt x="10" y="57"/>
                    </a:cubicBezTo>
                    <a:cubicBezTo>
                      <a:pt x="10" y="57"/>
                      <a:pt x="10" y="57"/>
                      <a:pt x="11" y="57"/>
                    </a:cubicBezTo>
                    <a:cubicBezTo>
                      <a:pt x="14" y="56"/>
                      <a:pt x="17" y="54"/>
                      <a:pt x="20" y="52"/>
                    </a:cubicBezTo>
                    <a:cubicBezTo>
                      <a:pt x="26" y="48"/>
                      <a:pt x="33" y="45"/>
                      <a:pt x="39" y="42"/>
                    </a:cubicBezTo>
                    <a:cubicBezTo>
                      <a:pt x="44" y="39"/>
                      <a:pt x="50" y="36"/>
                      <a:pt x="55" y="33"/>
                    </a:cubicBezTo>
                    <a:cubicBezTo>
                      <a:pt x="56" y="33"/>
                      <a:pt x="57" y="34"/>
                      <a:pt x="57" y="34"/>
                    </a:cubicBezTo>
                    <a:close/>
                    <a:moveTo>
                      <a:pt x="66" y="30"/>
                    </a:moveTo>
                    <a:cubicBezTo>
                      <a:pt x="66" y="31"/>
                      <a:pt x="66" y="31"/>
                      <a:pt x="67" y="32"/>
                    </a:cubicBezTo>
                    <a:cubicBezTo>
                      <a:pt x="66" y="32"/>
                      <a:pt x="66" y="32"/>
                      <a:pt x="65" y="32"/>
                    </a:cubicBezTo>
                    <a:cubicBezTo>
                      <a:pt x="64" y="32"/>
                      <a:pt x="64" y="32"/>
                      <a:pt x="63" y="32"/>
                    </a:cubicBezTo>
                    <a:cubicBezTo>
                      <a:pt x="64" y="31"/>
                      <a:pt x="65" y="31"/>
                      <a:pt x="66" y="30"/>
                    </a:cubicBezTo>
                    <a:close/>
                    <a:moveTo>
                      <a:pt x="69" y="29"/>
                    </a:moveTo>
                    <a:cubicBezTo>
                      <a:pt x="73" y="27"/>
                      <a:pt x="77" y="25"/>
                      <a:pt x="80" y="23"/>
                    </a:cubicBezTo>
                    <a:cubicBezTo>
                      <a:pt x="77" y="25"/>
                      <a:pt x="73" y="28"/>
                      <a:pt x="69" y="30"/>
                    </a:cubicBezTo>
                    <a:cubicBezTo>
                      <a:pt x="69" y="30"/>
                      <a:pt x="69" y="29"/>
                      <a:pt x="69" y="29"/>
                    </a:cubicBezTo>
                    <a:close/>
                    <a:moveTo>
                      <a:pt x="82" y="28"/>
                    </a:moveTo>
                    <a:cubicBezTo>
                      <a:pt x="80" y="29"/>
                      <a:pt x="77" y="30"/>
                      <a:pt x="75" y="31"/>
                    </a:cubicBezTo>
                    <a:cubicBezTo>
                      <a:pt x="73" y="32"/>
                      <a:pt x="71" y="32"/>
                      <a:pt x="69" y="32"/>
                    </a:cubicBezTo>
                    <a:cubicBezTo>
                      <a:pt x="69" y="32"/>
                      <a:pt x="69" y="31"/>
                      <a:pt x="69" y="31"/>
                    </a:cubicBezTo>
                    <a:cubicBezTo>
                      <a:pt x="74" y="29"/>
                      <a:pt x="78" y="26"/>
                      <a:pt x="82" y="23"/>
                    </a:cubicBezTo>
                    <a:cubicBezTo>
                      <a:pt x="82" y="23"/>
                      <a:pt x="82" y="22"/>
                      <a:pt x="82" y="22"/>
                    </a:cubicBezTo>
                    <a:cubicBezTo>
                      <a:pt x="85" y="23"/>
                      <a:pt x="87" y="23"/>
                      <a:pt x="89" y="24"/>
                    </a:cubicBezTo>
                    <a:cubicBezTo>
                      <a:pt x="86" y="26"/>
                      <a:pt x="84" y="27"/>
                      <a:pt x="82" y="28"/>
                    </a:cubicBezTo>
                    <a:close/>
                    <a:moveTo>
                      <a:pt x="69" y="24"/>
                    </a:moveTo>
                    <a:cubicBezTo>
                      <a:pt x="69" y="24"/>
                      <a:pt x="69" y="24"/>
                      <a:pt x="69" y="24"/>
                    </a:cubicBezTo>
                    <a:cubicBezTo>
                      <a:pt x="71" y="23"/>
                      <a:pt x="72" y="22"/>
                      <a:pt x="73" y="21"/>
                    </a:cubicBezTo>
                    <a:cubicBezTo>
                      <a:pt x="72" y="22"/>
                      <a:pt x="71" y="23"/>
                      <a:pt x="69" y="24"/>
                    </a:cubicBezTo>
                    <a:close/>
                    <a:moveTo>
                      <a:pt x="66" y="25"/>
                    </a:moveTo>
                    <a:cubicBezTo>
                      <a:pt x="63" y="27"/>
                      <a:pt x="60" y="29"/>
                      <a:pt x="57" y="31"/>
                    </a:cubicBezTo>
                    <a:cubicBezTo>
                      <a:pt x="57" y="31"/>
                      <a:pt x="57" y="31"/>
                      <a:pt x="56" y="30"/>
                    </a:cubicBezTo>
                    <a:cubicBezTo>
                      <a:pt x="60" y="29"/>
                      <a:pt x="63" y="27"/>
                      <a:pt x="66" y="25"/>
                    </a:cubicBezTo>
                    <a:cubicBezTo>
                      <a:pt x="66" y="25"/>
                      <a:pt x="66" y="25"/>
                      <a:pt x="66" y="25"/>
                    </a:cubicBezTo>
                    <a:close/>
                    <a:moveTo>
                      <a:pt x="60" y="27"/>
                    </a:moveTo>
                    <a:cubicBezTo>
                      <a:pt x="59" y="28"/>
                      <a:pt x="57" y="29"/>
                      <a:pt x="55" y="30"/>
                    </a:cubicBezTo>
                    <a:cubicBezTo>
                      <a:pt x="55" y="30"/>
                      <a:pt x="54" y="29"/>
                      <a:pt x="53" y="29"/>
                    </a:cubicBezTo>
                    <a:cubicBezTo>
                      <a:pt x="52" y="28"/>
                      <a:pt x="50" y="31"/>
                      <a:pt x="52" y="32"/>
                    </a:cubicBezTo>
                    <a:cubicBezTo>
                      <a:pt x="52" y="32"/>
                      <a:pt x="52" y="32"/>
                      <a:pt x="52" y="32"/>
                    </a:cubicBezTo>
                    <a:cubicBezTo>
                      <a:pt x="49" y="33"/>
                      <a:pt x="46" y="34"/>
                      <a:pt x="43" y="36"/>
                    </a:cubicBezTo>
                    <a:cubicBezTo>
                      <a:pt x="38" y="38"/>
                      <a:pt x="32" y="41"/>
                      <a:pt x="27" y="43"/>
                    </a:cubicBezTo>
                    <a:cubicBezTo>
                      <a:pt x="21" y="46"/>
                      <a:pt x="16" y="50"/>
                      <a:pt x="10" y="51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11" y="51"/>
                      <a:pt x="12" y="50"/>
                      <a:pt x="12" y="50"/>
                    </a:cubicBezTo>
                    <a:cubicBezTo>
                      <a:pt x="14" y="50"/>
                      <a:pt x="16" y="48"/>
                      <a:pt x="18" y="47"/>
                    </a:cubicBezTo>
                    <a:cubicBezTo>
                      <a:pt x="24" y="44"/>
                      <a:pt x="30" y="41"/>
                      <a:pt x="35" y="38"/>
                    </a:cubicBezTo>
                    <a:cubicBezTo>
                      <a:pt x="46" y="32"/>
                      <a:pt x="56" y="26"/>
                      <a:pt x="67" y="21"/>
                    </a:cubicBezTo>
                    <a:cubicBezTo>
                      <a:pt x="67" y="22"/>
                      <a:pt x="67" y="23"/>
                      <a:pt x="67" y="24"/>
                    </a:cubicBezTo>
                    <a:cubicBezTo>
                      <a:pt x="64" y="25"/>
                      <a:pt x="62" y="26"/>
                      <a:pt x="60" y="27"/>
                    </a:cubicBezTo>
                    <a:close/>
                    <a:moveTo>
                      <a:pt x="9" y="52"/>
                    </a:moveTo>
                    <a:cubicBezTo>
                      <a:pt x="13" y="51"/>
                      <a:pt x="16" y="50"/>
                      <a:pt x="19" y="48"/>
                    </a:cubicBezTo>
                    <a:cubicBezTo>
                      <a:pt x="25" y="45"/>
                      <a:pt x="31" y="42"/>
                      <a:pt x="37" y="39"/>
                    </a:cubicBezTo>
                    <a:cubicBezTo>
                      <a:pt x="42" y="37"/>
                      <a:pt x="48" y="35"/>
                      <a:pt x="53" y="32"/>
                    </a:cubicBezTo>
                    <a:cubicBezTo>
                      <a:pt x="53" y="32"/>
                      <a:pt x="54" y="32"/>
                      <a:pt x="54" y="33"/>
                    </a:cubicBezTo>
                    <a:cubicBezTo>
                      <a:pt x="38" y="41"/>
                      <a:pt x="22" y="49"/>
                      <a:pt x="7" y="59"/>
                    </a:cubicBezTo>
                    <a:cubicBezTo>
                      <a:pt x="8" y="56"/>
                      <a:pt x="8" y="54"/>
                      <a:pt x="9" y="52"/>
                    </a:cubicBezTo>
                    <a:close/>
                    <a:moveTo>
                      <a:pt x="7" y="60"/>
                    </a:moveTo>
                    <a:cubicBezTo>
                      <a:pt x="11" y="59"/>
                      <a:pt x="16" y="55"/>
                      <a:pt x="20" y="53"/>
                    </a:cubicBezTo>
                    <a:cubicBezTo>
                      <a:pt x="26" y="50"/>
                      <a:pt x="33" y="46"/>
                      <a:pt x="39" y="43"/>
                    </a:cubicBezTo>
                    <a:cubicBezTo>
                      <a:pt x="46" y="40"/>
                      <a:pt x="52" y="37"/>
                      <a:pt x="58" y="34"/>
                    </a:cubicBezTo>
                    <a:cubicBezTo>
                      <a:pt x="59" y="34"/>
                      <a:pt x="60" y="35"/>
                      <a:pt x="61" y="35"/>
                    </a:cubicBezTo>
                    <a:cubicBezTo>
                      <a:pt x="55" y="38"/>
                      <a:pt x="49" y="41"/>
                      <a:pt x="43" y="44"/>
                    </a:cubicBezTo>
                    <a:cubicBezTo>
                      <a:pt x="34" y="49"/>
                      <a:pt x="25" y="54"/>
                      <a:pt x="16" y="59"/>
                    </a:cubicBezTo>
                    <a:cubicBezTo>
                      <a:pt x="14" y="60"/>
                      <a:pt x="13" y="61"/>
                      <a:pt x="11" y="62"/>
                    </a:cubicBezTo>
                    <a:cubicBezTo>
                      <a:pt x="9" y="63"/>
                      <a:pt x="7" y="64"/>
                      <a:pt x="6" y="65"/>
                    </a:cubicBezTo>
                    <a:cubicBezTo>
                      <a:pt x="6" y="63"/>
                      <a:pt x="6" y="62"/>
                      <a:pt x="7" y="60"/>
                    </a:cubicBezTo>
                    <a:close/>
                    <a:moveTo>
                      <a:pt x="12" y="62"/>
                    </a:moveTo>
                    <a:cubicBezTo>
                      <a:pt x="15" y="60"/>
                      <a:pt x="19" y="58"/>
                      <a:pt x="22" y="57"/>
                    </a:cubicBezTo>
                    <a:cubicBezTo>
                      <a:pt x="30" y="53"/>
                      <a:pt x="38" y="49"/>
                      <a:pt x="46" y="45"/>
                    </a:cubicBezTo>
                    <a:cubicBezTo>
                      <a:pt x="52" y="43"/>
                      <a:pt x="57" y="40"/>
                      <a:pt x="63" y="38"/>
                    </a:cubicBezTo>
                    <a:cubicBezTo>
                      <a:pt x="43" y="48"/>
                      <a:pt x="23" y="56"/>
                      <a:pt x="5" y="69"/>
                    </a:cubicBezTo>
                    <a:cubicBezTo>
                      <a:pt x="5" y="68"/>
                      <a:pt x="6" y="67"/>
                      <a:pt x="6" y="66"/>
                    </a:cubicBezTo>
                    <a:cubicBezTo>
                      <a:pt x="8" y="65"/>
                      <a:pt x="10" y="63"/>
                      <a:pt x="12" y="62"/>
                    </a:cubicBezTo>
                    <a:close/>
                    <a:moveTo>
                      <a:pt x="5" y="70"/>
                    </a:moveTo>
                    <a:cubicBezTo>
                      <a:pt x="12" y="67"/>
                      <a:pt x="18" y="64"/>
                      <a:pt x="24" y="60"/>
                    </a:cubicBezTo>
                    <a:cubicBezTo>
                      <a:pt x="32" y="56"/>
                      <a:pt x="41" y="52"/>
                      <a:pt x="49" y="49"/>
                    </a:cubicBezTo>
                    <a:cubicBezTo>
                      <a:pt x="53" y="47"/>
                      <a:pt x="56" y="46"/>
                      <a:pt x="60" y="44"/>
                    </a:cubicBezTo>
                    <a:cubicBezTo>
                      <a:pt x="56" y="46"/>
                      <a:pt x="53" y="47"/>
                      <a:pt x="50" y="49"/>
                    </a:cubicBezTo>
                    <a:cubicBezTo>
                      <a:pt x="42" y="53"/>
                      <a:pt x="34" y="57"/>
                      <a:pt x="26" y="61"/>
                    </a:cubicBezTo>
                    <a:cubicBezTo>
                      <a:pt x="19" y="65"/>
                      <a:pt x="12" y="69"/>
                      <a:pt x="5" y="73"/>
                    </a:cubicBezTo>
                    <a:cubicBezTo>
                      <a:pt x="5" y="72"/>
                      <a:pt x="5" y="71"/>
                      <a:pt x="5" y="70"/>
                    </a:cubicBezTo>
                    <a:close/>
                    <a:moveTo>
                      <a:pt x="104" y="32"/>
                    </a:moveTo>
                    <a:cubicBezTo>
                      <a:pt x="104" y="33"/>
                      <a:pt x="105" y="34"/>
                      <a:pt x="106" y="35"/>
                    </a:cubicBezTo>
                    <a:cubicBezTo>
                      <a:pt x="104" y="35"/>
                      <a:pt x="103" y="36"/>
                      <a:pt x="101" y="37"/>
                    </a:cubicBezTo>
                    <a:cubicBezTo>
                      <a:pt x="98" y="38"/>
                      <a:pt x="95" y="39"/>
                      <a:pt x="92" y="41"/>
                    </a:cubicBezTo>
                    <a:cubicBezTo>
                      <a:pt x="88" y="42"/>
                      <a:pt x="85" y="43"/>
                      <a:pt x="82" y="44"/>
                    </a:cubicBezTo>
                    <a:cubicBezTo>
                      <a:pt x="78" y="46"/>
                      <a:pt x="74" y="48"/>
                      <a:pt x="70" y="49"/>
                    </a:cubicBezTo>
                    <a:cubicBezTo>
                      <a:pt x="67" y="51"/>
                      <a:pt x="63" y="52"/>
                      <a:pt x="60" y="54"/>
                    </a:cubicBezTo>
                    <a:cubicBezTo>
                      <a:pt x="46" y="59"/>
                      <a:pt x="32" y="65"/>
                      <a:pt x="19" y="71"/>
                    </a:cubicBezTo>
                    <a:cubicBezTo>
                      <a:pt x="18" y="71"/>
                      <a:pt x="18" y="71"/>
                      <a:pt x="17" y="72"/>
                    </a:cubicBezTo>
                    <a:cubicBezTo>
                      <a:pt x="22" y="69"/>
                      <a:pt x="26" y="67"/>
                      <a:pt x="31" y="65"/>
                    </a:cubicBezTo>
                    <a:cubicBezTo>
                      <a:pt x="42" y="59"/>
                      <a:pt x="52" y="54"/>
                      <a:pt x="63" y="49"/>
                    </a:cubicBezTo>
                    <a:cubicBezTo>
                      <a:pt x="73" y="45"/>
                      <a:pt x="84" y="41"/>
                      <a:pt x="94" y="37"/>
                    </a:cubicBezTo>
                    <a:cubicBezTo>
                      <a:pt x="97" y="35"/>
                      <a:pt x="100" y="34"/>
                      <a:pt x="104" y="32"/>
                    </a:cubicBezTo>
                    <a:close/>
                    <a:moveTo>
                      <a:pt x="29" y="65"/>
                    </a:moveTo>
                    <a:cubicBezTo>
                      <a:pt x="21" y="69"/>
                      <a:pt x="13" y="73"/>
                      <a:pt x="6" y="78"/>
                    </a:cubicBezTo>
                    <a:cubicBezTo>
                      <a:pt x="6" y="76"/>
                      <a:pt x="6" y="75"/>
                      <a:pt x="5" y="74"/>
                    </a:cubicBezTo>
                    <a:cubicBezTo>
                      <a:pt x="12" y="73"/>
                      <a:pt x="18" y="68"/>
                      <a:pt x="24" y="65"/>
                    </a:cubicBezTo>
                    <a:cubicBezTo>
                      <a:pt x="33" y="60"/>
                      <a:pt x="43" y="57"/>
                      <a:pt x="53" y="53"/>
                    </a:cubicBezTo>
                    <a:cubicBezTo>
                      <a:pt x="53" y="53"/>
                      <a:pt x="53" y="53"/>
                      <a:pt x="53" y="53"/>
                    </a:cubicBezTo>
                    <a:cubicBezTo>
                      <a:pt x="45" y="57"/>
                      <a:pt x="37" y="61"/>
                      <a:pt x="29" y="65"/>
                    </a:cubicBezTo>
                    <a:close/>
                    <a:moveTo>
                      <a:pt x="6" y="78"/>
                    </a:moveTo>
                    <a:cubicBezTo>
                      <a:pt x="8" y="77"/>
                      <a:pt x="11" y="76"/>
                      <a:pt x="13" y="74"/>
                    </a:cubicBezTo>
                    <a:cubicBezTo>
                      <a:pt x="17" y="72"/>
                      <a:pt x="21" y="70"/>
                      <a:pt x="26" y="68"/>
                    </a:cubicBezTo>
                    <a:cubicBezTo>
                      <a:pt x="35" y="64"/>
                      <a:pt x="45" y="60"/>
                      <a:pt x="55" y="57"/>
                    </a:cubicBezTo>
                    <a:cubicBezTo>
                      <a:pt x="56" y="56"/>
                      <a:pt x="57" y="56"/>
                      <a:pt x="58" y="55"/>
                    </a:cubicBezTo>
                    <a:cubicBezTo>
                      <a:pt x="57" y="56"/>
                      <a:pt x="55" y="56"/>
                      <a:pt x="54" y="57"/>
                    </a:cubicBezTo>
                    <a:cubicBezTo>
                      <a:pt x="45" y="61"/>
                      <a:pt x="36" y="66"/>
                      <a:pt x="27" y="70"/>
                    </a:cubicBezTo>
                    <a:cubicBezTo>
                      <a:pt x="20" y="74"/>
                      <a:pt x="13" y="77"/>
                      <a:pt x="6" y="82"/>
                    </a:cubicBezTo>
                    <a:cubicBezTo>
                      <a:pt x="6" y="81"/>
                      <a:pt x="6" y="80"/>
                      <a:pt x="6" y="78"/>
                    </a:cubicBezTo>
                    <a:close/>
                    <a:moveTo>
                      <a:pt x="7" y="83"/>
                    </a:moveTo>
                    <a:cubicBezTo>
                      <a:pt x="14" y="82"/>
                      <a:pt x="20" y="78"/>
                      <a:pt x="26" y="75"/>
                    </a:cubicBezTo>
                    <a:cubicBezTo>
                      <a:pt x="35" y="71"/>
                      <a:pt x="44" y="66"/>
                      <a:pt x="53" y="62"/>
                    </a:cubicBezTo>
                    <a:cubicBezTo>
                      <a:pt x="72" y="54"/>
                      <a:pt x="90" y="46"/>
                      <a:pt x="109" y="38"/>
                    </a:cubicBezTo>
                    <a:cubicBezTo>
                      <a:pt x="110" y="39"/>
                      <a:pt x="110" y="39"/>
                      <a:pt x="111" y="40"/>
                    </a:cubicBezTo>
                    <a:cubicBezTo>
                      <a:pt x="111" y="40"/>
                      <a:pt x="111" y="40"/>
                      <a:pt x="111" y="40"/>
                    </a:cubicBezTo>
                    <a:cubicBezTo>
                      <a:pt x="92" y="49"/>
                      <a:pt x="74" y="57"/>
                      <a:pt x="55" y="64"/>
                    </a:cubicBezTo>
                    <a:cubicBezTo>
                      <a:pt x="52" y="66"/>
                      <a:pt x="48" y="68"/>
                      <a:pt x="44" y="69"/>
                    </a:cubicBezTo>
                    <a:cubicBezTo>
                      <a:pt x="40" y="72"/>
                      <a:pt x="35" y="73"/>
                      <a:pt x="30" y="75"/>
                    </a:cubicBezTo>
                    <a:cubicBezTo>
                      <a:pt x="22" y="78"/>
                      <a:pt x="14" y="80"/>
                      <a:pt x="7" y="85"/>
                    </a:cubicBezTo>
                    <a:cubicBezTo>
                      <a:pt x="7" y="84"/>
                      <a:pt x="7" y="84"/>
                      <a:pt x="7" y="83"/>
                    </a:cubicBezTo>
                    <a:close/>
                    <a:moveTo>
                      <a:pt x="103" y="44"/>
                    </a:moveTo>
                    <a:cubicBezTo>
                      <a:pt x="102" y="45"/>
                      <a:pt x="101" y="45"/>
                      <a:pt x="100" y="46"/>
                    </a:cubicBezTo>
                    <a:cubicBezTo>
                      <a:pt x="96" y="48"/>
                      <a:pt x="92" y="50"/>
                      <a:pt x="87" y="51"/>
                    </a:cubicBezTo>
                    <a:cubicBezTo>
                      <a:pt x="92" y="49"/>
                      <a:pt x="96" y="47"/>
                      <a:pt x="101" y="45"/>
                    </a:cubicBezTo>
                    <a:cubicBezTo>
                      <a:pt x="102" y="45"/>
                      <a:pt x="103" y="44"/>
                      <a:pt x="103" y="44"/>
                    </a:cubicBezTo>
                    <a:close/>
                    <a:moveTo>
                      <a:pt x="108" y="42"/>
                    </a:moveTo>
                    <a:cubicBezTo>
                      <a:pt x="109" y="42"/>
                      <a:pt x="109" y="42"/>
                      <a:pt x="109" y="42"/>
                    </a:cubicBezTo>
                    <a:cubicBezTo>
                      <a:pt x="110" y="41"/>
                      <a:pt x="110" y="41"/>
                      <a:pt x="111" y="41"/>
                    </a:cubicBezTo>
                    <a:cubicBezTo>
                      <a:pt x="111" y="41"/>
                      <a:pt x="111" y="41"/>
                      <a:pt x="111" y="41"/>
                    </a:cubicBezTo>
                    <a:cubicBezTo>
                      <a:pt x="112" y="42"/>
                      <a:pt x="113" y="43"/>
                      <a:pt x="113" y="44"/>
                    </a:cubicBezTo>
                    <a:cubicBezTo>
                      <a:pt x="110" y="45"/>
                      <a:pt x="108" y="47"/>
                      <a:pt x="105" y="49"/>
                    </a:cubicBezTo>
                    <a:cubicBezTo>
                      <a:pt x="104" y="49"/>
                      <a:pt x="104" y="49"/>
                      <a:pt x="104" y="49"/>
                    </a:cubicBezTo>
                    <a:cubicBezTo>
                      <a:pt x="103" y="50"/>
                      <a:pt x="103" y="50"/>
                      <a:pt x="102" y="50"/>
                    </a:cubicBezTo>
                    <a:cubicBezTo>
                      <a:pt x="86" y="57"/>
                      <a:pt x="70" y="63"/>
                      <a:pt x="54" y="70"/>
                    </a:cubicBezTo>
                    <a:cubicBezTo>
                      <a:pt x="46" y="73"/>
                      <a:pt x="37" y="77"/>
                      <a:pt x="29" y="80"/>
                    </a:cubicBezTo>
                    <a:cubicBezTo>
                      <a:pt x="27" y="81"/>
                      <a:pt x="26" y="81"/>
                      <a:pt x="24" y="82"/>
                    </a:cubicBezTo>
                    <a:cubicBezTo>
                      <a:pt x="36" y="76"/>
                      <a:pt x="48" y="70"/>
                      <a:pt x="60" y="64"/>
                    </a:cubicBezTo>
                    <a:cubicBezTo>
                      <a:pt x="76" y="56"/>
                      <a:pt x="93" y="51"/>
                      <a:pt x="108" y="42"/>
                    </a:cubicBezTo>
                    <a:close/>
                    <a:moveTo>
                      <a:pt x="109" y="47"/>
                    </a:moveTo>
                    <a:cubicBezTo>
                      <a:pt x="109" y="47"/>
                      <a:pt x="108" y="47"/>
                      <a:pt x="108" y="47"/>
                    </a:cubicBezTo>
                    <a:cubicBezTo>
                      <a:pt x="109" y="47"/>
                      <a:pt x="109" y="47"/>
                      <a:pt x="110" y="46"/>
                    </a:cubicBezTo>
                    <a:cubicBezTo>
                      <a:pt x="113" y="45"/>
                      <a:pt x="109" y="47"/>
                      <a:pt x="109" y="47"/>
                    </a:cubicBezTo>
                    <a:close/>
                    <a:moveTo>
                      <a:pt x="113" y="51"/>
                    </a:moveTo>
                    <a:cubicBezTo>
                      <a:pt x="114" y="51"/>
                      <a:pt x="115" y="51"/>
                      <a:pt x="115" y="51"/>
                    </a:cubicBezTo>
                    <a:cubicBezTo>
                      <a:pt x="115" y="50"/>
                      <a:pt x="115" y="50"/>
                      <a:pt x="116" y="50"/>
                    </a:cubicBezTo>
                    <a:cubicBezTo>
                      <a:pt x="116" y="52"/>
                      <a:pt x="117" y="53"/>
                      <a:pt x="117" y="55"/>
                    </a:cubicBezTo>
                    <a:cubicBezTo>
                      <a:pt x="117" y="55"/>
                      <a:pt x="117" y="56"/>
                      <a:pt x="117" y="56"/>
                    </a:cubicBezTo>
                    <a:cubicBezTo>
                      <a:pt x="116" y="56"/>
                      <a:pt x="116" y="56"/>
                      <a:pt x="115" y="56"/>
                    </a:cubicBezTo>
                    <a:cubicBezTo>
                      <a:pt x="115" y="56"/>
                      <a:pt x="115" y="57"/>
                      <a:pt x="115" y="57"/>
                    </a:cubicBezTo>
                    <a:cubicBezTo>
                      <a:pt x="113" y="57"/>
                      <a:pt x="111" y="58"/>
                      <a:pt x="110" y="59"/>
                    </a:cubicBezTo>
                    <a:cubicBezTo>
                      <a:pt x="106" y="60"/>
                      <a:pt x="102" y="62"/>
                      <a:pt x="98" y="63"/>
                    </a:cubicBezTo>
                    <a:cubicBezTo>
                      <a:pt x="97" y="64"/>
                      <a:pt x="96" y="64"/>
                      <a:pt x="95" y="65"/>
                    </a:cubicBezTo>
                    <a:cubicBezTo>
                      <a:pt x="94" y="65"/>
                      <a:pt x="94" y="65"/>
                      <a:pt x="93" y="65"/>
                    </a:cubicBezTo>
                    <a:cubicBezTo>
                      <a:pt x="84" y="69"/>
                      <a:pt x="75" y="72"/>
                      <a:pt x="67" y="75"/>
                    </a:cubicBezTo>
                    <a:cubicBezTo>
                      <a:pt x="52" y="80"/>
                      <a:pt x="38" y="86"/>
                      <a:pt x="24" y="92"/>
                    </a:cubicBezTo>
                    <a:cubicBezTo>
                      <a:pt x="22" y="93"/>
                      <a:pt x="19" y="94"/>
                      <a:pt x="17" y="95"/>
                    </a:cubicBezTo>
                    <a:cubicBezTo>
                      <a:pt x="14" y="97"/>
                      <a:pt x="13" y="96"/>
                      <a:pt x="15" y="95"/>
                    </a:cubicBezTo>
                    <a:cubicBezTo>
                      <a:pt x="17" y="94"/>
                      <a:pt x="18" y="93"/>
                      <a:pt x="19" y="92"/>
                    </a:cubicBezTo>
                    <a:cubicBezTo>
                      <a:pt x="26" y="89"/>
                      <a:pt x="32" y="85"/>
                      <a:pt x="39" y="82"/>
                    </a:cubicBezTo>
                    <a:cubicBezTo>
                      <a:pt x="53" y="77"/>
                      <a:pt x="66" y="70"/>
                      <a:pt x="79" y="65"/>
                    </a:cubicBezTo>
                    <a:cubicBezTo>
                      <a:pt x="91" y="61"/>
                      <a:pt x="102" y="57"/>
                      <a:pt x="113" y="51"/>
                    </a:cubicBezTo>
                    <a:close/>
                    <a:moveTo>
                      <a:pt x="117" y="91"/>
                    </a:moveTo>
                    <a:cubicBezTo>
                      <a:pt x="107" y="96"/>
                      <a:pt x="97" y="101"/>
                      <a:pt x="87" y="107"/>
                    </a:cubicBezTo>
                    <a:cubicBezTo>
                      <a:pt x="80" y="110"/>
                      <a:pt x="73" y="113"/>
                      <a:pt x="66" y="117"/>
                    </a:cubicBezTo>
                    <a:cubicBezTo>
                      <a:pt x="67" y="116"/>
                      <a:pt x="68" y="116"/>
                      <a:pt x="69" y="115"/>
                    </a:cubicBezTo>
                    <a:cubicBezTo>
                      <a:pt x="74" y="111"/>
                      <a:pt x="80" y="108"/>
                      <a:pt x="86" y="105"/>
                    </a:cubicBezTo>
                    <a:cubicBezTo>
                      <a:pt x="87" y="104"/>
                      <a:pt x="89" y="103"/>
                      <a:pt x="90" y="103"/>
                    </a:cubicBezTo>
                    <a:cubicBezTo>
                      <a:pt x="91" y="102"/>
                      <a:pt x="92" y="102"/>
                      <a:pt x="93" y="102"/>
                    </a:cubicBezTo>
                    <a:cubicBezTo>
                      <a:pt x="100" y="98"/>
                      <a:pt x="108" y="95"/>
                      <a:pt x="116" y="91"/>
                    </a:cubicBezTo>
                    <a:cubicBezTo>
                      <a:pt x="116" y="91"/>
                      <a:pt x="117" y="91"/>
                      <a:pt x="117" y="90"/>
                    </a:cubicBezTo>
                    <a:cubicBezTo>
                      <a:pt x="117" y="90"/>
                      <a:pt x="117" y="91"/>
                      <a:pt x="117" y="91"/>
                    </a:cubicBezTo>
                    <a:close/>
                    <a:moveTo>
                      <a:pt x="96" y="100"/>
                    </a:moveTo>
                    <a:cubicBezTo>
                      <a:pt x="98" y="99"/>
                      <a:pt x="100" y="98"/>
                      <a:pt x="102" y="97"/>
                    </a:cubicBezTo>
                    <a:cubicBezTo>
                      <a:pt x="104" y="96"/>
                      <a:pt x="106" y="95"/>
                      <a:pt x="108" y="94"/>
                    </a:cubicBezTo>
                    <a:cubicBezTo>
                      <a:pt x="104" y="96"/>
                      <a:pt x="100" y="98"/>
                      <a:pt x="96" y="100"/>
                    </a:cubicBezTo>
                    <a:close/>
                    <a:moveTo>
                      <a:pt x="118" y="89"/>
                    </a:moveTo>
                    <a:cubicBezTo>
                      <a:pt x="117" y="89"/>
                      <a:pt x="117" y="90"/>
                      <a:pt x="117" y="90"/>
                    </a:cubicBezTo>
                    <a:cubicBezTo>
                      <a:pt x="116" y="90"/>
                      <a:pt x="116" y="90"/>
                      <a:pt x="116" y="90"/>
                    </a:cubicBezTo>
                    <a:cubicBezTo>
                      <a:pt x="115" y="91"/>
                      <a:pt x="115" y="91"/>
                      <a:pt x="114" y="91"/>
                    </a:cubicBezTo>
                    <a:cubicBezTo>
                      <a:pt x="113" y="92"/>
                      <a:pt x="112" y="92"/>
                      <a:pt x="111" y="92"/>
                    </a:cubicBezTo>
                    <a:cubicBezTo>
                      <a:pt x="109" y="93"/>
                      <a:pt x="107" y="94"/>
                      <a:pt x="105" y="95"/>
                    </a:cubicBezTo>
                    <a:cubicBezTo>
                      <a:pt x="101" y="96"/>
                      <a:pt x="97" y="98"/>
                      <a:pt x="93" y="100"/>
                    </a:cubicBezTo>
                    <a:cubicBezTo>
                      <a:pt x="91" y="101"/>
                      <a:pt x="90" y="102"/>
                      <a:pt x="88" y="103"/>
                    </a:cubicBezTo>
                    <a:cubicBezTo>
                      <a:pt x="85" y="104"/>
                      <a:pt x="82" y="105"/>
                      <a:pt x="79" y="107"/>
                    </a:cubicBezTo>
                    <a:cubicBezTo>
                      <a:pt x="73" y="110"/>
                      <a:pt x="66" y="112"/>
                      <a:pt x="60" y="115"/>
                    </a:cubicBezTo>
                    <a:cubicBezTo>
                      <a:pt x="57" y="117"/>
                      <a:pt x="54" y="119"/>
                      <a:pt x="51" y="120"/>
                    </a:cubicBezTo>
                    <a:cubicBezTo>
                      <a:pt x="49" y="121"/>
                      <a:pt x="47" y="122"/>
                      <a:pt x="44" y="122"/>
                    </a:cubicBezTo>
                    <a:cubicBezTo>
                      <a:pt x="40" y="124"/>
                      <a:pt x="45" y="122"/>
                      <a:pt x="46" y="122"/>
                    </a:cubicBezTo>
                    <a:cubicBezTo>
                      <a:pt x="49" y="120"/>
                      <a:pt x="51" y="118"/>
                      <a:pt x="54" y="116"/>
                    </a:cubicBezTo>
                    <a:cubicBezTo>
                      <a:pt x="57" y="114"/>
                      <a:pt x="60" y="113"/>
                      <a:pt x="63" y="111"/>
                    </a:cubicBezTo>
                    <a:cubicBezTo>
                      <a:pt x="69" y="107"/>
                      <a:pt x="76" y="104"/>
                      <a:pt x="83" y="101"/>
                    </a:cubicBezTo>
                    <a:cubicBezTo>
                      <a:pt x="84" y="100"/>
                      <a:pt x="84" y="100"/>
                      <a:pt x="85" y="100"/>
                    </a:cubicBezTo>
                    <a:cubicBezTo>
                      <a:pt x="96" y="95"/>
                      <a:pt x="107" y="91"/>
                      <a:pt x="118" y="86"/>
                    </a:cubicBezTo>
                    <a:cubicBezTo>
                      <a:pt x="118" y="87"/>
                      <a:pt x="118" y="88"/>
                      <a:pt x="118" y="89"/>
                    </a:cubicBezTo>
                    <a:close/>
                    <a:moveTo>
                      <a:pt x="118" y="85"/>
                    </a:moveTo>
                    <a:cubicBezTo>
                      <a:pt x="108" y="89"/>
                      <a:pt x="98" y="93"/>
                      <a:pt x="88" y="97"/>
                    </a:cubicBezTo>
                    <a:cubicBezTo>
                      <a:pt x="81" y="100"/>
                      <a:pt x="75" y="103"/>
                      <a:pt x="68" y="106"/>
                    </a:cubicBezTo>
                    <a:cubicBezTo>
                      <a:pt x="61" y="108"/>
                      <a:pt x="56" y="111"/>
                      <a:pt x="50" y="114"/>
                    </a:cubicBezTo>
                    <a:cubicBezTo>
                      <a:pt x="46" y="115"/>
                      <a:pt x="43" y="117"/>
                      <a:pt x="40" y="118"/>
                    </a:cubicBezTo>
                    <a:cubicBezTo>
                      <a:pt x="38" y="119"/>
                      <a:pt x="37" y="120"/>
                      <a:pt x="34" y="121"/>
                    </a:cubicBezTo>
                    <a:cubicBezTo>
                      <a:pt x="35" y="121"/>
                      <a:pt x="37" y="119"/>
                      <a:pt x="38" y="118"/>
                    </a:cubicBezTo>
                    <a:cubicBezTo>
                      <a:pt x="43" y="113"/>
                      <a:pt x="51" y="111"/>
                      <a:pt x="57" y="108"/>
                    </a:cubicBezTo>
                    <a:cubicBezTo>
                      <a:pt x="59" y="106"/>
                      <a:pt x="61" y="105"/>
                      <a:pt x="63" y="104"/>
                    </a:cubicBezTo>
                    <a:cubicBezTo>
                      <a:pt x="68" y="102"/>
                      <a:pt x="73" y="100"/>
                      <a:pt x="78" y="98"/>
                    </a:cubicBezTo>
                    <a:cubicBezTo>
                      <a:pt x="79" y="97"/>
                      <a:pt x="79" y="97"/>
                      <a:pt x="79" y="97"/>
                    </a:cubicBezTo>
                    <a:cubicBezTo>
                      <a:pt x="88" y="94"/>
                      <a:pt x="97" y="90"/>
                      <a:pt x="106" y="86"/>
                    </a:cubicBezTo>
                    <a:cubicBezTo>
                      <a:pt x="108" y="85"/>
                      <a:pt x="111" y="84"/>
                      <a:pt x="114" y="83"/>
                    </a:cubicBezTo>
                    <a:cubicBezTo>
                      <a:pt x="116" y="82"/>
                      <a:pt x="117" y="81"/>
                      <a:pt x="119" y="80"/>
                    </a:cubicBezTo>
                    <a:cubicBezTo>
                      <a:pt x="119" y="82"/>
                      <a:pt x="119" y="83"/>
                      <a:pt x="118" y="85"/>
                    </a:cubicBezTo>
                    <a:close/>
                    <a:moveTo>
                      <a:pt x="30" y="119"/>
                    </a:moveTo>
                    <a:cubicBezTo>
                      <a:pt x="39" y="114"/>
                      <a:pt x="48" y="111"/>
                      <a:pt x="57" y="107"/>
                    </a:cubicBezTo>
                    <a:cubicBezTo>
                      <a:pt x="55" y="108"/>
                      <a:pt x="53" y="109"/>
                      <a:pt x="52" y="110"/>
                    </a:cubicBezTo>
                    <a:cubicBezTo>
                      <a:pt x="48" y="112"/>
                      <a:pt x="45" y="113"/>
                      <a:pt x="41" y="115"/>
                    </a:cubicBezTo>
                    <a:cubicBezTo>
                      <a:pt x="38" y="116"/>
                      <a:pt x="36" y="119"/>
                      <a:pt x="33" y="121"/>
                    </a:cubicBezTo>
                    <a:cubicBezTo>
                      <a:pt x="32" y="120"/>
                      <a:pt x="31" y="119"/>
                      <a:pt x="30" y="119"/>
                    </a:cubicBezTo>
                    <a:close/>
                    <a:moveTo>
                      <a:pt x="26" y="115"/>
                    </a:moveTo>
                    <a:cubicBezTo>
                      <a:pt x="32" y="113"/>
                      <a:pt x="39" y="108"/>
                      <a:pt x="45" y="105"/>
                    </a:cubicBezTo>
                    <a:cubicBezTo>
                      <a:pt x="54" y="101"/>
                      <a:pt x="63" y="98"/>
                      <a:pt x="72" y="94"/>
                    </a:cubicBezTo>
                    <a:cubicBezTo>
                      <a:pt x="80" y="91"/>
                      <a:pt x="88" y="87"/>
                      <a:pt x="97" y="84"/>
                    </a:cubicBezTo>
                    <a:cubicBezTo>
                      <a:pt x="93" y="86"/>
                      <a:pt x="90" y="87"/>
                      <a:pt x="87" y="89"/>
                    </a:cubicBezTo>
                    <a:cubicBezTo>
                      <a:pt x="81" y="92"/>
                      <a:pt x="76" y="94"/>
                      <a:pt x="70" y="96"/>
                    </a:cubicBezTo>
                    <a:cubicBezTo>
                      <a:pt x="62" y="99"/>
                      <a:pt x="54" y="102"/>
                      <a:pt x="46" y="107"/>
                    </a:cubicBezTo>
                    <a:cubicBezTo>
                      <a:pt x="41" y="110"/>
                      <a:pt x="33" y="113"/>
                      <a:pt x="29" y="118"/>
                    </a:cubicBezTo>
                    <a:cubicBezTo>
                      <a:pt x="28" y="117"/>
                      <a:pt x="27" y="116"/>
                      <a:pt x="26" y="115"/>
                    </a:cubicBezTo>
                    <a:close/>
                    <a:moveTo>
                      <a:pt x="92" y="92"/>
                    </a:moveTo>
                    <a:cubicBezTo>
                      <a:pt x="93" y="92"/>
                      <a:pt x="94" y="91"/>
                      <a:pt x="95" y="90"/>
                    </a:cubicBezTo>
                    <a:cubicBezTo>
                      <a:pt x="94" y="91"/>
                      <a:pt x="93" y="92"/>
                      <a:pt x="92" y="92"/>
                    </a:cubicBezTo>
                    <a:close/>
                    <a:moveTo>
                      <a:pt x="114" y="82"/>
                    </a:moveTo>
                    <a:cubicBezTo>
                      <a:pt x="114" y="82"/>
                      <a:pt x="115" y="81"/>
                      <a:pt x="116" y="81"/>
                    </a:cubicBezTo>
                    <a:cubicBezTo>
                      <a:pt x="122" y="77"/>
                      <a:pt x="116" y="81"/>
                      <a:pt x="115" y="82"/>
                    </a:cubicBezTo>
                    <a:cubicBezTo>
                      <a:pt x="114" y="82"/>
                      <a:pt x="114" y="82"/>
                      <a:pt x="114" y="82"/>
                    </a:cubicBezTo>
                    <a:close/>
                    <a:moveTo>
                      <a:pt x="111" y="82"/>
                    </a:moveTo>
                    <a:cubicBezTo>
                      <a:pt x="110" y="83"/>
                      <a:pt x="108" y="84"/>
                      <a:pt x="106" y="85"/>
                    </a:cubicBezTo>
                    <a:cubicBezTo>
                      <a:pt x="105" y="86"/>
                      <a:pt x="103" y="86"/>
                      <a:pt x="102" y="87"/>
                    </a:cubicBezTo>
                    <a:cubicBezTo>
                      <a:pt x="94" y="90"/>
                      <a:pt x="87" y="93"/>
                      <a:pt x="79" y="97"/>
                    </a:cubicBezTo>
                    <a:cubicBezTo>
                      <a:pt x="78" y="97"/>
                      <a:pt x="76" y="98"/>
                      <a:pt x="75" y="98"/>
                    </a:cubicBezTo>
                    <a:cubicBezTo>
                      <a:pt x="71" y="100"/>
                      <a:pt x="67" y="101"/>
                      <a:pt x="64" y="103"/>
                    </a:cubicBezTo>
                    <a:cubicBezTo>
                      <a:pt x="63" y="103"/>
                      <a:pt x="62" y="103"/>
                      <a:pt x="62" y="104"/>
                    </a:cubicBezTo>
                    <a:cubicBezTo>
                      <a:pt x="54" y="107"/>
                      <a:pt x="46" y="111"/>
                      <a:pt x="37" y="114"/>
                    </a:cubicBezTo>
                    <a:cubicBezTo>
                      <a:pt x="36" y="115"/>
                      <a:pt x="34" y="116"/>
                      <a:pt x="32" y="117"/>
                    </a:cubicBezTo>
                    <a:cubicBezTo>
                      <a:pt x="29" y="119"/>
                      <a:pt x="32" y="116"/>
                      <a:pt x="33" y="116"/>
                    </a:cubicBezTo>
                    <a:cubicBezTo>
                      <a:pt x="35" y="114"/>
                      <a:pt x="38" y="113"/>
                      <a:pt x="40" y="112"/>
                    </a:cubicBezTo>
                    <a:cubicBezTo>
                      <a:pt x="46" y="108"/>
                      <a:pt x="52" y="104"/>
                      <a:pt x="59" y="101"/>
                    </a:cubicBezTo>
                    <a:cubicBezTo>
                      <a:pt x="66" y="98"/>
                      <a:pt x="73" y="95"/>
                      <a:pt x="81" y="92"/>
                    </a:cubicBezTo>
                    <a:cubicBezTo>
                      <a:pt x="87" y="90"/>
                      <a:pt x="93" y="87"/>
                      <a:pt x="99" y="84"/>
                    </a:cubicBezTo>
                    <a:cubicBezTo>
                      <a:pt x="101" y="83"/>
                      <a:pt x="104" y="82"/>
                      <a:pt x="106" y="81"/>
                    </a:cubicBezTo>
                    <a:cubicBezTo>
                      <a:pt x="111" y="79"/>
                      <a:pt x="115" y="77"/>
                      <a:pt x="119" y="74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19" y="75"/>
                      <a:pt x="119" y="77"/>
                      <a:pt x="119" y="79"/>
                    </a:cubicBezTo>
                    <a:cubicBezTo>
                      <a:pt x="116" y="80"/>
                      <a:pt x="114" y="81"/>
                      <a:pt x="111" y="82"/>
                    </a:cubicBezTo>
                    <a:close/>
                    <a:moveTo>
                      <a:pt x="119" y="73"/>
                    </a:moveTo>
                    <a:cubicBezTo>
                      <a:pt x="116" y="74"/>
                      <a:pt x="113" y="76"/>
                      <a:pt x="110" y="78"/>
                    </a:cubicBezTo>
                    <a:cubicBezTo>
                      <a:pt x="109" y="78"/>
                      <a:pt x="108" y="79"/>
                      <a:pt x="107" y="79"/>
                    </a:cubicBezTo>
                    <a:cubicBezTo>
                      <a:pt x="104" y="81"/>
                      <a:pt x="101" y="82"/>
                      <a:pt x="99" y="83"/>
                    </a:cubicBezTo>
                    <a:cubicBezTo>
                      <a:pt x="84" y="88"/>
                      <a:pt x="70" y="94"/>
                      <a:pt x="56" y="100"/>
                    </a:cubicBezTo>
                    <a:cubicBezTo>
                      <a:pt x="50" y="102"/>
                      <a:pt x="45" y="105"/>
                      <a:pt x="39" y="108"/>
                    </a:cubicBezTo>
                    <a:cubicBezTo>
                      <a:pt x="36" y="109"/>
                      <a:pt x="33" y="111"/>
                      <a:pt x="30" y="112"/>
                    </a:cubicBezTo>
                    <a:cubicBezTo>
                      <a:pt x="29" y="113"/>
                      <a:pt x="24" y="116"/>
                      <a:pt x="27" y="113"/>
                    </a:cubicBezTo>
                    <a:cubicBezTo>
                      <a:pt x="29" y="112"/>
                      <a:pt x="30" y="111"/>
                      <a:pt x="32" y="110"/>
                    </a:cubicBezTo>
                    <a:cubicBezTo>
                      <a:pt x="45" y="103"/>
                      <a:pt x="58" y="96"/>
                      <a:pt x="72" y="90"/>
                    </a:cubicBezTo>
                    <a:cubicBezTo>
                      <a:pt x="74" y="89"/>
                      <a:pt x="77" y="87"/>
                      <a:pt x="79" y="86"/>
                    </a:cubicBezTo>
                    <a:cubicBezTo>
                      <a:pt x="85" y="84"/>
                      <a:pt x="90" y="81"/>
                      <a:pt x="96" y="79"/>
                    </a:cubicBezTo>
                    <a:cubicBezTo>
                      <a:pt x="104" y="75"/>
                      <a:pt x="112" y="73"/>
                      <a:pt x="119" y="68"/>
                    </a:cubicBezTo>
                    <a:cubicBezTo>
                      <a:pt x="119" y="68"/>
                      <a:pt x="119" y="68"/>
                      <a:pt x="119" y="68"/>
                    </a:cubicBezTo>
                    <a:cubicBezTo>
                      <a:pt x="119" y="70"/>
                      <a:pt x="119" y="72"/>
                      <a:pt x="119" y="74"/>
                    </a:cubicBezTo>
                    <a:cubicBezTo>
                      <a:pt x="119" y="73"/>
                      <a:pt x="119" y="73"/>
                      <a:pt x="119" y="73"/>
                    </a:cubicBezTo>
                    <a:close/>
                    <a:moveTo>
                      <a:pt x="94" y="79"/>
                    </a:moveTo>
                    <a:cubicBezTo>
                      <a:pt x="99" y="77"/>
                      <a:pt x="104" y="75"/>
                      <a:pt x="108" y="73"/>
                    </a:cubicBezTo>
                    <a:cubicBezTo>
                      <a:pt x="108" y="73"/>
                      <a:pt x="108" y="73"/>
                      <a:pt x="108" y="73"/>
                    </a:cubicBezTo>
                    <a:cubicBezTo>
                      <a:pt x="103" y="75"/>
                      <a:pt x="98" y="77"/>
                      <a:pt x="94" y="79"/>
                    </a:cubicBezTo>
                    <a:close/>
                    <a:moveTo>
                      <a:pt x="119" y="67"/>
                    </a:moveTo>
                    <a:cubicBezTo>
                      <a:pt x="119" y="67"/>
                      <a:pt x="119" y="67"/>
                      <a:pt x="119" y="67"/>
                    </a:cubicBezTo>
                    <a:cubicBezTo>
                      <a:pt x="112" y="71"/>
                      <a:pt x="104" y="74"/>
                      <a:pt x="96" y="77"/>
                    </a:cubicBezTo>
                    <a:cubicBezTo>
                      <a:pt x="89" y="80"/>
                      <a:pt x="83" y="84"/>
                      <a:pt x="76" y="87"/>
                    </a:cubicBezTo>
                    <a:cubicBezTo>
                      <a:pt x="66" y="91"/>
                      <a:pt x="55" y="95"/>
                      <a:pt x="45" y="100"/>
                    </a:cubicBezTo>
                    <a:cubicBezTo>
                      <a:pt x="38" y="102"/>
                      <a:pt x="32" y="106"/>
                      <a:pt x="26" y="108"/>
                    </a:cubicBezTo>
                    <a:cubicBezTo>
                      <a:pt x="25" y="109"/>
                      <a:pt x="23" y="109"/>
                      <a:pt x="22" y="110"/>
                    </a:cubicBezTo>
                    <a:cubicBezTo>
                      <a:pt x="24" y="109"/>
                      <a:pt x="25" y="108"/>
                      <a:pt x="27" y="107"/>
                    </a:cubicBezTo>
                    <a:cubicBezTo>
                      <a:pt x="30" y="105"/>
                      <a:pt x="33" y="104"/>
                      <a:pt x="36" y="102"/>
                    </a:cubicBezTo>
                    <a:cubicBezTo>
                      <a:pt x="49" y="96"/>
                      <a:pt x="61" y="89"/>
                      <a:pt x="74" y="83"/>
                    </a:cubicBezTo>
                    <a:cubicBezTo>
                      <a:pt x="88" y="77"/>
                      <a:pt x="103" y="71"/>
                      <a:pt x="117" y="65"/>
                    </a:cubicBezTo>
                    <a:cubicBezTo>
                      <a:pt x="117" y="65"/>
                      <a:pt x="117" y="64"/>
                      <a:pt x="117" y="64"/>
                    </a:cubicBezTo>
                    <a:cubicBezTo>
                      <a:pt x="118" y="64"/>
                      <a:pt x="118" y="64"/>
                      <a:pt x="119" y="64"/>
                    </a:cubicBezTo>
                    <a:cubicBezTo>
                      <a:pt x="119" y="65"/>
                      <a:pt x="119" y="66"/>
                      <a:pt x="119" y="67"/>
                    </a:cubicBezTo>
                    <a:close/>
                    <a:moveTo>
                      <a:pt x="86" y="77"/>
                    </a:moveTo>
                    <a:cubicBezTo>
                      <a:pt x="89" y="76"/>
                      <a:pt x="92" y="74"/>
                      <a:pt x="95" y="73"/>
                    </a:cubicBezTo>
                    <a:cubicBezTo>
                      <a:pt x="99" y="71"/>
                      <a:pt x="103" y="69"/>
                      <a:pt x="107" y="68"/>
                    </a:cubicBezTo>
                    <a:cubicBezTo>
                      <a:pt x="109" y="67"/>
                      <a:pt x="111" y="67"/>
                      <a:pt x="112" y="66"/>
                    </a:cubicBezTo>
                    <a:cubicBezTo>
                      <a:pt x="112" y="66"/>
                      <a:pt x="112" y="66"/>
                      <a:pt x="113" y="66"/>
                    </a:cubicBezTo>
                    <a:cubicBezTo>
                      <a:pt x="104" y="70"/>
                      <a:pt x="95" y="73"/>
                      <a:pt x="86" y="77"/>
                    </a:cubicBezTo>
                    <a:close/>
                    <a:moveTo>
                      <a:pt x="74" y="82"/>
                    </a:moveTo>
                    <a:cubicBezTo>
                      <a:pt x="73" y="82"/>
                      <a:pt x="73" y="82"/>
                      <a:pt x="73" y="83"/>
                    </a:cubicBezTo>
                    <a:cubicBezTo>
                      <a:pt x="59" y="88"/>
                      <a:pt x="46" y="94"/>
                      <a:pt x="33" y="100"/>
                    </a:cubicBezTo>
                    <a:cubicBezTo>
                      <a:pt x="29" y="102"/>
                      <a:pt x="25" y="103"/>
                      <a:pt x="22" y="105"/>
                    </a:cubicBezTo>
                    <a:cubicBezTo>
                      <a:pt x="21" y="105"/>
                      <a:pt x="19" y="106"/>
                      <a:pt x="18" y="106"/>
                    </a:cubicBezTo>
                    <a:cubicBezTo>
                      <a:pt x="20" y="105"/>
                      <a:pt x="21" y="104"/>
                      <a:pt x="23" y="104"/>
                    </a:cubicBezTo>
                    <a:cubicBezTo>
                      <a:pt x="29" y="100"/>
                      <a:pt x="35" y="96"/>
                      <a:pt x="42" y="93"/>
                    </a:cubicBezTo>
                    <a:cubicBezTo>
                      <a:pt x="56" y="85"/>
                      <a:pt x="70" y="79"/>
                      <a:pt x="85" y="73"/>
                    </a:cubicBezTo>
                    <a:cubicBezTo>
                      <a:pt x="91" y="71"/>
                      <a:pt x="97" y="68"/>
                      <a:pt x="104" y="65"/>
                    </a:cubicBezTo>
                    <a:cubicBezTo>
                      <a:pt x="107" y="64"/>
                      <a:pt x="110" y="63"/>
                      <a:pt x="113" y="61"/>
                    </a:cubicBezTo>
                    <a:cubicBezTo>
                      <a:pt x="113" y="61"/>
                      <a:pt x="113" y="60"/>
                      <a:pt x="114" y="60"/>
                    </a:cubicBezTo>
                    <a:cubicBezTo>
                      <a:pt x="115" y="60"/>
                      <a:pt x="117" y="59"/>
                      <a:pt x="118" y="58"/>
                    </a:cubicBezTo>
                    <a:cubicBezTo>
                      <a:pt x="118" y="58"/>
                      <a:pt x="118" y="58"/>
                      <a:pt x="118" y="58"/>
                    </a:cubicBezTo>
                    <a:cubicBezTo>
                      <a:pt x="118" y="60"/>
                      <a:pt x="119" y="61"/>
                      <a:pt x="119" y="63"/>
                    </a:cubicBezTo>
                    <a:cubicBezTo>
                      <a:pt x="103" y="68"/>
                      <a:pt x="88" y="75"/>
                      <a:pt x="74" y="82"/>
                    </a:cubicBezTo>
                    <a:close/>
                    <a:moveTo>
                      <a:pt x="118" y="58"/>
                    </a:moveTo>
                    <a:cubicBezTo>
                      <a:pt x="118" y="57"/>
                      <a:pt x="118" y="57"/>
                      <a:pt x="118" y="58"/>
                    </a:cubicBezTo>
                    <a:cubicBezTo>
                      <a:pt x="116" y="58"/>
                      <a:pt x="115" y="59"/>
                      <a:pt x="114" y="60"/>
                    </a:cubicBezTo>
                    <a:cubicBezTo>
                      <a:pt x="112" y="60"/>
                      <a:pt x="111" y="61"/>
                      <a:pt x="109" y="61"/>
                    </a:cubicBezTo>
                    <a:cubicBezTo>
                      <a:pt x="96" y="66"/>
                      <a:pt x="82" y="71"/>
                      <a:pt x="70" y="77"/>
                    </a:cubicBezTo>
                    <a:cubicBezTo>
                      <a:pt x="57" y="84"/>
                      <a:pt x="43" y="89"/>
                      <a:pt x="29" y="95"/>
                    </a:cubicBezTo>
                    <a:cubicBezTo>
                      <a:pt x="26" y="97"/>
                      <a:pt x="22" y="98"/>
                      <a:pt x="19" y="100"/>
                    </a:cubicBezTo>
                    <a:cubicBezTo>
                      <a:pt x="18" y="100"/>
                      <a:pt x="15" y="100"/>
                      <a:pt x="14" y="101"/>
                    </a:cubicBezTo>
                    <a:cubicBezTo>
                      <a:pt x="16" y="100"/>
                      <a:pt x="17" y="99"/>
                      <a:pt x="19" y="98"/>
                    </a:cubicBezTo>
                    <a:cubicBezTo>
                      <a:pt x="25" y="95"/>
                      <a:pt x="32" y="92"/>
                      <a:pt x="39" y="88"/>
                    </a:cubicBezTo>
                    <a:cubicBezTo>
                      <a:pt x="54" y="81"/>
                      <a:pt x="69" y="75"/>
                      <a:pt x="84" y="69"/>
                    </a:cubicBezTo>
                    <a:cubicBezTo>
                      <a:pt x="91" y="67"/>
                      <a:pt x="98" y="64"/>
                      <a:pt x="104" y="62"/>
                    </a:cubicBezTo>
                    <a:cubicBezTo>
                      <a:pt x="107" y="61"/>
                      <a:pt x="110" y="60"/>
                      <a:pt x="112" y="59"/>
                    </a:cubicBezTo>
                    <a:cubicBezTo>
                      <a:pt x="113" y="58"/>
                      <a:pt x="114" y="58"/>
                      <a:pt x="115" y="57"/>
                    </a:cubicBezTo>
                    <a:cubicBezTo>
                      <a:pt x="116" y="57"/>
                      <a:pt x="117" y="56"/>
                      <a:pt x="118" y="56"/>
                    </a:cubicBezTo>
                    <a:cubicBezTo>
                      <a:pt x="118" y="57"/>
                      <a:pt x="118" y="57"/>
                      <a:pt x="118" y="58"/>
                    </a:cubicBezTo>
                    <a:close/>
                    <a:moveTo>
                      <a:pt x="22" y="111"/>
                    </a:moveTo>
                    <a:cubicBezTo>
                      <a:pt x="22" y="111"/>
                      <a:pt x="22" y="111"/>
                      <a:pt x="22" y="111"/>
                    </a:cubicBezTo>
                    <a:cubicBezTo>
                      <a:pt x="30" y="108"/>
                      <a:pt x="37" y="104"/>
                      <a:pt x="45" y="100"/>
                    </a:cubicBezTo>
                    <a:cubicBezTo>
                      <a:pt x="51" y="98"/>
                      <a:pt x="56" y="96"/>
                      <a:pt x="62" y="93"/>
                    </a:cubicBezTo>
                    <a:cubicBezTo>
                      <a:pt x="56" y="96"/>
                      <a:pt x="51" y="99"/>
                      <a:pt x="45" y="102"/>
                    </a:cubicBezTo>
                    <a:cubicBezTo>
                      <a:pt x="38" y="106"/>
                      <a:pt x="31" y="109"/>
                      <a:pt x="25" y="114"/>
                    </a:cubicBezTo>
                    <a:cubicBezTo>
                      <a:pt x="24" y="113"/>
                      <a:pt x="23" y="112"/>
                      <a:pt x="22" y="111"/>
                    </a:cubicBezTo>
                    <a:close/>
                    <a:moveTo>
                      <a:pt x="35" y="122"/>
                    </a:moveTo>
                    <a:cubicBezTo>
                      <a:pt x="41" y="120"/>
                      <a:pt x="46" y="116"/>
                      <a:pt x="52" y="114"/>
                    </a:cubicBezTo>
                    <a:cubicBezTo>
                      <a:pt x="59" y="110"/>
                      <a:pt x="67" y="106"/>
                      <a:pt x="76" y="103"/>
                    </a:cubicBezTo>
                    <a:cubicBezTo>
                      <a:pt x="70" y="106"/>
                      <a:pt x="65" y="109"/>
                      <a:pt x="59" y="112"/>
                    </a:cubicBezTo>
                    <a:cubicBezTo>
                      <a:pt x="57" y="113"/>
                      <a:pt x="54" y="115"/>
                      <a:pt x="52" y="117"/>
                    </a:cubicBezTo>
                    <a:cubicBezTo>
                      <a:pt x="49" y="120"/>
                      <a:pt x="45" y="121"/>
                      <a:pt x="41" y="123"/>
                    </a:cubicBezTo>
                    <a:cubicBezTo>
                      <a:pt x="41" y="123"/>
                      <a:pt x="41" y="123"/>
                      <a:pt x="41" y="123"/>
                    </a:cubicBezTo>
                    <a:cubicBezTo>
                      <a:pt x="41" y="123"/>
                      <a:pt x="41" y="123"/>
                      <a:pt x="41" y="123"/>
                    </a:cubicBezTo>
                    <a:cubicBezTo>
                      <a:pt x="39" y="123"/>
                      <a:pt x="37" y="122"/>
                      <a:pt x="35" y="122"/>
                    </a:cubicBezTo>
                    <a:close/>
                    <a:moveTo>
                      <a:pt x="43" y="124"/>
                    </a:moveTo>
                    <a:cubicBezTo>
                      <a:pt x="51" y="121"/>
                      <a:pt x="57" y="117"/>
                      <a:pt x="65" y="114"/>
                    </a:cubicBezTo>
                    <a:cubicBezTo>
                      <a:pt x="71" y="111"/>
                      <a:pt x="77" y="109"/>
                      <a:pt x="83" y="106"/>
                    </a:cubicBezTo>
                    <a:cubicBezTo>
                      <a:pt x="78" y="109"/>
                      <a:pt x="73" y="112"/>
                      <a:pt x="69" y="114"/>
                    </a:cubicBezTo>
                    <a:cubicBezTo>
                      <a:pt x="66" y="116"/>
                      <a:pt x="63" y="118"/>
                      <a:pt x="61" y="120"/>
                    </a:cubicBezTo>
                    <a:cubicBezTo>
                      <a:pt x="59" y="121"/>
                      <a:pt x="58" y="121"/>
                      <a:pt x="56" y="122"/>
                    </a:cubicBezTo>
                    <a:cubicBezTo>
                      <a:pt x="52" y="123"/>
                      <a:pt x="47" y="124"/>
                      <a:pt x="43" y="124"/>
                    </a:cubicBezTo>
                    <a:close/>
                    <a:moveTo>
                      <a:pt x="116" y="97"/>
                    </a:moveTo>
                    <a:cubicBezTo>
                      <a:pt x="115" y="99"/>
                      <a:pt x="115" y="100"/>
                      <a:pt x="114" y="101"/>
                    </a:cubicBezTo>
                    <a:cubicBezTo>
                      <a:pt x="112" y="102"/>
                      <a:pt x="110" y="103"/>
                      <a:pt x="108" y="104"/>
                    </a:cubicBezTo>
                    <a:cubicBezTo>
                      <a:pt x="100" y="108"/>
                      <a:pt x="93" y="111"/>
                      <a:pt x="86" y="115"/>
                    </a:cubicBezTo>
                    <a:cubicBezTo>
                      <a:pt x="81" y="117"/>
                      <a:pt x="77" y="119"/>
                      <a:pt x="73" y="121"/>
                    </a:cubicBezTo>
                    <a:cubicBezTo>
                      <a:pt x="69" y="124"/>
                      <a:pt x="75" y="120"/>
                      <a:pt x="76" y="120"/>
                    </a:cubicBezTo>
                    <a:cubicBezTo>
                      <a:pt x="77" y="119"/>
                      <a:pt x="79" y="117"/>
                      <a:pt x="81" y="116"/>
                    </a:cubicBezTo>
                    <a:cubicBezTo>
                      <a:pt x="87" y="113"/>
                      <a:pt x="92" y="110"/>
                      <a:pt x="98" y="107"/>
                    </a:cubicBezTo>
                    <a:cubicBezTo>
                      <a:pt x="104" y="104"/>
                      <a:pt x="110" y="101"/>
                      <a:pt x="116" y="97"/>
                    </a:cubicBezTo>
                    <a:close/>
                    <a:moveTo>
                      <a:pt x="108" y="112"/>
                    </a:moveTo>
                    <a:cubicBezTo>
                      <a:pt x="108" y="112"/>
                      <a:pt x="108" y="112"/>
                      <a:pt x="108" y="112"/>
                    </a:cubicBezTo>
                    <a:cubicBezTo>
                      <a:pt x="103" y="114"/>
                      <a:pt x="99" y="117"/>
                      <a:pt x="95" y="120"/>
                    </a:cubicBezTo>
                    <a:cubicBezTo>
                      <a:pt x="92" y="122"/>
                      <a:pt x="90" y="123"/>
                      <a:pt x="88" y="124"/>
                    </a:cubicBezTo>
                    <a:cubicBezTo>
                      <a:pt x="86" y="125"/>
                      <a:pt x="85" y="126"/>
                      <a:pt x="83" y="126"/>
                    </a:cubicBezTo>
                    <a:cubicBezTo>
                      <a:pt x="83" y="126"/>
                      <a:pt x="83" y="126"/>
                      <a:pt x="83" y="126"/>
                    </a:cubicBezTo>
                    <a:cubicBezTo>
                      <a:pt x="83" y="126"/>
                      <a:pt x="83" y="126"/>
                      <a:pt x="83" y="126"/>
                    </a:cubicBezTo>
                    <a:cubicBezTo>
                      <a:pt x="83" y="126"/>
                      <a:pt x="87" y="124"/>
                      <a:pt x="87" y="124"/>
                    </a:cubicBezTo>
                    <a:cubicBezTo>
                      <a:pt x="95" y="118"/>
                      <a:pt x="104" y="113"/>
                      <a:pt x="112" y="107"/>
                    </a:cubicBezTo>
                    <a:cubicBezTo>
                      <a:pt x="111" y="109"/>
                      <a:pt x="110" y="110"/>
                      <a:pt x="108" y="112"/>
                    </a:cubicBezTo>
                    <a:close/>
                    <a:moveTo>
                      <a:pt x="77" y="125"/>
                    </a:moveTo>
                    <a:cubicBezTo>
                      <a:pt x="82" y="124"/>
                      <a:pt x="87" y="121"/>
                      <a:pt x="91" y="119"/>
                    </a:cubicBezTo>
                    <a:cubicBezTo>
                      <a:pt x="96" y="116"/>
                      <a:pt x="100" y="114"/>
                      <a:pt x="104" y="112"/>
                    </a:cubicBezTo>
                    <a:cubicBezTo>
                      <a:pt x="102" y="113"/>
                      <a:pt x="99" y="115"/>
                      <a:pt x="97" y="117"/>
                    </a:cubicBezTo>
                    <a:cubicBezTo>
                      <a:pt x="92" y="120"/>
                      <a:pt x="87" y="122"/>
                      <a:pt x="82" y="126"/>
                    </a:cubicBezTo>
                    <a:cubicBezTo>
                      <a:pt x="81" y="126"/>
                      <a:pt x="79" y="126"/>
                      <a:pt x="77" y="125"/>
                    </a:cubicBezTo>
                    <a:close/>
                    <a:moveTo>
                      <a:pt x="71" y="123"/>
                    </a:moveTo>
                    <a:cubicBezTo>
                      <a:pt x="82" y="118"/>
                      <a:pt x="92" y="113"/>
                      <a:pt x="103" y="108"/>
                    </a:cubicBezTo>
                    <a:cubicBezTo>
                      <a:pt x="101" y="109"/>
                      <a:pt x="99" y="110"/>
                      <a:pt x="97" y="111"/>
                    </a:cubicBezTo>
                    <a:cubicBezTo>
                      <a:pt x="90" y="116"/>
                      <a:pt x="83" y="120"/>
                      <a:pt x="76" y="125"/>
                    </a:cubicBezTo>
                    <a:cubicBezTo>
                      <a:pt x="74" y="124"/>
                      <a:pt x="73" y="124"/>
                      <a:pt x="71" y="123"/>
                    </a:cubicBezTo>
                    <a:close/>
                    <a:moveTo>
                      <a:pt x="111" y="106"/>
                    </a:moveTo>
                    <a:cubicBezTo>
                      <a:pt x="105" y="112"/>
                      <a:pt x="96" y="115"/>
                      <a:pt x="88" y="120"/>
                    </a:cubicBezTo>
                    <a:cubicBezTo>
                      <a:pt x="85" y="121"/>
                      <a:pt x="79" y="124"/>
                      <a:pt x="77" y="125"/>
                    </a:cubicBezTo>
                    <a:cubicBezTo>
                      <a:pt x="82" y="122"/>
                      <a:pt x="87" y="119"/>
                      <a:pt x="92" y="116"/>
                    </a:cubicBezTo>
                    <a:cubicBezTo>
                      <a:pt x="96" y="113"/>
                      <a:pt x="100" y="111"/>
                      <a:pt x="104" y="108"/>
                    </a:cubicBezTo>
                    <a:cubicBezTo>
                      <a:pt x="106" y="107"/>
                      <a:pt x="107" y="106"/>
                      <a:pt x="109" y="105"/>
                    </a:cubicBezTo>
                    <a:cubicBezTo>
                      <a:pt x="109" y="105"/>
                      <a:pt x="109" y="105"/>
                      <a:pt x="110" y="104"/>
                    </a:cubicBezTo>
                    <a:cubicBezTo>
                      <a:pt x="111" y="104"/>
                      <a:pt x="112" y="103"/>
                      <a:pt x="114" y="102"/>
                    </a:cubicBezTo>
                    <a:cubicBezTo>
                      <a:pt x="113" y="104"/>
                      <a:pt x="113" y="105"/>
                      <a:pt x="112" y="106"/>
                    </a:cubicBezTo>
                    <a:cubicBezTo>
                      <a:pt x="112" y="106"/>
                      <a:pt x="112" y="106"/>
                      <a:pt x="111" y="106"/>
                    </a:cubicBezTo>
                    <a:close/>
                    <a:moveTo>
                      <a:pt x="70" y="123"/>
                    </a:moveTo>
                    <a:cubicBezTo>
                      <a:pt x="69" y="122"/>
                      <a:pt x="68" y="122"/>
                      <a:pt x="66" y="121"/>
                    </a:cubicBezTo>
                    <a:cubicBezTo>
                      <a:pt x="73" y="118"/>
                      <a:pt x="79" y="116"/>
                      <a:pt x="85" y="113"/>
                    </a:cubicBezTo>
                    <a:cubicBezTo>
                      <a:pt x="80" y="116"/>
                      <a:pt x="75" y="119"/>
                      <a:pt x="70" y="123"/>
                    </a:cubicBezTo>
                    <a:close/>
                    <a:moveTo>
                      <a:pt x="85" y="126"/>
                    </a:moveTo>
                    <a:cubicBezTo>
                      <a:pt x="92" y="123"/>
                      <a:pt x="97" y="119"/>
                      <a:pt x="103" y="116"/>
                    </a:cubicBezTo>
                    <a:cubicBezTo>
                      <a:pt x="104" y="115"/>
                      <a:pt x="105" y="115"/>
                      <a:pt x="106" y="114"/>
                    </a:cubicBezTo>
                    <a:cubicBezTo>
                      <a:pt x="107" y="113"/>
                      <a:pt x="108" y="113"/>
                      <a:pt x="107" y="114"/>
                    </a:cubicBezTo>
                    <a:cubicBezTo>
                      <a:pt x="106" y="115"/>
                      <a:pt x="104" y="116"/>
                      <a:pt x="103" y="117"/>
                    </a:cubicBezTo>
                    <a:cubicBezTo>
                      <a:pt x="100" y="120"/>
                      <a:pt x="97" y="122"/>
                      <a:pt x="93" y="124"/>
                    </a:cubicBezTo>
                    <a:cubicBezTo>
                      <a:pt x="93" y="124"/>
                      <a:pt x="93" y="125"/>
                      <a:pt x="93" y="125"/>
                    </a:cubicBezTo>
                    <a:cubicBezTo>
                      <a:pt x="91" y="126"/>
                      <a:pt x="88" y="126"/>
                      <a:pt x="85" y="126"/>
                    </a:cubicBezTo>
                    <a:close/>
                    <a:moveTo>
                      <a:pt x="96" y="124"/>
                    </a:moveTo>
                    <a:cubicBezTo>
                      <a:pt x="98" y="122"/>
                      <a:pt x="100" y="121"/>
                      <a:pt x="103" y="119"/>
                    </a:cubicBezTo>
                    <a:cubicBezTo>
                      <a:pt x="102" y="120"/>
                      <a:pt x="101" y="120"/>
                      <a:pt x="100" y="121"/>
                    </a:cubicBezTo>
                    <a:cubicBezTo>
                      <a:pt x="99" y="122"/>
                      <a:pt x="97" y="123"/>
                      <a:pt x="96" y="124"/>
                    </a:cubicBezTo>
                    <a:close/>
                    <a:moveTo>
                      <a:pt x="116" y="97"/>
                    </a:moveTo>
                    <a:cubicBezTo>
                      <a:pt x="116" y="97"/>
                      <a:pt x="116" y="97"/>
                      <a:pt x="115" y="97"/>
                    </a:cubicBezTo>
                    <a:cubicBezTo>
                      <a:pt x="115" y="97"/>
                      <a:pt x="114" y="97"/>
                      <a:pt x="114" y="97"/>
                    </a:cubicBezTo>
                    <a:cubicBezTo>
                      <a:pt x="114" y="97"/>
                      <a:pt x="113" y="98"/>
                      <a:pt x="113" y="98"/>
                    </a:cubicBezTo>
                    <a:cubicBezTo>
                      <a:pt x="107" y="101"/>
                      <a:pt x="100" y="104"/>
                      <a:pt x="93" y="108"/>
                    </a:cubicBezTo>
                    <a:cubicBezTo>
                      <a:pt x="84" y="112"/>
                      <a:pt x="75" y="117"/>
                      <a:pt x="65" y="120"/>
                    </a:cubicBezTo>
                    <a:cubicBezTo>
                      <a:pt x="65" y="120"/>
                      <a:pt x="65" y="120"/>
                      <a:pt x="65" y="120"/>
                    </a:cubicBezTo>
                    <a:cubicBezTo>
                      <a:pt x="64" y="120"/>
                      <a:pt x="64" y="120"/>
                      <a:pt x="63" y="120"/>
                    </a:cubicBezTo>
                    <a:cubicBezTo>
                      <a:pt x="63" y="120"/>
                      <a:pt x="63" y="120"/>
                      <a:pt x="63" y="120"/>
                    </a:cubicBezTo>
                    <a:cubicBezTo>
                      <a:pt x="62" y="120"/>
                      <a:pt x="62" y="121"/>
                      <a:pt x="61" y="121"/>
                    </a:cubicBezTo>
                    <a:cubicBezTo>
                      <a:pt x="61" y="121"/>
                      <a:pt x="61" y="121"/>
                      <a:pt x="61" y="121"/>
                    </a:cubicBezTo>
                    <a:cubicBezTo>
                      <a:pt x="61" y="121"/>
                      <a:pt x="60" y="122"/>
                      <a:pt x="59" y="122"/>
                    </a:cubicBezTo>
                    <a:cubicBezTo>
                      <a:pt x="59" y="122"/>
                      <a:pt x="60" y="122"/>
                      <a:pt x="60" y="121"/>
                    </a:cubicBezTo>
                    <a:cubicBezTo>
                      <a:pt x="60" y="121"/>
                      <a:pt x="60" y="121"/>
                      <a:pt x="60" y="121"/>
                    </a:cubicBezTo>
                    <a:cubicBezTo>
                      <a:pt x="63" y="120"/>
                      <a:pt x="65" y="118"/>
                      <a:pt x="67" y="117"/>
                    </a:cubicBezTo>
                    <a:cubicBezTo>
                      <a:pt x="71" y="115"/>
                      <a:pt x="76" y="113"/>
                      <a:pt x="80" y="111"/>
                    </a:cubicBezTo>
                    <a:cubicBezTo>
                      <a:pt x="85" y="109"/>
                      <a:pt x="89" y="106"/>
                      <a:pt x="93" y="104"/>
                    </a:cubicBezTo>
                    <a:cubicBezTo>
                      <a:pt x="101" y="99"/>
                      <a:pt x="109" y="95"/>
                      <a:pt x="117" y="92"/>
                    </a:cubicBezTo>
                    <a:cubicBezTo>
                      <a:pt x="117" y="92"/>
                      <a:pt x="117" y="93"/>
                      <a:pt x="117" y="93"/>
                    </a:cubicBezTo>
                    <a:cubicBezTo>
                      <a:pt x="116" y="95"/>
                      <a:pt x="116" y="96"/>
                      <a:pt x="116" y="97"/>
                    </a:cubicBezTo>
                    <a:close/>
                    <a:moveTo>
                      <a:pt x="115" y="49"/>
                    </a:moveTo>
                    <a:cubicBezTo>
                      <a:pt x="106" y="54"/>
                      <a:pt x="97" y="57"/>
                      <a:pt x="87" y="61"/>
                    </a:cubicBezTo>
                    <a:cubicBezTo>
                      <a:pt x="85" y="62"/>
                      <a:pt x="82" y="63"/>
                      <a:pt x="80" y="64"/>
                    </a:cubicBezTo>
                    <a:cubicBezTo>
                      <a:pt x="76" y="65"/>
                      <a:pt x="73" y="66"/>
                      <a:pt x="71" y="67"/>
                    </a:cubicBezTo>
                    <a:cubicBezTo>
                      <a:pt x="57" y="72"/>
                      <a:pt x="44" y="78"/>
                      <a:pt x="31" y="83"/>
                    </a:cubicBezTo>
                    <a:cubicBezTo>
                      <a:pt x="25" y="86"/>
                      <a:pt x="17" y="89"/>
                      <a:pt x="12" y="92"/>
                    </a:cubicBezTo>
                    <a:cubicBezTo>
                      <a:pt x="19" y="88"/>
                      <a:pt x="26" y="85"/>
                      <a:pt x="33" y="82"/>
                    </a:cubicBezTo>
                    <a:cubicBezTo>
                      <a:pt x="40" y="79"/>
                      <a:pt x="47" y="75"/>
                      <a:pt x="54" y="72"/>
                    </a:cubicBezTo>
                    <a:cubicBezTo>
                      <a:pt x="62" y="69"/>
                      <a:pt x="70" y="66"/>
                      <a:pt x="78" y="62"/>
                    </a:cubicBezTo>
                    <a:cubicBezTo>
                      <a:pt x="85" y="59"/>
                      <a:pt x="93" y="56"/>
                      <a:pt x="100" y="52"/>
                    </a:cubicBezTo>
                    <a:cubicBezTo>
                      <a:pt x="101" y="51"/>
                      <a:pt x="102" y="51"/>
                      <a:pt x="103" y="50"/>
                    </a:cubicBezTo>
                    <a:cubicBezTo>
                      <a:pt x="107" y="49"/>
                      <a:pt x="111" y="48"/>
                      <a:pt x="114" y="45"/>
                    </a:cubicBezTo>
                    <a:cubicBezTo>
                      <a:pt x="114" y="46"/>
                      <a:pt x="115" y="48"/>
                      <a:pt x="115" y="49"/>
                    </a:cubicBezTo>
                    <a:close/>
                    <a:moveTo>
                      <a:pt x="109" y="37"/>
                    </a:moveTo>
                    <a:cubicBezTo>
                      <a:pt x="81" y="49"/>
                      <a:pt x="53" y="62"/>
                      <a:pt x="25" y="74"/>
                    </a:cubicBezTo>
                    <a:cubicBezTo>
                      <a:pt x="19" y="77"/>
                      <a:pt x="13" y="81"/>
                      <a:pt x="7" y="83"/>
                    </a:cubicBezTo>
                    <a:cubicBezTo>
                      <a:pt x="7" y="83"/>
                      <a:pt x="7" y="83"/>
                      <a:pt x="7" y="83"/>
                    </a:cubicBezTo>
                    <a:cubicBezTo>
                      <a:pt x="8" y="82"/>
                      <a:pt x="9" y="81"/>
                      <a:pt x="10" y="80"/>
                    </a:cubicBezTo>
                    <a:cubicBezTo>
                      <a:pt x="11" y="79"/>
                      <a:pt x="13" y="78"/>
                      <a:pt x="14" y="78"/>
                    </a:cubicBezTo>
                    <a:cubicBezTo>
                      <a:pt x="18" y="76"/>
                      <a:pt x="21" y="74"/>
                      <a:pt x="24" y="72"/>
                    </a:cubicBezTo>
                    <a:cubicBezTo>
                      <a:pt x="38" y="65"/>
                      <a:pt x="52" y="59"/>
                      <a:pt x="66" y="52"/>
                    </a:cubicBezTo>
                    <a:cubicBezTo>
                      <a:pt x="67" y="52"/>
                      <a:pt x="68" y="51"/>
                      <a:pt x="68" y="51"/>
                    </a:cubicBezTo>
                    <a:cubicBezTo>
                      <a:pt x="77" y="48"/>
                      <a:pt x="85" y="44"/>
                      <a:pt x="94" y="41"/>
                    </a:cubicBezTo>
                    <a:cubicBezTo>
                      <a:pt x="95" y="40"/>
                      <a:pt x="97" y="40"/>
                      <a:pt x="98" y="39"/>
                    </a:cubicBezTo>
                    <a:cubicBezTo>
                      <a:pt x="99" y="39"/>
                      <a:pt x="100" y="38"/>
                      <a:pt x="101" y="38"/>
                    </a:cubicBezTo>
                    <a:cubicBezTo>
                      <a:pt x="101" y="38"/>
                      <a:pt x="102" y="37"/>
                      <a:pt x="102" y="37"/>
                    </a:cubicBezTo>
                    <a:cubicBezTo>
                      <a:pt x="104" y="36"/>
                      <a:pt x="105" y="36"/>
                      <a:pt x="107" y="35"/>
                    </a:cubicBezTo>
                    <a:cubicBezTo>
                      <a:pt x="107" y="36"/>
                      <a:pt x="108" y="37"/>
                      <a:pt x="109" y="37"/>
                    </a:cubicBezTo>
                    <a:close/>
                    <a:moveTo>
                      <a:pt x="103" y="32"/>
                    </a:moveTo>
                    <a:cubicBezTo>
                      <a:pt x="99" y="33"/>
                      <a:pt x="96" y="35"/>
                      <a:pt x="92" y="36"/>
                    </a:cubicBezTo>
                    <a:cubicBezTo>
                      <a:pt x="91" y="37"/>
                      <a:pt x="90" y="37"/>
                      <a:pt x="89" y="38"/>
                    </a:cubicBezTo>
                    <a:cubicBezTo>
                      <a:pt x="83" y="40"/>
                      <a:pt x="78" y="42"/>
                      <a:pt x="72" y="44"/>
                    </a:cubicBezTo>
                    <a:cubicBezTo>
                      <a:pt x="61" y="49"/>
                      <a:pt x="49" y="54"/>
                      <a:pt x="37" y="59"/>
                    </a:cubicBezTo>
                    <a:cubicBezTo>
                      <a:pt x="32" y="61"/>
                      <a:pt x="27" y="63"/>
                      <a:pt x="23" y="65"/>
                    </a:cubicBezTo>
                    <a:cubicBezTo>
                      <a:pt x="17" y="68"/>
                      <a:pt x="13" y="71"/>
                      <a:pt x="7" y="73"/>
                    </a:cubicBezTo>
                    <a:cubicBezTo>
                      <a:pt x="3" y="75"/>
                      <a:pt x="9" y="72"/>
                      <a:pt x="10" y="71"/>
                    </a:cubicBezTo>
                    <a:cubicBezTo>
                      <a:pt x="13" y="70"/>
                      <a:pt x="15" y="68"/>
                      <a:pt x="18" y="67"/>
                    </a:cubicBezTo>
                    <a:cubicBezTo>
                      <a:pt x="23" y="64"/>
                      <a:pt x="29" y="60"/>
                      <a:pt x="34" y="57"/>
                    </a:cubicBezTo>
                    <a:cubicBezTo>
                      <a:pt x="45" y="52"/>
                      <a:pt x="56" y="47"/>
                      <a:pt x="67" y="42"/>
                    </a:cubicBezTo>
                    <a:cubicBezTo>
                      <a:pt x="73" y="39"/>
                      <a:pt x="79" y="37"/>
                      <a:pt x="85" y="34"/>
                    </a:cubicBezTo>
                    <a:cubicBezTo>
                      <a:pt x="89" y="33"/>
                      <a:pt x="94" y="31"/>
                      <a:pt x="98" y="28"/>
                    </a:cubicBezTo>
                    <a:cubicBezTo>
                      <a:pt x="98" y="29"/>
                      <a:pt x="99" y="29"/>
                      <a:pt x="100" y="30"/>
                    </a:cubicBezTo>
                    <a:cubicBezTo>
                      <a:pt x="101" y="30"/>
                      <a:pt x="102" y="31"/>
                      <a:pt x="103" y="32"/>
                    </a:cubicBezTo>
                    <a:close/>
                    <a:moveTo>
                      <a:pt x="74" y="21"/>
                    </a:moveTo>
                    <a:cubicBezTo>
                      <a:pt x="72" y="21"/>
                      <a:pt x="71" y="22"/>
                      <a:pt x="70" y="22"/>
                    </a:cubicBezTo>
                    <a:cubicBezTo>
                      <a:pt x="70" y="22"/>
                      <a:pt x="70" y="21"/>
                      <a:pt x="70" y="20"/>
                    </a:cubicBezTo>
                    <a:cubicBezTo>
                      <a:pt x="71" y="20"/>
                      <a:pt x="73" y="21"/>
                      <a:pt x="74" y="21"/>
                    </a:cubicBezTo>
                    <a:close/>
                    <a:moveTo>
                      <a:pt x="66" y="20"/>
                    </a:moveTo>
                    <a:cubicBezTo>
                      <a:pt x="66" y="20"/>
                      <a:pt x="66" y="20"/>
                      <a:pt x="65" y="21"/>
                    </a:cubicBezTo>
                    <a:cubicBezTo>
                      <a:pt x="48" y="28"/>
                      <a:pt x="30" y="38"/>
                      <a:pt x="14" y="48"/>
                    </a:cubicBezTo>
                    <a:cubicBezTo>
                      <a:pt x="13" y="48"/>
                      <a:pt x="11" y="49"/>
                      <a:pt x="10" y="50"/>
                    </a:cubicBezTo>
                    <a:cubicBezTo>
                      <a:pt x="10" y="50"/>
                      <a:pt x="10" y="50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4" y="47"/>
                      <a:pt x="16" y="46"/>
                      <a:pt x="18" y="44"/>
                    </a:cubicBezTo>
                    <a:cubicBezTo>
                      <a:pt x="23" y="42"/>
                      <a:pt x="27" y="39"/>
                      <a:pt x="32" y="36"/>
                    </a:cubicBezTo>
                    <a:cubicBezTo>
                      <a:pt x="42" y="31"/>
                      <a:pt x="52" y="26"/>
                      <a:pt x="62" y="20"/>
                    </a:cubicBezTo>
                    <a:cubicBezTo>
                      <a:pt x="63" y="20"/>
                      <a:pt x="64" y="20"/>
                      <a:pt x="66" y="20"/>
                    </a:cubicBezTo>
                    <a:close/>
                    <a:moveTo>
                      <a:pt x="38" y="25"/>
                    </a:moveTo>
                    <a:cubicBezTo>
                      <a:pt x="41" y="24"/>
                      <a:pt x="44" y="23"/>
                      <a:pt x="47" y="22"/>
                    </a:cubicBezTo>
                    <a:cubicBezTo>
                      <a:pt x="45" y="23"/>
                      <a:pt x="42" y="25"/>
                      <a:pt x="40" y="26"/>
                    </a:cubicBezTo>
                    <a:cubicBezTo>
                      <a:pt x="33" y="29"/>
                      <a:pt x="26" y="33"/>
                      <a:pt x="20" y="36"/>
                    </a:cubicBezTo>
                    <a:cubicBezTo>
                      <a:pt x="25" y="32"/>
                      <a:pt x="31" y="28"/>
                      <a:pt x="38" y="25"/>
                    </a:cubicBezTo>
                    <a:close/>
                    <a:moveTo>
                      <a:pt x="19" y="37"/>
                    </a:moveTo>
                    <a:cubicBezTo>
                      <a:pt x="19" y="38"/>
                      <a:pt x="19" y="38"/>
                      <a:pt x="20" y="38"/>
                    </a:cubicBezTo>
                    <a:cubicBezTo>
                      <a:pt x="26" y="34"/>
                      <a:pt x="33" y="30"/>
                      <a:pt x="40" y="27"/>
                    </a:cubicBezTo>
                    <a:cubicBezTo>
                      <a:pt x="43" y="25"/>
                      <a:pt x="46" y="23"/>
                      <a:pt x="49" y="22"/>
                    </a:cubicBezTo>
                    <a:cubicBezTo>
                      <a:pt x="50" y="22"/>
                      <a:pt x="51" y="22"/>
                      <a:pt x="52" y="21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1" y="22"/>
                      <a:pt x="49" y="23"/>
                      <a:pt x="47" y="24"/>
                    </a:cubicBezTo>
                    <a:cubicBezTo>
                      <a:pt x="37" y="29"/>
                      <a:pt x="26" y="34"/>
                      <a:pt x="16" y="40"/>
                    </a:cubicBezTo>
                    <a:cubicBezTo>
                      <a:pt x="17" y="39"/>
                      <a:pt x="18" y="38"/>
                      <a:pt x="19" y="37"/>
                    </a:cubicBezTo>
                    <a:close/>
                    <a:moveTo>
                      <a:pt x="7" y="85"/>
                    </a:moveTo>
                    <a:cubicBezTo>
                      <a:pt x="19" y="79"/>
                      <a:pt x="31" y="76"/>
                      <a:pt x="43" y="71"/>
                    </a:cubicBezTo>
                    <a:cubicBezTo>
                      <a:pt x="49" y="68"/>
                      <a:pt x="54" y="66"/>
                      <a:pt x="59" y="63"/>
                    </a:cubicBezTo>
                    <a:cubicBezTo>
                      <a:pt x="46" y="70"/>
                      <a:pt x="33" y="77"/>
                      <a:pt x="20" y="83"/>
                    </a:cubicBezTo>
                    <a:cubicBezTo>
                      <a:pt x="19" y="84"/>
                      <a:pt x="18" y="84"/>
                      <a:pt x="17" y="85"/>
                    </a:cubicBezTo>
                    <a:cubicBezTo>
                      <a:pt x="14" y="86"/>
                      <a:pt x="11" y="88"/>
                      <a:pt x="9" y="90"/>
                    </a:cubicBezTo>
                    <a:cubicBezTo>
                      <a:pt x="8" y="88"/>
                      <a:pt x="8" y="87"/>
                      <a:pt x="7" y="8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7" name="Freeform 88"/>
              <p:cNvSpPr>
                <a:spLocks noEditPoints="1"/>
              </p:cNvSpPr>
              <p:nvPr/>
            </p:nvSpPr>
            <p:spPr bwMode="auto">
              <a:xfrm>
                <a:off x="995242" y="1362076"/>
                <a:ext cx="325559" cy="231075"/>
              </a:xfrm>
              <a:custGeom>
                <a:avLst/>
                <a:gdLst>
                  <a:gd name="T0" fmla="*/ 70 w 134"/>
                  <a:gd name="T1" fmla="*/ 76 h 95"/>
                  <a:gd name="T2" fmla="*/ 59 w 134"/>
                  <a:gd name="T3" fmla="*/ 2 h 95"/>
                  <a:gd name="T4" fmla="*/ 7 w 134"/>
                  <a:gd name="T5" fmla="*/ 25 h 95"/>
                  <a:gd name="T6" fmla="*/ 11 w 134"/>
                  <a:gd name="T7" fmla="*/ 31 h 95"/>
                  <a:gd name="T8" fmla="*/ 15 w 134"/>
                  <a:gd name="T9" fmla="*/ 32 h 95"/>
                  <a:gd name="T10" fmla="*/ 47 w 134"/>
                  <a:gd name="T11" fmla="*/ 16 h 95"/>
                  <a:gd name="T12" fmla="*/ 51 w 134"/>
                  <a:gd name="T13" fmla="*/ 13 h 95"/>
                  <a:gd name="T14" fmla="*/ 51 w 134"/>
                  <a:gd name="T15" fmla="*/ 19 h 95"/>
                  <a:gd name="T16" fmla="*/ 65 w 134"/>
                  <a:gd name="T17" fmla="*/ 7 h 95"/>
                  <a:gd name="T18" fmla="*/ 68 w 134"/>
                  <a:gd name="T19" fmla="*/ 11 h 95"/>
                  <a:gd name="T20" fmla="*/ 42 w 134"/>
                  <a:gd name="T21" fmla="*/ 32 h 95"/>
                  <a:gd name="T22" fmla="*/ 45 w 134"/>
                  <a:gd name="T23" fmla="*/ 31 h 95"/>
                  <a:gd name="T24" fmla="*/ 16 w 134"/>
                  <a:gd name="T25" fmla="*/ 58 h 95"/>
                  <a:gd name="T26" fmla="*/ 39 w 134"/>
                  <a:gd name="T27" fmla="*/ 51 h 95"/>
                  <a:gd name="T28" fmla="*/ 14 w 134"/>
                  <a:gd name="T29" fmla="*/ 65 h 95"/>
                  <a:gd name="T30" fmla="*/ 61 w 134"/>
                  <a:gd name="T31" fmla="*/ 45 h 95"/>
                  <a:gd name="T32" fmla="*/ 74 w 134"/>
                  <a:gd name="T33" fmla="*/ 28 h 95"/>
                  <a:gd name="T34" fmla="*/ 19 w 134"/>
                  <a:gd name="T35" fmla="*/ 54 h 95"/>
                  <a:gd name="T36" fmla="*/ 90 w 134"/>
                  <a:gd name="T37" fmla="*/ 14 h 95"/>
                  <a:gd name="T38" fmla="*/ 90 w 134"/>
                  <a:gd name="T39" fmla="*/ 8 h 95"/>
                  <a:gd name="T40" fmla="*/ 38 w 134"/>
                  <a:gd name="T41" fmla="*/ 30 h 95"/>
                  <a:gd name="T42" fmla="*/ 22 w 134"/>
                  <a:gd name="T43" fmla="*/ 31 h 95"/>
                  <a:gd name="T44" fmla="*/ 16 w 134"/>
                  <a:gd name="T45" fmla="*/ 33 h 95"/>
                  <a:gd name="T46" fmla="*/ 28 w 134"/>
                  <a:gd name="T47" fmla="*/ 26 h 95"/>
                  <a:gd name="T48" fmla="*/ 10 w 134"/>
                  <a:gd name="T49" fmla="*/ 28 h 95"/>
                  <a:gd name="T50" fmla="*/ 7 w 134"/>
                  <a:gd name="T51" fmla="*/ 26 h 95"/>
                  <a:gd name="T52" fmla="*/ 62 w 134"/>
                  <a:gd name="T53" fmla="*/ 50 h 95"/>
                  <a:gd name="T54" fmla="*/ 114 w 134"/>
                  <a:gd name="T55" fmla="*/ 31 h 95"/>
                  <a:gd name="T56" fmla="*/ 114 w 134"/>
                  <a:gd name="T57" fmla="*/ 31 h 95"/>
                  <a:gd name="T58" fmla="*/ 71 w 134"/>
                  <a:gd name="T59" fmla="*/ 73 h 95"/>
                  <a:gd name="T60" fmla="*/ 80 w 134"/>
                  <a:gd name="T61" fmla="*/ 65 h 95"/>
                  <a:gd name="T62" fmla="*/ 90 w 134"/>
                  <a:gd name="T63" fmla="*/ 65 h 95"/>
                  <a:gd name="T64" fmla="*/ 120 w 134"/>
                  <a:gd name="T65" fmla="*/ 48 h 95"/>
                  <a:gd name="T66" fmla="*/ 120 w 134"/>
                  <a:gd name="T67" fmla="*/ 48 h 95"/>
                  <a:gd name="T68" fmla="*/ 26 w 134"/>
                  <a:gd name="T69" fmla="*/ 89 h 95"/>
                  <a:gd name="T70" fmla="*/ 35 w 134"/>
                  <a:gd name="T71" fmla="*/ 75 h 95"/>
                  <a:gd name="T72" fmla="*/ 36 w 134"/>
                  <a:gd name="T73" fmla="*/ 72 h 95"/>
                  <a:gd name="T74" fmla="*/ 112 w 134"/>
                  <a:gd name="T75" fmla="*/ 30 h 95"/>
                  <a:gd name="T76" fmla="*/ 70 w 134"/>
                  <a:gd name="T77" fmla="*/ 49 h 95"/>
                  <a:gd name="T78" fmla="*/ 40 w 134"/>
                  <a:gd name="T79" fmla="*/ 81 h 95"/>
                  <a:gd name="T80" fmla="*/ 122 w 134"/>
                  <a:gd name="T81" fmla="*/ 41 h 95"/>
                  <a:gd name="T82" fmla="*/ 59 w 134"/>
                  <a:gd name="T83" fmla="*/ 69 h 95"/>
                  <a:gd name="T84" fmla="*/ 51 w 134"/>
                  <a:gd name="T85" fmla="*/ 74 h 95"/>
                  <a:gd name="T86" fmla="*/ 119 w 134"/>
                  <a:gd name="T87" fmla="*/ 60 h 95"/>
                  <a:gd name="T88" fmla="*/ 121 w 134"/>
                  <a:gd name="T89" fmla="*/ 63 h 95"/>
                  <a:gd name="T90" fmla="*/ 104 w 134"/>
                  <a:gd name="T91" fmla="*/ 68 h 95"/>
                  <a:gd name="T92" fmla="*/ 103 w 134"/>
                  <a:gd name="T93" fmla="*/ 70 h 95"/>
                  <a:gd name="T94" fmla="*/ 90 w 134"/>
                  <a:gd name="T95" fmla="*/ 75 h 95"/>
                  <a:gd name="T96" fmla="*/ 111 w 134"/>
                  <a:gd name="T97" fmla="*/ 69 h 95"/>
                  <a:gd name="T98" fmla="*/ 78 w 134"/>
                  <a:gd name="T99" fmla="*/ 54 h 95"/>
                  <a:gd name="T100" fmla="*/ 97 w 134"/>
                  <a:gd name="T101" fmla="*/ 43 h 95"/>
                  <a:gd name="T102" fmla="*/ 63 w 134"/>
                  <a:gd name="T103" fmla="*/ 45 h 95"/>
                  <a:gd name="T104" fmla="*/ 57 w 134"/>
                  <a:gd name="T105" fmla="*/ 43 h 95"/>
                  <a:gd name="T106" fmla="*/ 107 w 134"/>
                  <a:gd name="T107" fmla="*/ 14 h 95"/>
                  <a:gd name="T108" fmla="*/ 95 w 134"/>
                  <a:gd name="T109" fmla="*/ 17 h 95"/>
                  <a:gd name="T110" fmla="*/ 33 w 134"/>
                  <a:gd name="T111" fmla="*/ 33 h 95"/>
                  <a:gd name="T112" fmla="*/ 52 w 134"/>
                  <a:gd name="T113" fmla="*/ 10 h 95"/>
                  <a:gd name="T114" fmla="*/ 29 w 134"/>
                  <a:gd name="T115" fmla="*/ 16 h 95"/>
                  <a:gd name="T116" fmla="*/ 16 w 134"/>
                  <a:gd name="T117" fmla="*/ 26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4" h="95">
                    <a:moveTo>
                      <a:pt x="9" y="33"/>
                    </a:moveTo>
                    <a:cubicBezTo>
                      <a:pt x="4" y="34"/>
                      <a:pt x="0" y="38"/>
                      <a:pt x="0" y="44"/>
                    </a:cubicBezTo>
                    <a:cubicBezTo>
                      <a:pt x="0" y="51"/>
                      <a:pt x="7" y="55"/>
                      <a:pt x="13" y="56"/>
                    </a:cubicBezTo>
                    <a:cubicBezTo>
                      <a:pt x="8" y="60"/>
                      <a:pt x="5" y="65"/>
                      <a:pt x="11" y="71"/>
                    </a:cubicBezTo>
                    <a:cubicBezTo>
                      <a:pt x="16" y="76"/>
                      <a:pt x="25" y="76"/>
                      <a:pt x="32" y="73"/>
                    </a:cubicBezTo>
                    <a:cubicBezTo>
                      <a:pt x="30" y="81"/>
                      <a:pt x="23" y="87"/>
                      <a:pt x="17" y="92"/>
                    </a:cubicBezTo>
                    <a:cubicBezTo>
                      <a:pt x="16" y="93"/>
                      <a:pt x="16" y="94"/>
                      <a:pt x="17" y="94"/>
                    </a:cubicBezTo>
                    <a:cubicBezTo>
                      <a:pt x="17" y="95"/>
                      <a:pt x="17" y="95"/>
                      <a:pt x="18" y="95"/>
                    </a:cubicBezTo>
                    <a:cubicBezTo>
                      <a:pt x="30" y="91"/>
                      <a:pt x="40" y="86"/>
                      <a:pt x="49" y="76"/>
                    </a:cubicBezTo>
                    <a:cubicBezTo>
                      <a:pt x="54" y="85"/>
                      <a:pt x="65" y="83"/>
                      <a:pt x="70" y="76"/>
                    </a:cubicBezTo>
                    <a:cubicBezTo>
                      <a:pt x="73" y="79"/>
                      <a:pt x="77" y="82"/>
                      <a:pt x="82" y="83"/>
                    </a:cubicBezTo>
                    <a:cubicBezTo>
                      <a:pt x="86" y="83"/>
                      <a:pt x="91" y="79"/>
                      <a:pt x="93" y="75"/>
                    </a:cubicBezTo>
                    <a:cubicBezTo>
                      <a:pt x="98" y="79"/>
                      <a:pt x="107" y="78"/>
                      <a:pt x="108" y="72"/>
                    </a:cubicBezTo>
                    <a:cubicBezTo>
                      <a:pt x="119" y="78"/>
                      <a:pt x="134" y="57"/>
                      <a:pt x="123" y="49"/>
                    </a:cubicBezTo>
                    <a:cubicBezTo>
                      <a:pt x="128" y="46"/>
                      <a:pt x="131" y="40"/>
                      <a:pt x="129" y="35"/>
                    </a:cubicBezTo>
                    <a:cubicBezTo>
                      <a:pt x="126" y="30"/>
                      <a:pt x="121" y="27"/>
                      <a:pt x="116" y="28"/>
                    </a:cubicBezTo>
                    <a:cubicBezTo>
                      <a:pt x="117" y="23"/>
                      <a:pt x="116" y="17"/>
                      <a:pt x="112" y="13"/>
                    </a:cubicBezTo>
                    <a:cubicBezTo>
                      <a:pt x="107" y="8"/>
                      <a:pt x="100" y="10"/>
                      <a:pt x="95" y="14"/>
                    </a:cubicBezTo>
                    <a:cubicBezTo>
                      <a:pt x="94" y="0"/>
                      <a:pt x="77" y="0"/>
                      <a:pt x="70" y="10"/>
                    </a:cubicBezTo>
                    <a:cubicBezTo>
                      <a:pt x="68" y="6"/>
                      <a:pt x="64" y="1"/>
                      <a:pt x="59" y="2"/>
                    </a:cubicBezTo>
                    <a:cubicBezTo>
                      <a:pt x="54" y="3"/>
                      <a:pt x="50" y="7"/>
                      <a:pt x="48" y="12"/>
                    </a:cubicBezTo>
                    <a:cubicBezTo>
                      <a:pt x="45" y="8"/>
                      <a:pt x="40" y="5"/>
                      <a:pt x="34" y="7"/>
                    </a:cubicBezTo>
                    <a:cubicBezTo>
                      <a:pt x="27" y="9"/>
                      <a:pt x="25" y="16"/>
                      <a:pt x="25" y="22"/>
                    </a:cubicBezTo>
                    <a:cubicBezTo>
                      <a:pt x="20" y="16"/>
                      <a:pt x="13" y="12"/>
                      <a:pt x="6" y="18"/>
                    </a:cubicBezTo>
                    <a:cubicBezTo>
                      <a:pt x="1" y="23"/>
                      <a:pt x="4" y="29"/>
                      <a:pt x="9" y="33"/>
                    </a:cubicBezTo>
                    <a:close/>
                    <a:moveTo>
                      <a:pt x="6" y="24"/>
                    </a:moveTo>
                    <a:cubicBezTo>
                      <a:pt x="7" y="24"/>
                      <a:pt x="7" y="24"/>
                      <a:pt x="7" y="24"/>
                    </a:cubicBezTo>
                    <a:cubicBezTo>
                      <a:pt x="8" y="22"/>
                      <a:pt x="10" y="21"/>
                      <a:pt x="12" y="20"/>
                    </a:cubicBezTo>
                    <a:cubicBezTo>
                      <a:pt x="13" y="19"/>
                      <a:pt x="15" y="16"/>
                      <a:pt x="12" y="20"/>
                    </a:cubicBezTo>
                    <a:cubicBezTo>
                      <a:pt x="10" y="22"/>
                      <a:pt x="8" y="23"/>
                      <a:pt x="7" y="25"/>
                    </a:cubicBezTo>
                    <a:cubicBezTo>
                      <a:pt x="6" y="25"/>
                      <a:pt x="6" y="24"/>
                      <a:pt x="6" y="24"/>
                    </a:cubicBezTo>
                    <a:close/>
                    <a:moveTo>
                      <a:pt x="17" y="19"/>
                    </a:moveTo>
                    <a:cubicBezTo>
                      <a:pt x="16" y="20"/>
                      <a:pt x="14" y="20"/>
                      <a:pt x="13" y="21"/>
                    </a:cubicBezTo>
                    <a:cubicBezTo>
                      <a:pt x="11" y="23"/>
                      <a:pt x="8" y="24"/>
                      <a:pt x="7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9" y="23"/>
                      <a:pt x="12" y="21"/>
                      <a:pt x="15" y="18"/>
                    </a:cubicBezTo>
                    <a:cubicBezTo>
                      <a:pt x="15" y="18"/>
                      <a:pt x="16" y="18"/>
                      <a:pt x="17" y="19"/>
                    </a:cubicBezTo>
                    <a:close/>
                    <a:moveTo>
                      <a:pt x="22" y="25"/>
                    </a:moveTo>
                    <a:cubicBezTo>
                      <a:pt x="20" y="28"/>
                      <a:pt x="17" y="30"/>
                      <a:pt x="14" y="32"/>
                    </a:cubicBezTo>
                    <a:cubicBezTo>
                      <a:pt x="13" y="32"/>
                      <a:pt x="12" y="32"/>
                      <a:pt x="11" y="31"/>
                    </a:cubicBezTo>
                    <a:cubicBezTo>
                      <a:pt x="13" y="30"/>
                      <a:pt x="15" y="29"/>
                      <a:pt x="17" y="28"/>
                    </a:cubicBezTo>
                    <a:cubicBezTo>
                      <a:pt x="17" y="28"/>
                      <a:pt x="18" y="27"/>
                      <a:pt x="19" y="26"/>
                    </a:cubicBezTo>
                    <a:cubicBezTo>
                      <a:pt x="19" y="27"/>
                      <a:pt x="23" y="24"/>
                      <a:pt x="22" y="25"/>
                    </a:cubicBezTo>
                    <a:close/>
                    <a:moveTo>
                      <a:pt x="24" y="27"/>
                    </a:moveTo>
                    <a:cubicBezTo>
                      <a:pt x="23" y="28"/>
                      <a:pt x="22" y="29"/>
                      <a:pt x="20" y="30"/>
                    </a:cubicBezTo>
                    <a:cubicBezTo>
                      <a:pt x="19" y="30"/>
                      <a:pt x="18" y="31"/>
                      <a:pt x="17" y="32"/>
                    </a:cubicBezTo>
                    <a:cubicBezTo>
                      <a:pt x="17" y="32"/>
                      <a:pt x="16" y="32"/>
                      <a:pt x="15" y="33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3"/>
                      <a:pt x="15" y="32"/>
                      <a:pt x="15" y="32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7" y="30"/>
                      <a:pt x="21" y="28"/>
                      <a:pt x="23" y="25"/>
                    </a:cubicBezTo>
                    <a:cubicBezTo>
                      <a:pt x="24" y="26"/>
                      <a:pt x="24" y="26"/>
                      <a:pt x="24" y="27"/>
                    </a:cubicBezTo>
                    <a:close/>
                    <a:moveTo>
                      <a:pt x="28" y="18"/>
                    </a:moveTo>
                    <a:cubicBezTo>
                      <a:pt x="30" y="17"/>
                      <a:pt x="33" y="16"/>
                      <a:pt x="35" y="14"/>
                    </a:cubicBezTo>
                    <a:cubicBezTo>
                      <a:pt x="36" y="13"/>
                      <a:pt x="38" y="13"/>
                      <a:pt x="40" y="12"/>
                    </a:cubicBezTo>
                    <a:cubicBezTo>
                      <a:pt x="39" y="12"/>
                      <a:pt x="37" y="14"/>
                      <a:pt x="36" y="15"/>
                    </a:cubicBezTo>
                    <a:cubicBezTo>
                      <a:pt x="33" y="17"/>
                      <a:pt x="30" y="19"/>
                      <a:pt x="28" y="21"/>
                    </a:cubicBezTo>
                    <a:cubicBezTo>
                      <a:pt x="28" y="20"/>
                      <a:pt x="28" y="19"/>
                      <a:pt x="28" y="18"/>
                    </a:cubicBezTo>
                    <a:close/>
                    <a:moveTo>
                      <a:pt x="46" y="15"/>
                    </a:moveTo>
                    <a:cubicBezTo>
                      <a:pt x="47" y="15"/>
                      <a:pt x="47" y="16"/>
                      <a:pt x="47" y="16"/>
                    </a:cubicBezTo>
                    <a:cubicBezTo>
                      <a:pt x="44" y="18"/>
                      <a:pt x="40" y="20"/>
                      <a:pt x="36" y="22"/>
                    </a:cubicBezTo>
                    <a:cubicBezTo>
                      <a:pt x="34" y="24"/>
                      <a:pt x="30" y="25"/>
                      <a:pt x="27" y="27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31" y="25"/>
                      <a:pt x="34" y="23"/>
                      <a:pt x="37" y="21"/>
                    </a:cubicBezTo>
                    <a:cubicBezTo>
                      <a:pt x="39" y="19"/>
                      <a:pt x="41" y="18"/>
                      <a:pt x="43" y="17"/>
                    </a:cubicBezTo>
                    <a:cubicBezTo>
                      <a:pt x="43" y="17"/>
                      <a:pt x="43" y="16"/>
                      <a:pt x="44" y="16"/>
                    </a:cubicBezTo>
                    <a:cubicBezTo>
                      <a:pt x="45" y="16"/>
                      <a:pt x="46" y="15"/>
                      <a:pt x="46" y="15"/>
                    </a:cubicBezTo>
                    <a:close/>
                    <a:moveTo>
                      <a:pt x="64" y="6"/>
                    </a:moveTo>
                    <a:cubicBezTo>
                      <a:pt x="64" y="6"/>
                      <a:pt x="64" y="6"/>
                      <a:pt x="64" y="6"/>
                    </a:cubicBezTo>
                    <a:cubicBezTo>
                      <a:pt x="60" y="8"/>
                      <a:pt x="56" y="11"/>
                      <a:pt x="51" y="13"/>
                    </a:cubicBezTo>
                    <a:cubicBezTo>
                      <a:pt x="51" y="12"/>
                      <a:pt x="51" y="12"/>
                      <a:pt x="52" y="12"/>
                    </a:cubicBezTo>
                    <a:cubicBezTo>
                      <a:pt x="53" y="11"/>
                      <a:pt x="54" y="10"/>
                      <a:pt x="56" y="9"/>
                    </a:cubicBezTo>
                    <a:cubicBezTo>
                      <a:pt x="58" y="7"/>
                      <a:pt x="60" y="6"/>
                      <a:pt x="62" y="5"/>
                    </a:cubicBezTo>
                    <a:cubicBezTo>
                      <a:pt x="63" y="5"/>
                      <a:pt x="63" y="6"/>
                      <a:pt x="64" y="6"/>
                    </a:cubicBezTo>
                    <a:close/>
                    <a:moveTo>
                      <a:pt x="66" y="8"/>
                    </a:moveTo>
                    <a:cubicBezTo>
                      <a:pt x="56" y="14"/>
                      <a:pt x="46" y="21"/>
                      <a:pt x="35" y="27"/>
                    </a:cubicBezTo>
                    <a:cubicBezTo>
                      <a:pt x="25" y="33"/>
                      <a:pt x="14" y="38"/>
                      <a:pt x="4" y="45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14" y="39"/>
                      <a:pt x="25" y="34"/>
                      <a:pt x="36" y="28"/>
                    </a:cubicBezTo>
                    <a:cubicBezTo>
                      <a:pt x="41" y="25"/>
                      <a:pt x="46" y="22"/>
                      <a:pt x="51" y="19"/>
                    </a:cubicBezTo>
                    <a:cubicBezTo>
                      <a:pt x="56" y="16"/>
                      <a:pt x="62" y="13"/>
                      <a:pt x="65" y="9"/>
                    </a:cubicBezTo>
                    <a:cubicBezTo>
                      <a:pt x="61" y="13"/>
                      <a:pt x="56" y="16"/>
                      <a:pt x="51" y="19"/>
                    </a:cubicBezTo>
                    <a:cubicBezTo>
                      <a:pt x="45" y="22"/>
                      <a:pt x="40" y="26"/>
                      <a:pt x="34" y="29"/>
                    </a:cubicBezTo>
                    <a:cubicBezTo>
                      <a:pt x="29" y="32"/>
                      <a:pt x="23" y="36"/>
                      <a:pt x="17" y="39"/>
                    </a:cubicBezTo>
                    <a:cubicBezTo>
                      <a:pt x="13" y="42"/>
                      <a:pt x="8" y="45"/>
                      <a:pt x="4" y="48"/>
                    </a:cubicBezTo>
                    <a:cubicBezTo>
                      <a:pt x="4" y="47"/>
                      <a:pt x="3" y="47"/>
                      <a:pt x="3" y="46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12" y="38"/>
                      <a:pt x="24" y="33"/>
                      <a:pt x="34" y="27"/>
                    </a:cubicBezTo>
                    <a:cubicBezTo>
                      <a:pt x="40" y="23"/>
                      <a:pt x="45" y="20"/>
                      <a:pt x="51" y="16"/>
                    </a:cubicBezTo>
                    <a:cubicBezTo>
                      <a:pt x="56" y="13"/>
                      <a:pt x="61" y="10"/>
                      <a:pt x="65" y="7"/>
                    </a:cubicBezTo>
                    <a:cubicBezTo>
                      <a:pt x="65" y="7"/>
                      <a:pt x="66" y="8"/>
                      <a:pt x="66" y="8"/>
                    </a:cubicBezTo>
                    <a:close/>
                    <a:moveTo>
                      <a:pt x="68" y="11"/>
                    </a:moveTo>
                    <a:cubicBezTo>
                      <a:pt x="63" y="14"/>
                      <a:pt x="59" y="17"/>
                      <a:pt x="55" y="19"/>
                    </a:cubicBezTo>
                    <a:cubicBezTo>
                      <a:pt x="49" y="23"/>
                      <a:pt x="43" y="26"/>
                      <a:pt x="38" y="29"/>
                    </a:cubicBezTo>
                    <a:cubicBezTo>
                      <a:pt x="32" y="32"/>
                      <a:pt x="27" y="35"/>
                      <a:pt x="21" y="38"/>
                    </a:cubicBezTo>
                    <a:cubicBezTo>
                      <a:pt x="19" y="39"/>
                      <a:pt x="16" y="41"/>
                      <a:pt x="13" y="42"/>
                    </a:cubicBezTo>
                    <a:cubicBezTo>
                      <a:pt x="13" y="43"/>
                      <a:pt x="13" y="43"/>
                      <a:pt x="12" y="43"/>
                    </a:cubicBezTo>
                    <a:cubicBezTo>
                      <a:pt x="21" y="38"/>
                      <a:pt x="29" y="33"/>
                      <a:pt x="38" y="28"/>
                    </a:cubicBezTo>
                    <a:cubicBezTo>
                      <a:pt x="47" y="22"/>
                      <a:pt x="58" y="17"/>
                      <a:pt x="67" y="9"/>
                    </a:cubicBezTo>
                    <a:cubicBezTo>
                      <a:pt x="67" y="10"/>
                      <a:pt x="67" y="11"/>
                      <a:pt x="68" y="11"/>
                    </a:cubicBezTo>
                    <a:close/>
                    <a:moveTo>
                      <a:pt x="80" y="8"/>
                    </a:moveTo>
                    <a:cubicBezTo>
                      <a:pt x="81" y="8"/>
                      <a:pt x="85" y="5"/>
                      <a:pt x="84" y="6"/>
                    </a:cubicBezTo>
                    <a:cubicBezTo>
                      <a:pt x="83" y="7"/>
                      <a:pt x="81" y="8"/>
                      <a:pt x="79" y="9"/>
                    </a:cubicBezTo>
                    <a:cubicBezTo>
                      <a:pt x="76" y="12"/>
                      <a:pt x="72" y="14"/>
                      <a:pt x="69" y="17"/>
                    </a:cubicBezTo>
                    <a:cubicBezTo>
                      <a:pt x="62" y="21"/>
                      <a:pt x="55" y="25"/>
                      <a:pt x="48" y="29"/>
                    </a:cubicBezTo>
                    <a:cubicBezTo>
                      <a:pt x="41" y="32"/>
                      <a:pt x="34" y="36"/>
                      <a:pt x="28" y="40"/>
                    </a:cubicBezTo>
                    <a:cubicBezTo>
                      <a:pt x="21" y="44"/>
                      <a:pt x="16" y="49"/>
                      <a:pt x="9" y="52"/>
                    </a:cubicBezTo>
                    <a:cubicBezTo>
                      <a:pt x="8" y="52"/>
                      <a:pt x="8" y="51"/>
                      <a:pt x="7" y="51"/>
                    </a:cubicBezTo>
                    <a:cubicBezTo>
                      <a:pt x="12" y="49"/>
                      <a:pt x="17" y="45"/>
                      <a:pt x="22" y="43"/>
                    </a:cubicBezTo>
                    <a:cubicBezTo>
                      <a:pt x="28" y="39"/>
                      <a:pt x="35" y="35"/>
                      <a:pt x="42" y="32"/>
                    </a:cubicBezTo>
                    <a:cubicBezTo>
                      <a:pt x="49" y="28"/>
                      <a:pt x="56" y="24"/>
                      <a:pt x="63" y="20"/>
                    </a:cubicBezTo>
                    <a:cubicBezTo>
                      <a:pt x="69" y="16"/>
                      <a:pt x="74" y="12"/>
                      <a:pt x="80" y="8"/>
                    </a:cubicBezTo>
                    <a:close/>
                    <a:moveTo>
                      <a:pt x="90" y="8"/>
                    </a:moveTo>
                    <a:cubicBezTo>
                      <a:pt x="80" y="13"/>
                      <a:pt x="71" y="19"/>
                      <a:pt x="62" y="25"/>
                    </a:cubicBezTo>
                    <a:cubicBezTo>
                      <a:pt x="60" y="26"/>
                      <a:pt x="59" y="27"/>
                      <a:pt x="57" y="28"/>
                    </a:cubicBezTo>
                    <a:cubicBezTo>
                      <a:pt x="56" y="28"/>
                      <a:pt x="55" y="29"/>
                      <a:pt x="53" y="30"/>
                    </a:cubicBezTo>
                    <a:cubicBezTo>
                      <a:pt x="41" y="36"/>
                      <a:pt x="28" y="43"/>
                      <a:pt x="15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9" y="47"/>
                      <a:pt x="22" y="45"/>
                      <a:pt x="25" y="43"/>
                    </a:cubicBezTo>
                    <a:cubicBezTo>
                      <a:pt x="31" y="39"/>
                      <a:pt x="38" y="35"/>
                      <a:pt x="45" y="31"/>
                    </a:cubicBezTo>
                    <a:cubicBezTo>
                      <a:pt x="59" y="23"/>
                      <a:pt x="73" y="15"/>
                      <a:pt x="86" y="6"/>
                    </a:cubicBezTo>
                    <a:cubicBezTo>
                      <a:pt x="87" y="6"/>
                      <a:pt x="89" y="7"/>
                      <a:pt x="90" y="8"/>
                    </a:cubicBezTo>
                    <a:close/>
                    <a:moveTo>
                      <a:pt x="92" y="16"/>
                    </a:moveTo>
                    <a:cubicBezTo>
                      <a:pt x="92" y="16"/>
                      <a:pt x="92" y="16"/>
                      <a:pt x="93" y="16"/>
                    </a:cubicBezTo>
                    <a:cubicBezTo>
                      <a:pt x="92" y="17"/>
                      <a:pt x="91" y="17"/>
                      <a:pt x="91" y="18"/>
                    </a:cubicBezTo>
                    <a:cubicBezTo>
                      <a:pt x="91" y="18"/>
                      <a:pt x="90" y="18"/>
                      <a:pt x="90" y="18"/>
                    </a:cubicBezTo>
                    <a:cubicBezTo>
                      <a:pt x="88" y="20"/>
                      <a:pt x="85" y="21"/>
                      <a:pt x="82" y="22"/>
                    </a:cubicBezTo>
                    <a:cubicBezTo>
                      <a:pt x="75" y="26"/>
                      <a:pt x="69" y="30"/>
                      <a:pt x="62" y="33"/>
                    </a:cubicBezTo>
                    <a:cubicBezTo>
                      <a:pt x="49" y="40"/>
                      <a:pt x="35" y="46"/>
                      <a:pt x="23" y="54"/>
                    </a:cubicBezTo>
                    <a:cubicBezTo>
                      <a:pt x="20" y="55"/>
                      <a:pt x="18" y="57"/>
                      <a:pt x="16" y="58"/>
                    </a:cubicBezTo>
                    <a:cubicBezTo>
                      <a:pt x="15" y="59"/>
                      <a:pt x="14" y="60"/>
                      <a:pt x="13" y="61"/>
                    </a:cubicBezTo>
                    <a:cubicBezTo>
                      <a:pt x="14" y="59"/>
                      <a:pt x="16" y="58"/>
                      <a:pt x="18" y="56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8" y="56"/>
                      <a:pt x="19" y="56"/>
                      <a:pt x="19" y="55"/>
                    </a:cubicBezTo>
                    <a:cubicBezTo>
                      <a:pt x="22" y="53"/>
                      <a:pt x="25" y="51"/>
                      <a:pt x="29" y="48"/>
                    </a:cubicBezTo>
                    <a:cubicBezTo>
                      <a:pt x="38" y="43"/>
                      <a:pt x="47" y="37"/>
                      <a:pt x="57" y="32"/>
                    </a:cubicBezTo>
                    <a:cubicBezTo>
                      <a:pt x="69" y="26"/>
                      <a:pt x="81" y="20"/>
                      <a:pt x="92" y="13"/>
                    </a:cubicBezTo>
                    <a:cubicBezTo>
                      <a:pt x="92" y="14"/>
                      <a:pt x="92" y="15"/>
                      <a:pt x="92" y="16"/>
                    </a:cubicBezTo>
                    <a:close/>
                    <a:moveTo>
                      <a:pt x="16" y="63"/>
                    </a:moveTo>
                    <a:cubicBezTo>
                      <a:pt x="23" y="58"/>
                      <a:pt x="31" y="55"/>
                      <a:pt x="39" y="51"/>
                    </a:cubicBezTo>
                    <a:cubicBezTo>
                      <a:pt x="47" y="46"/>
                      <a:pt x="55" y="42"/>
                      <a:pt x="63" y="38"/>
                    </a:cubicBezTo>
                    <a:cubicBezTo>
                      <a:pt x="71" y="34"/>
                      <a:pt x="79" y="30"/>
                      <a:pt x="86" y="27"/>
                    </a:cubicBezTo>
                    <a:cubicBezTo>
                      <a:pt x="92" y="24"/>
                      <a:pt x="97" y="20"/>
                      <a:pt x="103" y="17"/>
                    </a:cubicBezTo>
                    <a:cubicBezTo>
                      <a:pt x="102" y="18"/>
                      <a:pt x="101" y="19"/>
                      <a:pt x="100" y="20"/>
                    </a:cubicBezTo>
                    <a:cubicBezTo>
                      <a:pt x="96" y="22"/>
                      <a:pt x="92" y="24"/>
                      <a:pt x="88" y="26"/>
                    </a:cubicBezTo>
                    <a:cubicBezTo>
                      <a:pt x="79" y="31"/>
                      <a:pt x="70" y="36"/>
                      <a:pt x="60" y="40"/>
                    </a:cubicBezTo>
                    <a:cubicBezTo>
                      <a:pt x="51" y="45"/>
                      <a:pt x="42" y="50"/>
                      <a:pt x="33" y="55"/>
                    </a:cubicBezTo>
                    <a:cubicBezTo>
                      <a:pt x="26" y="59"/>
                      <a:pt x="18" y="63"/>
                      <a:pt x="12" y="68"/>
                    </a:cubicBezTo>
                    <a:cubicBezTo>
                      <a:pt x="12" y="68"/>
                      <a:pt x="12" y="67"/>
                      <a:pt x="11" y="67"/>
                    </a:cubicBezTo>
                    <a:cubicBezTo>
                      <a:pt x="12" y="66"/>
                      <a:pt x="13" y="66"/>
                      <a:pt x="14" y="65"/>
                    </a:cubicBezTo>
                    <a:cubicBezTo>
                      <a:pt x="15" y="64"/>
                      <a:pt x="15" y="64"/>
                      <a:pt x="16" y="63"/>
                    </a:cubicBezTo>
                    <a:close/>
                    <a:moveTo>
                      <a:pt x="15" y="70"/>
                    </a:moveTo>
                    <a:cubicBezTo>
                      <a:pt x="15" y="70"/>
                      <a:pt x="14" y="69"/>
                      <a:pt x="13" y="69"/>
                    </a:cubicBezTo>
                    <a:cubicBezTo>
                      <a:pt x="19" y="63"/>
                      <a:pt x="28" y="60"/>
                      <a:pt x="35" y="56"/>
                    </a:cubicBezTo>
                    <a:cubicBezTo>
                      <a:pt x="44" y="52"/>
                      <a:pt x="53" y="48"/>
                      <a:pt x="62" y="44"/>
                    </a:cubicBezTo>
                    <a:cubicBezTo>
                      <a:pt x="70" y="39"/>
                      <a:pt x="79" y="35"/>
                      <a:pt x="88" y="31"/>
                    </a:cubicBezTo>
                    <a:cubicBezTo>
                      <a:pt x="92" y="29"/>
                      <a:pt x="97" y="28"/>
                      <a:pt x="101" y="25"/>
                    </a:cubicBezTo>
                    <a:cubicBezTo>
                      <a:pt x="104" y="24"/>
                      <a:pt x="108" y="22"/>
                      <a:pt x="111" y="19"/>
                    </a:cubicBezTo>
                    <a:cubicBezTo>
                      <a:pt x="105" y="25"/>
                      <a:pt x="95" y="28"/>
                      <a:pt x="87" y="32"/>
                    </a:cubicBezTo>
                    <a:cubicBezTo>
                      <a:pt x="78" y="36"/>
                      <a:pt x="70" y="41"/>
                      <a:pt x="61" y="45"/>
                    </a:cubicBezTo>
                    <a:cubicBezTo>
                      <a:pt x="45" y="53"/>
                      <a:pt x="30" y="60"/>
                      <a:pt x="15" y="70"/>
                    </a:cubicBezTo>
                    <a:close/>
                    <a:moveTo>
                      <a:pt x="13" y="64"/>
                    </a:moveTo>
                    <a:cubicBezTo>
                      <a:pt x="12" y="65"/>
                      <a:pt x="12" y="65"/>
                      <a:pt x="12" y="66"/>
                    </a:cubicBezTo>
                    <a:cubicBezTo>
                      <a:pt x="12" y="66"/>
                      <a:pt x="11" y="66"/>
                      <a:pt x="11" y="66"/>
                    </a:cubicBezTo>
                    <a:cubicBezTo>
                      <a:pt x="11" y="66"/>
                      <a:pt x="11" y="65"/>
                      <a:pt x="11" y="64"/>
                    </a:cubicBezTo>
                    <a:cubicBezTo>
                      <a:pt x="16" y="59"/>
                      <a:pt x="22" y="55"/>
                      <a:pt x="29" y="51"/>
                    </a:cubicBezTo>
                    <a:cubicBezTo>
                      <a:pt x="37" y="47"/>
                      <a:pt x="44" y="42"/>
                      <a:pt x="53" y="38"/>
                    </a:cubicBezTo>
                    <a:cubicBezTo>
                      <a:pt x="60" y="35"/>
                      <a:pt x="67" y="31"/>
                      <a:pt x="75" y="27"/>
                    </a:cubicBezTo>
                    <a:cubicBezTo>
                      <a:pt x="75" y="27"/>
                      <a:pt x="76" y="27"/>
                      <a:pt x="77" y="26"/>
                    </a:cubicBezTo>
                    <a:cubicBezTo>
                      <a:pt x="76" y="27"/>
                      <a:pt x="75" y="27"/>
                      <a:pt x="74" y="28"/>
                    </a:cubicBezTo>
                    <a:cubicBezTo>
                      <a:pt x="66" y="33"/>
                      <a:pt x="58" y="37"/>
                      <a:pt x="49" y="41"/>
                    </a:cubicBezTo>
                    <a:cubicBezTo>
                      <a:pt x="42" y="45"/>
                      <a:pt x="34" y="49"/>
                      <a:pt x="27" y="54"/>
                    </a:cubicBezTo>
                    <a:cubicBezTo>
                      <a:pt x="24" y="56"/>
                      <a:pt x="21" y="59"/>
                      <a:pt x="17" y="61"/>
                    </a:cubicBezTo>
                    <a:cubicBezTo>
                      <a:pt x="16" y="62"/>
                      <a:pt x="15" y="63"/>
                      <a:pt x="13" y="64"/>
                    </a:cubicBezTo>
                    <a:close/>
                    <a:moveTo>
                      <a:pt x="41" y="37"/>
                    </a:moveTo>
                    <a:cubicBezTo>
                      <a:pt x="32" y="42"/>
                      <a:pt x="24" y="48"/>
                      <a:pt x="15" y="53"/>
                    </a:cubicBezTo>
                    <a:cubicBezTo>
                      <a:pt x="13" y="53"/>
                      <a:pt x="12" y="53"/>
                      <a:pt x="10" y="52"/>
                    </a:cubicBezTo>
                    <a:cubicBezTo>
                      <a:pt x="21" y="48"/>
                      <a:pt x="31" y="42"/>
                      <a:pt x="41" y="37"/>
                    </a:cubicBezTo>
                    <a:close/>
                    <a:moveTo>
                      <a:pt x="19" y="55"/>
                    </a:moveTo>
                    <a:cubicBezTo>
                      <a:pt x="19" y="54"/>
                      <a:pt x="19" y="54"/>
                      <a:pt x="19" y="54"/>
                    </a:cubicBezTo>
                    <a:cubicBezTo>
                      <a:pt x="19" y="54"/>
                      <a:pt x="18" y="53"/>
                      <a:pt x="17" y="53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22" y="51"/>
                      <a:pt x="27" y="48"/>
                      <a:pt x="31" y="45"/>
                    </a:cubicBezTo>
                    <a:cubicBezTo>
                      <a:pt x="36" y="42"/>
                      <a:pt x="40" y="40"/>
                      <a:pt x="45" y="38"/>
                    </a:cubicBezTo>
                    <a:cubicBezTo>
                      <a:pt x="36" y="43"/>
                      <a:pt x="26" y="48"/>
                      <a:pt x="19" y="55"/>
                    </a:cubicBezTo>
                    <a:close/>
                    <a:moveTo>
                      <a:pt x="67" y="26"/>
                    </a:moveTo>
                    <a:cubicBezTo>
                      <a:pt x="67" y="26"/>
                      <a:pt x="67" y="26"/>
                      <a:pt x="67" y="26"/>
                    </a:cubicBezTo>
                    <a:cubicBezTo>
                      <a:pt x="73" y="23"/>
                      <a:pt x="79" y="20"/>
                      <a:pt x="84" y="16"/>
                    </a:cubicBezTo>
                    <a:cubicBezTo>
                      <a:pt x="85" y="15"/>
                      <a:pt x="87" y="15"/>
                      <a:pt x="88" y="14"/>
                    </a:cubicBezTo>
                    <a:cubicBezTo>
                      <a:pt x="88" y="14"/>
                      <a:pt x="94" y="11"/>
                      <a:pt x="90" y="14"/>
                    </a:cubicBezTo>
                    <a:cubicBezTo>
                      <a:pt x="86" y="16"/>
                      <a:pt x="83" y="18"/>
                      <a:pt x="79" y="20"/>
                    </a:cubicBezTo>
                    <a:cubicBezTo>
                      <a:pt x="75" y="22"/>
                      <a:pt x="71" y="24"/>
                      <a:pt x="67" y="26"/>
                    </a:cubicBezTo>
                    <a:close/>
                    <a:moveTo>
                      <a:pt x="75" y="21"/>
                    </a:moveTo>
                    <a:cubicBezTo>
                      <a:pt x="68" y="25"/>
                      <a:pt x="61" y="29"/>
                      <a:pt x="55" y="32"/>
                    </a:cubicBezTo>
                    <a:cubicBezTo>
                      <a:pt x="49" y="35"/>
                      <a:pt x="44" y="37"/>
                      <a:pt x="39" y="40"/>
                    </a:cubicBezTo>
                    <a:cubicBezTo>
                      <a:pt x="31" y="44"/>
                      <a:pt x="24" y="48"/>
                      <a:pt x="16" y="53"/>
                    </a:cubicBezTo>
                    <a:cubicBezTo>
                      <a:pt x="25" y="48"/>
                      <a:pt x="33" y="42"/>
                      <a:pt x="42" y="37"/>
                    </a:cubicBezTo>
                    <a:cubicBezTo>
                      <a:pt x="51" y="32"/>
                      <a:pt x="60" y="27"/>
                      <a:pt x="69" y="22"/>
                    </a:cubicBezTo>
                    <a:cubicBezTo>
                      <a:pt x="76" y="18"/>
                      <a:pt x="84" y="14"/>
                      <a:pt x="90" y="8"/>
                    </a:cubicBezTo>
                    <a:cubicBezTo>
                      <a:pt x="90" y="8"/>
                      <a:pt x="90" y="8"/>
                      <a:pt x="90" y="8"/>
                    </a:cubicBezTo>
                    <a:cubicBezTo>
                      <a:pt x="91" y="9"/>
                      <a:pt x="92" y="10"/>
                      <a:pt x="92" y="12"/>
                    </a:cubicBezTo>
                    <a:cubicBezTo>
                      <a:pt x="86" y="13"/>
                      <a:pt x="80" y="18"/>
                      <a:pt x="75" y="21"/>
                    </a:cubicBezTo>
                    <a:close/>
                    <a:moveTo>
                      <a:pt x="76" y="17"/>
                    </a:moveTo>
                    <a:cubicBezTo>
                      <a:pt x="80" y="15"/>
                      <a:pt x="83" y="12"/>
                      <a:pt x="87" y="10"/>
                    </a:cubicBezTo>
                    <a:cubicBezTo>
                      <a:pt x="87" y="10"/>
                      <a:pt x="87" y="10"/>
                      <a:pt x="88" y="10"/>
                    </a:cubicBezTo>
                    <a:cubicBezTo>
                      <a:pt x="88" y="10"/>
                      <a:pt x="88" y="10"/>
                      <a:pt x="87" y="10"/>
                    </a:cubicBezTo>
                    <a:cubicBezTo>
                      <a:pt x="86" y="11"/>
                      <a:pt x="84" y="12"/>
                      <a:pt x="83" y="13"/>
                    </a:cubicBezTo>
                    <a:cubicBezTo>
                      <a:pt x="80" y="15"/>
                      <a:pt x="78" y="16"/>
                      <a:pt x="76" y="17"/>
                    </a:cubicBezTo>
                    <a:close/>
                    <a:moveTo>
                      <a:pt x="5" y="49"/>
                    </a:moveTo>
                    <a:cubicBezTo>
                      <a:pt x="15" y="42"/>
                      <a:pt x="27" y="36"/>
                      <a:pt x="38" y="30"/>
                    </a:cubicBezTo>
                    <a:cubicBezTo>
                      <a:pt x="40" y="28"/>
                      <a:pt x="42" y="27"/>
                      <a:pt x="44" y="26"/>
                    </a:cubicBezTo>
                    <a:cubicBezTo>
                      <a:pt x="41" y="28"/>
                      <a:pt x="38" y="29"/>
                      <a:pt x="35" y="31"/>
                    </a:cubicBezTo>
                    <a:cubicBezTo>
                      <a:pt x="25" y="36"/>
                      <a:pt x="15" y="43"/>
                      <a:pt x="6" y="50"/>
                    </a:cubicBezTo>
                    <a:cubicBezTo>
                      <a:pt x="6" y="50"/>
                      <a:pt x="5" y="49"/>
                      <a:pt x="5" y="49"/>
                    </a:cubicBezTo>
                    <a:close/>
                    <a:moveTo>
                      <a:pt x="3" y="43"/>
                    </a:moveTo>
                    <a:cubicBezTo>
                      <a:pt x="7" y="41"/>
                      <a:pt x="10" y="38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5" y="36"/>
                      <a:pt x="16" y="35"/>
                      <a:pt x="16" y="34"/>
                    </a:cubicBezTo>
                    <a:cubicBezTo>
                      <a:pt x="18" y="33"/>
                      <a:pt x="20" y="32"/>
                      <a:pt x="22" y="31"/>
                    </a:cubicBezTo>
                    <a:cubicBezTo>
                      <a:pt x="24" y="30"/>
                      <a:pt x="25" y="29"/>
                      <a:pt x="26" y="29"/>
                    </a:cubicBezTo>
                    <a:cubicBezTo>
                      <a:pt x="27" y="29"/>
                      <a:pt x="27" y="28"/>
                      <a:pt x="27" y="28"/>
                    </a:cubicBezTo>
                    <a:cubicBezTo>
                      <a:pt x="31" y="26"/>
                      <a:pt x="34" y="25"/>
                      <a:pt x="37" y="23"/>
                    </a:cubicBezTo>
                    <a:cubicBezTo>
                      <a:pt x="40" y="20"/>
                      <a:pt x="44" y="19"/>
                      <a:pt x="48" y="17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3" y="20"/>
                      <a:pt x="38" y="24"/>
                      <a:pt x="32" y="27"/>
                    </a:cubicBezTo>
                    <a:cubicBezTo>
                      <a:pt x="23" y="33"/>
                      <a:pt x="12" y="38"/>
                      <a:pt x="3" y="45"/>
                    </a:cubicBezTo>
                    <a:cubicBezTo>
                      <a:pt x="3" y="44"/>
                      <a:pt x="3" y="44"/>
                      <a:pt x="3" y="43"/>
                    </a:cubicBezTo>
                    <a:close/>
                    <a:moveTo>
                      <a:pt x="16" y="33"/>
                    </a:moveTo>
                    <a:cubicBezTo>
                      <a:pt x="16" y="33"/>
                      <a:pt x="16" y="33"/>
                      <a:pt x="16" y="33"/>
                    </a:cubicBezTo>
                    <a:cubicBezTo>
                      <a:pt x="17" y="33"/>
                      <a:pt x="18" y="32"/>
                      <a:pt x="18" y="31"/>
                    </a:cubicBezTo>
                    <a:cubicBezTo>
                      <a:pt x="20" y="31"/>
                      <a:pt x="21" y="30"/>
                      <a:pt x="22" y="29"/>
                    </a:cubicBezTo>
                    <a:cubicBezTo>
                      <a:pt x="22" y="29"/>
                      <a:pt x="23" y="29"/>
                      <a:pt x="23" y="29"/>
                    </a:cubicBezTo>
                    <a:cubicBezTo>
                      <a:pt x="21" y="30"/>
                      <a:pt x="18" y="32"/>
                      <a:pt x="16" y="33"/>
                    </a:cubicBezTo>
                    <a:close/>
                    <a:moveTo>
                      <a:pt x="51" y="14"/>
                    </a:moveTo>
                    <a:cubicBezTo>
                      <a:pt x="55" y="12"/>
                      <a:pt x="58" y="10"/>
                      <a:pt x="62" y="8"/>
                    </a:cubicBezTo>
                    <a:cubicBezTo>
                      <a:pt x="58" y="11"/>
                      <a:pt x="54" y="13"/>
                      <a:pt x="50" y="16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51" y="14"/>
                      <a:pt x="51" y="14"/>
                    </a:cubicBezTo>
                    <a:close/>
                    <a:moveTo>
                      <a:pt x="28" y="26"/>
                    </a:moveTo>
                    <a:cubicBezTo>
                      <a:pt x="28" y="25"/>
                      <a:pt x="28" y="24"/>
                      <a:pt x="28" y="24"/>
                    </a:cubicBezTo>
                    <a:cubicBezTo>
                      <a:pt x="31" y="21"/>
                      <a:pt x="35" y="20"/>
                      <a:pt x="39" y="18"/>
                    </a:cubicBezTo>
                    <a:cubicBezTo>
                      <a:pt x="35" y="20"/>
                      <a:pt x="31" y="23"/>
                      <a:pt x="28" y="26"/>
                    </a:cubicBezTo>
                    <a:close/>
                    <a:moveTo>
                      <a:pt x="10" y="31"/>
                    </a:moveTo>
                    <a:cubicBezTo>
                      <a:pt x="10" y="30"/>
                      <a:pt x="9" y="30"/>
                      <a:pt x="9" y="29"/>
                    </a:cubicBezTo>
                    <a:cubicBezTo>
                      <a:pt x="12" y="28"/>
                      <a:pt x="14" y="25"/>
                      <a:pt x="17" y="23"/>
                    </a:cubicBezTo>
                    <a:cubicBezTo>
                      <a:pt x="21" y="21"/>
                      <a:pt x="19" y="22"/>
                      <a:pt x="17" y="24"/>
                    </a:cubicBezTo>
                    <a:cubicBezTo>
                      <a:pt x="14" y="26"/>
                      <a:pt x="12" y="28"/>
                      <a:pt x="10" y="30"/>
                    </a:cubicBezTo>
                    <a:cubicBezTo>
                      <a:pt x="10" y="30"/>
                      <a:pt x="10" y="30"/>
                      <a:pt x="10" y="31"/>
                    </a:cubicBezTo>
                    <a:close/>
                    <a:moveTo>
                      <a:pt x="10" y="28"/>
                    </a:moveTo>
                    <a:cubicBezTo>
                      <a:pt x="9" y="27"/>
                      <a:pt x="9" y="27"/>
                      <a:pt x="10" y="26"/>
                    </a:cubicBezTo>
                    <a:cubicBezTo>
                      <a:pt x="11" y="26"/>
                      <a:pt x="12" y="25"/>
                      <a:pt x="12" y="25"/>
                    </a:cubicBezTo>
                    <a:cubicBezTo>
                      <a:pt x="14" y="23"/>
                      <a:pt x="16" y="21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20"/>
                      <a:pt x="19" y="20"/>
                      <a:pt x="20" y="21"/>
                    </a:cubicBezTo>
                    <a:cubicBezTo>
                      <a:pt x="16" y="23"/>
                      <a:pt x="13" y="26"/>
                      <a:pt x="10" y="28"/>
                    </a:cubicBezTo>
                    <a:close/>
                    <a:moveTo>
                      <a:pt x="7" y="26"/>
                    </a:moveTo>
                    <a:cubicBezTo>
                      <a:pt x="10" y="25"/>
                      <a:pt x="13" y="22"/>
                      <a:pt x="17" y="20"/>
                    </a:cubicBezTo>
                    <a:cubicBezTo>
                      <a:pt x="14" y="22"/>
                      <a:pt x="10" y="25"/>
                      <a:pt x="8" y="28"/>
                    </a:cubicBezTo>
                    <a:cubicBezTo>
                      <a:pt x="7" y="28"/>
                      <a:pt x="7" y="27"/>
                      <a:pt x="7" y="26"/>
                    </a:cubicBezTo>
                    <a:close/>
                    <a:moveTo>
                      <a:pt x="13" y="35"/>
                    </a:moveTo>
                    <a:cubicBezTo>
                      <a:pt x="10" y="37"/>
                      <a:pt x="6" y="40"/>
                      <a:pt x="3" y="42"/>
                    </a:cubicBezTo>
                    <a:cubicBezTo>
                      <a:pt x="4" y="38"/>
                      <a:pt x="9" y="35"/>
                      <a:pt x="13" y="35"/>
                    </a:cubicBezTo>
                    <a:close/>
                    <a:moveTo>
                      <a:pt x="15" y="57"/>
                    </a:moveTo>
                    <a:cubicBezTo>
                      <a:pt x="14" y="59"/>
                      <a:pt x="12" y="60"/>
                      <a:pt x="11" y="62"/>
                    </a:cubicBezTo>
                    <a:cubicBezTo>
                      <a:pt x="11" y="62"/>
                      <a:pt x="11" y="61"/>
                      <a:pt x="12" y="61"/>
                    </a:cubicBezTo>
                    <a:cubicBezTo>
                      <a:pt x="12" y="60"/>
                      <a:pt x="14" y="58"/>
                      <a:pt x="15" y="57"/>
                    </a:cubicBezTo>
                    <a:close/>
                    <a:moveTo>
                      <a:pt x="19" y="71"/>
                    </a:moveTo>
                    <a:cubicBezTo>
                      <a:pt x="24" y="67"/>
                      <a:pt x="32" y="65"/>
                      <a:pt x="39" y="61"/>
                    </a:cubicBezTo>
                    <a:cubicBezTo>
                      <a:pt x="46" y="57"/>
                      <a:pt x="54" y="53"/>
                      <a:pt x="62" y="50"/>
                    </a:cubicBezTo>
                    <a:cubicBezTo>
                      <a:pt x="70" y="46"/>
                      <a:pt x="78" y="42"/>
                      <a:pt x="86" y="39"/>
                    </a:cubicBezTo>
                    <a:cubicBezTo>
                      <a:pt x="94" y="35"/>
                      <a:pt x="102" y="31"/>
                      <a:pt x="109" y="28"/>
                    </a:cubicBezTo>
                    <a:cubicBezTo>
                      <a:pt x="111" y="27"/>
                      <a:pt x="112" y="27"/>
                      <a:pt x="110" y="28"/>
                    </a:cubicBezTo>
                    <a:cubicBezTo>
                      <a:pt x="108" y="29"/>
                      <a:pt x="106" y="30"/>
                      <a:pt x="104" y="31"/>
                    </a:cubicBezTo>
                    <a:cubicBezTo>
                      <a:pt x="101" y="33"/>
                      <a:pt x="97" y="35"/>
                      <a:pt x="94" y="37"/>
                    </a:cubicBezTo>
                    <a:cubicBezTo>
                      <a:pt x="86" y="40"/>
                      <a:pt x="79" y="44"/>
                      <a:pt x="72" y="48"/>
                    </a:cubicBezTo>
                    <a:cubicBezTo>
                      <a:pt x="64" y="52"/>
                      <a:pt x="57" y="55"/>
                      <a:pt x="50" y="59"/>
                    </a:cubicBezTo>
                    <a:cubicBezTo>
                      <a:pt x="42" y="63"/>
                      <a:pt x="34" y="67"/>
                      <a:pt x="27" y="72"/>
                    </a:cubicBezTo>
                    <a:cubicBezTo>
                      <a:pt x="24" y="72"/>
                      <a:pt x="21" y="72"/>
                      <a:pt x="19" y="71"/>
                    </a:cubicBezTo>
                    <a:close/>
                    <a:moveTo>
                      <a:pt x="114" y="31"/>
                    </a:moveTo>
                    <a:cubicBezTo>
                      <a:pt x="112" y="32"/>
                      <a:pt x="109" y="34"/>
                      <a:pt x="107" y="36"/>
                    </a:cubicBezTo>
                    <a:cubicBezTo>
                      <a:pt x="100" y="40"/>
                      <a:pt x="94" y="44"/>
                      <a:pt x="87" y="47"/>
                    </a:cubicBezTo>
                    <a:cubicBezTo>
                      <a:pt x="73" y="53"/>
                      <a:pt x="60" y="59"/>
                      <a:pt x="47" y="65"/>
                    </a:cubicBezTo>
                    <a:cubicBezTo>
                      <a:pt x="45" y="66"/>
                      <a:pt x="43" y="67"/>
                      <a:pt x="42" y="68"/>
                    </a:cubicBezTo>
                    <a:cubicBezTo>
                      <a:pt x="40" y="69"/>
                      <a:pt x="38" y="70"/>
                      <a:pt x="36" y="71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9" y="69"/>
                      <a:pt x="42" y="67"/>
                      <a:pt x="45" y="66"/>
                    </a:cubicBezTo>
                    <a:cubicBezTo>
                      <a:pt x="52" y="62"/>
                      <a:pt x="59" y="59"/>
                      <a:pt x="66" y="56"/>
                    </a:cubicBezTo>
                    <a:cubicBezTo>
                      <a:pt x="80" y="49"/>
                      <a:pt x="94" y="42"/>
                      <a:pt x="107" y="35"/>
                    </a:cubicBezTo>
                    <a:cubicBezTo>
                      <a:pt x="110" y="34"/>
                      <a:pt x="112" y="32"/>
                      <a:pt x="114" y="31"/>
                    </a:cubicBezTo>
                    <a:cubicBezTo>
                      <a:pt x="114" y="31"/>
                      <a:pt x="114" y="31"/>
                      <a:pt x="114" y="31"/>
                    </a:cubicBezTo>
                    <a:close/>
                    <a:moveTo>
                      <a:pt x="126" y="36"/>
                    </a:moveTo>
                    <a:cubicBezTo>
                      <a:pt x="126" y="36"/>
                      <a:pt x="127" y="37"/>
                      <a:pt x="127" y="38"/>
                    </a:cubicBezTo>
                    <a:cubicBezTo>
                      <a:pt x="111" y="45"/>
                      <a:pt x="94" y="50"/>
                      <a:pt x="78" y="57"/>
                    </a:cubicBezTo>
                    <a:cubicBezTo>
                      <a:pt x="70" y="61"/>
                      <a:pt x="61" y="65"/>
                      <a:pt x="53" y="69"/>
                    </a:cubicBezTo>
                    <a:cubicBezTo>
                      <a:pt x="49" y="71"/>
                      <a:pt x="46" y="72"/>
                      <a:pt x="42" y="74"/>
                    </a:cubicBezTo>
                    <a:cubicBezTo>
                      <a:pt x="54" y="67"/>
                      <a:pt x="67" y="61"/>
                      <a:pt x="79" y="55"/>
                    </a:cubicBezTo>
                    <a:cubicBezTo>
                      <a:pt x="95" y="48"/>
                      <a:pt x="111" y="44"/>
                      <a:pt x="126" y="36"/>
                    </a:cubicBezTo>
                    <a:close/>
                    <a:moveTo>
                      <a:pt x="73" y="75"/>
                    </a:moveTo>
                    <a:cubicBezTo>
                      <a:pt x="73" y="74"/>
                      <a:pt x="72" y="73"/>
                      <a:pt x="71" y="73"/>
                    </a:cubicBezTo>
                    <a:cubicBezTo>
                      <a:pt x="76" y="71"/>
                      <a:pt x="80" y="70"/>
                      <a:pt x="84" y="68"/>
                    </a:cubicBezTo>
                    <a:cubicBezTo>
                      <a:pt x="94" y="64"/>
                      <a:pt x="105" y="62"/>
                      <a:pt x="115" y="58"/>
                    </a:cubicBezTo>
                    <a:cubicBezTo>
                      <a:pt x="117" y="56"/>
                      <a:pt x="120" y="55"/>
                      <a:pt x="122" y="54"/>
                    </a:cubicBezTo>
                    <a:cubicBezTo>
                      <a:pt x="120" y="55"/>
                      <a:pt x="118" y="56"/>
                      <a:pt x="116" y="57"/>
                    </a:cubicBezTo>
                    <a:cubicBezTo>
                      <a:pt x="111" y="59"/>
                      <a:pt x="107" y="60"/>
                      <a:pt x="103" y="62"/>
                    </a:cubicBezTo>
                    <a:cubicBezTo>
                      <a:pt x="97" y="65"/>
                      <a:pt x="92" y="67"/>
                      <a:pt x="87" y="69"/>
                    </a:cubicBezTo>
                    <a:cubicBezTo>
                      <a:pt x="82" y="71"/>
                      <a:pt x="78" y="73"/>
                      <a:pt x="73" y="75"/>
                    </a:cubicBezTo>
                    <a:close/>
                    <a:moveTo>
                      <a:pt x="51" y="75"/>
                    </a:moveTo>
                    <a:cubicBezTo>
                      <a:pt x="55" y="75"/>
                      <a:pt x="58" y="74"/>
                      <a:pt x="62" y="72"/>
                    </a:cubicBezTo>
                    <a:cubicBezTo>
                      <a:pt x="68" y="70"/>
                      <a:pt x="74" y="67"/>
                      <a:pt x="80" y="65"/>
                    </a:cubicBezTo>
                    <a:cubicBezTo>
                      <a:pt x="92" y="60"/>
                      <a:pt x="105" y="56"/>
                      <a:pt x="118" y="51"/>
                    </a:cubicBezTo>
                    <a:cubicBezTo>
                      <a:pt x="107" y="55"/>
                      <a:pt x="97" y="59"/>
                      <a:pt x="87" y="64"/>
                    </a:cubicBezTo>
                    <a:cubicBezTo>
                      <a:pt x="76" y="69"/>
                      <a:pt x="64" y="72"/>
                      <a:pt x="54" y="78"/>
                    </a:cubicBezTo>
                    <a:cubicBezTo>
                      <a:pt x="53" y="77"/>
                      <a:pt x="52" y="76"/>
                      <a:pt x="51" y="75"/>
                    </a:cubicBezTo>
                    <a:close/>
                    <a:moveTo>
                      <a:pt x="54" y="78"/>
                    </a:moveTo>
                    <a:cubicBezTo>
                      <a:pt x="59" y="77"/>
                      <a:pt x="64" y="75"/>
                      <a:pt x="69" y="73"/>
                    </a:cubicBezTo>
                    <a:cubicBezTo>
                      <a:pt x="69" y="73"/>
                      <a:pt x="69" y="73"/>
                      <a:pt x="68" y="73"/>
                    </a:cubicBezTo>
                    <a:cubicBezTo>
                      <a:pt x="64" y="75"/>
                      <a:pt x="59" y="77"/>
                      <a:pt x="54" y="78"/>
                    </a:cubicBezTo>
                    <a:close/>
                    <a:moveTo>
                      <a:pt x="108" y="59"/>
                    </a:moveTo>
                    <a:cubicBezTo>
                      <a:pt x="102" y="61"/>
                      <a:pt x="96" y="63"/>
                      <a:pt x="90" y="65"/>
                    </a:cubicBezTo>
                    <a:cubicBezTo>
                      <a:pt x="84" y="67"/>
                      <a:pt x="77" y="70"/>
                      <a:pt x="71" y="72"/>
                    </a:cubicBezTo>
                    <a:cubicBezTo>
                      <a:pt x="71" y="72"/>
                      <a:pt x="71" y="72"/>
                      <a:pt x="71" y="72"/>
                    </a:cubicBezTo>
                    <a:cubicBezTo>
                      <a:pt x="76" y="69"/>
                      <a:pt x="82" y="67"/>
                      <a:pt x="88" y="65"/>
                    </a:cubicBezTo>
                    <a:cubicBezTo>
                      <a:pt x="93" y="62"/>
                      <a:pt x="99" y="60"/>
                      <a:pt x="105" y="57"/>
                    </a:cubicBezTo>
                    <a:cubicBezTo>
                      <a:pt x="110" y="55"/>
                      <a:pt x="116" y="54"/>
                      <a:pt x="120" y="50"/>
                    </a:cubicBezTo>
                    <a:cubicBezTo>
                      <a:pt x="120" y="50"/>
                      <a:pt x="120" y="50"/>
                      <a:pt x="120" y="50"/>
                    </a:cubicBezTo>
                    <a:cubicBezTo>
                      <a:pt x="120" y="50"/>
                      <a:pt x="120" y="50"/>
                      <a:pt x="120" y="50"/>
                    </a:cubicBezTo>
                    <a:cubicBezTo>
                      <a:pt x="122" y="51"/>
                      <a:pt x="122" y="52"/>
                      <a:pt x="123" y="53"/>
                    </a:cubicBezTo>
                    <a:cubicBezTo>
                      <a:pt x="118" y="54"/>
                      <a:pt x="113" y="57"/>
                      <a:pt x="108" y="59"/>
                    </a:cubicBezTo>
                    <a:close/>
                    <a:moveTo>
                      <a:pt x="120" y="48"/>
                    </a:moveTo>
                    <a:cubicBezTo>
                      <a:pt x="120" y="48"/>
                      <a:pt x="119" y="49"/>
                      <a:pt x="120" y="50"/>
                    </a:cubicBezTo>
                    <a:cubicBezTo>
                      <a:pt x="120" y="50"/>
                      <a:pt x="119" y="50"/>
                      <a:pt x="119" y="50"/>
                    </a:cubicBezTo>
                    <a:cubicBezTo>
                      <a:pt x="107" y="54"/>
                      <a:pt x="94" y="59"/>
                      <a:pt x="81" y="63"/>
                    </a:cubicBezTo>
                    <a:cubicBezTo>
                      <a:pt x="76" y="65"/>
                      <a:pt x="70" y="67"/>
                      <a:pt x="65" y="70"/>
                    </a:cubicBezTo>
                    <a:cubicBezTo>
                      <a:pt x="62" y="71"/>
                      <a:pt x="59" y="73"/>
                      <a:pt x="56" y="74"/>
                    </a:cubicBezTo>
                    <a:cubicBezTo>
                      <a:pt x="56" y="74"/>
                      <a:pt x="51" y="75"/>
                      <a:pt x="52" y="75"/>
                    </a:cubicBezTo>
                    <a:cubicBezTo>
                      <a:pt x="54" y="74"/>
                      <a:pt x="56" y="73"/>
                      <a:pt x="58" y="72"/>
                    </a:cubicBezTo>
                    <a:cubicBezTo>
                      <a:pt x="71" y="67"/>
                      <a:pt x="83" y="62"/>
                      <a:pt x="96" y="57"/>
                    </a:cubicBezTo>
                    <a:cubicBezTo>
                      <a:pt x="104" y="54"/>
                      <a:pt x="112" y="52"/>
                      <a:pt x="120" y="48"/>
                    </a:cubicBezTo>
                    <a:cubicBezTo>
                      <a:pt x="120" y="48"/>
                      <a:pt x="120" y="48"/>
                      <a:pt x="120" y="48"/>
                    </a:cubicBezTo>
                    <a:close/>
                    <a:moveTo>
                      <a:pt x="125" y="43"/>
                    </a:moveTo>
                    <a:cubicBezTo>
                      <a:pt x="119" y="45"/>
                      <a:pt x="113" y="48"/>
                      <a:pt x="106" y="50"/>
                    </a:cubicBezTo>
                    <a:cubicBezTo>
                      <a:pt x="100" y="53"/>
                      <a:pt x="93" y="55"/>
                      <a:pt x="87" y="58"/>
                    </a:cubicBezTo>
                    <a:cubicBezTo>
                      <a:pt x="81" y="60"/>
                      <a:pt x="76" y="62"/>
                      <a:pt x="70" y="64"/>
                    </a:cubicBezTo>
                    <a:cubicBezTo>
                      <a:pt x="77" y="61"/>
                      <a:pt x="85" y="58"/>
                      <a:pt x="92" y="55"/>
                    </a:cubicBezTo>
                    <a:cubicBezTo>
                      <a:pt x="98" y="52"/>
                      <a:pt x="105" y="49"/>
                      <a:pt x="111" y="47"/>
                    </a:cubicBezTo>
                    <a:cubicBezTo>
                      <a:pt x="116" y="44"/>
                      <a:pt x="123" y="43"/>
                      <a:pt x="127" y="39"/>
                    </a:cubicBezTo>
                    <a:cubicBezTo>
                      <a:pt x="127" y="40"/>
                      <a:pt x="126" y="42"/>
                      <a:pt x="125" y="43"/>
                    </a:cubicBezTo>
                    <a:close/>
                    <a:moveTo>
                      <a:pt x="25" y="89"/>
                    </a:moveTo>
                    <a:cubicBezTo>
                      <a:pt x="26" y="89"/>
                      <a:pt x="26" y="89"/>
                      <a:pt x="26" y="89"/>
                    </a:cubicBezTo>
                    <a:cubicBezTo>
                      <a:pt x="26" y="89"/>
                      <a:pt x="25" y="89"/>
                      <a:pt x="25" y="89"/>
                    </a:cubicBezTo>
                    <a:cubicBezTo>
                      <a:pt x="25" y="89"/>
                      <a:pt x="25" y="89"/>
                      <a:pt x="25" y="89"/>
                    </a:cubicBezTo>
                    <a:close/>
                    <a:moveTo>
                      <a:pt x="30" y="87"/>
                    </a:moveTo>
                    <a:cubicBezTo>
                      <a:pt x="29" y="87"/>
                      <a:pt x="27" y="88"/>
                      <a:pt x="26" y="88"/>
                    </a:cubicBezTo>
                    <a:cubicBezTo>
                      <a:pt x="27" y="87"/>
                      <a:pt x="28" y="86"/>
                      <a:pt x="29" y="85"/>
                    </a:cubicBezTo>
                    <a:cubicBezTo>
                      <a:pt x="32" y="84"/>
                      <a:pt x="35" y="83"/>
                      <a:pt x="38" y="82"/>
                    </a:cubicBezTo>
                    <a:cubicBezTo>
                      <a:pt x="35" y="84"/>
                      <a:pt x="33" y="86"/>
                      <a:pt x="30" y="87"/>
                    </a:cubicBezTo>
                    <a:close/>
                    <a:moveTo>
                      <a:pt x="76" y="56"/>
                    </a:moveTo>
                    <a:cubicBezTo>
                      <a:pt x="61" y="63"/>
                      <a:pt x="47" y="70"/>
                      <a:pt x="34" y="78"/>
                    </a:cubicBezTo>
                    <a:cubicBezTo>
                      <a:pt x="34" y="77"/>
                      <a:pt x="35" y="76"/>
                      <a:pt x="35" y="75"/>
                    </a:cubicBezTo>
                    <a:cubicBezTo>
                      <a:pt x="51" y="67"/>
                      <a:pt x="67" y="59"/>
                      <a:pt x="83" y="53"/>
                    </a:cubicBezTo>
                    <a:cubicBezTo>
                      <a:pt x="91" y="49"/>
                      <a:pt x="99" y="46"/>
                      <a:pt x="107" y="43"/>
                    </a:cubicBezTo>
                    <a:cubicBezTo>
                      <a:pt x="111" y="42"/>
                      <a:pt x="115" y="40"/>
                      <a:pt x="118" y="39"/>
                    </a:cubicBezTo>
                    <a:cubicBezTo>
                      <a:pt x="119" y="38"/>
                      <a:pt x="119" y="38"/>
                      <a:pt x="120" y="38"/>
                    </a:cubicBezTo>
                    <a:cubicBezTo>
                      <a:pt x="105" y="45"/>
                      <a:pt x="90" y="49"/>
                      <a:pt x="76" y="56"/>
                    </a:cubicBezTo>
                    <a:close/>
                    <a:moveTo>
                      <a:pt x="36" y="73"/>
                    </a:moveTo>
                    <a:cubicBezTo>
                      <a:pt x="36" y="73"/>
                      <a:pt x="36" y="73"/>
                      <a:pt x="35" y="73"/>
                    </a:cubicBezTo>
                    <a:cubicBezTo>
                      <a:pt x="35" y="73"/>
                      <a:pt x="36" y="73"/>
                      <a:pt x="36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41" y="69"/>
                      <a:pt x="47" y="66"/>
                      <a:pt x="53" y="63"/>
                    </a:cubicBezTo>
                    <a:cubicBezTo>
                      <a:pt x="56" y="62"/>
                      <a:pt x="60" y="60"/>
                      <a:pt x="64" y="58"/>
                    </a:cubicBezTo>
                    <a:cubicBezTo>
                      <a:pt x="79" y="52"/>
                      <a:pt x="93" y="46"/>
                      <a:pt x="107" y="39"/>
                    </a:cubicBezTo>
                    <a:cubicBezTo>
                      <a:pt x="110" y="38"/>
                      <a:pt x="113" y="36"/>
                      <a:pt x="116" y="34"/>
                    </a:cubicBezTo>
                    <a:cubicBezTo>
                      <a:pt x="117" y="34"/>
                      <a:pt x="117" y="34"/>
                      <a:pt x="117" y="34"/>
                    </a:cubicBezTo>
                    <a:cubicBezTo>
                      <a:pt x="111" y="38"/>
                      <a:pt x="105" y="41"/>
                      <a:pt x="98" y="44"/>
                    </a:cubicBezTo>
                    <a:cubicBezTo>
                      <a:pt x="85" y="50"/>
                      <a:pt x="72" y="55"/>
                      <a:pt x="59" y="62"/>
                    </a:cubicBezTo>
                    <a:cubicBezTo>
                      <a:pt x="51" y="65"/>
                      <a:pt x="44" y="69"/>
                      <a:pt x="36" y="73"/>
                    </a:cubicBezTo>
                    <a:close/>
                    <a:moveTo>
                      <a:pt x="112" y="29"/>
                    </a:moveTo>
                    <a:cubicBezTo>
                      <a:pt x="112" y="29"/>
                      <a:pt x="112" y="30"/>
                      <a:pt x="112" y="30"/>
                    </a:cubicBezTo>
                    <a:cubicBezTo>
                      <a:pt x="112" y="31"/>
                      <a:pt x="112" y="31"/>
                      <a:pt x="113" y="31"/>
                    </a:cubicBezTo>
                    <a:cubicBezTo>
                      <a:pt x="108" y="33"/>
                      <a:pt x="103" y="36"/>
                      <a:pt x="99" y="39"/>
                    </a:cubicBezTo>
                    <a:cubicBezTo>
                      <a:pt x="91" y="43"/>
                      <a:pt x="83" y="47"/>
                      <a:pt x="76" y="50"/>
                    </a:cubicBezTo>
                    <a:cubicBezTo>
                      <a:pt x="68" y="54"/>
                      <a:pt x="60" y="58"/>
                      <a:pt x="52" y="61"/>
                    </a:cubicBezTo>
                    <a:cubicBezTo>
                      <a:pt x="46" y="64"/>
                      <a:pt x="41" y="67"/>
                      <a:pt x="35" y="69"/>
                    </a:cubicBezTo>
                    <a:cubicBezTo>
                      <a:pt x="35" y="69"/>
                      <a:pt x="34" y="69"/>
                      <a:pt x="34" y="69"/>
                    </a:cubicBezTo>
                    <a:cubicBezTo>
                      <a:pt x="33" y="70"/>
                      <a:pt x="31" y="71"/>
                      <a:pt x="30" y="71"/>
                    </a:cubicBezTo>
                    <a:cubicBezTo>
                      <a:pt x="32" y="70"/>
                      <a:pt x="35" y="68"/>
                      <a:pt x="37" y="67"/>
                    </a:cubicBezTo>
                    <a:cubicBezTo>
                      <a:pt x="41" y="65"/>
                      <a:pt x="45" y="63"/>
                      <a:pt x="48" y="61"/>
                    </a:cubicBezTo>
                    <a:cubicBezTo>
                      <a:pt x="56" y="57"/>
                      <a:pt x="63" y="53"/>
                      <a:pt x="70" y="49"/>
                    </a:cubicBezTo>
                    <a:cubicBezTo>
                      <a:pt x="78" y="45"/>
                      <a:pt x="85" y="42"/>
                      <a:pt x="92" y="38"/>
                    </a:cubicBezTo>
                    <a:cubicBezTo>
                      <a:pt x="99" y="35"/>
                      <a:pt x="107" y="32"/>
                      <a:pt x="113" y="27"/>
                    </a:cubicBezTo>
                    <a:cubicBezTo>
                      <a:pt x="112" y="28"/>
                      <a:pt x="112" y="28"/>
                      <a:pt x="112" y="29"/>
                    </a:cubicBezTo>
                    <a:close/>
                    <a:moveTo>
                      <a:pt x="40" y="81"/>
                    </a:moveTo>
                    <a:cubicBezTo>
                      <a:pt x="37" y="82"/>
                      <a:pt x="33" y="83"/>
                      <a:pt x="29" y="84"/>
                    </a:cubicBezTo>
                    <a:cubicBezTo>
                      <a:pt x="30" y="84"/>
                      <a:pt x="30" y="83"/>
                      <a:pt x="31" y="83"/>
                    </a:cubicBezTo>
                    <a:cubicBezTo>
                      <a:pt x="33" y="82"/>
                      <a:pt x="35" y="81"/>
                      <a:pt x="37" y="80"/>
                    </a:cubicBezTo>
                    <a:cubicBezTo>
                      <a:pt x="38" y="79"/>
                      <a:pt x="39" y="79"/>
                      <a:pt x="41" y="78"/>
                    </a:cubicBezTo>
                    <a:cubicBezTo>
                      <a:pt x="42" y="77"/>
                      <a:pt x="44" y="77"/>
                      <a:pt x="45" y="76"/>
                    </a:cubicBezTo>
                    <a:cubicBezTo>
                      <a:pt x="44" y="78"/>
                      <a:pt x="42" y="79"/>
                      <a:pt x="40" y="81"/>
                    </a:cubicBezTo>
                    <a:close/>
                    <a:moveTo>
                      <a:pt x="46" y="75"/>
                    </a:moveTo>
                    <a:cubicBezTo>
                      <a:pt x="46" y="75"/>
                      <a:pt x="46" y="75"/>
                      <a:pt x="46" y="75"/>
                    </a:cubicBezTo>
                    <a:cubicBezTo>
                      <a:pt x="41" y="76"/>
                      <a:pt x="37" y="80"/>
                      <a:pt x="31" y="82"/>
                    </a:cubicBezTo>
                    <a:cubicBezTo>
                      <a:pt x="32" y="81"/>
                      <a:pt x="32" y="80"/>
                      <a:pt x="33" y="80"/>
                    </a:cubicBezTo>
                    <a:cubicBezTo>
                      <a:pt x="38" y="77"/>
                      <a:pt x="43" y="74"/>
                      <a:pt x="48" y="72"/>
                    </a:cubicBezTo>
                    <a:cubicBezTo>
                      <a:pt x="55" y="69"/>
                      <a:pt x="62" y="66"/>
                      <a:pt x="68" y="62"/>
                    </a:cubicBezTo>
                    <a:cubicBezTo>
                      <a:pt x="83" y="56"/>
                      <a:pt x="97" y="50"/>
                      <a:pt x="112" y="45"/>
                    </a:cubicBezTo>
                    <a:cubicBezTo>
                      <a:pt x="115" y="44"/>
                      <a:pt x="118" y="43"/>
                      <a:pt x="120" y="42"/>
                    </a:cubicBezTo>
                    <a:cubicBezTo>
                      <a:pt x="122" y="41"/>
                      <a:pt x="124" y="40"/>
                      <a:pt x="125" y="39"/>
                    </a:cubicBezTo>
                    <a:cubicBezTo>
                      <a:pt x="128" y="38"/>
                      <a:pt x="121" y="42"/>
                      <a:pt x="122" y="41"/>
                    </a:cubicBezTo>
                    <a:cubicBezTo>
                      <a:pt x="115" y="44"/>
                      <a:pt x="108" y="47"/>
                      <a:pt x="101" y="50"/>
                    </a:cubicBezTo>
                    <a:cubicBezTo>
                      <a:pt x="87" y="56"/>
                      <a:pt x="73" y="62"/>
                      <a:pt x="60" y="68"/>
                    </a:cubicBezTo>
                    <a:cubicBezTo>
                      <a:pt x="60" y="68"/>
                      <a:pt x="59" y="68"/>
                      <a:pt x="59" y="69"/>
                    </a:cubicBezTo>
                    <a:cubicBezTo>
                      <a:pt x="56" y="70"/>
                      <a:pt x="53" y="71"/>
                      <a:pt x="50" y="73"/>
                    </a:cubicBezTo>
                    <a:cubicBezTo>
                      <a:pt x="50" y="73"/>
                      <a:pt x="49" y="73"/>
                      <a:pt x="49" y="73"/>
                    </a:cubicBezTo>
                    <a:cubicBezTo>
                      <a:pt x="49" y="73"/>
                      <a:pt x="48" y="73"/>
                      <a:pt x="48" y="73"/>
                    </a:cubicBezTo>
                    <a:cubicBezTo>
                      <a:pt x="47" y="74"/>
                      <a:pt x="47" y="74"/>
                      <a:pt x="46" y="75"/>
                    </a:cubicBezTo>
                    <a:close/>
                    <a:moveTo>
                      <a:pt x="50" y="73"/>
                    </a:moveTo>
                    <a:cubicBezTo>
                      <a:pt x="53" y="72"/>
                      <a:pt x="55" y="71"/>
                      <a:pt x="58" y="70"/>
                    </a:cubicBezTo>
                    <a:cubicBezTo>
                      <a:pt x="58" y="70"/>
                      <a:pt x="59" y="70"/>
                      <a:pt x="59" y="69"/>
                    </a:cubicBezTo>
                    <a:cubicBezTo>
                      <a:pt x="66" y="67"/>
                      <a:pt x="72" y="65"/>
                      <a:pt x="79" y="62"/>
                    </a:cubicBezTo>
                    <a:cubicBezTo>
                      <a:pt x="86" y="59"/>
                      <a:pt x="92" y="56"/>
                      <a:pt x="99" y="53"/>
                    </a:cubicBezTo>
                    <a:cubicBezTo>
                      <a:pt x="106" y="51"/>
                      <a:pt x="113" y="49"/>
                      <a:pt x="120" y="46"/>
                    </a:cubicBezTo>
                    <a:cubicBezTo>
                      <a:pt x="119" y="46"/>
                      <a:pt x="125" y="43"/>
                      <a:pt x="125" y="44"/>
                    </a:cubicBezTo>
                    <a:cubicBezTo>
                      <a:pt x="125" y="44"/>
                      <a:pt x="125" y="44"/>
                      <a:pt x="125" y="44"/>
                    </a:cubicBezTo>
                    <a:cubicBezTo>
                      <a:pt x="124" y="44"/>
                      <a:pt x="124" y="44"/>
                      <a:pt x="124" y="44"/>
                    </a:cubicBezTo>
                    <a:cubicBezTo>
                      <a:pt x="123" y="45"/>
                      <a:pt x="121" y="46"/>
                      <a:pt x="120" y="47"/>
                    </a:cubicBezTo>
                    <a:cubicBezTo>
                      <a:pt x="117" y="48"/>
                      <a:pt x="113" y="50"/>
                      <a:pt x="110" y="51"/>
                    </a:cubicBezTo>
                    <a:cubicBezTo>
                      <a:pt x="103" y="54"/>
                      <a:pt x="96" y="56"/>
                      <a:pt x="89" y="59"/>
                    </a:cubicBezTo>
                    <a:cubicBezTo>
                      <a:pt x="76" y="64"/>
                      <a:pt x="63" y="68"/>
                      <a:pt x="51" y="74"/>
                    </a:cubicBezTo>
                    <a:cubicBezTo>
                      <a:pt x="51" y="74"/>
                      <a:pt x="51" y="74"/>
                      <a:pt x="51" y="73"/>
                    </a:cubicBezTo>
                    <a:cubicBezTo>
                      <a:pt x="51" y="73"/>
                      <a:pt x="50" y="73"/>
                      <a:pt x="50" y="73"/>
                    </a:cubicBezTo>
                    <a:close/>
                    <a:moveTo>
                      <a:pt x="55" y="79"/>
                    </a:moveTo>
                    <a:cubicBezTo>
                      <a:pt x="59" y="77"/>
                      <a:pt x="63" y="75"/>
                      <a:pt x="67" y="74"/>
                    </a:cubicBezTo>
                    <a:cubicBezTo>
                      <a:pt x="68" y="74"/>
                      <a:pt x="68" y="74"/>
                      <a:pt x="68" y="74"/>
                    </a:cubicBezTo>
                    <a:cubicBezTo>
                      <a:pt x="65" y="79"/>
                      <a:pt x="59" y="81"/>
                      <a:pt x="55" y="79"/>
                    </a:cubicBezTo>
                    <a:close/>
                    <a:moveTo>
                      <a:pt x="74" y="75"/>
                    </a:moveTo>
                    <a:cubicBezTo>
                      <a:pt x="83" y="73"/>
                      <a:pt x="91" y="70"/>
                      <a:pt x="100" y="67"/>
                    </a:cubicBezTo>
                    <a:cubicBezTo>
                      <a:pt x="104" y="66"/>
                      <a:pt x="108" y="64"/>
                      <a:pt x="112" y="62"/>
                    </a:cubicBezTo>
                    <a:cubicBezTo>
                      <a:pt x="115" y="62"/>
                      <a:pt x="117" y="61"/>
                      <a:pt x="119" y="60"/>
                    </a:cubicBezTo>
                    <a:cubicBezTo>
                      <a:pt x="120" y="60"/>
                      <a:pt x="125" y="58"/>
                      <a:pt x="122" y="59"/>
                    </a:cubicBezTo>
                    <a:cubicBezTo>
                      <a:pt x="112" y="64"/>
                      <a:pt x="102" y="68"/>
                      <a:pt x="92" y="72"/>
                    </a:cubicBezTo>
                    <a:cubicBezTo>
                      <a:pt x="92" y="72"/>
                      <a:pt x="92" y="72"/>
                      <a:pt x="91" y="72"/>
                    </a:cubicBezTo>
                    <a:cubicBezTo>
                      <a:pt x="87" y="74"/>
                      <a:pt x="82" y="76"/>
                      <a:pt x="78" y="79"/>
                    </a:cubicBezTo>
                    <a:cubicBezTo>
                      <a:pt x="76" y="78"/>
                      <a:pt x="75" y="77"/>
                      <a:pt x="74" y="75"/>
                    </a:cubicBezTo>
                    <a:close/>
                    <a:moveTo>
                      <a:pt x="110" y="69"/>
                    </a:moveTo>
                    <a:cubicBezTo>
                      <a:pt x="110" y="69"/>
                      <a:pt x="109" y="69"/>
                      <a:pt x="109" y="68"/>
                    </a:cubicBezTo>
                    <a:cubicBezTo>
                      <a:pt x="109" y="68"/>
                      <a:pt x="109" y="69"/>
                      <a:pt x="109" y="68"/>
                    </a:cubicBezTo>
                    <a:cubicBezTo>
                      <a:pt x="112" y="67"/>
                      <a:pt x="115" y="66"/>
                      <a:pt x="117" y="65"/>
                    </a:cubicBezTo>
                    <a:cubicBezTo>
                      <a:pt x="118" y="65"/>
                      <a:pt x="119" y="64"/>
                      <a:pt x="121" y="63"/>
                    </a:cubicBezTo>
                    <a:cubicBezTo>
                      <a:pt x="124" y="62"/>
                      <a:pt x="121" y="64"/>
                      <a:pt x="120" y="65"/>
                    </a:cubicBezTo>
                    <a:cubicBezTo>
                      <a:pt x="117" y="67"/>
                      <a:pt x="113" y="67"/>
                      <a:pt x="110" y="69"/>
                    </a:cubicBezTo>
                    <a:close/>
                    <a:moveTo>
                      <a:pt x="122" y="62"/>
                    </a:moveTo>
                    <a:cubicBezTo>
                      <a:pt x="120" y="63"/>
                      <a:pt x="118" y="64"/>
                      <a:pt x="116" y="65"/>
                    </a:cubicBezTo>
                    <a:cubicBezTo>
                      <a:pt x="114" y="66"/>
                      <a:pt x="111" y="67"/>
                      <a:pt x="109" y="68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7" y="67"/>
                      <a:pt x="107" y="67"/>
                      <a:pt x="106" y="67"/>
                    </a:cubicBezTo>
                    <a:cubicBezTo>
                      <a:pt x="106" y="67"/>
                      <a:pt x="106" y="68"/>
                      <a:pt x="105" y="68"/>
                    </a:cubicBezTo>
                    <a:cubicBezTo>
                      <a:pt x="105" y="68"/>
                      <a:pt x="104" y="68"/>
                      <a:pt x="104" y="68"/>
                    </a:cubicBezTo>
                    <a:cubicBezTo>
                      <a:pt x="105" y="68"/>
                      <a:pt x="107" y="67"/>
                      <a:pt x="108" y="66"/>
                    </a:cubicBezTo>
                    <a:cubicBezTo>
                      <a:pt x="112" y="65"/>
                      <a:pt x="115" y="63"/>
                      <a:pt x="119" y="61"/>
                    </a:cubicBezTo>
                    <a:cubicBezTo>
                      <a:pt x="121" y="61"/>
                      <a:pt x="123" y="60"/>
                      <a:pt x="124" y="59"/>
                    </a:cubicBezTo>
                    <a:cubicBezTo>
                      <a:pt x="124" y="60"/>
                      <a:pt x="124" y="61"/>
                      <a:pt x="123" y="62"/>
                    </a:cubicBezTo>
                    <a:cubicBezTo>
                      <a:pt x="123" y="62"/>
                      <a:pt x="123" y="62"/>
                      <a:pt x="122" y="62"/>
                    </a:cubicBezTo>
                    <a:close/>
                    <a:moveTo>
                      <a:pt x="97" y="74"/>
                    </a:moveTo>
                    <a:cubicBezTo>
                      <a:pt x="96" y="74"/>
                      <a:pt x="95" y="73"/>
                      <a:pt x="94" y="73"/>
                    </a:cubicBezTo>
                    <a:cubicBezTo>
                      <a:pt x="95" y="72"/>
                      <a:pt x="96" y="72"/>
                      <a:pt x="97" y="72"/>
                    </a:cubicBezTo>
                    <a:cubicBezTo>
                      <a:pt x="99" y="71"/>
                      <a:pt x="101" y="70"/>
                      <a:pt x="103" y="69"/>
                    </a:cubicBezTo>
                    <a:cubicBezTo>
                      <a:pt x="104" y="69"/>
                      <a:pt x="105" y="69"/>
                      <a:pt x="103" y="70"/>
                    </a:cubicBezTo>
                    <a:cubicBezTo>
                      <a:pt x="101" y="71"/>
                      <a:pt x="99" y="72"/>
                      <a:pt x="97" y="74"/>
                    </a:cubicBezTo>
                    <a:cubicBezTo>
                      <a:pt x="97" y="74"/>
                      <a:pt x="97" y="74"/>
                      <a:pt x="97" y="74"/>
                    </a:cubicBezTo>
                    <a:close/>
                    <a:moveTo>
                      <a:pt x="100" y="72"/>
                    </a:moveTo>
                    <a:cubicBezTo>
                      <a:pt x="102" y="71"/>
                      <a:pt x="104" y="71"/>
                      <a:pt x="105" y="70"/>
                    </a:cubicBezTo>
                    <a:cubicBezTo>
                      <a:pt x="105" y="70"/>
                      <a:pt x="105" y="71"/>
                      <a:pt x="105" y="72"/>
                    </a:cubicBezTo>
                    <a:cubicBezTo>
                      <a:pt x="104" y="72"/>
                      <a:pt x="103" y="72"/>
                      <a:pt x="101" y="73"/>
                    </a:cubicBezTo>
                    <a:cubicBezTo>
                      <a:pt x="99" y="73"/>
                      <a:pt x="97" y="74"/>
                      <a:pt x="100" y="72"/>
                    </a:cubicBezTo>
                    <a:close/>
                    <a:moveTo>
                      <a:pt x="82" y="80"/>
                    </a:moveTo>
                    <a:cubicBezTo>
                      <a:pt x="81" y="80"/>
                      <a:pt x="80" y="80"/>
                      <a:pt x="79" y="79"/>
                    </a:cubicBezTo>
                    <a:cubicBezTo>
                      <a:pt x="82" y="78"/>
                      <a:pt x="86" y="76"/>
                      <a:pt x="90" y="75"/>
                    </a:cubicBezTo>
                    <a:cubicBezTo>
                      <a:pt x="88" y="77"/>
                      <a:pt x="85" y="80"/>
                      <a:pt x="82" y="80"/>
                    </a:cubicBezTo>
                    <a:close/>
                    <a:moveTo>
                      <a:pt x="98" y="74"/>
                    </a:moveTo>
                    <a:cubicBezTo>
                      <a:pt x="100" y="74"/>
                      <a:pt x="103" y="73"/>
                      <a:pt x="105" y="72"/>
                    </a:cubicBezTo>
                    <a:cubicBezTo>
                      <a:pt x="104" y="74"/>
                      <a:pt x="101" y="75"/>
                      <a:pt x="98" y="74"/>
                    </a:cubicBezTo>
                    <a:close/>
                    <a:moveTo>
                      <a:pt x="113" y="70"/>
                    </a:moveTo>
                    <a:cubicBezTo>
                      <a:pt x="114" y="70"/>
                      <a:pt x="116" y="69"/>
                      <a:pt x="117" y="69"/>
                    </a:cubicBezTo>
                    <a:cubicBezTo>
                      <a:pt x="116" y="70"/>
                      <a:pt x="114" y="70"/>
                      <a:pt x="113" y="70"/>
                    </a:cubicBezTo>
                    <a:close/>
                    <a:moveTo>
                      <a:pt x="118" y="68"/>
                    </a:moveTo>
                    <a:cubicBezTo>
                      <a:pt x="118" y="68"/>
                      <a:pt x="118" y="68"/>
                      <a:pt x="118" y="68"/>
                    </a:cubicBezTo>
                    <a:cubicBezTo>
                      <a:pt x="116" y="68"/>
                      <a:pt x="113" y="69"/>
                      <a:pt x="111" y="69"/>
                    </a:cubicBezTo>
                    <a:cubicBezTo>
                      <a:pt x="114" y="67"/>
                      <a:pt x="119" y="67"/>
                      <a:pt x="122" y="64"/>
                    </a:cubicBezTo>
                    <a:cubicBezTo>
                      <a:pt x="121" y="66"/>
                      <a:pt x="120" y="67"/>
                      <a:pt x="118" y="68"/>
                    </a:cubicBezTo>
                    <a:close/>
                    <a:moveTo>
                      <a:pt x="124" y="57"/>
                    </a:moveTo>
                    <a:cubicBezTo>
                      <a:pt x="115" y="61"/>
                      <a:pt x="106" y="64"/>
                      <a:pt x="96" y="67"/>
                    </a:cubicBezTo>
                    <a:cubicBezTo>
                      <a:pt x="93" y="69"/>
                      <a:pt x="89" y="70"/>
                      <a:pt x="86" y="71"/>
                    </a:cubicBezTo>
                    <a:cubicBezTo>
                      <a:pt x="91" y="68"/>
                      <a:pt x="97" y="66"/>
                      <a:pt x="103" y="63"/>
                    </a:cubicBezTo>
                    <a:cubicBezTo>
                      <a:pt x="109" y="60"/>
                      <a:pt x="118" y="59"/>
                      <a:pt x="124" y="54"/>
                    </a:cubicBezTo>
                    <a:cubicBezTo>
                      <a:pt x="124" y="55"/>
                      <a:pt x="124" y="56"/>
                      <a:pt x="124" y="57"/>
                    </a:cubicBezTo>
                    <a:close/>
                    <a:moveTo>
                      <a:pt x="125" y="35"/>
                    </a:moveTo>
                    <a:cubicBezTo>
                      <a:pt x="110" y="42"/>
                      <a:pt x="94" y="48"/>
                      <a:pt x="78" y="54"/>
                    </a:cubicBezTo>
                    <a:cubicBezTo>
                      <a:pt x="72" y="56"/>
                      <a:pt x="67" y="59"/>
                      <a:pt x="62" y="61"/>
                    </a:cubicBezTo>
                    <a:cubicBezTo>
                      <a:pt x="68" y="58"/>
                      <a:pt x="74" y="55"/>
                      <a:pt x="80" y="53"/>
                    </a:cubicBezTo>
                    <a:cubicBezTo>
                      <a:pt x="94" y="46"/>
                      <a:pt x="109" y="40"/>
                      <a:pt x="122" y="32"/>
                    </a:cubicBezTo>
                    <a:cubicBezTo>
                      <a:pt x="123" y="32"/>
                      <a:pt x="125" y="33"/>
                      <a:pt x="125" y="35"/>
                    </a:cubicBezTo>
                    <a:close/>
                    <a:moveTo>
                      <a:pt x="121" y="31"/>
                    </a:moveTo>
                    <a:cubicBezTo>
                      <a:pt x="114" y="34"/>
                      <a:pt x="108" y="38"/>
                      <a:pt x="101" y="41"/>
                    </a:cubicBezTo>
                    <a:cubicBezTo>
                      <a:pt x="94" y="45"/>
                      <a:pt x="86" y="48"/>
                      <a:pt x="78" y="52"/>
                    </a:cubicBezTo>
                    <a:cubicBezTo>
                      <a:pt x="76" y="52"/>
                      <a:pt x="74" y="53"/>
                      <a:pt x="72" y="54"/>
                    </a:cubicBezTo>
                    <a:cubicBezTo>
                      <a:pt x="73" y="53"/>
                      <a:pt x="75" y="53"/>
                      <a:pt x="76" y="52"/>
                    </a:cubicBezTo>
                    <a:cubicBezTo>
                      <a:pt x="83" y="49"/>
                      <a:pt x="90" y="46"/>
                      <a:pt x="97" y="43"/>
                    </a:cubicBezTo>
                    <a:cubicBezTo>
                      <a:pt x="104" y="39"/>
                      <a:pt x="110" y="35"/>
                      <a:pt x="116" y="30"/>
                    </a:cubicBezTo>
                    <a:cubicBezTo>
                      <a:pt x="118" y="30"/>
                      <a:pt x="120" y="30"/>
                      <a:pt x="121" y="31"/>
                    </a:cubicBezTo>
                    <a:close/>
                    <a:moveTo>
                      <a:pt x="113" y="26"/>
                    </a:moveTo>
                    <a:cubicBezTo>
                      <a:pt x="113" y="26"/>
                      <a:pt x="113" y="26"/>
                      <a:pt x="113" y="26"/>
                    </a:cubicBezTo>
                    <a:cubicBezTo>
                      <a:pt x="104" y="29"/>
                      <a:pt x="97" y="33"/>
                      <a:pt x="89" y="37"/>
                    </a:cubicBezTo>
                    <a:cubicBezTo>
                      <a:pt x="81" y="40"/>
                      <a:pt x="73" y="43"/>
                      <a:pt x="65" y="47"/>
                    </a:cubicBezTo>
                    <a:cubicBezTo>
                      <a:pt x="56" y="52"/>
                      <a:pt x="47" y="56"/>
                      <a:pt x="39" y="61"/>
                    </a:cubicBezTo>
                    <a:cubicBezTo>
                      <a:pt x="32" y="64"/>
                      <a:pt x="24" y="66"/>
                      <a:pt x="18" y="71"/>
                    </a:cubicBezTo>
                    <a:cubicBezTo>
                      <a:pt x="17" y="71"/>
                      <a:pt x="17" y="71"/>
                      <a:pt x="16" y="71"/>
                    </a:cubicBezTo>
                    <a:cubicBezTo>
                      <a:pt x="31" y="60"/>
                      <a:pt x="47" y="53"/>
                      <a:pt x="63" y="45"/>
                    </a:cubicBezTo>
                    <a:cubicBezTo>
                      <a:pt x="72" y="40"/>
                      <a:pt x="82" y="36"/>
                      <a:pt x="91" y="31"/>
                    </a:cubicBezTo>
                    <a:cubicBezTo>
                      <a:pt x="98" y="28"/>
                      <a:pt x="107" y="25"/>
                      <a:pt x="113" y="19"/>
                    </a:cubicBezTo>
                    <a:cubicBezTo>
                      <a:pt x="113" y="22"/>
                      <a:pt x="113" y="24"/>
                      <a:pt x="113" y="26"/>
                    </a:cubicBezTo>
                    <a:close/>
                    <a:moveTo>
                      <a:pt x="112" y="18"/>
                    </a:moveTo>
                    <a:cubicBezTo>
                      <a:pt x="110" y="19"/>
                      <a:pt x="109" y="21"/>
                      <a:pt x="107" y="22"/>
                    </a:cubicBezTo>
                    <a:cubicBezTo>
                      <a:pt x="104" y="23"/>
                      <a:pt x="101" y="25"/>
                      <a:pt x="98" y="26"/>
                    </a:cubicBezTo>
                    <a:cubicBezTo>
                      <a:pt x="91" y="29"/>
                      <a:pt x="84" y="32"/>
                      <a:pt x="78" y="35"/>
                    </a:cubicBezTo>
                    <a:cubicBezTo>
                      <a:pt x="65" y="41"/>
                      <a:pt x="52" y="48"/>
                      <a:pt x="38" y="54"/>
                    </a:cubicBezTo>
                    <a:cubicBezTo>
                      <a:pt x="32" y="57"/>
                      <a:pt x="27" y="60"/>
                      <a:pt x="21" y="63"/>
                    </a:cubicBezTo>
                    <a:cubicBezTo>
                      <a:pt x="33" y="56"/>
                      <a:pt x="45" y="49"/>
                      <a:pt x="57" y="43"/>
                    </a:cubicBezTo>
                    <a:cubicBezTo>
                      <a:pt x="70" y="36"/>
                      <a:pt x="83" y="30"/>
                      <a:pt x="96" y="23"/>
                    </a:cubicBezTo>
                    <a:cubicBezTo>
                      <a:pt x="98" y="21"/>
                      <a:pt x="101" y="20"/>
                      <a:pt x="103" y="19"/>
                    </a:cubicBezTo>
                    <a:cubicBezTo>
                      <a:pt x="104" y="18"/>
                      <a:pt x="104" y="17"/>
                      <a:pt x="105" y="17"/>
                    </a:cubicBezTo>
                    <a:cubicBezTo>
                      <a:pt x="106" y="16"/>
                      <a:pt x="106" y="16"/>
                      <a:pt x="107" y="15"/>
                    </a:cubicBezTo>
                    <a:cubicBezTo>
                      <a:pt x="107" y="15"/>
                      <a:pt x="108" y="15"/>
                      <a:pt x="109" y="14"/>
                    </a:cubicBezTo>
                    <a:cubicBezTo>
                      <a:pt x="109" y="15"/>
                      <a:pt x="110" y="15"/>
                      <a:pt x="111" y="16"/>
                    </a:cubicBezTo>
                    <a:cubicBezTo>
                      <a:pt x="111" y="17"/>
                      <a:pt x="112" y="17"/>
                      <a:pt x="112" y="18"/>
                    </a:cubicBezTo>
                    <a:close/>
                    <a:moveTo>
                      <a:pt x="108" y="14"/>
                    </a:moveTo>
                    <a:cubicBezTo>
                      <a:pt x="108" y="14"/>
                      <a:pt x="108" y="14"/>
                      <a:pt x="107" y="14"/>
                    </a:cubicBezTo>
                    <a:cubicBezTo>
                      <a:pt x="107" y="14"/>
                      <a:pt x="107" y="14"/>
                      <a:pt x="107" y="14"/>
                    </a:cubicBezTo>
                    <a:cubicBezTo>
                      <a:pt x="106" y="15"/>
                      <a:pt x="104" y="16"/>
                      <a:pt x="103" y="17"/>
                    </a:cubicBezTo>
                    <a:cubicBezTo>
                      <a:pt x="97" y="21"/>
                      <a:pt x="91" y="24"/>
                      <a:pt x="84" y="27"/>
                    </a:cubicBezTo>
                    <a:cubicBezTo>
                      <a:pt x="72" y="33"/>
                      <a:pt x="59" y="39"/>
                      <a:pt x="46" y="46"/>
                    </a:cubicBezTo>
                    <a:cubicBezTo>
                      <a:pt x="40" y="49"/>
                      <a:pt x="34" y="53"/>
                      <a:pt x="27" y="56"/>
                    </a:cubicBezTo>
                    <a:cubicBezTo>
                      <a:pt x="25" y="57"/>
                      <a:pt x="23" y="58"/>
                      <a:pt x="21" y="60"/>
                    </a:cubicBezTo>
                    <a:cubicBezTo>
                      <a:pt x="42" y="45"/>
                      <a:pt x="65" y="34"/>
                      <a:pt x="88" y="21"/>
                    </a:cubicBezTo>
                    <a:cubicBezTo>
                      <a:pt x="89" y="20"/>
                      <a:pt x="91" y="19"/>
                      <a:pt x="92" y="18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4" y="17"/>
                      <a:pt x="95" y="18"/>
                      <a:pt x="95" y="17"/>
                    </a:cubicBezTo>
                    <a:cubicBezTo>
                      <a:pt x="99" y="14"/>
                      <a:pt x="104" y="12"/>
                      <a:pt x="108" y="14"/>
                    </a:cubicBezTo>
                    <a:close/>
                    <a:moveTo>
                      <a:pt x="84" y="6"/>
                    </a:moveTo>
                    <a:cubicBezTo>
                      <a:pt x="80" y="8"/>
                      <a:pt x="76" y="10"/>
                      <a:pt x="72" y="13"/>
                    </a:cubicBezTo>
                    <a:cubicBezTo>
                      <a:pt x="75" y="8"/>
                      <a:pt x="80" y="6"/>
                      <a:pt x="84" y="6"/>
                    </a:cubicBezTo>
                    <a:close/>
                    <a:moveTo>
                      <a:pt x="70" y="14"/>
                    </a:moveTo>
                    <a:cubicBezTo>
                      <a:pt x="64" y="18"/>
                      <a:pt x="59" y="22"/>
                      <a:pt x="53" y="25"/>
                    </a:cubicBezTo>
                    <a:cubicBezTo>
                      <a:pt x="41" y="32"/>
                      <a:pt x="28" y="38"/>
                      <a:pt x="15" y="46"/>
                    </a:cubicBezTo>
                    <a:cubicBezTo>
                      <a:pt x="12" y="47"/>
                      <a:pt x="10" y="49"/>
                      <a:pt x="7" y="50"/>
                    </a:cubicBezTo>
                    <a:cubicBezTo>
                      <a:pt x="9" y="49"/>
                      <a:pt x="13" y="46"/>
                      <a:pt x="15" y="45"/>
                    </a:cubicBezTo>
                    <a:cubicBezTo>
                      <a:pt x="20" y="40"/>
                      <a:pt x="26" y="37"/>
                      <a:pt x="33" y="33"/>
                    </a:cubicBezTo>
                    <a:cubicBezTo>
                      <a:pt x="39" y="30"/>
                      <a:pt x="45" y="26"/>
                      <a:pt x="52" y="23"/>
                    </a:cubicBezTo>
                    <a:cubicBezTo>
                      <a:pt x="57" y="20"/>
                      <a:pt x="61" y="16"/>
                      <a:pt x="66" y="13"/>
                    </a:cubicBezTo>
                    <a:cubicBezTo>
                      <a:pt x="67" y="13"/>
                      <a:pt x="67" y="13"/>
                      <a:pt x="67" y="13"/>
                    </a:cubicBezTo>
                    <a:cubicBezTo>
                      <a:pt x="67" y="13"/>
                      <a:pt x="68" y="12"/>
                      <a:pt x="68" y="12"/>
                    </a:cubicBezTo>
                    <a:cubicBezTo>
                      <a:pt x="68" y="13"/>
                      <a:pt x="69" y="13"/>
                      <a:pt x="69" y="13"/>
                    </a:cubicBezTo>
                    <a:cubicBezTo>
                      <a:pt x="69" y="14"/>
                      <a:pt x="70" y="14"/>
                      <a:pt x="70" y="14"/>
                    </a:cubicBezTo>
                    <a:close/>
                    <a:moveTo>
                      <a:pt x="57" y="6"/>
                    </a:moveTo>
                    <a:cubicBezTo>
                      <a:pt x="58" y="5"/>
                      <a:pt x="60" y="5"/>
                      <a:pt x="61" y="5"/>
                    </a:cubicBezTo>
                    <a:cubicBezTo>
                      <a:pt x="58" y="6"/>
                      <a:pt x="56" y="8"/>
                      <a:pt x="54" y="9"/>
                    </a:cubicBezTo>
                    <a:cubicBezTo>
                      <a:pt x="53" y="10"/>
                      <a:pt x="53" y="10"/>
                      <a:pt x="52" y="10"/>
                    </a:cubicBezTo>
                    <a:cubicBezTo>
                      <a:pt x="53" y="8"/>
                      <a:pt x="55" y="7"/>
                      <a:pt x="57" y="6"/>
                    </a:cubicBezTo>
                    <a:close/>
                    <a:moveTo>
                      <a:pt x="46" y="14"/>
                    </a:moveTo>
                    <a:cubicBezTo>
                      <a:pt x="45" y="14"/>
                      <a:pt x="44" y="15"/>
                      <a:pt x="44" y="15"/>
                    </a:cubicBezTo>
                    <a:cubicBezTo>
                      <a:pt x="38" y="18"/>
                      <a:pt x="33" y="19"/>
                      <a:pt x="28" y="23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32" y="19"/>
                      <a:pt x="37" y="15"/>
                      <a:pt x="42" y="11"/>
                    </a:cubicBezTo>
                    <a:cubicBezTo>
                      <a:pt x="42" y="11"/>
                      <a:pt x="42" y="11"/>
                      <a:pt x="41" y="11"/>
                    </a:cubicBezTo>
                    <a:cubicBezTo>
                      <a:pt x="37" y="12"/>
                      <a:pt x="33" y="15"/>
                      <a:pt x="29" y="17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9" y="17"/>
                      <a:pt x="29" y="17"/>
                      <a:pt x="29" y="16"/>
                    </a:cubicBezTo>
                    <a:cubicBezTo>
                      <a:pt x="30" y="15"/>
                      <a:pt x="31" y="14"/>
                      <a:pt x="32" y="14"/>
                    </a:cubicBezTo>
                    <a:cubicBezTo>
                      <a:pt x="34" y="12"/>
                      <a:pt x="36" y="11"/>
                      <a:pt x="39" y="9"/>
                    </a:cubicBezTo>
                    <a:cubicBezTo>
                      <a:pt x="42" y="10"/>
                      <a:pt x="44" y="11"/>
                      <a:pt x="46" y="14"/>
                    </a:cubicBezTo>
                    <a:close/>
                    <a:moveTo>
                      <a:pt x="33" y="11"/>
                    </a:moveTo>
                    <a:cubicBezTo>
                      <a:pt x="35" y="10"/>
                      <a:pt x="36" y="9"/>
                      <a:pt x="37" y="9"/>
                    </a:cubicBezTo>
                    <a:cubicBezTo>
                      <a:pt x="35" y="11"/>
                      <a:pt x="32" y="12"/>
                      <a:pt x="30" y="14"/>
                    </a:cubicBezTo>
                    <a:cubicBezTo>
                      <a:pt x="31" y="13"/>
                      <a:pt x="32" y="12"/>
                      <a:pt x="33" y="11"/>
                    </a:cubicBezTo>
                    <a:close/>
                    <a:moveTo>
                      <a:pt x="23" y="24"/>
                    </a:moveTo>
                    <a:cubicBezTo>
                      <a:pt x="19" y="25"/>
                      <a:pt x="16" y="27"/>
                      <a:pt x="13" y="29"/>
                    </a:cubicBezTo>
                    <a:cubicBezTo>
                      <a:pt x="10" y="31"/>
                      <a:pt x="15" y="27"/>
                      <a:pt x="16" y="26"/>
                    </a:cubicBezTo>
                    <a:cubicBezTo>
                      <a:pt x="17" y="25"/>
                      <a:pt x="19" y="23"/>
                      <a:pt x="21" y="21"/>
                    </a:cubicBezTo>
                    <a:cubicBezTo>
                      <a:pt x="21" y="22"/>
                      <a:pt x="22" y="23"/>
                      <a:pt x="23" y="24"/>
                    </a:cubicBezTo>
                    <a:close/>
                    <a:moveTo>
                      <a:pt x="13" y="18"/>
                    </a:moveTo>
                    <a:cubicBezTo>
                      <a:pt x="11" y="20"/>
                      <a:pt x="9" y="21"/>
                      <a:pt x="7" y="23"/>
                    </a:cubicBezTo>
                    <a:cubicBezTo>
                      <a:pt x="7" y="22"/>
                      <a:pt x="7" y="22"/>
                      <a:pt x="7" y="21"/>
                    </a:cubicBezTo>
                    <a:cubicBezTo>
                      <a:pt x="8" y="19"/>
                      <a:pt x="11" y="18"/>
                      <a:pt x="13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8" name="Freeform 90"/>
              <p:cNvSpPr>
                <a:spLocks noEditPoints="1"/>
              </p:cNvSpPr>
              <p:nvPr/>
            </p:nvSpPr>
            <p:spPr bwMode="auto">
              <a:xfrm>
                <a:off x="1863343" y="3041299"/>
                <a:ext cx="519604" cy="647456"/>
              </a:xfrm>
              <a:custGeom>
                <a:avLst/>
                <a:gdLst>
                  <a:gd name="T0" fmla="*/ 196 w 268"/>
                  <a:gd name="T1" fmla="*/ 288 h 334"/>
                  <a:gd name="T2" fmla="*/ 192 w 268"/>
                  <a:gd name="T3" fmla="*/ 88 h 334"/>
                  <a:gd name="T4" fmla="*/ 172 w 268"/>
                  <a:gd name="T5" fmla="*/ 88 h 334"/>
                  <a:gd name="T6" fmla="*/ 201 w 268"/>
                  <a:gd name="T7" fmla="*/ 244 h 334"/>
                  <a:gd name="T8" fmla="*/ 263 w 268"/>
                  <a:gd name="T9" fmla="*/ 254 h 334"/>
                  <a:gd name="T10" fmla="*/ 211 w 268"/>
                  <a:gd name="T11" fmla="*/ 300 h 334"/>
                  <a:gd name="T12" fmla="*/ 246 w 268"/>
                  <a:gd name="T13" fmla="*/ 271 h 334"/>
                  <a:gd name="T14" fmla="*/ 245 w 268"/>
                  <a:gd name="T15" fmla="*/ 215 h 334"/>
                  <a:gd name="T16" fmla="*/ 204 w 268"/>
                  <a:gd name="T17" fmla="*/ 199 h 334"/>
                  <a:gd name="T18" fmla="*/ 210 w 268"/>
                  <a:gd name="T19" fmla="*/ 221 h 334"/>
                  <a:gd name="T20" fmla="*/ 206 w 268"/>
                  <a:gd name="T21" fmla="*/ 167 h 334"/>
                  <a:gd name="T22" fmla="*/ 238 w 268"/>
                  <a:gd name="T23" fmla="*/ 165 h 334"/>
                  <a:gd name="T24" fmla="*/ 219 w 268"/>
                  <a:gd name="T25" fmla="*/ 176 h 334"/>
                  <a:gd name="T26" fmla="*/ 203 w 268"/>
                  <a:gd name="T27" fmla="*/ 212 h 334"/>
                  <a:gd name="T28" fmla="*/ 216 w 268"/>
                  <a:gd name="T29" fmla="*/ 266 h 334"/>
                  <a:gd name="T30" fmla="*/ 231 w 268"/>
                  <a:gd name="T31" fmla="*/ 237 h 334"/>
                  <a:gd name="T32" fmla="*/ 207 w 268"/>
                  <a:gd name="T33" fmla="*/ 158 h 334"/>
                  <a:gd name="T34" fmla="*/ 159 w 268"/>
                  <a:gd name="T35" fmla="*/ 313 h 334"/>
                  <a:gd name="T36" fmla="*/ 133 w 268"/>
                  <a:gd name="T37" fmla="*/ 306 h 334"/>
                  <a:gd name="T38" fmla="*/ 166 w 268"/>
                  <a:gd name="T39" fmla="*/ 259 h 334"/>
                  <a:gd name="T40" fmla="*/ 156 w 268"/>
                  <a:gd name="T41" fmla="*/ 224 h 334"/>
                  <a:gd name="T42" fmla="*/ 98 w 268"/>
                  <a:gd name="T43" fmla="*/ 284 h 334"/>
                  <a:gd name="T44" fmla="*/ 109 w 268"/>
                  <a:gd name="T45" fmla="*/ 265 h 334"/>
                  <a:gd name="T46" fmla="*/ 169 w 268"/>
                  <a:gd name="T47" fmla="*/ 240 h 334"/>
                  <a:gd name="T48" fmla="*/ 174 w 268"/>
                  <a:gd name="T49" fmla="*/ 201 h 334"/>
                  <a:gd name="T50" fmla="*/ 130 w 268"/>
                  <a:gd name="T51" fmla="*/ 215 h 334"/>
                  <a:gd name="T52" fmla="*/ 129 w 268"/>
                  <a:gd name="T53" fmla="*/ 194 h 334"/>
                  <a:gd name="T54" fmla="*/ 138 w 268"/>
                  <a:gd name="T55" fmla="*/ 178 h 334"/>
                  <a:gd name="T56" fmla="*/ 126 w 268"/>
                  <a:gd name="T57" fmla="*/ 191 h 334"/>
                  <a:gd name="T58" fmla="*/ 118 w 268"/>
                  <a:gd name="T59" fmla="*/ 184 h 334"/>
                  <a:gd name="T60" fmla="*/ 176 w 268"/>
                  <a:gd name="T61" fmla="*/ 167 h 334"/>
                  <a:gd name="T62" fmla="*/ 160 w 268"/>
                  <a:gd name="T63" fmla="*/ 174 h 334"/>
                  <a:gd name="T64" fmla="*/ 97 w 268"/>
                  <a:gd name="T65" fmla="*/ 201 h 334"/>
                  <a:gd name="T66" fmla="*/ 170 w 268"/>
                  <a:gd name="T67" fmla="*/ 256 h 334"/>
                  <a:gd name="T68" fmla="*/ 134 w 268"/>
                  <a:gd name="T69" fmla="*/ 304 h 334"/>
                  <a:gd name="T70" fmla="*/ 163 w 268"/>
                  <a:gd name="T71" fmla="*/ 304 h 334"/>
                  <a:gd name="T72" fmla="*/ 193 w 268"/>
                  <a:gd name="T73" fmla="*/ 312 h 334"/>
                  <a:gd name="T74" fmla="*/ 258 w 268"/>
                  <a:gd name="T75" fmla="*/ 275 h 334"/>
                  <a:gd name="T76" fmla="*/ 207 w 268"/>
                  <a:gd name="T77" fmla="*/ 260 h 334"/>
                  <a:gd name="T78" fmla="*/ 106 w 268"/>
                  <a:gd name="T79" fmla="*/ 133 h 334"/>
                  <a:gd name="T80" fmla="*/ 30 w 268"/>
                  <a:gd name="T81" fmla="*/ 256 h 334"/>
                  <a:gd name="T82" fmla="*/ 48 w 268"/>
                  <a:gd name="T83" fmla="*/ 76 h 334"/>
                  <a:gd name="T84" fmla="*/ 121 w 268"/>
                  <a:gd name="T85" fmla="*/ 15 h 334"/>
                  <a:gd name="T86" fmla="*/ 99 w 268"/>
                  <a:gd name="T87" fmla="*/ 46 h 334"/>
                  <a:gd name="T88" fmla="*/ 139 w 268"/>
                  <a:gd name="T89" fmla="*/ 36 h 334"/>
                  <a:gd name="T90" fmla="*/ 38 w 268"/>
                  <a:gd name="T91" fmla="*/ 168 h 334"/>
                  <a:gd name="T92" fmla="*/ 14 w 268"/>
                  <a:gd name="T93" fmla="*/ 153 h 334"/>
                  <a:gd name="T94" fmla="*/ 41 w 268"/>
                  <a:gd name="T95" fmla="*/ 123 h 334"/>
                  <a:gd name="T96" fmla="*/ 34 w 268"/>
                  <a:gd name="T97" fmla="*/ 154 h 334"/>
                  <a:gd name="T98" fmla="*/ 37 w 268"/>
                  <a:gd name="T99" fmla="*/ 105 h 334"/>
                  <a:gd name="T100" fmla="*/ 35 w 268"/>
                  <a:gd name="T101" fmla="*/ 86 h 334"/>
                  <a:gd name="T102" fmla="*/ 23 w 268"/>
                  <a:gd name="T103" fmla="*/ 120 h 334"/>
                  <a:gd name="T104" fmla="*/ 27 w 268"/>
                  <a:gd name="T105" fmla="*/ 140 h 334"/>
                  <a:gd name="T106" fmla="*/ 21 w 268"/>
                  <a:gd name="T107" fmla="*/ 178 h 334"/>
                  <a:gd name="T108" fmla="*/ 8 w 268"/>
                  <a:gd name="T109" fmla="*/ 209 h 334"/>
                  <a:gd name="T110" fmla="*/ 19 w 268"/>
                  <a:gd name="T111" fmla="*/ 214 h 334"/>
                  <a:gd name="T112" fmla="*/ 36 w 268"/>
                  <a:gd name="T113" fmla="*/ 182 h 334"/>
                  <a:gd name="T114" fmla="*/ 9 w 268"/>
                  <a:gd name="T115" fmla="*/ 205 h 334"/>
                  <a:gd name="T116" fmla="*/ 31 w 268"/>
                  <a:gd name="T117" fmla="*/ 230 h 334"/>
                  <a:gd name="T118" fmla="*/ 33 w 268"/>
                  <a:gd name="T119" fmla="*/ 250 h 334"/>
                  <a:gd name="T120" fmla="*/ 145 w 268"/>
                  <a:gd name="T121" fmla="*/ 30 h 334"/>
                  <a:gd name="T122" fmla="*/ 5 w 268"/>
                  <a:gd name="T123" fmla="*/ 257 h 334"/>
                  <a:gd name="T124" fmla="*/ 80 w 268"/>
                  <a:gd name="T125" fmla="*/ 294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68" h="334">
                    <a:moveTo>
                      <a:pt x="261" y="170"/>
                    </a:moveTo>
                    <a:cubicBezTo>
                      <a:pt x="261" y="170"/>
                      <a:pt x="261" y="170"/>
                      <a:pt x="261" y="169"/>
                    </a:cubicBezTo>
                    <a:cubicBezTo>
                      <a:pt x="261" y="168"/>
                      <a:pt x="261" y="166"/>
                      <a:pt x="261" y="164"/>
                    </a:cubicBezTo>
                    <a:cubicBezTo>
                      <a:pt x="259" y="151"/>
                      <a:pt x="256" y="139"/>
                      <a:pt x="251" y="127"/>
                    </a:cubicBezTo>
                    <a:cubicBezTo>
                      <a:pt x="250" y="124"/>
                      <a:pt x="249" y="121"/>
                      <a:pt x="248" y="119"/>
                    </a:cubicBezTo>
                    <a:cubicBezTo>
                      <a:pt x="248" y="119"/>
                      <a:pt x="248" y="118"/>
                      <a:pt x="247" y="118"/>
                    </a:cubicBezTo>
                    <a:cubicBezTo>
                      <a:pt x="238" y="98"/>
                      <a:pt x="223" y="82"/>
                      <a:pt x="206" y="68"/>
                    </a:cubicBezTo>
                    <a:cubicBezTo>
                      <a:pt x="190" y="56"/>
                      <a:pt x="172" y="47"/>
                      <a:pt x="153" y="42"/>
                    </a:cubicBezTo>
                    <a:cubicBezTo>
                      <a:pt x="152" y="38"/>
                      <a:pt x="152" y="33"/>
                      <a:pt x="148" y="29"/>
                    </a:cubicBezTo>
                    <a:cubicBezTo>
                      <a:pt x="144" y="25"/>
                      <a:pt x="138" y="26"/>
                      <a:pt x="132" y="24"/>
                    </a:cubicBezTo>
                    <a:cubicBezTo>
                      <a:pt x="124" y="23"/>
                      <a:pt x="124" y="10"/>
                      <a:pt x="118" y="6"/>
                    </a:cubicBezTo>
                    <a:cubicBezTo>
                      <a:pt x="110" y="0"/>
                      <a:pt x="103" y="8"/>
                      <a:pt x="100" y="14"/>
                    </a:cubicBezTo>
                    <a:cubicBezTo>
                      <a:pt x="97" y="19"/>
                      <a:pt x="93" y="24"/>
                      <a:pt x="91" y="30"/>
                    </a:cubicBezTo>
                    <a:cubicBezTo>
                      <a:pt x="88" y="36"/>
                      <a:pt x="89" y="41"/>
                      <a:pt x="90" y="47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76" y="49"/>
                      <a:pt x="64" y="52"/>
                      <a:pt x="53" y="59"/>
                    </a:cubicBezTo>
                    <a:cubicBezTo>
                      <a:pt x="43" y="66"/>
                      <a:pt x="36" y="76"/>
                      <a:pt x="32" y="86"/>
                    </a:cubicBezTo>
                    <a:cubicBezTo>
                      <a:pt x="26" y="99"/>
                      <a:pt x="23" y="113"/>
                      <a:pt x="19" y="127"/>
                    </a:cubicBezTo>
                    <a:cubicBezTo>
                      <a:pt x="14" y="142"/>
                      <a:pt x="10" y="157"/>
                      <a:pt x="8" y="172"/>
                    </a:cubicBezTo>
                    <a:cubicBezTo>
                      <a:pt x="5" y="187"/>
                      <a:pt x="5" y="201"/>
                      <a:pt x="5" y="216"/>
                    </a:cubicBezTo>
                    <a:cubicBezTo>
                      <a:pt x="5" y="224"/>
                      <a:pt x="3" y="231"/>
                      <a:pt x="2" y="239"/>
                    </a:cubicBezTo>
                    <a:cubicBezTo>
                      <a:pt x="0" y="245"/>
                      <a:pt x="0" y="251"/>
                      <a:pt x="1" y="257"/>
                    </a:cubicBezTo>
                    <a:cubicBezTo>
                      <a:pt x="3" y="262"/>
                      <a:pt x="8" y="267"/>
                      <a:pt x="13" y="268"/>
                    </a:cubicBezTo>
                    <a:cubicBezTo>
                      <a:pt x="13" y="269"/>
                      <a:pt x="13" y="269"/>
                      <a:pt x="13" y="269"/>
                    </a:cubicBezTo>
                    <a:cubicBezTo>
                      <a:pt x="15" y="276"/>
                      <a:pt x="18" y="284"/>
                      <a:pt x="25" y="287"/>
                    </a:cubicBezTo>
                    <a:cubicBezTo>
                      <a:pt x="32" y="290"/>
                      <a:pt x="42" y="284"/>
                      <a:pt x="48" y="290"/>
                    </a:cubicBezTo>
                    <a:cubicBezTo>
                      <a:pt x="48" y="291"/>
                      <a:pt x="48" y="291"/>
                      <a:pt x="48" y="291"/>
                    </a:cubicBezTo>
                    <a:cubicBezTo>
                      <a:pt x="49" y="291"/>
                      <a:pt x="49" y="292"/>
                      <a:pt x="49" y="292"/>
                    </a:cubicBezTo>
                    <a:cubicBezTo>
                      <a:pt x="55" y="301"/>
                      <a:pt x="61" y="309"/>
                      <a:pt x="70" y="315"/>
                    </a:cubicBezTo>
                    <a:cubicBezTo>
                      <a:pt x="87" y="327"/>
                      <a:pt x="109" y="329"/>
                      <a:pt x="130" y="330"/>
                    </a:cubicBezTo>
                    <a:cubicBezTo>
                      <a:pt x="144" y="330"/>
                      <a:pt x="159" y="330"/>
                      <a:pt x="173" y="331"/>
                    </a:cubicBezTo>
                    <a:cubicBezTo>
                      <a:pt x="188" y="332"/>
                      <a:pt x="201" y="334"/>
                      <a:pt x="215" y="329"/>
                    </a:cubicBezTo>
                    <a:cubicBezTo>
                      <a:pt x="235" y="321"/>
                      <a:pt x="250" y="302"/>
                      <a:pt x="258" y="283"/>
                    </a:cubicBezTo>
                    <a:cubicBezTo>
                      <a:pt x="262" y="272"/>
                      <a:pt x="265" y="261"/>
                      <a:pt x="266" y="250"/>
                    </a:cubicBezTo>
                    <a:cubicBezTo>
                      <a:pt x="268" y="235"/>
                      <a:pt x="265" y="219"/>
                      <a:pt x="264" y="204"/>
                    </a:cubicBezTo>
                    <a:cubicBezTo>
                      <a:pt x="262" y="193"/>
                      <a:pt x="262" y="182"/>
                      <a:pt x="261" y="170"/>
                    </a:cubicBezTo>
                    <a:close/>
                    <a:moveTo>
                      <a:pt x="261" y="264"/>
                    </a:moveTo>
                    <a:cubicBezTo>
                      <a:pt x="261" y="264"/>
                      <a:pt x="261" y="263"/>
                      <a:pt x="261" y="264"/>
                    </a:cubicBezTo>
                    <a:cubicBezTo>
                      <a:pt x="256" y="265"/>
                      <a:pt x="250" y="268"/>
                      <a:pt x="245" y="270"/>
                    </a:cubicBezTo>
                    <a:cubicBezTo>
                      <a:pt x="239" y="272"/>
                      <a:pt x="233" y="275"/>
                      <a:pt x="227" y="277"/>
                    </a:cubicBezTo>
                    <a:cubicBezTo>
                      <a:pt x="221" y="279"/>
                      <a:pt x="215" y="281"/>
                      <a:pt x="209" y="283"/>
                    </a:cubicBezTo>
                    <a:cubicBezTo>
                      <a:pt x="205" y="285"/>
                      <a:pt x="200" y="286"/>
                      <a:pt x="196" y="288"/>
                    </a:cubicBezTo>
                    <a:cubicBezTo>
                      <a:pt x="196" y="287"/>
                      <a:pt x="196" y="286"/>
                      <a:pt x="197" y="285"/>
                    </a:cubicBezTo>
                    <a:cubicBezTo>
                      <a:pt x="202" y="284"/>
                      <a:pt x="206" y="282"/>
                      <a:pt x="211" y="280"/>
                    </a:cubicBezTo>
                    <a:cubicBezTo>
                      <a:pt x="217" y="278"/>
                      <a:pt x="224" y="277"/>
                      <a:pt x="230" y="275"/>
                    </a:cubicBezTo>
                    <a:cubicBezTo>
                      <a:pt x="236" y="274"/>
                      <a:pt x="241" y="272"/>
                      <a:pt x="246" y="269"/>
                    </a:cubicBezTo>
                    <a:cubicBezTo>
                      <a:pt x="251" y="267"/>
                      <a:pt x="257" y="265"/>
                      <a:pt x="261" y="263"/>
                    </a:cubicBezTo>
                    <a:cubicBezTo>
                      <a:pt x="261" y="263"/>
                      <a:pt x="261" y="263"/>
                      <a:pt x="261" y="264"/>
                    </a:cubicBezTo>
                    <a:close/>
                    <a:moveTo>
                      <a:pt x="260" y="269"/>
                    </a:moveTo>
                    <a:cubicBezTo>
                      <a:pt x="260" y="269"/>
                      <a:pt x="259" y="269"/>
                      <a:pt x="259" y="269"/>
                    </a:cubicBezTo>
                    <a:cubicBezTo>
                      <a:pt x="255" y="272"/>
                      <a:pt x="249" y="273"/>
                      <a:pt x="244" y="275"/>
                    </a:cubicBezTo>
                    <a:cubicBezTo>
                      <a:pt x="238" y="277"/>
                      <a:pt x="232" y="280"/>
                      <a:pt x="226" y="282"/>
                    </a:cubicBezTo>
                    <a:cubicBezTo>
                      <a:pt x="220" y="284"/>
                      <a:pt x="214" y="286"/>
                      <a:pt x="208" y="288"/>
                    </a:cubicBezTo>
                    <a:cubicBezTo>
                      <a:pt x="205" y="289"/>
                      <a:pt x="203" y="290"/>
                      <a:pt x="200" y="291"/>
                    </a:cubicBezTo>
                    <a:cubicBezTo>
                      <a:pt x="199" y="291"/>
                      <a:pt x="197" y="291"/>
                      <a:pt x="196" y="292"/>
                    </a:cubicBezTo>
                    <a:cubicBezTo>
                      <a:pt x="198" y="291"/>
                      <a:pt x="199" y="290"/>
                      <a:pt x="201" y="290"/>
                    </a:cubicBezTo>
                    <a:cubicBezTo>
                      <a:pt x="206" y="287"/>
                      <a:pt x="213" y="285"/>
                      <a:pt x="219" y="283"/>
                    </a:cubicBezTo>
                    <a:cubicBezTo>
                      <a:pt x="225" y="281"/>
                      <a:pt x="231" y="278"/>
                      <a:pt x="237" y="276"/>
                    </a:cubicBezTo>
                    <a:cubicBezTo>
                      <a:pt x="242" y="274"/>
                      <a:pt x="247" y="272"/>
                      <a:pt x="252" y="270"/>
                    </a:cubicBezTo>
                    <a:cubicBezTo>
                      <a:pt x="255" y="268"/>
                      <a:pt x="259" y="267"/>
                      <a:pt x="261" y="264"/>
                    </a:cubicBezTo>
                    <a:cubicBezTo>
                      <a:pt x="261" y="266"/>
                      <a:pt x="260" y="267"/>
                      <a:pt x="260" y="269"/>
                    </a:cubicBezTo>
                    <a:close/>
                    <a:moveTo>
                      <a:pt x="204" y="92"/>
                    </a:moveTo>
                    <a:cubicBezTo>
                      <a:pt x="206" y="93"/>
                      <a:pt x="209" y="94"/>
                      <a:pt x="211" y="95"/>
                    </a:cubicBezTo>
                    <a:cubicBezTo>
                      <a:pt x="209" y="94"/>
                      <a:pt x="207" y="93"/>
                      <a:pt x="204" y="93"/>
                    </a:cubicBezTo>
                    <a:cubicBezTo>
                      <a:pt x="204" y="93"/>
                      <a:pt x="204" y="92"/>
                      <a:pt x="203" y="92"/>
                    </a:cubicBezTo>
                    <a:cubicBezTo>
                      <a:pt x="203" y="92"/>
                      <a:pt x="204" y="92"/>
                      <a:pt x="204" y="92"/>
                    </a:cubicBezTo>
                    <a:close/>
                    <a:moveTo>
                      <a:pt x="201" y="92"/>
                    </a:moveTo>
                    <a:cubicBezTo>
                      <a:pt x="201" y="92"/>
                      <a:pt x="200" y="91"/>
                      <a:pt x="200" y="91"/>
                    </a:cubicBezTo>
                    <a:cubicBezTo>
                      <a:pt x="200" y="91"/>
                      <a:pt x="200" y="91"/>
                      <a:pt x="200" y="90"/>
                    </a:cubicBezTo>
                    <a:cubicBezTo>
                      <a:pt x="200" y="90"/>
                      <a:pt x="200" y="90"/>
                      <a:pt x="200" y="90"/>
                    </a:cubicBezTo>
                    <a:cubicBezTo>
                      <a:pt x="200" y="90"/>
                      <a:pt x="201" y="91"/>
                      <a:pt x="201" y="91"/>
                    </a:cubicBezTo>
                    <a:cubicBezTo>
                      <a:pt x="201" y="91"/>
                      <a:pt x="201" y="91"/>
                      <a:pt x="201" y="92"/>
                    </a:cubicBezTo>
                    <a:close/>
                    <a:moveTo>
                      <a:pt x="197" y="90"/>
                    </a:moveTo>
                    <a:cubicBezTo>
                      <a:pt x="197" y="90"/>
                      <a:pt x="197" y="90"/>
                      <a:pt x="196" y="90"/>
                    </a:cubicBezTo>
                    <a:cubicBezTo>
                      <a:pt x="196" y="90"/>
                      <a:pt x="197" y="90"/>
                      <a:pt x="197" y="90"/>
                    </a:cubicBezTo>
                    <a:cubicBezTo>
                      <a:pt x="197" y="90"/>
                      <a:pt x="197" y="89"/>
                      <a:pt x="197" y="89"/>
                    </a:cubicBezTo>
                    <a:cubicBezTo>
                      <a:pt x="197" y="89"/>
                      <a:pt x="197" y="89"/>
                      <a:pt x="197" y="89"/>
                    </a:cubicBezTo>
                    <a:cubicBezTo>
                      <a:pt x="197" y="89"/>
                      <a:pt x="197" y="89"/>
                      <a:pt x="197" y="89"/>
                    </a:cubicBezTo>
                    <a:cubicBezTo>
                      <a:pt x="197" y="89"/>
                      <a:pt x="197" y="89"/>
                      <a:pt x="197" y="89"/>
                    </a:cubicBezTo>
                    <a:cubicBezTo>
                      <a:pt x="197" y="90"/>
                      <a:pt x="197" y="90"/>
                      <a:pt x="197" y="90"/>
                    </a:cubicBezTo>
                    <a:cubicBezTo>
                      <a:pt x="197" y="90"/>
                      <a:pt x="197" y="90"/>
                      <a:pt x="197" y="90"/>
                    </a:cubicBezTo>
                    <a:close/>
                    <a:moveTo>
                      <a:pt x="194" y="90"/>
                    </a:moveTo>
                    <a:cubicBezTo>
                      <a:pt x="193" y="90"/>
                      <a:pt x="192" y="89"/>
                      <a:pt x="192" y="89"/>
                    </a:cubicBezTo>
                    <a:cubicBezTo>
                      <a:pt x="192" y="89"/>
                      <a:pt x="192" y="89"/>
                      <a:pt x="192" y="88"/>
                    </a:cubicBezTo>
                    <a:cubicBezTo>
                      <a:pt x="192" y="88"/>
                      <a:pt x="193" y="88"/>
                      <a:pt x="194" y="89"/>
                    </a:cubicBezTo>
                    <a:cubicBezTo>
                      <a:pt x="194" y="89"/>
                      <a:pt x="194" y="89"/>
                      <a:pt x="194" y="90"/>
                    </a:cubicBezTo>
                    <a:cubicBezTo>
                      <a:pt x="194" y="90"/>
                      <a:pt x="194" y="90"/>
                      <a:pt x="194" y="90"/>
                    </a:cubicBezTo>
                    <a:close/>
                    <a:moveTo>
                      <a:pt x="189" y="89"/>
                    </a:moveTo>
                    <a:cubicBezTo>
                      <a:pt x="188" y="89"/>
                      <a:pt x="188" y="89"/>
                      <a:pt x="187" y="89"/>
                    </a:cubicBezTo>
                    <a:cubicBezTo>
                      <a:pt x="187" y="88"/>
                      <a:pt x="187" y="88"/>
                      <a:pt x="187" y="88"/>
                    </a:cubicBezTo>
                    <a:cubicBezTo>
                      <a:pt x="188" y="88"/>
                      <a:pt x="188" y="88"/>
                      <a:pt x="189" y="88"/>
                    </a:cubicBezTo>
                    <a:cubicBezTo>
                      <a:pt x="189" y="88"/>
                      <a:pt x="189" y="88"/>
                      <a:pt x="189" y="89"/>
                    </a:cubicBezTo>
                    <a:close/>
                    <a:moveTo>
                      <a:pt x="184" y="87"/>
                    </a:moveTo>
                    <a:cubicBezTo>
                      <a:pt x="184" y="88"/>
                      <a:pt x="184" y="88"/>
                      <a:pt x="184" y="88"/>
                    </a:cubicBezTo>
                    <a:cubicBezTo>
                      <a:pt x="184" y="88"/>
                      <a:pt x="184" y="88"/>
                      <a:pt x="184" y="88"/>
                    </a:cubicBezTo>
                    <a:cubicBezTo>
                      <a:pt x="184" y="88"/>
                      <a:pt x="183" y="88"/>
                      <a:pt x="183" y="88"/>
                    </a:cubicBezTo>
                    <a:cubicBezTo>
                      <a:pt x="183" y="88"/>
                      <a:pt x="183" y="88"/>
                      <a:pt x="183" y="87"/>
                    </a:cubicBezTo>
                    <a:cubicBezTo>
                      <a:pt x="183" y="87"/>
                      <a:pt x="184" y="87"/>
                      <a:pt x="184" y="87"/>
                    </a:cubicBezTo>
                    <a:close/>
                    <a:moveTo>
                      <a:pt x="180" y="87"/>
                    </a:moveTo>
                    <a:cubicBezTo>
                      <a:pt x="180" y="87"/>
                      <a:pt x="180" y="87"/>
                      <a:pt x="180" y="87"/>
                    </a:cubicBezTo>
                    <a:cubicBezTo>
                      <a:pt x="180" y="87"/>
                      <a:pt x="180" y="88"/>
                      <a:pt x="180" y="88"/>
                    </a:cubicBezTo>
                    <a:cubicBezTo>
                      <a:pt x="180" y="88"/>
                      <a:pt x="180" y="88"/>
                      <a:pt x="180" y="88"/>
                    </a:cubicBezTo>
                    <a:cubicBezTo>
                      <a:pt x="180" y="87"/>
                      <a:pt x="180" y="88"/>
                      <a:pt x="180" y="88"/>
                    </a:cubicBezTo>
                    <a:cubicBezTo>
                      <a:pt x="180" y="88"/>
                      <a:pt x="180" y="88"/>
                      <a:pt x="180" y="88"/>
                    </a:cubicBezTo>
                    <a:cubicBezTo>
                      <a:pt x="180" y="88"/>
                      <a:pt x="180" y="88"/>
                      <a:pt x="180" y="88"/>
                    </a:cubicBezTo>
                    <a:cubicBezTo>
                      <a:pt x="180" y="88"/>
                      <a:pt x="180" y="88"/>
                      <a:pt x="180" y="88"/>
                    </a:cubicBezTo>
                    <a:cubicBezTo>
                      <a:pt x="180" y="88"/>
                      <a:pt x="180" y="88"/>
                      <a:pt x="179" y="88"/>
                    </a:cubicBezTo>
                    <a:cubicBezTo>
                      <a:pt x="179" y="88"/>
                      <a:pt x="179" y="88"/>
                      <a:pt x="179" y="88"/>
                    </a:cubicBezTo>
                    <a:cubicBezTo>
                      <a:pt x="179" y="88"/>
                      <a:pt x="179" y="88"/>
                      <a:pt x="179" y="88"/>
                    </a:cubicBezTo>
                    <a:cubicBezTo>
                      <a:pt x="179" y="88"/>
                      <a:pt x="179" y="87"/>
                      <a:pt x="179" y="87"/>
                    </a:cubicBezTo>
                    <a:cubicBezTo>
                      <a:pt x="179" y="87"/>
                      <a:pt x="179" y="87"/>
                      <a:pt x="179" y="87"/>
                    </a:cubicBezTo>
                    <a:cubicBezTo>
                      <a:pt x="179" y="87"/>
                      <a:pt x="180" y="87"/>
                      <a:pt x="180" y="87"/>
                    </a:cubicBezTo>
                    <a:close/>
                    <a:moveTo>
                      <a:pt x="176" y="88"/>
                    </a:moveTo>
                    <a:cubicBezTo>
                      <a:pt x="176" y="88"/>
                      <a:pt x="176" y="88"/>
                      <a:pt x="176" y="88"/>
                    </a:cubicBezTo>
                    <a:cubicBezTo>
                      <a:pt x="176" y="88"/>
                      <a:pt x="176" y="88"/>
                      <a:pt x="176" y="88"/>
                    </a:cubicBezTo>
                    <a:cubicBezTo>
                      <a:pt x="176" y="88"/>
                      <a:pt x="176" y="88"/>
                      <a:pt x="176" y="88"/>
                    </a:cubicBezTo>
                    <a:cubicBezTo>
                      <a:pt x="176" y="88"/>
                      <a:pt x="176" y="88"/>
                      <a:pt x="176" y="88"/>
                    </a:cubicBezTo>
                    <a:cubicBezTo>
                      <a:pt x="176" y="88"/>
                      <a:pt x="175" y="88"/>
                      <a:pt x="175" y="88"/>
                    </a:cubicBezTo>
                    <a:cubicBezTo>
                      <a:pt x="175" y="88"/>
                      <a:pt x="175" y="88"/>
                      <a:pt x="175" y="88"/>
                    </a:cubicBezTo>
                    <a:cubicBezTo>
                      <a:pt x="175" y="88"/>
                      <a:pt x="176" y="88"/>
                      <a:pt x="176" y="88"/>
                    </a:cubicBezTo>
                    <a:close/>
                    <a:moveTo>
                      <a:pt x="172" y="88"/>
                    </a:moveTo>
                    <a:cubicBezTo>
                      <a:pt x="172" y="88"/>
                      <a:pt x="172" y="89"/>
                      <a:pt x="172" y="89"/>
                    </a:cubicBezTo>
                    <a:cubicBezTo>
                      <a:pt x="172" y="89"/>
                      <a:pt x="172" y="89"/>
                      <a:pt x="172" y="89"/>
                    </a:cubicBezTo>
                    <a:cubicBezTo>
                      <a:pt x="172" y="89"/>
                      <a:pt x="171" y="89"/>
                      <a:pt x="171" y="89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1" y="88"/>
                      <a:pt x="172" y="88"/>
                      <a:pt x="172" y="88"/>
                    </a:cubicBezTo>
                    <a:close/>
                    <a:moveTo>
                      <a:pt x="166" y="102"/>
                    </a:moveTo>
                    <a:cubicBezTo>
                      <a:pt x="166" y="99"/>
                      <a:pt x="167" y="96"/>
                      <a:pt x="168" y="94"/>
                    </a:cubicBezTo>
                    <a:cubicBezTo>
                      <a:pt x="168" y="96"/>
                      <a:pt x="169" y="99"/>
                      <a:pt x="169" y="101"/>
                    </a:cubicBezTo>
                    <a:cubicBezTo>
                      <a:pt x="170" y="105"/>
                      <a:pt x="171" y="110"/>
                      <a:pt x="168" y="113"/>
                    </a:cubicBezTo>
                    <a:cubicBezTo>
                      <a:pt x="166" y="116"/>
                      <a:pt x="165" y="110"/>
                      <a:pt x="165" y="109"/>
                    </a:cubicBezTo>
                    <a:cubicBezTo>
                      <a:pt x="165" y="107"/>
                      <a:pt x="165" y="104"/>
                      <a:pt x="166" y="102"/>
                    </a:cubicBezTo>
                    <a:close/>
                    <a:moveTo>
                      <a:pt x="171" y="94"/>
                    </a:moveTo>
                    <a:cubicBezTo>
                      <a:pt x="175" y="96"/>
                      <a:pt x="178" y="98"/>
                      <a:pt x="181" y="101"/>
                    </a:cubicBezTo>
                    <a:cubicBezTo>
                      <a:pt x="183" y="103"/>
                      <a:pt x="185" y="105"/>
                      <a:pt x="186" y="108"/>
                    </a:cubicBezTo>
                    <a:cubicBezTo>
                      <a:pt x="187" y="110"/>
                      <a:pt x="184" y="113"/>
                      <a:pt x="182" y="113"/>
                    </a:cubicBezTo>
                    <a:cubicBezTo>
                      <a:pt x="178" y="114"/>
                      <a:pt x="175" y="106"/>
                      <a:pt x="174" y="103"/>
                    </a:cubicBezTo>
                    <a:cubicBezTo>
                      <a:pt x="173" y="100"/>
                      <a:pt x="172" y="97"/>
                      <a:pt x="171" y="94"/>
                    </a:cubicBezTo>
                    <a:close/>
                    <a:moveTo>
                      <a:pt x="168" y="86"/>
                    </a:moveTo>
                    <a:cubicBezTo>
                      <a:pt x="168" y="85"/>
                      <a:pt x="169" y="85"/>
                      <a:pt x="170" y="85"/>
                    </a:cubicBezTo>
                    <a:cubicBezTo>
                      <a:pt x="171" y="85"/>
                      <a:pt x="171" y="85"/>
                      <a:pt x="171" y="85"/>
                    </a:cubicBezTo>
                    <a:cubicBezTo>
                      <a:pt x="170" y="85"/>
                      <a:pt x="169" y="86"/>
                      <a:pt x="168" y="86"/>
                    </a:cubicBezTo>
                    <a:close/>
                    <a:moveTo>
                      <a:pt x="165" y="90"/>
                    </a:moveTo>
                    <a:cubicBezTo>
                      <a:pt x="165" y="90"/>
                      <a:pt x="165" y="90"/>
                      <a:pt x="165" y="90"/>
                    </a:cubicBezTo>
                    <a:cubicBezTo>
                      <a:pt x="163" y="90"/>
                      <a:pt x="161" y="91"/>
                      <a:pt x="160" y="91"/>
                    </a:cubicBezTo>
                    <a:cubicBezTo>
                      <a:pt x="161" y="91"/>
                      <a:pt x="163" y="90"/>
                      <a:pt x="165" y="90"/>
                    </a:cubicBezTo>
                    <a:close/>
                    <a:moveTo>
                      <a:pt x="134" y="164"/>
                    </a:moveTo>
                    <a:cubicBezTo>
                      <a:pt x="134" y="165"/>
                      <a:pt x="134" y="165"/>
                      <a:pt x="134" y="165"/>
                    </a:cubicBezTo>
                    <a:cubicBezTo>
                      <a:pt x="134" y="165"/>
                      <a:pt x="134" y="165"/>
                      <a:pt x="134" y="165"/>
                    </a:cubicBezTo>
                    <a:cubicBezTo>
                      <a:pt x="134" y="166"/>
                      <a:pt x="133" y="166"/>
                      <a:pt x="133" y="166"/>
                    </a:cubicBezTo>
                    <a:cubicBezTo>
                      <a:pt x="133" y="166"/>
                      <a:pt x="133" y="165"/>
                      <a:pt x="133" y="165"/>
                    </a:cubicBezTo>
                    <a:cubicBezTo>
                      <a:pt x="133" y="165"/>
                      <a:pt x="134" y="164"/>
                      <a:pt x="134" y="164"/>
                    </a:cubicBezTo>
                    <a:close/>
                    <a:moveTo>
                      <a:pt x="262" y="215"/>
                    </a:moveTo>
                    <a:cubicBezTo>
                      <a:pt x="262" y="215"/>
                      <a:pt x="262" y="215"/>
                      <a:pt x="262" y="215"/>
                    </a:cubicBezTo>
                    <a:cubicBezTo>
                      <a:pt x="251" y="221"/>
                      <a:pt x="240" y="225"/>
                      <a:pt x="229" y="230"/>
                    </a:cubicBezTo>
                    <a:cubicBezTo>
                      <a:pt x="224" y="232"/>
                      <a:pt x="218" y="235"/>
                      <a:pt x="213" y="237"/>
                    </a:cubicBezTo>
                    <a:cubicBezTo>
                      <a:pt x="211" y="239"/>
                      <a:pt x="208" y="240"/>
                      <a:pt x="206" y="241"/>
                    </a:cubicBezTo>
                    <a:cubicBezTo>
                      <a:pt x="204" y="242"/>
                      <a:pt x="203" y="242"/>
                      <a:pt x="201" y="243"/>
                    </a:cubicBezTo>
                    <a:cubicBezTo>
                      <a:pt x="202" y="243"/>
                      <a:pt x="203" y="242"/>
                      <a:pt x="204" y="241"/>
                    </a:cubicBezTo>
                    <a:cubicBezTo>
                      <a:pt x="209" y="239"/>
                      <a:pt x="213" y="236"/>
                      <a:pt x="218" y="234"/>
                    </a:cubicBezTo>
                    <a:cubicBezTo>
                      <a:pt x="224" y="231"/>
                      <a:pt x="229" y="229"/>
                      <a:pt x="234" y="227"/>
                    </a:cubicBezTo>
                    <a:cubicBezTo>
                      <a:pt x="243" y="222"/>
                      <a:pt x="254" y="218"/>
                      <a:pt x="261" y="212"/>
                    </a:cubicBezTo>
                    <a:cubicBezTo>
                      <a:pt x="262" y="213"/>
                      <a:pt x="262" y="214"/>
                      <a:pt x="262" y="215"/>
                    </a:cubicBezTo>
                    <a:close/>
                    <a:moveTo>
                      <a:pt x="262" y="221"/>
                    </a:moveTo>
                    <a:cubicBezTo>
                      <a:pt x="262" y="221"/>
                      <a:pt x="262" y="221"/>
                      <a:pt x="262" y="221"/>
                    </a:cubicBezTo>
                    <a:cubicBezTo>
                      <a:pt x="252" y="225"/>
                      <a:pt x="241" y="229"/>
                      <a:pt x="230" y="232"/>
                    </a:cubicBezTo>
                    <a:cubicBezTo>
                      <a:pt x="220" y="236"/>
                      <a:pt x="210" y="241"/>
                      <a:pt x="201" y="245"/>
                    </a:cubicBezTo>
                    <a:cubicBezTo>
                      <a:pt x="201" y="245"/>
                      <a:pt x="201" y="244"/>
                      <a:pt x="201" y="244"/>
                    </a:cubicBezTo>
                    <a:cubicBezTo>
                      <a:pt x="205" y="242"/>
                      <a:pt x="209" y="240"/>
                      <a:pt x="214" y="238"/>
                    </a:cubicBezTo>
                    <a:cubicBezTo>
                      <a:pt x="219" y="235"/>
                      <a:pt x="224" y="233"/>
                      <a:pt x="230" y="231"/>
                    </a:cubicBezTo>
                    <a:cubicBezTo>
                      <a:pt x="240" y="226"/>
                      <a:pt x="252" y="222"/>
                      <a:pt x="262" y="216"/>
                    </a:cubicBezTo>
                    <a:cubicBezTo>
                      <a:pt x="262" y="216"/>
                      <a:pt x="262" y="216"/>
                      <a:pt x="262" y="216"/>
                    </a:cubicBezTo>
                    <a:cubicBezTo>
                      <a:pt x="262" y="218"/>
                      <a:pt x="262" y="219"/>
                      <a:pt x="262" y="221"/>
                    </a:cubicBezTo>
                    <a:close/>
                    <a:moveTo>
                      <a:pt x="263" y="231"/>
                    </a:moveTo>
                    <a:cubicBezTo>
                      <a:pt x="263" y="231"/>
                      <a:pt x="263" y="231"/>
                      <a:pt x="263" y="231"/>
                    </a:cubicBezTo>
                    <a:cubicBezTo>
                      <a:pt x="252" y="235"/>
                      <a:pt x="241" y="240"/>
                      <a:pt x="229" y="243"/>
                    </a:cubicBezTo>
                    <a:cubicBezTo>
                      <a:pt x="224" y="245"/>
                      <a:pt x="219" y="246"/>
                      <a:pt x="214" y="248"/>
                    </a:cubicBezTo>
                    <a:cubicBezTo>
                      <a:pt x="212" y="249"/>
                      <a:pt x="209" y="251"/>
                      <a:pt x="207" y="252"/>
                    </a:cubicBezTo>
                    <a:cubicBezTo>
                      <a:pt x="207" y="251"/>
                      <a:pt x="208" y="251"/>
                      <a:pt x="209" y="251"/>
                    </a:cubicBezTo>
                    <a:cubicBezTo>
                      <a:pt x="211" y="249"/>
                      <a:pt x="213" y="248"/>
                      <a:pt x="216" y="247"/>
                    </a:cubicBezTo>
                    <a:cubicBezTo>
                      <a:pt x="221" y="244"/>
                      <a:pt x="227" y="242"/>
                      <a:pt x="232" y="239"/>
                    </a:cubicBezTo>
                    <a:cubicBezTo>
                      <a:pt x="243" y="235"/>
                      <a:pt x="253" y="231"/>
                      <a:pt x="263" y="226"/>
                    </a:cubicBezTo>
                    <a:cubicBezTo>
                      <a:pt x="263" y="228"/>
                      <a:pt x="263" y="229"/>
                      <a:pt x="263" y="231"/>
                    </a:cubicBezTo>
                    <a:close/>
                    <a:moveTo>
                      <a:pt x="263" y="249"/>
                    </a:moveTo>
                    <a:cubicBezTo>
                      <a:pt x="263" y="249"/>
                      <a:pt x="263" y="250"/>
                      <a:pt x="263" y="251"/>
                    </a:cubicBezTo>
                    <a:cubicBezTo>
                      <a:pt x="253" y="255"/>
                      <a:pt x="243" y="259"/>
                      <a:pt x="232" y="263"/>
                    </a:cubicBezTo>
                    <a:cubicBezTo>
                      <a:pt x="229" y="264"/>
                      <a:pt x="226" y="265"/>
                      <a:pt x="222" y="266"/>
                    </a:cubicBezTo>
                    <a:cubicBezTo>
                      <a:pt x="216" y="269"/>
                      <a:pt x="209" y="271"/>
                      <a:pt x="202" y="274"/>
                    </a:cubicBezTo>
                    <a:cubicBezTo>
                      <a:pt x="201" y="274"/>
                      <a:pt x="200" y="274"/>
                      <a:pt x="199" y="275"/>
                    </a:cubicBezTo>
                    <a:cubicBezTo>
                      <a:pt x="200" y="274"/>
                      <a:pt x="202" y="274"/>
                      <a:pt x="204" y="273"/>
                    </a:cubicBezTo>
                    <a:cubicBezTo>
                      <a:pt x="207" y="272"/>
                      <a:pt x="210" y="270"/>
                      <a:pt x="212" y="269"/>
                    </a:cubicBezTo>
                    <a:cubicBezTo>
                      <a:pt x="222" y="263"/>
                      <a:pt x="234" y="260"/>
                      <a:pt x="245" y="256"/>
                    </a:cubicBezTo>
                    <a:cubicBezTo>
                      <a:pt x="251" y="254"/>
                      <a:pt x="258" y="252"/>
                      <a:pt x="263" y="249"/>
                    </a:cubicBezTo>
                    <a:close/>
                    <a:moveTo>
                      <a:pt x="259" y="250"/>
                    </a:moveTo>
                    <a:cubicBezTo>
                      <a:pt x="259" y="250"/>
                      <a:pt x="260" y="250"/>
                      <a:pt x="260" y="250"/>
                    </a:cubicBezTo>
                    <a:cubicBezTo>
                      <a:pt x="260" y="250"/>
                      <a:pt x="259" y="250"/>
                      <a:pt x="259" y="250"/>
                    </a:cubicBezTo>
                    <a:close/>
                    <a:moveTo>
                      <a:pt x="260" y="250"/>
                    </a:moveTo>
                    <a:cubicBezTo>
                      <a:pt x="260" y="249"/>
                      <a:pt x="261" y="249"/>
                      <a:pt x="261" y="249"/>
                    </a:cubicBezTo>
                    <a:cubicBezTo>
                      <a:pt x="261" y="249"/>
                      <a:pt x="260" y="249"/>
                      <a:pt x="260" y="250"/>
                    </a:cubicBezTo>
                    <a:close/>
                    <a:moveTo>
                      <a:pt x="263" y="254"/>
                    </a:moveTo>
                    <a:cubicBezTo>
                      <a:pt x="249" y="261"/>
                      <a:pt x="235" y="266"/>
                      <a:pt x="221" y="271"/>
                    </a:cubicBezTo>
                    <a:cubicBezTo>
                      <a:pt x="214" y="273"/>
                      <a:pt x="207" y="275"/>
                      <a:pt x="200" y="277"/>
                    </a:cubicBezTo>
                    <a:cubicBezTo>
                      <a:pt x="197" y="278"/>
                      <a:pt x="200" y="277"/>
                      <a:pt x="200" y="277"/>
                    </a:cubicBezTo>
                    <a:cubicBezTo>
                      <a:pt x="202" y="276"/>
                      <a:pt x="204" y="275"/>
                      <a:pt x="205" y="275"/>
                    </a:cubicBezTo>
                    <a:cubicBezTo>
                      <a:pt x="208" y="274"/>
                      <a:pt x="211" y="272"/>
                      <a:pt x="214" y="271"/>
                    </a:cubicBezTo>
                    <a:cubicBezTo>
                      <a:pt x="221" y="269"/>
                      <a:pt x="227" y="266"/>
                      <a:pt x="233" y="264"/>
                    </a:cubicBezTo>
                    <a:cubicBezTo>
                      <a:pt x="243" y="261"/>
                      <a:pt x="252" y="257"/>
                      <a:pt x="261" y="253"/>
                    </a:cubicBezTo>
                    <a:cubicBezTo>
                      <a:pt x="262" y="253"/>
                      <a:pt x="262" y="253"/>
                      <a:pt x="262" y="252"/>
                    </a:cubicBezTo>
                    <a:cubicBezTo>
                      <a:pt x="263" y="252"/>
                      <a:pt x="263" y="252"/>
                      <a:pt x="263" y="252"/>
                    </a:cubicBezTo>
                    <a:cubicBezTo>
                      <a:pt x="263" y="253"/>
                      <a:pt x="263" y="253"/>
                      <a:pt x="263" y="254"/>
                    </a:cubicBezTo>
                    <a:close/>
                    <a:moveTo>
                      <a:pt x="231" y="270"/>
                    </a:moveTo>
                    <a:cubicBezTo>
                      <a:pt x="240" y="267"/>
                      <a:pt x="250" y="264"/>
                      <a:pt x="259" y="259"/>
                    </a:cubicBezTo>
                    <a:cubicBezTo>
                      <a:pt x="261" y="259"/>
                      <a:pt x="261" y="259"/>
                      <a:pt x="261" y="259"/>
                    </a:cubicBezTo>
                    <a:cubicBezTo>
                      <a:pt x="261" y="258"/>
                      <a:pt x="262" y="258"/>
                      <a:pt x="262" y="258"/>
                    </a:cubicBezTo>
                    <a:cubicBezTo>
                      <a:pt x="262" y="259"/>
                      <a:pt x="262" y="260"/>
                      <a:pt x="262" y="262"/>
                    </a:cubicBezTo>
                    <a:cubicBezTo>
                      <a:pt x="257" y="264"/>
                      <a:pt x="252" y="266"/>
                      <a:pt x="247" y="268"/>
                    </a:cubicBezTo>
                    <a:cubicBezTo>
                      <a:pt x="242" y="271"/>
                      <a:pt x="236" y="273"/>
                      <a:pt x="230" y="274"/>
                    </a:cubicBezTo>
                    <a:cubicBezTo>
                      <a:pt x="224" y="276"/>
                      <a:pt x="218" y="277"/>
                      <a:pt x="213" y="279"/>
                    </a:cubicBezTo>
                    <a:cubicBezTo>
                      <a:pt x="210" y="280"/>
                      <a:pt x="208" y="281"/>
                      <a:pt x="205" y="282"/>
                    </a:cubicBezTo>
                    <a:cubicBezTo>
                      <a:pt x="203" y="283"/>
                      <a:pt x="199" y="283"/>
                      <a:pt x="197" y="284"/>
                    </a:cubicBezTo>
                    <a:cubicBezTo>
                      <a:pt x="200" y="283"/>
                      <a:pt x="203" y="281"/>
                      <a:pt x="206" y="280"/>
                    </a:cubicBezTo>
                    <a:cubicBezTo>
                      <a:pt x="214" y="276"/>
                      <a:pt x="222" y="273"/>
                      <a:pt x="231" y="270"/>
                    </a:cubicBezTo>
                    <a:close/>
                    <a:moveTo>
                      <a:pt x="197" y="284"/>
                    </a:moveTo>
                    <a:cubicBezTo>
                      <a:pt x="197" y="284"/>
                      <a:pt x="197" y="283"/>
                      <a:pt x="197" y="283"/>
                    </a:cubicBezTo>
                    <a:cubicBezTo>
                      <a:pt x="198" y="282"/>
                      <a:pt x="200" y="282"/>
                      <a:pt x="201" y="281"/>
                    </a:cubicBezTo>
                    <a:cubicBezTo>
                      <a:pt x="199" y="282"/>
                      <a:pt x="198" y="283"/>
                      <a:pt x="197" y="284"/>
                    </a:cubicBezTo>
                    <a:close/>
                    <a:moveTo>
                      <a:pt x="194" y="308"/>
                    </a:moveTo>
                    <a:cubicBezTo>
                      <a:pt x="194" y="308"/>
                      <a:pt x="194" y="308"/>
                      <a:pt x="194" y="308"/>
                    </a:cubicBezTo>
                    <a:cubicBezTo>
                      <a:pt x="198" y="308"/>
                      <a:pt x="201" y="307"/>
                      <a:pt x="205" y="305"/>
                    </a:cubicBezTo>
                    <a:cubicBezTo>
                      <a:pt x="211" y="303"/>
                      <a:pt x="216" y="302"/>
                      <a:pt x="222" y="300"/>
                    </a:cubicBezTo>
                    <a:cubicBezTo>
                      <a:pt x="227" y="298"/>
                      <a:pt x="233" y="297"/>
                      <a:pt x="238" y="294"/>
                    </a:cubicBezTo>
                    <a:cubicBezTo>
                      <a:pt x="241" y="293"/>
                      <a:pt x="243" y="292"/>
                      <a:pt x="245" y="291"/>
                    </a:cubicBezTo>
                    <a:cubicBezTo>
                      <a:pt x="247" y="290"/>
                      <a:pt x="249" y="289"/>
                      <a:pt x="250" y="288"/>
                    </a:cubicBezTo>
                    <a:cubicBezTo>
                      <a:pt x="251" y="288"/>
                      <a:pt x="252" y="288"/>
                      <a:pt x="252" y="287"/>
                    </a:cubicBezTo>
                    <a:cubicBezTo>
                      <a:pt x="252" y="288"/>
                      <a:pt x="251" y="289"/>
                      <a:pt x="251" y="290"/>
                    </a:cubicBezTo>
                    <a:cubicBezTo>
                      <a:pt x="249" y="293"/>
                      <a:pt x="243" y="293"/>
                      <a:pt x="240" y="294"/>
                    </a:cubicBezTo>
                    <a:cubicBezTo>
                      <a:pt x="233" y="296"/>
                      <a:pt x="227" y="298"/>
                      <a:pt x="220" y="301"/>
                    </a:cubicBezTo>
                    <a:cubicBezTo>
                      <a:pt x="214" y="303"/>
                      <a:pt x="208" y="305"/>
                      <a:pt x="202" y="307"/>
                    </a:cubicBezTo>
                    <a:cubicBezTo>
                      <a:pt x="199" y="308"/>
                      <a:pt x="196" y="308"/>
                      <a:pt x="193" y="310"/>
                    </a:cubicBezTo>
                    <a:cubicBezTo>
                      <a:pt x="193" y="310"/>
                      <a:pt x="193" y="309"/>
                      <a:pt x="194" y="308"/>
                    </a:cubicBezTo>
                    <a:close/>
                    <a:moveTo>
                      <a:pt x="207" y="302"/>
                    </a:moveTo>
                    <a:cubicBezTo>
                      <a:pt x="213" y="300"/>
                      <a:pt x="218" y="298"/>
                      <a:pt x="224" y="297"/>
                    </a:cubicBezTo>
                    <a:cubicBezTo>
                      <a:pt x="229" y="295"/>
                      <a:pt x="234" y="294"/>
                      <a:pt x="240" y="292"/>
                    </a:cubicBezTo>
                    <a:cubicBezTo>
                      <a:pt x="240" y="292"/>
                      <a:pt x="241" y="292"/>
                      <a:pt x="242" y="292"/>
                    </a:cubicBezTo>
                    <a:cubicBezTo>
                      <a:pt x="236" y="295"/>
                      <a:pt x="231" y="296"/>
                      <a:pt x="225" y="298"/>
                    </a:cubicBezTo>
                    <a:cubicBezTo>
                      <a:pt x="220" y="300"/>
                      <a:pt x="215" y="301"/>
                      <a:pt x="209" y="303"/>
                    </a:cubicBezTo>
                    <a:cubicBezTo>
                      <a:pt x="205" y="304"/>
                      <a:pt x="201" y="306"/>
                      <a:pt x="197" y="307"/>
                    </a:cubicBezTo>
                    <a:cubicBezTo>
                      <a:pt x="192" y="308"/>
                      <a:pt x="197" y="306"/>
                      <a:pt x="198" y="306"/>
                    </a:cubicBezTo>
                    <a:cubicBezTo>
                      <a:pt x="201" y="304"/>
                      <a:pt x="204" y="303"/>
                      <a:pt x="207" y="302"/>
                    </a:cubicBezTo>
                    <a:close/>
                    <a:moveTo>
                      <a:pt x="238" y="292"/>
                    </a:moveTo>
                    <a:cubicBezTo>
                      <a:pt x="233" y="294"/>
                      <a:pt x="227" y="295"/>
                      <a:pt x="222" y="297"/>
                    </a:cubicBezTo>
                    <a:cubicBezTo>
                      <a:pt x="219" y="298"/>
                      <a:pt x="215" y="299"/>
                      <a:pt x="211" y="300"/>
                    </a:cubicBezTo>
                    <a:cubicBezTo>
                      <a:pt x="214" y="299"/>
                      <a:pt x="217" y="298"/>
                      <a:pt x="219" y="297"/>
                    </a:cubicBezTo>
                    <a:cubicBezTo>
                      <a:pt x="228" y="295"/>
                      <a:pt x="238" y="292"/>
                      <a:pt x="247" y="289"/>
                    </a:cubicBezTo>
                    <a:cubicBezTo>
                      <a:pt x="244" y="290"/>
                      <a:pt x="241" y="291"/>
                      <a:pt x="238" y="292"/>
                    </a:cubicBezTo>
                    <a:close/>
                    <a:moveTo>
                      <a:pt x="194" y="307"/>
                    </a:moveTo>
                    <a:cubicBezTo>
                      <a:pt x="194" y="306"/>
                      <a:pt x="194" y="306"/>
                      <a:pt x="194" y="305"/>
                    </a:cubicBezTo>
                    <a:cubicBezTo>
                      <a:pt x="196" y="305"/>
                      <a:pt x="198" y="304"/>
                      <a:pt x="201" y="304"/>
                    </a:cubicBezTo>
                    <a:cubicBezTo>
                      <a:pt x="198" y="305"/>
                      <a:pt x="196" y="306"/>
                      <a:pt x="194" y="307"/>
                    </a:cubicBezTo>
                    <a:close/>
                    <a:moveTo>
                      <a:pt x="194" y="302"/>
                    </a:moveTo>
                    <a:cubicBezTo>
                      <a:pt x="200" y="300"/>
                      <a:pt x="205" y="298"/>
                      <a:pt x="210" y="297"/>
                    </a:cubicBezTo>
                    <a:cubicBezTo>
                      <a:pt x="216" y="295"/>
                      <a:pt x="221" y="293"/>
                      <a:pt x="227" y="292"/>
                    </a:cubicBezTo>
                    <a:cubicBezTo>
                      <a:pt x="228" y="292"/>
                      <a:pt x="229" y="291"/>
                      <a:pt x="230" y="291"/>
                    </a:cubicBezTo>
                    <a:cubicBezTo>
                      <a:pt x="218" y="295"/>
                      <a:pt x="206" y="299"/>
                      <a:pt x="194" y="304"/>
                    </a:cubicBezTo>
                    <a:cubicBezTo>
                      <a:pt x="194" y="303"/>
                      <a:pt x="194" y="303"/>
                      <a:pt x="194" y="302"/>
                    </a:cubicBezTo>
                    <a:close/>
                    <a:moveTo>
                      <a:pt x="195" y="297"/>
                    </a:moveTo>
                    <a:cubicBezTo>
                      <a:pt x="200" y="296"/>
                      <a:pt x="205" y="294"/>
                      <a:pt x="209" y="292"/>
                    </a:cubicBezTo>
                    <a:cubicBezTo>
                      <a:pt x="215" y="290"/>
                      <a:pt x="221" y="288"/>
                      <a:pt x="226" y="286"/>
                    </a:cubicBezTo>
                    <a:cubicBezTo>
                      <a:pt x="232" y="285"/>
                      <a:pt x="238" y="283"/>
                      <a:pt x="244" y="281"/>
                    </a:cubicBezTo>
                    <a:cubicBezTo>
                      <a:pt x="246" y="280"/>
                      <a:pt x="249" y="278"/>
                      <a:pt x="252" y="277"/>
                    </a:cubicBezTo>
                    <a:cubicBezTo>
                      <a:pt x="253" y="277"/>
                      <a:pt x="254" y="276"/>
                      <a:pt x="255" y="276"/>
                    </a:cubicBezTo>
                    <a:cubicBezTo>
                      <a:pt x="256" y="276"/>
                      <a:pt x="256" y="275"/>
                      <a:pt x="257" y="275"/>
                    </a:cubicBezTo>
                    <a:cubicBezTo>
                      <a:pt x="257" y="275"/>
                      <a:pt x="257" y="275"/>
                      <a:pt x="257" y="275"/>
                    </a:cubicBezTo>
                    <a:cubicBezTo>
                      <a:pt x="253" y="278"/>
                      <a:pt x="248" y="280"/>
                      <a:pt x="243" y="282"/>
                    </a:cubicBezTo>
                    <a:cubicBezTo>
                      <a:pt x="237" y="285"/>
                      <a:pt x="231" y="287"/>
                      <a:pt x="224" y="289"/>
                    </a:cubicBezTo>
                    <a:cubicBezTo>
                      <a:pt x="214" y="293"/>
                      <a:pt x="204" y="296"/>
                      <a:pt x="195" y="301"/>
                    </a:cubicBezTo>
                    <a:cubicBezTo>
                      <a:pt x="195" y="299"/>
                      <a:pt x="195" y="298"/>
                      <a:pt x="195" y="297"/>
                    </a:cubicBezTo>
                    <a:close/>
                    <a:moveTo>
                      <a:pt x="196" y="293"/>
                    </a:moveTo>
                    <a:cubicBezTo>
                      <a:pt x="200" y="292"/>
                      <a:pt x="204" y="290"/>
                      <a:pt x="208" y="288"/>
                    </a:cubicBezTo>
                    <a:cubicBezTo>
                      <a:pt x="215" y="286"/>
                      <a:pt x="221" y="284"/>
                      <a:pt x="228" y="282"/>
                    </a:cubicBezTo>
                    <a:cubicBezTo>
                      <a:pt x="233" y="280"/>
                      <a:pt x="239" y="278"/>
                      <a:pt x="244" y="276"/>
                    </a:cubicBezTo>
                    <a:cubicBezTo>
                      <a:pt x="248" y="274"/>
                      <a:pt x="253" y="273"/>
                      <a:pt x="257" y="271"/>
                    </a:cubicBezTo>
                    <a:cubicBezTo>
                      <a:pt x="253" y="273"/>
                      <a:pt x="249" y="274"/>
                      <a:pt x="246" y="276"/>
                    </a:cubicBezTo>
                    <a:cubicBezTo>
                      <a:pt x="239" y="279"/>
                      <a:pt x="233" y="281"/>
                      <a:pt x="226" y="284"/>
                    </a:cubicBezTo>
                    <a:cubicBezTo>
                      <a:pt x="216" y="287"/>
                      <a:pt x="205" y="291"/>
                      <a:pt x="195" y="296"/>
                    </a:cubicBezTo>
                    <a:cubicBezTo>
                      <a:pt x="195" y="295"/>
                      <a:pt x="195" y="294"/>
                      <a:pt x="196" y="293"/>
                    </a:cubicBezTo>
                    <a:close/>
                    <a:moveTo>
                      <a:pt x="196" y="289"/>
                    </a:moveTo>
                    <a:cubicBezTo>
                      <a:pt x="201" y="286"/>
                      <a:pt x="206" y="285"/>
                      <a:pt x="211" y="284"/>
                    </a:cubicBezTo>
                    <a:cubicBezTo>
                      <a:pt x="218" y="281"/>
                      <a:pt x="224" y="279"/>
                      <a:pt x="230" y="276"/>
                    </a:cubicBezTo>
                    <a:cubicBezTo>
                      <a:pt x="236" y="274"/>
                      <a:pt x="242" y="272"/>
                      <a:pt x="247" y="270"/>
                    </a:cubicBezTo>
                    <a:cubicBezTo>
                      <a:pt x="250" y="269"/>
                      <a:pt x="252" y="268"/>
                      <a:pt x="255" y="267"/>
                    </a:cubicBezTo>
                    <a:cubicBezTo>
                      <a:pt x="256" y="267"/>
                      <a:pt x="257" y="266"/>
                      <a:pt x="258" y="265"/>
                    </a:cubicBezTo>
                    <a:cubicBezTo>
                      <a:pt x="262" y="263"/>
                      <a:pt x="258" y="266"/>
                      <a:pt x="257" y="266"/>
                    </a:cubicBezTo>
                    <a:cubicBezTo>
                      <a:pt x="254" y="269"/>
                      <a:pt x="250" y="270"/>
                      <a:pt x="246" y="271"/>
                    </a:cubicBezTo>
                    <a:cubicBezTo>
                      <a:pt x="240" y="274"/>
                      <a:pt x="233" y="276"/>
                      <a:pt x="227" y="279"/>
                    </a:cubicBezTo>
                    <a:cubicBezTo>
                      <a:pt x="221" y="281"/>
                      <a:pt x="216" y="283"/>
                      <a:pt x="210" y="285"/>
                    </a:cubicBezTo>
                    <a:cubicBezTo>
                      <a:pt x="205" y="287"/>
                      <a:pt x="200" y="289"/>
                      <a:pt x="196" y="291"/>
                    </a:cubicBezTo>
                    <a:cubicBezTo>
                      <a:pt x="196" y="291"/>
                      <a:pt x="196" y="290"/>
                      <a:pt x="196" y="289"/>
                    </a:cubicBezTo>
                    <a:close/>
                    <a:moveTo>
                      <a:pt x="210" y="161"/>
                    </a:moveTo>
                    <a:cubicBezTo>
                      <a:pt x="209" y="162"/>
                      <a:pt x="208" y="162"/>
                      <a:pt x="206" y="163"/>
                    </a:cubicBezTo>
                    <a:cubicBezTo>
                      <a:pt x="206" y="162"/>
                      <a:pt x="206" y="162"/>
                      <a:pt x="206" y="161"/>
                    </a:cubicBezTo>
                    <a:cubicBezTo>
                      <a:pt x="208" y="161"/>
                      <a:pt x="209" y="161"/>
                      <a:pt x="210" y="161"/>
                    </a:cubicBezTo>
                    <a:close/>
                    <a:moveTo>
                      <a:pt x="201" y="246"/>
                    </a:moveTo>
                    <a:cubicBezTo>
                      <a:pt x="212" y="241"/>
                      <a:pt x="223" y="236"/>
                      <a:pt x="234" y="232"/>
                    </a:cubicBezTo>
                    <a:cubicBezTo>
                      <a:pt x="239" y="230"/>
                      <a:pt x="245" y="228"/>
                      <a:pt x="251" y="226"/>
                    </a:cubicBezTo>
                    <a:cubicBezTo>
                      <a:pt x="253" y="225"/>
                      <a:pt x="255" y="224"/>
                      <a:pt x="257" y="224"/>
                    </a:cubicBezTo>
                    <a:cubicBezTo>
                      <a:pt x="256" y="224"/>
                      <a:pt x="256" y="224"/>
                      <a:pt x="256" y="224"/>
                    </a:cubicBezTo>
                    <a:cubicBezTo>
                      <a:pt x="245" y="229"/>
                      <a:pt x="234" y="233"/>
                      <a:pt x="223" y="238"/>
                    </a:cubicBezTo>
                    <a:cubicBezTo>
                      <a:pt x="218" y="240"/>
                      <a:pt x="214" y="243"/>
                      <a:pt x="209" y="245"/>
                    </a:cubicBezTo>
                    <a:cubicBezTo>
                      <a:pt x="206" y="246"/>
                      <a:pt x="203" y="247"/>
                      <a:pt x="200" y="249"/>
                    </a:cubicBezTo>
                    <a:cubicBezTo>
                      <a:pt x="200" y="248"/>
                      <a:pt x="200" y="247"/>
                      <a:pt x="201" y="246"/>
                    </a:cubicBezTo>
                    <a:close/>
                    <a:moveTo>
                      <a:pt x="201" y="240"/>
                    </a:moveTo>
                    <a:cubicBezTo>
                      <a:pt x="205" y="239"/>
                      <a:pt x="208" y="236"/>
                      <a:pt x="212" y="234"/>
                    </a:cubicBezTo>
                    <a:cubicBezTo>
                      <a:pt x="217" y="232"/>
                      <a:pt x="223" y="230"/>
                      <a:pt x="228" y="227"/>
                    </a:cubicBezTo>
                    <a:cubicBezTo>
                      <a:pt x="233" y="225"/>
                      <a:pt x="238" y="223"/>
                      <a:pt x="244" y="220"/>
                    </a:cubicBezTo>
                    <a:cubicBezTo>
                      <a:pt x="246" y="219"/>
                      <a:pt x="249" y="218"/>
                      <a:pt x="251" y="216"/>
                    </a:cubicBezTo>
                    <a:cubicBezTo>
                      <a:pt x="253" y="216"/>
                      <a:pt x="254" y="215"/>
                      <a:pt x="256" y="214"/>
                    </a:cubicBezTo>
                    <a:cubicBezTo>
                      <a:pt x="256" y="214"/>
                      <a:pt x="262" y="210"/>
                      <a:pt x="259" y="213"/>
                    </a:cubicBezTo>
                    <a:cubicBezTo>
                      <a:pt x="249" y="220"/>
                      <a:pt x="238" y="224"/>
                      <a:pt x="227" y="229"/>
                    </a:cubicBezTo>
                    <a:cubicBezTo>
                      <a:pt x="218" y="233"/>
                      <a:pt x="209" y="237"/>
                      <a:pt x="201" y="242"/>
                    </a:cubicBezTo>
                    <a:cubicBezTo>
                      <a:pt x="201" y="242"/>
                      <a:pt x="201" y="241"/>
                      <a:pt x="201" y="240"/>
                    </a:cubicBezTo>
                    <a:close/>
                    <a:moveTo>
                      <a:pt x="207" y="236"/>
                    </a:moveTo>
                    <a:cubicBezTo>
                      <a:pt x="207" y="236"/>
                      <a:pt x="200" y="241"/>
                      <a:pt x="203" y="238"/>
                    </a:cubicBezTo>
                    <a:cubicBezTo>
                      <a:pt x="205" y="237"/>
                      <a:pt x="207" y="236"/>
                      <a:pt x="209" y="235"/>
                    </a:cubicBezTo>
                    <a:cubicBezTo>
                      <a:pt x="208" y="235"/>
                      <a:pt x="208" y="236"/>
                      <a:pt x="207" y="236"/>
                    </a:cubicBezTo>
                    <a:close/>
                    <a:moveTo>
                      <a:pt x="213" y="233"/>
                    </a:moveTo>
                    <a:cubicBezTo>
                      <a:pt x="209" y="235"/>
                      <a:pt x="205" y="237"/>
                      <a:pt x="201" y="239"/>
                    </a:cubicBezTo>
                    <a:cubicBezTo>
                      <a:pt x="201" y="239"/>
                      <a:pt x="201" y="238"/>
                      <a:pt x="201" y="238"/>
                    </a:cubicBezTo>
                    <a:cubicBezTo>
                      <a:pt x="201" y="237"/>
                      <a:pt x="201" y="236"/>
                      <a:pt x="201" y="236"/>
                    </a:cubicBezTo>
                    <a:cubicBezTo>
                      <a:pt x="211" y="232"/>
                      <a:pt x="220" y="226"/>
                      <a:pt x="229" y="222"/>
                    </a:cubicBezTo>
                    <a:cubicBezTo>
                      <a:pt x="235" y="219"/>
                      <a:pt x="241" y="216"/>
                      <a:pt x="247" y="214"/>
                    </a:cubicBezTo>
                    <a:cubicBezTo>
                      <a:pt x="249" y="213"/>
                      <a:pt x="252" y="211"/>
                      <a:pt x="254" y="210"/>
                    </a:cubicBezTo>
                    <a:cubicBezTo>
                      <a:pt x="255" y="209"/>
                      <a:pt x="257" y="208"/>
                      <a:pt x="258" y="207"/>
                    </a:cubicBezTo>
                    <a:cubicBezTo>
                      <a:pt x="258" y="207"/>
                      <a:pt x="258" y="207"/>
                      <a:pt x="258" y="207"/>
                    </a:cubicBezTo>
                    <a:cubicBezTo>
                      <a:pt x="258" y="207"/>
                      <a:pt x="258" y="207"/>
                      <a:pt x="258" y="207"/>
                    </a:cubicBezTo>
                    <a:cubicBezTo>
                      <a:pt x="255" y="211"/>
                      <a:pt x="249" y="213"/>
                      <a:pt x="245" y="215"/>
                    </a:cubicBezTo>
                    <a:cubicBezTo>
                      <a:pt x="240" y="218"/>
                      <a:pt x="234" y="221"/>
                      <a:pt x="228" y="224"/>
                    </a:cubicBezTo>
                    <a:cubicBezTo>
                      <a:pt x="223" y="227"/>
                      <a:pt x="218" y="230"/>
                      <a:pt x="213" y="233"/>
                    </a:cubicBezTo>
                    <a:close/>
                    <a:moveTo>
                      <a:pt x="248" y="212"/>
                    </a:moveTo>
                    <a:cubicBezTo>
                      <a:pt x="243" y="215"/>
                      <a:pt x="237" y="217"/>
                      <a:pt x="232" y="219"/>
                    </a:cubicBezTo>
                    <a:cubicBezTo>
                      <a:pt x="224" y="223"/>
                      <a:pt x="217" y="227"/>
                      <a:pt x="210" y="231"/>
                    </a:cubicBezTo>
                    <a:cubicBezTo>
                      <a:pt x="211" y="230"/>
                      <a:pt x="212" y="229"/>
                      <a:pt x="213" y="229"/>
                    </a:cubicBezTo>
                    <a:cubicBezTo>
                      <a:pt x="218" y="225"/>
                      <a:pt x="223" y="222"/>
                      <a:pt x="228" y="220"/>
                    </a:cubicBezTo>
                    <a:cubicBezTo>
                      <a:pt x="239" y="215"/>
                      <a:pt x="250" y="209"/>
                      <a:pt x="261" y="203"/>
                    </a:cubicBezTo>
                    <a:cubicBezTo>
                      <a:pt x="261" y="203"/>
                      <a:pt x="261" y="204"/>
                      <a:pt x="261" y="205"/>
                    </a:cubicBezTo>
                    <a:cubicBezTo>
                      <a:pt x="261" y="205"/>
                      <a:pt x="260" y="205"/>
                      <a:pt x="260" y="205"/>
                    </a:cubicBezTo>
                    <a:cubicBezTo>
                      <a:pt x="256" y="207"/>
                      <a:pt x="252" y="210"/>
                      <a:pt x="248" y="212"/>
                    </a:cubicBezTo>
                    <a:close/>
                    <a:moveTo>
                      <a:pt x="259" y="187"/>
                    </a:moveTo>
                    <a:cubicBezTo>
                      <a:pt x="250" y="192"/>
                      <a:pt x="239" y="195"/>
                      <a:pt x="230" y="199"/>
                    </a:cubicBezTo>
                    <a:cubicBezTo>
                      <a:pt x="225" y="202"/>
                      <a:pt x="220" y="204"/>
                      <a:pt x="215" y="206"/>
                    </a:cubicBezTo>
                    <a:cubicBezTo>
                      <a:pt x="214" y="207"/>
                      <a:pt x="212" y="208"/>
                      <a:pt x="210" y="209"/>
                    </a:cubicBezTo>
                    <a:cubicBezTo>
                      <a:pt x="208" y="211"/>
                      <a:pt x="205" y="212"/>
                      <a:pt x="203" y="213"/>
                    </a:cubicBezTo>
                    <a:cubicBezTo>
                      <a:pt x="211" y="207"/>
                      <a:pt x="220" y="203"/>
                      <a:pt x="229" y="198"/>
                    </a:cubicBezTo>
                    <a:cubicBezTo>
                      <a:pt x="234" y="196"/>
                      <a:pt x="239" y="193"/>
                      <a:pt x="243" y="191"/>
                    </a:cubicBezTo>
                    <a:cubicBezTo>
                      <a:pt x="246" y="190"/>
                      <a:pt x="249" y="189"/>
                      <a:pt x="252" y="187"/>
                    </a:cubicBezTo>
                    <a:cubicBezTo>
                      <a:pt x="253" y="187"/>
                      <a:pt x="254" y="186"/>
                      <a:pt x="255" y="186"/>
                    </a:cubicBezTo>
                    <a:cubicBezTo>
                      <a:pt x="255" y="185"/>
                      <a:pt x="256" y="185"/>
                      <a:pt x="257" y="185"/>
                    </a:cubicBezTo>
                    <a:cubicBezTo>
                      <a:pt x="258" y="185"/>
                      <a:pt x="258" y="184"/>
                      <a:pt x="258" y="184"/>
                    </a:cubicBezTo>
                    <a:cubicBezTo>
                      <a:pt x="258" y="184"/>
                      <a:pt x="259" y="184"/>
                      <a:pt x="259" y="183"/>
                    </a:cubicBezTo>
                    <a:cubicBezTo>
                      <a:pt x="259" y="186"/>
                      <a:pt x="259" y="188"/>
                      <a:pt x="260" y="191"/>
                    </a:cubicBezTo>
                    <a:cubicBezTo>
                      <a:pt x="250" y="194"/>
                      <a:pt x="240" y="200"/>
                      <a:pt x="231" y="204"/>
                    </a:cubicBezTo>
                    <a:cubicBezTo>
                      <a:pt x="226" y="206"/>
                      <a:pt x="220" y="209"/>
                      <a:pt x="215" y="211"/>
                    </a:cubicBezTo>
                    <a:cubicBezTo>
                      <a:pt x="213" y="213"/>
                      <a:pt x="211" y="214"/>
                      <a:pt x="208" y="216"/>
                    </a:cubicBezTo>
                    <a:cubicBezTo>
                      <a:pt x="207" y="216"/>
                      <a:pt x="206" y="217"/>
                      <a:pt x="205" y="217"/>
                    </a:cubicBezTo>
                    <a:cubicBezTo>
                      <a:pt x="205" y="218"/>
                      <a:pt x="201" y="221"/>
                      <a:pt x="204" y="218"/>
                    </a:cubicBezTo>
                    <a:cubicBezTo>
                      <a:pt x="213" y="211"/>
                      <a:pt x="222" y="206"/>
                      <a:pt x="232" y="201"/>
                    </a:cubicBezTo>
                    <a:cubicBezTo>
                      <a:pt x="237" y="199"/>
                      <a:pt x="242" y="196"/>
                      <a:pt x="247" y="194"/>
                    </a:cubicBezTo>
                    <a:cubicBezTo>
                      <a:pt x="251" y="192"/>
                      <a:pt x="255" y="190"/>
                      <a:pt x="259" y="187"/>
                    </a:cubicBezTo>
                    <a:cubicBezTo>
                      <a:pt x="259" y="187"/>
                      <a:pt x="259" y="187"/>
                      <a:pt x="259" y="187"/>
                    </a:cubicBezTo>
                    <a:close/>
                    <a:moveTo>
                      <a:pt x="203" y="206"/>
                    </a:moveTo>
                    <a:cubicBezTo>
                      <a:pt x="212" y="202"/>
                      <a:pt x="221" y="198"/>
                      <a:pt x="230" y="193"/>
                    </a:cubicBezTo>
                    <a:cubicBezTo>
                      <a:pt x="235" y="191"/>
                      <a:pt x="240" y="188"/>
                      <a:pt x="245" y="186"/>
                    </a:cubicBezTo>
                    <a:cubicBezTo>
                      <a:pt x="248" y="185"/>
                      <a:pt x="250" y="184"/>
                      <a:pt x="253" y="182"/>
                    </a:cubicBezTo>
                    <a:cubicBezTo>
                      <a:pt x="253" y="182"/>
                      <a:pt x="253" y="182"/>
                      <a:pt x="253" y="182"/>
                    </a:cubicBezTo>
                    <a:cubicBezTo>
                      <a:pt x="246" y="187"/>
                      <a:pt x="238" y="190"/>
                      <a:pt x="230" y="193"/>
                    </a:cubicBezTo>
                    <a:cubicBezTo>
                      <a:pt x="220" y="198"/>
                      <a:pt x="212" y="204"/>
                      <a:pt x="203" y="209"/>
                    </a:cubicBezTo>
                    <a:cubicBezTo>
                      <a:pt x="203" y="208"/>
                      <a:pt x="203" y="207"/>
                      <a:pt x="203" y="206"/>
                    </a:cubicBezTo>
                    <a:close/>
                    <a:moveTo>
                      <a:pt x="204" y="199"/>
                    </a:moveTo>
                    <a:cubicBezTo>
                      <a:pt x="204" y="199"/>
                      <a:pt x="204" y="199"/>
                      <a:pt x="204" y="199"/>
                    </a:cubicBezTo>
                    <a:cubicBezTo>
                      <a:pt x="212" y="194"/>
                      <a:pt x="221" y="190"/>
                      <a:pt x="230" y="186"/>
                    </a:cubicBezTo>
                    <a:cubicBezTo>
                      <a:pt x="240" y="182"/>
                      <a:pt x="248" y="177"/>
                      <a:pt x="257" y="172"/>
                    </a:cubicBezTo>
                    <a:cubicBezTo>
                      <a:pt x="258" y="173"/>
                      <a:pt x="258" y="173"/>
                      <a:pt x="258" y="173"/>
                    </a:cubicBezTo>
                    <a:cubicBezTo>
                      <a:pt x="258" y="173"/>
                      <a:pt x="258" y="174"/>
                      <a:pt x="258" y="174"/>
                    </a:cubicBezTo>
                    <a:cubicBezTo>
                      <a:pt x="258" y="174"/>
                      <a:pt x="258" y="174"/>
                      <a:pt x="258" y="174"/>
                    </a:cubicBezTo>
                    <a:cubicBezTo>
                      <a:pt x="249" y="179"/>
                      <a:pt x="240" y="183"/>
                      <a:pt x="231" y="188"/>
                    </a:cubicBezTo>
                    <a:cubicBezTo>
                      <a:pt x="226" y="190"/>
                      <a:pt x="221" y="192"/>
                      <a:pt x="215" y="194"/>
                    </a:cubicBezTo>
                    <a:cubicBezTo>
                      <a:pt x="211" y="196"/>
                      <a:pt x="207" y="199"/>
                      <a:pt x="203" y="201"/>
                    </a:cubicBezTo>
                    <a:cubicBezTo>
                      <a:pt x="203" y="200"/>
                      <a:pt x="203" y="200"/>
                      <a:pt x="204" y="199"/>
                    </a:cubicBezTo>
                    <a:close/>
                    <a:moveTo>
                      <a:pt x="258" y="175"/>
                    </a:moveTo>
                    <a:cubicBezTo>
                      <a:pt x="259" y="176"/>
                      <a:pt x="259" y="177"/>
                      <a:pt x="259" y="179"/>
                    </a:cubicBezTo>
                    <a:cubicBezTo>
                      <a:pt x="259" y="179"/>
                      <a:pt x="259" y="179"/>
                      <a:pt x="258" y="179"/>
                    </a:cubicBezTo>
                    <a:cubicBezTo>
                      <a:pt x="249" y="184"/>
                      <a:pt x="239" y="188"/>
                      <a:pt x="230" y="192"/>
                    </a:cubicBezTo>
                    <a:cubicBezTo>
                      <a:pt x="225" y="195"/>
                      <a:pt x="220" y="197"/>
                      <a:pt x="215" y="200"/>
                    </a:cubicBezTo>
                    <a:cubicBezTo>
                      <a:pt x="212" y="201"/>
                      <a:pt x="209" y="202"/>
                      <a:pt x="207" y="204"/>
                    </a:cubicBezTo>
                    <a:cubicBezTo>
                      <a:pt x="200" y="207"/>
                      <a:pt x="205" y="204"/>
                      <a:pt x="207" y="203"/>
                    </a:cubicBezTo>
                    <a:cubicBezTo>
                      <a:pt x="215" y="197"/>
                      <a:pt x="225" y="193"/>
                      <a:pt x="234" y="189"/>
                    </a:cubicBezTo>
                    <a:cubicBezTo>
                      <a:pt x="242" y="185"/>
                      <a:pt x="252" y="181"/>
                      <a:pt x="258" y="175"/>
                    </a:cubicBezTo>
                    <a:close/>
                    <a:moveTo>
                      <a:pt x="232" y="193"/>
                    </a:moveTo>
                    <a:cubicBezTo>
                      <a:pt x="241" y="189"/>
                      <a:pt x="250" y="185"/>
                      <a:pt x="259" y="179"/>
                    </a:cubicBezTo>
                    <a:cubicBezTo>
                      <a:pt x="259" y="179"/>
                      <a:pt x="259" y="179"/>
                      <a:pt x="259" y="179"/>
                    </a:cubicBezTo>
                    <a:cubicBezTo>
                      <a:pt x="259" y="180"/>
                      <a:pt x="259" y="182"/>
                      <a:pt x="259" y="183"/>
                    </a:cubicBezTo>
                    <a:cubicBezTo>
                      <a:pt x="257" y="184"/>
                      <a:pt x="255" y="185"/>
                      <a:pt x="252" y="186"/>
                    </a:cubicBezTo>
                    <a:cubicBezTo>
                      <a:pt x="245" y="190"/>
                      <a:pt x="237" y="193"/>
                      <a:pt x="229" y="196"/>
                    </a:cubicBezTo>
                    <a:cubicBezTo>
                      <a:pt x="224" y="199"/>
                      <a:pt x="219" y="201"/>
                      <a:pt x="214" y="204"/>
                    </a:cubicBezTo>
                    <a:cubicBezTo>
                      <a:pt x="212" y="205"/>
                      <a:pt x="210" y="206"/>
                      <a:pt x="208" y="207"/>
                    </a:cubicBezTo>
                    <a:cubicBezTo>
                      <a:pt x="208" y="207"/>
                      <a:pt x="208" y="207"/>
                      <a:pt x="207" y="207"/>
                    </a:cubicBezTo>
                    <a:cubicBezTo>
                      <a:pt x="215" y="202"/>
                      <a:pt x="223" y="197"/>
                      <a:pt x="232" y="193"/>
                    </a:cubicBezTo>
                    <a:close/>
                    <a:moveTo>
                      <a:pt x="228" y="206"/>
                    </a:moveTo>
                    <a:cubicBezTo>
                      <a:pt x="233" y="204"/>
                      <a:pt x="238" y="202"/>
                      <a:pt x="242" y="199"/>
                    </a:cubicBezTo>
                    <a:cubicBezTo>
                      <a:pt x="247" y="197"/>
                      <a:pt x="254" y="195"/>
                      <a:pt x="258" y="192"/>
                    </a:cubicBezTo>
                    <a:cubicBezTo>
                      <a:pt x="249" y="198"/>
                      <a:pt x="239" y="202"/>
                      <a:pt x="229" y="207"/>
                    </a:cubicBezTo>
                    <a:cubicBezTo>
                      <a:pt x="219" y="211"/>
                      <a:pt x="211" y="217"/>
                      <a:pt x="202" y="222"/>
                    </a:cubicBezTo>
                    <a:cubicBezTo>
                      <a:pt x="202" y="221"/>
                      <a:pt x="202" y="220"/>
                      <a:pt x="202" y="220"/>
                    </a:cubicBezTo>
                    <a:cubicBezTo>
                      <a:pt x="211" y="216"/>
                      <a:pt x="219" y="210"/>
                      <a:pt x="228" y="206"/>
                    </a:cubicBezTo>
                    <a:close/>
                    <a:moveTo>
                      <a:pt x="202" y="223"/>
                    </a:moveTo>
                    <a:cubicBezTo>
                      <a:pt x="206" y="223"/>
                      <a:pt x="209" y="220"/>
                      <a:pt x="213" y="218"/>
                    </a:cubicBezTo>
                    <a:cubicBezTo>
                      <a:pt x="218" y="215"/>
                      <a:pt x="223" y="212"/>
                      <a:pt x="229" y="210"/>
                    </a:cubicBezTo>
                    <a:cubicBezTo>
                      <a:pt x="232" y="208"/>
                      <a:pt x="235" y="207"/>
                      <a:pt x="238" y="205"/>
                    </a:cubicBezTo>
                    <a:cubicBezTo>
                      <a:pt x="234" y="207"/>
                      <a:pt x="229" y="210"/>
                      <a:pt x="224" y="212"/>
                    </a:cubicBezTo>
                    <a:cubicBezTo>
                      <a:pt x="219" y="215"/>
                      <a:pt x="215" y="218"/>
                      <a:pt x="210" y="221"/>
                    </a:cubicBezTo>
                    <a:cubicBezTo>
                      <a:pt x="207" y="223"/>
                      <a:pt x="204" y="224"/>
                      <a:pt x="202" y="226"/>
                    </a:cubicBezTo>
                    <a:cubicBezTo>
                      <a:pt x="202" y="225"/>
                      <a:pt x="202" y="224"/>
                      <a:pt x="202" y="223"/>
                    </a:cubicBezTo>
                    <a:close/>
                    <a:moveTo>
                      <a:pt x="202" y="228"/>
                    </a:moveTo>
                    <a:cubicBezTo>
                      <a:pt x="211" y="224"/>
                      <a:pt x="220" y="219"/>
                      <a:pt x="229" y="215"/>
                    </a:cubicBezTo>
                    <a:cubicBezTo>
                      <a:pt x="234" y="212"/>
                      <a:pt x="240" y="210"/>
                      <a:pt x="245" y="207"/>
                    </a:cubicBezTo>
                    <a:cubicBezTo>
                      <a:pt x="247" y="206"/>
                      <a:pt x="249" y="205"/>
                      <a:pt x="252" y="204"/>
                    </a:cubicBezTo>
                    <a:cubicBezTo>
                      <a:pt x="243" y="208"/>
                      <a:pt x="235" y="213"/>
                      <a:pt x="226" y="217"/>
                    </a:cubicBezTo>
                    <a:cubicBezTo>
                      <a:pt x="221" y="219"/>
                      <a:pt x="216" y="222"/>
                      <a:pt x="211" y="225"/>
                    </a:cubicBezTo>
                    <a:cubicBezTo>
                      <a:pt x="208" y="227"/>
                      <a:pt x="204" y="229"/>
                      <a:pt x="201" y="231"/>
                    </a:cubicBezTo>
                    <a:cubicBezTo>
                      <a:pt x="201" y="230"/>
                      <a:pt x="202" y="229"/>
                      <a:pt x="202" y="228"/>
                    </a:cubicBezTo>
                    <a:close/>
                    <a:moveTo>
                      <a:pt x="214" y="224"/>
                    </a:moveTo>
                    <a:cubicBezTo>
                      <a:pt x="219" y="221"/>
                      <a:pt x="224" y="218"/>
                      <a:pt x="230" y="216"/>
                    </a:cubicBezTo>
                    <a:cubicBezTo>
                      <a:pt x="240" y="211"/>
                      <a:pt x="250" y="206"/>
                      <a:pt x="260" y="200"/>
                    </a:cubicBezTo>
                    <a:cubicBezTo>
                      <a:pt x="260" y="200"/>
                      <a:pt x="260" y="199"/>
                      <a:pt x="260" y="199"/>
                    </a:cubicBezTo>
                    <a:cubicBezTo>
                      <a:pt x="249" y="204"/>
                      <a:pt x="239" y="209"/>
                      <a:pt x="228" y="214"/>
                    </a:cubicBezTo>
                    <a:cubicBezTo>
                      <a:pt x="223" y="216"/>
                      <a:pt x="219" y="219"/>
                      <a:pt x="214" y="221"/>
                    </a:cubicBezTo>
                    <a:cubicBezTo>
                      <a:pt x="211" y="222"/>
                      <a:pt x="209" y="224"/>
                      <a:pt x="206" y="225"/>
                    </a:cubicBezTo>
                    <a:cubicBezTo>
                      <a:pt x="205" y="226"/>
                      <a:pt x="203" y="226"/>
                      <a:pt x="202" y="227"/>
                    </a:cubicBezTo>
                    <a:cubicBezTo>
                      <a:pt x="202" y="227"/>
                      <a:pt x="202" y="227"/>
                      <a:pt x="202" y="227"/>
                    </a:cubicBezTo>
                    <a:cubicBezTo>
                      <a:pt x="202" y="226"/>
                      <a:pt x="204" y="226"/>
                      <a:pt x="204" y="226"/>
                    </a:cubicBezTo>
                    <a:cubicBezTo>
                      <a:pt x="212" y="220"/>
                      <a:pt x="220" y="215"/>
                      <a:pt x="229" y="210"/>
                    </a:cubicBezTo>
                    <a:cubicBezTo>
                      <a:pt x="239" y="205"/>
                      <a:pt x="250" y="201"/>
                      <a:pt x="259" y="195"/>
                    </a:cubicBezTo>
                    <a:cubicBezTo>
                      <a:pt x="260" y="195"/>
                      <a:pt x="259" y="194"/>
                      <a:pt x="259" y="194"/>
                    </a:cubicBezTo>
                    <a:cubicBezTo>
                      <a:pt x="249" y="199"/>
                      <a:pt x="240" y="204"/>
                      <a:pt x="230" y="208"/>
                    </a:cubicBezTo>
                    <a:cubicBezTo>
                      <a:pt x="221" y="213"/>
                      <a:pt x="210" y="218"/>
                      <a:pt x="203" y="223"/>
                    </a:cubicBezTo>
                    <a:cubicBezTo>
                      <a:pt x="212" y="217"/>
                      <a:pt x="221" y="211"/>
                      <a:pt x="231" y="207"/>
                    </a:cubicBezTo>
                    <a:cubicBezTo>
                      <a:pt x="241" y="202"/>
                      <a:pt x="250" y="198"/>
                      <a:pt x="260" y="192"/>
                    </a:cubicBezTo>
                    <a:cubicBezTo>
                      <a:pt x="260" y="193"/>
                      <a:pt x="260" y="194"/>
                      <a:pt x="260" y="195"/>
                    </a:cubicBezTo>
                    <a:cubicBezTo>
                      <a:pt x="260" y="198"/>
                      <a:pt x="260" y="200"/>
                      <a:pt x="260" y="202"/>
                    </a:cubicBezTo>
                    <a:cubicBezTo>
                      <a:pt x="260" y="202"/>
                      <a:pt x="260" y="202"/>
                      <a:pt x="260" y="202"/>
                    </a:cubicBezTo>
                    <a:cubicBezTo>
                      <a:pt x="260" y="202"/>
                      <a:pt x="259" y="203"/>
                      <a:pt x="259" y="203"/>
                    </a:cubicBezTo>
                    <a:cubicBezTo>
                      <a:pt x="258" y="203"/>
                      <a:pt x="258" y="203"/>
                      <a:pt x="257" y="203"/>
                    </a:cubicBezTo>
                    <a:cubicBezTo>
                      <a:pt x="248" y="208"/>
                      <a:pt x="238" y="213"/>
                      <a:pt x="229" y="217"/>
                    </a:cubicBezTo>
                    <a:cubicBezTo>
                      <a:pt x="224" y="220"/>
                      <a:pt x="219" y="222"/>
                      <a:pt x="215" y="225"/>
                    </a:cubicBezTo>
                    <a:cubicBezTo>
                      <a:pt x="212" y="226"/>
                      <a:pt x="210" y="227"/>
                      <a:pt x="208" y="229"/>
                    </a:cubicBezTo>
                    <a:cubicBezTo>
                      <a:pt x="207" y="230"/>
                      <a:pt x="203" y="230"/>
                      <a:pt x="202" y="232"/>
                    </a:cubicBezTo>
                    <a:cubicBezTo>
                      <a:pt x="205" y="228"/>
                      <a:pt x="210" y="226"/>
                      <a:pt x="214" y="224"/>
                    </a:cubicBezTo>
                    <a:close/>
                    <a:moveTo>
                      <a:pt x="206" y="163"/>
                    </a:moveTo>
                    <a:cubicBezTo>
                      <a:pt x="208" y="163"/>
                      <a:pt x="209" y="163"/>
                      <a:pt x="209" y="162"/>
                    </a:cubicBezTo>
                    <a:cubicBezTo>
                      <a:pt x="209" y="163"/>
                      <a:pt x="208" y="164"/>
                      <a:pt x="206" y="165"/>
                    </a:cubicBezTo>
                    <a:cubicBezTo>
                      <a:pt x="206" y="164"/>
                      <a:pt x="206" y="164"/>
                      <a:pt x="206" y="163"/>
                    </a:cubicBezTo>
                    <a:close/>
                    <a:moveTo>
                      <a:pt x="206" y="167"/>
                    </a:moveTo>
                    <a:cubicBezTo>
                      <a:pt x="209" y="166"/>
                      <a:pt x="212" y="164"/>
                      <a:pt x="214" y="163"/>
                    </a:cubicBezTo>
                    <a:cubicBezTo>
                      <a:pt x="212" y="165"/>
                      <a:pt x="209" y="167"/>
                      <a:pt x="206" y="169"/>
                    </a:cubicBezTo>
                    <a:cubicBezTo>
                      <a:pt x="206" y="168"/>
                      <a:pt x="206" y="167"/>
                      <a:pt x="206" y="167"/>
                    </a:cubicBezTo>
                    <a:close/>
                    <a:moveTo>
                      <a:pt x="206" y="171"/>
                    </a:moveTo>
                    <a:cubicBezTo>
                      <a:pt x="211" y="169"/>
                      <a:pt x="216" y="166"/>
                      <a:pt x="219" y="164"/>
                    </a:cubicBezTo>
                    <a:cubicBezTo>
                      <a:pt x="215" y="167"/>
                      <a:pt x="210" y="170"/>
                      <a:pt x="206" y="173"/>
                    </a:cubicBezTo>
                    <a:cubicBezTo>
                      <a:pt x="206" y="172"/>
                      <a:pt x="206" y="172"/>
                      <a:pt x="206" y="171"/>
                    </a:cubicBezTo>
                    <a:close/>
                    <a:moveTo>
                      <a:pt x="206" y="175"/>
                    </a:moveTo>
                    <a:cubicBezTo>
                      <a:pt x="213" y="173"/>
                      <a:pt x="219" y="168"/>
                      <a:pt x="226" y="164"/>
                    </a:cubicBezTo>
                    <a:cubicBezTo>
                      <a:pt x="219" y="168"/>
                      <a:pt x="212" y="174"/>
                      <a:pt x="206" y="178"/>
                    </a:cubicBezTo>
                    <a:cubicBezTo>
                      <a:pt x="206" y="177"/>
                      <a:pt x="206" y="176"/>
                      <a:pt x="206" y="175"/>
                    </a:cubicBezTo>
                    <a:close/>
                    <a:moveTo>
                      <a:pt x="228" y="164"/>
                    </a:moveTo>
                    <a:cubicBezTo>
                      <a:pt x="229" y="164"/>
                      <a:pt x="230" y="164"/>
                      <a:pt x="230" y="164"/>
                    </a:cubicBezTo>
                    <a:cubicBezTo>
                      <a:pt x="225" y="166"/>
                      <a:pt x="220" y="169"/>
                      <a:pt x="215" y="172"/>
                    </a:cubicBezTo>
                    <a:cubicBezTo>
                      <a:pt x="219" y="169"/>
                      <a:pt x="223" y="167"/>
                      <a:pt x="227" y="164"/>
                    </a:cubicBezTo>
                    <a:cubicBezTo>
                      <a:pt x="228" y="164"/>
                      <a:pt x="228" y="164"/>
                      <a:pt x="228" y="164"/>
                    </a:cubicBezTo>
                    <a:close/>
                    <a:moveTo>
                      <a:pt x="206" y="179"/>
                    </a:moveTo>
                    <a:cubicBezTo>
                      <a:pt x="206" y="180"/>
                      <a:pt x="206" y="179"/>
                      <a:pt x="207" y="179"/>
                    </a:cubicBezTo>
                    <a:cubicBezTo>
                      <a:pt x="210" y="176"/>
                      <a:pt x="213" y="174"/>
                      <a:pt x="217" y="172"/>
                    </a:cubicBezTo>
                    <a:cubicBezTo>
                      <a:pt x="219" y="171"/>
                      <a:pt x="221" y="169"/>
                      <a:pt x="224" y="168"/>
                    </a:cubicBezTo>
                    <a:cubicBezTo>
                      <a:pt x="226" y="167"/>
                      <a:pt x="229" y="166"/>
                      <a:pt x="231" y="164"/>
                    </a:cubicBezTo>
                    <a:cubicBezTo>
                      <a:pt x="227" y="168"/>
                      <a:pt x="222" y="170"/>
                      <a:pt x="218" y="173"/>
                    </a:cubicBezTo>
                    <a:cubicBezTo>
                      <a:pt x="213" y="176"/>
                      <a:pt x="209" y="179"/>
                      <a:pt x="205" y="182"/>
                    </a:cubicBezTo>
                    <a:cubicBezTo>
                      <a:pt x="205" y="181"/>
                      <a:pt x="206" y="180"/>
                      <a:pt x="206" y="179"/>
                    </a:cubicBezTo>
                    <a:cubicBezTo>
                      <a:pt x="206" y="179"/>
                      <a:pt x="206" y="179"/>
                      <a:pt x="206" y="179"/>
                    </a:cubicBezTo>
                    <a:close/>
                    <a:moveTo>
                      <a:pt x="209" y="180"/>
                    </a:moveTo>
                    <a:cubicBezTo>
                      <a:pt x="212" y="178"/>
                      <a:pt x="215" y="176"/>
                      <a:pt x="218" y="174"/>
                    </a:cubicBezTo>
                    <a:cubicBezTo>
                      <a:pt x="223" y="171"/>
                      <a:pt x="228" y="168"/>
                      <a:pt x="232" y="164"/>
                    </a:cubicBezTo>
                    <a:cubicBezTo>
                      <a:pt x="234" y="164"/>
                      <a:pt x="235" y="164"/>
                      <a:pt x="236" y="164"/>
                    </a:cubicBezTo>
                    <a:cubicBezTo>
                      <a:pt x="232" y="167"/>
                      <a:pt x="227" y="169"/>
                      <a:pt x="223" y="172"/>
                    </a:cubicBezTo>
                    <a:cubicBezTo>
                      <a:pt x="218" y="174"/>
                      <a:pt x="214" y="177"/>
                      <a:pt x="209" y="180"/>
                    </a:cubicBezTo>
                    <a:cubicBezTo>
                      <a:pt x="209" y="180"/>
                      <a:pt x="209" y="180"/>
                      <a:pt x="209" y="180"/>
                    </a:cubicBezTo>
                    <a:close/>
                    <a:moveTo>
                      <a:pt x="238" y="165"/>
                    </a:moveTo>
                    <a:cubicBezTo>
                      <a:pt x="239" y="165"/>
                      <a:pt x="241" y="165"/>
                      <a:pt x="242" y="165"/>
                    </a:cubicBezTo>
                    <a:cubicBezTo>
                      <a:pt x="240" y="167"/>
                      <a:pt x="238" y="168"/>
                      <a:pt x="235" y="170"/>
                    </a:cubicBezTo>
                    <a:cubicBezTo>
                      <a:pt x="232" y="172"/>
                      <a:pt x="228" y="173"/>
                      <a:pt x="225" y="175"/>
                    </a:cubicBezTo>
                    <a:cubicBezTo>
                      <a:pt x="218" y="178"/>
                      <a:pt x="213" y="183"/>
                      <a:pt x="206" y="186"/>
                    </a:cubicBezTo>
                    <a:cubicBezTo>
                      <a:pt x="205" y="186"/>
                      <a:pt x="205" y="186"/>
                      <a:pt x="205" y="187"/>
                    </a:cubicBezTo>
                    <a:cubicBezTo>
                      <a:pt x="205" y="186"/>
                      <a:pt x="205" y="186"/>
                      <a:pt x="205" y="186"/>
                    </a:cubicBezTo>
                    <a:cubicBezTo>
                      <a:pt x="206" y="185"/>
                      <a:pt x="210" y="183"/>
                      <a:pt x="211" y="182"/>
                    </a:cubicBezTo>
                    <a:cubicBezTo>
                      <a:pt x="214" y="180"/>
                      <a:pt x="218" y="178"/>
                      <a:pt x="221" y="176"/>
                    </a:cubicBezTo>
                    <a:cubicBezTo>
                      <a:pt x="226" y="172"/>
                      <a:pt x="232" y="169"/>
                      <a:pt x="238" y="165"/>
                    </a:cubicBezTo>
                    <a:close/>
                    <a:moveTo>
                      <a:pt x="205" y="187"/>
                    </a:moveTo>
                    <a:cubicBezTo>
                      <a:pt x="211" y="184"/>
                      <a:pt x="217" y="181"/>
                      <a:pt x="222" y="177"/>
                    </a:cubicBezTo>
                    <a:cubicBezTo>
                      <a:pt x="229" y="173"/>
                      <a:pt x="235" y="170"/>
                      <a:pt x="242" y="166"/>
                    </a:cubicBezTo>
                    <a:cubicBezTo>
                      <a:pt x="230" y="174"/>
                      <a:pt x="217" y="181"/>
                      <a:pt x="204" y="190"/>
                    </a:cubicBezTo>
                    <a:cubicBezTo>
                      <a:pt x="205" y="189"/>
                      <a:pt x="205" y="188"/>
                      <a:pt x="205" y="187"/>
                    </a:cubicBezTo>
                    <a:close/>
                    <a:moveTo>
                      <a:pt x="205" y="191"/>
                    </a:moveTo>
                    <a:cubicBezTo>
                      <a:pt x="207" y="189"/>
                      <a:pt x="209" y="188"/>
                      <a:pt x="211" y="186"/>
                    </a:cubicBezTo>
                    <a:cubicBezTo>
                      <a:pt x="214" y="184"/>
                      <a:pt x="218" y="182"/>
                      <a:pt x="221" y="179"/>
                    </a:cubicBezTo>
                    <a:cubicBezTo>
                      <a:pt x="228" y="175"/>
                      <a:pt x="236" y="171"/>
                      <a:pt x="243" y="166"/>
                    </a:cubicBezTo>
                    <a:cubicBezTo>
                      <a:pt x="243" y="166"/>
                      <a:pt x="243" y="166"/>
                      <a:pt x="243" y="166"/>
                    </a:cubicBezTo>
                    <a:cubicBezTo>
                      <a:pt x="245" y="166"/>
                      <a:pt x="246" y="166"/>
                      <a:pt x="248" y="167"/>
                    </a:cubicBezTo>
                    <a:cubicBezTo>
                      <a:pt x="242" y="171"/>
                      <a:pt x="235" y="174"/>
                      <a:pt x="228" y="177"/>
                    </a:cubicBezTo>
                    <a:cubicBezTo>
                      <a:pt x="221" y="181"/>
                      <a:pt x="215" y="185"/>
                      <a:pt x="207" y="189"/>
                    </a:cubicBezTo>
                    <a:cubicBezTo>
                      <a:pt x="207" y="189"/>
                      <a:pt x="204" y="191"/>
                      <a:pt x="205" y="191"/>
                    </a:cubicBezTo>
                    <a:close/>
                    <a:moveTo>
                      <a:pt x="206" y="174"/>
                    </a:moveTo>
                    <a:cubicBezTo>
                      <a:pt x="206" y="174"/>
                      <a:pt x="206" y="174"/>
                      <a:pt x="206" y="174"/>
                    </a:cubicBezTo>
                    <a:cubicBezTo>
                      <a:pt x="209" y="173"/>
                      <a:pt x="212" y="170"/>
                      <a:pt x="215" y="168"/>
                    </a:cubicBezTo>
                    <a:cubicBezTo>
                      <a:pt x="217" y="166"/>
                      <a:pt x="219" y="165"/>
                      <a:pt x="222" y="163"/>
                    </a:cubicBezTo>
                    <a:cubicBezTo>
                      <a:pt x="223" y="163"/>
                      <a:pt x="225" y="163"/>
                      <a:pt x="226" y="163"/>
                    </a:cubicBezTo>
                    <a:cubicBezTo>
                      <a:pt x="219" y="167"/>
                      <a:pt x="213" y="172"/>
                      <a:pt x="206" y="174"/>
                    </a:cubicBezTo>
                    <a:close/>
                    <a:moveTo>
                      <a:pt x="210" y="168"/>
                    </a:moveTo>
                    <a:cubicBezTo>
                      <a:pt x="209" y="169"/>
                      <a:pt x="208" y="169"/>
                      <a:pt x="208" y="170"/>
                    </a:cubicBezTo>
                    <a:cubicBezTo>
                      <a:pt x="204" y="171"/>
                      <a:pt x="211" y="166"/>
                      <a:pt x="210" y="167"/>
                    </a:cubicBezTo>
                    <a:cubicBezTo>
                      <a:pt x="212" y="165"/>
                      <a:pt x="214" y="164"/>
                      <a:pt x="216" y="162"/>
                    </a:cubicBezTo>
                    <a:cubicBezTo>
                      <a:pt x="216" y="162"/>
                      <a:pt x="216" y="162"/>
                      <a:pt x="216" y="162"/>
                    </a:cubicBezTo>
                    <a:cubicBezTo>
                      <a:pt x="218" y="162"/>
                      <a:pt x="219" y="162"/>
                      <a:pt x="220" y="163"/>
                    </a:cubicBezTo>
                    <a:cubicBezTo>
                      <a:pt x="220" y="163"/>
                      <a:pt x="220" y="163"/>
                      <a:pt x="220" y="163"/>
                    </a:cubicBezTo>
                    <a:cubicBezTo>
                      <a:pt x="217" y="164"/>
                      <a:pt x="214" y="166"/>
                      <a:pt x="210" y="168"/>
                    </a:cubicBezTo>
                    <a:close/>
                    <a:moveTo>
                      <a:pt x="215" y="162"/>
                    </a:moveTo>
                    <a:cubicBezTo>
                      <a:pt x="213" y="163"/>
                      <a:pt x="210" y="164"/>
                      <a:pt x="208" y="165"/>
                    </a:cubicBezTo>
                    <a:cubicBezTo>
                      <a:pt x="207" y="165"/>
                      <a:pt x="207" y="166"/>
                      <a:pt x="206" y="166"/>
                    </a:cubicBezTo>
                    <a:cubicBezTo>
                      <a:pt x="206" y="166"/>
                      <a:pt x="206" y="166"/>
                      <a:pt x="206" y="166"/>
                    </a:cubicBezTo>
                    <a:cubicBezTo>
                      <a:pt x="207" y="165"/>
                      <a:pt x="208" y="165"/>
                      <a:pt x="208" y="165"/>
                    </a:cubicBezTo>
                    <a:cubicBezTo>
                      <a:pt x="209" y="164"/>
                      <a:pt x="210" y="163"/>
                      <a:pt x="211" y="162"/>
                    </a:cubicBezTo>
                    <a:cubicBezTo>
                      <a:pt x="211" y="162"/>
                      <a:pt x="211" y="162"/>
                      <a:pt x="211" y="161"/>
                    </a:cubicBezTo>
                    <a:cubicBezTo>
                      <a:pt x="212" y="162"/>
                      <a:pt x="214" y="162"/>
                      <a:pt x="215" y="162"/>
                    </a:cubicBezTo>
                    <a:close/>
                    <a:moveTo>
                      <a:pt x="205" y="183"/>
                    </a:moveTo>
                    <a:cubicBezTo>
                      <a:pt x="210" y="181"/>
                      <a:pt x="215" y="177"/>
                      <a:pt x="220" y="174"/>
                    </a:cubicBezTo>
                    <a:cubicBezTo>
                      <a:pt x="224" y="172"/>
                      <a:pt x="228" y="170"/>
                      <a:pt x="232" y="168"/>
                    </a:cubicBezTo>
                    <a:cubicBezTo>
                      <a:pt x="232" y="168"/>
                      <a:pt x="232" y="168"/>
                      <a:pt x="232" y="168"/>
                    </a:cubicBezTo>
                    <a:cubicBezTo>
                      <a:pt x="231" y="169"/>
                      <a:pt x="229" y="170"/>
                      <a:pt x="228" y="171"/>
                    </a:cubicBezTo>
                    <a:cubicBezTo>
                      <a:pt x="225" y="173"/>
                      <a:pt x="222" y="174"/>
                      <a:pt x="219" y="176"/>
                    </a:cubicBezTo>
                    <a:cubicBezTo>
                      <a:pt x="214" y="180"/>
                      <a:pt x="209" y="182"/>
                      <a:pt x="205" y="186"/>
                    </a:cubicBezTo>
                    <a:cubicBezTo>
                      <a:pt x="205" y="185"/>
                      <a:pt x="205" y="184"/>
                      <a:pt x="205" y="183"/>
                    </a:cubicBezTo>
                    <a:close/>
                    <a:moveTo>
                      <a:pt x="204" y="191"/>
                    </a:moveTo>
                    <a:cubicBezTo>
                      <a:pt x="212" y="188"/>
                      <a:pt x="219" y="183"/>
                      <a:pt x="226" y="179"/>
                    </a:cubicBezTo>
                    <a:cubicBezTo>
                      <a:pt x="233" y="175"/>
                      <a:pt x="242" y="172"/>
                      <a:pt x="248" y="167"/>
                    </a:cubicBezTo>
                    <a:cubicBezTo>
                      <a:pt x="248" y="167"/>
                      <a:pt x="249" y="167"/>
                      <a:pt x="249" y="167"/>
                    </a:cubicBezTo>
                    <a:cubicBezTo>
                      <a:pt x="249" y="167"/>
                      <a:pt x="249" y="167"/>
                      <a:pt x="250" y="168"/>
                    </a:cubicBezTo>
                    <a:cubicBezTo>
                      <a:pt x="247" y="169"/>
                      <a:pt x="244" y="171"/>
                      <a:pt x="241" y="173"/>
                    </a:cubicBezTo>
                    <a:cubicBezTo>
                      <a:pt x="237" y="175"/>
                      <a:pt x="233" y="177"/>
                      <a:pt x="229" y="180"/>
                    </a:cubicBezTo>
                    <a:cubicBezTo>
                      <a:pt x="221" y="184"/>
                      <a:pt x="213" y="188"/>
                      <a:pt x="204" y="193"/>
                    </a:cubicBezTo>
                    <a:cubicBezTo>
                      <a:pt x="204" y="193"/>
                      <a:pt x="204" y="193"/>
                      <a:pt x="205" y="193"/>
                    </a:cubicBezTo>
                    <a:cubicBezTo>
                      <a:pt x="213" y="189"/>
                      <a:pt x="221" y="185"/>
                      <a:pt x="229" y="180"/>
                    </a:cubicBezTo>
                    <a:cubicBezTo>
                      <a:pt x="233" y="178"/>
                      <a:pt x="236" y="176"/>
                      <a:pt x="240" y="174"/>
                    </a:cubicBezTo>
                    <a:cubicBezTo>
                      <a:pt x="242" y="173"/>
                      <a:pt x="244" y="172"/>
                      <a:pt x="246" y="171"/>
                    </a:cubicBezTo>
                    <a:cubicBezTo>
                      <a:pt x="248" y="170"/>
                      <a:pt x="249" y="169"/>
                      <a:pt x="251" y="168"/>
                    </a:cubicBezTo>
                    <a:cubicBezTo>
                      <a:pt x="252" y="169"/>
                      <a:pt x="254" y="169"/>
                      <a:pt x="255" y="170"/>
                    </a:cubicBezTo>
                    <a:cubicBezTo>
                      <a:pt x="238" y="180"/>
                      <a:pt x="221" y="187"/>
                      <a:pt x="204" y="196"/>
                    </a:cubicBezTo>
                    <a:cubicBezTo>
                      <a:pt x="204" y="196"/>
                      <a:pt x="204" y="197"/>
                      <a:pt x="205" y="197"/>
                    </a:cubicBezTo>
                    <a:cubicBezTo>
                      <a:pt x="221" y="187"/>
                      <a:pt x="239" y="180"/>
                      <a:pt x="256" y="171"/>
                    </a:cubicBezTo>
                    <a:cubicBezTo>
                      <a:pt x="256" y="171"/>
                      <a:pt x="256" y="172"/>
                      <a:pt x="257" y="172"/>
                    </a:cubicBezTo>
                    <a:cubicBezTo>
                      <a:pt x="248" y="176"/>
                      <a:pt x="239" y="181"/>
                      <a:pt x="230" y="185"/>
                    </a:cubicBezTo>
                    <a:cubicBezTo>
                      <a:pt x="221" y="189"/>
                      <a:pt x="212" y="193"/>
                      <a:pt x="204" y="198"/>
                    </a:cubicBezTo>
                    <a:cubicBezTo>
                      <a:pt x="204" y="197"/>
                      <a:pt x="204" y="196"/>
                      <a:pt x="204" y="195"/>
                    </a:cubicBezTo>
                    <a:cubicBezTo>
                      <a:pt x="211" y="191"/>
                      <a:pt x="219" y="187"/>
                      <a:pt x="227" y="184"/>
                    </a:cubicBezTo>
                    <a:cubicBezTo>
                      <a:pt x="236" y="179"/>
                      <a:pt x="244" y="175"/>
                      <a:pt x="253" y="170"/>
                    </a:cubicBezTo>
                    <a:cubicBezTo>
                      <a:pt x="254" y="170"/>
                      <a:pt x="253" y="169"/>
                      <a:pt x="253" y="170"/>
                    </a:cubicBezTo>
                    <a:cubicBezTo>
                      <a:pt x="244" y="174"/>
                      <a:pt x="235" y="179"/>
                      <a:pt x="227" y="183"/>
                    </a:cubicBezTo>
                    <a:cubicBezTo>
                      <a:pt x="219" y="187"/>
                      <a:pt x="211" y="190"/>
                      <a:pt x="204" y="195"/>
                    </a:cubicBezTo>
                    <a:cubicBezTo>
                      <a:pt x="204" y="193"/>
                      <a:pt x="204" y="192"/>
                      <a:pt x="204" y="191"/>
                    </a:cubicBezTo>
                    <a:close/>
                    <a:moveTo>
                      <a:pt x="203" y="202"/>
                    </a:moveTo>
                    <a:cubicBezTo>
                      <a:pt x="208" y="200"/>
                      <a:pt x="212" y="197"/>
                      <a:pt x="216" y="195"/>
                    </a:cubicBezTo>
                    <a:cubicBezTo>
                      <a:pt x="221" y="193"/>
                      <a:pt x="226" y="191"/>
                      <a:pt x="231" y="188"/>
                    </a:cubicBezTo>
                    <a:cubicBezTo>
                      <a:pt x="236" y="186"/>
                      <a:pt x="241" y="184"/>
                      <a:pt x="246" y="181"/>
                    </a:cubicBezTo>
                    <a:cubicBezTo>
                      <a:pt x="248" y="180"/>
                      <a:pt x="250" y="179"/>
                      <a:pt x="252" y="178"/>
                    </a:cubicBezTo>
                    <a:cubicBezTo>
                      <a:pt x="254" y="177"/>
                      <a:pt x="260" y="173"/>
                      <a:pt x="255" y="177"/>
                    </a:cubicBezTo>
                    <a:cubicBezTo>
                      <a:pt x="247" y="182"/>
                      <a:pt x="237" y="186"/>
                      <a:pt x="229" y="190"/>
                    </a:cubicBezTo>
                    <a:cubicBezTo>
                      <a:pt x="220" y="195"/>
                      <a:pt x="211" y="199"/>
                      <a:pt x="203" y="205"/>
                    </a:cubicBezTo>
                    <a:cubicBezTo>
                      <a:pt x="203" y="204"/>
                      <a:pt x="203" y="203"/>
                      <a:pt x="203" y="202"/>
                    </a:cubicBezTo>
                    <a:close/>
                    <a:moveTo>
                      <a:pt x="203" y="210"/>
                    </a:moveTo>
                    <a:cubicBezTo>
                      <a:pt x="212" y="206"/>
                      <a:pt x="221" y="201"/>
                      <a:pt x="231" y="196"/>
                    </a:cubicBezTo>
                    <a:cubicBezTo>
                      <a:pt x="233" y="196"/>
                      <a:pt x="234" y="195"/>
                      <a:pt x="235" y="194"/>
                    </a:cubicBezTo>
                    <a:cubicBezTo>
                      <a:pt x="224" y="200"/>
                      <a:pt x="213" y="205"/>
                      <a:pt x="203" y="212"/>
                    </a:cubicBezTo>
                    <a:cubicBezTo>
                      <a:pt x="203" y="212"/>
                      <a:pt x="203" y="211"/>
                      <a:pt x="203" y="210"/>
                    </a:cubicBezTo>
                    <a:close/>
                    <a:moveTo>
                      <a:pt x="202" y="214"/>
                    </a:moveTo>
                    <a:cubicBezTo>
                      <a:pt x="206" y="213"/>
                      <a:pt x="208" y="212"/>
                      <a:pt x="211" y="210"/>
                    </a:cubicBezTo>
                    <a:cubicBezTo>
                      <a:pt x="216" y="207"/>
                      <a:pt x="220" y="205"/>
                      <a:pt x="225" y="202"/>
                    </a:cubicBezTo>
                    <a:cubicBezTo>
                      <a:pt x="236" y="197"/>
                      <a:pt x="247" y="193"/>
                      <a:pt x="258" y="188"/>
                    </a:cubicBezTo>
                    <a:cubicBezTo>
                      <a:pt x="239" y="197"/>
                      <a:pt x="219" y="206"/>
                      <a:pt x="202" y="218"/>
                    </a:cubicBezTo>
                    <a:cubicBezTo>
                      <a:pt x="202" y="217"/>
                      <a:pt x="202" y="215"/>
                      <a:pt x="202" y="214"/>
                    </a:cubicBezTo>
                    <a:close/>
                    <a:moveTo>
                      <a:pt x="201" y="232"/>
                    </a:moveTo>
                    <a:cubicBezTo>
                      <a:pt x="205" y="231"/>
                      <a:pt x="208" y="230"/>
                      <a:pt x="211" y="228"/>
                    </a:cubicBezTo>
                    <a:cubicBezTo>
                      <a:pt x="216" y="225"/>
                      <a:pt x="221" y="222"/>
                      <a:pt x="226" y="220"/>
                    </a:cubicBezTo>
                    <a:cubicBezTo>
                      <a:pt x="234" y="216"/>
                      <a:pt x="241" y="212"/>
                      <a:pt x="249" y="209"/>
                    </a:cubicBezTo>
                    <a:cubicBezTo>
                      <a:pt x="247" y="209"/>
                      <a:pt x="246" y="210"/>
                      <a:pt x="244" y="211"/>
                    </a:cubicBezTo>
                    <a:cubicBezTo>
                      <a:pt x="239" y="214"/>
                      <a:pt x="234" y="217"/>
                      <a:pt x="228" y="219"/>
                    </a:cubicBezTo>
                    <a:cubicBezTo>
                      <a:pt x="223" y="222"/>
                      <a:pt x="218" y="225"/>
                      <a:pt x="213" y="228"/>
                    </a:cubicBezTo>
                    <a:cubicBezTo>
                      <a:pt x="209" y="230"/>
                      <a:pt x="205" y="232"/>
                      <a:pt x="201" y="234"/>
                    </a:cubicBezTo>
                    <a:cubicBezTo>
                      <a:pt x="201" y="234"/>
                      <a:pt x="201" y="233"/>
                      <a:pt x="201" y="232"/>
                    </a:cubicBezTo>
                    <a:close/>
                    <a:moveTo>
                      <a:pt x="200" y="251"/>
                    </a:moveTo>
                    <a:cubicBezTo>
                      <a:pt x="211" y="246"/>
                      <a:pt x="222" y="241"/>
                      <a:pt x="233" y="237"/>
                    </a:cubicBezTo>
                    <a:cubicBezTo>
                      <a:pt x="239" y="235"/>
                      <a:pt x="244" y="233"/>
                      <a:pt x="250" y="231"/>
                    </a:cubicBezTo>
                    <a:cubicBezTo>
                      <a:pt x="243" y="234"/>
                      <a:pt x="236" y="237"/>
                      <a:pt x="229" y="240"/>
                    </a:cubicBezTo>
                    <a:cubicBezTo>
                      <a:pt x="223" y="242"/>
                      <a:pt x="218" y="245"/>
                      <a:pt x="213" y="248"/>
                    </a:cubicBezTo>
                    <a:cubicBezTo>
                      <a:pt x="209" y="250"/>
                      <a:pt x="204" y="252"/>
                      <a:pt x="200" y="254"/>
                    </a:cubicBezTo>
                    <a:cubicBezTo>
                      <a:pt x="200" y="253"/>
                      <a:pt x="200" y="252"/>
                      <a:pt x="200" y="251"/>
                    </a:cubicBezTo>
                    <a:close/>
                    <a:moveTo>
                      <a:pt x="205" y="252"/>
                    </a:moveTo>
                    <a:cubicBezTo>
                      <a:pt x="204" y="253"/>
                      <a:pt x="198" y="256"/>
                      <a:pt x="202" y="254"/>
                    </a:cubicBezTo>
                    <a:cubicBezTo>
                      <a:pt x="203" y="253"/>
                      <a:pt x="204" y="253"/>
                      <a:pt x="205" y="252"/>
                    </a:cubicBezTo>
                    <a:close/>
                    <a:moveTo>
                      <a:pt x="198" y="276"/>
                    </a:moveTo>
                    <a:cubicBezTo>
                      <a:pt x="203" y="275"/>
                      <a:pt x="209" y="272"/>
                      <a:pt x="214" y="270"/>
                    </a:cubicBezTo>
                    <a:cubicBezTo>
                      <a:pt x="217" y="269"/>
                      <a:pt x="219" y="268"/>
                      <a:pt x="222" y="267"/>
                    </a:cubicBezTo>
                    <a:cubicBezTo>
                      <a:pt x="217" y="269"/>
                      <a:pt x="212" y="271"/>
                      <a:pt x="208" y="273"/>
                    </a:cubicBezTo>
                    <a:cubicBezTo>
                      <a:pt x="204" y="274"/>
                      <a:pt x="201" y="275"/>
                      <a:pt x="197" y="278"/>
                    </a:cubicBezTo>
                    <a:cubicBezTo>
                      <a:pt x="198" y="277"/>
                      <a:pt x="198" y="276"/>
                      <a:pt x="198" y="276"/>
                    </a:cubicBezTo>
                    <a:close/>
                    <a:moveTo>
                      <a:pt x="197" y="282"/>
                    </a:moveTo>
                    <a:cubicBezTo>
                      <a:pt x="197" y="281"/>
                      <a:pt x="197" y="280"/>
                      <a:pt x="197" y="279"/>
                    </a:cubicBezTo>
                    <a:cubicBezTo>
                      <a:pt x="203" y="278"/>
                      <a:pt x="208" y="275"/>
                      <a:pt x="214" y="274"/>
                    </a:cubicBezTo>
                    <a:cubicBezTo>
                      <a:pt x="220" y="272"/>
                      <a:pt x="227" y="269"/>
                      <a:pt x="233" y="267"/>
                    </a:cubicBezTo>
                    <a:cubicBezTo>
                      <a:pt x="236" y="266"/>
                      <a:pt x="240" y="265"/>
                      <a:pt x="243" y="264"/>
                    </a:cubicBezTo>
                    <a:cubicBezTo>
                      <a:pt x="228" y="270"/>
                      <a:pt x="211" y="274"/>
                      <a:pt x="197" y="282"/>
                    </a:cubicBezTo>
                    <a:close/>
                    <a:moveTo>
                      <a:pt x="212" y="268"/>
                    </a:moveTo>
                    <a:cubicBezTo>
                      <a:pt x="207" y="270"/>
                      <a:pt x="202" y="272"/>
                      <a:pt x="198" y="275"/>
                    </a:cubicBezTo>
                    <a:cubicBezTo>
                      <a:pt x="198" y="274"/>
                      <a:pt x="198" y="274"/>
                      <a:pt x="198" y="273"/>
                    </a:cubicBezTo>
                    <a:cubicBezTo>
                      <a:pt x="204" y="270"/>
                      <a:pt x="210" y="268"/>
                      <a:pt x="216" y="266"/>
                    </a:cubicBezTo>
                    <a:cubicBezTo>
                      <a:pt x="215" y="266"/>
                      <a:pt x="213" y="267"/>
                      <a:pt x="212" y="268"/>
                    </a:cubicBezTo>
                    <a:close/>
                    <a:moveTo>
                      <a:pt x="198" y="272"/>
                    </a:moveTo>
                    <a:cubicBezTo>
                      <a:pt x="198" y="271"/>
                      <a:pt x="199" y="270"/>
                      <a:pt x="199" y="268"/>
                    </a:cubicBezTo>
                    <a:cubicBezTo>
                      <a:pt x="203" y="267"/>
                      <a:pt x="207" y="265"/>
                      <a:pt x="212" y="263"/>
                    </a:cubicBezTo>
                    <a:cubicBezTo>
                      <a:pt x="218" y="260"/>
                      <a:pt x="224" y="258"/>
                      <a:pt x="230" y="256"/>
                    </a:cubicBezTo>
                    <a:cubicBezTo>
                      <a:pt x="241" y="252"/>
                      <a:pt x="253" y="247"/>
                      <a:pt x="263" y="243"/>
                    </a:cubicBezTo>
                    <a:cubicBezTo>
                      <a:pt x="258" y="245"/>
                      <a:pt x="253" y="248"/>
                      <a:pt x="248" y="250"/>
                    </a:cubicBezTo>
                    <a:cubicBezTo>
                      <a:pt x="242" y="253"/>
                      <a:pt x="235" y="255"/>
                      <a:pt x="229" y="258"/>
                    </a:cubicBezTo>
                    <a:cubicBezTo>
                      <a:pt x="218" y="262"/>
                      <a:pt x="208" y="266"/>
                      <a:pt x="198" y="272"/>
                    </a:cubicBezTo>
                    <a:close/>
                    <a:moveTo>
                      <a:pt x="205" y="265"/>
                    </a:moveTo>
                    <a:cubicBezTo>
                      <a:pt x="203" y="266"/>
                      <a:pt x="201" y="267"/>
                      <a:pt x="199" y="268"/>
                    </a:cubicBezTo>
                    <a:cubicBezTo>
                      <a:pt x="200" y="267"/>
                      <a:pt x="202" y="266"/>
                      <a:pt x="203" y="265"/>
                    </a:cubicBezTo>
                    <a:cubicBezTo>
                      <a:pt x="206" y="264"/>
                      <a:pt x="209" y="263"/>
                      <a:pt x="212" y="262"/>
                    </a:cubicBezTo>
                    <a:cubicBezTo>
                      <a:pt x="212" y="262"/>
                      <a:pt x="213" y="262"/>
                      <a:pt x="214" y="261"/>
                    </a:cubicBezTo>
                    <a:cubicBezTo>
                      <a:pt x="211" y="263"/>
                      <a:pt x="208" y="264"/>
                      <a:pt x="205" y="265"/>
                    </a:cubicBezTo>
                    <a:close/>
                    <a:moveTo>
                      <a:pt x="210" y="262"/>
                    </a:moveTo>
                    <a:cubicBezTo>
                      <a:pt x="206" y="264"/>
                      <a:pt x="202" y="265"/>
                      <a:pt x="199" y="267"/>
                    </a:cubicBezTo>
                    <a:cubicBezTo>
                      <a:pt x="199" y="266"/>
                      <a:pt x="199" y="265"/>
                      <a:pt x="199" y="264"/>
                    </a:cubicBezTo>
                    <a:cubicBezTo>
                      <a:pt x="205" y="262"/>
                      <a:pt x="210" y="259"/>
                      <a:pt x="215" y="257"/>
                    </a:cubicBezTo>
                    <a:cubicBezTo>
                      <a:pt x="221" y="254"/>
                      <a:pt x="227" y="253"/>
                      <a:pt x="233" y="251"/>
                    </a:cubicBezTo>
                    <a:cubicBezTo>
                      <a:pt x="239" y="248"/>
                      <a:pt x="245" y="247"/>
                      <a:pt x="251" y="245"/>
                    </a:cubicBezTo>
                    <a:cubicBezTo>
                      <a:pt x="252" y="245"/>
                      <a:pt x="253" y="245"/>
                      <a:pt x="253" y="244"/>
                    </a:cubicBezTo>
                    <a:cubicBezTo>
                      <a:pt x="252" y="245"/>
                      <a:pt x="251" y="245"/>
                      <a:pt x="250" y="246"/>
                    </a:cubicBezTo>
                    <a:cubicBezTo>
                      <a:pt x="243" y="249"/>
                      <a:pt x="236" y="252"/>
                      <a:pt x="229" y="254"/>
                    </a:cubicBezTo>
                    <a:cubicBezTo>
                      <a:pt x="223" y="257"/>
                      <a:pt x="216" y="260"/>
                      <a:pt x="210" y="262"/>
                    </a:cubicBezTo>
                    <a:close/>
                    <a:moveTo>
                      <a:pt x="199" y="263"/>
                    </a:moveTo>
                    <a:cubicBezTo>
                      <a:pt x="199" y="262"/>
                      <a:pt x="199" y="261"/>
                      <a:pt x="200" y="259"/>
                    </a:cubicBezTo>
                    <a:cubicBezTo>
                      <a:pt x="205" y="258"/>
                      <a:pt x="209" y="256"/>
                      <a:pt x="214" y="254"/>
                    </a:cubicBezTo>
                    <a:cubicBezTo>
                      <a:pt x="220" y="251"/>
                      <a:pt x="226" y="249"/>
                      <a:pt x="232" y="247"/>
                    </a:cubicBezTo>
                    <a:cubicBezTo>
                      <a:pt x="238" y="245"/>
                      <a:pt x="243" y="244"/>
                      <a:pt x="249" y="241"/>
                    </a:cubicBezTo>
                    <a:cubicBezTo>
                      <a:pt x="243" y="244"/>
                      <a:pt x="237" y="246"/>
                      <a:pt x="232" y="248"/>
                    </a:cubicBezTo>
                    <a:cubicBezTo>
                      <a:pt x="220" y="252"/>
                      <a:pt x="210" y="258"/>
                      <a:pt x="199" y="263"/>
                    </a:cubicBezTo>
                    <a:close/>
                    <a:moveTo>
                      <a:pt x="200" y="255"/>
                    </a:moveTo>
                    <a:cubicBezTo>
                      <a:pt x="210" y="251"/>
                      <a:pt x="220" y="247"/>
                      <a:pt x="231" y="243"/>
                    </a:cubicBezTo>
                    <a:cubicBezTo>
                      <a:pt x="237" y="242"/>
                      <a:pt x="242" y="240"/>
                      <a:pt x="248" y="238"/>
                    </a:cubicBezTo>
                    <a:cubicBezTo>
                      <a:pt x="251" y="236"/>
                      <a:pt x="253" y="235"/>
                      <a:pt x="256" y="234"/>
                    </a:cubicBezTo>
                    <a:cubicBezTo>
                      <a:pt x="257" y="234"/>
                      <a:pt x="257" y="234"/>
                      <a:pt x="257" y="234"/>
                    </a:cubicBezTo>
                    <a:cubicBezTo>
                      <a:pt x="247" y="238"/>
                      <a:pt x="237" y="243"/>
                      <a:pt x="227" y="247"/>
                    </a:cubicBezTo>
                    <a:cubicBezTo>
                      <a:pt x="218" y="250"/>
                      <a:pt x="208" y="253"/>
                      <a:pt x="200" y="258"/>
                    </a:cubicBezTo>
                    <a:cubicBezTo>
                      <a:pt x="200" y="257"/>
                      <a:pt x="200" y="256"/>
                      <a:pt x="200" y="255"/>
                    </a:cubicBezTo>
                    <a:close/>
                    <a:moveTo>
                      <a:pt x="248" y="231"/>
                    </a:moveTo>
                    <a:cubicBezTo>
                      <a:pt x="243" y="233"/>
                      <a:pt x="237" y="235"/>
                      <a:pt x="231" y="237"/>
                    </a:cubicBezTo>
                    <a:cubicBezTo>
                      <a:pt x="226" y="238"/>
                      <a:pt x="221" y="241"/>
                      <a:pt x="216" y="243"/>
                    </a:cubicBezTo>
                    <a:cubicBezTo>
                      <a:pt x="213" y="244"/>
                      <a:pt x="210" y="245"/>
                      <a:pt x="207" y="246"/>
                    </a:cubicBezTo>
                    <a:cubicBezTo>
                      <a:pt x="206" y="247"/>
                      <a:pt x="205" y="248"/>
                      <a:pt x="204" y="248"/>
                    </a:cubicBezTo>
                    <a:cubicBezTo>
                      <a:pt x="204" y="248"/>
                      <a:pt x="199" y="251"/>
                      <a:pt x="201" y="249"/>
                    </a:cubicBezTo>
                    <a:cubicBezTo>
                      <a:pt x="205" y="246"/>
                      <a:pt x="211" y="245"/>
                      <a:pt x="215" y="243"/>
                    </a:cubicBezTo>
                    <a:cubicBezTo>
                      <a:pt x="220" y="241"/>
                      <a:pt x="224" y="238"/>
                      <a:pt x="229" y="236"/>
                    </a:cubicBezTo>
                    <a:cubicBezTo>
                      <a:pt x="239" y="232"/>
                      <a:pt x="250" y="228"/>
                      <a:pt x="260" y="223"/>
                    </a:cubicBezTo>
                    <a:cubicBezTo>
                      <a:pt x="261" y="223"/>
                      <a:pt x="261" y="223"/>
                      <a:pt x="261" y="222"/>
                    </a:cubicBezTo>
                    <a:cubicBezTo>
                      <a:pt x="261" y="222"/>
                      <a:pt x="262" y="222"/>
                      <a:pt x="263" y="222"/>
                    </a:cubicBezTo>
                    <a:cubicBezTo>
                      <a:pt x="263" y="223"/>
                      <a:pt x="263" y="224"/>
                      <a:pt x="263" y="226"/>
                    </a:cubicBezTo>
                    <a:cubicBezTo>
                      <a:pt x="258" y="227"/>
                      <a:pt x="253" y="229"/>
                      <a:pt x="248" y="231"/>
                    </a:cubicBezTo>
                    <a:close/>
                    <a:moveTo>
                      <a:pt x="261" y="211"/>
                    </a:moveTo>
                    <a:cubicBezTo>
                      <a:pt x="257" y="213"/>
                      <a:pt x="252" y="215"/>
                      <a:pt x="248" y="217"/>
                    </a:cubicBezTo>
                    <a:cubicBezTo>
                      <a:pt x="242" y="220"/>
                      <a:pt x="236" y="223"/>
                      <a:pt x="231" y="225"/>
                    </a:cubicBezTo>
                    <a:cubicBezTo>
                      <a:pt x="225" y="228"/>
                      <a:pt x="219" y="231"/>
                      <a:pt x="214" y="233"/>
                    </a:cubicBezTo>
                    <a:cubicBezTo>
                      <a:pt x="215" y="232"/>
                      <a:pt x="216" y="232"/>
                      <a:pt x="217" y="231"/>
                    </a:cubicBezTo>
                    <a:cubicBezTo>
                      <a:pt x="223" y="229"/>
                      <a:pt x="228" y="225"/>
                      <a:pt x="233" y="222"/>
                    </a:cubicBezTo>
                    <a:cubicBezTo>
                      <a:pt x="239" y="220"/>
                      <a:pt x="244" y="217"/>
                      <a:pt x="249" y="214"/>
                    </a:cubicBezTo>
                    <a:cubicBezTo>
                      <a:pt x="253" y="211"/>
                      <a:pt x="258" y="209"/>
                      <a:pt x="261" y="205"/>
                    </a:cubicBezTo>
                    <a:cubicBezTo>
                      <a:pt x="261" y="205"/>
                      <a:pt x="261" y="205"/>
                      <a:pt x="261" y="205"/>
                    </a:cubicBezTo>
                    <a:cubicBezTo>
                      <a:pt x="261" y="207"/>
                      <a:pt x="261" y="209"/>
                      <a:pt x="261" y="211"/>
                    </a:cubicBezTo>
                    <a:cubicBezTo>
                      <a:pt x="261" y="211"/>
                      <a:pt x="261" y="211"/>
                      <a:pt x="261" y="211"/>
                    </a:cubicBezTo>
                    <a:close/>
                    <a:moveTo>
                      <a:pt x="224" y="160"/>
                    </a:moveTo>
                    <a:cubicBezTo>
                      <a:pt x="222" y="160"/>
                      <a:pt x="219" y="160"/>
                      <a:pt x="217" y="159"/>
                    </a:cubicBezTo>
                    <a:cubicBezTo>
                      <a:pt x="217" y="159"/>
                      <a:pt x="217" y="159"/>
                      <a:pt x="217" y="159"/>
                    </a:cubicBezTo>
                    <a:cubicBezTo>
                      <a:pt x="217" y="159"/>
                      <a:pt x="217" y="159"/>
                      <a:pt x="217" y="158"/>
                    </a:cubicBezTo>
                    <a:cubicBezTo>
                      <a:pt x="218" y="159"/>
                      <a:pt x="218" y="159"/>
                      <a:pt x="218" y="159"/>
                    </a:cubicBezTo>
                    <a:cubicBezTo>
                      <a:pt x="221" y="159"/>
                      <a:pt x="224" y="160"/>
                      <a:pt x="227" y="161"/>
                    </a:cubicBezTo>
                    <a:cubicBezTo>
                      <a:pt x="226" y="161"/>
                      <a:pt x="225" y="161"/>
                      <a:pt x="224" y="160"/>
                    </a:cubicBezTo>
                    <a:close/>
                    <a:moveTo>
                      <a:pt x="214" y="159"/>
                    </a:moveTo>
                    <a:cubicBezTo>
                      <a:pt x="213" y="159"/>
                      <a:pt x="211" y="159"/>
                      <a:pt x="210" y="159"/>
                    </a:cubicBezTo>
                    <a:cubicBezTo>
                      <a:pt x="210" y="158"/>
                      <a:pt x="210" y="158"/>
                      <a:pt x="210" y="157"/>
                    </a:cubicBezTo>
                    <a:cubicBezTo>
                      <a:pt x="211" y="157"/>
                      <a:pt x="213" y="158"/>
                      <a:pt x="214" y="158"/>
                    </a:cubicBezTo>
                    <a:cubicBezTo>
                      <a:pt x="214" y="158"/>
                      <a:pt x="214" y="158"/>
                      <a:pt x="214" y="159"/>
                    </a:cubicBezTo>
                    <a:cubicBezTo>
                      <a:pt x="214" y="159"/>
                      <a:pt x="214" y="159"/>
                      <a:pt x="214" y="159"/>
                    </a:cubicBezTo>
                    <a:close/>
                    <a:moveTo>
                      <a:pt x="207" y="158"/>
                    </a:moveTo>
                    <a:cubicBezTo>
                      <a:pt x="207" y="158"/>
                      <a:pt x="207" y="158"/>
                      <a:pt x="207" y="158"/>
                    </a:cubicBezTo>
                    <a:cubicBezTo>
                      <a:pt x="206" y="158"/>
                      <a:pt x="205" y="158"/>
                      <a:pt x="204" y="158"/>
                    </a:cubicBezTo>
                    <a:cubicBezTo>
                      <a:pt x="204" y="158"/>
                      <a:pt x="204" y="158"/>
                      <a:pt x="204" y="158"/>
                    </a:cubicBezTo>
                    <a:cubicBezTo>
                      <a:pt x="204" y="158"/>
                      <a:pt x="204" y="157"/>
                      <a:pt x="204" y="156"/>
                    </a:cubicBezTo>
                    <a:cubicBezTo>
                      <a:pt x="205" y="156"/>
                      <a:pt x="206" y="157"/>
                      <a:pt x="207" y="157"/>
                    </a:cubicBezTo>
                    <a:cubicBezTo>
                      <a:pt x="207" y="157"/>
                      <a:pt x="207" y="157"/>
                      <a:pt x="207" y="158"/>
                    </a:cubicBezTo>
                    <a:close/>
                    <a:moveTo>
                      <a:pt x="201" y="158"/>
                    </a:moveTo>
                    <a:cubicBezTo>
                      <a:pt x="201" y="158"/>
                      <a:pt x="201" y="158"/>
                      <a:pt x="200" y="158"/>
                    </a:cubicBezTo>
                    <a:cubicBezTo>
                      <a:pt x="200" y="158"/>
                      <a:pt x="199" y="158"/>
                      <a:pt x="198" y="158"/>
                    </a:cubicBezTo>
                    <a:cubicBezTo>
                      <a:pt x="198" y="157"/>
                      <a:pt x="198" y="157"/>
                      <a:pt x="198" y="156"/>
                    </a:cubicBezTo>
                    <a:cubicBezTo>
                      <a:pt x="199" y="156"/>
                      <a:pt x="200" y="156"/>
                      <a:pt x="201" y="156"/>
                    </a:cubicBezTo>
                    <a:cubicBezTo>
                      <a:pt x="201" y="157"/>
                      <a:pt x="201" y="157"/>
                      <a:pt x="201" y="158"/>
                    </a:cubicBezTo>
                    <a:close/>
                    <a:moveTo>
                      <a:pt x="196" y="158"/>
                    </a:moveTo>
                    <a:cubicBezTo>
                      <a:pt x="195" y="158"/>
                      <a:pt x="194" y="158"/>
                      <a:pt x="193" y="158"/>
                    </a:cubicBezTo>
                    <a:cubicBezTo>
                      <a:pt x="193" y="158"/>
                      <a:pt x="193" y="157"/>
                      <a:pt x="193" y="156"/>
                    </a:cubicBezTo>
                    <a:cubicBezTo>
                      <a:pt x="194" y="156"/>
                      <a:pt x="195" y="156"/>
                      <a:pt x="196" y="156"/>
                    </a:cubicBezTo>
                    <a:cubicBezTo>
                      <a:pt x="196" y="157"/>
                      <a:pt x="196" y="157"/>
                      <a:pt x="196" y="158"/>
                    </a:cubicBezTo>
                    <a:close/>
                    <a:moveTo>
                      <a:pt x="190" y="156"/>
                    </a:moveTo>
                    <a:cubicBezTo>
                      <a:pt x="190" y="157"/>
                      <a:pt x="190" y="158"/>
                      <a:pt x="190" y="158"/>
                    </a:cubicBezTo>
                    <a:cubicBezTo>
                      <a:pt x="190" y="158"/>
                      <a:pt x="189" y="159"/>
                      <a:pt x="188" y="159"/>
                    </a:cubicBezTo>
                    <a:cubicBezTo>
                      <a:pt x="189" y="158"/>
                      <a:pt x="189" y="157"/>
                      <a:pt x="189" y="156"/>
                    </a:cubicBezTo>
                    <a:cubicBezTo>
                      <a:pt x="189" y="156"/>
                      <a:pt x="189" y="156"/>
                      <a:pt x="190" y="156"/>
                    </a:cubicBezTo>
                    <a:close/>
                    <a:moveTo>
                      <a:pt x="186" y="159"/>
                    </a:moveTo>
                    <a:cubicBezTo>
                      <a:pt x="184" y="159"/>
                      <a:pt x="183" y="159"/>
                      <a:pt x="182" y="159"/>
                    </a:cubicBezTo>
                    <a:cubicBezTo>
                      <a:pt x="182" y="158"/>
                      <a:pt x="182" y="158"/>
                      <a:pt x="182" y="157"/>
                    </a:cubicBezTo>
                    <a:cubicBezTo>
                      <a:pt x="183" y="157"/>
                      <a:pt x="185" y="157"/>
                      <a:pt x="186" y="157"/>
                    </a:cubicBezTo>
                    <a:cubicBezTo>
                      <a:pt x="186" y="157"/>
                      <a:pt x="186" y="158"/>
                      <a:pt x="186" y="159"/>
                    </a:cubicBezTo>
                    <a:close/>
                    <a:moveTo>
                      <a:pt x="179" y="159"/>
                    </a:moveTo>
                    <a:cubicBezTo>
                      <a:pt x="179" y="159"/>
                      <a:pt x="179" y="159"/>
                      <a:pt x="179" y="160"/>
                    </a:cubicBezTo>
                    <a:cubicBezTo>
                      <a:pt x="178" y="160"/>
                      <a:pt x="177" y="160"/>
                      <a:pt x="176" y="160"/>
                    </a:cubicBezTo>
                    <a:cubicBezTo>
                      <a:pt x="176" y="159"/>
                      <a:pt x="176" y="159"/>
                      <a:pt x="176" y="158"/>
                    </a:cubicBezTo>
                    <a:cubicBezTo>
                      <a:pt x="176" y="158"/>
                      <a:pt x="176" y="158"/>
                      <a:pt x="176" y="158"/>
                    </a:cubicBezTo>
                    <a:cubicBezTo>
                      <a:pt x="177" y="158"/>
                      <a:pt x="178" y="157"/>
                      <a:pt x="179" y="157"/>
                    </a:cubicBezTo>
                    <a:cubicBezTo>
                      <a:pt x="179" y="158"/>
                      <a:pt x="179" y="159"/>
                      <a:pt x="179" y="159"/>
                    </a:cubicBezTo>
                    <a:close/>
                    <a:moveTo>
                      <a:pt x="163" y="313"/>
                    </a:moveTo>
                    <a:cubicBezTo>
                      <a:pt x="163" y="313"/>
                      <a:pt x="164" y="312"/>
                      <a:pt x="164" y="312"/>
                    </a:cubicBezTo>
                    <a:cubicBezTo>
                      <a:pt x="164" y="313"/>
                      <a:pt x="164" y="313"/>
                      <a:pt x="164" y="314"/>
                    </a:cubicBezTo>
                    <a:cubicBezTo>
                      <a:pt x="162" y="315"/>
                      <a:pt x="159" y="316"/>
                      <a:pt x="163" y="313"/>
                    </a:cubicBezTo>
                    <a:close/>
                    <a:moveTo>
                      <a:pt x="154" y="313"/>
                    </a:moveTo>
                    <a:cubicBezTo>
                      <a:pt x="153" y="314"/>
                      <a:pt x="151" y="314"/>
                      <a:pt x="149" y="315"/>
                    </a:cubicBezTo>
                    <a:cubicBezTo>
                      <a:pt x="154" y="310"/>
                      <a:pt x="161" y="307"/>
                      <a:pt x="166" y="302"/>
                    </a:cubicBezTo>
                    <a:cubicBezTo>
                      <a:pt x="165" y="303"/>
                      <a:pt x="165" y="304"/>
                      <a:pt x="165" y="305"/>
                    </a:cubicBezTo>
                    <a:cubicBezTo>
                      <a:pt x="163" y="307"/>
                      <a:pt x="160" y="309"/>
                      <a:pt x="157" y="310"/>
                    </a:cubicBezTo>
                    <a:cubicBezTo>
                      <a:pt x="157" y="310"/>
                      <a:pt x="154" y="312"/>
                      <a:pt x="154" y="313"/>
                    </a:cubicBezTo>
                    <a:close/>
                    <a:moveTo>
                      <a:pt x="165" y="307"/>
                    </a:moveTo>
                    <a:cubicBezTo>
                      <a:pt x="165" y="308"/>
                      <a:pt x="165" y="309"/>
                      <a:pt x="165" y="310"/>
                    </a:cubicBezTo>
                    <a:cubicBezTo>
                      <a:pt x="164" y="310"/>
                      <a:pt x="163" y="311"/>
                      <a:pt x="162" y="311"/>
                    </a:cubicBezTo>
                    <a:cubicBezTo>
                      <a:pt x="161" y="312"/>
                      <a:pt x="160" y="312"/>
                      <a:pt x="159" y="313"/>
                    </a:cubicBezTo>
                    <a:cubicBezTo>
                      <a:pt x="159" y="313"/>
                      <a:pt x="155" y="316"/>
                      <a:pt x="157" y="314"/>
                    </a:cubicBezTo>
                    <a:cubicBezTo>
                      <a:pt x="159" y="311"/>
                      <a:pt x="162" y="309"/>
                      <a:pt x="165" y="307"/>
                    </a:cubicBezTo>
                    <a:close/>
                    <a:moveTo>
                      <a:pt x="166" y="301"/>
                    </a:moveTo>
                    <a:cubicBezTo>
                      <a:pt x="166" y="301"/>
                      <a:pt x="166" y="301"/>
                      <a:pt x="166" y="301"/>
                    </a:cubicBezTo>
                    <a:cubicBezTo>
                      <a:pt x="162" y="304"/>
                      <a:pt x="157" y="306"/>
                      <a:pt x="153" y="309"/>
                    </a:cubicBezTo>
                    <a:cubicBezTo>
                      <a:pt x="151" y="310"/>
                      <a:pt x="149" y="312"/>
                      <a:pt x="147" y="314"/>
                    </a:cubicBezTo>
                    <a:cubicBezTo>
                      <a:pt x="146" y="314"/>
                      <a:pt x="144" y="315"/>
                      <a:pt x="143" y="316"/>
                    </a:cubicBezTo>
                    <a:cubicBezTo>
                      <a:pt x="143" y="316"/>
                      <a:pt x="143" y="316"/>
                      <a:pt x="143" y="316"/>
                    </a:cubicBezTo>
                    <a:cubicBezTo>
                      <a:pt x="143" y="316"/>
                      <a:pt x="144" y="316"/>
                      <a:pt x="144" y="315"/>
                    </a:cubicBezTo>
                    <a:cubicBezTo>
                      <a:pt x="151" y="309"/>
                      <a:pt x="160" y="305"/>
                      <a:pt x="166" y="298"/>
                    </a:cubicBezTo>
                    <a:cubicBezTo>
                      <a:pt x="166" y="299"/>
                      <a:pt x="166" y="300"/>
                      <a:pt x="166" y="301"/>
                    </a:cubicBezTo>
                    <a:close/>
                    <a:moveTo>
                      <a:pt x="166" y="296"/>
                    </a:moveTo>
                    <a:cubicBezTo>
                      <a:pt x="162" y="299"/>
                      <a:pt x="157" y="303"/>
                      <a:pt x="152" y="306"/>
                    </a:cubicBezTo>
                    <a:cubicBezTo>
                      <a:pt x="149" y="307"/>
                      <a:pt x="147" y="309"/>
                      <a:pt x="144" y="310"/>
                    </a:cubicBezTo>
                    <a:cubicBezTo>
                      <a:pt x="143" y="311"/>
                      <a:pt x="142" y="312"/>
                      <a:pt x="141" y="313"/>
                    </a:cubicBezTo>
                    <a:cubicBezTo>
                      <a:pt x="149" y="306"/>
                      <a:pt x="159" y="301"/>
                      <a:pt x="167" y="294"/>
                    </a:cubicBezTo>
                    <a:cubicBezTo>
                      <a:pt x="167" y="293"/>
                      <a:pt x="167" y="293"/>
                      <a:pt x="167" y="293"/>
                    </a:cubicBezTo>
                    <a:cubicBezTo>
                      <a:pt x="167" y="294"/>
                      <a:pt x="167" y="295"/>
                      <a:pt x="166" y="296"/>
                    </a:cubicBezTo>
                    <a:close/>
                    <a:moveTo>
                      <a:pt x="167" y="293"/>
                    </a:moveTo>
                    <a:cubicBezTo>
                      <a:pt x="167" y="293"/>
                      <a:pt x="167" y="293"/>
                      <a:pt x="166" y="293"/>
                    </a:cubicBezTo>
                    <a:cubicBezTo>
                      <a:pt x="160" y="296"/>
                      <a:pt x="154" y="301"/>
                      <a:pt x="147" y="304"/>
                    </a:cubicBezTo>
                    <a:cubicBezTo>
                      <a:pt x="144" y="306"/>
                      <a:pt x="141" y="308"/>
                      <a:pt x="139" y="310"/>
                    </a:cubicBezTo>
                    <a:cubicBezTo>
                      <a:pt x="138" y="311"/>
                      <a:pt x="137" y="312"/>
                      <a:pt x="135" y="313"/>
                    </a:cubicBezTo>
                    <a:cubicBezTo>
                      <a:pt x="134" y="313"/>
                      <a:pt x="131" y="316"/>
                      <a:pt x="134" y="313"/>
                    </a:cubicBezTo>
                    <a:cubicBezTo>
                      <a:pt x="141" y="307"/>
                      <a:pt x="148" y="303"/>
                      <a:pt x="155" y="298"/>
                    </a:cubicBezTo>
                    <a:cubicBezTo>
                      <a:pt x="159" y="295"/>
                      <a:pt x="164" y="293"/>
                      <a:pt x="167" y="290"/>
                    </a:cubicBezTo>
                    <a:cubicBezTo>
                      <a:pt x="167" y="291"/>
                      <a:pt x="167" y="292"/>
                      <a:pt x="167" y="293"/>
                    </a:cubicBezTo>
                    <a:close/>
                    <a:moveTo>
                      <a:pt x="163" y="293"/>
                    </a:moveTo>
                    <a:cubicBezTo>
                      <a:pt x="164" y="292"/>
                      <a:pt x="165" y="291"/>
                      <a:pt x="166" y="290"/>
                    </a:cubicBezTo>
                    <a:cubicBezTo>
                      <a:pt x="165" y="291"/>
                      <a:pt x="163" y="292"/>
                      <a:pt x="164" y="292"/>
                    </a:cubicBezTo>
                    <a:cubicBezTo>
                      <a:pt x="164" y="292"/>
                      <a:pt x="163" y="292"/>
                      <a:pt x="163" y="293"/>
                    </a:cubicBezTo>
                    <a:close/>
                    <a:moveTo>
                      <a:pt x="168" y="288"/>
                    </a:moveTo>
                    <a:cubicBezTo>
                      <a:pt x="161" y="293"/>
                      <a:pt x="154" y="297"/>
                      <a:pt x="147" y="301"/>
                    </a:cubicBezTo>
                    <a:cubicBezTo>
                      <a:pt x="144" y="303"/>
                      <a:pt x="140" y="305"/>
                      <a:pt x="137" y="307"/>
                    </a:cubicBezTo>
                    <a:cubicBezTo>
                      <a:pt x="137" y="307"/>
                      <a:pt x="136" y="308"/>
                      <a:pt x="136" y="308"/>
                    </a:cubicBezTo>
                    <a:cubicBezTo>
                      <a:pt x="141" y="304"/>
                      <a:pt x="146" y="300"/>
                      <a:pt x="151" y="297"/>
                    </a:cubicBezTo>
                    <a:cubicBezTo>
                      <a:pt x="157" y="293"/>
                      <a:pt x="163" y="290"/>
                      <a:pt x="168" y="285"/>
                    </a:cubicBezTo>
                    <a:cubicBezTo>
                      <a:pt x="168" y="286"/>
                      <a:pt x="168" y="287"/>
                      <a:pt x="168" y="288"/>
                    </a:cubicBezTo>
                    <a:close/>
                    <a:moveTo>
                      <a:pt x="168" y="284"/>
                    </a:moveTo>
                    <a:cubicBezTo>
                      <a:pt x="161" y="289"/>
                      <a:pt x="154" y="293"/>
                      <a:pt x="147" y="297"/>
                    </a:cubicBezTo>
                    <a:cubicBezTo>
                      <a:pt x="141" y="300"/>
                      <a:pt x="136" y="304"/>
                      <a:pt x="131" y="308"/>
                    </a:cubicBezTo>
                    <a:cubicBezTo>
                      <a:pt x="132" y="307"/>
                      <a:pt x="133" y="306"/>
                      <a:pt x="133" y="306"/>
                    </a:cubicBezTo>
                    <a:cubicBezTo>
                      <a:pt x="138" y="302"/>
                      <a:pt x="143" y="298"/>
                      <a:pt x="148" y="295"/>
                    </a:cubicBezTo>
                    <a:cubicBezTo>
                      <a:pt x="155" y="290"/>
                      <a:pt x="163" y="286"/>
                      <a:pt x="168" y="280"/>
                    </a:cubicBezTo>
                    <a:cubicBezTo>
                      <a:pt x="168" y="281"/>
                      <a:pt x="168" y="283"/>
                      <a:pt x="168" y="284"/>
                    </a:cubicBezTo>
                    <a:close/>
                    <a:moveTo>
                      <a:pt x="169" y="277"/>
                    </a:moveTo>
                    <a:cubicBezTo>
                      <a:pt x="169" y="278"/>
                      <a:pt x="169" y="278"/>
                      <a:pt x="169" y="279"/>
                    </a:cubicBezTo>
                    <a:cubicBezTo>
                      <a:pt x="161" y="285"/>
                      <a:pt x="152" y="290"/>
                      <a:pt x="144" y="295"/>
                    </a:cubicBezTo>
                    <a:cubicBezTo>
                      <a:pt x="138" y="299"/>
                      <a:pt x="132" y="302"/>
                      <a:pt x="127" y="306"/>
                    </a:cubicBezTo>
                    <a:cubicBezTo>
                      <a:pt x="128" y="305"/>
                      <a:pt x="128" y="305"/>
                      <a:pt x="129" y="304"/>
                    </a:cubicBezTo>
                    <a:cubicBezTo>
                      <a:pt x="134" y="301"/>
                      <a:pt x="139" y="297"/>
                      <a:pt x="144" y="294"/>
                    </a:cubicBezTo>
                    <a:cubicBezTo>
                      <a:pt x="152" y="288"/>
                      <a:pt x="161" y="283"/>
                      <a:pt x="169" y="276"/>
                    </a:cubicBezTo>
                    <a:cubicBezTo>
                      <a:pt x="169" y="276"/>
                      <a:pt x="169" y="277"/>
                      <a:pt x="169" y="277"/>
                    </a:cubicBezTo>
                    <a:close/>
                    <a:moveTo>
                      <a:pt x="169" y="275"/>
                    </a:moveTo>
                    <a:cubicBezTo>
                      <a:pt x="159" y="282"/>
                      <a:pt x="148" y="289"/>
                      <a:pt x="137" y="295"/>
                    </a:cubicBezTo>
                    <a:cubicBezTo>
                      <a:pt x="134" y="297"/>
                      <a:pt x="131" y="299"/>
                      <a:pt x="128" y="300"/>
                    </a:cubicBezTo>
                    <a:cubicBezTo>
                      <a:pt x="133" y="297"/>
                      <a:pt x="139" y="293"/>
                      <a:pt x="145" y="289"/>
                    </a:cubicBezTo>
                    <a:cubicBezTo>
                      <a:pt x="149" y="286"/>
                      <a:pt x="154" y="283"/>
                      <a:pt x="158" y="280"/>
                    </a:cubicBezTo>
                    <a:cubicBezTo>
                      <a:pt x="162" y="277"/>
                      <a:pt x="166" y="274"/>
                      <a:pt x="169" y="271"/>
                    </a:cubicBezTo>
                    <a:cubicBezTo>
                      <a:pt x="169" y="272"/>
                      <a:pt x="169" y="273"/>
                      <a:pt x="169" y="275"/>
                    </a:cubicBezTo>
                    <a:close/>
                    <a:moveTo>
                      <a:pt x="169" y="269"/>
                    </a:moveTo>
                    <a:cubicBezTo>
                      <a:pt x="160" y="279"/>
                      <a:pt x="147" y="284"/>
                      <a:pt x="136" y="291"/>
                    </a:cubicBezTo>
                    <a:cubicBezTo>
                      <a:pt x="131" y="294"/>
                      <a:pt x="125" y="298"/>
                      <a:pt x="120" y="301"/>
                    </a:cubicBezTo>
                    <a:cubicBezTo>
                      <a:pt x="123" y="298"/>
                      <a:pt x="127" y="296"/>
                      <a:pt x="130" y="294"/>
                    </a:cubicBezTo>
                    <a:cubicBezTo>
                      <a:pt x="135" y="290"/>
                      <a:pt x="141" y="286"/>
                      <a:pt x="146" y="283"/>
                    </a:cubicBezTo>
                    <a:cubicBezTo>
                      <a:pt x="154" y="278"/>
                      <a:pt x="164" y="272"/>
                      <a:pt x="169" y="265"/>
                    </a:cubicBezTo>
                    <a:cubicBezTo>
                      <a:pt x="169" y="266"/>
                      <a:pt x="169" y="268"/>
                      <a:pt x="169" y="269"/>
                    </a:cubicBezTo>
                    <a:close/>
                    <a:moveTo>
                      <a:pt x="169" y="263"/>
                    </a:moveTo>
                    <a:cubicBezTo>
                      <a:pt x="161" y="269"/>
                      <a:pt x="154" y="275"/>
                      <a:pt x="146" y="281"/>
                    </a:cubicBezTo>
                    <a:cubicBezTo>
                      <a:pt x="137" y="287"/>
                      <a:pt x="127" y="292"/>
                      <a:pt x="118" y="297"/>
                    </a:cubicBezTo>
                    <a:cubicBezTo>
                      <a:pt x="114" y="300"/>
                      <a:pt x="109" y="303"/>
                      <a:pt x="105" y="305"/>
                    </a:cubicBezTo>
                    <a:cubicBezTo>
                      <a:pt x="104" y="306"/>
                      <a:pt x="103" y="306"/>
                      <a:pt x="102" y="306"/>
                    </a:cubicBezTo>
                    <a:cubicBezTo>
                      <a:pt x="102" y="306"/>
                      <a:pt x="102" y="306"/>
                      <a:pt x="102" y="306"/>
                    </a:cubicBezTo>
                    <a:cubicBezTo>
                      <a:pt x="108" y="304"/>
                      <a:pt x="112" y="300"/>
                      <a:pt x="117" y="296"/>
                    </a:cubicBezTo>
                    <a:cubicBezTo>
                      <a:pt x="125" y="291"/>
                      <a:pt x="132" y="286"/>
                      <a:pt x="139" y="281"/>
                    </a:cubicBezTo>
                    <a:cubicBezTo>
                      <a:pt x="146" y="277"/>
                      <a:pt x="152" y="272"/>
                      <a:pt x="159" y="267"/>
                    </a:cubicBezTo>
                    <a:cubicBezTo>
                      <a:pt x="162" y="265"/>
                      <a:pt x="168" y="262"/>
                      <a:pt x="170" y="258"/>
                    </a:cubicBezTo>
                    <a:cubicBezTo>
                      <a:pt x="170" y="260"/>
                      <a:pt x="170" y="261"/>
                      <a:pt x="169" y="263"/>
                    </a:cubicBezTo>
                    <a:close/>
                    <a:moveTo>
                      <a:pt x="104" y="305"/>
                    </a:moveTo>
                    <a:cubicBezTo>
                      <a:pt x="104" y="304"/>
                      <a:pt x="104" y="304"/>
                      <a:pt x="104" y="304"/>
                    </a:cubicBezTo>
                    <a:cubicBezTo>
                      <a:pt x="106" y="302"/>
                      <a:pt x="108" y="301"/>
                      <a:pt x="110" y="299"/>
                    </a:cubicBezTo>
                    <a:cubicBezTo>
                      <a:pt x="119" y="292"/>
                      <a:pt x="129" y="286"/>
                      <a:pt x="138" y="279"/>
                    </a:cubicBezTo>
                    <a:cubicBezTo>
                      <a:pt x="146" y="274"/>
                      <a:pt x="154" y="268"/>
                      <a:pt x="162" y="262"/>
                    </a:cubicBezTo>
                    <a:cubicBezTo>
                      <a:pt x="164" y="261"/>
                      <a:pt x="165" y="260"/>
                      <a:pt x="166" y="259"/>
                    </a:cubicBezTo>
                    <a:cubicBezTo>
                      <a:pt x="167" y="258"/>
                      <a:pt x="168" y="257"/>
                      <a:pt x="169" y="257"/>
                    </a:cubicBezTo>
                    <a:cubicBezTo>
                      <a:pt x="169" y="257"/>
                      <a:pt x="169" y="257"/>
                      <a:pt x="169" y="258"/>
                    </a:cubicBezTo>
                    <a:cubicBezTo>
                      <a:pt x="168" y="259"/>
                      <a:pt x="167" y="260"/>
                      <a:pt x="166" y="261"/>
                    </a:cubicBezTo>
                    <a:cubicBezTo>
                      <a:pt x="162" y="264"/>
                      <a:pt x="158" y="267"/>
                      <a:pt x="154" y="270"/>
                    </a:cubicBezTo>
                    <a:cubicBezTo>
                      <a:pt x="145" y="277"/>
                      <a:pt x="136" y="283"/>
                      <a:pt x="126" y="289"/>
                    </a:cubicBezTo>
                    <a:cubicBezTo>
                      <a:pt x="119" y="294"/>
                      <a:pt x="112" y="301"/>
                      <a:pt x="104" y="305"/>
                    </a:cubicBezTo>
                    <a:close/>
                    <a:moveTo>
                      <a:pt x="98" y="305"/>
                    </a:moveTo>
                    <a:cubicBezTo>
                      <a:pt x="99" y="305"/>
                      <a:pt x="99" y="304"/>
                      <a:pt x="99" y="304"/>
                    </a:cubicBezTo>
                    <a:cubicBezTo>
                      <a:pt x="111" y="292"/>
                      <a:pt x="125" y="283"/>
                      <a:pt x="137" y="273"/>
                    </a:cubicBezTo>
                    <a:cubicBezTo>
                      <a:pt x="144" y="268"/>
                      <a:pt x="150" y="263"/>
                      <a:pt x="157" y="257"/>
                    </a:cubicBezTo>
                    <a:cubicBezTo>
                      <a:pt x="162" y="253"/>
                      <a:pt x="167" y="249"/>
                      <a:pt x="171" y="244"/>
                    </a:cubicBezTo>
                    <a:cubicBezTo>
                      <a:pt x="170" y="246"/>
                      <a:pt x="170" y="247"/>
                      <a:pt x="170" y="249"/>
                    </a:cubicBezTo>
                    <a:cubicBezTo>
                      <a:pt x="165" y="253"/>
                      <a:pt x="160" y="256"/>
                      <a:pt x="155" y="260"/>
                    </a:cubicBezTo>
                    <a:cubicBezTo>
                      <a:pt x="148" y="266"/>
                      <a:pt x="143" y="271"/>
                      <a:pt x="136" y="276"/>
                    </a:cubicBezTo>
                    <a:cubicBezTo>
                      <a:pt x="129" y="282"/>
                      <a:pt x="122" y="287"/>
                      <a:pt x="115" y="293"/>
                    </a:cubicBezTo>
                    <a:cubicBezTo>
                      <a:pt x="112" y="295"/>
                      <a:pt x="108" y="298"/>
                      <a:pt x="105" y="301"/>
                    </a:cubicBezTo>
                    <a:cubicBezTo>
                      <a:pt x="103" y="302"/>
                      <a:pt x="102" y="303"/>
                      <a:pt x="101" y="304"/>
                    </a:cubicBezTo>
                    <a:cubicBezTo>
                      <a:pt x="100" y="304"/>
                      <a:pt x="99" y="305"/>
                      <a:pt x="99" y="305"/>
                    </a:cubicBezTo>
                    <a:cubicBezTo>
                      <a:pt x="99" y="305"/>
                      <a:pt x="98" y="305"/>
                      <a:pt x="98" y="305"/>
                    </a:cubicBezTo>
                    <a:close/>
                    <a:moveTo>
                      <a:pt x="98" y="268"/>
                    </a:moveTo>
                    <a:cubicBezTo>
                      <a:pt x="100" y="266"/>
                      <a:pt x="103" y="263"/>
                      <a:pt x="105" y="261"/>
                    </a:cubicBezTo>
                    <a:cubicBezTo>
                      <a:pt x="111" y="256"/>
                      <a:pt x="118" y="251"/>
                      <a:pt x="124" y="247"/>
                    </a:cubicBezTo>
                    <a:cubicBezTo>
                      <a:pt x="133" y="241"/>
                      <a:pt x="142" y="235"/>
                      <a:pt x="151" y="229"/>
                    </a:cubicBezTo>
                    <a:cubicBezTo>
                      <a:pt x="155" y="226"/>
                      <a:pt x="158" y="223"/>
                      <a:pt x="161" y="220"/>
                    </a:cubicBezTo>
                    <a:cubicBezTo>
                      <a:pt x="164" y="218"/>
                      <a:pt x="166" y="216"/>
                      <a:pt x="168" y="214"/>
                    </a:cubicBezTo>
                    <a:cubicBezTo>
                      <a:pt x="169" y="214"/>
                      <a:pt x="169" y="213"/>
                      <a:pt x="170" y="212"/>
                    </a:cubicBezTo>
                    <a:cubicBezTo>
                      <a:pt x="170" y="212"/>
                      <a:pt x="171" y="212"/>
                      <a:pt x="171" y="212"/>
                    </a:cubicBezTo>
                    <a:cubicBezTo>
                      <a:pt x="172" y="211"/>
                      <a:pt x="172" y="211"/>
                      <a:pt x="173" y="210"/>
                    </a:cubicBezTo>
                    <a:cubicBezTo>
                      <a:pt x="173" y="211"/>
                      <a:pt x="173" y="213"/>
                      <a:pt x="173" y="214"/>
                    </a:cubicBezTo>
                    <a:cubicBezTo>
                      <a:pt x="171" y="215"/>
                      <a:pt x="170" y="217"/>
                      <a:pt x="168" y="218"/>
                    </a:cubicBezTo>
                    <a:cubicBezTo>
                      <a:pt x="165" y="221"/>
                      <a:pt x="161" y="223"/>
                      <a:pt x="158" y="226"/>
                    </a:cubicBezTo>
                    <a:cubicBezTo>
                      <a:pt x="156" y="227"/>
                      <a:pt x="155" y="228"/>
                      <a:pt x="154" y="229"/>
                    </a:cubicBezTo>
                    <a:cubicBezTo>
                      <a:pt x="145" y="235"/>
                      <a:pt x="136" y="241"/>
                      <a:pt x="127" y="247"/>
                    </a:cubicBezTo>
                    <a:cubicBezTo>
                      <a:pt x="116" y="254"/>
                      <a:pt x="105" y="262"/>
                      <a:pt x="95" y="271"/>
                    </a:cubicBezTo>
                    <a:cubicBezTo>
                      <a:pt x="90" y="276"/>
                      <a:pt x="97" y="269"/>
                      <a:pt x="98" y="268"/>
                    </a:cubicBezTo>
                    <a:close/>
                    <a:moveTo>
                      <a:pt x="93" y="272"/>
                    </a:moveTo>
                    <a:cubicBezTo>
                      <a:pt x="93" y="271"/>
                      <a:pt x="93" y="269"/>
                      <a:pt x="93" y="267"/>
                    </a:cubicBezTo>
                    <a:cubicBezTo>
                      <a:pt x="95" y="266"/>
                      <a:pt x="97" y="264"/>
                      <a:pt x="99" y="263"/>
                    </a:cubicBezTo>
                    <a:cubicBezTo>
                      <a:pt x="103" y="261"/>
                      <a:pt x="106" y="258"/>
                      <a:pt x="109" y="256"/>
                    </a:cubicBezTo>
                    <a:cubicBezTo>
                      <a:pt x="116" y="251"/>
                      <a:pt x="123" y="246"/>
                      <a:pt x="130" y="241"/>
                    </a:cubicBezTo>
                    <a:cubicBezTo>
                      <a:pt x="142" y="234"/>
                      <a:pt x="152" y="225"/>
                      <a:pt x="163" y="217"/>
                    </a:cubicBezTo>
                    <a:cubicBezTo>
                      <a:pt x="161" y="219"/>
                      <a:pt x="159" y="222"/>
                      <a:pt x="156" y="224"/>
                    </a:cubicBezTo>
                    <a:cubicBezTo>
                      <a:pt x="148" y="230"/>
                      <a:pt x="139" y="236"/>
                      <a:pt x="131" y="241"/>
                    </a:cubicBezTo>
                    <a:cubicBezTo>
                      <a:pt x="118" y="250"/>
                      <a:pt x="104" y="260"/>
                      <a:pt x="93" y="272"/>
                    </a:cubicBezTo>
                    <a:close/>
                    <a:moveTo>
                      <a:pt x="173" y="215"/>
                    </a:moveTo>
                    <a:cubicBezTo>
                      <a:pt x="173" y="215"/>
                      <a:pt x="173" y="215"/>
                      <a:pt x="172" y="215"/>
                    </a:cubicBezTo>
                    <a:cubicBezTo>
                      <a:pt x="173" y="215"/>
                      <a:pt x="173" y="215"/>
                      <a:pt x="173" y="215"/>
                    </a:cubicBezTo>
                    <a:close/>
                    <a:moveTo>
                      <a:pt x="158" y="227"/>
                    </a:moveTo>
                    <a:cubicBezTo>
                      <a:pt x="163" y="224"/>
                      <a:pt x="168" y="220"/>
                      <a:pt x="173" y="216"/>
                    </a:cubicBezTo>
                    <a:cubicBezTo>
                      <a:pt x="173" y="216"/>
                      <a:pt x="173" y="217"/>
                      <a:pt x="173" y="217"/>
                    </a:cubicBezTo>
                    <a:cubicBezTo>
                      <a:pt x="161" y="225"/>
                      <a:pt x="151" y="234"/>
                      <a:pt x="140" y="242"/>
                    </a:cubicBezTo>
                    <a:cubicBezTo>
                      <a:pt x="127" y="250"/>
                      <a:pt x="116" y="259"/>
                      <a:pt x="104" y="268"/>
                    </a:cubicBezTo>
                    <a:cubicBezTo>
                      <a:pt x="102" y="270"/>
                      <a:pt x="99" y="272"/>
                      <a:pt x="97" y="275"/>
                    </a:cubicBezTo>
                    <a:cubicBezTo>
                      <a:pt x="97" y="274"/>
                      <a:pt x="92" y="279"/>
                      <a:pt x="95" y="275"/>
                    </a:cubicBezTo>
                    <a:cubicBezTo>
                      <a:pt x="96" y="274"/>
                      <a:pt x="97" y="273"/>
                      <a:pt x="99" y="272"/>
                    </a:cubicBezTo>
                    <a:cubicBezTo>
                      <a:pt x="104" y="266"/>
                      <a:pt x="110" y="261"/>
                      <a:pt x="117" y="256"/>
                    </a:cubicBezTo>
                    <a:cubicBezTo>
                      <a:pt x="128" y="248"/>
                      <a:pt x="141" y="240"/>
                      <a:pt x="152" y="231"/>
                    </a:cubicBezTo>
                    <a:cubicBezTo>
                      <a:pt x="154" y="230"/>
                      <a:pt x="156" y="228"/>
                      <a:pt x="158" y="227"/>
                    </a:cubicBezTo>
                    <a:close/>
                    <a:moveTo>
                      <a:pt x="95" y="300"/>
                    </a:moveTo>
                    <a:cubicBezTo>
                      <a:pt x="95" y="298"/>
                      <a:pt x="95" y="297"/>
                      <a:pt x="95" y="295"/>
                    </a:cubicBezTo>
                    <a:cubicBezTo>
                      <a:pt x="97" y="294"/>
                      <a:pt x="99" y="292"/>
                      <a:pt x="101" y="290"/>
                    </a:cubicBezTo>
                    <a:cubicBezTo>
                      <a:pt x="104" y="287"/>
                      <a:pt x="107" y="284"/>
                      <a:pt x="111" y="282"/>
                    </a:cubicBezTo>
                    <a:cubicBezTo>
                      <a:pt x="118" y="275"/>
                      <a:pt x="125" y="269"/>
                      <a:pt x="132" y="263"/>
                    </a:cubicBezTo>
                    <a:cubicBezTo>
                      <a:pt x="139" y="258"/>
                      <a:pt x="147" y="253"/>
                      <a:pt x="154" y="248"/>
                    </a:cubicBezTo>
                    <a:cubicBezTo>
                      <a:pt x="157" y="245"/>
                      <a:pt x="160" y="243"/>
                      <a:pt x="164" y="240"/>
                    </a:cubicBezTo>
                    <a:cubicBezTo>
                      <a:pt x="160" y="244"/>
                      <a:pt x="155" y="248"/>
                      <a:pt x="151" y="251"/>
                    </a:cubicBezTo>
                    <a:cubicBezTo>
                      <a:pt x="144" y="257"/>
                      <a:pt x="137" y="263"/>
                      <a:pt x="130" y="268"/>
                    </a:cubicBezTo>
                    <a:cubicBezTo>
                      <a:pt x="123" y="274"/>
                      <a:pt x="116" y="280"/>
                      <a:pt x="110" y="286"/>
                    </a:cubicBezTo>
                    <a:cubicBezTo>
                      <a:pt x="105" y="291"/>
                      <a:pt x="99" y="294"/>
                      <a:pt x="95" y="300"/>
                    </a:cubicBezTo>
                    <a:close/>
                    <a:moveTo>
                      <a:pt x="171" y="232"/>
                    </a:moveTo>
                    <a:cubicBezTo>
                      <a:pt x="171" y="232"/>
                      <a:pt x="171" y="232"/>
                      <a:pt x="171" y="233"/>
                    </a:cubicBezTo>
                    <a:cubicBezTo>
                      <a:pt x="158" y="244"/>
                      <a:pt x="144" y="254"/>
                      <a:pt x="130" y="264"/>
                    </a:cubicBezTo>
                    <a:cubicBezTo>
                      <a:pt x="124" y="269"/>
                      <a:pt x="118" y="274"/>
                      <a:pt x="111" y="280"/>
                    </a:cubicBezTo>
                    <a:cubicBezTo>
                      <a:pt x="108" y="282"/>
                      <a:pt x="105" y="285"/>
                      <a:pt x="102" y="288"/>
                    </a:cubicBezTo>
                    <a:cubicBezTo>
                      <a:pt x="101" y="289"/>
                      <a:pt x="100" y="290"/>
                      <a:pt x="98" y="292"/>
                    </a:cubicBezTo>
                    <a:cubicBezTo>
                      <a:pt x="97" y="293"/>
                      <a:pt x="94" y="296"/>
                      <a:pt x="97" y="293"/>
                    </a:cubicBezTo>
                    <a:cubicBezTo>
                      <a:pt x="109" y="280"/>
                      <a:pt x="122" y="268"/>
                      <a:pt x="136" y="257"/>
                    </a:cubicBezTo>
                    <a:cubicBezTo>
                      <a:pt x="148" y="247"/>
                      <a:pt x="161" y="238"/>
                      <a:pt x="172" y="226"/>
                    </a:cubicBezTo>
                    <a:cubicBezTo>
                      <a:pt x="172" y="228"/>
                      <a:pt x="172" y="230"/>
                      <a:pt x="171" y="232"/>
                    </a:cubicBezTo>
                    <a:close/>
                    <a:moveTo>
                      <a:pt x="172" y="224"/>
                    </a:moveTo>
                    <a:cubicBezTo>
                      <a:pt x="170" y="225"/>
                      <a:pt x="169" y="227"/>
                      <a:pt x="167" y="229"/>
                    </a:cubicBezTo>
                    <a:cubicBezTo>
                      <a:pt x="165" y="231"/>
                      <a:pt x="162" y="233"/>
                      <a:pt x="159" y="236"/>
                    </a:cubicBezTo>
                    <a:cubicBezTo>
                      <a:pt x="152" y="242"/>
                      <a:pt x="144" y="247"/>
                      <a:pt x="137" y="252"/>
                    </a:cubicBezTo>
                    <a:cubicBezTo>
                      <a:pt x="123" y="262"/>
                      <a:pt x="111" y="273"/>
                      <a:pt x="98" y="284"/>
                    </a:cubicBezTo>
                    <a:cubicBezTo>
                      <a:pt x="97" y="285"/>
                      <a:pt x="93" y="288"/>
                      <a:pt x="96" y="285"/>
                    </a:cubicBezTo>
                    <a:cubicBezTo>
                      <a:pt x="98" y="284"/>
                      <a:pt x="99" y="282"/>
                      <a:pt x="101" y="280"/>
                    </a:cubicBezTo>
                    <a:cubicBezTo>
                      <a:pt x="104" y="277"/>
                      <a:pt x="107" y="275"/>
                      <a:pt x="110" y="272"/>
                    </a:cubicBezTo>
                    <a:cubicBezTo>
                      <a:pt x="117" y="266"/>
                      <a:pt x="125" y="260"/>
                      <a:pt x="132" y="254"/>
                    </a:cubicBezTo>
                    <a:cubicBezTo>
                      <a:pt x="146" y="244"/>
                      <a:pt x="159" y="234"/>
                      <a:pt x="172" y="222"/>
                    </a:cubicBezTo>
                    <a:cubicBezTo>
                      <a:pt x="172" y="223"/>
                      <a:pt x="172" y="224"/>
                      <a:pt x="172" y="224"/>
                    </a:cubicBezTo>
                    <a:close/>
                    <a:moveTo>
                      <a:pt x="94" y="283"/>
                    </a:moveTo>
                    <a:cubicBezTo>
                      <a:pt x="95" y="283"/>
                      <a:pt x="96" y="282"/>
                      <a:pt x="97" y="281"/>
                    </a:cubicBezTo>
                    <a:cubicBezTo>
                      <a:pt x="100" y="278"/>
                      <a:pt x="103" y="275"/>
                      <a:pt x="106" y="273"/>
                    </a:cubicBezTo>
                    <a:cubicBezTo>
                      <a:pt x="113" y="266"/>
                      <a:pt x="120" y="261"/>
                      <a:pt x="128" y="255"/>
                    </a:cubicBezTo>
                    <a:cubicBezTo>
                      <a:pt x="135" y="250"/>
                      <a:pt x="143" y="245"/>
                      <a:pt x="150" y="240"/>
                    </a:cubicBezTo>
                    <a:cubicBezTo>
                      <a:pt x="144" y="245"/>
                      <a:pt x="138" y="249"/>
                      <a:pt x="132" y="254"/>
                    </a:cubicBezTo>
                    <a:cubicBezTo>
                      <a:pt x="119" y="264"/>
                      <a:pt x="105" y="274"/>
                      <a:pt x="94" y="286"/>
                    </a:cubicBezTo>
                    <a:cubicBezTo>
                      <a:pt x="94" y="285"/>
                      <a:pt x="94" y="284"/>
                      <a:pt x="94" y="283"/>
                    </a:cubicBezTo>
                    <a:close/>
                    <a:moveTo>
                      <a:pt x="171" y="222"/>
                    </a:moveTo>
                    <a:cubicBezTo>
                      <a:pt x="170" y="224"/>
                      <a:pt x="168" y="225"/>
                      <a:pt x="166" y="227"/>
                    </a:cubicBezTo>
                    <a:cubicBezTo>
                      <a:pt x="165" y="228"/>
                      <a:pt x="163" y="229"/>
                      <a:pt x="162" y="230"/>
                    </a:cubicBezTo>
                    <a:cubicBezTo>
                      <a:pt x="164" y="229"/>
                      <a:pt x="166" y="227"/>
                      <a:pt x="168" y="225"/>
                    </a:cubicBezTo>
                    <a:cubicBezTo>
                      <a:pt x="168" y="225"/>
                      <a:pt x="173" y="221"/>
                      <a:pt x="171" y="222"/>
                    </a:cubicBezTo>
                    <a:close/>
                    <a:moveTo>
                      <a:pt x="155" y="235"/>
                    </a:moveTo>
                    <a:cubicBezTo>
                      <a:pt x="148" y="241"/>
                      <a:pt x="139" y="247"/>
                      <a:pt x="131" y="252"/>
                    </a:cubicBezTo>
                    <a:cubicBezTo>
                      <a:pt x="124" y="257"/>
                      <a:pt x="117" y="262"/>
                      <a:pt x="111" y="268"/>
                    </a:cubicBezTo>
                    <a:cubicBezTo>
                      <a:pt x="107" y="271"/>
                      <a:pt x="104" y="274"/>
                      <a:pt x="100" y="277"/>
                    </a:cubicBezTo>
                    <a:cubicBezTo>
                      <a:pt x="99" y="278"/>
                      <a:pt x="97" y="280"/>
                      <a:pt x="96" y="281"/>
                    </a:cubicBezTo>
                    <a:cubicBezTo>
                      <a:pt x="94" y="282"/>
                      <a:pt x="94" y="282"/>
                      <a:pt x="95" y="280"/>
                    </a:cubicBezTo>
                    <a:cubicBezTo>
                      <a:pt x="96" y="279"/>
                      <a:pt x="97" y="278"/>
                      <a:pt x="98" y="277"/>
                    </a:cubicBezTo>
                    <a:cubicBezTo>
                      <a:pt x="100" y="274"/>
                      <a:pt x="104" y="272"/>
                      <a:pt x="107" y="270"/>
                    </a:cubicBezTo>
                    <a:cubicBezTo>
                      <a:pt x="110" y="267"/>
                      <a:pt x="113" y="264"/>
                      <a:pt x="117" y="261"/>
                    </a:cubicBezTo>
                    <a:cubicBezTo>
                      <a:pt x="124" y="254"/>
                      <a:pt x="132" y="249"/>
                      <a:pt x="140" y="244"/>
                    </a:cubicBezTo>
                    <a:cubicBezTo>
                      <a:pt x="147" y="239"/>
                      <a:pt x="153" y="234"/>
                      <a:pt x="160" y="230"/>
                    </a:cubicBezTo>
                    <a:cubicBezTo>
                      <a:pt x="162" y="228"/>
                      <a:pt x="164" y="227"/>
                      <a:pt x="166" y="226"/>
                    </a:cubicBezTo>
                    <a:cubicBezTo>
                      <a:pt x="162" y="229"/>
                      <a:pt x="159" y="232"/>
                      <a:pt x="155" y="235"/>
                    </a:cubicBezTo>
                    <a:close/>
                    <a:moveTo>
                      <a:pt x="173" y="219"/>
                    </a:moveTo>
                    <a:cubicBezTo>
                      <a:pt x="172" y="219"/>
                      <a:pt x="171" y="220"/>
                      <a:pt x="171" y="221"/>
                    </a:cubicBezTo>
                    <a:cubicBezTo>
                      <a:pt x="166" y="226"/>
                      <a:pt x="159" y="229"/>
                      <a:pt x="154" y="233"/>
                    </a:cubicBezTo>
                    <a:cubicBezTo>
                      <a:pt x="154" y="233"/>
                      <a:pt x="154" y="233"/>
                      <a:pt x="155" y="232"/>
                    </a:cubicBezTo>
                    <a:cubicBezTo>
                      <a:pt x="158" y="230"/>
                      <a:pt x="162" y="227"/>
                      <a:pt x="165" y="224"/>
                    </a:cubicBezTo>
                    <a:cubicBezTo>
                      <a:pt x="167" y="222"/>
                      <a:pt x="169" y="221"/>
                      <a:pt x="172" y="219"/>
                    </a:cubicBezTo>
                    <a:cubicBezTo>
                      <a:pt x="172" y="219"/>
                      <a:pt x="172" y="219"/>
                      <a:pt x="173" y="218"/>
                    </a:cubicBezTo>
                    <a:cubicBezTo>
                      <a:pt x="173" y="219"/>
                      <a:pt x="173" y="219"/>
                      <a:pt x="173" y="219"/>
                    </a:cubicBezTo>
                    <a:close/>
                    <a:moveTo>
                      <a:pt x="99" y="274"/>
                    </a:moveTo>
                    <a:cubicBezTo>
                      <a:pt x="102" y="271"/>
                      <a:pt x="106" y="268"/>
                      <a:pt x="109" y="265"/>
                    </a:cubicBezTo>
                    <a:cubicBezTo>
                      <a:pt x="117" y="259"/>
                      <a:pt x="125" y="253"/>
                      <a:pt x="134" y="247"/>
                    </a:cubicBezTo>
                    <a:cubicBezTo>
                      <a:pt x="138" y="244"/>
                      <a:pt x="143" y="241"/>
                      <a:pt x="148" y="238"/>
                    </a:cubicBezTo>
                    <a:cubicBezTo>
                      <a:pt x="142" y="242"/>
                      <a:pt x="136" y="246"/>
                      <a:pt x="130" y="250"/>
                    </a:cubicBezTo>
                    <a:cubicBezTo>
                      <a:pt x="123" y="255"/>
                      <a:pt x="116" y="260"/>
                      <a:pt x="110" y="266"/>
                    </a:cubicBezTo>
                    <a:cubicBezTo>
                      <a:pt x="104" y="271"/>
                      <a:pt x="99" y="275"/>
                      <a:pt x="94" y="281"/>
                    </a:cubicBezTo>
                    <a:cubicBezTo>
                      <a:pt x="94" y="280"/>
                      <a:pt x="94" y="279"/>
                      <a:pt x="94" y="278"/>
                    </a:cubicBezTo>
                    <a:cubicBezTo>
                      <a:pt x="96" y="277"/>
                      <a:pt x="97" y="276"/>
                      <a:pt x="99" y="274"/>
                    </a:cubicBezTo>
                    <a:close/>
                    <a:moveTo>
                      <a:pt x="100" y="284"/>
                    </a:moveTo>
                    <a:cubicBezTo>
                      <a:pt x="103" y="281"/>
                      <a:pt x="107" y="277"/>
                      <a:pt x="110" y="274"/>
                    </a:cubicBezTo>
                    <a:cubicBezTo>
                      <a:pt x="118" y="268"/>
                      <a:pt x="125" y="262"/>
                      <a:pt x="133" y="256"/>
                    </a:cubicBezTo>
                    <a:cubicBezTo>
                      <a:pt x="140" y="251"/>
                      <a:pt x="147" y="246"/>
                      <a:pt x="155" y="240"/>
                    </a:cubicBezTo>
                    <a:cubicBezTo>
                      <a:pt x="158" y="238"/>
                      <a:pt x="161" y="236"/>
                      <a:pt x="164" y="233"/>
                    </a:cubicBezTo>
                    <a:cubicBezTo>
                      <a:pt x="167" y="231"/>
                      <a:pt x="169" y="227"/>
                      <a:pt x="172" y="225"/>
                    </a:cubicBezTo>
                    <a:cubicBezTo>
                      <a:pt x="172" y="225"/>
                      <a:pt x="172" y="225"/>
                      <a:pt x="172" y="225"/>
                    </a:cubicBezTo>
                    <a:cubicBezTo>
                      <a:pt x="170" y="227"/>
                      <a:pt x="167" y="230"/>
                      <a:pt x="165" y="232"/>
                    </a:cubicBezTo>
                    <a:cubicBezTo>
                      <a:pt x="162" y="235"/>
                      <a:pt x="159" y="238"/>
                      <a:pt x="155" y="241"/>
                    </a:cubicBezTo>
                    <a:cubicBezTo>
                      <a:pt x="148" y="247"/>
                      <a:pt x="141" y="252"/>
                      <a:pt x="134" y="257"/>
                    </a:cubicBezTo>
                    <a:cubicBezTo>
                      <a:pt x="120" y="268"/>
                      <a:pt x="107" y="281"/>
                      <a:pt x="95" y="294"/>
                    </a:cubicBezTo>
                    <a:cubicBezTo>
                      <a:pt x="95" y="292"/>
                      <a:pt x="94" y="290"/>
                      <a:pt x="94" y="288"/>
                    </a:cubicBezTo>
                    <a:cubicBezTo>
                      <a:pt x="96" y="287"/>
                      <a:pt x="98" y="285"/>
                      <a:pt x="100" y="284"/>
                    </a:cubicBezTo>
                    <a:close/>
                    <a:moveTo>
                      <a:pt x="96" y="301"/>
                    </a:moveTo>
                    <a:cubicBezTo>
                      <a:pt x="96" y="301"/>
                      <a:pt x="96" y="301"/>
                      <a:pt x="96" y="301"/>
                    </a:cubicBezTo>
                    <a:cubicBezTo>
                      <a:pt x="96" y="301"/>
                      <a:pt x="96" y="301"/>
                      <a:pt x="96" y="301"/>
                    </a:cubicBezTo>
                    <a:cubicBezTo>
                      <a:pt x="96" y="301"/>
                      <a:pt x="96" y="301"/>
                      <a:pt x="96" y="301"/>
                    </a:cubicBezTo>
                    <a:close/>
                    <a:moveTo>
                      <a:pt x="99" y="298"/>
                    </a:moveTo>
                    <a:cubicBezTo>
                      <a:pt x="103" y="295"/>
                      <a:pt x="107" y="292"/>
                      <a:pt x="111" y="289"/>
                    </a:cubicBezTo>
                    <a:cubicBezTo>
                      <a:pt x="114" y="286"/>
                      <a:pt x="116" y="284"/>
                      <a:pt x="119" y="282"/>
                    </a:cubicBezTo>
                    <a:cubicBezTo>
                      <a:pt x="126" y="276"/>
                      <a:pt x="133" y="271"/>
                      <a:pt x="140" y="265"/>
                    </a:cubicBezTo>
                    <a:cubicBezTo>
                      <a:pt x="148" y="259"/>
                      <a:pt x="154" y="254"/>
                      <a:pt x="162" y="248"/>
                    </a:cubicBezTo>
                    <a:cubicBezTo>
                      <a:pt x="165" y="245"/>
                      <a:pt x="169" y="242"/>
                      <a:pt x="171" y="238"/>
                    </a:cubicBezTo>
                    <a:cubicBezTo>
                      <a:pt x="171" y="240"/>
                      <a:pt x="171" y="241"/>
                      <a:pt x="171" y="243"/>
                    </a:cubicBezTo>
                    <a:cubicBezTo>
                      <a:pt x="157" y="253"/>
                      <a:pt x="144" y="264"/>
                      <a:pt x="131" y="276"/>
                    </a:cubicBezTo>
                    <a:cubicBezTo>
                      <a:pt x="124" y="282"/>
                      <a:pt x="117" y="288"/>
                      <a:pt x="109" y="293"/>
                    </a:cubicBezTo>
                    <a:cubicBezTo>
                      <a:pt x="106" y="295"/>
                      <a:pt x="104" y="297"/>
                      <a:pt x="102" y="299"/>
                    </a:cubicBezTo>
                    <a:cubicBezTo>
                      <a:pt x="100" y="300"/>
                      <a:pt x="98" y="302"/>
                      <a:pt x="96" y="303"/>
                    </a:cubicBezTo>
                    <a:cubicBezTo>
                      <a:pt x="96" y="303"/>
                      <a:pt x="98" y="300"/>
                      <a:pt x="99" y="298"/>
                    </a:cubicBezTo>
                    <a:close/>
                    <a:moveTo>
                      <a:pt x="123" y="278"/>
                    </a:moveTo>
                    <a:cubicBezTo>
                      <a:pt x="127" y="275"/>
                      <a:pt x="130" y="272"/>
                      <a:pt x="134" y="268"/>
                    </a:cubicBezTo>
                    <a:cubicBezTo>
                      <a:pt x="141" y="262"/>
                      <a:pt x="147" y="256"/>
                      <a:pt x="155" y="250"/>
                    </a:cubicBezTo>
                    <a:cubicBezTo>
                      <a:pt x="158" y="248"/>
                      <a:pt x="161" y="246"/>
                      <a:pt x="164" y="244"/>
                    </a:cubicBezTo>
                    <a:cubicBezTo>
                      <a:pt x="166" y="243"/>
                      <a:pt x="167" y="241"/>
                      <a:pt x="168" y="240"/>
                    </a:cubicBezTo>
                    <a:cubicBezTo>
                      <a:pt x="169" y="240"/>
                      <a:pt x="171" y="237"/>
                      <a:pt x="169" y="240"/>
                    </a:cubicBezTo>
                    <a:cubicBezTo>
                      <a:pt x="166" y="245"/>
                      <a:pt x="158" y="250"/>
                      <a:pt x="153" y="254"/>
                    </a:cubicBezTo>
                    <a:cubicBezTo>
                      <a:pt x="146" y="260"/>
                      <a:pt x="138" y="266"/>
                      <a:pt x="131" y="271"/>
                    </a:cubicBezTo>
                    <a:cubicBezTo>
                      <a:pt x="128" y="273"/>
                      <a:pt x="126" y="276"/>
                      <a:pt x="123" y="278"/>
                    </a:cubicBezTo>
                    <a:close/>
                    <a:moveTo>
                      <a:pt x="168" y="245"/>
                    </a:moveTo>
                    <a:cubicBezTo>
                      <a:pt x="172" y="243"/>
                      <a:pt x="169" y="246"/>
                      <a:pt x="168" y="246"/>
                    </a:cubicBezTo>
                    <a:cubicBezTo>
                      <a:pt x="167" y="248"/>
                      <a:pt x="165" y="249"/>
                      <a:pt x="164" y="251"/>
                    </a:cubicBezTo>
                    <a:cubicBezTo>
                      <a:pt x="161" y="253"/>
                      <a:pt x="158" y="255"/>
                      <a:pt x="155" y="258"/>
                    </a:cubicBezTo>
                    <a:cubicBezTo>
                      <a:pt x="148" y="263"/>
                      <a:pt x="142" y="268"/>
                      <a:pt x="135" y="274"/>
                    </a:cubicBezTo>
                    <a:cubicBezTo>
                      <a:pt x="132" y="276"/>
                      <a:pt x="129" y="278"/>
                      <a:pt x="126" y="281"/>
                    </a:cubicBezTo>
                    <a:cubicBezTo>
                      <a:pt x="126" y="280"/>
                      <a:pt x="127" y="280"/>
                      <a:pt x="127" y="280"/>
                    </a:cubicBezTo>
                    <a:cubicBezTo>
                      <a:pt x="141" y="268"/>
                      <a:pt x="154" y="256"/>
                      <a:pt x="168" y="245"/>
                    </a:cubicBezTo>
                    <a:close/>
                    <a:moveTo>
                      <a:pt x="171" y="236"/>
                    </a:moveTo>
                    <a:cubicBezTo>
                      <a:pt x="171" y="236"/>
                      <a:pt x="171" y="236"/>
                      <a:pt x="171" y="237"/>
                    </a:cubicBezTo>
                    <a:cubicBezTo>
                      <a:pt x="165" y="242"/>
                      <a:pt x="159" y="246"/>
                      <a:pt x="153" y="251"/>
                    </a:cubicBezTo>
                    <a:cubicBezTo>
                      <a:pt x="146" y="256"/>
                      <a:pt x="140" y="262"/>
                      <a:pt x="133" y="268"/>
                    </a:cubicBezTo>
                    <a:cubicBezTo>
                      <a:pt x="127" y="274"/>
                      <a:pt x="120" y="280"/>
                      <a:pt x="113" y="286"/>
                    </a:cubicBezTo>
                    <a:cubicBezTo>
                      <a:pt x="110" y="288"/>
                      <a:pt x="107" y="291"/>
                      <a:pt x="104" y="293"/>
                    </a:cubicBezTo>
                    <a:cubicBezTo>
                      <a:pt x="101" y="295"/>
                      <a:pt x="98" y="298"/>
                      <a:pt x="96" y="300"/>
                    </a:cubicBezTo>
                    <a:cubicBezTo>
                      <a:pt x="98" y="297"/>
                      <a:pt x="101" y="295"/>
                      <a:pt x="104" y="293"/>
                    </a:cubicBezTo>
                    <a:cubicBezTo>
                      <a:pt x="107" y="290"/>
                      <a:pt x="110" y="287"/>
                      <a:pt x="113" y="284"/>
                    </a:cubicBezTo>
                    <a:cubicBezTo>
                      <a:pt x="120" y="278"/>
                      <a:pt x="126" y="272"/>
                      <a:pt x="133" y="267"/>
                    </a:cubicBezTo>
                    <a:cubicBezTo>
                      <a:pt x="140" y="261"/>
                      <a:pt x="147" y="255"/>
                      <a:pt x="154" y="249"/>
                    </a:cubicBezTo>
                    <a:cubicBezTo>
                      <a:pt x="160" y="244"/>
                      <a:pt x="166" y="239"/>
                      <a:pt x="171" y="234"/>
                    </a:cubicBezTo>
                    <a:cubicBezTo>
                      <a:pt x="171" y="235"/>
                      <a:pt x="171" y="235"/>
                      <a:pt x="171" y="236"/>
                    </a:cubicBezTo>
                    <a:close/>
                    <a:moveTo>
                      <a:pt x="172" y="221"/>
                    </a:moveTo>
                    <a:cubicBezTo>
                      <a:pt x="171" y="222"/>
                      <a:pt x="170" y="223"/>
                      <a:pt x="169" y="223"/>
                    </a:cubicBezTo>
                    <a:cubicBezTo>
                      <a:pt x="170" y="222"/>
                      <a:pt x="171" y="221"/>
                      <a:pt x="172" y="220"/>
                    </a:cubicBezTo>
                    <a:cubicBezTo>
                      <a:pt x="172" y="220"/>
                      <a:pt x="172" y="221"/>
                      <a:pt x="172" y="221"/>
                    </a:cubicBezTo>
                    <a:close/>
                    <a:moveTo>
                      <a:pt x="173" y="209"/>
                    </a:moveTo>
                    <a:cubicBezTo>
                      <a:pt x="173" y="209"/>
                      <a:pt x="172" y="210"/>
                      <a:pt x="171" y="210"/>
                    </a:cubicBezTo>
                    <a:cubicBezTo>
                      <a:pt x="171" y="211"/>
                      <a:pt x="171" y="211"/>
                      <a:pt x="171" y="211"/>
                    </a:cubicBezTo>
                    <a:cubicBezTo>
                      <a:pt x="161" y="218"/>
                      <a:pt x="152" y="226"/>
                      <a:pt x="142" y="232"/>
                    </a:cubicBezTo>
                    <a:cubicBezTo>
                      <a:pt x="133" y="239"/>
                      <a:pt x="123" y="245"/>
                      <a:pt x="113" y="252"/>
                    </a:cubicBezTo>
                    <a:cubicBezTo>
                      <a:pt x="109" y="255"/>
                      <a:pt x="105" y="258"/>
                      <a:pt x="100" y="261"/>
                    </a:cubicBezTo>
                    <a:cubicBezTo>
                      <a:pt x="98" y="263"/>
                      <a:pt x="96" y="264"/>
                      <a:pt x="94" y="266"/>
                    </a:cubicBezTo>
                    <a:cubicBezTo>
                      <a:pt x="93" y="267"/>
                      <a:pt x="93" y="267"/>
                      <a:pt x="94" y="265"/>
                    </a:cubicBezTo>
                    <a:cubicBezTo>
                      <a:pt x="96" y="264"/>
                      <a:pt x="97" y="263"/>
                      <a:pt x="99" y="261"/>
                    </a:cubicBezTo>
                    <a:cubicBezTo>
                      <a:pt x="108" y="255"/>
                      <a:pt x="116" y="249"/>
                      <a:pt x="125" y="242"/>
                    </a:cubicBezTo>
                    <a:cubicBezTo>
                      <a:pt x="141" y="229"/>
                      <a:pt x="159" y="217"/>
                      <a:pt x="174" y="202"/>
                    </a:cubicBezTo>
                    <a:cubicBezTo>
                      <a:pt x="174" y="205"/>
                      <a:pt x="174" y="207"/>
                      <a:pt x="173" y="209"/>
                    </a:cubicBezTo>
                    <a:close/>
                    <a:moveTo>
                      <a:pt x="174" y="199"/>
                    </a:moveTo>
                    <a:cubicBezTo>
                      <a:pt x="174" y="200"/>
                      <a:pt x="174" y="200"/>
                      <a:pt x="174" y="201"/>
                    </a:cubicBezTo>
                    <a:cubicBezTo>
                      <a:pt x="167" y="205"/>
                      <a:pt x="162" y="211"/>
                      <a:pt x="156" y="216"/>
                    </a:cubicBezTo>
                    <a:cubicBezTo>
                      <a:pt x="148" y="221"/>
                      <a:pt x="141" y="226"/>
                      <a:pt x="133" y="232"/>
                    </a:cubicBezTo>
                    <a:cubicBezTo>
                      <a:pt x="127" y="236"/>
                      <a:pt x="121" y="240"/>
                      <a:pt x="115" y="245"/>
                    </a:cubicBezTo>
                    <a:cubicBezTo>
                      <a:pt x="121" y="240"/>
                      <a:pt x="127" y="235"/>
                      <a:pt x="134" y="230"/>
                    </a:cubicBezTo>
                    <a:cubicBezTo>
                      <a:pt x="148" y="219"/>
                      <a:pt x="161" y="207"/>
                      <a:pt x="175" y="195"/>
                    </a:cubicBezTo>
                    <a:cubicBezTo>
                      <a:pt x="175" y="197"/>
                      <a:pt x="174" y="198"/>
                      <a:pt x="174" y="199"/>
                    </a:cubicBezTo>
                    <a:close/>
                    <a:moveTo>
                      <a:pt x="102" y="247"/>
                    </a:moveTo>
                    <a:cubicBezTo>
                      <a:pt x="100" y="249"/>
                      <a:pt x="97" y="251"/>
                      <a:pt x="94" y="253"/>
                    </a:cubicBezTo>
                    <a:cubicBezTo>
                      <a:pt x="94" y="253"/>
                      <a:pt x="93" y="254"/>
                      <a:pt x="92" y="254"/>
                    </a:cubicBezTo>
                    <a:cubicBezTo>
                      <a:pt x="92" y="254"/>
                      <a:pt x="92" y="254"/>
                      <a:pt x="92" y="254"/>
                    </a:cubicBezTo>
                    <a:cubicBezTo>
                      <a:pt x="93" y="253"/>
                      <a:pt x="95" y="252"/>
                      <a:pt x="96" y="251"/>
                    </a:cubicBezTo>
                    <a:cubicBezTo>
                      <a:pt x="101" y="246"/>
                      <a:pt x="107" y="242"/>
                      <a:pt x="112" y="237"/>
                    </a:cubicBezTo>
                    <a:cubicBezTo>
                      <a:pt x="117" y="232"/>
                      <a:pt x="123" y="228"/>
                      <a:pt x="128" y="224"/>
                    </a:cubicBezTo>
                    <a:cubicBezTo>
                      <a:pt x="135" y="219"/>
                      <a:pt x="142" y="214"/>
                      <a:pt x="149" y="209"/>
                    </a:cubicBezTo>
                    <a:cubicBezTo>
                      <a:pt x="154" y="205"/>
                      <a:pt x="159" y="201"/>
                      <a:pt x="164" y="197"/>
                    </a:cubicBezTo>
                    <a:cubicBezTo>
                      <a:pt x="166" y="196"/>
                      <a:pt x="168" y="194"/>
                      <a:pt x="170" y="193"/>
                    </a:cubicBezTo>
                    <a:cubicBezTo>
                      <a:pt x="171" y="192"/>
                      <a:pt x="173" y="191"/>
                      <a:pt x="175" y="189"/>
                    </a:cubicBezTo>
                    <a:cubicBezTo>
                      <a:pt x="175" y="189"/>
                      <a:pt x="175" y="189"/>
                      <a:pt x="175" y="189"/>
                    </a:cubicBezTo>
                    <a:cubicBezTo>
                      <a:pt x="175" y="191"/>
                      <a:pt x="175" y="192"/>
                      <a:pt x="175" y="194"/>
                    </a:cubicBezTo>
                    <a:cubicBezTo>
                      <a:pt x="151" y="212"/>
                      <a:pt x="126" y="229"/>
                      <a:pt x="102" y="247"/>
                    </a:cubicBezTo>
                    <a:close/>
                    <a:moveTo>
                      <a:pt x="176" y="187"/>
                    </a:moveTo>
                    <a:cubicBezTo>
                      <a:pt x="174" y="188"/>
                      <a:pt x="173" y="189"/>
                      <a:pt x="172" y="191"/>
                    </a:cubicBezTo>
                    <a:cubicBezTo>
                      <a:pt x="171" y="191"/>
                      <a:pt x="170" y="191"/>
                      <a:pt x="170" y="192"/>
                    </a:cubicBezTo>
                    <a:cubicBezTo>
                      <a:pt x="157" y="200"/>
                      <a:pt x="146" y="209"/>
                      <a:pt x="134" y="217"/>
                    </a:cubicBezTo>
                    <a:cubicBezTo>
                      <a:pt x="122" y="226"/>
                      <a:pt x="110" y="234"/>
                      <a:pt x="99" y="243"/>
                    </a:cubicBezTo>
                    <a:cubicBezTo>
                      <a:pt x="97" y="245"/>
                      <a:pt x="94" y="247"/>
                      <a:pt x="92" y="249"/>
                    </a:cubicBezTo>
                    <a:cubicBezTo>
                      <a:pt x="94" y="247"/>
                      <a:pt x="96" y="246"/>
                      <a:pt x="97" y="244"/>
                    </a:cubicBezTo>
                    <a:cubicBezTo>
                      <a:pt x="103" y="240"/>
                      <a:pt x="108" y="234"/>
                      <a:pt x="114" y="230"/>
                    </a:cubicBezTo>
                    <a:cubicBezTo>
                      <a:pt x="124" y="221"/>
                      <a:pt x="136" y="212"/>
                      <a:pt x="147" y="204"/>
                    </a:cubicBezTo>
                    <a:cubicBezTo>
                      <a:pt x="157" y="197"/>
                      <a:pt x="168" y="189"/>
                      <a:pt x="176" y="180"/>
                    </a:cubicBezTo>
                    <a:cubicBezTo>
                      <a:pt x="176" y="182"/>
                      <a:pt x="176" y="185"/>
                      <a:pt x="176" y="187"/>
                    </a:cubicBezTo>
                    <a:close/>
                    <a:moveTo>
                      <a:pt x="130" y="215"/>
                    </a:moveTo>
                    <a:cubicBezTo>
                      <a:pt x="123" y="221"/>
                      <a:pt x="115" y="227"/>
                      <a:pt x="108" y="233"/>
                    </a:cubicBezTo>
                    <a:cubicBezTo>
                      <a:pt x="104" y="236"/>
                      <a:pt x="101" y="239"/>
                      <a:pt x="98" y="242"/>
                    </a:cubicBezTo>
                    <a:cubicBezTo>
                      <a:pt x="96" y="244"/>
                      <a:pt x="94" y="246"/>
                      <a:pt x="92" y="248"/>
                    </a:cubicBezTo>
                    <a:cubicBezTo>
                      <a:pt x="92" y="246"/>
                      <a:pt x="92" y="245"/>
                      <a:pt x="92" y="244"/>
                    </a:cubicBezTo>
                    <a:cubicBezTo>
                      <a:pt x="98" y="240"/>
                      <a:pt x="104" y="234"/>
                      <a:pt x="110" y="229"/>
                    </a:cubicBezTo>
                    <a:cubicBezTo>
                      <a:pt x="118" y="222"/>
                      <a:pt x="127" y="215"/>
                      <a:pt x="136" y="209"/>
                    </a:cubicBezTo>
                    <a:cubicBezTo>
                      <a:pt x="143" y="203"/>
                      <a:pt x="151" y="198"/>
                      <a:pt x="159" y="192"/>
                    </a:cubicBezTo>
                    <a:cubicBezTo>
                      <a:pt x="163" y="189"/>
                      <a:pt x="166" y="187"/>
                      <a:pt x="170" y="184"/>
                    </a:cubicBezTo>
                    <a:cubicBezTo>
                      <a:pt x="171" y="183"/>
                      <a:pt x="172" y="182"/>
                      <a:pt x="173" y="182"/>
                    </a:cubicBezTo>
                    <a:cubicBezTo>
                      <a:pt x="160" y="195"/>
                      <a:pt x="144" y="204"/>
                      <a:pt x="130" y="215"/>
                    </a:cubicBezTo>
                    <a:close/>
                    <a:moveTo>
                      <a:pt x="92" y="250"/>
                    </a:moveTo>
                    <a:cubicBezTo>
                      <a:pt x="94" y="248"/>
                      <a:pt x="96" y="246"/>
                      <a:pt x="98" y="245"/>
                    </a:cubicBezTo>
                    <a:cubicBezTo>
                      <a:pt x="102" y="241"/>
                      <a:pt x="107" y="238"/>
                      <a:pt x="111" y="235"/>
                    </a:cubicBezTo>
                    <a:cubicBezTo>
                      <a:pt x="118" y="229"/>
                      <a:pt x="126" y="224"/>
                      <a:pt x="134" y="218"/>
                    </a:cubicBezTo>
                    <a:cubicBezTo>
                      <a:pt x="142" y="212"/>
                      <a:pt x="150" y="206"/>
                      <a:pt x="158" y="201"/>
                    </a:cubicBezTo>
                    <a:cubicBezTo>
                      <a:pt x="160" y="200"/>
                      <a:pt x="162" y="198"/>
                      <a:pt x="163" y="197"/>
                    </a:cubicBezTo>
                    <a:cubicBezTo>
                      <a:pt x="140" y="216"/>
                      <a:pt x="115" y="233"/>
                      <a:pt x="92" y="254"/>
                    </a:cubicBezTo>
                    <a:cubicBezTo>
                      <a:pt x="92" y="252"/>
                      <a:pt x="92" y="251"/>
                      <a:pt x="92" y="250"/>
                    </a:cubicBezTo>
                    <a:close/>
                    <a:moveTo>
                      <a:pt x="92" y="255"/>
                    </a:moveTo>
                    <a:cubicBezTo>
                      <a:pt x="99" y="251"/>
                      <a:pt x="105" y="246"/>
                      <a:pt x="111" y="241"/>
                    </a:cubicBezTo>
                    <a:cubicBezTo>
                      <a:pt x="119" y="236"/>
                      <a:pt x="126" y="231"/>
                      <a:pt x="133" y="226"/>
                    </a:cubicBezTo>
                    <a:cubicBezTo>
                      <a:pt x="141" y="220"/>
                      <a:pt x="148" y="215"/>
                      <a:pt x="155" y="210"/>
                    </a:cubicBezTo>
                    <a:cubicBezTo>
                      <a:pt x="159" y="207"/>
                      <a:pt x="163" y="204"/>
                      <a:pt x="167" y="201"/>
                    </a:cubicBezTo>
                    <a:cubicBezTo>
                      <a:pt x="167" y="201"/>
                      <a:pt x="168" y="200"/>
                      <a:pt x="169" y="199"/>
                    </a:cubicBezTo>
                    <a:cubicBezTo>
                      <a:pt x="157" y="210"/>
                      <a:pt x="144" y="221"/>
                      <a:pt x="131" y="231"/>
                    </a:cubicBezTo>
                    <a:cubicBezTo>
                      <a:pt x="124" y="236"/>
                      <a:pt x="118" y="241"/>
                      <a:pt x="111" y="247"/>
                    </a:cubicBezTo>
                    <a:cubicBezTo>
                      <a:pt x="105" y="251"/>
                      <a:pt x="98" y="255"/>
                      <a:pt x="92" y="261"/>
                    </a:cubicBezTo>
                    <a:cubicBezTo>
                      <a:pt x="92" y="259"/>
                      <a:pt x="92" y="257"/>
                      <a:pt x="92" y="255"/>
                    </a:cubicBezTo>
                    <a:close/>
                    <a:moveTo>
                      <a:pt x="92" y="262"/>
                    </a:moveTo>
                    <a:cubicBezTo>
                      <a:pt x="96" y="258"/>
                      <a:pt x="100" y="255"/>
                      <a:pt x="104" y="252"/>
                    </a:cubicBezTo>
                    <a:cubicBezTo>
                      <a:pt x="103" y="253"/>
                      <a:pt x="102" y="254"/>
                      <a:pt x="101" y="255"/>
                    </a:cubicBezTo>
                    <a:cubicBezTo>
                      <a:pt x="98" y="257"/>
                      <a:pt x="94" y="260"/>
                      <a:pt x="92" y="262"/>
                    </a:cubicBezTo>
                    <a:cubicBezTo>
                      <a:pt x="92" y="262"/>
                      <a:pt x="92" y="262"/>
                      <a:pt x="92" y="262"/>
                    </a:cubicBezTo>
                    <a:close/>
                    <a:moveTo>
                      <a:pt x="92" y="196"/>
                    </a:moveTo>
                    <a:cubicBezTo>
                      <a:pt x="95" y="193"/>
                      <a:pt x="99" y="190"/>
                      <a:pt x="102" y="188"/>
                    </a:cubicBezTo>
                    <a:cubicBezTo>
                      <a:pt x="98" y="190"/>
                      <a:pt x="95" y="193"/>
                      <a:pt x="92" y="197"/>
                    </a:cubicBezTo>
                    <a:cubicBezTo>
                      <a:pt x="92" y="197"/>
                      <a:pt x="92" y="197"/>
                      <a:pt x="92" y="196"/>
                    </a:cubicBezTo>
                    <a:cubicBezTo>
                      <a:pt x="92" y="196"/>
                      <a:pt x="92" y="196"/>
                      <a:pt x="92" y="196"/>
                    </a:cubicBezTo>
                    <a:close/>
                    <a:moveTo>
                      <a:pt x="152" y="167"/>
                    </a:moveTo>
                    <a:cubicBezTo>
                      <a:pt x="146" y="171"/>
                      <a:pt x="141" y="175"/>
                      <a:pt x="135" y="179"/>
                    </a:cubicBezTo>
                    <a:cubicBezTo>
                      <a:pt x="135" y="177"/>
                      <a:pt x="135" y="176"/>
                      <a:pt x="135" y="175"/>
                    </a:cubicBezTo>
                    <a:cubicBezTo>
                      <a:pt x="137" y="173"/>
                      <a:pt x="139" y="172"/>
                      <a:pt x="140" y="170"/>
                    </a:cubicBezTo>
                    <a:cubicBezTo>
                      <a:pt x="144" y="169"/>
                      <a:pt x="148" y="168"/>
                      <a:pt x="152" y="167"/>
                    </a:cubicBezTo>
                    <a:close/>
                    <a:moveTo>
                      <a:pt x="161" y="165"/>
                    </a:moveTo>
                    <a:cubicBezTo>
                      <a:pt x="152" y="172"/>
                      <a:pt x="143" y="179"/>
                      <a:pt x="134" y="185"/>
                    </a:cubicBezTo>
                    <a:cubicBezTo>
                      <a:pt x="134" y="185"/>
                      <a:pt x="135" y="184"/>
                      <a:pt x="135" y="184"/>
                    </a:cubicBezTo>
                    <a:cubicBezTo>
                      <a:pt x="141" y="179"/>
                      <a:pt x="147" y="173"/>
                      <a:pt x="153" y="167"/>
                    </a:cubicBezTo>
                    <a:cubicBezTo>
                      <a:pt x="153" y="167"/>
                      <a:pt x="153" y="167"/>
                      <a:pt x="153" y="167"/>
                    </a:cubicBezTo>
                    <a:cubicBezTo>
                      <a:pt x="156" y="166"/>
                      <a:pt x="158" y="166"/>
                      <a:pt x="161" y="165"/>
                    </a:cubicBezTo>
                    <a:close/>
                    <a:moveTo>
                      <a:pt x="167" y="164"/>
                    </a:moveTo>
                    <a:cubicBezTo>
                      <a:pt x="155" y="174"/>
                      <a:pt x="142" y="184"/>
                      <a:pt x="129" y="194"/>
                    </a:cubicBezTo>
                    <a:cubicBezTo>
                      <a:pt x="129" y="194"/>
                      <a:pt x="129" y="194"/>
                      <a:pt x="129" y="194"/>
                    </a:cubicBezTo>
                    <a:cubicBezTo>
                      <a:pt x="127" y="196"/>
                      <a:pt x="125" y="197"/>
                      <a:pt x="122" y="199"/>
                    </a:cubicBezTo>
                    <a:cubicBezTo>
                      <a:pt x="116" y="203"/>
                      <a:pt x="110" y="208"/>
                      <a:pt x="104" y="214"/>
                    </a:cubicBezTo>
                    <a:cubicBezTo>
                      <a:pt x="102" y="216"/>
                      <a:pt x="100" y="217"/>
                      <a:pt x="99" y="219"/>
                    </a:cubicBezTo>
                    <a:cubicBezTo>
                      <a:pt x="96" y="221"/>
                      <a:pt x="94" y="223"/>
                      <a:pt x="91" y="225"/>
                    </a:cubicBezTo>
                    <a:cubicBezTo>
                      <a:pt x="91" y="225"/>
                      <a:pt x="91" y="225"/>
                      <a:pt x="91" y="225"/>
                    </a:cubicBezTo>
                    <a:cubicBezTo>
                      <a:pt x="94" y="223"/>
                      <a:pt x="97" y="220"/>
                      <a:pt x="99" y="218"/>
                    </a:cubicBezTo>
                    <a:cubicBezTo>
                      <a:pt x="101" y="215"/>
                      <a:pt x="104" y="212"/>
                      <a:pt x="107" y="209"/>
                    </a:cubicBezTo>
                    <a:cubicBezTo>
                      <a:pt x="113" y="204"/>
                      <a:pt x="120" y="199"/>
                      <a:pt x="126" y="194"/>
                    </a:cubicBezTo>
                    <a:cubicBezTo>
                      <a:pt x="127" y="193"/>
                      <a:pt x="129" y="192"/>
                      <a:pt x="130" y="191"/>
                    </a:cubicBezTo>
                    <a:cubicBezTo>
                      <a:pt x="131" y="191"/>
                      <a:pt x="132" y="190"/>
                      <a:pt x="132" y="189"/>
                    </a:cubicBezTo>
                    <a:cubicBezTo>
                      <a:pt x="143" y="182"/>
                      <a:pt x="153" y="174"/>
                      <a:pt x="162" y="165"/>
                    </a:cubicBezTo>
                    <a:cubicBezTo>
                      <a:pt x="162" y="165"/>
                      <a:pt x="162" y="165"/>
                      <a:pt x="162" y="165"/>
                    </a:cubicBezTo>
                    <a:cubicBezTo>
                      <a:pt x="164" y="165"/>
                      <a:pt x="166" y="164"/>
                      <a:pt x="167" y="164"/>
                    </a:cubicBezTo>
                    <a:close/>
                    <a:moveTo>
                      <a:pt x="139" y="170"/>
                    </a:moveTo>
                    <a:cubicBezTo>
                      <a:pt x="139" y="171"/>
                      <a:pt x="138" y="172"/>
                      <a:pt x="137" y="172"/>
                    </a:cubicBezTo>
                    <a:cubicBezTo>
                      <a:pt x="137" y="173"/>
                      <a:pt x="136" y="173"/>
                      <a:pt x="135" y="174"/>
                    </a:cubicBezTo>
                    <a:cubicBezTo>
                      <a:pt x="135" y="173"/>
                      <a:pt x="135" y="172"/>
                      <a:pt x="135" y="172"/>
                    </a:cubicBezTo>
                    <a:cubicBezTo>
                      <a:pt x="135" y="172"/>
                      <a:pt x="136" y="171"/>
                      <a:pt x="136" y="171"/>
                    </a:cubicBezTo>
                    <a:cubicBezTo>
                      <a:pt x="136" y="171"/>
                      <a:pt x="136" y="171"/>
                      <a:pt x="137" y="171"/>
                    </a:cubicBezTo>
                    <a:cubicBezTo>
                      <a:pt x="137" y="171"/>
                      <a:pt x="138" y="170"/>
                      <a:pt x="139" y="170"/>
                    </a:cubicBezTo>
                    <a:close/>
                    <a:moveTo>
                      <a:pt x="132" y="173"/>
                    </a:moveTo>
                    <a:cubicBezTo>
                      <a:pt x="132" y="173"/>
                      <a:pt x="132" y="173"/>
                      <a:pt x="132" y="173"/>
                    </a:cubicBezTo>
                    <a:cubicBezTo>
                      <a:pt x="132" y="173"/>
                      <a:pt x="132" y="173"/>
                      <a:pt x="132" y="172"/>
                    </a:cubicBezTo>
                    <a:cubicBezTo>
                      <a:pt x="132" y="173"/>
                      <a:pt x="132" y="173"/>
                      <a:pt x="132" y="173"/>
                    </a:cubicBezTo>
                    <a:close/>
                    <a:moveTo>
                      <a:pt x="131" y="175"/>
                    </a:moveTo>
                    <a:cubicBezTo>
                      <a:pt x="131" y="174"/>
                      <a:pt x="132" y="174"/>
                      <a:pt x="132" y="174"/>
                    </a:cubicBezTo>
                    <a:cubicBezTo>
                      <a:pt x="132" y="175"/>
                      <a:pt x="133" y="176"/>
                      <a:pt x="133" y="177"/>
                    </a:cubicBezTo>
                    <a:cubicBezTo>
                      <a:pt x="131" y="178"/>
                      <a:pt x="130" y="179"/>
                      <a:pt x="129" y="180"/>
                    </a:cubicBezTo>
                    <a:cubicBezTo>
                      <a:pt x="129" y="178"/>
                      <a:pt x="130" y="176"/>
                      <a:pt x="131" y="175"/>
                    </a:cubicBezTo>
                    <a:close/>
                    <a:moveTo>
                      <a:pt x="131" y="178"/>
                    </a:moveTo>
                    <a:cubicBezTo>
                      <a:pt x="132" y="178"/>
                      <a:pt x="132" y="177"/>
                      <a:pt x="133" y="177"/>
                    </a:cubicBezTo>
                    <a:cubicBezTo>
                      <a:pt x="133" y="178"/>
                      <a:pt x="133" y="180"/>
                      <a:pt x="132" y="181"/>
                    </a:cubicBezTo>
                    <a:cubicBezTo>
                      <a:pt x="131" y="182"/>
                      <a:pt x="129" y="183"/>
                      <a:pt x="127" y="185"/>
                    </a:cubicBezTo>
                    <a:cubicBezTo>
                      <a:pt x="128" y="183"/>
                      <a:pt x="128" y="181"/>
                      <a:pt x="128" y="180"/>
                    </a:cubicBezTo>
                    <a:cubicBezTo>
                      <a:pt x="129" y="179"/>
                      <a:pt x="130" y="179"/>
                      <a:pt x="131" y="178"/>
                    </a:cubicBezTo>
                    <a:close/>
                    <a:moveTo>
                      <a:pt x="131" y="186"/>
                    </a:moveTo>
                    <a:cubicBezTo>
                      <a:pt x="130" y="187"/>
                      <a:pt x="129" y="188"/>
                      <a:pt x="128" y="189"/>
                    </a:cubicBezTo>
                    <a:cubicBezTo>
                      <a:pt x="127" y="188"/>
                      <a:pt x="127" y="187"/>
                      <a:pt x="127" y="186"/>
                    </a:cubicBezTo>
                    <a:cubicBezTo>
                      <a:pt x="129" y="184"/>
                      <a:pt x="131" y="183"/>
                      <a:pt x="132" y="182"/>
                    </a:cubicBezTo>
                    <a:cubicBezTo>
                      <a:pt x="132" y="183"/>
                      <a:pt x="132" y="185"/>
                      <a:pt x="131" y="186"/>
                    </a:cubicBezTo>
                    <a:close/>
                    <a:moveTo>
                      <a:pt x="135" y="180"/>
                    </a:moveTo>
                    <a:cubicBezTo>
                      <a:pt x="136" y="179"/>
                      <a:pt x="137" y="178"/>
                      <a:pt x="138" y="178"/>
                    </a:cubicBezTo>
                    <a:cubicBezTo>
                      <a:pt x="141" y="176"/>
                      <a:pt x="144" y="173"/>
                      <a:pt x="147" y="171"/>
                    </a:cubicBezTo>
                    <a:cubicBezTo>
                      <a:pt x="148" y="170"/>
                      <a:pt x="149" y="170"/>
                      <a:pt x="150" y="169"/>
                    </a:cubicBezTo>
                    <a:cubicBezTo>
                      <a:pt x="150" y="169"/>
                      <a:pt x="150" y="169"/>
                      <a:pt x="150" y="169"/>
                    </a:cubicBezTo>
                    <a:cubicBezTo>
                      <a:pt x="150" y="170"/>
                      <a:pt x="149" y="170"/>
                      <a:pt x="148" y="171"/>
                    </a:cubicBezTo>
                    <a:cubicBezTo>
                      <a:pt x="144" y="175"/>
                      <a:pt x="140" y="179"/>
                      <a:pt x="135" y="183"/>
                    </a:cubicBezTo>
                    <a:cubicBezTo>
                      <a:pt x="135" y="182"/>
                      <a:pt x="135" y="181"/>
                      <a:pt x="135" y="180"/>
                    </a:cubicBezTo>
                    <a:close/>
                    <a:moveTo>
                      <a:pt x="127" y="191"/>
                    </a:moveTo>
                    <a:cubicBezTo>
                      <a:pt x="128" y="191"/>
                      <a:pt x="128" y="192"/>
                      <a:pt x="128" y="191"/>
                    </a:cubicBezTo>
                    <a:cubicBezTo>
                      <a:pt x="126" y="193"/>
                      <a:pt x="123" y="195"/>
                      <a:pt x="120" y="197"/>
                    </a:cubicBezTo>
                    <a:cubicBezTo>
                      <a:pt x="115" y="202"/>
                      <a:pt x="109" y="206"/>
                      <a:pt x="104" y="211"/>
                    </a:cubicBezTo>
                    <a:cubicBezTo>
                      <a:pt x="101" y="214"/>
                      <a:pt x="99" y="217"/>
                      <a:pt x="96" y="219"/>
                    </a:cubicBezTo>
                    <a:cubicBezTo>
                      <a:pt x="94" y="221"/>
                      <a:pt x="93" y="222"/>
                      <a:pt x="91" y="224"/>
                    </a:cubicBezTo>
                    <a:cubicBezTo>
                      <a:pt x="91" y="223"/>
                      <a:pt x="91" y="222"/>
                      <a:pt x="91" y="221"/>
                    </a:cubicBezTo>
                    <a:cubicBezTo>
                      <a:pt x="96" y="217"/>
                      <a:pt x="100" y="213"/>
                      <a:pt x="105" y="209"/>
                    </a:cubicBezTo>
                    <a:cubicBezTo>
                      <a:pt x="112" y="203"/>
                      <a:pt x="119" y="197"/>
                      <a:pt x="126" y="192"/>
                    </a:cubicBezTo>
                    <a:cubicBezTo>
                      <a:pt x="126" y="192"/>
                      <a:pt x="126" y="192"/>
                      <a:pt x="127" y="191"/>
                    </a:cubicBezTo>
                    <a:cubicBezTo>
                      <a:pt x="127" y="191"/>
                      <a:pt x="127" y="191"/>
                      <a:pt x="127" y="191"/>
                    </a:cubicBezTo>
                    <a:close/>
                    <a:moveTo>
                      <a:pt x="134" y="186"/>
                    </a:moveTo>
                    <a:cubicBezTo>
                      <a:pt x="138" y="183"/>
                      <a:pt x="142" y="180"/>
                      <a:pt x="146" y="177"/>
                    </a:cubicBezTo>
                    <a:cubicBezTo>
                      <a:pt x="149" y="175"/>
                      <a:pt x="152" y="173"/>
                      <a:pt x="155" y="171"/>
                    </a:cubicBezTo>
                    <a:cubicBezTo>
                      <a:pt x="156" y="170"/>
                      <a:pt x="156" y="170"/>
                      <a:pt x="157" y="169"/>
                    </a:cubicBezTo>
                    <a:cubicBezTo>
                      <a:pt x="150" y="176"/>
                      <a:pt x="142" y="182"/>
                      <a:pt x="133" y="188"/>
                    </a:cubicBezTo>
                    <a:cubicBezTo>
                      <a:pt x="134" y="187"/>
                      <a:pt x="134" y="187"/>
                      <a:pt x="134" y="186"/>
                    </a:cubicBezTo>
                    <a:close/>
                    <a:moveTo>
                      <a:pt x="92" y="214"/>
                    </a:moveTo>
                    <a:cubicBezTo>
                      <a:pt x="96" y="211"/>
                      <a:pt x="99" y="207"/>
                      <a:pt x="102" y="204"/>
                    </a:cubicBezTo>
                    <a:cubicBezTo>
                      <a:pt x="108" y="199"/>
                      <a:pt x="114" y="195"/>
                      <a:pt x="120" y="191"/>
                    </a:cubicBezTo>
                    <a:cubicBezTo>
                      <a:pt x="122" y="190"/>
                      <a:pt x="123" y="189"/>
                      <a:pt x="124" y="188"/>
                    </a:cubicBezTo>
                    <a:cubicBezTo>
                      <a:pt x="124" y="189"/>
                      <a:pt x="124" y="190"/>
                      <a:pt x="125" y="190"/>
                    </a:cubicBezTo>
                    <a:cubicBezTo>
                      <a:pt x="122" y="193"/>
                      <a:pt x="119" y="195"/>
                      <a:pt x="116" y="197"/>
                    </a:cubicBezTo>
                    <a:cubicBezTo>
                      <a:pt x="111" y="201"/>
                      <a:pt x="106" y="204"/>
                      <a:pt x="102" y="208"/>
                    </a:cubicBezTo>
                    <a:cubicBezTo>
                      <a:pt x="99" y="211"/>
                      <a:pt x="94" y="215"/>
                      <a:pt x="91" y="219"/>
                    </a:cubicBezTo>
                    <a:cubicBezTo>
                      <a:pt x="91" y="217"/>
                      <a:pt x="92" y="215"/>
                      <a:pt x="92" y="214"/>
                    </a:cubicBezTo>
                    <a:close/>
                    <a:moveTo>
                      <a:pt x="124" y="193"/>
                    </a:moveTo>
                    <a:cubicBezTo>
                      <a:pt x="118" y="197"/>
                      <a:pt x="112" y="201"/>
                      <a:pt x="107" y="206"/>
                    </a:cubicBezTo>
                    <a:cubicBezTo>
                      <a:pt x="104" y="208"/>
                      <a:pt x="102" y="210"/>
                      <a:pt x="99" y="213"/>
                    </a:cubicBezTo>
                    <a:cubicBezTo>
                      <a:pt x="98" y="214"/>
                      <a:pt x="97" y="215"/>
                      <a:pt x="96" y="216"/>
                    </a:cubicBezTo>
                    <a:cubicBezTo>
                      <a:pt x="95" y="217"/>
                      <a:pt x="93" y="219"/>
                      <a:pt x="91" y="220"/>
                    </a:cubicBezTo>
                    <a:cubicBezTo>
                      <a:pt x="91" y="220"/>
                      <a:pt x="91" y="220"/>
                      <a:pt x="91" y="220"/>
                    </a:cubicBezTo>
                    <a:cubicBezTo>
                      <a:pt x="93" y="217"/>
                      <a:pt x="96" y="215"/>
                      <a:pt x="98" y="213"/>
                    </a:cubicBezTo>
                    <a:cubicBezTo>
                      <a:pt x="100" y="211"/>
                      <a:pt x="102" y="209"/>
                      <a:pt x="105" y="207"/>
                    </a:cubicBezTo>
                    <a:cubicBezTo>
                      <a:pt x="111" y="202"/>
                      <a:pt x="117" y="197"/>
                      <a:pt x="123" y="193"/>
                    </a:cubicBezTo>
                    <a:cubicBezTo>
                      <a:pt x="124" y="192"/>
                      <a:pt x="125" y="192"/>
                      <a:pt x="126" y="191"/>
                    </a:cubicBezTo>
                    <a:cubicBezTo>
                      <a:pt x="126" y="191"/>
                      <a:pt x="126" y="191"/>
                      <a:pt x="126" y="191"/>
                    </a:cubicBezTo>
                    <a:cubicBezTo>
                      <a:pt x="125" y="192"/>
                      <a:pt x="125" y="192"/>
                      <a:pt x="124" y="193"/>
                    </a:cubicBezTo>
                    <a:close/>
                    <a:moveTo>
                      <a:pt x="129" y="188"/>
                    </a:moveTo>
                    <a:cubicBezTo>
                      <a:pt x="129" y="189"/>
                      <a:pt x="128" y="189"/>
                      <a:pt x="128" y="189"/>
                    </a:cubicBezTo>
                    <a:cubicBezTo>
                      <a:pt x="129" y="188"/>
                      <a:pt x="130" y="188"/>
                      <a:pt x="131" y="187"/>
                    </a:cubicBezTo>
                    <a:cubicBezTo>
                      <a:pt x="130" y="188"/>
                      <a:pt x="130" y="188"/>
                      <a:pt x="129" y="188"/>
                    </a:cubicBezTo>
                    <a:close/>
                    <a:moveTo>
                      <a:pt x="124" y="187"/>
                    </a:moveTo>
                    <a:cubicBezTo>
                      <a:pt x="122" y="188"/>
                      <a:pt x="121" y="189"/>
                      <a:pt x="120" y="190"/>
                    </a:cubicBezTo>
                    <a:cubicBezTo>
                      <a:pt x="115" y="193"/>
                      <a:pt x="110" y="197"/>
                      <a:pt x="106" y="201"/>
                    </a:cubicBezTo>
                    <a:cubicBezTo>
                      <a:pt x="101" y="204"/>
                      <a:pt x="97" y="209"/>
                      <a:pt x="92" y="212"/>
                    </a:cubicBezTo>
                    <a:cubicBezTo>
                      <a:pt x="92" y="213"/>
                      <a:pt x="92" y="213"/>
                      <a:pt x="92" y="213"/>
                    </a:cubicBezTo>
                    <a:cubicBezTo>
                      <a:pt x="92" y="213"/>
                      <a:pt x="92" y="213"/>
                      <a:pt x="92" y="212"/>
                    </a:cubicBezTo>
                    <a:cubicBezTo>
                      <a:pt x="92" y="211"/>
                      <a:pt x="94" y="209"/>
                      <a:pt x="95" y="209"/>
                    </a:cubicBezTo>
                    <a:cubicBezTo>
                      <a:pt x="97" y="207"/>
                      <a:pt x="99" y="204"/>
                      <a:pt x="102" y="202"/>
                    </a:cubicBezTo>
                    <a:cubicBezTo>
                      <a:pt x="106" y="198"/>
                      <a:pt x="111" y="194"/>
                      <a:pt x="116" y="190"/>
                    </a:cubicBezTo>
                    <a:cubicBezTo>
                      <a:pt x="119" y="188"/>
                      <a:pt x="121" y="185"/>
                      <a:pt x="124" y="183"/>
                    </a:cubicBezTo>
                    <a:cubicBezTo>
                      <a:pt x="124" y="185"/>
                      <a:pt x="124" y="186"/>
                      <a:pt x="124" y="187"/>
                    </a:cubicBezTo>
                    <a:close/>
                    <a:moveTo>
                      <a:pt x="91" y="230"/>
                    </a:moveTo>
                    <a:cubicBezTo>
                      <a:pt x="93" y="229"/>
                      <a:pt x="94" y="228"/>
                      <a:pt x="95" y="227"/>
                    </a:cubicBezTo>
                    <a:cubicBezTo>
                      <a:pt x="94" y="229"/>
                      <a:pt x="93" y="230"/>
                      <a:pt x="91" y="231"/>
                    </a:cubicBezTo>
                    <a:cubicBezTo>
                      <a:pt x="91" y="231"/>
                      <a:pt x="91" y="230"/>
                      <a:pt x="91" y="230"/>
                    </a:cubicBezTo>
                    <a:close/>
                    <a:moveTo>
                      <a:pt x="91" y="226"/>
                    </a:moveTo>
                    <a:cubicBezTo>
                      <a:pt x="92" y="225"/>
                      <a:pt x="93" y="225"/>
                      <a:pt x="94" y="224"/>
                    </a:cubicBezTo>
                    <a:cubicBezTo>
                      <a:pt x="93" y="225"/>
                      <a:pt x="92" y="227"/>
                      <a:pt x="91" y="228"/>
                    </a:cubicBezTo>
                    <a:cubicBezTo>
                      <a:pt x="91" y="227"/>
                      <a:pt x="91" y="226"/>
                      <a:pt x="91" y="226"/>
                    </a:cubicBezTo>
                    <a:close/>
                    <a:moveTo>
                      <a:pt x="92" y="198"/>
                    </a:moveTo>
                    <a:cubicBezTo>
                      <a:pt x="96" y="193"/>
                      <a:pt x="101" y="189"/>
                      <a:pt x="106" y="186"/>
                    </a:cubicBezTo>
                    <a:cubicBezTo>
                      <a:pt x="106" y="185"/>
                      <a:pt x="107" y="184"/>
                      <a:pt x="108" y="184"/>
                    </a:cubicBezTo>
                    <a:cubicBezTo>
                      <a:pt x="110" y="182"/>
                      <a:pt x="112" y="181"/>
                      <a:pt x="114" y="180"/>
                    </a:cubicBezTo>
                    <a:cubicBezTo>
                      <a:pt x="107" y="187"/>
                      <a:pt x="99" y="193"/>
                      <a:pt x="92" y="200"/>
                    </a:cubicBezTo>
                    <a:cubicBezTo>
                      <a:pt x="92" y="200"/>
                      <a:pt x="92" y="199"/>
                      <a:pt x="92" y="198"/>
                    </a:cubicBezTo>
                    <a:close/>
                    <a:moveTo>
                      <a:pt x="92" y="201"/>
                    </a:moveTo>
                    <a:cubicBezTo>
                      <a:pt x="93" y="200"/>
                      <a:pt x="94" y="199"/>
                      <a:pt x="95" y="198"/>
                    </a:cubicBezTo>
                    <a:cubicBezTo>
                      <a:pt x="98" y="195"/>
                      <a:pt x="101" y="192"/>
                      <a:pt x="104" y="190"/>
                    </a:cubicBezTo>
                    <a:cubicBezTo>
                      <a:pt x="108" y="186"/>
                      <a:pt x="112" y="183"/>
                      <a:pt x="116" y="179"/>
                    </a:cubicBezTo>
                    <a:cubicBezTo>
                      <a:pt x="117" y="179"/>
                      <a:pt x="118" y="178"/>
                      <a:pt x="120" y="178"/>
                    </a:cubicBezTo>
                    <a:cubicBezTo>
                      <a:pt x="117" y="180"/>
                      <a:pt x="115" y="181"/>
                      <a:pt x="113" y="183"/>
                    </a:cubicBezTo>
                    <a:cubicBezTo>
                      <a:pt x="107" y="188"/>
                      <a:pt x="101" y="193"/>
                      <a:pt x="95" y="198"/>
                    </a:cubicBezTo>
                    <a:cubicBezTo>
                      <a:pt x="94" y="199"/>
                      <a:pt x="93" y="200"/>
                      <a:pt x="92" y="201"/>
                    </a:cubicBezTo>
                    <a:cubicBezTo>
                      <a:pt x="92" y="201"/>
                      <a:pt x="92" y="201"/>
                      <a:pt x="92" y="201"/>
                    </a:cubicBezTo>
                    <a:close/>
                    <a:moveTo>
                      <a:pt x="126" y="178"/>
                    </a:moveTo>
                    <a:cubicBezTo>
                      <a:pt x="124" y="180"/>
                      <a:pt x="121" y="182"/>
                      <a:pt x="118" y="184"/>
                    </a:cubicBezTo>
                    <a:cubicBezTo>
                      <a:pt x="110" y="191"/>
                      <a:pt x="102" y="198"/>
                      <a:pt x="94" y="205"/>
                    </a:cubicBezTo>
                    <a:cubicBezTo>
                      <a:pt x="94" y="205"/>
                      <a:pt x="93" y="207"/>
                      <a:pt x="92" y="207"/>
                    </a:cubicBezTo>
                    <a:cubicBezTo>
                      <a:pt x="92" y="207"/>
                      <a:pt x="92" y="207"/>
                      <a:pt x="92" y="207"/>
                    </a:cubicBezTo>
                    <a:cubicBezTo>
                      <a:pt x="92" y="207"/>
                      <a:pt x="92" y="207"/>
                      <a:pt x="92" y="206"/>
                    </a:cubicBezTo>
                    <a:cubicBezTo>
                      <a:pt x="94" y="205"/>
                      <a:pt x="96" y="203"/>
                      <a:pt x="98" y="201"/>
                    </a:cubicBezTo>
                    <a:cubicBezTo>
                      <a:pt x="101" y="198"/>
                      <a:pt x="105" y="195"/>
                      <a:pt x="108" y="191"/>
                    </a:cubicBezTo>
                    <a:cubicBezTo>
                      <a:pt x="115" y="186"/>
                      <a:pt x="122" y="180"/>
                      <a:pt x="128" y="174"/>
                    </a:cubicBezTo>
                    <a:cubicBezTo>
                      <a:pt x="128" y="175"/>
                      <a:pt x="127" y="176"/>
                      <a:pt x="126" y="178"/>
                    </a:cubicBezTo>
                    <a:close/>
                    <a:moveTo>
                      <a:pt x="115" y="188"/>
                    </a:moveTo>
                    <a:cubicBezTo>
                      <a:pt x="118" y="185"/>
                      <a:pt x="122" y="182"/>
                      <a:pt x="126" y="179"/>
                    </a:cubicBezTo>
                    <a:cubicBezTo>
                      <a:pt x="125" y="180"/>
                      <a:pt x="125" y="182"/>
                      <a:pt x="124" y="183"/>
                    </a:cubicBezTo>
                    <a:cubicBezTo>
                      <a:pt x="120" y="186"/>
                      <a:pt x="116" y="188"/>
                      <a:pt x="113" y="191"/>
                    </a:cubicBezTo>
                    <a:cubicBezTo>
                      <a:pt x="108" y="195"/>
                      <a:pt x="104" y="199"/>
                      <a:pt x="100" y="203"/>
                    </a:cubicBezTo>
                    <a:cubicBezTo>
                      <a:pt x="97" y="205"/>
                      <a:pt x="94" y="208"/>
                      <a:pt x="92" y="211"/>
                    </a:cubicBezTo>
                    <a:cubicBezTo>
                      <a:pt x="92" y="210"/>
                      <a:pt x="92" y="209"/>
                      <a:pt x="92" y="208"/>
                    </a:cubicBezTo>
                    <a:cubicBezTo>
                      <a:pt x="100" y="202"/>
                      <a:pt x="107" y="195"/>
                      <a:pt x="115" y="188"/>
                    </a:cubicBezTo>
                    <a:close/>
                    <a:moveTo>
                      <a:pt x="91" y="233"/>
                    </a:moveTo>
                    <a:cubicBezTo>
                      <a:pt x="94" y="232"/>
                      <a:pt x="96" y="230"/>
                      <a:pt x="98" y="228"/>
                    </a:cubicBezTo>
                    <a:cubicBezTo>
                      <a:pt x="101" y="224"/>
                      <a:pt x="106" y="221"/>
                      <a:pt x="109" y="218"/>
                    </a:cubicBezTo>
                    <a:cubicBezTo>
                      <a:pt x="117" y="211"/>
                      <a:pt x="126" y="205"/>
                      <a:pt x="134" y="199"/>
                    </a:cubicBezTo>
                    <a:cubicBezTo>
                      <a:pt x="138" y="197"/>
                      <a:pt x="143" y="194"/>
                      <a:pt x="147" y="191"/>
                    </a:cubicBezTo>
                    <a:cubicBezTo>
                      <a:pt x="140" y="196"/>
                      <a:pt x="134" y="201"/>
                      <a:pt x="128" y="206"/>
                    </a:cubicBezTo>
                    <a:cubicBezTo>
                      <a:pt x="120" y="211"/>
                      <a:pt x="113" y="217"/>
                      <a:pt x="106" y="224"/>
                    </a:cubicBezTo>
                    <a:cubicBezTo>
                      <a:pt x="103" y="227"/>
                      <a:pt x="100" y="230"/>
                      <a:pt x="97" y="233"/>
                    </a:cubicBezTo>
                    <a:cubicBezTo>
                      <a:pt x="95" y="234"/>
                      <a:pt x="93" y="236"/>
                      <a:pt x="92" y="237"/>
                    </a:cubicBezTo>
                    <a:cubicBezTo>
                      <a:pt x="92" y="236"/>
                      <a:pt x="91" y="235"/>
                      <a:pt x="91" y="233"/>
                    </a:cubicBezTo>
                    <a:close/>
                    <a:moveTo>
                      <a:pt x="92" y="238"/>
                    </a:moveTo>
                    <a:cubicBezTo>
                      <a:pt x="92" y="238"/>
                      <a:pt x="93" y="237"/>
                      <a:pt x="93" y="237"/>
                    </a:cubicBezTo>
                    <a:cubicBezTo>
                      <a:pt x="94" y="236"/>
                      <a:pt x="95" y="235"/>
                      <a:pt x="96" y="234"/>
                    </a:cubicBezTo>
                    <a:cubicBezTo>
                      <a:pt x="99" y="232"/>
                      <a:pt x="101" y="229"/>
                      <a:pt x="104" y="227"/>
                    </a:cubicBezTo>
                    <a:cubicBezTo>
                      <a:pt x="115" y="216"/>
                      <a:pt x="127" y="207"/>
                      <a:pt x="139" y="198"/>
                    </a:cubicBezTo>
                    <a:cubicBezTo>
                      <a:pt x="151" y="189"/>
                      <a:pt x="162" y="180"/>
                      <a:pt x="172" y="171"/>
                    </a:cubicBezTo>
                    <a:cubicBezTo>
                      <a:pt x="173" y="171"/>
                      <a:pt x="173" y="170"/>
                      <a:pt x="173" y="170"/>
                    </a:cubicBezTo>
                    <a:cubicBezTo>
                      <a:pt x="173" y="170"/>
                      <a:pt x="174" y="170"/>
                      <a:pt x="174" y="170"/>
                    </a:cubicBezTo>
                    <a:cubicBezTo>
                      <a:pt x="174" y="169"/>
                      <a:pt x="175" y="169"/>
                      <a:pt x="175" y="169"/>
                    </a:cubicBezTo>
                    <a:cubicBezTo>
                      <a:pt x="175" y="168"/>
                      <a:pt x="175" y="168"/>
                      <a:pt x="176" y="168"/>
                    </a:cubicBezTo>
                    <a:cubicBezTo>
                      <a:pt x="176" y="170"/>
                      <a:pt x="176" y="171"/>
                      <a:pt x="176" y="173"/>
                    </a:cubicBezTo>
                    <a:cubicBezTo>
                      <a:pt x="153" y="193"/>
                      <a:pt x="127" y="207"/>
                      <a:pt x="105" y="227"/>
                    </a:cubicBezTo>
                    <a:cubicBezTo>
                      <a:pt x="100" y="231"/>
                      <a:pt x="96" y="236"/>
                      <a:pt x="92" y="239"/>
                    </a:cubicBezTo>
                    <a:cubicBezTo>
                      <a:pt x="92" y="239"/>
                      <a:pt x="92" y="239"/>
                      <a:pt x="92" y="238"/>
                    </a:cubicBezTo>
                    <a:close/>
                    <a:moveTo>
                      <a:pt x="175" y="164"/>
                    </a:moveTo>
                    <a:cubicBezTo>
                      <a:pt x="175" y="165"/>
                      <a:pt x="175" y="166"/>
                      <a:pt x="176" y="167"/>
                    </a:cubicBezTo>
                    <a:cubicBezTo>
                      <a:pt x="174" y="168"/>
                      <a:pt x="173" y="169"/>
                      <a:pt x="172" y="170"/>
                    </a:cubicBezTo>
                    <a:cubicBezTo>
                      <a:pt x="171" y="171"/>
                      <a:pt x="171" y="171"/>
                      <a:pt x="170" y="171"/>
                    </a:cubicBezTo>
                    <a:cubicBezTo>
                      <a:pt x="168" y="173"/>
                      <a:pt x="166" y="174"/>
                      <a:pt x="165" y="176"/>
                    </a:cubicBezTo>
                    <a:cubicBezTo>
                      <a:pt x="158" y="181"/>
                      <a:pt x="151" y="186"/>
                      <a:pt x="145" y="191"/>
                    </a:cubicBezTo>
                    <a:cubicBezTo>
                      <a:pt x="133" y="200"/>
                      <a:pt x="120" y="208"/>
                      <a:pt x="109" y="218"/>
                    </a:cubicBezTo>
                    <a:cubicBezTo>
                      <a:pt x="103" y="222"/>
                      <a:pt x="98" y="228"/>
                      <a:pt x="92" y="232"/>
                    </a:cubicBezTo>
                    <a:cubicBezTo>
                      <a:pt x="92" y="232"/>
                      <a:pt x="92" y="232"/>
                      <a:pt x="91" y="233"/>
                    </a:cubicBezTo>
                    <a:cubicBezTo>
                      <a:pt x="91" y="232"/>
                      <a:pt x="91" y="232"/>
                      <a:pt x="91" y="232"/>
                    </a:cubicBezTo>
                    <a:cubicBezTo>
                      <a:pt x="92" y="232"/>
                      <a:pt x="92" y="231"/>
                      <a:pt x="93" y="231"/>
                    </a:cubicBezTo>
                    <a:cubicBezTo>
                      <a:pt x="94" y="230"/>
                      <a:pt x="95" y="229"/>
                      <a:pt x="96" y="227"/>
                    </a:cubicBezTo>
                    <a:cubicBezTo>
                      <a:pt x="99" y="225"/>
                      <a:pt x="101" y="222"/>
                      <a:pt x="104" y="219"/>
                    </a:cubicBezTo>
                    <a:cubicBezTo>
                      <a:pt x="115" y="209"/>
                      <a:pt x="127" y="200"/>
                      <a:pt x="139" y="191"/>
                    </a:cubicBezTo>
                    <a:cubicBezTo>
                      <a:pt x="143" y="188"/>
                      <a:pt x="148" y="184"/>
                      <a:pt x="153" y="181"/>
                    </a:cubicBezTo>
                    <a:cubicBezTo>
                      <a:pt x="156" y="178"/>
                      <a:pt x="159" y="176"/>
                      <a:pt x="163" y="173"/>
                    </a:cubicBezTo>
                    <a:cubicBezTo>
                      <a:pt x="165" y="171"/>
                      <a:pt x="166" y="170"/>
                      <a:pt x="168" y="168"/>
                    </a:cubicBezTo>
                    <a:cubicBezTo>
                      <a:pt x="169" y="167"/>
                      <a:pt x="170" y="166"/>
                      <a:pt x="172" y="166"/>
                    </a:cubicBezTo>
                    <a:cubicBezTo>
                      <a:pt x="173" y="165"/>
                      <a:pt x="173" y="165"/>
                      <a:pt x="173" y="165"/>
                    </a:cubicBezTo>
                    <a:cubicBezTo>
                      <a:pt x="174" y="164"/>
                      <a:pt x="174" y="164"/>
                      <a:pt x="174" y="164"/>
                    </a:cubicBezTo>
                    <a:cubicBezTo>
                      <a:pt x="175" y="164"/>
                      <a:pt x="175" y="163"/>
                      <a:pt x="174" y="163"/>
                    </a:cubicBezTo>
                    <a:cubicBezTo>
                      <a:pt x="174" y="163"/>
                      <a:pt x="173" y="164"/>
                      <a:pt x="173" y="164"/>
                    </a:cubicBezTo>
                    <a:cubicBezTo>
                      <a:pt x="173" y="164"/>
                      <a:pt x="173" y="164"/>
                      <a:pt x="173" y="164"/>
                    </a:cubicBezTo>
                    <a:cubicBezTo>
                      <a:pt x="166" y="168"/>
                      <a:pt x="159" y="174"/>
                      <a:pt x="153" y="179"/>
                    </a:cubicBezTo>
                    <a:cubicBezTo>
                      <a:pt x="147" y="184"/>
                      <a:pt x="142" y="188"/>
                      <a:pt x="136" y="192"/>
                    </a:cubicBezTo>
                    <a:cubicBezTo>
                      <a:pt x="135" y="193"/>
                      <a:pt x="134" y="194"/>
                      <a:pt x="132" y="195"/>
                    </a:cubicBezTo>
                    <a:cubicBezTo>
                      <a:pt x="118" y="205"/>
                      <a:pt x="106" y="216"/>
                      <a:pt x="93" y="228"/>
                    </a:cubicBezTo>
                    <a:cubicBezTo>
                      <a:pt x="92" y="229"/>
                      <a:pt x="92" y="229"/>
                      <a:pt x="91" y="229"/>
                    </a:cubicBezTo>
                    <a:cubicBezTo>
                      <a:pt x="91" y="229"/>
                      <a:pt x="91" y="229"/>
                      <a:pt x="91" y="229"/>
                    </a:cubicBezTo>
                    <a:cubicBezTo>
                      <a:pt x="92" y="228"/>
                      <a:pt x="93" y="228"/>
                      <a:pt x="93" y="227"/>
                    </a:cubicBezTo>
                    <a:cubicBezTo>
                      <a:pt x="94" y="226"/>
                      <a:pt x="96" y="224"/>
                      <a:pt x="97" y="223"/>
                    </a:cubicBezTo>
                    <a:cubicBezTo>
                      <a:pt x="98" y="221"/>
                      <a:pt x="100" y="219"/>
                      <a:pt x="101" y="218"/>
                    </a:cubicBezTo>
                    <a:cubicBezTo>
                      <a:pt x="103" y="216"/>
                      <a:pt x="105" y="214"/>
                      <a:pt x="107" y="212"/>
                    </a:cubicBezTo>
                    <a:cubicBezTo>
                      <a:pt x="114" y="206"/>
                      <a:pt x="121" y="201"/>
                      <a:pt x="129" y="195"/>
                    </a:cubicBezTo>
                    <a:cubicBezTo>
                      <a:pt x="129" y="195"/>
                      <a:pt x="129" y="195"/>
                      <a:pt x="129" y="195"/>
                    </a:cubicBezTo>
                    <a:cubicBezTo>
                      <a:pt x="133" y="192"/>
                      <a:pt x="138" y="188"/>
                      <a:pt x="143" y="185"/>
                    </a:cubicBezTo>
                    <a:cubicBezTo>
                      <a:pt x="144" y="184"/>
                      <a:pt x="145" y="183"/>
                      <a:pt x="146" y="182"/>
                    </a:cubicBezTo>
                    <a:cubicBezTo>
                      <a:pt x="147" y="181"/>
                      <a:pt x="148" y="181"/>
                      <a:pt x="149" y="180"/>
                    </a:cubicBezTo>
                    <a:cubicBezTo>
                      <a:pt x="156" y="175"/>
                      <a:pt x="163" y="170"/>
                      <a:pt x="169" y="164"/>
                    </a:cubicBezTo>
                    <a:cubicBezTo>
                      <a:pt x="169" y="164"/>
                      <a:pt x="170" y="164"/>
                      <a:pt x="170" y="164"/>
                    </a:cubicBezTo>
                    <a:cubicBezTo>
                      <a:pt x="172" y="163"/>
                      <a:pt x="173" y="163"/>
                      <a:pt x="175" y="163"/>
                    </a:cubicBezTo>
                    <a:cubicBezTo>
                      <a:pt x="175" y="163"/>
                      <a:pt x="175" y="163"/>
                      <a:pt x="175" y="164"/>
                    </a:cubicBezTo>
                    <a:close/>
                    <a:moveTo>
                      <a:pt x="154" y="179"/>
                    </a:moveTo>
                    <a:cubicBezTo>
                      <a:pt x="156" y="177"/>
                      <a:pt x="158" y="176"/>
                      <a:pt x="160" y="174"/>
                    </a:cubicBezTo>
                    <a:cubicBezTo>
                      <a:pt x="158" y="175"/>
                      <a:pt x="157" y="177"/>
                      <a:pt x="155" y="178"/>
                    </a:cubicBezTo>
                    <a:cubicBezTo>
                      <a:pt x="155" y="178"/>
                      <a:pt x="154" y="179"/>
                      <a:pt x="154" y="179"/>
                    </a:cubicBezTo>
                    <a:close/>
                    <a:moveTo>
                      <a:pt x="173" y="160"/>
                    </a:moveTo>
                    <a:cubicBezTo>
                      <a:pt x="173" y="160"/>
                      <a:pt x="173" y="160"/>
                      <a:pt x="173" y="160"/>
                    </a:cubicBezTo>
                    <a:cubicBezTo>
                      <a:pt x="172" y="161"/>
                      <a:pt x="171" y="161"/>
                      <a:pt x="170" y="161"/>
                    </a:cubicBezTo>
                    <a:cubicBezTo>
                      <a:pt x="170" y="160"/>
                      <a:pt x="170" y="159"/>
                      <a:pt x="170" y="159"/>
                    </a:cubicBezTo>
                    <a:cubicBezTo>
                      <a:pt x="171" y="159"/>
                      <a:pt x="171" y="159"/>
                      <a:pt x="171" y="159"/>
                    </a:cubicBezTo>
                    <a:cubicBezTo>
                      <a:pt x="172" y="159"/>
                      <a:pt x="173" y="158"/>
                      <a:pt x="173" y="158"/>
                    </a:cubicBezTo>
                    <a:cubicBezTo>
                      <a:pt x="173" y="159"/>
                      <a:pt x="173" y="159"/>
                      <a:pt x="173" y="160"/>
                    </a:cubicBezTo>
                    <a:close/>
                    <a:moveTo>
                      <a:pt x="167" y="160"/>
                    </a:moveTo>
                    <a:cubicBezTo>
                      <a:pt x="167" y="160"/>
                      <a:pt x="167" y="161"/>
                      <a:pt x="167" y="161"/>
                    </a:cubicBezTo>
                    <a:cubicBezTo>
                      <a:pt x="167" y="161"/>
                      <a:pt x="166" y="161"/>
                      <a:pt x="165" y="161"/>
                    </a:cubicBezTo>
                    <a:cubicBezTo>
                      <a:pt x="165" y="161"/>
                      <a:pt x="165" y="160"/>
                      <a:pt x="165" y="160"/>
                    </a:cubicBezTo>
                    <a:cubicBezTo>
                      <a:pt x="166" y="160"/>
                      <a:pt x="167" y="160"/>
                      <a:pt x="167" y="159"/>
                    </a:cubicBezTo>
                    <a:cubicBezTo>
                      <a:pt x="167" y="160"/>
                      <a:pt x="167" y="160"/>
                      <a:pt x="167" y="160"/>
                    </a:cubicBezTo>
                    <a:close/>
                    <a:moveTo>
                      <a:pt x="162" y="162"/>
                    </a:moveTo>
                    <a:cubicBezTo>
                      <a:pt x="161" y="162"/>
                      <a:pt x="160" y="162"/>
                      <a:pt x="159" y="162"/>
                    </a:cubicBezTo>
                    <a:cubicBezTo>
                      <a:pt x="159" y="162"/>
                      <a:pt x="159" y="162"/>
                      <a:pt x="159" y="161"/>
                    </a:cubicBezTo>
                    <a:cubicBezTo>
                      <a:pt x="160" y="161"/>
                      <a:pt x="161" y="161"/>
                      <a:pt x="162" y="160"/>
                    </a:cubicBezTo>
                    <a:cubicBezTo>
                      <a:pt x="162" y="161"/>
                      <a:pt x="162" y="161"/>
                      <a:pt x="162" y="162"/>
                    </a:cubicBezTo>
                    <a:close/>
                    <a:moveTo>
                      <a:pt x="156" y="163"/>
                    </a:moveTo>
                    <a:cubicBezTo>
                      <a:pt x="155" y="163"/>
                      <a:pt x="153" y="163"/>
                      <a:pt x="152" y="164"/>
                    </a:cubicBezTo>
                    <a:cubicBezTo>
                      <a:pt x="152" y="164"/>
                      <a:pt x="152" y="163"/>
                      <a:pt x="152" y="163"/>
                    </a:cubicBezTo>
                    <a:cubicBezTo>
                      <a:pt x="153" y="163"/>
                      <a:pt x="155" y="162"/>
                      <a:pt x="156" y="162"/>
                    </a:cubicBezTo>
                    <a:cubicBezTo>
                      <a:pt x="156" y="162"/>
                      <a:pt x="156" y="163"/>
                      <a:pt x="156" y="163"/>
                    </a:cubicBezTo>
                    <a:close/>
                    <a:moveTo>
                      <a:pt x="149" y="164"/>
                    </a:moveTo>
                    <a:cubicBezTo>
                      <a:pt x="146" y="165"/>
                      <a:pt x="142" y="166"/>
                      <a:pt x="139" y="167"/>
                    </a:cubicBezTo>
                    <a:cubicBezTo>
                      <a:pt x="142" y="166"/>
                      <a:pt x="146" y="165"/>
                      <a:pt x="149" y="164"/>
                    </a:cubicBezTo>
                    <a:cubicBezTo>
                      <a:pt x="149" y="164"/>
                      <a:pt x="149" y="164"/>
                      <a:pt x="149" y="164"/>
                    </a:cubicBezTo>
                    <a:close/>
                    <a:moveTo>
                      <a:pt x="92" y="192"/>
                    </a:moveTo>
                    <a:cubicBezTo>
                      <a:pt x="92" y="192"/>
                      <a:pt x="92" y="192"/>
                      <a:pt x="92" y="192"/>
                    </a:cubicBezTo>
                    <a:cubicBezTo>
                      <a:pt x="93" y="191"/>
                      <a:pt x="94" y="191"/>
                      <a:pt x="94" y="190"/>
                    </a:cubicBezTo>
                    <a:cubicBezTo>
                      <a:pt x="94" y="191"/>
                      <a:pt x="93" y="191"/>
                      <a:pt x="92" y="192"/>
                    </a:cubicBezTo>
                    <a:close/>
                    <a:moveTo>
                      <a:pt x="92" y="202"/>
                    </a:moveTo>
                    <a:cubicBezTo>
                      <a:pt x="94" y="200"/>
                      <a:pt x="96" y="199"/>
                      <a:pt x="98" y="197"/>
                    </a:cubicBezTo>
                    <a:cubicBezTo>
                      <a:pt x="101" y="193"/>
                      <a:pt x="105" y="190"/>
                      <a:pt x="110" y="187"/>
                    </a:cubicBezTo>
                    <a:cubicBezTo>
                      <a:pt x="113" y="184"/>
                      <a:pt x="116" y="182"/>
                      <a:pt x="119" y="179"/>
                    </a:cubicBezTo>
                    <a:cubicBezTo>
                      <a:pt x="121" y="178"/>
                      <a:pt x="122" y="177"/>
                      <a:pt x="123" y="176"/>
                    </a:cubicBezTo>
                    <a:cubicBezTo>
                      <a:pt x="124" y="176"/>
                      <a:pt x="125" y="175"/>
                      <a:pt x="126" y="175"/>
                    </a:cubicBezTo>
                    <a:cubicBezTo>
                      <a:pt x="126" y="175"/>
                      <a:pt x="126" y="175"/>
                      <a:pt x="127" y="175"/>
                    </a:cubicBezTo>
                    <a:cubicBezTo>
                      <a:pt x="120" y="181"/>
                      <a:pt x="113" y="186"/>
                      <a:pt x="107" y="192"/>
                    </a:cubicBezTo>
                    <a:cubicBezTo>
                      <a:pt x="103" y="195"/>
                      <a:pt x="100" y="198"/>
                      <a:pt x="97" y="201"/>
                    </a:cubicBezTo>
                    <a:cubicBezTo>
                      <a:pt x="95" y="203"/>
                      <a:pt x="93" y="204"/>
                      <a:pt x="92" y="206"/>
                    </a:cubicBezTo>
                    <a:cubicBezTo>
                      <a:pt x="92" y="205"/>
                      <a:pt x="92" y="203"/>
                      <a:pt x="92" y="202"/>
                    </a:cubicBezTo>
                    <a:close/>
                    <a:moveTo>
                      <a:pt x="96" y="237"/>
                    </a:moveTo>
                    <a:cubicBezTo>
                      <a:pt x="98" y="234"/>
                      <a:pt x="101" y="231"/>
                      <a:pt x="104" y="228"/>
                    </a:cubicBezTo>
                    <a:cubicBezTo>
                      <a:pt x="112" y="221"/>
                      <a:pt x="121" y="215"/>
                      <a:pt x="129" y="208"/>
                    </a:cubicBezTo>
                    <a:cubicBezTo>
                      <a:pt x="145" y="197"/>
                      <a:pt x="161" y="187"/>
                      <a:pt x="176" y="174"/>
                    </a:cubicBezTo>
                    <a:cubicBezTo>
                      <a:pt x="176" y="176"/>
                      <a:pt x="176" y="177"/>
                      <a:pt x="176" y="178"/>
                    </a:cubicBezTo>
                    <a:cubicBezTo>
                      <a:pt x="174" y="181"/>
                      <a:pt x="171" y="182"/>
                      <a:pt x="168" y="184"/>
                    </a:cubicBezTo>
                    <a:cubicBezTo>
                      <a:pt x="164" y="188"/>
                      <a:pt x="160" y="191"/>
                      <a:pt x="156" y="194"/>
                    </a:cubicBezTo>
                    <a:cubicBezTo>
                      <a:pt x="148" y="199"/>
                      <a:pt x="140" y="204"/>
                      <a:pt x="132" y="210"/>
                    </a:cubicBezTo>
                    <a:cubicBezTo>
                      <a:pt x="125" y="215"/>
                      <a:pt x="119" y="221"/>
                      <a:pt x="112" y="226"/>
                    </a:cubicBezTo>
                    <a:cubicBezTo>
                      <a:pt x="105" y="232"/>
                      <a:pt x="99" y="238"/>
                      <a:pt x="92" y="243"/>
                    </a:cubicBezTo>
                    <a:cubicBezTo>
                      <a:pt x="92" y="242"/>
                      <a:pt x="92" y="241"/>
                      <a:pt x="92" y="240"/>
                    </a:cubicBezTo>
                    <a:cubicBezTo>
                      <a:pt x="93" y="239"/>
                      <a:pt x="94" y="238"/>
                      <a:pt x="96" y="237"/>
                    </a:cubicBezTo>
                    <a:close/>
                    <a:moveTo>
                      <a:pt x="98" y="258"/>
                    </a:moveTo>
                    <a:cubicBezTo>
                      <a:pt x="101" y="255"/>
                      <a:pt x="106" y="252"/>
                      <a:pt x="110" y="249"/>
                    </a:cubicBezTo>
                    <a:cubicBezTo>
                      <a:pt x="117" y="244"/>
                      <a:pt x="125" y="239"/>
                      <a:pt x="132" y="233"/>
                    </a:cubicBezTo>
                    <a:cubicBezTo>
                      <a:pt x="146" y="224"/>
                      <a:pt x="162" y="213"/>
                      <a:pt x="174" y="202"/>
                    </a:cubicBezTo>
                    <a:cubicBezTo>
                      <a:pt x="161" y="214"/>
                      <a:pt x="146" y="224"/>
                      <a:pt x="132" y="235"/>
                    </a:cubicBezTo>
                    <a:cubicBezTo>
                      <a:pt x="125" y="241"/>
                      <a:pt x="118" y="246"/>
                      <a:pt x="111" y="251"/>
                    </a:cubicBezTo>
                    <a:cubicBezTo>
                      <a:pt x="105" y="256"/>
                      <a:pt x="98" y="260"/>
                      <a:pt x="93" y="266"/>
                    </a:cubicBezTo>
                    <a:cubicBezTo>
                      <a:pt x="93" y="265"/>
                      <a:pt x="93" y="264"/>
                      <a:pt x="93" y="263"/>
                    </a:cubicBezTo>
                    <a:cubicBezTo>
                      <a:pt x="94" y="261"/>
                      <a:pt x="96" y="260"/>
                      <a:pt x="98" y="258"/>
                    </a:cubicBezTo>
                    <a:close/>
                    <a:moveTo>
                      <a:pt x="110" y="260"/>
                    </a:moveTo>
                    <a:cubicBezTo>
                      <a:pt x="118" y="254"/>
                      <a:pt x="125" y="248"/>
                      <a:pt x="133" y="243"/>
                    </a:cubicBezTo>
                    <a:cubicBezTo>
                      <a:pt x="135" y="242"/>
                      <a:pt x="137" y="241"/>
                      <a:pt x="138" y="240"/>
                    </a:cubicBezTo>
                    <a:cubicBezTo>
                      <a:pt x="136" y="241"/>
                      <a:pt x="135" y="243"/>
                      <a:pt x="133" y="244"/>
                    </a:cubicBezTo>
                    <a:cubicBezTo>
                      <a:pt x="119" y="253"/>
                      <a:pt x="105" y="264"/>
                      <a:pt x="93" y="276"/>
                    </a:cubicBezTo>
                    <a:cubicBezTo>
                      <a:pt x="93" y="275"/>
                      <a:pt x="93" y="274"/>
                      <a:pt x="93" y="274"/>
                    </a:cubicBezTo>
                    <a:cubicBezTo>
                      <a:pt x="99" y="270"/>
                      <a:pt x="104" y="264"/>
                      <a:pt x="110" y="260"/>
                    </a:cubicBezTo>
                    <a:close/>
                    <a:moveTo>
                      <a:pt x="100" y="301"/>
                    </a:moveTo>
                    <a:cubicBezTo>
                      <a:pt x="103" y="298"/>
                      <a:pt x="106" y="296"/>
                      <a:pt x="109" y="294"/>
                    </a:cubicBezTo>
                    <a:cubicBezTo>
                      <a:pt x="109" y="294"/>
                      <a:pt x="109" y="294"/>
                      <a:pt x="110" y="294"/>
                    </a:cubicBezTo>
                    <a:cubicBezTo>
                      <a:pt x="105" y="297"/>
                      <a:pt x="102" y="301"/>
                      <a:pt x="98" y="304"/>
                    </a:cubicBezTo>
                    <a:cubicBezTo>
                      <a:pt x="97" y="304"/>
                      <a:pt x="97" y="304"/>
                      <a:pt x="96" y="303"/>
                    </a:cubicBezTo>
                    <a:cubicBezTo>
                      <a:pt x="96" y="303"/>
                      <a:pt x="96" y="303"/>
                      <a:pt x="96" y="303"/>
                    </a:cubicBezTo>
                    <a:cubicBezTo>
                      <a:pt x="98" y="303"/>
                      <a:pt x="99" y="302"/>
                      <a:pt x="100" y="301"/>
                    </a:cubicBezTo>
                    <a:close/>
                    <a:moveTo>
                      <a:pt x="115" y="294"/>
                    </a:moveTo>
                    <a:cubicBezTo>
                      <a:pt x="121" y="289"/>
                      <a:pt x="128" y="284"/>
                      <a:pt x="135" y="278"/>
                    </a:cubicBezTo>
                    <a:cubicBezTo>
                      <a:pt x="142" y="273"/>
                      <a:pt x="148" y="267"/>
                      <a:pt x="154" y="262"/>
                    </a:cubicBezTo>
                    <a:cubicBezTo>
                      <a:pt x="159" y="257"/>
                      <a:pt x="165" y="254"/>
                      <a:pt x="170" y="250"/>
                    </a:cubicBezTo>
                    <a:cubicBezTo>
                      <a:pt x="170" y="252"/>
                      <a:pt x="170" y="254"/>
                      <a:pt x="170" y="256"/>
                    </a:cubicBezTo>
                    <a:cubicBezTo>
                      <a:pt x="167" y="257"/>
                      <a:pt x="166" y="259"/>
                      <a:pt x="163" y="260"/>
                    </a:cubicBezTo>
                    <a:cubicBezTo>
                      <a:pt x="160" y="263"/>
                      <a:pt x="157" y="265"/>
                      <a:pt x="154" y="267"/>
                    </a:cubicBezTo>
                    <a:cubicBezTo>
                      <a:pt x="147" y="272"/>
                      <a:pt x="141" y="276"/>
                      <a:pt x="135" y="281"/>
                    </a:cubicBezTo>
                    <a:cubicBezTo>
                      <a:pt x="124" y="289"/>
                      <a:pt x="111" y="296"/>
                      <a:pt x="102" y="306"/>
                    </a:cubicBezTo>
                    <a:cubicBezTo>
                      <a:pt x="101" y="306"/>
                      <a:pt x="101" y="306"/>
                      <a:pt x="101" y="306"/>
                    </a:cubicBezTo>
                    <a:cubicBezTo>
                      <a:pt x="100" y="306"/>
                      <a:pt x="100" y="305"/>
                      <a:pt x="99" y="305"/>
                    </a:cubicBezTo>
                    <a:cubicBezTo>
                      <a:pt x="105" y="302"/>
                      <a:pt x="110" y="298"/>
                      <a:pt x="115" y="294"/>
                    </a:cubicBezTo>
                    <a:close/>
                    <a:moveTo>
                      <a:pt x="114" y="301"/>
                    </a:moveTo>
                    <a:cubicBezTo>
                      <a:pt x="120" y="297"/>
                      <a:pt x="126" y="293"/>
                      <a:pt x="132" y="290"/>
                    </a:cubicBezTo>
                    <a:cubicBezTo>
                      <a:pt x="138" y="286"/>
                      <a:pt x="145" y="282"/>
                      <a:pt x="150" y="278"/>
                    </a:cubicBezTo>
                    <a:cubicBezTo>
                      <a:pt x="156" y="274"/>
                      <a:pt x="161" y="270"/>
                      <a:pt x="167" y="266"/>
                    </a:cubicBezTo>
                    <a:cubicBezTo>
                      <a:pt x="168" y="265"/>
                      <a:pt x="170" y="263"/>
                      <a:pt x="167" y="266"/>
                    </a:cubicBezTo>
                    <a:cubicBezTo>
                      <a:pt x="166" y="267"/>
                      <a:pt x="165" y="268"/>
                      <a:pt x="164" y="269"/>
                    </a:cubicBezTo>
                    <a:cubicBezTo>
                      <a:pt x="161" y="271"/>
                      <a:pt x="159" y="273"/>
                      <a:pt x="156" y="275"/>
                    </a:cubicBezTo>
                    <a:cubicBezTo>
                      <a:pt x="150" y="279"/>
                      <a:pt x="144" y="283"/>
                      <a:pt x="139" y="287"/>
                    </a:cubicBezTo>
                    <a:cubicBezTo>
                      <a:pt x="133" y="291"/>
                      <a:pt x="127" y="295"/>
                      <a:pt x="121" y="299"/>
                    </a:cubicBezTo>
                    <a:cubicBezTo>
                      <a:pt x="116" y="302"/>
                      <a:pt x="111" y="305"/>
                      <a:pt x="107" y="309"/>
                    </a:cubicBezTo>
                    <a:cubicBezTo>
                      <a:pt x="107" y="309"/>
                      <a:pt x="107" y="309"/>
                      <a:pt x="106" y="309"/>
                    </a:cubicBezTo>
                    <a:cubicBezTo>
                      <a:pt x="105" y="308"/>
                      <a:pt x="104" y="308"/>
                      <a:pt x="103" y="307"/>
                    </a:cubicBezTo>
                    <a:cubicBezTo>
                      <a:pt x="107" y="306"/>
                      <a:pt x="111" y="302"/>
                      <a:pt x="114" y="301"/>
                    </a:cubicBezTo>
                    <a:close/>
                    <a:moveTo>
                      <a:pt x="140" y="290"/>
                    </a:moveTo>
                    <a:cubicBezTo>
                      <a:pt x="146" y="286"/>
                      <a:pt x="151" y="283"/>
                      <a:pt x="157" y="280"/>
                    </a:cubicBezTo>
                    <a:cubicBezTo>
                      <a:pt x="152" y="284"/>
                      <a:pt x="147" y="287"/>
                      <a:pt x="141" y="290"/>
                    </a:cubicBezTo>
                    <a:cubicBezTo>
                      <a:pt x="131" y="297"/>
                      <a:pt x="122" y="304"/>
                      <a:pt x="112" y="311"/>
                    </a:cubicBezTo>
                    <a:cubicBezTo>
                      <a:pt x="110" y="310"/>
                      <a:pt x="109" y="310"/>
                      <a:pt x="107" y="309"/>
                    </a:cubicBezTo>
                    <a:cubicBezTo>
                      <a:pt x="118" y="303"/>
                      <a:pt x="129" y="296"/>
                      <a:pt x="140" y="290"/>
                    </a:cubicBezTo>
                    <a:close/>
                    <a:moveTo>
                      <a:pt x="149" y="289"/>
                    </a:moveTo>
                    <a:cubicBezTo>
                      <a:pt x="153" y="286"/>
                      <a:pt x="158" y="283"/>
                      <a:pt x="162" y="280"/>
                    </a:cubicBezTo>
                    <a:cubicBezTo>
                      <a:pt x="159" y="282"/>
                      <a:pt x="156" y="284"/>
                      <a:pt x="153" y="286"/>
                    </a:cubicBezTo>
                    <a:cubicBezTo>
                      <a:pt x="142" y="294"/>
                      <a:pt x="130" y="302"/>
                      <a:pt x="120" y="311"/>
                    </a:cubicBezTo>
                    <a:cubicBezTo>
                      <a:pt x="119" y="311"/>
                      <a:pt x="119" y="311"/>
                      <a:pt x="119" y="311"/>
                    </a:cubicBezTo>
                    <a:cubicBezTo>
                      <a:pt x="119" y="311"/>
                      <a:pt x="118" y="312"/>
                      <a:pt x="117" y="312"/>
                    </a:cubicBezTo>
                    <a:cubicBezTo>
                      <a:pt x="116" y="312"/>
                      <a:pt x="114" y="311"/>
                      <a:pt x="113" y="311"/>
                    </a:cubicBezTo>
                    <a:cubicBezTo>
                      <a:pt x="125" y="304"/>
                      <a:pt x="137" y="296"/>
                      <a:pt x="149" y="289"/>
                    </a:cubicBezTo>
                    <a:close/>
                    <a:moveTo>
                      <a:pt x="121" y="311"/>
                    </a:moveTo>
                    <a:cubicBezTo>
                      <a:pt x="122" y="310"/>
                      <a:pt x="122" y="310"/>
                      <a:pt x="122" y="310"/>
                    </a:cubicBezTo>
                    <a:cubicBezTo>
                      <a:pt x="124" y="309"/>
                      <a:pt x="125" y="308"/>
                      <a:pt x="127" y="307"/>
                    </a:cubicBezTo>
                    <a:cubicBezTo>
                      <a:pt x="130" y="305"/>
                      <a:pt x="133" y="303"/>
                      <a:pt x="136" y="301"/>
                    </a:cubicBezTo>
                    <a:cubicBezTo>
                      <a:pt x="143" y="297"/>
                      <a:pt x="149" y="293"/>
                      <a:pt x="156" y="289"/>
                    </a:cubicBezTo>
                    <a:cubicBezTo>
                      <a:pt x="158" y="287"/>
                      <a:pt x="160" y="286"/>
                      <a:pt x="163" y="284"/>
                    </a:cubicBezTo>
                    <a:cubicBezTo>
                      <a:pt x="159" y="287"/>
                      <a:pt x="154" y="290"/>
                      <a:pt x="150" y="292"/>
                    </a:cubicBezTo>
                    <a:cubicBezTo>
                      <a:pt x="145" y="296"/>
                      <a:pt x="140" y="300"/>
                      <a:pt x="134" y="304"/>
                    </a:cubicBezTo>
                    <a:cubicBezTo>
                      <a:pt x="132" y="306"/>
                      <a:pt x="130" y="307"/>
                      <a:pt x="128" y="309"/>
                    </a:cubicBezTo>
                    <a:cubicBezTo>
                      <a:pt x="127" y="310"/>
                      <a:pt x="127" y="310"/>
                      <a:pt x="127" y="310"/>
                    </a:cubicBezTo>
                    <a:cubicBezTo>
                      <a:pt x="126" y="311"/>
                      <a:pt x="126" y="311"/>
                      <a:pt x="125" y="312"/>
                    </a:cubicBezTo>
                    <a:cubicBezTo>
                      <a:pt x="125" y="312"/>
                      <a:pt x="124" y="313"/>
                      <a:pt x="123" y="313"/>
                    </a:cubicBezTo>
                    <a:cubicBezTo>
                      <a:pt x="123" y="313"/>
                      <a:pt x="123" y="313"/>
                      <a:pt x="123" y="314"/>
                    </a:cubicBezTo>
                    <a:cubicBezTo>
                      <a:pt x="121" y="313"/>
                      <a:pt x="120" y="313"/>
                      <a:pt x="118" y="312"/>
                    </a:cubicBezTo>
                    <a:cubicBezTo>
                      <a:pt x="119" y="312"/>
                      <a:pt x="120" y="311"/>
                      <a:pt x="121" y="311"/>
                    </a:cubicBezTo>
                    <a:close/>
                    <a:moveTo>
                      <a:pt x="125" y="313"/>
                    </a:moveTo>
                    <a:cubicBezTo>
                      <a:pt x="125" y="313"/>
                      <a:pt x="125" y="313"/>
                      <a:pt x="125" y="313"/>
                    </a:cubicBezTo>
                    <a:cubicBezTo>
                      <a:pt x="127" y="312"/>
                      <a:pt x="129" y="310"/>
                      <a:pt x="131" y="309"/>
                    </a:cubicBezTo>
                    <a:cubicBezTo>
                      <a:pt x="136" y="305"/>
                      <a:pt x="142" y="300"/>
                      <a:pt x="148" y="297"/>
                    </a:cubicBezTo>
                    <a:cubicBezTo>
                      <a:pt x="153" y="294"/>
                      <a:pt x="159" y="291"/>
                      <a:pt x="163" y="288"/>
                    </a:cubicBezTo>
                    <a:cubicBezTo>
                      <a:pt x="163" y="288"/>
                      <a:pt x="162" y="289"/>
                      <a:pt x="162" y="289"/>
                    </a:cubicBezTo>
                    <a:cubicBezTo>
                      <a:pt x="159" y="291"/>
                      <a:pt x="156" y="293"/>
                      <a:pt x="154" y="294"/>
                    </a:cubicBezTo>
                    <a:cubicBezTo>
                      <a:pt x="148" y="298"/>
                      <a:pt x="143" y="301"/>
                      <a:pt x="138" y="305"/>
                    </a:cubicBezTo>
                    <a:cubicBezTo>
                      <a:pt x="134" y="308"/>
                      <a:pt x="131" y="311"/>
                      <a:pt x="127" y="314"/>
                    </a:cubicBezTo>
                    <a:cubicBezTo>
                      <a:pt x="127" y="314"/>
                      <a:pt x="127" y="314"/>
                      <a:pt x="127" y="314"/>
                    </a:cubicBezTo>
                    <a:cubicBezTo>
                      <a:pt x="126" y="314"/>
                      <a:pt x="125" y="314"/>
                      <a:pt x="124" y="314"/>
                    </a:cubicBezTo>
                    <a:cubicBezTo>
                      <a:pt x="124" y="313"/>
                      <a:pt x="125" y="313"/>
                      <a:pt x="125" y="313"/>
                    </a:cubicBezTo>
                    <a:close/>
                    <a:moveTo>
                      <a:pt x="129" y="313"/>
                    </a:moveTo>
                    <a:cubicBezTo>
                      <a:pt x="130" y="314"/>
                      <a:pt x="130" y="313"/>
                      <a:pt x="130" y="313"/>
                    </a:cubicBezTo>
                    <a:cubicBezTo>
                      <a:pt x="138" y="307"/>
                      <a:pt x="146" y="303"/>
                      <a:pt x="154" y="298"/>
                    </a:cubicBezTo>
                    <a:cubicBezTo>
                      <a:pt x="152" y="299"/>
                      <a:pt x="151" y="300"/>
                      <a:pt x="150" y="301"/>
                    </a:cubicBezTo>
                    <a:cubicBezTo>
                      <a:pt x="143" y="305"/>
                      <a:pt x="137" y="309"/>
                      <a:pt x="131" y="315"/>
                    </a:cubicBezTo>
                    <a:cubicBezTo>
                      <a:pt x="130" y="315"/>
                      <a:pt x="129" y="315"/>
                      <a:pt x="128" y="314"/>
                    </a:cubicBezTo>
                    <a:cubicBezTo>
                      <a:pt x="128" y="314"/>
                      <a:pt x="129" y="314"/>
                      <a:pt x="129" y="313"/>
                    </a:cubicBezTo>
                    <a:close/>
                    <a:moveTo>
                      <a:pt x="146" y="306"/>
                    </a:moveTo>
                    <a:cubicBezTo>
                      <a:pt x="152" y="302"/>
                      <a:pt x="158" y="299"/>
                      <a:pt x="164" y="295"/>
                    </a:cubicBezTo>
                    <a:cubicBezTo>
                      <a:pt x="164" y="295"/>
                      <a:pt x="165" y="295"/>
                      <a:pt x="165" y="294"/>
                    </a:cubicBezTo>
                    <a:cubicBezTo>
                      <a:pt x="165" y="295"/>
                      <a:pt x="164" y="295"/>
                      <a:pt x="164" y="295"/>
                    </a:cubicBezTo>
                    <a:cubicBezTo>
                      <a:pt x="163" y="297"/>
                      <a:pt x="161" y="298"/>
                      <a:pt x="159" y="299"/>
                    </a:cubicBezTo>
                    <a:cubicBezTo>
                      <a:pt x="157" y="301"/>
                      <a:pt x="154" y="302"/>
                      <a:pt x="151" y="304"/>
                    </a:cubicBezTo>
                    <a:cubicBezTo>
                      <a:pt x="146" y="308"/>
                      <a:pt x="141" y="311"/>
                      <a:pt x="136" y="315"/>
                    </a:cubicBezTo>
                    <a:cubicBezTo>
                      <a:pt x="135" y="315"/>
                      <a:pt x="134" y="315"/>
                      <a:pt x="133" y="315"/>
                    </a:cubicBezTo>
                    <a:cubicBezTo>
                      <a:pt x="137" y="312"/>
                      <a:pt x="141" y="309"/>
                      <a:pt x="146" y="306"/>
                    </a:cubicBezTo>
                    <a:close/>
                    <a:moveTo>
                      <a:pt x="152" y="306"/>
                    </a:moveTo>
                    <a:cubicBezTo>
                      <a:pt x="156" y="303"/>
                      <a:pt x="163" y="301"/>
                      <a:pt x="166" y="297"/>
                    </a:cubicBezTo>
                    <a:cubicBezTo>
                      <a:pt x="159" y="305"/>
                      <a:pt x="150" y="309"/>
                      <a:pt x="142" y="316"/>
                    </a:cubicBezTo>
                    <a:cubicBezTo>
                      <a:pt x="141" y="316"/>
                      <a:pt x="139" y="316"/>
                      <a:pt x="138" y="316"/>
                    </a:cubicBezTo>
                    <a:cubicBezTo>
                      <a:pt x="142" y="312"/>
                      <a:pt x="147" y="309"/>
                      <a:pt x="152" y="306"/>
                    </a:cubicBezTo>
                    <a:close/>
                    <a:moveTo>
                      <a:pt x="152" y="310"/>
                    </a:moveTo>
                    <a:cubicBezTo>
                      <a:pt x="155" y="308"/>
                      <a:pt x="159" y="306"/>
                      <a:pt x="163" y="304"/>
                    </a:cubicBezTo>
                    <a:cubicBezTo>
                      <a:pt x="164" y="304"/>
                      <a:pt x="164" y="303"/>
                      <a:pt x="164" y="303"/>
                    </a:cubicBezTo>
                    <a:cubicBezTo>
                      <a:pt x="163" y="304"/>
                      <a:pt x="163" y="304"/>
                      <a:pt x="162" y="304"/>
                    </a:cubicBezTo>
                    <a:cubicBezTo>
                      <a:pt x="160" y="306"/>
                      <a:pt x="158" y="308"/>
                      <a:pt x="156" y="309"/>
                    </a:cubicBezTo>
                    <a:cubicBezTo>
                      <a:pt x="153" y="311"/>
                      <a:pt x="150" y="313"/>
                      <a:pt x="148" y="316"/>
                    </a:cubicBezTo>
                    <a:cubicBezTo>
                      <a:pt x="148" y="316"/>
                      <a:pt x="148" y="316"/>
                      <a:pt x="148" y="316"/>
                    </a:cubicBezTo>
                    <a:cubicBezTo>
                      <a:pt x="147" y="316"/>
                      <a:pt x="145" y="316"/>
                      <a:pt x="144" y="316"/>
                    </a:cubicBezTo>
                    <a:cubicBezTo>
                      <a:pt x="147" y="314"/>
                      <a:pt x="149" y="312"/>
                      <a:pt x="152" y="310"/>
                    </a:cubicBezTo>
                    <a:close/>
                    <a:moveTo>
                      <a:pt x="154" y="313"/>
                    </a:moveTo>
                    <a:cubicBezTo>
                      <a:pt x="157" y="311"/>
                      <a:pt x="160" y="310"/>
                      <a:pt x="162" y="308"/>
                    </a:cubicBezTo>
                    <a:cubicBezTo>
                      <a:pt x="162" y="309"/>
                      <a:pt x="161" y="309"/>
                      <a:pt x="160" y="310"/>
                    </a:cubicBezTo>
                    <a:cubicBezTo>
                      <a:pt x="158" y="311"/>
                      <a:pt x="156" y="313"/>
                      <a:pt x="155" y="315"/>
                    </a:cubicBezTo>
                    <a:cubicBezTo>
                      <a:pt x="154" y="316"/>
                      <a:pt x="155" y="316"/>
                      <a:pt x="155" y="316"/>
                    </a:cubicBezTo>
                    <a:cubicBezTo>
                      <a:pt x="158" y="314"/>
                      <a:pt x="161" y="313"/>
                      <a:pt x="163" y="311"/>
                    </a:cubicBezTo>
                    <a:cubicBezTo>
                      <a:pt x="166" y="310"/>
                      <a:pt x="162" y="313"/>
                      <a:pt x="161" y="313"/>
                    </a:cubicBezTo>
                    <a:cubicBezTo>
                      <a:pt x="160" y="314"/>
                      <a:pt x="160" y="315"/>
                      <a:pt x="159" y="315"/>
                    </a:cubicBezTo>
                    <a:cubicBezTo>
                      <a:pt x="159" y="316"/>
                      <a:pt x="159" y="316"/>
                      <a:pt x="159" y="316"/>
                    </a:cubicBezTo>
                    <a:cubicBezTo>
                      <a:pt x="156" y="316"/>
                      <a:pt x="153" y="316"/>
                      <a:pt x="150" y="316"/>
                    </a:cubicBezTo>
                    <a:cubicBezTo>
                      <a:pt x="151" y="315"/>
                      <a:pt x="153" y="314"/>
                      <a:pt x="154" y="313"/>
                    </a:cubicBezTo>
                    <a:close/>
                    <a:moveTo>
                      <a:pt x="162" y="316"/>
                    </a:moveTo>
                    <a:cubicBezTo>
                      <a:pt x="162" y="316"/>
                      <a:pt x="164" y="315"/>
                      <a:pt x="164" y="315"/>
                    </a:cubicBezTo>
                    <a:cubicBezTo>
                      <a:pt x="164" y="315"/>
                      <a:pt x="164" y="315"/>
                      <a:pt x="164" y="315"/>
                    </a:cubicBezTo>
                    <a:cubicBezTo>
                      <a:pt x="164" y="315"/>
                      <a:pt x="164" y="316"/>
                      <a:pt x="164" y="316"/>
                    </a:cubicBezTo>
                    <a:cubicBezTo>
                      <a:pt x="164" y="316"/>
                      <a:pt x="163" y="316"/>
                      <a:pt x="162" y="316"/>
                    </a:cubicBezTo>
                    <a:cubicBezTo>
                      <a:pt x="162" y="316"/>
                      <a:pt x="162" y="316"/>
                      <a:pt x="161" y="316"/>
                    </a:cubicBezTo>
                    <a:cubicBezTo>
                      <a:pt x="161" y="316"/>
                      <a:pt x="162" y="316"/>
                      <a:pt x="162" y="316"/>
                    </a:cubicBezTo>
                    <a:close/>
                    <a:moveTo>
                      <a:pt x="167" y="315"/>
                    </a:moveTo>
                    <a:cubicBezTo>
                      <a:pt x="168" y="302"/>
                      <a:pt x="171" y="290"/>
                      <a:pt x="172" y="277"/>
                    </a:cubicBezTo>
                    <a:cubicBezTo>
                      <a:pt x="172" y="264"/>
                      <a:pt x="173" y="251"/>
                      <a:pt x="174" y="238"/>
                    </a:cubicBezTo>
                    <a:cubicBezTo>
                      <a:pt x="175" y="225"/>
                      <a:pt x="176" y="212"/>
                      <a:pt x="177" y="199"/>
                    </a:cubicBezTo>
                    <a:cubicBezTo>
                      <a:pt x="178" y="187"/>
                      <a:pt x="181" y="175"/>
                      <a:pt x="178" y="163"/>
                    </a:cubicBezTo>
                    <a:cubicBezTo>
                      <a:pt x="178" y="163"/>
                      <a:pt x="178" y="163"/>
                      <a:pt x="178" y="163"/>
                    </a:cubicBezTo>
                    <a:cubicBezTo>
                      <a:pt x="186" y="162"/>
                      <a:pt x="195" y="161"/>
                      <a:pt x="203" y="161"/>
                    </a:cubicBezTo>
                    <a:cubicBezTo>
                      <a:pt x="204" y="173"/>
                      <a:pt x="202" y="184"/>
                      <a:pt x="201" y="196"/>
                    </a:cubicBezTo>
                    <a:cubicBezTo>
                      <a:pt x="200" y="208"/>
                      <a:pt x="199" y="221"/>
                      <a:pt x="198" y="234"/>
                    </a:cubicBezTo>
                    <a:cubicBezTo>
                      <a:pt x="198" y="247"/>
                      <a:pt x="197" y="260"/>
                      <a:pt x="195" y="273"/>
                    </a:cubicBezTo>
                    <a:cubicBezTo>
                      <a:pt x="194" y="286"/>
                      <a:pt x="192" y="299"/>
                      <a:pt x="190" y="312"/>
                    </a:cubicBezTo>
                    <a:cubicBezTo>
                      <a:pt x="190" y="312"/>
                      <a:pt x="190" y="312"/>
                      <a:pt x="190" y="313"/>
                    </a:cubicBezTo>
                    <a:cubicBezTo>
                      <a:pt x="182" y="314"/>
                      <a:pt x="175" y="315"/>
                      <a:pt x="167" y="315"/>
                    </a:cubicBezTo>
                    <a:cubicBezTo>
                      <a:pt x="167" y="315"/>
                      <a:pt x="167" y="315"/>
                      <a:pt x="167" y="315"/>
                    </a:cubicBezTo>
                    <a:close/>
                    <a:moveTo>
                      <a:pt x="193" y="311"/>
                    </a:moveTo>
                    <a:cubicBezTo>
                      <a:pt x="194" y="312"/>
                      <a:pt x="195" y="311"/>
                      <a:pt x="195" y="311"/>
                    </a:cubicBezTo>
                    <a:cubicBezTo>
                      <a:pt x="195" y="312"/>
                      <a:pt x="194" y="312"/>
                      <a:pt x="193" y="312"/>
                    </a:cubicBezTo>
                    <a:cubicBezTo>
                      <a:pt x="193" y="312"/>
                      <a:pt x="193" y="312"/>
                      <a:pt x="193" y="311"/>
                    </a:cubicBezTo>
                    <a:close/>
                    <a:moveTo>
                      <a:pt x="249" y="293"/>
                    </a:moveTo>
                    <a:cubicBezTo>
                      <a:pt x="249" y="294"/>
                      <a:pt x="249" y="294"/>
                      <a:pt x="249" y="294"/>
                    </a:cubicBezTo>
                    <a:cubicBezTo>
                      <a:pt x="249" y="293"/>
                      <a:pt x="248" y="293"/>
                      <a:pt x="247" y="293"/>
                    </a:cubicBezTo>
                    <a:cubicBezTo>
                      <a:pt x="246" y="294"/>
                      <a:pt x="244" y="295"/>
                      <a:pt x="242" y="296"/>
                    </a:cubicBezTo>
                    <a:cubicBezTo>
                      <a:pt x="234" y="298"/>
                      <a:pt x="226" y="300"/>
                      <a:pt x="217" y="303"/>
                    </a:cubicBezTo>
                    <a:cubicBezTo>
                      <a:pt x="213" y="304"/>
                      <a:pt x="209" y="306"/>
                      <a:pt x="205" y="307"/>
                    </a:cubicBezTo>
                    <a:cubicBezTo>
                      <a:pt x="202" y="308"/>
                      <a:pt x="200" y="309"/>
                      <a:pt x="198" y="310"/>
                    </a:cubicBezTo>
                    <a:cubicBezTo>
                      <a:pt x="194" y="311"/>
                      <a:pt x="194" y="310"/>
                      <a:pt x="198" y="309"/>
                    </a:cubicBezTo>
                    <a:cubicBezTo>
                      <a:pt x="202" y="307"/>
                      <a:pt x="207" y="306"/>
                      <a:pt x="212" y="304"/>
                    </a:cubicBezTo>
                    <a:cubicBezTo>
                      <a:pt x="218" y="303"/>
                      <a:pt x="223" y="300"/>
                      <a:pt x="229" y="298"/>
                    </a:cubicBezTo>
                    <a:cubicBezTo>
                      <a:pt x="235" y="297"/>
                      <a:pt x="241" y="295"/>
                      <a:pt x="246" y="293"/>
                    </a:cubicBezTo>
                    <a:cubicBezTo>
                      <a:pt x="247" y="293"/>
                      <a:pt x="250" y="292"/>
                      <a:pt x="250" y="292"/>
                    </a:cubicBezTo>
                    <a:cubicBezTo>
                      <a:pt x="251" y="291"/>
                      <a:pt x="252" y="289"/>
                      <a:pt x="252" y="288"/>
                    </a:cubicBezTo>
                    <a:cubicBezTo>
                      <a:pt x="251" y="290"/>
                      <a:pt x="250" y="292"/>
                      <a:pt x="249" y="293"/>
                    </a:cubicBezTo>
                    <a:close/>
                    <a:moveTo>
                      <a:pt x="238" y="298"/>
                    </a:moveTo>
                    <a:cubicBezTo>
                      <a:pt x="225" y="303"/>
                      <a:pt x="212" y="308"/>
                      <a:pt x="198" y="311"/>
                    </a:cubicBezTo>
                    <a:cubicBezTo>
                      <a:pt x="199" y="310"/>
                      <a:pt x="200" y="310"/>
                      <a:pt x="202" y="309"/>
                    </a:cubicBezTo>
                    <a:cubicBezTo>
                      <a:pt x="206" y="308"/>
                      <a:pt x="211" y="306"/>
                      <a:pt x="216" y="304"/>
                    </a:cubicBezTo>
                    <a:cubicBezTo>
                      <a:pt x="223" y="302"/>
                      <a:pt x="230" y="300"/>
                      <a:pt x="238" y="298"/>
                    </a:cubicBezTo>
                    <a:close/>
                    <a:moveTo>
                      <a:pt x="253" y="286"/>
                    </a:moveTo>
                    <a:cubicBezTo>
                      <a:pt x="253" y="286"/>
                      <a:pt x="252" y="286"/>
                      <a:pt x="252" y="286"/>
                    </a:cubicBezTo>
                    <a:cubicBezTo>
                      <a:pt x="252" y="286"/>
                      <a:pt x="251" y="286"/>
                      <a:pt x="251" y="287"/>
                    </a:cubicBezTo>
                    <a:cubicBezTo>
                      <a:pt x="241" y="290"/>
                      <a:pt x="231" y="293"/>
                      <a:pt x="221" y="296"/>
                    </a:cubicBezTo>
                    <a:cubicBezTo>
                      <a:pt x="216" y="298"/>
                      <a:pt x="211" y="299"/>
                      <a:pt x="206" y="301"/>
                    </a:cubicBezTo>
                    <a:cubicBezTo>
                      <a:pt x="203" y="302"/>
                      <a:pt x="201" y="303"/>
                      <a:pt x="199" y="304"/>
                    </a:cubicBezTo>
                    <a:cubicBezTo>
                      <a:pt x="198" y="304"/>
                      <a:pt x="197" y="304"/>
                      <a:pt x="196" y="304"/>
                    </a:cubicBezTo>
                    <a:cubicBezTo>
                      <a:pt x="193" y="305"/>
                      <a:pt x="198" y="303"/>
                      <a:pt x="198" y="303"/>
                    </a:cubicBezTo>
                    <a:cubicBezTo>
                      <a:pt x="209" y="299"/>
                      <a:pt x="220" y="295"/>
                      <a:pt x="231" y="291"/>
                    </a:cubicBezTo>
                    <a:cubicBezTo>
                      <a:pt x="233" y="291"/>
                      <a:pt x="235" y="290"/>
                      <a:pt x="237" y="289"/>
                    </a:cubicBezTo>
                    <a:cubicBezTo>
                      <a:pt x="243" y="288"/>
                      <a:pt x="249" y="286"/>
                      <a:pt x="255" y="283"/>
                    </a:cubicBezTo>
                    <a:cubicBezTo>
                      <a:pt x="254" y="284"/>
                      <a:pt x="254" y="285"/>
                      <a:pt x="253" y="286"/>
                    </a:cubicBezTo>
                    <a:close/>
                    <a:moveTo>
                      <a:pt x="256" y="279"/>
                    </a:moveTo>
                    <a:cubicBezTo>
                      <a:pt x="256" y="280"/>
                      <a:pt x="256" y="281"/>
                      <a:pt x="255" y="281"/>
                    </a:cubicBezTo>
                    <a:cubicBezTo>
                      <a:pt x="249" y="284"/>
                      <a:pt x="243" y="286"/>
                      <a:pt x="237" y="289"/>
                    </a:cubicBezTo>
                    <a:cubicBezTo>
                      <a:pt x="231" y="290"/>
                      <a:pt x="225" y="292"/>
                      <a:pt x="220" y="293"/>
                    </a:cubicBezTo>
                    <a:cubicBezTo>
                      <a:pt x="215" y="294"/>
                      <a:pt x="210" y="296"/>
                      <a:pt x="205" y="297"/>
                    </a:cubicBezTo>
                    <a:cubicBezTo>
                      <a:pt x="202" y="298"/>
                      <a:pt x="199" y="299"/>
                      <a:pt x="197" y="300"/>
                    </a:cubicBezTo>
                    <a:cubicBezTo>
                      <a:pt x="192" y="302"/>
                      <a:pt x="199" y="299"/>
                      <a:pt x="200" y="299"/>
                    </a:cubicBezTo>
                    <a:cubicBezTo>
                      <a:pt x="210" y="294"/>
                      <a:pt x="222" y="291"/>
                      <a:pt x="233" y="287"/>
                    </a:cubicBezTo>
                    <a:cubicBezTo>
                      <a:pt x="238" y="285"/>
                      <a:pt x="243" y="283"/>
                      <a:pt x="248" y="281"/>
                    </a:cubicBezTo>
                    <a:cubicBezTo>
                      <a:pt x="251" y="279"/>
                      <a:pt x="255" y="278"/>
                      <a:pt x="258" y="275"/>
                    </a:cubicBezTo>
                    <a:cubicBezTo>
                      <a:pt x="257" y="277"/>
                      <a:pt x="257" y="278"/>
                      <a:pt x="256" y="279"/>
                    </a:cubicBezTo>
                    <a:close/>
                    <a:moveTo>
                      <a:pt x="258" y="274"/>
                    </a:moveTo>
                    <a:cubicBezTo>
                      <a:pt x="247" y="279"/>
                      <a:pt x="235" y="283"/>
                      <a:pt x="223" y="287"/>
                    </a:cubicBezTo>
                    <a:cubicBezTo>
                      <a:pt x="217" y="289"/>
                      <a:pt x="211" y="290"/>
                      <a:pt x="206" y="292"/>
                    </a:cubicBezTo>
                    <a:cubicBezTo>
                      <a:pt x="203" y="294"/>
                      <a:pt x="200" y="295"/>
                      <a:pt x="197" y="296"/>
                    </a:cubicBezTo>
                    <a:cubicBezTo>
                      <a:pt x="193" y="297"/>
                      <a:pt x="199" y="295"/>
                      <a:pt x="200" y="294"/>
                    </a:cubicBezTo>
                    <a:cubicBezTo>
                      <a:pt x="212" y="289"/>
                      <a:pt x="223" y="285"/>
                      <a:pt x="235" y="281"/>
                    </a:cubicBezTo>
                    <a:cubicBezTo>
                      <a:pt x="240" y="279"/>
                      <a:pt x="245" y="277"/>
                      <a:pt x="250" y="275"/>
                    </a:cubicBezTo>
                    <a:cubicBezTo>
                      <a:pt x="253" y="274"/>
                      <a:pt x="257" y="272"/>
                      <a:pt x="259" y="270"/>
                    </a:cubicBezTo>
                    <a:cubicBezTo>
                      <a:pt x="259" y="271"/>
                      <a:pt x="259" y="273"/>
                      <a:pt x="258" y="274"/>
                    </a:cubicBezTo>
                    <a:close/>
                    <a:moveTo>
                      <a:pt x="257" y="271"/>
                    </a:moveTo>
                    <a:cubicBezTo>
                      <a:pt x="257" y="271"/>
                      <a:pt x="258" y="271"/>
                      <a:pt x="259" y="271"/>
                    </a:cubicBezTo>
                    <a:cubicBezTo>
                      <a:pt x="258" y="271"/>
                      <a:pt x="257" y="271"/>
                      <a:pt x="257" y="271"/>
                    </a:cubicBezTo>
                    <a:close/>
                    <a:moveTo>
                      <a:pt x="262" y="257"/>
                    </a:moveTo>
                    <a:cubicBezTo>
                      <a:pt x="262" y="257"/>
                      <a:pt x="262" y="257"/>
                      <a:pt x="262" y="257"/>
                    </a:cubicBezTo>
                    <a:cubicBezTo>
                      <a:pt x="246" y="265"/>
                      <a:pt x="229" y="269"/>
                      <a:pt x="212" y="276"/>
                    </a:cubicBezTo>
                    <a:cubicBezTo>
                      <a:pt x="211" y="277"/>
                      <a:pt x="209" y="277"/>
                      <a:pt x="208" y="278"/>
                    </a:cubicBezTo>
                    <a:cubicBezTo>
                      <a:pt x="206" y="279"/>
                      <a:pt x="203" y="280"/>
                      <a:pt x="201" y="281"/>
                    </a:cubicBezTo>
                    <a:cubicBezTo>
                      <a:pt x="202" y="280"/>
                      <a:pt x="203" y="280"/>
                      <a:pt x="204" y="279"/>
                    </a:cubicBezTo>
                    <a:cubicBezTo>
                      <a:pt x="223" y="270"/>
                      <a:pt x="245" y="266"/>
                      <a:pt x="263" y="255"/>
                    </a:cubicBezTo>
                    <a:cubicBezTo>
                      <a:pt x="263" y="256"/>
                      <a:pt x="263" y="256"/>
                      <a:pt x="262" y="257"/>
                    </a:cubicBezTo>
                    <a:close/>
                    <a:moveTo>
                      <a:pt x="264" y="248"/>
                    </a:moveTo>
                    <a:cubicBezTo>
                      <a:pt x="258" y="250"/>
                      <a:pt x="253" y="252"/>
                      <a:pt x="248" y="254"/>
                    </a:cubicBezTo>
                    <a:cubicBezTo>
                      <a:pt x="242" y="256"/>
                      <a:pt x="236" y="258"/>
                      <a:pt x="230" y="260"/>
                    </a:cubicBezTo>
                    <a:cubicBezTo>
                      <a:pt x="223" y="262"/>
                      <a:pt x="216" y="265"/>
                      <a:pt x="209" y="267"/>
                    </a:cubicBezTo>
                    <a:cubicBezTo>
                      <a:pt x="208" y="268"/>
                      <a:pt x="206" y="269"/>
                      <a:pt x="204" y="269"/>
                    </a:cubicBezTo>
                    <a:cubicBezTo>
                      <a:pt x="205" y="269"/>
                      <a:pt x="206" y="269"/>
                      <a:pt x="207" y="268"/>
                    </a:cubicBezTo>
                    <a:cubicBezTo>
                      <a:pt x="216" y="263"/>
                      <a:pt x="226" y="260"/>
                      <a:pt x="236" y="256"/>
                    </a:cubicBezTo>
                    <a:cubicBezTo>
                      <a:pt x="245" y="252"/>
                      <a:pt x="254" y="247"/>
                      <a:pt x="264" y="244"/>
                    </a:cubicBezTo>
                    <a:cubicBezTo>
                      <a:pt x="264" y="245"/>
                      <a:pt x="264" y="246"/>
                      <a:pt x="264" y="248"/>
                    </a:cubicBezTo>
                    <a:close/>
                    <a:moveTo>
                      <a:pt x="264" y="243"/>
                    </a:moveTo>
                    <a:cubicBezTo>
                      <a:pt x="257" y="244"/>
                      <a:pt x="251" y="247"/>
                      <a:pt x="245" y="250"/>
                    </a:cubicBezTo>
                    <a:cubicBezTo>
                      <a:pt x="242" y="251"/>
                      <a:pt x="238" y="252"/>
                      <a:pt x="234" y="254"/>
                    </a:cubicBezTo>
                    <a:cubicBezTo>
                      <a:pt x="240" y="251"/>
                      <a:pt x="246" y="249"/>
                      <a:pt x="252" y="246"/>
                    </a:cubicBezTo>
                    <a:cubicBezTo>
                      <a:pt x="253" y="245"/>
                      <a:pt x="255" y="244"/>
                      <a:pt x="257" y="243"/>
                    </a:cubicBezTo>
                    <a:cubicBezTo>
                      <a:pt x="259" y="243"/>
                      <a:pt x="262" y="242"/>
                      <a:pt x="264" y="241"/>
                    </a:cubicBezTo>
                    <a:cubicBezTo>
                      <a:pt x="264" y="242"/>
                      <a:pt x="264" y="242"/>
                      <a:pt x="264" y="243"/>
                    </a:cubicBezTo>
                    <a:close/>
                    <a:moveTo>
                      <a:pt x="264" y="240"/>
                    </a:moveTo>
                    <a:cubicBezTo>
                      <a:pt x="262" y="240"/>
                      <a:pt x="261" y="241"/>
                      <a:pt x="259" y="242"/>
                    </a:cubicBezTo>
                    <a:cubicBezTo>
                      <a:pt x="252" y="244"/>
                      <a:pt x="245" y="246"/>
                      <a:pt x="238" y="248"/>
                    </a:cubicBezTo>
                    <a:cubicBezTo>
                      <a:pt x="231" y="250"/>
                      <a:pt x="224" y="252"/>
                      <a:pt x="218" y="255"/>
                    </a:cubicBezTo>
                    <a:cubicBezTo>
                      <a:pt x="214" y="256"/>
                      <a:pt x="210" y="258"/>
                      <a:pt x="207" y="260"/>
                    </a:cubicBezTo>
                    <a:cubicBezTo>
                      <a:pt x="211" y="258"/>
                      <a:pt x="214" y="256"/>
                      <a:pt x="218" y="254"/>
                    </a:cubicBezTo>
                    <a:cubicBezTo>
                      <a:pt x="226" y="250"/>
                      <a:pt x="234" y="248"/>
                      <a:pt x="242" y="245"/>
                    </a:cubicBezTo>
                    <a:cubicBezTo>
                      <a:pt x="247" y="243"/>
                      <a:pt x="252" y="240"/>
                      <a:pt x="257" y="238"/>
                    </a:cubicBezTo>
                    <a:cubicBezTo>
                      <a:pt x="259" y="237"/>
                      <a:pt x="261" y="236"/>
                      <a:pt x="264" y="235"/>
                    </a:cubicBezTo>
                    <a:cubicBezTo>
                      <a:pt x="264" y="237"/>
                      <a:pt x="264" y="238"/>
                      <a:pt x="264" y="240"/>
                    </a:cubicBezTo>
                    <a:close/>
                    <a:moveTo>
                      <a:pt x="258" y="236"/>
                    </a:moveTo>
                    <a:cubicBezTo>
                      <a:pt x="256" y="237"/>
                      <a:pt x="253" y="239"/>
                      <a:pt x="251" y="240"/>
                    </a:cubicBezTo>
                    <a:cubicBezTo>
                      <a:pt x="237" y="246"/>
                      <a:pt x="222" y="249"/>
                      <a:pt x="208" y="256"/>
                    </a:cubicBezTo>
                    <a:cubicBezTo>
                      <a:pt x="206" y="256"/>
                      <a:pt x="204" y="257"/>
                      <a:pt x="202" y="258"/>
                    </a:cubicBezTo>
                    <a:cubicBezTo>
                      <a:pt x="200" y="259"/>
                      <a:pt x="199" y="259"/>
                      <a:pt x="201" y="258"/>
                    </a:cubicBezTo>
                    <a:cubicBezTo>
                      <a:pt x="204" y="256"/>
                      <a:pt x="208" y="255"/>
                      <a:pt x="211" y="254"/>
                    </a:cubicBezTo>
                    <a:cubicBezTo>
                      <a:pt x="217" y="251"/>
                      <a:pt x="223" y="249"/>
                      <a:pt x="229" y="247"/>
                    </a:cubicBezTo>
                    <a:cubicBezTo>
                      <a:pt x="235" y="245"/>
                      <a:pt x="240" y="242"/>
                      <a:pt x="246" y="240"/>
                    </a:cubicBezTo>
                    <a:cubicBezTo>
                      <a:pt x="252" y="237"/>
                      <a:pt x="258" y="235"/>
                      <a:pt x="263" y="232"/>
                    </a:cubicBezTo>
                    <a:cubicBezTo>
                      <a:pt x="263" y="233"/>
                      <a:pt x="264" y="233"/>
                      <a:pt x="264" y="234"/>
                    </a:cubicBezTo>
                    <a:cubicBezTo>
                      <a:pt x="262" y="235"/>
                      <a:pt x="260" y="236"/>
                      <a:pt x="258" y="236"/>
                    </a:cubicBezTo>
                    <a:close/>
                    <a:moveTo>
                      <a:pt x="258" y="167"/>
                    </a:moveTo>
                    <a:cubicBezTo>
                      <a:pt x="245" y="161"/>
                      <a:pt x="232" y="159"/>
                      <a:pt x="219" y="156"/>
                    </a:cubicBezTo>
                    <a:cubicBezTo>
                      <a:pt x="204" y="152"/>
                      <a:pt x="189" y="153"/>
                      <a:pt x="174" y="155"/>
                    </a:cubicBezTo>
                    <a:cubicBezTo>
                      <a:pt x="161" y="157"/>
                      <a:pt x="149" y="160"/>
                      <a:pt x="137" y="164"/>
                    </a:cubicBezTo>
                    <a:cubicBezTo>
                      <a:pt x="137" y="163"/>
                      <a:pt x="137" y="162"/>
                      <a:pt x="135" y="162"/>
                    </a:cubicBezTo>
                    <a:cubicBezTo>
                      <a:pt x="133" y="161"/>
                      <a:pt x="132" y="162"/>
                      <a:pt x="131" y="163"/>
                    </a:cubicBezTo>
                    <a:cubicBezTo>
                      <a:pt x="130" y="164"/>
                      <a:pt x="130" y="166"/>
                      <a:pt x="130" y="167"/>
                    </a:cubicBezTo>
                    <a:cubicBezTo>
                      <a:pt x="116" y="172"/>
                      <a:pt x="104" y="179"/>
                      <a:pt x="93" y="187"/>
                    </a:cubicBezTo>
                    <a:cubicBezTo>
                      <a:pt x="95" y="170"/>
                      <a:pt x="102" y="151"/>
                      <a:pt x="109" y="135"/>
                    </a:cubicBezTo>
                    <a:cubicBezTo>
                      <a:pt x="112" y="128"/>
                      <a:pt x="116" y="121"/>
                      <a:pt x="122" y="115"/>
                    </a:cubicBezTo>
                    <a:cubicBezTo>
                      <a:pt x="129" y="108"/>
                      <a:pt x="137" y="104"/>
                      <a:pt x="145" y="100"/>
                    </a:cubicBezTo>
                    <a:cubicBezTo>
                      <a:pt x="151" y="97"/>
                      <a:pt x="158" y="95"/>
                      <a:pt x="164" y="93"/>
                    </a:cubicBezTo>
                    <a:cubicBezTo>
                      <a:pt x="163" y="102"/>
                      <a:pt x="159" y="119"/>
                      <a:pt x="168" y="117"/>
                    </a:cubicBezTo>
                    <a:cubicBezTo>
                      <a:pt x="172" y="116"/>
                      <a:pt x="173" y="112"/>
                      <a:pt x="173" y="108"/>
                    </a:cubicBezTo>
                    <a:cubicBezTo>
                      <a:pt x="176" y="114"/>
                      <a:pt x="179" y="118"/>
                      <a:pt x="185" y="116"/>
                    </a:cubicBezTo>
                    <a:cubicBezTo>
                      <a:pt x="191" y="113"/>
                      <a:pt x="189" y="106"/>
                      <a:pt x="186" y="102"/>
                    </a:cubicBezTo>
                    <a:cubicBezTo>
                      <a:pt x="183" y="98"/>
                      <a:pt x="178" y="94"/>
                      <a:pt x="173" y="92"/>
                    </a:cubicBezTo>
                    <a:cubicBezTo>
                      <a:pt x="174" y="91"/>
                      <a:pt x="174" y="91"/>
                      <a:pt x="175" y="91"/>
                    </a:cubicBezTo>
                    <a:cubicBezTo>
                      <a:pt x="184" y="90"/>
                      <a:pt x="193" y="92"/>
                      <a:pt x="202" y="95"/>
                    </a:cubicBezTo>
                    <a:cubicBezTo>
                      <a:pt x="211" y="98"/>
                      <a:pt x="220" y="101"/>
                      <a:pt x="227" y="105"/>
                    </a:cubicBezTo>
                    <a:cubicBezTo>
                      <a:pt x="232" y="109"/>
                      <a:pt x="237" y="113"/>
                      <a:pt x="242" y="117"/>
                    </a:cubicBezTo>
                    <a:cubicBezTo>
                      <a:pt x="243" y="119"/>
                      <a:pt x="244" y="120"/>
                      <a:pt x="246" y="122"/>
                    </a:cubicBezTo>
                    <a:cubicBezTo>
                      <a:pt x="246" y="123"/>
                      <a:pt x="246" y="123"/>
                      <a:pt x="246" y="123"/>
                    </a:cubicBezTo>
                    <a:cubicBezTo>
                      <a:pt x="253" y="137"/>
                      <a:pt x="256" y="152"/>
                      <a:pt x="258" y="167"/>
                    </a:cubicBezTo>
                    <a:close/>
                    <a:moveTo>
                      <a:pt x="97" y="158"/>
                    </a:moveTo>
                    <a:cubicBezTo>
                      <a:pt x="99" y="150"/>
                      <a:pt x="102" y="141"/>
                      <a:pt x="106" y="133"/>
                    </a:cubicBezTo>
                    <a:cubicBezTo>
                      <a:pt x="103" y="141"/>
                      <a:pt x="100" y="150"/>
                      <a:pt x="97" y="158"/>
                    </a:cubicBezTo>
                    <a:close/>
                    <a:moveTo>
                      <a:pt x="240" y="111"/>
                    </a:moveTo>
                    <a:cubicBezTo>
                      <a:pt x="237" y="108"/>
                      <a:pt x="233" y="105"/>
                      <a:pt x="229" y="103"/>
                    </a:cubicBezTo>
                    <a:cubicBezTo>
                      <a:pt x="216" y="93"/>
                      <a:pt x="202" y="85"/>
                      <a:pt x="185" y="84"/>
                    </a:cubicBezTo>
                    <a:cubicBezTo>
                      <a:pt x="181" y="84"/>
                      <a:pt x="178" y="84"/>
                      <a:pt x="174" y="85"/>
                    </a:cubicBezTo>
                    <a:cubicBezTo>
                      <a:pt x="174" y="83"/>
                      <a:pt x="173" y="82"/>
                      <a:pt x="171" y="82"/>
                    </a:cubicBezTo>
                    <a:cubicBezTo>
                      <a:pt x="168" y="82"/>
                      <a:pt x="165" y="83"/>
                      <a:pt x="164" y="86"/>
                    </a:cubicBezTo>
                    <a:cubicBezTo>
                      <a:pt x="164" y="86"/>
                      <a:pt x="164" y="86"/>
                      <a:pt x="164" y="87"/>
                    </a:cubicBezTo>
                    <a:cubicBezTo>
                      <a:pt x="147" y="91"/>
                      <a:pt x="130" y="101"/>
                      <a:pt x="117" y="113"/>
                    </a:cubicBezTo>
                    <a:cubicBezTo>
                      <a:pt x="99" y="131"/>
                      <a:pt x="93" y="157"/>
                      <a:pt x="90" y="182"/>
                    </a:cubicBezTo>
                    <a:cubicBezTo>
                      <a:pt x="88" y="213"/>
                      <a:pt x="88" y="245"/>
                      <a:pt x="90" y="276"/>
                    </a:cubicBezTo>
                    <a:cubicBezTo>
                      <a:pt x="91" y="285"/>
                      <a:pt x="92" y="293"/>
                      <a:pt x="93" y="301"/>
                    </a:cubicBezTo>
                    <a:cubicBezTo>
                      <a:pt x="86" y="296"/>
                      <a:pt x="80" y="289"/>
                      <a:pt x="76" y="281"/>
                    </a:cubicBezTo>
                    <a:cubicBezTo>
                      <a:pt x="71" y="270"/>
                      <a:pt x="73" y="258"/>
                      <a:pt x="75" y="246"/>
                    </a:cubicBezTo>
                    <a:cubicBezTo>
                      <a:pt x="77" y="231"/>
                      <a:pt x="76" y="216"/>
                      <a:pt x="77" y="201"/>
                    </a:cubicBezTo>
                    <a:cubicBezTo>
                      <a:pt x="78" y="194"/>
                      <a:pt x="79" y="186"/>
                      <a:pt x="79" y="179"/>
                    </a:cubicBezTo>
                    <a:cubicBezTo>
                      <a:pt x="80" y="172"/>
                      <a:pt x="79" y="165"/>
                      <a:pt x="78" y="158"/>
                    </a:cubicBezTo>
                    <a:cubicBezTo>
                      <a:pt x="76" y="144"/>
                      <a:pt x="72" y="130"/>
                      <a:pt x="75" y="114"/>
                    </a:cubicBezTo>
                    <a:cubicBezTo>
                      <a:pt x="77" y="100"/>
                      <a:pt x="86" y="88"/>
                      <a:pt x="96" y="79"/>
                    </a:cubicBezTo>
                    <a:cubicBezTo>
                      <a:pt x="107" y="70"/>
                      <a:pt x="120" y="65"/>
                      <a:pt x="134" y="62"/>
                    </a:cubicBezTo>
                    <a:cubicBezTo>
                      <a:pt x="142" y="61"/>
                      <a:pt x="151" y="61"/>
                      <a:pt x="159" y="60"/>
                    </a:cubicBezTo>
                    <a:cubicBezTo>
                      <a:pt x="166" y="59"/>
                      <a:pt x="173" y="57"/>
                      <a:pt x="181" y="56"/>
                    </a:cubicBezTo>
                    <a:cubicBezTo>
                      <a:pt x="181" y="56"/>
                      <a:pt x="181" y="56"/>
                      <a:pt x="181" y="56"/>
                    </a:cubicBezTo>
                    <a:cubicBezTo>
                      <a:pt x="183" y="57"/>
                      <a:pt x="186" y="59"/>
                      <a:pt x="189" y="60"/>
                    </a:cubicBezTo>
                    <a:cubicBezTo>
                      <a:pt x="209" y="72"/>
                      <a:pt x="228" y="90"/>
                      <a:pt x="240" y="111"/>
                    </a:cubicBezTo>
                    <a:close/>
                    <a:moveTo>
                      <a:pt x="41" y="229"/>
                    </a:moveTo>
                    <a:cubicBezTo>
                      <a:pt x="39" y="243"/>
                      <a:pt x="39" y="257"/>
                      <a:pt x="38" y="272"/>
                    </a:cubicBezTo>
                    <a:cubicBezTo>
                      <a:pt x="38" y="272"/>
                      <a:pt x="38" y="272"/>
                      <a:pt x="38" y="272"/>
                    </a:cubicBezTo>
                    <a:cubicBezTo>
                      <a:pt x="39" y="275"/>
                      <a:pt x="39" y="278"/>
                      <a:pt x="40" y="280"/>
                    </a:cubicBezTo>
                    <a:cubicBezTo>
                      <a:pt x="33" y="277"/>
                      <a:pt x="24" y="275"/>
                      <a:pt x="29" y="266"/>
                    </a:cubicBezTo>
                    <a:cubicBezTo>
                      <a:pt x="29" y="266"/>
                      <a:pt x="29" y="266"/>
                      <a:pt x="29" y="266"/>
                    </a:cubicBezTo>
                    <a:cubicBezTo>
                      <a:pt x="33" y="262"/>
                      <a:pt x="36" y="256"/>
                      <a:pt x="36" y="250"/>
                    </a:cubicBezTo>
                    <a:cubicBezTo>
                      <a:pt x="36" y="243"/>
                      <a:pt x="34" y="237"/>
                      <a:pt x="34" y="231"/>
                    </a:cubicBezTo>
                    <a:cubicBezTo>
                      <a:pt x="34" y="222"/>
                      <a:pt x="36" y="213"/>
                      <a:pt x="37" y="204"/>
                    </a:cubicBezTo>
                    <a:cubicBezTo>
                      <a:pt x="40" y="189"/>
                      <a:pt x="39" y="174"/>
                      <a:pt x="42" y="160"/>
                    </a:cubicBezTo>
                    <a:cubicBezTo>
                      <a:pt x="43" y="169"/>
                      <a:pt x="44" y="178"/>
                      <a:pt x="44" y="187"/>
                    </a:cubicBezTo>
                    <a:cubicBezTo>
                      <a:pt x="44" y="188"/>
                      <a:pt x="44" y="189"/>
                      <a:pt x="44" y="190"/>
                    </a:cubicBezTo>
                    <a:cubicBezTo>
                      <a:pt x="44" y="190"/>
                      <a:pt x="44" y="190"/>
                      <a:pt x="44" y="190"/>
                    </a:cubicBezTo>
                    <a:cubicBezTo>
                      <a:pt x="44" y="203"/>
                      <a:pt x="42" y="216"/>
                      <a:pt x="41" y="229"/>
                    </a:cubicBezTo>
                    <a:close/>
                    <a:moveTo>
                      <a:pt x="15" y="266"/>
                    </a:moveTo>
                    <a:cubicBezTo>
                      <a:pt x="19" y="265"/>
                      <a:pt x="23" y="262"/>
                      <a:pt x="26" y="259"/>
                    </a:cubicBezTo>
                    <a:cubicBezTo>
                      <a:pt x="27" y="258"/>
                      <a:pt x="33" y="252"/>
                      <a:pt x="30" y="256"/>
                    </a:cubicBezTo>
                    <a:cubicBezTo>
                      <a:pt x="28" y="260"/>
                      <a:pt x="25" y="262"/>
                      <a:pt x="22" y="265"/>
                    </a:cubicBezTo>
                    <a:cubicBezTo>
                      <a:pt x="22" y="265"/>
                      <a:pt x="22" y="265"/>
                      <a:pt x="22" y="265"/>
                    </a:cubicBezTo>
                    <a:cubicBezTo>
                      <a:pt x="26" y="265"/>
                      <a:pt x="28" y="262"/>
                      <a:pt x="30" y="260"/>
                    </a:cubicBezTo>
                    <a:cubicBezTo>
                      <a:pt x="30" y="260"/>
                      <a:pt x="30" y="260"/>
                      <a:pt x="30" y="260"/>
                    </a:cubicBezTo>
                    <a:cubicBezTo>
                      <a:pt x="28" y="263"/>
                      <a:pt x="25" y="266"/>
                      <a:pt x="20" y="266"/>
                    </a:cubicBezTo>
                    <a:cubicBezTo>
                      <a:pt x="18" y="267"/>
                      <a:pt x="16" y="267"/>
                      <a:pt x="15" y="266"/>
                    </a:cubicBezTo>
                    <a:close/>
                    <a:moveTo>
                      <a:pt x="8" y="186"/>
                    </a:moveTo>
                    <a:cubicBezTo>
                      <a:pt x="8" y="186"/>
                      <a:pt x="8" y="186"/>
                      <a:pt x="9" y="186"/>
                    </a:cubicBezTo>
                    <a:cubicBezTo>
                      <a:pt x="13" y="183"/>
                      <a:pt x="19" y="182"/>
                      <a:pt x="24" y="180"/>
                    </a:cubicBezTo>
                    <a:cubicBezTo>
                      <a:pt x="26" y="179"/>
                      <a:pt x="29" y="178"/>
                      <a:pt x="31" y="177"/>
                    </a:cubicBezTo>
                    <a:cubicBezTo>
                      <a:pt x="32" y="176"/>
                      <a:pt x="34" y="175"/>
                      <a:pt x="36" y="175"/>
                    </a:cubicBezTo>
                    <a:cubicBezTo>
                      <a:pt x="34" y="175"/>
                      <a:pt x="33" y="176"/>
                      <a:pt x="32" y="177"/>
                    </a:cubicBezTo>
                    <a:cubicBezTo>
                      <a:pt x="25" y="182"/>
                      <a:pt x="15" y="184"/>
                      <a:pt x="8" y="190"/>
                    </a:cubicBezTo>
                    <a:cubicBezTo>
                      <a:pt x="8" y="189"/>
                      <a:pt x="8" y="188"/>
                      <a:pt x="8" y="186"/>
                    </a:cubicBezTo>
                    <a:close/>
                    <a:moveTo>
                      <a:pt x="45" y="69"/>
                    </a:moveTo>
                    <a:cubicBezTo>
                      <a:pt x="51" y="66"/>
                      <a:pt x="56" y="63"/>
                      <a:pt x="62" y="60"/>
                    </a:cubicBezTo>
                    <a:cubicBezTo>
                      <a:pt x="65" y="58"/>
                      <a:pt x="68" y="57"/>
                      <a:pt x="71" y="55"/>
                    </a:cubicBezTo>
                    <a:cubicBezTo>
                      <a:pt x="71" y="55"/>
                      <a:pt x="72" y="55"/>
                      <a:pt x="72" y="55"/>
                    </a:cubicBezTo>
                    <a:cubicBezTo>
                      <a:pt x="61" y="61"/>
                      <a:pt x="51" y="67"/>
                      <a:pt x="42" y="74"/>
                    </a:cubicBezTo>
                    <a:cubicBezTo>
                      <a:pt x="43" y="72"/>
                      <a:pt x="44" y="71"/>
                      <a:pt x="45" y="69"/>
                    </a:cubicBezTo>
                    <a:close/>
                    <a:moveTo>
                      <a:pt x="83" y="51"/>
                    </a:moveTo>
                    <a:cubicBezTo>
                      <a:pt x="82" y="52"/>
                      <a:pt x="81" y="52"/>
                      <a:pt x="80" y="53"/>
                    </a:cubicBezTo>
                    <a:cubicBezTo>
                      <a:pt x="76" y="55"/>
                      <a:pt x="72" y="57"/>
                      <a:pt x="67" y="60"/>
                    </a:cubicBezTo>
                    <a:cubicBezTo>
                      <a:pt x="60" y="64"/>
                      <a:pt x="52" y="68"/>
                      <a:pt x="44" y="73"/>
                    </a:cubicBezTo>
                    <a:cubicBezTo>
                      <a:pt x="45" y="73"/>
                      <a:pt x="45" y="72"/>
                      <a:pt x="45" y="72"/>
                    </a:cubicBezTo>
                    <a:cubicBezTo>
                      <a:pt x="49" y="69"/>
                      <a:pt x="53" y="67"/>
                      <a:pt x="57" y="64"/>
                    </a:cubicBezTo>
                    <a:cubicBezTo>
                      <a:pt x="64" y="60"/>
                      <a:pt x="72" y="57"/>
                      <a:pt x="78" y="52"/>
                    </a:cubicBezTo>
                    <a:cubicBezTo>
                      <a:pt x="80" y="52"/>
                      <a:pt x="82" y="51"/>
                      <a:pt x="83" y="51"/>
                    </a:cubicBezTo>
                    <a:close/>
                    <a:moveTo>
                      <a:pt x="40" y="77"/>
                    </a:moveTo>
                    <a:cubicBezTo>
                      <a:pt x="40" y="76"/>
                      <a:pt x="40" y="76"/>
                      <a:pt x="41" y="76"/>
                    </a:cubicBezTo>
                    <a:cubicBezTo>
                      <a:pt x="48" y="71"/>
                      <a:pt x="55" y="67"/>
                      <a:pt x="63" y="63"/>
                    </a:cubicBezTo>
                    <a:cubicBezTo>
                      <a:pt x="67" y="61"/>
                      <a:pt x="71" y="58"/>
                      <a:pt x="76" y="56"/>
                    </a:cubicBezTo>
                    <a:cubicBezTo>
                      <a:pt x="78" y="55"/>
                      <a:pt x="80" y="54"/>
                      <a:pt x="82" y="52"/>
                    </a:cubicBezTo>
                    <a:cubicBezTo>
                      <a:pt x="83" y="52"/>
                      <a:pt x="84" y="51"/>
                      <a:pt x="85" y="51"/>
                    </a:cubicBezTo>
                    <a:cubicBezTo>
                      <a:pt x="85" y="51"/>
                      <a:pt x="85" y="51"/>
                      <a:pt x="85" y="51"/>
                    </a:cubicBezTo>
                    <a:cubicBezTo>
                      <a:pt x="85" y="51"/>
                      <a:pt x="85" y="51"/>
                      <a:pt x="86" y="51"/>
                    </a:cubicBezTo>
                    <a:cubicBezTo>
                      <a:pt x="85" y="51"/>
                      <a:pt x="84" y="51"/>
                      <a:pt x="84" y="52"/>
                    </a:cubicBezTo>
                    <a:cubicBezTo>
                      <a:pt x="76" y="57"/>
                      <a:pt x="68" y="61"/>
                      <a:pt x="59" y="66"/>
                    </a:cubicBezTo>
                    <a:cubicBezTo>
                      <a:pt x="52" y="70"/>
                      <a:pt x="45" y="75"/>
                      <a:pt x="38" y="80"/>
                    </a:cubicBezTo>
                    <a:cubicBezTo>
                      <a:pt x="39" y="79"/>
                      <a:pt x="39" y="78"/>
                      <a:pt x="40" y="77"/>
                    </a:cubicBezTo>
                    <a:close/>
                    <a:moveTo>
                      <a:pt x="37" y="82"/>
                    </a:moveTo>
                    <a:cubicBezTo>
                      <a:pt x="41" y="80"/>
                      <a:pt x="44" y="78"/>
                      <a:pt x="48" y="76"/>
                    </a:cubicBezTo>
                    <a:cubicBezTo>
                      <a:pt x="53" y="73"/>
                      <a:pt x="59" y="71"/>
                      <a:pt x="63" y="68"/>
                    </a:cubicBezTo>
                    <a:cubicBezTo>
                      <a:pt x="66" y="67"/>
                      <a:pt x="68" y="65"/>
                      <a:pt x="70" y="64"/>
                    </a:cubicBezTo>
                    <a:cubicBezTo>
                      <a:pt x="68" y="66"/>
                      <a:pt x="66" y="68"/>
                      <a:pt x="64" y="70"/>
                    </a:cubicBezTo>
                    <a:cubicBezTo>
                      <a:pt x="55" y="75"/>
                      <a:pt x="46" y="80"/>
                      <a:pt x="36" y="84"/>
                    </a:cubicBezTo>
                    <a:cubicBezTo>
                      <a:pt x="36" y="83"/>
                      <a:pt x="36" y="83"/>
                      <a:pt x="37" y="82"/>
                    </a:cubicBezTo>
                    <a:close/>
                    <a:moveTo>
                      <a:pt x="105" y="11"/>
                    </a:moveTo>
                    <a:cubicBezTo>
                      <a:pt x="106" y="11"/>
                      <a:pt x="107" y="11"/>
                      <a:pt x="108" y="10"/>
                    </a:cubicBezTo>
                    <a:cubicBezTo>
                      <a:pt x="109" y="10"/>
                      <a:pt x="110" y="9"/>
                      <a:pt x="111" y="9"/>
                    </a:cubicBezTo>
                    <a:cubicBezTo>
                      <a:pt x="111" y="9"/>
                      <a:pt x="115" y="6"/>
                      <a:pt x="113" y="8"/>
                    </a:cubicBezTo>
                    <a:cubicBezTo>
                      <a:pt x="110" y="10"/>
                      <a:pt x="107" y="11"/>
                      <a:pt x="104" y="12"/>
                    </a:cubicBezTo>
                    <a:cubicBezTo>
                      <a:pt x="105" y="12"/>
                      <a:pt x="105" y="11"/>
                      <a:pt x="105" y="11"/>
                    </a:cubicBezTo>
                    <a:close/>
                    <a:moveTo>
                      <a:pt x="117" y="9"/>
                    </a:moveTo>
                    <a:cubicBezTo>
                      <a:pt x="117" y="9"/>
                      <a:pt x="117" y="9"/>
                      <a:pt x="117" y="9"/>
                    </a:cubicBezTo>
                    <a:cubicBezTo>
                      <a:pt x="114" y="10"/>
                      <a:pt x="112" y="11"/>
                      <a:pt x="109" y="12"/>
                    </a:cubicBezTo>
                    <a:cubicBezTo>
                      <a:pt x="108" y="12"/>
                      <a:pt x="107" y="13"/>
                      <a:pt x="105" y="13"/>
                    </a:cubicBezTo>
                    <a:cubicBezTo>
                      <a:pt x="105" y="13"/>
                      <a:pt x="104" y="14"/>
                      <a:pt x="103" y="14"/>
                    </a:cubicBezTo>
                    <a:cubicBezTo>
                      <a:pt x="103" y="14"/>
                      <a:pt x="103" y="14"/>
                      <a:pt x="104" y="13"/>
                    </a:cubicBezTo>
                    <a:cubicBezTo>
                      <a:pt x="107" y="12"/>
                      <a:pt x="112" y="10"/>
                      <a:pt x="115" y="8"/>
                    </a:cubicBezTo>
                    <a:cubicBezTo>
                      <a:pt x="115" y="8"/>
                      <a:pt x="116" y="8"/>
                      <a:pt x="117" y="9"/>
                    </a:cubicBezTo>
                    <a:close/>
                    <a:moveTo>
                      <a:pt x="103" y="14"/>
                    </a:moveTo>
                    <a:cubicBezTo>
                      <a:pt x="105" y="14"/>
                      <a:pt x="106" y="13"/>
                      <a:pt x="108" y="13"/>
                    </a:cubicBezTo>
                    <a:cubicBezTo>
                      <a:pt x="110" y="12"/>
                      <a:pt x="111" y="12"/>
                      <a:pt x="112" y="11"/>
                    </a:cubicBezTo>
                    <a:cubicBezTo>
                      <a:pt x="114" y="10"/>
                      <a:pt x="117" y="9"/>
                      <a:pt x="113" y="11"/>
                    </a:cubicBezTo>
                    <a:cubicBezTo>
                      <a:pt x="110" y="13"/>
                      <a:pt x="106" y="14"/>
                      <a:pt x="102" y="16"/>
                    </a:cubicBezTo>
                    <a:cubicBezTo>
                      <a:pt x="102" y="16"/>
                      <a:pt x="103" y="15"/>
                      <a:pt x="103" y="14"/>
                    </a:cubicBezTo>
                    <a:close/>
                    <a:moveTo>
                      <a:pt x="101" y="19"/>
                    </a:moveTo>
                    <a:cubicBezTo>
                      <a:pt x="103" y="18"/>
                      <a:pt x="105" y="17"/>
                      <a:pt x="107" y="16"/>
                    </a:cubicBezTo>
                    <a:cubicBezTo>
                      <a:pt x="106" y="17"/>
                      <a:pt x="106" y="18"/>
                      <a:pt x="105" y="19"/>
                    </a:cubicBezTo>
                    <a:cubicBezTo>
                      <a:pt x="103" y="20"/>
                      <a:pt x="101" y="20"/>
                      <a:pt x="100" y="21"/>
                    </a:cubicBezTo>
                    <a:cubicBezTo>
                      <a:pt x="100" y="20"/>
                      <a:pt x="100" y="19"/>
                      <a:pt x="101" y="19"/>
                    </a:cubicBezTo>
                    <a:close/>
                    <a:moveTo>
                      <a:pt x="119" y="12"/>
                    </a:moveTo>
                    <a:cubicBezTo>
                      <a:pt x="119" y="13"/>
                      <a:pt x="120" y="13"/>
                      <a:pt x="120" y="14"/>
                    </a:cubicBezTo>
                    <a:cubicBezTo>
                      <a:pt x="118" y="14"/>
                      <a:pt x="117" y="14"/>
                      <a:pt x="115" y="15"/>
                    </a:cubicBezTo>
                    <a:cubicBezTo>
                      <a:pt x="115" y="15"/>
                      <a:pt x="115" y="15"/>
                      <a:pt x="115" y="15"/>
                    </a:cubicBezTo>
                    <a:cubicBezTo>
                      <a:pt x="114" y="15"/>
                      <a:pt x="114" y="15"/>
                      <a:pt x="114" y="15"/>
                    </a:cubicBezTo>
                    <a:cubicBezTo>
                      <a:pt x="114" y="15"/>
                      <a:pt x="114" y="15"/>
                      <a:pt x="115" y="14"/>
                    </a:cubicBezTo>
                    <a:cubicBezTo>
                      <a:pt x="116" y="14"/>
                      <a:pt x="118" y="13"/>
                      <a:pt x="119" y="12"/>
                    </a:cubicBezTo>
                    <a:cubicBezTo>
                      <a:pt x="119" y="12"/>
                      <a:pt x="119" y="12"/>
                      <a:pt x="119" y="12"/>
                    </a:cubicBezTo>
                    <a:close/>
                    <a:moveTo>
                      <a:pt x="123" y="19"/>
                    </a:moveTo>
                    <a:cubicBezTo>
                      <a:pt x="122" y="19"/>
                      <a:pt x="122" y="18"/>
                      <a:pt x="122" y="18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0" y="17"/>
                      <a:pt x="119" y="16"/>
                      <a:pt x="121" y="15"/>
                    </a:cubicBezTo>
                    <a:cubicBezTo>
                      <a:pt x="121" y="16"/>
                      <a:pt x="122" y="17"/>
                      <a:pt x="123" y="19"/>
                    </a:cubicBezTo>
                    <a:close/>
                    <a:moveTo>
                      <a:pt x="142" y="40"/>
                    </a:moveTo>
                    <a:cubicBezTo>
                      <a:pt x="141" y="40"/>
                      <a:pt x="140" y="40"/>
                      <a:pt x="139" y="40"/>
                    </a:cubicBezTo>
                    <a:cubicBezTo>
                      <a:pt x="139" y="40"/>
                      <a:pt x="139" y="39"/>
                      <a:pt x="139" y="39"/>
                    </a:cubicBezTo>
                    <a:cubicBezTo>
                      <a:pt x="142" y="38"/>
                      <a:pt x="145" y="37"/>
                      <a:pt x="148" y="37"/>
                    </a:cubicBezTo>
                    <a:cubicBezTo>
                      <a:pt x="148" y="37"/>
                      <a:pt x="145" y="39"/>
                      <a:pt x="144" y="39"/>
                    </a:cubicBezTo>
                    <a:cubicBezTo>
                      <a:pt x="144" y="39"/>
                      <a:pt x="143" y="40"/>
                      <a:pt x="142" y="40"/>
                    </a:cubicBezTo>
                    <a:close/>
                    <a:moveTo>
                      <a:pt x="105" y="44"/>
                    </a:moveTo>
                    <a:cubicBezTo>
                      <a:pt x="105" y="37"/>
                      <a:pt x="103" y="23"/>
                      <a:pt x="110" y="18"/>
                    </a:cubicBezTo>
                    <a:cubicBezTo>
                      <a:pt x="114" y="15"/>
                      <a:pt x="121" y="22"/>
                      <a:pt x="125" y="24"/>
                    </a:cubicBezTo>
                    <a:cubicBezTo>
                      <a:pt x="131" y="28"/>
                      <a:pt x="137" y="32"/>
                      <a:pt x="136" y="40"/>
                    </a:cubicBezTo>
                    <a:cubicBezTo>
                      <a:pt x="126" y="39"/>
                      <a:pt x="115" y="41"/>
                      <a:pt x="105" y="44"/>
                    </a:cubicBezTo>
                    <a:close/>
                    <a:moveTo>
                      <a:pt x="92" y="42"/>
                    </a:moveTo>
                    <a:cubicBezTo>
                      <a:pt x="94" y="41"/>
                      <a:pt x="96" y="40"/>
                      <a:pt x="98" y="39"/>
                    </a:cubicBezTo>
                    <a:cubicBezTo>
                      <a:pt x="98" y="40"/>
                      <a:pt x="98" y="41"/>
                      <a:pt x="98" y="41"/>
                    </a:cubicBezTo>
                    <a:cubicBezTo>
                      <a:pt x="97" y="42"/>
                      <a:pt x="96" y="42"/>
                      <a:pt x="96" y="43"/>
                    </a:cubicBezTo>
                    <a:cubicBezTo>
                      <a:pt x="95" y="43"/>
                      <a:pt x="94" y="44"/>
                      <a:pt x="93" y="44"/>
                    </a:cubicBezTo>
                    <a:cubicBezTo>
                      <a:pt x="92" y="43"/>
                      <a:pt x="92" y="43"/>
                      <a:pt x="92" y="42"/>
                    </a:cubicBezTo>
                    <a:close/>
                    <a:moveTo>
                      <a:pt x="92" y="41"/>
                    </a:moveTo>
                    <a:cubicBezTo>
                      <a:pt x="92" y="40"/>
                      <a:pt x="92" y="39"/>
                      <a:pt x="92" y="39"/>
                    </a:cubicBezTo>
                    <a:cubicBezTo>
                      <a:pt x="92" y="39"/>
                      <a:pt x="92" y="39"/>
                      <a:pt x="92" y="39"/>
                    </a:cubicBezTo>
                    <a:cubicBezTo>
                      <a:pt x="93" y="38"/>
                      <a:pt x="94" y="38"/>
                      <a:pt x="95" y="38"/>
                    </a:cubicBezTo>
                    <a:cubicBezTo>
                      <a:pt x="95" y="37"/>
                      <a:pt x="101" y="36"/>
                      <a:pt x="98" y="37"/>
                    </a:cubicBezTo>
                    <a:cubicBezTo>
                      <a:pt x="96" y="39"/>
                      <a:pt x="94" y="40"/>
                      <a:pt x="92" y="41"/>
                    </a:cubicBezTo>
                    <a:close/>
                    <a:moveTo>
                      <a:pt x="94" y="37"/>
                    </a:moveTo>
                    <a:cubicBezTo>
                      <a:pt x="95" y="37"/>
                      <a:pt x="96" y="36"/>
                      <a:pt x="96" y="36"/>
                    </a:cubicBezTo>
                    <a:cubicBezTo>
                      <a:pt x="94" y="37"/>
                      <a:pt x="92" y="39"/>
                      <a:pt x="94" y="37"/>
                    </a:cubicBezTo>
                    <a:close/>
                    <a:moveTo>
                      <a:pt x="92" y="38"/>
                    </a:moveTo>
                    <a:cubicBezTo>
                      <a:pt x="92" y="37"/>
                      <a:pt x="92" y="36"/>
                      <a:pt x="92" y="36"/>
                    </a:cubicBezTo>
                    <a:cubicBezTo>
                      <a:pt x="93" y="35"/>
                      <a:pt x="94" y="35"/>
                      <a:pt x="94" y="35"/>
                    </a:cubicBezTo>
                    <a:cubicBezTo>
                      <a:pt x="95" y="34"/>
                      <a:pt x="103" y="31"/>
                      <a:pt x="99" y="34"/>
                    </a:cubicBezTo>
                    <a:cubicBezTo>
                      <a:pt x="97" y="36"/>
                      <a:pt x="94" y="36"/>
                      <a:pt x="92" y="38"/>
                    </a:cubicBezTo>
                    <a:close/>
                    <a:moveTo>
                      <a:pt x="93" y="49"/>
                    </a:moveTo>
                    <a:cubicBezTo>
                      <a:pt x="93" y="47"/>
                      <a:pt x="93" y="46"/>
                      <a:pt x="93" y="45"/>
                    </a:cubicBezTo>
                    <a:cubicBezTo>
                      <a:pt x="94" y="45"/>
                      <a:pt x="95" y="44"/>
                      <a:pt x="97" y="44"/>
                    </a:cubicBezTo>
                    <a:cubicBezTo>
                      <a:pt x="98" y="44"/>
                      <a:pt x="99" y="44"/>
                      <a:pt x="100" y="44"/>
                    </a:cubicBezTo>
                    <a:cubicBezTo>
                      <a:pt x="99" y="45"/>
                      <a:pt x="98" y="45"/>
                      <a:pt x="97" y="46"/>
                    </a:cubicBezTo>
                    <a:cubicBezTo>
                      <a:pt x="96" y="46"/>
                      <a:pt x="95" y="47"/>
                      <a:pt x="94" y="48"/>
                    </a:cubicBezTo>
                    <a:cubicBezTo>
                      <a:pt x="94" y="48"/>
                      <a:pt x="94" y="48"/>
                      <a:pt x="94" y="48"/>
                    </a:cubicBezTo>
                    <a:cubicBezTo>
                      <a:pt x="94" y="48"/>
                      <a:pt x="94" y="48"/>
                      <a:pt x="93" y="49"/>
                    </a:cubicBezTo>
                    <a:close/>
                    <a:moveTo>
                      <a:pt x="99" y="46"/>
                    </a:moveTo>
                    <a:cubicBezTo>
                      <a:pt x="99" y="46"/>
                      <a:pt x="99" y="46"/>
                      <a:pt x="99" y="46"/>
                    </a:cubicBezTo>
                    <a:cubicBezTo>
                      <a:pt x="99" y="46"/>
                      <a:pt x="99" y="46"/>
                      <a:pt x="99" y="46"/>
                    </a:cubicBezTo>
                    <a:cubicBezTo>
                      <a:pt x="100" y="45"/>
                      <a:pt x="101" y="44"/>
                      <a:pt x="102" y="43"/>
                    </a:cubicBezTo>
                    <a:cubicBezTo>
                      <a:pt x="102" y="43"/>
                      <a:pt x="102" y="42"/>
                      <a:pt x="101" y="42"/>
                    </a:cubicBezTo>
                    <a:cubicBezTo>
                      <a:pt x="100" y="42"/>
                      <a:pt x="99" y="42"/>
                      <a:pt x="98" y="43"/>
                    </a:cubicBezTo>
                    <a:cubicBezTo>
                      <a:pt x="97" y="43"/>
                      <a:pt x="91" y="46"/>
                      <a:pt x="94" y="44"/>
                    </a:cubicBezTo>
                    <a:cubicBezTo>
                      <a:pt x="97" y="43"/>
                      <a:pt x="100" y="42"/>
                      <a:pt x="101" y="39"/>
                    </a:cubicBezTo>
                    <a:cubicBezTo>
                      <a:pt x="101" y="39"/>
                      <a:pt x="100" y="38"/>
                      <a:pt x="100" y="38"/>
                    </a:cubicBezTo>
                    <a:cubicBezTo>
                      <a:pt x="98" y="38"/>
                      <a:pt x="96" y="39"/>
                      <a:pt x="95" y="40"/>
                    </a:cubicBezTo>
                    <a:cubicBezTo>
                      <a:pt x="97" y="38"/>
                      <a:pt x="100" y="38"/>
                      <a:pt x="102" y="35"/>
                    </a:cubicBezTo>
                    <a:cubicBezTo>
                      <a:pt x="102" y="35"/>
                      <a:pt x="101" y="34"/>
                      <a:pt x="101" y="34"/>
                    </a:cubicBezTo>
                    <a:cubicBezTo>
                      <a:pt x="100" y="35"/>
                      <a:pt x="99" y="35"/>
                      <a:pt x="98" y="35"/>
                    </a:cubicBezTo>
                    <a:cubicBezTo>
                      <a:pt x="98" y="35"/>
                      <a:pt x="98" y="35"/>
                      <a:pt x="98" y="35"/>
                    </a:cubicBezTo>
                    <a:cubicBezTo>
                      <a:pt x="99" y="34"/>
                      <a:pt x="101" y="33"/>
                      <a:pt x="102" y="32"/>
                    </a:cubicBezTo>
                    <a:cubicBezTo>
                      <a:pt x="102" y="32"/>
                      <a:pt x="101" y="31"/>
                      <a:pt x="101" y="32"/>
                    </a:cubicBezTo>
                    <a:cubicBezTo>
                      <a:pt x="100" y="32"/>
                      <a:pt x="98" y="32"/>
                      <a:pt x="97" y="33"/>
                    </a:cubicBezTo>
                    <a:cubicBezTo>
                      <a:pt x="95" y="34"/>
                      <a:pt x="90" y="36"/>
                      <a:pt x="95" y="33"/>
                    </a:cubicBezTo>
                    <a:cubicBezTo>
                      <a:pt x="97" y="31"/>
                      <a:pt x="100" y="30"/>
                      <a:pt x="102" y="28"/>
                    </a:cubicBezTo>
                    <a:cubicBezTo>
                      <a:pt x="102" y="27"/>
                      <a:pt x="102" y="27"/>
                      <a:pt x="101" y="27"/>
                    </a:cubicBezTo>
                    <a:cubicBezTo>
                      <a:pt x="100" y="27"/>
                      <a:pt x="100" y="27"/>
                      <a:pt x="99" y="28"/>
                    </a:cubicBezTo>
                    <a:cubicBezTo>
                      <a:pt x="98" y="28"/>
                      <a:pt x="96" y="29"/>
                      <a:pt x="94" y="30"/>
                    </a:cubicBezTo>
                    <a:cubicBezTo>
                      <a:pt x="94" y="29"/>
                      <a:pt x="94" y="29"/>
                      <a:pt x="95" y="28"/>
                    </a:cubicBezTo>
                    <a:cubicBezTo>
                      <a:pt x="97" y="27"/>
                      <a:pt x="101" y="26"/>
                      <a:pt x="103" y="24"/>
                    </a:cubicBezTo>
                    <a:cubicBezTo>
                      <a:pt x="103" y="23"/>
                      <a:pt x="103" y="23"/>
                      <a:pt x="103" y="23"/>
                    </a:cubicBezTo>
                    <a:cubicBezTo>
                      <a:pt x="101" y="23"/>
                      <a:pt x="100" y="24"/>
                      <a:pt x="99" y="24"/>
                    </a:cubicBezTo>
                    <a:cubicBezTo>
                      <a:pt x="98" y="24"/>
                      <a:pt x="97" y="25"/>
                      <a:pt x="97" y="25"/>
                    </a:cubicBezTo>
                    <a:cubicBezTo>
                      <a:pt x="97" y="25"/>
                      <a:pt x="97" y="25"/>
                      <a:pt x="97" y="25"/>
                    </a:cubicBezTo>
                    <a:cubicBezTo>
                      <a:pt x="97" y="25"/>
                      <a:pt x="97" y="25"/>
                      <a:pt x="97" y="25"/>
                    </a:cubicBezTo>
                    <a:cubicBezTo>
                      <a:pt x="99" y="23"/>
                      <a:pt x="102" y="22"/>
                      <a:pt x="104" y="21"/>
                    </a:cubicBezTo>
                    <a:cubicBezTo>
                      <a:pt x="101" y="28"/>
                      <a:pt x="102" y="39"/>
                      <a:pt x="102" y="44"/>
                    </a:cubicBezTo>
                    <a:cubicBezTo>
                      <a:pt x="102" y="44"/>
                      <a:pt x="102" y="45"/>
                      <a:pt x="102" y="45"/>
                    </a:cubicBezTo>
                    <a:cubicBezTo>
                      <a:pt x="101" y="45"/>
                      <a:pt x="100" y="46"/>
                      <a:pt x="99" y="46"/>
                    </a:cubicBezTo>
                    <a:close/>
                    <a:moveTo>
                      <a:pt x="118" y="16"/>
                    </a:moveTo>
                    <a:cubicBezTo>
                      <a:pt x="117" y="16"/>
                      <a:pt x="116" y="16"/>
                      <a:pt x="116" y="15"/>
                    </a:cubicBezTo>
                    <a:cubicBezTo>
                      <a:pt x="116" y="15"/>
                      <a:pt x="116" y="15"/>
                      <a:pt x="116" y="15"/>
                    </a:cubicBezTo>
                    <a:cubicBezTo>
                      <a:pt x="117" y="15"/>
                      <a:pt x="118" y="15"/>
                      <a:pt x="119" y="15"/>
                    </a:cubicBezTo>
                    <a:cubicBezTo>
                      <a:pt x="118" y="16"/>
                      <a:pt x="118" y="16"/>
                      <a:pt x="118" y="16"/>
                    </a:cubicBezTo>
                    <a:close/>
                    <a:moveTo>
                      <a:pt x="139" y="36"/>
                    </a:moveTo>
                    <a:cubicBezTo>
                      <a:pt x="141" y="35"/>
                      <a:pt x="144" y="34"/>
                      <a:pt x="146" y="34"/>
                    </a:cubicBezTo>
                    <a:cubicBezTo>
                      <a:pt x="146" y="34"/>
                      <a:pt x="144" y="35"/>
                      <a:pt x="144" y="36"/>
                    </a:cubicBezTo>
                    <a:cubicBezTo>
                      <a:pt x="143" y="36"/>
                      <a:pt x="142" y="36"/>
                      <a:pt x="141" y="37"/>
                    </a:cubicBezTo>
                    <a:cubicBezTo>
                      <a:pt x="140" y="37"/>
                      <a:pt x="140" y="37"/>
                      <a:pt x="139" y="38"/>
                    </a:cubicBezTo>
                    <a:cubicBezTo>
                      <a:pt x="139" y="37"/>
                      <a:pt x="139" y="36"/>
                      <a:pt x="139" y="36"/>
                    </a:cubicBezTo>
                    <a:close/>
                    <a:moveTo>
                      <a:pt x="138" y="32"/>
                    </a:moveTo>
                    <a:cubicBezTo>
                      <a:pt x="138" y="32"/>
                      <a:pt x="139" y="32"/>
                      <a:pt x="139" y="32"/>
                    </a:cubicBezTo>
                    <a:cubicBezTo>
                      <a:pt x="140" y="32"/>
                      <a:pt x="144" y="31"/>
                      <a:pt x="144" y="30"/>
                    </a:cubicBezTo>
                    <a:cubicBezTo>
                      <a:pt x="144" y="32"/>
                      <a:pt x="141" y="33"/>
                      <a:pt x="139" y="34"/>
                    </a:cubicBezTo>
                    <a:cubicBezTo>
                      <a:pt x="138" y="34"/>
                      <a:pt x="138" y="33"/>
                      <a:pt x="138" y="32"/>
                    </a:cubicBezTo>
                    <a:close/>
                    <a:moveTo>
                      <a:pt x="137" y="32"/>
                    </a:moveTo>
                    <a:cubicBezTo>
                      <a:pt x="137" y="32"/>
                      <a:pt x="137" y="32"/>
                      <a:pt x="137" y="31"/>
                    </a:cubicBezTo>
                    <a:cubicBezTo>
                      <a:pt x="138" y="31"/>
                      <a:pt x="139" y="30"/>
                      <a:pt x="139" y="30"/>
                    </a:cubicBezTo>
                    <a:cubicBezTo>
                      <a:pt x="140" y="29"/>
                      <a:pt x="140" y="29"/>
                      <a:pt x="141" y="29"/>
                    </a:cubicBezTo>
                    <a:cubicBezTo>
                      <a:pt x="142" y="29"/>
                      <a:pt x="143" y="29"/>
                      <a:pt x="144" y="30"/>
                    </a:cubicBezTo>
                    <a:cubicBezTo>
                      <a:pt x="142" y="30"/>
                      <a:pt x="140" y="31"/>
                      <a:pt x="137" y="32"/>
                    </a:cubicBezTo>
                    <a:close/>
                    <a:moveTo>
                      <a:pt x="140" y="28"/>
                    </a:moveTo>
                    <a:cubicBezTo>
                      <a:pt x="139" y="29"/>
                      <a:pt x="138" y="30"/>
                      <a:pt x="137" y="30"/>
                    </a:cubicBezTo>
                    <a:cubicBezTo>
                      <a:pt x="137" y="30"/>
                      <a:pt x="137" y="30"/>
                      <a:pt x="137" y="31"/>
                    </a:cubicBezTo>
                    <a:cubicBezTo>
                      <a:pt x="136" y="30"/>
                      <a:pt x="136" y="30"/>
                      <a:pt x="136" y="29"/>
                    </a:cubicBezTo>
                    <a:cubicBezTo>
                      <a:pt x="137" y="29"/>
                      <a:pt x="138" y="29"/>
                      <a:pt x="140" y="28"/>
                    </a:cubicBezTo>
                    <a:cubicBezTo>
                      <a:pt x="140" y="28"/>
                      <a:pt x="140" y="28"/>
                      <a:pt x="140" y="28"/>
                    </a:cubicBezTo>
                    <a:close/>
                    <a:moveTo>
                      <a:pt x="117" y="13"/>
                    </a:moveTo>
                    <a:cubicBezTo>
                      <a:pt x="115" y="13"/>
                      <a:pt x="114" y="14"/>
                      <a:pt x="113" y="15"/>
                    </a:cubicBezTo>
                    <a:cubicBezTo>
                      <a:pt x="112" y="15"/>
                      <a:pt x="112" y="15"/>
                      <a:pt x="112" y="15"/>
                    </a:cubicBezTo>
                    <a:cubicBezTo>
                      <a:pt x="111" y="15"/>
                      <a:pt x="111" y="15"/>
                      <a:pt x="110" y="15"/>
                    </a:cubicBezTo>
                    <a:cubicBezTo>
                      <a:pt x="111" y="14"/>
                      <a:pt x="112" y="14"/>
                      <a:pt x="113" y="14"/>
                    </a:cubicBezTo>
                    <a:cubicBezTo>
                      <a:pt x="114" y="13"/>
                      <a:pt x="115" y="13"/>
                      <a:pt x="116" y="13"/>
                    </a:cubicBezTo>
                    <a:cubicBezTo>
                      <a:pt x="116" y="13"/>
                      <a:pt x="117" y="12"/>
                      <a:pt x="117" y="12"/>
                    </a:cubicBezTo>
                    <a:cubicBezTo>
                      <a:pt x="117" y="12"/>
                      <a:pt x="117" y="12"/>
                      <a:pt x="117" y="13"/>
                    </a:cubicBezTo>
                    <a:close/>
                    <a:moveTo>
                      <a:pt x="99" y="22"/>
                    </a:moveTo>
                    <a:cubicBezTo>
                      <a:pt x="100" y="21"/>
                      <a:pt x="101" y="21"/>
                      <a:pt x="102" y="20"/>
                    </a:cubicBezTo>
                    <a:cubicBezTo>
                      <a:pt x="106" y="19"/>
                      <a:pt x="103" y="21"/>
                      <a:pt x="102" y="21"/>
                    </a:cubicBezTo>
                    <a:cubicBezTo>
                      <a:pt x="101" y="22"/>
                      <a:pt x="99" y="23"/>
                      <a:pt x="98" y="24"/>
                    </a:cubicBezTo>
                    <a:cubicBezTo>
                      <a:pt x="98" y="23"/>
                      <a:pt x="99" y="22"/>
                      <a:pt x="99" y="22"/>
                    </a:cubicBezTo>
                    <a:close/>
                    <a:moveTo>
                      <a:pt x="96" y="26"/>
                    </a:moveTo>
                    <a:cubicBezTo>
                      <a:pt x="97" y="26"/>
                      <a:pt x="98" y="26"/>
                      <a:pt x="98" y="25"/>
                    </a:cubicBezTo>
                    <a:cubicBezTo>
                      <a:pt x="101" y="24"/>
                      <a:pt x="102" y="23"/>
                      <a:pt x="99" y="25"/>
                    </a:cubicBezTo>
                    <a:cubicBezTo>
                      <a:pt x="98" y="26"/>
                      <a:pt x="97" y="27"/>
                      <a:pt x="95" y="28"/>
                    </a:cubicBezTo>
                    <a:cubicBezTo>
                      <a:pt x="95" y="27"/>
                      <a:pt x="96" y="27"/>
                      <a:pt x="96" y="26"/>
                    </a:cubicBezTo>
                    <a:close/>
                    <a:moveTo>
                      <a:pt x="94" y="31"/>
                    </a:moveTo>
                    <a:cubicBezTo>
                      <a:pt x="95" y="31"/>
                      <a:pt x="96" y="30"/>
                      <a:pt x="96" y="30"/>
                    </a:cubicBezTo>
                    <a:cubicBezTo>
                      <a:pt x="97" y="29"/>
                      <a:pt x="98" y="29"/>
                      <a:pt x="100" y="29"/>
                    </a:cubicBezTo>
                    <a:cubicBezTo>
                      <a:pt x="97" y="31"/>
                      <a:pt x="94" y="32"/>
                      <a:pt x="92" y="34"/>
                    </a:cubicBezTo>
                    <a:cubicBezTo>
                      <a:pt x="92" y="33"/>
                      <a:pt x="93" y="32"/>
                      <a:pt x="93" y="31"/>
                    </a:cubicBezTo>
                    <a:cubicBezTo>
                      <a:pt x="93" y="31"/>
                      <a:pt x="94" y="31"/>
                      <a:pt x="94" y="31"/>
                    </a:cubicBezTo>
                    <a:close/>
                    <a:moveTo>
                      <a:pt x="38" y="168"/>
                    </a:moveTo>
                    <a:cubicBezTo>
                      <a:pt x="33" y="171"/>
                      <a:pt x="29" y="173"/>
                      <a:pt x="24" y="175"/>
                    </a:cubicBezTo>
                    <a:cubicBezTo>
                      <a:pt x="22" y="177"/>
                      <a:pt x="19" y="178"/>
                      <a:pt x="17" y="179"/>
                    </a:cubicBezTo>
                    <a:cubicBezTo>
                      <a:pt x="15" y="180"/>
                      <a:pt x="14" y="181"/>
                      <a:pt x="13" y="181"/>
                    </a:cubicBezTo>
                    <a:cubicBezTo>
                      <a:pt x="12" y="182"/>
                      <a:pt x="7" y="185"/>
                      <a:pt x="12" y="182"/>
                    </a:cubicBezTo>
                    <a:cubicBezTo>
                      <a:pt x="17" y="178"/>
                      <a:pt x="22" y="175"/>
                      <a:pt x="28" y="171"/>
                    </a:cubicBezTo>
                    <a:cubicBezTo>
                      <a:pt x="31" y="169"/>
                      <a:pt x="35" y="167"/>
                      <a:pt x="38" y="164"/>
                    </a:cubicBezTo>
                    <a:cubicBezTo>
                      <a:pt x="38" y="166"/>
                      <a:pt x="38" y="167"/>
                      <a:pt x="38" y="168"/>
                    </a:cubicBezTo>
                    <a:close/>
                    <a:moveTo>
                      <a:pt x="9" y="179"/>
                    </a:moveTo>
                    <a:cubicBezTo>
                      <a:pt x="15" y="177"/>
                      <a:pt x="20" y="174"/>
                      <a:pt x="25" y="171"/>
                    </a:cubicBezTo>
                    <a:cubicBezTo>
                      <a:pt x="27" y="170"/>
                      <a:pt x="30" y="168"/>
                      <a:pt x="32" y="167"/>
                    </a:cubicBezTo>
                    <a:cubicBezTo>
                      <a:pt x="33" y="167"/>
                      <a:pt x="33" y="167"/>
                      <a:pt x="34" y="166"/>
                    </a:cubicBezTo>
                    <a:cubicBezTo>
                      <a:pt x="25" y="172"/>
                      <a:pt x="16" y="177"/>
                      <a:pt x="9" y="183"/>
                    </a:cubicBezTo>
                    <a:cubicBezTo>
                      <a:pt x="9" y="182"/>
                      <a:pt x="9" y="181"/>
                      <a:pt x="9" y="179"/>
                    </a:cubicBezTo>
                    <a:close/>
                    <a:moveTo>
                      <a:pt x="39" y="163"/>
                    </a:moveTo>
                    <a:cubicBezTo>
                      <a:pt x="34" y="166"/>
                      <a:pt x="29" y="168"/>
                      <a:pt x="24" y="171"/>
                    </a:cubicBezTo>
                    <a:cubicBezTo>
                      <a:pt x="22" y="172"/>
                      <a:pt x="19" y="173"/>
                      <a:pt x="17" y="175"/>
                    </a:cubicBezTo>
                    <a:cubicBezTo>
                      <a:pt x="15" y="176"/>
                      <a:pt x="13" y="176"/>
                      <a:pt x="12" y="177"/>
                    </a:cubicBezTo>
                    <a:cubicBezTo>
                      <a:pt x="8" y="179"/>
                      <a:pt x="12" y="177"/>
                      <a:pt x="13" y="177"/>
                    </a:cubicBezTo>
                    <a:cubicBezTo>
                      <a:pt x="21" y="170"/>
                      <a:pt x="31" y="165"/>
                      <a:pt x="40" y="159"/>
                    </a:cubicBezTo>
                    <a:cubicBezTo>
                      <a:pt x="39" y="160"/>
                      <a:pt x="39" y="161"/>
                      <a:pt x="39" y="163"/>
                    </a:cubicBezTo>
                    <a:close/>
                    <a:moveTo>
                      <a:pt x="40" y="158"/>
                    </a:moveTo>
                    <a:cubicBezTo>
                      <a:pt x="33" y="162"/>
                      <a:pt x="25" y="165"/>
                      <a:pt x="18" y="169"/>
                    </a:cubicBezTo>
                    <a:cubicBezTo>
                      <a:pt x="16" y="170"/>
                      <a:pt x="14" y="171"/>
                      <a:pt x="12" y="172"/>
                    </a:cubicBezTo>
                    <a:cubicBezTo>
                      <a:pt x="13" y="172"/>
                      <a:pt x="13" y="172"/>
                      <a:pt x="13" y="172"/>
                    </a:cubicBezTo>
                    <a:cubicBezTo>
                      <a:pt x="17" y="169"/>
                      <a:pt x="21" y="167"/>
                      <a:pt x="25" y="164"/>
                    </a:cubicBezTo>
                    <a:cubicBezTo>
                      <a:pt x="28" y="162"/>
                      <a:pt x="30" y="160"/>
                      <a:pt x="33" y="159"/>
                    </a:cubicBezTo>
                    <a:cubicBezTo>
                      <a:pt x="36" y="157"/>
                      <a:pt x="39" y="155"/>
                      <a:pt x="41" y="153"/>
                    </a:cubicBezTo>
                    <a:cubicBezTo>
                      <a:pt x="41" y="155"/>
                      <a:pt x="40" y="156"/>
                      <a:pt x="40" y="158"/>
                    </a:cubicBezTo>
                    <a:close/>
                    <a:moveTo>
                      <a:pt x="11" y="171"/>
                    </a:moveTo>
                    <a:cubicBezTo>
                      <a:pt x="16" y="169"/>
                      <a:pt x="21" y="166"/>
                      <a:pt x="26" y="163"/>
                    </a:cubicBezTo>
                    <a:cubicBezTo>
                      <a:pt x="25" y="163"/>
                      <a:pt x="25" y="163"/>
                      <a:pt x="25" y="164"/>
                    </a:cubicBezTo>
                    <a:cubicBezTo>
                      <a:pt x="20" y="167"/>
                      <a:pt x="14" y="169"/>
                      <a:pt x="10" y="173"/>
                    </a:cubicBezTo>
                    <a:cubicBezTo>
                      <a:pt x="10" y="173"/>
                      <a:pt x="10" y="172"/>
                      <a:pt x="11" y="171"/>
                    </a:cubicBezTo>
                    <a:close/>
                    <a:moveTo>
                      <a:pt x="13" y="158"/>
                    </a:moveTo>
                    <a:cubicBezTo>
                      <a:pt x="13" y="158"/>
                      <a:pt x="14" y="158"/>
                      <a:pt x="14" y="158"/>
                    </a:cubicBezTo>
                    <a:cubicBezTo>
                      <a:pt x="14" y="158"/>
                      <a:pt x="14" y="158"/>
                      <a:pt x="15" y="158"/>
                    </a:cubicBezTo>
                    <a:cubicBezTo>
                      <a:pt x="19" y="156"/>
                      <a:pt x="22" y="154"/>
                      <a:pt x="26" y="151"/>
                    </a:cubicBezTo>
                    <a:cubicBezTo>
                      <a:pt x="29" y="150"/>
                      <a:pt x="33" y="149"/>
                      <a:pt x="36" y="147"/>
                    </a:cubicBezTo>
                    <a:cubicBezTo>
                      <a:pt x="32" y="150"/>
                      <a:pt x="28" y="152"/>
                      <a:pt x="25" y="154"/>
                    </a:cubicBezTo>
                    <a:cubicBezTo>
                      <a:pt x="20" y="157"/>
                      <a:pt x="16" y="159"/>
                      <a:pt x="12" y="162"/>
                    </a:cubicBezTo>
                    <a:cubicBezTo>
                      <a:pt x="13" y="161"/>
                      <a:pt x="13" y="160"/>
                      <a:pt x="13" y="158"/>
                    </a:cubicBezTo>
                    <a:close/>
                    <a:moveTo>
                      <a:pt x="14" y="153"/>
                    </a:moveTo>
                    <a:cubicBezTo>
                      <a:pt x="15" y="153"/>
                      <a:pt x="15" y="153"/>
                      <a:pt x="15" y="153"/>
                    </a:cubicBezTo>
                    <a:cubicBezTo>
                      <a:pt x="17" y="151"/>
                      <a:pt x="18" y="150"/>
                      <a:pt x="20" y="149"/>
                    </a:cubicBezTo>
                    <a:cubicBezTo>
                      <a:pt x="22" y="148"/>
                      <a:pt x="24" y="147"/>
                      <a:pt x="26" y="146"/>
                    </a:cubicBezTo>
                    <a:cubicBezTo>
                      <a:pt x="31" y="143"/>
                      <a:pt x="36" y="139"/>
                      <a:pt x="41" y="136"/>
                    </a:cubicBezTo>
                    <a:cubicBezTo>
                      <a:pt x="41" y="137"/>
                      <a:pt x="41" y="138"/>
                      <a:pt x="41" y="139"/>
                    </a:cubicBezTo>
                    <a:cubicBezTo>
                      <a:pt x="37" y="140"/>
                      <a:pt x="33" y="143"/>
                      <a:pt x="29" y="145"/>
                    </a:cubicBezTo>
                    <a:cubicBezTo>
                      <a:pt x="25" y="148"/>
                      <a:pt x="20" y="150"/>
                      <a:pt x="16" y="153"/>
                    </a:cubicBezTo>
                    <a:cubicBezTo>
                      <a:pt x="15" y="153"/>
                      <a:pt x="15" y="153"/>
                      <a:pt x="14" y="154"/>
                    </a:cubicBezTo>
                    <a:cubicBezTo>
                      <a:pt x="14" y="154"/>
                      <a:pt x="14" y="153"/>
                      <a:pt x="14" y="153"/>
                    </a:cubicBezTo>
                    <a:close/>
                    <a:moveTo>
                      <a:pt x="16" y="146"/>
                    </a:moveTo>
                    <a:cubicBezTo>
                      <a:pt x="16" y="146"/>
                      <a:pt x="16" y="145"/>
                      <a:pt x="16" y="145"/>
                    </a:cubicBezTo>
                    <a:cubicBezTo>
                      <a:pt x="17" y="145"/>
                      <a:pt x="19" y="144"/>
                      <a:pt x="19" y="143"/>
                    </a:cubicBezTo>
                    <a:cubicBezTo>
                      <a:pt x="23" y="140"/>
                      <a:pt x="27" y="138"/>
                      <a:pt x="32" y="136"/>
                    </a:cubicBezTo>
                    <a:cubicBezTo>
                      <a:pt x="35" y="134"/>
                      <a:pt x="38" y="132"/>
                      <a:pt x="41" y="129"/>
                    </a:cubicBezTo>
                    <a:cubicBezTo>
                      <a:pt x="41" y="130"/>
                      <a:pt x="41" y="131"/>
                      <a:pt x="41" y="132"/>
                    </a:cubicBezTo>
                    <a:cubicBezTo>
                      <a:pt x="37" y="134"/>
                      <a:pt x="32" y="136"/>
                      <a:pt x="28" y="139"/>
                    </a:cubicBezTo>
                    <a:cubicBezTo>
                      <a:pt x="26" y="140"/>
                      <a:pt x="24" y="141"/>
                      <a:pt x="21" y="143"/>
                    </a:cubicBezTo>
                    <a:cubicBezTo>
                      <a:pt x="21" y="143"/>
                      <a:pt x="20" y="144"/>
                      <a:pt x="19" y="144"/>
                    </a:cubicBezTo>
                    <a:cubicBezTo>
                      <a:pt x="18" y="145"/>
                      <a:pt x="17" y="146"/>
                      <a:pt x="16" y="146"/>
                    </a:cubicBezTo>
                    <a:cubicBezTo>
                      <a:pt x="16" y="146"/>
                      <a:pt x="16" y="146"/>
                      <a:pt x="16" y="146"/>
                    </a:cubicBezTo>
                    <a:close/>
                    <a:moveTo>
                      <a:pt x="42" y="116"/>
                    </a:moveTo>
                    <a:cubicBezTo>
                      <a:pt x="42" y="116"/>
                      <a:pt x="42" y="115"/>
                      <a:pt x="42" y="115"/>
                    </a:cubicBezTo>
                    <a:cubicBezTo>
                      <a:pt x="42" y="115"/>
                      <a:pt x="42" y="115"/>
                      <a:pt x="43" y="115"/>
                    </a:cubicBezTo>
                    <a:cubicBezTo>
                      <a:pt x="42" y="116"/>
                      <a:pt x="42" y="117"/>
                      <a:pt x="42" y="117"/>
                    </a:cubicBezTo>
                    <a:cubicBezTo>
                      <a:pt x="39" y="119"/>
                      <a:pt x="37" y="120"/>
                      <a:pt x="34" y="122"/>
                    </a:cubicBezTo>
                    <a:cubicBezTo>
                      <a:pt x="32" y="124"/>
                      <a:pt x="29" y="125"/>
                      <a:pt x="26" y="127"/>
                    </a:cubicBezTo>
                    <a:cubicBezTo>
                      <a:pt x="28" y="126"/>
                      <a:pt x="29" y="125"/>
                      <a:pt x="31" y="123"/>
                    </a:cubicBezTo>
                    <a:cubicBezTo>
                      <a:pt x="34" y="121"/>
                      <a:pt x="38" y="118"/>
                      <a:pt x="42" y="116"/>
                    </a:cubicBezTo>
                    <a:close/>
                    <a:moveTo>
                      <a:pt x="42" y="122"/>
                    </a:moveTo>
                    <a:cubicBezTo>
                      <a:pt x="38" y="124"/>
                      <a:pt x="34" y="126"/>
                      <a:pt x="30" y="128"/>
                    </a:cubicBezTo>
                    <a:cubicBezTo>
                      <a:pt x="28" y="129"/>
                      <a:pt x="26" y="131"/>
                      <a:pt x="24" y="132"/>
                    </a:cubicBezTo>
                    <a:cubicBezTo>
                      <a:pt x="23" y="132"/>
                      <a:pt x="22" y="133"/>
                      <a:pt x="21" y="133"/>
                    </a:cubicBezTo>
                    <a:cubicBezTo>
                      <a:pt x="20" y="134"/>
                      <a:pt x="20" y="134"/>
                      <a:pt x="19" y="134"/>
                    </a:cubicBezTo>
                    <a:cubicBezTo>
                      <a:pt x="20" y="134"/>
                      <a:pt x="20" y="134"/>
                      <a:pt x="20" y="133"/>
                    </a:cubicBezTo>
                    <a:cubicBezTo>
                      <a:pt x="24" y="130"/>
                      <a:pt x="27" y="128"/>
                      <a:pt x="31" y="126"/>
                    </a:cubicBezTo>
                    <a:cubicBezTo>
                      <a:pt x="35" y="124"/>
                      <a:pt x="38" y="121"/>
                      <a:pt x="42" y="119"/>
                    </a:cubicBezTo>
                    <a:cubicBezTo>
                      <a:pt x="42" y="120"/>
                      <a:pt x="42" y="121"/>
                      <a:pt x="42" y="122"/>
                    </a:cubicBezTo>
                    <a:close/>
                    <a:moveTo>
                      <a:pt x="41" y="126"/>
                    </a:moveTo>
                    <a:cubicBezTo>
                      <a:pt x="37" y="129"/>
                      <a:pt x="34" y="131"/>
                      <a:pt x="30" y="134"/>
                    </a:cubicBezTo>
                    <a:cubicBezTo>
                      <a:pt x="27" y="135"/>
                      <a:pt x="25" y="136"/>
                      <a:pt x="22" y="137"/>
                    </a:cubicBezTo>
                    <a:cubicBezTo>
                      <a:pt x="22" y="138"/>
                      <a:pt x="16" y="141"/>
                      <a:pt x="19" y="139"/>
                    </a:cubicBezTo>
                    <a:cubicBezTo>
                      <a:pt x="26" y="132"/>
                      <a:pt x="35" y="129"/>
                      <a:pt x="41" y="123"/>
                    </a:cubicBezTo>
                    <a:cubicBezTo>
                      <a:pt x="41" y="124"/>
                      <a:pt x="41" y="125"/>
                      <a:pt x="41" y="126"/>
                    </a:cubicBezTo>
                    <a:close/>
                    <a:moveTo>
                      <a:pt x="41" y="127"/>
                    </a:moveTo>
                    <a:cubicBezTo>
                      <a:pt x="41" y="127"/>
                      <a:pt x="41" y="128"/>
                      <a:pt x="41" y="128"/>
                    </a:cubicBezTo>
                    <a:cubicBezTo>
                      <a:pt x="41" y="128"/>
                      <a:pt x="40" y="128"/>
                      <a:pt x="39" y="128"/>
                    </a:cubicBezTo>
                    <a:cubicBezTo>
                      <a:pt x="40" y="128"/>
                      <a:pt x="41" y="127"/>
                      <a:pt x="41" y="127"/>
                    </a:cubicBezTo>
                    <a:close/>
                    <a:moveTo>
                      <a:pt x="41" y="135"/>
                    </a:moveTo>
                    <a:cubicBezTo>
                      <a:pt x="37" y="137"/>
                      <a:pt x="33" y="139"/>
                      <a:pt x="28" y="142"/>
                    </a:cubicBezTo>
                    <a:cubicBezTo>
                      <a:pt x="26" y="143"/>
                      <a:pt x="24" y="144"/>
                      <a:pt x="22" y="146"/>
                    </a:cubicBezTo>
                    <a:cubicBezTo>
                      <a:pt x="21" y="146"/>
                      <a:pt x="20" y="147"/>
                      <a:pt x="19" y="147"/>
                    </a:cubicBezTo>
                    <a:cubicBezTo>
                      <a:pt x="18" y="148"/>
                      <a:pt x="14" y="150"/>
                      <a:pt x="17" y="148"/>
                    </a:cubicBezTo>
                    <a:cubicBezTo>
                      <a:pt x="22" y="145"/>
                      <a:pt x="26" y="142"/>
                      <a:pt x="31" y="139"/>
                    </a:cubicBezTo>
                    <a:cubicBezTo>
                      <a:pt x="34" y="137"/>
                      <a:pt x="38" y="136"/>
                      <a:pt x="41" y="133"/>
                    </a:cubicBezTo>
                    <a:cubicBezTo>
                      <a:pt x="41" y="134"/>
                      <a:pt x="41" y="135"/>
                      <a:pt x="41" y="135"/>
                    </a:cubicBezTo>
                    <a:close/>
                    <a:moveTo>
                      <a:pt x="41" y="144"/>
                    </a:moveTo>
                    <a:cubicBezTo>
                      <a:pt x="41" y="144"/>
                      <a:pt x="41" y="144"/>
                      <a:pt x="40" y="144"/>
                    </a:cubicBezTo>
                    <a:cubicBezTo>
                      <a:pt x="40" y="144"/>
                      <a:pt x="40" y="144"/>
                      <a:pt x="40" y="144"/>
                    </a:cubicBezTo>
                    <a:cubicBezTo>
                      <a:pt x="39" y="145"/>
                      <a:pt x="37" y="146"/>
                      <a:pt x="36" y="146"/>
                    </a:cubicBezTo>
                    <a:cubicBezTo>
                      <a:pt x="31" y="148"/>
                      <a:pt x="26" y="151"/>
                      <a:pt x="21" y="153"/>
                    </a:cubicBezTo>
                    <a:cubicBezTo>
                      <a:pt x="21" y="154"/>
                      <a:pt x="20" y="154"/>
                      <a:pt x="19" y="155"/>
                    </a:cubicBezTo>
                    <a:cubicBezTo>
                      <a:pt x="19" y="155"/>
                      <a:pt x="19" y="155"/>
                      <a:pt x="19" y="154"/>
                    </a:cubicBezTo>
                    <a:cubicBezTo>
                      <a:pt x="26" y="150"/>
                      <a:pt x="35" y="146"/>
                      <a:pt x="41" y="140"/>
                    </a:cubicBezTo>
                    <a:cubicBezTo>
                      <a:pt x="41" y="141"/>
                      <a:pt x="41" y="142"/>
                      <a:pt x="41" y="144"/>
                    </a:cubicBezTo>
                    <a:close/>
                    <a:moveTo>
                      <a:pt x="16" y="160"/>
                    </a:moveTo>
                    <a:cubicBezTo>
                      <a:pt x="20" y="157"/>
                      <a:pt x="25" y="155"/>
                      <a:pt x="29" y="152"/>
                    </a:cubicBezTo>
                    <a:cubicBezTo>
                      <a:pt x="31" y="151"/>
                      <a:pt x="34" y="149"/>
                      <a:pt x="36" y="148"/>
                    </a:cubicBezTo>
                    <a:cubicBezTo>
                      <a:pt x="38" y="147"/>
                      <a:pt x="39" y="146"/>
                      <a:pt x="41" y="145"/>
                    </a:cubicBezTo>
                    <a:cubicBezTo>
                      <a:pt x="41" y="145"/>
                      <a:pt x="41" y="145"/>
                      <a:pt x="41" y="145"/>
                    </a:cubicBezTo>
                    <a:cubicBezTo>
                      <a:pt x="41" y="145"/>
                      <a:pt x="41" y="144"/>
                      <a:pt x="41" y="144"/>
                    </a:cubicBezTo>
                    <a:cubicBezTo>
                      <a:pt x="41" y="145"/>
                      <a:pt x="41" y="146"/>
                      <a:pt x="41" y="146"/>
                    </a:cubicBezTo>
                    <a:cubicBezTo>
                      <a:pt x="36" y="149"/>
                      <a:pt x="31" y="152"/>
                      <a:pt x="25" y="155"/>
                    </a:cubicBezTo>
                    <a:cubicBezTo>
                      <a:pt x="22" y="157"/>
                      <a:pt x="20" y="158"/>
                      <a:pt x="17" y="160"/>
                    </a:cubicBezTo>
                    <a:cubicBezTo>
                      <a:pt x="16" y="160"/>
                      <a:pt x="15" y="161"/>
                      <a:pt x="14" y="162"/>
                    </a:cubicBezTo>
                    <a:cubicBezTo>
                      <a:pt x="12" y="163"/>
                      <a:pt x="18" y="159"/>
                      <a:pt x="16" y="160"/>
                    </a:cubicBezTo>
                    <a:close/>
                    <a:moveTo>
                      <a:pt x="42" y="149"/>
                    </a:moveTo>
                    <a:cubicBezTo>
                      <a:pt x="39" y="150"/>
                      <a:pt x="37" y="152"/>
                      <a:pt x="35" y="153"/>
                    </a:cubicBezTo>
                    <a:cubicBezTo>
                      <a:pt x="32" y="155"/>
                      <a:pt x="28" y="157"/>
                      <a:pt x="25" y="159"/>
                    </a:cubicBezTo>
                    <a:cubicBezTo>
                      <a:pt x="21" y="161"/>
                      <a:pt x="17" y="164"/>
                      <a:pt x="13" y="166"/>
                    </a:cubicBezTo>
                    <a:cubicBezTo>
                      <a:pt x="9" y="168"/>
                      <a:pt x="14" y="165"/>
                      <a:pt x="15" y="164"/>
                    </a:cubicBezTo>
                    <a:cubicBezTo>
                      <a:pt x="17" y="163"/>
                      <a:pt x="20" y="161"/>
                      <a:pt x="22" y="160"/>
                    </a:cubicBezTo>
                    <a:cubicBezTo>
                      <a:pt x="28" y="156"/>
                      <a:pt x="36" y="153"/>
                      <a:pt x="41" y="147"/>
                    </a:cubicBezTo>
                    <a:cubicBezTo>
                      <a:pt x="41" y="148"/>
                      <a:pt x="41" y="148"/>
                      <a:pt x="42" y="149"/>
                    </a:cubicBezTo>
                    <a:close/>
                    <a:moveTo>
                      <a:pt x="34" y="154"/>
                    </a:moveTo>
                    <a:cubicBezTo>
                      <a:pt x="35" y="154"/>
                      <a:pt x="35" y="154"/>
                      <a:pt x="36" y="153"/>
                    </a:cubicBezTo>
                    <a:cubicBezTo>
                      <a:pt x="38" y="152"/>
                      <a:pt x="40" y="151"/>
                      <a:pt x="42" y="150"/>
                    </a:cubicBezTo>
                    <a:cubicBezTo>
                      <a:pt x="42" y="150"/>
                      <a:pt x="42" y="151"/>
                      <a:pt x="42" y="152"/>
                    </a:cubicBezTo>
                    <a:cubicBezTo>
                      <a:pt x="39" y="153"/>
                      <a:pt x="36" y="155"/>
                      <a:pt x="33" y="157"/>
                    </a:cubicBezTo>
                    <a:cubicBezTo>
                      <a:pt x="30" y="159"/>
                      <a:pt x="26" y="161"/>
                      <a:pt x="23" y="163"/>
                    </a:cubicBezTo>
                    <a:cubicBezTo>
                      <a:pt x="22" y="165"/>
                      <a:pt x="20" y="166"/>
                      <a:pt x="18" y="167"/>
                    </a:cubicBezTo>
                    <a:cubicBezTo>
                      <a:pt x="16" y="168"/>
                      <a:pt x="12" y="169"/>
                      <a:pt x="11" y="170"/>
                    </a:cubicBezTo>
                    <a:cubicBezTo>
                      <a:pt x="14" y="167"/>
                      <a:pt x="18" y="166"/>
                      <a:pt x="22" y="163"/>
                    </a:cubicBezTo>
                    <a:cubicBezTo>
                      <a:pt x="26" y="160"/>
                      <a:pt x="30" y="157"/>
                      <a:pt x="34" y="154"/>
                    </a:cubicBezTo>
                    <a:close/>
                    <a:moveTo>
                      <a:pt x="43" y="113"/>
                    </a:moveTo>
                    <a:cubicBezTo>
                      <a:pt x="43" y="113"/>
                      <a:pt x="43" y="114"/>
                      <a:pt x="43" y="114"/>
                    </a:cubicBezTo>
                    <a:cubicBezTo>
                      <a:pt x="39" y="116"/>
                      <a:pt x="35" y="118"/>
                      <a:pt x="31" y="120"/>
                    </a:cubicBezTo>
                    <a:cubicBezTo>
                      <a:pt x="29" y="121"/>
                      <a:pt x="27" y="122"/>
                      <a:pt x="25" y="123"/>
                    </a:cubicBezTo>
                    <a:cubicBezTo>
                      <a:pt x="24" y="123"/>
                      <a:pt x="23" y="124"/>
                      <a:pt x="22" y="125"/>
                    </a:cubicBezTo>
                    <a:cubicBezTo>
                      <a:pt x="23" y="124"/>
                      <a:pt x="24" y="123"/>
                      <a:pt x="25" y="123"/>
                    </a:cubicBezTo>
                    <a:cubicBezTo>
                      <a:pt x="30" y="118"/>
                      <a:pt x="37" y="115"/>
                      <a:pt x="44" y="110"/>
                    </a:cubicBezTo>
                    <a:cubicBezTo>
                      <a:pt x="43" y="111"/>
                      <a:pt x="43" y="112"/>
                      <a:pt x="43" y="113"/>
                    </a:cubicBezTo>
                    <a:close/>
                    <a:moveTo>
                      <a:pt x="44" y="109"/>
                    </a:moveTo>
                    <a:cubicBezTo>
                      <a:pt x="40" y="111"/>
                      <a:pt x="36" y="113"/>
                      <a:pt x="32" y="115"/>
                    </a:cubicBezTo>
                    <a:cubicBezTo>
                      <a:pt x="29" y="116"/>
                      <a:pt x="26" y="117"/>
                      <a:pt x="24" y="119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27" y="117"/>
                      <a:pt x="30" y="116"/>
                      <a:pt x="33" y="114"/>
                    </a:cubicBezTo>
                    <a:cubicBezTo>
                      <a:pt x="37" y="111"/>
                      <a:pt x="40" y="109"/>
                      <a:pt x="44" y="107"/>
                    </a:cubicBezTo>
                    <a:cubicBezTo>
                      <a:pt x="44" y="107"/>
                      <a:pt x="44" y="108"/>
                      <a:pt x="44" y="109"/>
                    </a:cubicBezTo>
                    <a:close/>
                    <a:moveTo>
                      <a:pt x="25" y="115"/>
                    </a:moveTo>
                    <a:cubicBezTo>
                      <a:pt x="28" y="114"/>
                      <a:pt x="31" y="113"/>
                      <a:pt x="34" y="111"/>
                    </a:cubicBezTo>
                    <a:cubicBezTo>
                      <a:pt x="36" y="110"/>
                      <a:pt x="38" y="109"/>
                      <a:pt x="40" y="108"/>
                    </a:cubicBezTo>
                    <a:cubicBezTo>
                      <a:pt x="40" y="108"/>
                      <a:pt x="40" y="108"/>
                      <a:pt x="41" y="108"/>
                    </a:cubicBezTo>
                    <a:cubicBezTo>
                      <a:pt x="37" y="110"/>
                      <a:pt x="33" y="113"/>
                      <a:pt x="29" y="115"/>
                    </a:cubicBezTo>
                    <a:cubicBezTo>
                      <a:pt x="28" y="116"/>
                      <a:pt x="26" y="117"/>
                      <a:pt x="24" y="118"/>
                    </a:cubicBezTo>
                    <a:cubicBezTo>
                      <a:pt x="24" y="117"/>
                      <a:pt x="25" y="116"/>
                      <a:pt x="25" y="115"/>
                    </a:cubicBezTo>
                    <a:close/>
                    <a:moveTo>
                      <a:pt x="45" y="105"/>
                    </a:moveTo>
                    <a:cubicBezTo>
                      <a:pt x="42" y="107"/>
                      <a:pt x="38" y="108"/>
                      <a:pt x="35" y="110"/>
                    </a:cubicBezTo>
                    <a:cubicBezTo>
                      <a:pt x="34" y="110"/>
                      <a:pt x="32" y="112"/>
                      <a:pt x="30" y="113"/>
                    </a:cubicBezTo>
                    <a:cubicBezTo>
                      <a:pt x="29" y="113"/>
                      <a:pt x="27" y="114"/>
                      <a:pt x="26" y="114"/>
                    </a:cubicBezTo>
                    <a:cubicBezTo>
                      <a:pt x="26" y="115"/>
                      <a:pt x="25" y="115"/>
                      <a:pt x="25" y="115"/>
                    </a:cubicBezTo>
                    <a:cubicBezTo>
                      <a:pt x="25" y="115"/>
                      <a:pt x="25" y="114"/>
                      <a:pt x="25" y="114"/>
                    </a:cubicBezTo>
                    <a:cubicBezTo>
                      <a:pt x="26" y="114"/>
                      <a:pt x="27" y="113"/>
                      <a:pt x="27" y="113"/>
                    </a:cubicBezTo>
                    <a:cubicBezTo>
                      <a:pt x="33" y="109"/>
                      <a:pt x="40" y="107"/>
                      <a:pt x="46" y="103"/>
                    </a:cubicBezTo>
                    <a:cubicBezTo>
                      <a:pt x="45" y="104"/>
                      <a:pt x="45" y="104"/>
                      <a:pt x="45" y="105"/>
                    </a:cubicBezTo>
                    <a:close/>
                    <a:moveTo>
                      <a:pt x="46" y="101"/>
                    </a:moveTo>
                    <a:cubicBezTo>
                      <a:pt x="43" y="102"/>
                      <a:pt x="40" y="104"/>
                      <a:pt x="37" y="105"/>
                    </a:cubicBezTo>
                    <a:cubicBezTo>
                      <a:pt x="34" y="106"/>
                      <a:pt x="32" y="107"/>
                      <a:pt x="29" y="108"/>
                    </a:cubicBezTo>
                    <a:cubicBezTo>
                      <a:pt x="25" y="110"/>
                      <a:pt x="32" y="106"/>
                      <a:pt x="32" y="106"/>
                    </a:cubicBezTo>
                    <a:cubicBezTo>
                      <a:pt x="38" y="104"/>
                      <a:pt x="43" y="101"/>
                      <a:pt x="47" y="98"/>
                    </a:cubicBezTo>
                    <a:cubicBezTo>
                      <a:pt x="47" y="99"/>
                      <a:pt x="47" y="100"/>
                      <a:pt x="46" y="101"/>
                    </a:cubicBezTo>
                    <a:close/>
                    <a:moveTo>
                      <a:pt x="48" y="96"/>
                    </a:moveTo>
                    <a:cubicBezTo>
                      <a:pt x="45" y="97"/>
                      <a:pt x="42" y="99"/>
                      <a:pt x="38" y="100"/>
                    </a:cubicBezTo>
                    <a:cubicBezTo>
                      <a:pt x="36" y="101"/>
                      <a:pt x="34" y="102"/>
                      <a:pt x="32" y="103"/>
                    </a:cubicBezTo>
                    <a:cubicBezTo>
                      <a:pt x="31" y="104"/>
                      <a:pt x="30" y="104"/>
                      <a:pt x="29" y="105"/>
                    </a:cubicBezTo>
                    <a:cubicBezTo>
                      <a:pt x="30" y="104"/>
                      <a:pt x="31" y="104"/>
                      <a:pt x="31" y="103"/>
                    </a:cubicBezTo>
                    <a:cubicBezTo>
                      <a:pt x="37" y="100"/>
                      <a:pt x="44" y="98"/>
                      <a:pt x="49" y="94"/>
                    </a:cubicBezTo>
                    <a:cubicBezTo>
                      <a:pt x="49" y="94"/>
                      <a:pt x="48" y="95"/>
                      <a:pt x="48" y="96"/>
                    </a:cubicBezTo>
                    <a:close/>
                    <a:moveTo>
                      <a:pt x="50" y="91"/>
                    </a:moveTo>
                    <a:cubicBezTo>
                      <a:pt x="47" y="93"/>
                      <a:pt x="44" y="94"/>
                      <a:pt x="41" y="96"/>
                    </a:cubicBezTo>
                    <a:cubicBezTo>
                      <a:pt x="39" y="97"/>
                      <a:pt x="37" y="98"/>
                      <a:pt x="35" y="99"/>
                    </a:cubicBezTo>
                    <a:cubicBezTo>
                      <a:pt x="34" y="99"/>
                      <a:pt x="26" y="103"/>
                      <a:pt x="31" y="100"/>
                    </a:cubicBezTo>
                    <a:cubicBezTo>
                      <a:pt x="38" y="95"/>
                      <a:pt x="45" y="94"/>
                      <a:pt x="51" y="89"/>
                    </a:cubicBezTo>
                    <a:cubicBezTo>
                      <a:pt x="51" y="90"/>
                      <a:pt x="50" y="90"/>
                      <a:pt x="50" y="91"/>
                    </a:cubicBezTo>
                    <a:close/>
                    <a:moveTo>
                      <a:pt x="30" y="98"/>
                    </a:moveTo>
                    <a:cubicBezTo>
                      <a:pt x="34" y="97"/>
                      <a:pt x="38" y="95"/>
                      <a:pt x="41" y="93"/>
                    </a:cubicBezTo>
                    <a:cubicBezTo>
                      <a:pt x="43" y="92"/>
                      <a:pt x="45" y="91"/>
                      <a:pt x="47" y="90"/>
                    </a:cubicBezTo>
                    <a:cubicBezTo>
                      <a:pt x="48" y="90"/>
                      <a:pt x="54" y="86"/>
                      <a:pt x="49" y="90"/>
                    </a:cubicBezTo>
                    <a:cubicBezTo>
                      <a:pt x="43" y="94"/>
                      <a:pt x="35" y="96"/>
                      <a:pt x="30" y="100"/>
                    </a:cubicBezTo>
                    <a:cubicBezTo>
                      <a:pt x="30" y="99"/>
                      <a:pt x="30" y="99"/>
                      <a:pt x="30" y="98"/>
                    </a:cubicBezTo>
                    <a:close/>
                    <a:moveTo>
                      <a:pt x="52" y="87"/>
                    </a:moveTo>
                    <a:cubicBezTo>
                      <a:pt x="52" y="87"/>
                      <a:pt x="52" y="87"/>
                      <a:pt x="52" y="87"/>
                    </a:cubicBezTo>
                    <a:cubicBezTo>
                      <a:pt x="48" y="89"/>
                      <a:pt x="44" y="91"/>
                      <a:pt x="41" y="93"/>
                    </a:cubicBezTo>
                    <a:cubicBezTo>
                      <a:pt x="38" y="94"/>
                      <a:pt x="36" y="95"/>
                      <a:pt x="34" y="96"/>
                    </a:cubicBezTo>
                    <a:cubicBezTo>
                      <a:pt x="33" y="97"/>
                      <a:pt x="29" y="99"/>
                      <a:pt x="32" y="96"/>
                    </a:cubicBezTo>
                    <a:cubicBezTo>
                      <a:pt x="39" y="92"/>
                      <a:pt x="47" y="89"/>
                      <a:pt x="54" y="84"/>
                    </a:cubicBezTo>
                    <a:cubicBezTo>
                      <a:pt x="53" y="85"/>
                      <a:pt x="53" y="86"/>
                      <a:pt x="52" y="87"/>
                    </a:cubicBezTo>
                    <a:close/>
                    <a:moveTo>
                      <a:pt x="55" y="82"/>
                    </a:moveTo>
                    <a:cubicBezTo>
                      <a:pt x="52" y="83"/>
                      <a:pt x="49" y="85"/>
                      <a:pt x="45" y="86"/>
                    </a:cubicBezTo>
                    <a:cubicBezTo>
                      <a:pt x="41" y="88"/>
                      <a:pt x="35" y="91"/>
                      <a:pt x="32" y="93"/>
                    </a:cubicBezTo>
                    <a:cubicBezTo>
                      <a:pt x="32" y="93"/>
                      <a:pt x="32" y="93"/>
                      <a:pt x="32" y="93"/>
                    </a:cubicBezTo>
                    <a:cubicBezTo>
                      <a:pt x="40" y="88"/>
                      <a:pt x="49" y="84"/>
                      <a:pt x="57" y="79"/>
                    </a:cubicBezTo>
                    <a:cubicBezTo>
                      <a:pt x="56" y="80"/>
                      <a:pt x="56" y="81"/>
                      <a:pt x="55" y="82"/>
                    </a:cubicBezTo>
                    <a:close/>
                    <a:moveTo>
                      <a:pt x="59" y="76"/>
                    </a:moveTo>
                    <a:cubicBezTo>
                      <a:pt x="55" y="78"/>
                      <a:pt x="51" y="79"/>
                      <a:pt x="47" y="81"/>
                    </a:cubicBezTo>
                    <a:cubicBezTo>
                      <a:pt x="45" y="82"/>
                      <a:pt x="42" y="83"/>
                      <a:pt x="39" y="85"/>
                    </a:cubicBezTo>
                    <a:cubicBezTo>
                      <a:pt x="38" y="85"/>
                      <a:pt x="37" y="85"/>
                      <a:pt x="36" y="86"/>
                    </a:cubicBezTo>
                    <a:cubicBezTo>
                      <a:pt x="36" y="86"/>
                      <a:pt x="35" y="86"/>
                      <a:pt x="35" y="86"/>
                    </a:cubicBezTo>
                    <a:cubicBezTo>
                      <a:pt x="35" y="86"/>
                      <a:pt x="35" y="86"/>
                      <a:pt x="35" y="86"/>
                    </a:cubicBezTo>
                    <a:cubicBezTo>
                      <a:pt x="36" y="85"/>
                      <a:pt x="38" y="84"/>
                      <a:pt x="38" y="85"/>
                    </a:cubicBezTo>
                    <a:cubicBezTo>
                      <a:pt x="46" y="81"/>
                      <a:pt x="55" y="77"/>
                      <a:pt x="62" y="72"/>
                    </a:cubicBezTo>
                    <a:cubicBezTo>
                      <a:pt x="61" y="73"/>
                      <a:pt x="60" y="75"/>
                      <a:pt x="59" y="76"/>
                    </a:cubicBezTo>
                    <a:close/>
                    <a:moveTo>
                      <a:pt x="42" y="82"/>
                    </a:moveTo>
                    <a:cubicBezTo>
                      <a:pt x="45" y="81"/>
                      <a:pt x="48" y="79"/>
                      <a:pt x="50" y="78"/>
                    </a:cubicBezTo>
                    <a:cubicBezTo>
                      <a:pt x="51" y="78"/>
                      <a:pt x="52" y="77"/>
                      <a:pt x="52" y="77"/>
                    </a:cubicBezTo>
                    <a:cubicBezTo>
                      <a:pt x="50" y="78"/>
                      <a:pt x="48" y="79"/>
                      <a:pt x="47" y="80"/>
                    </a:cubicBezTo>
                    <a:cubicBezTo>
                      <a:pt x="45" y="81"/>
                      <a:pt x="44" y="81"/>
                      <a:pt x="42" y="82"/>
                    </a:cubicBezTo>
                    <a:close/>
                    <a:moveTo>
                      <a:pt x="35" y="87"/>
                    </a:moveTo>
                    <a:cubicBezTo>
                      <a:pt x="38" y="86"/>
                      <a:pt x="42" y="84"/>
                      <a:pt x="45" y="83"/>
                    </a:cubicBezTo>
                    <a:cubicBezTo>
                      <a:pt x="49" y="81"/>
                      <a:pt x="55" y="79"/>
                      <a:pt x="58" y="77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0" y="83"/>
                      <a:pt x="41" y="87"/>
                      <a:pt x="32" y="92"/>
                    </a:cubicBezTo>
                    <a:cubicBezTo>
                      <a:pt x="33" y="90"/>
                      <a:pt x="34" y="89"/>
                      <a:pt x="35" y="87"/>
                    </a:cubicBezTo>
                    <a:close/>
                    <a:moveTo>
                      <a:pt x="32" y="94"/>
                    </a:moveTo>
                    <a:cubicBezTo>
                      <a:pt x="36" y="92"/>
                      <a:pt x="39" y="90"/>
                      <a:pt x="43" y="88"/>
                    </a:cubicBezTo>
                    <a:cubicBezTo>
                      <a:pt x="46" y="87"/>
                      <a:pt x="52" y="85"/>
                      <a:pt x="55" y="83"/>
                    </a:cubicBezTo>
                    <a:cubicBezTo>
                      <a:pt x="55" y="83"/>
                      <a:pt x="55" y="83"/>
                      <a:pt x="55" y="83"/>
                    </a:cubicBezTo>
                    <a:cubicBezTo>
                      <a:pt x="47" y="88"/>
                      <a:pt x="39" y="91"/>
                      <a:pt x="31" y="96"/>
                    </a:cubicBezTo>
                    <a:cubicBezTo>
                      <a:pt x="31" y="95"/>
                      <a:pt x="32" y="94"/>
                      <a:pt x="32" y="94"/>
                    </a:cubicBezTo>
                    <a:close/>
                    <a:moveTo>
                      <a:pt x="29" y="102"/>
                    </a:moveTo>
                    <a:cubicBezTo>
                      <a:pt x="33" y="101"/>
                      <a:pt x="36" y="99"/>
                      <a:pt x="40" y="97"/>
                    </a:cubicBezTo>
                    <a:cubicBezTo>
                      <a:pt x="43" y="95"/>
                      <a:pt x="47" y="94"/>
                      <a:pt x="50" y="92"/>
                    </a:cubicBezTo>
                    <a:cubicBezTo>
                      <a:pt x="50" y="92"/>
                      <a:pt x="50" y="92"/>
                      <a:pt x="50" y="92"/>
                    </a:cubicBezTo>
                    <a:cubicBezTo>
                      <a:pt x="47" y="95"/>
                      <a:pt x="43" y="96"/>
                      <a:pt x="40" y="98"/>
                    </a:cubicBezTo>
                    <a:cubicBezTo>
                      <a:pt x="36" y="100"/>
                      <a:pt x="32" y="102"/>
                      <a:pt x="28" y="104"/>
                    </a:cubicBezTo>
                    <a:cubicBezTo>
                      <a:pt x="29" y="104"/>
                      <a:pt x="29" y="103"/>
                      <a:pt x="29" y="102"/>
                    </a:cubicBezTo>
                    <a:close/>
                    <a:moveTo>
                      <a:pt x="28" y="106"/>
                    </a:moveTo>
                    <a:cubicBezTo>
                      <a:pt x="31" y="104"/>
                      <a:pt x="34" y="103"/>
                      <a:pt x="37" y="102"/>
                    </a:cubicBezTo>
                    <a:cubicBezTo>
                      <a:pt x="39" y="101"/>
                      <a:pt x="41" y="100"/>
                      <a:pt x="43" y="99"/>
                    </a:cubicBezTo>
                    <a:cubicBezTo>
                      <a:pt x="44" y="98"/>
                      <a:pt x="49" y="95"/>
                      <a:pt x="47" y="97"/>
                    </a:cubicBezTo>
                    <a:cubicBezTo>
                      <a:pt x="41" y="102"/>
                      <a:pt x="34" y="104"/>
                      <a:pt x="27" y="108"/>
                    </a:cubicBezTo>
                    <a:cubicBezTo>
                      <a:pt x="28" y="107"/>
                      <a:pt x="28" y="106"/>
                      <a:pt x="28" y="106"/>
                    </a:cubicBezTo>
                    <a:close/>
                    <a:moveTo>
                      <a:pt x="27" y="109"/>
                    </a:moveTo>
                    <a:cubicBezTo>
                      <a:pt x="29" y="109"/>
                      <a:pt x="32" y="108"/>
                      <a:pt x="34" y="107"/>
                    </a:cubicBezTo>
                    <a:cubicBezTo>
                      <a:pt x="36" y="106"/>
                      <a:pt x="39" y="105"/>
                      <a:pt x="41" y="104"/>
                    </a:cubicBezTo>
                    <a:cubicBezTo>
                      <a:pt x="42" y="104"/>
                      <a:pt x="42" y="104"/>
                      <a:pt x="43" y="103"/>
                    </a:cubicBezTo>
                    <a:cubicBezTo>
                      <a:pt x="43" y="103"/>
                      <a:pt x="47" y="101"/>
                      <a:pt x="45" y="102"/>
                    </a:cubicBezTo>
                    <a:cubicBezTo>
                      <a:pt x="42" y="105"/>
                      <a:pt x="37" y="106"/>
                      <a:pt x="34" y="108"/>
                    </a:cubicBezTo>
                    <a:cubicBezTo>
                      <a:pt x="31" y="109"/>
                      <a:pt x="28" y="111"/>
                      <a:pt x="26" y="113"/>
                    </a:cubicBezTo>
                    <a:cubicBezTo>
                      <a:pt x="26" y="112"/>
                      <a:pt x="26" y="111"/>
                      <a:pt x="27" y="109"/>
                    </a:cubicBezTo>
                    <a:close/>
                    <a:moveTo>
                      <a:pt x="23" y="120"/>
                    </a:moveTo>
                    <a:cubicBezTo>
                      <a:pt x="27" y="118"/>
                      <a:pt x="31" y="116"/>
                      <a:pt x="35" y="115"/>
                    </a:cubicBezTo>
                    <a:cubicBezTo>
                      <a:pt x="35" y="115"/>
                      <a:pt x="36" y="114"/>
                      <a:pt x="36" y="114"/>
                    </a:cubicBezTo>
                    <a:cubicBezTo>
                      <a:pt x="32" y="117"/>
                      <a:pt x="27" y="120"/>
                      <a:pt x="23" y="123"/>
                    </a:cubicBezTo>
                    <a:cubicBezTo>
                      <a:pt x="23" y="122"/>
                      <a:pt x="23" y="121"/>
                      <a:pt x="23" y="120"/>
                    </a:cubicBezTo>
                    <a:close/>
                    <a:moveTo>
                      <a:pt x="22" y="125"/>
                    </a:moveTo>
                    <a:cubicBezTo>
                      <a:pt x="25" y="124"/>
                      <a:pt x="28" y="122"/>
                      <a:pt x="31" y="120"/>
                    </a:cubicBezTo>
                    <a:cubicBezTo>
                      <a:pt x="33" y="119"/>
                      <a:pt x="35" y="118"/>
                      <a:pt x="37" y="117"/>
                    </a:cubicBezTo>
                    <a:cubicBezTo>
                      <a:pt x="38" y="117"/>
                      <a:pt x="38" y="117"/>
                      <a:pt x="39" y="117"/>
                    </a:cubicBezTo>
                    <a:cubicBezTo>
                      <a:pt x="36" y="119"/>
                      <a:pt x="33" y="121"/>
                      <a:pt x="30" y="123"/>
                    </a:cubicBezTo>
                    <a:cubicBezTo>
                      <a:pt x="27" y="125"/>
                      <a:pt x="24" y="127"/>
                      <a:pt x="21" y="129"/>
                    </a:cubicBezTo>
                    <a:cubicBezTo>
                      <a:pt x="21" y="128"/>
                      <a:pt x="22" y="127"/>
                      <a:pt x="22" y="125"/>
                    </a:cubicBezTo>
                    <a:close/>
                    <a:moveTo>
                      <a:pt x="21" y="130"/>
                    </a:moveTo>
                    <a:cubicBezTo>
                      <a:pt x="25" y="128"/>
                      <a:pt x="29" y="126"/>
                      <a:pt x="33" y="123"/>
                    </a:cubicBezTo>
                    <a:cubicBezTo>
                      <a:pt x="35" y="123"/>
                      <a:pt x="36" y="122"/>
                      <a:pt x="38" y="120"/>
                    </a:cubicBezTo>
                    <a:cubicBezTo>
                      <a:pt x="39" y="120"/>
                      <a:pt x="39" y="119"/>
                      <a:pt x="40" y="119"/>
                    </a:cubicBezTo>
                    <a:cubicBezTo>
                      <a:pt x="43" y="117"/>
                      <a:pt x="39" y="120"/>
                      <a:pt x="38" y="120"/>
                    </a:cubicBezTo>
                    <a:cubicBezTo>
                      <a:pt x="35" y="123"/>
                      <a:pt x="31" y="126"/>
                      <a:pt x="26" y="128"/>
                    </a:cubicBezTo>
                    <a:cubicBezTo>
                      <a:pt x="24" y="129"/>
                      <a:pt x="22" y="131"/>
                      <a:pt x="20" y="133"/>
                    </a:cubicBezTo>
                    <a:cubicBezTo>
                      <a:pt x="20" y="132"/>
                      <a:pt x="20" y="131"/>
                      <a:pt x="21" y="130"/>
                    </a:cubicBezTo>
                    <a:close/>
                    <a:moveTo>
                      <a:pt x="19" y="135"/>
                    </a:moveTo>
                    <a:cubicBezTo>
                      <a:pt x="24" y="133"/>
                      <a:pt x="28" y="130"/>
                      <a:pt x="32" y="128"/>
                    </a:cubicBezTo>
                    <a:cubicBezTo>
                      <a:pt x="34" y="127"/>
                      <a:pt x="36" y="126"/>
                      <a:pt x="38" y="124"/>
                    </a:cubicBezTo>
                    <a:cubicBezTo>
                      <a:pt x="39" y="124"/>
                      <a:pt x="40" y="123"/>
                      <a:pt x="42" y="123"/>
                    </a:cubicBezTo>
                    <a:cubicBezTo>
                      <a:pt x="42" y="123"/>
                      <a:pt x="42" y="123"/>
                      <a:pt x="42" y="123"/>
                    </a:cubicBezTo>
                    <a:cubicBezTo>
                      <a:pt x="42" y="123"/>
                      <a:pt x="42" y="123"/>
                      <a:pt x="42" y="123"/>
                    </a:cubicBezTo>
                    <a:cubicBezTo>
                      <a:pt x="41" y="124"/>
                      <a:pt x="38" y="125"/>
                      <a:pt x="39" y="125"/>
                    </a:cubicBezTo>
                    <a:cubicBezTo>
                      <a:pt x="32" y="130"/>
                      <a:pt x="24" y="133"/>
                      <a:pt x="18" y="139"/>
                    </a:cubicBezTo>
                    <a:cubicBezTo>
                      <a:pt x="19" y="137"/>
                      <a:pt x="19" y="136"/>
                      <a:pt x="19" y="135"/>
                    </a:cubicBezTo>
                    <a:close/>
                    <a:moveTo>
                      <a:pt x="18" y="141"/>
                    </a:moveTo>
                    <a:cubicBezTo>
                      <a:pt x="18" y="141"/>
                      <a:pt x="18" y="141"/>
                      <a:pt x="18" y="140"/>
                    </a:cubicBezTo>
                    <a:cubicBezTo>
                      <a:pt x="18" y="141"/>
                      <a:pt x="18" y="141"/>
                      <a:pt x="18" y="141"/>
                    </a:cubicBezTo>
                    <a:cubicBezTo>
                      <a:pt x="18" y="141"/>
                      <a:pt x="18" y="141"/>
                      <a:pt x="18" y="141"/>
                    </a:cubicBezTo>
                    <a:close/>
                    <a:moveTo>
                      <a:pt x="17" y="142"/>
                    </a:moveTo>
                    <a:cubicBezTo>
                      <a:pt x="21" y="140"/>
                      <a:pt x="24" y="138"/>
                      <a:pt x="28" y="136"/>
                    </a:cubicBezTo>
                    <a:cubicBezTo>
                      <a:pt x="30" y="135"/>
                      <a:pt x="32" y="134"/>
                      <a:pt x="34" y="132"/>
                    </a:cubicBezTo>
                    <a:cubicBezTo>
                      <a:pt x="35" y="132"/>
                      <a:pt x="35" y="131"/>
                      <a:pt x="36" y="131"/>
                    </a:cubicBezTo>
                    <a:cubicBezTo>
                      <a:pt x="37" y="130"/>
                      <a:pt x="41" y="129"/>
                      <a:pt x="41" y="129"/>
                    </a:cubicBezTo>
                    <a:cubicBezTo>
                      <a:pt x="37" y="133"/>
                      <a:pt x="32" y="135"/>
                      <a:pt x="27" y="137"/>
                    </a:cubicBezTo>
                    <a:cubicBezTo>
                      <a:pt x="24" y="139"/>
                      <a:pt x="20" y="142"/>
                      <a:pt x="17" y="144"/>
                    </a:cubicBezTo>
                    <a:cubicBezTo>
                      <a:pt x="17" y="144"/>
                      <a:pt x="17" y="143"/>
                      <a:pt x="17" y="142"/>
                    </a:cubicBezTo>
                    <a:close/>
                    <a:moveTo>
                      <a:pt x="16" y="146"/>
                    </a:moveTo>
                    <a:cubicBezTo>
                      <a:pt x="20" y="145"/>
                      <a:pt x="24" y="142"/>
                      <a:pt x="27" y="140"/>
                    </a:cubicBezTo>
                    <a:cubicBezTo>
                      <a:pt x="29" y="139"/>
                      <a:pt x="32" y="137"/>
                      <a:pt x="34" y="136"/>
                    </a:cubicBezTo>
                    <a:cubicBezTo>
                      <a:pt x="35" y="136"/>
                      <a:pt x="36" y="135"/>
                      <a:pt x="37" y="135"/>
                    </a:cubicBezTo>
                    <a:cubicBezTo>
                      <a:pt x="37" y="135"/>
                      <a:pt x="42" y="132"/>
                      <a:pt x="40" y="134"/>
                    </a:cubicBezTo>
                    <a:cubicBezTo>
                      <a:pt x="38" y="135"/>
                      <a:pt x="35" y="136"/>
                      <a:pt x="33" y="137"/>
                    </a:cubicBezTo>
                    <a:cubicBezTo>
                      <a:pt x="31" y="138"/>
                      <a:pt x="28" y="140"/>
                      <a:pt x="26" y="142"/>
                    </a:cubicBezTo>
                    <a:cubicBezTo>
                      <a:pt x="23" y="144"/>
                      <a:pt x="19" y="146"/>
                      <a:pt x="16" y="148"/>
                    </a:cubicBezTo>
                    <a:cubicBezTo>
                      <a:pt x="16" y="148"/>
                      <a:pt x="16" y="147"/>
                      <a:pt x="16" y="146"/>
                    </a:cubicBezTo>
                    <a:close/>
                    <a:moveTo>
                      <a:pt x="15" y="150"/>
                    </a:moveTo>
                    <a:cubicBezTo>
                      <a:pt x="20" y="148"/>
                      <a:pt x="24" y="145"/>
                      <a:pt x="29" y="142"/>
                    </a:cubicBezTo>
                    <a:cubicBezTo>
                      <a:pt x="31" y="141"/>
                      <a:pt x="33" y="140"/>
                      <a:pt x="36" y="138"/>
                    </a:cubicBezTo>
                    <a:cubicBezTo>
                      <a:pt x="36" y="138"/>
                      <a:pt x="37" y="138"/>
                      <a:pt x="37" y="138"/>
                    </a:cubicBezTo>
                    <a:cubicBezTo>
                      <a:pt x="32" y="141"/>
                      <a:pt x="28" y="144"/>
                      <a:pt x="23" y="146"/>
                    </a:cubicBezTo>
                    <a:cubicBezTo>
                      <a:pt x="20" y="148"/>
                      <a:pt x="17" y="150"/>
                      <a:pt x="15" y="152"/>
                    </a:cubicBezTo>
                    <a:cubicBezTo>
                      <a:pt x="15" y="151"/>
                      <a:pt x="15" y="150"/>
                      <a:pt x="15" y="150"/>
                    </a:cubicBezTo>
                    <a:close/>
                    <a:moveTo>
                      <a:pt x="14" y="154"/>
                    </a:moveTo>
                    <a:cubicBezTo>
                      <a:pt x="19" y="152"/>
                      <a:pt x="23" y="149"/>
                      <a:pt x="27" y="147"/>
                    </a:cubicBezTo>
                    <a:cubicBezTo>
                      <a:pt x="29" y="146"/>
                      <a:pt x="31" y="145"/>
                      <a:pt x="34" y="144"/>
                    </a:cubicBezTo>
                    <a:cubicBezTo>
                      <a:pt x="35" y="143"/>
                      <a:pt x="36" y="142"/>
                      <a:pt x="38" y="141"/>
                    </a:cubicBezTo>
                    <a:cubicBezTo>
                      <a:pt x="38" y="141"/>
                      <a:pt x="42" y="138"/>
                      <a:pt x="40" y="140"/>
                    </a:cubicBezTo>
                    <a:cubicBezTo>
                      <a:pt x="36" y="144"/>
                      <a:pt x="31" y="147"/>
                      <a:pt x="26" y="149"/>
                    </a:cubicBezTo>
                    <a:cubicBezTo>
                      <a:pt x="22" y="152"/>
                      <a:pt x="18" y="155"/>
                      <a:pt x="14" y="157"/>
                    </a:cubicBezTo>
                    <a:cubicBezTo>
                      <a:pt x="14" y="156"/>
                      <a:pt x="14" y="155"/>
                      <a:pt x="14" y="154"/>
                    </a:cubicBezTo>
                    <a:close/>
                    <a:moveTo>
                      <a:pt x="12" y="163"/>
                    </a:moveTo>
                    <a:cubicBezTo>
                      <a:pt x="12" y="163"/>
                      <a:pt x="12" y="163"/>
                      <a:pt x="12" y="163"/>
                    </a:cubicBezTo>
                    <a:cubicBezTo>
                      <a:pt x="18" y="160"/>
                      <a:pt x="23" y="157"/>
                      <a:pt x="29" y="154"/>
                    </a:cubicBezTo>
                    <a:cubicBezTo>
                      <a:pt x="32" y="152"/>
                      <a:pt x="34" y="151"/>
                      <a:pt x="37" y="149"/>
                    </a:cubicBezTo>
                    <a:cubicBezTo>
                      <a:pt x="38" y="149"/>
                      <a:pt x="40" y="148"/>
                      <a:pt x="41" y="147"/>
                    </a:cubicBezTo>
                    <a:cubicBezTo>
                      <a:pt x="39" y="149"/>
                      <a:pt x="37" y="150"/>
                      <a:pt x="36" y="151"/>
                    </a:cubicBezTo>
                    <a:cubicBezTo>
                      <a:pt x="28" y="156"/>
                      <a:pt x="19" y="160"/>
                      <a:pt x="12" y="166"/>
                    </a:cubicBezTo>
                    <a:cubicBezTo>
                      <a:pt x="12" y="165"/>
                      <a:pt x="12" y="164"/>
                      <a:pt x="12" y="163"/>
                    </a:cubicBezTo>
                    <a:close/>
                    <a:moveTo>
                      <a:pt x="11" y="168"/>
                    </a:moveTo>
                    <a:cubicBezTo>
                      <a:pt x="14" y="166"/>
                      <a:pt x="17" y="165"/>
                      <a:pt x="19" y="163"/>
                    </a:cubicBezTo>
                    <a:cubicBezTo>
                      <a:pt x="16" y="165"/>
                      <a:pt x="13" y="167"/>
                      <a:pt x="11" y="169"/>
                    </a:cubicBezTo>
                    <a:cubicBezTo>
                      <a:pt x="11" y="169"/>
                      <a:pt x="11" y="168"/>
                      <a:pt x="11" y="168"/>
                    </a:cubicBezTo>
                    <a:close/>
                    <a:moveTo>
                      <a:pt x="10" y="175"/>
                    </a:moveTo>
                    <a:cubicBezTo>
                      <a:pt x="15" y="171"/>
                      <a:pt x="20" y="169"/>
                      <a:pt x="26" y="166"/>
                    </a:cubicBezTo>
                    <a:cubicBezTo>
                      <a:pt x="28" y="165"/>
                      <a:pt x="30" y="164"/>
                      <a:pt x="33" y="162"/>
                    </a:cubicBezTo>
                    <a:cubicBezTo>
                      <a:pt x="25" y="167"/>
                      <a:pt x="17" y="172"/>
                      <a:pt x="9" y="178"/>
                    </a:cubicBezTo>
                    <a:cubicBezTo>
                      <a:pt x="10" y="177"/>
                      <a:pt x="10" y="176"/>
                      <a:pt x="10" y="175"/>
                    </a:cubicBezTo>
                    <a:close/>
                    <a:moveTo>
                      <a:pt x="9" y="184"/>
                    </a:moveTo>
                    <a:cubicBezTo>
                      <a:pt x="9" y="184"/>
                      <a:pt x="9" y="184"/>
                      <a:pt x="9" y="184"/>
                    </a:cubicBezTo>
                    <a:cubicBezTo>
                      <a:pt x="13" y="183"/>
                      <a:pt x="17" y="180"/>
                      <a:pt x="21" y="178"/>
                    </a:cubicBezTo>
                    <a:cubicBezTo>
                      <a:pt x="27" y="175"/>
                      <a:pt x="32" y="172"/>
                      <a:pt x="38" y="169"/>
                    </a:cubicBezTo>
                    <a:cubicBezTo>
                      <a:pt x="37" y="171"/>
                      <a:pt x="37" y="172"/>
                      <a:pt x="37" y="173"/>
                    </a:cubicBezTo>
                    <a:cubicBezTo>
                      <a:pt x="32" y="175"/>
                      <a:pt x="27" y="178"/>
                      <a:pt x="21" y="180"/>
                    </a:cubicBezTo>
                    <a:cubicBezTo>
                      <a:pt x="17" y="182"/>
                      <a:pt x="12" y="183"/>
                      <a:pt x="8" y="186"/>
                    </a:cubicBezTo>
                    <a:cubicBezTo>
                      <a:pt x="8" y="185"/>
                      <a:pt x="9" y="185"/>
                      <a:pt x="9" y="184"/>
                    </a:cubicBezTo>
                    <a:close/>
                    <a:moveTo>
                      <a:pt x="4" y="244"/>
                    </a:moveTo>
                    <a:cubicBezTo>
                      <a:pt x="4" y="244"/>
                      <a:pt x="4" y="244"/>
                      <a:pt x="4" y="244"/>
                    </a:cubicBezTo>
                    <a:cubicBezTo>
                      <a:pt x="5" y="244"/>
                      <a:pt x="8" y="241"/>
                      <a:pt x="10" y="240"/>
                    </a:cubicBezTo>
                    <a:cubicBezTo>
                      <a:pt x="13" y="238"/>
                      <a:pt x="15" y="236"/>
                      <a:pt x="18" y="235"/>
                    </a:cubicBezTo>
                    <a:cubicBezTo>
                      <a:pt x="23" y="232"/>
                      <a:pt x="27" y="229"/>
                      <a:pt x="31" y="226"/>
                    </a:cubicBezTo>
                    <a:cubicBezTo>
                      <a:pt x="31" y="227"/>
                      <a:pt x="31" y="228"/>
                      <a:pt x="31" y="229"/>
                    </a:cubicBezTo>
                    <a:cubicBezTo>
                      <a:pt x="22" y="233"/>
                      <a:pt x="14" y="242"/>
                      <a:pt x="4" y="244"/>
                    </a:cubicBezTo>
                    <a:close/>
                    <a:moveTo>
                      <a:pt x="5" y="238"/>
                    </a:moveTo>
                    <a:cubicBezTo>
                      <a:pt x="5" y="238"/>
                      <a:pt x="5" y="237"/>
                      <a:pt x="6" y="237"/>
                    </a:cubicBezTo>
                    <a:cubicBezTo>
                      <a:pt x="14" y="231"/>
                      <a:pt x="24" y="228"/>
                      <a:pt x="31" y="221"/>
                    </a:cubicBezTo>
                    <a:cubicBezTo>
                      <a:pt x="31" y="223"/>
                      <a:pt x="31" y="224"/>
                      <a:pt x="31" y="225"/>
                    </a:cubicBezTo>
                    <a:cubicBezTo>
                      <a:pt x="31" y="225"/>
                      <a:pt x="31" y="225"/>
                      <a:pt x="31" y="225"/>
                    </a:cubicBezTo>
                    <a:cubicBezTo>
                      <a:pt x="26" y="227"/>
                      <a:pt x="22" y="229"/>
                      <a:pt x="18" y="232"/>
                    </a:cubicBezTo>
                    <a:cubicBezTo>
                      <a:pt x="16" y="233"/>
                      <a:pt x="13" y="234"/>
                      <a:pt x="11" y="235"/>
                    </a:cubicBezTo>
                    <a:cubicBezTo>
                      <a:pt x="10" y="236"/>
                      <a:pt x="5" y="238"/>
                      <a:pt x="5" y="238"/>
                    </a:cubicBezTo>
                    <a:cubicBezTo>
                      <a:pt x="5" y="238"/>
                      <a:pt x="5" y="238"/>
                      <a:pt x="5" y="238"/>
                    </a:cubicBezTo>
                    <a:close/>
                    <a:moveTo>
                      <a:pt x="31" y="220"/>
                    </a:moveTo>
                    <a:cubicBezTo>
                      <a:pt x="27" y="222"/>
                      <a:pt x="23" y="224"/>
                      <a:pt x="19" y="226"/>
                    </a:cubicBezTo>
                    <a:cubicBezTo>
                      <a:pt x="16" y="227"/>
                      <a:pt x="13" y="228"/>
                      <a:pt x="11" y="229"/>
                    </a:cubicBezTo>
                    <a:cubicBezTo>
                      <a:pt x="10" y="230"/>
                      <a:pt x="5" y="233"/>
                      <a:pt x="8" y="231"/>
                    </a:cubicBezTo>
                    <a:cubicBezTo>
                      <a:pt x="16" y="225"/>
                      <a:pt x="25" y="222"/>
                      <a:pt x="32" y="216"/>
                    </a:cubicBezTo>
                    <a:cubicBezTo>
                      <a:pt x="32" y="218"/>
                      <a:pt x="32" y="219"/>
                      <a:pt x="31" y="220"/>
                    </a:cubicBezTo>
                    <a:close/>
                    <a:moveTo>
                      <a:pt x="32" y="215"/>
                    </a:moveTo>
                    <a:cubicBezTo>
                      <a:pt x="23" y="217"/>
                      <a:pt x="16" y="224"/>
                      <a:pt x="7" y="226"/>
                    </a:cubicBezTo>
                    <a:cubicBezTo>
                      <a:pt x="9" y="226"/>
                      <a:pt x="11" y="224"/>
                      <a:pt x="12" y="223"/>
                    </a:cubicBezTo>
                    <a:cubicBezTo>
                      <a:pt x="14" y="222"/>
                      <a:pt x="17" y="221"/>
                      <a:pt x="19" y="220"/>
                    </a:cubicBezTo>
                    <a:cubicBezTo>
                      <a:pt x="23" y="217"/>
                      <a:pt x="28" y="215"/>
                      <a:pt x="33" y="213"/>
                    </a:cubicBezTo>
                    <a:cubicBezTo>
                      <a:pt x="32" y="214"/>
                      <a:pt x="32" y="214"/>
                      <a:pt x="32" y="215"/>
                    </a:cubicBezTo>
                    <a:close/>
                    <a:moveTo>
                      <a:pt x="33" y="212"/>
                    </a:moveTo>
                    <a:cubicBezTo>
                      <a:pt x="29" y="213"/>
                      <a:pt x="25" y="214"/>
                      <a:pt x="22" y="216"/>
                    </a:cubicBezTo>
                    <a:cubicBezTo>
                      <a:pt x="18" y="218"/>
                      <a:pt x="14" y="221"/>
                      <a:pt x="9" y="222"/>
                    </a:cubicBezTo>
                    <a:cubicBezTo>
                      <a:pt x="13" y="221"/>
                      <a:pt x="17" y="218"/>
                      <a:pt x="21" y="216"/>
                    </a:cubicBezTo>
                    <a:cubicBezTo>
                      <a:pt x="25" y="213"/>
                      <a:pt x="29" y="211"/>
                      <a:pt x="33" y="209"/>
                    </a:cubicBezTo>
                    <a:cubicBezTo>
                      <a:pt x="33" y="210"/>
                      <a:pt x="33" y="211"/>
                      <a:pt x="33" y="212"/>
                    </a:cubicBezTo>
                    <a:close/>
                    <a:moveTo>
                      <a:pt x="24" y="200"/>
                    </a:moveTo>
                    <a:cubicBezTo>
                      <a:pt x="23" y="201"/>
                      <a:pt x="23" y="201"/>
                      <a:pt x="23" y="201"/>
                    </a:cubicBezTo>
                    <a:cubicBezTo>
                      <a:pt x="18" y="204"/>
                      <a:pt x="12" y="206"/>
                      <a:pt x="8" y="209"/>
                    </a:cubicBezTo>
                    <a:cubicBezTo>
                      <a:pt x="8" y="209"/>
                      <a:pt x="8" y="208"/>
                      <a:pt x="8" y="207"/>
                    </a:cubicBezTo>
                    <a:cubicBezTo>
                      <a:pt x="13" y="204"/>
                      <a:pt x="18" y="202"/>
                      <a:pt x="24" y="200"/>
                    </a:cubicBezTo>
                    <a:close/>
                    <a:moveTo>
                      <a:pt x="32" y="197"/>
                    </a:moveTo>
                    <a:cubicBezTo>
                      <a:pt x="34" y="197"/>
                      <a:pt x="35" y="196"/>
                      <a:pt x="35" y="196"/>
                    </a:cubicBezTo>
                    <a:cubicBezTo>
                      <a:pt x="35" y="196"/>
                      <a:pt x="35" y="196"/>
                      <a:pt x="35" y="195"/>
                    </a:cubicBezTo>
                    <a:cubicBezTo>
                      <a:pt x="35" y="196"/>
                      <a:pt x="35" y="197"/>
                      <a:pt x="35" y="198"/>
                    </a:cubicBezTo>
                    <a:cubicBezTo>
                      <a:pt x="31" y="200"/>
                      <a:pt x="26" y="202"/>
                      <a:pt x="22" y="204"/>
                    </a:cubicBezTo>
                    <a:cubicBezTo>
                      <a:pt x="18" y="205"/>
                      <a:pt x="13" y="207"/>
                      <a:pt x="9" y="209"/>
                    </a:cubicBezTo>
                    <a:cubicBezTo>
                      <a:pt x="13" y="206"/>
                      <a:pt x="18" y="205"/>
                      <a:pt x="22" y="203"/>
                    </a:cubicBezTo>
                    <a:cubicBezTo>
                      <a:pt x="23" y="201"/>
                      <a:pt x="25" y="200"/>
                      <a:pt x="27" y="199"/>
                    </a:cubicBezTo>
                    <a:cubicBezTo>
                      <a:pt x="28" y="199"/>
                      <a:pt x="28" y="199"/>
                      <a:pt x="28" y="199"/>
                    </a:cubicBezTo>
                    <a:cubicBezTo>
                      <a:pt x="30" y="198"/>
                      <a:pt x="31" y="197"/>
                      <a:pt x="32" y="197"/>
                    </a:cubicBezTo>
                    <a:close/>
                    <a:moveTo>
                      <a:pt x="10" y="211"/>
                    </a:moveTo>
                    <a:cubicBezTo>
                      <a:pt x="9" y="211"/>
                      <a:pt x="9" y="211"/>
                      <a:pt x="9" y="212"/>
                    </a:cubicBezTo>
                    <a:cubicBezTo>
                      <a:pt x="8" y="212"/>
                      <a:pt x="8" y="212"/>
                      <a:pt x="8" y="212"/>
                    </a:cubicBezTo>
                    <a:cubicBezTo>
                      <a:pt x="8" y="212"/>
                      <a:pt x="8" y="211"/>
                      <a:pt x="8" y="210"/>
                    </a:cubicBezTo>
                    <a:cubicBezTo>
                      <a:pt x="17" y="207"/>
                      <a:pt x="26" y="203"/>
                      <a:pt x="34" y="199"/>
                    </a:cubicBezTo>
                    <a:cubicBezTo>
                      <a:pt x="26" y="203"/>
                      <a:pt x="18" y="207"/>
                      <a:pt x="10" y="211"/>
                    </a:cubicBezTo>
                    <a:close/>
                    <a:moveTo>
                      <a:pt x="8" y="213"/>
                    </a:moveTo>
                    <a:cubicBezTo>
                      <a:pt x="12" y="211"/>
                      <a:pt x="17" y="208"/>
                      <a:pt x="21" y="206"/>
                    </a:cubicBezTo>
                    <a:cubicBezTo>
                      <a:pt x="24" y="205"/>
                      <a:pt x="27" y="204"/>
                      <a:pt x="29" y="203"/>
                    </a:cubicBezTo>
                    <a:cubicBezTo>
                      <a:pt x="30" y="203"/>
                      <a:pt x="31" y="203"/>
                      <a:pt x="31" y="202"/>
                    </a:cubicBezTo>
                    <a:cubicBezTo>
                      <a:pt x="27" y="204"/>
                      <a:pt x="23" y="207"/>
                      <a:pt x="19" y="209"/>
                    </a:cubicBezTo>
                    <a:cubicBezTo>
                      <a:pt x="16" y="211"/>
                      <a:pt x="11" y="212"/>
                      <a:pt x="8" y="215"/>
                    </a:cubicBezTo>
                    <a:cubicBezTo>
                      <a:pt x="8" y="214"/>
                      <a:pt x="8" y="214"/>
                      <a:pt x="8" y="213"/>
                    </a:cubicBezTo>
                    <a:close/>
                    <a:moveTo>
                      <a:pt x="29" y="202"/>
                    </a:moveTo>
                    <a:cubicBezTo>
                      <a:pt x="31" y="201"/>
                      <a:pt x="33" y="200"/>
                      <a:pt x="35" y="199"/>
                    </a:cubicBezTo>
                    <a:cubicBezTo>
                      <a:pt x="35" y="200"/>
                      <a:pt x="35" y="200"/>
                      <a:pt x="35" y="201"/>
                    </a:cubicBezTo>
                    <a:cubicBezTo>
                      <a:pt x="33" y="201"/>
                      <a:pt x="31" y="202"/>
                      <a:pt x="29" y="202"/>
                    </a:cubicBezTo>
                    <a:close/>
                    <a:moveTo>
                      <a:pt x="8" y="216"/>
                    </a:moveTo>
                    <a:cubicBezTo>
                      <a:pt x="12" y="215"/>
                      <a:pt x="15" y="214"/>
                      <a:pt x="19" y="212"/>
                    </a:cubicBezTo>
                    <a:cubicBezTo>
                      <a:pt x="15" y="214"/>
                      <a:pt x="11" y="216"/>
                      <a:pt x="7" y="219"/>
                    </a:cubicBezTo>
                    <a:cubicBezTo>
                      <a:pt x="7" y="218"/>
                      <a:pt x="8" y="217"/>
                      <a:pt x="8" y="216"/>
                    </a:cubicBezTo>
                    <a:close/>
                    <a:moveTo>
                      <a:pt x="34" y="206"/>
                    </a:moveTo>
                    <a:cubicBezTo>
                      <a:pt x="34" y="206"/>
                      <a:pt x="34" y="207"/>
                      <a:pt x="34" y="208"/>
                    </a:cubicBezTo>
                    <a:cubicBezTo>
                      <a:pt x="26" y="211"/>
                      <a:pt x="18" y="214"/>
                      <a:pt x="10" y="218"/>
                    </a:cubicBezTo>
                    <a:cubicBezTo>
                      <a:pt x="7" y="219"/>
                      <a:pt x="12" y="217"/>
                      <a:pt x="12" y="217"/>
                    </a:cubicBezTo>
                    <a:cubicBezTo>
                      <a:pt x="14" y="215"/>
                      <a:pt x="17" y="214"/>
                      <a:pt x="19" y="213"/>
                    </a:cubicBezTo>
                    <a:cubicBezTo>
                      <a:pt x="23" y="211"/>
                      <a:pt x="27" y="209"/>
                      <a:pt x="31" y="207"/>
                    </a:cubicBezTo>
                    <a:cubicBezTo>
                      <a:pt x="32" y="207"/>
                      <a:pt x="33" y="206"/>
                      <a:pt x="34" y="206"/>
                    </a:cubicBezTo>
                    <a:close/>
                    <a:moveTo>
                      <a:pt x="7" y="220"/>
                    </a:moveTo>
                    <a:cubicBezTo>
                      <a:pt x="11" y="218"/>
                      <a:pt x="15" y="216"/>
                      <a:pt x="19" y="214"/>
                    </a:cubicBezTo>
                    <a:cubicBezTo>
                      <a:pt x="22" y="213"/>
                      <a:pt x="24" y="212"/>
                      <a:pt x="27" y="211"/>
                    </a:cubicBezTo>
                    <a:cubicBezTo>
                      <a:pt x="25" y="213"/>
                      <a:pt x="23" y="214"/>
                      <a:pt x="20" y="215"/>
                    </a:cubicBezTo>
                    <a:cubicBezTo>
                      <a:pt x="16" y="217"/>
                      <a:pt x="11" y="220"/>
                      <a:pt x="7" y="223"/>
                    </a:cubicBezTo>
                    <a:cubicBezTo>
                      <a:pt x="7" y="222"/>
                      <a:pt x="7" y="221"/>
                      <a:pt x="7" y="220"/>
                    </a:cubicBezTo>
                    <a:close/>
                    <a:moveTo>
                      <a:pt x="34" y="205"/>
                    </a:moveTo>
                    <a:cubicBezTo>
                      <a:pt x="33" y="205"/>
                      <a:pt x="32" y="206"/>
                      <a:pt x="31" y="206"/>
                    </a:cubicBezTo>
                    <a:cubicBezTo>
                      <a:pt x="30" y="207"/>
                      <a:pt x="29" y="207"/>
                      <a:pt x="29" y="207"/>
                    </a:cubicBezTo>
                    <a:cubicBezTo>
                      <a:pt x="27" y="208"/>
                      <a:pt x="24" y="209"/>
                      <a:pt x="22" y="210"/>
                    </a:cubicBezTo>
                    <a:cubicBezTo>
                      <a:pt x="17" y="212"/>
                      <a:pt x="13" y="214"/>
                      <a:pt x="9" y="215"/>
                    </a:cubicBezTo>
                    <a:cubicBezTo>
                      <a:pt x="10" y="215"/>
                      <a:pt x="12" y="213"/>
                      <a:pt x="13" y="213"/>
                    </a:cubicBezTo>
                    <a:cubicBezTo>
                      <a:pt x="15" y="212"/>
                      <a:pt x="18" y="211"/>
                      <a:pt x="20" y="209"/>
                    </a:cubicBezTo>
                    <a:cubicBezTo>
                      <a:pt x="25" y="207"/>
                      <a:pt x="29" y="204"/>
                      <a:pt x="35" y="202"/>
                    </a:cubicBezTo>
                    <a:cubicBezTo>
                      <a:pt x="34" y="203"/>
                      <a:pt x="34" y="204"/>
                      <a:pt x="34" y="205"/>
                    </a:cubicBezTo>
                    <a:close/>
                    <a:moveTo>
                      <a:pt x="36" y="193"/>
                    </a:moveTo>
                    <a:cubicBezTo>
                      <a:pt x="36" y="194"/>
                      <a:pt x="35" y="194"/>
                      <a:pt x="35" y="195"/>
                    </a:cubicBezTo>
                    <a:cubicBezTo>
                      <a:pt x="33" y="195"/>
                      <a:pt x="30" y="197"/>
                      <a:pt x="28" y="198"/>
                    </a:cubicBezTo>
                    <a:cubicBezTo>
                      <a:pt x="25" y="199"/>
                      <a:pt x="22" y="200"/>
                      <a:pt x="20" y="201"/>
                    </a:cubicBezTo>
                    <a:cubicBezTo>
                      <a:pt x="19" y="202"/>
                      <a:pt x="17" y="202"/>
                      <a:pt x="16" y="202"/>
                    </a:cubicBezTo>
                    <a:cubicBezTo>
                      <a:pt x="18" y="202"/>
                      <a:pt x="19" y="201"/>
                      <a:pt x="21" y="200"/>
                    </a:cubicBezTo>
                    <a:cubicBezTo>
                      <a:pt x="25" y="198"/>
                      <a:pt x="28" y="195"/>
                      <a:pt x="32" y="193"/>
                    </a:cubicBezTo>
                    <a:cubicBezTo>
                      <a:pt x="33" y="193"/>
                      <a:pt x="34" y="193"/>
                      <a:pt x="36" y="192"/>
                    </a:cubicBezTo>
                    <a:cubicBezTo>
                      <a:pt x="36" y="193"/>
                      <a:pt x="36" y="193"/>
                      <a:pt x="36" y="193"/>
                    </a:cubicBezTo>
                    <a:close/>
                    <a:moveTo>
                      <a:pt x="36" y="192"/>
                    </a:moveTo>
                    <a:cubicBezTo>
                      <a:pt x="34" y="192"/>
                      <a:pt x="33" y="192"/>
                      <a:pt x="32" y="193"/>
                    </a:cubicBezTo>
                    <a:cubicBezTo>
                      <a:pt x="32" y="193"/>
                      <a:pt x="31" y="193"/>
                      <a:pt x="31" y="193"/>
                    </a:cubicBezTo>
                    <a:cubicBezTo>
                      <a:pt x="29" y="194"/>
                      <a:pt x="27" y="195"/>
                      <a:pt x="24" y="195"/>
                    </a:cubicBezTo>
                    <a:cubicBezTo>
                      <a:pt x="20" y="197"/>
                      <a:pt x="16" y="198"/>
                      <a:pt x="12" y="200"/>
                    </a:cubicBezTo>
                    <a:cubicBezTo>
                      <a:pt x="6" y="203"/>
                      <a:pt x="11" y="200"/>
                      <a:pt x="12" y="200"/>
                    </a:cubicBezTo>
                    <a:cubicBezTo>
                      <a:pt x="14" y="198"/>
                      <a:pt x="17" y="197"/>
                      <a:pt x="19" y="196"/>
                    </a:cubicBezTo>
                    <a:cubicBezTo>
                      <a:pt x="24" y="193"/>
                      <a:pt x="29" y="191"/>
                      <a:pt x="33" y="188"/>
                    </a:cubicBezTo>
                    <a:cubicBezTo>
                      <a:pt x="33" y="188"/>
                      <a:pt x="34" y="188"/>
                      <a:pt x="34" y="188"/>
                    </a:cubicBezTo>
                    <a:cubicBezTo>
                      <a:pt x="34" y="188"/>
                      <a:pt x="35" y="188"/>
                      <a:pt x="36" y="187"/>
                    </a:cubicBezTo>
                    <a:cubicBezTo>
                      <a:pt x="36" y="189"/>
                      <a:pt x="36" y="190"/>
                      <a:pt x="36" y="192"/>
                    </a:cubicBezTo>
                    <a:close/>
                    <a:moveTo>
                      <a:pt x="35" y="187"/>
                    </a:moveTo>
                    <a:cubicBezTo>
                      <a:pt x="35" y="187"/>
                      <a:pt x="34" y="187"/>
                      <a:pt x="33" y="188"/>
                    </a:cubicBezTo>
                    <a:cubicBezTo>
                      <a:pt x="32" y="188"/>
                      <a:pt x="31" y="189"/>
                      <a:pt x="30" y="189"/>
                    </a:cubicBezTo>
                    <a:cubicBezTo>
                      <a:pt x="27" y="190"/>
                      <a:pt x="24" y="191"/>
                      <a:pt x="22" y="192"/>
                    </a:cubicBezTo>
                    <a:cubicBezTo>
                      <a:pt x="17" y="193"/>
                      <a:pt x="13" y="195"/>
                      <a:pt x="8" y="197"/>
                    </a:cubicBezTo>
                    <a:cubicBezTo>
                      <a:pt x="18" y="193"/>
                      <a:pt x="27" y="188"/>
                      <a:pt x="36" y="183"/>
                    </a:cubicBezTo>
                    <a:cubicBezTo>
                      <a:pt x="36" y="184"/>
                      <a:pt x="36" y="185"/>
                      <a:pt x="36" y="187"/>
                    </a:cubicBezTo>
                    <a:cubicBezTo>
                      <a:pt x="36" y="187"/>
                      <a:pt x="35" y="187"/>
                      <a:pt x="35" y="187"/>
                    </a:cubicBezTo>
                    <a:close/>
                    <a:moveTo>
                      <a:pt x="36" y="182"/>
                    </a:moveTo>
                    <a:cubicBezTo>
                      <a:pt x="36" y="182"/>
                      <a:pt x="36" y="182"/>
                      <a:pt x="36" y="182"/>
                    </a:cubicBezTo>
                    <a:cubicBezTo>
                      <a:pt x="31" y="183"/>
                      <a:pt x="26" y="185"/>
                      <a:pt x="21" y="187"/>
                    </a:cubicBezTo>
                    <a:cubicBezTo>
                      <a:pt x="20" y="187"/>
                      <a:pt x="18" y="188"/>
                      <a:pt x="17" y="189"/>
                    </a:cubicBezTo>
                    <a:cubicBezTo>
                      <a:pt x="19" y="187"/>
                      <a:pt x="22" y="186"/>
                      <a:pt x="25" y="185"/>
                    </a:cubicBezTo>
                    <a:cubicBezTo>
                      <a:pt x="29" y="184"/>
                      <a:pt x="33" y="182"/>
                      <a:pt x="36" y="179"/>
                    </a:cubicBezTo>
                    <a:cubicBezTo>
                      <a:pt x="36" y="180"/>
                      <a:pt x="36" y="181"/>
                      <a:pt x="36" y="182"/>
                    </a:cubicBezTo>
                    <a:close/>
                    <a:moveTo>
                      <a:pt x="21" y="186"/>
                    </a:moveTo>
                    <a:cubicBezTo>
                      <a:pt x="17" y="188"/>
                      <a:pt x="13" y="190"/>
                      <a:pt x="10" y="192"/>
                    </a:cubicBezTo>
                    <a:cubicBezTo>
                      <a:pt x="9" y="192"/>
                      <a:pt x="9" y="192"/>
                      <a:pt x="9" y="192"/>
                    </a:cubicBezTo>
                    <a:cubicBezTo>
                      <a:pt x="8" y="192"/>
                      <a:pt x="8" y="193"/>
                      <a:pt x="8" y="193"/>
                    </a:cubicBezTo>
                    <a:cubicBezTo>
                      <a:pt x="8" y="193"/>
                      <a:pt x="8" y="193"/>
                      <a:pt x="8" y="192"/>
                    </a:cubicBezTo>
                    <a:cubicBezTo>
                      <a:pt x="8" y="192"/>
                      <a:pt x="8" y="191"/>
                      <a:pt x="8" y="191"/>
                    </a:cubicBezTo>
                    <a:cubicBezTo>
                      <a:pt x="13" y="188"/>
                      <a:pt x="18" y="186"/>
                      <a:pt x="23" y="184"/>
                    </a:cubicBezTo>
                    <a:cubicBezTo>
                      <a:pt x="27" y="183"/>
                      <a:pt x="32" y="182"/>
                      <a:pt x="35" y="180"/>
                    </a:cubicBezTo>
                    <a:cubicBezTo>
                      <a:pt x="31" y="183"/>
                      <a:pt x="26" y="184"/>
                      <a:pt x="21" y="186"/>
                    </a:cubicBezTo>
                    <a:close/>
                    <a:moveTo>
                      <a:pt x="8" y="194"/>
                    </a:moveTo>
                    <a:cubicBezTo>
                      <a:pt x="13" y="191"/>
                      <a:pt x="18" y="189"/>
                      <a:pt x="23" y="187"/>
                    </a:cubicBezTo>
                    <a:cubicBezTo>
                      <a:pt x="25" y="186"/>
                      <a:pt x="27" y="185"/>
                      <a:pt x="30" y="184"/>
                    </a:cubicBezTo>
                    <a:cubicBezTo>
                      <a:pt x="31" y="184"/>
                      <a:pt x="32" y="184"/>
                      <a:pt x="33" y="183"/>
                    </a:cubicBezTo>
                    <a:cubicBezTo>
                      <a:pt x="34" y="183"/>
                      <a:pt x="34" y="183"/>
                      <a:pt x="34" y="183"/>
                    </a:cubicBezTo>
                    <a:cubicBezTo>
                      <a:pt x="34" y="183"/>
                      <a:pt x="33" y="183"/>
                      <a:pt x="33" y="184"/>
                    </a:cubicBezTo>
                    <a:cubicBezTo>
                      <a:pt x="25" y="188"/>
                      <a:pt x="15" y="192"/>
                      <a:pt x="8" y="197"/>
                    </a:cubicBezTo>
                    <a:cubicBezTo>
                      <a:pt x="8" y="196"/>
                      <a:pt x="8" y="195"/>
                      <a:pt x="8" y="194"/>
                    </a:cubicBezTo>
                    <a:close/>
                    <a:moveTo>
                      <a:pt x="8" y="198"/>
                    </a:moveTo>
                    <a:cubicBezTo>
                      <a:pt x="14" y="195"/>
                      <a:pt x="20" y="193"/>
                      <a:pt x="27" y="191"/>
                    </a:cubicBezTo>
                    <a:cubicBezTo>
                      <a:pt x="25" y="192"/>
                      <a:pt x="24" y="192"/>
                      <a:pt x="22" y="193"/>
                    </a:cubicBezTo>
                    <a:cubicBezTo>
                      <a:pt x="17" y="196"/>
                      <a:pt x="12" y="199"/>
                      <a:pt x="8" y="202"/>
                    </a:cubicBezTo>
                    <a:cubicBezTo>
                      <a:pt x="8" y="201"/>
                      <a:pt x="8" y="200"/>
                      <a:pt x="8" y="198"/>
                    </a:cubicBezTo>
                    <a:close/>
                    <a:moveTo>
                      <a:pt x="36" y="179"/>
                    </a:moveTo>
                    <a:cubicBezTo>
                      <a:pt x="36" y="179"/>
                      <a:pt x="36" y="179"/>
                      <a:pt x="36" y="179"/>
                    </a:cubicBezTo>
                    <a:cubicBezTo>
                      <a:pt x="31" y="181"/>
                      <a:pt x="25" y="182"/>
                      <a:pt x="20" y="184"/>
                    </a:cubicBezTo>
                    <a:cubicBezTo>
                      <a:pt x="18" y="185"/>
                      <a:pt x="15" y="186"/>
                      <a:pt x="13" y="187"/>
                    </a:cubicBezTo>
                    <a:cubicBezTo>
                      <a:pt x="12" y="188"/>
                      <a:pt x="11" y="188"/>
                      <a:pt x="10" y="189"/>
                    </a:cubicBezTo>
                    <a:cubicBezTo>
                      <a:pt x="6" y="191"/>
                      <a:pt x="11" y="189"/>
                      <a:pt x="11" y="188"/>
                    </a:cubicBezTo>
                    <a:cubicBezTo>
                      <a:pt x="19" y="183"/>
                      <a:pt x="29" y="181"/>
                      <a:pt x="37" y="174"/>
                    </a:cubicBezTo>
                    <a:cubicBezTo>
                      <a:pt x="37" y="176"/>
                      <a:pt x="37" y="177"/>
                      <a:pt x="36" y="179"/>
                    </a:cubicBezTo>
                    <a:close/>
                    <a:moveTo>
                      <a:pt x="8" y="203"/>
                    </a:moveTo>
                    <a:cubicBezTo>
                      <a:pt x="8" y="203"/>
                      <a:pt x="8" y="203"/>
                      <a:pt x="8" y="203"/>
                    </a:cubicBezTo>
                    <a:cubicBezTo>
                      <a:pt x="13" y="202"/>
                      <a:pt x="17" y="199"/>
                      <a:pt x="22" y="197"/>
                    </a:cubicBezTo>
                    <a:cubicBezTo>
                      <a:pt x="24" y="196"/>
                      <a:pt x="26" y="196"/>
                      <a:pt x="28" y="195"/>
                    </a:cubicBezTo>
                    <a:cubicBezTo>
                      <a:pt x="26" y="196"/>
                      <a:pt x="24" y="197"/>
                      <a:pt x="23" y="198"/>
                    </a:cubicBezTo>
                    <a:cubicBezTo>
                      <a:pt x="18" y="201"/>
                      <a:pt x="14" y="203"/>
                      <a:pt x="9" y="205"/>
                    </a:cubicBezTo>
                    <a:cubicBezTo>
                      <a:pt x="9" y="205"/>
                      <a:pt x="8" y="206"/>
                      <a:pt x="8" y="206"/>
                    </a:cubicBezTo>
                    <a:cubicBezTo>
                      <a:pt x="8" y="206"/>
                      <a:pt x="8" y="206"/>
                      <a:pt x="8" y="206"/>
                    </a:cubicBezTo>
                    <a:cubicBezTo>
                      <a:pt x="8" y="205"/>
                      <a:pt x="8" y="204"/>
                      <a:pt x="8" y="203"/>
                    </a:cubicBezTo>
                    <a:close/>
                    <a:moveTo>
                      <a:pt x="7" y="224"/>
                    </a:moveTo>
                    <a:cubicBezTo>
                      <a:pt x="7" y="224"/>
                      <a:pt x="7" y="224"/>
                      <a:pt x="7" y="224"/>
                    </a:cubicBezTo>
                    <a:cubicBezTo>
                      <a:pt x="11" y="223"/>
                      <a:pt x="15" y="221"/>
                      <a:pt x="18" y="219"/>
                    </a:cubicBezTo>
                    <a:cubicBezTo>
                      <a:pt x="20" y="217"/>
                      <a:pt x="23" y="216"/>
                      <a:pt x="25" y="215"/>
                    </a:cubicBezTo>
                    <a:cubicBezTo>
                      <a:pt x="22" y="217"/>
                      <a:pt x="20" y="219"/>
                      <a:pt x="17" y="220"/>
                    </a:cubicBezTo>
                    <a:cubicBezTo>
                      <a:pt x="14" y="222"/>
                      <a:pt x="10" y="224"/>
                      <a:pt x="7" y="226"/>
                    </a:cubicBezTo>
                    <a:cubicBezTo>
                      <a:pt x="7" y="225"/>
                      <a:pt x="7" y="224"/>
                      <a:pt x="7" y="224"/>
                    </a:cubicBezTo>
                    <a:close/>
                    <a:moveTo>
                      <a:pt x="7" y="227"/>
                    </a:moveTo>
                    <a:cubicBezTo>
                      <a:pt x="15" y="225"/>
                      <a:pt x="23" y="219"/>
                      <a:pt x="31" y="216"/>
                    </a:cubicBezTo>
                    <a:cubicBezTo>
                      <a:pt x="30" y="217"/>
                      <a:pt x="28" y="219"/>
                      <a:pt x="26" y="220"/>
                    </a:cubicBezTo>
                    <a:cubicBezTo>
                      <a:pt x="24" y="221"/>
                      <a:pt x="21" y="222"/>
                      <a:pt x="19" y="223"/>
                    </a:cubicBezTo>
                    <a:cubicBezTo>
                      <a:pt x="14" y="226"/>
                      <a:pt x="10" y="229"/>
                      <a:pt x="6" y="231"/>
                    </a:cubicBezTo>
                    <a:cubicBezTo>
                      <a:pt x="6" y="230"/>
                      <a:pt x="7" y="229"/>
                      <a:pt x="7" y="227"/>
                    </a:cubicBezTo>
                    <a:close/>
                    <a:moveTo>
                      <a:pt x="5" y="236"/>
                    </a:moveTo>
                    <a:cubicBezTo>
                      <a:pt x="6" y="235"/>
                      <a:pt x="6" y="234"/>
                      <a:pt x="6" y="233"/>
                    </a:cubicBezTo>
                    <a:cubicBezTo>
                      <a:pt x="10" y="231"/>
                      <a:pt x="14" y="229"/>
                      <a:pt x="18" y="227"/>
                    </a:cubicBezTo>
                    <a:cubicBezTo>
                      <a:pt x="20" y="226"/>
                      <a:pt x="23" y="225"/>
                      <a:pt x="26" y="223"/>
                    </a:cubicBezTo>
                    <a:cubicBezTo>
                      <a:pt x="27" y="223"/>
                      <a:pt x="29" y="222"/>
                      <a:pt x="31" y="221"/>
                    </a:cubicBezTo>
                    <a:cubicBezTo>
                      <a:pt x="32" y="221"/>
                      <a:pt x="26" y="225"/>
                      <a:pt x="27" y="224"/>
                    </a:cubicBezTo>
                    <a:cubicBezTo>
                      <a:pt x="21" y="229"/>
                      <a:pt x="12" y="231"/>
                      <a:pt x="5" y="237"/>
                    </a:cubicBezTo>
                    <a:cubicBezTo>
                      <a:pt x="5" y="237"/>
                      <a:pt x="5" y="236"/>
                      <a:pt x="5" y="236"/>
                    </a:cubicBezTo>
                    <a:close/>
                    <a:moveTo>
                      <a:pt x="5" y="239"/>
                    </a:moveTo>
                    <a:cubicBezTo>
                      <a:pt x="9" y="237"/>
                      <a:pt x="13" y="235"/>
                      <a:pt x="17" y="233"/>
                    </a:cubicBezTo>
                    <a:cubicBezTo>
                      <a:pt x="19" y="232"/>
                      <a:pt x="22" y="230"/>
                      <a:pt x="24" y="229"/>
                    </a:cubicBezTo>
                    <a:cubicBezTo>
                      <a:pt x="26" y="228"/>
                      <a:pt x="33" y="223"/>
                      <a:pt x="27" y="228"/>
                    </a:cubicBezTo>
                    <a:cubicBezTo>
                      <a:pt x="20" y="234"/>
                      <a:pt x="11" y="237"/>
                      <a:pt x="4" y="243"/>
                    </a:cubicBezTo>
                    <a:cubicBezTo>
                      <a:pt x="4" y="242"/>
                      <a:pt x="4" y="240"/>
                      <a:pt x="5" y="239"/>
                    </a:cubicBezTo>
                    <a:close/>
                    <a:moveTo>
                      <a:pt x="3" y="245"/>
                    </a:moveTo>
                    <a:cubicBezTo>
                      <a:pt x="8" y="244"/>
                      <a:pt x="13" y="241"/>
                      <a:pt x="17" y="238"/>
                    </a:cubicBezTo>
                    <a:cubicBezTo>
                      <a:pt x="19" y="237"/>
                      <a:pt x="22" y="235"/>
                      <a:pt x="24" y="234"/>
                    </a:cubicBezTo>
                    <a:cubicBezTo>
                      <a:pt x="25" y="233"/>
                      <a:pt x="27" y="232"/>
                      <a:pt x="28" y="231"/>
                    </a:cubicBezTo>
                    <a:cubicBezTo>
                      <a:pt x="28" y="231"/>
                      <a:pt x="32" y="228"/>
                      <a:pt x="30" y="231"/>
                    </a:cubicBezTo>
                    <a:cubicBezTo>
                      <a:pt x="28" y="233"/>
                      <a:pt x="24" y="234"/>
                      <a:pt x="22" y="236"/>
                    </a:cubicBezTo>
                    <a:cubicBezTo>
                      <a:pt x="19" y="237"/>
                      <a:pt x="17" y="239"/>
                      <a:pt x="14" y="241"/>
                    </a:cubicBezTo>
                    <a:cubicBezTo>
                      <a:pt x="10" y="244"/>
                      <a:pt x="6" y="246"/>
                      <a:pt x="3" y="249"/>
                    </a:cubicBezTo>
                    <a:cubicBezTo>
                      <a:pt x="3" y="248"/>
                      <a:pt x="3" y="246"/>
                      <a:pt x="3" y="245"/>
                    </a:cubicBezTo>
                    <a:close/>
                    <a:moveTo>
                      <a:pt x="5" y="248"/>
                    </a:moveTo>
                    <a:cubicBezTo>
                      <a:pt x="10" y="244"/>
                      <a:pt x="16" y="241"/>
                      <a:pt x="21" y="237"/>
                    </a:cubicBezTo>
                    <a:cubicBezTo>
                      <a:pt x="24" y="235"/>
                      <a:pt x="28" y="233"/>
                      <a:pt x="31" y="230"/>
                    </a:cubicBezTo>
                    <a:cubicBezTo>
                      <a:pt x="31" y="231"/>
                      <a:pt x="31" y="231"/>
                      <a:pt x="31" y="232"/>
                    </a:cubicBezTo>
                    <a:cubicBezTo>
                      <a:pt x="26" y="235"/>
                      <a:pt x="21" y="238"/>
                      <a:pt x="16" y="242"/>
                    </a:cubicBezTo>
                    <a:cubicBezTo>
                      <a:pt x="13" y="244"/>
                      <a:pt x="10" y="246"/>
                      <a:pt x="7" y="247"/>
                    </a:cubicBezTo>
                    <a:cubicBezTo>
                      <a:pt x="5" y="248"/>
                      <a:pt x="1" y="252"/>
                      <a:pt x="5" y="248"/>
                    </a:cubicBezTo>
                    <a:close/>
                    <a:moveTo>
                      <a:pt x="31" y="234"/>
                    </a:moveTo>
                    <a:cubicBezTo>
                      <a:pt x="31" y="235"/>
                      <a:pt x="31" y="235"/>
                      <a:pt x="31" y="236"/>
                    </a:cubicBezTo>
                    <a:cubicBezTo>
                      <a:pt x="25" y="239"/>
                      <a:pt x="19" y="244"/>
                      <a:pt x="13" y="249"/>
                    </a:cubicBezTo>
                    <a:cubicBezTo>
                      <a:pt x="19" y="244"/>
                      <a:pt x="25" y="238"/>
                      <a:pt x="31" y="233"/>
                    </a:cubicBezTo>
                    <a:cubicBezTo>
                      <a:pt x="31" y="233"/>
                      <a:pt x="31" y="234"/>
                      <a:pt x="31" y="234"/>
                    </a:cubicBezTo>
                    <a:close/>
                    <a:moveTo>
                      <a:pt x="30" y="238"/>
                    </a:moveTo>
                    <a:cubicBezTo>
                      <a:pt x="29" y="239"/>
                      <a:pt x="27" y="240"/>
                      <a:pt x="26" y="241"/>
                    </a:cubicBezTo>
                    <a:cubicBezTo>
                      <a:pt x="24" y="243"/>
                      <a:pt x="22" y="244"/>
                      <a:pt x="20" y="245"/>
                    </a:cubicBezTo>
                    <a:cubicBezTo>
                      <a:pt x="19" y="246"/>
                      <a:pt x="19" y="246"/>
                      <a:pt x="18" y="247"/>
                    </a:cubicBezTo>
                    <a:cubicBezTo>
                      <a:pt x="22" y="244"/>
                      <a:pt x="26" y="240"/>
                      <a:pt x="29" y="238"/>
                    </a:cubicBezTo>
                    <a:cubicBezTo>
                      <a:pt x="31" y="237"/>
                      <a:pt x="31" y="237"/>
                      <a:pt x="30" y="238"/>
                    </a:cubicBezTo>
                    <a:close/>
                    <a:moveTo>
                      <a:pt x="23" y="244"/>
                    </a:moveTo>
                    <a:cubicBezTo>
                      <a:pt x="26" y="242"/>
                      <a:pt x="29" y="240"/>
                      <a:pt x="32" y="237"/>
                    </a:cubicBezTo>
                    <a:cubicBezTo>
                      <a:pt x="32" y="238"/>
                      <a:pt x="32" y="239"/>
                      <a:pt x="32" y="239"/>
                    </a:cubicBezTo>
                    <a:cubicBezTo>
                      <a:pt x="28" y="243"/>
                      <a:pt x="23" y="246"/>
                      <a:pt x="18" y="249"/>
                    </a:cubicBezTo>
                    <a:cubicBezTo>
                      <a:pt x="16" y="251"/>
                      <a:pt x="14" y="252"/>
                      <a:pt x="12" y="254"/>
                    </a:cubicBezTo>
                    <a:cubicBezTo>
                      <a:pt x="11" y="254"/>
                      <a:pt x="10" y="255"/>
                      <a:pt x="9" y="256"/>
                    </a:cubicBezTo>
                    <a:cubicBezTo>
                      <a:pt x="8" y="256"/>
                      <a:pt x="8" y="256"/>
                      <a:pt x="7" y="256"/>
                    </a:cubicBezTo>
                    <a:cubicBezTo>
                      <a:pt x="12" y="252"/>
                      <a:pt x="17" y="248"/>
                      <a:pt x="23" y="244"/>
                    </a:cubicBezTo>
                    <a:close/>
                    <a:moveTo>
                      <a:pt x="32" y="240"/>
                    </a:moveTo>
                    <a:cubicBezTo>
                      <a:pt x="32" y="242"/>
                      <a:pt x="32" y="243"/>
                      <a:pt x="32" y="244"/>
                    </a:cubicBezTo>
                    <a:cubicBezTo>
                      <a:pt x="32" y="244"/>
                      <a:pt x="32" y="244"/>
                      <a:pt x="32" y="244"/>
                    </a:cubicBezTo>
                    <a:cubicBezTo>
                      <a:pt x="28" y="247"/>
                      <a:pt x="24" y="249"/>
                      <a:pt x="20" y="252"/>
                    </a:cubicBezTo>
                    <a:cubicBezTo>
                      <a:pt x="18" y="254"/>
                      <a:pt x="15" y="255"/>
                      <a:pt x="13" y="257"/>
                    </a:cubicBezTo>
                    <a:cubicBezTo>
                      <a:pt x="12" y="258"/>
                      <a:pt x="7" y="261"/>
                      <a:pt x="10" y="258"/>
                    </a:cubicBezTo>
                    <a:cubicBezTo>
                      <a:pt x="17" y="251"/>
                      <a:pt x="26" y="247"/>
                      <a:pt x="32" y="240"/>
                    </a:cubicBezTo>
                    <a:close/>
                    <a:moveTo>
                      <a:pt x="33" y="245"/>
                    </a:moveTo>
                    <a:cubicBezTo>
                      <a:pt x="33" y="246"/>
                      <a:pt x="33" y="247"/>
                      <a:pt x="33" y="249"/>
                    </a:cubicBezTo>
                    <a:cubicBezTo>
                      <a:pt x="29" y="251"/>
                      <a:pt x="26" y="254"/>
                      <a:pt x="22" y="256"/>
                    </a:cubicBezTo>
                    <a:cubicBezTo>
                      <a:pt x="19" y="258"/>
                      <a:pt x="15" y="261"/>
                      <a:pt x="12" y="263"/>
                    </a:cubicBezTo>
                    <a:cubicBezTo>
                      <a:pt x="16" y="260"/>
                      <a:pt x="18" y="257"/>
                      <a:pt x="22" y="254"/>
                    </a:cubicBezTo>
                    <a:cubicBezTo>
                      <a:pt x="25" y="251"/>
                      <a:pt x="29" y="248"/>
                      <a:pt x="33" y="245"/>
                    </a:cubicBezTo>
                    <a:close/>
                    <a:moveTo>
                      <a:pt x="32" y="254"/>
                    </a:moveTo>
                    <a:cubicBezTo>
                      <a:pt x="32" y="254"/>
                      <a:pt x="32" y="253"/>
                      <a:pt x="32" y="254"/>
                    </a:cubicBezTo>
                    <a:cubicBezTo>
                      <a:pt x="26" y="257"/>
                      <a:pt x="22" y="263"/>
                      <a:pt x="16" y="265"/>
                    </a:cubicBezTo>
                    <a:cubicBezTo>
                      <a:pt x="16" y="265"/>
                      <a:pt x="18" y="263"/>
                      <a:pt x="19" y="263"/>
                    </a:cubicBezTo>
                    <a:cubicBezTo>
                      <a:pt x="20" y="261"/>
                      <a:pt x="22" y="260"/>
                      <a:pt x="24" y="258"/>
                    </a:cubicBezTo>
                    <a:cubicBezTo>
                      <a:pt x="27" y="255"/>
                      <a:pt x="30" y="253"/>
                      <a:pt x="33" y="250"/>
                    </a:cubicBezTo>
                    <a:cubicBezTo>
                      <a:pt x="33" y="251"/>
                      <a:pt x="33" y="253"/>
                      <a:pt x="32" y="254"/>
                    </a:cubicBezTo>
                    <a:close/>
                    <a:moveTo>
                      <a:pt x="32" y="254"/>
                    </a:moveTo>
                    <a:cubicBezTo>
                      <a:pt x="32" y="256"/>
                      <a:pt x="31" y="258"/>
                      <a:pt x="30" y="260"/>
                    </a:cubicBezTo>
                    <a:cubicBezTo>
                      <a:pt x="30" y="260"/>
                      <a:pt x="30" y="259"/>
                      <a:pt x="30" y="259"/>
                    </a:cubicBezTo>
                    <a:cubicBezTo>
                      <a:pt x="28" y="260"/>
                      <a:pt x="27" y="262"/>
                      <a:pt x="26" y="263"/>
                    </a:cubicBezTo>
                    <a:cubicBezTo>
                      <a:pt x="21" y="267"/>
                      <a:pt x="25" y="263"/>
                      <a:pt x="26" y="262"/>
                    </a:cubicBezTo>
                    <a:cubicBezTo>
                      <a:pt x="28" y="260"/>
                      <a:pt x="31" y="257"/>
                      <a:pt x="32" y="254"/>
                    </a:cubicBezTo>
                    <a:cubicBezTo>
                      <a:pt x="32" y="254"/>
                      <a:pt x="32" y="254"/>
                      <a:pt x="32" y="254"/>
                    </a:cubicBezTo>
                    <a:close/>
                    <a:moveTo>
                      <a:pt x="47" y="178"/>
                    </a:moveTo>
                    <a:cubicBezTo>
                      <a:pt x="46" y="151"/>
                      <a:pt x="40" y="123"/>
                      <a:pt x="51" y="97"/>
                    </a:cubicBezTo>
                    <a:cubicBezTo>
                      <a:pt x="61" y="71"/>
                      <a:pt x="84" y="52"/>
                      <a:pt x="111" y="45"/>
                    </a:cubicBezTo>
                    <a:cubicBezTo>
                      <a:pt x="119" y="43"/>
                      <a:pt x="128" y="42"/>
                      <a:pt x="137" y="43"/>
                    </a:cubicBezTo>
                    <a:cubicBezTo>
                      <a:pt x="138" y="43"/>
                      <a:pt x="138" y="43"/>
                      <a:pt x="138" y="43"/>
                    </a:cubicBezTo>
                    <a:cubicBezTo>
                      <a:pt x="152" y="44"/>
                      <a:pt x="165" y="48"/>
                      <a:pt x="177" y="54"/>
                    </a:cubicBezTo>
                    <a:cubicBezTo>
                      <a:pt x="171" y="55"/>
                      <a:pt x="165" y="56"/>
                      <a:pt x="159" y="57"/>
                    </a:cubicBezTo>
                    <a:cubicBezTo>
                      <a:pt x="151" y="58"/>
                      <a:pt x="143" y="58"/>
                      <a:pt x="135" y="59"/>
                    </a:cubicBezTo>
                    <a:cubicBezTo>
                      <a:pt x="123" y="61"/>
                      <a:pt x="112" y="65"/>
                      <a:pt x="102" y="71"/>
                    </a:cubicBezTo>
                    <a:cubicBezTo>
                      <a:pt x="81" y="85"/>
                      <a:pt x="69" y="108"/>
                      <a:pt x="71" y="133"/>
                    </a:cubicBezTo>
                    <a:cubicBezTo>
                      <a:pt x="72" y="147"/>
                      <a:pt x="76" y="160"/>
                      <a:pt x="77" y="174"/>
                    </a:cubicBezTo>
                    <a:cubicBezTo>
                      <a:pt x="77" y="181"/>
                      <a:pt x="75" y="188"/>
                      <a:pt x="75" y="196"/>
                    </a:cubicBezTo>
                    <a:cubicBezTo>
                      <a:pt x="74" y="198"/>
                      <a:pt x="74" y="201"/>
                      <a:pt x="74" y="203"/>
                    </a:cubicBezTo>
                    <a:cubicBezTo>
                      <a:pt x="74" y="203"/>
                      <a:pt x="73" y="203"/>
                      <a:pt x="73" y="203"/>
                    </a:cubicBezTo>
                    <a:cubicBezTo>
                      <a:pt x="62" y="207"/>
                      <a:pt x="52" y="199"/>
                      <a:pt x="47" y="190"/>
                    </a:cubicBezTo>
                    <a:cubicBezTo>
                      <a:pt x="47" y="186"/>
                      <a:pt x="47" y="182"/>
                      <a:pt x="47" y="178"/>
                    </a:cubicBezTo>
                    <a:close/>
                    <a:moveTo>
                      <a:pt x="146" y="41"/>
                    </a:moveTo>
                    <a:cubicBezTo>
                      <a:pt x="147" y="41"/>
                      <a:pt x="149" y="41"/>
                      <a:pt x="149" y="41"/>
                    </a:cubicBezTo>
                    <a:cubicBezTo>
                      <a:pt x="148" y="41"/>
                      <a:pt x="147" y="41"/>
                      <a:pt x="146" y="41"/>
                    </a:cubicBezTo>
                    <a:close/>
                    <a:moveTo>
                      <a:pt x="148" y="33"/>
                    </a:moveTo>
                    <a:cubicBezTo>
                      <a:pt x="149" y="36"/>
                      <a:pt x="149" y="39"/>
                      <a:pt x="150" y="42"/>
                    </a:cubicBezTo>
                    <a:cubicBezTo>
                      <a:pt x="150" y="42"/>
                      <a:pt x="149" y="41"/>
                      <a:pt x="149" y="41"/>
                    </a:cubicBezTo>
                    <a:cubicBezTo>
                      <a:pt x="149" y="41"/>
                      <a:pt x="149" y="41"/>
                      <a:pt x="149" y="41"/>
                    </a:cubicBezTo>
                    <a:cubicBezTo>
                      <a:pt x="149" y="40"/>
                      <a:pt x="147" y="40"/>
                      <a:pt x="146" y="40"/>
                    </a:cubicBezTo>
                    <a:cubicBezTo>
                      <a:pt x="145" y="40"/>
                      <a:pt x="145" y="40"/>
                      <a:pt x="144" y="41"/>
                    </a:cubicBezTo>
                    <a:cubicBezTo>
                      <a:pt x="144" y="41"/>
                      <a:pt x="143" y="40"/>
                      <a:pt x="143" y="40"/>
                    </a:cubicBezTo>
                    <a:cubicBezTo>
                      <a:pt x="143" y="40"/>
                      <a:pt x="144" y="40"/>
                      <a:pt x="144" y="40"/>
                    </a:cubicBezTo>
                    <a:cubicBezTo>
                      <a:pt x="146" y="39"/>
                      <a:pt x="148" y="39"/>
                      <a:pt x="149" y="37"/>
                    </a:cubicBezTo>
                    <a:cubicBezTo>
                      <a:pt x="149" y="37"/>
                      <a:pt x="149" y="37"/>
                      <a:pt x="148" y="37"/>
                    </a:cubicBezTo>
                    <a:cubicBezTo>
                      <a:pt x="145" y="35"/>
                      <a:pt x="142" y="38"/>
                      <a:pt x="139" y="38"/>
                    </a:cubicBezTo>
                    <a:cubicBezTo>
                      <a:pt x="142" y="37"/>
                      <a:pt x="145" y="36"/>
                      <a:pt x="147" y="34"/>
                    </a:cubicBezTo>
                    <a:cubicBezTo>
                      <a:pt x="147" y="34"/>
                      <a:pt x="147" y="34"/>
                      <a:pt x="147" y="34"/>
                    </a:cubicBezTo>
                    <a:cubicBezTo>
                      <a:pt x="144" y="33"/>
                      <a:pt x="142" y="34"/>
                      <a:pt x="139" y="35"/>
                    </a:cubicBezTo>
                    <a:cubicBezTo>
                      <a:pt x="141" y="34"/>
                      <a:pt x="144" y="33"/>
                      <a:pt x="145" y="30"/>
                    </a:cubicBezTo>
                    <a:cubicBezTo>
                      <a:pt x="146" y="31"/>
                      <a:pt x="147" y="32"/>
                      <a:pt x="148" y="33"/>
                    </a:cubicBezTo>
                    <a:close/>
                    <a:moveTo>
                      <a:pt x="138" y="28"/>
                    </a:moveTo>
                    <a:cubicBezTo>
                      <a:pt x="137" y="28"/>
                      <a:pt x="136" y="29"/>
                      <a:pt x="135" y="28"/>
                    </a:cubicBezTo>
                    <a:cubicBezTo>
                      <a:pt x="135" y="28"/>
                      <a:pt x="135" y="28"/>
                      <a:pt x="134" y="28"/>
                    </a:cubicBezTo>
                    <a:cubicBezTo>
                      <a:pt x="136" y="28"/>
                      <a:pt x="137" y="28"/>
                      <a:pt x="138" y="28"/>
                    </a:cubicBezTo>
                    <a:cubicBezTo>
                      <a:pt x="138" y="28"/>
                      <a:pt x="138" y="28"/>
                      <a:pt x="138" y="28"/>
                    </a:cubicBezTo>
                    <a:close/>
                    <a:moveTo>
                      <a:pt x="118" y="11"/>
                    </a:moveTo>
                    <a:cubicBezTo>
                      <a:pt x="118" y="11"/>
                      <a:pt x="119" y="11"/>
                      <a:pt x="119" y="11"/>
                    </a:cubicBezTo>
                    <a:cubicBezTo>
                      <a:pt x="116" y="12"/>
                      <a:pt x="113" y="13"/>
                      <a:pt x="111" y="14"/>
                    </a:cubicBezTo>
                    <a:cubicBezTo>
                      <a:pt x="108" y="15"/>
                      <a:pt x="106" y="16"/>
                      <a:pt x="104" y="17"/>
                    </a:cubicBezTo>
                    <a:cubicBezTo>
                      <a:pt x="104" y="17"/>
                      <a:pt x="102" y="18"/>
                      <a:pt x="101" y="18"/>
                    </a:cubicBezTo>
                    <a:cubicBezTo>
                      <a:pt x="101" y="18"/>
                      <a:pt x="101" y="18"/>
                      <a:pt x="101" y="17"/>
                    </a:cubicBezTo>
                    <a:cubicBezTo>
                      <a:pt x="106" y="14"/>
                      <a:pt x="113" y="13"/>
                      <a:pt x="117" y="10"/>
                    </a:cubicBezTo>
                    <a:cubicBezTo>
                      <a:pt x="117" y="10"/>
                      <a:pt x="117" y="9"/>
                      <a:pt x="117" y="9"/>
                    </a:cubicBezTo>
                    <a:cubicBezTo>
                      <a:pt x="118" y="10"/>
                      <a:pt x="118" y="10"/>
                      <a:pt x="118" y="11"/>
                    </a:cubicBezTo>
                    <a:close/>
                    <a:moveTo>
                      <a:pt x="108" y="8"/>
                    </a:moveTo>
                    <a:cubicBezTo>
                      <a:pt x="110" y="7"/>
                      <a:pt x="112" y="7"/>
                      <a:pt x="114" y="7"/>
                    </a:cubicBezTo>
                    <a:cubicBezTo>
                      <a:pt x="111" y="8"/>
                      <a:pt x="109" y="10"/>
                      <a:pt x="106" y="10"/>
                    </a:cubicBezTo>
                    <a:cubicBezTo>
                      <a:pt x="107" y="9"/>
                      <a:pt x="108" y="9"/>
                      <a:pt x="108" y="8"/>
                    </a:cubicBezTo>
                    <a:close/>
                    <a:moveTo>
                      <a:pt x="90" y="50"/>
                    </a:moveTo>
                    <a:cubicBezTo>
                      <a:pt x="90" y="50"/>
                      <a:pt x="91" y="50"/>
                      <a:pt x="91" y="50"/>
                    </a:cubicBezTo>
                    <a:cubicBezTo>
                      <a:pt x="85" y="53"/>
                      <a:pt x="80" y="56"/>
                      <a:pt x="76" y="59"/>
                    </a:cubicBezTo>
                    <a:cubicBezTo>
                      <a:pt x="75" y="59"/>
                      <a:pt x="75" y="60"/>
                      <a:pt x="75" y="60"/>
                    </a:cubicBezTo>
                    <a:cubicBezTo>
                      <a:pt x="72" y="62"/>
                      <a:pt x="69" y="64"/>
                      <a:pt x="66" y="66"/>
                    </a:cubicBezTo>
                    <a:cubicBezTo>
                      <a:pt x="57" y="71"/>
                      <a:pt x="47" y="75"/>
                      <a:pt x="38" y="81"/>
                    </a:cubicBezTo>
                    <a:cubicBezTo>
                      <a:pt x="39" y="80"/>
                      <a:pt x="41" y="79"/>
                      <a:pt x="41" y="79"/>
                    </a:cubicBezTo>
                    <a:cubicBezTo>
                      <a:pt x="43" y="77"/>
                      <a:pt x="46" y="75"/>
                      <a:pt x="48" y="74"/>
                    </a:cubicBezTo>
                    <a:cubicBezTo>
                      <a:pt x="53" y="70"/>
                      <a:pt x="58" y="67"/>
                      <a:pt x="63" y="64"/>
                    </a:cubicBezTo>
                    <a:cubicBezTo>
                      <a:pt x="71" y="60"/>
                      <a:pt x="80" y="56"/>
                      <a:pt x="87" y="50"/>
                    </a:cubicBezTo>
                    <a:cubicBezTo>
                      <a:pt x="88" y="50"/>
                      <a:pt x="89" y="50"/>
                      <a:pt x="90" y="50"/>
                    </a:cubicBezTo>
                    <a:close/>
                    <a:moveTo>
                      <a:pt x="74" y="53"/>
                    </a:moveTo>
                    <a:cubicBezTo>
                      <a:pt x="65" y="57"/>
                      <a:pt x="56" y="62"/>
                      <a:pt x="47" y="67"/>
                    </a:cubicBezTo>
                    <a:cubicBezTo>
                      <a:pt x="47" y="67"/>
                      <a:pt x="48" y="67"/>
                      <a:pt x="48" y="66"/>
                    </a:cubicBezTo>
                    <a:cubicBezTo>
                      <a:pt x="55" y="60"/>
                      <a:pt x="65" y="56"/>
                      <a:pt x="74" y="53"/>
                    </a:cubicBezTo>
                    <a:close/>
                    <a:moveTo>
                      <a:pt x="6" y="259"/>
                    </a:moveTo>
                    <a:cubicBezTo>
                      <a:pt x="4" y="256"/>
                      <a:pt x="3" y="253"/>
                      <a:pt x="3" y="250"/>
                    </a:cubicBezTo>
                    <a:cubicBezTo>
                      <a:pt x="13" y="245"/>
                      <a:pt x="21" y="238"/>
                      <a:pt x="31" y="233"/>
                    </a:cubicBezTo>
                    <a:cubicBezTo>
                      <a:pt x="27" y="235"/>
                      <a:pt x="23" y="239"/>
                      <a:pt x="19" y="242"/>
                    </a:cubicBezTo>
                    <a:cubicBezTo>
                      <a:pt x="15" y="247"/>
                      <a:pt x="9" y="251"/>
                      <a:pt x="4" y="254"/>
                    </a:cubicBezTo>
                    <a:cubicBezTo>
                      <a:pt x="4" y="254"/>
                      <a:pt x="4" y="255"/>
                      <a:pt x="4" y="255"/>
                    </a:cubicBezTo>
                    <a:cubicBezTo>
                      <a:pt x="8" y="253"/>
                      <a:pt x="12" y="251"/>
                      <a:pt x="16" y="248"/>
                    </a:cubicBezTo>
                    <a:cubicBezTo>
                      <a:pt x="12" y="251"/>
                      <a:pt x="9" y="254"/>
                      <a:pt x="5" y="257"/>
                    </a:cubicBezTo>
                    <a:cubicBezTo>
                      <a:pt x="5" y="257"/>
                      <a:pt x="5" y="258"/>
                      <a:pt x="6" y="257"/>
                    </a:cubicBezTo>
                    <a:cubicBezTo>
                      <a:pt x="10" y="257"/>
                      <a:pt x="14" y="253"/>
                      <a:pt x="17" y="251"/>
                    </a:cubicBezTo>
                    <a:cubicBezTo>
                      <a:pt x="19" y="250"/>
                      <a:pt x="21" y="248"/>
                      <a:pt x="23" y="247"/>
                    </a:cubicBezTo>
                    <a:cubicBezTo>
                      <a:pt x="21" y="248"/>
                      <a:pt x="20" y="249"/>
                      <a:pt x="18" y="251"/>
                    </a:cubicBezTo>
                    <a:cubicBezTo>
                      <a:pt x="15" y="254"/>
                      <a:pt x="10" y="256"/>
                      <a:pt x="7" y="260"/>
                    </a:cubicBezTo>
                    <a:cubicBezTo>
                      <a:pt x="7" y="260"/>
                      <a:pt x="7" y="261"/>
                      <a:pt x="8" y="261"/>
                    </a:cubicBezTo>
                    <a:cubicBezTo>
                      <a:pt x="16" y="256"/>
                      <a:pt x="23" y="251"/>
                      <a:pt x="31" y="245"/>
                    </a:cubicBezTo>
                    <a:cubicBezTo>
                      <a:pt x="29" y="247"/>
                      <a:pt x="24" y="251"/>
                      <a:pt x="21" y="253"/>
                    </a:cubicBezTo>
                    <a:cubicBezTo>
                      <a:pt x="17" y="256"/>
                      <a:pt x="15" y="260"/>
                      <a:pt x="11" y="263"/>
                    </a:cubicBezTo>
                    <a:cubicBezTo>
                      <a:pt x="10" y="263"/>
                      <a:pt x="11" y="264"/>
                      <a:pt x="11" y="264"/>
                    </a:cubicBezTo>
                    <a:cubicBezTo>
                      <a:pt x="14" y="263"/>
                      <a:pt x="16" y="261"/>
                      <a:pt x="19" y="259"/>
                    </a:cubicBezTo>
                    <a:cubicBezTo>
                      <a:pt x="22" y="256"/>
                      <a:pt x="26" y="254"/>
                      <a:pt x="30" y="251"/>
                    </a:cubicBezTo>
                    <a:cubicBezTo>
                      <a:pt x="31" y="250"/>
                      <a:pt x="34" y="248"/>
                      <a:pt x="31" y="251"/>
                    </a:cubicBezTo>
                    <a:cubicBezTo>
                      <a:pt x="29" y="252"/>
                      <a:pt x="28" y="254"/>
                      <a:pt x="26" y="255"/>
                    </a:cubicBezTo>
                    <a:cubicBezTo>
                      <a:pt x="22" y="259"/>
                      <a:pt x="18" y="262"/>
                      <a:pt x="14" y="266"/>
                    </a:cubicBezTo>
                    <a:cubicBezTo>
                      <a:pt x="14" y="266"/>
                      <a:pt x="14" y="266"/>
                      <a:pt x="14" y="266"/>
                    </a:cubicBezTo>
                    <a:cubicBezTo>
                      <a:pt x="11" y="265"/>
                      <a:pt x="8" y="262"/>
                      <a:pt x="6" y="259"/>
                    </a:cubicBezTo>
                    <a:close/>
                    <a:moveTo>
                      <a:pt x="33" y="285"/>
                    </a:moveTo>
                    <a:cubicBezTo>
                      <a:pt x="23" y="286"/>
                      <a:pt x="19" y="278"/>
                      <a:pt x="16" y="269"/>
                    </a:cubicBezTo>
                    <a:cubicBezTo>
                      <a:pt x="18" y="269"/>
                      <a:pt x="19" y="269"/>
                      <a:pt x="21" y="269"/>
                    </a:cubicBezTo>
                    <a:cubicBezTo>
                      <a:pt x="22" y="269"/>
                      <a:pt x="24" y="269"/>
                      <a:pt x="25" y="268"/>
                    </a:cubicBezTo>
                    <a:cubicBezTo>
                      <a:pt x="24" y="272"/>
                      <a:pt x="26" y="276"/>
                      <a:pt x="30" y="279"/>
                    </a:cubicBezTo>
                    <a:cubicBezTo>
                      <a:pt x="33" y="282"/>
                      <a:pt x="39" y="282"/>
                      <a:pt x="43" y="284"/>
                    </a:cubicBezTo>
                    <a:cubicBezTo>
                      <a:pt x="43" y="284"/>
                      <a:pt x="43" y="284"/>
                      <a:pt x="43" y="284"/>
                    </a:cubicBezTo>
                    <a:cubicBezTo>
                      <a:pt x="43" y="285"/>
                      <a:pt x="43" y="285"/>
                      <a:pt x="43" y="285"/>
                    </a:cubicBezTo>
                    <a:cubicBezTo>
                      <a:pt x="40" y="285"/>
                      <a:pt x="36" y="285"/>
                      <a:pt x="33" y="285"/>
                    </a:cubicBezTo>
                    <a:close/>
                    <a:moveTo>
                      <a:pt x="61" y="304"/>
                    </a:moveTo>
                    <a:cubicBezTo>
                      <a:pt x="56" y="299"/>
                      <a:pt x="54" y="292"/>
                      <a:pt x="49" y="287"/>
                    </a:cubicBezTo>
                    <a:cubicBezTo>
                      <a:pt x="48" y="286"/>
                      <a:pt x="47" y="285"/>
                      <a:pt x="47" y="284"/>
                    </a:cubicBezTo>
                    <a:cubicBezTo>
                      <a:pt x="47" y="284"/>
                      <a:pt x="47" y="284"/>
                      <a:pt x="46" y="284"/>
                    </a:cubicBezTo>
                    <a:cubicBezTo>
                      <a:pt x="46" y="283"/>
                      <a:pt x="45" y="283"/>
                      <a:pt x="45" y="282"/>
                    </a:cubicBezTo>
                    <a:cubicBezTo>
                      <a:pt x="45" y="282"/>
                      <a:pt x="45" y="282"/>
                      <a:pt x="45" y="282"/>
                    </a:cubicBezTo>
                    <a:cubicBezTo>
                      <a:pt x="42" y="279"/>
                      <a:pt x="42" y="275"/>
                      <a:pt x="41" y="272"/>
                    </a:cubicBezTo>
                    <a:cubicBezTo>
                      <a:pt x="42" y="256"/>
                      <a:pt x="43" y="241"/>
                      <a:pt x="44" y="225"/>
                    </a:cubicBezTo>
                    <a:cubicBezTo>
                      <a:pt x="45" y="215"/>
                      <a:pt x="46" y="205"/>
                      <a:pt x="47" y="195"/>
                    </a:cubicBezTo>
                    <a:cubicBezTo>
                      <a:pt x="53" y="203"/>
                      <a:pt x="63" y="209"/>
                      <a:pt x="74" y="206"/>
                    </a:cubicBezTo>
                    <a:cubicBezTo>
                      <a:pt x="74" y="206"/>
                      <a:pt x="74" y="206"/>
                      <a:pt x="74" y="206"/>
                    </a:cubicBezTo>
                    <a:cubicBezTo>
                      <a:pt x="74" y="210"/>
                      <a:pt x="74" y="215"/>
                      <a:pt x="74" y="219"/>
                    </a:cubicBezTo>
                    <a:cubicBezTo>
                      <a:pt x="74" y="226"/>
                      <a:pt x="74" y="233"/>
                      <a:pt x="73" y="241"/>
                    </a:cubicBezTo>
                    <a:cubicBezTo>
                      <a:pt x="72" y="248"/>
                      <a:pt x="70" y="255"/>
                      <a:pt x="70" y="263"/>
                    </a:cubicBezTo>
                    <a:cubicBezTo>
                      <a:pt x="70" y="272"/>
                      <a:pt x="72" y="281"/>
                      <a:pt x="77" y="289"/>
                    </a:cubicBezTo>
                    <a:cubicBezTo>
                      <a:pt x="78" y="291"/>
                      <a:pt x="79" y="292"/>
                      <a:pt x="80" y="294"/>
                    </a:cubicBezTo>
                    <a:cubicBezTo>
                      <a:pt x="80" y="299"/>
                      <a:pt x="77" y="313"/>
                      <a:pt x="69" y="311"/>
                    </a:cubicBezTo>
                    <a:cubicBezTo>
                      <a:pt x="66" y="309"/>
                      <a:pt x="64" y="307"/>
                      <a:pt x="61" y="304"/>
                    </a:cubicBezTo>
                    <a:close/>
                    <a:moveTo>
                      <a:pt x="207" y="328"/>
                    </a:moveTo>
                    <a:cubicBezTo>
                      <a:pt x="197" y="330"/>
                      <a:pt x="187" y="329"/>
                      <a:pt x="177" y="328"/>
                    </a:cubicBezTo>
                    <a:cubicBezTo>
                      <a:pt x="167" y="327"/>
                      <a:pt x="156" y="327"/>
                      <a:pt x="146" y="327"/>
                    </a:cubicBezTo>
                    <a:cubicBezTo>
                      <a:pt x="130" y="327"/>
                      <a:pt x="114" y="327"/>
                      <a:pt x="98" y="324"/>
                    </a:cubicBezTo>
                    <a:cubicBezTo>
                      <a:pt x="89" y="322"/>
                      <a:pt x="80" y="319"/>
                      <a:pt x="73" y="314"/>
                    </a:cubicBezTo>
                    <a:cubicBezTo>
                      <a:pt x="79" y="312"/>
                      <a:pt x="82" y="303"/>
                      <a:pt x="83" y="297"/>
                    </a:cubicBezTo>
                    <a:cubicBezTo>
                      <a:pt x="97" y="312"/>
                      <a:pt x="121" y="318"/>
                      <a:pt x="142" y="319"/>
                    </a:cubicBezTo>
                    <a:cubicBezTo>
                      <a:pt x="179" y="320"/>
                      <a:pt x="214" y="312"/>
                      <a:pt x="248" y="296"/>
                    </a:cubicBezTo>
                    <a:cubicBezTo>
                      <a:pt x="238" y="312"/>
                      <a:pt x="224" y="324"/>
                      <a:pt x="207" y="3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9" name="Freeform 94"/>
              <p:cNvSpPr>
                <a:spLocks noEditPoints="1"/>
              </p:cNvSpPr>
              <p:nvPr/>
            </p:nvSpPr>
            <p:spPr bwMode="auto">
              <a:xfrm>
                <a:off x="2794679" y="1388150"/>
                <a:ext cx="278652" cy="313073"/>
              </a:xfrm>
              <a:custGeom>
                <a:avLst/>
                <a:gdLst>
                  <a:gd name="T0" fmla="*/ 10 w 144"/>
                  <a:gd name="T1" fmla="*/ 123 h 161"/>
                  <a:gd name="T2" fmla="*/ 53 w 144"/>
                  <a:gd name="T3" fmla="*/ 122 h 161"/>
                  <a:gd name="T4" fmla="*/ 64 w 144"/>
                  <a:gd name="T5" fmla="*/ 152 h 161"/>
                  <a:gd name="T6" fmla="*/ 88 w 144"/>
                  <a:gd name="T7" fmla="*/ 149 h 161"/>
                  <a:gd name="T8" fmla="*/ 102 w 144"/>
                  <a:gd name="T9" fmla="*/ 123 h 161"/>
                  <a:gd name="T10" fmla="*/ 142 w 144"/>
                  <a:gd name="T11" fmla="*/ 118 h 161"/>
                  <a:gd name="T12" fmla="*/ 120 w 144"/>
                  <a:gd name="T13" fmla="*/ 85 h 161"/>
                  <a:gd name="T14" fmla="*/ 141 w 144"/>
                  <a:gd name="T15" fmla="*/ 49 h 161"/>
                  <a:gd name="T16" fmla="*/ 97 w 144"/>
                  <a:gd name="T17" fmla="*/ 49 h 161"/>
                  <a:gd name="T18" fmla="*/ 85 w 144"/>
                  <a:gd name="T19" fmla="*/ 15 h 161"/>
                  <a:gd name="T20" fmla="*/ 62 w 144"/>
                  <a:gd name="T21" fmla="*/ 21 h 161"/>
                  <a:gd name="T22" fmla="*/ 40 w 144"/>
                  <a:gd name="T23" fmla="*/ 45 h 161"/>
                  <a:gd name="T24" fmla="*/ 14 w 144"/>
                  <a:gd name="T25" fmla="*/ 69 h 161"/>
                  <a:gd name="T26" fmla="*/ 24 w 144"/>
                  <a:gd name="T27" fmla="*/ 91 h 161"/>
                  <a:gd name="T28" fmla="*/ 92 w 144"/>
                  <a:gd name="T29" fmla="*/ 131 h 161"/>
                  <a:gd name="T30" fmla="*/ 65 w 144"/>
                  <a:gd name="T31" fmla="*/ 149 h 161"/>
                  <a:gd name="T32" fmla="*/ 56 w 144"/>
                  <a:gd name="T33" fmla="*/ 121 h 161"/>
                  <a:gd name="T34" fmla="*/ 94 w 144"/>
                  <a:gd name="T35" fmla="*/ 120 h 161"/>
                  <a:gd name="T36" fmla="*/ 50 w 144"/>
                  <a:gd name="T37" fmla="*/ 85 h 161"/>
                  <a:gd name="T38" fmla="*/ 35 w 144"/>
                  <a:gd name="T39" fmla="*/ 85 h 161"/>
                  <a:gd name="T40" fmla="*/ 51 w 144"/>
                  <a:gd name="T41" fmla="*/ 74 h 161"/>
                  <a:gd name="T42" fmla="*/ 53 w 144"/>
                  <a:gd name="T43" fmla="*/ 85 h 161"/>
                  <a:gd name="T44" fmla="*/ 75 w 144"/>
                  <a:gd name="T45" fmla="*/ 60 h 161"/>
                  <a:gd name="T46" fmla="*/ 97 w 144"/>
                  <a:gd name="T47" fmla="*/ 98 h 161"/>
                  <a:gd name="T48" fmla="*/ 75 w 144"/>
                  <a:gd name="T49" fmla="*/ 109 h 161"/>
                  <a:gd name="T50" fmla="*/ 54 w 144"/>
                  <a:gd name="T51" fmla="*/ 98 h 161"/>
                  <a:gd name="T52" fmla="*/ 54 w 144"/>
                  <a:gd name="T53" fmla="*/ 69 h 161"/>
                  <a:gd name="T54" fmla="*/ 72 w 144"/>
                  <a:gd name="T55" fmla="*/ 59 h 161"/>
                  <a:gd name="T56" fmla="*/ 54 w 144"/>
                  <a:gd name="T57" fmla="*/ 69 h 161"/>
                  <a:gd name="T58" fmla="*/ 94 w 144"/>
                  <a:gd name="T59" fmla="*/ 52 h 161"/>
                  <a:gd name="T60" fmla="*/ 78 w 144"/>
                  <a:gd name="T61" fmla="*/ 59 h 161"/>
                  <a:gd name="T62" fmla="*/ 99 w 144"/>
                  <a:gd name="T63" fmla="*/ 74 h 161"/>
                  <a:gd name="T64" fmla="*/ 99 w 144"/>
                  <a:gd name="T65" fmla="*/ 96 h 161"/>
                  <a:gd name="T66" fmla="*/ 87 w 144"/>
                  <a:gd name="T67" fmla="*/ 107 h 161"/>
                  <a:gd name="T68" fmla="*/ 95 w 144"/>
                  <a:gd name="T69" fmla="*/ 118 h 161"/>
                  <a:gd name="T70" fmla="*/ 87 w 144"/>
                  <a:gd name="T71" fmla="*/ 107 h 161"/>
                  <a:gd name="T72" fmla="*/ 72 w 144"/>
                  <a:gd name="T73" fmla="*/ 111 h 161"/>
                  <a:gd name="T74" fmla="*/ 54 w 144"/>
                  <a:gd name="T75" fmla="*/ 101 h 161"/>
                  <a:gd name="T76" fmla="*/ 139 w 144"/>
                  <a:gd name="T77" fmla="*/ 115 h 161"/>
                  <a:gd name="T78" fmla="*/ 98 w 144"/>
                  <a:gd name="T79" fmla="*/ 119 h 161"/>
                  <a:gd name="T80" fmla="*/ 99 w 144"/>
                  <a:gd name="T81" fmla="*/ 99 h 161"/>
                  <a:gd name="T82" fmla="*/ 125 w 144"/>
                  <a:gd name="T83" fmla="*/ 94 h 161"/>
                  <a:gd name="T84" fmla="*/ 112 w 144"/>
                  <a:gd name="T85" fmla="*/ 47 h 161"/>
                  <a:gd name="T86" fmla="*/ 133 w 144"/>
                  <a:gd name="T87" fmla="*/ 68 h 161"/>
                  <a:gd name="T88" fmla="*/ 99 w 144"/>
                  <a:gd name="T89" fmla="*/ 70 h 161"/>
                  <a:gd name="T90" fmla="*/ 112 w 144"/>
                  <a:gd name="T91" fmla="*/ 47 h 161"/>
                  <a:gd name="T92" fmla="*/ 68 w 144"/>
                  <a:gd name="T93" fmla="*/ 16 h 161"/>
                  <a:gd name="T94" fmla="*/ 94 w 144"/>
                  <a:gd name="T95" fmla="*/ 50 h 161"/>
                  <a:gd name="T96" fmla="*/ 75 w 144"/>
                  <a:gd name="T97" fmla="*/ 57 h 161"/>
                  <a:gd name="T98" fmla="*/ 57 w 144"/>
                  <a:gd name="T99" fmla="*/ 43 h 161"/>
                  <a:gd name="T100" fmla="*/ 12 w 144"/>
                  <a:gd name="T101" fmla="*/ 59 h 161"/>
                  <a:gd name="T102" fmla="*/ 52 w 144"/>
                  <a:gd name="T103" fmla="*/ 51 h 161"/>
                  <a:gd name="T104" fmla="*/ 33 w 144"/>
                  <a:gd name="T105" fmla="*/ 83 h 161"/>
                  <a:gd name="T106" fmla="*/ 51 w 144"/>
                  <a:gd name="T107" fmla="*/ 100 h 161"/>
                  <a:gd name="T108" fmla="*/ 45 w 144"/>
                  <a:gd name="T109" fmla="*/ 121 h 161"/>
                  <a:gd name="T110" fmla="*/ 32 w 144"/>
                  <a:gd name="T111" fmla="*/ 87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44" h="161">
                    <a:moveTo>
                      <a:pt x="9" y="110"/>
                    </a:moveTo>
                    <a:cubicBezTo>
                      <a:pt x="7" y="114"/>
                      <a:pt x="7" y="119"/>
                      <a:pt x="10" y="123"/>
                    </a:cubicBezTo>
                    <a:cubicBezTo>
                      <a:pt x="13" y="127"/>
                      <a:pt x="20" y="127"/>
                      <a:pt x="25" y="127"/>
                    </a:cubicBezTo>
                    <a:cubicBezTo>
                      <a:pt x="35" y="127"/>
                      <a:pt x="44" y="125"/>
                      <a:pt x="53" y="122"/>
                    </a:cubicBezTo>
                    <a:cubicBezTo>
                      <a:pt x="54" y="123"/>
                      <a:pt x="54" y="124"/>
                      <a:pt x="54" y="125"/>
                    </a:cubicBezTo>
                    <a:cubicBezTo>
                      <a:pt x="56" y="134"/>
                      <a:pt x="59" y="144"/>
                      <a:pt x="64" y="152"/>
                    </a:cubicBezTo>
                    <a:cubicBezTo>
                      <a:pt x="66" y="157"/>
                      <a:pt x="71" y="161"/>
                      <a:pt x="76" y="160"/>
                    </a:cubicBezTo>
                    <a:cubicBezTo>
                      <a:pt x="82" y="160"/>
                      <a:pt x="86" y="154"/>
                      <a:pt x="88" y="149"/>
                    </a:cubicBezTo>
                    <a:cubicBezTo>
                      <a:pt x="93" y="140"/>
                      <a:pt x="95" y="131"/>
                      <a:pt x="97" y="121"/>
                    </a:cubicBezTo>
                    <a:cubicBezTo>
                      <a:pt x="98" y="122"/>
                      <a:pt x="100" y="122"/>
                      <a:pt x="102" y="123"/>
                    </a:cubicBezTo>
                    <a:cubicBezTo>
                      <a:pt x="111" y="126"/>
                      <a:pt x="121" y="128"/>
                      <a:pt x="131" y="127"/>
                    </a:cubicBezTo>
                    <a:cubicBezTo>
                      <a:pt x="136" y="126"/>
                      <a:pt x="141" y="124"/>
                      <a:pt x="142" y="118"/>
                    </a:cubicBezTo>
                    <a:cubicBezTo>
                      <a:pt x="144" y="112"/>
                      <a:pt x="139" y="106"/>
                      <a:pt x="136" y="101"/>
                    </a:cubicBezTo>
                    <a:cubicBezTo>
                      <a:pt x="132" y="95"/>
                      <a:pt x="126" y="90"/>
                      <a:pt x="120" y="85"/>
                    </a:cubicBezTo>
                    <a:cubicBezTo>
                      <a:pt x="127" y="79"/>
                      <a:pt x="134" y="72"/>
                      <a:pt x="139" y="64"/>
                    </a:cubicBezTo>
                    <a:cubicBezTo>
                      <a:pt x="142" y="59"/>
                      <a:pt x="144" y="54"/>
                      <a:pt x="141" y="49"/>
                    </a:cubicBezTo>
                    <a:cubicBezTo>
                      <a:pt x="138" y="44"/>
                      <a:pt x="130" y="43"/>
                      <a:pt x="125" y="43"/>
                    </a:cubicBezTo>
                    <a:cubicBezTo>
                      <a:pt x="115" y="43"/>
                      <a:pt x="106" y="46"/>
                      <a:pt x="97" y="49"/>
                    </a:cubicBezTo>
                    <a:cubicBezTo>
                      <a:pt x="96" y="46"/>
                      <a:pt x="96" y="42"/>
                      <a:pt x="95" y="39"/>
                    </a:cubicBezTo>
                    <a:cubicBezTo>
                      <a:pt x="93" y="31"/>
                      <a:pt x="90" y="22"/>
                      <a:pt x="85" y="15"/>
                    </a:cubicBezTo>
                    <a:cubicBezTo>
                      <a:pt x="82" y="12"/>
                      <a:pt x="78" y="9"/>
                      <a:pt x="73" y="10"/>
                    </a:cubicBezTo>
                    <a:cubicBezTo>
                      <a:pt x="68" y="11"/>
                      <a:pt x="64" y="17"/>
                      <a:pt x="62" y="21"/>
                    </a:cubicBezTo>
                    <a:cubicBezTo>
                      <a:pt x="57" y="29"/>
                      <a:pt x="55" y="39"/>
                      <a:pt x="53" y="49"/>
                    </a:cubicBezTo>
                    <a:cubicBezTo>
                      <a:pt x="49" y="47"/>
                      <a:pt x="44" y="46"/>
                      <a:pt x="40" y="45"/>
                    </a:cubicBezTo>
                    <a:cubicBezTo>
                      <a:pt x="32" y="43"/>
                      <a:pt x="23" y="42"/>
                      <a:pt x="15" y="44"/>
                    </a:cubicBezTo>
                    <a:cubicBezTo>
                      <a:pt x="3" y="48"/>
                      <a:pt x="9" y="61"/>
                      <a:pt x="14" y="69"/>
                    </a:cubicBezTo>
                    <a:cubicBezTo>
                      <a:pt x="19" y="75"/>
                      <a:pt x="24" y="80"/>
                      <a:pt x="30" y="85"/>
                    </a:cubicBezTo>
                    <a:cubicBezTo>
                      <a:pt x="28" y="87"/>
                      <a:pt x="26" y="89"/>
                      <a:pt x="24" y="91"/>
                    </a:cubicBezTo>
                    <a:cubicBezTo>
                      <a:pt x="18" y="96"/>
                      <a:pt x="12" y="103"/>
                      <a:pt x="9" y="110"/>
                    </a:cubicBezTo>
                    <a:close/>
                    <a:moveTo>
                      <a:pt x="92" y="131"/>
                    </a:moveTo>
                    <a:cubicBezTo>
                      <a:pt x="90" y="140"/>
                      <a:pt x="87" y="149"/>
                      <a:pt x="80" y="155"/>
                    </a:cubicBezTo>
                    <a:cubicBezTo>
                      <a:pt x="74" y="161"/>
                      <a:pt x="68" y="154"/>
                      <a:pt x="65" y="149"/>
                    </a:cubicBezTo>
                    <a:cubicBezTo>
                      <a:pt x="60" y="141"/>
                      <a:pt x="58" y="132"/>
                      <a:pt x="57" y="123"/>
                    </a:cubicBezTo>
                    <a:cubicBezTo>
                      <a:pt x="56" y="122"/>
                      <a:pt x="56" y="122"/>
                      <a:pt x="56" y="121"/>
                    </a:cubicBezTo>
                    <a:cubicBezTo>
                      <a:pt x="63" y="119"/>
                      <a:pt x="69" y="116"/>
                      <a:pt x="75" y="113"/>
                    </a:cubicBezTo>
                    <a:cubicBezTo>
                      <a:pt x="81" y="116"/>
                      <a:pt x="88" y="118"/>
                      <a:pt x="94" y="120"/>
                    </a:cubicBezTo>
                    <a:cubicBezTo>
                      <a:pt x="93" y="124"/>
                      <a:pt x="93" y="128"/>
                      <a:pt x="92" y="131"/>
                    </a:cubicBezTo>
                    <a:close/>
                    <a:moveTo>
                      <a:pt x="50" y="85"/>
                    </a:moveTo>
                    <a:cubicBezTo>
                      <a:pt x="50" y="89"/>
                      <a:pt x="50" y="92"/>
                      <a:pt x="51" y="96"/>
                    </a:cubicBezTo>
                    <a:cubicBezTo>
                      <a:pt x="45" y="93"/>
                      <a:pt x="40" y="89"/>
                      <a:pt x="35" y="85"/>
                    </a:cubicBezTo>
                    <a:cubicBezTo>
                      <a:pt x="36" y="84"/>
                      <a:pt x="36" y="84"/>
                      <a:pt x="37" y="84"/>
                    </a:cubicBezTo>
                    <a:cubicBezTo>
                      <a:pt x="41" y="80"/>
                      <a:pt x="46" y="77"/>
                      <a:pt x="51" y="74"/>
                    </a:cubicBezTo>
                    <a:cubicBezTo>
                      <a:pt x="50" y="78"/>
                      <a:pt x="50" y="81"/>
                      <a:pt x="50" y="85"/>
                    </a:cubicBezTo>
                    <a:close/>
                    <a:moveTo>
                      <a:pt x="53" y="85"/>
                    </a:moveTo>
                    <a:cubicBezTo>
                      <a:pt x="53" y="81"/>
                      <a:pt x="53" y="76"/>
                      <a:pt x="54" y="72"/>
                    </a:cubicBezTo>
                    <a:cubicBezTo>
                      <a:pt x="60" y="68"/>
                      <a:pt x="68" y="64"/>
                      <a:pt x="75" y="60"/>
                    </a:cubicBezTo>
                    <a:cubicBezTo>
                      <a:pt x="82" y="64"/>
                      <a:pt x="90" y="68"/>
                      <a:pt x="97" y="72"/>
                    </a:cubicBezTo>
                    <a:cubicBezTo>
                      <a:pt x="97" y="81"/>
                      <a:pt x="97" y="89"/>
                      <a:pt x="97" y="98"/>
                    </a:cubicBezTo>
                    <a:cubicBezTo>
                      <a:pt x="93" y="100"/>
                      <a:pt x="89" y="102"/>
                      <a:pt x="85" y="104"/>
                    </a:cubicBezTo>
                    <a:cubicBezTo>
                      <a:pt x="82" y="106"/>
                      <a:pt x="78" y="108"/>
                      <a:pt x="75" y="109"/>
                    </a:cubicBezTo>
                    <a:cubicBezTo>
                      <a:pt x="72" y="108"/>
                      <a:pt x="68" y="106"/>
                      <a:pt x="65" y="104"/>
                    </a:cubicBezTo>
                    <a:cubicBezTo>
                      <a:pt x="61" y="102"/>
                      <a:pt x="57" y="100"/>
                      <a:pt x="54" y="98"/>
                    </a:cubicBezTo>
                    <a:cubicBezTo>
                      <a:pt x="53" y="94"/>
                      <a:pt x="53" y="89"/>
                      <a:pt x="53" y="85"/>
                    </a:cubicBezTo>
                    <a:close/>
                    <a:moveTo>
                      <a:pt x="54" y="69"/>
                    </a:moveTo>
                    <a:cubicBezTo>
                      <a:pt x="54" y="63"/>
                      <a:pt x="55" y="58"/>
                      <a:pt x="56" y="53"/>
                    </a:cubicBezTo>
                    <a:cubicBezTo>
                      <a:pt x="61" y="54"/>
                      <a:pt x="67" y="56"/>
                      <a:pt x="72" y="59"/>
                    </a:cubicBezTo>
                    <a:cubicBezTo>
                      <a:pt x="66" y="62"/>
                      <a:pt x="60" y="65"/>
                      <a:pt x="54" y="69"/>
                    </a:cubicBezTo>
                    <a:cubicBezTo>
                      <a:pt x="54" y="69"/>
                      <a:pt x="54" y="69"/>
                      <a:pt x="54" y="69"/>
                    </a:cubicBezTo>
                    <a:close/>
                    <a:moveTo>
                      <a:pt x="78" y="59"/>
                    </a:moveTo>
                    <a:cubicBezTo>
                      <a:pt x="83" y="56"/>
                      <a:pt x="89" y="54"/>
                      <a:pt x="94" y="52"/>
                    </a:cubicBezTo>
                    <a:cubicBezTo>
                      <a:pt x="95" y="58"/>
                      <a:pt x="96" y="63"/>
                      <a:pt x="96" y="69"/>
                    </a:cubicBezTo>
                    <a:cubicBezTo>
                      <a:pt x="90" y="65"/>
                      <a:pt x="84" y="62"/>
                      <a:pt x="78" y="59"/>
                    </a:cubicBezTo>
                    <a:close/>
                    <a:moveTo>
                      <a:pt x="100" y="78"/>
                    </a:moveTo>
                    <a:cubicBezTo>
                      <a:pt x="100" y="76"/>
                      <a:pt x="100" y="75"/>
                      <a:pt x="99" y="74"/>
                    </a:cubicBezTo>
                    <a:cubicBezTo>
                      <a:pt x="105" y="77"/>
                      <a:pt x="110" y="81"/>
                      <a:pt x="115" y="85"/>
                    </a:cubicBezTo>
                    <a:cubicBezTo>
                      <a:pt x="110" y="89"/>
                      <a:pt x="105" y="93"/>
                      <a:pt x="99" y="96"/>
                    </a:cubicBezTo>
                    <a:cubicBezTo>
                      <a:pt x="100" y="90"/>
                      <a:pt x="100" y="84"/>
                      <a:pt x="100" y="78"/>
                    </a:cubicBezTo>
                    <a:close/>
                    <a:moveTo>
                      <a:pt x="87" y="107"/>
                    </a:moveTo>
                    <a:cubicBezTo>
                      <a:pt x="90" y="105"/>
                      <a:pt x="93" y="103"/>
                      <a:pt x="97" y="101"/>
                    </a:cubicBezTo>
                    <a:cubicBezTo>
                      <a:pt x="96" y="107"/>
                      <a:pt x="95" y="112"/>
                      <a:pt x="95" y="118"/>
                    </a:cubicBezTo>
                    <a:cubicBezTo>
                      <a:pt x="89" y="116"/>
                      <a:pt x="84" y="113"/>
                      <a:pt x="78" y="111"/>
                    </a:cubicBezTo>
                    <a:cubicBezTo>
                      <a:pt x="81" y="110"/>
                      <a:pt x="84" y="108"/>
                      <a:pt x="87" y="107"/>
                    </a:cubicBezTo>
                    <a:close/>
                    <a:moveTo>
                      <a:pt x="63" y="107"/>
                    </a:moveTo>
                    <a:cubicBezTo>
                      <a:pt x="66" y="108"/>
                      <a:pt x="69" y="110"/>
                      <a:pt x="72" y="111"/>
                    </a:cubicBezTo>
                    <a:cubicBezTo>
                      <a:pt x="66" y="113"/>
                      <a:pt x="61" y="116"/>
                      <a:pt x="56" y="118"/>
                    </a:cubicBezTo>
                    <a:cubicBezTo>
                      <a:pt x="55" y="112"/>
                      <a:pt x="54" y="107"/>
                      <a:pt x="54" y="101"/>
                    </a:cubicBezTo>
                    <a:cubicBezTo>
                      <a:pt x="57" y="103"/>
                      <a:pt x="60" y="105"/>
                      <a:pt x="63" y="107"/>
                    </a:cubicBezTo>
                    <a:close/>
                    <a:moveTo>
                      <a:pt x="139" y="115"/>
                    </a:moveTo>
                    <a:cubicBezTo>
                      <a:pt x="141" y="123"/>
                      <a:pt x="131" y="124"/>
                      <a:pt x="125" y="124"/>
                    </a:cubicBezTo>
                    <a:cubicBezTo>
                      <a:pt x="116" y="124"/>
                      <a:pt x="107" y="122"/>
                      <a:pt x="98" y="119"/>
                    </a:cubicBezTo>
                    <a:cubicBezTo>
                      <a:pt x="98" y="119"/>
                      <a:pt x="98" y="119"/>
                      <a:pt x="97" y="118"/>
                    </a:cubicBezTo>
                    <a:cubicBezTo>
                      <a:pt x="98" y="112"/>
                      <a:pt x="99" y="106"/>
                      <a:pt x="99" y="99"/>
                    </a:cubicBezTo>
                    <a:cubicBezTo>
                      <a:pt x="106" y="96"/>
                      <a:pt x="112" y="91"/>
                      <a:pt x="117" y="87"/>
                    </a:cubicBezTo>
                    <a:cubicBezTo>
                      <a:pt x="120" y="89"/>
                      <a:pt x="123" y="91"/>
                      <a:pt x="125" y="94"/>
                    </a:cubicBezTo>
                    <a:cubicBezTo>
                      <a:pt x="131" y="99"/>
                      <a:pt x="138" y="106"/>
                      <a:pt x="139" y="115"/>
                    </a:cubicBezTo>
                    <a:close/>
                    <a:moveTo>
                      <a:pt x="112" y="47"/>
                    </a:moveTo>
                    <a:cubicBezTo>
                      <a:pt x="120" y="46"/>
                      <a:pt x="131" y="44"/>
                      <a:pt x="138" y="49"/>
                    </a:cubicBezTo>
                    <a:cubicBezTo>
                      <a:pt x="143" y="54"/>
                      <a:pt x="136" y="64"/>
                      <a:pt x="133" y="68"/>
                    </a:cubicBezTo>
                    <a:cubicBezTo>
                      <a:pt x="129" y="73"/>
                      <a:pt x="124" y="78"/>
                      <a:pt x="118" y="83"/>
                    </a:cubicBezTo>
                    <a:cubicBezTo>
                      <a:pt x="112" y="78"/>
                      <a:pt x="106" y="74"/>
                      <a:pt x="99" y="70"/>
                    </a:cubicBezTo>
                    <a:cubicBezTo>
                      <a:pt x="99" y="64"/>
                      <a:pt x="98" y="58"/>
                      <a:pt x="97" y="51"/>
                    </a:cubicBezTo>
                    <a:cubicBezTo>
                      <a:pt x="102" y="50"/>
                      <a:pt x="107" y="49"/>
                      <a:pt x="112" y="47"/>
                    </a:cubicBezTo>
                    <a:close/>
                    <a:moveTo>
                      <a:pt x="57" y="43"/>
                    </a:moveTo>
                    <a:cubicBezTo>
                      <a:pt x="59" y="34"/>
                      <a:pt x="62" y="23"/>
                      <a:pt x="68" y="16"/>
                    </a:cubicBezTo>
                    <a:cubicBezTo>
                      <a:pt x="82" y="0"/>
                      <a:pt x="92" y="40"/>
                      <a:pt x="94" y="47"/>
                    </a:cubicBezTo>
                    <a:cubicBezTo>
                      <a:pt x="94" y="48"/>
                      <a:pt x="94" y="49"/>
                      <a:pt x="94" y="50"/>
                    </a:cubicBezTo>
                    <a:cubicBezTo>
                      <a:pt x="94" y="50"/>
                      <a:pt x="93" y="50"/>
                      <a:pt x="93" y="50"/>
                    </a:cubicBezTo>
                    <a:cubicBezTo>
                      <a:pt x="87" y="52"/>
                      <a:pt x="81" y="55"/>
                      <a:pt x="75" y="57"/>
                    </a:cubicBezTo>
                    <a:cubicBezTo>
                      <a:pt x="69" y="54"/>
                      <a:pt x="63" y="52"/>
                      <a:pt x="56" y="50"/>
                    </a:cubicBezTo>
                    <a:cubicBezTo>
                      <a:pt x="57" y="47"/>
                      <a:pt x="57" y="45"/>
                      <a:pt x="57" y="43"/>
                    </a:cubicBezTo>
                    <a:close/>
                    <a:moveTo>
                      <a:pt x="30" y="81"/>
                    </a:moveTo>
                    <a:cubicBezTo>
                      <a:pt x="23" y="75"/>
                      <a:pt x="15" y="68"/>
                      <a:pt x="12" y="59"/>
                    </a:cubicBezTo>
                    <a:cubicBezTo>
                      <a:pt x="3" y="38"/>
                      <a:pt x="44" y="49"/>
                      <a:pt x="52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51" y="58"/>
                      <a:pt x="51" y="64"/>
                      <a:pt x="51" y="71"/>
                    </a:cubicBezTo>
                    <a:cubicBezTo>
                      <a:pt x="44" y="74"/>
                      <a:pt x="38" y="79"/>
                      <a:pt x="33" y="83"/>
                    </a:cubicBezTo>
                    <a:cubicBezTo>
                      <a:pt x="32" y="82"/>
                      <a:pt x="31" y="82"/>
                      <a:pt x="30" y="81"/>
                    </a:cubicBezTo>
                    <a:close/>
                    <a:moveTo>
                      <a:pt x="51" y="100"/>
                    </a:moveTo>
                    <a:cubicBezTo>
                      <a:pt x="51" y="106"/>
                      <a:pt x="52" y="112"/>
                      <a:pt x="53" y="118"/>
                    </a:cubicBezTo>
                    <a:cubicBezTo>
                      <a:pt x="50" y="119"/>
                      <a:pt x="47" y="120"/>
                      <a:pt x="45" y="121"/>
                    </a:cubicBezTo>
                    <a:cubicBezTo>
                      <a:pt x="36" y="123"/>
                      <a:pt x="25" y="126"/>
                      <a:pt x="16" y="123"/>
                    </a:cubicBezTo>
                    <a:cubicBezTo>
                      <a:pt x="0" y="117"/>
                      <a:pt x="22" y="96"/>
                      <a:pt x="32" y="87"/>
                    </a:cubicBezTo>
                    <a:cubicBezTo>
                      <a:pt x="38" y="92"/>
                      <a:pt x="45" y="96"/>
                      <a:pt x="51" y="1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0" name="Freeform 95"/>
              <p:cNvSpPr/>
              <p:nvPr/>
            </p:nvSpPr>
            <p:spPr bwMode="auto">
              <a:xfrm>
                <a:off x="1585901" y="2876795"/>
                <a:ext cx="70483" cy="188500"/>
              </a:xfrm>
              <a:custGeom>
                <a:avLst/>
                <a:gdLst>
                  <a:gd name="T0" fmla="*/ 3 w 36"/>
                  <a:gd name="T1" fmla="*/ 54 h 97"/>
                  <a:gd name="T2" fmla="*/ 10 w 36"/>
                  <a:gd name="T3" fmla="*/ 16 h 97"/>
                  <a:gd name="T4" fmla="*/ 22 w 36"/>
                  <a:gd name="T5" fmla="*/ 7 h 97"/>
                  <a:gd name="T6" fmla="*/ 32 w 36"/>
                  <a:gd name="T7" fmla="*/ 21 h 97"/>
                  <a:gd name="T8" fmla="*/ 32 w 36"/>
                  <a:gd name="T9" fmla="*/ 55 h 97"/>
                  <a:gd name="T10" fmla="*/ 31 w 36"/>
                  <a:gd name="T11" fmla="*/ 73 h 97"/>
                  <a:gd name="T12" fmla="*/ 24 w 36"/>
                  <a:gd name="T13" fmla="*/ 91 h 97"/>
                  <a:gd name="T14" fmla="*/ 14 w 36"/>
                  <a:gd name="T15" fmla="*/ 81 h 97"/>
                  <a:gd name="T16" fmla="*/ 12 w 36"/>
                  <a:gd name="T17" fmla="*/ 63 h 97"/>
                  <a:gd name="T18" fmla="*/ 14 w 36"/>
                  <a:gd name="T19" fmla="*/ 38 h 97"/>
                  <a:gd name="T20" fmla="*/ 16 w 36"/>
                  <a:gd name="T21" fmla="*/ 34 h 97"/>
                  <a:gd name="T22" fmla="*/ 25 w 36"/>
                  <a:gd name="T23" fmla="*/ 39 h 97"/>
                  <a:gd name="T24" fmla="*/ 25 w 36"/>
                  <a:gd name="T25" fmla="*/ 48 h 97"/>
                  <a:gd name="T26" fmla="*/ 22 w 36"/>
                  <a:gd name="T27" fmla="*/ 71 h 97"/>
                  <a:gd name="T28" fmla="*/ 25 w 36"/>
                  <a:gd name="T29" fmla="*/ 72 h 97"/>
                  <a:gd name="T30" fmla="*/ 28 w 36"/>
                  <a:gd name="T31" fmla="*/ 48 h 97"/>
                  <a:gd name="T32" fmla="*/ 21 w 36"/>
                  <a:gd name="T33" fmla="*/ 30 h 97"/>
                  <a:gd name="T34" fmla="*/ 10 w 36"/>
                  <a:gd name="T35" fmla="*/ 44 h 97"/>
                  <a:gd name="T36" fmla="*/ 10 w 36"/>
                  <a:gd name="T37" fmla="*/ 76 h 97"/>
                  <a:gd name="T38" fmla="*/ 20 w 36"/>
                  <a:gd name="T39" fmla="*/ 95 h 97"/>
                  <a:gd name="T40" fmla="*/ 34 w 36"/>
                  <a:gd name="T41" fmla="*/ 73 h 97"/>
                  <a:gd name="T42" fmla="*/ 36 w 36"/>
                  <a:gd name="T43" fmla="*/ 33 h 97"/>
                  <a:gd name="T44" fmla="*/ 27 w 36"/>
                  <a:gd name="T45" fmla="*/ 5 h 97"/>
                  <a:gd name="T46" fmla="*/ 7 w 36"/>
                  <a:gd name="T47" fmla="*/ 14 h 97"/>
                  <a:gd name="T48" fmla="*/ 3 w 36"/>
                  <a:gd name="T49" fmla="*/ 31 h 97"/>
                  <a:gd name="T50" fmla="*/ 1 w 36"/>
                  <a:gd name="T51" fmla="*/ 54 h 97"/>
                  <a:gd name="T52" fmla="*/ 3 w 36"/>
                  <a:gd name="T53" fmla="*/ 5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" h="97">
                    <a:moveTo>
                      <a:pt x="3" y="54"/>
                    </a:moveTo>
                    <a:cubicBezTo>
                      <a:pt x="5" y="42"/>
                      <a:pt x="4" y="27"/>
                      <a:pt x="10" y="16"/>
                    </a:cubicBezTo>
                    <a:cubicBezTo>
                      <a:pt x="12" y="11"/>
                      <a:pt x="17" y="7"/>
                      <a:pt x="22" y="7"/>
                    </a:cubicBezTo>
                    <a:cubicBezTo>
                      <a:pt x="29" y="7"/>
                      <a:pt x="31" y="16"/>
                      <a:pt x="32" y="21"/>
                    </a:cubicBezTo>
                    <a:cubicBezTo>
                      <a:pt x="34" y="32"/>
                      <a:pt x="33" y="44"/>
                      <a:pt x="32" y="55"/>
                    </a:cubicBezTo>
                    <a:cubicBezTo>
                      <a:pt x="32" y="61"/>
                      <a:pt x="31" y="67"/>
                      <a:pt x="31" y="73"/>
                    </a:cubicBezTo>
                    <a:cubicBezTo>
                      <a:pt x="30" y="80"/>
                      <a:pt x="30" y="88"/>
                      <a:pt x="24" y="91"/>
                    </a:cubicBezTo>
                    <a:cubicBezTo>
                      <a:pt x="16" y="97"/>
                      <a:pt x="14" y="86"/>
                      <a:pt x="14" y="81"/>
                    </a:cubicBezTo>
                    <a:cubicBezTo>
                      <a:pt x="13" y="75"/>
                      <a:pt x="13" y="69"/>
                      <a:pt x="12" y="63"/>
                    </a:cubicBezTo>
                    <a:cubicBezTo>
                      <a:pt x="12" y="55"/>
                      <a:pt x="12" y="47"/>
                      <a:pt x="14" y="38"/>
                    </a:cubicBezTo>
                    <a:cubicBezTo>
                      <a:pt x="14" y="37"/>
                      <a:pt x="15" y="36"/>
                      <a:pt x="16" y="34"/>
                    </a:cubicBezTo>
                    <a:cubicBezTo>
                      <a:pt x="19" y="29"/>
                      <a:pt x="24" y="36"/>
                      <a:pt x="25" y="39"/>
                    </a:cubicBezTo>
                    <a:cubicBezTo>
                      <a:pt x="25" y="42"/>
                      <a:pt x="25" y="45"/>
                      <a:pt x="25" y="48"/>
                    </a:cubicBezTo>
                    <a:cubicBezTo>
                      <a:pt x="25" y="55"/>
                      <a:pt x="25" y="64"/>
                      <a:pt x="22" y="71"/>
                    </a:cubicBezTo>
                    <a:cubicBezTo>
                      <a:pt x="22" y="73"/>
                      <a:pt x="25" y="74"/>
                      <a:pt x="25" y="72"/>
                    </a:cubicBezTo>
                    <a:cubicBezTo>
                      <a:pt x="27" y="64"/>
                      <a:pt x="27" y="55"/>
                      <a:pt x="28" y="48"/>
                    </a:cubicBezTo>
                    <a:cubicBezTo>
                      <a:pt x="28" y="42"/>
                      <a:pt x="29" y="32"/>
                      <a:pt x="21" y="30"/>
                    </a:cubicBezTo>
                    <a:cubicBezTo>
                      <a:pt x="12" y="28"/>
                      <a:pt x="11" y="38"/>
                      <a:pt x="10" y="44"/>
                    </a:cubicBezTo>
                    <a:cubicBezTo>
                      <a:pt x="9" y="55"/>
                      <a:pt x="9" y="65"/>
                      <a:pt x="10" y="76"/>
                    </a:cubicBezTo>
                    <a:cubicBezTo>
                      <a:pt x="11" y="82"/>
                      <a:pt x="11" y="95"/>
                      <a:pt x="20" y="95"/>
                    </a:cubicBezTo>
                    <a:cubicBezTo>
                      <a:pt x="31" y="95"/>
                      <a:pt x="33" y="82"/>
                      <a:pt x="34" y="73"/>
                    </a:cubicBezTo>
                    <a:cubicBezTo>
                      <a:pt x="35" y="60"/>
                      <a:pt x="36" y="46"/>
                      <a:pt x="36" y="33"/>
                    </a:cubicBezTo>
                    <a:cubicBezTo>
                      <a:pt x="36" y="23"/>
                      <a:pt x="36" y="11"/>
                      <a:pt x="27" y="5"/>
                    </a:cubicBezTo>
                    <a:cubicBezTo>
                      <a:pt x="19" y="0"/>
                      <a:pt x="11" y="8"/>
                      <a:pt x="7" y="14"/>
                    </a:cubicBezTo>
                    <a:cubicBezTo>
                      <a:pt x="4" y="19"/>
                      <a:pt x="4" y="26"/>
                      <a:pt x="3" y="31"/>
                    </a:cubicBezTo>
                    <a:cubicBezTo>
                      <a:pt x="2" y="39"/>
                      <a:pt x="1" y="47"/>
                      <a:pt x="1" y="54"/>
                    </a:cubicBezTo>
                    <a:cubicBezTo>
                      <a:pt x="0" y="56"/>
                      <a:pt x="3" y="56"/>
                      <a:pt x="3" y="5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1" name="Freeform 98"/>
              <p:cNvSpPr/>
              <p:nvPr/>
            </p:nvSpPr>
            <p:spPr bwMode="auto">
              <a:xfrm>
                <a:off x="1918775" y="1090592"/>
                <a:ext cx="69663" cy="188500"/>
              </a:xfrm>
              <a:custGeom>
                <a:avLst/>
                <a:gdLst>
                  <a:gd name="T0" fmla="*/ 3 w 36"/>
                  <a:gd name="T1" fmla="*/ 55 h 97"/>
                  <a:gd name="T2" fmla="*/ 10 w 36"/>
                  <a:gd name="T3" fmla="*/ 16 h 97"/>
                  <a:gd name="T4" fmla="*/ 22 w 36"/>
                  <a:gd name="T5" fmla="*/ 7 h 97"/>
                  <a:gd name="T6" fmla="*/ 32 w 36"/>
                  <a:gd name="T7" fmla="*/ 21 h 97"/>
                  <a:gd name="T8" fmla="*/ 32 w 36"/>
                  <a:gd name="T9" fmla="*/ 55 h 97"/>
                  <a:gd name="T10" fmla="*/ 31 w 36"/>
                  <a:gd name="T11" fmla="*/ 74 h 97"/>
                  <a:gd name="T12" fmla="*/ 24 w 36"/>
                  <a:gd name="T13" fmla="*/ 92 h 97"/>
                  <a:gd name="T14" fmla="*/ 14 w 36"/>
                  <a:gd name="T15" fmla="*/ 81 h 97"/>
                  <a:gd name="T16" fmla="*/ 12 w 36"/>
                  <a:gd name="T17" fmla="*/ 63 h 97"/>
                  <a:gd name="T18" fmla="*/ 14 w 36"/>
                  <a:gd name="T19" fmla="*/ 39 h 97"/>
                  <a:gd name="T20" fmla="*/ 16 w 36"/>
                  <a:gd name="T21" fmla="*/ 34 h 97"/>
                  <a:gd name="T22" fmla="*/ 25 w 36"/>
                  <a:gd name="T23" fmla="*/ 40 h 97"/>
                  <a:gd name="T24" fmla="*/ 25 w 36"/>
                  <a:gd name="T25" fmla="*/ 48 h 97"/>
                  <a:gd name="T26" fmla="*/ 22 w 36"/>
                  <a:gd name="T27" fmla="*/ 71 h 97"/>
                  <a:gd name="T28" fmla="*/ 25 w 36"/>
                  <a:gd name="T29" fmla="*/ 72 h 97"/>
                  <a:gd name="T30" fmla="*/ 28 w 36"/>
                  <a:gd name="T31" fmla="*/ 48 h 97"/>
                  <a:gd name="T32" fmla="*/ 21 w 36"/>
                  <a:gd name="T33" fmla="*/ 31 h 97"/>
                  <a:gd name="T34" fmla="*/ 10 w 36"/>
                  <a:gd name="T35" fmla="*/ 44 h 97"/>
                  <a:gd name="T36" fmla="*/ 10 w 36"/>
                  <a:gd name="T37" fmla="*/ 76 h 97"/>
                  <a:gd name="T38" fmla="*/ 20 w 36"/>
                  <a:gd name="T39" fmla="*/ 96 h 97"/>
                  <a:gd name="T40" fmla="*/ 34 w 36"/>
                  <a:gd name="T41" fmla="*/ 74 h 97"/>
                  <a:gd name="T42" fmla="*/ 36 w 36"/>
                  <a:gd name="T43" fmla="*/ 33 h 97"/>
                  <a:gd name="T44" fmla="*/ 27 w 36"/>
                  <a:gd name="T45" fmla="*/ 6 h 97"/>
                  <a:gd name="T46" fmla="*/ 7 w 36"/>
                  <a:gd name="T47" fmla="*/ 15 h 97"/>
                  <a:gd name="T48" fmla="*/ 3 w 36"/>
                  <a:gd name="T49" fmla="*/ 31 h 97"/>
                  <a:gd name="T50" fmla="*/ 1 w 36"/>
                  <a:gd name="T51" fmla="*/ 55 h 97"/>
                  <a:gd name="T52" fmla="*/ 3 w 36"/>
                  <a:gd name="T53" fmla="*/ 5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" h="97">
                    <a:moveTo>
                      <a:pt x="3" y="55"/>
                    </a:moveTo>
                    <a:cubicBezTo>
                      <a:pt x="5" y="42"/>
                      <a:pt x="4" y="27"/>
                      <a:pt x="10" y="16"/>
                    </a:cubicBezTo>
                    <a:cubicBezTo>
                      <a:pt x="12" y="12"/>
                      <a:pt x="17" y="7"/>
                      <a:pt x="22" y="7"/>
                    </a:cubicBezTo>
                    <a:cubicBezTo>
                      <a:pt x="29" y="7"/>
                      <a:pt x="31" y="16"/>
                      <a:pt x="32" y="21"/>
                    </a:cubicBezTo>
                    <a:cubicBezTo>
                      <a:pt x="34" y="32"/>
                      <a:pt x="33" y="44"/>
                      <a:pt x="32" y="55"/>
                    </a:cubicBezTo>
                    <a:cubicBezTo>
                      <a:pt x="32" y="62"/>
                      <a:pt x="31" y="68"/>
                      <a:pt x="31" y="74"/>
                    </a:cubicBezTo>
                    <a:cubicBezTo>
                      <a:pt x="30" y="80"/>
                      <a:pt x="30" y="88"/>
                      <a:pt x="24" y="92"/>
                    </a:cubicBezTo>
                    <a:cubicBezTo>
                      <a:pt x="16" y="97"/>
                      <a:pt x="14" y="86"/>
                      <a:pt x="14" y="81"/>
                    </a:cubicBezTo>
                    <a:cubicBezTo>
                      <a:pt x="13" y="75"/>
                      <a:pt x="13" y="69"/>
                      <a:pt x="12" y="63"/>
                    </a:cubicBezTo>
                    <a:cubicBezTo>
                      <a:pt x="12" y="55"/>
                      <a:pt x="12" y="47"/>
                      <a:pt x="14" y="39"/>
                    </a:cubicBezTo>
                    <a:cubicBezTo>
                      <a:pt x="14" y="37"/>
                      <a:pt x="15" y="36"/>
                      <a:pt x="16" y="34"/>
                    </a:cubicBezTo>
                    <a:cubicBezTo>
                      <a:pt x="19" y="29"/>
                      <a:pt x="24" y="36"/>
                      <a:pt x="25" y="40"/>
                    </a:cubicBezTo>
                    <a:cubicBezTo>
                      <a:pt x="25" y="42"/>
                      <a:pt x="25" y="45"/>
                      <a:pt x="25" y="48"/>
                    </a:cubicBezTo>
                    <a:cubicBezTo>
                      <a:pt x="24" y="55"/>
                      <a:pt x="24" y="64"/>
                      <a:pt x="22" y="71"/>
                    </a:cubicBezTo>
                    <a:cubicBezTo>
                      <a:pt x="22" y="73"/>
                      <a:pt x="25" y="74"/>
                      <a:pt x="25" y="72"/>
                    </a:cubicBezTo>
                    <a:cubicBezTo>
                      <a:pt x="27" y="64"/>
                      <a:pt x="27" y="56"/>
                      <a:pt x="28" y="48"/>
                    </a:cubicBezTo>
                    <a:cubicBezTo>
                      <a:pt x="28" y="42"/>
                      <a:pt x="29" y="33"/>
                      <a:pt x="21" y="31"/>
                    </a:cubicBezTo>
                    <a:cubicBezTo>
                      <a:pt x="12" y="28"/>
                      <a:pt x="11" y="38"/>
                      <a:pt x="10" y="44"/>
                    </a:cubicBezTo>
                    <a:cubicBezTo>
                      <a:pt x="8" y="55"/>
                      <a:pt x="9" y="66"/>
                      <a:pt x="10" y="76"/>
                    </a:cubicBezTo>
                    <a:cubicBezTo>
                      <a:pt x="11" y="82"/>
                      <a:pt x="11" y="96"/>
                      <a:pt x="20" y="96"/>
                    </a:cubicBezTo>
                    <a:cubicBezTo>
                      <a:pt x="31" y="96"/>
                      <a:pt x="33" y="82"/>
                      <a:pt x="34" y="74"/>
                    </a:cubicBezTo>
                    <a:cubicBezTo>
                      <a:pt x="35" y="60"/>
                      <a:pt x="36" y="46"/>
                      <a:pt x="36" y="33"/>
                    </a:cubicBezTo>
                    <a:cubicBezTo>
                      <a:pt x="35" y="23"/>
                      <a:pt x="36" y="12"/>
                      <a:pt x="27" y="6"/>
                    </a:cubicBezTo>
                    <a:cubicBezTo>
                      <a:pt x="19" y="0"/>
                      <a:pt x="11" y="9"/>
                      <a:pt x="7" y="15"/>
                    </a:cubicBezTo>
                    <a:cubicBezTo>
                      <a:pt x="4" y="20"/>
                      <a:pt x="4" y="26"/>
                      <a:pt x="3" y="31"/>
                    </a:cubicBezTo>
                    <a:cubicBezTo>
                      <a:pt x="2" y="39"/>
                      <a:pt x="1" y="47"/>
                      <a:pt x="1" y="55"/>
                    </a:cubicBezTo>
                    <a:cubicBezTo>
                      <a:pt x="0" y="57"/>
                      <a:pt x="3" y="57"/>
                      <a:pt x="3" y="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2" name="Freeform 112"/>
              <p:cNvSpPr>
                <a:spLocks noEditPoints="1"/>
              </p:cNvSpPr>
              <p:nvPr/>
            </p:nvSpPr>
            <p:spPr bwMode="auto">
              <a:xfrm>
                <a:off x="1974078" y="1706994"/>
                <a:ext cx="414699" cy="281111"/>
              </a:xfrm>
              <a:custGeom>
                <a:avLst/>
                <a:gdLst>
                  <a:gd name="T0" fmla="*/ 34 w 214"/>
                  <a:gd name="T1" fmla="*/ 86 h 145"/>
                  <a:gd name="T2" fmla="*/ 1 w 214"/>
                  <a:gd name="T3" fmla="*/ 107 h 145"/>
                  <a:gd name="T4" fmla="*/ 22 w 214"/>
                  <a:gd name="T5" fmla="*/ 144 h 145"/>
                  <a:gd name="T6" fmla="*/ 164 w 214"/>
                  <a:gd name="T7" fmla="*/ 66 h 145"/>
                  <a:gd name="T8" fmla="*/ 214 w 214"/>
                  <a:gd name="T9" fmla="*/ 37 h 145"/>
                  <a:gd name="T10" fmla="*/ 190 w 214"/>
                  <a:gd name="T11" fmla="*/ 1 h 145"/>
                  <a:gd name="T12" fmla="*/ 191 w 214"/>
                  <a:gd name="T13" fmla="*/ 24 h 145"/>
                  <a:gd name="T14" fmla="*/ 191 w 214"/>
                  <a:gd name="T15" fmla="*/ 3 h 145"/>
                  <a:gd name="T16" fmla="*/ 116 w 214"/>
                  <a:gd name="T17" fmla="*/ 88 h 145"/>
                  <a:gd name="T18" fmla="*/ 21 w 214"/>
                  <a:gd name="T19" fmla="*/ 141 h 145"/>
                  <a:gd name="T20" fmla="*/ 8 w 214"/>
                  <a:gd name="T21" fmla="*/ 106 h 145"/>
                  <a:gd name="T22" fmla="*/ 10 w 214"/>
                  <a:gd name="T23" fmla="*/ 104 h 145"/>
                  <a:gd name="T24" fmla="*/ 14 w 214"/>
                  <a:gd name="T25" fmla="*/ 101 h 145"/>
                  <a:gd name="T26" fmla="*/ 26 w 214"/>
                  <a:gd name="T27" fmla="*/ 116 h 145"/>
                  <a:gd name="T28" fmla="*/ 22 w 214"/>
                  <a:gd name="T29" fmla="*/ 96 h 145"/>
                  <a:gd name="T30" fmla="*/ 24 w 214"/>
                  <a:gd name="T31" fmla="*/ 95 h 145"/>
                  <a:gd name="T32" fmla="*/ 39 w 214"/>
                  <a:gd name="T33" fmla="*/ 109 h 145"/>
                  <a:gd name="T34" fmla="*/ 42 w 214"/>
                  <a:gd name="T35" fmla="*/ 85 h 145"/>
                  <a:gd name="T36" fmla="*/ 54 w 214"/>
                  <a:gd name="T37" fmla="*/ 101 h 145"/>
                  <a:gd name="T38" fmla="*/ 51 w 214"/>
                  <a:gd name="T39" fmla="*/ 80 h 145"/>
                  <a:gd name="T40" fmla="*/ 60 w 214"/>
                  <a:gd name="T41" fmla="*/ 92 h 145"/>
                  <a:gd name="T42" fmla="*/ 57 w 214"/>
                  <a:gd name="T43" fmla="*/ 77 h 145"/>
                  <a:gd name="T44" fmla="*/ 70 w 214"/>
                  <a:gd name="T45" fmla="*/ 93 h 145"/>
                  <a:gd name="T46" fmla="*/ 66 w 214"/>
                  <a:gd name="T47" fmla="*/ 72 h 145"/>
                  <a:gd name="T48" fmla="*/ 69 w 214"/>
                  <a:gd name="T49" fmla="*/ 70 h 145"/>
                  <a:gd name="T50" fmla="*/ 77 w 214"/>
                  <a:gd name="T51" fmla="*/ 78 h 145"/>
                  <a:gd name="T52" fmla="*/ 79 w 214"/>
                  <a:gd name="T53" fmla="*/ 76 h 145"/>
                  <a:gd name="T54" fmla="*/ 79 w 214"/>
                  <a:gd name="T55" fmla="*/ 64 h 145"/>
                  <a:gd name="T56" fmla="*/ 82 w 214"/>
                  <a:gd name="T57" fmla="*/ 63 h 145"/>
                  <a:gd name="T58" fmla="*/ 96 w 214"/>
                  <a:gd name="T59" fmla="*/ 78 h 145"/>
                  <a:gd name="T60" fmla="*/ 89 w 214"/>
                  <a:gd name="T61" fmla="*/ 59 h 145"/>
                  <a:gd name="T62" fmla="*/ 104 w 214"/>
                  <a:gd name="T63" fmla="*/ 70 h 145"/>
                  <a:gd name="T64" fmla="*/ 100 w 214"/>
                  <a:gd name="T65" fmla="*/ 53 h 145"/>
                  <a:gd name="T66" fmla="*/ 114 w 214"/>
                  <a:gd name="T67" fmla="*/ 70 h 145"/>
                  <a:gd name="T68" fmla="*/ 107 w 214"/>
                  <a:gd name="T69" fmla="*/ 49 h 145"/>
                  <a:gd name="T70" fmla="*/ 121 w 214"/>
                  <a:gd name="T71" fmla="*/ 62 h 145"/>
                  <a:gd name="T72" fmla="*/ 114 w 214"/>
                  <a:gd name="T73" fmla="*/ 45 h 145"/>
                  <a:gd name="T74" fmla="*/ 129 w 214"/>
                  <a:gd name="T75" fmla="*/ 59 h 145"/>
                  <a:gd name="T76" fmla="*/ 124 w 214"/>
                  <a:gd name="T77" fmla="*/ 40 h 145"/>
                  <a:gd name="T78" fmla="*/ 135 w 214"/>
                  <a:gd name="T79" fmla="*/ 54 h 145"/>
                  <a:gd name="T80" fmla="*/ 130 w 214"/>
                  <a:gd name="T81" fmla="*/ 37 h 145"/>
                  <a:gd name="T82" fmla="*/ 144 w 214"/>
                  <a:gd name="T83" fmla="*/ 49 h 145"/>
                  <a:gd name="T84" fmla="*/ 139 w 214"/>
                  <a:gd name="T85" fmla="*/ 32 h 145"/>
                  <a:gd name="T86" fmla="*/ 154 w 214"/>
                  <a:gd name="T87" fmla="*/ 48 h 145"/>
                  <a:gd name="T88" fmla="*/ 154 w 214"/>
                  <a:gd name="T89" fmla="*/ 24 h 145"/>
                  <a:gd name="T90" fmla="*/ 157 w 214"/>
                  <a:gd name="T91" fmla="*/ 23 h 145"/>
                  <a:gd name="T92" fmla="*/ 172 w 214"/>
                  <a:gd name="T93" fmla="*/ 34 h 145"/>
                  <a:gd name="T94" fmla="*/ 172 w 214"/>
                  <a:gd name="T95" fmla="*/ 14 h 145"/>
                  <a:gd name="T96" fmla="*/ 175 w 214"/>
                  <a:gd name="T97" fmla="*/ 13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14" h="145">
                    <a:moveTo>
                      <a:pt x="150" y="23"/>
                    </a:moveTo>
                    <a:cubicBezTo>
                      <a:pt x="136" y="31"/>
                      <a:pt x="122" y="38"/>
                      <a:pt x="108" y="46"/>
                    </a:cubicBezTo>
                    <a:cubicBezTo>
                      <a:pt x="83" y="59"/>
                      <a:pt x="58" y="73"/>
                      <a:pt x="34" y="86"/>
                    </a:cubicBezTo>
                    <a:cubicBezTo>
                      <a:pt x="26" y="91"/>
                      <a:pt x="19" y="95"/>
                      <a:pt x="12" y="99"/>
                    </a:cubicBezTo>
                    <a:cubicBezTo>
                      <a:pt x="9" y="101"/>
                      <a:pt x="5" y="103"/>
                      <a:pt x="2" y="105"/>
                    </a:cubicBezTo>
                    <a:cubicBezTo>
                      <a:pt x="1" y="105"/>
                      <a:pt x="0" y="106"/>
                      <a:pt x="1" y="107"/>
                    </a:cubicBezTo>
                    <a:cubicBezTo>
                      <a:pt x="7" y="119"/>
                      <a:pt x="12" y="131"/>
                      <a:pt x="18" y="143"/>
                    </a:cubicBezTo>
                    <a:cubicBezTo>
                      <a:pt x="19" y="143"/>
                      <a:pt x="19" y="143"/>
                      <a:pt x="19" y="143"/>
                    </a:cubicBezTo>
                    <a:cubicBezTo>
                      <a:pt x="20" y="144"/>
                      <a:pt x="21" y="145"/>
                      <a:pt x="22" y="144"/>
                    </a:cubicBezTo>
                    <a:cubicBezTo>
                      <a:pt x="37" y="136"/>
                      <a:pt x="53" y="127"/>
                      <a:pt x="69" y="118"/>
                    </a:cubicBezTo>
                    <a:cubicBezTo>
                      <a:pt x="84" y="109"/>
                      <a:pt x="99" y="100"/>
                      <a:pt x="115" y="91"/>
                    </a:cubicBezTo>
                    <a:cubicBezTo>
                      <a:pt x="132" y="83"/>
                      <a:pt x="148" y="75"/>
                      <a:pt x="164" y="66"/>
                    </a:cubicBezTo>
                    <a:cubicBezTo>
                      <a:pt x="181" y="57"/>
                      <a:pt x="197" y="48"/>
                      <a:pt x="213" y="39"/>
                    </a:cubicBezTo>
                    <a:cubicBezTo>
                      <a:pt x="213" y="38"/>
                      <a:pt x="214" y="38"/>
                      <a:pt x="214" y="38"/>
                    </a:cubicBezTo>
                    <a:cubicBezTo>
                      <a:pt x="214" y="38"/>
                      <a:pt x="214" y="37"/>
                      <a:pt x="214" y="37"/>
                    </a:cubicBezTo>
                    <a:cubicBezTo>
                      <a:pt x="207" y="25"/>
                      <a:pt x="199" y="13"/>
                      <a:pt x="193" y="1"/>
                    </a:cubicBezTo>
                    <a:cubicBezTo>
                      <a:pt x="192" y="0"/>
                      <a:pt x="192" y="0"/>
                      <a:pt x="191" y="0"/>
                    </a:cubicBezTo>
                    <a:cubicBezTo>
                      <a:pt x="191" y="0"/>
                      <a:pt x="190" y="0"/>
                      <a:pt x="190" y="1"/>
                    </a:cubicBezTo>
                    <a:cubicBezTo>
                      <a:pt x="177" y="9"/>
                      <a:pt x="163" y="16"/>
                      <a:pt x="150" y="23"/>
                    </a:cubicBezTo>
                    <a:close/>
                    <a:moveTo>
                      <a:pt x="181" y="9"/>
                    </a:moveTo>
                    <a:cubicBezTo>
                      <a:pt x="184" y="14"/>
                      <a:pt x="187" y="20"/>
                      <a:pt x="191" y="24"/>
                    </a:cubicBezTo>
                    <a:cubicBezTo>
                      <a:pt x="193" y="26"/>
                      <a:pt x="195" y="24"/>
                      <a:pt x="193" y="22"/>
                    </a:cubicBezTo>
                    <a:cubicBezTo>
                      <a:pt x="189" y="18"/>
                      <a:pt x="187" y="13"/>
                      <a:pt x="184" y="8"/>
                    </a:cubicBezTo>
                    <a:cubicBezTo>
                      <a:pt x="186" y="6"/>
                      <a:pt x="188" y="5"/>
                      <a:pt x="191" y="3"/>
                    </a:cubicBezTo>
                    <a:cubicBezTo>
                      <a:pt x="197" y="15"/>
                      <a:pt x="204" y="26"/>
                      <a:pt x="210" y="37"/>
                    </a:cubicBezTo>
                    <a:cubicBezTo>
                      <a:pt x="195" y="45"/>
                      <a:pt x="180" y="54"/>
                      <a:pt x="164" y="63"/>
                    </a:cubicBezTo>
                    <a:cubicBezTo>
                      <a:pt x="148" y="72"/>
                      <a:pt x="132" y="80"/>
                      <a:pt x="116" y="88"/>
                    </a:cubicBezTo>
                    <a:cubicBezTo>
                      <a:pt x="100" y="96"/>
                      <a:pt x="85" y="106"/>
                      <a:pt x="69" y="115"/>
                    </a:cubicBezTo>
                    <a:cubicBezTo>
                      <a:pt x="53" y="124"/>
                      <a:pt x="37" y="132"/>
                      <a:pt x="21" y="141"/>
                    </a:cubicBezTo>
                    <a:cubicBezTo>
                      <a:pt x="21" y="141"/>
                      <a:pt x="21" y="141"/>
                      <a:pt x="21" y="141"/>
                    </a:cubicBezTo>
                    <a:cubicBezTo>
                      <a:pt x="15" y="130"/>
                      <a:pt x="10" y="119"/>
                      <a:pt x="4" y="108"/>
                    </a:cubicBezTo>
                    <a:cubicBezTo>
                      <a:pt x="5" y="107"/>
                      <a:pt x="6" y="106"/>
                      <a:pt x="7" y="105"/>
                    </a:cubicBezTo>
                    <a:cubicBezTo>
                      <a:pt x="7" y="105"/>
                      <a:pt x="7" y="105"/>
                      <a:pt x="8" y="106"/>
                    </a:cubicBezTo>
                    <a:cubicBezTo>
                      <a:pt x="10" y="110"/>
                      <a:pt x="11" y="114"/>
                      <a:pt x="15" y="118"/>
                    </a:cubicBezTo>
                    <a:cubicBezTo>
                      <a:pt x="16" y="120"/>
                      <a:pt x="18" y="118"/>
                      <a:pt x="17" y="116"/>
                    </a:cubicBezTo>
                    <a:cubicBezTo>
                      <a:pt x="14" y="113"/>
                      <a:pt x="13" y="108"/>
                      <a:pt x="10" y="104"/>
                    </a:cubicBezTo>
                    <a:cubicBezTo>
                      <a:pt x="10" y="104"/>
                      <a:pt x="10" y="104"/>
                      <a:pt x="10" y="104"/>
                    </a:cubicBezTo>
                    <a:cubicBezTo>
                      <a:pt x="10" y="103"/>
                      <a:pt x="11" y="103"/>
                      <a:pt x="12" y="103"/>
                    </a:cubicBezTo>
                    <a:cubicBezTo>
                      <a:pt x="12" y="102"/>
                      <a:pt x="13" y="102"/>
                      <a:pt x="14" y="101"/>
                    </a:cubicBezTo>
                    <a:cubicBezTo>
                      <a:pt x="14" y="101"/>
                      <a:pt x="14" y="102"/>
                      <a:pt x="14" y="102"/>
                    </a:cubicBezTo>
                    <a:cubicBezTo>
                      <a:pt x="17" y="107"/>
                      <a:pt x="20" y="113"/>
                      <a:pt x="24" y="118"/>
                    </a:cubicBezTo>
                    <a:cubicBezTo>
                      <a:pt x="25" y="119"/>
                      <a:pt x="28" y="117"/>
                      <a:pt x="26" y="116"/>
                    </a:cubicBezTo>
                    <a:cubicBezTo>
                      <a:pt x="22" y="111"/>
                      <a:pt x="20" y="106"/>
                      <a:pt x="17" y="100"/>
                    </a:cubicBezTo>
                    <a:cubicBezTo>
                      <a:pt x="17" y="100"/>
                      <a:pt x="16" y="100"/>
                      <a:pt x="16" y="100"/>
                    </a:cubicBezTo>
                    <a:cubicBezTo>
                      <a:pt x="18" y="99"/>
                      <a:pt x="20" y="98"/>
                      <a:pt x="22" y="96"/>
                    </a:cubicBezTo>
                    <a:cubicBezTo>
                      <a:pt x="24" y="101"/>
                      <a:pt x="25" y="107"/>
                      <a:pt x="29" y="111"/>
                    </a:cubicBezTo>
                    <a:cubicBezTo>
                      <a:pt x="30" y="112"/>
                      <a:pt x="32" y="110"/>
                      <a:pt x="31" y="109"/>
                    </a:cubicBezTo>
                    <a:cubicBezTo>
                      <a:pt x="27" y="105"/>
                      <a:pt x="26" y="100"/>
                      <a:pt x="24" y="95"/>
                    </a:cubicBezTo>
                    <a:cubicBezTo>
                      <a:pt x="26" y="94"/>
                      <a:pt x="27" y="93"/>
                      <a:pt x="28" y="93"/>
                    </a:cubicBezTo>
                    <a:cubicBezTo>
                      <a:pt x="29" y="92"/>
                      <a:pt x="30" y="92"/>
                      <a:pt x="30" y="92"/>
                    </a:cubicBezTo>
                    <a:cubicBezTo>
                      <a:pt x="32" y="98"/>
                      <a:pt x="36" y="103"/>
                      <a:pt x="39" y="109"/>
                    </a:cubicBezTo>
                    <a:cubicBezTo>
                      <a:pt x="40" y="111"/>
                      <a:pt x="43" y="109"/>
                      <a:pt x="42" y="108"/>
                    </a:cubicBezTo>
                    <a:cubicBezTo>
                      <a:pt x="39" y="102"/>
                      <a:pt x="34" y="97"/>
                      <a:pt x="33" y="90"/>
                    </a:cubicBezTo>
                    <a:cubicBezTo>
                      <a:pt x="36" y="88"/>
                      <a:pt x="39" y="87"/>
                      <a:pt x="42" y="85"/>
                    </a:cubicBezTo>
                    <a:cubicBezTo>
                      <a:pt x="42" y="85"/>
                      <a:pt x="42" y="85"/>
                      <a:pt x="43" y="86"/>
                    </a:cubicBezTo>
                    <a:cubicBezTo>
                      <a:pt x="46" y="91"/>
                      <a:pt x="49" y="97"/>
                      <a:pt x="52" y="102"/>
                    </a:cubicBezTo>
                    <a:cubicBezTo>
                      <a:pt x="52" y="104"/>
                      <a:pt x="55" y="103"/>
                      <a:pt x="54" y="101"/>
                    </a:cubicBezTo>
                    <a:cubicBezTo>
                      <a:pt x="52" y="95"/>
                      <a:pt x="48" y="90"/>
                      <a:pt x="45" y="84"/>
                    </a:cubicBezTo>
                    <a:cubicBezTo>
                      <a:pt x="45" y="84"/>
                      <a:pt x="45" y="84"/>
                      <a:pt x="44" y="84"/>
                    </a:cubicBezTo>
                    <a:cubicBezTo>
                      <a:pt x="46" y="83"/>
                      <a:pt x="48" y="81"/>
                      <a:pt x="51" y="80"/>
                    </a:cubicBezTo>
                    <a:cubicBezTo>
                      <a:pt x="51" y="80"/>
                      <a:pt x="51" y="80"/>
                      <a:pt x="51" y="80"/>
                    </a:cubicBezTo>
                    <a:cubicBezTo>
                      <a:pt x="53" y="85"/>
                      <a:pt x="55" y="90"/>
                      <a:pt x="58" y="94"/>
                    </a:cubicBezTo>
                    <a:cubicBezTo>
                      <a:pt x="59" y="95"/>
                      <a:pt x="61" y="93"/>
                      <a:pt x="60" y="92"/>
                    </a:cubicBezTo>
                    <a:cubicBezTo>
                      <a:pt x="57" y="88"/>
                      <a:pt x="56" y="83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4" y="78"/>
                      <a:pt x="55" y="78"/>
                      <a:pt x="57" y="77"/>
                    </a:cubicBezTo>
                    <a:cubicBezTo>
                      <a:pt x="57" y="77"/>
                      <a:pt x="57" y="77"/>
                      <a:pt x="57" y="78"/>
                    </a:cubicBezTo>
                    <a:cubicBezTo>
                      <a:pt x="60" y="84"/>
                      <a:pt x="63" y="90"/>
                      <a:pt x="68" y="95"/>
                    </a:cubicBezTo>
                    <a:cubicBezTo>
                      <a:pt x="69" y="97"/>
                      <a:pt x="71" y="95"/>
                      <a:pt x="70" y="93"/>
                    </a:cubicBezTo>
                    <a:cubicBezTo>
                      <a:pt x="65" y="88"/>
                      <a:pt x="63" y="82"/>
                      <a:pt x="59" y="76"/>
                    </a:cubicBezTo>
                    <a:cubicBezTo>
                      <a:pt x="59" y="76"/>
                      <a:pt x="59" y="76"/>
                      <a:pt x="59" y="76"/>
                    </a:cubicBezTo>
                    <a:cubicBezTo>
                      <a:pt x="61" y="74"/>
                      <a:pt x="64" y="73"/>
                      <a:pt x="66" y="72"/>
                    </a:cubicBezTo>
                    <a:cubicBezTo>
                      <a:pt x="69" y="77"/>
                      <a:pt x="71" y="83"/>
                      <a:pt x="75" y="88"/>
                    </a:cubicBezTo>
                    <a:cubicBezTo>
                      <a:pt x="76" y="89"/>
                      <a:pt x="78" y="87"/>
                      <a:pt x="77" y="86"/>
                    </a:cubicBezTo>
                    <a:cubicBezTo>
                      <a:pt x="73" y="81"/>
                      <a:pt x="71" y="75"/>
                      <a:pt x="69" y="70"/>
                    </a:cubicBezTo>
                    <a:cubicBezTo>
                      <a:pt x="70" y="70"/>
                      <a:pt x="71" y="69"/>
                      <a:pt x="72" y="69"/>
                    </a:cubicBezTo>
                    <a:cubicBezTo>
                      <a:pt x="72" y="69"/>
                      <a:pt x="72" y="69"/>
                      <a:pt x="72" y="70"/>
                    </a:cubicBezTo>
                    <a:cubicBezTo>
                      <a:pt x="74" y="72"/>
                      <a:pt x="75" y="75"/>
                      <a:pt x="77" y="78"/>
                    </a:cubicBezTo>
                    <a:cubicBezTo>
                      <a:pt x="79" y="81"/>
                      <a:pt x="81" y="84"/>
                      <a:pt x="83" y="87"/>
                    </a:cubicBezTo>
                    <a:cubicBezTo>
                      <a:pt x="83" y="89"/>
                      <a:pt x="86" y="87"/>
                      <a:pt x="85" y="86"/>
                    </a:cubicBezTo>
                    <a:cubicBezTo>
                      <a:pt x="83" y="83"/>
                      <a:pt x="81" y="79"/>
                      <a:pt x="79" y="76"/>
                    </a:cubicBezTo>
                    <a:cubicBezTo>
                      <a:pt x="78" y="73"/>
                      <a:pt x="76" y="70"/>
                      <a:pt x="74" y="68"/>
                    </a:cubicBezTo>
                    <a:cubicBezTo>
                      <a:pt x="74" y="68"/>
                      <a:pt x="74" y="68"/>
                      <a:pt x="74" y="68"/>
                    </a:cubicBezTo>
                    <a:cubicBezTo>
                      <a:pt x="76" y="67"/>
                      <a:pt x="78" y="65"/>
                      <a:pt x="79" y="64"/>
                    </a:cubicBezTo>
                    <a:cubicBezTo>
                      <a:pt x="82" y="69"/>
                      <a:pt x="84" y="74"/>
                      <a:pt x="87" y="79"/>
                    </a:cubicBezTo>
                    <a:cubicBezTo>
                      <a:pt x="88" y="80"/>
                      <a:pt x="90" y="79"/>
                      <a:pt x="89" y="77"/>
                    </a:cubicBezTo>
                    <a:cubicBezTo>
                      <a:pt x="87" y="73"/>
                      <a:pt x="85" y="68"/>
                      <a:pt x="82" y="63"/>
                    </a:cubicBezTo>
                    <a:cubicBezTo>
                      <a:pt x="84" y="62"/>
                      <a:pt x="85" y="61"/>
                      <a:pt x="87" y="60"/>
                    </a:cubicBezTo>
                    <a:cubicBezTo>
                      <a:pt x="88" y="63"/>
                      <a:pt x="89" y="66"/>
                      <a:pt x="90" y="69"/>
                    </a:cubicBezTo>
                    <a:cubicBezTo>
                      <a:pt x="92" y="72"/>
                      <a:pt x="94" y="75"/>
                      <a:pt x="96" y="78"/>
                    </a:cubicBezTo>
                    <a:cubicBezTo>
                      <a:pt x="97" y="79"/>
                      <a:pt x="99" y="78"/>
                      <a:pt x="98" y="76"/>
                    </a:cubicBezTo>
                    <a:cubicBezTo>
                      <a:pt x="97" y="74"/>
                      <a:pt x="95" y="71"/>
                      <a:pt x="93" y="69"/>
                    </a:cubicBezTo>
                    <a:cubicBezTo>
                      <a:pt x="92" y="66"/>
                      <a:pt x="91" y="62"/>
                      <a:pt x="89" y="59"/>
                    </a:cubicBezTo>
                    <a:cubicBezTo>
                      <a:pt x="92" y="57"/>
                      <a:pt x="95" y="56"/>
                      <a:pt x="98" y="54"/>
                    </a:cubicBezTo>
                    <a:cubicBezTo>
                      <a:pt x="98" y="55"/>
                      <a:pt x="98" y="55"/>
                      <a:pt x="98" y="55"/>
                    </a:cubicBezTo>
                    <a:cubicBezTo>
                      <a:pt x="101" y="60"/>
                      <a:pt x="103" y="65"/>
                      <a:pt x="104" y="70"/>
                    </a:cubicBezTo>
                    <a:cubicBezTo>
                      <a:pt x="105" y="72"/>
                      <a:pt x="108" y="72"/>
                      <a:pt x="107" y="70"/>
                    </a:cubicBezTo>
                    <a:cubicBezTo>
                      <a:pt x="105" y="64"/>
                      <a:pt x="103" y="59"/>
                      <a:pt x="101" y="54"/>
                    </a:cubicBezTo>
                    <a:cubicBezTo>
                      <a:pt x="101" y="54"/>
                      <a:pt x="100" y="53"/>
                      <a:pt x="100" y="53"/>
                    </a:cubicBezTo>
                    <a:cubicBezTo>
                      <a:pt x="102" y="52"/>
                      <a:pt x="103" y="51"/>
                      <a:pt x="105" y="50"/>
                    </a:cubicBezTo>
                    <a:cubicBezTo>
                      <a:pt x="105" y="51"/>
                      <a:pt x="105" y="51"/>
                      <a:pt x="105" y="51"/>
                    </a:cubicBezTo>
                    <a:cubicBezTo>
                      <a:pt x="109" y="57"/>
                      <a:pt x="112" y="63"/>
                      <a:pt x="114" y="70"/>
                    </a:cubicBezTo>
                    <a:cubicBezTo>
                      <a:pt x="115" y="72"/>
                      <a:pt x="118" y="70"/>
                      <a:pt x="117" y="68"/>
                    </a:cubicBezTo>
                    <a:cubicBezTo>
                      <a:pt x="114" y="62"/>
                      <a:pt x="111" y="56"/>
                      <a:pt x="108" y="50"/>
                    </a:cubicBezTo>
                    <a:cubicBezTo>
                      <a:pt x="108" y="49"/>
                      <a:pt x="108" y="49"/>
                      <a:pt x="107" y="49"/>
                    </a:cubicBezTo>
                    <a:cubicBezTo>
                      <a:pt x="109" y="48"/>
                      <a:pt x="110" y="48"/>
                      <a:pt x="112" y="47"/>
                    </a:cubicBezTo>
                    <a:cubicBezTo>
                      <a:pt x="112" y="47"/>
                      <a:pt x="112" y="47"/>
                      <a:pt x="112" y="47"/>
                    </a:cubicBezTo>
                    <a:cubicBezTo>
                      <a:pt x="115" y="52"/>
                      <a:pt x="117" y="58"/>
                      <a:pt x="121" y="62"/>
                    </a:cubicBezTo>
                    <a:cubicBezTo>
                      <a:pt x="122" y="63"/>
                      <a:pt x="124" y="61"/>
                      <a:pt x="123" y="60"/>
                    </a:cubicBezTo>
                    <a:cubicBezTo>
                      <a:pt x="119" y="56"/>
                      <a:pt x="117" y="50"/>
                      <a:pt x="114" y="46"/>
                    </a:cubicBezTo>
                    <a:cubicBezTo>
                      <a:pt x="114" y="46"/>
                      <a:pt x="114" y="45"/>
                      <a:pt x="114" y="45"/>
                    </a:cubicBezTo>
                    <a:cubicBezTo>
                      <a:pt x="117" y="44"/>
                      <a:pt x="119" y="43"/>
                      <a:pt x="121" y="42"/>
                    </a:cubicBezTo>
                    <a:cubicBezTo>
                      <a:pt x="121" y="42"/>
                      <a:pt x="121" y="42"/>
                      <a:pt x="121" y="42"/>
                    </a:cubicBezTo>
                    <a:cubicBezTo>
                      <a:pt x="124" y="48"/>
                      <a:pt x="127" y="53"/>
                      <a:pt x="129" y="59"/>
                    </a:cubicBezTo>
                    <a:cubicBezTo>
                      <a:pt x="130" y="61"/>
                      <a:pt x="133" y="60"/>
                      <a:pt x="132" y="59"/>
                    </a:cubicBezTo>
                    <a:cubicBezTo>
                      <a:pt x="130" y="52"/>
                      <a:pt x="127" y="47"/>
                      <a:pt x="124" y="41"/>
                    </a:cubicBezTo>
                    <a:cubicBezTo>
                      <a:pt x="124" y="41"/>
                      <a:pt x="124" y="41"/>
                      <a:pt x="124" y="40"/>
                    </a:cubicBezTo>
                    <a:cubicBezTo>
                      <a:pt x="125" y="40"/>
                      <a:pt x="126" y="39"/>
                      <a:pt x="128" y="38"/>
                    </a:cubicBezTo>
                    <a:cubicBezTo>
                      <a:pt x="128" y="38"/>
                      <a:pt x="128" y="39"/>
                      <a:pt x="128" y="39"/>
                    </a:cubicBezTo>
                    <a:cubicBezTo>
                      <a:pt x="130" y="44"/>
                      <a:pt x="133" y="49"/>
                      <a:pt x="135" y="54"/>
                    </a:cubicBezTo>
                    <a:cubicBezTo>
                      <a:pt x="136" y="56"/>
                      <a:pt x="139" y="54"/>
                      <a:pt x="138" y="53"/>
                    </a:cubicBezTo>
                    <a:cubicBezTo>
                      <a:pt x="135" y="48"/>
                      <a:pt x="133" y="42"/>
                      <a:pt x="130" y="37"/>
                    </a:cubicBezTo>
                    <a:cubicBezTo>
                      <a:pt x="130" y="37"/>
                      <a:pt x="130" y="37"/>
                      <a:pt x="130" y="37"/>
                    </a:cubicBezTo>
                    <a:cubicBezTo>
                      <a:pt x="132" y="36"/>
                      <a:pt x="134" y="35"/>
                      <a:pt x="137" y="33"/>
                    </a:cubicBezTo>
                    <a:cubicBezTo>
                      <a:pt x="137" y="34"/>
                      <a:pt x="137" y="34"/>
                      <a:pt x="137" y="34"/>
                    </a:cubicBezTo>
                    <a:cubicBezTo>
                      <a:pt x="139" y="39"/>
                      <a:pt x="142" y="44"/>
                      <a:pt x="144" y="49"/>
                    </a:cubicBezTo>
                    <a:cubicBezTo>
                      <a:pt x="145" y="51"/>
                      <a:pt x="148" y="49"/>
                      <a:pt x="147" y="48"/>
                    </a:cubicBezTo>
                    <a:cubicBezTo>
                      <a:pt x="144" y="43"/>
                      <a:pt x="141" y="38"/>
                      <a:pt x="140" y="33"/>
                    </a:cubicBezTo>
                    <a:cubicBezTo>
                      <a:pt x="139" y="33"/>
                      <a:pt x="139" y="32"/>
                      <a:pt x="139" y="32"/>
                    </a:cubicBezTo>
                    <a:cubicBezTo>
                      <a:pt x="140" y="32"/>
                      <a:pt x="141" y="31"/>
                      <a:pt x="143" y="30"/>
                    </a:cubicBezTo>
                    <a:cubicBezTo>
                      <a:pt x="144" y="30"/>
                      <a:pt x="144" y="29"/>
                      <a:pt x="145" y="29"/>
                    </a:cubicBezTo>
                    <a:cubicBezTo>
                      <a:pt x="148" y="35"/>
                      <a:pt x="151" y="42"/>
                      <a:pt x="154" y="48"/>
                    </a:cubicBezTo>
                    <a:cubicBezTo>
                      <a:pt x="155" y="50"/>
                      <a:pt x="158" y="48"/>
                      <a:pt x="157" y="47"/>
                    </a:cubicBezTo>
                    <a:cubicBezTo>
                      <a:pt x="153" y="41"/>
                      <a:pt x="151" y="34"/>
                      <a:pt x="148" y="28"/>
                    </a:cubicBezTo>
                    <a:cubicBezTo>
                      <a:pt x="150" y="26"/>
                      <a:pt x="152" y="25"/>
                      <a:pt x="154" y="24"/>
                    </a:cubicBezTo>
                    <a:cubicBezTo>
                      <a:pt x="157" y="29"/>
                      <a:pt x="158" y="36"/>
                      <a:pt x="162" y="40"/>
                    </a:cubicBezTo>
                    <a:cubicBezTo>
                      <a:pt x="164" y="41"/>
                      <a:pt x="166" y="39"/>
                      <a:pt x="165" y="38"/>
                    </a:cubicBezTo>
                    <a:cubicBezTo>
                      <a:pt x="160" y="34"/>
                      <a:pt x="159" y="28"/>
                      <a:pt x="157" y="23"/>
                    </a:cubicBezTo>
                    <a:cubicBezTo>
                      <a:pt x="159" y="21"/>
                      <a:pt x="161" y="20"/>
                      <a:pt x="164" y="19"/>
                    </a:cubicBezTo>
                    <a:cubicBezTo>
                      <a:pt x="164" y="19"/>
                      <a:pt x="164" y="19"/>
                      <a:pt x="164" y="19"/>
                    </a:cubicBezTo>
                    <a:cubicBezTo>
                      <a:pt x="167" y="23"/>
                      <a:pt x="170" y="29"/>
                      <a:pt x="172" y="34"/>
                    </a:cubicBezTo>
                    <a:cubicBezTo>
                      <a:pt x="172" y="36"/>
                      <a:pt x="175" y="35"/>
                      <a:pt x="175" y="34"/>
                    </a:cubicBezTo>
                    <a:cubicBezTo>
                      <a:pt x="173" y="28"/>
                      <a:pt x="170" y="22"/>
                      <a:pt x="166" y="17"/>
                    </a:cubicBezTo>
                    <a:cubicBezTo>
                      <a:pt x="168" y="16"/>
                      <a:pt x="170" y="15"/>
                      <a:pt x="172" y="14"/>
                    </a:cubicBezTo>
                    <a:cubicBezTo>
                      <a:pt x="175" y="19"/>
                      <a:pt x="178" y="23"/>
                      <a:pt x="181" y="28"/>
                    </a:cubicBezTo>
                    <a:cubicBezTo>
                      <a:pt x="181" y="30"/>
                      <a:pt x="184" y="28"/>
                      <a:pt x="183" y="27"/>
                    </a:cubicBezTo>
                    <a:cubicBezTo>
                      <a:pt x="180" y="22"/>
                      <a:pt x="177" y="17"/>
                      <a:pt x="175" y="13"/>
                    </a:cubicBezTo>
                    <a:cubicBezTo>
                      <a:pt x="177" y="12"/>
                      <a:pt x="179" y="10"/>
                      <a:pt x="181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3" name="Freeform 114"/>
              <p:cNvSpPr>
                <a:spLocks noEditPoints="1"/>
              </p:cNvSpPr>
              <p:nvPr/>
            </p:nvSpPr>
            <p:spPr bwMode="auto">
              <a:xfrm>
                <a:off x="1210540" y="3313623"/>
                <a:ext cx="259802" cy="178665"/>
              </a:xfrm>
              <a:custGeom>
                <a:avLst/>
                <a:gdLst>
                  <a:gd name="T0" fmla="*/ 68 w 134"/>
                  <a:gd name="T1" fmla="*/ 91 h 92"/>
                  <a:gd name="T2" fmla="*/ 132 w 134"/>
                  <a:gd name="T3" fmla="*/ 91 h 92"/>
                  <a:gd name="T4" fmla="*/ 132 w 134"/>
                  <a:gd name="T5" fmla="*/ 91 h 92"/>
                  <a:gd name="T6" fmla="*/ 132 w 134"/>
                  <a:gd name="T7" fmla="*/ 51 h 92"/>
                  <a:gd name="T8" fmla="*/ 132 w 134"/>
                  <a:gd name="T9" fmla="*/ 3 h 92"/>
                  <a:gd name="T10" fmla="*/ 99 w 134"/>
                  <a:gd name="T11" fmla="*/ 3 h 92"/>
                  <a:gd name="T12" fmla="*/ 33 w 134"/>
                  <a:gd name="T13" fmla="*/ 1 h 92"/>
                  <a:gd name="T14" fmla="*/ 1 w 134"/>
                  <a:gd name="T15" fmla="*/ 2 h 92"/>
                  <a:gd name="T16" fmla="*/ 1 w 134"/>
                  <a:gd name="T17" fmla="*/ 15 h 92"/>
                  <a:gd name="T18" fmla="*/ 5 w 134"/>
                  <a:gd name="T19" fmla="*/ 86 h 92"/>
                  <a:gd name="T20" fmla="*/ 7 w 134"/>
                  <a:gd name="T21" fmla="*/ 88 h 92"/>
                  <a:gd name="T22" fmla="*/ 38 w 134"/>
                  <a:gd name="T23" fmla="*/ 87 h 92"/>
                  <a:gd name="T24" fmla="*/ 29 w 134"/>
                  <a:gd name="T25" fmla="*/ 72 h 92"/>
                  <a:gd name="T26" fmla="*/ 55 w 134"/>
                  <a:gd name="T27" fmla="*/ 47 h 92"/>
                  <a:gd name="T28" fmla="*/ 70 w 134"/>
                  <a:gd name="T29" fmla="*/ 58 h 92"/>
                  <a:gd name="T30" fmla="*/ 80 w 134"/>
                  <a:gd name="T31" fmla="*/ 49 h 92"/>
                  <a:gd name="T32" fmla="*/ 128 w 134"/>
                  <a:gd name="T33" fmla="*/ 89 h 92"/>
                  <a:gd name="T34" fmla="*/ 38 w 134"/>
                  <a:gd name="T35" fmla="*/ 87 h 92"/>
                  <a:gd name="T36" fmla="*/ 129 w 134"/>
                  <a:gd name="T37" fmla="*/ 51 h 92"/>
                  <a:gd name="T38" fmla="*/ 88 w 134"/>
                  <a:gd name="T39" fmla="*/ 43 h 92"/>
                  <a:gd name="T40" fmla="*/ 130 w 134"/>
                  <a:gd name="T41" fmla="*/ 8 h 92"/>
                  <a:gd name="T42" fmla="*/ 31 w 134"/>
                  <a:gd name="T43" fmla="*/ 4 h 92"/>
                  <a:gd name="T44" fmla="*/ 101 w 134"/>
                  <a:gd name="T45" fmla="*/ 6 h 92"/>
                  <a:gd name="T46" fmla="*/ 97 w 134"/>
                  <a:gd name="T47" fmla="*/ 31 h 92"/>
                  <a:gd name="T48" fmla="*/ 69 w 134"/>
                  <a:gd name="T49" fmla="*/ 55 h 92"/>
                  <a:gd name="T50" fmla="*/ 33 w 134"/>
                  <a:gd name="T51" fmla="*/ 24 h 92"/>
                  <a:gd name="T52" fmla="*/ 31 w 134"/>
                  <a:gd name="T53" fmla="*/ 4 h 92"/>
                  <a:gd name="T54" fmla="*/ 4 w 134"/>
                  <a:gd name="T55" fmla="*/ 17 h 92"/>
                  <a:gd name="T56" fmla="*/ 31 w 134"/>
                  <a:gd name="T57" fmla="*/ 26 h 92"/>
                  <a:gd name="T58" fmla="*/ 52 w 134"/>
                  <a:gd name="T59" fmla="*/ 46 h 92"/>
                  <a:gd name="T60" fmla="*/ 9 w 134"/>
                  <a:gd name="T61" fmla="*/ 85 h 92"/>
                  <a:gd name="T62" fmla="*/ 5 w 134"/>
                  <a:gd name="T63" fmla="*/ 3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4" h="92">
                    <a:moveTo>
                      <a:pt x="36" y="90"/>
                    </a:moveTo>
                    <a:cubicBezTo>
                      <a:pt x="46" y="90"/>
                      <a:pt x="57" y="90"/>
                      <a:pt x="68" y="91"/>
                    </a:cubicBezTo>
                    <a:cubicBezTo>
                      <a:pt x="89" y="91"/>
                      <a:pt x="110" y="92"/>
                      <a:pt x="131" y="92"/>
                    </a:cubicBezTo>
                    <a:cubicBezTo>
                      <a:pt x="131" y="92"/>
                      <a:pt x="132" y="91"/>
                      <a:pt x="132" y="91"/>
                    </a:cubicBezTo>
                    <a:cubicBezTo>
                      <a:pt x="132" y="91"/>
                      <a:pt x="132" y="91"/>
                      <a:pt x="132" y="91"/>
                    </a:cubicBezTo>
                    <a:cubicBezTo>
                      <a:pt x="132" y="91"/>
                      <a:pt x="132" y="91"/>
                      <a:pt x="132" y="91"/>
                    </a:cubicBezTo>
                    <a:cubicBezTo>
                      <a:pt x="132" y="91"/>
                      <a:pt x="132" y="91"/>
                      <a:pt x="132" y="90"/>
                    </a:cubicBezTo>
                    <a:cubicBezTo>
                      <a:pt x="132" y="77"/>
                      <a:pt x="132" y="64"/>
                      <a:pt x="132" y="51"/>
                    </a:cubicBezTo>
                    <a:cubicBezTo>
                      <a:pt x="132" y="42"/>
                      <a:pt x="132" y="34"/>
                      <a:pt x="133" y="26"/>
                    </a:cubicBezTo>
                    <a:cubicBezTo>
                      <a:pt x="133" y="18"/>
                      <a:pt x="134" y="11"/>
                      <a:pt x="132" y="3"/>
                    </a:cubicBezTo>
                    <a:cubicBezTo>
                      <a:pt x="132" y="2"/>
                      <a:pt x="132" y="1"/>
                      <a:pt x="131" y="2"/>
                    </a:cubicBezTo>
                    <a:cubicBezTo>
                      <a:pt x="120" y="3"/>
                      <a:pt x="110" y="3"/>
                      <a:pt x="99" y="3"/>
                    </a:cubicBezTo>
                    <a:cubicBezTo>
                      <a:pt x="88" y="2"/>
                      <a:pt x="77" y="2"/>
                      <a:pt x="66" y="2"/>
                    </a:cubicBezTo>
                    <a:cubicBezTo>
                      <a:pt x="55" y="2"/>
                      <a:pt x="44" y="1"/>
                      <a:pt x="33" y="1"/>
                    </a:cubicBezTo>
                    <a:cubicBezTo>
                      <a:pt x="23" y="0"/>
                      <a:pt x="13" y="2"/>
                      <a:pt x="3" y="1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6"/>
                      <a:pt x="1" y="11"/>
                      <a:pt x="1" y="15"/>
                    </a:cubicBezTo>
                    <a:cubicBezTo>
                      <a:pt x="1" y="21"/>
                      <a:pt x="1" y="28"/>
                      <a:pt x="2" y="35"/>
                    </a:cubicBezTo>
                    <a:cubicBezTo>
                      <a:pt x="2" y="52"/>
                      <a:pt x="3" y="69"/>
                      <a:pt x="5" y="86"/>
                    </a:cubicBezTo>
                    <a:cubicBezTo>
                      <a:pt x="5" y="87"/>
                      <a:pt x="6" y="88"/>
                      <a:pt x="7" y="88"/>
                    </a:cubicBezTo>
                    <a:cubicBezTo>
                      <a:pt x="7" y="88"/>
                      <a:pt x="7" y="88"/>
                      <a:pt x="7" y="88"/>
                    </a:cubicBezTo>
                    <a:cubicBezTo>
                      <a:pt x="17" y="89"/>
                      <a:pt x="27" y="89"/>
                      <a:pt x="36" y="90"/>
                    </a:cubicBezTo>
                    <a:close/>
                    <a:moveTo>
                      <a:pt x="38" y="87"/>
                    </a:moveTo>
                    <a:cubicBezTo>
                      <a:pt x="29" y="86"/>
                      <a:pt x="21" y="86"/>
                      <a:pt x="12" y="85"/>
                    </a:cubicBezTo>
                    <a:cubicBezTo>
                      <a:pt x="17" y="80"/>
                      <a:pt x="24" y="76"/>
                      <a:pt x="29" y="72"/>
                    </a:cubicBezTo>
                    <a:cubicBezTo>
                      <a:pt x="38" y="64"/>
                      <a:pt x="47" y="57"/>
                      <a:pt x="55" y="48"/>
                    </a:cubicBezTo>
                    <a:cubicBezTo>
                      <a:pt x="55" y="47"/>
                      <a:pt x="55" y="47"/>
                      <a:pt x="55" y="47"/>
                    </a:cubicBezTo>
                    <a:cubicBezTo>
                      <a:pt x="59" y="51"/>
                      <a:pt x="63" y="55"/>
                      <a:pt x="67" y="58"/>
                    </a:cubicBezTo>
                    <a:cubicBezTo>
                      <a:pt x="68" y="59"/>
                      <a:pt x="69" y="58"/>
                      <a:pt x="70" y="58"/>
                    </a:cubicBezTo>
                    <a:cubicBezTo>
                      <a:pt x="70" y="58"/>
                      <a:pt x="71" y="58"/>
                      <a:pt x="71" y="57"/>
                    </a:cubicBezTo>
                    <a:cubicBezTo>
                      <a:pt x="74" y="54"/>
                      <a:pt x="77" y="51"/>
                      <a:pt x="80" y="49"/>
                    </a:cubicBezTo>
                    <a:cubicBezTo>
                      <a:pt x="82" y="47"/>
                      <a:pt x="84" y="46"/>
                      <a:pt x="85" y="44"/>
                    </a:cubicBezTo>
                    <a:cubicBezTo>
                      <a:pt x="101" y="57"/>
                      <a:pt x="115" y="73"/>
                      <a:pt x="128" y="89"/>
                    </a:cubicBezTo>
                    <a:cubicBezTo>
                      <a:pt x="109" y="89"/>
                      <a:pt x="89" y="88"/>
                      <a:pt x="69" y="88"/>
                    </a:cubicBezTo>
                    <a:cubicBezTo>
                      <a:pt x="59" y="87"/>
                      <a:pt x="48" y="87"/>
                      <a:pt x="38" y="87"/>
                    </a:cubicBezTo>
                    <a:close/>
                    <a:moveTo>
                      <a:pt x="130" y="27"/>
                    </a:moveTo>
                    <a:cubicBezTo>
                      <a:pt x="129" y="35"/>
                      <a:pt x="129" y="43"/>
                      <a:pt x="129" y="51"/>
                    </a:cubicBezTo>
                    <a:cubicBezTo>
                      <a:pt x="129" y="62"/>
                      <a:pt x="129" y="74"/>
                      <a:pt x="129" y="85"/>
                    </a:cubicBezTo>
                    <a:cubicBezTo>
                      <a:pt x="116" y="71"/>
                      <a:pt x="103" y="55"/>
                      <a:pt x="88" y="43"/>
                    </a:cubicBezTo>
                    <a:cubicBezTo>
                      <a:pt x="91" y="40"/>
                      <a:pt x="95" y="36"/>
                      <a:pt x="98" y="33"/>
                    </a:cubicBezTo>
                    <a:cubicBezTo>
                      <a:pt x="109" y="25"/>
                      <a:pt x="119" y="16"/>
                      <a:pt x="130" y="8"/>
                    </a:cubicBezTo>
                    <a:cubicBezTo>
                      <a:pt x="131" y="14"/>
                      <a:pt x="130" y="21"/>
                      <a:pt x="130" y="27"/>
                    </a:cubicBezTo>
                    <a:close/>
                    <a:moveTo>
                      <a:pt x="31" y="4"/>
                    </a:moveTo>
                    <a:cubicBezTo>
                      <a:pt x="43" y="4"/>
                      <a:pt x="55" y="4"/>
                      <a:pt x="66" y="5"/>
                    </a:cubicBezTo>
                    <a:cubicBezTo>
                      <a:pt x="78" y="5"/>
                      <a:pt x="90" y="5"/>
                      <a:pt x="101" y="6"/>
                    </a:cubicBezTo>
                    <a:cubicBezTo>
                      <a:pt x="111" y="6"/>
                      <a:pt x="120" y="6"/>
                      <a:pt x="129" y="5"/>
                    </a:cubicBezTo>
                    <a:cubicBezTo>
                      <a:pt x="118" y="13"/>
                      <a:pt x="108" y="22"/>
                      <a:pt x="97" y="31"/>
                    </a:cubicBezTo>
                    <a:cubicBezTo>
                      <a:pt x="91" y="36"/>
                      <a:pt x="85" y="41"/>
                      <a:pt x="79" y="46"/>
                    </a:cubicBezTo>
                    <a:cubicBezTo>
                      <a:pt x="76" y="49"/>
                      <a:pt x="72" y="52"/>
                      <a:pt x="69" y="55"/>
                    </a:cubicBezTo>
                    <a:cubicBezTo>
                      <a:pt x="69" y="55"/>
                      <a:pt x="69" y="55"/>
                      <a:pt x="69" y="56"/>
                    </a:cubicBezTo>
                    <a:cubicBezTo>
                      <a:pt x="56" y="45"/>
                      <a:pt x="45" y="34"/>
                      <a:pt x="33" y="24"/>
                    </a:cubicBezTo>
                    <a:cubicBezTo>
                      <a:pt x="24" y="18"/>
                      <a:pt x="16" y="11"/>
                      <a:pt x="8" y="4"/>
                    </a:cubicBezTo>
                    <a:cubicBezTo>
                      <a:pt x="16" y="4"/>
                      <a:pt x="24" y="3"/>
                      <a:pt x="31" y="4"/>
                    </a:cubicBezTo>
                    <a:close/>
                    <a:moveTo>
                      <a:pt x="5" y="36"/>
                    </a:moveTo>
                    <a:cubicBezTo>
                      <a:pt x="4" y="29"/>
                      <a:pt x="4" y="23"/>
                      <a:pt x="4" y="17"/>
                    </a:cubicBezTo>
                    <a:cubicBezTo>
                      <a:pt x="4" y="13"/>
                      <a:pt x="3" y="8"/>
                      <a:pt x="4" y="5"/>
                    </a:cubicBezTo>
                    <a:cubicBezTo>
                      <a:pt x="13" y="12"/>
                      <a:pt x="22" y="19"/>
                      <a:pt x="31" y="26"/>
                    </a:cubicBezTo>
                    <a:cubicBezTo>
                      <a:pt x="38" y="32"/>
                      <a:pt x="45" y="39"/>
                      <a:pt x="53" y="45"/>
                    </a:cubicBezTo>
                    <a:cubicBezTo>
                      <a:pt x="53" y="45"/>
                      <a:pt x="53" y="45"/>
                      <a:pt x="52" y="46"/>
                    </a:cubicBezTo>
                    <a:cubicBezTo>
                      <a:pt x="46" y="54"/>
                      <a:pt x="36" y="62"/>
                      <a:pt x="28" y="69"/>
                    </a:cubicBezTo>
                    <a:cubicBezTo>
                      <a:pt x="21" y="74"/>
                      <a:pt x="14" y="79"/>
                      <a:pt x="9" y="85"/>
                    </a:cubicBezTo>
                    <a:cubicBezTo>
                      <a:pt x="8" y="85"/>
                      <a:pt x="8" y="85"/>
                      <a:pt x="8" y="85"/>
                    </a:cubicBezTo>
                    <a:cubicBezTo>
                      <a:pt x="6" y="69"/>
                      <a:pt x="5" y="52"/>
                      <a:pt x="5" y="3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4" name="Freeform 118"/>
              <p:cNvSpPr>
                <a:spLocks noEditPoints="1"/>
              </p:cNvSpPr>
              <p:nvPr/>
            </p:nvSpPr>
            <p:spPr bwMode="auto">
              <a:xfrm>
                <a:off x="1343123" y="1131519"/>
                <a:ext cx="228658" cy="190139"/>
              </a:xfrm>
              <a:custGeom>
                <a:avLst/>
                <a:gdLst>
                  <a:gd name="T0" fmla="*/ 103 w 118"/>
                  <a:gd name="T1" fmla="*/ 15 h 98"/>
                  <a:gd name="T2" fmla="*/ 43 w 118"/>
                  <a:gd name="T3" fmla="*/ 5 h 98"/>
                  <a:gd name="T4" fmla="*/ 14 w 118"/>
                  <a:gd name="T5" fmla="*/ 20 h 98"/>
                  <a:gd name="T6" fmla="*/ 7 w 118"/>
                  <a:gd name="T7" fmla="*/ 50 h 98"/>
                  <a:gd name="T8" fmla="*/ 19 w 118"/>
                  <a:gd name="T9" fmla="*/ 72 h 98"/>
                  <a:gd name="T10" fmla="*/ 3 w 118"/>
                  <a:gd name="T11" fmla="*/ 95 h 98"/>
                  <a:gd name="T12" fmla="*/ 3 w 118"/>
                  <a:gd name="T13" fmla="*/ 95 h 98"/>
                  <a:gd name="T14" fmla="*/ 2 w 118"/>
                  <a:gd name="T15" fmla="*/ 95 h 98"/>
                  <a:gd name="T16" fmla="*/ 3 w 118"/>
                  <a:gd name="T17" fmla="*/ 98 h 98"/>
                  <a:gd name="T18" fmla="*/ 39 w 118"/>
                  <a:gd name="T19" fmla="*/ 76 h 98"/>
                  <a:gd name="T20" fmla="*/ 103 w 118"/>
                  <a:gd name="T21" fmla="*/ 64 h 98"/>
                  <a:gd name="T22" fmla="*/ 117 w 118"/>
                  <a:gd name="T23" fmla="*/ 37 h 98"/>
                  <a:gd name="T24" fmla="*/ 103 w 118"/>
                  <a:gd name="T25" fmla="*/ 15 h 98"/>
                  <a:gd name="T26" fmla="*/ 102 w 118"/>
                  <a:gd name="T27" fmla="*/ 61 h 98"/>
                  <a:gd name="T28" fmla="*/ 39 w 118"/>
                  <a:gd name="T29" fmla="*/ 73 h 98"/>
                  <a:gd name="T30" fmla="*/ 38 w 118"/>
                  <a:gd name="T31" fmla="*/ 73 h 98"/>
                  <a:gd name="T32" fmla="*/ 37 w 118"/>
                  <a:gd name="T33" fmla="*/ 74 h 98"/>
                  <a:gd name="T34" fmla="*/ 9 w 118"/>
                  <a:gd name="T35" fmla="*/ 93 h 98"/>
                  <a:gd name="T36" fmla="*/ 22 w 118"/>
                  <a:gd name="T37" fmla="*/ 72 h 98"/>
                  <a:gd name="T38" fmla="*/ 22 w 118"/>
                  <a:gd name="T39" fmla="*/ 72 h 98"/>
                  <a:gd name="T40" fmla="*/ 22 w 118"/>
                  <a:gd name="T41" fmla="*/ 71 h 98"/>
                  <a:gd name="T42" fmla="*/ 10 w 118"/>
                  <a:gd name="T43" fmla="*/ 43 h 98"/>
                  <a:gd name="T44" fmla="*/ 27 w 118"/>
                  <a:gd name="T45" fmla="*/ 14 h 98"/>
                  <a:gd name="T46" fmla="*/ 62 w 118"/>
                  <a:gd name="T47" fmla="*/ 6 h 98"/>
                  <a:gd name="T48" fmla="*/ 92 w 118"/>
                  <a:gd name="T49" fmla="*/ 12 h 98"/>
                  <a:gd name="T50" fmla="*/ 113 w 118"/>
                  <a:gd name="T51" fmla="*/ 31 h 98"/>
                  <a:gd name="T52" fmla="*/ 102 w 118"/>
                  <a:gd name="T53" fmla="*/ 61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8" h="98">
                    <a:moveTo>
                      <a:pt x="103" y="15"/>
                    </a:moveTo>
                    <a:cubicBezTo>
                      <a:pt x="86" y="2"/>
                      <a:pt x="63" y="0"/>
                      <a:pt x="43" y="5"/>
                    </a:cubicBezTo>
                    <a:cubicBezTo>
                      <a:pt x="32" y="7"/>
                      <a:pt x="21" y="12"/>
                      <a:pt x="14" y="20"/>
                    </a:cubicBezTo>
                    <a:cubicBezTo>
                      <a:pt x="8" y="28"/>
                      <a:pt x="6" y="41"/>
                      <a:pt x="7" y="50"/>
                    </a:cubicBezTo>
                    <a:cubicBezTo>
                      <a:pt x="8" y="59"/>
                      <a:pt x="13" y="67"/>
                      <a:pt x="19" y="72"/>
                    </a:cubicBezTo>
                    <a:cubicBezTo>
                      <a:pt x="19" y="81"/>
                      <a:pt x="10" y="90"/>
                      <a:pt x="3" y="95"/>
                    </a:cubicBezTo>
                    <a:cubicBezTo>
                      <a:pt x="3" y="95"/>
                      <a:pt x="3" y="95"/>
                      <a:pt x="3" y="95"/>
                    </a:cubicBezTo>
                    <a:cubicBezTo>
                      <a:pt x="3" y="95"/>
                      <a:pt x="2" y="95"/>
                      <a:pt x="2" y="95"/>
                    </a:cubicBezTo>
                    <a:cubicBezTo>
                      <a:pt x="0" y="95"/>
                      <a:pt x="1" y="98"/>
                      <a:pt x="3" y="98"/>
                    </a:cubicBezTo>
                    <a:cubicBezTo>
                      <a:pt x="16" y="96"/>
                      <a:pt x="32" y="88"/>
                      <a:pt x="39" y="76"/>
                    </a:cubicBezTo>
                    <a:cubicBezTo>
                      <a:pt x="61" y="76"/>
                      <a:pt x="85" y="78"/>
                      <a:pt x="103" y="64"/>
                    </a:cubicBezTo>
                    <a:cubicBezTo>
                      <a:pt x="111" y="58"/>
                      <a:pt x="118" y="48"/>
                      <a:pt x="117" y="37"/>
                    </a:cubicBezTo>
                    <a:cubicBezTo>
                      <a:pt x="117" y="28"/>
                      <a:pt x="110" y="20"/>
                      <a:pt x="103" y="15"/>
                    </a:cubicBezTo>
                    <a:close/>
                    <a:moveTo>
                      <a:pt x="102" y="61"/>
                    </a:moveTo>
                    <a:cubicBezTo>
                      <a:pt x="86" y="76"/>
                      <a:pt x="59" y="73"/>
                      <a:pt x="39" y="73"/>
                    </a:cubicBezTo>
                    <a:cubicBezTo>
                      <a:pt x="39" y="73"/>
                      <a:pt x="38" y="73"/>
                      <a:pt x="38" y="73"/>
                    </a:cubicBezTo>
                    <a:cubicBezTo>
                      <a:pt x="38" y="73"/>
                      <a:pt x="38" y="73"/>
                      <a:pt x="37" y="74"/>
                    </a:cubicBezTo>
                    <a:cubicBezTo>
                      <a:pt x="32" y="83"/>
                      <a:pt x="21" y="90"/>
                      <a:pt x="9" y="93"/>
                    </a:cubicBezTo>
                    <a:cubicBezTo>
                      <a:pt x="16" y="88"/>
                      <a:pt x="22" y="80"/>
                      <a:pt x="22" y="72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22" y="72"/>
                      <a:pt x="22" y="71"/>
                      <a:pt x="22" y="71"/>
                    </a:cubicBezTo>
                    <a:cubicBezTo>
                      <a:pt x="13" y="63"/>
                      <a:pt x="9" y="54"/>
                      <a:pt x="10" y="43"/>
                    </a:cubicBezTo>
                    <a:cubicBezTo>
                      <a:pt x="11" y="30"/>
                      <a:pt x="16" y="20"/>
                      <a:pt x="27" y="14"/>
                    </a:cubicBezTo>
                    <a:cubicBezTo>
                      <a:pt x="37" y="8"/>
                      <a:pt x="50" y="6"/>
                      <a:pt x="62" y="6"/>
                    </a:cubicBezTo>
                    <a:cubicBezTo>
                      <a:pt x="72" y="5"/>
                      <a:pt x="82" y="7"/>
                      <a:pt x="92" y="12"/>
                    </a:cubicBezTo>
                    <a:cubicBezTo>
                      <a:pt x="101" y="16"/>
                      <a:pt x="109" y="22"/>
                      <a:pt x="113" y="31"/>
                    </a:cubicBezTo>
                    <a:cubicBezTo>
                      <a:pt x="117" y="43"/>
                      <a:pt x="111" y="54"/>
                      <a:pt x="102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5" name="Freeform 121"/>
              <p:cNvSpPr>
                <a:spLocks noEditPoints="1"/>
              </p:cNvSpPr>
              <p:nvPr/>
            </p:nvSpPr>
            <p:spPr bwMode="auto">
              <a:xfrm>
                <a:off x="2611917" y="1266035"/>
                <a:ext cx="228658" cy="190139"/>
              </a:xfrm>
              <a:custGeom>
                <a:avLst/>
                <a:gdLst>
                  <a:gd name="T0" fmla="*/ 103 w 118"/>
                  <a:gd name="T1" fmla="*/ 15 h 98"/>
                  <a:gd name="T2" fmla="*/ 43 w 118"/>
                  <a:gd name="T3" fmla="*/ 5 h 98"/>
                  <a:gd name="T4" fmla="*/ 14 w 118"/>
                  <a:gd name="T5" fmla="*/ 20 h 98"/>
                  <a:gd name="T6" fmla="*/ 7 w 118"/>
                  <a:gd name="T7" fmla="*/ 50 h 98"/>
                  <a:gd name="T8" fmla="*/ 19 w 118"/>
                  <a:gd name="T9" fmla="*/ 72 h 98"/>
                  <a:gd name="T10" fmla="*/ 3 w 118"/>
                  <a:gd name="T11" fmla="*/ 95 h 98"/>
                  <a:gd name="T12" fmla="*/ 3 w 118"/>
                  <a:gd name="T13" fmla="*/ 95 h 98"/>
                  <a:gd name="T14" fmla="*/ 2 w 118"/>
                  <a:gd name="T15" fmla="*/ 95 h 98"/>
                  <a:gd name="T16" fmla="*/ 3 w 118"/>
                  <a:gd name="T17" fmla="*/ 98 h 98"/>
                  <a:gd name="T18" fmla="*/ 39 w 118"/>
                  <a:gd name="T19" fmla="*/ 76 h 98"/>
                  <a:gd name="T20" fmla="*/ 103 w 118"/>
                  <a:gd name="T21" fmla="*/ 64 h 98"/>
                  <a:gd name="T22" fmla="*/ 117 w 118"/>
                  <a:gd name="T23" fmla="*/ 37 h 98"/>
                  <a:gd name="T24" fmla="*/ 103 w 118"/>
                  <a:gd name="T25" fmla="*/ 15 h 98"/>
                  <a:gd name="T26" fmla="*/ 102 w 118"/>
                  <a:gd name="T27" fmla="*/ 61 h 98"/>
                  <a:gd name="T28" fmla="*/ 39 w 118"/>
                  <a:gd name="T29" fmla="*/ 73 h 98"/>
                  <a:gd name="T30" fmla="*/ 38 w 118"/>
                  <a:gd name="T31" fmla="*/ 73 h 98"/>
                  <a:gd name="T32" fmla="*/ 37 w 118"/>
                  <a:gd name="T33" fmla="*/ 73 h 98"/>
                  <a:gd name="T34" fmla="*/ 9 w 118"/>
                  <a:gd name="T35" fmla="*/ 93 h 98"/>
                  <a:gd name="T36" fmla="*/ 22 w 118"/>
                  <a:gd name="T37" fmla="*/ 72 h 98"/>
                  <a:gd name="T38" fmla="*/ 22 w 118"/>
                  <a:gd name="T39" fmla="*/ 72 h 98"/>
                  <a:gd name="T40" fmla="*/ 22 w 118"/>
                  <a:gd name="T41" fmla="*/ 71 h 98"/>
                  <a:gd name="T42" fmla="*/ 10 w 118"/>
                  <a:gd name="T43" fmla="*/ 42 h 98"/>
                  <a:gd name="T44" fmla="*/ 27 w 118"/>
                  <a:gd name="T45" fmla="*/ 14 h 98"/>
                  <a:gd name="T46" fmla="*/ 62 w 118"/>
                  <a:gd name="T47" fmla="*/ 5 h 98"/>
                  <a:gd name="T48" fmla="*/ 92 w 118"/>
                  <a:gd name="T49" fmla="*/ 11 h 98"/>
                  <a:gd name="T50" fmla="*/ 113 w 118"/>
                  <a:gd name="T51" fmla="*/ 31 h 98"/>
                  <a:gd name="T52" fmla="*/ 102 w 118"/>
                  <a:gd name="T53" fmla="*/ 61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8" h="98">
                    <a:moveTo>
                      <a:pt x="103" y="15"/>
                    </a:moveTo>
                    <a:cubicBezTo>
                      <a:pt x="86" y="2"/>
                      <a:pt x="63" y="0"/>
                      <a:pt x="43" y="5"/>
                    </a:cubicBezTo>
                    <a:cubicBezTo>
                      <a:pt x="32" y="7"/>
                      <a:pt x="21" y="11"/>
                      <a:pt x="14" y="20"/>
                    </a:cubicBezTo>
                    <a:cubicBezTo>
                      <a:pt x="8" y="28"/>
                      <a:pt x="6" y="41"/>
                      <a:pt x="7" y="50"/>
                    </a:cubicBezTo>
                    <a:cubicBezTo>
                      <a:pt x="8" y="59"/>
                      <a:pt x="13" y="66"/>
                      <a:pt x="19" y="72"/>
                    </a:cubicBezTo>
                    <a:cubicBezTo>
                      <a:pt x="19" y="81"/>
                      <a:pt x="10" y="90"/>
                      <a:pt x="3" y="95"/>
                    </a:cubicBezTo>
                    <a:cubicBezTo>
                      <a:pt x="3" y="95"/>
                      <a:pt x="3" y="95"/>
                      <a:pt x="3" y="95"/>
                    </a:cubicBezTo>
                    <a:cubicBezTo>
                      <a:pt x="3" y="95"/>
                      <a:pt x="2" y="95"/>
                      <a:pt x="2" y="95"/>
                    </a:cubicBezTo>
                    <a:cubicBezTo>
                      <a:pt x="0" y="95"/>
                      <a:pt x="1" y="98"/>
                      <a:pt x="3" y="98"/>
                    </a:cubicBezTo>
                    <a:cubicBezTo>
                      <a:pt x="16" y="96"/>
                      <a:pt x="32" y="88"/>
                      <a:pt x="39" y="76"/>
                    </a:cubicBezTo>
                    <a:cubicBezTo>
                      <a:pt x="61" y="76"/>
                      <a:pt x="85" y="78"/>
                      <a:pt x="103" y="64"/>
                    </a:cubicBezTo>
                    <a:cubicBezTo>
                      <a:pt x="111" y="58"/>
                      <a:pt x="118" y="48"/>
                      <a:pt x="117" y="37"/>
                    </a:cubicBezTo>
                    <a:cubicBezTo>
                      <a:pt x="117" y="28"/>
                      <a:pt x="110" y="20"/>
                      <a:pt x="103" y="15"/>
                    </a:cubicBezTo>
                    <a:close/>
                    <a:moveTo>
                      <a:pt x="102" y="61"/>
                    </a:moveTo>
                    <a:cubicBezTo>
                      <a:pt x="86" y="76"/>
                      <a:pt x="59" y="73"/>
                      <a:pt x="39" y="73"/>
                    </a:cubicBezTo>
                    <a:cubicBezTo>
                      <a:pt x="39" y="73"/>
                      <a:pt x="39" y="73"/>
                      <a:pt x="38" y="73"/>
                    </a:cubicBezTo>
                    <a:cubicBezTo>
                      <a:pt x="38" y="73"/>
                      <a:pt x="38" y="73"/>
                      <a:pt x="37" y="73"/>
                    </a:cubicBezTo>
                    <a:cubicBezTo>
                      <a:pt x="32" y="83"/>
                      <a:pt x="21" y="90"/>
                      <a:pt x="9" y="93"/>
                    </a:cubicBezTo>
                    <a:cubicBezTo>
                      <a:pt x="16" y="88"/>
                      <a:pt x="22" y="80"/>
                      <a:pt x="22" y="72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22" y="72"/>
                      <a:pt x="22" y="71"/>
                      <a:pt x="22" y="71"/>
                    </a:cubicBezTo>
                    <a:cubicBezTo>
                      <a:pt x="13" y="63"/>
                      <a:pt x="9" y="54"/>
                      <a:pt x="10" y="42"/>
                    </a:cubicBezTo>
                    <a:cubicBezTo>
                      <a:pt x="11" y="30"/>
                      <a:pt x="16" y="20"/>
                      <a:pt x="27" y="14"/>
                    </a:cubicBezTo>
                    <a:cubicBezTo>
                      <a:pt x="37" y="7"/>
                      <a:pt x="50" y="6"/>
                      <a:pt x="62" y="5"/>
                    </a:cubicBezTo>
                    <a:cubicBezTo>
                      <a:pt x="72" y="5"/>
                      <a:pt x="82" y="7"/>
                      <a:pt x="92" y="11"/>
                    </a:cubicBezTo>
                    <a:cubicBezTo>
                      <a:pt x="101" y="15"/>
                      <a:pt x="109" y="22"/>
                      <a:pt x="113" y="31"/>
                    </a:cubicBezTo>
                    <a:cubicBezTo>
                      <a:pt x="117" y="42"/>
                      <a:pt x="111" y="54"/>
                      <a:pt x="102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6" name="Freeform 122"/>
              <p:cNvSpPr>
                <a:spLocks noEditPoints="1"/>
              </p:cNvSpPr>
              <p:nvPr/>
            </p:nvSpPr>
            <p:spPr bwMode="auto">
              <a:xfrm>
                <a:off x="807315" y="3398857"/>
                <a:ext cx="336841" cy="164733"/>
              </a:xfrm>
              <a:custGeom>
                <a:avLst/>
                <a:gdLst>
                  <a:gd name="T0" fmla="*/ 172 w 174"/>
                  <a:gd name="T1" fmla="*/ 6 h 85"/>
                  <a:gd name="T2" fmla="*/ 129 w 174"/>
                  <a:gd name="T3" fmla="*/ 27 h 85"/>
                  <a:gd name="T4" fmla="*/ 62 w 174"/>
                  <a:gd name="T5" fmla="*/ 77 h 85"/>
                  <a:gd name="T6" fmla="*/ 32 w 174"/>
                  <a:gd name="T7" fmla="*/ 70 h 85"/>
                  <a:gd name="T8" fmla="*/ 29 w 174"/>
                  <a:gd name="T9" fmla="*/ 64 h 85"/>
                  <a:gd name="T10" fmla="*/ 39 w 174"/>
                  <a:gd name="T11" fmla="*/ 67 h 85"/>
                  <a:gd name="T12" fmla="*/ 34 w 174"/>
                  <a:gd name="T13" fmla="*/ 62 h 85"/>
                  <a:gd name="T14" fmla="*/ 38 w 174"/>
                  <a:gd name="T15" fmla="*/ 59 h 85"/>
                  <a:gd name="T16" fmla="*/ 58 w 174"/>
                  <a:gd name="T17" fmla="*/ 69 h 85"/>
                  <a:gd name="T18" fmla="*/ 63 w 174"/>
                  <a:gd name="T19" fmla="*/ 67 h 85"/>
                  <a:gd name="T20" fmla="*/ 50 w 174"/>
                  <a:gd name="T21" fmla="*/ 56 h 85"/>
                  <a:gd name="T22" fmla="*/ 75 w 174"/>
                  <a:gd name="T23" fmla="*/ 65 h 85"/>
                  <a:gd name="T24" fmla="*/ 79 w 174"/>
                  <a:gd name="T25" fmla="*/ 62 h 85"/>
                  <a:gd name="T26" fmla="*/ 84 w 174"/>
                  <a:gd name="T27" fmla="*/ 62 h 85"/>
                  <a:gd name="T28" fmla="*/ 89 w 174"/>
                  <a:gd name="T29" fmla="*/ 59 h 85"/>
                  <a:gd name="T30" fmla="*/ 77 w 174"/>
                  <a:gd name="T31" fmla="*/ 46 h 85"/>
                  <a:gd name="T32" fmla="*/ 82 w 174"/>
                  <a:gd name="T33" fmla="*/ 44 h 85"/>
                  <a:gd name="T34" fmla="*/ 106 w 174"/>
                  <a:gd name="T35" fmla="*/ 51 h 85"/>
                  <a:gd name="T36" fmla="*/ 96 w 174"/>
                  <a:gd name="T37" fmla="*/ 40 h 85"/>
                  <a:gd name="T38" fmla="*/ 114 w 174"/>
                  <a:gd name="T39" fmla="*/ 44 h 85"/>
                  <a:gd name="T40" fmla="*/ 121 w 174"/>
                  <a:gd name="T41" fmla="*/ 42 h 85"/>
                  <a:gd name="T42" fmla="*/ 124 w 174"/>
                  <a:gd name="T43" fmla="*/ 39 h 85"/>
                  <a:gd name="T44" fmla="*/ 125 w 174"/>
                  <a:gd name="T45" fmla="*/ 36 h 85"/>
                  <a:gd name="T46" fmla="*/ 5 w 174"/>
                  <a:gd name="T47" fmla="*/ 74 h 85"/>
                  <a:gd name="T48" fmla="*/ 13 w 174"/>
                  <a:gd name="T49" fmla="*/ 79 h 85"/>
                  <a:gd name="T50" fmla="*/ 7 w 174"/>
                  <a:gd name="T51" fmla="*/ 72 h 85"/>
                  <a:gd name="T52" fmla="*/ 10 w 174"/>
                  <a:gd name="T53" fmla="*/ 70 h 85"/>
                  <a:gd name="T54" fmla="*/ 14 w 174"/>
                  <a:gd name="T55" fmla="*/ 70 h 85"/>
                  <a:gd name="T56" fmla="*/ 22 w 174"/>
                  <a:gd name="T57" fmla="*/ 72 h 85"/>
                  <a:gd name="T58" fmla="*/ 20 w 174"/>
                  <a:gd name="T59" fmla="*/ 68 h 85"/>
                  <a:gd name="T60" fmla="*/ 20 w 174"/>
                  <a:gd name="T61" fmla="*/ 77 h 85"/>
                  <a:gd name="T62" fmla="*/ 41 w 174"/>
                  <a:gd name="T63" fmla="*/ 71 h 85"/>
                  <a:gd name="T64" fmla="*/ 110 w 174"/>
                  <a:gd name="T65" fmla="*/ 35 h 85"/>
                  <a:gd name="T66" fmla="*/ 125 w 174"/>
                  <a:gd name="T67" fmla="*/ 34 h 85"/>
                  <a:gd name="T68" fmla="*/ 121 w 174"/>
                  <a:gd name="T69" fmla="*/ 35 h 85"/>
                  <a:gd name="T70" fmla="*/ 116 w 174"/>
                  <a:gd name="T71" fmla="*/ 36 h 85"/>
                  <a:gd name="T72" fmla="*/ 154 w 174"/>
                  <a:gd name="T73" fmla="*/ 22 h 85"/>
                  <a:gd name="T74" fmla="*/ 165 w 174"/>
                  <a:gd name="T75" fmla="*/ 8 h 85"/>
                  <a:gd name="T76" fmla="*/ 145 w 174"/>
                  <a:gd name="T77" fmla="*/ 30 h 85"/>
                  <a:gd name="T78" fmla="*/ 160 w 174"/>
                  <a:gd name="T79" fmla="*/ 7 h 85"/>
                  <a:gd name="T80" fmla="*/ 128 w 174"/>
                  <a:gd name="T81" fmla="*/ 31 h 85"/>
                  <a:gd name="T82" fmla="*/ 165 w 174"/>
                  <a:gd name="T83" fmla="*/ 22 h 85"/>
                  <a:gd name="T84" fmla="*/ 22 w 174"/>
                  <a:gd name="T85" fmla="*/ 58 h 85"/>
                  <a:gd name="T86" fmla="*/ 102 w 174"/>
                  <a:gd name="T87" fmla="*/ 38 h 85"/>
                  <a:gd name="T88" fmla="*/ 94 w 174"/>
                  <a:gd name="T89" fmla="*/ 39 h 85"/>
                  <a:gd name="T90" fmla="*/ 100 w 174"/>
                  <a:gd name="T91" fmla="*/ 48 h 85"/>
                  <a:gd name="T92" fmla="*/ 79 w 174"/>
                  <a:gd name="T93" fmla="*/ 43 h 85"/>
                  <a:gd name="T94" fmla="*/ 76 w 174"/>
                  <a:gd name="T95" fmla="*/ 46 h 85"/>
                  <a:gd name="T96" fmla="*/ 87 w 174"/>
                  <a:gd name="T97" fmla="*/ 58 h 85"/>
                  <a:gd name="T98" fmla="*/ 60 w 174"/>
                  <a:gd name="T99" fmla="*/ 50 h 85"/>
                  <a:gd name="T100" fmla="*/ 49 w 174"/>
                  <a:gd name="T101" fmla="*/ 51 h 85"/>
                  <a:gd name="T102" fmla="*/ 44 w 174"/>
                  <a:gd name="T103" fmla="*/ 54 h 85"/>
                  <a:gd name="T104" fmla="*/ 36 w 174"/>
                  <a:gd name="T105" fmla="*/ 59 h 85"/>
                  <a:gd name="T106" fmla="*/ 25 w 174"/>
                  <a:gd name="T107" fmla="*/ 60 h 85"/>
                  <a:gd name="T108" fmla="*/ 21 w 174"/>
                  <a:gd name="T109" fmla="*/ 64 h 85"/>
                  <a:gd name="T110" fmla="*/ 15 w 174"/>
                  <a:gd name="T111" fmla="*/ 69 h 85"/>
                  <a:gd name="T112" fmla="*/ 7 w 174"/>
                  <a:gd name="T113" fmla="*/ 69 h 85"/>
                  <a:gd name="T114" fmla="*/ 4 w 174"/>
                  <a:gd name="T115" fmla="*/ 73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4" h="85">
                    <a:moveTo>
                      <a:pt x="129" y="41"/>
                    </a:moveTo>
                    <a:cubicBezTo>
                      <a:pt x="132" y="39"/>
                      <a:pt x="134" y="37"/>
                      <a:pt x="136" y="35"/>
                    </a:cubicBezTo>
                    <a:cubicBezTo>
                      <a:pt x="146" y="37"/>
                      <a:pt x="156" y="38"/>
                      <a:pt x="164" y="30"/>
                    </a:cubicBezTo>
                    <a:cubicBezTo>
                      <a:pt x="171" y="24"/>
                      <a:pt x="167" y="14"/>
                      <a:pt x="171" y="7"/>
                    </a:cubicBezTo>
                    <a:cubicBezTo>
                      <a:pt x="171" y="7"/>
                      <a:pt x="171" y="7"/>
                      <a:pt x="171" y="7"/>
                    </a:cubicBezTo>
                    <a:cubicBezTo>
                      <a:pt x="172" y="6"/>
                      <a:pt x="172" y="6"/>
                      <a:pt x="172" y="6"/>
                    </a:cubicBezTo>
                    <a:cubicBezTo>
                      <a:pt x="172" y="5"/>
                      <a:pt x="172" y="5"/>
                      <a:pt x="173" y="5"/>
                    </a:cubicBezTo>
                    <a:cubicBezTo>
                      <a:pt x="173" y="5"/>
                      <a:pt x="173" y="5"/>
                      <a:pt x="173" y="4"/>
                    </a:cubicBezTo>
                    <a:cubicBezTo>
                      <a:pt x="174" y="4"/>
                      <a:pt x="173" y="3"/>
                      <a:pt x="173" y="3"/>
                    </a:cubicBezTo>
                    <a:cubicBezTo>
                      <a:pt x="173" y="2"/>
                      <a:pt x="172" y="2"/>
                      <a:pt x="171" y="2"/>
                    </a:cubicBezTo>
                    <a:cubicBezTo>
                      <a:pt x="161" y="6"/>
                      <a:pt x="149" y="0"/>
                      <a:pt x="139" y="6"/>
                    </a:cubicBezTo>
                    <a:cubicBezTo>
                      <a:pt x="133" y="10"/>
                      <a:pt x="127" y="20"/>
                      <a:pt x="129" y="27"/>
                    </a:cubicBezTo>
                    <a:cubicBezTo>
                      <a:pt x="129" y="27"/>
                      <a:pt x="129" y="27"/>
                      <a:pt x="129" y="27"/>
                    </a:cubicBezTo>
                    <a:cubicBezTo>
                      <a:pt x="99" y="35"/>
                      <a:pt x="69" y="40"/>
                      <a:pt x="39" y="50"/>
                    </a:cubicBezTo>
                    <a:cubicBezTo>
                      <a:pt x="31" y="52"/>
                      <a:pt x="22" y="55"/>
                      <a:pt x="13" y="59"/>
                    </a:cubicBezTo>
                    <a:cubicBezTo>
                      <a:pt x="8" y="61"/>
                      <a:pt x="0" y="67"/>
                      <a:pt x="2" y="74"/>
                    </a:cubicBezTo>
                    <a:cubicBezTo>
                      <a:pt x="4" y="82"/>
                      <a:pt x="14" y="82"/>
                      <a:pt x="21" y="83"/>
                    </a:cubicBezTo>
                    <a:cubicBezTo>
                      <a:pt x="34" y="85"/>
                      <a:pt x="49" y="80"/>
                      <a:pt x="62" y="77"/>
                    </a:cubicBezTo>
                    <a:cubicBezTo>
                      <a:pt x="87" y="70"/>
                      <a:pt x="111" y="59"/>
                      <a:pt x="129" y="41"/>
                    </a:cubicBezTo>
                    <a:close/>
                    <a:moveTo>
                      <a:pt x="74" y="70"/>
                    </a:moveTo>
                    <a:cubicBezTo>
                      <a:pt x="63" y="74"/>
                      <a:pt x="51" y="77"/>
                      <a:pt x="39" y="79"/>
                    </a:cubicBezTo>
                    <a:cubicBezTo>
                      <a:pt x="34" y="75"/>
                      <a:pt x="29" y="71"/>
                      <a:pt x="24" y="66"/>
                    </a:cubicBezTo>
                    <a:cubicBezTo>
                      <a:pt x="22" y="65"/>
                      <a:pt x="27" y="67"/>
                      <a:pt x="27" y="67"/>
                    </a:cubicBezTo>
                    <a:cubicBezTo>
                      <a:pt x="29" y="68"/>
                      <a:pt x="31" y="69"/>
                      <a:pt x="32" y="70"/>
                    </a:cubicBezTo>
                    <a:cubicBezTo>
                      <a:pt x="35" y="72"/>
                      <a:pt x="37" y="74"/>
                      <a:pt x="40" y="76"/>
                    </a:cubicBezTo>
                    <a:cubicBezTo>
                      <a:pt x="40" y="76"/>
                      <a:pt x="41" y="75"/>
                      <a:pt x="40" y="75"/>
                    </a:cubicBezTo>
                    <a:cubicBezTo>
                      <a:pt x="37" y="73"/>
                      <a:pt x="34" y="71"/>
                      <a:pt x="31" y="68"/>
                    </a:cubicBezTo>
                    <a:cubicBezTo>
                      <a:pt x="30" y="67"/>
                      <a:pt x="28" y="66"/>
                      <a:pt x="26" y="64"/>
                    </a:cubicBezTo>
                    <a:cubicBezTo>
                      <a:pt x="26" y="64"/>
                      <a:pt x="21" y="60"/>
                      <a:pt x="25" y="62"/>
                    </a:cubicBezTo>
                    <a:cubicBezTo>
                      <a:pt x="26" y="62"/>
                      <a:pt x="27" y="63"/>
                      <a:pt x="29" y="64"/>
                    </a:cubicBezTo>
                    <a:cubicBezTo>
                      <a:pt x="33" y="68"/>
                      <a:pt x="38" y="72"/>
                      <a:pt x="44" y="74"/>
                    </a:cubicBezTo>
                    <a:cubicBezTo>
                      <a:pt x="44" y="74"/>
                      <a:pt x="45" y="73"/>
                      <a:pt x="44" y="73"/>
                    </a:cubicBezTo>
                    <a:cubicBezTo>
                      <a:pt x="40" y="69"/>
                      <a:pt x="35" y="66"/>
                      <a:pt x="30" y="63"/>
                    </a:cubicBezTo>
                    <a:cubicBezTo>
                      <a:pt x="29" y="63"/>
                      <a:pt x="29" y="63"/>
                      <a:pt x="29" y="62"/>
                    </a:cubicBezTo>
                    <a:cubicBezTo>
                      <a:pt x="27" y="61"/>
                      <a:pt x="25" y="60"/>
                      <a:pt x="29" y="61"/>
                    </a:cubicBezTo>
                    <a:cubicBezTo>
                      <a:pt x="32" y="63"/>
                      <a:pt x="36" y="65"/>
                      <a:pt x="39" y="67"/>
                    </a:cubicBezTo>
                    <a:cubicBezTo>
                      <a:pt x="40" y="67"/>
                      <a:pt x="41" y="68"/>
                      <a:pt x="43" y="69"/>
                    </a:cubicBezTo>
                    <a:cubicBezTo>
                      <a:pt x="45" y="70"/>
                      <a:pt x="47" y="72"/>
                      <a:pt x="50" y="73"/>
                    </a:cubicBezTo>
                    <a:cubicBezTo>
                      <a:pt x="50" y="73"/>
                      <a:pt x="50" y="73"/>
                      <a:pt x="50" y="73"/>
                    </a:cubicBezTo>
                    <a:cubicBezTo>
                      <a:pt x="50" y="72"/>
                      <a:pt x="49" y="72"/>
                      <a:pt x="49" y="72"/>
                    </a:cubicBezTo>
                    <a:cubicBezTo>
                      <a:pt x="49" y="72"/>
                      <a:pt x="48" y="71"/>
                      <a:pt x="48" y="71"/>
                    </a:cubicBezTo>
                    <a:cubicBezTo>
                      <a:pt x="43" y="68"/>
                      <a:pt x="38" y="66"/>
                      <a:pt x="34" y="62"/>
                    </a:cubicBezTo>
                    <a:cubicBezTo>
                      <a:pt x="32" y="60"/>
                      <a:pt x="38" y="62"/>
                      <a:pt x="38" y="62"/>
                    </a:cubicBezTo>
                    <a:cubicBezTo>
                      <a:pt x="39" y="62"/>
                      <a:pt x="39" y="62"/>
                      <a:pt x="40" y="62"/>
                    </a:cubicBezTo>
                    <a:cubicBezTo>
                      <a:pt x="44" y="66"/>
                      <a:pt x="50" y="69"/>
                      <a:pt x="55" y="72"/>
                    </a:cubicBezTo>
                    <a:cubicBezTo>
                      <a:pt x="55" y="73"/>
                      <a:pt x="56" y="72"/>
                      <a:pt x="55" y="72"/>
                    </a:cubicBezTo>
                    <a:cubicBezTo>
                      <a:pt x="50" y="68"/>
                      <a:pt x="45" y="64"/>
                      <a:pt x="40" y="62"/>
                    </a:cubicBezTo>
                    <a:cubicBezTo>
                      <a:pt x="39" y="61"/>
                      <a:pt x="38" y="60"/>
                      <a:pt x="38" y="59"/>
                    </a:cubicBezTo>
                    <a:cubicBezTo>
                      <a:pt x="37" y="59"/>
                      <a:pt x="41" y="60"/>
                      <a:pt x="42" y="61"/>
                    </a:cubicBezTo>
                    <a:cubicBezTo>
                      <a:pt x="44" y="61"/>
                      <a:pt x="46" y="62"/>
                      <a:pt x="47" y="63"/>
                    </a:cubicBezTo>
                    <a:cubicBezTo>
                      <a:pt x="48" y="63"/>
                      <a:pt x="48" y="64"/>
                      <a:pt x="48" y="64"/>
                    </a:cubicBezTo>
                    <a:cubicBezTo>
                      <a:pt x="50" y="65"/>
                      <a:pt x="52" y="66"/>
                      <a:pt x="53" y="67"/>
                    </a:cubicBezTo>
                    <a:cubicBezTo>
                      <a:pt x="55" y="68"/>
                      <a:pt x="57" y="69"/>
                      <a:pt x="58" y="69"/>
                    </a:cubicBezTo>
                    <a:cubicBezTo>
                      <a:pt x="59" y="70"/>
                      <a:pt x="59" y="69"/>
                      <a:pt x="58" y="69"/>
                    </a:cubicBezTo>
                    <a:cubicBezTo>
                      <a:pt x="55" y="67"/>
                      <a:pt x="52" y="65"/>
                      <a:pt x="49" y="63"/>
                    </a:cubicBezTo>
                    <a:cubicBezTo>
                      <a:pt x="47" y="62"/>
                      <a:pt x="45" y="61"/>
                      <a:pt x="43" y="59"/>
                    </a:cubicBezTo>
                    <a:cubicBezTo>
                      <a:pt x="41" y="57"/>
                      <a:pt x="39" y="55"/>
                      <a:pt x="44" y="57"/>
                    </a:cubicBezTo>
                    <a:cubicBezTo>
                      <a:pt x="46" y="58"/>
                      <a:pt x="48" y="59"/>
                      <a:pt x="50" y="60"/>
                    </a:cubicBezTo>
                    <a:cubicBezTo>
                      <a:pt x="54" y="63"/>
                      <a:pt x="58" y="65"/>
                      <a:pt x="61" y="67"/>
                    </a:cubicBezTo>
                    <a:cubicBezTo>
                      <a:pt x="62" y="67"/>
                      <a:pt x="62" y="67"/>
                      <a:pt x="63" y="67"/>
                    </a:cubicBezTo>
                    <a:cubicBezTo>
                      <a:pt x="63" y="68"/>
                      <a:pt x="63" y="68"/>
                      <a:pt x="64" y="68"/>
                    </a:cubicBezTo>
                    <a:cubicBezTo>
                      <a:pt x="64" y="68"/>
                      <a:pt x="65" y="68"/>
                      <a:pt x="64" y="67"/>
                    </a:cubicBezTo>
                    <a:cubicBezTo>
                      <a:pt x="60" y="65"/>
                      <a:pt x="56" y="62"/>
                      <a:pt x="52" y="60"/>
                    </a:cubicBezTo>
                    <a:cubicBezTo>
                      <a:pt x="51" y="60"/>
                      <a:pt x="50" y="59"/>
                      <a:pt x="49" y="58"/>
                    </a:cubicBezTo>
                    <a:cubicBezTo>
                      <a:pt x="48" y="57"/>
                      <a:pt x="46" y="56"/>
                      <a:pt x="45" y="54"/>
                    </a:cubicBezTo>
                    <a:cubicBezTo>
                      <a:pt x="46" y="55"/>
                      <a:pt x="48" y="56"/>
                      <a:pt x="50" y="56"/>
                    </a:cubicBezTo>
                    <a:cubicBezTo>
                      <a:pt x="57" y="60"/>
                      <a:pt x="65" y="65"/>
                      <a:pt x="73" y="68"/>
                    </a:cubicBezTo>
                    <a:cubicBezTo>
                      <a:pt x="74" y="68"/>
                      <a:pt x="74" y="67"/>
                      <a:pt x="73" y="67"/>
                    </a:cubicBezTo>
                    <a:cubicBezTo>
                      <a:pt x="66" y="61"/>
                      <a:pt x="57" y="58"/>
                      <a:pt x="50" y="52"/>
                    </a:cubicBezTo>
                    <a:cubicBezTo>
                      <a:pt x="52" y="53"/>
                      <a:pt x="55" y="54"/>
                      <a:pt x="57" y="55"/>
                    </a:cubicBezTo>
                    <a:cubicBezTo>
                      <a:pt x="59" y="56"/>
                      <a:pt x="61" y="58"/>
                      <a:pt x="63" y="59"/>
                    </a:cubicBezTo>
                    <a:cubicBezTo>
                      <a:pt x="67" y="61"/>
                      <a:pt x="71" y="63"/>
                      <a:pt x="75" y="65"/>
                    </a:cubicBezTo>
                    <a:cubicBezTo>
                      <a:pt x="75" y="65"/>
                      <a:pt x="76" y="64"/>
                      <a:pt x="75" y="64"/>
                    </a:cubicBezTo>
                    <a:cubicBezTo>
                      <a:pt x="68" y="60"/>
                      <a:pt x="61" y="57"/>
                      <a:pt x="55" y="52"/>
                    </a:cubicBezTo>
                    <a:cubicBezTo>
                      <a:pt x="52" y="50"/>
                      <a:pt x="57" y="52"/>
                      <a:pt x="57" y="52"/>
                    </a:cubicBezTo>
                    <a:cubicBezTo>
                      <a:pt x="59" y="52"/>
                      <a:pt x="61" y="53"/>
                      <a:pt x="62" y="54"/>
                    </a:cubicBezTo>
                    <a:cubicBezTo>
                      <a:pt x="66" y="56"/>
                      <a:pt x="69" y="58"/>
                      <a:pt x="73" y="60"/>
                    </a:cubicBezTo>
                    <a:cubicBezTo>
                      <a:pt x="75" y="61"/>
                      <a:pt x="77" y="62"/>
                      <a:pt x="79" y="62"/>
                    </a:cubicBezTo>
                    <a:cubicBezTo>
                      <a:pt x="80" y="63"/>
                      <a:pt x="80" y="62"/>
                      <a:pt x="79" y="62"/>
                    </a:cubicBezTo>
                    <a:cubicBezTo>
                      <a:pt x="77" y="61"/>
                      <a:pt x="75" y="60"/>
                      <a:pt x="73" y="59"/>
                    </a:cubicBezTo>
                    <a:cubicBezTo>
                      <a:pt x="73" y="59"/>
                      <a:pt x="73" y="59"/>
                      <a:pt x="72" y="59"/>
                    </a:cubicBezTo>
                    <a:cubicBezTo>
                      <a:pt x="70" y="57"/>
                      <a:pt x="68" y="56"/>
                      <a:pt x="65" y="54"/>
                    </a:cubicBezTo>
                    <a:cubicBezTo>
                      <a:pt x="64" y="53"/>
                      <a:pt x="62" y="51"/>
                      <a:pt x="61" y="51"/>
                    </a:cubicBezTo>
                    <a:cubicBezTo>
                      <a:pt x="70" y="53"/>
                      <a:pt x="77" y="58"/>
                      <a:pt x="84" y="62"/>
                    </a:cubicBezTo>
                    <a:cubicBezTo>
                      <a:pt x="85" y="62"/>
                      <a:pt x="85" y="62"/>
                      <a:pt x="85" y="61"/>
                    </a:cubicBezTo>
                    <a:cubicBezTo>
                      <a:pt x="82" y="59"/>
                      <a:pt x="79" y="58"/>
                      <a:pt x="75" y="56"/>
                    </a:cubicBezTo>
                    <a:cubicBezTo>
                      <a:pt x="73" y="54"/>
                      <a:pt x="71" y="53"/>
                      <a:pt x="69" y="52"/>
                    </a:cubicBezTo>
                    <a:cubicBezTo>
                      <a:pt x="67" y="50"/>
                      <a:pt x="65" y="49"/>
                      <a:pt x="69" y="49"/>
                    </a:cubicBezTo>
                    <a:cubicBezTo>
                      <a:pt x="76" y="51"/>
                      <a:pt x="82" y="57"/>
                      <a:pt x="89" y="59"/>
                    </a:cubicBezTo>
                    <a:cubicBezTo>
                      <a:pt x="90" y="60"/>
                      <a:pt x="90" y="59"/>
                      <a:pt x="89" y="59"/>
                    </a:cubicBezTo>
                    <a:cubicBezTo>
                      <a:pt x="86" y="57"/>
                      <a:pt x="83" y="55"/>
                      <a:pt x="80" y="53"/>
                    </a:cubicBezTo>
                    <a:cubicBezTo>
                      <a:pt x="79" y="52"/>
                      <a:pt x="77" y="51"/>
                      <a:pt x="76" y="50"/>
                    </a:cubicBezTo>
                    <a:cubicBezTo>
                      <a:pt x="74" y="49"/>
                      <a:pt x="73" y="49"/>
                      <a:pt x="76" y="49"/>
                    </a:cubicBezTo>
                    <a:cubicBezTo>
                      <a:pt x="82" y="51"/>
                      <a:pt x="88" y="55"/>
                      <a:pt x="93" y="58"/>
                    </a:cubicBezTo>
                    <a:cubicBezTo>
                      <a:pt x="94" y="58"/>
                      <a:pt x="94" y="58"/>
                      <a:pt x="94" y="58"/>
                    </a:cubicBezTo>
                    <a:cubicBezTo>
                      <a:pt x="88" y="54"/>
                      <a:pt x="82" y="51"/>
                      <a:pt x="77" y="46"/>
                    </a:cubicBezTo>
                    <a:cubicBezTo>
                      <a:pt x="78" y="46"/>
                      <a:pt x="81" y="47"/>
                      <a:pt x="82" y="48"/>
                    </a:cubicBezTo>
                    <a:cubicBezTo>
                      <a:pt x="84" y="49"/>
                      <a:pt x="85" y="50"/>
                      <a:pt x="87" y="51"/>
                    </a:cubicBezTo>
                    <a:cubicBezTo>
                      <a:pt x="90" y="52"/>
                      <a:pt x="93" y="54"/>
                      <a:pt x="96" y="55"/>
                    </a:cubicBezTo>
                    <a:cubicBezTo>
                      <a:pt x="97" y="55"/>
                      <a:pt x="97" y="54"/>
                      <a:pt x="97" y="54"/>
                    </a:cubicBezTo>
                    <a:cubicBezTo>
                      <a:pt x="92" y="50"/>
                      <a:pt x="86" y="48"/>
                      <a:pt x="81" y="45"/>
                    </a:cubicBezTo>
                    <a:cubicBezTo>
                      <a:pt x="79" y="43"/>
                      <a:pt x="81" y="44"/>
                      <a:pt x="82" y="44"/>
                    </a:cubicBezTo>
                    <a:cubicBezTo>
                      <a:pt x="84" y="45"/>
                      <a:pt x="87" y="46"/>
                      <a:pt x="89" y="47"/>
                    </a:cubicBezTo>
                    <a:cubicBezTo>
                      <a:pt x="93" y="49"/>
                      <a:pt x="96" y="51"/>
                      <a:pt x="100" y="53"/>
                    </a:cubicBezTo>
                    <a:cubicBezTo>
                      <a:pt x="100" y="53"/>
                      <a:pt x="101" y="53"/>
                      <a:pt x="100" y="52"/>
                    </a:cubicBezTo>
                    <a:cubicBezTo>
                      <a:pt x="99" y="51"/>
                      <a:pt x="97" y="49"/>
                      <a:pt x="95" y="48"/>
                    </a:cubicBezTo>
                    <a:cubicBezTo>
                      <a:pt x="93" y="47"/>
                      <a:pt x="89" y="43"/>
                      <a:pt x="87" y="43"/>
                    </a:cubicBezTo>
                    <a:cubicBezTo>
                      <a:pt x="94" y="44"/>
                      <a:pt x="100" y="49"/>
                      <a:pt x="106" y="51"/>
                    </a:cubicBezTo>
                    <a:cubicBezTo>
                      <a:pt x="107" y="51"/>
                      <a:pt x="107" y="50"/>
                      <a:pt x="106" y="50"/>
                    </a:cubicBezTo>
                    <a:cubicBezTo>
                      <a:pt x="104" y="49"/>
                      <a:pt x="102" y="47"/>
                      <a:pt x="99" y="46"/>
                    </a:cubicBezTo>
                    <a:cubicBezTo>
                      <a:pt x="98" y="45"/>
                      <a:pt x="95" y="43"/>
                      <a:pt x="94" y="43"/>
                    </a:cubicBezTo>
                    <a:cubicBezTo>
                      <a:pt x="100" y="44"/>
                      <a:pt x="105" y="48"/>
                      <a:pt x="111" y="50"/>
                    </a:cubicBezTo>
                    <a:cubicBezTo>
                      <a:pt x="111" y="50"/>
                      <a:pt x="112" y="50"/>
                      <a:pt x="111" y="49"/>
                    </a:cubicBezTo>
                    <a:cubicBezTo>
                      <a:pt x="106" y="46"/>
                      <a:pt x="101" y="44"/>
                      <a:pt x="96" y="40"/>
                    </a:cubicBezTo>
                    <a:cubicBezTo>
                      <a:pt x="98" y="42"/>
                      <a:pt x="101" y="42"/>
                      <a:pt x="103" y="43"/>
                    </a:cubicBezTo>
                    <a:cubicBezTo>
                      <a:pt x="107" y="45"/>
                      <a:pt x="110" y="46"/>
                      <a:pt x="113" y="47"/>
                    </a:cubicBezTo>
                    <a:cubicBezTo>
                      <a:pt x="113" y="48"/>
                      <a:pt x="113" y="47"/>
                      <a:pt x="113" y="47"/>
                    </a:cubicBezTo>
                    <a:cubicBezTo>
                      <a:pt x="109" y="44"/>
                      <a:pt x="105" y="42"/>
                      <a:pt x="100" y="40"/>
                    </a:cubicBezTo>
                    <a:cubicBezTo>
                      <a:pt x="104" y="42"/>
                      <a:pt x="109" y="44"/>
                      <a:pt x="114" y="45"/>
                    </a:cubicBezTo>
                    <a:cubicBezTo>
                      <a:pt x="114" y="45"/>
                      <a:pt x="114" y="45"/>
                      <a:pt x="114" y="44"/>
                    </a:cubicBezTo>
                    <a:cubicBezTo>
                      <a:pt x="111" y="42"/>
                      <a:pt x="107" y="38"/>
                      <a:pt x="104" y="38"/>
                    </a:cubicBezTo>
                    <a:cubicBezTo>
                      <a:pt x="109" y="39"/>
                      <a:pt x="113" y="42"/>
                      <a:pt x="117" y="43"/>
                    </a:cubicBezTo>
                    <a:cubicBezTo>
                      <a:pt x="118" y="43"/>
                      <a:pt x="118" y="42"/>
                      <a:pt x="118" y="42"/>
                    </a:cubicBezTo>
                    <a:cubicBezTo>
                      <a:pt x="116" y="41"/>
                      <a:pt x="114" y="40"/>
                      <a:pt x="112" y="39"/>
                    </a:cubicBezTo>
                    <a:cubicBezTo>
                      <a:pt x="111" y="39"/>
                      <a:pt x="105" y="36"/>
                      <a:pt x="109" y="37"/>
                    </a:cubicBezTo>
                    <a:cubicBezTo>
                      <a:pt x="113" y="39"/>
                      <a:pt x="117" y="41"/>
                      <a:pt x="121" y="42"/>
                    </a:cubicBezTo>
                    <a:cubicBezTo>
                      <a:pt x="121" y="42"/>
                      <a:pt x="121" y="42"/>
                      <a:pt x="121" y="42"/>
                    </a:cubicBezTo>
                    <a:cubicBezTo>
                      <a:pt x="119" y="40"/>
                      <a:pt x="117" y="39"/>
                      <a:pt x="115" y="37"/>
                    </a:cubicBezTo>
                    <a:cubicBezTo>
                      <a:pt x="117" y="39"/>
                      <a:pt x="120" y="40"/>
                      <a:pt x="122" y="41"/>
                    </a:cubicBezTo>
                    <a:cubicBezTo>
                      <a:pt x="122" y="41"/>
                      <a:pt x="123" y="40"/>
                      <a:pt x="122" y="40"/>
                    </a:cubicBezTo>
                    <a:cubicBezTo>
                      <a:pt x="121" y="38"/>
                      <a:pt x="119" y="37"/>
                      <a:pt x="117" y="36"/>
                    </a:cubicBezTo>
                    <a:cubicBezTo>
                      <a:pt x="119" y="37"/>
                      <a:pt x="122" y="38"/>
                      <a:pt x="124" y="39"/>
                    </a:cubicBezTo>
                    <a:cubicBezTo>
                      <a:pt x="124" y="39"/>
                      <a:pt x="125" y="39"/>
                      <a:pt x="124" y="39"/>
                    </a:cubicBezTo>
                    <a:cubicBezTo>
                      <a:pt x="124" y="38"/>
                      <a:pt x="124" y="38"/>
                      <a:pt x="123" y="37"/>
                    </a:cubicBezTo>
                    <a:cubicBezTo>
                      <a:pt x="124" y="38"/>
                      <a:pt x="124" y="38"/>
                      <a:pt x="124" y="38"/>
                    </a:cubicBezTo>
                    <a:cubicBezTo>
                      <a:pt x="125" y="38"/>
                      <a:pt x="125" y="38"/>
                      <a:pt x="125" y="38"/>
                    </a:cubicBezTo>
                    <a:cubicBezTo>
                      <a:pt x="125" y="37"/>
                      <a:pt x="125" y="37"/>
                      <a:pt x="124" y="36"/>
                    </a:cubicBezTo>
                    <a:cubicBezTo>
                      <a:pt x="125" y="36"/>
                      <a:pt x="125" y="36"/>
                      <a:pt x="125" y="36"/>
                    </a:cubicBezTo>
                    <a:cubicBezTo>
                      <a:pt x="124" y="34"/>
                      <a:pt x="124" y="34"/>
                      <a:pt x="126" y="35"/>
                    </a:cubicBezTo>
                    <a:cubicBezTo>
                      <a:pt x="126" y="35"/>
                      <a:pt x="126" y="35"/>
                      <a:pt x="126" y="35"/>
                    </a:cubicBezTo>
                    <a:cubicBezTo>
                      <a:pt x="127" y="36"/>
                      <a:pt x="128" y="37"/>
                      <a:pt x="129" y="38"/>
                    </a:cubicBezTo>
                    <a:cubicBezTo>
                      <a:pt x="113" y="53"/>
                      <a:pt x="94" y="63"/>
                      <a:pt x="74" y="70"/>
                    </a:cubicBezTo>
                    <a:close/>
                    <a:moveTo>
                      <a:pt x="6" y="76"/>
                    </a:moveTo>
                    <a:cubicBezTo>
                      <a:pt x="6" y="76"/>
                      <a:pt x="5" y="75"/>
                      <a:pt x="5" y="74"/>
                    </a:cubicBezTo>
                    <a:cubicBezTo>
                      <a:pt x="7" y="76"/>
                      <a:pt x="9" y="77"/>
                      <a:pt x="11" y="79"/>
                    </a:cubicBezTo>
                    <a:cubicBezTo>
                      <a:pt x="10" y="78"/>
                      <a:pt x="10" y="78"/>
                      <a:pt x="9" y="78"/>
                    </a:cubicBezTo>
                    <a:cubicBezTo>
                      <a:pt x="8" y="77"/>
                      <a:pt x="7" y="77"/>
                      <a:pt x="6" y="76"/>
                    </a:cubicBezTo>
                    <a:close/>
                    <a:moveTo>
                      <a:pt x="12" y="79"/>
                    </a:moveTo>
                    <a:cubicBezTo>
                      <a:pt x="12" y="79"/>
                      <a:pt x="12" y="79"/>
                      <a:pt x="12" y="79"/>
                    </a:cubicBezTo>
                    <a:cubicBezTo>
                      <a:pt x="12" y="79"/>
                      <a:pt x="13" y="79"/>
                      <a:pt x="13" y="79"/>
                    </a:cubicBezTo>
                    <a:cubicBezTo>
                      <a:pt x="13" y="79"/>
                      <a:pt x="12" y="79"/>
                      <a:pt x="12" y="79"/>
                    </a:cubicBezTo>
                    <a:close/>
                    <a:moveTo>
                      <a:pt x="35" y="80"/>
                    </a:moveTo>
                    <a:cubicBezTo>
                      <a:pt x="29" y="80"/>
                      <a:pt x="24" y="81"/>
                      <a:pt x="18" y="80"/>
                    </a:cubicBezTo>
                    <a:cubicBezTo>
                      <a:pt x="17" y="80"/>
                      <a:pt x="16" y="80"/>
                      <a:pt x="15" y="80"/>
                    </a:cubicBezTo>
                    <a:cubicBezTo>
                      <a:pt x="14" y="79"/>
                      <a:pt x="12" y="77"/>
                      <a:pt x="11" y="76"/>
                    </a:cubicBezTo>
                    <a:cubicBezTo>
                      <a:pt x="10" y="76"/>
                      <a:pt x="8" y="72"/>
                      <a:pt x="7" y="72"/>
                    </a:cubicBezTo>
                    <a:cubicBezTo>
                      <a:pt x="11" y="74"/>
                      <a:pt x="15" y="77"/>
                      <a:pt x="18" y="80"/>
                    </a:cubicBezTo>
                    <a:cubicBezTo>
                      <a:pt x="18" y="80"/>
                      <a:pt x="19" y="80"/>
                      <a:pt x="18" y="79"/>
                    </a:cubicBezTo>
                    <a:cubicBezTo>
                      <a:pt x="18" y="79"/>
                      <a:pt x="18" y="78"/>
                      <a:pt x="17" y="78"/>
                    </a:cubicBezTo>
                    <a:cubicBezTo>
                      <a:pt x="17" y="78"/>
                      <a:pt x="17" y="78"/>
                      <a:pt x="17" y="78"/>
                    </a:cubicBezTo>
                    <a:cubicBezTo>
                      <a:pt x="16" y="77"/>
                      <a:pt x="14" y="76"/>
                      <a:pt x="13" y="75"/>
                    </a:cubicBezTo>
                    <a:cubicBezTo>
                      <a:pt x="12" y="74"/>
                      <a:pt x="5" y="68"/>
                      <a:pt x="10" y="70"/>
                    </a:cubicBezTo>
                    <a:cubicBezTo>
                      <a:pt x="11" y="71"/>
                      <a:pt x="11" y="71"/>
                      <a:pt x="12" y="71"/>
                    </a:cubicBezTo>
                    <a:cubicBezTo>
                      <a:pt x="15" y="75"/>
                      <a:pt x="19" y="78"/>
                      <a:pt x="23" y="79"/>
                    </a:cubicBezTo>
                    <a:cubicBezTo>
                      <a:pt x="24" y="80"/>
                      <a:pt x="24" y="79"/>
                      <a:pt x="24" y="79"/>
                    </a:cubicBezTo>
                    <a:cubicBezTo>
                      <a:pt x="20" y="76"/>
                      <a:pt x="16" y="73"/>
                      <a:pt x="12" y="71"/>
                    </a:cubicBezTo>
                    <a:cubicBezTo>
                      <a:pt x="12" y="70"/>
                      <a:pt x="11" y="69"/>
                      <a:pt x="11" y="69"/>
                    </a:cubicBezTo>
                    <a:cubicBezTo>
                      <a:pt x="10" y="68"/>
                      <a:pt x="14" y="70"/>
                      <a:pt x="14" y="70"/>
                    </a:cubicBezTo>
                    <a:cubicBezTo>
                      <a:pt x="17" y="71"/>
                      <a:pt x="19" y="73"/>
                      <a:pt x="21" y="75"/>
                    </a:cubicBezTo>
                    <a:cubicBezTo>
                      <a:pt x="23" y="76"/>
                      <a:pt x="25" y="78"/>
                      <a:pt x="27" y="79"/>
                    </a:cubicBezTo>
                    <a:cubicBezTo>
                      <a:pt x="28" y="79"/>
                      <a:pt x="28" y="78"/>
                      <a:pt x="27" y="78"/>
                    </a:cubicBezTo>
                    <a:cubicBezTo>
                      <a:pt x="25" y="77"/>
                      <a:pt x="23" y="75"/>
                      <a:pt x="21" y="74"/>
                    </a:cubicBezTo>
                    <a:cubicBezTo>
                      <a:pt x="20" y="73"/>
                      <a:pt x="19" y="71"/>
                      <a:pt x="18" y="70"/>
                    </a:cubicBezTo>
                    <a:cubicBezTo>
                      <a:pt x="15" y="67"/>
                      <a:pt x="22" y="72"/>
                      <a:pt x="22" y="72"/>
                    </a:cubicBezTo>
                    <a:cubicBezTo>
                      <a:pt x="23" y="73"/>
                      <a:pt x="24" y="73"/>
                      <a:pt x="25" y="73"/>
                    </a:cubicBezTo>
                    <a:cubicBezTo>
                      <a:pt x="27" y="76"/>
                      <a:pt x="30" y="78"/>
                      <a:pt x="33" y="79"/>
                    </a:cubicBezTo>
                    <a:cubicBezTo>
                      <a:pt x="33" y="80"/>
                      <a:pt x="34" y="79"/>
                      <a:pt x="33" y="79"/>
                    </a:cubicBezTo>
                    <a:cubicBezTo>
                      <a:pt x="31" y="77"/>
                      <a:pt x="28" y="75"/>
                      <a:pt x="25" y="73"/>
                    </a:cubicBezTo>
                    <a:cubicBezTo>
                      <a:pt x="25" y="73"/>
                      <a:pt x="25" y="72"/>
                      <a:pt x="24" y="72"/>
                    </a:cubicBezTo>
                    <a:cubicBezTo>
                      <a:pt x="24" y="72"/>
                      <a:pt x="20" y="68"/>
                      <a:pt x="20" y="68"/>
                    </a:cubicBezTo>
                    <a:cubicBezTo>
                      <a:pt x="23" y="68"/>
                      <a:pt x="25" y="70"/>
                      <a:pt x="27" y="71"/>
                    </a:cubicBezTo>
                    <a:cubicBezTo>
                      <a:pt x="31" y="74"/>
                      <a:pt x="34" y="77"/>
                      <a:pt x="38" y="79"/>
                    </a:cubicBezTo>
                    <a:cubicBezTo>
                      <a:pt x="37" y="79"/>
                      <a:pt x="36" y="79"/>
                      <a:pt x="35" y="80"/>
                    </a:cubicBezTo>
                    <a:close/>
                    <a:moveTo>
                      <a:pt x="14" y="73"/>
                    </a:moveTo>
                    <a:cubicBezTo>
                      <a:pt x="16" y="74"/>
                      <a:pt x="17" y="75"/>
                      <a:pt x="19" y="76"/>
                    </a:cubicBezTo>
                    <a:cubicBezTo>
                      <a:pt x="19" y="77"/>
                      <a:pt x="20" y="77"/>
                      <a:pt x="20" y="77"/>
                    </a:cubicBezTo>
                    <a:cubicBezTo>
                      <a:pt x="18" y="76"/>
                      <a:pt x="16" y="74"/>
                      <a:pt x="14" y="73"/>
                    </a:cubicBezTo>
                    <a:cubicBezTo>
                      <a:pt x="14" y="73"/>
                      <a:pt x="14" y="73"/>
                      <a:pt x="14" y="73"/>
                    </a:cubicBezTo>
                    <a:close/>
                    <a:moveTo>
                      <a:pt x="32" y="65"/>
                    </a:moveTo>
                    <a:cubicBezTo>
                      <a:pt x="33" y="66"/>
                      <a:pt x="34" y="66"/>
                      <a:pt x="35" y="67"/>
                    </a:cubicBezTo>
                    <a:cubicBezTo>
                      <a:pt x="37" y="68"/>
                      <a:pt x="39" y="70"/>
                      <a:pt x="41" y="72"/>
                    </a:cubicBezTo>
                    <a:cubicBezTo>
                      <a:pt x="44" y="74"/>
                      <a:pt x="41" y="72"/>
                      <a:pt x="41" y="71"/>
                    </a:cubicBezTo>
                    <a:cubicBezTo>
                      <a:pt x="38" y="70"/>
                      <a:pt x="35" y="68"/>
                      <a:pt x="32" y="66"/>
                    </a:cubicBezTo>
                    <a:cubicBezTo>
                      <a:pt x="32" y="66"/>
                      <a:pt x="32" y="65"/>
                      <a:pt x="32" y="65"/>
                    </a:cubicBezTo>
                    <a:close/>
                    <a:moveTo>
                      <a:pt x="64" y="59"/>
                    </a:moveTo>
                    <a:cubicBezTo>
                      <a:pt x="67" y="61"/>
                      <a:pt x="71" y="63"/>
                      <a:pt x="74" y="63"/>
                    </a:cubicBezTo>
                    <a:cubicBezTo>
                      <a:pt x="70" y="62"/>
                      <a:pt x="67" y="61"/>
                      <a:pt x="64" y="59"/>
                    </a:cubicBezTo>
                    <a:close/>
                    <a:moveTo>
                      <a:pt x="110" y="35"/>
                    </a:moveTo>
                    <a:cubicBezTo>
                      <a:pt x="112" y="38"/>
                      <a:pt x="116" y="39"/>
                      <a:pt x="119" y="41"/>
                    </a:cubicBezTo>
                    <a:cubicBezTo>
                      <a:pt x="121" y="42"/>
                      <a:pt x="114" y="39"/>
                      <a:pt x="114" y="39"/>
                    </a:cubicBezTo>
                    <a:cubicBezTo>
                      <a:pt x="112" y="38"/>
                      <a:pt x="109" y="37"/>
                      <a:pt x="107" y="36"/>
                    </a:cubicBezTo>
                    <a:cubicBezTo>
                      <a:pt x="108" y="35"/>
                      <a:pt x="109" y="35"/>
                      <a:pt x="110" y="35"/>
                    </a:cubicBezTo>
                    <a:close/>
                    <a:moveTo>
                      <a:pt x="125" y="32"/>
                    </a:moveTo>
                    <a:cubicBezTo>
                      <a:pt x="125" y="32"/>
                      <a:pt x="125" y="33"/>
                      <a:pt x="125" y="34"/>
                    </a:cubicBezTo>
                    <a:cubicBezTo>
                      <a:pt x="125" y="33"/>
                      <a:pt x="125" y="33"/>
                      <a:pt x="124" y="33"/>
                    </a:cubicBezTo>
                    <a:cubicBezTo>
                      <a:pt x="124" y="33"/>
                      <a:pt x="123" y="33"/>
                      <a:pt x="123" y="34"/>
                    </a:cubicBezTo>
                    <a:cubicBezTo>
                      <a:pt x="124" y="36"/>
                      <a:pt x="122" y="33"/>
                      <a:pt x="122" y="33"/>
                    </a:cubicBezTo>
                    <a:cubicBezTo>
                      <a:pt x="121" y="33"/>
                      <a:pt x="121" y="33"/>
                      <a:pt x="121" y="33"/>
                    </a:cubicBezTo>
                    <a:cubicBezTo>
                      <a:pt x="122" y="34"/>
                      <a:pt x="123" y="36"/>
                      <a:pt x="124" y="37"/>
                    </a:cubicBezTo>
                    <a:cubicBezTo>
                      <a:pt x="123" y="36"/>
                      <a:pt x="122" y="35"/>
                      <a:pt x="121" y="35"/>
                    </a:cubicBezTo>
                    <a:cubicBezTo>
                      <a:pt x="120" y="35"/>
                      <a:pt x="120" y="35"/>
                      <a:pt x="120" y="35"/>
                    </a:cubicBezTo>
                    <a:cubicBezTo>
                      <a:pt x="120" y="34"/>
                      <a:pt x="119" y="34"/>
                      <a:pt x="119" y="34"/>
                    </a:cubicBezTo>
                    <a:cubicBezTo>
                      <a:pt x="118" y="34"/>
                      <a:pt x="118" y="34"/>
                      <a:pt x="118" y="34"/>
                    </a:cubicBezTo>
                    <a:cubicBezTo>
                      <a:pt x="119" y="35"/>
                      <a:pt x="125" y="39"/>
                      <a:pt x="122" y="37"/>
                    </a:cubicBezTo>
                    <a:cubicBezTo>
                      <a:pt x="120" y="36"/>
                      <a:pt x="118" y="35"/>
                      <a:pt x="116" y="35"/>
                    </a:cubicBezTo>
                    <a:cubicBezTo>
                      <a:pt x="116" y="35"/>
                      <a:pt x="116" y="35"/>
                      <a:pt x="116" y="36"/>
                    </a:cubicBezTo>
                    <a:cubicBezTo>
                      <a:pt x="117" y="36"/>
                      <a:pt x="118" y="37"/>
                      <a:pt x="119" y="38"/>
                    </a:cubicBezTo>
                    <a:cubicBezTo>
                      <a:pt x="120" y="39"/>
                      <a:pt x="123" y="40"/>
                      <a:pt x="119" y="39"/>
                    </a:cubicBezTo>
                    <a:cubicBezTo>
                      <a:pt x="117" y="38"/>
                      <a:pt x="114" y="36"/>
                      <a:pt x="111" y="35"/>
                    </a:cubicBezTo>
                    <a:cubicBezTo>
                      <a:pt x="116" y="34"/>
                      <a:pt x="120" y="33"/>
                      <a:pt x="125" y="32"/>
                    </a:cubicBezTo>
                    <a:close/>
                    <a:moveTo>
                      <a:pt x="165" y="9"/>
                    </a:moveTo>
                    <a:cubicBezTo>
                      <a:pt x="161" y="13"/>
                      <a:pt x="159" y="18"/>
                      <a:pt x="154" y="22"/>
                    </a:cubicBezTo>
                    <a:cubicBezTo>
                      <a:pt x="151" y="24"/>
                      <a:pt x="148" y="27"/>
                      <a:pt x="144" y="28"/>
                    </a:cubicBezTo>
                    <a:cubicBezTo>
                      <a:pt x="140" y="28"/>
                      <a:pt x="137" y="28"/>
                      <a:pt x="133" y="29"/>
                    </a:cubicBezTo>
                    <a:cubicBezTo>
                      <a:pt x="133" y="29"/>
                      <a:pt x="133" y="29"/>
                      <a:pt x="133" y="29"/>
                    </a:cubicBezTo>
                    <a:cubicBezTo>
                      <a:pt x="134" y="29"/>
                      <a:pt x="134" y="29"/>
                      <a:pt x="134" y="28"/>
                    </a:cubicBezTo>
                    <a:cubicBezTo>
                      <a:pt x="134" y="21"/>
                      <a:pt x="144" y="20"/>
                      <a:pt x="148" y="18"/>
                    </a:cubicBezTo>
                    <a:cubicBezTo>
                      <a:pt x="154" y="16"/>
                      <a:pt x="159" y="11"/>
                      <a:pt x="165" y="8"/>
                    </a:cubicBezTo>
                    <a:cubicBezTo>
                      <a:pt x="165" y="8"/>
                      <a:pt x="165" y="9"/>
                      <a:pt x="165" y="9"/>
                    </a:cubicBezTo>
                    <a:close/>
                    <a:moveTo>
                      <a:pt x="147" y="30"/>
                    </a:moveTo>
                    <a:cubicBezTo>
                      <a:pt x="150" y="29"/>
                      <a:pt x="153" y="26"/>
                      <a:pt x="156" y="24"/>
                    </a:cubicBezTo>
                    <a:cubicBezTo>
                      <a:pt x="159" y="22"/>
                      <a:pt x="161" y="19"/>
                      <a:pt x="162" y="17"/>
                    </a:cubicBezTo>
                    <a:cubicBezTo>
                      <a:pt x="162" y="18"/>
                      <a:pt x="162" y="20"/>
                      <a:pt x="161" y="21"/>
                    </a:cubicBezTo>
                    <a:cubicBezTo>
                      <a:pt x="158" y="27"/>
                      <a:pt x="152" y="29"/>
                      <a:pt x="145" y="30"/>
                    </a:cubicBezTo>
                    <a:cubicBezTo>
                      <a:pt x="146" y="30"/>
                      <a:pt x="146" y="30"/>
                      <a:pt x="147" y="30"/>
                    </a:cubicBezTo>
                    <a:close/>
                    <a:moveTo>
                      <a:pt x="160" y="7"/>
                    </a:moveTo>
                    <a:cubicBezTo>
                      <a:pt x="155" y="11"/>
                      <a:pt x="149" y="15"/>
                      <a:pt x="143" y="17"/>
                    </a:cubicBezTo>
                    <a:cubicBezTo>
                      <a:pt x="140" y="18"/>
                      <a:pt x="136" y="19"/>
                      <a:pt x="134" y="21"/>
                    </a:cubicBezTo>
                    <a:cubicBezTo>
                      <a:pt x="136" y="16"/>
                      <a:pt x="140" y="12"/>
                      <a:pt x="145" y="10"/>
                    </a:cubicBezTo>
                    <a:cubicBezTo>
                      <a:pt x="150" y="8"/>
                      <a:pt x="155" y="8"/>
                      <a:pt x="160" y="7"/>
                    </a:cubicBezTo>
                    <a:close/>
                    <a:moveTo>
                      <a:pt x="130" y="30"/>
                    </a:moveTo>
                    <a:cubicBezTo>
                      <a:pt x="130" y="30"/>
                      <a:pt x="130" y="30"/>
                      <a:pt x="130" y="30"/>
                    </a:cubicBezTo>
                    <a:cubicBezTo>
                      <a:pt x="131" y="31"/>
                      <a:pt x="132" y="32"/>
                      <a:pt x="133" y="33"/>
                    </a:cubicBezTo>
                    <a:cubicBezTo>
                      <a:pt x="132" y="34"/>
                      <a:pt x="132" y="35"/>
                      <a:pt x="131" y="36"/>
                    </a:cubicBezTo>
                    <a:cubicBezTo>
                      <a:pt x="131" y="36"/>
                      <a:pt x="131" y="36"/>
                      <a:pt x="130" y="35"/>
                    </a:cubicBezTo>
                    <a:cubicBezTo>
                      <a:pt x="129" y="35"/>
                      <a:pt x="128" y="33"/>
                      <a:pt x="128" y="31"/>
                    </a:cubicBezTo>
                    <a:cubicBezTo>
                      <a:pt x="128" y="31"/>
                      <a:pt x="129" y="30"/>
                      <a:pt x="130" y="30"/>
                    </a:cubicBezTo>
                    <a:close/>
                    <a:moveTo>
                      <a:pt x="145" y="33"/>
                    </a:moveTo>
                    <a:cubicBezTo>
                      <a:pt x="150" y="33"/>
                      <a:pt x="154" y="31"/>
                      <a:pt x="159" y="28"/>
                    </a:cubicBezTo>
                    <a:cubicBezTo>
                      <a:pt x="161" y="26"/>
                      <a:pt x="163" y="23"/>
                      <a:pt x="165" y="20"/>
                    </a:cubicBezTo>
                    <a:cubicBezTo>
                      <a:pt x="165" y="18"/>
                      <a:pt x="166" y="16"/>
                      <a:pt x="166" y="13"/>
                    </a:cubicBezTo>
                    <a:cubicBezTo>
                      <a:pt x="166" y="16"/>
                      <a:pt x="166" y="19"/>
                      <a:pt x="165" y="22"/>
                    </a:cubicBezTo>
                    <a:cubicBezTo>
                      <a:pt x="163" y="32"/>
                      <a:pt x="154" y="34"/>
                      <a:pt x="145" y="33"/>
                    </a:cubicBezTo>
                    <a:close/>
                    <a:moveTo>
                      <a:pt x="153" y="5"/>
                    </a:moveTo>
                    <a:cubicBezTo>
                      <a:pt x="149" y="6"/>
                      <a:pt x="145" y="6"/>
                      <a:pt x="142" y="8"/>
                    </a:cubicBezTo>
                    <a:cubicBezTo>
                      <a:pt x="143" y="7"/>
                      <a:pt x="144" y="7"/>
                      <a:pt x="145" y="6"/>
                    </a:cubicBezTo>
                    <a:cubicBezTo>
                      <a:pt x="148" y="6"/>
                      <a:pt x="150" y="5"/>
                      <a:pt x="153" y="5"/>
                    </a:cubicBezTo>
                    <a:close/>
                    <a:moveTo>
                      <a:pt x="22" y="58"/>
                    </a:moveTo>
                    <a:cubicBezTo>
                      <a:pt x="31" y="55"/>
                      <a:pt x="40" y="52"/>
                      <a:pt x="49" y="50"/>
                    </a:cubicBezTo>
                    <a:cubicBezTo>
                      <a:pt x="68" y="44"/>
                      <a:pt x="87" y="40"/>
                      <a:pt x="106" y="36"/>
                    </a:cubicBezTo>
                    <a:cubicBezTo>
                      <a:pt x="106" y="36"/>
                      <a:pt x="106" y="36"/>
                      <a:pt x="106" y="36"/>
                    </a:cubicBezTo>
                    <a:cubicBezTo>
                      <a:pt x="109" y="38"/>
                      <a:pt x="113" y="41"/>
                      <a:pt x="116" y="42"/>
                    </a:cubicBezTo>
                    <a:cubicBezTo>
                      <a:pt x="111" y="41"/>
                      <a:pt x="108" y="38"/>
                      <a:pt x="103" y="37"/>
                    </a:cubicBezTo>
                    <a:cubicBezTo>
                      <a:pt x="102" y="37"/>
                      <a:pt x="102" y="38"/>
                      <a:pt x="102" y="38"/>
                    </a:cubicBezTo>
                    <a:cubicBezTo>
                      <a:pt x="104" y="39"/>
                      <a:pt x="106" y="40"/>
                      <a:pt x="108" y="41"/>
                    </a:cubicBezTo>
                    <a:cubicBezTo>
                      <a:pt x="110" y="42"/>
                      <a:pt x="116" y="45"/>
                      <a:pt x="109" y="43"/>
                    </a:cubicBezTo>
                    <a:cubicBezTo>
                      <a:pt x="106" y="42"/>
                      <a:pt x="103" y="40"/>
                      <a:pt x="99" y="39"/>
                    </a:cubicBezTo>
                    <a:cubicBezTo>
                      <a:pt x="99" y="39"/>
                      <a:pt x="98" y="39"/>
                      <a:pt x="99" y="39"/>
                    </a:cubicBezTo>
                    <a:cubicBezTo>
                      <a:pt x="100" y="41"/>
                      <a:pt x="102" y="42"/>
                      <a:pt x="104" y="43"/>
                    </a:cubicBezTo>
                    <a:cubicBezTo>
                      <a:pt x="101" y="41"/>
                      <a:pt x="98" y="40"/>
                      <a:pt x="94" y="39"/>
                    </a:cubicBezTo>
                    <a:cubicBezTo>
                      <a:pt x="94" y="39"/>
                      <a:pt x="93" y="39"/>
                      <a:pt x="94" y="40"/>
                    </a:cubicBezTo>
                    <a:cubicBezTo>
                      <a:pt x="99" y="43"/>
                      <a:pt x="104" y="46"/>
                      <a:pt x="110" y="49"/>
                    </a:cubicBezTo>
                    <a:cubicBezTo>
                      <a:pt x="105" y="46"/>
                      <a:pt x="98" y="43"/>
                      <a:pt x="92" y="42"/>
                    </a:cubicBezTo>
                    <a:cubicBezTo>
                      <a:pt x="92" y="42"/>
                      <a:pt x="92" y="43"/>
                      <a:pt x="92" y="43"/>
                    </a:cubicBezTo>
                    <a:cubicBezTo>
                      <a:pt x="94" y="44"/>
                      <a:pt x="97" y="46"/>
                      <a:pt x="99" y="47"/>
                    </a:cubicBezTo>
                    <a:cubicBezTo>
                      <a:pt x="99" y="47"/>
                      <a:pt x="100" y="47"/>
                      <a:pt x="100" y="48"/>
                    </a:cubicBezTo>
                    <a:cubicBezTo>
                      <a:pt x="96" y="45"/>
                      <a:pt x="91" y="43"/>
                      <a:pt x="86" y="42"/>
                    </a:cubicBezTo>
                    <a:cubicBezTo>
                      <a:pt x="86" y="42"/>
                      <a:pt x="85" y="43"/>
                      <a:pt x="86" y="43"/>
                    </a:cubicBezTo>
                    <a:cubicBezTo>
                      <a:pt x="88" y="45"/>
                      <a:pt x="90" y="46"/>
                      <a:pt x="92" y="47"/>
                    </a:cubicBezTo>
                    <a:cubicBezTo>
                      <a:pt x="93" y="48"/>
                      <a:pt x="94" y="49"/>
                      <a:pt x="96" y="49"/>
                    </a:cubicBezTo>
                    <a:cubicBezTo>
                      <a:pt x="96" y="49"/>
                      <a:pt x="102" y="53"/>
                      <a:pt x="97" y="51"/>
                    </a:cubicBezTo>
                    <a:cubicBezTo>
                      <a:pt x="91" y="48"/>
                      <a:pt x="86" y="44"/>
                      <a:pt x="79" y="43"/>
                    </a:cubicBezTo>
                    <a:cubicBezTo>
                      <a:pt x="78" y="43"/>
                      <a:pt x="78" y="43"/>
                      <a:pt x="78" y="43"/>
                    </a:cubicBezTo>
                    <a:cubicBezTo>
                      <a:pt x="83" y="48"/>
                      <a:pt x="88" y="49"/>
                      <a:pt x="93" y="52"/>
                    </a:cubicBezTo>
                    <a:cubicBezTo>
                      <a:pt x="98" y="55"/>
                      <a:pt x="93" y="53"/>
                      <a:pt x="92" y="52"/>
                    </a:cubicBezTo>
                    <a:cubicBezTo>
                      <a:pt x="90" y="51"/>
                      <a:pt x="88" y="50"/>
                      <a:pt x="86" y="49"/>
                    </a:cubicBezTo>
                    <a:cubicBezTo>
                      <a:pt x="83" y="47"/>
                      <a:pt x="80" y="46"/>
                      <a:pt x="76" y="45"/>
                    </a:cubicBezTo>
                    <a:cubicBezTo>
                      <a:pt x="76" y="45"/>
                      <a:pt x="75" y="45"/>
                      <a:pt x="76" y="46"/>
                    </a:cubicBezTo>
                    <a:cubicBezTo>
                      <a:pt x="78" y="48"/>
                      <a:pt x="81" y="50"/>
                      <a:pt x="84" y="52"/>
                    </a:cubicBezTo>
                    <a:cubicBezTo>
                      <a:pt x="81" y="50"/>
                      <a:pt x="77" y="49"/>
                      <a:pt x="73" y="48"/>
                    </a:cubicBezTo>
                    <a:cubicBezTo>
                      <a:pt x="72" y="48"/>
                      <a:pt x="72" y="48"/>
                      <a:pt x="73" y="49"/>
                    </a:cubicBezTo>
                    <a:cubicBezTo>
                      <a:pt x="76" y="51"/>
                      <a:pt x="80" y="53"/>
                      <a:pt x="83" y="55"/>
                    </a:cubicBezTo>
                    <a:cubicBezTo>
                      <a:pt x="84" y="56"/>
                      <a:pt x="85" y="57"/>
                      <a:pt x="86" y="57"/>
                    </a:cubicBezTo>
                    <a:cubicBezTo>
                      <a:pt x="86" y="58"/>
                      <a:pt x="86" y="58"/>
                      <a:pt x="87" y="58"/>
                    </a:cubicBezTo>
                    <a:cubicBezTo>
                      <a:pt x="85" y="57"/>
                      <a:pt x="84" y="56"/>
                      <a:pt x="82" y="56"/>
                    </a:cubicBezTo>
                    <a:cubicBezTo>
                      <a:pt x="77" y="52"/>
                      <a:pt x="72" y="48"/>
                      <a:pt x="65" y="48"/>
                    </a:cubicBezTo>
                    <a:cubicBezTo>
                      <a:pt x="65" y="48"/>
                      <a:pt x="64" y="49"/>
                      <a:pt x="65" y="49"/>
                    </a:cubicBezTo>
                    <a:cubicBezTo>
                      <a:pt x="67" y="51"/>
                      <a:pt x="69" y="53"/>
                      <a:pt x="72" y="54"/>
                    </a:cubicBezTo>
                    <a:cubicBezTo>
                      <a:pt x="68" y="52"/>
                      <a:pt x="64" y="51"/>
                      <a:pt x="60" y="50"/>
                    </a:cubicBezTo>
                    <a:cubicBezTo>
                      <a:pt x="60" y="50"/>
                      <a:pt x="60" y="50"/>
                      <a:pt x="60" y="50"/>
                    </a:cubicBezTo>
                    <a:cubicBezTo>
                      <a:pt x="62" y="52"/>
                      <a:pt x="65" y="54"/>
                      <a:pt x="67" y="56"/>
                    </a:cubicBezTo>
                    <a:cubicBezTo>
                      <a:pt x="66" y="56"/>
                      <a:pt x="65" y="55"/>
                      <a:pt x="64" y="54"/>
                    </a:cubicBezTo>
                    <a:cubicBezTo>
                      <a:pt x="60" y="52"/>
                      <a:pt x="57" y="50"/>
                      <a:pt x="52" y="50"/>
                    </a:cubicBezTo>
                    <a:cubicBezTo>
                      <a:pt x="52" y="50"/>
                      <a:pt x="52" y="50"/>
                      <a:pt x="52" y="51"/>
                    </a:cubicBezTo>
                    <a:cubicBezTo>
                      <a:pt x="54" y="52"/>
                      <a:pt x="55" y="53"/>
                      <a:pt x="56" y="54"/>
                    </a:cubicBezTo>
                    <a:cubicBezTo>
                      <a:pt x="54" y="53"/>
                      <a:pt x="52" y="52"/>
                      <a:pt x="49" y="51"/>
                    </a:cubicBezTo>
                    <a:cubicBezTo>
                      <a:pt x="49" y="51"/>
                      <a:pt x="49" y="51"/>
                      <a:pt x="49" y="51"/>
                    </a:cubicBezTo>
                    <a:cubicBezTo>
                      <a:pt x="55" y="58"/>
                      <a:pt x="64" y="61"/>
                      <a:pt x="72" y="67"/>
                    </a:cubicBezTo>
                    <a:cubicBezTo>
                      <a:pt x="70" y="66"/>
                      <a:pt x="68" y="65"/>
                      <a:pt x="66" y="64"/>
                    </a:cubicBezTo>
                    <a:cubicBezTo>
                      <a:pt x="63" y="63"/>
                      <a:pt x="61" y="62"/>
                      <a:pt x="59" y="60"/>
                    </a:cubicBezTo>
                    <a:cubicBezTo>
                      <a:pt x="54" y="58"/>
                      <a:pt x="49" y="55"/>
                      <a:pt x="44" y="53"/>
                    </a:cubicBezTo>
                    <a:cubicBezTo>
                      <a:pt x="44" y="53"/>
                      <a:pt x="43" y="53"/>
                      <a:pt x="44" y="54"/>
                    </a:cubicBezTo>
                    <a:cubicBezTo>
                      <a:pt x="45" y="55"/>
                      <a:pt x="46" y="57"/>
                      <a:pt x="48" y="58"/>
                    </a:cubicBezTo>
                    <a:cubicBezTo>
                      <a:pt x="45" y="57"/>
                      <a:pt x="42" y="56"/>
                      <a:pt x="40" y="55"/>
                    </a:cubicBezTo>
                    <a:cubicBezTo>
                      <a:pt x="39" y="55"/>
                      <a:pt x="39" y="55"/>
                      <a:pt x="39" y="56"/>
                    </a:cubicBezTo>
                    <a:cubicBezTo>
                      <a:pt x="41" y="58"/>
                      <a:pt x="42" y="59"/>
                      <a:pt x="44" y="61"/>
                    </a:cubicBezTo>
                    <a:cubicBezTo>
                      <a:pt x="41" y="60"/>
                      <a:pt x="39" y="59"/>
                      <a:pt x="36" y="58"/>
                    </a:cubicBezTo>
                    <a:cubicBezTo>
                      <a:pt x="36" y="58"/>
                      <a:pt x="36" y="59"/>
                      <a:pt x="36" y="59"/>
                    </a:cubicBezTo>
                    <a:cubicBezTo>
                      <a:pt x="37" y="59"/>
                      <a:pt x="37" y="60"/>
                      <a:pt x="38" y="61"/>
                    </a:cubicBezTo>
                    <a:cubicBezTo>
                      <a:pt x="36" y="60"/>
                      <a:pt x="34" y="60"/>
                      <a:pt x="32" y="59"/>
                    </a:cubicBezTo>
                    <a:cubicBezTo>
                      <a:pt x="32" y="59"/>
                      <a:pt x="32" y="60"/>
                      <a:pt x="32" y="60"/>
                    </a:cubicBezTo>
                    <a:cubicBezTo>
                      <a:pt x="33" y="61"/>
                      <a:pt x="34" y="62"/>
                      <a:pt x="35" y="64"/>
                    </a:cubicBezTo>
                    <a:cubicBezTo>
                      <a:pt x="32" y="62"/>
                      <a:pt x="29" y="60"/>
                      <a:pt x="26" y="59"/>
                    </a:cubicBezTo>
                    <a:cubicBezTo>
                      <a:pt x="26" y="59"/>
                      <a:pt x="25" y="60"/>
                      <a:pt x="25" y="60"/>
                    </a:cubicBezTo>
                    <a:cubicBezTo>
                      <a:pt x="26" y="61"/>
                      <a:pt x="27" y="61"/>
                      <a:pt x="28" y="62"/>
                    </a:cubicBezTo>
                    <a:cubicBezTo>
                      <a:pt x="26" y="61"/>
                      <a:pt x="24" y="61"/>
                      <a:pt x="22" y="60"/>
                    </a:cubicBezTo>
                    <a:cubicBezTo>
                      <a:pt x="22" y="60"/>
                      <a:pt x="22" y="60"/>
                      <a:pt x="22" y="61"/>
                    </a:cubicBezTo>
                    <a:cubicBezTo>
                      <a:pt x="24" y="63"/>
                      <a:pt x="26" y="65"/>
                      <a:pt x="28" y="67"/>
                    </a:cubicBezTo>
                    <a:cubicBezTo>
                      <a:pt x="26" y="65"/>
                      <a:pt x="24" y="65"/>
                      <a:pt x="22" y="64"/>
                    </a:cubicBezTo>
                    <a:cubicBezTo>
                      <a:pt x="21" y="64"/>
                      <a:pt x="21" y="64"/>
                      <a:pt x="21" y="64"/>
                    </a:cubicBezTo>
                    <a:cubicBezTo>
                      <a:pt x="23" y="66"/>
                      <a:pt x="24" y="68"/>
                      <a:pt x="26" y="69"/>
                    </a:cubicBezTo>
                    <a:cubicBezTo>
                      <a:pt x="24" y="68"/>
                      <a:pt x="21" y="67"/>
                      <a:pt x="19" y="67"/>
                    </a:cubicBezTo>
                    <a:cubicBezTo>
                      <a:pt x="19" y="67"/>
                      <a:pt x="19" y="67"/>
                      <a:pt x="19" y="68"/>
                    </a:cubicBezTo>
                    <a:cubicBezTo>
                      <a:pt x="20" y="69"/>
                      <a:pt x="21" y="70"/>
                      <a:pt x="22" y="71"/>
                    </a:cubicBezTo>
                    <a:cubicBezTo>
                      <a:pt x="20" y="70"/>
                      <a:pt x="18" y="69"/>
                      <a:pt x="16" y="68"/>
                    </a:cubicBezTo>
                    <a:cubicBezTo>
                      <a:pt x="15" y="68"/>
                      <a:pt x="15" y="68"/>
                      <a:pt x="15" y="69"/>
                    </a:cubicBezTo>
                    <a:cubicBezTo>
                      <a:pt x="16" y="69"/>
                      <a:pt x="17" y="70"/>
                      <a:pt x="17" y="71"/>
                    </a:cubicBezTo>
                    <a:cubicBezTo>
                      <a:pt x="15" y="69"/>
                      <a:pt x="13" y="68"/>
                      <a:pt x="10" y="67"/>
                    </a:cubicBezTo>
                    <a:cubicBezTo>
                      <a:pt x="10" y="67"/>
                      <a:pt x="9" y="68"/>
                      <a:pt x="9" y="68"/>
                    </a:cubicBezTo>
                    <a:cubicBezTo>
                      <a:pt x="10" y="69"/>
                      <a:pt x="10" y="69"/>
                      <a:pt x="11" y="70"/>
                    </a:cubicBezTo>
                    <a:cubicBezTo>
                      <a:pt x="10" y="69"/>
                      <a:pt x="8" y="69"/>
                      <a:pt x="7" y="69"/>
                    </a:cubicBezTo>
                    <a:cubicBezTo>
                      <a:pt x="7" y="69"/>
                      <a:pt x="6" y="69"/>
                      <a:pt x="7" y="69"/>
                    </a:cubicBezTo>
                    <a:cubicBezTo>
                      <a:pt x="8" y="71"/>
                      <a:pt x="9" y="72"/>
                      <a:pt x="10" y="73"/>
                    </a:cubicBezTo>
                    <a:cubicBezTo>
                      <a:pt x="9" y="72"/>
                      <a:pt x="8" y="72"/>
                      <a:pt x="6" y="71"/>
                    </a:cubicBezTo>
                    <a:cubicBezTo>
                      <a:pt x="6" y="71"/>
                      <a:pt x="6" y="71"/>
                      <a:pt x="6" y="72"/>
                    </a:cubicBezTo>
                    <a:cubicBezTo>
                      <a:pt x="7" y="74"/>
                      <a:pt x="9" y="75"/>
                      <a:pt x="11" y="77"/>
                    </a:cubicBezTo>
                    <a:cubicBezTo>
                      <a:pt x="9" y="76"/>
                      <a:pt x="7" y="75"/>
                      <a:pt x="5" y="73"/>
                    </a:cubicBezTo>
                    <a:cubicBezTo>
                      <a:pt x="5" y="73"/>
                      <a:pt x="5" y="73"/>
                      <a:pt x="4" y="73"/>
                    </a:cubicBezTo>
                    <a:cubicBezTo>
                      <a:pt x="2" y="66"/>
                      <a:pt x="17" y="60"/>
                      <a:pt x="22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7" name="Freeform 125"/>
              <p:cNvSpPr>
                <a:spLocks noEditPoints="1"/>
              </p:cNvSpPr>
              <p:nvPr/>
            </p:nvSpPr>
            <p:spPr bwMode="auto">
              <a:xfrm>
                <a:off x="1188412" y="2614030"/>
                <a:ext cx="337660" cy="164733"/>
              </a:xfrm>
              <a:custGeom>
                <a:avLst/>
                <a:gdLst>
                  <a:gd name="T0" fmla="*/ 172 w 174"/>
                  <a:gd name="T1" fmla="*/ 6 h 85"/>
                  <a:gd name="T2" fmla="*/ 129 w 174"/>
                  <a:gd name="T3" fmla="*/ 28 h 85"/>
                  <a:gd name="T4" fmla="*/ 62 w 174"/>
                  <a:gd name="T5" fmla="*/ 77 h 85"/>
                  <a:gd name="T6" fmla="*/ 32 w 174"/>
                  <a:gd name="T7" fmla="*/ 70 h 85"/>
                  <a:gd name="T8" fmla="*/ 29 w 174"/>
                  <a:gd name="T9" fmla="*/ 64 h 85"/>
                  <a:gd name="T10" fmla="*/ 39 w 174"/>
                  <a:gd name="T11" fmla="*/ 67 h 85"/>
                  <a:gd name="T12" fmla="*/ 34 w 174"/>
                  <a:gd name="T13" fmla="*/ 62 h 85"/>
                  <a:gd name="T14" fmla="*/ 38 w 174"/>
                  <a:gd name="T15" fmla="*/ 60 h 85"/>
                  <a:gd name="T16" fmla="*/ 59 w 174"/>
                  <a:gd name="T17" fmla="*/ 69 h 85"/>
                  <a:gd name="T18" fmla="*/ 63 w 174"/>
                  <a:gd name="T19" fmla="*/ 67 h 85"/>
                  <a:gd name="T20" fmla="*/ 50 w 174"/>
                  <a:gd name="T21" fmla="*/ 57 h 85"/>
                  <a:gd name="T22" fmla="*/ 75 w 174"/>
                  <a:gd name="T23" fmla="*/ 65 h 85"/>
                  <a:gd name="T24" fmla="*/ 79 w 174"/>
                  <a:gd name="T25" fmla="*/ 63 h 85"/>
                  <a:gd name="T26" fmla="*/ 84 w 174"/>
                  <a:gd name="T27" fmla="*/ 62 h 85"/>
                  <a:gd name="T28" fmla="*/ 89 w 174"/>
                  <a:gd name="T29" fmla="*/ 59 h 85"/>
                  <a:gd name="T30" fmla="*/ 77 w 174"/>
                  <a:gd name="T31" fmla="*/ 46 h 85"/>
                  <a:gd name="T32" fmla="*/ 82 w 174"/>
                  <a:gd name="T33" fmla="*/ 45 h 85"/>
                  <a:gd name="T34" fmla="*/ 106 w 174"/>
                  <a:gd name="T35" fmla="*/ 51 h 85"/>
                  <a:gd name="T36" fmla="*/ 96 w 174"/>
                  <a:gd name="T37" fmla="*/ 40 h 85"/>
                  <a:gd name="T38" fmla="*/ 114 w 174"/>
                  <a:gd name="T39" fmla="*/ 45 h 85"/>
                  <a:gd name="T40" fmla="*/ 121 w 174"/>
                  <a:gd name="T41" fmla="*/ 42 h 85"/>
                  <a:gd name="T42" fmla="*/ 124 w 174"/>
                  <a:gd name="T43" fmla="*/ 39 h 85"/>
                  <a:gd name="T44" fmla="*/ 125 w 174"/>
                  <a:gd name="T45" fmla="*/ 36 h 85"/>
                  <a:gd name="T46" fmla="*/ 5 w 174"/>
                  <a:gd name="T47" fmla="*/ 74 h 85"/>
                  <a:gd name="T48" fmla="*/ 13 w 174"/>
                  <a:gd name="T49" fmla="*/ 79 h 85"/>
                  <a:gd name="T50" fmla="*/ 7 w 174"/>
                  <a:gd name="T51" fmla="*/ 72 h 85"/>
                  <a:gd name="T52" fmla="*/ 10 w 174"/>
                  <a:gd name="T53" fmla="*/ 71 h 85"/>
                  <a:gd name="T54" fmla="*/ 14 w 174"/>
                  <a:gd name="T55" fmla="*/ 70 h 85"/>
                  <a:gd name="T56" fmla="*/ 22 w 174"/>
                  <a:gd name="T57" fmla="*/ 72 h 85"/>
                  <a:gd name="T58" fmla="*/ 21 w 174"/>
                  <a:gd name="T59" fmla="*/ 68 h 85"/>
                  <a:gd name="T60" fmla="*/ 20 w 174"/>
                  <a:gd name="T61" fmla="*/ 77 h 85"/>
                  <a:gd name="T62" fmla="*/ 41 w 174"/>
                  <a:gd name="T63" fmla="*/ 72 h 85"/>
                  <a:gd name="T64" fmla="*/ 110 w 174"/>
                  <a:gd name="T65" fmla="*/ 35 h 85"/>
                  <a:gd name="T66" fmla="*/ 125 w 174"/>
                  <a:gd name="T67" fmla="*/ 34 h 85"/>
                  <a:gd name="T68" fmla="*/ 121 w 174"/>
                  <a:gd name="T69" fmla="*/ 35 h 85"/>
                  <a:gd name="T70" fmla="*/ 116 w 174"/>
                  <a:gd name="T71" fmla="*/ 36 h 85"/>
                  <a:gd name="T72" fmla="*/ 155 w 174"/>
                  <a:gd name="T73" fmla="*/ 22 h 85"/>
                  <a:gd name="T74" fmla="*/ 165 w 174"/>
                  <a:gd name="T75" fmla="*/ 8 h 85"/>
                  <a:gd name="T76" fmla="*/ 146 w 174"/>
                  <a:gd name="T77" fmla="*/ 30 h 85"/>
                  <a:gd name="T78" fmla="*/ 160 w 174"/>
                  <a:gd name="T79" fmla="*/ 8 h 85"/>
                  <a:gd name="T80" fmla="*/ 128 w 174"/>
                  <a:gd name="T81" fmla="*/ 31 h 85"/>
                  <a:gd name="T82" fmla="*/ 165 w 174"/>
                  <a:gd name="T83" fmla="*/ 22 h 85"/>
                  <a:gd name="T84" fmla="*/ 22 w 174"/>
                  <a:gd name="T85" fmla="*/ 59 h 85"/>
                  <a:gd name="T86" fmla="*/ 103 w 174"/>
                  <a:gd name="T87" fmla="*/ 38 h 85"/>
                  <a:gd name="T88" fmla="*/ 94 w 174"/>
                  <a:gd name="T89" fmla="*/ 39 h 85"/>
                  <a:gd name="T90" fmla="*/ 100 w 174"/>
                  <a:gd name="T91" fmla="*/ 48 h 85"/>
                  <a:gd name="T92" fmla="*/ 79 w 174"/>
                  <a:gd name="T93" fmla="*/ 43 h 85"/>
                  <a:gd name="T94" fmla="*/ 76 w 174"/>
                  <a:gd name="T95" fmla="*/ 46 h 85"/>
                  <a:gd name="T96" fmla="*/ 87 w 174"/>
                  <a:gd name="T97" fmla="*/ 58 h 85"/>
                  <a:gd name="T98" fmla="*/ 60 w 174"/>
                  <a:gd name="T99" fmla="*/ 50 h 85"/>
                  <a:gd name="T100" fmla="*/ 49 w 174"/>
                  <a:gd name="T101" fmla="*/ 51 h 85"/>
                  <a:gd name="T102" fmla="*/ 44 w 174"/>
                  <a:gd name="T103" fmla="*/ 54 h 85"/>
                  <a:gd name="T104" fmla="*/ 36 w 174"/>
                  <a:gd name="T105" fmla="*/ 59 h 85"/>
                  <a:gd name="T106" fmla="*/ 26 w 174"/>
                  <a:gd name="T107" fmla="*/ 60 h 85"/>
                  <a:gd name="T108" fmla="*/ 21 w 174"/>
                  <a:gd name="T109" fmla="*/ 65 h 85"/>
                  <a:gd name="T110" fmla="*/ 15 w 174"/>
                  <a:gd name="T111" fmla="*/ 69 h 85"/>
                  <a:gd name="T112" fmla="*/ 7 w 174"/>
                  <a:gd name="T113" fmla="*/ 69 h 85"/>
                  <a:gd name="T114" fmla="*/ 4 w 174"/>
                  <a:gd name="T115" fmla="*/ 73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4" h="85">
                    <a:moveTo>
                      <a:pt x="129" y="42"/>
                    </a:moveTo>
                    <a:cubicBezTo>
                      <a:pt x="132" y="39"/>
                      <a:pt x="134" y="37"/>
                      <a:pt x="136" y="35"/>
                    </a:cubicBezTo>
                    <a:cubicBezTo>
                      <a:pt x="146" y="37"/>
                      <a:pt x="156" y="38"/>
                      <a:pt x="164" y="30"/>
                    </a:cubicBezTo>
                    <a:cubicBezTo>
                      <a:pt x="171" y="25"/>
                      <a:pt x="167" y="14"/>
                      <a:pt x="171" y="7"/>
                    </a:cubicBezTo>
                    <a:cubicBezTo>
                      <a:pt x="171" y="7"/>
                      <a:pt x="171" y="7"/>
                      <a:pt x="171" y="7"/>
                    </a:cubicBezTo>
                    <a:cubicBezTo>
                      <a:pt x="172" y="7"/>
                      <a:pt x="172" y="6"/>
                      <a:pt x="172" y="6"/>
                    </a:cubicBezTo>
                    <a:cubicBezTo>
                      <a:pt x="172" y="6"/>
                      <a:pt x="173" y="5"/>
                      <a:pt x="173" y="5"/>
                    </a:cubicBezTo>
                    <a:cubicBezTo>
                      <a:pt x="173" y="5"/>
                      <a:pt x="173" y="5"/>
                      <a:pt x="173" y="5"/>
                    </a:cubicBezTo>
                    <a:cubicBezTo>
                      <a:pt x="174" y="4"/>
                      <a:pt x="173" y="3"/>
                      <a:pt x="173" y="3"/>
                    </a:cubicBezTo>
                    <a:cubicBezTo>
                      <a:pt x="173" y="3"/>
                      <a:pt x="172" y="2"/>
                      <a:pt x="171" y="2"/>
                    </a:cubicBezTo>
                    <a:cubicBezTo>
                      <a:pt x="161" y="6"/>
                      <a:pt x="149" y="0"/>
                      <a:pt x="139" y="6"/>
                    </a:cubicBezTo>
                    <a:cubicBezTo>
                      <a:pt x="133" y="10"/>
                      <a:pt x="127" y="20"/>
                      <a:pt x="129" y="28"/>
                    </a:cubicBezTo>
                    <a:cubicBezTo>
                      <a:pt x="129" y="28"/>
                      <a:pt x="129" y="28"/>
                      <a:pt x="129" y="28"/>
                    </a:cubicBezTo>
                    <a:cubicBezTo>
                      <a:pt x="99" y="35"/>
                      <a:pt x="69" y="41"/>
                      <a:pt x="39" y="50"/>
                    </a:cubicBezTo>
                    <a:cubicBezTo>
                      <a:pt x="31" y="53"/>
                      <a:pt x="22" y="55"/>
                      <a:pt x="13" y="59"/>
                    </a:cubicBezTo>
                    <a:cubicBezTo>
                      <a:pt x="8" y="61"/>
                      <a:pt x="0" y="67"/>
                      <a:pt x="2" y="74"/>
                    </a:cubicBezTo>
                    <a:cubicBezTo>
                      <a:pt x="4" y="82"/>
                      <a:pt x="14" y="83"/>
                      <a:pt x="21" y="83"/>
                    </a:cubicBezTo>
                    <a:cubicBezTo>
                      <a:pt x="34" y="85"/>
                      <a:pt x="49" y="81"/>
                      <a:pt x="62" y="77"/>
                    </a:cubicBezTo>
                    <a:cubicBezTo>
                      <a:pt x="87" y="70"/>
                      <a:pt x="111" y="59"/>
                      <a:pt x="129" y="42"/>
                    </a:cubicBezTo>
                    <a:close/>
                    <a:moveTo>
                      <a:pt x="74" y="70"/>
                    </a:moveTo>
                    <a:cubicBezTo>
                      <a:pt x="63" y="74"/>
                      <a:pt x="51" y="77"/>
                      <a:pt x="39" y="79"/>
                    </a:cubicBezTo>
                    <a:cubicBezTo>
                      <a:pt x="34" y="75"/>
                      <a:pt x="29" y="71"/>
                      <a:pt x="24" y="67"/>
                    </a:cubicBezTo>
                    <a:cubicBezTo>
                      <a:pt x="22" y="65"/>
                      <a:pt x="27" y="67"/>
                      <a:pt x="27" y="67"/>
                    </a:cubicBezTo>
                    <a:cubicBezTo>
                      <a:pt x="29" y="68"/>
                      <a:pt x="31" y="69"/>
                      <a:pt x="32" y="70"/>
                    </a:cubicBezTo>
                    <a:cubicBezTo>
                      <a:pt x="35" y="72"/>
                      <a:pt x="37" y="74"/>
                      <a:pt x="40" y="76"/>
                    </a:cubicBezTo>
                    <a:cubicBezTo>
                      <a:pt x="40" y="76"/>
                      <a:pt x="41" y="76"/>
                      <a:pt x="41" y="75"/>
                    </a:cubicBezTo>
                    <a:cubicBezTo>
                      <a:pt x="38" y="73"/>
                      <a:pt x="34" y="71"/>
                      <a:pt x="31" y="69"/>
                    </a:cubicBezTo>
                    <a:cubicBezTo>
                      <a:pt x="30" y="67"/>
                      <a:pt x="28" y="66"/>
                      <a:pt x="26" y="65"/>
                    </a:cubicBezTo>
                    <a:cubicBezTo>
                      <a:pt x="26" y="64"/>
                      <a:pt x="21" y="61"/>
                      <a:pt x="25" y="62"/>
                    </a:cubicBezTo>
                    <a:cubicBezTo>
                      <a:pt x="26" y="63"/>
                      <a:pt x="28" y="63"/>
                      <a:pt x="29" y="64"/>
                    </a:cubicBezTo>
                    <a:cubicBezTo>
                      <a:pt x="33" y="68"/>
                      <a:pt x="38" y="72"/>
                      <a:pt x="44" y="74"/>
                    </a:cubicBezTo>
                    <a:cubicBezTo>
                      <a:pt x="44" y="74"/>
                      <a:pt x="45" y="73"/>
                      <a:pt x="44" y="73"/>
                    </a:cubicBezTo>
                    <a:cubicBezTo>
                      <a:pt x="40" y="70"/>
                      <a:pt x="35" y="66"/>
                      <a:pt x="30" y="64"/>
                    </a:cubicBezTo>
                    <a:cubicBezTo>
                      <a:pt x="29" y="63"/>
                      <a:pt x="29" y="63"/>
                      <a:pt x="29" y="63"/>
                    </a:cubicBezTo>
                    <a:cubicBezTo>
                      <a:pt x="27" y="61"/>
                      <a:pt x="25" y="60"/>
                      <a:pt x="29" y="61"/>
                    </a:cubicBezTo>
                    <a:cubicBezTo>
                      <a:pt x="32" y="63"/>
                      <a:pt x="36" y="65"/>
                      <a:pt x="39" y="67"/>
                    </a:cubicBezTo>
                    <a:cubicBezTo>
                      <a:pt x="40" y="68"/>
                      <a:pt x="41" y="68"/>
                      <a:pt x="43" y="69"/>
                    </a:cubicBezTo>
                    <a:cubicBezTo>
                      <a:pt x="45" y="71"/>
                      <a:pt x="47" y="72"/>
                      <a:pt x="50" y="73"/>
                    </a:cubicBezTo>
                    <a:cubicBezTo>
                      <a:pt x="50" y="74"/>
                      <a:pt x="50" y="73"/>
                      <a:pt x="50" y="73"/>
                    </a:cubicBezTo>
                    <a:cubicBezTo>
                      <a:pt x="50" y="73"/>
                      <a:pt x="49" y="72"/>
                      <a:pt x="49" y="72"/>
                    </a:cubicBezTo>
                    <a:cubicBezTo>
                      <a:pt x="49" y="72"/>
                      <a:pt x="48" y="72"/>
                      <a:pt x="48" y="72"/>
                    </a:cubicBezTo>
                    <a:cubicBezTo>
                      <a:pt x="43" y="68"/>
                      <a:pt x="38" y="66"/>
                      <a:pt x="34" y="62"/>
                    </a:cubicBezTo>
                    <a:cubicBezTo>
                      <a:pt x="32" y="60"/>
                      <a:pt x="38" y="62"/>
                      <a:pt x="38" y="62"/>
                    </a:cubicBezTo>
                    <a:cubicBezTo>
                      <a:pt x="39" y="62"/>
                      <a:pt x="39" y="62"/>
                      <a:pt x="40" y="63"/>
                    </a:cubicBezTo>
                    <a:cubicBezTo>
                      <a:pt x="44" y="66"/>
                      <a:pt x="50" y="69"/>
                      <a:pt x="55" y="73"/>
                    </a:cubicBezTo>
                    <a:cubicBezTo>
                      <a:pt x="55" y="73"/>
                      <a:pt x="56" y="72"/>
                      <a:pt x="55" y="72"/>
                    </a:cubicBezTo>
                    <a:cubicBezTo>
                      <a:pt x="50" y="69"/>
                      <a:pt x="45" y="64"/>
                      <a:pt x="40" y="62"/>
                    </a:cubicBezTo>
                    <a:cubicBezTo>
                      <a:pt x="39" y="61"/>
                      <a:pt x="38" y="60"/>
                      <a:pt x="38" y="60"/>
                    </a:cubicBezTo>
                    <a:cubicBezTo>
                      <a:pt x="37" y="59"/>
                      <a:pt x="41" y="60"/>
                      <a:pt x="42" y="61"/>
                    </a:cubicBezTo>
                    <a:cubicBezTo>
                      <a:pt x="44" y="62"/>
                      <a:pt x="46" y="63"/>
                      <a:pt x="47" y="64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50" y="65"/>
                      <a:pt x="52" y="66"/>
                      <a:pt x="54" y="67"/>
                    </a:cubicBezTo>
                    <a:cubicBezTo>
                      <a:pt x="55" y="68"/>
                      <a:pt x="57" y="69"/>
                      <a:pt x="58" y="70"/>
                    </a:cubicBezTo>
                    <a:cubicBezTo>
                      <a:pt x="59" y="70"/>
                      <a:pt x="59" y="69"/>
                      <a:pt x="59" y="69"/>
                    </a:cubicBezTo>
                    <a:cubicBezTo>
                      <a:pt x="55" y="67"/>
                      <a:pt x="52" y="65"/>
                      <a:pt x="49" y="64"/>
                    </a:cubicBezTo>
                    <a:cubicBezTo>
                      <a:pt x="47" y="62"/>
                      <a:pt x="45" y="61"/>
                      <a:pt x="43" y="59"/>
                    </a:cubicBezTo>
                    <a:cubicBezTo>
                      <a:pt x="41" y="57"/>
                      <a:pt x="39" y="56"/>
                      <a:pt x="44" y="57"/>
                    </a:cubicBezTo>
                    <a:cubicBezTo>
                      <a:pt x="46" y="58"/>
                      <a:pt x="48" y="59"/>
                      <a:pt x="50" y="61"/>
                    </a:cubicBezTo>
                    <a:cubicBezTo>
                      <a:pt x="54" y="63"/>
                      <a:pt x="58" y="65"/>
                      <a:pt x="61" y="67"/>
                    </a:cubicBezTo>
                    <a:cubicBezTo>
                      <a:pt x="62" y="67"/>
                      <a:pt x="62" y="68"/>
                      <a:pt x="63" y="67"/>
                    </a:cubicBezTo>
                    <a:cubicBezTo>
                      <a:pt x="63" y="68"/>
                      <a:pt x="63" y="68"/>
                      <a:pt x="64" y="68"/>
                    </a:cubicBezTo>
                    <a:cubicBezTo>
                      <a:pt x="64" y="69"/>
                      <a:pt x="65" y="68"/>
                      <a:pt x="64" y="68"/>
                    </a:cubicBezTo>
                    <a:cubicBezTo>
                      <a:pt x="60" y="65"/>
                      <a:pt x="56" y="63"/>
                      <a:pt x="52" y="60"/>
                    </a:cubicBezTo>
                    <a:cubicBezTo>
                      <a:pt x="51" y="60"/>
                      <a:pt x="50" y="59"/>
                      <a:pt x="49" y="59"/>
                    </a:cubicBezTo>
                    <a:cubicBezTo>
                      <a:pt x="48" y="57"/>
                      <a:pt x="46" y="56"/>
                      <a:pt x="45" y="54"/>
                    </a:cubicBezTo>
                    <a:cubicBezTo>
                      <a:pt x="46" y="55"/>
                      <a:pt x="49" y="56"/>
                      <a:pt x="50" y="57"/>
                    </a:cubicBezTo>
                    <a:cubicBezTo>
                      <a:pt x="57" y="60"/>
                      <a:pt x="65" y="65"/>
                      <a:pt x="73" y="68"/>
                    </a:cubicBezTo>
                    <a:cubicBezTo>
                      <a:pt x="74" y="68"/>
                      <a:pt x="74" y="67"/>
                      <a:pt x="74" y="67"/>
                    </a:cubicBezTo>
                    <a:cubicBezTo>
                      <a:pt x="66" y="62"/>
                      <a:pt x="57" y="58"/>
                      <a:pt x="50" y="52"/>
                    </a:cubicBezTo>
                    <a:cubicBezTo>
                      <a:pt x="52" y="53"/>
                      <a:pt x="55" y="54"/>
                      <a:pt x="57" y="55"/>
                    </a:cubicBezTo>
                    <a:cubicBezTo>
                      <a:pt x="59" y="57"/>
                      <a:pt x="61" y="58"/>
                      <a:pt x="63" y="59"/>
                    </a:cubicBezTo>
                    <a:cubicBezTo>
                      <a:pt x="67" y="62"/>
                      <a:pt x="71" y="64"/>
                      <a:pt x="75" y="65"/>
                    </a:cubicBezTo>
                    <a:cubicBezTo>
                      <a:pt x="75" y="65"/>
                      <a:pt x="76" y="64"/>
                      <a:pt x="75" y="64"/>
                    </a:cubicBezTo>
                    <a:cubicBezTo>
                      <a:pt x="68" y="60"/>
                      <a:pt x="61" y="57"/>
                      <a:pt x="55" y="52"/>
                    </a:cubicBezTo>
                    <a:cubicBezTo>
                      <a:pt x="52" y="50"/>
                      <a:pt x="57" y="52"/>
                      <a:pt x="57" y="52"/>
                    </a:cubicBezTo>
                    <a:cubicBezTo>
                      <a:pt x="59" y="53"/>
                      <a:pt x="61" y="54"/>
                      <a:pt x="62" y="55"/>
                    </a:cubicBezTo>
                    <a:cubicBezTo>
                      <a:pt x="66" y="57"/>
                      <a:pt x="69" y="58"/>
                      <a:pt x="73" y="60"/>
                    </a:cubicBezTo>
                    <a:cubicBezTo>
                      <a:pt x="75" y="61"/>
                      <a:pt x="77" y="62"/>
                      <a:pt x="79" y="63"/>
                    </a:cubicBezTo>
                    <a:cubicBezTo>
                      <a:pt x="80" y="63"/>
                      <a:pt x="80" y="62"/>
                      <a:pt x="79" y="62"/>
                    </a:cubicBezTo>
                    <a:cubicBezTo>
                      <a:pt x="77" y="61"/>
                      <a:pt x="75" y="60"/>
                      <a:pt x="73" y="59"/>
                    </a:cubicBezTo>
                    <a:cubicBezTo>
                      <a:pt x="73" y="59"/>
                      <a:pt x="73" y="59"/>
                      <a:pt x="72" y="59"/>
                    </a:cubicBezTo>
                    <a:cubicBezTo>
                      <a:pt x="70" y="57"/>
                      <a:pt x="68" y="56"/>
                      <a:pt x="65" y="54"/>
                    </a:cubicBezTo>
                    <a:cubicBezTo>
                      <a:pt x="64" y="54"/>
                      <a:pt x="62" y="51"/>
                      <a:pt x="61" y="51"/>
                    </a:cubicBezTo>
                    <a:cubicBezTo>
                      <a:pt x="70" y="53"/>
                      <a:pt x="77" y="59"/>
                      <a:pt x="84" y="62"/>
                    </a:cubicBezTo>
                    <a:cubicBezTo>
                      <a:pt x="85" y="62"/>
                      <a:pt x="85" y="62"/>
                      <a:pt x="85" y="62"/>
                    </a:cubicBezTo>
                    <a:cubicBezTo>
                      <a:pt x="82" y="60"/>
                      <a:pt x="79" y="58"/>
                      <a:pt x="75" y="56"/>
                    </a:cubicBezTo>
                    <a:cubicBezTo>
                      <a:pt x="73" y="55"/>
                      <a:pt x="71" y="53"/>
                      <a:pt x="69" y="52"/>
                    </a:cubicBezTo>
                    <a:cubicBezTo>
                      <a:pt x="67" y="51"/>
                      <a:pt x="65" y="49"/>
                      <a:pt x="69" y="50"/>
                    </a:cubicBezTo>
                    <a:cubicBezTo>
                      <a:pt x="76" y="51"/>
                      <a:pt x="82" y="57"/>
                      <a:pt x="89" y="60"/>
                    </a:cubicBezTo>
                    <a:cubicBezTo>
                      <a:pt x="90" y="60"/>
                      <a:pt x="90" y="59"/>
                      <a:pt x="89" y="59"/>
                    </a:cubicBezTo>
                    <a:cubicBezTo>
                      <a:pt x="86" y="57"/>
                      <a:pt x="83" y="55"/>
                      <a:pt x="80" y="53"/>
                    </a:cubicBezTo>
                    <a:cubicBezTo>
                      <a:pt x="79" y="52"/>
                      <a:pt x="77" y="51"/>
                      <a:pt x="76" y="50"/>
                    </a:cubicBezTo>
                    <a:cubicBezTo>
                      <a:pt x="74" y="49"/>
                      <a:pt x="73" y="49"/>
                      <a:pt x="76" y="50"/>
                    </a:cubicBezTo>
                    <a:cubicBezTo>
                      <a:pt x="82" y="51"/>
                      <a:pt x="88" y="56"/>
                      <a:pt x="93" y="58"/>
                    </a:cubicBezTo>
                    <a:cubicBezTo>
                      <a:pt x="94" y="59"/>
                      <a:pt x="94" y="58"/>
                      <a:pt x="94" y="58"/>
                    </a:cubicBezTo>
                    <a:cubicBezTo>
                      <a:pt x="88" y="54"/>
                      <a:pt x="82" y="51"/>
                      <a:pt x="77" y="46"/>
                    </a:cubicBezTo>
                    <a:cubicBezTo>
                      <a:pt x="78" y="47"/>
                      <a:pt x="81" y="47"/>
                      <a:pt x="82" y="48"/>
                    </a:cubicBezTo>
                    <a:cubicBezTo>
                      <a:pt x="84" y="49"/>
                      <a:pt x="85" y="50"/>
                      <a:pt x="87" y="51"/>
                    </a:cubicBezTo>
                    <a:cubicBezTo>
                      <a:pt x="90" y="52"/>
                      <a:pt x="93" y="54"/>
                      <a:pt x="96" y="55"/>
                    </a:cubicBezTo>
                    <a:cubicBezTo>
                      <a:pt x="97" y="55"/>
                      <a:pt x="97" y="55"/>
                      <a:pt x="97" y="54"/>
                    </a:cubicBezTo>
                    <a:cubicBezTo>
                      <a:pt x="92" y="50"/>
                      <a:pt x="86" y="49"/>
                      <a:pt x="81" y="45"/>
                    </a:cubicBezTo>
                    <a:cubicBezTo>
                      <a:pt x="79" y="43"/>
                      <a:pt x="81" y="44"/>
                      <a:pt x="82" y="45"/>
                    </a:cubicBezTo>
                    <a:cubicBezTo>
                      <a:pt x="84" y="45"/>
                      <a:pt x="87" y="47"/>
                      <a:pt x="89" y="48"/>
                    </a:cubicBezTo>
                    <a:cubicBezTo>
                      <a:pt x="93" y="50"/>
                      <a:pt x="96" y="52"/>
                      <a:pt x="100" y="53"/>
                    </a:cubicBezTo>
                    <a:cubicBezTo>
                      <a:pt x="100" y="53"/>
                      <a:pt x="101" y="53"/>
                      <a:pt x="100" y="53"/>
                    </a:cubicBezTo>
                    <a:cubicBezTo>
                      <a:pt x="99" y="51"/>
                      <a:pt x="97" y="49"/>
                      <a:pt x="95" y="48"/>
                    </a:cubicBezTo>
                    <a:cubicBezTo>
                      <a:pt x="93" y="47"/>
                      <a:pt x="89" y="44"/>
                      <a:pt x="87" y="44"/>
                    </a:cubicBezTo>
                    <a:cubicBezTo>
                      <a:pt x="94" y="44"/>
                      <a:pt x="100" y="49"/>
                      <a:pt x="106" y="51"/>
                    </a:cubicBezTo>
                    <a:cubicBezTo>
                      <a:pt x="107" y="51"/>
                      <a:pt x="107" y="50"/>
                      <a:pt x="106" y="50"/>
                    </a:cubicBezTo>
                    <a:cubicBezTo>
                      <a:pt x="104" y="49"/>
                      <a:pt x="102" y="48"/>
                      <a:pt x="99" y="46"/>
                    </a:cubicBezTo>
                    <a:cubicBezTo>
                      <a:pt x="98" y="46"/>
                      <a:pt x="95" y="44"/>
                      <a:pt x="94" y="43"/>
                    </a:cubicBezTo>
                    <a:cubicBezTo>
                      <a:pt x="100" y="45"/>
                      <a:pt x="105" y="48"/>
                      <a:pt x="111" y="50"/>
                    </a:cubicBezTo>
                    <a:cubicBezTo>
                      <a:pt x="111" y="50"/>
                      <a:pt x="112" y="50"/>
                      <a:pt x="111" y="50"/>
                    </a:cubicBezTo>
                    <a:cubicBezTo>
                      <a:pt x="106" y="46"/>
                      <a:pt x="101" y="44"/>
                      <a:pt x="96" y="40"/>
                    </a:cubicBezTo>
                    <a:cubicBezTo>
                      <a:pt x="98" y="42"/>
                      <a:pt x="101" y="42"/>
                      <a:pt x="103" y="43"/>
                    </a:cubicBezTo>
                    <a:cubicBezTo>
                      <a:pt x="107" y="45"/>
                      <a:pt x="110" y="46"/>
                      <a:pt x="113" y="48"/>
                    </a:cubicBezTo>
                    <a:cubicBezTo>
                      <a:pt x="113" y="48"/>
                      <a:pt x="113" y="47"/>
                      <a:pt x="113" y="47"/>
                    </a:cubicBezTo>
                    <a:cubicBezTo>
                      <a:pt x="109" y="45"/>
                      <a:pt x="105" y="43"/>
                      <a:pt x="100" y="40"/>
                    </a:cubicBezTo>
                    <a:cubicBezTo>
                      <a:pt x="104" y="42"/>
                      <a:pt x="109" y="44"/>
                      <a:pt x="114" y="45"/>
                    </a:cubicBezTo>
                    <a:cubicBezTo>
                      <a:pt x="114" y="45"/>
                      <a:pt x="114" y="45"/>
                      <a:pt x="114" y="45"/>
                    </a:cubicBezTo>
                    <a:cubicBezTo>
                      <a:pt x="111" y="43"/>
                      <a:pt x="107" y="39"/>
                      <a:pt x="104" y="38"/>
                    </a:cubicBezTo>
                    <a:cubicBezTo>
                      <a:pt x="109" y="39"/>
                      <a:pt x="113" y="42"/>
                      <a:pt x="117" y="43"/>
                    </a:cubicBezTo>
                    <a:cubicBezTo>
                      <a:pt x="118" y="43"/>
                      <a:pt x="118" y="43"/>
                      <a:pt x="118" y="42"/>
                    </a:cubicBezTo>
                    <a:cubicBezTo>
                      <a:pt x="116" y="41"/>
                      <a:pt x="114" y="40"/>
                      <a:pt x="112" y="39"/>
                    </a:cubicBezTo>
                    <a:cubicBezTo>
                      <a:pt x="111" y="39"/>
                      <a:pt x="105" y="36"/>
                      <a:pt x="109" y="38"/>
                    </a:cubicBezTo>
                    <a:cubicBezTo>
                      <a:pt x="113" y="39"/>
                      <a:pt x="117" y="42"/>
                      <a:pt x="121" y="42"/>
                    </a:cubicBezTo>
                    <a:cubicBezTo>
                      <a:pt x="121" y="42"/>
                      <a:pt x="121" y="42"/>
                      <a:pt x="121" y="42"/>
                    </a:cubicBezTo>
                    <a:cubicBezTo>
                      <a:pt x="119" y="40"/>
                      <a:pt x="117" y="39"/>
                      <a:pt x="115" y="38"/>
                    </a:cubicBezTo>
                    <a:cubicBezTo>
                      <a:pt x="117" y="39"/>
                      <a:pt x="120" y="40"/>
                      <a:pt x="122" y="41"/>
                    </a:cubicBezTo>
                    <a:cubicBezTo>
                      <a:pt x="123" y="41"/>
                      <a:pt x="123" y="40"/>
                      <a:pt x="122" y="40"/>
                    </a:cubicBezTo>
                    <a:cubicBezTo>
                      <a:pt x="121" y="39"/>
                      <a:pt x="119" y="38"/>
                      <a:pt x="117" y="36"/>
                    </a:cubicBezTo>
                    <a:cubicBezTo>
                      <a:pt x="119" y="37"/>
                      <a:pt x="122" y="38"/>
                      <a:pt x="124" y="39"/>
                    </a:cubicBezTo>
                    <a:cubicBezTo>
                      <a:pt x="124" y="39"/>
                      <a:pt x="125" y="39"/>
                      <a:pt x="124" y="39"/>
                    </a:cubicBezTo>
                    <a:cubicBezTo>
                      <a:pt x="124" y="38"/>
                      <a:pt x="124" y="38"/>
                      <a:pt x="123" y="38"/>
                    </a:cubicBezTo>
                    <a:cubicBezTo>
                      <a:pt x="124" y="38"/>
                      <a:pt x="124" y="38"/>
                      <a:pt x="124" y="38"/>
                    </a:cubicBezTo>
                    <a:cubicBezTo>
                      <a:pt x="125" y="38"/>
                      <a:pt x="125" y="38"/>
                      <a:pt x="125" y="38"/>
                    </a:cubicBezTo>
                    <a:cubicBezTo>
                      <a:pt x="125" y="37"/>
                      <a:pt x="125" y="37"/>
                      <a:pt x="124" y="36"/>
                    </a:cubicBezTo>
                    <a:cubicBezTo>
                      <a:pt x="125" y="36"/>
                      <a:pt x="125" y="36"/>
                      <a:pt x="125" y="36"/>
                    </a:cubicBezTo>
                    <a:cubicBezTo>
                      <a:pt x="124" y="34"/>
                      <a:pt x="124" y="34"/>
                      <a:pt x="126" y="35"/>
                    </a:cubicBezTo>
                    <a:cubicBezTo>
                      <a:pt x="126" y="35"/>
                      <a:pt x="126" y="35"/>
                      <a:pt x="126" y="35"/>
                    </a:cubicBezTo>
                    <a:cubicBezTo>
                      <a:pt x="127" y="36"/>
                      <a:pt x="128" y="37"/>
                      <a:pt x="129" y="38"/>
                    </a:cubicBezTo>
                    <a:cubicBezTo>
                      <a:pt x="113" y="53"/>
                      <a:pt x="94" y="63"/>
                      <a:pt x="74" y="70"/>
                    </a:cubicBezTo>
                    <a:close/>
                    <a:moveTo>
                      <a:pt x="6" y="77"/>
                    </a:moveTo>
                    <a:cubicBezTo>
                      <a:pt x="6" y="76"/>
                      <a:pt x="5" y="75"/>
                      <a:pt x="5" y="74"/>
                    </a:cubicBezTo>
                    <a:cubicBezTo>
                      <a:pt x="7" y="76"/>
                      <a:pt x="9" y="77"/>
                      <a:pt x="11" y="79"/>
                    </a:cubicBezTo>
                    <a:cubicBezTo>
                      <a:pt x="10" y="79"/>
                      <a:pt x="10" y="78"/>
                      <a:pt x="9" y="78"/>
                    </a:cubicBezTo>
                    <a:cubicBezTo>
                      <a:pt x="8" y="78"/>
                      <a:pt x="7" y="77"/>
                      <a:pt x="6" y="77"/>
                    </a:cubicBezTo>
                    <a:close/>
                    <a:moveTo>
                      <a:pt x="12" y="79"/>
                    </a:moveTo>
                    <a:cubicBezTo>
                      <a:pt x="12" y="79"/>
                      <a:pt x="12" y="79"/>
                      <a:pt x="12" y="79"/>
                    </a:cubicBezTo>
                    <a:cubicBezTo>
                      <a:pt x="12" y="79"/>
                      <a:pt x="13" y="79"/>
                      <a:pt x="13" y="79"/>
                    </a:cubicBezTo>
                    <a:cubicBezTo>
                      <a:pt x="13" y="79"/>
                      <a:pt x="12" y="79"/>
                      <a:pt x="12" y="79"/>
                    </a:cubicBezTo>
                    <a:close/>
                    <a:moveTo>
                      <a:pt x="35" y="80"/>
                    </a:moveTo>
                    <a:cubicBezTo>
                      <a:pt x="30" y="81"/>
                      <a:pt x="24" y="81"/>
                      <a:pt x="18" y="80"/>
                    </a:cubicBezTo>
                    <a:cubicBezTo>
                      <a:pt x="17" y="80"/>
                      <a:pt x="16" y="80"/>
                      <a:pt x="15" y="80"/>
                    </a:cubicBezTo>
                    <a:cubicBezTo>
                      <a:pt x="14" y="79"/>
                      <a:pt x="12" y="78"/>
                      <a:pt x="11" y="77"/>
                    </a:cubicBezTo>
                    <a:cubicBezTo>
                      <a:pt x="10" y="76"/>
                      <a:pt x="8" y="73"/>
                      <a:pt x="7" y="72"/>
                    </a:cubicBezTo>
                    <a:cubicBezTo>
                      <a:pt x="11" y="74"/>
                      <a:pt x="15" y="77"/>
                      <a:pt x="18" y="80"/>
                    </a:cubicBezTo>
                    <a:cubicBezTo>
                      <a:pt x="18" y="80"/>
                      <a:pt x="19" y="80"/>
                      <a:pt x="18" y="79"/>
                    </a:cubicBezTo>
                    <a:cubicBezTo>
                      <a:pt x="18" y="79"/>
                      <a:pt x="18" y="79"/>
                      <a:pt x="17" y="78"/>
                    </a:cubicBezTo>
                    <a:cubicBezTo>
                      <a:pt x="17" y="78"/>
                      <a:pt x="17" y="78"/>
                      <a:pt x="17" y="78"/>
                    </a:cubicBezTo>
                    <a:cubicBezTo>
                      <a:pt x="16" y="77"/>
                      <a:pt x="15" y="76"/>
                      <a:pt x="13" y="75"/>
                    </a:cubicBezTo>
                    <a:cubicBezTo>
                      <a:pt x="12" y="74"/>
                      <a:pt x="5" y="68"/>
                      <a:pt x="10" y="71"/>
                    </a:cubicBezTo>
                    <a:cubicBezTo>
                      <a:pt x="11" y="71"/>
                      <a:pt x="11" y="71"/>
                      <a:pt x="12" y="71"/>
                    </a:cubicBezTo>
                    <a:cubicBezTo>
                      <a:pt x="15" y="75"/>
                      <a:pt x="19" y="78"/>
                      <a:pt x="23" y="80"/>
                    </a:cubicBezTo>
                    <a:cubicBezTo>
                      <a:pt x="24" y="80"/>
                      <a:pt x="24" y="79"/>
                      <a:pt x="24" y="79"/>
                    </a:cubicBezTo>
                    <a:cubicBezTo>
                      <a:pt x="20" y="77"/>
                      <a:pt x="16" y="73"/>
                      <a:pt x="12" y="71"/>
                    </a:cubicBezTo>
                    <a:cubicBezTo>
                      <a:pt x="12" y="70"/>
                      <a:pt x="11" y="70"/>
                      <a:pt x="11" y="69"/>
                    </a:cubicBezTo>
                    <a:cubicBezTo>
                      <a:pt x="10" y="68"/>
                      <a:pt x="14" y="70"/>
                      <a:pt x="14" y="70"/>
                    </a:cubicBezTo>
                    <a:cubicBezTo>
                      <a:pt x="17" y="71"/>
                      <a:pt x="19" y="73"/>
                      <a:pt x="21" y="75"/>
                    </a:cubicBezTo>
                    <a:cubicBezTo>
                      <a:pt x="23" y="76"/>
                      <a:pt x="25" y="78"/>
                      <a:pt x="27" y="79"/>
                    </a:cubicBezTo>
                    <a:cubicBezTo>
                      <a:pt x="28" y="79"/>
                      <a:pt x="28" y="79"/>
                      <a:pt x="28" y="78"/>
                    </a:cubicBezTo>
                    <a:cubicBezTo>
                      <a:pt x="25" y="77"/>
                      <a:pt x="23" y="75"/>
                      <a:pt x="21" y="74"/>
                    </a:cubicBezTo>
                    <a:cubicBezTo>
                      <a:pt x="20" y="73"/>
                      <a:pt x="19" y="72"/>
                      <a:pt x="18" y="71"/>
                    </a:cubicBezTo>
                    <a:cubicBezTo>
                      <a:pt x="15" y="68"/>
                      <a:pt x="22" y="72"/>
                      <a:pt x="22" y="72"/>
                    </a:cubicBezTo>
                    <a:cubicBezTo>
                      <a:pt x="23" y="73"/>
                      <a:pt x="24" y="73"/>
                      <a:pt x="25" y="74"/>
                    </a:cubicBezTo>
                    <a:cubicBezTo>
                      <a:pt x="27" y="76"/>
                      <a:pt x="30" y="78"/>
                      <a:pt x="33" y="80"/>
                    </a:cubicBezTo>
                    <a:cubicBezTo>
                      <a:pt x="33" y="80"/>
                      <a:pt x="34" y="79"/>
                      <a:pt x="33" y="79"/>
                    </a:cubicBezTo>
                    <a:cubicBezTo>
                      <a:pt x="31" y="77"/>
                      <a:pt x="28" y="75"/>
                      <a:pt x="25" y="73"/>
                    </a:cubicBezTo>
                    <a:cubicBezTo>
                      <a:pt x="25" y="73"/>
                      <a:pt x="25" y="73"/>
                      <a:pt x="24" y="73"/>
                    </a:cubicBezTo>
                    <a:cubicBezTo>
                      <a:pt x="24" y="72"/>
                      <a:pt x="20" y="68"/>
                      <a:pt x="21" y="68"/>
                    </a:cubicBezTo>
                    <a:cubicBezTo>
                      <a:pt x="23" y="68"/>
                      <a:pt x="25" y="70"/>
                      <a:pt x="27" y="71"/>
                    </a:cubicBezTo>
                    <a:cubicBezTo>
                      <a:pt x="31" y="74"/>
                      <a:pt x="34" y="77"/>
                      <a:pt x="38" y="79"/>
                    </a:cubicBezTo>
                    <a:cubicBezTo>
                      <a:pt x="37" y="80"/>
                      <a:pt x="36" y="80"/>
                      <a:pt x="35" y="80"/>
                    </a:cubicBezTo>
                    <a:close/>
                    <a:moveTo>
                      <a:pt x="14" y="73"/>
                    </a:moveTo>
                    <a:cubicBezTo>
                      <a:pt x="16" y="74"/>
                      <a:pt x="17" y="75"/>
                      <a:pt x="19" y="76"/>
                    </a:cubicBezTo>
                    <a:cubicBezTo>
                      <a:pt x="19" y="77"/>
                      <a:pt x="20" y="77"/>
                      <a:pt x="20" y="77"/>
                    </a:cubicBezTo>
                    <a:cubicBezTo>
                      <a:pt x="18" y="76"/>
                      <a:pt x="16" y="75"/>
                      <a:pt x="14" y="73"/>
                    </a:cubicBezTo>
                    <a:cubicBezTo>
                      <a:pt x="14" y="73"/>
                      <a:pt x="14" y="73"/>
                      <a:pt x="14" y="73"/>
                    </a:cubicBezTo>
                    <a:close/>
                    <a:moveTo>
                      <a:pt x="32" y="66"/>
                    </a:moveTo>
                    <a:cubicBezTo>
                      <a:pt x="33" y="66"/>
                      <a:pt x="34" y="67"/>
                      <a:pt x="35" y="67"/>
                    </a:cubicBezTo>
                    <a:cubicBezTo>
                      <a:pt x="37" y="69"/>
                      <a:pt x="39" y="70"/>
                      <a:pt x="41" y="72"/>
                    </a:cubicBezTo>
                    <a:cubicBezTo>
                      <a:pt x="44" y="74"/>
                      <a:pt x="41" y="72"/>
                      <a:pt x="41" y="72"/>
                    </a:cubicBezTo>
                    <a:cubicBezTo>
                      <a:pt x="38" y="70"/>
                      <a:pt x="35" y="68"/>
                      <a:pt x="32" y="66"/>
                    </a:cubicBezTo>
                    <a:cubicBezTo>
                      <a:pt x="32" y="66"/>
                      <a:pt x="32" y="66"/>
                      <a:pt x="32" y="66"/>
                    </a:cubicBezTo>
                    <a:close/>
                    <a:moveTo>
                      <a:pt x="64" y="59"/>
                    </a:moveTo>
                    <a:cubicBezTo>
                      <a:pt x="67" y="61"/>
                      <a:pt x="71" y="63"/>
                      <a:pt x="74" y="64"/>
                    </a:cubicBezTo>
                    <a:cubicBezTo>
                      <a:pt x="70" y="63"/>
                      <a:pt x="67" y="61"/>
                      <a:pt x="64" y="59"/>
                    </a:cubicBezTo>
                    <a:close/>
                    <a:moveTo>
                      <a:pt x="110" y="35"/>
                    </a:moveTo>
                    <a:cubicBezTo>
                      <a:pt x="113" y="38"/>
                      <a:pt x="116" y="39"/>
                      <a:pt x="119" y="41"/>
                    </a:cubicBezTo>
                    <a:cubicBezTo>
                      <a:pt x="121" y="42"/>
                      <a:pt x="114" y="39"/>
                      <a:pt x="114" y="39"/>
                    </a:cubicBezTo>
                    <a:cubicBezTo>
                      <a:pt x="112" y="38"/>
                      <a:pt x="109" y="37"/>
                      <a:pt x="107" y="36"/>
                    </a:cubicBezTo>
                    <a:cubicBezTo>
                      <a:pt x="108" y="36"/>
                      <a:pt x="109" y="35"/>
                      <a:pt x="110" y="35"/>
                    </a:cubicBezTo>
                    <a:close/>
                    <a:moveTo>
                      <a:pt x="125" y="32"/>
                    </a:moveTo>
                    <a:cubicBezTo>
                      <a:pt x="125" y="32"/>
                      <a:pt x="125" y="33"/>
                      <a:pt x="125" y="34"/>
                    </a:cubicBezTo>
                    <a:cubicBezTo>
                      <a:pt x="125" y="34"/>
                      <a:pt x="125" y="33"/>
                      <a:pt x="124" y="33"/>
                    </a:cubicBezTo>
                    <a:cubicBezTo>
                      <a:pt x="124" y="33"/>
                      <a:pt x="123" y="33"/>
                      <a:pt x="123" y="34"/>
                    </a:cubicBezTo>
                    <a:cubicBezTo>
                      <a:pt x="124" y="36"/>
                      <a:pt x="122" y="34"/>
                      <a:pt x="122" y="33"/>
                    </a:cubicBezTo>
                    <a:cubicBezTo>
                      <a:pt x="121" y="33"/>
                      <a:pt x="121" y="33"/>
                      <a:pt x="121" y="33"/>
                    </a:cubicBezTo>
                    <a:cubicBezTo>
                      <a:pt x="122" y="34"/>
                      <a:pt x="123" y="36"/>
                      <a:pt x="124" y="37"/>
                    </a:cubicBezTo>
                    <a:cubicBezTo>
                      <a:pt x="123" y="36"/>
                      <a:pt x="122" y="36"/>
                      <a:pt x="121" y="35"/>
                    </a:cubicBezTo>
                    <a:cubicBezTo>
                      <a:pt x="120" y="35"/>
                      <a:pt x="120" y="35"/>
                      <a:pt x="120" y="35"/>
                    </a:cubicBezTo>
                    <a:cubicBezTo>
                      <a:pt x="120" y="35"/>
                      <a:pt x="119" y="34"/>
                      <a:pt x="119" y="34"/>
                    </a:cubicBezTo>
                    <a:cubicBezTo>
                      <a:pt x="118" y="34"/>
                      <a:pt x="118" y="34"/>
                      <a:pt x="118" y="35"/>
                    </a:cubicBezTo>
                    <a:cubicBezTo>
                      <a:pt x="119" y="35"/>
                      <a:pt x="125" y="39"/>
                      <a:pt x="122" y="37"/>
                    </a:cubicBezTo>
                    <a:cubicBezTo>
                      <a:pt x="120" y="36"/>
                      <a:pt x="118" y="36"/>
                      <a:pt x="116" y="35"/>
                    </a:cubicBezTo>
                    <a:cubicBezTo>
                      <a:pt x="116" y="35"/>
                      <a:pt x="116" y="36"/>
                      <a:pt x="116" y="36"/>
                    </a:cubicBezTo>
                    <a:cubicBezTo>
                      <a:pt x="117" y="37"/>
                      <a:pt x="118" y="37"/>
                      <a:pt x="119" y="38"/>
                    </a:cubicBezTo>
                    <a:cubicBezTo>
                      <a:pt x="120" y="39"/>
                      <a:pt x="123" y="41"/>
                      <a:pt x="119" y="39"/>
                    </a:cubicBezTo>
                    <a:cubicBezTo>
                      <a:pt x="117" y="38"/>
                      <a:pt x="114" y="36"/>
                      <a:pt x="111" y="35"/>
                    </a:cubicBezTo>
                    <a:cubicBezTo>
                      <a:pt x="116" y="34"/>
                      <a:pt x="120" y="33"/>
                      <a:pt x="125" y="32"/>
                    </a:cubicBezTo>
                    <a:close/>
                    <a:moveTo>
                      <a:pt x="165" y="9"/>
                    </a:moveTo>
                    <a:cubicBezTo>
                      <a:pt x="161" y="13"/>
                      <a:pt x="159" y="18"/>
                      <a:pt x="155" y="22"/>
                    </a:cubicBezTo>
                    <a:cubicBezTo>
                      <a:pt x="151" y="25"/>
                      <a:pt x="148" y="27"/>
                      <a:pt x="144" y="28"/>
                    </a:cubicBezTo>
                    <a:cubicBezTo>
                      <a:pt x="140" y="28"/>
                      <a:pt x="137" y="28"/>
                      <a:pt x="133" y="30"/>
                    </a:cubicBezTo>
                    <a:cubicBezTo>
                      <a:pt x="133" y="30"/>
                      <a:pt x="133" y="30"/>
                      <a:pt x="133" y="30"/>
                    </a:cubicBezTo>
                    <a:cubicBezTo>
                      <a:pt x="134" y="29"/>
                      <a:pt x="134" y="29"/>
                      <a:pt x="134" y="28"/>
                    </a:cubicBezTo>
                    <a:cubicBezTo>
                      <a:pt x="134" y="21"/>
                      <a:pt x="144" y="20"/>
                      <a:pt x="148" y="18"/>
                    </a:cubicBezTo>
                    <a:cubicBezTo>
                      <a:pt x="155" y="16"/>
                      <a:pt x="159" y="11"/>
                      <a:pt x="165" y="8"/>
                    </a:cubicBezTo>
                    <a:cubicBezTo>
                      <a:pt x="165" y="9"/>
                      <a:pt x="165" y="9"/>
                      <a:pt x="165" y="9"/>
                    </a:cubicBezTo>
                    <a:close/>
                    <a:moveTo>
                      <a:pt x="147" y="30"/>
                    </a:moveTo>
                    <a:cubicBezTo>
                      <a:pt x="150" y="29"/>
                      <a:pt x="153" y="26"/>
                      <a:pt x="156" y="24"/>
                    </a:cubicBezTo>
                    <a:cubicBezTo>
                      <a:pt x="159" y="22"/>
                      <a:pt x="161" y="20"/>
                      <a:pt x="162" y="17"/>
                    </a:cubicBezTo>
                    <a:cubicBezTo>
                      <a:pt x="162" y="19"/>
                      <a:pt x="162" y="20"/>
                      <a:pt x="161" y="22"/>
                    </a:cubicBezTo>
                    <a:cubicBezTo>
                      <a:pt x="158" y="27"/>
                      <a:pt x="152" y="30"/>
                      <a:pt x="146" y="30"/>
                    </a:cubicBezTo>
                    <a:cubicBezTo>
                      <a:pt x="146" y="30"/>
                      <a:pt x="146" y="30"/>
                      <a:pt x="147" y="30"/>
                    </a:cubicBezTo>
                    <a:close/>
                    <a:moveTo>
                      <a:pt x="160" y="8"/>
                    </a:moveTo>
                    <a:cubicBezTo>
                      <a:pt x="155" y="11"/>
                      <a:pt x="149" y="15"/>
                      <a:pt x="143" y="17"/>
                    </a:cubicBezTo>
                    <a:cubicBezTo>
                      <a:pt x="140" y="18"/>
                      <a:pt x="136" y="19"/>
                      <a:pt x="134" y="22"/>
                    </a:cubicBezTo>
                    <a:cubicBezTo>
                      <a:pt x="136" y="16"/>
                      <a:pt x="140" y="12"/>
                      <a:pt x="145" y="10"/>
                    </a:cubicBezTo>
                    <a:cubicBezTo>
                      <a:pt x="150" y="8"/>
                      <a:pt x="155" y="8"/>
                      <a:pt x="160" y="8"/>
                    </a:cubicBezTo>
                    <a:close/>
                    <a:moveTo>
                      <a:pt x="130" y="30"/>
                    </a:moveTo>
                    <a:cubicBezTo>
                      <a:pt x="130" y="30"/>
                      <a:pt x="130" y="30"/>
                      <a:pt x="130" y="30"/>
                    </a:cubicBezTo>
                    <a:cubicBezTo>
                      <a:pt x="131" y="31"/>
                      <a:pt x="132" y="33"/>
                      <a:pt x="133" y="34"/>
                    </a:cubicBezTo>
                    <a:cubicBezTo>
                      <a:pt x="132" y="34"/>
                      <a:pt x="132" y="35"/>
                      <a:pt x="131" y="36"/>
                    </a:cubicBezTo>
                    <a:cubicBezTo>
                      <a:pt x="131" y="36"/>
                      <a:pt x="131" y="36"/>
                      <a:pt x="131" y="36"/>
                    </a:cubicBezTo>
                    <a:cubicBezTo>
                      <a:pt x="129" y="35"/>
                      <a:pt x="128" y="33"/>
                      <a:pt x="128" y="31"/>
                    </a:cubicBezTo>
                    <a:cubicBezTo>
                      <a:pt x="128" y="31"/>
                      <a:pt x="129" y="31"/>
                      <a:pt x="130" y="30"/>
                    </a:cubicBezTo>
                    <a:close/>
                    <a:moveTo>
                      <a:pt x="145" y="33"/>
                    </a:moveTo>
                    <a:cubicBezTo>
                      <a:pt x="150" y="33"/>
                      <a:pt x="154" y="31"/>
                      <a:pt x="159" y="28"/>
                    </a:cubicBezTo>
                    <a:cubicBezTo>
                      <a:pt x="161" y="26"/>
                      <a:pt x="163" y="24"/>
                      <a:pt x="165" y="21"/>
                    </a:cubicBezTo>
                    <a:cubicBezTo>
                      <a:pt x="165" y="18"/>
                      <a:pt x="166" y="16"/>
                      <a:pt x="166" y="14"/>
                    </a:cubicBezTo>
                    <a:cubicBezTo>
                      <a:pt x="166" y="16"/>
                      <a:pt x="166" y="19"/>
                      <a:pt x="165" y="22"/>
                    </a:cubicBezTo>
                    <a:cubicBezTo>
                      <a:pt x="163" y="32"/>
                      <a:pt x="154" y="34"/>
                      <a:pt x="145" y="33"/>
                    </a:cubicBezTo>
                    <a:close/>
                    <a:moveTo>
                      <a:pt x="153" y="6"/>
                    </a:moveTo>
                    <a:cubicBezTo>
                      <a:pt x="149" y="6"/>
                      <a:pt x="145" y="7"/>
                      <a:pt x="142" y="8"/>
                    </a:cubicBezTo>
                    <a:cubicBezTo>
                      <a:pt x="143" y="8"/>
                      <a:pt x="144" y="7"/>
                      <a:pt x="145" y="7"/>
                    </a:cubicBezTo>
                    <a:cubicBezTo>
                      <a:pt x="148" y="6"/>
                      <a:pt x="150" y="6"/>
                      <a:pt x="153" y="6"/>
                    </a:cubicBezTo>
                    <a:close/>
                    <a:moveTo>
                      <a:pt x="22" y="59"/>
                    </a:moveTo>
                    <a:cubicBezTo>
                      <a:pt x="31" y="55"/>
                      <a:pt x="40" y="53"/>
                      <a:pt x="49" y="50"/>
                    </a:cubicBezTo>
                    <a:cubicBezTo>
                      <a:pt x="68" y="44"/>
                      <a:pt x="87" y="40"/>
                      <a:pt x="106" y="36"/>
                    </a:cubicBezTo>
                    <a:cubicBezTo>
                      <a:pt x="106" y="36"/>
                      <a:pt x="106" y="36"/>
                      <a:pt x="106" y="36"/>
                    </a:cubicBezTo>
                    <a:cubicBezTo>
                      <a:pt x="109" y="38"/>
                      <a:pt x="113" y="42"/>
                      <a:pt x="116" y="42"/>
                    </a:cubicBezTo>
                    <a:cubicBezTo>
                      <a:pt x="111" y="41"/>
                      <a:pt x="108" y="38"/>
                      <a:pt x="103" y="37"/>
                    </a:cubicBezTo>
                    <a:cubicBezTo>
                      <a:pt x="102" y="37"/>
                      <a:pt x="102" y="38"/>
                      <a:pt x="103" y="38"/>
                    </a:cubicBezTo>
                    <a:cubicBezTo>
                      <a:pt x="104" y="39"/>
                      <a:pt x="106" y="40"/>
                      <a:pt x="108" y="41"/>
                    </a:cubicBezTo>
                    <a:cubicBezTo>
                      <a:pt x="110" y="43"/>
                      <a:pt x="116" y="46"/>
                      <a:pt x="109" y="43"/>
                    </a:cubicBezTo>
                    <a:cubicBezTo>
                      <a:pt x="106" y="42"/>
                      <a:pt x="103" y="40"/>
                      <a:pt x="99" y="39"/>
                    </a:cubicBezTo>
                    <a:cubicBezTo>
                      <a:pt x="99" y="39"/>
                      <a:pt x="98" y="39"/>
                      <a:pt x="99" y="40"/>
                    </a:cubicBezTo>
                    <a:cubicBezTo>
                      <a:pt x="100" y="41"/>
                      <a:pt x="102" y="42"/>
                      <a:pt x="104" y="43"/>
                    </a:cubicBezTo>
                    <a:cubicBezTo>
                      <a:pt x="101" y="42"/>
                      <a:pt x="98" y="40"/>
                      <a:pt x="94" y="39"/>
                    </a:cubicBezTo>
                    <a:cubicBezTo>
                      <a:pt x="94" y="39"/>
                      <a:pt x="94" y="40"/>
                      <a:pt x="94" y="40"/>
                    </a:cubicBezTo>
                    <a:cubicBezTo>
                      <a:pt x="99" y="44"/>
                      <a:pt x="104" y="46"/>
                      <a:pt x="110" y="49"/>
                    </a:cubicBezTo>
                    <a:cubicBezTo>
                      <a:pt x="105" y="46"/>
                      <a:pt x="98" y="44"/>
                      <a:pt x="92" y="42"/>
                    </a:cubicBezTo>
                    <a:cubicBezTo>
                      <a:pt x="92" y="42"/>
                      <a:pt x="92" y="43"/>
                      <a:pt x="92" y="43"/>
                    </a:cubicBezTo>
                    <a:cubicBezTo>
                      <a:pt x="94" y="44"/>
                      <a:pt x="97" y="46"/>
                      <a:pt x="99" y="47"/>
                    </a:cubicBezTo>
                    <a:cubicBezTo>
                      <a:pt x="100" y="47"/>
                      <a:pt x="100" y="48"/>
                      <a:pt x="100" y="48"/>
                    </a:cubicBezTo>
                    <a:cubicBezTo>
                      <a:pt x="96" y="46"/>
                      <a:pt x="91" y="43"/>
                      <a:pt x="86" y="43"/>
                    </a:cubicBezTo>
                    <a:cubicBezTo>
                      <a:pt x="86" y="43"/>
                      <a:pt x="85" y="43"/>
                      <a:pt x="86" y="43"/>
                    </a:cubicBezTo>
                    <a:cubicBezTo>
                      <a:pt x="88" y="45"/>
                      <a:pt x="90" y="46"/>
                      <a:pt x="92" y="47"/>
                    </a:cubicBezTo>
                    <a:cubicBezTo>
                      <a:pt x="93" y="48"/>
                      <a:pt x="94" y="49"/>
                      <a:pt x="96" y="50"/>
                    </a:cubicBezTo>
                    <a:cubicBezTo>
                      <a:pt x="96" y="50"/>
                      <a:pt x="102" y="53"/>
                      <a:pt x="98" y="51"/>
                    </a:cubicBezTo>
                    <a:cubicBezTo>
                      <a:pt x="91" y="49"/>
                      <a:pt x="86" y="45"/>
                      <a:pt x="79" y="43"/>
                    </a:cubicBezTo>
                    <a:cubicBezTo>
                      <a:pt x="78" y="43"/>
                      <a:pt x="78" y="43"/>
                      <a:pt x="78" y="44"/>
                    </a:cubicBezTo>
                    <a:cubicBezTo>
                      <a:pt x="83" y="48"/>
                      <a:pt x="88" y="50"/>
                      <a:pt x="93" y="53"/>
                    </a:cubicBezTo>
                    <a:cubicBezTo>
                      <a:pt x="98" y="56"/>
                      <a:pt x="93" y="53"/>
                      <a:pt x="92" y="53"/>
                    </a:cubicBezTo>
                    <a:cubicBezTo>
                      <a:pt x="90" y="52"/>
                      <a:pt x="88" y="51"/>
                      <a:pt x="86" y="50"/>
                    </a:cubicBezTo>
                    <a:cubicBezTo>
                      <a:pt x="83" y="48"/>
                      <a:pt x="80" y="46"/>
                      <a:pt x="76" y="45"/>
                    </a:cubicBezTo>
                    <a:cubicBezTo>
                      <a:pt x="76" y="45"/>
                      <a:pt x="75" y="46"/>
                      <a:pt x="76" y="46"/>
                    </a:cubicBezTo>
                    <a:cubicBezTo>
                      <a:pt x="78" y="48"/>
                      <a:pt x="81" y="51"/>
                      <a:pt x="84" y="53"/>
                    </a:cubicBezTo>
                    <a:cubicBezTo>
                      <a:pt x="81" y="51"/>
                      <a:pt x="77" y="49"/>
                      <a:pt x="73" y="48"/>
                    </a:cubicBezTo>
                    <a:cubicBezTo>
                      <a:pt x="72" y="48"/>
                      <a:pt x="72" y="49"/>
                      <a:pt x="73" y="49"/>
                    </a:cubicBezTo>
                    <a:cubicBezTo>
                      <a:pt x="76" y="51"/>
                      <a:pt x="80" y="53"/>
                      <a:pt x="83" y="56"/>
                    </a:cubicBezTo>
                    <a:cubicBezTo>
                      <a:pt x="84" y="56"/>
                      <a:pt x="85" y="57"/>
                      <a:pt x="86" y="58"/>
                    </a:cubicBezTo>
                    <a:cubicBezTo>
                      <a:pt x="86" y="58"/>
                      <a:pt x="86" y="58"/>
                      <a:pt x="87" y="58"/>
                    </a:cubicBezTo>
                    <a:cubicBezTo>
                      <a:pt x="85" y="57"/>
                      <a:pt x="84" y="57"/>
                      <a:pt x="82" y="56"/>
                    </a:cubicBezTo>
                    <a:cubicBezTo>
                      <a:pt x="77" y="53"/>
                      <a:pt x="72" y="49"/>
                      <a:pt x="65" y="49"/>
                    </a:cubicBezTo>
                    <a:cubicBezTo>
                      <a:pt x="65" y="49"/>
                      <a:pt x="65" y="49"/>
                      <a:pt x="65" y="49"/>
                    </a:cubicBezTo>
                    <a:cubicBezTo>
                      <a:pt x="67" y="51"/>
                      <a:pt x="69" y="53"/>
                      <a:pt x="72" y="55"/>
                    </a:cubicBezTo>
                    <a:cubicBezTo>
                      <a:pt x="68" y="53"/>
                      <a:pt x="64" y="51"/>
                      <a:pt x="60" y="50"/>
                    </a:cubicBezTo>
                    <a:cubicBezTo>
                      <a:pt x="60" y="50"/>
                      <a:pt x="60" y="50"/>
                      <a:pt x="60" y="50"/>
                    </a:cubicBezTo>
                    <a:cubicBezTo>
                      <a:pt x="62" y="53"/>
                      <a:pt x="65" y="55"/>
                      <a:pt x="67" y="57"/>
                    </a:cubicBezTo>
                    <a:cubicBezTo>
                      <a:pt x="66" y="56"/>
                      <a:pt x="65" y="55"/>
                      <a:pt x="64" y="55"/>
                    </a:cubicBezTo>
                    <a:cubicBezTo>
                      <a:pt x="60" y="53"/>
                      <a:pt x="57" y="50"/>
                      <a:pt x="52" y="50"/>
                    </a:cubicBezTo>
                    <a:cubicBezTo>
                      <a:pt x="52" y="50"/>
                      <a:pt x="52" y="51"/>
                      <a:pt x="52" y="51"/>
                    </a:cubicBezTo>
                    <a:cubicBezTo>
                      <a:pt x="54" y="52"/>
                      <a:pt x="55" y="53"/>
                      <a:pt x="56" y="54"/>
                    </a:cubicBezTo>
                    <a:cubicBezTo>
                      <a:pt x="54" y="53"/>
                      <a:pt x="52" y="52"/>
                      <a:pt x="49" y="51"/>
                    </a:cubicBezTo>
                    <a:cubicBezTo>
                      <a:pt x="49" y="51"/>
                      <a:pt x="49" y="51"/>
                      <a:pt x="49" y="52"/>
                    </a:cubicBezTo>
                    <a:cubicBezTo>
                      <a:pt x="55" y="58"/>
                      <a:pt x="64" y="62"/>
                      <a:pt x="72" y="67"/>
                    </a:cubicBezTo>
                    <a:cubicBezTo>
                      <a:pt x="70" y="66"/>
                      <a:pt x="68" y="65"/>
                      <a:pt x="66" y="64"/>
                    </a:cubicBezTo>
                    <a:cubicBezTo>
                      <a:pt x="63" y="63"/>
                      <a:pt x="61" y="62"/>
                      <a:pt x="59" y="61"/>
                    </a:cubicBezTo>
                    <a:cubicBezTo>
                      <a:pt x="54" y="58"/>
                      <a:pt x="49" y="55"/>
                      <a:pt x="44" y="53"/>
                    </a:cubicBezTo>
                    <a:cubicBezTo>
                      <a:pt x="44" y="53"/>
                      <a:pt x="43" y="53"/>
                      <a:pt x="44" y="54"/>
                    </a:cubicBezTo>
                    <a:cubicBezTo>
                      <a:pt x="45" y="55"/>
                      <a:pt x="46" y="57"/>
                      <a:pt x="48" y="58"/>
                    </a:cubicBezTo>
                    <a:cubicBezTo>
                      <a:pt x="45" y="57"/>
                      <a:pt x="42" y="56"/>
                      <a:pt x="40" y="55"/>
                    </a:cubicBezTo>
                    <a:cubicBezTo>
                      <a:pt x="39" y="55"/>
                      <a:pt x="39" y="56"/>
                      <a:pt x="39" y="56"/>
                    </a:cubicBezTo>
                    <a:cubicBezTo>
                      <a:pt x="41" y="58"/>
                      <a:pt x="42" y="59"/>
                      <a:pt x="44" y="61"/>
                    </a:cubicBezTo>
                    <a:cubicBezTo>
                      <a:pt x="41" y="60"/>
                      <a:pt x="39" y="59"/>
                      <a:pt x="36" y="58"/>
                    </a:cubicBezTo>
                    <a:cubicBezTo>
                      <a:pt x="36" y="58"/>
                      <a:pt x="36" y="59"/>
                      <a:pt x="36" y="59"/>
                    </a:cubicBezTo>
                    <a:cubicBezTo>
                      <a:pt x="37" y="60"/>
                      <a:pt x="37" y="60"/>
                      <a:pt x="38" y="61"/>
                    </a:cubicBezTo>
                    <a:cubicBezTo>
                      <a:pt x="36" y="60"/>
                      <a:pt x="34" y="60"/>
                      <a:pt x="32" y="60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33" y="62"/>
                      <a:pt x="34" y="63"/>
                      <a:pt x="35" y="64"/>
                    </a:cubicBezTo>
                    <a:cubicBezTo>
                      <a:pt x="32" y="62"/>
                      <a:pt x="29" y="61"/>
                      <a:pt x="26" y="60"/>
                    </a:cubicBezTo>
                    <a:cubicBezTo>
                      <a:pt x="26" y="59"/>
                      <a:pt x="25" y="60"/>
                      <a:pt x="26" y="60"/>
                    </a:cubicBezTo>
                    <a:cubicBezTo>
                      <a:pt x="26" y="61"/>
                      <a:pt x="27" y="62"/>
                      <a:pt x="28" y="63"/>
                    </a:cubicBezTo>
                    <a:cubicBezTo>
                      <a:pt x="26" y="62"/>
                      <a:pt x="24" y="61"/>
                      <a:pt x="22" y="60"/>
                    </a:cubicBezTo>
                    <a:cubicBezTo>
                      <a:pt x="22" y="60"/>
                      <a:pt x="22" y="61"/>
                      <a:pt x="22" y="61"/>
                    </a:cubicBezTo>
                    <a:cubicBezTo>
                      <a:pt x="24" y="63"/>
                      <a:pt x="26" y="65"/>
                      <a:pt x="28" y="67"/>
                    </a:cubicBezTo>
                    <a:cubicBezTo>
                      <a:pt x="26" y="66"/>
                      <a:pt x="24" y="65"/>
                      <a:pt x="22" y="64"/>
                    </a:cubicBezTo>
                    <a:cubicBezTo>
                      <a:pt x="21" y="64"/>
                      <a:pt x="21" y="64"/>
                      <a:pt x="21" y="65"/>
                    </a:cubicBezTo>
                    <a:cubicBezTo>
                      <a:pt x="23" y="66"/>
                      <a:pt x="24" y="68"/>
                      <a:pt x="26" y="69"/>
                    </a:cubicBezTo>
                    <a:cubicBezTo>
                      <a:pt x="24" y="68"/>
                      <a:pt x="21" y="67"/>
                      <a:pt x="19" y="67"/>
                    </a:cubicBezTo>
                    <a:cubicBezTo>
                      <a:pt x="19" y="67"/>
                      <a:pt x="19" y="68"/>
                      <a:pt x="19" y="68"/>
                    </a:cubicBezTo>
                    <a:cubicBezTo>
                      <a:pt x="20" y="69"/>
                      <a:pt x="21" y="70"/>
                      <a:pt x="22" y="71"/>
                    </a:cubicBezTo>
                    <a:cubicBezTo>
                      <a:pt x="20" y="70"/>
                      <a:pt x="18" y="69"/>
                      <a:pt x="16" y="68"/>
                    </a:cubicBezTo>
                    <a:cubicBezTo>
                      <a:pt x="15" y="68"/>
                      <a:pt x="15" y="69"/>
                      <a:pt x="15" y="69"/>
                    </a:cubicBezTo>
                    <a:cubicBezTo>
                      <a:pt x="16" y="70"/>
                      <a:pt x="17" y="70"/>
                      <a:pt x="17" y="71"/>
                    </a:cubicBezTo>
                    <a:cubicBezTo>
                      <a:pt x="15" y="70"/>
                      <a:pt x="13" y="68"/>
                      <a:pt x="10" y="68"/>
                    </a:cubicBezTo>
                    <a:cubicBezTo>
                      <a:pt x="10" y="68"/>
                      <a:pt x="9" y="68"/>
                      <a:pt x="9" y="68"/>
                    </a:cubicBezTo>
                    <a:cubicBezTo>
                      <a:pt x="10" y="69"/>
                      <a:pt x="10" y="69"/>
                      <a:pt x="11" y="70"/>
                    </a:cubicBezTo>
                    <a:cubicBezTo>
                      <a:pt x="10" y="69"/>
                      <a:pt x="8" y="69"/>
                      <a:pt x="7" y="69"/>
                    </a:cubicBezTo>
                    <a:cubicBezTo>
                      <a:pt x="7" y="69"/>
                      <a:pt x="6" y="69"/>
                      <a:pt x="7" y="69"/>
                    </a:cubicBezTo>
                    <a:cubicBezTo>
                      <a:pt x="8" y="71"/>
                      <a:pt x="9" y="72"/>
                      <a:pt x="10" y="73"/>
                    </a:cubicBezTo>
                    <a:cubicBezTo>
                      <a:pt x="9" y="73"/>
                      <a:pt x="8" y="72"/>
                      <a:pt x="6" y="71"/>
                    </a:cubicBezTo>
                    <a:cubicBezTo>
                      <a:pt x="6" y="71"/>
                      <a:pt x="6" y="72"/>
                      <a:pt x="6" y="72"/>
                    </a:cubicBezTo>
                    <a:cubicBezTo>
                      <a:pt x="7" y="74"/>
                      <a:pt x="9" y="76"/>
                      <a:pt x="11" y="77"/>
                    </a:cubicBezTo>
                    <a:cubicBezTo>
                      <a:pt x="9" y="76"/>
                      <a:pt x="7" y="75"/>
                      <a:pt x="5" y="73"/>
                    </a:cubicBezTo>
                    <a:cubicBezTo>
                      <a:pt x="5" y="73"/>
                      <a:pt x="5" y="73"/>
                      <a:pt x="4" y="73"/>
                    </a:cubicBezTo>
                    <a:cubicBezTo>
                      <a:pt x="2" y="66"/>
                      <a:pt x="17" y="60"/>
                      <a:pt x="22" y="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8" name="Freeform 127"/>
              <p:cNvSpPr>
                <a:spLocks noEditPoints="1"/>
              </p:cNvSpPr>
              <p:nvPr/>
            </p:nvSpPr>
            <p:spPr bwMode="auto">
              <a:xfrm>
                <a:off x="1611307" y="3235764"/>
                <a:ext cx="238493" cy="219643"/>
              </a:xfrm>
              <a:custGeom>
                <a:avLst/>
                <a:gdLst>
                  <a:gd name="T0" fmla="*/ 103 w 123"/>
                  <a:gd name="T1" fmla="*/ 64 h 113"/>
                  <a:gd name="T2" fmla="*/ 35 w 123"/>
                  <a:gd name="T3" fmla="*/ 2 h 113"/>
                  <a:gd name="T4" fmla="*/ 6 w 123"/>
                  <a:gd name="T5" fmla="*/ 103 h 113"/>
                  <a:gd name="T6" fmla="*/ 23 w 123"/>
                  <a:gd name="T7" fmla="*/ 66 h 113"/>
                  <a:gd name="T8" fmla="*/ 40 w 123"/>
                  <a:gd name="T9" fmla="*/ 61 h 113"/>
                  <a:gd name="T10" fmla="*/ 98 w 123"/>
                  <a:gd name="T11" fmla="*/ 65 h 113"/>
                  <a:gd name="T12" fmla="*/ 93 w 123"/>
                  <a:gd name="T13" fmla="*/ 68 h 113"/>
                  <a:gd name="T14" fmla="*/ 56 w 123"/>
                  <a:gd name="T15" fmla="*/ 97 h 113"/>
                  <a:gd name="T16" fmla="*/ 76 w 123"/>
                  <a:gd name="T17" fmla="*/ 65 h 113"/>
                  <a:gd name="T18" fmla="*/ 38 w 123"/>
                  <a:gd name="T19" fmla="*/ 106 h 113"/>
                  <a:gd name="T20" fmla="*/ 59 w 123"/>
                  <a:gd name="T21" fmla="*/ 80 h 113"/>
                  <a:gd name="T22" fmla="*/ 28 w 123"/>
                  <a:gd name="T23" fmla="*/ 95 h 113"/>
                  <a:gd name="T24" fmla="*/ 52 w 123"/>
                  <a:gd name="T25" fmla="*/ 73 h 113"/>
                  <a:gd name="T26" fmla="*/ 39 w 123"/>
                  <a:gd name="T27" fmla="*/ 91 h 113"/>
                  <a:gd name="T28" fmla="*/ 12 w 123"/>
                  <a:gd name="T29" fmla="*/ 102 h 113"/>
                  <a:gd name="T30" fmla="*/ 45 w 123"/>
                  <a:gd name="T31" fmla="*/ 69 h 113"/>
                  <a:gd name="T32" fmla="*/ 47 w 123"/>
                  <a:gd name="T33" fmla="*/ 67 h 113"/>
                  <a:gd name="T34" fmla="*/ 6 w 123"/>
                  <a:gd name="T35" fmla="*/ 93 h 113"/>
                  <a:gd name="T36" fmla="*/ 35 w 123"/>
                  <a:gd name="T37" fmla="*/ 65 h 113"/>
                  <a:gd name="T38" fmla="*/ 9 w 123"/>
                  <a:gd name="T39" fmla="*/ 87 h 113"/>
                  <a:gd name="T40" fmla="*/ 7 w 123"/>
                  <a:gd name="T41" fmla="*/ 99 h 113"/>
                  <a:gd name="T42" fmla="*/ 40 w 123"/>
                  <a:gd name="T43" fmla="*/ 75 h 113"/>
                  <a:gd name="T44" fmla="*/ 50 w 123"/>
                  <a:gd name="T45" fmla="*/ 73 h 113"/>
                  <a:gd name="T46" fmla="*/ 11 w 123"/>
                  <a:gd name="T47" fmla="*/ 104 h 113"/>
                  <a:gd name="T48" fmla="*/ 40 w 123"/>
                  <a:gd name="T49" fmla="*/ 90 h 113"/>
                  <a:gd name="T50" fmla="*/ 59 w 123"/>
                  <a:gd name="T51" fmla="*/ 78 h 113"/>
                  <a:gd name="T52" fmla="*/ 51 w 123"/>
                  <a:gd name="T53" fmla="*/ 89 h 113"/>
                  <a:gd name="T54" fmla="*/ 36 w 123"/>
                  <a:gd name="T55" fmla="*/ 107 h 113"/>
                  <a:gd name="T56" fmla="*/ 45 w 123"/>
                  <a:gd name="T57" fmla="*/ 92 h 113"/>
                  <a:gd name="T58" fmla="*/ 77 w 123"/>
                  <a:gd name="T59" fmla="*/ 70 h 113"/>
                  <a:gd name="T60" fmla="*/ 46 w 123"/>
                  <a:gd name="T61" fmla="*/ 107 h 113"/>
                  <a:gd name="T62" fmla="*/ 88 w 123"/>
                  <a:gd name="T63" fmla="*/ 68 h 113"/>
                  <a:gd name="T64" fmla="*/ 57 w 123"/>
                  <a:gd name="T65" fmla="*/ 104 h 113"/>
                  <a:gd name="T66" fmla="*/ 60 w 123"/>
                  <a:gd name="T67" fmla="*/ 107 h 113"/>
                  <a:gd name="T68" fmla="*/ 99 w 123"/>
                  <a:gd name="T69" fmla="*/ 72 h 113"/>
                  <a:gd name="T70" fmla="*/ 61 w 123"/>
                  <a:gd name="T71" fmla="*/ 107 h 113"/>
                  <a:gd name="T72" fmla="*/ 75 w 123"/>
                  <a:gd name="T73" fmla="*/ 107 h 113"/>
                  <a:gd name="T74" fmla="*/ 84 w 123"/>
                  <a:gd name="T75" fmla="*/ 105 h 113"/>
                  <a:gd name="T76" fmla="*/ 100 w 123"/>
                  <a:gd name="T77" fmla="*/ 78 h 113"/>
                  <a:gd name="T78" fmla="*/ 105 w 123"/>
                  <a:gd name="T79" fmla="*/ 86 h 113"/>
                  <a:gd name="T80" fmla="*/ 110 w 123"/>
                  <a:gd name="T81" fmla="*/ 88 h 113"/>
                  <a:gd name="T82" fmla="*/ 92 w 123"/>
                  <a:gd name="T83" fmla="*/ 109 h 113"/>
                  <a:gd name="T84" fmla="*/ 100 w 123"/>
                  <a:gd name="T85" fmla="*/ 109 h 113"/>
                  <a:gd name="T86" fmla="*/ 112 w 123"/>
                  <a:gd name="T87" fmla="*/ 99 h 113"/>
                  <a:gd name="T88" fmla="*/ 109 w 123"/>
                  <a:gd name="T89" fmla="*/ 93 h 113"/>
                  <a:gd name="T90" fmla="*/ 116 w 123"/>
                  <a:gd name="T91" fmla="*/ 95 h 113"/>
                  <a:gd name="T92" fmla="*/ 110 w 123"/>
                  <a:gd name="T93" fmla="*/ 106 h 113"/>
                  <a:gd name="T94" fmla="*/ 117 w 123"/>
                  <a:gd name="T95" fmla="*/ 99 h 113"/>
                  <a:gd name="T96" fmla="*/ 114 w 123"/>
                  <a:gd name="T97" fmla="*/ 99 h 113"/>
                  <a:gd name="T98" fmla="*/ 107 w 123"/>
                  <a:gd name="T99" fmla="*/ 101 h 113"/>
                  <a:gd name="T100" fmla="*/ 102 w 123"/>
                  <a:gd name="T101" fmla="*/ 100 h 113"/>
                  <a:gd name="T102" fmla="*/ 112 w 123"/>
                  <a:gd name="T103" fmla="*/ 79 h 113"/>
                  <a:gd name="T104" fmla="*/ 119 w 123"/>
                  <a:gd name="T105" fmla="*/ 93 h 113"/>
                  <a:gd name="T106" fmla="*/ 106 w 123"/>
                  <a:gd name="T107" fmla="*/ 73 h 113"/>
                  <a:gd name="T108" fmla="*/ 72 w 123"/>
                  <a:gd name="T109" fmla="*/ 96 h 113"/>
                  <a:gd name="T110" fmla="*/ 40 w 123"/>
                  <a:gd name="T111" fmla="*/ 41 h 113"/>
                  <a:gd name="T112" fmla="*/ 94 w 123"/>
                  <a:gd name="T113" fmla="*/ 64 h 113"/>
                  <a:gd name="T114" fmla="*/ 16 w 123"/>
                  <a:gd name="T115" fmla="*/ 75 h 113"/>
                  <a:gd name="T116" fmla="*/ 18 w 123"/>
                  <a:gd name="T117" fmla="*/ 76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3" h="113">
                    <a:moveTo>
                      <a:pt x="27" y="110"/>
                    </a:moveTo>
                    <a:cubicBezTo>
                      <a:pt x="32" y="110"/>
                      <a:pt x="37" y="110"/>
                      <a:pt x="42" y="110"/>
                    </a:cubicBezTo>
                    <a:cubicBezTo>
                      <a:pt x="50" y="109"/>
                      <a:pt x="58" y="110"/>
                      <a:pt x="66" y="110"/>
                    </a:cubicBezTo>
                    <a:cubicBezTo>
                      <a:pt x="78" y="111"/>
                      <a:pt x="92" y="113"/>
                      <a:pt x="105" y="111"/>
                    </a:cubicBezTo>
                    <a:cubicBezTo>
                      <a:pt x="114" y="109"/>
                      <a:pt x="123" y="102"/>
                      <a:pt x="121" y="91"/>
                    </a:cubicBezTo>
                    <a:cubicBezTo>
                      <a:pt x="120" y="80"/>
                      <a:pt x="111" y="71"/>
                      <a:pt x="103" y="64"/>
                    </a:cubicBezTo>
                    <a:cubicBezTo>
                      <a:pt x="94" y="55"/>
                      <a:pt x="84" y="48"/>
                      <a:pt x="76" y="39"/>
                    </a:cubicBezTo>
                    <a:cubicBezTo>
                      <a:pt x="71" y="34"/>
                      <a:pt x="67" y="28"/>
                      <a:pt x="67" y="21"/>
                    </a:cubicBezTo>
                    <a:cubicBezTo>
                      <a:pt x="67" y="15"/>
                      <a:pt x="70" y="9"/>
                      <a:pt x="73" y="4"/>
                    </a:cubicBezTo>
                    <a:cubicBezTo>
                      <a:pt x="74" y="3"/>
                      <a:pt x="73" y="2"/>
                      <a:pt x="73" y="2"/>
                    </a:cubicBezTo>
                    <a:cubicBezTo>
                      <a:pt x="72" y="1"/>
                      <a:pt x="72" y="1"/>
                      <a:pt x="71" y="1"/>
                    </a:cubicBezTo>
                    <a:cubicBezTo>
                      <a:pt x="59" y="2"/>
                      <a:pt x="47" y="0"/>
                      <a:pt x="35" y="2"/>
                    </a:cubicBezTo>
                    <a:cubicBezTo>
                      <a:pt x="34" y="3"/>
                      <a:pt x="34" y="4"/>
                      <a:pt x="34" y="4"/>
                    </a:cubicBezTo>
                    <a:cubicBezTo>
                      <a:pt x="34" y="5"/>
                      <a:pt x="34" y="5"/>
                      <a:pt x="34" y="6"/>
                    </a:cubicBezTo>
                    <a:cubicBezTo>
                      <a:pt x="38" y="12"/>
                      <a:pt x="41" y="18"/>
                      <a:pt x="42" y="25"/>
                    </a:cubicBezTo>
                    <a:cubicBezTo>
                      <a:pt x="42" y="34"/>
                      <a:pt x="37" y="41"/>
                      <a:pt x="33" y="47"/>
                    </a:cubicBezTo>
                    <a:cubicBezTo>
                      <a:pt x="25" y="57"/>
                      <a:pt x="18" y="67"/>
                      <a:pt x="11" y="77"/>
                    </a:cubicBezTo>
                    <a:cubicBezTo>
                      <a:pt x="6" y="84"/>
                      <a:pt x="0" y="95"/>
                      <a:pt x="6" y="103"/>
                    </a:cubicBezTo>
                    <a:cubicBezTo>
                      <a:pt x="10" y="110"/>
                      <a:pt x="20" y="110"/>
                      <a:pt x="27" y="110"/>
                    </a:cubicBezTo>
                    <a:close/>
                    <a:moveTo>
                      <a:pt x="23" y="66"/>
                    </a:moveTo>
                    <a:cubicBezTo>
                      <a:pt x="23" y="65"/>
                      <a:pt x="24" y="65"/>
                      <a:pt x="24" y="65"/>
                    </a:cubicBezTo>
                    <a:cubicBezTo>
                      <a:pt x="26" y="64"/>
                      <a:pt x="28" y="63"/>
                      <a:pt x="29" y="62"/>
                    </a:cubicBezTo>
                    <a:cubicBezTo>
                      <a:pt x="26" y="65"/>
                      <a:pt x="23" y="67"/>
                      <a:pt x="20" y="70"/>
                    </a:cubicBezTo>
                    <a:cubicBezTo>
                      <a:pt x="21" y="68"/>
                      <a:pt x="22" y="67"/>
                      <a:pt x="23" y="66"/>
                    </a:cubicBezTo>
                    <a:close/>
                    <a:moveTo>
                      <a:pt x="32" y="61"/>
                    </a:moveTo>
                    <a:cubicBezTo>
                      <a:pt x="33" y="61"/>
                      <a:pt x="34" y="61"/>
                      <a:pt x="35" y="61"/>
                    </a:cubicBezTo>
                    <a:cubicBezTo>
                      <a:pt x="32" y="62"/>
                      <a:pt x="28" y="64"/>
                      <a:pt x="25" y="66"/>
                    </a:cubicBezTo>
                    <a:cubicBezTo>
                      <a:pt x="27" y="65"/>
                      <a:pt x="29" y="63"/>
                      <a:pt x="32" y="61"/>
                    </a:cubicBezTo>
                    <a:close/>
                    <a:moveTo>
                      <a:pt x="38" y="61"/>
                    </a:moveTo>
                    <a:cubicBezTo>
                      <a:pt x="39" y="61"/>
                      <a:pt x="39" y="61"/>
                      <a:pt x="40" y="61"/>
                    </a:cubicBezTo>
                    <a:cubicBezTo>
                      <a:pt x="36" y="63"/>
                      <a:pt x="32" y="66"/>
                      <a:pt x="29" y="69"/>
                    </a:cubicBezTo>
                    <a:cubicBezTo>
                      <a:pt x="23" y="74"/>
                      <a:pt x="17" y="79"/>
                      <a:pt x="11" y="84"/>
                    </a:cubicBezTo>
                    <a:cubicBezTo>
                      <a:pt x="11" y="83"/>
                      <a:pt x="12" y="83"/>
                      <a:pt x="12" y="83"/>
                    </a:cubicBezTo>
                    <a:cubicBezTo>
                      <a:pt x="15" y="79"/>
                      <a:pt x="18" y="77"/>
                      <a:pt x="21" y="75"/>
                    </a:cubicBezTo>
                    <a:cubicBezTo>
                      <a:pt x="27" y="70"/>
                      <a:pt x="33" y="66"/>
                      <a:pt x="38" y="61"/>
                    </a:cubicBezTo>
                    <a:close/>
                    <a:moveTo>
                      <a:pt x="98" y="65"/>
                    </a:moveTo>
                    <a:cubicBezTo>
                      <a:pt x="91" y="71"/>
                      <a:pt x="84" y="78"/>
                      <a:pt x="77" y="84"/>
                    </a:cubicBezTo>
                    <a:cubicBezTo>
                      <a:pt x="73" y="88"/>
                      <a:pt x="69" y="91"/>
                      <a:pt x="65" y="95"/>
                    </a:cubicBezTo>
                    <a:cubicBezTo>
                      <a:pt x="68" y="92"/>
                      <a:pt x="71" y="89"/>
                      <a:pt x="74" y="86"/>
                    </a:cubicBezTo>
                    <a:cubicBezTo>
                      <a:pt x="79" y="81"/>
                      <a:pt x="85" y="75"/>
                      <a:pt x="89" y="68"/>
                    </a:cubicBezTo>
                    <a:cubicBezTo>
                      <a:pt x="89" y="68"/>
                      <a:pt x="90" y="68"/>
                      <a:pt x="90" y="68"/>
                    </a:cubicBezTo>
                    <a:cubicBezTo>
                      <a:pt x="91" y="68"/>
                      <a:pt x="92" y="68"/>
                      <a:pt x="93" y="68"/>
                    </a:cubicBezTo>
                    <a:cubicBezTo>
                      <a:pt x="94" y="67"/>
                      <a:pt x="97" y="65"/>
                      <a:pt x="98" y="65"/>
                    </a:cubicBezTo>
                    <a:close/>
                    <a:moveTo>
                      <a:pt x="83" y="65"/>
                    </a:moveTo>
                    <a:cubicBezTo>
                      <a:pt x="84" y="66"/>
                      <a:pt x="86" y="67"/>
                      <a:pt x="88" y="67"/>
                    </a:cubicBezTo>
                    <a:cubicBezTo>
                      <a:pt x="84" y="70"/>
                      <a:pt x="82" y="74"/>
                      <a:pt x="78" y="76"/>
                    </a:cubicBezTo>
                    <a:cubicBezTo>
                      <a:pt x="74" y="80"/>
                      <a:pt x="70" y="83"/>
                      <a:pt x="66" y="87"/>
                    </a:cubicBezTo>
                    <a:cubicBezTo>
                      <a:pt x="63" y="90"/>
                      <a:pt x="60" y="93"/>
                      <a:pt x="56" y="97"/>
                    </a:cubicBezTo>
                    <a:cubicBezTo>
                      <a:pt x="56" y="96"/>
                      <a:pt x="57" y="96"/>
                      <a:pt x="57" y="96"/>
                    </a:cubicBezTo>
                    <a:cubicBezTo>
                      <a:pt x="60" y="92"/>
                      <a:pt x="63" y="89"/>
                      <a:pt x="67" y="86"/>
                    </a:cubicBezTo>
                    <a:cubicBezTo>
                      <a:pt x="70" y="82"/>
                      <a:pt x="72" y="78"/>
                      <a:pt x="75" y="75"/>
                    </a:cubicBezTo>
                    <a:cubicBezTo>
                      <a:pt x="78" y="72"/>
                      <a:pt x="81" y="69"/>
                      <a:pt x="83" y="65"/>
                    </a:cubicBezTo>
                    <a:cubicBezTo>
                      <a:pt x="83" y="65"/>
                      <a:pt x="83" y="65"/>
                      <a:pt x="83" y="65"/>
                    </a:cubicBezTo>
                    <a:close/>
                    <a:moveTo>
                      <a:pt x="76" y="65"/>
                    </a:moveTo>
                    <a:cubicBezTo>
                      <a:pt x="78" y="65"/>
                      <a:pt x="79" y="64"/>
                      <a:pt x="81" y="65"/>
                    </a:cubicBezTo>
                    <a:cubicBezTo>
                      <a:pt x="81" y="65"/>
                      <a:pt x="82" y="65"/>
                      <a:pt x="82" y="65"/>
                    </a:cubicBezTo>
                    <a:cubicBezTo>
                      <a:pt x="75" y="70"/>
                      <a:pt x="69" y="77"/>
                      <a:pt x="62" y="83"/>
                    </a:cubicBezTo>
                    <a:cubicBezTo>
                      <a:pt x="56" y="90"/>
                      <a:pt x="48" y="96"/>
                      <a:pt x="41" y="103"/>
                    </a:cubicBezTo>
                    <a:cubicBezTo>
                      <a:pt x="40" y="104"/>
                      <a:pt x="39" y="105"/>
                      <a:pt x="38" y="105"/>
                    </a:cubicBezTo>
                    <a:cubicBezTo>
                      <a:pt x="38" y="105"/>
                      <a:pt x="38" y="105"/>
                      <a:pt x="38" y="106"/>
                    </a:cubicBezTo>
                    <a:cubicBezTo>
                      <a:pt x="40" y="104"/>
                      <a:pt x="42" y="102"/>
                      <a:pt x="44" y="100"/>
                    </a:cubicBezTo>
                    <a:cubicBezTo>
                      <a:pt x="48" y="96"/>
                      <a:pt x="52" y="93"/>
                      <a:pt x="56" y="89"/>
                    </a:cubicBezTo>
                    <a:cubicBezTo>
                      <a:pt x="63" y="82"/>
                      <a:pt x="69" y="73"/>
                      <a:pt x="76" y="65"/>
                    </a:cubicBezTo>
                    <a:close/>
                    <a:moveTo>
                      <a:pt x="73" y="67"/>
                    </a:moveTo>
                    <a:cubicBezTo>
                      <a:pt x="72" y="68"/>
                      <a:pt x="70" y="70"/>
                      <a:pt x="69" y="72"/>
                    </a:cubicBezTo>
                    <a:cubicBezTo>
                      <a:pt x="65" y="75"/>
                      <a:pt x="62" y="77"/>
                      <a:pt x="59" y="80"/>
                    </a:cubicBezTo>
                    <a:cubicBezTo>
                      <a:pt x="58" y="80"/>
                      <a:pt x="57" y="81"/>
                      <a:pt x="57" y="81"/>
                    </a:cubicBezTo>
                    <a:cubicBezTo>
                      <a:pt x="59" y="79"/>
                      <a:pt x="62" y="76"/>
                      <a:pt x="64" y="74"/>
                    </a:cubicBezTo>
                    <a:cubicBezTo>
                      <a:pt x="68" y="72"/>
                      <a:pt x="70" y="69"/>
                      <a:pt x="73" y="67"/>
                    </a:cubicBezTo>
                    <a:close/>
                    <a:moveTo>
                      <a:pt x="54" y="74"/>
                    </a:moveTo>
                    <a:cubicBezTo>
                      <a:pt x="48" y="78"/>
                      <a:pt x="42" y="83"/>
                      <a:pt x="37" y="88"/>
                    </a:cubicBezTo>
                    <a:cubicBezTo>
                      <a:pt x="34" y="90"/>
                      <a:pt x="31" y="92"/>
                      <a:pt x="28" y="95"/>
                    </a:cubicBezTo>
                    <a:cubicBezTo>
                      <a:pt x="24" y="98"/>
                      <a:pt x="21" y="101"/>
                      <a:pt x="17" y="104"/>
                    </a:cubicBezTo>
                    <a:cubicBezTo>
                      <a:pt x="14" y="106"/>
                      <a:pt x="17" y="104"/>
                      <a:pt x="17" y="104"/>
                    </a:cubicBezTo>
                    <a:cubicBezTo>
                      <a:pt x="19" y="102"/>
                      <a:pt x="21" y="100"/>
                      <a:pt x="22" y="99"/>
                    </a:cubicBezTo>
                    <a:cubicBezTo>
                      <a:pt x="26" y="96"/>
                      <a:pt x="29" y="93"/>
                      <a:pt x="33" y="90"/>
                    </a:cubicBezTo>
                    <a:cubicBezTo>
                      <a:pt x="40" y="85"/>
                      <a:pt x="46" y="79"/>
                      <a:pt x="52" y="73"/>
                    </a:cubicBezTo>
                    <a:cubicBezTo>
                      <a:pt x="52" y="73"/>
                      <a:pt x="52" y="73"/>
                      <a:pt x="52" y="73"/>
                    </a:cubicBezTo>
                    <a:cubicBezTo>
                      <a:pt x="55" y="74"/>
                      <a:pt x="57" y="75"/>
                      <a:pt x="61" y="75"/>
                    </a:cubicBezTo>
                    <a:cubicBezTo>
                      <a:pt x="56" y="78"/>
                      <a:pt x="51" y="82"/>
                      <a:pt x="47" y="85"/>
                    </a:cubicBezTo>
                    <a:cubicBezTo>
                      <a:pt x="41" y="91"/>
                      <a:pt x="34" y="97"/>
                      <a:pt x="28" y="102"/>
                    </a:cubicBezTo>
                    <a:cubicBezTo>
                      <a:pt x="27" y="103"/>
                      <a:pt x="24" y="106"/>
                      <a:pt x="25" y="105"/>
                    </a:cubicBezTo>
                    <a:cubicBezTo>
                      <a:pt x="26" y="103"/>
                      <a:pt x="28" y="102"/>
                      <a:pt x="29" y="100"/>
                    </a:cubicBezTo>
                    <a:cubicBezTo>
                      <a:pt x="32" y="97"/>
                      <a:pt x="36" y="94"/>
                      <a:pt x="39" y="91"/>
                    </a:cubicBezTo>
                    <a:cubicBezTo>
                      <a:pt x="42" y="88"/>
                      <a:pt x="45" y="85"/>
                      <a:pt x="47" y="83"/>
                    </a:cubicBezTo>
                    <a:cubicBezTo>
                      <a:pt x="50" y="80"/>
                      <a:pt x="53" y="78"/>
                      <a:pt x="55" y="75"/>
                    </a:cubicBezTo>
                    <a:cubicBezTo>
                      <a:pt x="55" y="74"/>
                      <a:pt x="54" y="74"/>
                      <a:pt x="54" y="74"/>
                    </a:cubicBezTo>
                    <a:close/>
                    <a:moveTo>
                      <a:pt x="48" y="68"/>
                    </a:moveTo>
                    <a:cubicBezTo>
                      <a:pt x="49" y="70"/>
                      <a:pt x="50" y="71"/>
                      <a:pt x="52" y="72"/>
                    </a:cubicBezTo>
                    <a:cubicBezTo>
                      <a:pt x="37" y="80"/>
                      <a:pt x="26" y="92"/>
                      <a:pt x="12" y="102"/>
                    </a:cubicBezTo>
                    <a:cubicBezTo>
                      <a:pt x="9" y="104"/>
                      <a:pt x="13" y="100"/>
                      <a:pt x="14" y="99"/>
                    </a:cubicBezTo>
                    <a:cubicBezTo>
                      <a:pt x="15" y="98"/>
                      <a:pt x="17" y="97"/>
                      <a:pt x="19" y="95"/>
                    </a:cubicBezTo>
                    <a:cubicBezTo>
                      <a:pt x="22" y="93"/>
                      <a:pt x="25" y="90"/>
                      <a:pt x="28" y="87"/>
                    </a:cubicBezTo>
                    <a:cubicBezTo>
                      <a:pt x="35" y="81"/>
                      <a:pt x="41" y="74"/>
                      <a:pt x="48" y="68"/>
                    </a:cubicBezTo>
                    <a:close/>
                    <a:moveTo>
                      <a:pt x="46" y="68"/>
                    </a:moveTo>
                    <a:cubicBezTo>
                      <a:pt x="46" y="68"/>
                      <a:pt x="45" y="69"/>
                      <a:pt x="45" y="69"/>
                    </a:cubicBezTo>
                    <a:cubicBezTo>
                      <a:pt x="38" y="75"/>
                      <a:pt x="31" y="81"/>
                      <a:pt x="23" y="87"/>
                    </a:cubicBezTo>
                    <a:cubicBezTo>
                      <a:pt x="20" y="89"/>
                      <a:pt x="17" y="92"/>
                      <a:pt x="13" y="95"/>
                    </a:cubicBezTo>
                    <a:cubicBezTo>
                      <a:pt x="11" y="96"/>
                      <a:pt x="9" y="98"/>
                      <a:pt x="7" y="99"/>
                    </a:cubicBezTo>
                    <a:cubicBezTo>
                      <a:pt x="9" y="98"/>
                      <a:pt x="10" y="97"/>
                      <a:pt x="11" y="95"/>
                    </a:cubicBezTo>
                    <a:cubicBezTo>
                      <a:pt x="21" y="84"/>
                      <a:pt x="36" y="77"/>
                      <a:pt x="44" y="65"/>
                    </a:cubicBezTo>
                    <a:cubicBezTo>
                      <a:pt x="45" y="65"/>
                      <a:pt x="46" y="66"/>
                      <a:pt x="47" y="67"/>
                    </a:cubicBezTo>
                    <a:cubicBezTo>
                      <a:pt x="47" y="67"/>
                      <a:pt x="47" y="67"/>
                      <a:pt x="47" y="67"/>
                    </a:cubicBezTo>
                    <a:cubicBezTo>
                      <a:pt x="47" y="68"/>
                      <a:pt x="46" y="68"/>
                      <a:pt x="46" y="68"/>
                    </a:cubicBezTo>
                    <a:close/>
                    <a:moveTo>
                      <a:pt x="44" y="64"/>
                    </a:moveTo>
                    <a:cubicBezTo>
                      <a:pt x="37" y="69"/>
                      <a:pt x="31" y="73"/>
                      <a:pt x="25" y="78"/>
                    </a:cubicBezTo>
                    <a:cubicBezTo>
                      <a:pt x="21" y="81"/>
                      <a:pt x="18" y="84"/>
                      <a:pt x="15" y="86"/>
                    </a:cubicBezTo>
                    <a:cubicBezTo>
                      <a:pt x="13" y="89"/>
                      <a:pt x="8" y="91"/>
                      <a:pt x="6" y="93"/>
                    </a:cubicBezTo>
                    <a:cubicBezTo>
                      <a:pt x="6" y="93"/>
                      <a:pt x="6" y="93"/>
                      <a:pt x="6" y="93"/>
                    </a:cubicBezTo>
                    <a:cubicBezTo>
                      <a:pt x="17" y="82"/>
                      <a:pt x="31" y="74"/>
                      <a:pt x="42" y="62"/>
                    </a:cubicBezTo>
                    <a:cubicBezTo>
                      <a:pt x="42" y="63"/>
                      <a:pt x="43" y="63"/>
                      <a:pt x="44" y="64"/>
                    </a:cubicBezTo>
                    <a:close/>
                    <a:moveTo>
                      <a:pt x="9" y="87"/>
                    </a:moveTo>
                    <a:cubicBezTo>
                      <a:pt x="14" y="82"/>
                      <a:pt x="20" y="77"/>
                      <a:pt x="26" y="72"/>
                    </a:cubicBezTo>
                    <a:cubicBezTo>
                      <a:pt x="29" y="70"/>
                      <a:pt x="32" y="67"/>
                      <a:pt x="35" y="65"/>
                    </a:cubicBezTo>
                    <a:cubicBezTo>
                      <a:pt x="37" y="64"/>
                      <a:pt x="38" y="63"/>
                      <a:pt x="39" y="62"/>
                    </a:cubicBezTo>
                    <a:cubicBezTo>
                      <a:pt x="40" y="62"/>
                      <a:pt x="40" y="62"/>
                      <a:pt x="41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1" y="63"/>
                      <a:pt x="40" y="63"/>
                      <a:pt x="40" y="64"/>
                    </a:cubicBezTo>
                    <a:cubicBezTo>
                      <a:pt x="30" y="74"/>
                      <a:pt x="17" y="82"/>
                      <a:pt x="7" y="92"/>
                    </a:cubicBezTo>
                    <a:cubicBezTo>
                      <a:pt x="7" y="90"/>
                      <a:pt x="8" y="89"/>
                      <a:pt x="9" y="87"/>
                    </a:cubicBezTo>
                    <a:close/>
                    <a:moveTo>
                      <a:pt x="23" y="81"/>
                    </a:moveTo>
                    <a:cubicBezTo>
                      <a:pt x="27" y="77"/>
                      <a:pt x="31" y="75"/>
                      <a:pt x="35" y="72"/>
                    </a:cubicBezTo>
                    <a:cubicBezTo>
                      <a:pt x="37" y="70"/>
                      <a:pt x="38" y="69"/>
                      <a:pt x="40" y="67"/>
                    </a:cubicBezTo>
                    <a:cubicBezTo>
                      <a:pt x="41" y="67"/>
                      <a:pt x="42" y="66"/>
                      <a:pt x="43" y="65"/>
                    </a:cubicBezTo>
                    <a:cubicBezTo>
                      <a:pt x="45" y="64"/>
                      <a:pt x="40" y="69"/>
                      <a:pt x="41" y="68"/>
                    </a:cubicBezTo>
                    <a:cubicBezTo>
                      <a:pt x="31" y="80"/>
                      <a:pt x="16" y="87"/>
                      <a:pt x="7" y="99"/>
                    </a:cubicBezTo>
                    <a:cubicBezTo>
                      <a:pt x="6" y="98"/>
                      <a:pt x="6" y="96"/>
                      <a:pt x="6" y="94"/>
                    </a:cubicBezTo>
                    <a:cubicBezTo>
                      <a:pt x="13" y="91"/>
                      <a:pt x="18" y="85"/>
                      <a:pt x="23" y="81"/>
                    </a:cubicBezTo>
                    <a:close/>
                    <a:moveTo>
                      <a:pt x="7" y="100"/>
                    </a:moveTo>
                    <a:cubicBezTo>
                      <a:pt x="14" y="95"/>
                      <a:pt x="21" y="89"/>
                      <a:pt x="28" y="84"/>
                    </a:cubicBezTo>
                    <a:cubicBezTo>
                      <a:pt x="31" y="81"/>
                      <a:pt x="35" y="79"/>
                      <a:pt x="38" y="76"/>
                    </a:cubicBezTo>
                    <a:cubicBezTo>
                      <a:pt x="39" y="76"/>
                      <a:pt x="39" y="75"/>
                      <a:pt x="40" y="75"/>
                    </a:cubicBezTo>
                    <a:cubicBezTo>
                      <a:pt x="35" y="79"/>
                      <a:pt x="31" y="83"/>
                      <a:pt x="27" y="87"/>
                    </a:cubicBezTo>
                    <a:cubicBezTo>
                      <a:pt x="21" y="92"/>
                      <a:pt x="14" y="97"/>
                      <a:pt x="10" y="103"/>
                    </a:cubicBezTo>
                    <a:cubicBezTo>
                      <a:pt x="9" y="102"/>
                      <a:pt x="8" y="101"/>
                      <a:pt x="7" y="100"/>
                    </a:cubicBezTo>
                    <a:close/>
                    <a:moveTo>
                      <a:pt x="11" y="104"/>
                    </a:moveTo>
                    <a:cubicBezTo>
                      <a:pt x="24" y="95"/>
                      <a:pt x="34" y="83"/>
                      <a:pt x="48" y="75"/>
                    </a:cubicBezTo>
                    <a:cubicBezTo>
                      <a:pt x="48" y="75"/>
                      <a:pt x="51" y="73"/>
                      <a:pt x="50" y="73"/>
                    </a:cubicBezTo>
                    <a:cubicBezTo>
                      <a:pt x="49" y="75"/>
                      <a:pt x="47" y="77"/>
                      <a:pt x="45" y="78"/>
                    </a:cubicBezTo>
                    <a:cubicBezTo>
                      <a:pt x="42" y="81"/>
                      <a:pt x="39" y="84"/>
                      <a:pt x="35" y="87"/>
                    </a:cubicBezTo>
                    <a:cubicBezTo>
                      <a:pt x="28" y="93"/>
                      <a:pt x="21" y="99"/>
                      <a:pt x="14" y="106"/>
                    </a:cubicBezTo>
                    <a:cubicBezTo>
                      <a:pt x="14" y="106"/>
                      <a:pt x="14" y="106"/>
                      <a:pt x="14" y="106"/>
                    </a:cubicBezTo>
                    <a:cubicBezTo>
                      <a:pt x="13" y="105"/>
                      <a:pt x="12" y="105"/>
                      <a:pt x="11" y="104"/>
                    </a:cubicBezTo>
                    <a:cubicBezTo>
                      <a:pt x="11" y="104"/>
                      <a:pt x="11" y="104"/>
                      <a:pt x="11" y="104"/>
                    </a:cubicBezTo>
                    <a:close/>
                    <a:moveTo>
                      <a:pt x="15" y="106"/>
                    </a:moveTo>
                    <a:cubicBezTo>
                      <a:pt x="22" y="103"/>
                      <a:pt x="26" y="96"/>
                      <a:pt x="32" y="92"/>
                    </a:cubicBezTo>
                    <a:cubicBezTo>
                      <a:pt x="38" y="88"/>
                      <a:pt x="44" y="82"/>
                      <a:pt x="50" y="77"/>
                    </a:cubicBezTo>
                    <a:cubicBezTo>
                      <a:pt x="51" y="77"/>
                      <a:pt x="53" y="76"/>
                      <a:pt x="53" y="75"/>
                    </a:cubicBezTo>
                    <a:cubicBezTo>
                      <a:pt x="52" y="78"/>
                      <a:pt x="50" y="79"/>
                      <a:pt x="48" y="81"/>
                    </a:cubicBezTo>
                    <a:cubicBezTo>
                      <a:pt x="45" y="84"/>
                      <a:pt x="43" y="87"/>
                      <a:pt x="40" y="90"/>
                    </a:cubicBezTo>
                    <a:cubicBezTo>
                      <a:pt x="34" y="95"/>
                      <a:pt x="28" y="100"/>
                      <a:pt x="23" y="106"/>
                    </a:cubicBezTo>
                    <a:cubicBezTo>
                      <a:pt x="23" y="106"/>
                      <a:pt x="23" y="107"/>
                      <a:pt x="23" y="107"/>
                    </a:cubicBezTo>
                    <a:cubicBezTo>
                      <a:pt x="30" y="103"/>
                      <a:pt x="35" y="97"/>
                      <a:pt x="41" y="92"/>
                    </a:cubicBezTo>
                    <a:cubicBezTo>
                      <a:pt x="48" y="86"/>
                      <a:pt x="55" y="80"/>
                      <a:pt x="62" y="74"/>
                    </a:cubicBezTo>
                    <a:cubicBezTo>
                      <a:pt x="62" y="74"/>
                      <a:pt x="62" y="74"/>
                      <a:pt x="62" y="74"/>
                    </a:cubicBezTo>
                    <a:cubicBezTo>
                      <a:pt x="61" y="76"/>
                      <a:pt x="60" y="77"/>
                      <a:pt x="59" y="78"/>
                    </a:cubicBezTo>
                    <a:cubicBezTo>
                      <a:pt x="56" y="81"/>
                      <a:pt x="52" y="85"/>
                      <a:pt x="49" y="88"/>
                    </a:cubicBezTo>
                    <a:cubicBezTo>
                      <a:pt x="42" y="94"/>
                      <a:pt x="35" y="100"/>
                      <a:pt x="29" y="106"/>
                    </a:cubicBezTo>
                    <a:cubicBezTo>
                      <a:pt x="29" y="106"/>
                      <a:pt x="29" y="107"/>
                      <a:pt x="29" y="107"/>
                    </a:cubicBezTo>
                    <a:cubicBezTo>
                      <a:pt x="30" y="106"/>
                      <a:pt x="30" y="106"/>
                      <a:pt x="31" y="106"/>
                    </a:cubicBezTo>
                    <a:cubicBezTo>
                      <a:pt x="31" y="105"/>
                      <a:pt x="31" y="105"/>
                      <a:pt x="31" y="105"/>
                    </a:cubicBezTo>
                    <a:cubicBezTo>
                      <a:pt x="38" y="100"/>
                      <a:pt x="44" y="95"/>
                      <a:pt x="51" y="89"/>
                    </a:cubicBezTo>
                    <a:cubicBezTo>
                      <a:pt x="55" y="85"/>
                      <a:pt x="58" y="81"/>
                      <a:pt x="63" y="77"/>
                    </a:cubicBezTo>
                    <a:cubicBezTo>
                      <a:pt x="65" y="75"/>
                      <a:pt x="68" y="73"/>
                      <a:pt x="70" y="71"/>
                    </a:cubicBezTo>
                    <a:cubicBezTo>
                      <a:pt x="70" y="71"/>
                      <a:pt x="70" y="72"/>
                      <a:pt x="69" y="72"/>
                    </a:cubicBezTo>
                    <a:cubicBezTo>
                      <a:pt x="66" y="76"/>
                      <a:pt x="62" y="81"/>
                      <a:pt x="59" y="85"/>
                    </a:cubicBezTo>
                    <a:cubicBezTo>
                      <a:pt x="52" y="92"/>
                      <a:pt x="43" y="99"/>
                      <a:pt x="36" y="107"/>
                    </a:cubicBezTo>
                    <a:cubicBezTo>
                      <a:pt x="36" y="107"/>
                      <a:pt x="36" y="107"/>
                      <a:pt x="36" y="107"/>
                    </a:cubicBezTo>
                    <a:cubicBezTo>
                      <a:pt x="29" y="107"/>
                      <a:pt x="22" y="108"/>
                      <a:pt x="15" y="106"/>
                    </a:cubicBezTo>
                    <a:close/>
                    <a:moveTo>
                      <a:pt x="48" y="90"/>
                    </a:moveTo>
                    <a:cubicBezTo>
                      <a:pt x="44" y="93"/>
                      <a:pt x="41" y="97"/>
                      <a:pt x="37" y="100"/>
                    </a:cubicBezTo>
                    <a:cubicBezTo>
                      <a:pt x="36" y="101"/>
                      <a:pt x="34" y="102"/>
                      <a:pt x="33" y="103"/>
                    </a:cubicBezTo>
                    <a:cubicBezTo>
                      <a:pt x="33" y="103"/>
                      <a:pt x="34" y="102"/>
                      <a:pt x="34" y="102"/>
                    </a:cubicBezTo>
                    <a:cubicBezTo>
                      <a:pt x="38" y="99"/>
                      <a:pt x="41" y="95"/>
                      <a:pt x="45" y="92"/>
                    </a:cubicBezTo>
                    <a:cubicBezTo>
                      <a:pt x="46" y="91"/>
                      <a:pt x="47" y="91"/>
                      <a:pt x="48" y="90"/>
                    </a:cubicBezTo>
                    <a:close/>
                    <a:moveTo>
                      <a:pt x="40" y="107"/>
                    </a:moveTo>
                    <a:cubicBezTo>
                      <a:pt x="39" y="107"/>
                      <a:pt x="38" y="107"/>
                      <a:pt x="37" y="107"/>
                    </a:cubicBezTo>
                    <a:cubicBezTo>
                      <a:pt x="40" y="105"/>
                      <a:pt x="42" y="103"/>
                      <a:pt x="45" y="100"/>
                    </a:cubicBezTo>
                    <a:cubicBezTo>
                      <a:pt x="48" y="97"/>
                      <a:pt x="52" y="94"/>
                      <a:pt x="55" y="91"/>
                    </a:cubicBezTo>
                    <a:cubicBezTo>
                      <a:pt x="63" y="84"/>
                      <a:pt x="69" y="77"/>
                      <a:pt x="77" y="70"/>
                    </a:cubicBezTo>
                    <a:cubicBezTo>
                      <a:pt x="78" y="69"/>
                      <a:pt x="81" y="67"/>
                      <a:pt x="81" y="66"/>
                    </a:cubicBezTo>
                    <a:cubicBezTo>
                      <a:pt x="80" y="69"/>
                      <a:pt x="78" y="71"/>
                      <a:pt x="76" y="73"/>
                    </a:cubicBezTo>
                    <a:cubicBezTo>
                      <a:pt x="72" y="76"/>
                      <a:pt x="70" y="80"/>
                      <a:pt x="67" y="84"/>
                    </a:cubicBezTo>
                    <a:cubicBezTo>
                      <a:pt x="64" y="88"/>
                      <a:pt x="61" y="91"/>
                      <a:pt x="57" y="94"/>
                    </a:cubicBezTo>
                    <a:cubicBezTo>
                      <a:pt x="54" y="98"/>
                      <a:pt x="50" y="103"/>
                      <a:pt x="46" y="106"/>
                    </a:cubicBezTo>
                    <a:cubicBezTo>
                      <a:pt x="46" y="106"/>
                      <a:pt x="46" y="107"/>
                      <a:pt x="46" y="107"/>
                    </a:cubicBezTo>
                    <a:cubicBezTo>
                      <a:pt x="44" y="107"/>
                      <a:pt x="42" y="107"/>
                      <a:pt x="40" y="107"/>
                    </a:cubicBezTo>
                    <a:close/>
                    <a:moveTo>
                      <a:pt x="46" y="107"/>
                    </a:moveTo>
                    <a:cubicBezTo>
                      <a:pt x="46" y="107"/>
                      <a:pt x="46" y="107"/>
                      <a:pt x="46" y="107"/>
                    </a:cubicBezTo>
                    <a:cubicBezTo>
                      <a:pt x="50" y="105"/>
                      <a:pt x="52" y="102"/>
                      <a:pt x="55" y="99"/>
                    </a:cubicBezTo>
                    <a:cubicBezTo>
                      <a:pt x="58" y="95"/>
                      <a:pt x="62" y="92"/>
                      <a:pt x="66" y="89"/>
                    </a:cubicBezTo>
                    <a:cubicBezTo>
                      <a:pt x="73" y="82"/>
                      <a:pt x="81" y="75"/>
                      <a:pt x="88" y="68"/>
                    </a:cubicBezTo>
                    <a:cubicBezTo>
                      <a:pt x="86" y="70"/>
                      <a:pt x="83" y="75"/>
                      <a:pt x="80" y="78"/>
                    </a:cubicBezTo>
                    <a:cubicBezTo>
                      <a:pt x="78" y="82"/>
                      <a:pt x="74" y="85"/>
                      <a:pt x="71" y="88"/>
                    </a:cubicBezTo>
                    <a:cubicBezTo>
                      <a:pt x="65" y="94"/>
                      <a:pt x="59" y="99"/>
                      <a:pt x="54" y="106"/>
                    </a:cubicBezTo>
                    <a:cubicBezTo>
                      <a:pt x="54" y="106"/>
                      <a:pt x="55" y="107"/>
                      <a:pt x="55" y="107"/>
                    </a:cubicBezTo>
                    <a:cubicBezTo>
                      <a:pt x="55" y="106"/>
                      <a:pt x="56" y="106"/>
                      <a:pt x="56" y="105"/>
                    </a:cubicBezTo>
                    <a:cubicBezTo>
                      <a:pt x="56" y="106"/>
                      <a:pt x="57" y="105"/>
                      <a:pt x="57" y="104"/>
                    </a:cubicBezTo>
                    <a:cubicBezTo>
                      <a:pt x="63" y="97"/>
                      <a:pt x="70" y="92"/>
                      <a:pt x="76" y="86"/>
                    </a:cubicBezTo>
                    <a:cubicBezTo>
                      <a:pt x="84" y="79"/>
                      <a:pt x="91" y="72"/>
                      <a:pt x="99" y="66"/>
                    </a:cubicBezTo>
                    <a:cubicBezTo>
                      <a:pt x="96" y="68"/>
                      <a:pt x="92" y="72"/>
                      <a:pt x="89" y="76"/>
                    </a:cubicBezTo>
                    <a:cubicBezTo>
                      <a:pt x="86" y="79"/>
                      <a:pt x="83" y="83"/>
                      <a:pt x="80" y="87"/>
                    </a:cubicBezTo>
                    <a:cubicBezTo>
                      <a:pt x="76" y="90"/>
                      <a:pt x="73" y="94"/>
                      <a:pt x="70" y="98"/>
                    </a:cubicBezTo>
                    <a:cubicBezTo>
                      <a:pt x="67" y="102"/>
                      <a:pt x="63" y="104"/>
                      <a:pt x="60" y="107"/>
                    </a:cubicBezTo>
                    <a:cubicBezTo>
                      <a:pt x="60" y="107"/>
                      <a:pt x="60" y="107"/>
                      <a:pt x="60" y="107"/>
                    </a:cubicBezTo>
                    <a:cubicBezTo>
                      <a:pt x="55" y="107"/>
                      <a:pt x="51" y="107"/>
                      <a:pt x="46" y="107"/>
                    </a:cubicBezTo>
                    <a:close/>
                    <a:moveTo>
                      <a:pt x="61" y="107"/>
                    </a:moveTo>
                    <a:cubicBezTo>
                      <a:pt x="67" y="103"/>
                      <a:pt x="71" y="97"/>
                      <a:pt x="77" y="93"/>
                    </a:cubicBezTo>
                    <a:cubicBezTo>
                      <a:pt x="83" y="87"/>
                      <a:pt x="89" y="81"/>
                      <a:pt x="96" y="75"/>
                    </a:cubicBezTo>
                    <a:cubicBezTo>
                      <a:pt x="97" y="74"/>
                      <a:pt x="98" y="73"/>
                      <a:pt x="99" y="72"/>
                    </a:cubicBezTo>
                    <a:cubicBezTo>
                      <a:pt x="100" y="71"/>
                      <a:pt x="101" y="71"/>
                      <a:pt x="102" y="70"/>
                    </a:cubicBezTo>
                    <a:cubicBezTo>
                      <a:pt x="101" y="71"/>
                      <a:pt x="100" y="72"/>
                      <a:pt x="100" y="73"/>
                    </a:cubicBezTo>
                    <a:cubicBezTo>
                      <a:pt x="97" y="76"/>
                      <a:pt x="94" y="78"/>
                      <a:pt x="92" y="81"/>
                    </a:cubicBezTo>
                    <a:cubicBezTo>
                      <a:pt x="87" y="87"/>
                      <a:pt x="82" y="92"/>
                      <a:pt x="78" y="97"/>
                    </a:cubicBezTo>
                    <a:cubicBezTo>
                      <a:pt x="75" y="101"/>
                      <a:pt x="71" y="104"/>
                      <a:pt x="68" y="108"/>
                    </a:cubicBezTo>
                    <a:cubicBezTo>
                      <a:pt x="66" y="108"/>
                      <a:pt x="63" y="107"/>
                      <a:pt x="61" y="107"/>
                    </a:cubicBezTo>
                    <a:close/>
                    <a:moveTo>
                      <a:pt x="100" y="78"/>
                    </a:moveTo>
                    <a:cubicBezTo>
                      <a:pt x="101" y="77"/>
                      <a:pt x="102" y="76"/>
                      <a:pt x="104" y="75"/>
                    </a:cubicBezTo>
                    <a:cubicBezTo>
                      <a:pt x="107" y="73"/>
                      <a:pt x="103" y="76"/>
                      <a:pt x="102" y="77"/>
                    </a:cubicBezTo>
                    <a:cubicBezTo>
                      <a:pt x="99" y="81"/>
                      <a:pt x="95" y="84"/>
                      <a:pt x="92" y="88"/>
                    </a:cubicBezTo>
                    <a:cubicBezTo>
                      <a:pt x="90" y="91"/>
                      <a:pt x="87" y="93"/>
                      <a:pt x="85" y="96"/>
                    </a:cubicBezTo>
                    <a:cubicBezTo>
                      <a:pt x="82" y="101"/>
                      <a:pt x="79" y="103"/>
                      <a:pt x="75" y="107"/>
                    </a:cubicBezTo>
                    <a:cubicBezTo>
                      <a:pt x="75" y="107"/>
                      <a:pt x="75" y="108"/>
                      <a:pt x="76" y="108"/>
                    </a:cubicBezTo>
                    <a:cubicBezTo>
                      <a:pt x="86" y="101"/>
                      <a:pt x="93" y="90"/>
                      <a:pt x="102" y="82"/>
                    </a:cubicBezTo>
                    <a:cubicBezTo>
                      <a:pt x="104" y="80"/>
                      <a:pt x="106" y="78"/>
                      <a:pt x="108" y="75"/>
                    </a:cubicBezTo>
                    <a:cubicBezTo>
                      <a:pt x="106" y="78"/>
                      <a:pt x="104" y="81"/>
                      <a:pt x="101" y="83"/>
                    </a:cubicBezTo>
                    <a:cubicBezTo>
                      <a:pt x="97" y="89"/>
                      <a:pt x="92" y="95"/>
                      <a:pt x="87" y="101"/>
                    </a:cubicBezTo>
                    <a:cubicBezTo>
                      <a:pt x="86" y="102"/>
                      <a:pt x="85" y="104"/>
                      <a:pt x="84" y="105"/>
                    </a:cubicBezTo>
                    <a:cubicBezTo>
                      <a:pt x="84" y="105"/>
                      <a:pt x="83" y="106"/>
                      <a:pt x="83" y="106"/>
                    </a:cubicBezTo>
                    <a:cubicBezTo>
                      <a:pt x="82" y="107"/>
                      <a:pt x="82" y="107"/>
                      <a:pt x="82" y="108"/>
                    </a:cubicBezTo>
                    <a:cubicBezTo>
                      <a:pt x="82" y="108"/>
                      <a:pt x="81" y="108"/>
                      <a:pt x="81" y="109"/>
                    </a:cubicBezTo>
                    <a:cubicBezTo>
                      <a:pt x="77" y="108"/>
                      <a:pt x="73" y="108"/>
                      <a:pt x="69" y="108"/>
                    </a:cubicBezTo>
                    <a:cubicBezTo>
                      <a:pt x="73" y="103"/>
                      <a:pt x="78" y="99"/>
                      <a:pt x="82" y="94"/>
                    </a:cubicBezTo>
                    <a:cubicBezTo>
                      <a:pt x="87" y="88"/>
                      <a:pt x="93" y="83"/>
                      <a:pt x="100" y="78"/>
                    </a:cubicBezTo>
                    <a:close/>
                    <a:moveTo>
                      <a:pt x="86" y="109"/>
                    </a:moveTo>
                    <a:cubicBezTo>
                      <a:pt x="84" y="109"/>
                      <a:pt x="83" y="109"/>
                      <a:pt x="82" y="109"/>
                    </a:cubicBezTo>
                    <a:cubicBezTo>
                      <a:pt x="82" y="108"/>
                      <a:pt x="82" y="108"/>
                      <a:pt x="82" y="108"/>
                    </a:cubicBezTo>
                    <a:cubicBezTo>
                      <a:pt x="82" y="108"/>
                      <a:pt x="82" y="108"/>
                      <a:pt x="82" y="108"/>
                    </a:cubicBezTo>
                    <a:cubicBezTo>
                      <a:pt x="85" y="105"/>
                      <a:pt x="87" y="103"/>
                      <a:pt x="90" y="100"/>
                    </a:cubicBezTo>
                    <a:cubicBezTo>
                      <a:pt x="95" y="95"/>
                      <a:pt x="100" y="91"/>
                      <a:pt x="105" y="86"/>
                    </a:cubicBezTo>
                    <a:cubicBezTo>
                      <a:pt x="106" y="84"/>
                      <a:pt x="107" y="83"/>
                      <a:pt x="109" y="82"/>
                    </a:cubicBezTo>
                    <a:cubicBezTo>
                      <a:pt x="109" y="82"/>
                      <a:pt x="112" y="78"/>
                      <a:pt x="110" y="82"/>
                    </a:cubicBezTo>
                    <a:cubicBezTo>
                      <a:pt x="108" y="85"/>
                      <a:pt x="105" y="88"/>
                      <a:pt x="103" y="91"/>
                    </a:cubicBezTo>
                    <a:cubicBezTo>
                      <a:pt x="98" y="96"/>
                      <a:pt x="93" y="102"/>
                      <a:pt x="88" y="107"/>
                    </a:cubicBezTo>
                    <a:cubicBezTo>
                      <a:pt x="88" y="107"/>
                      <a:pt x="88" y="108"/>
                      <a:pt x="89" y="108"/>
                    </a:cubicBezTo>
                    <a:cubicBezTo>
                      <a:pt x="97" y="102"/>
                      <a:pt x="103" y="94"/>
                      <a:pt x="110" y="88"/>
                    </a:cubicBezTo>
                    <a:cubicBezTo>
                      <a:pt x="111" y="87"/>
                      <a:pt x="113" y="85"/>
                      <a:pt x="113" y="84"/>
                    </a:cubicBezTo>
                    <a:cubicBezTo>
                      <a:pt x="112" y="87"/>
                      <a:pt x="110" y="89"/>
                      <a:pt x="108" y="92"/>
                    </a:cubicBezTo>
                    <a:cubicBezTo>
                      <a:pt x="104" y="96"/>
                      <a:pt x="101" y="100"/>
                      <a:pt x="98" y="104"/>
                    </a:cubicBezTo>
                    <a:cubicBezTo>
                      <a:pt x="97" y="104"/>
                      <a:pt x="97" y="105"/>
                      <a:pt x="96" y="105"/>
                    </a:cubicBezTo>
                    <a:cubicBezTo>
                      <a:pt x="95" y="107"/>
                      <a:pt x="94" y="108"/>
                      <a:pt x="92" y="109"/>
                    </a:cubicBezTo>
                    <a:cubicBezTo>
                      <a:pt x="92" y="109"/>
                      <a:pt x="92" y="109"/>
                      <a:pt x="92" y="109"/>
                    </a:cubicBezTo>
                    <a:cubicBezTo>
                      <a:pt x="90" y="109"/>
                      <a:pt x="87" y="109"/>
                      <a:pt x="86" y="109"/>
                    </a:cubicBezTo>
                    <a:close/>
                    <a:moveTo>
                      <a:pt x="115" y="93"/>
                    </a:moveTo>
                    <a:cubicBezTo>
                      <a:pt x="115" y="94"/>
                      <a:pt x="115" y="95"/>
                      <a:pt x="114" y="96"/>
                    </a:cubicBezTo>
                    <a:cubicBezTo>
                      <a:pt x="110" y="100"/>
                      <a:pt x="106" y="104"/>
                      <a:pt x="102" y="108"/>
                    </a:cubicBezTo>
                    <a:cubicBezTo>
                      <a:pt x="102" y="108"/>
                      <a:pt x="102" y="108"/>
                      <a:pt x="102" y="108"/>
                    </a:cubicBezTo>
                    <a:cubicBezTo>
                      <a:pt x="102" y="108"/>
                      <a:pt x="101" y="108"/>
                      <a:pt x="100" y="109"/>
                    </a:cubicBezTo>
                    <a:cubicBezTo>
                      <a:pt x="105" y="104"/>
                      <a:pt x="109" y="100"/>
                      <a:pt x="113" y="95"/>
                    </a:cubicBezTo>
                    <a:cubicBezTo>
                      <a:pt x="114" y="95"/>
                      <a:pt x="117" y="91"/>
                      <a:pt x="115" y="93"/>
                    </a:cubicBezTo>
                    <a:close/>
                    <a:moveTo>
                      <a:pt x="112" y="99"/>
                    </a:moveTo>
                    <a:cubicBezTo>
                      <a:pt x="110" y="101"/>
                      <a:pt x="108" y="104"/>
                      <a:pt x="106" y="106"/>
                    </a:cubicBezTo>
                    <a:cubicBezTo>
                      <a:pt x="101" y="110"/>
                      <a:pt x="107" y="103"/>
                      <a:pt x="108" y="102"/>
                    </a:cubicBezTo>
                    <a:cubicBezTo>
                      <a:pt x="110" y="101"/>
                      <a:pt x="111" y="100"/>
                      <a:pt x="112" y="99"/>
                    </a:cubicBezTo>
                    <a:close/>
                    <a:moveTo>
                      <a:pt x="99" y="109"/>
                    </a:moveTo>
                    <a:cubicBezTo>
                      <a:pt x="97" y="109"/>
                      <a:pt x="95" y="109"/>
                      <a:pt x="93" y="109"/>
                    </a:cubicBezTo>
                    <a:cubicBezTo>
                      <a:pt x="94" y="109"/>
                      <a:pt x="94" y="109"/>
                      <a:pt x="94" y="108"/>
                    </a:cubicBezTo>
                    <a:cubicBezTo>
                      <a:pt x="94" y="109"/>
                      <a:pt x="95" y="108"/>
                      <a:pt x="95" y="107"/>
                    </a:cubicBezTo>
                    <a:cubicBezTo>
                      <a:pt x="96" y="106"/>
                      <a:pt x="97" y="105"/>
                      <a:pt x="99" y="104"/>
                    </a:cubicBezTo>
                    <a:cubicBezTo>
                      <a:pt x="102" y="101"/>
                      <a:pt x="106" y="97"/>
                      <a:pt x="109" y="93"/>
                    </a:cubicBezTo>
                    <a:cubicBezTo>
                      <a:pt x="110" y="92"/>
                      <a:pt x="116" y="87"/>
                      <a:pt x="114" y="90"/>
                    </a:cubicBezTo>
                    <a:cubicBezTo>
                      <a:pt x="112" y="92"/>
                      <a:pt x="110" y="95"/>
                      <a:pt x="108" y="97"/>
                    </a:cubicBezTo>
                    <a:cubicBezTo>
                      <a:pt x="105" y="100"/>
                      <a:pt x="102" y="105"/>
                      <a:pt x="99" y="109"/>
                    </a:cubicBezTo>
                    <a:close/>
                    <a:moveTo>
                      <a:pt x="104" y="108"/>
                    </a:moveTo>
                    <a:cubicBezTo>
                      <a:pt x="108" y="105"/>
                      <a:pt x="112" y="101"/>
                      <a:pt x="115" y="96"/>
                    </a:cubicBezTo>
                    <a:cubicBezTo>
                      <a:pt x="115" y="96"/>
                      <a:pt x="115" y="96"/>
                      <a:pt x="116" y="95"/>
                    </a:cubicBezTo>
                    <a:cubicBezTo>
                      <a:pt x="116" y="95"/>
                      <a:pt x="116" y="94"/>
                      <a:pt x="117" y="94"/>
                    </a:cubicBezTo>
                    <a:cubicBezTo>
                      <a:pt x="117" y="94"/>
                      <a:pt x="116" y="95"/>
                      <a:pt x="116" y="95"/>
                    </a:cubicBezTo>
                    <a:cubicBezTo>
                      <a:pt x="115" y="97"/>
                      <a:pt x="114" y="98"/>
                      <a:pt x="113" y="99"/>
                    </a:cubicBezTo>
                    <a:cubicBezTo>
                      <a:pt x="111" y="102"/>
                      <a:pt x="109" y="105"/>
                      <a:pt x="106" y="107"/>
                    </a:cubicBezTo>
                    <a:cubicBezTo>
                      <a:pt x="105" y="108"/>
                      <a:pt x="104" y="108"/>
                      <a:pt x="104" y="108"/>
                    </a:cubicBezTo>
                    <a:close/>
                    <a:moveTo>
                      <a:pt x="110" y="106"/>
                    </a:moveTo>
                    <a:cubicBezTo>
                      <a:pt x="109" y="106"/>
                      <a:pt x="108" y="107"/>
                      <a:pt x="107" y="107"/>
                    </a:cubicBezTo>
                    <a:cubicBezTo>
                      <a:pt x="107" y="107"/>
                      <a:pt x="107" y="107"/>
                      <a:pt x="107" y="107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10" y="104"/>
                      <a:pt x="113" y="102"/>
                      <a:pt x="115" y="99"/>
                    </a:cubicBezTo>
                    <a:cubicBezTo>
                      <a:pt x="116" y="98"/>
                      <a:pt x="119" y="94"/>
                      <a:pt x="117" y="99"/>
                    </a:cubicBezTo>
                    <a:cubicBezTo>
                      <a:pt x="115" y="102"/>
                      <a:pt x="113" y="104"/>
                      <a:pt x="110" y="106"/>
                    </a:cubicBezTo>
                    <a:cubicBezTo>
                      <a:pt x="110" y="106"/>
                      <a:pt x="110" y="106"/>
                      <a:pt x="110" y="106"/>
                    </a:cubicBezTo>
                    <a:close/>
                    <a:moveTo>
                      <a:pt x="114" y="104"/>
                    </a:moveTo>
                    <a:cubicBezTo>
                      <a:pt x="116" y="102"/>
                      <a:pt x="118" y="99"/>
                      <a:pt x="119" y="96"/>
                    </a:cubicBezTo>
                    <a:cubicBezTo>
                      <a:pt x="119" y="95"/>
                      <a:pt x="118" y="95"/>
                      <a:pt x="118" y="95"/>
                    </a:cubicBezTo>
                    <a:cubicBezTo>
                      <a:pt x="117" y="97"/>
                      <a:pt x="116" y="98"/>
                      <a:pt x="114" y="99"/>
                    </a:cubicBezTo>
                    <a:cubicBezTo>
                      <a:pt x="116" y="97"/>
                      <a:pt x="117" y="95"/>
                      <a:pt x="118" y="93"/>
                    </a:cubicBezTo>
                    <a:cubicBezTo>
                      <a:pt x="118" y="93"/>
                      <a:pt x="118" y="92"/>
                      <a:pt x="117" y="92"/>
                    </a:cubicBezTo>
                    <a:cubicBezTo>
                      <a:pt x="117" y="93"/>
                      <a:pt x="116" y="93"/>
                      <a:pt x="116" y="94"/>
                    </a:cubicBezTo>
                    <a:cubicBezTo>
                      <a:pt x="116" y="93"/>
                      <a:pt x="117" y="92"/>
                      <a:pt x="117" y="91"/>
                    </a:cubicBezTo>
                    <a:cubicBezTo>
                      <a:pt x="117" y="91"/>
                      <a:pt x="117" y="91"/>
                      <a:pt x="116" y="91"/>
                    </a:cubicBezTo>
                    <a:cubicBezTo>
                      <a:pt x="113" y="94"/>
                      <a:pt x="110" y="97"/>
                      <a:pt x="107" y="101"/>
                    </a:cubicBezTo>
                    <a:cubicBezTo>
                      <a:pt x="106" y="102"/>
                      <a:pt x="104" y="104"/>
                      <a:pt x="102" y="106"/>
                    </a:cubicBezTo>
                    <a:cubicBezTo>
                      <a:pt x="102" y="106"/>
                      <a:pt x="102" y="106"/>
                      <a:pt x="101" y="107"/>
                    </a:cubicBezTo>
                    <a:cubicBezTo>
                      <a:pt x="104" y="104"/>
                      <a:pt x="106" y="100"/>
                      <a:pt x="109" y="97"/>
                    </a:cubicBezTo>
                    <a:cubicBezTo>
                      <a:pt x="111" y="94"/>
                      <a:pt x="114" y="92"/>
                      <a:pt x="116" y="88"/>
                    </a:cubicBezTo>
                    <a:cubicBezTo>
                      <a:pt x="116" y="88"/>
                      <a:pt x="115" y="87"/>
                      <a:pt x="115" y="88"/>
                    </a:cubicBezTo>
                    <a:cubicBezTo>
                      <a:pt x="110" y="91"/>
                      <a:pt x="106" y="95"/>
                      <a:pt x="102" y="100"/>
                    </a:cubicBezTo>
                    <a:cubicBezTo>
                      <a:pt x="102" y="99"/>
                      <a:pt x="103" y="99"/>
                      <a:pt x="103" y="98"/>
                    </a:cubicBezTo>
                    <a:cubicBezTo>
                      <a:pt x="107" y="93"/>
                      <a:pt x="112" y="89"/>
                      <a:pt x="115" y="83"/>
                    </a:cubicBezTo>
                    <a:cubicBezTo>
                      <a:pt x="115" y="83"/>
                      <a:pt x="114" y="83"/>
                      <a:pt x="114" y="83"/>
                    </a:cubicBezTo>
                    <a:cubicBezTo>
                      <a:pt x="110" y="86"/>
                      <a:pt x="106" y="90"/>
                      <a:pt x="103" y="94"/>
                    </a:cubicBezTo>
                    <a:cubicBezTo>
                      <a:pt x="98" y="98"/>
                      <a:pt x="94" y="102"/>
                      <a:pt x="90" y="106"/>
                    </a:cubicBezTo>
                    <a:cubicBezTo>
                      <a:pt x="98" y="98"/>
                      <a:pt x="106" y="89"/>
                      <a:pt x="112" y="79"/>
                    </a:cubicBezTo>
                    <a:cubicBezTo>
                      <a:pt x="112" y="79"/>
                      <a:pt x="112" y="79"/>
                      <a:pt x="112" y="79"/>
                    </a:cubicBezTo>
                    <a:cubicBezTo>
                      <a:pt x="106" y="83"/>
                      <a:pt x="102" y="88"/>
                      <a:pt x="97" y="92"/>
                    </a:cubicBezTo>
                    <a:cubicBezTo>
                      <a:pt x="95" y="95"/>
                      <a:pt x="92" y="97"/>
                      <a:pt x="89" y="100"/>
                    </a:cubicBezTo>
                    <a:cubicBezTo>
                      <a:pt x="96" y="91"/>
                      <a:pt x="102" y="83"/>
                      <a:pt x="110" y="75"/>
                    </a:cubicBezTo>
                    <a:cubicBezTo>
                      <a:pt x="110" y="75"/>
                      <a:pt x="110" y="75"/>
                      <a:pt x="110" y="75"/>
                    </a:cubicBezTo>
                    <a:cubicBezTo>
                      <a:pt x="114" y="80"/>
                      <a:pt x="118" y="86"/>
                      <a:pt x="119" y="93"/>
                    </a:cubicBezTo>
                    <a:cubicBezTo>
                      <a:pt x="119" y="98"/>
                      <a:pt x="117" y="102"/>
                      <a:pt x="114" y="104"/>
                    </a:cubicBezTo>
                    <a:close/>
                    <a:moveTo>
                      <a:pt x="109" y="74"/>
                    </a:moveTo>
                    <a:cubicBezTo>
                      <a:pt x="100" y="81"/>
                      <a:pt x="93" y="90"/>
                      <a:pt x="85" y="99"/>
                    </a:cubicBezTo>
                    <a:cubicBezTo>
                      <a:pt x="86" y="97"/>
                      <a:pt x="88" y="94"/>
                      <a:pt x="89" y="93"/>
                    </a:cubicBezTo>
                    <a:cubicBezTo>
                      <a:pt x="95" y="86"/>
                      <a:pt x="101" y="80"/>
                      <a:pt x="106" y="74"/>
                    </a:cubicBezTo>
                    <a:cubicBezTo>
                      <a:pt x="107" y="73"/>
                      <a:pt x="106" y="73"/>
                      <a:pt x="106" y="73"/>
                    </a:cubicBezTo>
                    <a:cubicBezTo>
                      <a:pt x="99" y="77"/>
                      <a:pt x="93" y="82"/>
                      <a:pt x="87" y="88"/>
                    </a:cubicBezTo>
                    <a:cubicBezTo>
                      <a:pt x="88" y="87"/>
                      <a:pt x="88" y="86"/>
                      <a:pt x="89" y="86"/>
                    </a:cubicBezTo>
                    <a:cubicBezTo>
                      <a:pt x="93" y="80"/>
                      <a:pt x="100" y="75"/>
                      <a:pt x="103" y="69"/>
                    </a:cubicBezTo>
                    <a:cubicBezTo>
                      <a:pt x="103" y="68"/>
                      <a:pt x="103" y="68"/>
                      <a:pt x="102" y="68"/>
                    </a:cubicBezTo>
                    <a:cubicBezTo>
                      <a:pt x="96" y="75"/>
                      <a:pt x="89" y="82"/>
                      <a:pt x="82" y="88"/>
                    </a:cubicBezTo>
                    <a:cubicBezTo>
                      <a:pt x="78" y="91"/>
                      <a:pt x="75" y="93"/>
                      <a:pt x="72" y="96"/>
                    </a:cubicBezTo>
                    <a:cubicBezTo>
                      <a:pt x="72" y="96"/>
                      <a:pt x="72" y="96"/>
                      <a:pt x="72" y="96"/>
                    </a:cubicBezTo>
                    <a:cubicBezTo>
                      <a:pt x="75" y="92"/>
                      <a:pt x="79" y="89"/>
                      <a:pt x="82" y="85"/>
                    </a:cubicBezTo>
                    <a:cubicBezTo>
                      <a:pt x="88" y="78"/>
                      <a:pt x="95" y="72"/>
                      <a:pt x="100" y="65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103" y="68"/>
                      <a:pt x="106" y="71"/>
                      <a:pt x="109" y="74"/>
                    </a:cubicBezTo>
                    <a:close/>
                    <a:moveTo>
                      <a:pt x="40" y="41"/>
                    </a:moveTo>
                    <a:cubicBezTo>
                      <a:pt x="48" y="29"/>
                      <a:pt x="44" y="16"/>
                      <a:pt x="37" y="5"/>
                    </a:cubicBezTo>
                    <a:cubicBezTo>
                      <a:pt x="48" y="3"/>
                      <a:pt x="59" y="4"/>
                      <a:pt x="70" y="4"/>
                    </a:cubicBezTo>
                    <a:cubicBezTo>
                      <a:pt x="64" y="13"/>
                      <a:pt x="62" y="23"/>
                      <a:pt x="67" y="33"/>
                    </a:cubicBezTo>
                    <a:cubicBezTo>
                      <a:pt x="73" y="45"/>
                      <a:pt x="86" y="53"/>
                      <a:pt x="96" y="61"/>
                    </a:cubicBezTo>
                    <a:cubicBezTo>
                      <a:pt x="96" y="61"/>
                      <a:pt x="97" y="62"/>
                      <a:pt x="97" y="62"/>
                    </a:cubicBezTo>
                    <a:cubicBezTo>
                      <a:pt x="96" y="62"/>
                      <a:pt x="95" y="63"/>
                      <a:pt x="94" y="64"/>
                    </a:cubicBezTo>
                    <a:cubicBezTo>
                      <a:pt x="91" y="67"/>
                      <a:pt x="85" y="63"/>
                      <a:pt x="81" y="62"/>
                    </a:cubicBezTo>
                    <a:cubicBezTo>
                      <a:pt x="74" y="60"/>
                      <a:pt x="69" y="67"/>
                      <a:pt x="63" y="71"/>
                    </a:cubicBezTo>
                    <a:cubicBezTo>
                      <a:pt x="55" y="76"/>
                      <a:pt x="50" y="65"/>
                      <a:pt x="44" y="60"/>
                    </a:cubicBezTo>
                    <a:cubicBezTo>
                      <a:pt x="38" y="56"/>
                      <a:pt x="33" y="58"/>
                      <a:pt x="27" y="60"/>
                    </a:cubicBezTo>
                    <a:cubicBezTo>
                      <a:pt x="31" y="54"/>
                      <a:pt x="36" y="48"/>
                      <a:pt x="40" y="41"/>
                    </a:cubicBezTo>
                    <a:close/>
                    <a:moveTo>
                      <a:pt x="16" y="75"/>
                    </a:moveTo>
                    <a:cubicBezTo>
                      <a:pt x="19" y="72"/>
                      <a:pt x="23" y="69"/>
                      <a:pt x="26" y="67"/>
                    </a:cubicBezTo>
                    <a:cubicBezTo>
                      <a:pt x="28" y="65"/>
                      <a:pt x="30" y="64"/>
                      <a:pt x="32" y="63"/>
                    </a:cubicBezTo>
                    <a:cubicBezTo>
                      <a:pt x="34" y="62"/>
                      <a:pt x="35" y="61"/>
                      <a:pt x="37" y="61"/>
                    </a:cubicBezTo>
                    <a:cubicBezTo>
                      <a:pt x="37" y="61"/>
                      <a:pt x="37" y="61"/>
                      <a:pt x="37" y="61"/>
                    </a:cubicBezTo>
                    <a:cubicBezTo>
                      <a:pt x="37" y="61"/>
                      <a:pt x="35" y="63"/>
                      <a:pt x="35" y="63"/>
                    </a:cubicBezTo>
                    <a:cubicBezTo>
                      <a:pt x="30" y="68"/>
                      <a:pt x="24" y="72"/>
                      <a:pt x="18" y="76"/>
                    </a:cubicBezTo>
                    <a:cubicBezTo>
                      <a:pt x="15" y="78"/>
                      <a:pt x="13" y="80"/>
                      <a:pt x="10" y="83"/>
                    </a:cubicBezTo>
                    <a:cubicBezTo>
                      <a:pt x="12" y="80"/>
                      <a:pt x="14" y="77"/>
                      <a:pt x="16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9" name="Freeform 128"/>
              <p:cNvSpPr>
                <a:spLocks noEditPoints="1"/>
              </p:cNvSpPr>
              <p:nvPr/>
            </p:nvSpPr>
            <p:spPr bwMode="auto">
              <a:xfrm>
                <a:off x="1900317" y="3753430"/>
                <a:ext cx="236854" cy="218824"/>
              </a:xfrm>
              <a:custGeom>
                <a:avLst/>
                <a:gdLst>
                  <a:gd name="T0" fmla="*/ 102 w 122"/>
                  <a:gd name="T1" fmla="*/ 63 h 113"/>
                  <a:gd name="T2" fmla="*/ 35 w 122"/>
                  <a:gd name="T3" fmla="*/ 2 h 113"/>
                  <a:gd name="T4" fmla="*/ 5 w 122"/>
                  <a:gd name="T5" fmla="*/ 103 h 113"/>
                  <a:gd name="T6" fmla="*/ 22 w 122"/>
                  <a:gd name="T7" fmla="*/ 65 h 113"/>
                  <a:gd name="T8" fmla="*/ 39 w 122"/>
                  <a:gd name="T9" fmla="*/ 61 h 113"/>
                  <a:gd name="T10" fmla="*/ 97 w 122"/>
                  <a:gd name="T11" fmla="*/ 65 h 113"/>
                  <a:gd name="T12" fmla="*/ 93 w 122"/>
                  <a:gd name="T13" fmla="*/ 68 h 113"/>
                  <a:gd name="T14" fmla="*/ 56 w 122"/>
                  <a:gd name="T15" fmla="*/ 96 h 113"/>
                  <a:gd name="T16" fmla="*/ 76 w 122"/>
                  <a:gd name="T17" fmla="*/ 65 h 113"/>
                  <a:gd name="T18" fmla="*/ 37 w 122"/>
                  <a:gd name="T19" fmla="*/ 105 h 113"/>
                  <a:gd name="T20" fmla="*/ 58 w 122"/>
                  <a:gd name="T21" fmla="*/ 80 h 113"/>
                  <a:gd name="T22" fmla="*/ 27 w 122"/>
                  <a:gd name="T23" fmla="*/ 94 h 113"/>
                  <a:gd name="T24" fmla="*/ 52 w 122"/>
                  <a:gd name="T25" fmla="*/ 72 h 113"/>
                  <a:gd name="T26" fmla="*/ 38 w 122"/>
                  <a:gd name="T27" fmla="*/ 91 h 113"/>
                  <a:gd name="T28" fmla="*/ 11 w 122"/>
                  <a:gd name="T29" fmla="*/ 102 h 113"/>
                  <a:gd name="T30" fmla="*/ 44 w 122"/>
                  <a:gd name="T31" fmla="*/ 69 h 113"/>
                  <a:gd name="T32" fmla="*/ 46 w 122"/>
                  <a:gd name="T33" fmla="*/ 67 h 113"/>
                  <a:gd name="T34" fmla="*/ 6 w 122"/>
                  <a:gd name="T35" fmla="*/ 93 h 113"/>
                  <a:gd name="T36" fmla="*/ 35 w 122"/>
                  <a:gd name="T37" fmla="*/ 65 h 113"/>
                  <a:gd name="T38" fmla="*/ 8 w 122"/>
                  <a:gd name="T39" fmla="*/ 87 h 113"/>
                  <a:gd name="T40" fmla="*/ 6 w 122"/>
                  <a:gd name="T41" fmla="*/ 99 h 113"/>
                  <a:gd name="T42" fmla="*/ 39 w 122"/>
                  <a:gd name="T43" fmla="*/ 74 h 113"/>
                  <a:gd name="T44" fmla="*/ 50 w 122"/>
                  <a:gd name="T45" fmla="*/ 73 h 113"/>
                  <a:gd name="T46" fmla="*/ 10 w 122"/>
                  <a:gd name="T47" fmla="*/ 104 h 113"/>
                  <a:gd name="T48" fmla="*/ 39 w 122"/>
                  <a:gd name="T49" fmla="*/ 89 h 113"/>
                  <a:gd name="T50" fmla="*/ 58 w 122"/>
                  <a:gd name="T51" fmla="*/ 78 h 113"/>
                  <a:gd name="T52" fmla="*/ 50 w 122"/>
                  <a:gd name="T53" fmla="*/ 89 h 113"/>
                  <a:gd name="T54" fmla="*/ 35 w 122"/>
                  <a:gd name="T55" fmla="*/ 107 h 113"/>
                  <a:gd name="T56" fmla="*/ 45 w 122"/>
                  <a:gd name="T57" fmla="*/ 92 h 113"/>
                  <a:gd name="T58" fmla="*/ 76 w 122"/>
                  <a:gd name="T59" fmla="*/ 70 h 113"/>
                  <a:gd name="T60" fmla="*/ 45 w 122"/>
                  <a:gd name="T61" fmla="*/ 106 h 113"/>
                  <a:gd name="T62" fmla="*/ 88 w 122"/>
                  <a:gd name="T63" fmla="*/ 68 h 113"/>
                  <a:gd name="T64" fmla="*/ 57 w 122"/>
                  <a:gd name="T65" fmla="*/ 104 h 113"/>
                  <a:gd name="T66" fmla="*/ 59 w 122"/>
                  <a:gd name="T67" fmla="*/ 107 h 113"/>
                  <a:gd name="T68" fmla="*/ 99 w 122"/>
                  <a:gd name="T69" fmla="*/ 72 h 113"/>
                  <a:gd name="T70" fmla="*/ 60 w 122"/>
                  <a:gd name="T71" fmla="*/ 107 h 113"/>
                  <a:gd name="T72" fmla="*/ 75 w 122"/>
                  <a:gd name="T73" fmla="*/ 107 h 113"/>
                  <a:gd name="T74" fmla="*/ 83 w 122"/>
                  <a:gd name="T75" fmla="*/ 105 h 113"/>
                  <a:gd name="T76" fmla="*/ 99 w 122"/>
                  <a:gd name="T77" fmla="*/ 78 h 113"/>
                  <a:gd name="T78" fmla="*/ 105 w 122"/>
                  <a:gd name="T79" fmla="*/ 85 h 113"/>
                  <a:gd name="T80" fmla="*/ 109 w 122"/>
                  <a:gd name="T81" fmla="*/ 87 h 113"/>
                  <a:gd name="T82" fmla="*/ 92 w 122"/>
                  <a:gd name="T83" fmla="*/ 109 h 113"/>
                  <a:gd name="T84" fmla="*/ 99 w 122"/>
                  <a:gd name="T85" fmla="*/ 108 h 113"/>
                  <a:gd name="T86" fmla="*/ 111 w 122"/>
                  <a:gd name="T87" fmla="*/ 99 h 113"/>
                  <a:gd name="T88" fmla="*/ 109 w 122"/>
                  <a:gd name="T89" fmla="*/ 93 h 113"/>
                  <a:gd name="T90" fmla="*/ 115 w 122"/>
                  <a:gd name="T91" fmla="*/ 95 h 113"/>
                  <a:gd name="T92" fmla="*/ 109 w 122"/>
                  <a:gd name="T93" fmla="*/ 106 h 113"/>
                  <a:gd name="T94" fmla="*/ 116 w 122"/>
                  <a:gd name="T95" fmla="*/ 99 h 113"/>
                  <a:gd name="T96" fmla="*/ 114 w 122"/>
                  <a:gd name="T97" fmla="*/ 99 h 113"/>
                  <a:gd name="T98" fmla="*/ 106 w 122"/>
                  <a:gd name="T99" fmla="*/ 100 h 113"/>
                  <a:gd name="T100" fmla="*/ 101 w 122"/>
                  <a:gd name="T101" fmla="*/ 99 h 113"/>
                  <a:gd name="T102" fmla="*/ 112 w 122"/>
                  <a:gd name="T103" fmla="*/ 79 h 113"/>
                  <a:gd name="T104" fmla="*/ 118 w 122"/>
                  <a:gd name="T105" fmla="*/ 93 h 113"/>
                  <a:gd name="T106" fmla="*/ 105 w 122"/>
                  <a:gd name="T107" fmla="*/ 73 h 113"/>
                  <a:gd name="T108" fmla="*/ 71 w 122"/>
                  <a:gd name="T109" fmla="*/ 96 h 113"/>
                  <a:gd name="T110" fmla="*/ 40 w 122"/>
                  <a:gd name="T111" fmla="*/ 41 h 113"/>
                  <a:gd name="T112" fmla="*/ 93 w 122"/>
                  <a:gd name="T113" fmla="*/ 64 h 113"/>
                  <a:gd name="T114" fmla="*/ 15 w 122"/>
                  <a:gd name="T115" fmla="*/ 75 h 113"/>
                  <a:gd name="T116" fmla="*/ 17 w 122"/>
                  <a:gd name="T117" fmla="*/ 76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2" h="113">
                    <a:moveTo>
                      <a:pt x="27" y="110"/>
                    </a:moveTo>
                    <a:cubicBezTo>
                      <a:pt x="32" y="110"/>
                      <a:pt x="36" y="110"/>
                      <a:pt x="41" y="109"/>
                    </a:cubicBezTo>
                    <a:cubicBezTo>
                      <a:pt x="49" y="109"/>
                      <a:pt x="57" y="110"/>
                      <a:pt x="65" y="110"/>
                    </a:cubicBezTo>
                    <a:cubicBezTo>
                      <a:pt x="78" y="111"/>
                      <a:pt x="91" y="113"/>
                      <a:pt x="104" y="111"/>
                    </a:cubicBezTo>
                    <a:cubicBezTo>
                      <a:pt x="113" y="109"/>
                      <a:pt x="122" y="102"/>
                      <a:pt x="121" y="91"/>
                    </a:cubicBezTo>
                    <a:cubicBezTo>
                      <a:pt x="119" y="80"/>
                      <a:pt x="110" y="71"/>
                      <a:pt x="102" y="63"/>
                    </a:cubicBezTo>
                    <a:cubicBezTo>
                      <a:pt x="93" y="55"/>
                      <a:pt x="84" y="48"/>
                      <a:pt x="75" y="39"/>
                    </a:cubicBezTo>
                    <a:cubicBezTo>
                      <a:pt x="70" y="34"/>
                      <a:pt x="67" y="28"/>
                      <a:pt x="66" y="21"/>
                    </a:cubicBezTo>
                    <a:cubicBezTo>
                      <a:pt x="66" y="15"/>
                      <a:pt x="69" y="9"/>
                      <a:pt x="73" y="4"/>
                    </a:cubicBezTo>
                    <a:cubicBezTo>
                      <a:pt x="73" y="3"/>
                      <a:pt x="73" y="2"/>
                      <a:pt x="72" y="2"/>
                    </a:cubicBezTo>
                    <a:cubicBezTo>
                      <a:pt x="72" y="1"/>
                      <a:pt x="71" y="1"/>
                      <a:pt x="71" y="1"/>
                    </a:cubicBezTo>
                    <a:cubicBezTo>
                      <a:pt x="59" y="1"/>
                      <a:pt x="47" y="0"/>
                      <a:pt x="35" y="2"/>
                    </a:cubicBezTo>
                    <a:cubicBezTo>
                      <a:pt x="34" y="2"/>
                      <a:pt x="33" y="3"/>
                      <a:pt x="34" y="4"/>
                    </a:cubicBezTo>
                    <a:cubicBezTo>
                      <a:pt x="34" y="5"/>
                      <a:pt x="34" y="5"/>
                      <a:pt x="34" y="6"/>
                    </a:cubicBezTo>
                    <a:cubicBezTo>
                      <a:pt x="37" y="12"/>
                      <a:pt x="41" y="18"/>
                      <a:pt x="41" y="25"/>
                    </a:cubicBezTo>
                    <a:cubicBezTo>
                      <a:pt x="42" y="34"/>
                      <a:pt x="37" y="41"/>
                      <a:pt x="32" y="47"/>
                    </a:cubicBezTo>
                    <a:cubicBezTo>
                      <a:pt x="25" y="57"/>
                      <a:pt x="17" y="67"/>
                      <a:pt x="10" y="77"/>
                    </a:cubicBezTo>
                    <a:cubicBezTo>
                      <a:pt x="5" y="84"/>
                      <a:pt x="0" y="94"/>
                      <a:pt x="5" y="103"/>
                    </a:cubicBezTo>
                    <a:cubicBezTo>
                      <a:pt x="9" y="109"/>
                      <a:pt x="20" y="110"/>
                      <a:pt x="27" y="110"/>
                    </a:cubicBezTo>
                    <a:close/>
                    <a:moveTo>
                      <a:pt x="22" y="65"/>
                    </a:moveTo>
                    <a:cubicBezTo>
                      <a:pt x="23" y="65"/>
                      <a:pt x="23" y="65"/>
                      <a:pt x="23" y="64"/>
                    </a:cubicBezTo>
                    <a:cubicBezTo>
                      <a:pt x="25" y="63"/>
                      <a:pt x="27" y="63"/>
                      <a:pt x="29" y="62"/>
                    </a:cubicBezTo>
                    <a:cubicBezTo>
                      <a:pt x="26" y="64"/>
                      <a:pt x="22" y="67"/>
                      <a:pt x="19" y="70"/>
                    </a:cubicBezTo>
                    <a:cubicBezTo>
                      <a:pt x="20" y="68"/>
                      <a:pt x="21" y="67"/>
                      <a:pt x="22" y="65"/>
                    </a:cubicBezTo>
                    <a:close/>
                    <a:moveTo>
                      <a:pt x="31" y="61"/>
                    </a:moveTo>
                    <a:cubicBezTo>
                      <a:pt x="32" y="61"/>
                      <a:pt x="33" y="60"/>
                      <a:pt x="35" y="60"/>
                    </a:cubicBezTo>
                    <a:cubicBezTo>
                      <a:pt x="31" y="62"/>
                      <a:pt x="28" y="64"/>
                      <a:pt x="25" y="66"/>
                    </a:cubicBezTo>
                    <a:cubicBezTo>
                      <a:pt x="27" y="64"/>
                      <a:pt x="29" y="63"/>
                      <a:pt x="31" y="61"/>
                    </a:cubicBezTo>
                    <a:close/>
                    <a:moveTo>
                      <a:pt x="38" y="61"/>
                    </a:moveTo>
                    <a:cubicBezTo>
                      <a:pt x="38" y="61"/>
                      <a:pt x="39" y="61"/>
                      <a:pt x="39" y="61"/>
                    </a:cubicBezTo>
                    <a:cubicBezTo>
                      <a:pt x="35" y="63"/>
                      <a:pt x="32" y="66"/>
                      <a:pt x="28" y="69"/>
                    </a:cubicBezTo>
                    <a:cubicBezTo>
                      <a:pt x="22" y="74"/>
                      <a:pt x="16" y="78"/>
                      <a:pt x="10" y="83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14" y="79"/>
                      <a:pt x="17" y="77"/>
                      <a:pt x="20" y="74"/>
                    </a:cubicBezTo>
                    <a:cubicBezTo>
                      <a:pt x="26" y="70"/>
                      <a:pt x="32" y="66"/>
                      <a:pt x="38" y="61"/>
                    </a:cubicBezTo>
                    <a:close/>
                    <a:moveTo>
                      <a:pt x="97" y="65"/>
                    </a:moveTo>
                    <a:cubicBezTo>
                      <a:pt x="90" y="71"/>
                      <a:pt x="83" y="78"/>
                      <a:pt x="76" y="84"/>
                    </a:cubicBezTo>
                    <a:cubicBezTo>
                      <a:pt x="72" y="88"/>
                      <a:pt x="68" y="91"/>
                      <a:pt x="65" y="94"/>
                    </a:cubicBezTo>
                    <a:cubicBezTo>
                      <a:pt x="67" y="92"/>
                      <a:pt x="70" y="89"/>
                      <a:pt x="73" y="86"/>
                    </a:cubicBezTo>
                    <a:cubicBezTo>
                      <a:pt x="79" y="80"/>
                      <a:pt x="84" y="75"/>
                      <a:pt x="88" y="68"/>
                    </a:cubicBezTo>
                    <a:cubicBezTo>
                      <a:pt x="89" y="68"/>
                      <a:pt x="89" y="68"/>
                      <a:pt x="89" y="68"/>
                    </a:cubicBezTo>
                    <a:cubicBezTo>
                      <a:pt x="90" y="68"/>
                      <a:pt x="92" y="68"/>
                      <a:pt x="93" y="68"/>
                    </a:cubicBezTo>
                    <a:cubicBezTo>
                      <a:pt x="94" y="67"/>
                      <a:pt x="96" y="65"/>
                      <a:pt x="97" y="65"/>
                    </a:cubicBezTo>
                    <a:close/>
                    <a:moveTo>
                      <a:pt x="82" y="65"/>
                    </a:moveTo>
                    <a:cubicBezTo>
                      <a:pt x="84" y="66"/>
                      <a:pt x="85" y="67"/>
                      <a:pt x="87" y="67"/>
                    </a:cubicBezTo>
                    <a:cubicBezTo>
                      <a:pt x="84" y="70"/>
                      <a:pt x="81" y="74"/>
                      <a:pt x="78" y="76"/>
                    </a:cubicBezTo>
                    <a:cubicBezTo>
                      <a:pt x="73" y="80"/>
                      <a:pt x="70" y="83"/>
                      <a:pt x="66" y="87"/>
                    </a:cubicBezTo>
                    <a:cubicBezTo>
                      <a:pt x="62" y="90"/>
                      <a:pt x="59" y="93"/>
                      <a:pt x="56" y="96"/>
                    </a:cubicBezTo>
                    <a:cubicBezTo>
                      <a:pt x="56" y="96"/>
                      <a:pt x="56" y="96"/>
                      <a:pt x="56" y="96"/>
                    </a:cubicBezTo>
                    <a:cubicBezTo>
                      <a:pt x="59" y="92"/>
                      <a:pt x="63" y="89"/>
                      <a:pt x="66" y="85"/>
                    </a:cubicBezTo>
                    <a:cubicBezTo>
                      <a:pt x="69" y="82"/>
                      <a:pt x="71" y="78"/>
                      <a:pt x="74" y="75"/>
                    </a:cubicBezTo>
                    <a:cubicBezTo>
                      <a:pt x="77" y="72"/>
                      <a:pt x="80" y="69"/>
                      <a:pt x="82" y="65"/>
                    </a:cubicBezTo>
                    <a:cubicBezTo>
                      <a:pt x="82" y="65"/>
                      <a:pt x="82" y="65"/>
                      <a:pt x="82" y="65"/>
                    </a:cubicBezTo>
                    <a:close/>
                    <a:moveTo>
                      <a:pt x="76" y="65"/>
                    </a:moveTo>
                    <a:cubicBezTo>
                      <a:pt x="77" y="64"/>
                      <a:pt x="78" y="64"/>
                      <a:pt x="80" y="65"/>
                    </a:cubicBezTo>
                    <a:cubicBezTo>
                      <a:pt x="80" y="65"/>
                      <a:pt x="81" y="65"/>
                      <a:pt x="81" y="65"/>
                    </a:cubicBezTo>
                    <a:cubicBezTo>
                      <a:pt x="74" y="70"/>
                      <a:pt x="68" y="77"/>
                      <a:pt x="62" y="83"/>
                    </a:cubicBezTo>
                    <a:cubicBezTo>
                      <a:pt x="55" y="90"/>
                      <a:pt x="47" y="96"/>
                      <a:pt x="41" y="103"/>
                    </a:cubicBezTo>
                    <a:cubicBezTo>
                      <a:pt x="40" y="104"/>
                      <a:pt x="39" y="104"/>
                      <a:pt x="38" y="105"/>
                    </a:cubicBezTo>
                    <a:cubicBezTo>
                      <a:pt x="38" y="105"/>
                      <a:pt x="38" y="105"/>
                      <a:pt x="37" y="105"/>
                    </a:cubicBezTo>
                    <a:cubicBezTo>
                      <a:pt x="39" y="103"/>
                      <a:pt x="41" y="101"/>
                      <a:pt x="43" y="100"/>
                    </a:cubicBezTo>
                    <a:cubicBezTo>
                      <a:pt x="47" y="96"/>
                      <a:pt x="51" y="92"/>
                      <a:pt x="55" y="89"/>
                    </a:cubicBezTo>
                    <a:cubicBezTo>
                      <a:pt x="63" y="81"/>
                      <a:pt x="69" y="73"/>
                      <a:pt x="76" y="65"/>
                    </a:cubicBezTo>
                    <a:close/>
                    <a:moveTo>
                      <a:pt x="73" y="66"/>
                    </a:moveTo>
                    <a:cubicBezTo>
                      <a:pt x="71" y="68"/>
                      <a:pt x="70" y="70"/>
                      <a:pt x="68" y="71"/>
                    </a:cubicBezTo>
                    <a:cubicBezTo>
                      <a:pt x="65" y="74"/>
                      <a:pt x="61" y="77"/>
                      <a:pt x="58" y="80"/>
                    </a:cubicBezTo>
                    <a:cubicBezTo>
                      <a:pt x="57" y="80"/>
                      <a:pt x="57" y="81"/>
                      <a:pt x="56" y="81"/>
                    </a:cubicBezTo>
                    <a:cubicBezTo>
                      <a:pt x="59" y="79"/>
                      <a:pt x="61" y="76"/>
                      <a:pt x="63" y="74"/>
                    </a:cubicBezTo>
                    <a:cubicBezTo>
                      <a:pt x="67" y="72"/>
                      <a:pt x="70" y="69"/>
                      <a:pt x="73" y="66"/>
                    </a:cubicBezTo>
                    <a:close/>
                    <a:moveTo>
                      <a:pt x="53" y="74"/>
                    </a:moveTo>
                    <a:cubicBezTo>
                      <a:pt x="47" y="78"/>
                      <a:pt x="42" y="83"/>
                      <a:pt x="36" y="88"/>
                    </a:cubicBezTo>
                    <a:cubicBezTo>
                      <a:pt x="33" y="90"/>
                      <a:pt x="30" y="92"/>
                      <a:pt x="27" y="94"/>
                    </a:cubicBezTo>
                    <a:cubicBezTo>
                      <a:pt x="23" y="97"/>
                      <a:pt x="20" y="101"/>
                      <a:pt x="16" y="104"/>
                    </a:cubicBezTo>
                    <a:cubicBezTo>
                      <a:pt x="14" y="106"/>
                      <a:pt x="16" y="104"/>
                      <a:pt x="17" y="103"/>
                    </a:cubicBezTo>
                    <a:cubicBezTo>
                      <a:pt x="18" y="102"/>
                      <a:pt x="20" y="100"/>
                      <a:pt x="22" y="99"/>
                    </a:cubicBezTo>
                    <a:cubicBezTo>
                      <a:pt x="25" y="95"/>
                      <a:pt x="29" y="93"/>
                      <a:pt x="32" y="90"/>
                    </a:cubicBezTo>
                    <a:cubicBezTo>
                      <a:pt x="39" y="85"/>
                      <a:pt x="45" y="78"/>
                      <a:pt x="51" y="72"/>
                    </a:cubicBezTo>
                    <a:cubicBezTo>
                      <a:pt x="52" y="72"/>
                      <a:pt x="52" y="72"/>
                      <a:pt x="52" y="72"/>
                    </a:cubicBezTo>
                    <a:cubicBezTo>
                      <a:pt x="54" y="74"/>
                      <a:pt x="57" y="75"/>
                      <a:pt x="60" y="75"/>
                    </a:cubicBezTo>
                    <a:cubicBezTo>
                      <a:pt x="55" y="78"/>
                      <a:pt x="51" y="81"/>
                      <a:pt x="46" y="85"/>
                    </a:cubicBezTo>
                    <a:cubicBezTo>
                      <a:pt x="40" y="91"/>
                      <a:pt x="34" y="96"/>
                      <a:pt x="27" y="102"/>
                    </a:cubicBezTo>
                    <a:cubicBezTo>
                      <a:pt x="27" y="103"/>
                      <a:pt x="23" y="106"/>
                      <a:pt x="24" y="105"/>
                    </a:cubicBezTo>
                    <a:cubicBezTo>
                      <a:pt x="25" y="103"/>
                      <a:pt x="27" y="102"/>
                      <a:pt x="29" y="100"/>
                    </a:cubicBezTo>
                    <a:cubicBezTo>
                      <a:pt x="32" y="97"/>
                      <a:pt x="35" y="94"/>
                      <a:pt x="38" y="91"/>
                    </a:cubicBezTo>
                    <a:cubicBezTo>
                      <a:pt x="41" y="88"/>
                      <a:pt x="44" y="85"/>
                      <a:pt x="47" y="83"/>
                    </a:cubicBezTo>
                    <a:cubicBezTo>
                      <a:pt x="49" y="80"/>
                      <a:pt x="52" y="78"/>
                      <a:pt x="54" y="74"/>
                    </a:cubicBezTo>
                    <a:cubicBezTo>
                      <a:pt x="54" y="74"/>
                      <a:pt x="54" y="74"/>
                      <a:pt x="53" y="74"/>
                    </a:cubicBezTo>
                    <a:close/>
                    <a:moveTo>
                      <a:pt x="47" y="68"/>
                    </a:moveTo>
                    <a:cubicBezTo>
                      <a:pt x="48" y="69"/>
                      <a:pt x="50" y="71"/>
                      <a:pt x="51" y="72"/>
                    </a:cubicBezTo>
                    <a:cubicBezTo>
                      <a:pt x="36" y="79"/>
                      <a:pt x="25" y="92"/>
                      <a:pt x="11" y="102"/>
                    </a:cubicBezTo>
                    <a:cubicBezTo>
                      <a:pt x="8" y="104"/>
                      <a:pt x="13" y="100"/>
                      <a:pt x="13" y="99"/>
                    </a:cubicBezTo>
                    <a:cubicBezTo>
                      <a:pt x="15" y="98"/>
                      <a:pt x="16" y="96"/>
                      <a:pt x="18" y="95"/>
                    </a:cubicBezTo>
                    <a:cubicBezTo>
                      <a:pt x="21" y="92"/>
                      <a:pt x="24" y="89"/>
                      <a:pt x="28" y="87"/>
                    </a:cubicBezTo>
                    <a:cubicBezTo>
                      <a:pt x="34" y="81"/>
                      <a:pt x="40" y="74"/>
                      <a:pt x="47" y="68"/>
                    </a:cubicBezTo>
                    <a:close/>
                    <a:moveTo>
                      <a:pt x="45" y="68"/>
                    </a:moveTo>
                    <a:cubicBezTo>
                      <a:pt x="45" y="68"/>
                      <a:pt x="45" y="68"/>
                      <a:pt x="44" y="69"/>
                    </a:cubicBezTo>
                    <a:cubicBezTo>
                      <a:pt x="37" y="75"/>
                      <a:pt x="30" y="81"/>
                      <a:pt x="23" y="86"/>
                    </a:cubicBezTo>
                    <a:cubicBezTo>
                      <a:pt x="19" y="89"/>
                      <a:pt x="16" y="92"/>
                      <a:pt x="13" y="94"/>
                    </a:cubicBezTo>
                    <a:cubicBezTo>
                      <a:pt x="11" y="96"/>
                      <a:pt x="9" y="97"/>
                      <a:pt x="7" y="99"/>
                    </a:cubicBezTo>
                    <a:cubicBezTo>
                      <a:pt x="8" y="98"/>
                      <a:pt x="9" y="96"/>
                      <a:pt x="10" y="95"/>
                    </a:cubicBezTo>
                    <a:cubicBezTo>
                      <a:pt x="21" y="84"/>
                      <a:pt x="35" y="77"/>
                      <a:pt x="44" y="64"/>
                    </a:cubicBezTo>
                    <a:cubicBezTo>
                      <a:pt x="45" y="65"/>
                      <a:pt x="45" y="66"/>
                      <a:pt x="46" y="67"/>
                    </a:cubicBezTo>
                    <a:cubicBezTo>
                      <a:pt x="46" y="67"/>
                      <a:pt x="46" y="67"/>
                      <a:pt x="46" y="67"/>
                    </a:cubicBezTo>
                    <a:cubicBezTo>
                      <a:pt x="46" y="68"/>
                      <a:pt x="46" y="68"/>
                      <a:pt x="45" y="68"/>
                    </a:cubicBezTo>
                    <a:close/>
                    <a:moveTo>
                      <a:pt x="43" y="64"/>
                    </a:moveTo>
                    <a:cubicBezTo>
                      <a:pt x="37" y="68"/>
                      <a:pt x="30" y="73"/>
                      <a:pt x="24" y="78"/>
                    </a:cubicBezTo>
                    <a:cubicBezTo>
                      <a:pt x="21" y="81"/>
                      <a:pt x="18" y="84"/>
                      <a:pt x="15" y="86"/>
                    </a:cubicBezTo>
                    <a:cubicBezTo>
                      <a:pt x="12" y="89"/>
                      <a:pt x="8" y="91"/>
                      <a:pt x="6" y="93"/>
                    </a:cubicBezTo>
                    <a:cubicBezTo>
                      <a:pt x="6" y="93"/>
                      <a:pt x="6" y="93"/>
                      <a:pt x="6" y="93"/>
                    </a:cubicBezTo>
                    <a:cubicBezTo>
                      <a:pt x="17" y="82"/>
                      <a:pt x="30" y="74"/>
                      <a:pt x="41" y="62"/>
                    </a:cubicBezTo>
                    <a:cubicBezTo>
                      <a:pt x="42" y="63"/>
                      <a:pt x="42" y="63"/>
                      <a:pt x="43" y="64"/>
                    </a:cubicBezTo>
                    <a:close/>
                    <a:moveTo>
                      <a:pt x="8" y="87"/>
                    </a:moveTo>
                    <a:cubicBezTo>
                      <a:pt x="14" y="82"/>
                      <a:pt x="19" y="77"/>
                      <a:pt x="25" y="72"/>
                    </a:cubicBezTo>
                    <a:cubicBezTo>
                      <a:pt x="28" y="70"/>
                      <a:pt x="32" y="67"/>
                      <a:pt x="35" y="65"/>
                    </a:cubicBezTo>
                    <a:cubicBezTo>
                      <a:pt x="36" y="64"/>
                      <a:pt x="37" y="63"/>
                      <a:pt x="39" y="62"/>
                    </a:cubicBezTo>
                    <a:cubicBezTo>
                      <a:pt x="39" y="62"/>
                      <a:pt x="40" y="62"/>
                      <a:pt x="40" y="61"/>
                    </a:cubicBezTo>
                    <a:cubicBezTo>
                      <a:pt x="40" y="62"/>
                      <a:pt x="40" y="62"/>
                      <a:pt x="41" y="62"/>
                    </a:cubicBezTo>
                    <a:cubicBezTo>
                      <a:pt x="40" y="62"/>
                      <a:pt x="40" y="63"/>
                      <a:pt x="39" y="63"/>
                    </a:cubicBezTo>
                    <a:cubicBezTo>
                      <a:pt x="29" y="74"/>
                      <a:pt x="16" y="82"/>
                      <a:pt x="6" y="92"/>
                    </a:cubicBezTo>
                    <a:cubicBezTo>
                      <a:pt x="6" y="90"/>
                      <a:pt x="7" y="88"/>
                      <a:pt x="8" y="87"/>
                    </a:cubicBezTo>
                    <a:close/>
                    <a:moveTo>
                      <a:pt x="22" y="81"/>
                    </a:moveTo>
                    <a:cubicBezTo>
                      <a:pt x="26" y="77"/>
                      <a:pt x="30" y="74"/>
                      <a:pt x="34" y="71"/>
                    </a:cubicBezTo>
                    <a:cubicBezTo>
                      <a:pt x="36" y="70"/>
                      <a:pt x="38" y="69"/>
                      <a:pt x="40" y="67"/>
                    </a:cubicBezTo>
                    <a:cubicBezTo>
                      <a:pt x="41" y="66"/>
                      <a:pt x="42" y="66"/>
                      <a:pt x="43" y="65"/>
                    </a:cubicBezTo>
                    <a:cubicBezTo>
                      <a:pt x="44" y="64"/>
                      <a:pt x="40" y="69"/>
                      <a:pt x="40" y="68"/>
                    </a:cubicBezTo>
                    <a:cubicBezTo>
                      <a:pt x="30" y="80"/>
                      <a:pt x="16" y="87"/>
                      <a:pt x="6" y="99"/>
                    </a:cubicBezTo>
                    <a:cubicBezTo>
                      <a:pt x="6" y="97"/>
                      <a:pt x="5" y="96"/>
                      <a:pt x="6" y="94"/>
                    </a:cubicBezTo>
                    <a:cubicBezTo>
                      <a:pt x="12" y="90"/>
                      <a:pt x="17" y="85"/>
                      <a:pt x="22" y="81"/>
                    </a:cubicBezTo>
                    <a:close/>
                    <a:moveTo>
                      <a:pt x="7" y="100"/>
                    </a:moveTo>
                    <a:cubicBezTo>
                      <a:pt x="13" y="94"/>
                      <a:pt x="20" y="89"/>
                      <a:pt x="27" y="84"/>
                    </a:cubicBezTo>
                    <a:cubicBezTo>
                      <a:pt x="31" y="81"/>
                      <a:pt x="34" y="78"/>
                      <a:pt x="37" y="76"/>
                    </a:cubicBezTo>
                    <a:cubicBezTo>
                      <a:pt x="38" y="75"/>
                      <a:pt x="39" y="75"/>
                      <a:pt x="39" y="74"/>
                    </a:cubicBezTo>
                    <a:cubicBezTo>
                      <a:pt x="35" y="79"/>
                      <a:pt x="30" y="83"/>
                      <a:pt x="26" y="87"/>
                    </a:cubicBezTo>
                    <a:cubicBezTo>
                      <a:pt x="20" y="92"/>
                      <a:pt x="14" y="97"/>
                      <a:pt x="9" y="103"/>
                    </a:cubicBezTo>
                    <a:cubicBezTo>
                      <a:pt x="8" y="102"/>
                      <a:pt x="7" y="101"/>
                      <a:pt x="7" y="100"/>
                    </a:cubicBezTo>
                    <a:close/>
                    <a:moveTo>
                      <a:pt x="10" y="104"/>
                    </a:moveTo>
                    <a:cubicBezTo>
                      <a:pt x="23" y="95"/>
                      <a:pt x="34" y="83"/>
                      <a:pt x="47" y="75"/>
                    </a:cubicBezTo>
                    <a:cubicBezTo>
                      <a:pt x="47" y="75"/>
                      <a:pt x="50" y="73"/>
                      <a:pt x="50" y="73"/>
                    </a:cubicBezTo>
                    <a:cubicBezTo>
                      <a:pt x="48" y="75"/>
                      <a:pt x="46" y="76"/>
                      <a:pt x="45" y="78"/>
                    </a:cubicBezTo>
                    <a:cubicBezTo>
                      <a:pt x="41" y="81"/>
                      <a:pt x="38" y="84"/>
                      <a:pt x="35" y="87"/>
                    </a:cubicBezTo>
                    <a:cubicBezTo>
                      <a:pt x="28" y="93"/>
                      <a:pt x="20" y="99"/>
                      <a:pt x="14" y="105"/>
                    </a:cubicBezTo>
                    <a:cubicBezTo>
                      <a:pt x="14" y="105"/>
                      <a:pt x="14" y="105"/>
                      <a:pt x="14" y="105"/>
                    </a:cubicBezTo>
                    <a:cubicBezTo>
                      <a:pt x="13" y="105"/>
                      <a:pt x="12" y="105"/>
                      <a:pt x="10" y="104"/>
                    </a:cubicBezTo>
                    <a:cubicBezTo>
                      <a:pt x="10" y="104"/>
                      <a:pt x="10" y="104"/>
                      <a:pt x="10" y="104"/>
                    </a:cubicBezTo>
                    <a:close/>
                    <a:moveTo>
                      <a:pt x="15" y="106"/>
                    </a:moveTo>
                    <a:cubicBezTo>
                      <a:pt x="21" y="103"/>
                      <a:pt x="26" y="96"/>
                      <a:pt x="31" y="92"/>
                    </a:cubicBezTo>
                    <a:cubicBezTo>
                      <a:pt x="38" y="87"/>
                      <a:pt x="43" y="82"/>
                      <a:pt x="50" y="77"/>
                    </a:cubicBezTo>
                    <a:cubicBezTo>
                      <a:pt x="50" y="77"/>
                      <a:pt x="52" y="76"/>
                      <a:pt x="53" y="75"/>
                    </a:cubicBezTo>
                    <a:cubicBezTo>
                      <a:pt x="52" y="77"/>
                      <a:pt x="49" y="79"/>
                      <a:pt x="47" y="81"/>
                    </a:cubicBezTo>
                    <a:cubicBezTo>
                      <a:pt x="45" y="84"/>
                      <a:pt x="42" y="86"/>
                      <a:pt x="39" y="89"/>
                    </a:cubicBezTo>
                    <a:cubicBezTo>
                      <a:pt x="34" y="95"/>
                      <a:pt x="27" y="100"/>
                      <a:pt x="22" y="106"/>
                    </a:cubicBezTo>
                    <a:cubicBezTo>
                      <a:pt x="22" y="106"/>
                      <a:pt x="22" y="107"/>
                      <a:pt x="23" y="106"/>
                    </a:cubicBezTo>
                    <a:cubicBezTo>
                      <a:pt x="29" y="103"/>
                      <a:pt x="34" y="97"/>
                      <a:pt x="40" y="92"/>
                    </a:cubicBezTo>
                    <a:cubicBezTo>
                      <a:pt x="47" y="86"/>
                      <a:pt x="54" y="80"/>
                      <a:pt x="62" y="74"/>
                    </a:cubicBezTo>
                    <a:cubicBezTo>
                      <a:pt x="62" y="74"/>
                      <a:pt x="62" y="74"/>
                      <a:pt x="62" y="74"/>
                    </a:cubicBezTo>
                    <a:cubicBezTo>
                      <a:pt x="61" y="75"/>
                      <a:pt x="60" y="77"/>
                      <a:pt x="58" y="78"/>
                    </a:cubicBezTo>
                    <a:cubicBezTo>
                      <a:pt x="55" y="81"/>
                      <a:pt x="52" y="84"/>
                      <a:pt x="48" y="88"/>
                    </a:cubicBezTo>
                    <a:cubicBezTo>
                      <a:pt x="42" y="94"/>
                      <a:pt x="35" y="99"/>
                      <a:pt x="28" y="106"/>
                    </a:cubicBezTo>
                    <a:cubicBezTo>
                      <a:pt x="28" y="106"/>
                      <a:pt x="28" y="107"/>
                      <a:pt x="29" y="106"/>
                    </a:cubicBezTo>
                    <a:cubicBezTo>
                      <a:pt x="29" y="106"/>
                      <a:pt x="30" y="106"/>
                      <a:pt x="30" y="105"/>
                    </a:cubicBezTo>
                    <a:cubicBezTo>
                      <a:pt x="30" y="105"/>
                      <a:pt x="30" y="105"/>
                      <a:pt x="30" y="105"/>
                    </a:cubicBezTo>
                    <a:cubicBezTo>
                      <a:pt x="37" y="100"/>
                      <a:pt x="44" y="94"/>
                      <a:pt x="50" y="89"/>
                    </a:cubicBezTo>
                    <a:cubicBezTo>
                      <a:pt x="54" y="85"/>
                      <a:pt x="58" y="81"/>
                      <a:pt x="62" y="77"/>
                    </a:cubicBezTo>
                    <a:cubicBezTo>
                      <a:pt x="65" y="75"/>
                      <a:pt x="67" y="73"/>
                      <a:pt x="70" y="71"/>
                    </a:cubicBezTo>
                    <a:cubicBezTo>
                      <a:pt x="69" y="71"/>
                      <a:pt x="69" y="72"/>
                      <a:pt x="69" y="72"/>
                    </a:cubicBezTo>
                    <a:cubicBezTo>
                      <a:pt x="65" y="76"/>
                      <a:pt x="62" y="80"/>
                      <a:pt x="58" y="84"/>
                    </a:cubicBezTo>
                    <a:cubicBezTo>
                      <a:pt x="51" y="92"/>
                      <a:pt x="43" y="99"/>
                      <a:pt x="35" y="106"/>
                    </a:cubicBezTo>
                    <a:cubicBezTo>
                      <a:pt x="35" y="106"/>
                      <a:pt x="35" y="107"/>
                      <a:pt x="35" y="107"/>
                    </a:cubicBezTo>
                    <a:cubicBezTo>
                      <a:pt x="28" y="107"/>
                      <a:pt x="21" y="108"/>
                      <a:pt x="15" y="106"/>
                    </a:cubicBezTo>
                    <a:close/>
                    <a:moveTo>
                      <a:pt x="47" y="90"/>
                    </a:moveTo>
                    <a:cubicBezTo>
                      <a:pt x="44" y="93"/>
                      <a:pt x="40" y="97"/>
                      <a:pt x="36" y="100"/>
                    </a:cubicBezTo>
                    <a:cubicBezTo>
                      <a:pt x="35" y="101"/>
                      <a:pt x="34" y="102"/>
                      <a:pt x="33" y="103"/>
                    </a:cubicBezTo>
                    <a:cubicBezTo>
                      <a:pt x="33" y="102"/>
                      <a:pt x="33" y="102"/>
                      <a:pt x="33" y="102"/>
                    </a:cubicBezTo>
                    <a:cubicBezTo>
                      <a:pt x="37" y="98"/>
                      <a:pt x="41" y="95"/>
                      <a:pt x="45" y="92"/>
                    </a:cubicBezTo>
                    <a:cubicBezTo>
                      <a:pt x="45" y="91"/>
                      <a:pt x="46" y="90"/>
                      <a:pt x="47" y="90"/>
                    </a:cubicBezTo>
                    <a:close/>
                    <a:moveTo>
                      <a:pt x="39" y="107"/>
                    </a:moveTo>
                    <a:cubicBezTo>
                      <a:pt x="38" y="107"/>
                      <a:pt x="37" y="107"/>
                      <a:pt x="36" y="107"/>
                    </a:cubicBezTo>
                    <a:cubicBezTo>
                      <a:pt x="39" y="105"/>
                      <a:pt x="42" y="103"/>
                      <a:pt x="44" y="100"/>
                    </a:cubicBezTo>
                    <a:cubicBezTo>
                      <a:pt x="47" y="97"/>
                      <a:pt x="51" y="94"/>
                      <a:pt x="55" y="90"/>
                    </a:cubicBezTo>
                    <a:cubicBezTo>
                      <a:pt x="62" y="84"/>
                      <a:pt x="69" y="77"/>
                      <a:pt x="76" y="70"/>
                    </a:cubicBezTo>
                    <a:cubicBezTo>
                      <a:pt x="77" y="69"/>
                      <a:pt x="80" y="67"/>
                      <a:pt x="81" y="66"/>
                    </a:cubicBezTo>
                    <a:cubicBezTo>
                      <a:pt x="79" y="69"/>
                      <a:pt x="77" y="71"/>
                      <a:pt x="75" y="73"/>
                    </a:cubicBezTo>
                    <a:cubicBezTo>
                      <a:pt x="72" y="76"/>
                      <a:pt x="69" y="80"/>
                      <a:pt x="66" y="84"/>
                    </a:cubicBezTo>
                    <a:cubicBezTo>
                      <a:pt x="63" y="87"/>
                      <a:pt x="60" y="90"/>
                      <a:pt x="57" y="94"/>
                    </a:cubicBezTo>
                    <a:cubicBezTo>
                      <a:pt x="53" y="98"/>
                      <a:pt x="50" y="102"/>
                      <a:pt x="45" y="106"/>
                    </a:cubicBezTo>
                    <a:cubicBezTo>
                      <a:pt x="45" y="106"/>
                      <a:pt x="45" y="106"/>
                      <a:pt x="45" y="106"/>
                    </a:cubicBezTo>
                    <a:cubicBezTo>
                      <a:pt x="43" y="106"/>
                      <a:pt x="41" y="106"/>
                      <a:pt x="39" y="107"/>
                    </a:cubicBezTo>
                    <a:close/>
                    <a:moveTo>
                      <a:pt x="46" y="106"/>
                    </a:moveTo>
                    <a:cubicBezTo>
                      <a:pt x="46" y="106"/>
                      <a:pt x="46" y="106"/>
                      <a:pt x="46" y="106"/>
                    </a:cubicBezTo>
                    <a:cubicBezTo>
                      <a:pt x="49" y="104"/>
                      <a:pt x="52" y="102"/>
                      <a:pt x="54" y="99"/>
                    </a:cubicBezTo>
                    <a:cubicBezTo>
                      <a:pt x="58" y="95"/>
                      <a:pt x="61" y="92"/>
                      <a:pt x="65" y="89"/>
                    </a:cubicBezTo>
                    <a:cubicBezTo>
                      <a:pt x="73" y="82"/>
                      <a:pt x="80" y="75"/>
                      <a:pt x="88" y="68"/>
                    </a:cubicBezTo>
                    <a:cubicBezTo>
                      <a:pt x="85" y="70"/>
                      <a:pt x="82" y="75"/>
                      <a:pt x="80" y="78"/>
                    </a:cubicBezTo>
                    <a:cubicBezTo>
                      <a:pt x="77" y="81"/>
                      <a:pt x="74" y="84"/>
                      <a:pt x="71" y="88"/>
                    </a:cubicBezTo>
                    <a:cubicBezTo>
                      <a:pt x="65" y="93"/>
                      <a:pt x="59" y="99"/>
                      <a:pt x="54" y="106"/>
                    </a:cubicBezTo>
                    <a:cubicBezTo>
                      <a:pt x="54" y="106"/>
                      <a:pt x="54" y="107"/>
                      <a:pt x="54" y="106"/>
                    </a:cubicBezTo>
                    <a:cubicBezTo>
                      <a:pt x="55" y="106"/>
                      <a:pt x="55" y="106"/>
                      <a:pt x="55" y="105"/>
                    </a:cubicBezTo>
                    <a:cubicBezTo>
                      <a:pt x="56" y="105"/>
                      <a:pt x="56" y="105"/>
                      <a:pt x="57" y="104"/>
                    </a:cubicBezTo>
                    <a:cubicBezTo>
                      <a:pt x="62" y="97"/>
                      <a:pt x="69" y="91"/>
                      <a:pt x="75" y="86"/>
                    </a:cubicBezTo>
                    <a:cubicBezTo>
                      <a:pt x="83" y="79"/>
                      <a:pt x="90" y="72"/>
                      <a:pt x="98" y="65"/>
                    </a:cubicBezTo>
                    <a:cubicBezTo>
                      <a:pt x="95" y="68"/>
                      <a:pt x="92" y="72"/>
                      <a:pt x="89" y="75"/>
                    </a:cubicBezTo>
                    <a:cubicBezTo>
                      <a:pt x="85" y="79"/>
                      <a:pt x="82" y="83"/>
                      <a:pt x="79" y="86"/>
                    </a:cubicBezTo>
                    <a:cubicBezTo>
                      <a:pt x="76" y="90"/>
                      <a:pt x="72" y="94"/>
                      <a:pt x="69" y="98"/>
                    </a:cubicBezTo>
                    <a:cubicBezTo>
                      <a:pt x="66" y="101"/>
                      <a:pt x="62" y="104"/>
                      <a:pt x="59" y="107"/>
                    </a:cubicBezTo>
                    <a:cubicBezTo>
                      <a:pt x="59" y="107"/>
                      <a:pt x="59" y="107"/>
                      <a:pt x="59" y="107"/>
                    </a:cubicBezTo>
                    <a:cubicBezTo>
                      <a:pt x="55" y="107"/>
                      <a:pt x="50" y="106"/>
                      <a:pt x="46" y="106"/>
                    </a:cubicBezTo>
                    <a:close/>
                    <a:moveTo>
                      <a:pt x="60" y="107"/>
                    </a:moveTo>
                    <a:cubicBezTo>
                      <a:pt x="66" y="103"/>
                      <a:pt x="71" y="97"/>
                      <a:pt x="76" y="92"/>
                    </a:cubicBezTo>
                    <a:cubicBezTo>
                      <a:pt x="83" y="87"/>
                      <a:pt x="89" y="81"/>
                      <a:pt x="95" y="75"/>
                    </a:cubicBezTo>
                    <a:cubicBezTo>
                      <a:pt x="96" y="74"/>
                      <a:pt x="98" y="73"/>
                      <a:pt x="99" y="72"/>
                    </a:cubicBezTo>
                    <a:cubicBezTo>
                      <a:pt x="100" y="71"/>
                      <a:pt x="100" y="70"/>
                      <a:pt x="101" y="70"/>
                    </a:cubicBezTo>
                    <a:cubicBezTo>
                      <a:pt x="100" y="71"/>
                      <a:pt x="100" y="72"/>
                      <a:pt x="99" y="73"/>
                    </a:cubicBezTo>
                    <a:cubicBezTo>
                      <a:pt x="96" y="76"/>
                      <a:pt x="93" y="78"/>
                      <a:pt x="91" y="81"/>
                    </a:cubicBezTo>
                    <a:cubicBezTo>
                      <a:pt x="86" y="86"/>
                      <a:pt x="82" y="92"/>
                      <a:pt x="77" y="97"/>
                    </a:cubicBezTo>
                    <a:cubicBezTo>
                      <a:pt x="74" y="100"/>
                      <a:pt x="71" y="104"/>
                      <a:pt x="68" y="108"/>
                    </a:cubicBezTo>
                    <a:cubicBezTo>
                      <a:pt x="65" y="107"/>
                      <a:pt x="63" y="107"/>
                      <a:pt x="60" y="107"/>
                    </a:cubicBezTo>
                    <a:close/>
                    <a:moveTo>
                      <a:pt x="99" y="78"/>
                    </a:moveTo>
                    <a:cubicBezTo>
                      <a:pt x="100" y="77"/>
                      <a:pt x="102" y="76"/>
                      <a:pt x="103" y="75"/>
                    </a:cubicBezTo>
                    <a:cubicBezTo>
                      <a:pt x="106" y="73"/>
                      <a:pt x="102" y="76"/>
                      <a:pt x="101" y="77"/>
                    </a:cubicBezTo>
                    <a:cubicBezTo>
                      <a:pt x="98" y="81"/>
                      <a:pt x="95" y="84"/>
                      <a:pt x="92" y="88"/>
                    </a:cubicBezTo>
                    <a:cubicBezTo>
                      <a:pt x="89" y="91"/>
                      <a:pt x="87" y="93"/>
                      <a:pt x="85" y="96"/>
                    </a:cubicBezTo>
                    <a:cubicBezTo>
                      <a:pt x="82" y="100"/>
                      <a:pt x="78" y="103"/>
                      <a:pt x="75" y="107"/>
                    </a:cubicBezTo>
                    <a:cubicBezTo>
                      <a:pt x="74" y="107"/>
                      <a:pt x="75" y="108"/>
                      <a:pt x="75" y="107"/>
                    </a:cubicBezTo>
                    <a:cubicBezTo>
                      <a:pt x="85" y="100"/>
                      <a:pt x="93" y="90"/>
                      <a:pt x="101" y="82"/>
                    </a:cubicBezTo>
                    <a:cubicBezTo>
                      <a:pt x="103" y="80"/>
                      <a:pt x="105" y="77"/>
                      <a:pt x="107" y="75"/>
                    </a:cubicBezTo>
                    <a:cubicBezTo>
                      <a:pt x="105" y="78"/>
                      <a:pt x="103" y="80"/>
                      <a:pt x="101" y="83"/>
                    </a:cubicBezTo>
                    <a:cubicBezTo>
                      <a:pt x="96" y="89"/>
                      <a:pt x="91" y="95"/>
                      <a:pt x="87" y="101"/>
                    </a:cubicBezTo>
                    <a:cubicBezTo>
                      <a:pt x="86" y="102"/>
                      <a:pt x="85" y="104"/>
                      <a:pt x="83" y="105"/>
                    </a:cubicBezTo>
                    <a:cubicBezTo>
                      <a:pt x="83" y="105"/>
                      <a:pt x="83" y="106"/>
                      <a:pt x="82" y="106"/>
                    </a:cubicBezTo>
                    <a:cubicBezTo>
                      <a:pt x="81" y="107"/>
                      <a:pt x="81" y="107"/>
                      <a:pt x="81" y="107"/>
                    </a:cubicBezTo>
                    <a:cubicBezTo>
                      <a:pt x="81" y="108"/>
                      <a:pt x="81" y="108"/>
                      <a:pt x="80" y="108"/>
                    </a:cubicBezTo>
                    <a:cubicBezTo>
                      <a:pt x="76" y="108"/>
                      <a:pt x="72" y="108"/>
                      <a:pt x="69" y="108"/>
                    </a:cubicBezTo>
                    <a:cubicBezTo>
                      <a:pt x="73" y="103"/>
                      <a:pt x="77" y="99"/>
                      <a:pt x="81" y="94"/>
                    </a:cubicBezTo>
                    <a:cubicBezTo>
                      <a:pt x="87" y="88"/>
                      <a:pt x="93" y="83"/>
                      <a:pt x="99" y="78"/>
                    </a:cubicBezTo>
                    <a:close/>
                    <a:moveTo>
                      <a:pt x="85" y="109"/>
                    </a:moveTo>
                    <a:cubicBezTo>
                      <a:pt x="84" y="109"/>
                      <a:pt x="82" y="109"/>
                      <a:pt x="81" y="108"/>
                    </a:cubicBezTo>
                    <a:cubicBezTo>
                      <a:pt x="81" y="108"/>
                      <a:pt x="82" y="108"/>
                      <a:pt x="82" y="108"/>
                    </a:cubicBezTo>
                    <a:cubicBezTo>
                      <a:pt x="82" y="108"/>
                      <a:pt x="82" y="108"/>
                      <a:pt x="82" y="108"/>
                    </a:cubicBezTo>
                    <a:cubicBezTo>
                      <a:pt x="84" y="105"/>
                      <a:pt x="87" y="103"/>
                      <a:pt x="89" y="100"/>
                    </a:cubicBezTo>
                    <a:cubicBezTo>
                      <a:pt x="94" y="95"/>
                      <a:pt x="100" y="91"/>
                      <a:pt x="105" y="85"/>
                    </a:cubicBezTo>
                    <a:cubicBezTo>
                      <a:pt x="106" y="84"/>
                      <a:pt x="107" y="83"/>
                      <a:pt x="108" y="82"/>
                    </a:cubicBezTo>
                    <a:cubicBezTo>
                      <a:pt x="108" y="82"/>
                      <a:pt x="111" y="78"/>
                      <a:pt x="109" y="82"/>
                    </a:cubicBezTo>
                    <a:cubicBezTo>
                      <a:pt x="107" y="85"/>
                      <a:pt x="105" y="88"/>
                      <a:pt x="102" y="91"/>
                    </a:cubicBezTo>
                    <a:cubicBezTo>
                      <a:pt x="98" y="96"/>
                      <a:pt x="93" y="101"/>
                      <a:pt x="88" y="107"/>
                    </a:cubicBezTo>
                    <a:cubicBezTo>
                      <a:pt x="87" y="107"/>
                      <a:pt x="88" y="108"/>
                      <a:pt x="88" y="107"/>
                    </a:cubicBezTo>
                    <a:cubicBezTo>
                      <a:pt x="96" y="102"/>
                      <a:pt x="102" y="94"/>
                      <a:pt x="109" y="87"/>
                    </a:cubicBezTo>
                    <a:cubicBezTo>
                      <a:pt x="110" y="86"/>
                      <a:pt x="112" y="85"/>
                      <a:pt x="113" y="84"/>
                    </a:cubicBezTo>
                    <a:cubicBezTo>
                      <a:pt x="111" y="87"/>
                      <a:pt x="109" y="89"/>
                      <a:pt x="107" y="91"/>
                    </a:cubicBezTo>
                    <a:cubicBezTo>
                      <a:pt x="104" y="95"/>
                      <a:pt x="101" y="100"/>
                      <a:pt x="97" y="104"/>
                    </a:cubicBezTo>
                    <a:cubicBezTo>
                      <a:pt x="97" y="104"/>
                      <a:pt x="96" y="105"/>
                      <a:pt x="96" y="105"/>
                    </a:cubicBezTo>
                    <a:cubicBezTo>
                      <a:pt x="94" y="106"/>
                      <a:pt x="93" y="108"/>
                      <a:pt x="92" y="109"/>
                    </a:cubicBezTo>
                    <a:cubicBezTo>
                      <a:pt x="92" y="109"/>
                      <a:pt x="92" y="109"/>
                      <a:pt x="92" y="109"/>
                    </a:cubicBezTo>
                    <a:cubicBezTo>
                      <a:pt x="89" y="109"/>
                      <a:pt x="87" y="109"/>
                      <a:pt x="85" y="109"/>
                    </a:cubicBezTo>
                    <a:close/>
                    <a:moveTo>
                      <a:pt x="115" y="93"/>
                    </a:moveTo>
                    <a:cubicBezTo>
                      <a:pt x="114" y="94"/>
                      <a:pt x="114" y="95"/>
                      <a:pt x="114" y="96"/>
                    </a:cubicBezTo>
                    <a:cubicBezTo>
                      <a:pt x="109" y="99"/>
                      <a:pt x="105" y="103"/>
                      <a:pt x="102" y="108"/>
                    </a:cubicBezTo>
                    <a:cubicBezTo>
                      <a:pt x="102" y="108"/>
                      <a:pt x="102" y="108"/>
                      <a:pt x="102" y="108"/>
                    </a:cubicBezTo>
                    <a:cubicBezTo>
                      <a:pt x="101" y="108"/>
                      <a:pt x="100" y="108"/>
                      <a:pt x="99" y="108"/>
                    </a:cubicBezTo>
                    <a:cubicBezTo>
                      <a:pt x="104" y="104"/>
                      <a:pt x="108" y="99"/>
                      <a:pt x="113" y="95"/>
                    </a:cubicBezTo>
                    <a:cubicBezTo>
                      <a:pt x="113" y="95"/>
                      <a:pt x="116" y="91"/>
                      <a:pt x="115" y="93"/>
                    </a:cubicBezTo>
                    <a:close/>
                    <a:moveTo>
                      <a:pt x="111" y="99"/>
                    </a:moveTo>
                    <a:cubicBezTo>
                      <a:pt x="110" y="101"/>
                      <a:pt x="107" y="103"/>
                      <a:pt x="105" y="105"/>
                    </a:cubicBezTo>
                    <a:cubicBezTo>
                      <a:pt x="100" y="110"/>
                      <a:pt x="107" y="103"/>
                      <a:pt x="108" y="102"/>
                    </a:cubicBezTo>
                    <a:cubicBezTo>
                      <a:pt x="109" y="101"/>
                      <a:pt x="110" y="100"/>
                      <a:pt x="111" y="99"/>
                    </a:cubicBezTo>
                    <a:close/>
                    <a:moveTo>
                      <a:pt x="98" y="108"/>
                    </a:moveTo>
                    <a:cubicBezTo>
                      <a:pt x="96" y="109"/>
                      <a:pt x="95" y="109"/>
                      <a:pt x="93" y="109"/>
                    </a:cubicBezTo>
                    <a:cubicBezTo>
                      <a:pt x="93" y="109"/>
                      <a:pt x="93" y="108"/>
                      <a:pt x="93" y="108"/>
                    </a:cubicBezTo>
                    <a:cubicBezTo>
                      <a:pt x="94" y="108"/>
                      <a:pt x="94" y="108"/>
                      <a:pt x="95" y="107"/>
                    </a:cubicBezTo>
                    <a:cubicBezTo>
                      <a:pt x="96" y="106"/>
                      <a:pt x="97" y="105"/>
                      <a:pt x="98" y="104"/>
                    </a:cubicBezTo>
                    <a:cubicBezTo>
                      <a:pt x="102" y="100"/>
                      <a:pt x="105" y="96"/>
                      <a:pt x="109" y="93"/>
                    </a:cubicBezTo>
                    <a:cubicBezTo>
                      <a:pt x="110" y="92"/>
                      <a:pt x="115" y="86"/>
                      <a:pt x="113" y="90"/>
                    </a:cubicBezTo>
                    <a:cubicBezTo>
                      <a:pt x="112" y="92"/>
                      <a:pt x="109" y="94"/>
                      <a:pt x="107" y="96"/>
                    </a:cubicBezTo>
                    <a:cubicBezTo>
                      <a:pt x="104" y="100"/>
                      <a:pt x="101" y="104"/>
                      <a:pt x="98" y="108"/>
                    </a:cubicBezTo>
                    <a:close/>
                    <a:moveTo>
                      <a:pt x="103" y="108"/>
                    </a:moveTo>
                    <a:cubicBezTo>
                      <a:pt x="107" y="105"/>
                      <a:pt x="111" y="101"/>
                      <a:pt x="114" y="96"/>
                    </a:cubicBezTo>
                    <a:cubicBezTo>
                      <a:pt x="114" y="96"/>
                      <a:pt x="115" y="95"/>
                      <a:pt x="115" y="95"/>
                    </a:cubicBezTo>
                    <a:cubicBezTo>
                      <a:pt x="116" y="95"/>
                      <a:pt x="116" y="94"/>
                      <a:pt x="116" y="94"/>
                    </a:cubicBezTo>
                    <a:cubicBezTo>
                      <a:pt x="116" y="94"/>
                      <a:pt x="116" y="95"/>
                      <a:pt x="115" y="95"/>
                    </a:cubicBezTo>
                    <a:cubicBezTo>
                      <a:pt x="115" y="97"/>
                      <a:pt x="114" y="98"/>
                      <a:pt x="113" y="99"/>
                    </a:cubicBezTo>
                    <a:cubicBezTo>
                      <a:pt x="111" y="102"/>
                      <a:pt x="108" y="105"/>
                      <a:pt x="105" y="107"/>
                    </a:cubicBezTo>
                    <a:cubicBezTo>
                      <a:pt x="105" y="107"/>
                      <a:pt x="104" y="108"/>
                      <a:pt x="103" y="108"/>
                    </a:cubicBezTo>
                    <a:close/>
                    <a:moveTo>
                      <a:pt x="109" y="106"/>
                    </a:moveTo>
                    <a:cubicBezTo>
                      <a:pt x="109" y="106"/>
                      <a:pt x="108" y="107"/>
                      <a:pt x="107" y="107"/>
                    </a:cubicBezTo>
                    <a:cubicBezTo>
                      <a:pt x="107" y="107"/>
                      <a:pt x="107" y="107"/>
                      <a:pt x="107" y="107"/>
                    </a:cubicBezTo>
                    <a:cubicBezTo>
                      <a:pt x="107" y="107"/>
                      <a:pt x="107" y="107"/>
                      <a:pt x="107" y="107"/>
                    </a:cubicBezTo>
                    <a:cubicBezTo>
                      <a:pt x="107" y="106"/>
                      <a:pt x="107" y="106"/>
                      <a:pt x="107" y="106"/>
                    </a:cubicBezTo>
                    <a:cubicBezTo>
                      <a:pt x="110" y="104"/>
                      <a:pt x="112" y="102"/>
                      <a:pt x="114" y="99"/>
                    </a:cubicBezTo>
                    <a:cubicBezTo>
                      <a:pt x="116" y="98"/>
                      <a:pt x="118" y="94"/>
                      <a:pt x="116" y="99"/>
                    </a:cubicBezTo>
                    <a:cubicBezTo>
                      <a:pt x="115" y="102"/>
                      <a:pt x="112" y="104"/>
                      <a:pt x="110" y="106"/>
                    </a:cubicBezTo>
                    <a:cubicBezTo>
                      <a:pt x="110" y="106"/>
                      <a:pt x="110" y="106"/>
                      <a:pt x="109" y="106"/>
                    </a:cubicBezTo>
                    <a:close/>
                    <a:moveTo>
                      <a:pt x="113" y="104"/>
                    </a:moveTo>
                    <a:cubicBezTo>
                      <a:pt x="115" y="102"/>
                      <a:pt x="117" y="99"/>
                      <a:pt x="118" y="96"/>
                    </a:cubicBezTo>
                    <a:cubicBezTo>
                      <a:pt x="118" y="95"/>
                      <a:pt x="118" y="95"/>
                      <a:pt x="117" y="95"/>
                    </a:cubicBezTo>
                    <a:cubicBezTo>
                      <a:pt x="116" y="96"/>
                      <a:pt x="115" y="98"/>
                      <a:pt x="114" y="99"/>
                    </a:cubicBezTo>
                    <a:cubicBezTo>
                      <a:pt x="115" y="97"/>
                      <a:pt x="116" y="95"/>
                      <a:pt x="117" y="93"/>
                    </a:cubicBezTo>
                    <a:cubicBezTo>
                      <a:pt x="118" y="92"/>
                      <a:pt x="117" y="92"/>
                      <a:pt x="117" y="92"/>
                    </a:cubicBezTo>
                    <a:cubicBezTo>
                      <a:pt x="116" y="93"/>
                      <a:pt x="116" y="93"/>
                      <a:pt x="115" y="94"/>
                    </a:cubicBezTo>
                    <a:cubicBezTo>
                      <a:pt x="116" y="93"/>
                      <a:pt x="116" y="92"/>
                      <a:pt x="116" y="91"/>
                    </a:cubicBezTo>
                    <a:cubicBezTo>
                      <a:pt x="117" y="91"/>
                      <a:pt x="116" y="91"/>
                      <a:pt x="116" y="91"/>
                    </a:cubicBezTo>
                    <a:cubicBezTo>
                      <a:pt x="113" y="94"/>
                      <a:pt x="110" y="97"/>
                      <a:pt x="106" y="100"/>
                    </a:cubicBezTo>
                    <a:cubicBezTo>
                      <a:pt x="105" y="102"/>
                      <a:pt x="103" y="104"/>
                      <a:pt x="102" y="105"/>
                    </a:cubicBezTo>
                    <a:cubicBezTo>
                      <a:pt x="101" y="106"/>
                      <a:pt x="101" y="106"/>
                      <a:pt x="101" y="107"/>
                    </a:cubicBezTo>
                    <a:cubicBezTo>
                      <a:pt x="103" y="103"/>
                      <a:pt x="105" y="100"/>
                      <a:pt x="108" y="97"/>
                    </a:cubicBezTo>
                    <a:cubicBezTo>
                      <a:pt x="111" y="94"/>
                      <a:pt x="113" y="91"/>
                      <a:pt x="115" y="88"/>
                    </a:cubicBezTo>
                    <a:cubicBezTo>
                      <a:pt x="115" y="88"/>
                      <a:pt x="115" y="87"/>
                      <a:pt x="114" y="87"/>
                    </a:cubicBezTo>
                    <a:cubicBezTo>
                      <a:pt x="110" y="91"/>
                      <a:pt x="106" y="95"/>
                      <a:pt x="101" y="99"/>
                    </a:cubicBezTo>
                    <a:cubicBezTo>
                      <a:pt x="102" y="99"/>
                      <a:pt x="102" y="99"/>
                      <a:pt x="102" y="98"/>
                    </a:cubicBezTo>
                    <a:cubicBezTo>
                      <a:pt x="106" y="93"/>
                      <a:pt x="111" y="89"/>
                      <a:pt x="114" y="83"/>
                    </a:cubicBezTo>
                    <a:cubicBezTo>
                      <a:pt x="114" y="83"/>
                      <a:pt x="114" y="82"/>
                      <a:pt x="113" y="83"/>
                    </a:cubicBezTo>
                    <a:cubicBezTo>
                      <a:pt x="109" y="86"/>
                      <a:pt x="106" y="90"/>
                      <a:pt x="102" y="94"/>
                    </a:cubicBezTo>
                    <a:cubicBezTo>
                      <a:pt x="98" y="98"/>
                      <a:pt x="93" y="102"/>
                      <a:pt x="89" y="106"/>
                    </a:cubicBezTo>
                    <a:cubicBezTo>
                      <a:pt x="97" y="97"/>
                      <a:pt x="105" y="89"/>
                      <a:pt x="112" y="79"/>
                    </a:cubicBezTo>
                    <a:cubicBezTo>
                      <a:pt x="112" y="79"/>
                      <a:pt x="111" y="78"/>
                      <a:pt x="111" y="79"/>
                    </a:cubicBezTo>
                    <a:cubicBezTo>
                      <a:pt x="106" y="82"/>
                      <a:pt x="102" y="88"/>
                      <a:pt x="97" y="92"/>
                    </a:cubicBezTo>
                    <a:cubicBezTo>
                      <a:pt x="94" y="94"/>
                      <a:pt x="91" y="97"/>
                      <a:pt x="89" y="100"/>
                    </a:cubicBezTo>
                    <a:cubicBezTo>
                      <a:pt x="95" y="91"/>
                      <a:pt x="102" y="82"/>
                      <a:pt x="109" y="74"/>
                    </a:cubicBezTo>
                    <a:cubicBezTo>
                      <a:pt x="109" y="74"/>
                      <a:pt x="109" y="74"/>
                      <a:pt x="109" y="74"/>
                    </a:cubicBezTo>
                    <a:cubicBezTo>
                      <a:pt x="114" y="80"/>
                      <a:pt x="117" y="86"/>
                      <a:pt x="118" y="93"/>
                    </a:cubicBezTo>
                    <a:cubicBezTo>
                      <a:pt x="118" y="98"/>
                      <a:pt x="116" y="102"/>
                      <a:pt x="113" y="104"/>
                    </a:cubicBezTo>
                    <a:close/>
                    <a:moveTo>
                      <a:pt x="109" y="74"/>
                    </a:moveTo>
                    <a:cubicBezTo>
                      <a:pt x="99" y="81"/>
                      <a:pt x="92" y="90"/>
                      <a:pt x="84" y="98"/>
                    </a:cubicBezTo>
                    <a:cubicBezTo>
                      <a:pt x="86" y="96"/>
                      <a:pt x="87" y="94"/>
                      <a:pt x="88" y="92"/>
                    </a:cubicBezTo>
                    <a:cubicBezTo>
                      <a:pt x="94" y="86"/>
                      <a:pt x="100" y="80"/>
                      <a:pt x="106" y="73"/>
                    </a:cubicBezTo>
                    <a:cubicBezTo>
                      <a:pt x="106" y="73"/>
                      <a:pt x="106" y="73"/>
                      <a:pt x="105" y="73"/>
                    </a:cubicBezTo>
                    <a:cubicBezTo>
                      <a:pt x="99" y="77"/>
                      <a:pt x="92" y="82"/>
                      <a:pt x="87" y="88"/>
                    </a:cubicBezTo>
                    <a:cubicBezTo>
                      <a:pt x="87" y="87"/>
                      <a:pt x="88" y="86"/>
                      <a:pt x="88" y="86"/>
                    </a:cubicBezTo>
                    <a:cubicBezTo>
                      <a:pt x="93" y="80"/>
                      <a:pt x="100" y="75"/>
                      <a:pt x="102" y="68"/>
                    </a:cubicBezTo>
                    <a:cubicBezTo>
                      <a:pt x="103" y="68"/>
                      <a:pt x="102" y="68"/>
                      <a:pt x="102" y="68"/>
                    </a:cubicBezTo>
                    <a:cubicBezTo>
                      <a:pt x="95" y="75"/>
                      <a:pt x="88" y="81"/>
                      <a:pt x="81" y="88"/>
                    </a:cubicBezTo>
                    <a:cubicBezTo>
                      <a:pt x="78" y="90"/>
                      <a:pt x="74" y="93"/>
                      <a:pt x="71" y="96"/>
                    </a:cubicBezTo>
                    <a:cubicBezTo>
                      <a:pt x="71" y="96"/>
                      <a:pt x="71" y="96"/>
                      <a:pt x="72" y="96"/>
                    </a:cubicBezTo>
                    <a:cubicBezTo>
                      <a:pt x="75" y="92"/>
                      <a:pt x="78" y="88"/>
                      <a:pt x="82" y="85"/>
                    </a:cubicBezTo>
                    <a:cubicBezTo>
                      <a:pt x="87" y="78"/>
                      <a:pt x="94" y="72"/>
                      <a:pt x="99" y="65"/>
                    </a:cubicBezTo>
                    <a:cubicBezTo>
                      <a:pt x="99" y="65"/>
                      <a:pt x="99" y="65"/>
                      <a:pt x="99" y="65"/>
                    </a:cubicBezTo>
                    <a:cubicBezTo>
                      <a:pt x="102" y="67"/>
                      <a:pt x="106" y="70"/>
                      <a:pt x="109" y="74"/>
                    </a:cubicBezTo>
                    <a:close/>
                    <a:moveTo>
                      <a:pt x="40" y="41"/>
                    </a:moveTo>
                    <a:cubicBezTo>
                      <a:pt x="47" y="29"/>
                      <a:pt x="43" y="16"/>
                      <a:pt x="37" y="5"/>
                    </a:cubicBezTo>
                    <a:cubicBezTo>
                      <a:pt x="47" y="3"/>
                      <a:pt x="58" y="4"/>
                      <a:pt x="69" y="4"/>
                    </a:cubicBezTo>
                    <a:cubicBezTo>
                      <a:pt x="64" y="13"/>
                      <a:pt x="61" y="23"/>
                      <a:pt x="67" y="33"/>
                    </a:cubicBezTo>
                    <a:cubicBezTo>
                      <a:pt x="73" y="44"/>
                      <a:pt x="86" y="53"/>
                      <a:pt x="95" y="61"/>
                    </a:cubicBezTo>
                    <a:cubicBezTo>
                      <a:pt x="96" y="61"/>
                      <a:pt x="96" y="62"/>
                      <a:pt x="96" y="62"/>
                    </a:cubicBezTo>
                    <a:cubicBezTo>
                      <a:pt x="95" y="62"/>
                      <a:pt x="94" y="63"/>
                      <a:pt x="93" y="64"/>
                    </a:cubicBezTo>
                    <a:cubicBezTo>
                      <a:pt x="90" y="67"/>
                      <a:pt x="84" y="63"/>
                      <a:pt x="81" y="62"/>
                    </a:cubicBezTo>
                    <a:cubicBezTo>
                      <a:pt x="73" y="60"/>
                      <a:pt x="69" y="67"/>
                      <a:pt x="63" y="71"/>
                    </a:cubicBezTo>
                    <a:cubicBezTo>
                      <a:pt x="54" y="76"/>
                      <a:pt x="49" y="64"/>
                      <a:pt x="43" y="60"/>
                    </a:cubicBezTo>
                    <a:cubicBezTo>
                      <a:pt x="38" y="56"/>
                      <a:pt x="32" y="57"/>
                      <a:pt x="26" y="60"/>
                    </a:cubicBezTo>
                    <a:cubicBezTo>
                      <a:pt x="31" y="54"/>
                      <a:pt x="35" y="48"/>
                      <a:pt x="40" y="41"/>
                    </a:cubicBezTo>
                    <a:close/>
                    <a:moveTo>
                      <a:pt x="15" y="75"/>
                    </a:moveTo>
                    <a:cubicBezTo>
                      <a:pt x="19" y="72"/>
                      <a:pt x="22" y="69"/>
                      <a:pt x="25" y="67"/>
                    </a:cubicBezTo>
                    <a:cubicBezTo>
                      <a:pt x="27" y="65"/>
                      <a:pt x="29" y="64"/>
                      <a:pt x="31" y="63"/>
                    </a:cubicBezTo>
                    <a:cubicBezTo>
                      <a:pt x="33" y="62"/>
                      <a:pt x="35" y="61"/>
                      <a:pt x="36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1"/>
                      <a:pt x="34" y="63"/>
                      <a:pt x="34" y="63"/>
                    </a:cubicBezTo>
                    <a:cubicBezTo>
                      <a:pt x="29" y="68"/>
                      <a:pt x="23" y="72"/>
                      <a:pt x="17" y="76"/>
                    </a:cubicBezTo>
                    <a:cubicBezTo>
                      <a:pt x="14" y="78"/>
                      <a:pt x="12" y="80"/>
                      <a:pt x="10" y="83"/>
                    </a:cubicBezTo>
                    <a:cubicBezTo>
                      <a:pt x="12" y="80"/>
                      <a:pt x="14" y="77"/>
                      <a:pt x="15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0" name="Freeform 131"/>
              <p:cNvSpPr>
                <a:spLocks noEditPoints="1"/>
              </p:cNvSpPr>
              <p:nvPr/>
            </p:nvSpPr>
            <p:spPr bwMode="auto">
              <a:xfrm>
                <a:off x="1695536" y="1001926"/>
                <a:ext cx="162274" cy="187680"/>
              </a:xfrm>
              <a:custGeom>
                <a:avLst/>
                <a:gdLst>
                  <a:gd name="T0" fmla="*/ 71 w 84"/>
                  <a:gd name="T1" fmla="*/ 86 h 97"/>
                  <a:gd name="T2" fmla="*/ 48 w 84"/>
                  <a:gd name="T3" fmla="*/ 0 h 97"/>
                  <a:gd name="T4" fmla="*/ 0 w 84"/>
                  <a:gd name="T5" fmla="*/ 57 h 97"/>
                  <a:gd name="T6" fmla="*/ 46 w 84"/>
                  <a:gd name="T7" fmla="*/ 74 h 97"/>
                  <a:gd name="T8" fmla="*/ 36 w 84"/>
                  <a:gd name="T9" fmla="*/ 87 h 97"/>
                  <a:gd name="T10" fmla="*/ 34 w 84"/>
                  <a:gd name="T11" fmla="*/ 71 h 97"/>
                  <a:gd name="T12" fmla="*/ 19 w 84"/>
                  <a:gd name="T13" fmla="*/ 89 h 97"/>
                  <a:gd name="T14" fmla="*/ 28 w 84"/>
                  <a:gd name="T15" fmla="*/ 86 h 97"/>
                  <a:gd name="T16" fmla="*/ 14 w 84"/>
                  <a:gd name="T17" fmla="*/ 86 h 97"/>
                  <a:gd name="T18" fmla="*/ 32 w 84"/>
                  <a:gd name="T19" fmla="*/ 72 h 97"/>
                  <a:gd name="T20" fmla="*/ 54 w 84"/>
                  <a:gd name="T21" fmla="*/ 72 h 97"/>
                  <a:gd name="T22" fmla="*/ 38 w 84"/>
                  <a:gd name="T23" fmla="*/ 77 h 97"/>
                  <a:gd name="T24" fmla="*/ 22 w 84"/>
                  <a:gd name="T25" fmla="*/ 86 h 97"/>
                  <a:gd name="T26" fmla="*/ 63 w 84"/>
                  <a:gd name="T27" fmla="*/ 61 h 97"/>
                  <a:gd name="T28" fmla="*/ 52 w 84"/>
                  <a:gd name="T29" fmla="*/ 56 h 97"/>
                  <a:gd name="T30" fmla="*/ 16 w 84"/>
                  <a:gd name="T31" fmla="*/ 84 h 97"/>
                  <a:gd name="T32" fmla="*/ 13 w 84"/>
                  <a:gd name="T33" fmla="*/ 80 h 97"/>
                  <a:gd name="T34" fmla="*/ 39 w 84"/>
                  <a:gd name="T35" fmla="*/ 58 h 97"/>
                  <a:gd name="T36" fmla="*/ 27 w 84"/>
                  <a:gd name="T37" fmla="*/ 63 h 97"/>
                  <a:gd name="T38" fmla="*/ 10 w 84"/>
                  <a:gd name="T39" fmla="*/ 82 h 97"/>
                  <a:gd name="T40" fmla="*/ 23 w 84"/>
                  <a:gd name="T41" fmla="*/ 62 h 97"/>
                  <a:gd name="T42" fmla="*/ 17 w 84"/>
                  <a:gd name="T43" fmla="*/ 57 h 97"/>
                  <a:gd name="T44" fmla="*/ 13 w 84"/>
                  <a:gd name="T45" fmla="*/ 65 h 97"/>
                  <a:gd name="T46" fmla="*/ 7 w 84"/>
                  <a:gd name="T47" fmla="*/ 60 h 97"/>
                  <a:gd name="T48" fmla="*/ 7 w 84"/>
                  <a:gd name="T49" fmla="*/ 60 h 97"/>
                  <a:gd name="T50" fmla="*/ 26 w 84"/>
                  <a:gd name="T51" fmla="*/ 59 h 97"/>
                  <a:gd name="T52" fmla="*/ 26 w 84"/>
                  <a:gd name="T53" fmla="*/ 58 h 97"/>
                  <a:gd name="T54" fmla="*/ 26 w 84"/>
                  <a:gd name="T55" fmla="*/ 58 h 97"/>
                  <a:gd name="T56" fmla="*/ 13 w 84"/>
                  <a:gd name="T57" fmla="*/ 63 h 97"/>
                  <a:gd name="T58" fmla="*/ 8 w 84"/>
                  <a:gd name="T59" fmla="*/ 62 h 97"/>
                  <a:gd name="T60" fmla="*/ 15 w 84"/>
                  <a:gd name="T61" fmla="*/ 63 h 97"/>
                  <a:gd name="T62" fmla="*/ 5 w 84"/>
                  <a:gd name="T63" fmla="*/ 62 h 97"/>
                  <a:gd name="T64" fmla="*/ 7 w 84"/>
                  <a:gd name="T65" fmla="*/ 58 h 97"/>
                  <a:gd name="T66" fmla="*/ 3 w 84"/>
                  <a:gd name="T67" fmla="*/ 60 h 97"/>
                  <a:gd name="T68" fmla="*/ 39 w 84"/>
                  <a:gd name="T69" fmla="*/ 61 h 97"/>
                  <a:gd name="T70" fmla="*/ 29 w 84"/>
                  <a:gd name="T71" fmla="*/ 93 h 97"/>
                  <a:gd name="T72" fmla="*/ 61 w 84"/>
                  <a:gd name="T73" fmla="*/ 67 h 97"/>
                  <a:gd name="T74" fmla="*/ 34 w 84"/>
                  <a:gd name="T75" fmla="*/ 93 h 97"/>
                  <a:gd name="T76" fmla="*/ 40 w 84"/>
                  <a:gd name="T77" fmla="*/ 94 h 97"/>
                  <a:gd name="T78" fmla="*/ 47 w 84"/>
                  <a:gd name="T79" fmla="*/ 93 h 97"/>
                  <a:gd name="T80" fmla="*/ 54 w 84"/>
                  <a:gd name="T81" fmla="*/ 90 h 97"/>
                  <a:gd name="T82" fmla="*/ 70 w 84"/>
                  <a:gd name="T83" fmla="*/ 79 h 97"/>
                  <a:gd name="T84" fmla="*/ 63 w 84"/>
                  <a:gd name="T85" fmla="*/ 88 h 97"/>
                  <a:gd name="T86" fmla="*/ 67 w 84"/>
                  <a:gd name="T87" fmla="*/ 81 h 97"/>
                  <a:gd name="T88" fmla="*/ 77 w 84"/>
                  <a:gd name="T89" fmla="*/ 66 h 97"/>
                  <a:gd name="T90" fmla="*/ 77 w 84"/>
                  <a:gd name="T91" fmla="*/ 64 h 97"/>
                  <a:gd name="T92" fmla="*/ 44 w 84"/>
                  <a:gd name="T93" fmla="*/ 90 h 97"/>
                  <a:gd name="T94" fmla="*/ 44 w 84"/>
                  <a:gd name="T95" fmla="*/ 85 h 97"/>
                  <a:gd name="T96" fmla="*/ 71 w 84"/>
                  <a:gd name="T97" fmla="*/ 60 h 97"/>
                  <a:gd name="T98" fmla="*/ 34 w 84"/>
                  <a:gd name="T99" fmla="*/ 27 h 97"/>
                  <a:gd name="T100" fmla="*/ 48 w 84"/>
                  <a:gd name="T101" fmla="*/ 26 h 97"/>
                  <a:gd name="T102" fmla="*/ 60 w 84"/>
                  <a:gd name="T103" fmla="*/ 56 h 97"/>
                  <a:gd name="T104" fmla="*/ 34 w 84"/>
                  <a:gd name="T105" fmla="*/ 2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4" h="97">
                    <a:moveTo>
                      <a:pt x="0" y="58"/>
                    </a:moveTo>
                    <a:cubicBezTo>
                      <a:pt x="0" y="59"/>
                      <a:pt x="0" y="59"/>
                      <a:pt x="0" y="60"/>
                    </a:cubicBezTo>
                    <a:cubicBezTo>
                      <a:pt x="0" y="70"/>
                      <a:pt x="3" y="80"/>
                      <a:pt x="10" y="87"/>
                    </a:cubicBezTo>
                    <a:cubicBezTo>
                      <a:pt x="18" y="95"/>
                      <a:pt x="31" y="97"/>
                      <a:pt x="42" y="97"/>
                    </a:cubicBezTo>
                    <a:cubicBezTo>
                      <a:pt x="52" y="97"/>
                      <a:pt x="63" y="93"/>
                      <a:pt x="71" y="86"/>
                    </a:cubicBezTo>
                    <a:cubicBezTo>
                      <a:pt x="77" y="80"/>
                      <a:pt x="80" y="72"/>
                      <a:pt x="81" y="63"/>
                    </a:cubicBezTo>
                    <a:cubicBezTo>
                      <a:pt x="84" y="44"/>
                      <a:pt x="71" y="24"/>
                      <a:pt x="51" y="24"/>
                    </a:cubicBezTo>
                    <a:cubicBezTo>
                      <a:pt x="51" y="17"/>
                      <a:pt x="52" y="9"/>
                      <a:pt x="51" y="2"/>
                    </a:cubicBezTo>
                    <a:cubicBezTo>
                      <a:pt x="50" y="2"/>
                      <a:pt x="50" y="1"/>
                      <a:pt x="50" y="1"/>
                    </a:cubicBezTo>
                    <a:cubicBezTo>
                      <a:pt x="50" y="1"/>
                      <a:pt x="49" y="0"/>
                      <a:pt x="48" y="0"/>
                    </a:cubicBezTo>
                    <a:cubicBezTo>
                      <a:pt x="44" y="0"/>
                      <a:pt x="40" y="2"/>
                      <a:pt x="35" y="0"/>
                    </a:cubicBezTo>
                    <a:cubicBezTo>
                      <a:pt x="35" y="0"/>
                      <a:pt x="34" y="1"/>
                      <a:pt x="34" y="1"/>
                    </a:cubicBezTo>
                    <a:cubicBezTo>
                      <a:pt x="33" y="1"/>
                      <a:pt x="33" y="2"/>
                      <a:pt x="33" y="3"/>
                    </a:cubicBezTo>
                    <a:cubicBezTo>
                      <a:pt x="32" y="10"/>
                      <a:pt x="34" y="17"/>
                      <a:pt x="33" y="24"/>
                    </a:cubicBezTo>
                    <a:cubicBezTo>
                      <a:pt x="16" y="23"/>
                      <a:pt x="2" y="41"/>
                      <a:pt x="0" y="57"/>
                    </a:cubicBezTo>
                    <a:cubicBezTo>
                      <a:pt x="0" y="57"/>
                      <a:pt x="0" y="57"/>
                      <a:pt x="0" y="58"/>
                    </a:cubicBezTo>
                    <a:close/>
                    <a:moveTo>
                      <a:pt x="28" y="92"/>
                    </a:moveTo>
                    <a:cubicBezTo>
                      <a:pt x="28" y="92"/>
                      <a:pt x="28" y="93"/>
                      <a:pt x="28" y="93"/>
                    </a:cubicBezTo>
                    <a:cubicBezTo>
                      <a:pt x="26" y="92"/>
                      <a:pt x="25" y="92"/>
                      <a:pt x="23" y="91"/>
                    </a:cubicBezTo>
                    <a:cubicBezTo>
                      <a:pt x="30" y="85"/>
                      <a:pt x="38" y="80"/>
                      <a:pt x="46" y="74"/>
                    </a:cubicBezTo>
                    <a:cubicBezTo>
                      <a:pt x="49" y="72"/>
                      <a:pt x="52" y="70"/>
                      <a:pt x="54" y="68"/>
                    </a:cubicBezTo>
                    <a:cubicBezTo>
                      <a:pt x="56" y="66"/>
                      <a:pt x="59" y="65"/>
                      <a:pt x="61" y="63"/>
                    </a:cubicBezTo>
                    <a:cubicBezTo>
                      <a:pt x="63" y="61"/>
                      <a:pt x="64" y="60"/>
                      <a:pt x="62" y="63"/>
                    </a:cubicBezTo>
                    <a:cubicBezTo>
                      <a:pt x="57" y="69"/>
                      <a:pt x="51" y="73"/>
                      <a:pt x="45" y="77"/>
                    </a:cubicBezTo>
                    <a:cubicBezTo>
                      <a:pt x="41" y="80"/>
                      <a:pt x="39" y="84"/>
                      <a:pt x="36" y="87"/>
                    </a:cubicBezTo>
                    <a:cubicBezTo>
                      <a:pt x="34" y="88"/>
                      <a:pt x="33" y="89"/>
                      <a:pt x="31" y="91"/>
                    </a:cubicBezTo>
                    <a:cubicBezTo>
                      <a:pt x="30" y="91"/>
                      <a:pt x="29" y="92"/>
                      <a:pt x="28" y="92"/>
                    </a:cubicBezTo>
                    <a:close/>
                    <a:moveTo>
                      <a:pt x="17" y="88"/>
                    </a:moveTo>
                    <a:cubicBezTo>
                      <a:pt x="17" y="88"/>
                      <a:pt x="17" y="88"/>
                      <a:pt x="17" y="88"/>
                    </a:cubicBezTo>
                    <a:cubicBezTo>
                      <a:pt x="22" y="82"/>
                      <a:pt x="28" y="77"/>
                      <a:pt x="34" y="71"/>
                    </a:cubicBezTo>
                    <a:cubicBezTo>
                      <a:pt x="38" y="68"/>
                      <a:pt x="41" y="66"/>
                      <a:pt x="45" y="63"/>
                    </a:cubicBezTo>
                    <a:cubicBezTo>
                      <a:pt x="47" y="61"/>
                      <a:pt x="51" y="59"/>
                      <a:pt x="53" y="57"/>
                    </a:cubicBezTo>
                    <a:cubicBezTo>
                      <a:pt x="47" y="63"/>
                      <a:pt x="40" y="69"/>
                      <a:pt x="33" y="75"/>
                    </a:cubicBezTo>
                    <a:cubicBezTo>
                      <a:pt x="28" y="79"/>
                      <a:pt x="23" y="83"/>
                      <a:pt x="18" y="89"/>
                    </a:cubicBezTo>
                    <a:cubicBezTo>
                      <a:pt x="18" y="89"/>
                      <a:pt x="19" y="89"/>
                      <a:pt x="19" y="89"/>
                    </a:cubicBezTo>
                    <a:cubicBezTo>
                      <a:pt x="25" y="85"/>
                      <a:pt x="31" y="80"/>
                      <a:pt x="37" y="76"/>
                    </a:cubicBezTo>
                    <a:cubicBezTo>
                      <a:pt x="44" y="70"/>
                      <a:pt x="51" y="64"/>
                      <a:pt x="58" y="60"/>
                    </a:cubicBezTo>
                    <a:cubicBezTo>
                      <a:pt x="55" y="62"/>
                      <a:pt x="52" y="65"/>
                      <a:pt x="49" y="67"/>
                    </a:cubicBezTo>
                    <a:cubicBezTo>
                      <a:pt x="45" y="70"/>
                      <a:pt x="42" y="73"/>
                      <a:pt x="38" y="76"/>
                    </a:cubicBezTo>
                    <a:cubicBezTo>
                      <a:pt x="34" y="79"/>
                      <a:pt x="32" y="83"/>
                      <a:pt x="28" y="86"/>
                    </a:cubicBezTo>
                    <a:cubicBezTo>
                      <a:pt x="26" y="88"/>
                      <a:pt x="24" y="89"/>
                      <a:pt x="22" y="91"/>
                    </a:cubicBezTo>
                    <a:cubicBezTo>
                      <a:pt x="20" y="90"/>
                      <a:pt x="18" y="89"/>
                      <a:pt x="17" y="88"/>
                    </a:cubicBezTo>
                    <a:close/>
                    <a:moveTo>
                      <a:pt x="16" y="88"/>
                    </a:moveTo>
                    <a:cubicBezTo>
                      <a:pt x="16" y="88"/>
                      <a:pt x="16" y="88"/>
                      <a:pt x="16" y="88"/>
                    </a:cubicBezTo>
                    <a:cubicBezTo>
                      <a:pt x="15" y="87"/>
                      <a:pt x="15" y="87"/>
                      <a:pt x="14" y="86"/>
                    </a:cubicBezTo>
                    <a:cubicBezTo>
                      <a:pt x="20" y="81"/>
                      <a:pt x="26" y="76"/>
                      <a:pt x="32" y="71"/>
                    </a:cubicBezTo>
                    <a:cubicBezTo>
                      <a:pt x="36" y="68"/>
                      <a:pt x="39" y="65"/>
                      <a:pt x="43" y="62"/>
                    </a:cubicBezTo>
                    <a:cubicBezTo>
                      <a:pt x="45" y="61"/>
                      <a:pt x="47" y="59"/>
                      <a:pt x="48" y="58"/>
                    </a:cubicBezTo>
                    <a:cubicBezTo>
                      <a:pt x="53" y="55"/>
                      <a:pt x="48" y="59"/>
                      <a:pt x="47" y="59"/>
                    </a:cubicBezTo>
                    <a:cubicBezTo>
                      <a:pt x="42" y="63"/>
                      <a:pt x="37" y="68"/>
                      <a:pt x="32" y="72"/>
                    </a:cubicBezTo>
                    <a:cubicBezTo>
                      <a:pt x="27" y="77"/>
                      <a:pt x="21" y="82"/>
                      <a:pt x="16" y="88"/>
                    </a:cubicBezTo>
                    <a:close/>
                    <a:moveTo>
                      <a:pt x="48" y="76"/>
                    </a:moveTo>
                    <a:cubicBezTo>
                      <a:pt x="53" y="72"/>
                      <a:pt x="59" y="67"/>
                      <a:pt x="64" y="61"/>
                    </a:cubicBezTo>
                    <a:cubicBezTo>
                      <a:pt x="65" y="61"/>
                      <a:pt x="65" y="62"/>
                      <a:pt x="66" y="62"/>
                    </a:cubicBezTo>
                    <a:cubicBezTo>
                      <a:pt x="62" y="65"/>
                      <a:pt x="58" y="69"/>
                      <a:pt x="54" y="72"/>
                    </a:cubicBezTo>
                    <a:cubicBezTo>
                      <a:pt x="49" y="76"/>
                      <a:pt x="43" y="81"/>
                      <a:pt x="38" y="85"/>
                    </a:cubicBezTo>
                    <a:cubicBezTo>
                      <a:pt x="41" y="82"/>
                      <a:pt x="44" y="79"/>
                      <a:pt x="48" y="76"/>
                    </a:cubicBezTo>
                    <a:close/>
                    <a:moveTo>
                      <a:pt x="46" y="74"/>
                    </a:moveTo>
                    <a:cubicBezTo>
                      <a:pt x="41" y="77"/>
                      <a:pt x="37" y="80"/>
                      <a:pt x="33" y="83"/>
                    </a:cubicBezTo>
                    <a:cubicBezTo>
                      <a:pt x="35" y="81"/>
                      <a:pt x="36" y="79"/>
                      <a:pt x="38" y="77"/>
                    </a:cubicBezTo>
                    <a:cubicBezTo>
                      <a:pt x="45" y="71"/>
                      <a:pt x="52" y="65"/>
                      <a:pt x="59" y="60"/>
                    </a:cubicBezTo>
                    <a:cubicBezTo>
                      <a:pt x="60" y="59"/>
                      <a:pt x="59" y="59"/>
                      <a:pt x="59" y="59"/>
                    </a:cubicBezTo>
                    <a:cubicBezTo>
                      <a:pt x="53" y="62"/>
                      <a:pt x="48" y="67"/>
                      <a:pt x="42" y="71"/>
                    </a:cubicBezTo>
                    <a:cubicBezTo>
                      <a:pt x="35" y="76"/>
                      <a:pt x="29" y="82"/>
                      <a:pt x="21" y="87"/>
                    </a:cubicBezTo>
                    <a:cubicBezTo>
                      <a:pt x="18" y="89"/>
                      <a:pt x="21" y="86"/>
                      <a:pt x="22" y="86"/>
                    </a:cubicBezTo>
                    <a:cubicBezTo>
                      <a:pt x="23" y="84"/>
                      <a:pt x="25" y="83"/>
                      <a:pt x="26" y="81"/>
                    </a:cubicBezTo>
                    <a:cubicBezTo>
                      <a:pt x="29" y="79"/>
                      <a:pt x="32" y="77"/>
                      <a:pt x="35" y="74"/>
                    </a:cubicBezTo>
                    <a:cubicBezTo>
                      <a:pt x="42" y="68"/>
                      <a:pt x="48" y="63"/>
                      <a:pt x="55" y="57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8" y="58"/>
                      <a:pt x="60" y="60"/>
                      <a:pt x="63" y="61"/>
                    </a:cubicBezTo>
                    <a:cubicBezTo>
                      <a:pt x="57" y="65"/>
                      <a:pt x="51" y="70"/>
                      <a:pt x="46" y="74"/>
                    </a:cubicBezTo>
                    <a:close/>
                    <a:moveTo>
                      <a:pt x="40" y="66"/>
                    </a:moveTo>
                    <a:cubicBezTo>
                      <a:pt x="41" y="65"/>
                      <a:pt x="42" y="64"/>
                      <a:pt x="44" y="63"/>
                    </a:cubicBezTo>
                    <a:cubicBezTo>
                      <a:pt x="46" y="61"/>
                      <a:pt x="49" y="59"/>
                      <a:pt x="51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6"/>
                      <a:pt x="52" y="56"/>
                      <a:pt x="53" y="56"/>
                    </a:cubicBezTo>
                    <a:cubicBezTo>
                      <a:pt x="53" y="56"/>
                      <a:pt x="54" y="56"/>
                      <a:pt x="54" y="56"/>
                    </a:cubicBezTo>
                    <a:cubicBezTo>
                      <a:pt x="49" y="59"/>
                      <a:pt x="44" y="63"/>
                      <a:pt x="40" y="66"/>
                    </a:cubicBezTo>
                    <a:close/>
                    <a:moveTo>
                      <a:pt x="17" y="83"/>
                    </a:moveTo>
                    <a:cubicBezTo>
                      <a:pt x="17" y="83"/>
                      <a:pt x="16" y="84"/>
                      <a:pt x="16" y="84"/>
                    </a:cubicBezTo>
                    <a:cubicBezTo>
                      <a:pt x="17" y="83"/>
                      <a:pt x="17" y="82"/>
                      <a:pt x="18" y="81"/>
                    </a:cubicBezTo>
                    <a:cubicBezTo>
                      <a:pt x="21" y="78"/>
                      <a:pt x="24" y="76"/>
                      <a:pt x="27" y="73"/>
                    </a:cubicBezTo>
                    <a:cubicBezTo>
                      <a:pt x="32" y="67"/>
                      <a:pt x="39" y="62"/>
                      <a:pt x="45" y="57"/>
                    </a:cubicBezTo>
                    <a:cubicBezTo>
                      <a:pt x="45" y="57"/>
                      <a:pt x="45" y="56"/>
                      <a:pt x="44" y="57"/>
                    </a:cubicBezTo>
                    <a:cubicBezTo>
                      <a:pt x="32" y="61"/>
                      <a:pt x="23" y="72"/>
                      <a:pt x="13" y="80"/>
                    </a:cubicBezTo>
                    <a:cubicBezTo>
                      <a:pt x="13" y="81"/>
                      <a:pt x="11" y="82"/>
                      <a:pt x="10" y="82"/>
                    </a:cubicBezTo>
                    <a:cubicBezTo>
                      <a:pt x="12" y="80"/>
                      <a:pt x="13" y="79"/>
                      <a:pt x="14" y="77"/>
                    </a:cubicBezTo>
                    <a:cubicBezTo>
                      <a:pt x="17" y="74"/>
                      <a:pt x="20" y="72"/>
                      <a:pt x="23" y="70"/>
                    </a:cubicBezTo>
                    <a:cubicBezTo>
                      <a:pt x="27" y="67"/>
                      <a:pt x="31" y="63"/>
                      <a:pt x="34" y="59"/>
                    </a:cubicBezTo>
                    <a:cubicBezTo>
                      <a:pt x="36" y="59"/>
                      <a:pt x="38" y="58"/>
                      <a:pt x="39" y="58"/>
                    </a:cubicBezTo>
                    <a:cubicBezTo>
                      <a:pt x="43" y="56"/>
                      <a:pt x="47" y="56"/>
                      <a:pt x="51" y="56"/>
                    </a:cubicBezTo>
                    <a:cubicBezTo>
                      <a:pt x="39" y="64"/>
                      <a:pt x="28" y="73"/>
                      <a:pt x="17" y="83"/>
                    </a:cubicBezTo>
                    <a:close/>
                    <a:moveTo>
                      <a:pt x="8" y="79"/>
                    </a:moveTo>
                    <a:cubicBezTo>
                      <a:pt x="12" y="76"/>
                      <a:pt x="17" y="73"/>
                      <a:pt x="21" y="69"/>
                    </a:cubicBezTo>
                    <a:cubicBezTo>
                      <a:pt x="23" y="67"/>
                      <a:pt x="25" y="65"/>
                      <a:pt x="27" y="63"/>
                    </a:cubicBezTo>
                    <a:cubicBezTo>
                      <a:pt x="29" y="62"/>
                      <a:pt x="30" y="61"/>
                      <a:pt x="32" y="60"/>
                    </a:cubicBezTo>
                    <a:cubicBezTo>
                      <a:pt x="32" y="60"/>
                      <a:pt x="32" y="60"/>
                      <a:pt x="32" y="59"/>
                    </a:cubicBezTo>
                    <a:cubicBezTo>
                      <a:pt x="33" y="59"/>
                      <a:pt x="33" y="59"/>
                      <a:pt x="33" y="59"/>
                    </a:cubicBezTo>
                    <a:cubicBezTo>
                      <a:pt x="33" y="59"/>
                      <a:pt x="33" y="60"/>
                      <a:pt x="33" y="60"/>
                    </a:cubicBezTo>
                    <a:cubicBezTo>
                      <a:pt x="26" y="68"/>
                      <a:pt x="15" y="72"/>
                      <a:pt x="10" y="82"/>
                    </a:cubicBezTo>
                    <a:cubicBezTo>
                      <a:pt x="9" y="81"/>
                      <a:pt x="8" y="80"/>
                      <a:pt x="8" y="79"/>
                    </a:cubicBezTo>
                    <a:close/>
                    <a:moveTo>
                      <a:pt x="6" y="76"/>
                    </a:moveTo>
                    <a:cubicBezTo>
                      <a:pt x="9" y="74"/>
                      <a:pt x="12" y="71"/>
                      <a:pt x="15" y="68"/>
                    </a:cubicBezTo>
                    <a:cubicBezTo>
                      <a:pt x="17" y="66"/>
                      <a:pt x="18" y="65"/>
                      <a:pt x="20" y="63"/>
                    </a:cubicBezTo>
                    <a:cubicBezTo>
                      <a:pt x="22" y="62"/>
                      <a:pt x="27" y="56"/>
                      <a:pt x="23" y="62"/>
                    </a:cubicBezTo>
                    <a:cubicBezTo>
                      <a:pt x="20" y="65"/>
                      <a:pt x="17" y="69"/>
                      <a:pt x="14" y="71"/>
                    </a:cubicBezTo>
                    <a:cubicBezTo>
                      <a:pt x="12" y="74"/>
                      <a:pt x="9" y="75"/>
                      <a:pt x="7" y="78"/>
                    </a:cubicBezTo>
                    <a:cubicBezTo>
                      <a:pt x="7" y="77"/>
                      <a:pt x="7" y="77"/>
                      <a:pt x="6" y="76"/>
                    </a:cubicBezTo>
                    <a:close/>
                    <a:moveTo>
                      <a:pt x="4" y="68"/>
                    </a:moveTo>
                    <a:cubicBezTo>
                      <a:pt x="8" y="65"/>
                      <a:pt x="12" y="60"/>
                      <a:pt x="17" y="57"/>
                    </a:cubicBezTo>
                    <a:cubicBezTo>
                      <a:pt x="16" y="58"/>
                      <a:pt x="14" y="61"/>
                      <a:pt x="14" y="61"/>
                    </a:cubicBezTo>
                    <a:cubicBezTo>
                      <a:pt x="12" y="62"/>
                      <a:pt x="11" y="64"/>
                      <a:pt x="10" y="65"/>
                    </a:cubicBezTo>
                    <a:cubicBezTo>
                      <a:pt x="8" y="67"/>
                      <a:pt x="6" y="69"/>
                      <a:pt x="5" y="72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8" y="70"/>
                      <a:pt x="11" y="68"/>
                      <a:pt x="13" y="65"/>
                    </a:cubicBezTo>
                    <a:cubicBezTo>
                      <a:pt x="15" y="64"/>
                      <a:pt x="16" y="62"/>
                      <a:pt x="18" y="61"/>
                    </a:cubicBezTo>
                    <a:cubicBezTo>
                      <a:pt x="18" y="60"/>
                      <a:pt x="22" y="56"/>
                      <a:pt x="20" y="59"/>
                    </a:cubicBezTo>
                    <a:cubicBezTo>
                      <a:pt x="16" y="65"/>
                      <a:pt x="10" y="69"/>
                      <a:pt x="6" y="75"/>
                    </a:cubicBezTo>
                    <a:cubicBezTo>
                      <a:pt x="5" y="73"/>
                      <a:pt x="4" y="71"/>
                      <a:pt x="4" y="68"/>
                    </a:cubicBezTo>
                    <a:close/>
                    <a:moveTo>
                      <a:pt x="7" y="60"/>
                    </a:moveTo>
                    <a:cubicBezTo>
                      <a:pt x="8" y="59"/>
                      <a:pt x="10" y="58"/>
                      <a:pt x="11" y="57"/>
                    </a:cubicBezTo>
                    <a:cubicBezTo>
                      <a:pt x="14" y="55"/>
                      <a:pt x="11" y="58"/>
                      <a:pt x="11" y="58"/>
                    </a:cubicBezTo>
                    <a:cubicBezTo>
                      <a:pt x="8" y="61"/>
                      <a:pt x="5" y="63"/>
                      <a:pt x="3" y="66"/>
                    </a:cubicBezTo>
                    <a:cubicBezTo>
                      <a:pt x="3" y="66"/>
                      <a:pt x="3" y="65"/>
                      <a:pt x="3" y="64"/>
                    </a:cubicBezTo>
                    <a:cubicBezTo>
                      <a:pt x="4" y="63"/>
                      <a:pt x="6" y="62"/>
                      <a:pt x="7" y="60"/>
                    </a:cubicBezTo>
                    <a:close/>
                    <a:moveTo>
                      <a:pt x="11" y="76"/>
                    </a:moveTo>
                    <a:cubicBezTo>
                      <a:pt x="10" y="77"/>
                      <a:pt x="9" y="77"/>
                      <a:pt x="8" y="78"/>
                    </a:cubicBezTo>
                    <a:cubicBezTo>
                      <a:pt x="9" y="77"/>
                      <a:pt x="10" y="76"/>
                      <a:pt x="11" y="75"/>
                    </a:cubicBezTo>
                    <a:cubicBezTo>
                      <a:pt x="12" y="74"/>
                      <a:pt x="14" y="73"/>
                      <a:pt x="16" y="71"/>
                    </a:cubicBezTo>
                    <a:cubicBezTo>
                      <a:pt x="20" y="67"/>
                      <a:pt x="23" y="63"/>
                      <a:pt x="26" y="59"/>
                    </a:cubicBezTo>
                    <a:cubicBezTo>
                      <a:pt x="26" y="58"/>
                      <a:pt x="26" y="58"/>
                      <a:pt x="26" y="58"/>
                    </a:cubicBezTo>
                    <a:cubicBezTo>
                      <a:pt x="28" y="59"/>
                      <a:pt x="29" y="59"/>
                      <a:pt x="30" y="59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24" y="65"/>
                      <a:pt x="18" y="71"/>
                      <a:pt x="11" y="76"/>
                    </a:cubicBezTo>
                    <a:close/>
                    <a:moveTo>
                      <a:pt x="26" y="58"/>
                    </a:moveTo>
                    <a:cubicBezTo>
                      <a:pt x="18" y="63"/>
                      <a:pt x="13" y="70"/>
                      <a:pt x="6" y="75"/>
                    </a:cubicBezTo>
                    <a:cubicBezTo>
                      <a:pt x="9" y="73"/>
                      <a:pt x="12" y="69"/>
                      <a:pt x="15" y="66"/>
                    </a:cubicBezTo>
                    <a:cubicBezTo>
                      <a:pt x="18" y="63"/>
                      <a:pt x="20" y="60"/>
                      <a:pt x="22" y="57"/>
                    </a:cubicBezTo>
                    <a:cubicBezTo>
                      <a:pt x="23" y="57"/>
                      <a:pt x="23" y="57"/>
                      <a:pt x="22" y="57"/>
                    </a:cubicBezTo>
                    <a:cubicBezTo>
                      <a:pt x="24" y="57"/>
                      <a:pt x="25" y="58"/>
                      <a:pt x="26" y="58"/>
                    </a:cubicBezTo>
                    <a:cubicBezTo>
                      <a:pt x="26" y="58"/>
                      <a:pt x="26" y="58"/>
                      <a:pt x="26" y="58"/>
                    </a:cubicBezTo>
                    <a:close/>
                    <a:moveTo>
                      <a:pt x="15" y="63"/>
                    </a:moveTo>
                    <a:cubicBezTo>
                      <a:pt x="14" y="64"/>
                      <a:pt x="12" y="66"/>
                      <a:pt x="11" y="67"/>
                    </a:cubicBezTo>
                    <a:cubicBezTo>
                      <a:pt x="10" y="68"/>
                      <a:pt x="7" y="70"/>
                      <a:pt x="6" y="71"/>
                    </a:cubicBezTo>
                    <a:cubicBezTo>
                      <a:pt x="8" y="68"/>
                      <a:pt x="10" y="65"/>
                      <a:pt x="13" y="63"/>
                    </a:cubicBezTo>
                    <a:cubicBezTo>
                      <a:pt x="15" y="61"/>
                      <a:pt x="17" y="59"/>
                      <a:pt x="18" y="56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3" y="58"/>
                      <a:pt x="9" y="62"/>
                      <a:pt x="6" y="66"/>
                    </a:cubicBezTo>
                    <a:cubicBezTo>
                      <a:pt x="4" y="67"/>
                      <a:pt x="4" y="66"/>
                      <a:pt x="6" y="64"/>
                    </a:cubicBezTo>
                    <a:cubicBezTo>
                      <a:pt x="6" y="63"/>
                      <a:pt x="7" y="62"/>
                      <a:pt x="8" y="62"/>
                    </a:cubicBezTo>
                    <a:cubicBezTo>
                      <a:pt x="10" y="60"/>
                      <a:pt x="12" y="58"/>
                      <a:pt x="14" y="56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55"/>
                      <a:pt x="19" y="56"/>
                      <a:pt x="22" y="57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19" y="58"/>
                      <a:pt x="17" y="60"/>
                      <a:pt x="15" y="63"/>
                    </a:cubicBezTo>
                    <a:close/>
                    <a:moveTo>
                      <a:pt x="5" y="62"/>
                    </a:moveTo>
                    <a:cubicBezTo>
                      <a:pt x="5" y="61"/>
                      <a:pt x="6" y="60"/>
                      <a:pt x="7" y="60"/>
                    </a:cubicBezTo>
                    <a:cubicBezTo>
                      <a:pt x="8" y="58"/>
                      <a:pt x="9" y="57"/>
                      <a:pt x="10" y="55"/>
                    </a:cubicBezTo>
                    <a:cubicBezTo>
                      <a:pt x="11" y="55"/>
                      <a:pt x="12" y="55"/>
                      <a:pt x="13" y="55"/>
                    </a:cubicBezTo>
                    <a:cubicBezTo>
                      <a:pt x="10" y="57"/>
                      <a:pt x="7" y="59"/>
                      <a:pt x="5" y="62"/>
                    </a:cubicBezTo>
                    <a:close/>
                    <a:moveTo>
                      <a:pt x="4" y="60"/>
                    </a:moveTo>
                    <a:cubicBezTo>
                      <a:pt x="5" y="59"/>
                      <a:pt x="6" y="58"/>
                      <a:pt x="7" y="57"/>
                    </a:cubicBezTo>
                    <a:cubicBezTo>
                      <a:pt x="7" y="56"/>
                      <a:pt x="8" y="56"/>
                      <a:pt x="8" y="56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8" y="56"/>
                      <a:pt x="8" y="57"/>
                      <a:pt x="7" y="58"/>
                    </a:cubicBezTo>
                    <a:cubicBezTo>
                      <a:pt x="6" y="60"/>
                      <a:pt x="4" y="61"/>
                      <a:pt x="3" y="63"/>
                    </a:cubicBezTo>
                    <a:cubicBezTo>
                      <a:pt x="3" y="62"/>
                      <a:pt x="3" y="62"/>
                      <a:pt x="3" y="61"/>
                    </a:cubicBezTo>
                    <a:cubicBezTo>
                      <a:pt x="3" y="60"/>
                      <a:pt x="3" y="59"/>
                      <a:pt x="3" y="58"/>
                    </a:cubicBezTo>
                    <a:cubicBezTo>
                      <a:pt x="4" y="57"/>
                      <a:pt x="5" y="56"/>
                      <a:pt x="7" y="56"/>
                    </a:cubicBezTo>
                    <a:cubicBezTo>
                      <a:pt x="6" y="57"/>
                      <a:pt x="4" y="58"/>
                      <a:pt x="3" y="60"/>
                    </a:cubicBezTo>
                    <a:cubicBezTo>
                      <a:pt x="3" y="60"/>
                      <a:pt x="3" y="60"/>
                      <a:pt x="4" y="60"/>
                    </a:cubicBezTo>
                    <a:close/>
                    <a:moveTo>
                      <a:pt x="11" y="83"/>
                    </a:moveTo>
                    <a:cubicBezTo>
                      <a:pt x="21" y="76"/>
                      <a:pt x="29" y="65"/>
                      <a:pt x="40" y="59"/>
                    </a:cubicBezTo>
                    <a:cubicBezTo>
                      <a:pt x="40" y="59"/>
                      <a:pt x="44" y="57"/>
                      <a:pt x="43" y="58"/>
                    </a:cubicBezTo>
                    <a:cubicBezTo>
                      <a:pt x="42" y="59"/>
                      <a:pt x="40" y="60"/>
                      <a:pt x="39" y="61"/>
                    </a:cubicBezTo>
                    <a:cubicBezTo>
                      <a:pt x="36" y="64"/>
                      <a:pt x="33" y="66"/>
                      <a:pt x="30" y="69"/>
                    </a:cubicBezTo>
                    <a:cubicBezTo>
                      <a:pt x="24" y="74"/>
                      <a:pt x="19" y="80"/>
                      <a:pt x="13" y="86"/>
                    </a:cubicBezTo>
                    <a:cubicBezTo>
                      <a:pt x="13" y="86"/>
                      <a:pt x="13" y="86"/>
                      <a:pt x="13" y="86"/>
                    </a:cubicBezTo>
                    <a:cubicBezTo>
                      <a:pt x="12" y="85"/>
                      <a:pt x="11" y="84"/>
                      <a:pt x="11" y="83"/>
                    </a:cubicBezTo>
                    <a:close/>
                    <a:moveTo>
                      <a:pt x="29" y="93"/>
                    </a:moveTo>
                    <a:cubicBezTo>
                      <a:pt x="29" y="93"/>
                      <a:pt x="30" y="92"/>
                      <a:pt x="30" y="92"/>
                    </a:cubicBezTo>
                    <a:cubicBezTo>
                      <a:pt x="30" y="92"/>
                      <a:pt x="31" y="92"/>
                      <a:pt x="31" y="91"/>
                    </a:cubicBezTo>
                    <a:cubicBezTo>
                      <a:pt x="32" y="91"/>
                      <a:pt x="33" y="90"/>
                      <a:pt x="34" y="89"/>
                    </a:cubicBezTo>
                    <a:cubicBezTo>
                      <a:pt x="40" y="85"/>
                      <a:pt x="46" y="79"/>
                      <a:pt x="52" y="74"/>
                    </a:cubicBezTo>
                    <a:cubicBezTo>
                      <a:pt x="55" y="72"/>
                      <a:pt x="58" y="69"/>
                      <a:pt x="61" y="67"/>
                    </a:cubicBezTo>
                    <a:cubicBezTo>
                      <a:pt x="63" y="65"/>
                      <a:pt x="64" y="64"/>
                      <a:pt x="66" y="63"/>
                    </a:cubicBezTo>
                    <a:cubicBezTo>
                      <a:pt x="66" y="62"/>
                      <a:pt x="67" y="62"/>
                      <a:pt x="68" y="61"/>
                    </a:cubicBezTo>
                    <a:cubicBezTo>
                      <a:pt x="69" y="61"/>
                      <a:pt x="69" y="61"/>
                      <a:pt x="70" y="61"/>
                    </a:cubicBezTo>
                    <a:cubicBezTo>
                      <a:pt x="60" y="73"/>
                      <a:pt x="45" y="81"/>
                      <a:pt x="34" y="93"/>
                    </a:cubicBezTo>
                    <a:cubicBezTo>
                      <a:pt x="34" y="93"/>
                      <a:pt x="34" y="94"/>
                      <a:pt x="34" y="93"/>
                    </a:cubicBezTo>
                    <a:cubicBezTo>
                      <a:pt x="47" y="85"/>
                      <a:pt x="59" y="75"/>
                      <a:pt x="70" y="65"/>
                    </a:cubicBezTo>
                    <a:cubicBezTo>
                      <a:pt x="69" y="66"/>
                      <a:pt x="68" y="67"/>
                      <a:pt x="67" y="68"/>
                    </a:cubicBezTo>
                    <a:cubicBezTo>
                      <a:pt x="64" y="71"/>
                      <a:pt x="61" y="74"/>
                      <a:pt x="57" y="77"/>
                    </a:cubicBezTo>
                    <a:cubicBezTo>
                      <a:pt x="51" y="82"/>
                      <a:pt x="45" y="88"/>
                      <a:pt x="39" y="93"/>
                    </a:cubicBezTo>
                    <a:cubicBezTo>
                      <a:pt x="39" y="94"/>
                      <a:pt x="39" y="94"/>
                      <a:pt x="40" y="94"/>
                    </a:cubicBezTo>
                    <a:cubicBezTo>
                      <a:pt x="52" y="86"/>
                      <a:pt x="62" y="76"/>
                      <a:pt x="73" y="67"/>
                    </a:cubicBezTo>
                    <a:cubicBezTo>
                      <a:pt x="73" y="67"/>
                      <a:pt x="73" y="67"/>
                      <a:pt x="73" y="67"/>
                    </a:cubicBezTo>
                    <a:cubicBezTo>
                      <a:pt x="70" y="70"/>
                      <a:pt x="67" y="73"/>
                      <a:pt x="64" y="76"/>
                    </a:cubicBezTo>
                    <a:cubicBezTo>
                      <a:pt x="58" y="82"/>
                      <a:pt x="52" y="87"/>
                      <a:pt x="47" y="92"/>
                    </a:cubicBezTo>
                    <a:cubicBezTo>
                      <a:pt x="46" y="93"/>
                      <a:pt x="47" y="93"/>
                      <a:pt x="47" y="93"/>
                    </a:cubicBezTo>
                    <a:cubicBezTo>
                      <a:pt x="57" y="87"/>
                      <a:pt x="65" y="77"/>
                      <a:pt x="74" y="70"/>
                    </a:cubicBezTo>
                    <a:cubicBezTo>
                      <a:pt x="75" y="69"/>
                      <a:pt x="76" y="69"/>
                      <a:pt x="76" y="68"/>
                    </a:cubicBezTo>
                    <a:cubicBezTo>
                      <a:pt x="75" y="69"/>
                      <a:pt x="75" y="70"/>
                      <a:pt x="74" y="71"/>
                    </a:cubicBezTo>
                    <a:cubicBezTo>
                      <a:pt x="72" y="73"/>
                      <a:pt x="70" y="75"/>
                      <a:pt x="68" y="76"/>
                    </a:cubicBezTo>
                    <a:cubicBezTo>
                      <a:pt x="63" y="80"/>
                      <a:pt x="58" y="85"/>
                      <a:pt x="54" y="90"/>
                    </a:cubicBezTo>
                    <a:cubicBezTo>
                      <a:pt x="54" y="90"/>
                      <a:pt x="54" y="91"/>
                      <a:pt x="54" y="91"/>
                    </a:cubicBezTo>
                    <a:cubicBezTo>
                      <a:pt x="61" y="87"/>
                      <a:pt x="67" y="82"/>
                      <a:pt x="72" y="76"/>
                    </a:cubicBezTo>
                    <a:cubicBezTo>
                      <a:pt x="73" y="76"/>
                      <a:pt x="74" y="75"/>
                      <a:pt x="76" y="74"/>
                    </a:cubicBezTo>
                    <a:cubicBezTo>
                      <a:pt x="75" y="74"/>
                      <a:pt x="75" y="74"/>
                      <a:pt x="75" y="75"/>
                    </a:cubicBezTo>
                    <a:cubicBezTo>
                      <a:pt x="74" y="76"/>
                      <a:pt x="72" y="77"/>
                      <a:pt x="70" y="79"/>
                    </a:cubicBezTo>
                    <a:cubicBezTo>
                      <a:pt x="67" y="82"/>
                      <a:pt x="64" y="86"/>
                      <a:pt x="61" y="89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55" y="92"/>
                      <a:pt x="49" y="94"/>
                      <a:pt x="42" y="94"/>
                    </a:cubicBezTo>
                    <a:cubicBezTo>
                      <a:pt x="38" y="94"/>
                      <a:pt x="33" y="94"/>
                      <a:pt x="29" y="93"/>
                    </a:cubicBezTo>
                    <a:close/>
                    <a:moveTo>
                      <a:pt x="63" y="88"/>
                    </a:moveTo>
                    <a:cubicBezTo>
                      <a:pt x="66" y="85"/>
                      <a:pt x="68" y="83"/>
                      <a:pt x="70" y="80"/>
                    </a:cubicBezTo>
                    <a:cubicBezTo>
                      <a:pt x="71" y="79"/>
                      <a:pt x="73" y="78"/>
                      <a:pt x="74" y="76"/>
                    </a:cubicBezTo>
                    <a:cubicBezTo>
                      <a:pt x="71" y="81"/>
                      <a:pt x="68" y="85"/>
                      <a:pt x="63" y="88"/>
                    </a:cubicBezTo>
                    <a:close/>
                    <a:moveTo>
                      <a:pt x="76" y="73"/>
                    </a:moveTo>
                    <a:cubicBezTo>
                      <a:pt x="73" y="75"/>
                      <a:pt x="70" y="78"/>
                      <a:pt x="67" y="81"/>
                    </a:cubicBezTo>
                    <a:cubicBezTo>
                      <a:pt x="65" y="83"/>
                      <a:pt x="62" y="85"/>
                      <a:pt x="60" y="86"/>
                    </a:cubicBezTo>
                    <a:cubicBezTo>
                      <a:pt x="59" y="87"/>
                      <a:pt x="53" y="92"/>
                      <a:pt x="57" y="88"/>
                    </a:cubicBezTo>
                    <a:cubicBezTo>
                      <a:pt x="61" y="84"/>
                      <a:pt x="65" y="80"/>
                      <a:pt x="69" y="76"/>
                    </a:cubicBezTo>
                    <a:cubicBezTo>
                      <a:pt x="73" y="73"/>
                      <a:pt x="76" y="71"/>
                      <a:pt x="78" y="67"/>
                    </a:cubicBezTo>
                    <a:cubicBezTo>
                      <a:pt x="78" y="66"/>
                      <a:pt x="77" y="66"/>
                      <a:pt x="77" y="66"/>
                    </a:cubicBezTo>
                    <a:cubicBezTo>
                      <a:pt x="73" y="70"/>
                      <a:pt x="68" y="74"/>
                      <a:pt x="63" y="78"/>
                    </a:cubicBezTo>
                    <a:cubicBezTo>
                      <a:pt x="61" y="80"/>
                      <a:pt x="58" y="83"/>
                      <a:pt x="56" y="85"/>
                    </a:cubicBezTo>
                    <a:cubicBezTo>
                      <a:pt x="54" y="87"/>
                      <a:pt x="50" y="91"/>
                      <a:pt x="48" y="92"/>
                    </a:cubicBezTo>
                    <a:cubicBezTo>
                      <a:pt x="58" y="83"/>
                      <a:pt x="67" y="74"/>
                      <a:pt x="76" y="64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7" y="63"/>
                      <a:pt x="78" y="63"/>
                      <a:pt x="78" y="62"/>
                    </a:cubicBezTo>
                    <a:cubicBezTo>
                      <a:pt x="78" y="62"/>
                      <a:pt x="78" y="62"/>
                      <a:pt x="78" y="62"/>
                    </a:cubicBezTo>
                    <a:cubicBezTo>
                      <a:pt x="71" y="67"/>
                      <a:pt x="65" y="73"/>
                      <a:pt x="59" y="78"/>
                    </a:cubicBezTo>
                    <a:cubicBezTo>
                      <a:pt x="56" y="81"/>
                      <a:pt x="52" y="84"/>
                      <a:pt x="49" y="86"/>
                    </a:cubicBezTo>
                    <a:cubicBezTo>
                      <a:pt x="47" y="88"/>
                      <a:pt x="46" y="89"/>
                      <a:pt x="44" y="90"/>
                    </a:cubicBezTo>
                    <a:cubicBezTo>
                      <a:pt x="49" y="86"/>
                      <a:pt x="54" y="81"/>
                      <a:pt x="59" y="76"/>
                    </a:cubicBezTo>
                    <a:cubicBezTo>
                      <a:pt x="65" y="71"/>
                      <a:pt x="71" y="66"/>
                      <a:pt x="76" y="60"/>
                    </a:cubicBezTo>
                    <a:cubicBezTo>
                      <a:pt x="76" y="60"/>
                      <a:pt x="76" y="59"/>
                      <a:pt x="75" y="60"/>
                    </a:cubicBezTo>
                    <a:cubicBezTo>
                      <a:pt x="69" y="65"/>
                      <a:pt x="62" y="71"/>
                      <a:pt x="56" y="76"/>
                    </a:cubicBezTo>
                    <a:cubicBezTo>
                      <a:pt x="52" y="79"/>
                      <a:pt x="48" y="82"/>
                      <a:pt x="44" y="85"/>
                    </a:cubicBezTo>
                    <a:cubicBezTo>
                      <a:pt x="42" y="87"/>
                      <a:pt x="40" y="88"/>
                      <a:pt x="38" y="90"/>
                    </a:cubicBezTo>
                    <a:cubicBezTo>
                      <a:pt x="38" y="90"/>
                      <a:pt x="37" y="91"/>
                      <a:pt x="36" y="92"/>
                    </a:cubicBezTo>
                    <a:cubicBezTo>
                      <a:pt x="36" y="92"/>
                      <a:pt x="36" y="91"/>
                      <a:pt x="37" y="91"/>
                    </a:cubicBezTo>
                    <a:cubicBezTo>
                      <a:pt x="43" y="85"/>
                      <a:pt x="49" y="81"/>
                      <a:pt x="55" y="75"/>
                    </a:cubicBezTo>
                    <a:cubicBezTo>
                      <a:pt x="61" y="70"/>
                      <a:pt x="66" y="66"/>
                      <a:pt x="71" y="60"/>
                    </a:cubicBezTo>
                    <a:cubicBezTo>
                      <a:pt x="73" y="59"/>
                      <a:pt x="76" y="58"/>
                      <a:pt x="78" y="59"/>
                    </a:cubicBezTo>
                    <a:cubicBezTo>
                      <a:pt x="78" y="59"/>
                      <a:pt x="79" y="59"/>
                      <a:pt x="79" y="59"/>
                    </a:cubicBezTo>
                    <a:cubicBezTo>
                      <a:pt x="79" y="60"/>
                      <a:pt x="79" y="61"/>
                      <a:pt x="78" y="62"/>
                    </a:cubicBezTo>
                    <a:cubicBezTo>
                      <a:pt x="78" y="66"/>
                      <a:pt x="77" y="70"/>
                      <a:pt x="76" y="73"/>
                    </a:cubicBezTo>
                    <a:close/>
                    <a:moveTo>
                      <a:pt x="34" y="27"/>
                    </a:moveTo>
                    <a:cubicBezTo>
                      <a:pt x="34" y="27"/>
                      <a:pt x="34" y="27"/>
                      <a:pt x="34" y="27"/>
                    </a:cubicBezTo>
                    <a:cubicBezTo>
                      <a:pt x="35" y="27"/>
                      <a:pt x="35" y="27"/>
                      <a:pt x="36" y="26"/>
                    </a:cubicBezTo>
                    <a:cubicBezTo>
                      <a:pt x="37" y="19"/>
                      <a:pt x="35" y="11"/>
                      <a:pt x="36" y="4"/>
                    </a:cubicBezTo>
                    <a:cubicBezTo>
                      <a:pt x="40" y="4"/>
                      <a:pt x="44" y="3"/>
                      <a:pt x="48" y="3"/>
                    </a:cubicBezTo>
                    <a:cubicBezTo>
                      <a:pt x="49" y="11"/>
                      <a:pt x="48" y="18"/>
                      <a:pt x="48" y="26"/>
                    </a:cubicBezTo>
                    <a:cubicBezTo>
                      <a:pt x="48" y="26"/>
                      <a:pt x="48" y="26"/>
                      <a:pt x="49" y="27"/>
                    </a:cubicBezTo>
                    <a:cubicBezTo>
                      <a:pt x="49" y="27"/>
                      <a:pt x="49" y="27"/>
                      <a:pt x="50" y="27"/>
                    </a:cubicBezTo>
                    <a:cubicBezTo>
                      <a:pt x="67" y="26"/>
                      <a:pt x="77" y="40"/>
                      <a:pt x="78" y="56"/>
                    </a:cubicBezTo>
                    <a:cubicBezTo>
                      <a:pt x="76" y="55"/>
                      <a:pt x="74" y="56"/>
                      <a:pt x="72" y="57"/>
                    </a:cubicBezTo>
                    <a:cubicBezTo>
                      <a:pt x="67" y="59"/>
                      <a:pt x="64" y="59"/>
                      <a:pt x="60" y="56"/>
                    </a:cubicBezTo>
                    <a:cubicBezTo>
                      <a:pt x="53" y="51"/>
                      <a:pt x="45" y="53"/>
                      <a:pt x="38" y="55"/>
                    </a:cubicBezTo>
                    <a:cubicBezTo>
                      <a:pt x="33" y="57"/>
                      <a:pt x="30" y="57"/>
                      <a:pt x="25" y="55"/>
                    </a:cubicBezTo>
                    <a:cubicBezTo>
                      <a:pt x="22" y="53"/>
                      <a:pt x="19" y="53"/>
                      <a:pt x="16" y="53"/>
                    </a:cubicBezTo>
                    <a:cubicBezTo>
                      <a:pt x="12" y="52"/>
                      <a:pt x="7" y="52"/>
                      <a:pt x="3" y="54"/>
                    </a:cubicBezTo>
                    <a:cubicBezTo>
                      <a:pt x="6" y="40"/>
                      <a:pt x="19" y="26"/>
                      <a:pt x="34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1" name="Freeform 137"/>
              <p:cNvSpPr>
                <a:spLocks noEditPoints="1"/>
              </p:cNvSpPr>
              <p:nvPr/>
            </p:nvSpPr>
            <p:spPr bwMode="auto">
              <a:xfrm>
                <a:off x="1028742" y="2300919"/>
                <a:ext cx="305697" cy="308156"/>
              </a:xfrm>
              <a:custGeom>
                <a:avLst/>
                <a:gdLst>
                  <a:gd name="T0" fmla="*/ 14 w 158"/>
                  <a:gd name="T1" fmla="*/ 3 h 159"/>
                  <a:gd name="T2" fmla="*/ 95 w 158"/>
                  <a:gd name="T3" fmla="*/ 114 h 159"/>
                  <a:gd name="T4" fmla="*/ 124 w 158"/>
                  <a:gd name="T5" fmla="*/ 96 h 159"/>
                  <a:gd name="T6" fmla="*/ 47 w 158"/>
                  <a:gd name="T7" fmla="*/ 30 h 159"/>
                  <a:gd name="T8" fmla="*/ 42 w 158"/>
                  <a:gd name="T9" fmla="*/ 31 h 159"/>
                  <a:gd name="T10" fmla="*/ 57 w 158"/>
                  <a:gd name="T11" fmla="*/ 36 h 159"/>
                  <a:gd name="T12" fmla="*/ 58 w 158"/>
                  <a:gd name="T13" fmla="*/ 54 h 159"/>
                  <a:gd name="T14" fmla="*/ 60 w 158"/>
                  <a:gd name="T15" fmla="*/ 56 h 159"/>
                  <a:gd name="T16" fmla="*/ 63 w 158"/>
                  <a:gd name="T17" fmla="*/ 57 h 159"/>
                  <a:gd name="T18" fmla="*/ 114 w 158"/>
                  <a:gd name="T19" fmla="*/ 108 h 159"/>
                  <a:gd name="T20" fmla="*/ 130 w 158"/>
                  <a:gd name="T21" fmla="*/ 146 h 159"/>
                  <a:gd name="T22" fmla="*/ 122 w 158"/>
                  <a:gd name="T23" fmla="*/ 134 h 159"/>
                  <a:gd name="T24" fmla="*/ 124 w 158"/>
                  <a:gd name="T25" fmla="*/ 144 h 159"/>
                  <a:gd name="T26" fmla="*/ 129 w 158"/>
                  <a:gd name="T27" fmla="*/ 136 h 159"/>
                  <a:gd name="T28" fmla="*/ 127 w 158"/>
                  <a:gd name="T29" fmla="*/ 99 h 159"/>
                  <a:gd name="T30" fmla="*/ 85 w 158"/>
                  <a:gd name="T31" fmla="*/ 95 h 159"/>
                  <a:gd name="T32" fmla="*/ 101 w 158"/>
                  <a:gd name="T33" fmla="*/ 73 h 159"/>
                  <a:gd name="T34" fmla="*/ 100 w 158"/>
                  <a:gd name="T35" fmla="*/ 76 h 159"/>
                  <a:gd name="T36" fmla="*/ 93 w 158"/>
                  <a:gd name="T37" fmla="*/ 84 h 159"/>
                  <a:gd name="T38" fmla="*/ 101 w 158"/>
                  <a:gd name="T39" fmla="*/ 118 h 159"/>
                  <a:gd name="T40" fmla="*/ 100 w 158"/>
                  <a:gd name="T41" fmla="*/ 82 h 159"/>
                  <a:gd name="T42" fmla="*/ 98 w 158"/>
                  <a:gd name="T43" fmla="*/ 113 h 159"/>
                  <a:gd name="T44" fmla="*/ 91 w 158"/>
                  <a:gd name="T45" fmla="*/ 98 h 159"/>
                  <a:gd name="T46" fmla="*/ 107 w 158"/>
                  <a:gd name="T47" fmla="*/ 126 h 159"/>
                  <a:gd name="T48" fmla="*/ 108 w 158"/>
                  <a:gd name="T49" fmla="*/ 103 h 159"/>
                  <a:gd name="T50" fmla="*/ 107 w 158"/>
                  <a:gd name="T51" fmla="*/ 126 h 159"/>
                  <a:gd name="T52" fmla="*/ 103 w 158"/>
                  <a:gd name="T53" fmla="*/ 111 h 159"/>
                  <a:gd name="T54" fmla="*/ 111 w 158"/>
                  <a:gd name="T55" fmla="*/ 83 h 159"/>
                  <a:gd name="T56" fmla="*/ 58 w 158"/>
                  <a:gd name="T57" fmla="*/ 60 h 159"/>
                  <a:gd name="T58" fmla="*/ 65 w 158"/>
                  <a:gd name="T59" fmla="*/ 55 h 159"/>
                  <a:gd name="T60" fmla="*/ 58 w 158"/>
                  <a:gd name="T61" fmla="*/ 61 h 159"/>
                  <a:gd name="T62" fmla="*/ 68 w 158"/>
                  <a:gd name="T63" fmla="*/ 73 h 159"/>
                  <a:gd name="T64" fmla="*/ 67 w 158"/>
                  <a:gd name="T65" fmla="*/ 68 h 159"/>
                  <a:gd name="T66" fmla="*/ 74 w 158"/>
                  <a:gd name="T67" fmla="*/ 82 h 159"/>
                  <a:gd name="T68" fmla="*/ 84 w 158"/>
                  <a:gd name="T69" fmla="*/ 79 h 159"/>
                  <a:gd name="T70" fmla="*/ 88 w 158"/>
                  <a:gd name="T71" fmla="*/ 61 h 159"/>
                  <a:gd name="T72" fmla="*/ 86 w 158"/>
                  <a:gd name="T73" fmla="*/ 59 h 159"/>
                  <a:gd name="T74" fmla="*/ 76 w 158"/>
                  <a:gd name="T75" fmla="*/ 51 h 159"/>
                  <a:gd name="T76" fmla="*/ 46 w 158"/>
                  <a:gd name="T77" fmla="*/ 44 h 159"/>
                  <a:gd name="T78" fmla="*/ 57 w 158"/>
                  <a:gd name="T79" fmla="*/ 38 h 159"/>
                  <a:gd name="T80" fmla="*/ 89 w 158"/>
                  <a:gd name="T81" fmla="*/ 88 h 159"/>
                  <a:gd name="T82" fmla="*/ 108 w 158"/>
                  <a:gd name="T83" fmla="*/ 128 h 159"/>
                  <a:gd name="T84" fmla="*/ 108 w 158"/>
                  <a:gd name="T85" fmla="*/ 128 h 159"/>
                  <a:gd name="T86" fmla="*/ 120 w 158"/>
                  <a:gd name="T87" fmla="*/ 144 h 159"/>
                  <a:gd name="T88" fmla="*/ 131 w 158"/>
                  <a:gd name="T89" fmla="*/ 117 h 159"/>
                  <a:gd name="T90" fmla="*/ 129 w 158"/>
                  <a:gd name="T91" fmla="*/ 150 h 159"/>
                  <a:gd name="T92" fmla="*/ 132 w 158"/>
                  <a:gd name="T93" fmla="*/ 153 h 159"/>
                  <a:gd name="T94" fmla="*/ 147 w 158"/>
                  <a:gd name="T95" fmla="*/ 123 h 159"/>
                  <a:gd name="T96" fmla="*/ 142 w 158"/>
                  <a:gd name="T97" fmla="*/ 151 h 159"/>
                  <a:gd name="T98" fmla="*/ 151 w 158"/>
                  <a:gd name="T99" fmla="*/ 130 h 159"/>
                  <a:gd name="T100" fmla="*/ 91 w 158"/>
                  <a:gd name="T101" fmla="*/ 64 h 159"/>
                  <a:gd name="T102" fmla="*/ 7 w 158"/>
                  <a:gd name="T103" fmla="*/ 6 h 159"/>
                  <a:gd name="T104" fmla="*/ 42 w 158"/>
                  <a:gd name="T105" fmla="*/ 26 h 159"/>
                  <a:gd name="T106" fmla="*/ 35 w 158"/>
                  <a:gd name="T107" fmla="*/ 33 h 159"/>
                  <a:gd name="T108" fmla="*/ 137 w 158"/>
                  <a:gd name="T109" fmla="*/ 155 h 159"/>
                  <a:gd name="T110" fmla="*/ 147 w 158"/>
                  <a:gd name="T111" fmla="*/ 125 h 159"/>
                  <a:gd name="T112" fmla="*/ 144 w 158"/>
                  <a:gd name="T113" fmla="*/ 153 h 159"/>
                  <a:gd name="T114" fmla="*/ 143 w 158"/>
                  <a:gd name="T115" fmla="*/ 155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8" h="159">
                    <a:moveTo>
                      <a:pt x="157" y="141"/>
                    </a:moveTo>
                    <a:cubicBezTo>
                      <a:pt x="156" y="130"/>
                      <a:pt x="149" y="121"/>
                      <a:pt x="143" y="113"/>
                    </a:cubicBezTo>
                    <a:cubicBezTo>
                      <a:pt x="135" y="102"/>
                      <a:pt x="125" y="93"/>
                      <a:pt x="116" y="83"/>
                    </a:cubicBezTo>
                    <a:cubicBezTo>
                      <a:pt x="93" y="61"/>
                      <a:pt x="69" y="39"/>
                      <a:pt x="42" y="22"/>
                    </a:cubicBezTo>
                    <a:cubicBezTo>
                      <a:pt x="42" y="22"/>
                      <a:pt x="41" y="22"/>
                      <a:pt x="41" y="22"/>
                    </a:cubicBezTo>
                    <a:cubicBezTo>
                      <a:pt x="37" y="14"/>
                      <a:pt x="30" y="8"/>
                      <a:pt x="2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4" y="0"/>
                      <a:pt x="24" y="0"/>
                      <a:pt x="23" y="0"/>
                    </a:cubicBezTo>
                    <a:cubicBezTo>
                      <a:pt x="20" y="1"/>
                      <a:pt x="17" y="3"/>
                      <a:pt x="14" y="3"/>
                    </a:cubicBezTo>
                    <a:cubicBezTo>
                      <a:pt x="10" y="4"/>
                      <a:pt x="6" y="3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5" y="6"/>
                      <a:pt x="9" y="12"/>
                      <a:pt x="6" y="18"/>
                    </a:cubicBezTo>
                    <a:cubicBezTo>
                      <a:pt x="6" y="19"/>
                      <a:pt x="6" y="20"/>
                      <a:pt x="7" y="20"/>
                    </a:cubicBezTo>
                    <a:cubicBezTo>
                      <a:pt x="15" y="25"/>
                      <a:pt x="24" y="28"/>
                      <a:pt x="32" y="33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42" y="44"/>
                      <a:pt x="51" y="57"/>
                      <a:pt x="60" y="68"/>
                    </a:cubicBezTo>
                    <a:cubicBezTo>
                      <a:pt x="72" y="84"/>
                      <a:pt x="84" y="99"/>
                      <a:pt x="95" y="114"/>
                    </a:cubicBezTo>
                    <a:cubicBezTo>
                      <a:pt x="103" y="126"/>
                      <a:pt x="110" y="139"/>
                      <a:pt x="121" y="149"/>
                    </a:cubicBezTo>
                    <a:cubicBezTo>
                      <a:pt x="128" y="155"/>
                      <a:pt x="136" y="159"/>
                      <a:pt x="145" y="158"/>
                    </a:cubicBezTo>
                    <a:cubicBezTo>
                      <a:pt x="154" y="156"/>
                      <a:pt x="158" y="149"/>
                      <a:pt x="157" y="141"/>
                    </a:cubicBezTo>
                    <a:close/>
                    <a:moveTo>
                      <a:pt x="116" y="139"/>
                    </a:moveTo>
                    <a:cubicBezTo>
                      <a:pt x="115" y="138"/>
                      <a:pt x="114" y="137"/>
                      <a:pt x="113" y="135"/>
                    </a:cubicBezTo>
                    <a:cubicBezTo>
                      <a:pt x="115" y="129"/>
                      <a:pt x="117" y="122"/>
                      <a:pt x="118" y="116"/>
                    </a:cubicBezTo>
                    <a:cubicBezTo>
                      <a:pt x="119" y="112"/>
                      <a:pt x="120" y="109"/>
                      <a:pt x="121" y="105"/>
                    </a:cubicBezTo>
                    <a:cubicBezTo>
                      <a:pt x="122" y="102"/>
                      <a:pt x="124" y="98"/>
                      <a:pt x="124" y="96"/>
                    </a:cubicBezTo>
                    <a:cubicBezTo>
                      <a:pt x="124" y="96"/>
                      <a:pt x="124" y="96"/>
                      <a:pt x="124" y="96"/>
                    </a:cubicBezTo>
                    <a:cubicBezTo>
                      <a:pt x="123" y="111"/>
                      <a:pt x="117" y="125"/>
                      <a:pt x="116" y="140"/>
                    </a:cubicBezTo>
                    <a:cubicBezTo>
                      <a:pt x="116" y="139"/>
                      <a:pt x="116" y="139"/>
                      <a:pt x="116" y="139"/>
                    </a:cubicBezTo>
                    <a:close/>
                    <a:moveTo>
                      <a:pt x="47" y="29"/>
                    </a:moveTo>
                    <a:cubicBezTo>
                      <a:pt x="45" y="32"/>
                      <a:pt x="42" y="35"/>
                      <a:pt x="42" y="38"/>
                    </a:cubicBezTo>
                    <a:cubicBezTo>
                      <a:pt x="42" y="34"/>
                      <a:pt x="44" y="31"/>
                      <a:pt x="45" y="28"/>
                    </a:cubicBezTo>
                    <a:cubicBezTo>
                      <a:pt x="47" y="29"/>
                      <a:pt x="48" y="30"/>
                      <a:pt x="49" y="31"/>
                    </a:cubicBezTo>
                    <a:cubicBezTo>
                      <a:pt x="49" y="31"/>
                      <a:pt x="49" y="31"/>
                      <a:pt x="49" y="31"/>
                    </a:cubicBezTo>
                    <a:cubicBezTo>
                      <a:pt x="47" y="34"/>
                      <a:pt x="45" y="37"/>
                      <a:pt x="44" y="40"/>
                    </a:cubicBezTo>
                    <a:cubicBezTo>
                      <a:pt x="45" y="38"/>
                      <a:pt x="47" y="33"/>
                      <a:pt x="47" y="30"/>
                    </a:cubicBezTo>
                    <a:cubicBezTo>
                      <a:pt x="47" y="29"/>
                      <a:pt x="47" y="29"/>
                      <a:pt x="47" y="29"/>
                    </a:cubicBezTo>
                    <a:close/>
                    <a:moveTo>
                      <a:pt x="39" y="27"/>
                    </a:moveTo>
                    <a:cubicBezTo>
                      <a:pt x="40" y="27"/>
                      <a:pt x="40" y="26"/>
                      <a:pt x="41" y="25"/>
                    </a:cubicBezTo>
                    <a:cubicBezTo>
                      <a:pt x="41" y="25"/>
                      <a:pt x="41" y="25"/>
                      <a:pt x="42" y="25"/>
                    </a:cubicBezTo>
                    <a:cubicBezTo>
                      <a:pt x="41" y="27"/>
                      <a:pt x="40" y="28"/>
                      <a:pt x="39" y="30"/>
                    </a:cubicBezTo>
                    <a:cubicBezTo>
                      <a:pt x="36" y="36"/>
                      <a:pt x="39" y="29"/>
                      <a:pt x="39" y="28"/>
                    </a:cubicBezTo>
                    <a:cubicBezTo>
                      <a:pt x="39" y="27"/>
                      <a:pt x="39" y="27"/>
                      <a:pt x="39" y="27"/>
                    </a:cubicBezTo>
                    <a:close/>
                    <a:moveTo>
                      <a:pt x="44" y="27"/>
                    </a:moveTo>
                    <a:cubicBezTo>
                      <a:pt x="43" y="29"/>
                      <a:pt x="43" y="30"/>
                      <a:pt x="42" y="31"/>
                    </a:cubicBezTo>
                    <a:cubicBezTo>
                      <a:pt x="41" y="32"/>
                      <a:pt x="40" y="37"/>
                      <a:pt x="41" y="33"/>
                    </a:cubicBezTo>
                    <a:cubicBezTo>
                      <a:pt x="42" y="31"/>
                      <a:pt x="42" y="29"/>
                      <a:pt x="43" y="26"/>
                    </a:cubicBezTo>
                    <a:cubicBezTo>
                      <a:pt x="43" y="26"/>
                      <a:pt x="44" y="27"/>
                      <a:pt x="44" y="27"/>
                    </a:cubicBezTo>
                    <a:close/>
                    <a:moveTo>
                      <a:pt x="52" y="33"/>
                    </a:moveTo>
                    <a:cubicBezTo>
                      <a:pt x="50" y="36"/>
                      <a:pt x="48" y="39"/>
                      <a:pt x="47" y="43"/>
                    </a:cubicBezTo>
                    <a:cubicBezTo>
                      <a:pt x="48" y="41"/>
                      <a:pt x="49" y="34"/>
                      <a:pt x="50" y="31"/>
                    </a:cubicBezTo>
                    <a:cubicBezTo>
                      <a:pt x="50" y="31"/>
                      <a:pt x="50" y="31"/>
                      <a:pt x="50" y="31"/>
                    </a:cubicBezTo>
                    <a:cubicBezTo>
                      <a:pt x="51" y="31"/>
                      <a:pt x="51" y="32"/>
                      <a:pt x="52" y="33"/>
                    </a:cubicBezTo>
                    <a:close/>
                    <a:moveTo>
                      <a:pt x="57" y="36"/>
                    </a:moveTo>
                    <a:cubicBezTo>
                      <a:pt x="55" y="40"/>
                      <a:pt x="53" y="45"/>
                      <a:pt x="51" y="49"/>
                    </a:cubicBezTo>
                    <a:cubicBezTo>
                      <a:pt x="53" y="45"/>
                      <a:pt x="54" y="39"/>
                      <a:pt x="55" y="35"/>
                    </a:cubicBezTo>
                    <a:cubicBezTo>
                      <a:pt x="56" y="35"/>
                      <a:pt x="57" y="36"/>
                      <a:pt x="57" y="36"/>
                    </a:cubicBezTo>
                    <a:close/>
                    <a:moveTo>
                      <a:pt x="61" y="39"/>
                    </a:moveTo>
                    <a:cubicBezTo>
                      <a:pt x="58" y="43"/>
                      <a:pt x="56" y="49"/>
                      <a:pt x="55" y="53"/>
                    </a:cubicBezTo>
                    <a:cubicBezTo>
                      <a:pt x="56" y="48"/>
                      <a:pt x="58" y="43"/>
                      <a:pt x="58" y="37"/>
                    </a:cubicBezTo>
                    <a:cubicBezTo>
                      <a:pt x="59" y="38"/>
                      <a:pt x="60" y="38"/>
                      <a:pt x="61" y="39"/>
                    </a:cubicBezTo>
                    <a:close/>
                    <a:moveTo>
                      <a:pt x="64" y="41"/>
                    </a:moveTo>
                    <a:cubicBezTo>
                      <a:pt x="62" y="45"/>
                      <a:pt x="60" y="50"/>
                      <a:pt x="58" y="54"/>
                    </a:cubicBezTo>
                    <a:cubicBezTo>
                      <a:pt x="57" y="56"/>
                      <a:pt x="57" y="56"/>
                      <a:pt x="57" y="54"/>
                    </a:cubicBezTo>
                    <a:cubicBezTo>
                      <a:pt x="58" y="53"/>
                      <a:pt x="58" y="51"/>
                      <a:pt x="58" y="49"/>
                    </a:cubicBezTo>
                    <a:cubicBezTo>
                      <a:pt x="59" y="46"/>
                      <a:pt x="60" y="43"/>
                      <a:pt x="61" y="39"/>
                    </a:cubicBezTo>
                    <a:cubicBezTo>
                      <a:pt x="62" y="40"/>
                      <a:pt x="63" y="41"/>
                      <a:pt x="64" y="41"/>
                    </a:cubicBezTo>
                    <a:close/>
                    <a:moveTo>
                      <a:pt x="68" y="44"/>
                    </a:moveTo>
                    <a:cubicBezTo>
                      <a:pt x="68" y="44"/>
                      <a:pt x="68" y="44"/>
                      <a:pt x="68" y="44"/>
                    </a:cubicBezTo>
                    <a:cubicBezTo>
                      <a:pt x="66" y="46"/>
                      <a:pt x="65" y="49"/>
                      <a:pt x="63" y="51"/>
                    </a:cubicBezTo>
                    <a:cubicBezTo>
                      <a:pt x="63" y="52"/>
                      <a:pt x="62" y="54"/>
                      <a:pt x="61" y="55"/>
                    </a:cubicBezTo>
                    <a:cubicBezTo>
                      <a:pt x="61" y="55"/>
                      <a:pt x="61" y="56"/>
                      <a:pt x="60" y="56"/>
                    </a:cubicBezTo>
                    <a:cubicBezTo>
                      <a:pt x="62" y="51"/>
                      <a:pt x="63" y="47"/>
                      <a:pt x="65" y="42"/>
                    </a:cubicBezTo>
                    <a:cubicBezTo>
                      <a:pt x="66" y="43"/>
                      <a:pt x="67" y="43"/>
                      <a:pt x="68" y="44"/>
                    </a:cubicBezTo>
                    <a:close/>
                    <a:moveTo>
                      <a:pt x="73" y="48"/>
                    </a:moveTo>
                    <a:cubicBezTo>
                      <a:pt x="71" y="51"/>
                      <a:pt x="70" y="53"/>
                      <a:pt x="69" y="55"/>
                    </a:cubicBezTo>
                    <a:cubicBezTo>
                      <a:pt x="68" y="56"/>
                      <a:pt x="68" y="58"/>
                      <a:pt x="67" y="59"/>
                    </a:cubicBezTo>
                    <a:cubicBezTo>
                      <a:pt x="66" y="61"/>
                      <a:pt x="64" y="64"/>
                      <a:pt x="64" y="65"/>
                    </a:cubicBezTo>
                    <a:cubicBezTo>
                      <a:pt x="64" y="59"/>
                      <a:pt x="68" y="53"/>
                      <a:pt x="70" y="47"/>
                    </a:cubicBezTo>
                    <a:cubicBezTo>
                      <a:pt x="70" y="46"/>
                      <a:pt x="70" y="46"/>
                      <a:pt x="70" y="46"/>
                    </a:cubicBezTo>
                    <a:cubicBezTo>
                      <a:pt x="67" y="49"/>
                      <a:pt x="65" y="53"/>
                      <a:pt x="63" y="57"/>
                    </a:cubicBezTo>
                    <a:cubicBezTo>
                      <a:pt x="64" y="56"/>
                      <a:pt x="64" y="55"/>
                      <a:pt x="65" y="54"/>
                    </a:cubicBezTo>
                    <a:cubicBezTo>
                      <a:pt x="66" y="51"/>
                      <a:pt x="67" y="48"/>
                      <a:pt x="68" y="45"/>
                    </a:cubicBezTo>
                    <a:cubicBezTo>
                      <a:pt x="70" y="46"/>
                      <a:pt x="71" y="47"/>
                      <a:pt x="73" y="48"/>
                    </a:cubicBezTo>
                    <a:close/>
                    <a:moveTo>
                      <a:pt x="75" y="51"/>
                    </a:moveTo>
                    <a:cubicBezTo>
                      <a:pt x="73" y="54"/>
                      <a:pt x="71" y="58"/>
                      <a:pt x="69" y="61"/>
                    </a:cubicBezTo>
                    <a:cubicBezTo>
                      <a:pt x="71" y="57"/>
                      <a:pt x="72" y="53"/>
                      <a:pt x="74" y="49"/>
                    </a:cubicBezTo>
                    <a:cubicBezTo>
                      <a:pt x="74" y="50"/>
                      <a:pt x="75" y="50"/>
                      <a:pt x="75" y="51"/>
                    </a:cubicBezTo>
                    <a:close/>
                    <a:moveTo>
                      <a:pt x="119" y="91"/>
                    </a:moveTo>
                    <a:cubicBezTo>
                      <a:pt x="117" y="96"/>
                      <a:pt x="115" y="102"/>
                      <a:pt x="114" y="108"/>
                    </a:cubicBezTo>
                    <a:cubicBezTo>
                      <a:pt x="113" y="111"/>
                      <a:pt x="112" y="115"/>
                      <a:pt x="110" y="118"/>
                    </a:cubicBezTo>
                    <a:cubicBezTo>
                      <a:pt x="113" y="108"/>
                      <a:pt x="115" y="98"/>
                      <a:pt x="116" y="87"/>
                    </a:cubicBezTo>
                    <a:cubicBezTo>
                      <a:pt x="117" y="89"/>
                      <a:pt x="118" y="90"/>
                      <a:pt x="119" y="91"/>
                    </a:cubicBezTo>
                    <a:close/>
                    <a:moveTo>
                      <a:pt x="140" y="114"/>
                    </a:moveTo>
                    <a:cubicBezTo>
                      <a:pt x="138" y="120"/>
                      <a:pt x="137" y="126"/>
                      <a:pt x="135" y="132"/>
                    </a:cubicBezTo>
                    <a:cubicBezTo>
                      <a:pt x="134" y="136"/>
                      <a:pt x="133" y="139"/>
                      <a:pt x="131" y="142"/>
                    </a:cubicBezTo>
                    <a:cubicBezTo>
                      <a:pt x="131" y="144"/>
                      <a:pt x="130" y="145"/>
                      <a:pt x="130" y="147"/>
                    </a:cubicBezTo>
                    <a:cubicBezTo>
                      <a:pt x="130" y="147"/>
                      <a:pt x="130" y="147"/>
                      <a:pt x="130" y="147"/>
                    </a:cubicBezTo>
                    <a:cubicBezTo>
                      <a:pt x="130" y="147"/>
                      <a:pt x="130" y="146"/>
                      <a:pt x="130" y="146"/>
                    </a:cubicBezTo>
                    <a:cubicBezTo>
                      <a:pt x="130" y="140"/>
                      <a:pt x="133" y="135"/>
                      <a:pt x="135" y="130"/>
                    </a:cubicBezTo>
                    <a:cubicBezTo>
                      <a:pt x="136" y="124"/>
                      <a:pt x="138" y="118"/>
                      <a:pt x="139" y="112"/>
                    </a:cubicBezTo>
                    <a:cubicBezTo>
                      <a:pt x="139" y="113"/>
                      <a:pt x="140" y="113"/>
                      <a:pt x="140" y="114"/>
                    </a:cubicBezTo>
                    <a:close/>
                    <a:moveTo>
                      <a:pt x="130" y="102"/>
                    </a:moveTo>
                    <a:cubicBezTo>
                      <a:pt x="128" y="108"/>
                      <a:pt x="127" y="114"/>
                      <a:pt x="126" y="120"/>
                    </a:cubicBezTo>
                    <a:cubicBezTo>
                      <a:pt x="126" y="123"/>
                      <a:pt x="124" y="126"/>
                      <a:pt x="123" y="130"/>
                    </a:cubicBezTo>
                    <a:cubicBezTo>
                      <a:pt x="123" y="133"/>
                      <a:pt x="122" y="137"/>
                      <a:pt x="121" y="141"/>
                    </a:cubicBezTo>
                    <a:cubicBezTo>
                      <a:pt x="120" y="144"/>
                      <a:pt x="121" y="141"/>
                      <a:pt x="121" y="140"/>
                    </a:cubicBezTo>
                    <a:cubicBezTo>
                      <a:pt x="121" y="138"/>
                      <a:pt x="122" y="136"/>
                      <a:pt x="122" y="134"/>
                    </a:cubicBezTo>
                    <a:cubicBezTo>
                      <a:pt x="123" y="130"/>
                      <a:pt x="124" y="126"/>
                      <a:pt x="125" y="123"/>
                    </a:cubicBezTo>
                    <a:cubicBezTo>
                      <a:pt x="127" y="115"/>
                      <a:pt x="127" y="107"/>
                      <a:pt x="128" y="100"/>
                    </a:cubicBezTo>
                    <a:cubicBezTo>
                      <a:pt x="129" y="101"/>
                      <a:pt x="129" y="101"/>
                      <a:pt x="130" y="102"/>
                    </a:cubicBezTo>
                    <a:close/>
                    <a:moveTo>
                      <a:pt x="131" y="103"/>
                    </a:moveTo>
                    <a:cubicBezTo>
                      <a:pt x="132" y="104"/>
                      <a:pt x="133" y="105"/>
                      <a:pt x="133" y="106"/>
                    </a:cubicBezTo>
                    <a:cubicBezTo>
                      <a:pt x="132" y="113"/>
                      <a:pt x="130" y="120"/>
                      <a:pt x="127" y="128"/>
                    </a:cubicBezTo>
                    <a:cubicBezTo>
                      <a:pt x="127" y="131"/>
                      <a:pt x="126" y="134"/>
                      <a:pt x="125" y="137"/>
                    </a:cubicBezTo>
                    <a:cubicBezTo>
                      <a:pt x="125" y="138"/>
                      <a:pt x="125" y="139"/>
                      <a:pt x="125" y="141"/>
                    </a:cubicBezTo>
                    <a:cubicBezTo>
                      <a:pt x="124" y="142"/>
                      <a:pt x="123" y="148"/>
                      <a:pt x="124" y="144"/>
                    </a:cubicBezTo>
                    <a:cubicBezTo>
                      <a:pt x="125" y="136"/>
                      <a:pt x="127" y="129"/>
                      <a:pt x="128" y="122"/>
                    </a:cubicBezTo>
                    <a:cubicBezTo>
                      <a:pt x="129" y="118"/>
                      <a:pt x="128" y="114"/>
                      <a:pt x="129" y="111"/>
                    </a:cubicBezTo>
                    <a:cubicBezTo>
                      <a:pt x="129" y="108"/>
                      <a:pt x="131" y="106"/>
                      <a:pt x="131" y="103"/>
                    </a:cubicBezTo>
                    <a:close/>
                    <a:moveTo>
                      <a:pt x="134" y="109"/>
                    </a:moveTo>
                    <a:cubicBezTo>
                      <a:pt x="134" y="108"/>
                      <a:pt x="134" y="108"/>
                      <a:pt x="134" y="107"/>
                    </a:cubicBezTo>
                    <a:cubicBezTo>
                      <a:pt x="134" y="107"/>
                      <a:pt x="134" y="107"/>
                      <a:pt x="134" y="106"/>
                    </a:cubicBezTo>
                    <a:cubicBezTo>
                      <a:pt x="135" y="108"/>
                      <a:pt x="137" y="110"/>
                      <a:pt x="138" y="111"/>
                    </a:cubicBezTo>
                    <a:cubicBezTo>
                      <a:pt x="134" y="122"/>
                      <a:pt x="132" y="134"/>
                      <a:pt x="128" y="144"/>
                    </a:cubicBezTo>
                    <a:cubicBezTo>
                      <a:pt x="129" y="142"/>
                      <a:pt x="128" y="138"/>
                      <a:pt x="129" y="136"/>
                    </a:cubicBezTo>
                    <a:cubicBezTo>
                      <a:pt x="129" y="132"/>
                      <a:pt x="130" y="129"/>
                      <a:pt x="130" y="126"/>
                    </a:cubicBezTo>
                    <a:cubicBezTo>
                      <a:pt x="131" y="120"/>
                      <a:pt x="133" y="114"/>
                      <a:pt x="134" y="109"/>
                    </a:cubicBezTo>
                    <a:close/>
                    <a:moveTo>
                      <a:pt x="127" y="99"/>
                    </a:moveTo>
                    <a:cubicBezTo>
                      <a:pt x="125" y="105"/>
                      <a:pt x="123" y="112"/>
                      <a:pt x="122" y="119"/>
                    </a:cubicBezTo>
                    <a:cubicBezTo>
                      <a:pt x="121" y="123"/>
                      <a:pt x="120" y="126"/>
                      <a:pt x="119" y="130"/>
                    </a:cubicBezTo>
                    <a:cubicBezTo>
                      <a:pt x="119" y="132"/>
                      <a:pt x="118" y="134"/>
                      <a:pt x="117" y="137"/>
                    </a:cubicBezTo>
                    <a:cubicBezTo>
                      <a:pt x="116" y="140"/>
                      <a:pt x="117" y="137"/>
                      <a:pt x="117" y="135"/>
                    </a:cubicBezTo>
                    <a:cubicBezTo>
                      <a:pt x="119" y="122"/>
                      <a:pt x="124" y="110"/>
                      <a:pt x="125" y="96"/>
                    </a:cubicBezTo>
                    <a:cubicBezTo>
                      <a:pt x="125" y="97"/>
                      <a:pt x="126" y="98"/>
                      <a:pt x="127" y="99"/>
                    </a:cubicBezTo>
                    <a:close/>
                    <a:moveTo>
                      <a:pt x="123" y="95"/>
                    </a:moveTo>
                    <a:cubicBezTo>
                      <a:pt x="121" y="101"/>
                      <a:pt x="120" y="107"/>
                      <a:pt x="118" y="113"/>
                    </a:cubicBezTo>
                    <a:cubicBezTo>
                      <a:pt x="118" y="116"/>
                      <a:pt x="117" y="120"/>
                      <a:pt x="116" y="123"/>
                    </a:cubicBezTo>
                    <a:cubicBezTo>
                      <a:pt x="115" y="126"/>
                      <a:pt x="115" y="128"/>
                      <a:pt x="114" y="130"/>
                    </a:cubicBezTo>
                    <a:cubicBezTo>
                      <a:pt x="115" y="124"/>
                      <a:pt x="116" y="118"/>
                      <a:pt x="117" y="112"/>
                    </a:cubicBezTo>
                    <a:cubicBezTo>
                      <a:pt x="118" y="108"/>
                      <a:pt x="119" y="104"/>
                      <a:pt x="119" y="101"/>
                    </a:cubicBezTo>
                    <a:cubicBezTo>
                      <a:pt x="119" y="98"/>
                      <a:pt x="120" y="95"/>
                      <a:pt x="120" y="92"/>
                    </a:cubicBezTo>
                    <a:cubicBezTo>
                      <a:pt x="121" y="93"/>
                      <a:pt x="122" y="94"/>
                      <a:pt x="123" y="95"/>
                    </a:cubicBezTo>
                    <a:close/>
                    <a:moveTo>
                      <a:pt x="85" y="95"/>
                    </a:moveTo>
                    <a:cubicBezTo>
                      <a:pt x="86" y="94"/>
                      <a:pt x="88" y="91"/>
                      <a:pt x="88" y="90"/>
                    </a:cubicBezTo>
                    <a:cubicBezTo>
                      <a:pt x="88" y="93"/>
                      <a:pt x="87" y="95"/>
                      <a:pt x="87" y="98"/>
                    </a:cubicBezTo>
                    <a:cubicBezTo>
                      <a:pt x="85" y="97"/>
                      <a:pt x="84" y="95"/>
                      <a:pt x="83" y="93"/>
                    </a:cubicBezTo>
                    <a:cubicBezTo>
                      <a:pt x="83" y="93"/>
                      <a:pt x="83" y="93"/>
                      <a:pt x="83" y="93"/>
                    </a:cubicBezTo>
                    <a:cubicBezTo>
                      <a:pt x="85" y="92"/>
                      <a:pt x="84" y="93"/>
                      <a:pt x="85" y="91"/>
                    </a:cubicBezTo>
                    <a:cubicBezTo>
                      <a:pt x="85" y="92"/>
                      <a:pt x="85" y="94"/>
                      <a:pt x="85" y="95"/>
                    </a:cubicBezTo>
                    <a:cubicBezTo>
                      <a:pt x="85" y="95"/>
                      <a:pt x="85" y="96"/>
                      <a:pt x="85" y="95"/>
                    </a:cubicBezTo>
                    <a:close/>
                    <a:moveTo>
                      <a:pt x="93" y="84"/>
                    </a:moveTo>
                    <a:cubicBezTo>
                      <a:pt x="97" y="81"/>
                      <a:pt x="99" y="77"/>
                      <a:pt x="101" y="73"/>
                    </a:cubicBezTo>
                    <a:cubicBezTo>
                      <a:pt x="102" y="74"/>
                      <a:pt x="103" y="75"/>
                      <a:pt x="104" y="76"/>
                    </a:cubicBezTo>
                    <a:cubicBezTo>
                      <a:pt x="104" y="76"/>
                      <a:pt x="104" y="76"/>
                      <a:pt x="104" y="76"/>
                    </a:cubicBezTo>
                    <a:cubicBezTo>
                      <a:pt x="103" y="81"/>
                      <a:pt x="101" y="87"/>
                      <a:pt x="100" y="92"/>
                    </a:cubicBezTo>
                    <a:cubicBezTo>
                      <a:pt x="99" y="97"/>
                      <a:pt x="97" y="103"/>
                      <a:pt x="96" y="108"/>
                    </a:cubicBezTo>
                    <a:cubicBezTo>
                      <a:pt x="97" y="103"/>
                      <a:pt x="97" y="97"/>
                      <a:pt x="98" y="92"/>
                    </a:cubicBezTo>
                    <a:cubicBezTo>
                      <a:pt x="100" y="86"/>
                      <a:pt x="101" y="80"/>
                      <a:pt x="102" y="74"/>
                    </a:cubicBezTo>
                    <a:cubicBezTo>
                      <a:pt x="102" y="74"/>
                      <a:pt x="101" y="74"/>
                      <a:pt x="101" y="74"/>
                    </a:cubicBezTo>
                    <a:cubicBezTo>
                      <a:pt x="101" y="75"/>
                      <a:pt x="101" y="75"/>
                      <a:pt x="101" y="76"/>
                    </a:cubicBezTo>
                    <a:cubicBezTo>
                      <a:pt x="100" y="76"/>
                      <a:pt x="100" y="76"/>
                      <a:pt x="100" y="76"/>
                    </a:cubicBezTo>
                    <a:cubicBezTo>
                      <a:pt x="100" y="81"/>
                      <a:pt x="98" y="85"/>
                      <a:pt x="97" y="89"/>
                    </a:cubicBezTo>
                    <a:cubicBezTo>
                      <a:pt x="96" y="94"/>
                      <a:pt x="95" y="99"/>
                      <a:pt x="93" y="103"/>
                    </a:cubicBezTo>
                    <a:cubicBezTo>
                      <a:pt x="92" y="107"/>
                      <a:pt x="94" y="101"/>
                      <a:pt x="94" y="101"/>
                    </a:cubicBezTo>
                    <a:cubicBezTo>
                      <a:pt x="94" y="98"/>
                      <a:pt x="94" y="95"/>
                      <a:pt x="95" y="92"/>
                    </a:cubicBezTo>
                    <a:cubicBezTo>
                      <a:pt x="95" y="87"/>
                      <a:pt x="98" y="84"/>
                      <a:pt x="98" y="80"/>
                    </a:cubicBezTo>
                    <a:cubicBezTo>
                      <a:pt x="98" y="80"/>
                      <a:pt x="97" y="79"/>
                      <a:pt x="97" y="80"/>
                    </a:cubicBezTo>
                    <a:cubicBezTo>
                      <a:pt x="96" y="84"/>
                      <a:pt x="94" y="88"/>
                      <a:pt x="93" y="93"/>
                    </a:cubicBezTo>
                    <a:cubicBezTo>
                      <a:pt x="93" y="90"/>
                      <a:pt x="93" y="87"/>
                      <a:pt x="93" y="84"/>
                    </a:cubicBezTo>
                    <a:cubicBezTo>
                      <a:pt x="93" y="84"/>
                      <a:pt x="93" y="84"/>
                      <a:pt x="93" y="84"/>
                    </a:cubicBezTo>
                    <a:close/>
                    <a:moveTo>
                      <a:pt x="101" y="118"/>
                    </a:moveTo>
                    <a:cubicBezTo>
                      <a:pt x="101" y="118"/>
                      <a:pt x="101" y="118"/>
                      <a:pt x="101" y="118"/>
                    </a:cubicBezTo>
                    <a:cubicBezTo>
                      <a:pt x="100" y="116"/>
                      <a:pt x="99" y="115"/>
                      <a:pt x="98" y="114"/>
                    </a:cubicBezTo>
                    <a:cubicBezTo>
                      <a:pt x="98" y="114"/>
                      <a:pt x="98" y="114"/>
                      <a:pt x="98" y="113"/>
                    </a:cubicBezTo>
                    <a:cubicBezTo>
                      <a:pt x="100" y="108"/>
                      <a:pt x="102" y="103"/>
                      <a:pt x="103" y="98"/>
                    </a:cubicBezTo>
                    <a:cubicBezTo>
                      <a:pt x="104" y="95"/>
                      <a:pt x="105" y="92"/>
                      <a:pt x="106" y="89"/>
                    </a:cubicBezTo>
                    <a:cubicBezTo>
                      <a:pt x="106" y="88"/>
                      <a:pt x="106" y="87"/>
                      <a:pt x="107" y="86"/>
                    </a:cubicBezTo>
                    <a:cubicBezTo>
                      <a:pt x="106" y="90"/>
                      <a:pt x="105" y="95"/>
                      <a:pt x="104" y="100"/>
                    </a:cubicBezTo>
                    <a:cubicBezTo>
                      <a:pt x="102" y="106"/>
                      <a:pt x="102" y="112"/>
                      <a:pt x="101" y="118"/>
                    </a:cubicBezTo>
                    <a:close/>
                    <a:moveTo>
                      <a:pt x="92" y="98"/>
                    </a:moveTo>
                    <a:cubicBezTo>
                      <a:pt x="92" y="97"/>
                      <a:pt x="92" y="96"/>
                      <a:pt x="93" y="95"/>
                    </a:cubicBezTo>
                    <a:cubicBezTo>
                      <a:pt x="94" y="91"/>
                      <a:pt x="95" y="88"/>
                      <a:pt x="96" y="85"/>
                    </a:cubicBezTo>
                    <a:cubicBezTo>
                      <a:pt x="96" y="85"/>
                      <a:pt x="97" y="80"/>
                      <a:pt x="97" y="82"/>
                    </a:cubicBezTo>
                    <a:cubicBezTo>
                      <a:pt x="97" y="84"/>
                      <a:pt x="96" y="86"/>
                      <a:pt x="95" y="87"/>
                    </a:cubicBezTo>
                    <a:cubicBezTo>
                      <a:pt x="93" y="93"/>
                      <a:pt x="93" y="100"/>
                      <a:pt x="92" y="106"/>
                    </a:cubicBezTo>
                    <a:cubicBezTo>
                      <a:pt x="92" y="106"/>
                      <a:pt x="93" y="106"/>
                      <a:pt x="93" y="106"/>
                    </a:cubicBezTo>
                    <a:cubicBezTo>
                      <a:pt x="96" y="101"/>
                      <a:pt x="96" y="96"/>
                      <a:pt x="97" y="91"/>
                    </a:cubicBezTo>
                    <a:cubicBezTo>
                      <a:pt x="98" y="88"/>
                      <a:pt x="99" y="85"/>
                      <a:pt x="100" y="82"/>
                    </a:cubicBezTo>
                    <a:cubicBezTo>
                      <a:pt x="100" y="82"/>
                      <a:pt x="100" y="82"/>
                      <a:pt x="100" y="82"/>
                    </a:cubicBezTo>
                    <a:cubicBezTo>
                      <a:pt x="99" y="86"/>
                      <a:pt x="99" y="89"/>
                      <a:pt x="98" y="92"/>
                    </a:cubicBezTo>
                    <a:cubicBezTo>
                      <a:pt x="96" y="98"/>
                      <a:pt x="96" y="104"/>
                      <a:pt x="95" y="109"/>
                    </a:cubicBezTo>
                    <a:cubicBezTo>
                      <a:pt x="95" y="109"/>
                      <a:pt x="95" y="109"/>
                      <a:pt x="95" y="109"/>
                    </a:cubicBezTo>
                    <a:cubicBezTo>
                      <a:pt x="93" y="107"/>
                      <a:pt x="92" y="105"/>
                      <a:pt x="90" y="103"/>
                    </a:cubicBezTo>
                    <a:cubicBezTo>
                      <a:pt x="90" y="103"/>
                      <a:pt x="90" y="103"/>
                      <a:pt x="90" y="103"/>
                    </a:cubicBezTo>
                    <a:cubicBezTo>
                      <a:pt x="91" y="101"/>
                      <a:pt x="91" y="99"/>
                      <a:pt x="92" y="98"/>
                    </a:cubicBezTo>
                    <a:close/>
                    <a:moveTo>
                      <a:pt x="98" y="113"/>
                    </a:moveTo>
                    <a:cubicBezTo>
                      <a:pt x="98" y="113"/>
                      <a:pt x="98" y="113"/>
                      <a:pt x="98" y="113"/>
                    </a:cubicBezTo>
                    <a:cubicBezTo>
                      <a:pt x="97" y="112"/>
                      <a:pt x="96" y="111"/>
                      <a:pt x="95" y="110"/>
                    </a:cubicBezTo>
                    <a:cubicBezTo>
                      <a:pt x="95" y="110"/>
                      <a:pt x="95" y="110"/>
                      <a:pt x="95" y="110"/>
                    </a:cubicBezTo>
                    <a:cubicBezTo>
                      <a:pt x="100" y="99"/>
                      <a:pt x="101" y="88"/>
                      <a:pt x="104" y="78"/>
                    </a:cubicBezTo>
                    <a:cubicBezTo>
                      <a:pt x="104" y="80"/>
                      <a:pt x="104" y="83"/>
                      <a:pt x="103" y="85"/>
                    </a:cubicBezTo>
                    <a:cubicBezTo>
                      <a:pt x="103" y="88"/>
                      <a:pt x="102" y="91"/>
                      <a:pt x="101" y="94"/>
                    </a:cubicBezTo>
                    <a:cubicBezTo>
                      <a:pt x="99" y="101"/>
                      <a:pt x="99" y="107"/>
                      <a:pt x="98" y="113"/>
                    </a:cubicBezTo>
                    <a:close/>
                    <a:moveTo>
                      <a:pt x="92" y="87"/>
                    </a:moveTo>
                    <a:cubicBezTo>
                      <a:pt x="92" y="90"/>
                      <a:pt x="92" y="94"/>
                      <a:pt x="91" y="97"/>
                    </a:cubicBezTo>
                    <a:cubicBezTo>
                      <a:pt x="91" y="97"/>
                      <a:pt x="91" y="98"/>
                      <a:pt x="91" y="98"/>
                    </a:cubicBezTo>
                    <a:cubicBezTo>
                      <a:pt x="91" y="98"/>
                      <a:pt x="91" y="99"/>
                      <a:pt x="90" y="99"/>
                    </a:cubicBezTo>
                    <a:cubicBezTo>
                      <a:pt x="89" y="100"/>
                      <a:pt x="89" y="101"/>
                      <a:pt x="90" y="101"/>
                    </a:cubicBezTo>
                    <a:cubicBezTo>
                      <a:pt x="90" y="101"/>
                      <a:pt x="90" y="102"/>
                      <a:pt x="89" y="102"/>
                    </a:cubicBezTo>
                    <a:cubicBezTo>
                      <a:pt x="89" y="101"/>
                      <a:pt x="88" y="100"/>
                      <a:pt x="87" y="99"/>
                    </a:cubicBezTo>
                    <a:cubicBezTo>
                      <a:pt x="87" y="99"/>
                      <a:pt x="87" y="99"/>
                      <a:pt x="87" y="99"/>
                    </a:cubicBezTo>
                    <a:cubicBezTo>
                      <a:pt x="88" y="96"/>
                      <a:pt x="89" y="94"/>
                      <a:pt x="90" y="91"/>
                    </a:cubicBezTo>
                    <a:cubicBezTo>
                      <a:pt x="91" y="90"/>
                      <a:pt x="91" y="88"/>
                      <a:pt x="92" y="87"/>
                    </a:cubicBezTo>
                    <a:cubicBezTo>
                      <a:pt x="92" y="85"/>
                      <a:pt x="92" y="85"/>
                      <a:pt x="92" y="87"/>
                    </a:cubicBezTo>
                    <a:close/>
                    <a:moveTo>
                      <a:pt x="107" y="126"/>
                    </a:moveTo>
                    <a:cubicBezTo>
                      <a:pt x="107" y="127"/>
                      <a:pt x="107" y="127"/>
                      <a:pt x="107" y="127"/>
                    </a:cubicBezTo>
                    <a:cubicBezTo>
                      <a:pt x="106" y="126"/>
                      <a:pt x="105" y="125"/>
                      <a:pt x="104" y="123"/>
                    </a:cubicBezTo>
                    <a:cubicBezTo>
                      <a:pt x="103" y="122"/>
                      <a:pt x="102" y="120"/>
                      <a:pt x="101" y="118"/>
                    </a:cubicBezTo>
                    <a:cubicBezTo>
                      <a:pt x="101" y="118"/>
                      <a:pt x="101" y="118"/>
                      <a:pt x="101" y="118"/>
                    </a:cubicBezTo>
                    <a:cubicBezTo>
                      <a:pt x="101" y="117"/>
                      <a:pt x="102" y="117"/>
                      <a:pt x="102" y="116"/>
                    </a:cubicBezTo>
                    <a:cubicBezTo>
                      <a:pt x="102" y="116"/>
                      <a:pt x="102" y="116"/>
                      <a:pt x="102" y="115"/>
                    </a:cubicBezTo>
                    <a:cubicBezTo>
                      <a:pt x="104" y="110"/>
                      <a:pt x="105" y="104"/>
                      <a:pt x="107" y="99"/>
                    </a:cubicBezTo>
                    <a:cubicBezTo>
                      <a:pt x="108" y="97"/>
                      <a:pt x="109" y="95"/>
                      <a:pt x="110" y="92"/>
                    </a:cubicBezTo>
                    <a:cubicBezTo>
                      <a:pt x="109" y="96"/>
                      <a:pt x="109" y="99"/>
                      <a:pt x="108" y="103"/>
                    </a:cubicBezTo>
                    <a:cubicBezTo>
                      <a:pt x="106" y="109"/>
                      <a:pt x="107" y="116"/>
                      <a:pt x="104" y="122"/>
                    </a:cubicBezTo>
                    <a:cubicBezTo>
                      <a:pt x="103" y="122"/>
                      <a:pt x="104" y="123"/>
                      <a:pt x="104" y="122"/>
                    </a:cubicBezTo>
                    <a:cubicBezTo>
                      <a:pt x="107" y="117"/>
                      <a:pt x="108" y="110"/>
                      <a:pt x="110" y="104"/>
                    </a:cubicBezTo>
                    <a:cubicBezTo>
                      <a:pt x="111" y="102"/>
                      <a:pt x="112" y="99"/>
                      <a:pt x="112" y="97"/>
                    </a:cubicBezTo>
                    <a:cubicBezTo>
                      <a:pt x="113" y="94"/>
                      <a:pt x="115" y="90"/>
                      <a:pt x="115" y="88"/>
                    </a:cubicBezTo>
                    <a:cubicBezTo>
                      <a:pt x="115" y="95"/>
                      <a:pt x="113" y="101"/>
                      <a:pt x="112" y="108"/>
                    </a:cubicBezTo>
                    <a:cubicBezTo>
                      <a:pt x="111" y="111"/>
                      <a:pt x="110" y="115"/>
                      <a:pt x="109" y="118"/>
                    </a:cubicBezTo>
                    <a:cubicBezTo>
                      <a:pt x="109" y="120"/>
                      <a:pt x="109" y="121"/>
                      <a:pt x="108" y="123"/>
                    </a:cubicBezTo>
                    <a:cubicBezTo>
                      <a:pt x="108" y="124"/>
                      <a:pt x="108" y="125"/>
                      <a:pt x="107" y="126"/>
                    </a:cubicBezTo>
                    <a:cubicBezTo>
                      <a:pt x="107" y="126"/>
                      <a:pt x="107" y="126"/>
                      <a:pt x="107" y="126"/>
                    </a:cubicBezTo>
                    <a:close/>
                    <a:moveTo>
                      <a:pt x="115" y="87"/>
                    </a:moveTo>
                    <a:cubicBezTo>
                      <a:pt x="112" y="93"/>
                      <a:pt x="111" y="99"/>
                      <a:pt x="109" y="105"/>
                    </a:cubicBezTo>
                    <a:cubicBezTo>
                      <a:pt x="108" y="107"/>
                      <a:pt x="108" y="108"/>
                      <a:pt x="107" y="110"/>
                    </a:cubicBezTo>
                    <a:cubicBezTo>
                      <a:pt x="108" y="107"/>
                      <a:pt x="108" y="104"/>
                      <a:pt x="109" y="102"/>
                    </a:cubicBezTo>
                    <a:cubicBezTo>
                      <a:pt x="111" y="96"/>
                      <a:pt x="111" y="90"/>
                      <a:pt x="112" y="83"/>
                    </a:cubicBezTo>
                    <a:cubicBezTo>
                      <a:pt x="113" y="85"/>
                      <a:pt x="114" y="86"/>
                      <a:pt x="115" y="87"/>
                    </a:cubicBezTo>
                    <a:close/>
                    <a:moveTo>
                      <a:pt x="107" y="97"/>
                    </a:moveTo>
                    <a:cubicBezTo>
                      <a:pt x="105" y="102"/>
                      <a:pt x="104" y="106"/>
                      <a:pt x="103" y="111"/>
                    </a:cubicBezTo>
                    <a:cubicBezTo>
                      <a:pt x="103" y="111"/>
                      <a:pt x="103" y="110"/>
                      <a:pt x="103" y="110"/>
                    </a:cubicBezTo>
                    <a:cubicBezTo>
                      <a:pt x="103" y="106"/>
                      <a:pt x="104" y="103"/>
                      <a:pt x="104" y="100"/>
                    </a:cubicBezTo>
                    <a:cubicBezTo>
                      <a:pt x="106" y="93"/>
                      <a:pt x="107" y="87"/>
                      <a:pt x="108" y="80"/>
                    </a:cubicBezTo>
                    <a:cubicBezTo>
                      <a:pt x="108" y="80"/>
                      <a:pt x="108" y="80"/>
                      <a:pt x="108" y="80"/>
                    </a:cubicBezTo>
                    <a:cubicBezTo>
                      <a:pt x="106" y="86"/>
                      <a:pt x="104" y="92"/>
                      <a:pt x="103" y="98"/>
                    </a:cubicBezTo>
                    <a:cubicBezTo>
                      <a:pt x="101" y="101"/>
                      <a:pt x="100" y="104"/>
                      <a:pt x="99" y="108"/>
                    </a:cubicBezTo>
                    <a:cubicBezTo>
                      <a:pt x="100" y="102"/>
                      <a:pt x="101" y="97"/>
                      <a:pt x="103" y="91"/>
                    </a:cubicBezTo>
                    <a:cubicBezTo>
                      <a:pt x="104" y="86"/>
                      <a:pt x="105" y="82"/>
                      <a:pt x="105" y="76"/>
                    </a:cubicBezTo>
                    <a:cubicBezTo>
                      <a:pt x="107" y="79"/>
                      <a:pt x="109" y="81"/>
                      <a:pt x="111" y="83"/>
                    </a:cubicBezTo>
                    <a:cubicBezTo>
                      <a:pt x="110" y="87"/>
                      <a:pt x="109" y="93"/>
                      <a:pt x="107" y="97"/>
                    </a:cubicBezTo>
                    <a:close/>
                    <a:moveTo>
                      <a:pt x="99" y="71"/>
                    </a:moveTo>
                    <a:cubicBezTo>
                      <a:pt x="96" y="79"/>
                      <a:pt x="87" y="86"/>
                      <a:pt x="79" y="88"/>
                    </a:cubicBezTo>
                    <a:cubicBezTo>
                      <a:pt x="78" y="87"/>
                      <a:pt x="77" y="86"/>
                      <a:pt x="77" y="85"/>
                    </a:cubicBezTo>
                    <a:cubicBezTo>
                      <a:pt x="86" y="84"/>
                      <a:pt x="92" y="76"/>
                      <a:pt x="96" y="68"/>
                    </a:cubicBezTo>
                    <a:cubicBezTo>
                      <a:pt x="97" y="69"/>
                      <a:pt x="98" y="70"/>
                      <a:pt x="99" y="71"/>
                    </a:cubicBezTo>
                    <a:close/>
                    <a:moveTo>
                      <a:pt x="57" y="57"/>
                    </a:moveTo>
                    <a:cubicBezTo>
                      <a:pt x="60" y="52"/>
                      <a:pt x="62" y="47"/>
                      <a:pt x="64" y="42"/>
                    </a:cubicBezTo>
                    <a:cubicBezTo>
                      <a:pt x="61" y="48"/>
                      <a:pt x="61" y="54"/>
                      <a:pt x="58" y="60"/>
                    </a:cubicBezTo>
                    <a:cubicBezTo>
                      <a:pt x="56" y="58"/>
                      <a:pt x="55" y="57"/>
                      <a:pt x="54" y="55"/>
                    </a:cubicBezTo>
                    <a:cubicBezTo>
                      <a:pt x="54" y="55"/>
                      <a:pt x="54" y="55"/>
                      <a:pt x="54" y="55"/>
                    </a:cubicBezTo>
                    <a:cubicBezTo>
                      <a:pt x="56" y="52"/>
                      <a:pt x="58" y="48"/>
                      <a:pt x="59" y="45"/>
                    </a:cubicBezTo>
                    <a:cubicBezTo>
                      <a:pt x="59" y="45"/>
                      <a:pt x="59" y="46"/>
                      <a:pt x="59" y="46"/>
                    </a:cubicBezTo>
                    <a:cubicBezTo>
                      <a:pt x="58" y="50"/>
                      <a:pt x="57" y="53"/>
                      <a:pt x="56" y="57"/>
                    </a:cubicBezTo>
                    <a:cubicBezTo>
                      <a:pt x="56" y="57"/>
                      <a:pt x="57" y="58"/>
                      <a:pt x="57" y="57"/>
                    </a:cubicBezTo>
                    <a:close/>
                    <a:moveTo>
                      <a:pt x="60" y="63"/>
                    </a:moveTo>
                    <a:cubicBezTo>
                      <a:pt x="60" y="63"/>
                      <a:pt x="61" y="64"/>
                      <a:pt x="61" y="63"/>
                    </a:cubicBezTo>
                    <a:cubicBezTo>
                      <a:pt x="63" y="61"/>
                      <a:pt x="64" y="58"/>
                      <a:pt x="65" y="55"/>
                    </a:cubicBezTo>
                    <a:cubicBezTo>
                      <a:pt x="66" y="54"/>
                      <a:pt x="66" y="53"/>
                      <a:pt x="67" y="51"/>
                    </a:cubicBezTo>
                    <a:cubicBezTo>
                      <a:pt x="67" y="51"/>
                      <a:pt x="70" y="45"/>
                      <a:pt x="69" y="49"/>
                    </a:cubicBezTo>
                    <a:cubicBezTo>
                      <a:pt x="66" y="55"/>
                      <a:pt x="63" y="60"/>
                      <a:pt x="63" y="67"/>
                    </a:cubicBezTo>
                    <a:cubicBezTo>
                      <a:pt x="63" y="67"/>
                      <a:pt x="63" y="67"/>
                      <a:pt x="64" y="67"/>
                    </a:cubicBezTo>
                    <a:cubicBezTo>
                      <a:pt x="67" y="61"/>
                      <a:pt x="69" y="55"/>
                      <a:pt x="73" y="50"/>
                    </a:cubicBezTo>
                    <a:cubicBezTo>
                      <a:pt x="70" y="54"/>
                      <a:pt x="69" y="62"/>
                      <a:pt x="66" y="68"/>
                    </a:cubicBezTo>
                    <a:cubicBezTo>
                      <a:pt x="66" y="68"/>
                      <a:pt x="66" y="69"/>
                      <a:pt x="65" y="70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3" y="67"/>
                      <a:pt x="61" y="64"/>
                      <a:pt x="58" y="61"/>
                    </a:cubicBezTo>
                    <a:cubicBezTo>
                      <a:pt x="61" y="56"/>
                      <a:pt x="65" y="50"/>
                      <a:pt x="67" y="46"/>
                    </a:cubicBezTo>
                    <a:cubicBezTo>
                      <a:pt x="65" y="52"/>
                      <a:pt x="62" y="57"/>
                      <a:pt x="60" y="63"/>
                    </a:cubicBezTo>
                    <a:close/>
                    <a:moveTo>
                      <a:pt x="67" y="68"/>
                    </a:moveTo>
                    <a:cubicBezTo>
                      <a:pt x="67" y="67"/>
                      <a:pt x="68" y="66"/>
                      <a:pt x="68" y="65"/>
                    </a:cubicBezTo>
                    <a:cubicBezTo>
                      <a:pt x="69" y="64"/>
                      <a:pt x="70" y="62"/>
                      <a:pt x="71" y="61"/>
                    </a:cubicBezTo>
                    <a:cubicBezTo>
                      <a:pt x="71" y="59"/>
                      <a:pt x="72" y="58"/>
                      <a:pt x="73" y="56"/>
                    </a:cubicBezTo>
                    <a:cubicBezTo>
                      <a:pt x="73" y="55"/>
                      <a:pt x="76" y="49"/>
                      <a:pt x="75" y="53"/>
                    </a:cubicBezTo>
                    <a:cubicBezTo>
                      <a:pt x="72" y="59"/>
                      <a:pt x="71" y="66"/>
                      <a:pt x="68" y="73"/>
                    </a:cubicBezTo>
                    <a:cubicBezTo>
                      <a:pt x="68" y="73"/>
                      <a:pt x="68" y="73"/>
                      <a:pt x="68" y="73"/>
                    </a:cubicBezTo>
                    <a:cubicBezTo>
                      <a:pt x="70" y="70"/>
                      <a:pt x="72" y="67"/>
                      <a:pt x="74" y="64"/>
                    </a:cubicBezTo>
                    <a:cubicBezTo>
                      <a:pt x="75" y="62"/>
                      <a:pt x="76" y="60"/>
                      <a:pt x="77" y="58"/>
                    </a:cubicBezTo>
                    <a:cubicBezTo>
                      <a:pt x="77" y="58"/>
                      <a:pt x="80" y="52"/>
                      <a:pt x="79" y="55"/>
                    </a:cubicBezTo>
                    <a:cubicBezTo>
                      <a:pt x="79" y="59"/>
                      <a:pt x="76" y="63"/>
                      <a:pt x="74" y="67"/>
                    </a:cubicBezTo>
                    <a:cubicBezTo>
                      <a:pt x="73" y="71"/>
                      <a:pt x="72" y="74"/>
                      <a:pt x="71" y="77"/>
                    </a:cubicBezTo>
                    <a:cubicBezTo>
                      <a:pt x="70" y="76"/>
                      <a:pt x="69" y="75"/>
                      <a:pt x="69" y="74"/>
                    </a:cubicBezTo>
                    <a:cubicBezTo>
                      <a:pt x="68" y="73"/>
                      <a:pt x="66" y="71"/>
                      <a:pt x="65" y="70"/>
                    </a:cubicBezTo>
                    <a:cubicBezTo>
                      <a:pt x="65" y="70"/>
                      <a:pt x="66" y="70"/>
                      <a:pt x="66" y="70"/>
                    </a:cubicBezTo>
                    <a:cubicBezTo>
                      <a:pt x="66" y="69"/>
                      <a:pt x="66" y="69"/>
                      <a:pt x="67" y="68"/>
                    </a:cubicBezTo>
                    <a:cubicBezTo>
                      <a:pt x="67" y="68"/>
                      <a:pt x="67" y="68"/>
                      <a:pt x="67" y="68"/>
                    </a:cubicBezTo>
                    <a:close/>
                    <a:moveTo>
                      <a:pt x="79" y="68"/>
                    </a:moveTo>
                    <a:cubicBezTo>
                      <a:pt x="77" y="72"/>
                      <a:pt x="76" y="76"/>
                      <a:pt x="76" y="80"/>
                    </a:cubicBezTo>
                    <a:cubicBezTo>
                      <a:pt x="75" y="81"/>
                      <a:pt x="76" y="81"/>
                      <a:pt x="76" y="80"/>
                    </a:cubicBezTo>
                    <a:cubicBezTo>
                      <a:pt x="80" y="74"/>
                      <a:pt x="82" y="66"/>
                      <a:pt x="86" y="60"/>
                    </a:cubicBezTo>
                    <a:cubicBezTo>
                      <a:pt x="84" y="63"/>
                      <a:pt x="84" y="67"/>
                      <a:pt x="83" y="70"/>
                    </a:cubicBezTo>
                    <a:cubicBezTo>
                      <a:pt x="81" y="74"/>
                      <a:pt x="80" y="78"/>
                      <a:pt x="79" y="81"/>
                    </a:cubicBezTo>
                    <a:cubicBezTo>
                      <a:pt x="79" y="81"/>
                      <a:pt x="79" y="82"/>
                      <a:pt x="79" y="82"/>
                    </a:cubicBezTo>
                    <a:cubicBezTo>
                      <a:pt x="77" y="82"/>
                      <a:pt x="76" y="82"/>
                      <a:pt x="74" y="82"/>
                    </a:cubicBezTo>
                    <a:cubicBezTo>
                      <a:pt x="74" y="81"/>
                      <a:pt x="73" y="80"/>
                      <a:pt x="72" y="78"/>
                    </a:cubicBezTo>
                    <a:cubicBezTo>
                      <a:pt x="76" y="72"/>
                      <a:pt x="77" y="65"/>
                      <a:pt x="81" y="58"/>
                    </a:cubicBezTo>
                    <a:cubicBezTo>
                      <a:pt x="84" y="55"/>
                      <a:pt x="81" y="62"/>
                      <a:pt x="81" y="62"/>
                    </a:cubicBezTo>
                    <a:cubicBezTo>
                      <a:pt x="80" y="64"/>
                      <a:pt x="80" y="66"/>
                      <a:pt x="79" y="68"/>
                    </a:cubicBezTo>
                    <a:close/>
                    <a:moveTo>
                      <a:pt x="80" y="81"/>
                    </a:moveTo>
                    <a:cubicBezTo>
                      <a:pt x="83" y="75"/>
                      <a:pt x="85" y="70"/>
                      <a:pt x="88" y="63"/>
                    </a:cubicBezTo>
                    <a:cubicBezTo>
                      <a:pt x="89" y="61"/>
                      <a:pt x="88" y="62"/>
                      <a:pt x="88" y="63"/>
                    </a:cubicBezTo>
                    <a:cubicBezTo>
                      <a:pt x="88" y="66"/>
                      <a:pt x="87" y="68"/>
                      <a:pt x="87" y="71"/>
                    </a:cubicBezTo>
                    <a:cubicBezTo>
                      <a:pt x="86" y="74"/>
                      <a:pt x="84" y="76"/>
                      <a:pt x="84" y="79"/>
                    </a:cubicBezTo>
                    <a:cubicBezTo>
                      <a:pt x="82" y="80"/>
                      <a:pt x="81" y="81"/>
                      <a:pt x="80" y="81"/>
                    </a:cubicBezTo>
                    <a:close/>
                    <a:moveTo>
                      <a:pt x="85" y="75"/>
                    </a:moveTo>
                    <a:cubicBezTo>
                      <a:pt x="86" y="73"/>
                      <a:pt x="87" y="71"/>
                      <a:pt x="88" y="69"/>
                    </a:cubicBezTo>
                    <a:cubicBezTo>
                      <a:pt x="88" y="67"/>
                      <a:pt x="89" y="65"/>
                      <a:pt x="89" y="62"/>
                    </a:cubicBezTo>
                    <a:cubicBezTo>
                      <a:pt x="89" y="63"/>
                      <a:pt x="90" y="63"/>
                      <a:pt x="91" y="64"/>
                    </a:cubicBezTo>
                    <a:cubicBezTo>
                      <a:pt x="91" y="64"/>
                      <a:pt x="91" y="64"/>
                      <a:pt x="91" y="64"/>
                    </a:cubicBezTo>
                    <a:cubicBezTo>
                      <a:pt x="90" y="67"/>
                      <a:pt x="89" y="70"/>
                      <a:pt x="88" y="72"/>
                    </a:cubicBezTo>
                    <a:cubicBezTo>
                      <a:pt x="87" y="74"/>
                      <a:pt x="83" y="82"/>
                      <a:pt x="85" y="75"/>
                    </a:cubicBezTo>
                    <a:close/>
                    <a:moveTo>
                      <a:pt x="88" y="61"/>
                    </a:moveTo>
                    <a:cubicBezTo>
                      <a:pt x="87" y="64"/>
                      <a:pt x="86" y="67"/>
                      <a:pt x="85" y="70"/>
                    </a:cubicBezTo>
                    <a:cubicBezTo>
                      <a:pt x="83" y="74"/>
                      <a:pt x="81" y="77"/>
                      <a:pt x="80" y="80"/>
                    </a:cubicBezTo>
                    <a:cubicBezTo>
                      <a:pt x="83" y="74"/>
                      <a:pt x="85" y="67"/>
                      <a:pt x="87" y="60"/>
                    </a:cubicBezTo>
                    <a:cubicBezTo>
                      <a:pt x="87" y="60"/>
                      <a:pt x="88" y="61"/>
                      <a:pt x="88" y="61"/>
                    </a:cubicBezTo>
                    <a:close/>
                    <a:moveTo>
                      <a:pt x="86" y="59"/>
                    </a:moveTo>
                    <a:cubicBezTo>
                      <a:pt x="82" y="65"/>
                      <a:pt x="80" y="72"/>
                      <a:pt x="76" y="79"/>
                    </a:cubicBezTo>
                    <a:cubicBezTo>
                      <a:pt x="78" y="75"/>
                      <a:pt x="79" y="70"/>
                      <a:pt x="80" y="67"/>
                    </a:cubicBezTo>
                    <a:cubicBezTo>
                      <a:pt x="81" y="63"/>
                      <a:pt x="82" y="60"/>
                      <a:pt x="83" y="57"/>
                    </a:cubicBezTo>
                    <a:cubicBezTo>
                      <a:pt x="84" y="58"/>
                      <a:pt x="85" y="58"/>
                      <a:pt x="86" y="59"/>
                    </a:cubicBezTo>
                    <a:close/>
                    <a:moveTo>
                      <a:pt x="72" y="76"/>
                    </a:moveTo>
                    <a:cubicBezTo>
                      <a:pt x="70" y="80"/>
                      <a:pt x="74" y="72"/>
                      <a:pt x="74" y="71"/>
                    </a:cubicBezTo>
                    <a:cubicBezTo>
                      <a:pt x="75" y="68"/>
                      <a:pt x="76" y="66"/>
                      <a:pt x="77" y="63"/>
                    </a:cubicBezTo>
                    <a:cubicBezTo>
                      <a:pt x="78" y="60"/>
                      <a:pt x="80" y="58"/>
                      <a:pt x="80" y="54"/>
                    </a:cubicBezTo>
                    <a:cubicBezTo>
                      <a:pt x="81" y="55"/>
                      <a:pt x="82" y="56"/>
                      <a:pt x="82" y="56"/>
                    </a:cubicBezTo>
                    <a:cubicBezTo>
                      <a:pt x="77" y="62"/>
                      <a:pt x="76" y="70"/>
                      <a:pt x="72" y="76"/>
                    </a:cubicBezTo>
                    <a:close/>
                    <a:moveTo>
                      <a:pt x="79" y="54"/>
                    </a:moveTo>
                    <a:cubicBezTo>
                      <a:pt x="75" y="59"/>
                      <a:pt x="72" y="66"/>
                      <a:pt x="69" y="71"/>
                    </a:cubicBezTo>
                    <a:cubicBezTo>
                      <a:pt x="72" y="65"/>
                      <a:pt x="74" y="58"/>
                      <a:pt x="76" y="51"/>
                    </a:cubicBezTo>
                    <a:cubicBezTo>
                      <a:pt x="77" y="52"/>
                      <a:pt x="78" y="53"/>
                      <a:pt x="79" y="54"/>
                    </a:cubicBezTo>
                    <a:close/>
                    <a:moveTo>
                      <a:pt x="55" y="34"/>
                    </a:moveTo>
                    <a:cubicBezTo>
                      <a:pt x="54" y="36"/>
                      <a:pt x="53" y="38"/>
                      <a:pt x="52" y="40"/>
                    </a:cubicBezTo>
                    <a:cubicBezTo>
                      <a:pt x="52" y="41"/>
                      <a:pt x="51" y="42"/>
                      <a:pt x="50" y="43"/>
                    </a:cubicBezTo>
                    <a:cubicBezTo>
                      <a:pt x="51" y="40"/>
                      <a:pt x="53" y="37"/>
                      <a:pt x="53" y="33"/>
                    </a:cubicBezTo>
                    <a:cubicBezTo>
                      <a:pt x="54" y="34"/>
                      <a:pt x="54" y="34"/>
                      <a:pt x="55" y="34"/>
                    </a:cubicBezTo>
                    <a:close/>
                    <a:moveTo>
                      <a:pt x="47" y="36"/>
                    </a:moveTo>
                    <a:cubicBezTo>
                      <a:pt x="47" y="35"/>
                      <a:pt x="49" y="29"/>
                      <a:pt x="48" y="34"/>
                    </a:cubicBezTo>
                    <a:cubicBezTo>
                      <a:pt x="47" y="37"/>
                      <a:pt x="47" y="41"/>
                      <a:pt x="46" y="44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48" y="41"/>
                      <a:pt x="52" y="37"/>
                      <a:pt x="52" y="33"/>
                    </a:cubicBezTo>
                    <a:cubicBezTo>
                      <a:pt x="52" y="38"/>
                      <a:pt x="50" y="42"/>
                      <a:pt x="48" y="46"/>
                    </a:cubicBezTo>
                    <a:cubicBezTo>
                      <a:pt x="48" y="46"/>
                      <a:pt x="49" y="47"/>
                      <a:pt x="49" y="46"/>
                    </a:cubicBezTo>
                    <a:cubicBezTo>
                      <a:pt x="51" y="43"/>
                      <a:pt x="53" y="40"/>
                      <a:pt x="55" y="36"/>
                    </a:cubicBezTo>
                    <a:cubicBezTo>
                      <a:pt x="53" y="40"/>
                      <a:pt x="51" y="45"/>
                      <a:pt x="50" y="50"/>
                    </a:cubicBezTo>
                    <a:cubicBezTo>
                      <a:pt x="50" y="50"/>
                      <a:pt x="51" y="51"/>
                      <a:pt x="51" y="50"/>
                    </a:cubicBezTo>
                    <a:cubicBezTo>
                      <a:pt x="52" y="48"/>
                      <a:pt x="53" y="46"/>
                      <a:pt x="55" y="43"/>
                    </a:cubicBezTo>
                    <a:cubicBezTo>
                      <a:pt x="55" y="42"/>
                      <a:pt x="57" y="39"/>
                      <a:pt x="57" y="38"/>
                    </a:cubicBezTo>
                    <a:cubicBezTo>
                      <a:pt x="57" y="43"/>
                      <a:pt x="55" y="49"/>
                      <a:pt x="54" y="55"/>
                    </a:cubicBezTo>
                    <a:cubicBezTo>
                      <a:pt x="50" y="51"/>
                      <a:pt x="47" y="46"/>
                      <a:pt x="44" y="42"/>
                    </a:cubicBezTo>
                    <a:cubicBezTo>
                      <a:pt x="44" y="42"/>
                      <a:pt x="44" y="42"/>
                      <a:pt x="44" y="42"/>
                    </a:cubicBezTo>
                    <a:cubicBezTo>
                      <a:pt x="45" y="40"/>
                      <a:pt x="46" y="38"/>
                      <a:pt x="47" y="36"/>
                    </a:cubicBezTo>
                    <a:close/>
                    <a:moveTo>
                      <a:pt x="92" y="85"/>
                    </a:moveTo>
                    <a:cubicBezTo>
                      <a:pt x="91" y="88"/>
                      <a:pt x="90" y="91"/>
                      <a:pt x="89" y="94"/>
                    </a:cubicBezTo>
                    <a:cubicBezTo>
                      <a:pt x="88" y="95"/>
                      <a:pt x="87" y="99"/>
                      <a:pt x="88" y="95"/>
                    </a:cubicBezTo>
                    <a:cubicBezTo>
                      <a:pt x="88" y="93"/>
                      <a:pt x="89" y="91"/>
                      <a:pt x="89" y="88"/>
                    </a:cubicBezTo>
                    <a:cubicBezTo>
                      <a:pt x="90" y="88"/>
                      <a:pt x="89" y="88"/>
                      <a:pt x="89" y="88"/>
                    </a:cubicBezTo>
                    <a:cubicBezTo>
                      <a:pt x="88" y="90"/>
                      <a:pt x="87" y="92"/>
                      <a:pt x="86" y="94"/>
                    </a:cubicBezTo>
                    <a:cubicBezTo>
                      <a:pt x="86" y="93"/>
                      <a:pt x="86" y="91"/>
                      <a:pt x="86" y="90"/>
                    </a:cubicBezTo>
                    <a:cubicBezTo>
                      <a:pt x="86" y="89"/>
                      <a:pt x="85" y="89"/>
                      <a:pt x="85" y="89"/>
                    </a:cubicBezTo>
                    <a:cubicBezTo>
                      <a:pt x="84" y="91"/>
                      <a:pt x="83" y="94"/>
                      <a:pt x="83" y="90"/>
                    </a:cubicBezTo>
                    <a:cubicBezTo>
                      <a:pt x="83" y="90"/>
                      <a:pt x="82" y="90"/>
                      <a:pt x="82" y="90"/>
                    </a:cubicBezTo>
                    <a:cubicBezTo>
                      <a:pt x="82" y="91"/>
                      <a:pt x="83" y="92"/>
                      <a:pt x="83" y="93"/>
                    </a:cubicBezTo>
                    <a:cubicBezTo>
                      <a:pt x="82" y="92"/>
                      <a:pt x="81" y="91"/>
                      <a:pt x="81" y="90"/>
                    </a:cubicBezTo>
                    <a:cubicBezTo>
                      <a:pt x="85" y="89"/>
                      <a:pt x="89" y="87"/>
                      <a:pt x="92" y="85"/>
                    </a:cubicBezTo>
                    <a:close/>
                    <a:moveTo>
                      <a:pt x="108" y="128"/>
                    </a:moveTo>
                    <a:cubicBezTo>
                      <a:pt x="108" y="127"/>
                      <a:pt x="108" y="125"/>
                      <a:pt x="109" y="123"/>
                    </a:cubicBezTo>
                    <a:cubicBezTo>
                      <a:pt x="110" y="119"/>
                      <a:pt x="113" y="114"/>
                      <a:pt x="114" y="110"/>
                    </a:cubicBezTo>
                    <a:cubicBezTo>
                      <a:pt x="115" y="107"/>
                      <a:pt x="116" y="104"/>
                      <a:pt x="117" y="101"/>
                    </a:cubicBezTo>
                    <a:cubicBezTo>
                      <a:pt x="117" y="99"/>
                      <a:pt x="118" y="97"/>
                      <a:pt x="119" y="95"/>
                    </a:cubicBezTo>
                    <a:cubicBezTo>
                      <a:pt x="119" y="94"/>
                      <a:pt x="119" y="93"/>
                      <a:pt x="120" y="92"/>
                    </a:cubicBezTo>
                    <a:cubicBezTo>
                      <a:pt x="120" y="93"/>
                      <a:pt x="119" y="94"/>
                      <a:pt x="119" y="95"/>
                    </a:cubicBezTo>
                    <a:cubicBezTo>
                      <a:pt x="118" y="101"/>
                      <a:pt x="118" y="107"/>
                      <a:pt x="116" y="113"/>
                    </a:cubicBezTo>
                    <a:cubicBezTo>
                      <a:pt x="114" y="120"/>
                      <a:pt x="114" y="128"/>
                      <a:pt x="112" y="134"/>
                    </a:cubicBezTo>
                    <a:cubicBezTo>
                      <a:pt x="110" y="132"/>
                      <a:pt x="109" y="130"/>
                      <a:pt x="108" y="128"/>
                    </a:cubicBezTo>
                    <a:close/>
                    <a:moveTo>
                      <a:pt x="117" y="140"/>
                    </a:moveTo>
                    <a:cubicBezTo>
                      <a:pt x="119" y="134"/>
                      <a:pt x="121" y="127"/>
                      <a:pt x="122" y="121"/>
                    </a:cubicBezTo>
                    <a:cubicBezTo>
                      <a:pt x="124" y="114"/>
                      <a:pt x="126" y="106"/>
                      <a:pt x="127" y="99"/>
                    </a:cubicBezTo>
                    <a:cubicBezTo>
                      <a:pt x="126" y="107"/>
                      <a:pt x="126" y="115"/>
                      <a:pt x="124" y="123"/>
                    </a:cubicBezTo>
                    <a:cubicBezTo>
                      <a:pt x="123" y="130"/>
                      <a:pt x="121" y="136"/>
                      <a:pt x="120" y="143"/>
                    </a:cubicBezTo>
                    <a:cubicBezTo>
                      <a:pt x="120" y="143"/>
                      <a:pt x="120" y="143"/>
                      <a:pt x="120" y="143"/>
                    </a:cubicBezTo>
                    <a:cubicBezTo>
                      <a:pt x="119" y="142"/>
                      <a:pt x="118" y="141"/>
                      <a:pt x="117" y="140"/>
                    </a:cubicBezTo>
                    <a:cubicBezTo>
                      <a:pt x="117" y="140"/>
                      <a:pt x="117" y="140"/>
                      <a:pt x="117" y="140"/>
                    </a:cubicBezTo>
                    <a:close/>
                    <a:moveTo>
                      <a:pt x="120" y="144"/>
                    </a:moveTo>
                    <a:cubicBezTo>
                      <a:pt x="120" y="144"/>
                      <a:pt x="120" y="144"/>
                      <a:pt x="120" y="143"/>
                    </a:cubicBezTo>
                    <a:cubicBezTo>
                      <a:pt x="124" y="138"/>
                      <a:pt x="124" y="131"/>
                      <a:pt x="126" y="124"/>
                    </a:cubicBezTo>
                    <a:cubicBezTo>
                      <a:pt x="127" y="122"/>
                      <a:pt x="127" y="119"/>
                      <a:pt x="128" y="117"/>
                    </a:cubicBezTo>
                    <a:cubicBezTo>
                      <a:pt x="128" y="118"/>
                      <a:pt x="127" y="120"/>
                      <a:pt x="127" y="122"/>
                    </a:cubicBezTo>
                    <a:cubicBezTo>
                      <a:pt x="127" y="126"/>
                      <a:pt x="126" y="130"/>
                      <a:pt x="125" y="133"/>
                    </a:cubicBezTo>
                    <a:cubicBezTo>
                      <a:pt x="124" y="138"/>
                      <a:pt x="123" y="142"/>
                      <a:pt x="122" y="146"/>
                    </a:cubicBezTo>
                    <a:cubicBezTo>
                      <a:pt x="122" y="145"/>
                      <a:pt x="121" y="144"/>
                      <a:pt x="120" y="144"/>
                    </a:cubicBezTo>
                    <a:close/>
                    <a:moveTo>
                      <a:pt x="127" y="133"/>
                    </a:moveTo>
                    <a:cubicBezTo>
                      <a:pt x="128" y="128"/>
                      <a:pt x="130" y="122"/>
                      <a:pt x="131" y="117"/>
                    </a:cubicBezTo>
                    <a:cubicBezTo>
                      <a:pt x="131" y="119"/>
                      <a:pt x="130" y="122"/>
                      <a:pt x="130" y="124"/>
                    </a:cubicBezTo>
                    <a:cubicBezTo>
                      <a:pt x="129" y="131"/>
                      <a:pt x="127" y="138"/>
                      <a:pt x="127" y="146"/>
                    </a:cubicBezTo>
                    <a:cubicBezTo>
                      <a:pt x="127" y="146"/>
                      <a:pt x="127" y="147"/>
                      <a:pt x="128" y="146"/>
                    </a:cubicBezTo>
                    <a:cubicBezTo>
                      <a:pt x="130" y="140"/>
                      <a:pt x="132" y="135"/>
                      <a:pt x="134" y="128"/>
                    </a:cubicBezTo>
                    <a:cubicBezTo>
                      <a:pt x="134" y="125"/>
                      <a:pt x="135" y="122"/>
                      <a:pt x="136" y="120"/>
                    </a:cubicBezTo>
                    <a:cubicBezTo>
                      <a:pt x="136" y="118"/>
                      <a:pt x="137" y="116"/>
                      <a:pt x="138" y="114"/>
                    </a:cubicBezTo>
                    <a:cubicBezTo>
                      <a:pt x="139" y="110"/>
                      <a:pt x="138" y="114"/>
                      <a:pt x="137" y="115"/>
                    </a:cubicBezTo>
                    <a:cubicBezTo>
                      <a:pt x="136" y="121"/>
                      <a:pt x="135" y="128"/>
                      <a:pt x="132" y="134"/>
                    </a:cubicBezTo>
                    <a:cubicBezTo>
                      <a:pt x="131" y="139"/>
                      <a:pt x="129" y="144"/>
                      <a:pt x="129" y="150"/>
                    </a:cubicBezTo>
                    <a:cubicBezTo>
                      <a:pt x="129" y="150"/>
                      <a:pt x="130" y="150"/>
                      <a:pt x="130" y="150"/>
                    </a:cubicBezTo>
                    <a:cubicBezTo>
                      <a:pt x="131" y="144"/>
                      <a:pt x="134" y="139"/>
                      <a:pt x="136" y="134"/>
                    </a:cubicBezTo>
                    <a:cubicBezTo>
                      <a:pt x="137" y="131"/>
                      <a:pt x="137" y="127"/>
                      <a:pt x="138" y="124"/>
                    </a:cubicBezTo>
                    <a:cubicBezTo>
                      <a:pt x="138" y="122"/>
                      <a:pt x="139" y="121"/>
                      <a:pt x="139" y="119"/>
                    </a:cubicBezTo>
                    <a:cubicBezTo>
                      <a:pt x="139" y="120"/>
                      <a:pt x="140" y="115"/>
                      <a:pt x="141" y="114"/>
                    </a:cubicBezTo>
                    <a:cubicBezTo>
                      <a:pt x="141" y="114"/>
                      <a:pt x="141" y="115"/>
                      <a:pt x="141" y="115"/>
                    </a:cubicBezTo>
                    <a:cubicBezTo>
                      <a:pt x="141" y="115"/>
                      <a:pt x="141" y="115"/>
                      <a:pt x="141" y="115"/>
                    </a:cubicBezTo>
                    <a:cubicBezTo>
                      <a:pt x="140" y="121"/>
                      <a:pt x="139" y="127"/>
                      <a:pt x="137" y="133"/>
                    </a:cubicBezTo>
                    <a:cubicBezTo>
                      <a:pt x="136" y="140"/>
                      <a:pt x="134" y="146"/>
                      <a:pt x="132" y="153"/>
                    </a:cubicBezTo>
                    <a:cubicBezTo>
                      <a:pt x="132" y="153"/>
                      <a:pt x="132" y="153"/>
                      <a:pt x="132" y="153"/>
                    </a:cubicBezTo>
                    <a:cubicBezTo>
                      <a:pt x="129" y="152"/>
                      <a:pt x="126" y="149"/>
                      <a:pt x="123" y="147"/>
                    </a:cubicBezTo>
                    <a:cubicBezTo>
                      <a:pt x="126" y="143"/>
                      <a:pt x="126" y="138"/>
                      <a:pt x="127" y="133"/>
                    </a:cubicBezTo>
                    <a:close/>
                    <a:moveTo>
                      <a:pt x="139" y="129"/>
                    </a:moveTo>
                    <a:cubicBezTo>
                      <a:pt x="140" y="124"/>
                      <a:pt x="141" y="120"/>
                      <a:pt x="141" y="115"/>
                    </a:cubicBezTo>
                    <a:cubicBezTo>
                      <a:pt x="142" y="116"/>
                      <a:pt x="143" y="117"/>
                      <a:pt x="143" y="118"/>
                    </a:cubicBezTo>
                    <a:cubicBezTo>
                      <a:pt x="141" y="123"/>
                      <a:pt x="140" y="128"/>
                      <a:pt x="138" y="134"/>
                    </a:cubicBezTo>
                    <a:cubicBezTo>
                      <a:pt x="138" y="132"/>
                      <a:pt x="139" y="130"/>
                      <a:pt x="139" y="129"/>
                    </a:cubicBezTo>
                    <a:close/>
                    <a:moveTo>
                      <a:pt x="147" y="123"/>
                    </a:moveTo>
                    <a:cubicBezTo>
                      <a:pt x="145" y="128"/>
                      <a:pt x="143" y="133"/>
                      <a:pt x="141" y="139"/>
                    </a:cubicBezTo>
                    <a:cubicBezTo>
                      <a:pt x="140" y="140"/>
                      <a:pt x="140" y="142"/>
                      <a:pt x="140" y="143"/>
                    </a:cubicBezTo>
                    <a:cubicBezTo>
                      <a:pt x="142" y="135"/>
                      <a:pt x="144" y="128"/>
                      <a:pt x="144" y="119"/>
                    </a:cubicBezTo>
                    <a:cubicBezTo>
                      <a:pt x="145" y="120"/>
                      <a:pt x="146" y="121"/>
                      <a:pt x="147" y="123"/>
                    </a:cubicBezTo>
                    <a:close/>
                    <a:moveTo>
                      <a:pt x="149" y="127"/>
                    </a:moveTo>
                    <a:cubicBezTo>
                      <a:pt x="148" y="131"/>
                      <a:pt x="147" y="135"/>
                      <a:pt x="146" y="139"/>
                    </a:cubicBezTo>
                    <a:cubicBezTo>
                      <a:pt x="145" y="142"/>
                      <a:pt x="144" y="145"/>
                      <a:pt x="143" y="147"/>
                    </a:cubicBezTo>
                    <a:cubicBezTo>
                      <a:pt x="143" y="148"/>
                      <a:pt x="142" y="149"/>
                      <a:pt x="142" y="150"/>
                    </a:cubicBezTo>
                    <a:cubicBezTo>
                      <a:pt x="142" y="151"/>
                      <a:pt x="142" y="151"/>
                      <a:pt x="142" y="151"/>
                    </a:cubicBezTo>
                    <a:cubicBezTo>
                      <a:pt x="142" y="151"/>
                      <a:pt x="142" y="151"/>
                      <a:pt x="142" y="150"/>
                    </a:cubicBezTo>
                    <a:cubicBezTo>
                      <a:pt x="143" y="145"/>
                      <a:pt x="144" y="139"/>
                      <a:pt x="145" y="134"/>
                    </a:cubicBezTo>
                    <a:cubicBezTo>
                      <a:pt x="146" y="131"/>
                      <a:pt x="147" y="127"/>
                      <a:pt x="147" y="124"/>
                    </a:cubicBezTo>
                    <a:cubicBezTo>
                      <a:pt x="148" y="125"/>
                      <a:pt x="149" y="126"/>
                      <a:pt x="149" y="127"/>
                    </a:cubicBezTo>
                    <a:close/>
                    <a:moveTo>
                      <a:pt x="151" y="130"/>
                    </a:moveTo>
                    <a:cubicBezTo>
                      <a:pt x="150" y="132"/>
                      <a:pt x="150" y="134"/>
                      <a:pt x="149" y="136"/>
                    </a:cubicBezTo>
                    <a:cubicBezTo>
                      <a:pt x="150" y="134"/>
                      <a:pt x="150" y="131"/>
                      <a:pt x="150" y="129"/>
                    </a:cubicBezTo>
                    <a:cubicBezTo>
                      <a:pt x="150" y="129"/>
                      <a:pt x="151" y="129"/>
                      <a:pt x="151" y="130"/>
                    </a:cubicBezTo>
                    <a:cubicBezTo>
                      <a:pt x="151" y="130"/>
                      <a:pt x="151" y="130"/>
                      <a:pt x="151" y="130"/>
                    </a:cubicBezTo>
                    <a:close/>
                    <a:moveTo>
                      <a:pt x="153" y="136"/>
                    </a:moveTo>
                    <a:cubicBezTo>
                      <a:pt x="153" y="138"/>
                      <a:pt x="152" y="141"/>
                      <a:pt x="151" y="143"/>
                    </a:cubicBezTo>
                    <a:cubicBezTo>
                      <a:pt x="151" y="145"/>
                      <a:pt x="151" y="146"/>
                      <a:pt x="150" y="148"/>
                    </a:cubicBezTo>
                    <a:cubicBezTo>
                      <a:pt x="150" y="150"/>
                      <a:pt x="150" y="154"/>
                      <a:pt x="150" y="148"/>
                    </a:cubicBezTo>
                    <a:cubicBezTo>
                      <a:pt x="150" y="143"/>
                      <a:pt x="152" y="138"/>
                      <a:pt x="152" y="133"/>
                    </a:cubicBezTo>
                    <a:cubicBezTo>
                      <a:pt x="153" y="134"/>
                      <a:pt x="153" y="135"/>
                      <a:pt x="153" y="136"/>
                    </a:cubicBezTo>
                    <a:close/>
                    <a:moveTo>
                      <a:pt x="94" y="66"/>
                    </a:moveTo>
                    <a:cubicBezTo>
                      <a:pt x="92" y="70"/>
                      <a:pt x="89" y="75"/>
                      <a:pt x="86" y="78"/>
                    </a:cubicBezTo>
                    <a:cubicBezTo>
                      <a:pt x="88" y="74"/>
                      <a:pt x="90" y="69"/>
                      <a:pt x="91" y="64"/>
                    </a:cubicBezTo>
                    <a:cubicBezTo>
                      <a:pt x="92" y="64"/>
                      <a:pt x="92" y="65"/>
                      <a:pt x="92" y="65"/>
                    </a:cubicBezTo>
                    <a:cubicBezTo>
                      <a:pt x="93" y="66"/>
                      <a:pt x="93" y="66"/>
                      <a:pt x="94" y="66"/>
                    </a:cubicBezTo>
                    <a:close/>
                    <a:moveTo>
                      <a:pt x="7" y="6"/>
                    </a:moveTo>
                    <a:cubicBezTo>
                      <a:pt x="9" y="6"/>
                      <a:pt x="11" y="6"/>
                      <a:pt x="12" y="6"/>
                    </a:cubicBezTo>
                    <a:cubicBezTo>
                      <a:pt x="16" y="6"/>
                      <a:pt x="19" y="5"/>
                      <a:pt x="23" y="3"/>
                    </a:cubicBezTo>
                    <a:cubicBezTo>
                      <a:pt x="28" y="10"/>
                      <a:pt x="34" y="16"/>
                      <a:pt x="39" y="23"/>
                    </a:cubicBezTo>
                    <a:cubicBezTo>
                      <a:pt x="37" y="26"/>
                      <a:pt x="35" y="28"/>
                      <a:pt x="33" y="30"/>
                    </a:cubicBezTo>
                    <a:cubicBezTo>
                      <a:pt x="26" y="25"/>
                      <a:pt x="17" y="23"/>
                      <a:pt x="10" y="18"/>
                    </a:cubicBezTo>
                    <a:cubicBezTo>
                      <a:pt x="11" y="14"/>
                      <a:pt x="10" y="9"/>
                      <a:pt x="7" y="6"/>
                    </a:cubicBezTo>
                    <a:close/>
                    <a:moveTo>
                      <a:pt x="35" y="33"/>
                    </a:moveTo>
                    <a:cubicBezTo>
                      <a:pt x="35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7" y="32"/>
                      <a:pt x="37" y="30"/>
                      <a:pt x="38" y="30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9"/>
                      <a:pt x="38" y="29"/>
                      <a:pt x="38" y="30"/>
                    </a:cubicBezTo>
                    <a:cubicBezTo>
                      <a:pt x="37" y="31"/>
                      <a:pt x="37" y="32"/>
                      <a:pt x="37" y="33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39" y="32"/>
                      <a:pt x="42" y="28"/>
                      <a:pt x="42" y="26"/>
                    </a:cubicBezTo>
                    <a:cubicBezTo>
                      <a:pt x="42" y="30"/>
                      <a:pt x="40" y="33"/>
                      <a:pt x="39" y="36"/>
                    </a:cubicBezTo>
                    <a:cubicBezTo>
                      <a:pt x="39" y="36"/>
                      <a:pt x="40" y="36"/>
                      <a:pt x="40" y="36"/>
                    </a:cubicBezTo>
                    <a:cubicBezTo>
                      <a:pt x="41" y="35"/>
                      <a:pt x="42" y="33"/>
                      <a:pt x="42" y="32"/>
                    </a:cubicBezTo>
                    <a:cubicBezTo>
                      <a:pt x="43" y="30"/>
                      <a:pt x="45" y="25"/>
                      <a:pt x="43" y="31"/>
                    </a:cubicBezTo>
                    <a:cubicBezTo>
                      <a:pt x="43" y="33"/>
                      <a:pt x="42" y="36"/>
                      <a:pt x="41" y="39"/>
                    </a:cubicBezTo>
                    <a:cubicBezTo>
                      <a:pt x="41" y="39"/>
                      <a:pt x="42" y="39"/>
                      <a:pt x="42" y="39"/>
                    </a:cubicBezTo>
                    <a:cubicBezTo>
                      <a:pt x="43" y="37"/>
                      <a:pt x="46" y="34"/>
                      <a:pt x="46" y="31"/>
                    </a:cubicBezTo>
                    <a:cubicBezTo>
                      <a:pt x="45" y="35"/>
                      <a:pt x="44" y="38"/>
                      <a:pt x="43" y="42"/>
                    </a:cubicBezTo>
                    <a:cubicBezTo>
                      <a:pt x="41" y="39"/>
                      <a:pt x="38" y="36"/>
                      <a:pt x="35" y="33"/>
                    </a:cubicBezTo>
                    <a:close/>
                    <a:moveTo>
                      <a:pt x="133" y="153"/>
                    </a:moveTo>
                    <a:cubicBezTo>
                      <a:pt x="133" y="153"/>
                      <a:pt x="133" y="153"/>
                      <a:pt x="133" y="153"/>
                    </a:cubicBezTo>
                    <a:cubicBezTo>
                      <a:pt x="135" y="147"/>
                      <a:pt x="137" y="142"/>
                      <a:pt x="138" y="136"/>
                    </a:cubicBezTo>
                    <a:cubicBezTo>
                      <a:pt x="139" y="132"/>
                      <a:pt x="140" y="129"/>
                      <a:pt x="141" y="126"/>
                    </a:cubicBezTo>
                    <a:cubicBezTo>
                      <a:pt x="142" y="124"/>
                      <a:pt x="142" y="122"/>
                      <a:pt x="143" y="121"/>
                    </a:cubicBezTo>
                    <a:cubicBezTo>
                      <a:pt x="143" y="119"/>
                      <a:pt x="144" y="118"/>
                      <a:pt x="144" y="120"/>
                    </a:cubicBezTo>
                    <a:cubicBezTo>
                      <a:pt x="144" y="131"/>
                      <a:pt x="139" y="141"/>
                      <a:pt x="137" y="152"/>
                    </a:cubicBezTo>
                    <a:cubicBezTo>
                      <a:pt x="137" y="152"/>
                      <a:pt x="137" y="152"/>
                      <a:pt x="137" y="153"/>
                    </a:cubicBezTo>
                    <a:cubicBezTo>
                      <a:pt x="137" y="153"/>
                      <a:pt x="137" y="154"/>
                      <a:pt x="137" y="155"/>
                    </a:cubicBezTo>
                    <a:cubicBezTo>
                      <a:pt x="137" y="155"/>
                      <a:pt x="137" y="155"/>
                      <a:pt x="137" y="155"/>
                    </a:cubicBezTo>
                    <a:cubicBezTo>
                      <a:pt x="135" y="154"/>
                      <a:pt x="134" y="154"/>
                      <a:pt x="133" y="153"/>
                    </a:cubicBezTo>
                    <a:close/>
                    <a:moveTo>
                      <a:pt x="143" y="155"/>
                    </a:moveTo>
                    <a:cubicBezTo>
                      <a:pt x="141" y="155"/>
                      <a:pt x="139" y="155"/>
                      <a:pt x="137" y="155"/>
                    </a:cubicBezTo>
                    <a:cubicBezTo>
                      <a:pt x="137" y="155"/>
                      <a:pt x="137" y="155"/>
                      <a:pt x="137" y="155"/>
                    </a:cubicBezTo>
                    <a:cubicBezTo>
                      <a:pt x="139" y="149"/>
                      <a:pt x="140" y="143"/>
                      <a:pt x="142" y="137"/>
                    </a:cubicBezTo>
                    <a:cubicBezTo>
                      <a:pt x="143" y="135"/>
                      <a:pt x="144" y="133"/>
                      <a:pt x="144" y="131"/>
                    </a:cubicBezTo>
                    <a:cubicBezTo>
                      <a:pt x="145" y="129"/>
                      <a:pt x="145" y="128"/>
                      <a:pt x="146" y="127"/>
                    </a:cubicBezTo>
                    <a:cubicBezTo>
                      <a:pt x="146" y="127"/>
                      <a:pt x="147" y="122"/>
                      <a:pt x="147" y="125"/>
                    </a:cubicBezTo>
                    <a:cubicBezTo>
                      <a:pt x="146" y="129"/>
                      <a:pt x="144" y="132"/>
                      <a:pt x="144" y="136"/>
                    </a:cubicBezTo>
                    <a:cubicBezTo>
                      <a:pt x="143" y="142"/>
                      <a:pt x="142" y="148"/>
                      <a:pt x="141" y="153"/>
                    </a:cubicBezTo>
                    <a:cubicBezTo>
                      <a:pt x="140" y="154"/>
                      <a:pt x="141" y="154"/>
                      <a:pt x="141" y="154"/>
                    </a:cubicBezTo>
                    <a:cubicBezTo>
                      <a:pt x="145" y="145"/>
                      <a:pt x="147" y="136"/>
                      <a:pt x="150" y="127"/>
                    </a:cubicBezTo>
                    <a:cubicBezTo>
                      <a:pt x="150" y="128"/>
                      <a:pt x="150" y="128"/>
                      <a:pt x="150" y="128"/>
                    </a:cubicBezTo>
                    <a:cubicBezTo>
                      <a:pt x="149" y="131"/>
                      <a:pt x="148" y="136"/>
                      <a:pt x="148" y="139"/>
                    </a:cubicBezTo>
                    <a:cubicBezTo>
                      <a:pt x="147" y="143"/>
                      <a:pt x="146" y="146"/>
                      <a:pt x="146" y="149"/>
                    </a:cubicBezTo>
                    <a:cubicBezTo>
                      <a:pt x="145" y="150"/>
                      <a:pt x="144" y="151"/>
                      <a:pt x="145" y="151"/>
                    </a:cubicBezTo>
                    <a:cubicBezTo>
                      <a:pt x="145" y="152"/>
                      <a:pt x="145" y="153"/>
                      <a:pt x="144" y="153"/>
                    </a:cubicBezTo>
                    <a:cubicBezTo>
                      <a:pt x="144" y="154"/>
                      <a:pt x="145" y="154"/>
                      <a:pt x="145" y="153"/>
                    </a:cubicBezTo>
                    <a:cubicBezTo>
                      <a:pt x="148" y="146"/>
                      <a:pt x="149" y="139"/>
                      <a:pt x="151" y="131"/>
                    </a:cubicBezTo>
                    <a:cubicBezTo>
                      <a:pt x="152" y="132"/>
                      <a:pt x="152" y="132"/>
                      <a:pt x="152" y="132"/>
                    </a:cubicBezTo>
                    <a:cubicBezTo>
                      <a:pt x="152" y="133"/>
                      <a:pt x="151" y="135"/>
                      <a:pt x="151" y="136"/>
                    </a:cubicBezTo>
                    <a:cubicBezTo>
                      <a:pt x="151" y="138"/>
                      <a:pt x="151" y="140"/>
                      <a:pt x="150" y="142"/>
                    </a:cubicBezTo>
                    <a:cubicBezTo>
                      <a:pt x="150" y="145"/>
                      <a:pt x="149" y="149"/>
                      <a:pt x="149" y="152"/>
                    </a:cubicBezTo>
                    <a:cubicBezTo>
                      <a:pt x="149" y="153"/>
                      <a:pt x="150" y="153"/>
                      <a:pt x="150" y="152"/>
                    </a:cubicBezTo>
                    <a:cubicBezTo>
                      <a:pt x="151" y="147"/>
                      <a:pt x="153" y="142"/>
                      <a:pt x="153" y="137"/>
                    </a:cubicBezTo>
                    <a:cubicBezTo>
                      <a:pt x="155" y="146"/>
                      <a:pt x="153" y="154"/>
                      <a:pt x="143" y="1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2" name="Freeform 139"/>
              <p:cNvSpPr>
                <a:spLocks noEditPoints="1"/>
              </p:cNvSpPr>
              <p:nvPr/>
            </p:nvSpPr>
            <p:spPr bwMode="auto">
              <a:xfrm>
                <a:off x="2124623" y="1375484"/>
                <a:ext cx="306517" cy="310615"/>
              </a:xfrm>
              <a:custGeom>
                <a:avLst/>
                <a:gdLst>
                  <a:gd name="T0" fmla="*/ 14 w 158"/>
                  <a:gd name="T1" fmla="*/ 4 h 160"/>
                  <a:gd name="T2" fmla="*/ 94 w 158"/>
                  <a:gd name="T3" fmla="*/ 115 h 160"/>
                  <a:gd name="T4" fmla="*/ 124 w 158"/>
                  <a:gd name="T5" fmla="*/ 96 h 160"/>
                  <a:gd name="T6" fmla="*/ 47 w 158"/>
                  <a:gd name="T7" fmla="*/ 30 h 160"/>
                  <a:gd name="T8" fmla="*/ 42 w 158"/>
                  <a:gd name="T9" fmla="*/ 32 h 160"/>
                  <a:gd name="T10" fmla="*/ 57 w 158"/>
                  <a:gd name="T11" fmla="*/ 37 h 160"/>
                  <a:gd name="T12" fmla="*/ 58 w 158"/>
                  <a:gd name="T13" fmla="*/ 55 h 160"/>
                  <a:gd name="T14" fmla="*/ 60 w 158"/>
                  <a:gd name="T15" fmla="*/ 57 h 160"/>
                  <a:gd name="T16" fmla="*/ 63 w 158"/>
                  <a:gd name="T17" fmla="*/ 57 h 160"/>
                  <a:gd name="T18" fmla="*/ 113 w 158"/>
                  <a:gd name="T19" fmla="*/ 109 h 160"/>
                  <a:gd name="T20" fmla="*/ 130 w 158"/>
                  <a:gd name="T21" fmla="*/ 147 h 160"/>
                  <a:gd name="T22" fmla="*/ 122 w 158"/>
                  <a:gd name="T23" fmla="*/ 134 h 160"/>
                  <a:gd name="T24" fmla="*/ 123 w 158"/>
                  <a:gd name="T25" fmla="*/ 144 h 160"/>
                  <a:gd name="T26" fmla="*/ 128 w 158"/>
                  <a:gd name="T27" fmla="*/ 136 h 160"/>
                  <a:gd name="T28" fmla="*/ 127 w 158"/>
                  <a:gd name="T29" fmla="*/ 99 h 160"/>
                  <a:gd name="T30" fmla="*/ 85 w 158"/>
                  <a:gd name="T31" fmla="*/ 96 h 160"/>
                  <a:gd name="T32" fmla="*/ 101 w 158"/>
                  <a:gd name="T33" fmla="*/ 74 h 160"/>
                  <a:gd name="T34" fmla="*/ 100 w 158"/>
                  <a:gd name="T35" fmla="*/ 77 h 160"/>
                  <a:gd name="T36" fmla="*/ 93 w 158"/>
                  <a:gd name="T37" fmla="*/ 84 h 160"/>
                  <a:gd name="T38" fmla="*/ 100 w 158"/>
                  <a:gd name="T39" fmla="*/ 118 h 160"/>
                  <a:gd name="T40" fmla="*/ 100 w 158"/>
                  <a:gd name="T41" fmla="*/ 82 h 160"/>
                  <a:gd name="T42" fmla="*/ 97 w 158"/>
                  <a:gd name="T43" fmla="*/ 114 h 160"/>
                  <a:gd name="T44" fmla="*/ 90 w 158"/>
                  <a:gd name="T45" fmla="*/ 99 h 160"/>
                  <a:gd name="T46" fmla="*/ 107 w 158"/>
                  <a:gd name="T47" fmla="*/ 127 h 160"/>
                  <a:gd name="T48" fmla="*/ 108 w 158"/>
                  <a:gd name="T49" fmla="*/ 103 h 160"/>
                  <a:gd name="T50" fmla="*/ 107 w 158"/>
                  <a:gd name="T51" fmla="*/ 126 h 160"/>
                  <a:gd name="T52" fmla="*/ 102 w 158"/>
                  <a:gd name="T53" fmla="*/ 112 h 160"/>
                  <a:gd name="T54" fmla="*/ 111 w 158"/>
                  <a:gd name="T55" fmla="*/ 83 h 160"/>
                  <a:gd name="T56" fmla="*/ 57 w 158"/>
                  <a:gd name="T57" fmla="*/ 61 h 160"/>
                  <a:gd name="T58" fmla="*/ 65 w 158"/>
                  <a:gd name="T59" fmla="*/ 56 h 160"/>
                  <a:gd name="T60" fmla="*/ 58 w 158"/>
                  <a:gd name="T61" fmla="*/ 61 h 160"/>
                  <a:gd name="T62" fmla="*/ 68 w 158"/>
                  <a:gd name="T63" fmla="*/ 74 h 160"/>
                  <a:gd name="T64" fmla="*/ 66 w 158"/>
                  <a:gd name="T65" fmla="*/ 69 h 160"/>
                  <a:gd name="T66" fmla="*/ 74 w 158"/>
                  <a:gd name="T67" fmla="*/ 83 h 160"/>
                  <a:gd name="T68" fmla="*/ 83 w 158"/>
                  <a:gd name="T69" fmla="*/ 80 h 160"/>
                  <a:gd name="T70" fmla="*/ 88 w 158"/>
                  <a:gd name="T71" fmla="*/ 62 h 160"/>
                  <a:gd name="T72" fmla="*/ 85 w 158"/>
                  <a:gd name="T73" fmla="*/ 60 h 160"/>
                  <a:gd name="T74" fmla="*/ 76 w 158"/>
                  <a:gd name="T75" fmla="*/ 52 h 160"/>
                  <a:gd name="T76" fmla="*/ 45 w 158"/>
                  <a:gd name="T77" fmla="*/ 45 h 160"/>
                  <a:gd name="T78" fmla="*/ 57 w 158"/>
                  <a:gd name="T79" fmla="*/ 38 h 160"/>
                  <a:gd name="T80" fmla="*/ 89 w 158"/>
                  <a:gd name="T81" fmla="*/ 89 h 160"/>
                  <a:gd name="T82" fmla="*/ 107 w 158"/>
                  <a:gd name="T83" fmla="*/ 129 h 160"/>
                  <a:gd name="T84" fmla="*/ 107 w 158"/>
                  <a:gd name="T85" fmla="*/ 129 h 160"/>
                  <a:gd name="T86" fmla="*/ 120 w 158"/>
                  <a:gd name="T87" fmla="*/ 144 h 160"/>
                  <a:gd name="T88" fmla="*/ 131 w 158"/>
                  <a:gd name="T89" fmla="*/ 118 h 160"/>
                  <a:gd name="T90" fmla="*/ 129 w 158"/>
                  <a:gd name="T91" fmla="*/ 150 h 160"/>
                  <a:gd name="T92" fmla="*/ 132 w 158"/>
                  <a:gd name="T93" fmla="*/ 153 h 160"/>
                  <a:gd name="T94" fmla="*/ 146 w 158"/>
                  <a:gd name="T95" fmla="*/ 123 h 160"/>
                  <a:gd name="T96" fmla="*/ 141 w 158"/>
                  <a:gd name="T97" fmla="*/ 152 h 160"/>
                  <a:gd name="T98" fmla="*/ 151 w 158"/>
                  <a:gd name="T99" fmla="*/ 131 h 160"/>
                  <a:gd name="T100" fmla="*/ 91 w 158"/>
                  <a:gd name="T101" fmla="*/ 65 h 160"/>
                  <a:gd name="T102" fmla="*/ 7 w 158"/>
                  <a:gd name="T103" fmla="*/ 6 h 160"/>
                  <a:gd name="T104" fmla="*/ 42 w 158"/>
                  <a:gd name="T105" fmla="*/ 27 h 160"/>
                  <a:gd name="T106" fmla="*/ 35 w 158"/>
                  <a:gd name="T107" fmla="*/ 33 h 160"/>
                  <a:gd name="T108" fmla="*/ 136 w 158"/>
                  <a:gd name="T109" fmla="*/ 155 h 160"/>
                  <a:gd name="T110" fmla="*/ 146 w 158"/>
                  <a:gd name="T111" fmla="*/ 125 h 160"/>
                  <a:gd name="T112" fmla="*/ 144 w 158"/>
                  <a:gd name="T113" fmla="*/ 154 h 160"/>
                  <a:gd name="T114" fmla="*/ 142 w 158"/>
                  <a:gd name="T115" fmla="*/ 15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8" h="160">
                    <a:moveTo>
                      <a:pt x="157" y="142"/>
                    </a:moveTo>
                    <a:cubicBezTo>
                      <a:pt x="156" y="131"/>
                      <a:pt x="149" y="122"/>
                      <a:pt x="143" y="114"/>
                    </a:cubicBezTo>
                    <a:cubicBezTo>
                      <a:pt x="134" y="103"/>
                      <a:pt x="125" y="93"/>
                      <a:pt x="115" y="84"/>
                    </a:cubicBezTo>
                    <a:cubicBezTo>
                      <a:pt x="93" y="61"/>
                      <a:pt x="68" y="40"/>
                      <a:pt x="41" y="23"/>
                    </a:cubicBezTo>
                    <a:cubicBezTo>
                      <a:pt x="41" y="23"/>
                      <a:pt x="41" y="22"/>
                      <a:pt x="41" y="22"/>
                    </a:cubicBezTo>
                    <a:cubicBezTo>
                      <a:pt x="36" y="15"/>
                      <a:pt x="30" y="9"/>
                      <a:pt x="25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1"/>
                      <a:pt x="23" y="0"/>
                      <a:pt x="23" y="1"/>
                    </a:cubicBezTo>
                    <a:cubicBezTo>
                      <a:pt x="20" y="2"/>
                      <a:pt x="17" y="4"/>
                      <a:pt x="14" y="4"/>
                    </a:cubicBezTo>
                    <a:cubicBezTo>
                      <a:pt x="10" y="4"/>
                      <a:pt x="6" y="3"/>
                      <a:pt x="4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1" y="1"/>
                      <a:pt x="0" y="2"/>
                      <a:pt x="1" y="3"/>
                    </a:cubicBezTo>
                    <a:cubicBezTo>
                      <a:pt x="5" y="7"/>
                      <a:pt x="9" y="13"/>
                      <a:pt x="6" y="18"/>
                    </a:cubicBezTo>
                    <a:cubicBezTo>
                      <a:pt x="5" y="19"/>
                      <a:pt x="6" y="20"/>
                      <a:pt x="7" y="20"/>
                    </a:cubicBezTo>
                    <a:cubicBezTo>
                      <a:pt x="15" y="25"/>
                      <a:pt x="24" y="28"/>
                      <a:pt x="31" y="33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42" y="45"/>
                      <a:pt x="51" y="57"/>
                      <a:pt x="60" y="69"/>
                    </a:cubicBezTo>
                    <a:cubicBezTo>
                      <a:pt x="72" y="84"/>
                      <a:pt x="83" y="99"/>
                      <a:pt x="94" y="115"/>
                    </a:cubicBezTo>
                    <a:cubicBezTo>
                      <a:pt x="103" y="127"/>
                      <a:pt x="110" y="140"/>
                      <a:pt x="121" y="150"/>
                    </a:cubicBezTo>
                    <a:cubicBezTo>
                      <a:pt x="128" y="155"/>
                      <a:pt x="136" y="160"/>
                      <a:pt x="145" y="158"/>
                    </a:cubicBezTo>
                    <a:cubicBezTo>
                      <a:pt x="153" y="157"/>
                      <a:pt x="158" y="150"/>
                      <a:pt x="157" y="142"/>
                    </a:cubicBezTo>
                    <a:close/>
                    <a:moveTo>
                      <a:pt x="116" y="140"/>
                    </a:moveTo>
                    <a:cubicBezTo>
                      <a:pt x="114" y="138"/>
                      <a:pt x="113" y="137"/>
                      <a:pt x="112" y="136"/>
                    </a:cubicBezTo>
                    <a:cubicBezTo>
                      <a:pt x="115" y="130"/>
                      <a:pt x="117" y="123"/>
                      <a:pt x="118" y="117"/>
                    </a:cubicBezTo>
                    <a:cubicBezTo>
                      <a:pt x="119" y="113"/>
                      <a:pt x="120" y="109"/>
                      <a:pt x="121" y="106"/>
                    </a:cubicBezTo>
                    <a:cubicBezTo>
                      <a:pt x="121" y="103"/>
                      <a:pt x="123" y="99"/>
                      <a:pt x="124" y="96"/>
                    </a:cubicBezTo>
                    <a:cubicBezTo>
                      <a:pt x="124" y="96"/>
                      <a:pt x="124" y="96"/>
                      <a:pt x="124" y="96"/>
                    </a:cubicBezTo>
                    <a:cubicBezTo>
                      <a:pt x="123" y="111"/>
                      <a:pt x="117" y="125"/>
                      <a:pt x="116" y="140"/>
                    </a:cubicBezTo>
                    <a:cubicBezTo>
                      <a:pt x="116" y="140"/>
                      <a:pt x="116" y="140"/>
                      <a:pt x="116" y="140"/>
                    </a:cubicBezTo>
                    <a:close/>
                    <a:moveTo>
                      <a:pt x="46" y="30"/>
                    </a:moveTo>
                    <a:cubicBezTo>
                      <a:pt x="45" y="32"/>
                      <a:pt x="42" y="36"/>
                      <a:pt x="42" y="38"/>
                    </a:cubicBezTo>
                    <a:cubicBezTo>
                      <a:pt x="42" y="35"/>
                      <a:pt x="44" y="32"/>
                      <a:pt x="45" y="28"/>
                    </a:cubicBezTo>
                    <a:cubicBezTo>
                      <a:pt x="46" y="29"/>
                      <a:pt x="48" y="30"/>
                      <a:pt x="49" y="31"/>
                    </a:cubicBezTo>
                    <a:cubicBezTo>
                      <a:pt x="49" y="31"/>
                      <a:pt x="49" y="31"/>
                      <a:pt x="49" y="31"/>
                    </a:cubicBezTo>
                    <a:cubicBezTo>
                      <a:pt x="47" y="34"/>
                      <a:pt x="45" y="38"/>
                      <a:pt x="44" y="41"/>
                    </a:cubicBezTo>
                    <a:cubicBezTo>
                      <a:pt x="45" y="38"/>
                      <a:pt x="46" y="34"/>
                      <a:pt x="47" y="30"/>
                    </a:cubicBezTo>
                    <a:cubicBezTo>
                      <a:pt x="47" y="30"/>
                      <a:pt x="47" y="30"/>
                      <a:pt x="46" y="30"/>
                    </a:cubicBezTo>
                    <a:close/>
                    <a:moveTo>
                      <a:pt x="39" y="28"/>
                    </a:moveTo>
                    <a:cubicBezTo>
                      <a:pt x="39" y="27"/>
                      <a:pt x="40" y="26"/>
                      <a:pt x="41" y="25"/>
                    </a:cubicBezTo>
                    <a:cubicBezTo>
                      <a:pt x="41" y="26"/>
                      <a:pt x="41" y="26"/>
                      <a:pt x="42" y="26"/>
                    </a:cubicBezTo>
                    <a:cubicBezTo>
                      <a:pt x="41" y="27"/>
                      <a:pt x="40" y="29"/>
                      <a:pt x="39" y="30"/>
                    </a:cubicBezTo>
                    <a:cubicBezTo>
                      <a:pt x="36" y="36"/>
                      <a:pt x="39" y="30"/>
                      <a:pt x="39" y="28"/>
                    </a:cubicBezTo>
                    <a:cubicBezTo>
                      <a:pt x="39" y="28"/>
                      <a:pt x="39" y="28"/>
                      <a:pt x="39" y="28"/>
                    </a:cubicBezTo>
                    <a:close/>
                    <a:moveTo>
                      <a:pt x="44" y="28"/>
                    </a:moveTo>
                    <a:cubicBezTo>
                      <a:pt x="43" y="29"/>
                      <a:pt x="42" y="31"/>
                      <a:pt x="42" y="32"/>
                    </a:cubicBezTo>
                    <a:cubicBezTo>
                      <a:pt x="41" y="33"/>
                      <a:pt x="39" y="37"/>
                      <a:pt x="40" y="34"/>
                    </a:cubicBezTo>
                    <a:cubicBezTo>
                      <a:pt x="41" y="32"/>
                      <a:pt x="42" y="29"/>
                      <a:pt x="43" y="27"/>
                    </a:cubicBezTo>
                    <a:cubicBezTo>
                      <a:pt x="43" y="27"/>
                      <a:pt x="44" y="27"/>
                      <a:pt x="44" y="28"/>
                    </a:cubicBezTo>
                    <a:close/>
                    <a:moveTo>
                      <a:pt x="52" y="33"/>
                    </a:moveTo>
                    <a:cubicBezTo>
                      <a:pt x="50" y="37"/>
                      <a:pt x="48" y="40"/>
                      <a:pt x="46" y="43"/>
                    </a:cubicBezTo>
                    <a:cubicBezTo>
                      <a:pt x="47" y="41"/>
                      <a:pt x="48" y="35"/>
                      <a:pt x="50" y="32"/>
                    </a:cubicBezTo>
                    <a:cubicBezTo>
                      <a:pt x="50" y="32"/>
                      <a:pt x="50" y="32"/>
                      <a:pt x="50" y="32"/>
                    </a:cubicBezTo>
                    <a:cubicBezTo>
                      <a:pt x="50" y="32"/>
                      <a:pt x="51" y="33"/>
                      <a:pt x="52" y="33"/>
                    </a:cubicBezTo>
                    <a:close/>
                    <a:moveTo>
                      <a:pt x="57" y="37"/>
                    </a:moveTo>
                    <a:cubicBezTo>
                      <a:pt x="55" y="41"/>
                      <a:pt x="53" y="45"/>
                      <a:pt x="51" y="49"/>
                    </a:cubicBezTo>
                    <a:cubicBezTo>
                      <a:pt x="53" y="46"/>
                      <a:pt x="54" y="40"/>
                      <a:pt x="55" y="35"/>
                    </a:cubicBezTo>
                    <a:cubicBezTo>
                      <a:pt x="56" y="36"/>
                      <a:pt x="56" y="36"/>
                      <a:pt x="57" y="37"/>
                    </a:cubicBezTo>
                    <a:close/>
                    <a:moveTo>
                      <a:pt x="60" y="39"/>
                    </a:moveTo>
                    <a:cubicBezTo>
                      <a:pt x="58" y="44"/>
                      <a:pt x="56" y="49"/>
                      <a:pt x="54" y="54"/>
                    </a:cubicBezTo>
                    <a:cubicBezTo>
                      <a:pt x="56" y="49"/>
                      <a:pt x="57" y="43"/>
                      <a:pt x="58" y="38"/>
                    </a:cubicBezTo>
                    <a:cubicBezTo>
                      <a:pt x="59" y="38"/>
                      <a:pt x="60" y="39"/>
                      <a:pt x="60" y="39"/>
                    </a:cubicBezTo>
                    <a:close/>
                    <a:moveTo>
                      <a:pt x="64" y="42"/>
                    </a:moveTo>
                    <a:cubicBezTo>
                      <a:pt x="61" y="46"/>
                      <a:pt x="60" y="51"/>
                      <a:pt x="58" y="55"/>
                    </a:cubicBezTo>
                    <a:cubicBezTo>
                      <a:pt x="57" y="57"/>
                      <a:pt x="57" y="57"/>
                      <a:pt x="57" y="55"/>
                    </a:cubicBezTo>
                    <a:cubicBezTo>
                      <a:pt x="57" y="53"/>
                      <a:pt x="58" y="52"/>
                      <a:pt x="58" y="50"/>
                    </a:cubicBezTo>
                    <a:cubicBezTo>
                      <a:pt x="59" y="47"/>
                      <a:pt x="60" y="43"/>
                      <a:pt x="61" y="40"/>
                    </a:cubicBezTo>
                    <a:cubicBezTo>
                      <a:pt x="62" y="41"/>
                      <a:pt x="63" y="41"/>
                      <a:pt x="64" y="42"/>
                    </a:cubicBezTo>
                    <a:close/>
                    <a:moveTo>
                      <a:pt x="67" y="45"/>
                    </a:moveTo>
                    <a:cubicBezTo>
                      <a:pt x="67" y="45"/>
                      <a:pt x="67" y="45"/>
                      <a:pt x="67" y="45"/>
                    </a:cubicBezTo>
                    <a:cubicBezTo>
                      <a:pt x="66" y="47"/>
                      <a:pt x="65" y="49"/>
                      <a:pt x="63" y="51"/>
                    </a:cubicBezTo>
                    <a:cubicBezTo>
                      <a:pt x="62" y="53"/>
                      <a:pt x="62" y="54"/>
                      <a:pt x="61" y="56"/>
                    </a:cubicBezTo>
                    <a:cubicBezTo>
                      <a:pt x="61" y="56"/>
                      <a:pt x="60" y="56"/>
                      <a:pt x="60" y="57"/>
                    </a:cubicBezTo>
                    <a:cubicBezTo>
                      <a:pt x="62" y="52"/>
                      <a:pt x="63" y="47"/>
                      <a:pt x="64" y="43"/>
                    </a:cubicBezTo>
                    <a:cubicBezTo>
                      <a:pt x="65" y="43"/>
                      <a:pt x="66" y="44"/>
                      <a:pt x="67" y="45"/>
                    </a:cubicBezTo>
                    <a:close/>
                    <a:moveTo>
                      <a:pt x="73" y="49"/>
                    </a:moveTo>
                    <a:cubicBezTo>
                      <a:pt x="71" y="51"/>
                      <a:pt x="70" y="53"/>
                      <a:pt x="69" y="56"/>
                    </a:cubicBezTo>
                    <a:cubicBezTo>
                      <a:pt x="68" y="57"/>
                      <a:pt x="67" y="59"/>
                      <a:pt x="67" y="60"/>
                    </a:cubicBezTo>
                    <a:cubicBezTo>
                      <a:pt x="66" y="62"/>
                      <a:pt x="64" y="64"/>
                      <a:pt x="64" y="66"/>
                    </a:cubicBezTo>
                    <a:cubicBezTo>
                      <a:pt x="64" y="59"/>
                      <a:pt x="68" y="53"/>
                      <a:pt x="70" y="47"/>
                    </a:cubicBezTo>
                    <a:cubicBezTo>
                      <a:pt x="70" y="47"/>
                      <a:pt x="70" y="47"/>
                      <a:pt x="69" y="47"/>
                    </a:cubicBezTo>
                    <a:cubicBezTo>
                      <a:pt x="67" y="50"/>
                      <a:pt x="65" y="54"/>
                      <a:pt x="63" y="57"/>
                    </a:cubicBezTo>
                    <a:cubicBezTo>
                      <a:pt x="64" y="56"/>
                      <a:pt x="64" y="55"/>
                      <a:pt x="64" y="55"/>
                    </a:cubicBezTo>
                    <a:cubicBezTo>
                      <a:pt x="66" y="52"/>
                      <a:pt x="67" y="48"/>
                      <a:pt x="68" y="45"/>
                    </a:cubicBezTo>
                    <a:cubicBezTo>
                      <a:pt x="70" y="47"/>
                      <a:pt x="71" y="48"/>
                      <a:pt x="73" y="49"/>
                    </a:cubicBezTo>
                    <a:close/>
                    <a:moveTo>
                      <a:pt x="75" y="51"/>
                    </a:moveTo>
                    <a:cubicBezTo>
                      <a:pt x="73" y="55"/>
                      <a:pt x="71" y="58"/>
                      <a:pt x="69" y="62"/>
                    </a:cubicBezTo>
                    <a:cubicBezTo>
                      <a:pt x="71" y="58"/>
                      <a:pt x="72" y="54"/>
                      <a:pt x="73" y="50"/>
                    </a:cubicBezTo>
                    <a:cubicBezTo>
                      <a:pt x="74" y="50"/>
                      <a:pt x="75" y="51"/>
                      <a:pt x="75" y="51"/>
                    </a:cubicBezTo>
                    <a:close/>
                    <a:moveTo>
                      <a:pt x="119" y="91"/>
                    </a:moveTo>
                    <a:cubicBezTo>
                      <a:pt x="117" y="97"/>
                      <a:pt x="115" y="103"/>
                      <a:pt x="113" y="109"/>
                    </a:cubicBezTo>
                    <a:cubicBezTo>
                      <a:pt x="112" y="112"/>
                      <a:pt x="111" y="115"/>
                      <a:pt x="110" y="118"/>
                    </a:cubicBezTo>
                    <a:cubicBezTo>
                      <a:pt x="113" y="108"/>
                      <a:pt x="115" y="98"/>
                      <a:pt x="116" y="88"/>
                    </a:cubicBezTo>
                    <a:cubicBezTo>
                      <a:pt x="117" y="89"/>
                      <a:pt x="118" y="90"/>
                      <a:pt x="119" y="91"/>
                    </a:cubicBezTo>
                    <a:close/>
                    <a:moveTo>
                      <a:pt x="140" y="115"/>
                    </a:moveTo>
                    <a:cubicBezTo>
                      <a:pt x="138" y="121"/>
                      <a:pt x="137" y="127"/>
                      <a:pt x="135" y="133"/>
                    </a:cubicBezTo>
                    <a:cubicBezTo>
                      <a:pt x="134" y="136"/>
                      <a:pt x="133" y="139"/>
                      <a:pt x="131" y="143"/>
                    </a:cubicBezTo>
                    <a:cubicBezTo>
                      <a:pt x="131" y="144"/>
                      <a:pt x="130" y="146"/>
                      <a:pt x="130" y="147"/>
                    </a:cubicBezTo>
                    <a:cubicBezTo>
                      <a:pt x="130" y="147"/>
                      <a:pt x="129" y="147"/>
                      <a:pt x="129" y="148"/>
                    </a:cubicBezTo>
                    <a:cubicBezTo>
                      <a:pt x="129" y="147"/>
                      <a:pt x="129" y="147"/>
                      <a:pt x="130" y="147"/>
                    </a:cubicBezTo>
                    <a:cubicBezTo>
                      <a:pt x="130" y="141"/>
                      <a:pt x="133" y="136"/>
                      <a:pt x="134" y="130"/>
                    </a:cubicBezTo>
                    <a:cubicBezTo>
                      <a:pt x="136" y="125"/>
                      <a:pt x="138" y="119"/>
                      <a:pt x="139" y="113"/>
                    </a:cubicBezTo>
                    <a:cubicBezTo>
                      <a:pt x="139" y="113"/>
                      <a:pt x="139" y="114"/>
                      <a:pt x="140" y="115"/>
                    </a:cubicBezTo>
                    <a:close/>
                    <a:moveTo>
                      <a:pt x="130" y="103"/>
                    </a:moveTo>
                    <a:cubicBezTo>
                      <a:pt x="128" y="109"/>
                      <a:pt x="127" y="114"/>
                      <a:pt x="126" y="120"/>
                    </a:cubicBezTo>
                    <a:cubicBezTo>
                      <a:pt x="125" y="124"/>
                      <a:pt x="124" y="127"/>
                      <a:pt x="123" y="130"/>
                    </a:cubicBezTo>
                    <a:cubicBezTo>
                      <a:pt x="122" y="134"/>
                      <a:pt x="122" y="138"/>
                      <a:pt x="121" y="141"/>
                    </a:cubicBezTo>
                    <a:cubicBezTo>
                      <a:pt x="120" y="144"/>
                      <a:pt x="120" y="142"/>
                      <a:pt x="121" y="141"/>
                    </a:cubicBezTo>
                    <a:cubicBezTo>
                      <a:pt x="121" y="139"/>
                      <a:pt x="121" y="136"/>
                      <a:pt x="122" y="134"/>
                    </a:cubicBezTo>
                    <a:cubicBezTo>
                      <a:pt x="123" y="131"/>
                      <a:pt x="124" y="127"/>
                      <a:pt x="125" y="123"/>
                    </a:cubicBezTo>
                    <a:cubicBezTo>
                      <a:pt x="127" y="116"/>
                      <a:pt x="127" y="108"/>
                      <a:pt x="128" y="100"/>
                    </a:cubicBezTo>
                    <a:cubicBezTo>
                      <a:pt x="128" y="101"/>
                      <a:pt x="129" y="102"/>
                      <a:pt x="130" y="103"/>
                    </a:cubicBezTo>
                    <a:close/>
                    <a:moveTo>
                      <a:pt x="131" y="104"/>
                    </a:moveTo>
                    <a:cubicBezTo>
                      <a:pt x="132" y="105"/>
                      <a:pt x="132" y="106"/>
                      <a:pt x="133" y="106"/>
                    </a:cubicBezTo>
                    <a:cubicBezTo>
                      <a:pt x="132" y="114"/>
                      <a:pt x="129" y="121"/>
                      <a:pt x="127" y="128"/>
                    </a:cubicBezTo>
                    <a:cubicBezTo>
                      <a:pt x="126" y="131"/>
                      <a:pt x="126" y="134"/>
                      <a:pt x="125" y="137"/>
                    </a:cubicBezTo>
                    <a:cubicBezTo>
                      <a:pt x="125" y="139"/>
                      <a:pt x="125" y="140"/>
                      <a:pt x="124" y="141"/>
                    </a:cubicBezTo>
                    <a:cubicBezTo>
                      <a:pt x="124" y="143"/>
                      <a:pt x="123" y="148"/>
                      <a:pt x="123" y="144"/>
                    </a:cubicBezTo>
                    <a:cubicBezTo>
                      <a:pt x="125" y="137"/>
                      <a:pt x="127" y="130"/>
                      <a:pt x="128" y="122"/>
                    </a:cubicBezTo>
                    <a:cubicBezTo>
                      <a:pt x="128" y="119"/>
                      <a:pt x="128" y="115"/>
                      <a:pt x="129" y="111"/>
                    </a:cubicBezTo>
                    <a:cubicBezTo>
                      <a:pt x="129" y="109"/>
                      <a:pt x="130" y="106"/>
                      <a:pt x="131" y="104"/>
                    </a:cubicBezTo>
                    <a:close/>
                    <a:moveTo>
                      <a:pt x="133" y="109"/>
                    </a:moveTo>
                    <a:cubicBezTo>
                      <a:pt x="134" y="109"/>
                      <a:pt x="134" y="108"/>
                      <a:pt x="134" y="108"/>
                    </a:cubicBezTo>
                    <a:cubicBezTo>
                      <a:pt x="134" y="108"/>
                      <a:pt x="134" y="107"/>
                      <a:pt x="134" y="107"/>
                    </a:cubicBezTo>
                    <a:cubicBezTo>
                      <a:pt x="135" y="109"/>
                      <a:pt x="136" y="110"/>
                      <a:pt x="138" y="112"/>
                    </a:cubicBezTo>
                    <a:cubicBezTo>
                      <a:pt x="133" y="123"/>
                      <a:pt x="132" y="134"/>
                      <a:pt x="127" y="145"/>
                    </a:cubicBezTo>
                    <a:cubicBezTo>
                      <a:pt x="128" y="143"/>
                      <a:pt x="128" y="139"/>
                      <a:pt x="128" y="136"/>
                    </a:cubicBezTo>
                    <a:cubicBezTo>
                      <a:pt x="129" y="133"/>
                      <a:pt x="129" y="130"/>
                      <a:pt x="130" y="126"/>
                    </a:cubicBezTo>
                    <a:cubicBezTo>
                      <a:pt x="131" y="121"/>
                      <a:pt x="132" y="115"/>
                      <a:pt x="133" y="109"/>
                    </a:cubicBezTo>
                    <a:close/>
                    <a:moveTo>
                      <a:pt x="127" y="99"/>
                    </a:moveTo>
                    <a:cubicBezTo>
                      <a:pt x="124" y="106"/>
                      <a:pt x="123" y="113"/>
                      <a:pt x="122" y="119"/>
                    </a:cubicBezTo>
                    <a:cubicBezTo>
                      <a:pt x="121" y="123"/>
                      <a:pt x="120" y="127"/>
                      <a:pt x="119" y="131"/>
                    </a:cubicBezTo>
                    <a:cubicBezTo>
                      <a:pt x="118" y="133"/>
                      <a:pt x="118" y="135"/>
                      <a:pt x="117" y="137"/>
                    </a:cubicBezTo>
                    <a:cubicBezTo>
                      <a:pt x="116" y="141"/>
                      <a:pt x="117" y="137"/>
                      <a:pt x="117" y="136"/>
                    </a:cubicBezTo>
                    <a:cubicBezTo>
                      <a:pt x="118" y="123"/>
                      <a:pt x="123" y="110"/>
                      <a:pt x="124" y="97"/>
                    </a:cubicBezTo>
                    <a:cubicBezTo>
                      <a:pt x="125" y="98"/>
                      <a:pt x="126" y="99"/>
                      <a:pt x="127" y="99"/>
                    </a:cubicBezTo>
                    <a:close/>
                    <a:moveTo>
                      <a:pt x="123" y="95"/>
                    </a:moveTo>
                    <a:cubicBezTo>
                      <a:pt x="121" y="101"/>
                      <a:pt x="119" y="107"/>
                      <a:pt x="118" y="113"/>
                    </a:cubicBezTo>
                    <a:cubicBezTo>
                      <a:pt x="117" y="117"/>
                      <a:pt x="117" y="120"/>
                      <a:pt x="116" y="124"/>
                    </a:cubicBezTo>
                    <a:cubicBezTo>
                      <a:pt x="115" y="126"/>
                      <a:pt x="114" y="128"/>
                      <a:pt x="114" y="130"/>
                    </a:cubicBezTo>
                    <a:cubicBezTo>
                      <a:pt x="115" y="124"/>
                      <a:pt x="115" y="118"/>
                      <a:pt x="117" y="112"/>
                    </a:cubicBezTo>
                    <a:cubicBezTo>
                      <a:pt x="118" y="109"/>
                      <a:pt x="118" y="105"/>
                      <a:pt x="119" y="101"/>
                    </a:cubicBezTo>
                    <a:cubicBezTo>
                      <a:pt x="119" y="98"/>
                      <a:pt x="120" y="95"/>
                      <a:pt x="120" y="92"/>
                    </a:cubicBezTo>
                    <a:cubicBezTo>
                      <a:pt x="121" y="93"/>
                      <a:pt x="122" y="94"/>
                      <a:pt x="123" y="95"/>
                    </a:cubicBezTo>
                    <a:close/>
                    <a:moveTo>
                      <a:pt x="85" y="96"/>
                    </a:moveTo>
                    <a:cubicBezTo>
                      <a:pt x="86" y="94"/>
                      <a:pt x="88" y="91"/>
                      <a:pt x="88" y="90"/>
                    </a:cubicBezTo>
                    <a:cubicBezTo>
                      <a:pt x="88" y="93"/>
                      <a:pt x="87" y="96"/>
                      <a:pt x="86" y="99"/>
                    </a:cubicBezTo>
                    <a:cubicBezTo>
                      <a:pt x="85" y="97"/>
                      <a:pt x="84" y="96"/>
                      <a:pt x="83" y="94"/>
                    </a:cubicBezTo>
                    <a:cubicBezTo>
                      <a:pt x="83" y="94"/>
                      <a:pt x="83" y="94"/>
                      <a:pt x="83" y="94"/>
                    </a:cubicBezTo>
                    <a:cubicBezTo>
                      <a:pt x="84" y="93"/>
                      <a:pt x="84" y="93"/>
                      <a:pt x="85" y="92"/>
                    </a:cubicBezTo>
                    <a:cubicBezTo>
                      <a:pt x="84" y="92"/>
                      <a:pt x="85" y="95"/>
                      <a:pt x="84" y="96"/>
                    </a:cubicBezTo>
                    <a:cubicBezTo>
                      <a:pt x="84" y="96"/>
                      <a:pt x="85" y="96"/>
                      <a:pt x="85" y="96"/>
                    </a:cubicBezTo>
                    <a:close/>
                    <a:moveTo>
                      <a:pt x="93" y="84"/>
                    </a:moveTo>
                    <a:cubicBezTo>
                      <a:pt x="96" y="82"/>
                      <a:pt x="99" y="78"/>
                      <a:pt x="101" y="74"/>
                    </a:cubicBezTo>
                    <a:cubicBezTo>
                      <a:pt x="102" y="75"/>
                      <a:pt x="103" y="76"/>
                      <a:pt x="104" y="77"/>
                    </a:cubicBezTo>
                    <a:cubicBezTo>
                      <a:pt x="104" y="77"/>
                      <a:pt x="104" y="77"/>
                      <a:pt x="104" y="77"/>
                    </a:cubicBezTo>
                    <a:cubicBezTo>
                      <a:pt x="102" y="82"/>
                      <a:pt x="101" y="87"/>
                      <a:pt x="100" y="93"/>
                    </a:cubicBezTo>
                    <a:cubicBezTo>
                      <a:pt x="99" y="98"/>
                      <a:pt x="97" y="104"/>
                      <a:pt x="96" y="108"/>
                    </a:cubicBezTo>
                    <a:cubicBezTo>
                      <a:pt x="97" y="103"/>
                      <a:pt x="97" y="98"/>
                      <a:pt x="98" y="93"/>
                    </a:cubicBezTo>
                    <a:cubicBezTo>
                      <a:pt x="99" y="87"/>
                      <a:pt x="101" y="81"/>
                      <a:pt x="101" y="75"/>
                    </a:cubicBezTo>
                    <a:cubicBezTo>
                      <a:pt x="101" y="75"/>
                      <a:pt x="101" y="74"/>
                      <a:pt x="101" y="75"/>
                    </a:cubicBezTo>
                    <a:cubicBezTo>
                      <a:pt x="101" y="75"/>
                      <a:pt x="100" y="76"/>
                      <a:pt x="100" y="77"/>
                    </a:cubicBezTo>
                    <a:cubicBezTo>
                      <a:pt x="100" y="77"/>
                      <a:pt x="100" y="77"/>
                      <a:pt x="100" y="77"/>
                    </a:cubicBezTo>
                    <a:cubicBezTo>
                      <a:pt x="99" y="81"/>
                      <a:pt x="98" y="86"/>
                      <a:pt x="97" y="90"/>
                    </a:cubicBezTo>
                    <a:cubicBezTo>
                      <a:pt x="95" y="95"/>
                      <a:pt x="95" y="99"/>
                      <a:pt x="93" y="104"/>
                    </a:cubicBezTo>
                    <a:cubicBezTo>
                      <a:pt x="92" y="107"/>
                      <a:pt x="93" y="102"/>
                      <a:pt x="93" y="101"/>
                    </a:cubicBezTo>
                    <a:cubicBezTo>
                      <a:pt x="94" y="98"/>
                      <a:pt x="94" y="95"/>
                      <a:pt x="95" y="92"/>
                    </a:cubicBezTo>
                    <a:cubicBezTo>
                      <a:pt x="95" y="88"/>
                      <a:pt x="98" y="85"/>
                      <a:pt x="98" y="80"/>
                    </a:cubicBezTo>
                    <a:cubicBezTo>
                      <a:pt x="98" y="80"/>
                      <a:pt x="97" y="80"/>
                      <a:pt x="97" y="80"/>
                    </a:cubicBezTo>
                    <a:cubicBezTo>
                      <a:pt x="96" y="85"/>
                      <a:pt x="94" y="89"/>
                      <a:pt x="92" y="93"/>
                    </a:cubicBezTo>
                    <a:cubicBezTo>
                      <a:pt x="93" y="90"/>
                      <a:pt x="93" y="87"/>
                      <a:pt x="93" y="84"/>
                    </a:cubicBezTo>
                    <a:cubicBezTo>
                      <a:pt x="93" y="84"/>
                      <a:pt x="93" y="84"/>
                      <a:pt x="93" y="84"/>
                    </a:cubicBezTo>
                    <a:close/>
                    <a:moveTo>
                      <a:pt x="100" y="118"/>
                    </a:moveTo>
                    <a:cubicBezTo>
                      <a:pt x="100" y="118"/>
                      <a:pt x="100" y="118"/>
                      <a:pt x="100" y="118"/>
                    </a:cubicBezTo>
                    <a:cubicBezTo>
                      <a:pt x="99" y="117"/>
                      <a:pt x="98" y="116"/>
                      <a:pt x="97" y="114"/>
                    </a:cubicBezTo>
                    <a:cubicBezTo>
                      <a:pt x="98" y="114"/>
                      <a:pt x="98" y="114"/>
                      <a:pt x="98" y="114"/>
                    </a:cubicBezTo>
                    <a:cubicBezTo>
                      <a:pt x="100" y="109"/>
                      <a:pt x="101" y="104"/>
                      <a:pt x="103" y="98"/>
                    </a:cubicBezTo>
                    <a:cubicBezTo>
                      <a:pt x="104" y="96"/>
                      <a:pt x="105" y="93"/>
                      <a:pt x="106" y="90"/>
                    </a:cubicBezTo>
                    <a:cubicBezTo>
                      <a:pt x="106" y="89"/>
                      <a:pt x="106" y="87"/>
                      <a:pt x="107" y="86"/>
                    </a:cubicBezTo>
                    <a:cubicBezTo>
                      <a:pt x="106" y="91"/>
                      <a:pt x="104" y="96"/>
                      <a:pt x="103" y="100"/>
                    </a:cubicBezTo>
                    <a:cubicBezTo>
                      <a:pt x="102" y="106"/>
                      <a:pt x="102" y="112"/>
                      <a:pt x="100" y="118"/>
                    </a:cubicBezTo>
                    <a:close/>
                    <a:moveTo>
                      <a:pt x="91" y="98"/>
                    </a:moveTo>
                    <a:cubicBezTo>
                      <a:pt x="92" y="97"/>
                      <a:pt x="92" y="96"/>
                      <a:pt x="92" y="95"/>
                    </a:cubicBezTo>
                    <a:cubicBezTo>
                      <a:pt x="94" y="92"/>
                      <a:pt x="95" y="89"/>
                      <a:pt x="96" y="86"/>
                    </a:cubicBezTo>
                    <a:cubicBezTo>
                      <a:pt x="96" y="86"/>
                      <a:pt x="97" y="81"/>
                      <a:pt x="97" y="83"/>
                    </a:cubicBezTo>
                    <a:cubicBezTo>
                      <a:pt x="97" y="85"/>
                      <a:pt x="96" y="86"/>
                      <a:pt x="95" y="88"/>
                    </a:cubicBezTo>
                    <a:cubicBezTo>
                      <a:pt x="93" y="94"/>
                      <a:pt x="93" y="100"/>
                      <a:pt x="92" y="106"/>
                    </a:cubicBezTo>
                    <a:cubicBezTo>
                      <a:pt x="92" y="107"/>
                      <a:pt x="92" y="107"/>
                      <a:pt x="93" y="107"/>
                    </a:cubicBezTo>
                    <a:cubicBezTo>
                      <a:pt x="95" y="102"/>
                      <a:pt x="95" y="97"/>
                      <a:pt x="97" y="92"/>
                    </a:cubicBezTo>
                    <a:cubicBezTo>
                      <a:pt x="98" y="89"/>
                      <a:pt x="99" y="86"/>
                      <a:pt x="100" y="82"/>
                    </a:cubicBezTo>
                    <a:cubicBezTo>
                      <a:pt x="100" y="83"/>
                      <a:pt x="100" y="83"/>
                      <a:pt x="100" y="83"/>
                    </a:cubicBezTo>
                    <a:cubicBezTo>
                      <a:pt x="99" y="86"/>
                      <a:pt x="98" y="89"/>
                      <a:pt x="97" y="93"/>
                    </a:cubicBezTo>
                    <a:cubicBezTo>
                      <a:pt x="96" y="98"/>
                      <a:pt x="96" y="104"/>
                      <a:pt x="95" y="110"/>
                    </a:cubicBezTo>
                    <a:cubicBezTo>
                      <a:pt x="94" y="110"/>
                      <a:pt x="95" y="110"/>
                      <a:pt x="95" y="110"/>
                    </a:cubicBezTo>
                    <a:cubicBezTo>
                      <a:pt x="93" y="108"/>
                      <a:pt x="91" y="106"/>
                      <a:pt x="90" y="103"/>
                    </a:cubicBezTo>
                    <a:cubicBezTo>
                      <a:pt x="90" y="103"/>
                      <a:pt x="90" y="103"/>
                      <a:pt x="90" y="103"/>
                    </a:cubicBezTo>
                    <a:cubicBezTo>
                      <a:pt x="90" y="102"/>
                      <a:pt x="91" y="100"/>
                      <a:pt x="91" y="98"/>
                    </a:cubicBezTo>
                    <a:close/>
                    <a:moveTo>
                      <a:pt x="97" y="114"/>
                    </a:moveTo>
                    <a:cubicBezTo>
                      <a:pt x="97" y="114"/>
                      <a:pt x="97" y="114"/>
                      <a:pt x="97" y="114"/>
                    </a:cubicBezTo>
                    <a:cubicBezTo>
                      <a:pt x="96" y="113"/>
                      <a:pt x="96" y="111"/>
                      <a:pt x="95" y="110"/>
                    </a:cubicBezTo>
                    <a:cubicBezTo>
                      <a:pt x="95" y="110"/>
                      <a:pt x="95" y="110"/>
                      <a:pt x="95" y="110"/>
                    </a:cubicBezTo>
                    <a:cubicBezTo>
                      <a:pt x="100" y="100"/>
                      <a:pt x="101" y="89"/>
                      <a:pt x="104" y="78"/>
                    </a:cubicBezTo>
                    <a:cubicBezTo>
                      <a:pt x="104" y="80"/>
                      <a:pt x="103" y="83"/>
                      <a:pt x="103" y="86"/>
                    </a:cubicBezTo>
                    <a:cubicBezTo>
                      <a:pt x="102" y="89"/>
                      <a:pt x="102" y="92"/>
                      <a:pt x="101" y="95"/>
                    </a:cubicBezTo>
                    <a:cubicBezTo>
                      <a:pt x="99" y="101"/>
                      <a:pt x="99" y="108"/>
                      <a:pt x="97" y="114"/>
                    </a:cubicBezTo>
                    <a:close/>
                    <a:moveTo>
                      <a:pt x="92" y="87"/>
                    </a:moveTo>
                    <a:cubicBezTo>
                      <a:pt x="92" y="91"/>
                      <a:pt x="91" y="94"/>
                      <a:pt x="91" y="98"/>
                    </a:cubicBezTo>
                    <a:cubicBezTo>
                      <a:pt x="91" y="98"/>
                      <a:pt x="91" y="98"/>
                      <a:pt x="90" y="99"/>
                    </a:cubicBezTo>
                    <a:cubicBezTo>
                      <a:pt x="90" y="99"/>
                      <a:pt x="90" y="99"/>
                      <a:pt x="90" y="99"/>
                    </a:cubicBezTo>
                    <a:cubicBezTo>
                      <a:pt x="89" y="101"/>
                      <a:pt x="89" y="102"/>
                      <a:pt x="89" y="102"/>
                    </a:cubicBezTo>
                    <a:cubicBezTo>
                      <a:pt x="89" y="102"/>
                      <a:pt x="89" y="102"/>
                      <a:pt x="89" y="103"/>
                    </a:cubicBezTo>
                    <a:cubicBezTo>
                      <a:pt x="88" y="102"/>
                      <a:pt x="88" y="101"/>
                      <a:pt x="87" y="99"/>
                    </a:cubicBezTo>
                    <a:cubicBezTo>
                      <a:pt x="87" y="99"/>
                      <a:pt x="87" y="99"/>
                      <a:pt x="87" y="99"/>
                    </a:cubicBezTo>
                    <a:cubicBezTo>
                      <a:pt x="88" y="97"/>
                      <a:pt x="89" y="94"/>
                      <a:pt x="90" y="92"/>
                    </a:cubicBezTo>
                    <a:cubicBezTo>
                      <a:pt x="91" y="90"/>
                      <a:pt x="91" y="89"/>
                      <a:pt x="92" y="87"/>
                    </a:cubicBezTo>
                    <a:cubicBezTo>
                      <a:pt x="92" y="86"/>
                      <a:pt x="92" y="85"/>
                      <a:pt x="92" y="87"/>
                    </a:cubicBezTo>
                    <a:close/>
                    <a:moveTo>
                      <a:pt x="107" y="127"/>
                    </a:moveTo>
                    <a:cubicBezTo>
                      <a:pt x="107" y="127"/>
                      <a:pt x="107" y="127"/>
                      <a:pt x="107" y="128"/>
                    </a:cubicBezTo>
                    <a:cubicBezTo>
                      <a:pt x="106" y="126"/>
                      <a:pt x="105" y="125"/>
                      <a:pt x="104" y="124"/>
                    </a:cubicBezTo>
                    <a:cubicBezTo>
                      <a:pt x="103" y="122"/>
                      <a:pt x="102" y="120"/>
                      <a:pt x="101" y="119"/>
                    </a:cubicBezTo>
                    <a:cubicBezTo>
                      <a:pt x="101" y="119"/>
                      <a:pt x="101" y="119"/>
                      <a:pt x="101" y="118"/>
                    </a:cubicBezTo>
                    <a:cubicBezTo>
                      <a:pt x="101" y="118"/>
                      <a:pt x="101" y="117"/>
                      <a:pt x="102" y="117"/>
                    </a:cubicBezTo>
                    <a:cubicBezTo>
                      <a:pt x="102" y="117"/>
                      <a:pt x="102" y="116"/>
                      <a:pt x="102" y="116"/>
                    </a:cubicBezTo>
                    <a:cubicBezTo>
                      <a:pt x="104" y="111"/>
                      <a:pt x="105" y="105"/>
                      <a:pt x="107" y="100"/>
                    </a:cubicBezTo>
                    <a:cubicBezTo>
                      <a:pt x="108" y="98"/>
                      <a:pt x="109" y="95"/>
                      <a:pt x="110" y="93"/>
                    </a:cubicBezTo>
                    <a:cubicBezTo>
                      <a:pt x="109" y="96"/>
                      <a:pt x="109" y="100"/>
                      <a:pt x="108" y="103"/>
                    </a:cubicBezTo>
                    <a:cubicBezTo>
                      <a:pt x="106" y="110"/>
                      <a:pt x="106" y="116"/>
                      <a:pt x="103" y="123"/>
                    </a:cubicBezTo>
                    <a:cubicBezTo>
                      <a:pt x="103" y="123"/>
                      <a:pt x="104" y="123"/>
                      <a:pt x="104" y="123"/>
                    </a:cubicBezTo>
                    <a:cubicBezTo>
                      <a:pt x="107" y="117"/>
                      <a:pt x="107" y="111"/>
                      <a:pt x="110" y="105"/>
                    </a:cubicBezTo>
                    <a:cubicBezTo>
                      <a:pt x="111" y="102"/>
                      <a:pt x="111" y="100"/>
                      <a:pt x="112" y="97"/>
                    </a:cubicBezTo>
                    <a:cubicBezTo>
                      <a:pt x="113" y="95"/>
                      <a:pt x="115" y="90"/>
                      <a:pt x="115" y="89"/>
                    </a:cubicBezTo>
                    <a:cubicBezTo>
                      <a:pt x="115" y="95"/>
                      <a:pt x="113" y="102"/>
                      <a:pt x="112" y="109"/>
                    </a:cubicBezTo>
                    <a:cubicBezTo>
                      <a:pt x="111" y="112"/>
                      <a:pt x="110" y="115"/>
                      <a:pt x="109" y="119"/>
                    </a:cubicBezTo>
                    <a:cubicBezTo>
                      <a:pt x="109" y="120"/>
                      <a:pt x="108" y="122"/>
                      <a:pt x="108" y="124"/>
                    </a:cubicBezTo>
                    <a:cubicBezTo>
                      <a:pt x="108" y="125"/>
                      <a:pt x="107" y="126"/>
                      <a:pt x="107" y="126"/>
                    </a:cubicBezTo>
                    <a:cubicBezTo>
                      <a:pt x="107" y="127"/>
                      <a:pt x="107" y="127"/>
                      <a:pt x="107" y="127"/>
                    </a:cubicBezTo>
                    <a:close/>
                    <a:moveTo>
                      <a:pt x="115" y="87"/>
                    </a:moveTo>
                    <a:cubicBezTo>
                      <a:pt x="112" y="93"/>
                      <a:pt x="111" y="100"/>
                      <a:pt x="108" y="106"/>
                    </a:cubicBezTo>
                    <a:cubicBezTo>
                      <a:pt x="108" y="107"/>
                      <a:pt x="108" y="109"/>
                      <a:pt x="107" y="110"/>
                    </a:cubicBezTo>
                    <a:cubicBezTo>
                      <a:pt x="108" y="108"/>
                      <a:pt x="108" y="105"/>
                      <a:pt x="109" y="102"/>
                    </a:cubicBezTo>
                    <a:cubicBezTo>
                      <a:pt x="111" y="96"/>
                      <a:pt x="111" y="90"/>
                      <a:pt x="112" y="84"/>
                    </a:cubicBezTo>
                    <a:cubicBezTo>
                      <a:pt x="113" y="85"/>
                      <a:pt x="114" y="86"/>
                      <a:pt x="115" y="87"/>
                    </a:cubicBezTo>
                    <a:close/>
                    <a:moveTo>
                      <a:pt x="107" y="98"/>
                    </a:moveTo>
                    <a:cubicBezTo>
                      <a:pt x="105" y="103"/>
                      <a:pt x="104" y="107"/>
                      <a:pt x="102" y="112"/>
                    </a:cubicBezTo>
                    <a:cubicBezTo>
                      <a:pt x="103" y="111"/>
                      <a:pt x="103" y="111"/>
                      <a:pt x="103" y="110"/>
                    </a:cubicBezTo>
                    <a:cubicBezTo>
                      <a:pt x="103" y="107"/>
                      <a:pt x="104" y="104"/>
                      <a:pt x="104" y="100"/>
                    </a:cubicBezTo>
                    <a:cubicBezTo>
                      <a:pt x="105" y="94"/>
                      <a:pt x="107" y="88"/>
                      <a:pt x="108" y="81"/>
                    </a:cubicBezTo>
                    <a:cubicBezTo>
                      <a:pt x="108" y="81"/>
                      <a:pt x="107" y="80"/>
                      <a:pt x="107" y="81"/>
                    </a:cubicBezTo>
                    <a:cubicBezTo>
                      <a:pt x="106" y="87"/>
                      <a:pt x="104" y="93"/>
                      <a:pt x="102" y="98"/>
                    </a:cubicBezTo>
                    <a:cubicBezTo>
                      <a:pt x="101" y="102"/>
                      <a:pt x="100" y="105"/>
                      <a:pt x="99" y="108"/>
                    </a:cubicBezTo>
                    <a:cubicBezTo>
                      <a:pt x="100" y="103"/>
                      <a:pt x="101" y="97"/>
                      <a:pt x="102" y="92"/>
                    </a:cubicBezTo>
                    <a:cubicBezTo>
                      <a:pt x="104" y="87"/>
                      <a:pt x="105" y="82"/>
                      <a:pt x="105" y="77"/>
                    </a:cubicBezTo>
                    <a:cubicBezTo>
                      <a:pt x="107" y="79"/>
                      <a:pt x="109" y="81"/>
                      <a:pt x="111" y="83"/>
                    </a:cubicBezTo>
                    <a:cubicBezTo>
                      <a:pt x="109" y="88"/>
                      <a:pt x="109" y="93"/>
                      <a:pt x="107" y="98"/>
                    </a:cubicBezTo>
                    <a:close/>
                    <a:moveTo>
                      <a:pt x="99" y="71"/>
                    </a:moveTo>
                    <a:cubicBezTo>
                      <a:pt x="95" y="80"/>
                      <a:pt x="87" y="87"/>
                      <a:pt x="78" y="88"/>
                    </a:cubicBezTo>
                    <a:cubicBezTo>
                      <a:pt x="78" y="87"/>
                      <a:pt x="77" y="86"/>
                      <a:pt x="76" y="85"/>
                    </a:cubicBezTo>
                    <a:cubicBezTo>
                      <a:pt x="86" y="85"/>
                      <a:pt x="92" y="77"/>
                      <a:pt x="96" y="69"/>
                    </a:cubicBezTo>
                    <a:cubicBezTo>
                      <a:pt x="97" y="70"/>
                      <a:pt x="98" y="71"/>
                      <a:pt x="99" y="71"/>
                    </a:cubicBezTo>
                    <a:close/>
                    <a:moveTo>
                      <a:pt x="57" y="58"/>
                    </a:moveTo>
                    <a:cubicBezTo>
                      <a:pt x="60" y="53"/>
                      <a:pt x="61" y="48"/>
                      <a:pt x="64" y="43"/>
                    </a:cubicBezTo>
                    <a:cubicBezTo>
                      <a:pt x="61" y="48"/>
                      <a:pt x="61" y="55"/>
                      <a:pt x="57" y="61"/>
                    </a:cubicBezTo>
                    <a:cubicBezTo>
                      <a:pt x="56" y="59"/>
                      <a:pt x="55" y="57"/>
                      <a:pt x="54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6" y="52"/>
                      <a:pt x="57" y="49"/>
                      <a:pt x="59" y="45"/>
                    </a:cubicBezTo>
                    <a:cubicBezTo>
                      <a:pt x="59" y="46"/>
                      <a:pt x="58" y="46"/>
                      <a:pt x="58" y="47"/>
                    </a:cubicBezTo>
                    <a:cubicBezTo>
                      <a:pt x="57" y="50"/>
                      <a:pt x="57" y="54"/>
                      <a:pt x="56" y="58"/>
                    </a:cubicBezTo>
                    <a:cubicBezTo>
                      <a:pt x="56" y="58"/>
                      <a:pt x="57" y="58"/>
                      <a:pt x="57" y="58"/>
                    </a:cubicBezTo>
                    <a:close/>
                    <a:moveTo>
                      <a:pt x="60" y="64"/>
                    </a:moveTo>
                    <a:cubicBezTo>
                      <a:pt x="60" y="64"/>
                      <a:pt x="61" y="64"/>
                      <a:pt x="61" y="64"/>
                    </a:cubicBezTo>
                    <a:cubicBezTo>
                      <a:pt x="62" y="61"/>
                      <a:pt x="63" y="59"/>
                      <a:pt x="65" y="56"/>
                    </a:cubicBezTo>
                    <a:cubicBezTo>
                      <a:pt x="65" y="55"/>
                      <a:pt x="66" y="53"/>
                      <a:pt x="67" y="52"/>
                    </a:cubicBezTo>
                    <a:cubicBezTo>
                      <a:pt x="67" y="52"/>
                      <a:pt x="70" y="46"/>
                      <a:pt x="68" y="49"/>
                    </a:cubicBezTo>
                    <a:cubicBezTo>
                      <a:pt x="66" y="55"/>
                      <a:pt x="63" y="61"/>
                      <a:pt x="63" y="67"/>
                    </a:cubicBezTo>
                    <a:cubicBezTo>
                      <a:pt x="63" y="67"/>
                      <a:pt x="63" y="68"/>
                      <a:pt x="63" y="67"/>
                    </a:cubicBezTo>
                    <a:cubicBezTo>
                      <a:pt x="67" y="62"/>
                      <a:pt x="69" y="56"/>
                      <a:pt x="73" y="50"/>
                    </a:cubicBezTo>
                    <a:cubicBezTo>
                      <a:pt x="70" y="55"/>
                      <a:pt x="68" y="63"/>
                      <a:pt x="66" y="69"/>
                    </a:cubicBezTo>
                    <a:cubicBezTo>
                      <a:pt x="66" y="69"/>
                      <a:pt x="65" y="70"/>
                      <a:pt x="65" y="70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3" y="67"/>
                      <a:pt x="60" y="64"/>
                      <a:pt x="58" y="61"/>
                    </a:cubicBezTo>
                    <a:cubicBezTo>
                      <a:pt x="61" y="57"/>
                      <a:pt x="65" y="51"/>
                      <a:pt x="67" y="46"/>
                    </a:cubicBezTo>
                    <a:cubicBezTo>
                      <a:pt x="65" y="52"/>
                      <a:pt x="62" y="58"/>
                      <a:pt x="60" y="64"/>
                    </a:cubicBezTo>
                    <a:close/>
                    <a:moveTo>
                      <a:pt x="66" y="69"/>
                    </a:moveTo>
                    <a:cubicBezTo>
                      <a:pt x="67" y="68"/>
                      <a:pt x="67" y="67"/>
                      <a:pt x="68" y="66"/>
                    </a:cubicBezTo>
                    <a:cubicBezTo>
                      <a:pt x="69" y="64"/>
                      <a:pt x="69" y="63"/>
                      <a:pt x="70" y="61"/>
                    </a:cubicBezTo>
                    <a:cubicBezTo>
                      <a:pt x="71" y="60"/>
                      <a:pt x="72" y="58"/>
                      <a:pt x="73" y="57"/>
                    </a:cubicBezTo>
                    <a:cubicBezTo>
                      <a:pt x="73" y="56"/>
                      <a:pt x="76" y="49"/>
                      <a:pt x="75" y="53"/>
                    </a:cubicBezTo>
                    <a:cubicBezTo>
                      <a:pt x="72" y="60"/>
                      <a:pt x="70" y="67"/>
                      <a:pt x="68" y="73"/>
                    </a:cubicBezTo>
                    <a:cubicBezTo>
                      <a:pt x="67" y="73"/>
                      <a:pt x="68" y="74"/>
                      <a:pt x="68" y="74"/>
                    </a:cubicBezTo>
                    <a:cubicBezTo>
                      <a:pt x="70" y="71"/>
                      <a:pt x="72" y="68"/>
                      <a:pt x="74" y="65"/>
                    </a:cubicBezTo>
                    <a:cubicBezTo>
                      <a:pt x="75" y="63"/>
                      <a:pt x="76" y="61"/>
                      <a:pt x="77" y="59"/>
                    </a:cubicBezTo>
                    <a:cubicBezTo>
                      <a:pt x="77" y="58"/>
                      <a:pt x="80" y="52"/>
                      <a:pt x="79" y="56"/>
                    </a:cubicBezTo>
                    <a:cubicBezTo>
                      <a:pt x="78" y="60"/>
                      <a:pt x="76" y="64"/>
                      <a:pt x="74" y="68"/>
                    </a:cubicBezTo>
                    <a:cubicBezTo>
                      <a:pt x="73" y="71"/>
                      <a:pt x="72" y="75"/>
                      <a:pt x="71" y="78"/>
                    </a:cubicBezTo>
                    <a:cubicBezTo>
                      <a:pt x="70" y="77"/>
                      <a:pt x="69" y="76"/>
                      <a:pt x="68" y="75"/>
                    </a:cubicBezTo>
                    <a:cubicBezTo>
                      <a:pt x="67" y="73"/>
                      <a:pt x="66" y="72"/>
                      <a:pt x="65" y="71"/>
                    </a:cubicBezTo>
                    <a:cubicBezTo>
                      <a:pt x="65" y="71"/>
                      <a:pt x="66" y="71"/>
                      <a:pt x="66" y="71"/>
                    </a:cubicBezTo>
                    <a:cubicBezTo>
                      <a:pt x="66" y="70"/>
                      <a:pt x="66" y="70"/>
                      <a:pt x="66" y="69"/>
                    </a:cubicBezTo>
                    <a:cubicBezTo>
                      <a:pt x="66" y="69"/>
                      <a:pt x="66" y="69"/>
                      <a:pt x="66" y="69"/>
                    </a:cubicBezTo>
                    <a:close/>
                    <a:moveTo>
                      <a:pt x="79" y="68"/>
                    </a:moveTo>
                    <a:cubicBezTo>
                      <a:pt x="77" y="72"/>
                      <a:pt x="76" y="77"/>
                      <a:pt x="75" y="81"/>
                    </a:cubicBezTo>
                    <a:cubicBezTo>
                      <a:pt x="75" y="81"/>
                      <a:pt x="76" y="81"/>
                      <a:pt x="76" y="81"/>
                    </a:cubicBezTo>
                    <a:cubicBezTo>
                      <a:pt x="80" y="74"/>
                      <a:pt x="82" y="67"/>
                      <a:pt x="86" y="60"/>
                    </a:cubicBezTo>
                    <a:cubicBezTo>
                      <a:pt x="84" y="63"/>
                      <a:pt x="83" y="68"/>
                      <a:pt x="82" y="71"/>
                    </a:cubicBezTo>
                    <a:cubicBezTo>
                      <a:pt x="81" y="75"/>
                      <a:pt x="80" y="78"/>
                      <a:pt x="79" y="82"/>
                    </a:cubicBezTo>
                    <a:cubicBezTo>
                      <a:pt x="79" y="82"/>
                      <a:pt x="79" y="82"/>
                      <a:pt x="79" y="82"/>
                    </a:cubicBezTo>
                    <a:cubicBezTo>
                      <a:pt x="77" y="83"/>
                      <a:pt x="76" y="83"/>
                      <a:pt x="74" y="83"/>
                    </a:cubicBezTo>
                    <a:cubicBezTo>
                      <a:pt x="73" y="81"/>
                      <a:pt x="72" y="80"/>
                      <a:pt x="71" y="79"/>
                    </a:cubicBezTo>
                    <a:cubicBezTo>
                      <a:pt x="75" y="73"/>
                      <a:pt x="77" y="65"/>
                      <a:pt x="81" y="59"/>
                    </a:cubicBezTo>
                    <a:cubicBezTo>
                      <a:pt x="84" y="55"/>
                      <a:pt x="81" y="63"/>
                      <a:pt x="81" y="62"/>
                    </a:cubicBezTo>
                    <a:cubicBezTo>
                      <a:pt x="80" y="64"/>
                      <a:pt x="79" y="66"/>
                      <a:pt x="79" y="68"/>
                    </a:cubicBezTo>
                    <a:close/>
                    <a:moveTo>
                      <a:pt x="79" y="82"/>
                    </a:moveTo>
                    <a:cubicBezTo>
                      <a:pt x="83" y="76"/>
                      <a:pt x="85" y="70"/>
                      <a:pt x="88" y="64"/>
                    </a:cubicBezTo>
                    <a:cubicBezTo>
                      <a:pt x="88" y="62"/>
                      <a:pt x="88" y="63"/>
                      <a:pt x="88" y="64"/>
                    </a:cubicBezTo>
                    <a:cubicBezTo>
                      <a:pt x="87" y="67"/>
                      <a:pt x="87" y="69"/>
                      <a:pt x="86" y="71"/>
                    </a:cubicBezTo>
                    <a:cubicBezTo>
                      <a:pt x="85" y="74"/>
                      <a:pt x="84" y="77"/>
                      <a:pt x="83" y="80"/>
                    </a:cubicBezTo>
                    <a:cubicBezTo>
                      <a:pt x="82" y="81"/>
                      <a:pt x="81" y="81"/>
                      <a:pt x="79" y="82"/>
                    </a:cubicBezTo>
                    <a:close/>
                    <a:moveTo>
                      <a:pt x="85" y="76"/>
                    </a:moveTo>
                    <a:cubicBezTo>
                      <a:pt x="86" y="74"/>
                      <a:pt x="87" y="72"/>
                      <a:pt x="88" y="70"/>
                    </a:cubicBezTo>
                    <a:cubicBezTo>
                      <a:pt x="88" y="68"/>
                      <a:pt x="88" y="65"/>
                      <a:pt x="89" y="63"/>
                    </a:cubicBezTo>
                    <a:cubicBezTo>
                      <a:pt x="89" y="63"/>
                      <a:pt x="90" y="64"/>
                      <a:pt x="90" y="64"/>
                    </a:cubicBezTo>
                    <a:cubicBezTo>
                      <a:pt x="90" y="64"/>
                      <a:pt x="90" y="64"/>
                      <a:pt x="90" y="64"/>
                    </a:cubicBezTo>
                    <a:cubicBezTo>
                      <a:pt x="89" y="67"/>
                      <a:pt x="89" y="70"/>
                      <a:pt x="87" y="73"/>
                    </a:cubicBezTo>
                    <a:cubicBezTo>
                      <a:pt x="87" y="75"/>
                      <a:pt x="83" y="83"/>
                      <a:pt x="85" y="76"/>
                    </a:cubicBezTo>
                    <a:close/>
                    <a:moveTo>
                      <a:pt x="88" y="62"/>
                    </a:moveTo>
                    <a:cubicBezTo>
                      <a:pt x="86" y="65"/>
                      <a:pt x="85" y="68"/>
                      <a:pt x="84" y="71"/>
                    </a:cubicBezTo>
                    <a:cubicBezTo>
                      <a:pt x="83" y="74"/>
                      <a:pt x="81" y="78"/>
                      <a:pt x="79" y="81"/>
                    </a:cubicBezTo>
                    <a:cubicBezTo>
                      <a:pt x="82" y="75"/>
                      <a:pt x="85" y="67"/>
                      <a:pt x="86" y="61"/>
                    </a:cubicBezTo>
                    <a:cubicBezTo>
                      <a:pt x="87" y="61"/>
                      <a:pt x="87" y="61"/>
                      <a:pt x="88" y="62"/>
                    </a:cubicBezTo>
                    <a:close/>
                    <a:moveTo>
                      <a:pt x="85" y="60"/>
                    </a:moveTo>
                    <a:cubicBezTo>
                      <a:pt x="81" y="66"/>
                      <a:pt x="79" y="73"/>
                      <a:pt x="76" y="79"/>
                    </a:cubicBezTo>
                    <a:cubicBezTo>
                      <a:pt x="78" y="76"/>
                      <a:pt x="78" y="71"/>
                      <a:pt x="80" y="67"/>
                    </a:cubicBezTo>
                    <a:cubicBezTo>
                      <a:pt x="81" y="64"/>
                      <a:pt x="82" y="61"/>
                      <a:pt x="83" y="58"/>
                    </a:cubicBezTo>
                    <a:cubicBezTo>
                      <a:pt x="84" y="58"/>
                      <a:pt x="84" y="59"/>
                      <a:pt x="85" y="60"/>
                    </a:cubicBezTo>
                    <a:close/>
                    <a:moveTo>
                      <a:pt x="72" y="77"/>
                    </a:moveTo>
                    <a:cubicBezTo>
                      <a:pt x="70" y="80"/>
                      <a:pt x="73" y="72"/>
                      <a:pt x="74" y="72"/>
                    </a:cubicBezTo>
                    <a:cubicBezTo>
                      <a:pt x="74" y="69"/>
                      <a:pt x="75" y="66"/>
                      <a:pt x="77" y="64"/>
                    </a:cubicBezTo>
                    <a:cubicBezTo>
                      <a:pt x="78" y="61"/>
                      <a:pt x="79" y="58"/>
                      <a:pt x="80" y="55"/>
                    </a:cubicBezTo>
                    <a:cubicBezTo>
                      <a:pt x="81" y="56"/>
                      <a:pt x="81" y="56"/>
                      <a:pt x="82" y="57"/>
                    </a:cubicBezTo>
                    <a:cubicBezTo>
                      <a:pt x="77" y="63"/>
                      <a:pt x="75" y="70"/>
                      <a:pt x="72" y="77"/>
                    </a:cubicBezTo>
                    <a:close/>
                    <a:moveTo>
                      <a:pt x="79" y="54"/>
                    </a:moveTo>
                    <a:cubicBezTo>
                      <a:pt x="75" y="60"/>
                      <a:pt x="71" y="66"/>
                      <a:pt x="69" y="72"/>
                    </a:cubicBezTo>
                    <a:cubicBezTo>
                      <a:pt x="72" y="65"/>
                      <a:pt x="73" y="58"/>
                      <a:pt x="76" y="52"/>
                    </a:cubicBezTo>
                    <a:cubicBezTo>
                      <a:pt x="77" y="53"/>
                      <a:pt x="78" y="53"/>
                      <a:pt x="79" y="54"/>
                    </a:cubicBezTo>
                    <a:close/>
                    <a:moveTo>
                      <a:pt x="54" y="35"/>
                    </a:moveTo>
                    <a:cubicBezTo>
                      <a:pt x="54" y="37"/>
                      <a:pt x="53" y="39"/>
                      <a:pt x="52" y="40"/>
                    </a:cubicBezTo>
                    <a:cubicBezTo>
                      <a:pt x="51" y="42"/>
                      <a:pt x="51" y="43"/>
                      <a:pt x="50" y="44"/>
                    </a:cubicBezTo>
                    <a:cubicBezTo>
                      <a:pt x="51" y="40"/>
                      <a:pt x="52" y="37"/>
                      <a:pt x="53" y="34"/>
                    </a:cubicBezTo>
                    <a:cubicBezTo>
                      <a:pt x="53" y="34"/>
                      <a:pt x="54" y="35"/>
                      <a:pt x="54" y="35"/>
                    </a:cubicBezTo>
                    <a:close/>
                    <a:moveTo>
                      <a:pt x="46" y="37"/>
                    </a:moveTo>
                    <a:cubicBezTo>
                      <a:pt x="47" y="36"/>
                      <a:pt x="49" y="30"/>
                      <a:pt x="48" y="34"/>
                    </a:cubicBezTo>
                    <a:cubicBezTo>
                      <a:pt x="47" y="38"/>
                      <a:pt x="46" y="41"/>
                      <a:pt x="45" y="45"/>
                    </a:cubicBezTo>
                    <a:cubicBezTo>
                      <a:pt x="45" y="45"/>
                      <a:pt x="46" y="46"/>
                      <a:pt x="46" y="45"/>
                    </a:cubicBezTo>
                    <a:cubicBezTo>
                      <a:pt x="48" y="42"/>
                      <a:pt x="52" y="37"/>
                      <a:pt x="52" y="34"/>
                    </a:cubicBezTo>
                    <a:cubicBezTo>
                      <a:pt x="52" y="38"/>
                      <a:pt x="50" y="43"/>
                      <a:pt x="48" y="47"/>
                    </a:cubicBezTo>
                    <a:cubicBezTo>
                      <a:pt x="48" y="47"/>
                      <a:pt x="48" y="47"/>
                      <a:pt x="49" y="47"/>
                    </a:cubicBezTo>
                    <a:cubicBezTo>
                      <a:pt x="51" y="44"/>
                      <a:pt x="53" y="40"/>
                      <a:pt x="55" y="37"/>
                    </a:cubicBezTo>
                    <a:cubicBezTo>
                      <a:pt x="53" y="41"/>
                      <a:pt x="51" y="46"/>
                      <a:pt x="50" y="51"/>
                    </a:cubicBezTo>
                    <a:cubicBezTo>
                      <a:pt x="50" y="51"/>
                      <a:pt x="50" y="51"/>
                      <a:pt x="51" y="51"/>
                    </a:cubicBezTo>
                    <a:cubicBezTo>
                      <a:pt x="52" y="49"/>
                      <a:pt x="53" y="46"/>
                      <a:pt x="54" y="44"/>
                    </a:cubicBezTo>
                    <a:cubicBezTo>
                      <a:pt x="55" y="42"/>
                      <a:pt x="57" y="40"/>
                      <a:pt x="57" y="38"/>
                    </a:cubicBezTo>
                    <a:cubicBezTo>
                      <a:pt x="57" y="44"/>
                      <a:pt x="55" y="50"/>
                      <a:pt x="53" y="55"/>
                    </a:cubicBezTo>
                    <a:cubicBezTo>
                      <a:pt x="50" y="51"/>
                      <a:pt x="47" y="47"/>
                      <a:pt x="43" y="43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45" y="41"/>
                      <a:pt x="45" y="39"/>
                      <a:pt x="46" y="37"/>
                    </a:cubicBezTo>
                    <a:close/>
                    <a:moveTo>
                      <a:pt x="92" y="85"/>
                    </a:moveTo>
                    <a:cubicBezTo>
                      <a:pt x="90" y="88"/>
                      <a:pt x="89" y="91"/>
                      <a:pt x="88" y="95"/>
                    </a:cubicBezTo>
                    <a:cubicBezTo>
                      <a:pt x="88" y="96"/>
                      <a:pt x="87" y="100"/>
                      <a:pt x="88" y="96"/>
                    </a:cubicBezTo>
                    <a:cubicBezTo>
                      <a:pt x="88" y="93"/>
                      <a:pt x="89" y="91"/>
                      <a:pt x="89" y="89"/>
                    </a:cubicBezTo>
                    <a:cubicBezTo>
                      <a:pt x="89" y="88"/>
                      <a:pt x="89" y="88"/>
                      <a:pt x="89" y="89"/>
                    </a:cubicBezTo>
                    <a:cubicBezTo>
                      <a:pt x="87" y="90"/>
                      <a:pt x="86" y="92"/>
                      <a:pt x="85" y="94"/>
                    </a:cubicBezTo>
                    <a:cubicBezTo>
                      <a:pt x="86" y="94"/>
                      <a:pt x="86" y="91"/>
                      <a:pt x="85" y="90"/>
                    </a:cubicBezTo>
                    <a:cubicBezTo>
                      <a:pt x="85" y="90"/>
                      <a:pt x="85" y="90"/>
                      <a:pt x="85" y="90"/>
                    </a:cubicBezTo>
                    <a:cubicBezTo>
                      <a:pt x="84" y="92"/>
                      <a:pt x="83" y="95"/>
                      <a:pt x="83" y="91"/>
                    </a:cubicBezTo>
                    <a:cubicBezTo>
                      <a:pt x="82" y="91"/>
                      <a:pt x="82" y="91"/>
                      <a:pt x="82" y="91"/>
                    </a:cubicBezTo>
                    <a:cubicBezTo>
                      <a:pt x="82" y="92"/>
                      <a:pt x="82" y="93"/>
                      <a:pt x="82" y="94"/>
                    </a:cubicBezTo>
                    <a:cubicBezTo>
                      <a:pt x="82" y="93"/>
                      <a:pt x="81" y="92"/>
                      <a:pt x="80" y="91"/>
                    </a:cubicBezTo>
                    <a:cubicBezTo>
                      <a:pt x="84" y="90"/>
                      <a:pt x="88" y="88"/>
                      <a:pt x="92" y="85"/>
                    </a:cubicBezTo>
                    <a:close/>
                    <a:moveTo>
                      <a:pt x="107" y="129"/>
                    </a:moveTo>
                    <a:cubicBezTo>
                      <a:pt x="108" y="127"/>
                      <a:pt x="108" y="126"/>
                      <a:pt x="109" y="124"/>
                    </a:cubicBezTo>
                    <a:cubicBezTo>
                      <a:pt x="110" y="119"/>
                      <a:pt x="112" y="115"/>
                      <a:pt x="114" y="110"/>
                    </a:cubicBezTo>
                    <a:cubicBezTo>
                      <a:pt x="115" y="107"/>
                      <a:pt x="115" y="104"/>
                      <a:pt x="116" y="101"/>
                    </a:cubicBezTo>
                    <a:cubicBezTo>
                      <a:pt x="117" y="99"/>
                      <a:pt x="118" y="97"/>
                      <a:pt x="118" y="95"/>
                    </a:cubicBezTo>
                    <a:cubicBezTo>
                      <a:pt x="119" y="94"/>
                      <a:pt x="119" y="93"/>
                      <a:pt x="119" y="92"/>
                    </a:cubicBezTo>
                    <a:cubicBezTo>
                      <a:pt x="119" y="93"/>
                      <a:pt x="119" y="94"/>
                      <a:pt x="119" y="95"/>
                    </a:cubicBezTo>
                    <a:cubicBezTo>
                      <a:pt x="118" y="101"/>
                      <a:pt x="118" y="108"/>
                      <a:pt x="116" y="114"/>
                    </a:cubicBezTo>
                    <a:cubicBezTo>
                      <a:pt x="114" y="121"/>
                      <a:pt x="114" y="128"/>
                      <a:pt x="112" y="135"/>
                    </a:cubicBezTo>
                    <a:cubicBezTo>
                      <a:pt x="110" y="133"/>
                      <a:pt x="109" y="131"/>
                      <a:pt x="107" y="129"/>
                    </a:cubicBezTo>
                    <a:close/>
                    <a:moveTo>
                      <a:pt x="117" y="141"/>
                    </a:moveTo>
                    <a:cubicBezTo>
                      <a:pt x="119" y="134"/>
                      <a:pt x="120" y="128"/>
                      <a:pt x="122" y="121"/>
                    </a:cubicBezTo>
                    <a:cubicBezTo>
                      <a:pt x="123" y="114"/>
                      <a:pt x="126" y="106"/>
                      <a:pt x="127" y="100"/>
                    </a:cubicBezTo>
                    <a:cubicBezTo>
                      <a:pt x="126" y="108"/>
                      <a:pt x="126" y="116"/>
                      <a:pt x="124" y="123"/>
                    </a:cubicBezTo>
                    <a:cubicBezTo>
                      <a:pt x="123" y="130"/>
                      <a:pt x="120" y="137"/>
                      <a:pt x="119" y="144"/>
                    </a:cubicBezTo>
                    <a:cubicBezTo>
                      <a:pt x="119" y="144"/>
                      <a:pt x="119" y="144"/>
                      <a:pt x="120" y="144"/>
                    </a:cubicBezTo>
                    <a:cubicBezTo>
                      <a:pt x="118" y="143"/>
                      <a:pt x="117" y="142"/>
                      <a:pt x="116" y="141"/>
                    </a:cubicBezTo>
                    <a:cubicBezTo>
                      <a:pt x="117" y="141"/>
                      <a:pt x="117" y="141"/>
                      <a:pt x="117" y="141"/>
                    </a:cubicBezTo>
                    <a:close/>
                    <a:moveTo>
                      <a:pt x="120" y="144"/>
                    </a:moveTo>
                    <a:cubicBezTo>
                      <a:pt x="120" y="144"/>
                      <a:pt x="120" y="144"/>
                      <a:pt x="120" y="144"/>
                    </a:cubicBezTo>
                    <a:cubicBezTo>
                      <a:pt x="123" y="138"/>
                      <a:pt x="123" y="131"/>
                      <a:pt x="125" y="125"/>
                    </a:cubicBezTo>
                    <a:cubicBezTo>
                      <a:pt x="126" y="123"/>
                      <a:pt x="127" y="120"/>
                      <a:pt x="127" y="117"/>
                    </a:cubicBezTo>
                    <a:cubicBezTo>
                      <a:pt x="127" y="119"/>
                      <a:pt x="127" y="121"/>
                      <a:pt x="127" y="122"/>
                    </a:cubicBezTo>
                    <a:cubicBezTo>
                      <a:pt x="127" y="126"/>
                      <a:pt x="125" y="130"/>
                      <a:pt x="125" y="134"/>
                    </a:cubicBezTo>
                    <a:cubicBezTo>
                      <a:pt x="124" y="138"/>
                      <a:pt x="123" y="142"/>
                      <a:pt x="122" y="147"/>
                    </a:cubicBezTo>
                    <a:cubicBezTo>
                      <a:pt x="121" y="146"/>
                      <a:pt x="120" y="145"/>
                      <a:pt x="120" y="144"/>
                    </a:cubicBezTo>
                    <a:close/>
                    <a:moveTo>
                      <a:pt x="127" y="134"/>
                    </a:moveTo>
                    <a:cubicBezTo>
                      <a:pt x="128" y="128"/>
                      <a:pt x="130" y="123"/>
                      <a:pt x="131" y="118"/>
                    </a:cubicBezTo>
                    <a:cubicBezTo>
                      <a:pt x="131" y="120"/>
                      <a:pt x="130" y="122"/>
                      <a:pt x="130" y="124"/>
                    </a:cubicBezTo>
                    <a:cubicBezTo>
                      <a:pt x="128" y="132"/>
                      <a:pt x="127" y="139"/>
                      <a:pt x="127" y="147"/>
                    </a:cubicBezTo>
                    <a:cubicBezTo>
                      <a:pt x="127" y="147"/>
                      <a:pt x="127" y="147"/>
                      <a:pt x="127" y="147"/>
                    </a:cubicBezTo>
                    <a:cubicBezTo>
                      <a:pt x="130" y="141"/>
                      <a:pt x="132" y="135"/>
                      <a:pt x="133" y="129"/>
                    </a:cubicBezTo>
                    <a:cubicBezTo>
                      <a:pt x="134" y="126"/>
                      <a:pt x="135" y="123"/>
                      <a:pt x="136" y="120"/>
                    </a:cubicBezTo>
                    <a:cubicBezTo>
                      <a:pt x="136" y="118"/>
                      <a:pt x="137" y="116"/>
                      <a:pt x="138" y="114"/>
                    </a:cubicBezTo>
                    <a:cubicBezTo>
                      <a:pt x="139" y="111"/>
                      <a:pt x="137" y="115"/>
                      <a:pt x="137" y="116"/>
                    </a:cubicBezTo>
                    <a:cubicBezTo>
                      <a:pt x="136" y="122"/>
                      <a:pt x="134" y="129"/>
                      <a:pt x="132" y="135"/>
                    </a:cubicBezTo>
                    <a:cubicBezTo>
                      <a:pt x="130" y="140"/>
                      <a:pt x="128" y="145"/>
                      <a:pt x="129" y="150"/>
                    </a:cubicBezTo>
                    <a:cubicBezTo>
                      <a:pt x="129" y="151"/>
                      <a:pt x="129" y="151"/>
                      <a:pt x="129" y="150"/>
                    </a:cubicBezTo>
                    <a:cubicBezTo>
                      <a:pt x="131" y="145"/>
                      <a:pt x="134" y="140"/>
                      <a:pt x="135" y="134"/>
                    </a:cubicBezTo>
                    <a:cubicBezTo>
                      <a:pt x="136" y="131"/>
                      <a:pt x="137" y="128"/>
                      <a:pt x="138" y="125"/>
                    </a:cubicBezTo>
                    <a:cubicBezTo>
                      <a:pt x="138" y="123"/>
                      <a:pt x="139" y="121"/>
                      <a:pt x="139" y="120"/>
                    </a:cubicBezTo>
                    <a:cubicBezTo>
                      <a:pt x="139" y="121"/>
                      <a:pt x="140" y="116"/>
                      <a:pt x="140" y="115"/>
                    </a:cubicBezTo>
                    <a:cubicBezTo>
                      <a:pt x="140" y="115"/>
                      <a:pt x="140" y="115"/>
                      <a:pt x="140" y="115"/>
                    </a:cubicBezTo>
                    <a:cubicBezTo>
                      <a:pt x="140" y="115"/>
                      <a:pt x="140" y="116"/>
                      <a:pt x="140" y="116"/>
                    </a:cubicBezTo>
                    <a:cubicBezTo>
                      <a:pt x="140" y="122"/>
                      <a:pt x="138" y="128"/>
                      <a:pt x="137" y="134"/>
                    </a:cubicBezTo>
                    <a:cubicBezTo>
                      <a:pt x="136" y="140"/>
                      <a:pt x="134" y="147"/>
                      <a:pt x="132" y="153"/>
                    </a:cubicBezTo>
                    <a:cubicBezTo>
                      <a:pt x="132" y="154"/>
                      <a:pt x="132" y="154"/>
                      <a:pt x="132" y="154"/>
                    </a:cubicBezTo>
                    <a:cubicBezTo>
                      <a:pt x="129" y="152"/>
                      <a:pt x="126" y="150"/>
                      <a:pt x="123" y="147"/>
                    </a:cubicBezTo>
                    <a:cubicBezTo>
                      <a:pt x="125" y="143"/>
                      <a:pt x="125" y="138"/>
                      <a:pt x="127" y="134"/>
                    </a:cubicBezTo>
                    <a:close/>
                    <a:moveTo>
                      <a:pt x="139" y="129"/>
                    </a:moveTo>
                    <a:cubicBezTo>
                      <a:pt x="139" y="125"/>
                      <a:pt x="141" y="120"/>
                      <a:pt x="141" y="116"/>
                    </a:cubicBezTo>
                    <a:cubicBezTo>
                      <a:pt x="142" y="117"/>
                      <a:pt x="142" y="118"/>
                      <a:pt x="143" y="118"/>
                    </a:cubicBezTo>
                    <a:cubicBezTo>
                      <a:pt x="141" y="124"/>
                      <a:pt x="139" y="129"/>
                      <a:pt x="138" y="134"/>
                    </a:cubicBezTo>
                    <a:cubicBezTo>
                      <a:pt x="138" y="132"/>
                      <a:pt x="139" y="131"/>
                      <a:pt x="139" y="129"/>
                    </a:cubicBezTo>
                    <a:close/>
                    <a:moveTo>
                      <a:pt x="146" y="123"/>
                    </a:moveTo>
                    <a:cubicBezTo>
                      <a:pt x="144" y="129"/>
                      <a:pt x="142" y="134"/>
                      <a:pt x="141" y="140"/>
                    </a:cubicBezTo>
                    <a:cubicBezTo>
                      <a:pt x="140" y="141"/>
                      <a:pt x="140" y="143"/>
                      <a:pt x="139" y="144"/>
                    </a:cubicBezTo>
                    <a:cubicBezTo>
                      <a:pt x="141" y="136"/>
                      <a:pt x="144" y="128"/>
                      <a:pt x="144" y="120"/>
                    </a:cubicBezTo>
                    <a:cubicBezTo>
                      <a:pt x="145" y="121"/>
                      <a:pt x="146" y="122"/>
                      <a:pt x="146" y="123"/>
                    </a:cubicBezTo>
                    <a:close/>
                    <a:moveTo>
                      <a:pt x="149" y="127"/>
                    </a:moveTo>
                    <a:cubicBezTo>
                      <a:pt x="148" y="131"/>
                      <a:pt x="146" y="135"/>
                      <a:pt x="145" y="139"/>
                    </a:cubicBezTo>
                    <a:cubicBezTo>
                      <a:pt x="145" y="142"/>
                      <a:pt x="144" y="145"/>
                      <a:pt x="143" y="148"/>
                    </a:cubicBezTo>
                    <a:cubicBezTo>
                      <a:pt x="142" y="149"/>
                      <a:pt x="142" y="150"/>
                      <a:pt x="142" y="151"/>
                    </a:cubicBezTo>
                    <a:cubicBezTo>
                      <a:pt x="142" y="151"/>
                      <a:pt x="141" y="152"/>
                      <a:pt x="141" y="152"/>
                    </a:cubicBezTo>
                    <a:cubicBezTo>
                      <a:pt x="141" y="152"/>
                      <a:pt x="142" y="151"/>
                      <a:pt x="142" y="151"/>
                    </a:cubicBezTo>
                    <a:cubicBezTo>
                      <a:pt x="143" y="145"/>
                      <a:pt x="144" y="140"/>
                      <a:pt x="145" y="135"/>
                    </a:cubicBezTo>
                    <a:cubicBezTo>
                      <a:pt x="146" y="131"/>
                      <a:pt x="147" y="128"/>
                      <a:pt x="147" y="124"/>
                    </a:cubicBezTo>
                    <a:cubicBezTo>
                      <a:pt x="148" y="125"/>
                      <a:pt x="148" y="126"/>
                      <a:pt x="149" y="127"/>
                    </a:cubicBezTo>
                    <a:close/>
                    <a:moveTo>
                      <a:pt x="151" y="131"/>
                    </a:moveTo>
                    <a:cubicBezTo>
                      <a:pt x="150" y="133"/>
                      <a:pt x="149" y="135"/>
                      <a:pt x="149" y="137"/>
                    </a:cubicBezTo>
                    <a:cubicBezTo>
                      <a:pt x="149" y="134"/>
                      <a:pt x="150" y="132"/>
                      <a:pt x="150" y="129"/>
                    </a:cubicBezTo>
                    <a:cubicBezTo>
                      <a:pt x="150" y="130"/>
                      <a:pt x="150" y="130"/>
                      <a:pt x="150" y="130"/>
                    </a:cubicBezTo>
                    <a:cubicBezTo>
                      <a:pt x="151" y="131"/>
                      <a:pt x="151" y="131"/>
                      <a:pt x="151" y="131"/>
                    </a:cubicBezTo>
                    <a:close/>
                    <a:moveTo>
                      <a:pt x="153" y="136"/>
                    </a:moveTo>
                    <a:cubicBezTo>
                      <a:pt x="152" y="139"/>
                      <a:pt x="152" y="141"/>
                      <a:pt x="151" y="144"/>
                    </a:cubicBezTo>
                    <a:cubicBezTo>
                      <a:pt x="151" y="145"/>
                      <a:pt x="150" y="147"/>
                      <a:pt x="150" y="148"/>
                    </a:cubicBezTo>
                    <a:cubicBezTo>
                      <a:pt x="149" y="150"/>
                      <a:pt x="149" y="154"/>
                      <a:pt x="150" y="148"/>
                    </a:cubicBezTo>
                    <a:cubicBezTo>
                      <a:pt x="150" y="144"/>
                      <a:pt x="151" y="139"/>
                      <a:pt x="152" y="134"/>
                    </a:cubicBezTo>
                    <a:cubicBezTo>
                      <a:pt x="152" y="135"/>
                      <a:pt x="153" y="135"/>
                      <a:pt x="153" y="136"/>
                    </a:cubicBezTo>
                    <a:close/>
                    <a:moveTo>
                      <a:pt x="93" y="67"/>
                    </a:moveTo>
                    <a:cubicBezTo>
                      <a:pt x="91" y="71"/>
                      <a:pt x="89" y="75"/>
                      <a:pt x="85" y="78"/>
                    </a:cubicBezTo>
                    <a:cubicBezTo>
                      <a:pt x="88" y="74"/>
                      <a:pt x="90" y="69"/>
                      <a:pt x="91" y="65"/>
                    </a:cubicBezTo>
                    <a:cubicBezTo>
                      <a:pt x="91" y="65"/>
                      <a:pt x="92" y="65"/>
                      <a:pt x="92" y="66"/>
                    </a:cubicBezTo>
                    <a:cubicBezTo>
                      <a:pt x="93" y="66"/>
                      <a:pt x="93" y="67"/>
                      <a:pt x="93" y="67"/>
                    </a:cubicBezTo>
                    <a:close/>
                    <a:moveTo>
                      <a:pt x="7" y="6"/>
                    </a:moveTo>
                    <a:cubicBezTo>
                      <a:pt x="9" y="7"/>
                      <a:pt x="10" y="7"/>
                      <a:pt x="12" y="7"/>
                    </a:cubicBezTo>
                    <a:cubicBezTo>
                      <a:pt x="16" y="7"/>
                      <a:pt x="19" y="5"/>
                      <a:pt x="23" y="4"/>
                    </a:cubicBezTo>
                    <a:cubicBezTo>
                      <a:pt x="28" y="10"/>
                      <a:pt x="34" y="17"/>
                      <a:pt x="38" y="24"/>
                    </a:cubicBezTo>
                    <a:cubicBezTo>
                      <a:pt x="37" y="26"/>
                      <a:pt x="35" y="29"/>
                      <a:pt x="33" y="31"/>
                    </a:cubicBezTo>
                    <a:cubicBezTo>
                      <a:pt x="26" y="26"/>
                      <a:pt x="17" y="23"/>
                      <a:pt x="9" y="18"/>
                    </a:cubicBezTo>
                    <a:cubicBezTo>
                      <a:pt x="11" y="14"/>
                      <a:pt x="9" y="10"/>
                      <a:pt x="7" y="6"/>
                    </a:cubicBezTo>
                    <a:close/>
                    <a:moveTo>
                      <a:pt x="35" y="33"/>
                    </a:moveTo>
                    <a:cubicBezTo>
                      <a:pt x="35" y="33"/>
                      <a:pt x="35" y="33"/>
                      <a:pt x="35" y="33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6" y="32"/>
                      <a:pt x="37" y="31"/>
                      <a:pt x="37" y="30"/>
                    </a:cubicBezTo>
                    <a:cubicBezTo>
                      <a:pt x="38" y="30"/>
                      <a:pt x="38" y="30"/>
                      <a:pt x="38" y="29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37" y="32"/>
                      <a:pt x="37" y="33"/>
                      <a:pt x="37" y="34"/>
                    </a:cubicBezTo>
                    <a:cubicBezTo>
                      <a:pt x="37" y="34"/>
                      <a:pt x="37" y="35"/>
                      <a:pt x="37" y="34"/>
                    </a:cubicBezTo>
                    <a:cubicBezTo>
                      <a:pt x="39" y="33"/>
                      <a:pt x="42" y="29"/>
                      <a:pt x="42" y="27"/>
                    </a:cubicBezTo>
                    <a:cubicBezTo>
                      <a:pt x="42" y="30"/>
                      <a:pt x="40" y="33"/>
                      <a:pt x="39" y="37"/>
                    </a:cubicBezTo>
                    <a:cubicBezTo>
                      <a:pt x="39" y="37"/>
                      <a:pt x="39" y="37"/>
                      <a:pt x="40" y="37"/>
                    </a:cubicBezTo>
                    <a:cubicBezTo>
                      <a:pt x="40" y="35"/>
                      <a:pt x="41" y="34"/>
                      <a:pt x="42" y="32"/>
                    </a:cubicBezTo>
                    <a:cubicBezTo>
                      <a:pt x="43" y="31"/>
                      <a:pt x="45" y="26"/>
                      <a:pt x="43" y="31"/>
                    </a:cubicBezTo>
                    <a:cubicBezTo>
                      <a:pt x="42" y="34"/>
                      <a:pt x="41" y="37"/>
                      <a:pt x="41" y="39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43" y="37"/>
                      <a:pt x="45" y="34"/>
                      <a:pt x="46" y="32"/>
                    </a:cubicBezTo>
                    <a:cubicBezTo>
                      <a:pt x="45" y="35"/>
                      <a:pt x="43" y="39"/>
                      <a:pt x="43" y="42"/>
                    </a:cubicBezTo>
                    <a:cubicBezTo>
                      <a:pt x="40" y="39"/>
                      <a:pt x="38" y="36"/>
                      <a:pt x="35" y="33"/>
                    </a:cubicBezTo>
                    <a:close/>
                    <a:moveTo>
                      <a:pt x="132" y="154"/>
                    </a:moveTo>
                    <a:cubicBezTo>
                      <a:pt x="132" y="154"/>
                      <a:pt x="133" y="154"/>
                      <a:pt x="133" y="154"/>
                    </a:cubicBezTo>
                    <a:cubicBezTo>
                      <a:pt x="135" y="148"/>
                      <a:pt x="136" y="142"/>
                      <a:pt x="138" y="136"/>
                    </a:cubicBezTo>
                    <a:cubicBezTo>
                      <a:pt x="139" y="133"/>
                      <a:pt x="140" y="130"/>
                      <a:pt x="141" y="126"/>
                    </a:cubicBezTo>
                    <a:cubicBezTo>
                      <a:pt x="142" y="125"/>
                      <a:pt x="142" y="123"/>
                      <a:pt x="143" y="121"/>
                    </a:cubicBezTo>
                    <a:cubicBezTo>
                      <a:pt x="143" y="120"/>
                      <a:pt x="143" y="118"/>
                      <a:pt x="143" y="121"/>
                    </a:cubicBezTo>
                    <a:cubicBezTo>
                      <a:pt x="143" y="132"/>
                      <a:pt x="139" y="142"/>
                      <a:pt x="137" y="152"/>
                    </a:cubicBezTo>
                    <a:cubicBezTo>
                      <a:pt x="137" y="153"/>
                      <a:pt x="137" y="153"/>
                      <a:pt x="137" y="153"/>
                    </a:cubicBezTo>
                    <a:cubicBezTo>
                      <a:pt x="136" y="154"/>
                      <a:pt x="136" y="154"/>
                      <a:pt x="136" y="155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35" y="155"/>
                      <a:pt x="134" y="154"/>
                      <a:pt x="132" y="154"/>
                    </a:cubicBezTo>
                    <a:close/>
                    <a:moveTo>
                      <a:pt x="142" y="156"/>
                    </a:moveTo>
                    <a:cubicBezTo>
                      <a:pt x="141" y="156"/>
                      <a:pt x="139" y="156"/>
                      <a:pt x="137" y="155"/>
                    </a:cubicBezTo>
                    <a:cubicBezTo>
                      <a:pt x="137" y="155"/>
                      <a:pt x="137" y="155"/>
                      <a:pt x="137" y="155"/>
                    </a:cubicBezTo>
                    <a:cubicBezTo>
                      <a:pt x="138" y="149"/>
                      <a:pt x="140" y="144"/>
                      <a:pt x="142" y="138"/>
                    </a:cubicBezTo>
                    <a:cubicBezTo>
                      <a:pt x="143" y="136"/>
                      <a:pt x="143" y="133"/>
                      <a:pt x="144" y="131"/>
                    </a:cubicBezTo>
                    <a:cubicBezTo>
                      <a:pt x="145" y="130"/>
                      <a:pt x="145" y="129"/>
                      <a:pt x="145" y="128"/>
                    </a:cubicBezTo>
                    <a:cubicBezTo>
                      <a:pt x="145" y="128"/>
                      <a:pt x="147" y="122"/>
                      <a:pt x="146" y="125"/>
                    </a:cubicBezTo>
                    <a:cubicBezTo>
                      <a:pt x="146" y="129"/>
                      <a:pt x="144" y="133"/>
                      <a:pt x="144" y="137"/>
                    </a:cubicBezTo>
                    <a:cubicBezTo>
                      <a:pt x="143" y="143"/>
                      <a:pt x="141" y="148"/>
                      <a:pt x="140" y="154"/>
                    </a:cubicBezTo>
                    <a:cubicBezTo>
                      <a:pt x="140" y="155"/>
                      <a:pt x="141" y="155"/>
                      <a:pt x="141" y="154"/>
                    </a:cubicBezTo>
                    <a:cubicBezTo>
                      <a:pt x="145" y="146"/>
                      <a:pt x="146" y="137"/>
                      <a:pt x="149" y="128"/>
                    </a:cubicBezTo>
                    <a:cubicBezTo>
                      <a:pt x="149" y="128"/>
                      <a:pt x="149" y="128"/>
                      <a:pt x="149" y="128"/>
                    </a:cubicBezTo>
                    <a:cubicBezTo>
                      <a:pt x="148" y="131"/>
                      <a:pt x="148" y="136"/>
                      <a:pt x="148" y="140"/>
                    </a:cubicBezTo>
                    <a:cubicBezTo>
                      <a:pt x="147" y="143"/>
                      <a:pt x="146" y="146"/>
                      <a:pt x="145" y="149"/>
                    </a:cubicBezTo>
                    <a:cubicBezTo>
                      <a:pt x="144" y="151"/>
                      <a:pt x="144" y="152"/>
                      <a:pt x="145" y="152"/>
                    </a:cubicBezTo>
                    <a:cubicBezTo>
                      <a:pt x="144" y="153"/>
                      <a:pt x="144" y="153"/>
                      <a:pt x="144" y="154"/>
                    </a:cubicBezTo>
                    <a:cubicBezTo>
                      <a:pt x="144" y="154"/>
                      <a:pt x="145" y="154"/>
                      <a:pt x="145" y="154"/>
                    </a:cubicBezTo>
                    <a:cubicBezTo>
                      <a:pt x="147" y="147"/>
                      <a:pt x="149" y="139"/>
                      <a:pt x="151" y="132"/>
                    </a:cubicBezTo>
                    <a:cubicBezTo>
                      <a:pt x="151" y="132"/>
                      <a:pt x="151" y="132"/>
                      <a:pt x="151" y="132"/>
                    </a:cubicBezTo>
                    <a:cubicBezTo>
                      <a:pt x="151" y="134"/>
                      <a:pt x="151" y="135"/>
                      <a:pt x="151" y="136"/>
                    </a:cubicBezTo>
                    <a:cubicBezTo>
                      <a:pt x="151" y="138"/>
                      <a:pt x="150" y="140"/>
                      <a:pt x="150" y="142"/>
                    </a:cubicBezTo>
                    <a:cubicBezTo>
                      <a:pt x="149" y="146"/>
                      <a:pt x="149" y="149"/>
                      <a:pt x="149" y="153"/>
                    </a:cubicBezTo>
                    <a:cubicBezTo>
                      <a:pt x="149" y="153"/>
                      <a:pt x="149" y="153"/>
                      <a:pt x="150" y="153"/>
                    </a:cubicBezTo>
                    <a:cubicBezTo>
                      <a:pt x="151" y="148"/>
                      <a:pt x="152" y="143"/>
                      <a:pt x="153" y="138"/>
                    </a:cubicBezTo>
                    <a:cubicBezTo>
                      <a:pt x="155" y="146"/>
                      <a:pt x="153" y="155"/>
                      <a:pt x="142" y="15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3" name="Freeform 143"/>
              <p:cNvSpPr>
                <a:spLocks noEditPoints="1"/>
              </p:cNvSpPr>
              <p:nvPr/>
            </p:nvSpPr>
            <p:spPr bwMode="auto">
              <a:xfrm>
                <a:off x="1791612" y="3098078"/>
                <a:ext cx="108182" cy="124574"/>
              </a:xfrm>
              <a:custGeom>
                <a:avLst/>
                <a:gdLst>
                  <a:gd name="T0" fmla="*/ 17 w 56"/>
                  <a:gd name="T1" fmla="*/ 2 h 64"/>
                  <a:gd name="T2" fmla="*/ 26 w 56"/>
                  <a:gd name="T3" fmla="*/ 63 h 64"/>
                  <a:gd name="T4" fmla="*/ 55 w 56"/>
                  <a:gd name="T5" fmla="*/ 10 h 64"/>
                  <a:gd name="T6" fmla="*/ 27 w 56"/>
                  <a:gd name="T7" fmla="*/ 60 h 64"/>
                  <a:gd name="T8" fmla="*/ 30 w 56"/>
                  <a:gd name="T9" fmla="*/ 51 h 64"/>
                  <a:gd name="T10" fmla="*/ 35 w 56"/>
                  <a:gd name="T11" fmla="*/ 47 h 64"/>
                  <a:gd name="T12" fmla="*/ 37 w 56"/>
                  <a:gd name="T13" fmla="*/ 45 h 64"/>
                  <a:gd name="T14" fmla="*/ 24 w 56"/>
                  <a:gd name="T15" fmla="*/ 56 h 64"/>
                  <a:gd name="T16" fmla="*/ 24 w 56"/>
                  <a:gd name="T17" fmla="*/ 56 h 64"/>
                  <a:gd name="T18" fmla="*/ 21 w 56"/>
                  <a:gd name="T19" fmla="*/ 51 h 64"/>
                  <a:gd name="T20" fmla="*/ 34 w 56"/>
                  <a:gd name="T21" fmla="*/ 41 h 64"/>
                  <a:gd name="T22" fmla="*/ 37 w 56"/>
                  <a:gd name="T23" fmla="*/ 35 h 64"/>
                  <a:gd name="T24" fmla="*/ 16 w 56"/>
                  <a:gd name="T25" fmla="*/ 42 h 64"/>
                  <a:gd name="T26" fmla="*/ 18 w 56"/>
                  <a:gd name="T27" fmla="*/ 45 h 64"/>
                  <a:gd name="T28" fmla="*/ 51 w 56"/>
                  <a:gd name="T29" fmla="*/ 14 h 64"/>
                  <a:gd name="T30" fmla="*/ 35 w 56"/>
                  <a:gd name="T31" fmla="*/ 30 h 64"/>
                  <a:gd name="T32" fmla="*/ 37 w 56"/>
                  <a:gd name="T33" fmla="*/ 25 h 64"/>
                  <a:gd name="T34" fmla="*/ 52 w 56"/>
                  <a:gd name="T35" fmla="*/ 13 h 64"/>
                  <a:gd name="T36" fmla="*/ 21 w 56"/>
                  <a:gd name="T37" fmla="*/ 32 h 64"/>
                  <a:gd name="T38" fmla="*/ 50 w 56"/>
                  <a:gd name="T39" fmla="*/ 8 h 64"/>
                  <a:gd name="T40" fmla="*/ 26 w 56"/>
                  <a:gd name="T41" fmla="*/ 41 h 64"/>
                  <a:gd name="T42" fmla="*/ 48 w 56"/>
                  <a:gd name="T43" fmla="*/ 26 h 64"/>
                  <a:gd name="T44" fmla="*/ 35 w 56"/>
                  <a:gd name="T45" fmla="*/ 43 h 64"/>
                  <a:gd name="T46" fmla="*/ 43 w 56"/>
                  <a:gd name="T47" fmla="*/ 35 h 64"/>
                  <a:gd name="T48" fmla="*/ 21 w 56"/>
                  <a:gd name="T49" fmla="*/ 51 h 64"/>
                  <a:gd name="T50" fmla="*/ 46 w 56"/>
                  <a:gd name="T51" fmla="*/ 30 h 64"/>
                  <a:gd name="T52" fmla="*/ 20 w 56"/>
                  <a:gd name="T53" fmla="*/ 48 h 64"/>
                  <a:gd name="T54" fmla="*/ 50 w 56"/>
                  <a:gd name="T55" fmla="*/ 7 h 64"/>
                  <a:gd name="T56" fmla="*/ 17 w 56"/>
                  <a:gd name="T57" fmla="*/ 32 h 64"/>
                  <a:gd name="T58" fmla="*/ 48 w 56"/>
                  <a:gd name="T59" fmla="*/ 5 h 64"/>
                  <a:gd name="T60" fmla="*/ 12 w 56"/>
                  <a:gd name="T61" fmla="*/ 35 h 64"/>
                  <a:gd name="T62" fmla="*/ 25 w 56"/>
                  <a:gd name="T63" fmla="*/ 20 h 64"/>
                  <a:gd name="T64" fmla="*/ 21 w 56"/>
                  <a:gd name="T65" fmla="*/ 18 h 64"/>
                  <a:gd name="T66" fmla="*/ 8 w 56"/>
                  <a:gd name="T67" fmla="*/ 27 h 64"/>
                  <a:gd name="T68" fmla="*/ 15 w 56"/>
                  <a:gd name="T69" fmla="*/ 20 h 64"/>
                  <a:gd name="T70" fmla="*/ 13 w 56"/>
                  <a:gd name="T71" fmla="*/ 15 h 64"/>
                  <a:gd name="T72" fmla="*/ 6 w 56"/>
                  <a:gd name="T73" fmla="*/ 20 h 64"/>
                  <a:gd name="T74" fmla="*/ 5 w 56"/>
                  <a:gd name="T75" fmla="*/ 15 h 64"/>
                  <a:gd name="T76" fmla="*/ 16 w 56"/>
                  <a:gd name="T77" fmla="*/ 8 h 64"/>
                  <a:gd name="T78" fmla="*/ 22 w 56"/>
                  <a:gd name="T79" fmla="*/ 13 h 64"/>
                  <a:gd name="T80" fmla="*/ 21 w 56"/>
                  <a:gd name="T81" fmla="*/ 10 h 64"/>
                  <a:gd name="T82" fmla="*/ 10 w 56"/>
                  <a:gd name="T83" fmla="*/ 25 h 64"/>
                  <a:gd name="T84" fmla="*/ 25 w 56"/>
                  <a:gd name="T85" fmla="*/ 19 h 64"/>
                  <a:gd name="T86" fmla="*/ 26 w 56"/>
                  <a:gd name="T87" fmla="*/ 20 h 64"/>
                  <a:gd name="T88" fmla="*/ 22 w 56"/>
                  <a:gd name="T89" fmla="*/ 26 h 64"/>
                  <a:gd name="T90" fmla="*/ 26 w 56"/>
                  <a:gd name="T91" fmla="*/ 20 h 64"/>
                  <a:gd name="T92" fmla="*/ 36 w 56"/>
                  <a:gd name="T93" fmla="*/ 15 h 64"/>
                  <a:gd name="T94" fmla="*/ 28 w 56"/>
                  <a:gd name="T95" fmla="*/ 22 h 64"/>
                  <a:gd name="T96" fmla="*/ 36 w 56"/>
                  <a:gd name="T97" fmla="*/ 15 h 64"/>
                  <a:gd name="T98" fmla="*/ 46 w 56"/>
                  <a:gd name="T99" fmla="*/ 7 h 64"/>
                  <a:gd name="T100" fmla="*/ 30 w 56"/>
                  <a:gd name="T101" fmla="*/ 20 h 64"/>
                  <a:gd name="T102" fmla="*/ 36 w 56"/>
                  <a:gd name="T103" fmla="*/ 13 h 64"/>
                  <a:gd name="T104" fmla="*/ 41 w 56"/>
                  <a:gd name="T105" fmla="*/ 6 h 64"/>
                  <a:gd name="T106" fmla="*/ 6 w 56"/>
                  <a:gd name="T107" fmla="*/ 19 h 64"/>
                  <a:gd name="T108" fmla="*/ 5 w 56"/>
                  <a:gd name="T109" fmla="*/ 16 h 64"/>
                  <a:gd name="T110" fmla="*/ 18 w 56"/>
                  <a:gd name="T111" fmla="*/ 7 h 64"/>
                  <a:gd name="T112" fmla="*/ 13 w 56"/>
                  <a:gd name="T113" fmla="*/ 36 h 64"/>
                  <a:gd name="T114" fmla="*/ 35 w 56"/>
                  <a:gd name="T115" fmla="*/ 26 h 64"/>
                  <a:gd name="T116" fmla="*/ 16 w 56"/>
                  <a:gd name="T117" fmla="*/ 4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6" h="64">
                    <a:moveTo>
                      <a:pt x="55" y="10"/>
                    </a:moveTo>
                    <a:cubicBezTo>
                      <a:pt x="54" y="4"/>
                      <a:pt x="49" y="1"/>
                      <a:pt x="43" y="2"/>
                    </a:cubicBezTo>
                    <a:cubicBezTo>
                      <a:pt x="35" y="4"/>
                      <a:pt x="31" y="11"/>
                      <a:pt x="28" y="18"/>
                    </a:cubicBezTo>
                    <a:cubicBezTo>
                      <a:pt x="25" y="12"/>
                      <a:pt x="23" y="5"/>
                      <a:pt x="17" y="2"/>
                    </a:cubicBezTo>
                    <a:cubicBezTo>
                      <a:pt x="11" y="0"/>
                      <a:pt x="5" y="3"/>
                      <a:pt x="3" y="9"/>
                    </a:cubicBezTo>
                    <a:cubicBezTo>
                      <a:pt x="0" y="16"/>
                      <a:pt x="4" y="24"/>
                      <a:pt x="7" y="31"/>
                    </a:cubicBezTo>
                    <a:cubicBezTo>
                      <a:pt x="12" y="42"/>
                      <a:pt x="19" y="52"/>
                      <a:pt x="25" y="63"/>
                    </a:cubicBezTo>
                    <a:cubicBezTo>
                      <a:pt x="25" y="63"/>
                      <a:pt x="25" y="63"/>
                      <a:pt x="26" y="63"/>
                    </a:cubicBezTo>
                    <a:cubicBezTo>
                      <a:pt x="26" y="64"/>
                      <a:pt x="27" y="64"/>
                      <a:pt x="28" y="63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36" y="53"/>
                      <a:pt x="43" y="42"/>
                      <a:pt x="49" y="31"/>
                    </a:cubicBezTo>
                    <a:cubicBezTo>
                      <a:pt x="52" y="25"/>
                      <a:pt x="56" y="17"/>
                      <a:pt x="55" y="10"/>
                    </a:cubicBezTo>
                    <a:close/>
                    <a:moveTo>
                      <a:pt x="27" y="60"/>
                    </a:moveTo>
                    <a:cubicBezTo>
                      <a:pt x="27" y="60"/>
                      <a:pt x="27" y="59"/>
                      <a:pt x="27" y="59"/>
                    </a:cubicBezTo>
                    <a:cubicBezTo>
                      <a:pt x="28" y="58"/>
                      <a:pt x="29" y="57"/>
                      <a:pt x="30" y="55"/>
                    </a:cubicBezTo>
                    <a:cubicBezTo>
                      <a:pt x="29" y="57"/>
                      <a:pt x="28" y="58"/>
                      <a:pt x="27" y="60"/>
                    </a:cubicBezTo>
                    <a:close/>
                    <a:moveTo>
                      <a:pt x="25" y="56"/>
                    </a:moveTo>
                    <a:cubicBezTo>
                      <a:pt x="25" y="56"/>
                      <a:pt x="27" y="54"/>
                      <a:pt x="27" y="54"/>
                    </a:cubicBezTo>
                    <a:cubicBezTo>
                      <a:pt x="28" y="53"/>
                      <a:pt x="29" y="52"/>
                      <a:pt x="31" y="51"/>
                    </a:cubicBezTo>
                    <a:cubicBezTo>
                      <a:pt x="31" y="51"/>
                      <a:pt x="31" y="51"/>
                      <a:pt x="30" y="51"/>
                    </a:cubicBezTo>
                    <a:cubicBezTo>
                      <a:pt x="29" y="53"/>
                      <a:pt x="27" y="54"/>
                      <a:pt x="25" y="56"/>
                    </a:cubicBez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56"/>
                      <a:pt x="25" y="56"/>
                      <a:pt x="25" y="56"/>
                    </a:cubicBezTo>
                    <a:close/>
                    <a:moveTo>
                      <a:pt x="35" y="47"/>
                    </a:moveTo>
                    <a:cubicBezTo>
                      <a:pt x="32" y="50"/>
                      <a:pt x="29" y="55"/>
                      <a:pt x="26" y="59"/>
                    </a:cubicBezTo>
                    <a:cubicBezTo>
                      <a:pt x="26" y="58"/>
                      <a:pt x="25" y="57"/>
                      <a:pt x="25" y="57"/>
                    </a:cubicBezTo>
                    <a:cubicBezTo>
                      <a:pt x="29" y="54"/>
                      <a:pt x="32" y="50"/>
                      <a:pt x="35" y="47"/>
                    </a:cubicBezTo>
                    <a:close/>
                    <a:moveTo>
                      <a:pt x="37" y="45"/>
                    </a:moveTo>
                    <a:cubicBezTo>
                      <a:pt x="36" y="46"/>
                      <a:pt x="36" y="46"/>
                      <a:pt x="35" y="46"/>
                    </a:cubicBezTo>
                    <a:cubicBezTo>
                      <a:pt x="36" y="46"/>
                      <a:pt x="37" y="45"/>
                      <a:pt x="38" y="44"/>
                    </a:cubicBezTo>
                    <a:cubicBezTo>
                      <a:pt x="37" y="45"/>
                      <a:pt x="37" y="45"/>
                      <a:pt x="37" y="45"/>
                    </a:cubicBezTo>
                    <a:close/>
                    <a:moveTo>
                      <a:pt x="24" y="56"/>
                    </a:moveTo>
                    <a:cubicBezTo>
                      <a:pt x="24" y="55"/>
                      <a:pt x="23" y="54"/>
                      <a:pt x="23" y="53"/>
                    </a:cubicBezTo>
                    <a:cubicBezTo>
                      <a:pt x="29" y="50"/>
                      <a:pt x="34" y="46"/>
                      <a:pt x="40" y="42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34" y="46"/>
                      <a:pt x="29" y="51"/>
                      <a:pt x="24" y="56"/>
                    </a:cubicBezTo>
                    <a:close/>
                    <a:moveTo>
                      <a:pt x="21" y="51"/>
                    </a:moveTo>
                    <a:cubicBezTo>
                      <a:pt x="24" y="50"/>
                      <a:pt x="27" y="49"/>
                      <a:pt x="29" y="47"/>
                    </a:cubicBezTo>
                    <a:cubicBezTo>
                      <a:pt x="27" y="49"/>
                      <a:pt x="25" y="51"/>
                      <a:pt x="22" y="53"/>
                    </a:cubicBezTo>
                    <a:cubicBezTo>
                      <a:pt x="22" y="52"/>
                      <a:pt x="22" y="52"/>
                      <a:pt x="21" y="51"/>
                    </a:cubicBezTo>
                    <a:close/>
                    <a:moveTo>
                      <a:pt x="20" y="49"/>
                    </a:moveTo>
                    <a:cubicBezTo>
                      <a:pt x="29" y="46"/>
                      <a:pt x="36" y="40"/>
                      <a:pt x="43" y="34"/>
                    </a:cubicBezTo>
                    <a:cubicBezTo>
                      <a:pt x="43" y="34"/>
                      <a:pt x="43" y="34"/>
                      <a:pt x="43" y="34"/>
                    </a:cubicBezTo>
                    <a:cubicBezTo>
                      <a:pt x="40" y="36"/>
                      <a:pt x="37" y="39"/>
                      <a:pt x="34" y="41"/>
                    </a:cubicBezTo>
                    <a:cubicBezTo>
                      <a:pt x="30" y="44"/>
                      <a:pt x="25" y="47"/>
                      <a:pt x="21" y="51"/>
                    </a:cubicBezTo>
                    <a:cubicBezTo>
                      <a:pt x="21" y="50"/>
                      <a:pt x="20" y="49"/>
                      <a:pt x="20" y="49"/>
                    </a:cubicBezTo>
                    <a:close/>
                    <a:moveTo>
                      <a:pt x="18" y="46"/>
                    </a:moveTo>
                    <a:cubicBezTo>
                      <a:pt x="25" y="43"/>
                      <a:pt x="30" y="39"/>
                      <a:pt x="37" y="35"/>
                    </a:cubicBezTo>
                    <a:cubicBezTo>
                      <a:pt x="39" y="34"/>
                      <a:pt x="40" y="33"/>
                      <a:pt x="42" y="32"/>
                    </a:cubicBezTo>
                    <a:cubicBezTo>
                      <a:pt x="35" y="37"/>
                      <a:pt x="26" y="41"/>
                      <a:pt x="19" y="47"/>
                    </a:cubicBezTo>
                    <a:cubicBezTo>
                      <a:pt x="19" y="47"/>
                      <a:pt x="18" y="46"/>
                      <a:pt x="18" y="46"/>
                    </a:cubicBezTo>
                    <a:close/>
                    <a:moveTo>
                      <a:pt x="16" y="42"/>
                    </a:moveTo>
                    <a:cubicBezTo>
                      <a:pt x="16" y="42"/>
                      <a:pt x="16" y="42"/>
                      <a:pt x="16" y="42"/>
                    </a:cubicBezTo>
                    <a:cubicBezTo>
                      <a:pt x="23" y="39"/>
                      <a:pt x="29" y="35"/>
                      <a:pt x="35" y="31"/>
                    </a:cubicBezTo>
                    <a:cubicBezTo>
                      <a:pt x="34" y="31"/>
                      <a:pt x="34" y="32"/>
                      <a:pt x="34" y="32"/>
                    </a:cubicBezTo>
                    <a:cubicBezTo>
                      <a:pt x="28" y="36"/>
                      <a:pt x="23" y="40"/>
                      <a:pt x="18" y="45"/>
                    </a:cubicBezTo>
                    <a:cubicBezTo>
                      <a:pt x="17" y="44"/>
                      <a:pt x="16" y="43"/>
                      <a:pt x="16" y="42"/>
                    </a:cubicBezTo>
                    <a:close/>
                    <a:moveTo>
                      <a:pt x="39" y="23"/>
                    </a:moveTo>
                    <a:cubicBezTo>
                      <a:pt x="43" y="21"/>
                      <a:pt x="46" y="18"/>
                      <a:pt x="50" y="15"/>
                    </a:cubicBezTo>
                    <a:cubicBezTo>
                      <a:pt x="51" y="15"/>
                      <a:pt x="51" y="15"/>
                      <a:pt x="51" y="14"/>
                    </a:cubicBezTo>
                    <a:cubicBezTo>
                      <a:pt x="51" y="14"/>
                      <a:pt x="52" y="14"/>
                      <a:pt x="52" y="14"/>
                    </a:cubicBezTo>
                    <a:cubicBezTo>
                      <a:pt x="52" y="15"/>
                      <a:pt x="52" y="16"/>
                      <a:pt x="52" y="17"/>
                    </a:cubicBezTo>
                    <a:cubicBezTo>
                      <a:pt x="52" y="17"/>
                      <a:pt x="52" y="18"/>
                      <a:pt x="51" y="18"/>
                    </a:cubicBezTo>
                    <a:cubicBezTo>
                      <a:pt x="45" y="21"/>
                      <a:pt x="41" y="27"/>
                      <a:pt x="35" y="30"/>
                    </a:cubicBezTo>
                    <a:cubicBezTo>
                      <a:pt x="31" y="32"/>
                      <a:pt x="27" y="35"/>
                      <a:pt x="24" y="37"/>
                    </a:cubicBezTo>
                    <a:cubicBezTo>
                      <a:pt x="22" y="38"/>
                      <a:pt x="20" y="39"/>
                      <a:pt x="19" y="40"/>
                    </a:cubicBezTo>
                    <a:cubicBezTo>
                      <a:pt x="15" y="41"/>
                      <a:pt x="19" y="39"/>
                      <a:pt x="20" y="38"/>
                    </a:cubicBezTo>
                    <a:cubicBezTo>
                      <a:pt x="26" y="34"/>
                      <a:pt x="32" y="30"/>
                      <a:pt x="37" y="25"/>
                    </a:cubicBezTo>
                    <a:cubicBezTo>
                      <a:pt x="38" y="24"/>
                      <a:pt x="39" y="24"/>
                      <a:pt x="39" y="23"/>
                    </a:cubicBezTo>
                    <a:close/>
                    <a:moveTo>
                      <a:pt x="51" y="8"/>
                    </a:moveTo>
                    <a:cubicBezTo>
                      <a:pt x="52" y="9"/>
                      <a:pt x="52" y="11"/>
                      <a:pt x="52" y="13"/>
                    </a:cubicBezTo>
                    <a:cubicBezTo>
                      <a:pt x="52" y="13"/>
                      <a:pt x="52" y="13"/>
                      <a:pt x="52" y="13"/>
                    </a:cubicBezTo>
                    <a:cubicBezTo>
                      <a:pt x="48" y="15"/>
                      <a:pt x="44" y="18"/>
                      <a:pt x="41" y="21"/>
                    </a:cubicBezTo>
                    <a:cubicBezTo>
                      <a:pt x="36" y="24"/>
                      <a:pt x="32" y="27"/>
                      <a:pt x="27" y="30"/>
                    </a:cubicBezTo>
                    <a:cubicBezTo>
                      <a:pt x="24" y="32"/>
                      <a:pt x="21" y="33"/>
                      <a:pt x="18" y="35"/>
                    </a:cubicBezTo>
                    <a:cubicBezTo>
                      <a:pt x="19" y="34"/>
                      <a:pt x="20" y="33"/>
                      <a:pt x="21" y="32"/>
                    </a:cubicBezTo>
                    <a:cubicBezTo>
                      <a:pt x="31" y="24"/>
                      <a:pt x="43" y="18"/>
                      <a:pt x="51" y="8"/>
                    </a:cubicBezTo>
                    <a:close/>
                    <a:moveTo>
                      <a:pt x="32" y="24"/>
                    </a:moveTo>
                    <a:cubicBezTo>
                      <a:pt x="35" y="21"/>
                      <a:pt x="38" y="19"/>
                      <a:pt x="41" y="16"/>
                    </a:cubicBezTo>
                    <a:cubicBezTo>
                      <a:pt x="44" y="13"/>
                      <a:pt x="48" y="11"/>
                      <a:pt x="50" y="8"/>
                    </a:cubicBezTo>
                    <a:cubicBezTo>
                      <a:pt x="45" y="15"/>
                      <a:pt x="38" y="19"/>
                      <a:pt x="32" y="24"/>
                    </a:cubicBezTo>
                    <a:close/>
                    <a:moveTo>
                      <a:pt x="48" y="26"/>
                    </a:moveTo>
                    <a:cubicBezTo>
                      <a:pt x="44" y="30"/>
                      <a:pt x="39" y="33"/>
                      <a:pt x="35" y="35"/>
                    </a:cubicBezTo>
                    <a:cubicBezTo>
                      <a:pt x="32" y="37"/>
                      <a:pt x="29" y="39"/>
                      <a:pt x="26" y="41"/>
                    </a:cubicBezTo>
                    <a:cubicBezTo>
                      <a:pt x="24" y="42"/>
                      <a:pt x="20" y="43"/>
                      <a:pt x="19" y="45"/>
                    </a:cubicBezTo>
                    <a:cubicBezTo>
                      <a:pt x="24" y="40"/>
                      <a:pt x="30" y="36"/>
                      <a:pt x="35" y="31"/>
                    </a:cubicBezTo>
                    <a:cubicBezTo>
                      <a:pt x="41" y="28"/>
                      <a:pt x="46" y="23"/>
                      <a:pt x="51" y="19"/>
                    </a:cubicBezTo>
                    <a:cubicBezTo>
                      <a:pt x="50" y="22"/>
                      <a:pt x="49" y="24"/>
                      <a:pt x="48" y="26"/>
                    </a:cubicBezTo>
                    <a:close/>
                    <a:moveTo>
                      <a:pt x="41" y="39"/>
                    </a:moveTo>
                    <a:cubicBezTo>
                      <a:pt x="38" y="42"/>
                      <a:pt x="34" y="45"/>
                      <a:pt x="31" y="47"/>
                    </a:cubicBezTo>
                    <a:cubicBezTo>
                      <a:pt x="30" y="48"/>
                      <a:pt x="29" y="49"/>
                      <a:pt x="28" y="49"/>
                    </a:cubicBezTo>
                    <a:cubicBezTo>
                      <a:pt x="30" y="47"/>
                      <a:pt x="33" y="45"/>
                      <a:pt x="35" y="43"/>
                    </a:cubicBezTo>
                    <a:cubicBezTo>
                      <a:pt x="37" y="41"/>
                      <a:pt x="40" y="39"/>
                      <a:pt x="42" y="37"/>
                    </a:cubicBezTo>
                    <a:cubicBezTo>
                      <a:pt x="42" y="38"/>
                      <a:pt x="41" y="39"/>
                      <a:pt x="41" y="39"/>
                    </a:cubicBezTo>
                    <a:close/>
                    <a:moveTo>
                      <a:pt x="44" y="35"/>
                    </a:moveTo>
                    <a:cubicBezTo>
                      <a:pt x="43" y="35"/>
                      <a:pt x="43" y="35"/>
                      <a:pt x="43" y="35"/>
                    </a:cubicBezTo>
                    <a:cubicBezTo>
                      <a:pt x="43" y="35"/>
                      <a:pt x="43" y="35"/>
                      <a:pt x="42" y="36"/>
                    </a:cubicBezTo>
                    <a:cubicBezTo>
                      <a:pt x="40" y="38"/>
                      <a:pt x="37" y="40"/>
                      <a:pt x="35" y="42"/>
                    </a:cubicBezTo>
                    <a:cubicBezTo>
                      <a:pt x="32" y="44"/>
                      <a:pt x="30" y="46"/>
                      <a:pt x="27" y="48"/>
                    </a:cubicBezTo>
                    <a:cubicBezTo>
                      <a:pt x="25" y="49"/>
                      <a:pt x="23" y="50"/>
                      <a:pt x="21" y="51"/>
                    </a:cubicBezTo>
                    <a:cubicBezTo>
                      <a:pt x="23" y="50"/>
                      <a:pt x="25" y="48"/>
                      <a:pt x="27" y="47"/>
                    </a:cubicBezTo>
                    <a:cubicBezTo>
                      <a:pt x="33" y="43"/>
                      <a:pt x="40" y="38"/>
                      <a:pt x="45" y="32"/>
                    </a:cubicBezTo>
                    <a:cubicBezTo>
                      <a:pt x="45" y="33"/>
                      <a:pt x="44" y="34"/>
                      <a:pt x="44" y="35"/>
                    </a:cubicBezTo>
                    <a:close/>
                    <a:moveTo>
                      <a:pt x="46" y="30"/>
                    </a:moveTo>
                    <a:cubicBezTo>
                      <a:pt x="46" y="30"/>
                      <a:pt x="46" y="30"/>
                      <a:pt x="46" y="30"/>
                    </a:cubicBezTo>
                    <a:cubicBezTo>
                      <a:pt x="41" y="34"/>
                      <a:pt x="36" y="38"/>
                      <a:pt x="31" y="42"/>
                    </a:cubicBezTo>
                    <a:cubicBezTo>
                      <a:pt x="29" y="43"/>
                      <a:pt x="27" y="45"/>
                      <a:pt x="24" y="46"/>
                    </a:cubicBezTo>
                    <a:cubicBezTo>
                      <a:pt x="24" y="46"/>
                      <a:pt x="19" y="48"/>
                      <a:pt x="20" y="48"/>
                    </a:cubicBezTo>
                    <a:cubicBezTo>
                      <a:pt x="21" y="47"/>
                      <a:pt x="22" y="45"/>
                      <a:pt x="24" y="44"/>
                    </a:cubicBezTo>
                    <a:cubicBezTo>
                      <a:pt x="31" y="39"/>
                      <a:pt x="40" y="35"/>
                      <a:pt x="47" y="29"/>
                    </a:cubicBezTo>
                    <a:cubicBezTo>
                      <a:pt x="47" y="29"/>
                      <a:pt x="46" y="30"/>
                      <a:pt x="46" y="30"/>
                    </a:cubicBezTo>
                    <a:close/>
                    <a:moveTo>
                      <a:pt x="50" y="7"/>
                    </a:moveTo>
                    <a:cubicBezTo>
                      <a:pt x="44" y="13"/>
                      <a:pt x="37" y="18"/>
                      <a:pt x="31" y="24"/>
                    </a:cubicBezTo>
                    <a:cubicBezTo>
                      <a:pt x="27" y="27"/>
                      <a:pt x="23" y="30"/>
                      <a:pt x="19" y="33"/>
                    </a:cubicBezTo>
                    <a:cubicBezTo>
                      <a:pt x="17" y="34"/>
                      <a:pt x="15" y="35"/>
                      <a:pt x="13" y="36"/>
                    </a:cubicBezTo>
                    <a:cubicBezTo>
                      <a:pt x="14" y="35"/>
                      <a:pt x="16" y="33"/>
                      <a:pt x="17" y="32"/>
                    </a:cubicBezTo>
                    <a:cubicBezTo>
                      <a:pt x="17" y="32"/>
                      <a:pt x="17" y="32"/>
                      <a:pt x="17" y="31"/>
                    </a:cubicBezTo>
                    <a:cubicBezTo>
                      <a:pt x="19" y="30"/>
                      <a:pt x="21" y="29"/>
                      <a:pt x="23" y="27"/>
                    </a:cubicBezTo>
                    <a:cubicBezTo>
                      <a:pt x="27" y="24"/>
                      <a:pt x="32" y="20"/>
                      <a:pt x="36" y="17"/>
                    </a:cubicBezTo>
                    <a:cubicBezTo>
                      <a:pt x="41" y="14"/>
                      <a:pt x="46" y="11"/>
                      <a:pt x="48" y="5"/>
                    </a:cubicBezTo>
                    <a:cubicBezTo>
                      <a:pt x="49" y="6"/>
                      <a:pt x="50" y="6"/>
                      <a:pt x="50" y="7"/>
                    </a:cubicBezTo>
                    <a:close/>
                    <a:moveTo>
                      <a:pt x="12" y="35"/>
                    </a:moveTo>
                    <a:cubicBezTo>
                      <a:pt x="13" y="34"/>
                      <a:pt x="13" y="34"/>
                      <a:pt x="14" y="33"/>
                    </a:cubicBezTo>
                    <a:cubicBezTo>
                      <a:pt x="14" y="34"/>
                      <a:pt x="13" y="35"/>
                      <a:pt x="12" y="35"/>
                    </a:cubicBezTo>
                    <a:cubicBezTo>
                      <a:pt x="12" y="35"/>
                      <a:pt x="12" y="35"/>
                      <a:pt x="12" y="35"/>
                    </a:cubicBezTo>
                    <a:close/>
                    <a:moveTo>
                      <a:pt x="10" y="30"/>
                    </a:moveTo>
                    <a:cubicBezTo>
                      <a:pt x="13" y="29"/>
                      <a:pt x="15" y="27"/>
                      <a:pt x="17" y="25"/>
                    </a:cubicBezTo>
                    <a:cubicBezTo>
                      <a:pt x="20" y="24"/>
                      <a:pt x="23" y="22"/>
                      <a:pt x="25" y="20"/>
                    </a:cubicBezTo>
                    <a:cubicBezTo>
                      <a:pt x="21" y="25"/>
                      <a:pt x="16" y="29"/>
                      <a:pt x="11" y="34"/>
                    </a:cubicBezTo>
                    <a:cubicBezTo>
                      <a:pt x="11" y="32"/>
                      <a:pt x="10" y="31"/>
                      <a:pt x="10" y="30"/>
                    </a:cubicBezTo>
                    <a:close/>
                    <a:moveTo>
                      <a:pt x="8" y="27"/>
                    </a:moveTo>
                    <a:cubicBezTo>
                      <a:pt x="13" y="25"/>
                      <a:pt x="17" y="21"/>
                      <a:pt x="21" y="18"/>
                    </a:cubicBezTo>
                    <a:cubicBezTo>
                      <a:pt x="22" y="18"/>
                      <a:pt x="24" y="16"/>
                      <a:pt x="22" y="18"/>
                    </a:cubicBezTo>
                    <a:cubicBezTo>
                      <a:pt x="20" y="19"/>
                      <a:pt x="19" y="21"/>
                      <a:pt x="18" y="22"/>
                    </a:cubicBezTo>
                    <a:cubicBezTo>
                      <a:pt x="15" y="24"/>
                      <a:pt x="12" y="27"/>
                      <a:pt x="10" y="30"/>
                    </a:cubicBezTo>
                    <a:cubicBezTo>
                      <a:pt x="9" y="29"/>
                      <a:pt x="9" y="28"/>
                      <a:pt x="8" y="27"/>
                    </a:cubicBezTo>
                    <a:close/>
                    <a:moveTo>
                      <a:pt x="7" y="23"/>
                    </a:moveTo>
                    <a:cubicBezTo>
                      <a:pt x="12" y="21"/>
                      <a:pt x="16" y="17"/>
                      <a:pt x="21" y="14"/>
                    </a:cubicBezTo>
                    <a:cubicBezTo>
                      <a:pt x="24" y="13"/>
                      <a:pt x="19" y="16"/>
                      <a:pt x="19" y="16"/>
                    </a:cubicBezTo>
                    <a:cubicBezTo>
                      <a:pt x="18" y="17"/>
                      <a:pt x="17" y="18"/>
                      <a:pt x="15" y="20"/>
                    </a:cubicBezTo>
                    <a:cubicBezTo>
                      <a:pt x="13" y="22"/>
                      <a:pt x="10" y="24"/>
                      <a:pt x="8" y="26"/>
                    </a:cubicBezTo>
                    <a:cubicBezTo>
                      <a:pt x="8" y="25"/>
                      <a:pt x="7" y="24"/>
                      <a:pt x="7" y="23"/>
                    </a:cubicBezTo>
                    <a:close/>
                    <a:moveTo>
                      <a:pt x="6" y="20"/>
                    </a:moveTo>
                    <a:cubicBezTo>
                      <a:pt x="8" y="18"/>
                      <a:pt x="11" y="17"/>
                      <a:pt x="13" y="15"/>
                    </a:cubicBezTo>
                    <a:cubicBezTo>
                      <a:pt x="14" y="14"/>
                      <a:pt x="16" y="13"/>
                      <a:pt x="17" y="12"/>
                    </a:cubicBezTo>
                    <a:cubicBezTo>
                      <a:pt x="18" y="11"/>
                      <a:pt x="22" y="8"/>
                      <a:pt x="18" y="12"/>
                    </a:cubicBezTo>
                    <a:cubicBezTo>
                      <a:pt x="15" y="16"/>
                      <a:pt x="10" y="19"/>
                      <a:pt x="7" y="22"/>
                    </a:cubicBezTo>
                    <a:cubicBezTo>
                      <a:pt x="6" y="21"/>
                      <a:pt x="6" y="21"/>
                      <a:pt x="6" y="20"/>
                    </a:cubicBezTo>
                    <a:close/>
                    <a:moveTo>
                      <a:pt x="5" y="13"/>
                    </a:moveTo>
                    <a:cubicBezTo>
                      <a:pt x="7" y="11"/>
                      <a:pt x="8" y="10"/>
                      <a:pt x="10" y="9"/>
                    </a:cubicBezTo>
                    <a:cubicBezTo>
                      <a:pt x="12" y="7"/>
                      <a:pt x="16" y="4"/>
                      <a:pt x="12" y="9"/>
                    </a:cubicBezTo>
                    <a:cubicBezTo>
                      <a:pt x="10" y="11"/>
                      <a:pt x="7" y="13"/>
                      <a:pt x="5" y="15"/>
                    </a:cubicBezTo>
                    <a:cubicBezTo>
                      <a:pt x="5" y="14"/>
                      <a:pt x="5" y="13"/>
                      <a:pt x="5" y="13"/>
                    </a:cubicBezTo>
                    <a:close/>
                    <a:moveTo>
                      <a:pt x="5" y="18"/>
                    </a:moveTo>
                    <a:cubicBezTo>
                      <a:pt x="5" y="17"/>
                      <a:pt x="5" y="17"/>
                      <a:pt x="5" y="17"/>
                    </a:cubicBezTo>
                    <a:cubicBezTo>
                      <a:pt x="9" y="15"/>
                      <a:pt x="12" y="11"/>
                      <a:pt x="16" y="8"/>
                    </a:cubicBezTo>
                    <a:cubicBezTo>
                      <a:pt x="19" y="6"/>
                      <a:pt x="14" y="12"/>
                      <a:pt x="13" y="13"/>
                    </a:cubicBezTo>
                    <a:cubicBezTo>
                      <a:pt x="11" y="15"/>
                      <a:pt x="8" y="17"/>
                      <a:pt x="6" y="19"/>
                    </a:cubicBezTo>
                    <a:cubicBezTo>
                      <a:pt x="6" y="18"/>
                      <a:pt x="5" y="18"/>
                      <a:pt x="5" y="18"/>
                    </a:cubicBezTo>
                    <a:close/>
                    <a:moveTo>
                      <a:pt x="22" y="13"/>
                    </a:moveTo>
                    <a:cubicBezTo>
                      <a:pt x="20" y="14"/>
                      <a:pt x="17" y="15"/>
                      <a:pt x="15" y="17"/>
                    </a:cubicBezTo>
                    <a:cubicBezTo>
                      <a:pt x="12" y="19"/>
                      <a:pt x="9" y="21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11" y="18"/>
                      <a:pt x="17" y="16"/>
                      <a:pt x="21" y="10"/>
                    </a:cubicBezTo>
                    <a:cubicBezTo>
                      <a:pt x="21" y="11"/>
                      <a:pt x="22" y="12"/>
                      <a:pt x="22" y="13"/>
                    </a:cubicBezTo>
                    <a:close/>
                    <a:moveTo>
                      <a:pt x="24" y="16"/>
                    </a:moveTo>
                    <a:cubicBezTo>
                      <a:pt x="19" y="18"/>
                      <a:pt x="15" y="22"/>
                      <a:pt x="11" y="25"/>
                    </a:cubicBezTo>
                    <a:cubicBezTo>
                      <a:pt x="10" y="25"/>
                      <a:pt x="8" y="27"/>
                      <a:pt x="10" y="25"/>
                    </a:cubicBezTo>
                    <a:cubicBezTo>
                      <a:pt x="12" y="23"/>
                      <a:pt x="13" y="22"/>
                      <a:pt x="14" y="21"/>
                    </a:cubicBezTo>
                    <a:cubicBezTo>
                      <a:pt x="17" y="19"/>
                      <a:pt x="20" y="16"/>
                      <a:pt x="23" y="14"/>
                    </a:cubicBezTo>
                    <a:cubicBezTo>
                      <a:pt x="23" y="14"/>
                      <a:pt x="24" y="15"/>
                      <a:pt x="24" y="16"/>
                    </a:cubicBezTo>
                    <a:close/>
                    <a:moveTo>
                      <a:pt x="25" y="19"/>
                    </a:moveTo>
                    <a:cubicBezTo>
                      <a:pt x="20" y="22"/>
                      <a:pt x="16" y="26"/>
                      <a:pt x="11" y="29"/>
                    </a:cubicBezTo>
                    <a:cubicBezTo>
                      <a:pt x="16" y="26"/>
                      <a:pt x="20" y="21"/>
                      <a:pt x="24" y="17"/>
                    </a:cubicBezTo>
                    <a:cubicBezTo>
                      <a:pt x="25" y="17"/>
                      <a:pt x="25" y="18"/>
                      <a:pt x="25" y="19"/>
                    </a:cubicBezTo>
                    <a:close/>
                    <a:moveTo>
                      <a:pt x="26" y="20"/>
                    </a:moveTo>
                    <a:cubicBezTo>
                      <a:pt x="26" y="21"/>
                      <a:pt x="26" y="21"/>
                      <a:pt x="27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6" y="22"/>
                      <a:pt x="25" y="23"/>
                      <a:pt x="24" y="24"/>
                    </a:cubicBezTo>
                    <a:cubicBezTo>
                      <a:pt x="24" y="25"/>
                      <a:pt x="23" y="26"/>
                      <a:pt x="22" y="26"/>
                    </a:cubicBezTo>
                    <a:cubicBezTo>
                      <a:pt x="20" y="28"/>
                      <a:pt x="18" y="29"/>
                      <a:pt x="16" y="31"/>
                    </a:cubicBezTo>
                    <a:cubicBezTo>
                      <a:pt x="16" y="32"/>
                      <a:pt x="15" y="32"/>
                      <a:pt x="15" y="32"/>
                    </a:cubicBezTo>
                    <a:cubicBezTo>
                      <a:pt x="14" y="33"/>
                      <a:pt x="11" y="35"/>
                      <a:pt x="13" y="32"/>
                    </a:cubicBezTo>
                    <a:cubicBezTo>
                      <a:pt x="17" y="28"/>
                      <a:pt x="22" y="24"/>
                      <a:pt x="26" y="20"/>
                    </a:cubicBezTo>
                    <a:cubicBezTo>
                      <a:pt x="26" y="20"/>
                      <a:pt x="26" y="20"/>
                      <a:pt x="26" y="20"/>
                    </a:cubicBezTo>
                    <a:close/>
                    <a:moveTo>
                      <a:pt x="32" y="16"/>
                    </a:moveTo>
                    <a:cubicBezTo>
                      <a:pt x="35" y="14"/>
                      <a:pt x="37" y="13"/>
                      <a:pt x="40" y="11"/>
                    </a:cubicBezTo>
                    <a:cubicBezTo>
                      <a:pt x="39" y="12"/>
                      <a:pt x="37" y="13"/>
                      <a:pt x="36" y="15"/>
                    </a:cubicBezTo>
                    <a:cubicBezTo>
                      <a:pt x="34" y="16"/>
                      <a:pt x="32" y="17"/>
                      <a:pt x="31" y="18"/>
                    </a:cubicBezTo>
                    <a:cubicBezTo>
                      <a:pt x="31" y="18"/>
                      <a:pt x="31" y="17"/>
                      <a:pt x="32" y="16"/>
                    </a:cubicBezTo>
                    <a:close/>
                    <a:moveTo>
                      <a:pt x="28" y="22"/>
                    </a:moveTo>
                    <a:cubicBezTo>
                      <a:pt x="28" y="22"/>
                      <a:pt x="28" y="22"/>
                      <a:pt x="28" y="22"/>
                    </a:cubicBezTo>
                    <a:cubicBezTo>
                      <a:pt x="28" y="22"/>
                      <a:pt x="27" y="22"/>
                      <a:pt x="27" y="23"/>
                    </a:cubicBezTo>
                    <a:cubicBezTo>
                      <a:pt x="27" y="22"/>
                      <a:pt x="28" y="22"/>
                      <a:pt x="28" y="22"/>
                    </a:cubicBezTo>
                    <a:close/>
                    <a:moveTo>
                      <a:pt x="30" y="20"/>
                    </a:moveTo>
                    <a:cubicBezTo>
                      <a:pt x="32" y="18"/>
                      <a:pt x="34" y="17"/>
                      <a:pt x="36" y="15"/>
                    </a:cubicBezTo>
                    <a:cubicBezTo>
                      <a:pt x="38" y="14"/>
                      <a:pt x="40" y="12"/>
                      <a:pt x="42" y="11"/>
                    </a:cubicBezTo>
                    <a:cubicBezTo>
                      <a:pt x="43" y="10"/>
                      <a:pt x="45" y="8"/>
                      <a:pt x="46" y="7"/>
                    </a:cubicBezTo>
                    <a:cubicBezTo>
                      <a:pt x="46" y="6"/>
                      <a:pt x="47" y="6"/>
                      <a:pt x="47" y="6"/>
                    </a:cubicBezTo>
                    <a:cubicBezTo>
                      <a:pt x="47" y="6"/>
                      <a:pt x="47" y="6"/>
                      <a:pt x="46" y="7"/>
                    </a:cubicBezTo>
                    <a:cubicBezTo>
                      <a:pt x="46" y="9"/>
                      <a:pt x="44" y="10"/>
                      <a:pt x="43" y="11"/>
                    </a:cubicBezTo>
                    <a:cubicBezTo>
                      <a:pt x="41" y="13"/>
                      <a:pt x="38" y="15"/>
                      <a:pt x="36" y="17"/>
                    </a:cubicBezTo>
                    <a:cubicBezTo>
                      <a:pt x="34" y="18"/>
                      <a:pt x="32" y="19"/>
                      <a:pt x="30" y="21"/>
                    </a:cubicBezTo>
                    <a:cubicBezTo>
                      <a:pt x="30" y="21"/>
                      <a:pt x="30" y="20"/>
                      <a:pt x="30" y="20"/>
                    </a:cubicBezTo>
                    <a:close/>
                    <a:moveTo>
                      <a:pt x="43" y="6"/>
                    </a:moveTo>
                    <a:cubicBezTo>
                      <a:pt x="44" y="6"/>
                      <a:pt x="46" y="5"/>
                      <a:pt x="46" y="5"/>
                    </a:cubicBezTo>
                    <a:cubicBezTo>
                      <a:pt x="45" y="6"/>
                      <a:pt x="44" y="7"/>
                      <a:pt x="43" y="8"/>
                    </a:cubicBezTo>
                    <a:cubicBezTo>
                      <a:pt x="41" y="10"/>
                      <a:pt x="38" y="11"/>
                      <a:pt x="36" y="13"/>
                    </a:cubicBezTo>
                    <a:cubicBezTo>
                      <a:pt x="34" y="14"/>
                      <a:pt x="33" y="14"/>
                      <a:pt x="32" y="15"/>
                    </a:cubicBezTo>
                    <a:cubicBezTo>
                      <a:pt x="33" y="15"/>
                      <a:pt x="33" y="14"/>
                      <a:pt x="34" y="14"/>
                    </a:cubicBezTo>
                    <a:cubicBezTo>
                      <a:pt x="37" y="11"/>
                      <a:pt x="40" y="8"/>
                      <a:pt x="43" y="6"/>
                    </a:cubicBezTo>
                    <a:close/>
                    <a:moveTo>
                      <a:pt x="41" y="6"/>
                    </a:moveTo>
                    <a:cubicBezTo>
                      <a:pt x="38" y="8"/>
                      <a:pt x="36" y="10"/>
                      <a:pt x="34" y="12"/>
                    </a:cubicBezTo>
                    <a:cubicBezTo>
                      <a:pt x="36" y="10"/>
                      <a:pt x="38" y="7"/>
                      <a:pt x="41" y="6"/>
                    </a:cubicBezTo>
                    <a:close/>
                    <a:moveTo>
                      <a:pt x="20" y="9"/>
                    </a:moveTo>
                    <a:cubicBezTo>
                      <a:pt x="16" y="12"/>
                      <a:pt x="10" y="16"/>
                      <a:pt x="6" y="19"/>
                    </a:cubicBezTo>
                    <a:cubicBezTo>
                      <a:pt x="11" y="16"/>
                      <a:pt x="15" y="12"/>
                      <a:pt x="19" y="7"/>
                    </a:cubicBezTo>
                    <a:cubicBezTo>
                      <a:pt x="19" y="8"/>
                      <a:pt x="20" y="8"/>
                      <a:pt x="20" y="9"/>
                    </a:cubicBezTo>
                    <a:close/>
                    <a:moveTo>
                      <a:pt x="18" y="7"/>
                    </a:moveTo>
                    <a:cubicBezTo>
                      <a:pt x="13" y="9"/>
                      <a:pt x="10" y="13"/>
                      <a:pt x="5" y="16"/>
                    </a:cubicBezTo>
                    <a:cubicBezTo>
                      <a:pt x="7" y="15"/>
                      <a:pt x="9" y="12"/>
                      <a:pt x="11" y="11"/>
                    </a:cubicBezTo>
                    <a:cubicBezTo>
                      <a:pt x="13" y="9"/>
                      <a:pt x="14" y="8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6" y="5"/>
                      <a:pt x="17" y="6"/>
                      <a:pt x="18" y="7"/>
                    </a:cubicBezTo>
                    <a:close/>
                    <a:moveTo>
                      <a:pt x="15" y="5"/>
                    </a:moveTo>
                    <a:cubicBezTo>
                      <a:pt x="11" y="7"/>
                      <a:pt x="8" y="9"/>
                      <a:pt x="5" y="12"/>
                    </a:cubicBezTo>
                    <a:cubicBezTo>
                      <a:pt x="6" y="7"/>
                      <a:pt x="9" y="3"/>
                      <a:pt x="15" y="5"/>
                    </a:cubicBezTo>
                    <a:close/>
                    <a:moveTo>
                      <a:pt x="13" y="36"/>
                    </a:moveTo>
                    <a:cubicBezTo>
                      <a:pt x="16" y="35"/>
                      <a:pt x="18" y="34"/>
                      <a:pt x="20" y="32"/>
                    </a:cubicBezTo>
                    <a:cubicBezTo>
                      <a:pt x="18" y="34"/>
                      <a:pt x="16" y="36"/>
                      <a:pt x="15" y="38"/>
                    </a:cubicBezTo>
                    <a:cubicBezTo>
                      <a:pt x="14" y="38"/>
                      <a:pt x="15" y="39"/>
                      <a:pt x="15" y="38"/>
                    </a:cubicBezTo>
                    <a:cubicBezTo>
                      <a:pt x="21" y="34"/>
                      <a:pt x="28" y="30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29" y="32"/>
                      <a:pt x="21" y="36"/>
                      <a:pt x="16" y="41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5" y="41"/>
                      <a:pt x="15" y="40"/>
                      <a:pt x="15" y="40"/>
                    </a:cubicBezTo>
                    <a:cubicBezTo>
                      <a:pt x="14" y="38"/>
                      <a:pt x="14" y="37"/>
                      <a:pt x="13" y="3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4" name="Freeform 152"/>
              <p:cNvSpPr>
                <a:spLocks noEditPoints="1"/>
              </p:cNvSpPr>
              <p:nvPr/>
            </p:nvSpPr>
            <p:spPr bwMode="auto">
              <a:xfrm>
                <a:off x="707695" y="2129615"/>
                <a:ext cx="108182" cy="123754"/>
              </a:xfrm>
              <a:custGeom>
                <a:avLst/>
                <a:gdLst>
                  <a:gd name="T0" fmla="*/ 16 w 56"/>
                  <a:gd name="T1" fmla="*/ 2 h 64"/>
                  <a:gd name="T2" fmla="*/ 25 w 56"/>
                  <a:gd name="T3" fmla="*/ 63 h 64"/>
                  <a:gd name="T4" fmla="*/ 55 w 56"/>
                  <a:gd name="T5" fmla="*/ 10 h 64"/>
                  <a:gd name="T6" fmla="*/ 27 w 56"/>
                  <a:gd name="T7" fmla="*/ 59 h 64"/>
                  <a:gd name="T8" fmla="*/ 30 w 56"/>
                  <a:gd name="T9" fmla="*/ 51 h 64"/>
                  <a:gd name="T10" fmla="*/ 35 w 56"/>
                  <a:gd name="T11" fmla="*/ 47 h 64"/>
                  <a:gd name="T12" fmla="*/ 37 w 56"/>
                  <a:gd name="T13" fmla="*/ 45 h 64"/>
                  <a:gd name="T14" fmla="*/ 24 w 56"/>
                  <a:gd name="T15" fmla="*/ 55 h 64"/>
                  <a:gd name="T16" fmla="*/ 24 w 56"/>
                  <a:gd name="T17" fmla="*/ 55 h 64"/>
                  <a:gd name="T18" fmla="*/ 21 w 56"/>
                  <a:gd name="T19" fmla="*/ 51 h 64"/>
                  <a:gd name="T20" fmla="*/ 34 w 56"/>
                  <a:gd name="T21" fmla="*/ 41 h 64"/>
                  <a:gd name="T22" fmla="*/ 36 w 56"/>
                  <a:gd name="T23" fmla="*/ 35 h 64"/>
                  <a:gd name="T24" fmla="*/ 15 w 56"/>
                  <a:gd name="T25" fmla="*/ 41 h 64"/>
                  <a:gd name="T26" fmla="*/ 17 w 56"/>
                  <a:gd name="T27" fmla="*/ 45 h 64"/>
                  <a:gd name="T28" fmla="*/ 51 w 56"/>
                  <a:gd name="T29" fmla="*/ 14 h 64"/>
                  <a:gd name="T30" fmla="*/ 34 w 56"/>
                  <a:gd name="T31" fmla="*/ 30 h 64"/>
                  <a:gd name="T32" fmla="*/ 37 w 56"/>
                  <a:gd name="T33" fmla="*/ 25 h 64"/>
                  <a:gd name="T34" fmla="*/ 52 w 56"/>
                  <a:gd name="T35" fmla="*/ 13 h 64"/>
                  <a:gd name="T36" fmla="*/ 21 w 56"/>
                  <a:gd name="T37" fmla="*/ 32 h 64"/>
                  <a:gd name="T38" fmla="*/ 49 w 56"/>
                  <a:gd name="T39" fmla="*/ 8 h 64"/>
                  <a:gd name="T40" fmla="*/ 26 w 56"/>
                  <a:gd name="T41" fmla="*/ 40 h 64"/>
                  <a:gd name="T42" fmla="*/ 48 w 56"/>
                  <a:gd name="T43" fmla="*/ 26 h 64"/>
                  <a:gd name="T44" fmla="*/ 35 w 56"/>
                  <a:gd name="T45" fmla="*/ 43 h 64"/>
                  <a:gd name="T46" fmla="*/ 43 w 56"/>
                  <a:gd name="T47" fmla="*/ 35 h 64"/>
                  <a:gd name="T48" fmla="*/ 21 w 56"/>
                  <a:gd name="T49" fmla="*/ 50 h 64"/>
                  <a:gd name="T50" fmla="*/ 46 w 56"/>
                  <a:gd name="T51" fmla="*/ 30 h 64"/>
                  <a:gd name="T52" fmla="*/ 19 w 56"/>
                  <a:gd name="T53" fmla="*/ 48 h 64"/>
                  <a:gd name="T54" fmla="*/ 50 w 56"/>
                  <a:gd name="T55" fmla="*/ 7 h 64"/>
                  <a:gd name="T56" fmla="*/ 17 w 56"/>
                  <a:gd name="T57" fmla="*/ 31 h 64"/>
                  <a:gd name="T58" fmla="*/ 48 w 56"/>
                  <a:gd name="T59" fmla="*/ 5 h 64"/>
                  <a:gd name="T60" fmla="*/ 12 w 56"/>
                  <a:gd name="T61" fmla="*/ 35 h 64"/>
                  <a:gd name="T62" fmla="*/ 25 w 56"/>
                  <a:gd name="T63" fmla="*/ 20 h 64"/>
                  <a:gd name="T64" fmla="*/ 21 w 56"/>
                  <a:gd name="T65" fmla="*/ 18 h 64"/>
                  <a:gd name="T66" fmla="*/ 8 w 56"/>
                  <a:gd name="T67" fmla="*/ 27 h 64"/>
                  <a:gd name="T68" fmla="*/ 15 w 56"/>
                  <a:gd name="T69" fmla="*/ 19 h 64"/>
                  <a:gd name="T70" fmla="*/ 13 w 56"/>
                  <a:gd name="T71" fmla="*/ 15 h 64"/>
                  <a:gd name="T72" fmla="*/ 6 w 56"/>
                  <a:gd name="T73" fmla="*/ 19 h 64"/>
                  <a:gd name="T74" fmla="*/ 5 w 56"/>
                  <a:gd name="T75" fmla="*/ 15 h 64"/>
                  <a:gd name="T76" fmla="*/ 16 w 56"/>
                  <a:gd name="T77" fmla="*/ 8 h 64"/>
                  <a:gd name="T78" fmla="*/ 22 w 56"/>
                  <a:gd name="T79" fmla="*/ 12 h 64"/>
                  <a:gd name="T80" fmla="*/ 21 w 56"/>
                  <a:gd name="T81" fmla="*/ 10 h 64"/>
                  <a:gd name="T82" fmla="*/ 10 w 56"/>
                  <a:gd name="T83" fmla="*/ 24 h 64"/>
                  <a:gd name="T84" fmla="*/ 25 w 56"/>
                  <a:gd name="T85" fmla="*/ 19 h 64"/>
                  <a:gd name="T86" fmla="*/ 26 w 56"/>
                  <a:gd name="T87" fmla="*/ 20 h 64"/>
                  <a:gd name="T88" fmla="*/ 22 w 56"/>
                  <a:gd name="T89" fmla="*/ 26 h 64"/>
                  <a:gd name="T90" fmla="*/ 25 w 56"/>
                  <a:gd name="T91" fmla="*/ 20 h 64"/>
                  <a:gd name="T92" fmla="*/ 35 w 56"/>
                  <a:gd name="T93" fmla="*/ 14 h 64"/>
                  <a:gd name="T94" fmla="*/ 28 w 56"/>
                  <a:gd name="T95" fmla="*/ 22 h 64"/>
                  <a:gd name="T96" fmla="*/ 36 w 56"/>
                  <a:gd name="T97" fmla="*/ 15 h 64"/>
                  <a:gd name="T98" fmla="*/ 46 w 56"/>
                  <a:gd name="T99" fmla="*/ 7 h 64"/>
                  <a:gd name="T100" fmla="*/ 30 w 56"/>
                  <a:gd name="T101" fmla="*/ 20 h 64"/>
                  <a:gd name="T102" fmla="*/ 35 w 56"/>
                  <a:gd name="T103" fmla="*/ 13 h 64"/>
                  <a:gd name="T104" fmla="*/ 41 w 56"/>
                  <a:gd name="T105" fmla="*/ 6 h 64"/>
                  <a:gd name="T106" fmla="*/ 6 w 56"/>
                  <a:gd name="T107" fmla="*/ 19 h 64"/>
                  <a:gd name="T108" fmla="*/ 5 w 56"/>
                  <a:gd name="T109" fmla="*/ 16 h 64"/>
                  <a:gd name="T110" fmla="*/ 18 w 56"/>
                  <a:gd name="T111" fmla="*/ 6 h 64"/>
                  <a:gd name="T112" fmla="*/ 13 w 56"/>
                  <a:gd name="T113" fmla="*/ 36 h 64"/>
                  <a:gd name="T114" fmla="*/ 34 w 56"/>
                  <a:gd name="T115" fmla="*/ 26 h 64"/>
                  <a:gd name="T116" fmla="*/ 15 w 56"/>
                  <a:gd name="T117" fmla="*/ 4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6" h="64">
                    <a:moveTo>
                      <a:pt x="55" y="10"/>
                    </a:moveTo>
                    <a:cubicBezTo>
                      <a:pt x="54" y="4"/>
                      <a:pt x="48" y="1"/>
                      <a:pt x="43" y="2"/>
                    </a:cubicBezTo>
                    <a:cubicBezTo>
                      <a:pt x="35" y="4"/>
                      <a:pt x="31" y="11"/>
                      <a:pt x="28" y="17"/>
                    </a:cubicBezTo>
                    <a:cubicBezTo>
                      <a:pt x="25" y="12"/>
                      <a:pt x="22" y="5"/>
                      <a:pt x="16" y="2"/>
                    </a:cubicBezTo>
                    <a:cubicBezTo>
                      <a:pt x="11" y="0"/>
                      <a:pt x="5" y="2"/>
                      <a:pt x="3" y="8"/>
                    </a:cubicBezTo>
                    <a:cubicBezTo>
                      <a:pt x="0" y="15"/>
                      <a:pt x="4" y="24"/>
                      <a:pt x="6" y="30"/>
                    </a:cubicBezTo>
                    <a:cubicBezTo>
                      <a:pt x="12" y="42"/>
                      <a:pt x="18" y="52"/>
                      <a:pt x="25" y="62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6" y="64"/>
                      <a:pt x="27" y="63"/>
                      <a:pt x="28" y="63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35" y="52"/>
                      <a:pt x="43" y="42"/>
                      <a:pt x="49" y="31"/>
                    </a:cubicBezTo>
                    <a:cubicBezTo>
                      <a:pt x="52" y="24"/>
                      <a:pt x="56" y="17"/>
                      <a:pt x="55" y="10"/>
                    </a:cubicBezTo>
                    <a:close/>
                    <a:moveTo>
                      <a:pt x="27" y="59"/>
                    </a:moveTo>
                    <a:cubicBezTo>
                      <a:pt x="26" y="59"/>
                      <a:pt x="26" y="59"/>
                      <a:pt x="26" y="59"/>
                    </a:cubicBezTo>
                    <a:cubicBezTo>
                      <a:pt x="28" y="58"/>
                      <a:pt x="29" y="56"/>
                      <a:pt x="30" y="55"/>
                    </a:cubicBezTo>
                    <a:cubicBezTo>
                      <a:pt x="29" y="56"/>
                      <a:pt x="28" y="58"/>
                      <a:pt x="27" y="59"/>
                    </a:cubicBezTo>
                    <a:close/>
                    <a:moveTo>
                      <a:pt x="24" y="56"/>
                    </a:moveTo>
                    <a:cubicBezTo>
                      <a:pt x="25" y="55"/>
                      <a:pt x="26" y="54"/>
                      <a:pt x="27" y="54"/>
                    </a:cubicBezTo>
                    <a:cubicBezTo>
                      <a:pt x="28" y="53"/>
                      <a:pt x="29" y="52"/>
                      <a:pt x="30" y="50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29" y="52"/>
                      <a:pt x="27" y="54"/>
                      <a:pt x="25" y="55"/>
                    </a:cubicBezTo>
                    <a:cubicBezTo>
                      <a:pt x="25" y="56"/>
                      <a:pt x="24" y="56"/>
                      <a:pt x="24" y="56"/>
                    </a:cubicBezTo>
                    <a:cubicBezTo>
                      <a:pt x="24" y="56"/>
                      <a:pt x="24" y="56"/>
                      <a:pt x="24" y="56"/>
                    </a:cubicBezTo>
                    <a:close/>
                    <a:moveTo>
                      <a:pt x="35" y="47"/>
                    </a:moveTo>
                    <a:cubicBezTo>
                      <a:pt x="32" y="50"/>
                      <a:pt x="29" y="55"/>
                      <a:pt x="26" y="58"/>
                    </a:cubicBezTo>
                    <a:cubicBezTo>
                      <a:pt x="25" y="58"/>
                      <a:pt x="25" y="57"/>
                      <a:pt x="25" y="56"/>
                    </a:cubicBezTo>
                    <a:cubicBezTo>
                      <a:pt x="29" y="54"/>
                      <a:pt x="31" y="50"/>
                      <a:pt x="35" y="47"/>
                    </a:cubicBezTo>
                    <a:close/>
                    <a:moveTo>
                      <a:pt x="37" y="45"/>
                    </a:moveTo>
                    <a:cubicBezTo>
                      <a:pt x="36" y="45"/>
                      <a:pt x="36" y="46"/>
                      <a:pt x="35" y="46"/>
                    </a:cubicBezTo>
                    <a:cubicBezTo>
                      <a:pt x="36" y="45"/>
                      <a:pt x="37" y="45"/>
                      <a:pt x="37" y="44"/>
                    </a:cubicBezTo>
                    <a:cubicBezTo>
                      <a:pt x="37" y="44"/>
                      <a:pt x="37" y="45"/>
                      <a:pt x="37" y="45"/>
                    </a:cubicBezTo>
                    <a:close/>
                    <a:moveTo>
                      <a:pt x="24" y="55"/>
                    </a:moveTo>
                    <a:cubicBezTo>
                      <a:pt x="24" y="55"/>
                      <a:pt x="23" y="54"/>
                      <a:pt x="23" y="53"/>
                    </a:cubicBezTo>
                    <a:cubicBezTo>
                      <a:pt x="28" y="49"/>
                      <a:pt x="34" y="46"/>
                      <a:pt x="39" y="4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34" y="46"/>
                      <a:pt x="29" y="51"/>
                      <a:pt x="24" y="55"/>
                    </a:cubicBezTo>
                    <a:close/>
                    <a:moveTo>
                      <a:pt x="21" y="51"/>
                    </a:moveTo>
                    <a:cubicBezTo>
                      <a:pt x="24" y="50"/>
                      <a:pt x="26" y="48"/>
                      <a:pt x="29" y="47"/>
                    </a:cubicBezTo>
                    <a:cubicBezTo>
                      <a:pt x="27" y="49"/>
                      <a:pt x="24" y="51"/>
                      <a:pt x="22" y="53"/>
                    </a:cubicBezTo>
                    <a:cubicBezTo>
                      <a:pt x="22" y="52"/>
                      <a:pt x="22" y="52"/>
                      <a:pt x="21" y="51"/>
                    </a:cubicBezTo>
                    <a:close/>
                    <a:moveTo>
                      <a:pt x="19" y="48"/>
                    </a:moveTo>
                    <a:cubicBezTo>
                      <a:pt x="28" y="46"/>
                      <a:pt x="35" y="39"/>
                      <a:pt x="42" y="33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0" y="36"/>
                      <a:pt x="37" y="38"/>
                      <a:pt x="34" y="41"/>
                    </a:cubicBezTo>
                    <a:cubicBezTo>
                      <a:pt x="30" y="44"/>
                      <a:pt x="25" y="47"/>
                      <a:pt x="21" y="50"/>
                    </a:cubicBezTo>
                    <a:cubicBezTo>
                      <a:pt x="20" y="50"/>
                      <a:pt x="20" y="49"/>
                      <a:pt x="19" y="48"/>
                    </a:cubicBezTo>
                    <a:close/>
                    <a:moveTo>
                      <a:pt x="18" y="46"/>
                    </a:moveTo>
                    <a:cubicBezTo>
                      <a:pt x="24" y="43"/>
                      <a:pt x="30" y="39"/>
                      <a:pt x="36" y="35"/>
                    </a:cubicBezTo>
                    <a:cubicBezTo>
                      <a:pt x="38" y="34"/>
                      <a:pt x="40" y="33"/>
                      <a:pt x="42" y="31"/>
                    </a:cubicBezTo>
                    <a:cubicBezTo>
                      <a:pt x="35" y="37"/>
                      <a:pt x="26" y="41"/>
                      <a:pt x="19" y="47"/>
                    </a:cubicBezTo>
                    <a:cubicBezTo>
                      <a:pt x="18" y="47"/>
                      <a:pt x="18" y="46"/>
                      <a:pt x="18" y="46"/>
                    </a:cubicBezTo>
                    <a:close/>
                    <a:moveTo>
                      <a:pt x="15" y="41"/>
                    </a:moveTo>
                    <a:cubicBezTo>
                      <a:pt x="16" y="41"/>
                      <a:pt x="16" y="41"/>
                      <a:pt x="16" y="41"/>
                    </a:cubicBezTo>
                    <a:cubicBezTo>
                      <a:pt x="22" y="38"/>
                      <a:pt x="28" y="34"/>
                      <a:pt x="35" y="31"/>
                    </a:cubicBezTo>
                    <a:cubicBezTo>
                      <a:pt x="34" y="31"/>
                      <a:pt x="34" y="31"/>
                      <a:pt x="33" y="32"/>
                    </a:cubicBezTo>
                    <a:cubicBezTo>
                      <a:pt x="28" y="36"/>
                      <a:pt x="23" y="40"/>
                      <a:pt x="17" y="45"/>
                    </a:cubicBezTo>
                    <a:cubicBezTo>
                      <a:pt x="17" y="44"/>
                      <a:pt x="16" y="42"/>
                      <a:pt x="15" y="41"/>
                    </a:cubicBezTo>
                    <a:close/>
                    <a:moveTo>
                      <a:pt x="39" y="23"/>
                    </a:moveTo>
                    <a:cubicBezTo>
                      <a:pt x="43" y="20"/>
                      <a:pt x="46" y="17"/>
                      <a:pt x="50" y="15"/>
                    </a:cubicBezTo>
                    <a:cubicBezTo>
                      <a:pt x="50" y="15"/>
                      <a:pt x="51" y="14"/>
                      <a:pt x="51" y="14"/>
                    </a:cubicBezTo>
                    <a:cubicBezTo>
                      <a:pt x="51" y="14"/>
                      <a:pt x="52" y="14"/>
                      <a:pt x="52" y="13"/>
                    </a:cubicBezTo>
                    <a:cubicBezTo>
                      <a:pt x="52" y="15"/>
                      <a:pt x="52" y="16"/>
                      <a:pt x="51" y="17"/>
                    </a:cubicBezTo>
                    <a:cubicBezTo>
                      <a:pt x="51" y="17"/>
                      <a:pt x="51" y="17"/>
                      <a:pt x="51" y="18"/>
                    </a:cubicBezTo>
                    <a:cubicBezTo>
                      <a:pt x="45" y="21"/>
                      <a:pt x="40" y="26"/>
                      <a:pt x="34" y="30"/>
                    </a:cubicBezTo>
                    <a:cubicBezTo>
                      <a:pt x="31" y="32"/>
                      <a:pt x="27" y="35"/>
                      <a:pt x="23" y="37"/>
                    </a:cubicBezTo>
                    <a:cubicBezTo>
                      <a:pt x="22" y="38"/>
                      <a:pt x="20" y="38"/>
                      <a:pt x="19" y="39"/>
                    </a:cubicBezTo>
                    <a:cubicBezTo>
                      <a:pt x="15" y="41"/>
                      <a:pt x="19" y="39"/>
                      <a:pt x="20" y="38"/>
                    </a:cubicBezTo>
                    <a:cubicBezTo>
                      <a:pt x="25" y="33"/>
                      <a:pt x="32" y="30"/>
                      <a:pt x="37" y="25"/>
                    </a:cubicBezTo>
                    <a:cubicBezTo>
                      <a:pt x="38" y="24"/>
                      <a:pt x="38" y="24"/>
                      <a:pt x="39" y="23"/>
                    </a:cubicBezTo>
                    <a:close/>
                    <a:moveTo>
                      <a:pt x="51" y="7"/>
                    </a:moveTo>
                    <a:cubicBezTo>
                      <a:pt x="51" y="9"/>
                      <a:pt x="52" y="11"/>
                      <a:pt x="52" y="13"/>
                    </a:cubicBezTo>
                    <a:cubicBezTo>
                      <a:pt x="52" y="13"/>
                      <a:pt x="52" y="13"/>
                      <a:pt x="52" y="13"/>
                    </a:cubicBezTo>
                    <a:cubicBezTo>
                      <a:pt x="48" y="15"/>
                      <a:pt x="44" y="18"/>
                      <a:pt x="41" y="21"/>
                    </a:cubicBezTo>
                    <a:cubicBezTo>
                      <a:pt x="36" y="24"/>
                      <a:pt x="32" y="27"/>
                      <a:pt x="27" y="30"/>
                    </a:cubicBezTo>
                    <a:cubicBezTo>
                      <a:pt x="24" y="31"/>
                      <a:pt x="21" y="33"/>
                      <a:pt x="18" y="35"/>
                    </a:cubicBezTo>
                    <a:cubicBezTo>
                      <a:pt x="19" y="34"/>
                      <a:pt x="20" y="33"/>
                      <a:pt x="21" y="32"/>
                    </a:cubicBezTo>
                    <a:cubicBezTo>
                      <a:pt x="31" y="24"/>
                      <a:pt x="43" y="18"/>
                      <a:pt x="51" y="7"/>
                    </a:cubicBezTo>
                    <a:close/>
                    <a:moveTo>
                      <a:pt x="31" y="24"/>
                    </a:moveTo>
                    <a:cubicBezTo>
                      <a:pt x="35" y="21"/>
                      <a:pt x="38" y="18"/>
                      <a:pt x="41" y="15"/>
                    </a:cubicBezTo>
                    <a:cubicBezTo>
                      <a:pt x="44" y="13"/>
                      <a:pt x="48" y="10"/>
                      <a:pt x="49" y="8"/>
                    </a:cubicBezTo>
                    <a:cubicBezTo>
                      <a:pt x="45" y="14"/>
                      <a:pt x="38" y="19"/>
                      <a:pt x="31" y="24"/>
                    </a:cubicBezTo>
                    <a:close/>
                    <a:moveTo>
                      <a:pt x="48" y="26"/>
                    </a:moveTo>
                    <a:cubicBezTo>
                      <a:pt x="44" y="30"/>
                      <a:pt x="39" y="32"/>
                      <a:pt x="35" y="35"/>
                    </a:cubicBezTo>
                    <a:cubicBezTo>
                      <a:pt x="32" y="37"/>
                      <a:pt x="29" y="39"/>
                      <a:pt x="26" y="40"/>
                    </a:cubicBezTo>
                    <a:cubicBezTo>
                      <a:pt x="24" y="42"/>
                      <a:pt x="20" y="43"/>
                      <a:pt x="19" y="44"/>
                    </a:cubicBezTo>
                    <a:cubicBezTo>
                      <a:pt x="24" y="40"/>
                      <a:pt x="29" y="35"/>
                      <a:pt x="35" y="31"/>
                    </a:cubicBezTo>
                    <a:cubicBezTo>
                      <a:pt x="41" y="27"/>
                      <a:pt x="46" y="23"/>
                      <a:pt x="51" y="19"/>
                    </a:cubicBezTo>
                    <a:cubicBezTo>
                      <a:pt x="50" y="21"/>
                      <a:pt x="49" y="24"/>
                      <a:pt x="48" y="26"/>
                    </a:cubicBezTo>
                    <a:close/>
                    <a:moveTo>
                      <a:pt x="41" y="39"/>
                    </a:moveTo>
                    <a:cubicBezTo>
                      <a:pt x="37" y="42"/>
                      <a:pt x="34" y="45"/>
                      <a:pt x="30" y="47"/>
                    </a:cubicBezTo>
                    <a:cubicBezTo>
                      <a:pt x="29" y="48"/>
                      <a:pt x="29" y="48"/>
                      <a:pt x="28" y="49"/>
                    </a:cubicBezTo>
                    <a:cubicBezTo>
                      <a:pt x="30" y="47"/>
                      <a:pt x="32" y="45"/>
                      <a:pt x="35" y="43"/>
                    </a:cubicBezTo>
                    <a:cubicBezTo>
                      <a:pt x="37" y="41"/>
                      <a:pt x="40" y="39"/>
                      <a:pt x="42" y="37"/>
                    </a:cubicBezTo>
                    <a:cubicBezTo>
                      <a:pt x="41" y="38"/>
                      <a:pt x="41" y="38"/>
                      <a:pt x="41" y="39"/>
                    </a:cubicBezTo>
                    <a:close/>
                    <a:moveTo>
                      <a:pt x="43" y="35"/>
                    </a:moveTo>
                    <a:cubicBezTo>
                      <a:pt x="43" y="35"/>
                      <a:pt x="43" y="35"/>
                      <a:pt x="43" y="35"/>
                    </a:cubicBezTo>
                    <a:cubicBezTo>
                      <a:pt x="43" y="35"/>
                      <a:pt x="43" y="35"/>
                      <a:pt x="42" y="36"/>
                    </a:cubicBezTo>
                    <a:cubicBezTo>
                      <a:pt x="40" y="38"/>
                      <a:pt x="37" y="40"/>
                      <a:pt x="35" y="42"/>
                    </a:cubicBezTo>
                    <a:cubicBezTo>
                      <a:pt x="32" y="44"/>
                      <a:pt x="29" y="46"/>
                      <a:pt x="27" y="48"/>
                    </a:cubicBezTo>
                    <a:cubicBezTo>
                      <a:pt x="25" y="49"/>
                      <a:pt x="23" y="49"/>
                      <a:pt x="21" y="50"/>
                    </a:cubicBezTo>
                    <a:cubicBezTo>
                      <a:pt x="23" y="50"/>
                      <a:pt x="25" y="48"/>
                      <a:pt x="26" y="47"/>
                    </a:cubicBezTo>
                    <a:cubicBezTo>
                      <a:pt x="33" y="42"/>
                      <a:pt x="40" y="38"/>
                      <a:pt x="45" y="32"/>
                    </a:cubicBezTo>
                    <a:cubicBezTo>
                      <a:pt x="44" y="33"/>
                      <a:pt x="44" y="34"/>
                      <a:pt x="43" y="35"/>
                    </a:cubicBezTo>
                    <a:close/>
                    <a:moveTo>
                      <a:pt x="46" y="30"/>
                    </a:moveTo>
                    <a:cubicBezTo>
                      <a:pt x="46" y="30"/>
                      <a:pt x="46" y="30"/>
                      <a:pt x="45" y="30"/>
                    </a:cubicBezTo>
                    <a:cubicBezTo>
                      <a:pt x="41" y="34"/>
                      <a:pt x="36" y="38"/>
                      <a:pt x="31" y="41"/>
                    </a:cubicBezTo>
                    <a:cubicBezTo>
                      <a:pt x="29" y="43"/>
                      <a:pt x="26" y="45"/>
                      <a:pt x="24" y="46"/>
                    </a:cubicBezTo>
                    <a:cubicBezTo>
                      <a:pt x="24" y="46"/>
                      <a:pt x="19" y="48"/>
                      <a:pt x="19" y="48"/>
                    </a:cubicBezTo>
                    <a:cubicBezTo>
                      <a:pt x="21" y="46"/>
                      <a:pt x="22" y="45"/>
                      <a:pt x="23" y="44"/>
                    </a:cubicBezTo>
                    <a:cubicBezTo>
                      <a:pt x="31" y="38"/>
                      <a:pt x="40" y="35"/>
                      <a:pt x="47" y="28"/>
                    </a:cubicBezTo>
                    <a:cubicBezTo>
                      <a:pt x="47" y="29"/>
                      <a:pt x="46" y="30"/>
                      <a:pt x="46" y="30"/>
                    </a:cubicBezTo>
                    <a:close/>
                    <a:moveTo>
                      <a:pt x="50" y="7"/>
                    </a:moveTo>
                    <a:cubicBezTo>
                      <a:pt x="43" y="12"/>
                      <a:pt x="37" y="18"/>
                      <a:pt x="30" y="24"/>
                    </a:cubicBezTo>
                    <a:cubicBezTo>
                      <a:pt x="27" y="27"/>
                      <a:pt x="23" y="30"/>
                      <a:pt x="19" y="32"/>
                    </a:cubicBezTo>
                    <a:cubicBezTo>
                      <a:pt x="17" y="33"/>
                      <a:pt x="15" y="34"/>
                      <a:pt x="13" y="35"/>
                    </a:cubicBezTo>
                    <a:cubicBezTo>
                      <a:pt x="14" y="35"/>
                      <a:pt x="16" y="32"/>
                      <a:pt x="17" y="31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9" y="30"/>
                      <a:pt x="21" y="28"/>
                      <a:pt x="22" y="27"/>
                    </a:cubicBezTo>
                    <a:cubicBezTo>
                      <a:pt x="27" y="23"/>
                      <a:pt x="32" y="20"/>
                      <a:pt x="36" y="17"/>
                    </a:cubicBezTo>
                    <a:cubicBezTo>
                      <a:pt x="41" y="14"/>
                      <a:pt x="46" y="10"/>
                      <a:pt x="48" y="5"/>
                    </a:cubicBezTo>
                    <a:cubicBezTo>
                      <a:pt x="49" y="5"/>
                      <a:pt x="49" y="6"/>
                      <a:pt x="50" y="7"/>
                    </a:cubicBezTo>
                    <a:close/>
                    <a:moveTo>
                      <a:pt x="12" y="34"/>
                    </a:moveTo>
                    <a:cubicBezTo>
                      <a:pt x="12" y="34"/>
                      <a:pt x="13" y="34"/>
                      <a:pt x="14" y="33"/>
                    </a:cubicBezTo>
                    <a:cubicBezTo>
                      <a:pt x="13" y="34"/>
                      <a:pt x="13" y="34"/>
                      <a:pt x="12" y="35"/>
                    </a:cubicBezTo>
                    <a:cubicBezTo>
                      <a:pt x="12" y="35"/>
                      <a:pt x="12" y="35"/>
                      <a:pt x="12" y="34"/>
                    </a:cubicBezTo>
                    <a:close/>
                    <a:moveTo>
                      <a:pt x="10" y="30"/>
                    </a:moveTo>
                    <a:cubicBezTo>
                      <a:pt x="12" y="29"/>
                      <a:pt x="15" y="27"/>
                      <a:pt x="17" y="25"/>
                    </a:cubicBezTo>
                    <a:cubicBezTo>
                      <a:pt x="19" y="23"/>
                      <a:pt x="23" y="22"/>
                      <a:pt x="25" y="20"/>
                    </a:cubicBezTo>
                    <a:cubicBezTo>
                      <a:pt x="21" y="24"/>
                      <a:pt x="15" y="28"/>
                      <a:pt x="11" y="33"/>
                    </a:cubicBezTo>
                    <a:cubicBezTo>
                      <a:pt x="11" y="32"/>
                      <a:pt x="10" y="31"/>
                      <a:pt x="10" y="30"/>
                    </a:cubicBezTo>
                    <a:close/>
                    <a:moveTo>
                      <a:pt x="8" y="27"/>
                    </a:moveTo>
                    <a:cubicBezTo>
                      <a:pt x="13" y="25"/>
                      <a:pt x="16" y="21"/>
                      <a:pt x="21" y="18"/>
                    </a:cubicBezTo>
                    <a:cubicBezTo>
                      <a:pt x="21" y="17"/>
                      <a:pt x="24" y="15"/>
                      <a:pt x="21" y="18"/>
                    </a:cubicBezTo>
                    <a:cubicBezTo>
                      <a:pt x="20" y="19"/>
                      <a:pt x="19" y="20"/>
                      <a:pt x="18" y="21"/>
                    </a:cubicBezTo>
                    <a:cubicBezTo>
                      <a:pt x="15" y="24"/>
                      <a:pt x="12" y="27"/>
                      <a:pt x="9" y="29"/>
                    </a:cubicBezTo>
                    <a:cubicBezTo>
                      <a:pt x="9" y="29"/>
                      <a:pt x="8" y="28"/>
                      <a:pt x="8" y="27"/>
                    </a:cubicBezTo>
                    <a:close/>
                    <a:moveTo>
                      <a:pt x="7" y="23"/>
                    </a:moveTo>
                    <a:cubicBezTo>
                      <a:pt x="11" y="20"/>
                      <a:pt x="16" y="17"/>
                      <a:pt x="20" y="14"/>
                    </a:cubicBezTo>
                    <a:cubicBezTo>
                      <a:pt x="24" y="12"/>
                      <a:pt x="19" y="16"/>
                      <a:pt x="19" y="16"/>
                    </a:cubicBezTo>
                    <a:cubicBezTo>
                      <a:pt x="18" y="17"/>
                      <a:pt x="16" y="18"/>
                      <a:pt x="15" y="19"/>
                    </a:cubicBezTo>
                    <a:cubicBezTo>
                      <a:pt x="12" y="21"/>
                      <a:pt x="10" y="24"/>
                      <a:pt x="8" y="26"/>
                    </a:cubicBezTo>
                    <a:cubicBezTo>
                      <a:pt x="7" y="25"/>
                      <a:pt x="7" y="24"/>
                      <a:pt x="7" y="23"/>
                    </a:cubicBezTo>
                    <a:close/>
                    <a:moveTo>
                      <a:pt x="6" y="19"/>
                    </a:moveTo>
                    <a:cubicBezTo>
                      <a:pt x="8" y="18"/>
                      <a:pt x="10" y="17"/>
                      <a:pt x="13" y="15"/>
                    </a:cubicBezTo>
                    <a:cubicBezTo>
                      <a:pt x="14" y="14"/>
                      <a:pt x="15" y="13"/>
                      <a:pt x="17" y="12"/>
                    </a:cubicBezTo>
                    <a:cubicBezTo>
                      <a:pt x="18" y="11"/>
                      <a:pt x="21" y="8"/>
                      <a:pt x="18" y="12"/>
                    </a:cubicBezTo>
                    <a:cubicBezTo>
                      <a:pt x="15" y="16"/>
                      <a:pt x="10" y="18"/>
                      <a:pt x="6" y="22"/>
                    </a:cubicBezTo>
                    <a:cubicBezTo>
                      <a:pt x="6" y="21"/>
                      <a:pt x="6" y="20"/>
                      <a:pt x="6" y="19"/>
                    </a:cubicBezTo>
                    <a:close/>
                    <a:moveTo>
                      <a:pt x="5" y="12"/>
                    </a:moveTo>
                    <a:cubicBezTo>
                      <a:pt x="6" y="11"/>
                      <a:pt x="8" y="10"/>
                      <a:pt x="9" y="9"/>
                    </a:cubicBezTo>
                    <a:cubicBezTo>
                      <a:pt x="12" y="7"/>
                      <a:pt x="16" y="4"/>
                      <a:pt x="12" y="9"/>
                    </a:cubicBezTo>
                    <a:cubicBezTo>
                      <a:pt x="10" y="11"/>
                      <a:pt x="7" y="13"/>
                      <a:pt x="5" y="15"/>
                    </a:cubicBezTo>
                    <a:cubicBezTo>
                      <a:pt x="5" y="14"/>
                      <a:pt x="5" y="13"/>
                      <a:pt x="5" y="12"/>
                    </a:cubicBezTo>
                    <a:close/>
                    <a:moveTo>
                      <a:pt x="5" y="18"/>
                    </a:moveTo>
                    <a:cubicBezTo>
                      <a:pt x="5" y="17"/>
                      <a:pt x="5" y="17"/>
                      <a:pt x="5" y="16"/>
                    </a:cubicBezTo>
                    <a:cubicBezTo>
                      <a:pt x="9" y="14"/>
                      <a:pt x="12" y="11"/>
                      <a:pt x="16" y="8"/>
                    </a:cubicBezTo>
                    <a:cubicBezTo>
                      <a:pt x="19" y="6"/>
                      <a:pt x="13" y="12"/>
                      <a:pt x="13" y="12"/>
                    </a:cubicBezTo>
                    <a:cubicBezTo>
                      <a:pt x="10" y="15"/>
                      <a:pt x="8" y="17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lose/>
                    <a:moveTo>
                      <a:pt x="22" y="12"/>
                    </a:moveTo>
                    <a:cubicBezTo>
                      <a:pt x="20" y="14"/>
                      <a:pt x="17" y="15"/>
                      <a:pt x="15" y="17"/>
                    </a:cubicBezTo>
                    <a:cubicBezTo>
                      <a:pt x="12" y="18"/>
                      <a:pt x="9" y="20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11" y="18"/>
                      <a:pt x="17" y="15"/>
                      <a:pt x="21" y="10"/>
                    </a:cubicBezTo>
                    <a:cubicBezTo>
                      <a:pt x="21" y="11"/>
                      <a:pt x="22" y="11"/>
                      <a:pt x="22" y="12"/>
                    </a:cubicBezTo>
                    <a:close/>
                    <a:moveTo>
                      <a:pt x="24" y="16"/>
                    </a:moveTo>
                    <a:cubicBezTo>
                      <a:pt x="19" y="17"/>
                      <a:pt x="15" y="22"/>
                      <a:pt x="11" y="25"/>
                    </a:cubicBezTo>
                    <a:cubicBezTo>
                      <a:pt x="10" y="25"/>
                      <a:pt x="7" y="27"/>
                      <a:pt x="10" y="24"/>
                    </a:cubicBezTo>
                    <a:cubicBezTo>
                      <a:pt x="11" y="23"/>
                      <a:pt x="13" y="22"/>
                      <a:pt x="14" y="21"/>
                    </a:cubicBezTo>
                    <a:cubicBezTo>
                      <a:pt x="17" y="18"/>
                      <a:pt x="20" y="16"/>
                      <a:pt x="23" y="13"/>
                    </a:cubicBezTo>
                    <a:cubicBezTo>
                      <a:pt x="23" y="14"/>
                      <a:pt x="23" y="15"/>
                      <a:pt x="24" y="16"/>
                    </a:cubicBezTo>
                    <a:close/>
                    <a:moveTo>
                      <a:pt x="25" y="19"/>
                    </a:moveTo>
                    <a:cubicBezTo>
                      <a:pt x="20" y="22"/>
                      <a:pt x="16" y="26"/>
                      <a:pt x="11" y="29"/>
                    </a:cubicBezTo>
                    <a:cubicBezTo>
                      <a:pt x="15" y="26"/>
                      <a:pt x="20" y="20"/>
                      <a:pt x="24" y="16"/>
                    </a:cubicBezTo>
                    <a:cubicBezTo>
                      <a:pt x="24" y="17"/>
                      <a:pt x="25" y="18"/>
                      <a:pt x="25" y="19"/>
                    </a:cubicBezTo>
                    <a:close/>
                    <a:moveTo>
                      <a:pt x="26" y="20"/>
                    </a:moveTo>
                    <a:cubicBezTo>
                      <a:pt x="26" y="21"/>
                      <a:pt x="26" y="21"/>
                      <a:pt x="27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6" y="22"/>
                      <a:pt x="25" y="23"/>
                      <a:pt x="24" y="24"/>
                    </a:cubicBezTo>
                    <a:cubicBezTo>
                      <a:pt x="23" y="24"/>
                      <a:pt x="23" y="25"/>
                      <a:pt x="22" y="26"/>
                    </a:cubicBezTo>
                    <a:cubicBezTo>
                      <a:pt x="20" y="28"/>
                      <a:pt x="18" y="29"/>
                      <a:pt x="16" y="31"/>
                    </a:cubicBezTo>
                    <a:cubicBezTo>
                      <a:pt x="15" y="31"/>
                      <a:pt x="15" y="32"/>
                      <a:pt x="14" y="32"/>
                    </a:cubicBezTo>
                    <a:cubicBezTo>
                      <a:pt x="13" y="33"/>
                      <a:pt x="11" y="35"/>
                      <a:pt x="13" y="32"/>
                    </a:cubicBezTo>
                    <a:cubicBezTo>
                      <a:pt x="17" y="28"/>
                      <a:pt x="22" y="24"/>
                      <a:pt x="25" y="20"/>
                    </a:cubicBezTo>
                    <a:cubicBezTo>
                      <a:pt x="26" y="20"/>
                      <a:pt x="26" y="20"/>
                      <a:pt x="26" y="20"/>
                    </a:cubicBezTo>
                    <a:close/>
                    <a:moveTo>
                      <a:pt x="31" y="16"/>
                    </a:moveTo>
                    <a:cubicBezTo>
                      <a:pt x="34" y="14"/>
                      <a:pt x="37" y="12"/>
                      <a:pt x="40" y="10"/>
                    </a:cubicBezTo>
                    <a:cubicBezTo>
                      <a:pt x="39" y="12"/>
                      <a:pt x="37" y="13"/>
                      <a:pt x="35" y="14"/>
                    </a:cubicBezTo>
                    <a:cubicBezTo>
                      <a:pt x="34" y="15"/>
                      <a:pt x="32" y="17"/>
                      <a:pt x="31" y="18"/>
                    </a:cubicBezTo>
                    <a:cubicBezTo>
                      <a:pt x="31" y="17"/>
                      <a:pt x="31" y="17"/>
                      <a:pt x="31" y="16"/>
                    </a:cubicBezTo>
                    <a:close/>
                    <a:moveTo>
                      <a:pt x="28" y="22"/>
                    </a:moveTo>
                    <a:cubicBezTo>
                      <a:pt x="28" y="22"/>
                      <a:pt x="28" y="22"/>
                      <a:pt x="28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7" y="22"/>
                      <a:pt x="27" y="22"/>
                      <a:pt x="28" y="22"/>
                    </a:cubicBezTo>
                    <a:close/>
                    <a:moveTo>
                      <a:pt x="30" y="20"/>
                    </a:moveTo>
                    <a:cubicBezTo>
                      <a:pt x="32" y="18"/>
                      <a:pt x="34" y="16"/>
                      <a:pt x="36" y="15"/>
                    </a:cubicBezTo>
                    <a:cubicBezTo>
                      <a:pt x="38" y="14"/>
                      <a:pt x="40" y="12"/>
                      <a:pt x="42" y="10"/>
                    </a:cubicBezTo>
                    <a:cubicBezTo>
                      <a:pt x="42" y="9"/>
                      <a:pt x="44" y="8"/>
                      <a:pt x="45" y="6"/>
                    </a:cubicBezTo>
                    <a:cubicBezTo>
                      <a:pt x="46" y="6"/>
                      <a:pt x="46" y="6"/>
                      <a:pt x="47" y="5"/>
                    </a:cubicBezTo>
                    <a:cubicBezTo>
                      <a:pt x="47" y="6"/>
                      <a:pt x="47" y="6"/>
                      <a:pt x="46" y="7"/>
                    </a:cubicBezTo>
                    <a:cubicBezTo>
                      <a:pt x="45" y="8"/>
                      <a:pt x="44" y="10"/>
                      <a:pt x="43" y="11"/>
                    </a:cubicBezTo>
                    <a:cubicBezTo>
                      <a:pt x="41" y="13"/>
                      <a:pt x="38" y="15"/>
                      <a:pt x="36" y="16"/>
                    </a:cubicBezTo>
                    <a:cubicBezTo>
                      <a:pt x="34" y="18"/>
                      <a:pt x="31" y="19"/>
                      <a:pt x="29" y="21"/>
                    </a:cubicBezTo>
                    <a:cubicBezTo>
                      <a:pt x="29" y="20"/>
                      <a:pt x="30" y="20"/>
                      <a:pt x="30" y="20"/>
                    </a:cubicBezTo>
                    <a:close/>
                    <a:moveTo>
                      <a:pt x="43" y="6"/>
                    </a:moveTo>
                    <a:cubicBezTo>
                      <a:pt x="44" y="5"/>
                      <a:pt x="45" y="4"/>
                      <a:pt x="46" y="5"/>
                    </a:cubicBezTo>
                    <a:cubicBezTo>
                      <a:pt x="45" y="6"/>
                      <a:pt x="44" y="6"/>
                      <a:pt x="43" y="7"/>
                    </a:cubicBezTo>
                    <a:cubicBezTo>
                      <a:pt x="40" y="9"/>
                      <a:pt x="38" y="11"/>
                      <a:pt x="35" y="13"/>
                    </a:cubicBezTo>
                    <a:cubicBezTo>
                      <a:pt x="34" y="14"/>
                      <a:pt x="33" y="14"/>
                      <a:pt x="32" y="15"/>
                    </a:cubicBezTo>
                    <a:cubicBezTo>
                      <a:pt x="33" y="15"/>
                      <a:pt x="33" y="14"/>
                      <a:pt x="34" y="13"/>
                    </a:cubicBezTo>
                    <a:cubicBezTo>
                      <a:pt x="36" y="10"/>
                      <a:pt x="40" y="8"/>
                      <a:pt x="43" y="6"/>
                    </a:cubicBezTo>
                    <a:close/>
                    <a:moveTo>
                      <a:pt x="41" y="6"/>
                    </a:moveTo>
                    <a:cubicBezTo>
                      <a:pt x="38" y="7"/>
                      <a:pt x="36" y="10"/>
                      <a:pt x="34" y="12"/>
                    </a:cubicBezTo>
                    <a:cubicBezTo>
                      <a:pt x="36" y="9"/>
                      <a:pt x="38" y="7"/>
                      <a:pt x="41" y="6"/>
                    </a:cubicBezTo>
                    <a:close/>
                    <a:moveTo>
                      <a:pt x="20" y="9"/>
                    </a:moveTo>
                    <a:cubicBezTo>
                      <a:pt x="15" y="12"/>
                      <a:pt x="10" y="16"/>
                      <a:pt x="6" y="19"/>
                    </a:cubicBezTo>
                    <a:cubicBezTo>
                      <a:pt x="10" y="16"/>
                      <a:pt x="15" y="12"/>
                      <a:pt x="18" y="7"/>
                    </a:cubicBezTo>
                    <a:cubicBezTo>
                      <a:pt x="19" y="7"/>
                      <a:pt x="20" y="8"/>
                      <a:pt x="20" y="9"/>
                    </a:cubicBezTo>
                    <a:close/>
                    <a:moveTo>
                      <a:pt x="18" y="6"/>
                    </a:moveTo>
                    <a:cubicBezTo>
                      <a:pt x="13" y="9"/>
                      <a:pt x="10" y="13"/>
                      <a:pt x="5" y="16"/>
                    </a:cubicBezTo>
                    <a:cubicBezTo>
                      <a:pt x="7" y="15"/>
                      <a:pt x="9" y="12"/>
                      <a:pt x="10" y="11"/>
                    </a:cubicBezTo>
                    <a:cubicBezTo>
                      <a:pt x="13" y="9"/>
                      <a:pt x="14" y="7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6" y="5"/>
                      <a:pt x="17" y="6"/>
                      <a:pt x="18" y="6"/>
                    </a:cubicBezTo>
                    <a:close/>
                    <a:moveTo>
                      <a:pt x="14" y="5"/>
                    </a:moveTo>
                    <a:cubicBezTo>
                      <a:pt x="11" y="6"/>
                      <a:pt x="8" y="9"/>
                      <a:pt x="5" y="11"/>
                    </a:cubicBezTo>
                    <a:cubicBezTo>
                      <a:pt x="6" y="7"/>
                      <a:pt x="8" y="3"/>
                      <a:pt x="14" y="5"/>
                    </a:cubicBezTo>
                    <a:close/>
                    <a:moveTo>
                      <a:pt x="13" y="36"/>
                    </a:moveTo>
                    <a:cubicBezTo>
                      <a:pt x="15" y="35"/>
                      <a:pt x="18" y="33"/>
                      <a:pt x="20" y="32"/>
                    </a:cubicBezTo>
                    <a:cubicBezTo>
                      <a:pt x="18" y="34"/>
                      <a:pt x="16" y="35"/>
                      <a:pt x="14" y="37"/>
                    </a:cubicBezTo>
                    <a:cubicBezTo>
                      <a:pt x="14" y="38"/>
                      <a:pt x="15" y="38"/>
                      <a:pt x="15" y="38"/>
                    </a:cubicBezTo>
                    <a:cubicBezTo>
                      <a:pt x="21" y="33"/>
                      <a:pt x="28" y="30"/>
                      <a:pt x="34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4" y="26"/>
                    </a:cubicBezTo>
                    <a:cubicBezTo>
                      <a:pt x="29" y="32"/>
                      <a:pt x="21" y="35"/>
                      <a:pt x="15" y="41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5" y="40"/>
                      <a:pt x="15" y="40"/>
                      <a:pt x="14" y="39"/>
                    </a:cubicBezTo>
                    <a:cubicBezTo>
                      <a:pt x="14" y="38"/>
                      <a:pt x="13" y="37"/>
                      <a:pt x="13" y="3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5" name="Freeform 160"/>
              <p:cNvSpPr>
                <a:spLocks noEditPoints="1"/>
              </p:cNvSpPr>
              <p:nvPr/>
            </p:nvSpPr>
            <p:spPr bwMode="auto">
              <a:xfrm>
                <a:off x="3094640" y="1349630"/>
                <a:ext cx="127852" cy="217185"/>
              </a:xfrm>
              <a:custGeom>
                <a:avLst/>
                <a:gdLst>
                  <a:gd name="T0" fmla="*/ 0 w 66"/>
                  <a:gd name="T1" fmla="*/ 43 h 112"/>
                  <a:gd name="T2" fmla="*/ 64 w 66"/>
                  <a:gd name="T3" fmla="*/ 98 h 112"/>
                  <a:gd name="T4" fmla="*/ 33 w 66"/>
                  <a:gd name="T5" fmla="*/ 27 h 112"/>
                  <a:gd name="T6" fmla="*/ 29 w 66"/>
                  <a:gd name="T7" fmla="*/ 29 h 112"/>
                  <a:gd name="T8" fmla="*/ 21 w 66"/>
                  <a:gd name="T9" fmla="*/ 24 h 112"/>
                  <a:gd name="T10" fmla="*/ 39 w 66"/>
                  <a:gd name="T11" fmla="*/ 104 h 112"/>
                  <a:gd name="T12" fmla="*/ 36 w 66"/>
                  <a:gd name="T13" fmla="*/ 96 h 112"/>
                  <a:gd name="T14" fmla="*/ 47 w 66"/>
                  <a:gd name="T15" fmla="*/ 96 h 112"/>
                  <a:gd name="T16" fmla="*/ 49 w 66"/>
                  <a:gd name="T17" fmla="*/ 95 h 112"/>
                  <a:gd name="T18" fmla="*/ 43 w 66"/>
                  <a:gd name="T19" fmla="*/ 85 h 112"/>
                  <a:gd name="T20" fmla="*/ 55 w 66"/>
                  <a:gd name="T21" fmla="*/ 92 h 112"/>
                  <a:gd name="T22" fmla="*/ 32 w 66"/>
                  <a:gd name="T23" fmla="*/ 62 h 112"/>
                  <a:gd name="T24" fmla="*/ 23 w 66"/>
                  <a:gd name="T25" fmla="*/ 54 h 112"/>
                  <a:gd name="T26" fmla="*/ 44 w 66"/>
                  <a:gd name="T27" fmla="*/ 72 h 112"/>
                  <a:gd name="T28" fmla="*/ 11 w 66"/>
                  <a:gd name="T29" fmla="*/ 26 h 112"/>
                  <a:gd name="T30" fmla="*/ 13 w 66"/>
                  <a:gd name="T31" fmla="*/ 36 h 112"/>
                  <a:gd name="T32" fmla="*/ 6 w 66"/>
                  <a:gd name="T33" fmla="*/ 39 h 112"/>
                  <a:gd name="T34" fmla="*/ 38 w 66"/>
                  <a:gd name="T35" fmla="*/ 60 h 112"/>
                  <a:gd name="T36" fmla="*/ 17 w 66"/>
                  <a:gd name="T37" fmla="*/ 38 h 112"/>
                  <a:gd name="T38" fmla="*/ 18 w 66"/>
                  <a:gd name="T39" fmla="*/ 34 h 112"/>
                  <a:gd name="T40" fmla="*/ 18 w 66"/>
                  <a:gd name="T41" fmla="*/ 32 h 112"/>
                  <a:gd name="T42" fmla="*/ 16 w 66"/>
                  <a:gd name="T43" fmla="*/ 34 h 112"/>
                  <a:gd name="T44" fmla="*/ 14 w 66"/>
                  <a:gd name="T45" fmla="*/ 38 h 112"/>
                  <a:gd name="T46" fmla="*/ 4 w 66"/>
                  <a:gd name="T47" fmla="*/ 41 h 112"/>
                  <a:gd name="T48" fmla="*/ 58 w 66"/>
                  <a:gd name="T49" fmla="*/ 95 h 112"/>
                  <a:gd name="T50" fmla="*/ 52 w 66"/>
                  <a:gd name="T51" fmla="*/ 97 h 112"/>
                  <a:gd name="T52" fmla="*/ 59 w 66"/>
                  <a:gd name="T53" fmla="*/ 95 h 112"/>
                  <a:gd name="T54" fmla="*/ 36 w 66"/>
                  <a:gd name="T55" fmla="*/ 75 h 112"/>
                  <a:gd name="T56" fmla="*/ 51 w 66"/>
                  <a:gd name="T57" fmla="*/ 97 h 112"/>
                  <a:gd name="T58" fmla="*/ 47 w 66"/>
                  <a:gd name="T59" fmla="*/ 99 h 112"/>
                  <a:gd name="T60" fmla="*/ 41 w 66"/>
                  <a:gd name="T61" fmla="*/ 94 h 112"/>
                  <a:gd name="T62" fmla="*/ 41 w 66"/>
                  <a:gd name="T63" fmla="*/ 103 h 112"/>
                  <a:gd name="T64" fmla="*/ 60 w 66"/>
                  <a:gd name="T65" fmla="*/ 87 h 112"/>
                  <a:gd name="T66" fmla="*/ 23 w 66"/>
                  <a:gd name="T67" fmla="*/ 46 h 112"/>
                  <a:gd name="T68" fmla="*/ 17 w 66"/>
                  <a:gd name="T69" fmla="*/ 36 h 112"/>
                  <a:gd name="T70" fmla="*/ 46 w 66"/>
                  <a:gd name="T71" fmla="*/ 59 h 112"/>
                  <a:gd name="T72" fmla="*/ 49 w 66"/>
                  <a:gd name="T73" fmla="*/ 57 h 112"/>
                  <a:gd name="T74" fmla="*/ 12 w 66"/>
                  <a:gd name="T75" fmla="*/ 20 h 112"/>
                  <a:gd name="T76" fmla="*/ 52 w 66"/>
                  <a:gd name="T77" fmla="*/ 64 h 112"/>
                  <a:gd name="T78" fmla="*/ 43 w 66"/>
                  <a:gd name="T79" fmla="*/ 41 h 112"/>
                  <a:gd name="T80" fmla="*/ 25 w 66"/>
                  <a:gd name="T81" fmla="*/ 28 h 112"/>
                  <a:gd name="T82" fmla="*/ 38 w 66"/>
                  <a:gd name="T83" fmla="*/ 34 h 112"/>
                  <a:gd name="T84" fmla="*/ 17 w 66"/>
                  <a:gd name="T85" fmla="*/ 15 h 112"/>
                  <a:gd name="T86" fmla="*/ 52 w 66"/>
                  <a:gd name="T87" fmla="*/ 62 h 112"/>
                  <a:gd name="T88" fmla="*/ 29 w 66"/>
                  <a:gd name="T89" fmla="*/ 32 h 112"/>
                  <a:gd name="T90" fmla="*/ 48 w 66"/>
                  <a:gd name="T91" fmla="*/ 27 h 112"/>
                  <a:gd name="T92" fmla="*/ 28 w 66"/>
                  <a:gd name="T93" fmla="*/ 12 h 112"/>
                  <a:gd name="T94" fmla="*/ 43 w 66"/>
                  <a:gd name="T95" fmla="*/ 28 h 112"/>
                  <a:gd name="T96" fmla="*/ 22 w 66"/>
                  <a:gd name="T97" fmla="*/ 13 h 112"/>
                  <a:gd name="T98" fmla="*/ 32 w 66"/>
                  <a:gd name="T99" fmla="*/ 12 h 112"/>
                  <a:gd name="T100" fmla="*/ 39 w 66"/>
                  <a:gd name="T101" fmla="*/ 19 h 112"/>
                  <a:gd name="T102" fmla="*/ 20 w 66"/>
                  <a:gd name="T103" fmla="*/ 5 h 112"/>
                  <a:gd name="T104" fmla="*/ 21 w 66"/>
                  <a:gd name="T105" fmla="*/ 8 h 112"/>
                  <a:gd name="T106" fmla="*/ 41 w 66"/>
                  <a:gd name="T107" fmla="*/ 29 h 112"/>
                  <a:gd name="T108" fmla="*/ 39 w 66"/>
                  <a:gd name="T109" fmla="*/ 31 h 112"/>
                  <a:gd name="T110" fmla="*/ 31 w 66"/>
                  <a:gd name="T111" fmla="*/ 1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6" h="112">
                    <a:moveTo>
                      <a:pt x="57" y="25"/>
                    </a:moveTo>
                    <a:cubicBezTo>
                      <a:pt x="57" y="25"/>
                      <a:pt x="57" y="24"/>
                      <a:pt x="56" y="24"/>
                    </a:cubicBezTo>
                    <a:cubicBezTo>
                      <a:pt x="44" y="17"/>
                      <a:pt x="32" y="8"/>
                      <a:pt x="20" y="1"/>
                    </a:cubicBezTo>
                    <a:cubicBezTo>
                      <a:pt x="19" y="0"/>
                      <a:pt x="19" y="0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4" y="8"/>
                      <a:pt x="11" y="16"/>
                      <a:pt x="8" y="23"/>
                    </a:cubicBezTo>
                    <a:cubicBezTo>
                      <a:pt x="5" y="30"/>
                      <a:pt x="3" y="36"/>
                      <a:pt x="0" y="43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1" y="45"/>
                      <a:pt x="2" y="46"/>
                      <a:pt x="2" y="45"/>
                    </a:cubicBezTo>
                    <a:cubicBezTo>
                      <a:pt x="7" y="43"/>
                      <a:pt x="12" y="43"/>
                      <a:pt x="16" y="42"/>
                    </a:cubicBezTo>
                    <a:cubicBezTo>
                      <a:pt x="23" y="64"/>
                      <a:pt x="32" y="87"/>
                      <a:pt x="35" y="110"/>
                    </a:cubicBezTo>
                    <a:cubicBezTo>
                      <a:pt x="34" y="111"/>
                      <a:pt x="36" y="112"/>
                      <a:pt x="36" y="112"/>
                    </a:cubicBezTo>
                    <a:cubicBezTo>
                      <a:pt x="37" y="111"/>
                      <a:pt x="37" y="111"/>
                      <a:pt x="38" y="111"/>
                    </a:cubicBezTo>
                    <a:cubicBezTo>
                      <a:pt x="43" y="102"/>
                      <a:pt x="55" y="98"/>
                      <a:pt x="64" y="98"/>
                    </a:cubicBezTo>
                    <a:cubicBezTo>
                      <a:pt x="65" y="98"/>
                      <a:pt x="65" y="97"/>
                      <a:pt x="65" y="97"/>
                    </a:cubicBezTo>
                    <a:cubicBezTo>
                      <a:pt x="66" y="97"/>
                      <a:pt x="66" y="96"/>
                      <a:pt x="66" y="96"/>
                    </a:cubicBezTo>
                    <a:cubicBezTo>
                      <a:pt x="59" y="74"/>
                      <a:pt x="51" y="53"/>
                      <a:pt x="44" y="31"/>
                    </a:cubicBezTo>
                    <a:cubicBezTo>
                      <a:pt x="48" y="30"/>
                      <a:pt x="52" y="29"/>
                      <a:pt x="56" y="27"/>
                    </a:cubicBezTo>
                    <a:cubicBezTo>
                      <a:pt x="58" y="27"/>
                      <a:pt x="58" y="26"/>
                      <a:pt x="57" y="25"/>
                    </a:cubicBezTo>
                    <a:close/>
                    <a:moveTo>
                      <a:pt x="43" y="38"/>
                    </a:moveTo>
                    <a:cubicBezTo>
                      <a:pt x="41" y="34"/>
                      <a:pt x="36" y="31"/>
                      <a:pt x="33" y="2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6" y="30"/>
                      <a:pt x="39" y="32"/>
                      <a:pt x="42" y="34"/>
                    </a:cubicBezTo>
                    <a:cubicBezTo>
                      <a:pt x="43" y="35"/>
                      <a:pt x="43" y="36"/>
                      <a:pt x="43" y="38"/>
                    </a:cubicBezTo>
                    <a:close/>
                    <a:moveTo>
                      <a:pt x="47" y="48"/>
                    </a:moveTo>
                    <a:cubicBezTo>
                      <a:pt x="43" y="44"/>
                      <a:pt x="39" y="40"/>
                      <a:pt x="34" y="36"/>
                    </a:cubicBezTo>
                    <a:cubicBezTo>
                      <a:pt x="30" y="31"/>
                      <a:pt x="26" y="27"/>
                      <a:pt x="22" y="22"/>
                    </a:cubicBezTo>
                    <a:cubicBezTo>
                      <a:pt x="24" y="24"/>
                      <a:pt x="27" y="27"/>
                      <a:pt x="29" y="29"/>
                    </a:cubicBezTo>
                    <a:cubicBezTo>
                      <a:pt x="35" y="35"/>
                      <a:pt x="40" y="40"/>
                      <a:pt x="46" y="45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46" y="46"/>
                      <a:pt x="46" y="47"/>
                      <a:pt x="47" y="48"/>
                    </a:cubicBezTo>
                    <a:close/>
                    <a:moveTo>
                      <a:pt x="50" y="57"/>
                    </a:moveTo>
                    <a:cubicBezTo>
                      <a:pt x="40" y="44"/>
                      <a:pt x="28" y="33"/>
                      <a:pt x="17" y="22"/>
                    </a:cubicBezTo>
                    <a:cubicBezTo>
                      <a:pt x="16" y="21"/>
                      <a:pt x="12" y="16"/>
                      <a:pt x="15" y="19"/>
                    </a:cubicBezTo>
                    <a:cubicBezTo>
                      <a:pt x="17" y="21"/>
                      <a:pt x="19" y="22"/>
                      <a:pt x="21" y="24"/>
                    </a:cubicBezTo>
                    <a:cubicBezTo>
                      <a:pt x="24" y="27"/>
                      <a:pt x="27" y="30"/>
                      <a:pt x="30" y="33"/>
                    </a:cubicBezTo>
                    <a:cubicBezTo>
                      <a:pt x="35" y="39"/>
                      <a:pt x="42" y="44"/>
                      <a:pt x="47" y="50"/>
                    </a:cubicBezTo>
                    <a:cubicBezTo>
                      <a:pt x="48" y="52"/>
                      <a:pt x="49" y="55"/>
                      <a:pt x="50" y="57"/>
                    </a:cubicBezTo>
                    <a:close/>
                    <a:moveTo>
                      <a:pt x="37" y="106"/>
                    </a:moveTo>
                    <a:cubicBezTo>
                      <a:pt x="37" y="105"/>
                      <a:pt x="37" y="104"/>
                      <a:pt x="36" y="103"/>
                    </a:cubicBezTo>
                    <a:cubicBezTo>
                      <a:pt x="37" y="103"/>
                      <a:pt x="37" y="104"/>
                      <a:pt x="38" y="105"/>
                    </a:cubicBezTo>
                    <a:cubicBezTo>
                      <a:pt x="38" y="105"/>
                      <a:pt x="39" y="105"/>
                      <a:pt x="39" y="104"/>
                    </a:cubicBezTo>
                    <a:cubicBezTo>
                      <a:pt x="38" y="104"/>
                      <a:pt x="35" y="101"/>
                      <a:pt x="38" y="102"/>
                    </a:cubicBezTo>
                    <a:cubicBezTo>
                      <a:pt x="38" y="102"/>
                      <a:pt x="39" y="103"/>
                      <a:pt x="40" y="103"/>
                    </a:cubicBezTo>
                    <a:cubicBezTo>
                      <a:pt x="39" y="104"/>
                      <a:pt x="38" y="105"/>
                      <a:pt x="37" y="106"/>
                    </a:cubicBezTo>
                    <a:close/>
                    <a:moveTo>
                      <a:pt x="34" y="91"/>
                    </a:moveTo>
                    <a:cubicBezTo>
                      <a:pt x="36" y="93"/>
                      <a:pt x="38" y="94"/>
                      <a:pt x="40" y="96"/>
                    </a:cubicBezTo>
                    <a:cubicBezTo>
                      <a:pt x="40" y="97"/>
                      <a:pt x="44" y="100"/>
                      <a:pt x="43" y="100"/>
                    </a:cubicBezTo>
                    <a:cubicBezTo>
                      <a:pt x="41" y="99"/>
                      <a:pt x="38" y="97"/>
                      <a:pt x="36" y="96"/>
                    </a:cubicBezTo>
                    <a:cubicBezTo>
                      <a:pt x="36" y="96"/>
                      <a:pt x="35" y="96"/>
                      <a:pt x="36" y="96"/>
                    </a:cubicBezTo>
                    <a:cubicBezTo>
                      <a:pt x="37" y="99"/>
                      <a:pt x="38" y="101"/>
                      <a:pt x="40" y="103"/>
                    </a:cubicBezTo>
                    <a:cubicBezTo>
                      <a:pt x="40" y="104"/>
                      <a:pt x="38" y="102"/>
                      <a:pt x="38" y="101"/>
                    </a:cubicBezTo>
                    <a:cubicBezTo>
                      <a:pt x="37" y="101"/>
                      <a:pt x="37" y="101"/>
                      <a:pt x="36" y="101"/>
                    </a:cubicBezTo>
                    <a:cubicBezTo>
                      <a:pt x="35" y="97"/>
                      <a:pt x="35" y="94"/>
                      <a:pt x="34" y="91"/>
                    </a:cubicBezTo>
                    <a:close/>
                    <a:moveTo>
                      <a:pt x="31" y="81"/>
                    </a:moveTo>
                    <a:cubicBezTo>
                      <a:pt x="36" y="86"/>
                      <a:pt x="43" y="90"/>
                      <a:pt x="47" y="96"/>
                    </a:cubicBezTo>
                    <a:cubicBezTo>
                      <a:pt x="49" y="99"/>
                      <a:pt x="46" y="96"/>
                      <a:pt x="45" y="95"/>
                    </a:cubicBezTo>
                    <a:cubicBezTo>
                      <a:pt x="43" y="93"/>
                      <a:pt x="42" y="91"/>
                      <a:pt x="40" y="89"/>
                    </a:cubicBezTo>
                    <a:cubicBezTo>
                      <a:pt x="38" y="87"/>
                      <a:pt x="35" y="84"/>
                      <a:pt x="32" y="83"/>
                    </a:cubicBezTo>
                    <a:cubicBezTo>
                      <a:pt x="32" y="82"/>
                      <a:pt x="32" y="81"/>
                      <a:pt x="31" y="81"/>
                    </a:cubicBezTo>
                    <a:close/>
                    <a:moveTo>
                      <a:pt x="29" y="74"/>
                    </a:moveTo>
                    <a:cubicBezTo>
                      <a:pt x="35" y="82"/>
                      <a:pt x="43" y="87"/>
                      <a:pt x="49" y="95"/>
                    </a:cubicBezTo>
                    <a:cubicBezTo>
                      <a:pt x="52" y="98"/>
                      <a:pt x="51" y="97"/>
                      <a:pt x="49" y="95"/>
                    </a:cubicBezTo>
                    <a:cubicBezTo>
                      <a:pt x="46" y="92"/>
                      <a:pt x="44" y="90"/>
                      <a:pt x="42" y="88"/>
                    </a:cubicBezTo>
                    <a:cubicBezTo>
                      <a:pt x="38" y="84"/>
                      <a:pt x="35" y="81"/>
                      <a:pt x="30" y="78"/>
                    </a:cubicBezTo>
                    <a:cubicBezTo>
                      <a:pt x="30" y="76"/>
                      <a:pt x="30" y="75"/>
                      <a:pt x="29" y="74"/>
                    </a:cubicBezTo>
                    <a:close/>
                    <a:moveTo>
                      <a:pt x="28" y="68"/>
                    </a:moveTo>
                    <a:cubicBezTo>
                      <a:pt x="35" y="77"/>
                      <a:pt x="45" y="84"/>
                      <a:pt x="53" y="94"/>
                    </a:cubicBezTo>
                    <a:cubicBezTo>
                      <a:pt x="56" y="98"/>
                      <a:pt x="53" y="94"/>
                      <a:pt x="51" y="93"/>
                    </a:cubicBezTo>
                    <a:cubicBezTo>
                      <a:pt x="48" y="90"/>
                      <a:pt x="45" y="88"/>
                      <a:pt x="43" y="85"/>
                    </a:cubicBezTo>
                    <a:cubicBezTo>
                      <a:pt x="39" y="80"/>
                      <a:pt x="33" y="76"/>
                      <a:pt x="29" y="71"/>
                    </a:cubicBezTo>
                    <a:cubicBezTo>
                      <a:pt x="29" y="71"/>
                      <a:pt x="29" y="71"/>
                      <a:pt x="29" y="71"/>
                    </a:cubicBezTo>
                    <a:cubicBezTo>
                      <a:pt x="28" y="70"/>
                      <a:pt x="28" y="69"/>
                      <a:pt x="28" y="68"/>
                    </a:cubicBezTo>
                    <a:close/>
                    <a:moveTo>
                      <a:pt x="25" y="62"/>
                    </a:moveTo>
                    <a:cubicBezTo>
                      <a:pt x="29" y="66"/>
                      <a:pt x="34" y="70"/>
                      <a:pt x="39" y="75"/>
                    </a:cubicBezTo>
                    <a:cubicBezTo>
                      <a:pt x="41" y="77"/>
                      <a:pt x="44" y="80"/>
                      <a:pt x="46" y="83"/>
                    </a:cubicBezTo>
                    <a:cubicBezTo>
                      <a:pt x="49" y="86"/>
                      <a:pt x="52" y="89"/>
                      <a:pt x="55" y="92"/>
                    </a:cubicBezTo>
                    <a:cubicBezTo>
                      <a:pt x="56" y="93"/>
                      <a:pt x="57" y="94"/>
                      <a:pt x="58" y="95"/>
                    </a:cubicBezTo>
                    <a:cubicBezTo>
                      <a:pt x="56" y="94"/>
                      <a:pt x="54" y="92"/>
                      <a:pt x="52" y="91"/>
                    </a:cubicBezTo>
                    <a:cubicBezTo>
                      <a:pt x="49" y="88"/>
                      <a:pt x="46" y="85"/>
                      <a:pt x="43" y="82"/>
                    </a:cubicBezTo>
                    <a:cubicBezTo>
                      <a:pt x="38" y="77"/>
                      <a:pt x="33" y="71"/>
                      <a:pt x="27" y="66"/>
                    </a:cubicBezTo>
                    <a:cubicBezTo>
                      <a:pt x="26" y="65"/>
                      <a:pt x="26" y="63"/>
                      <a:pt x="25" y="62"/>
                    </a:cubicBezTo>
                    <a:close/>
                    <a:moveTo>
                      <a:pt x="23" y="54"/>
                    </a:moveTo>
                    <a:cubicBezTo>
                      <a:pt x="26" y="57"/>
                      <a:pt x="29" y="60"/>
                      <a:pt x="32" y="62"/>
                    </a:cubicBezTo>
                    <a:cubicBezTo>
                      <a:pt x="35" y="65"/>
                      <a:pt x="37" y="67"/>
                      <a:pt x="39" y="70"/>
                    </a:cubicBezTo>
                    <a:cubicBezTo>
                      <a:pt x="45" y="77"/>
                      <a:pt x="52" y="83"/>
                      <a:pt x="58" y="90"/>
                    </a:cubicBezTo>
                    <a:cubicBezTo>
                      <a:pt x="59" y="90"/>
                      <a:pt x="59" y="91"/>
                      <a:pt x="60" y="92"/>
                    </a:cubicBezTo>
                    <a:cubicBezTo>
                      <a:pt x="59" y="91"/>
                      <a:pt x="58" y="90"/>
                      <a:pt x="57" y="89"/>
                    </a:cubicBezTo>
                    <a:cubicBezTo>
                      <a:pt x="53" y="85"/>
                      <a:pt x="49" y="82"/>
                      <a:pt x="45" y="79"/>
                    </a:cubicBezTo>
                    <a:cubicBezTo>
                      <a:pt x="38" y="73"/>
                      <a:pt x="31" y="66"/>
                      <a:pt x="25" y="59"/>
                    </a:cubicBezTo>
                    <a:cubicBezTo>
                      <a:pt x="24" y="57"/>
                      <a:pt x="23" y="55"/>
                      <a:pt x="23" y="54"/>
                    </a:cubicBezTo>
                    <a:close/>
                    <a:moveTo>
                      <a:pt x="20" y="44"/>
                    </a:moveTo>
                    <a:cubicBezTo>
                      <a:pt x="24" y="49"/>
                      <a:pt x="29" y="54"/>
                      <a:pt x="34" y="58"/>
                    </a:cubicBezTo>
                    <a:cubicBezTo>
                      <a:pt x="37" y="61"/>
                      <a:pt x="39" y="65"/>
                      <a:pt x="42" y="68"/>
                    </a:cubicBezTo>
                    <a:cubicBezTo>
                      <a:pt x="46" y="72"/>
                      <a:pt x="50" y="75"/>
                      <a:pt x="53" y="79"/>
                    </a:cubicBezTo>
                    <a:cubicBezTo>
                      <a:pt x="55" y="81"/>
                      <a:pt x="57" y="83"/>
                      <a:pt x="59" y="86"/>
                    </a:cubicBezTo>
                    <a:cubicBezTo>
                      <a:pt x="58" y="85"/>
                      <a:pt x="56" y="83"/>
                      <a:pt x="55" y="82"/>
                    </a:cubicBezTo>
                    <a:cubicBezTo>
                      <a:pt x="51" y="78"/>
                      <a:pt x="47" y="75"/>
                      <a:pt x="44" y="72"/>
                    </a:cubicBezTo>
                    <a:cubicBezTo>
                      <a:pt x="41" y="69"/>
                      <a:pt x="38" y="66"/>
                      <a:pt x="34" y="63"/>
                    </a:cubicBezTo>
                    <a:cubicBezTo>
                      <a:pt x="34" y="63"/>
                      <a:pt x="34" y="63"/>
                      <a:pt x="34" y="63"/>
                    </a:cubicBezTo>
                    <a:cubicBezTo>
                      <a:pt x="30" y="59"/>
                      <a:pt x="26" y="55"/>
                      <a:pt x="22" y="52"/>
                    </a:cubicBezTo>
                    <a:cubicBezTo>
                      <a:pt x="21" y="49"/>
                      <a:pt x="21" y="47"/>
                      <a:pt x="20" y="44"/>
                    </a:cubicBezTo>
                    <a:close/>
                    <a:moveTo>
                      <a:pt x="11" y="24"/>
                    </a:moveTo>
                    <a:cubicBezTo>
                      <a:pt x="11" y="25"/>
                      <a:pt x="12" y="26"/>
                      <a:pt x="12" y="27"/>
                    </a:cubicBezTo>
                    <a:cubicBezTo>
                      <a:pt x="12" y="26"/>
                      <a:pt x="11" y="26"/>
                      <a:pt x="11" y="26"/>
                    </a:cubicBezTo>
                    <a:cubicBezTo>
                      <a:pt x="10" y="25"/>
                      <a:pt x="10" y="26"/>
                      <a:pt x="10" y="26"/>
                    </a:cubicBezTo>
                    <a:cubicBezTo>
                      <a:pt x="11" y="29"/>
                      <a:pt x="12" y="31"/>
                      <a:pt x="14" y="34"/>
                    </a:cubicBezTo>
                    <a:cubicBezTo>
                      <a:pt x="15" y="34"/>
                      <a:pt x="18" y="38"/>
                      <a:pt x="16" y="36"/>
                    </a:cubicBezTo>
                    <a:cubicBezTo>
                      <a:pt x="14" y="35"/>
                      <a:pt x="13" y="33"/>
                      <a:pt x="11" y="32"/>
                    </a:cubicBezTo>
                    <a:cubicBezTo>
                      <a:pt x="11" y="31"/>
                      <a:pt x="11" y="31"/>
                      <a:pt x="11" y="32"/>
                    </a:cubicBezTo>
                    <a:cubicBezTo>
                      <a:pt x="12" y="34"/>
                      <a:pt x="13" y="35"/>
                      <a:pt x="14" y="37"/>
                    </a:cubicBezTo>
                    <a:cubicBezTo>
                      <a:pt x="17" y="40"/>
                      <a:pt x="13" y="37"/>
                      <a:pt x="13" y="36"/>
                    </a:cubicBezTo>
                    <a:cubicBezTo>
                      <a:pt x="12" y="36"/>
                      <a:pt x="11" y="34"/>
                      <a:pt x="10" y="33"/>
                    </a:cubicBezTo>
                    <a:cubicBezTo>
                      <a:pt x="10" y="33"/>
                      <a:pt x="9" y="34"/>
                      <a:pt x="9" y="34"/>
                    </a:cubicBezTo>
                    <a:cubicBezTo>
                      <a:pt x="10" y="35"/>
                      <a:pt x="12" y="38"/>
                      <a:pt x="13" y="39"/>
                    </a:cubicBezTo>
                    <a:cubicBezTo>
                      <a:pt x="12" y="38"/>
                      <a:pt x="10" y="37"/>
                      <a:pt x="9" y="36"/>
                    </a:cubicBezTo>
                    <a:cubicBezTo>
                      <a:pt x="8" y="36"/>
                      <a:pt x="8" y="37"/>
                      <a:pt x="8" y="37"/>
                    </a:cubicBezTo>
                    <a:cubicBezTo>
                      <a:pt x="11" y="39"/>
                      <a:pt x="7" y="38"/>
                      <a:pt x="6" y="38"/>
                    </a:cubicBezTo>
                    <a:cubicBezTo>
                      <a:pt x="6" y="38"/>
                      <a:pt x="5" y="38"/>
                      <a:pt x="6" y="39"/>
                    </a:cubicBezTo>
                    <a:cubicBezTo>
                      <a:pt x="7" y="40"/>
                      <a:pt x="6" y="40"/>
                      <a:pt x="4" y="40"/>
                    </a:cubicBezTo>
                    <a:cubicBezTo>
                      <a:pt x="6" y="35"/>
                      <a:pt x="9" y="29"/>
                      <a:pt x="11" y="24"/>
                    </a:cubicBezTo>
                    <a:close/>
                    <a:moveTo>
                      <a:pt x="16" y="34"/>
                    </a:moveTo>
                    <a:cubicBezTo>
                      <a:pt x="27" y="48"/>
                      <a:pt x="40" y="59"/>
                      <a:pt x="52" y="72"/>
                    </a:cubicBezTo>
                    <a:cubicBezTo>
                      <a:pt x="53" y="72"/>
                      <a:pt x="58" y="77"/>
                      <a:pt x="54" y="74"/>
                    </a:cubicBezTo>
                    <a:cubicBezTo>
                      <a:pt x="52" y="73"/>
                      <a:pt x="50" y="71"/>
                      <a:pt x="49" y="70"/>
                    </a:cubicBezTo>
                    <a:cubicBezTo>
                      <a:pt x="45" y="67"/>
                      <a:pt x="42" y="64"/>
                      <a:pt x="38" y="60"/>
                    </a:cubicBezTo>
                    <a:cubicBezTo>
                      <a:pt x="32" y="54"/>
                      <a:pt x="25" y="48"/>
                      <a:pt x="19" y="41"/>
                    </a:cubicBezTo>
                    <a:cubicBezTo>
                      <a:pt x="19" y="41"/>
                      <a:pt x="19" y="40"/>
                      <a:pt x="19" y="40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18" y="39"/>
                      <a:pt x="17" y="39"/>
                      <a:pt x="17" y="39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38"/>
                      <a:pt x="16" y="38"/>
                      <a:pt x="16" y="37"/>
                    </a:cubicBezTo>
                    <a:cubicBezTo>
                      <a:pt x="16" y="38"/>
                      <a:pt x="17" y="38"/>
                      <a:pt x="17" y="38"/>
                    </a:cubicBezTo>
                    <a:cubicBezTo>
                      <a:pt x="18" y="39"/>
                      <a:pt x="18" y="38"/>
                      <a:pt x="18" y="38"/>
                    </a:cubicBezTo>
                    <a:cubicBezTo>
                      <a:pt x="17" y="36"/>
                      <a:pt x="16" y="35"/>
                      <a:pt x="15" y="33"/>
                    </a:cubicBezTo>
                    <a:cubicBezTo>
                      <a:pt x="14" y="32"/>
                      <a:pt x="14" y="32"/>
                      <a:pt x="13" y="31"/>
                    </a:cubicBezTo>
                    <a:cubicBezTo>
                      <a:pt x="13" y="30"/>
                      <a:pt x="11" y="27"/>
                      <a:pt x="11" y="27"/>
                    </a:cubicBezTo>
                    <a:cubicBezTo>
                      <a:pt x="12" y="28"/>
                      <a:pt x="13" y="29"/>
                      <a:pt x="14" y="30"/>
                    </a:cubicBezTo>
                    <a:cubicBezTo>
                      <a:pt x="14" y="30"/>
                      <a:pt x="15" y="30"/>
                      <a:pt x="15" y="31"/>
                    </a:cubicBezTo>
                    <a:cubicBezTo>
                      <a:pt x="16" y="32"/>
                      <a:pt x="17" y="33"/>
                      <a:pt x="18" y="34"/>
                    </a:cubicBezTo>
                    <a:cubicBezTo>
                      <a:pt x="18" y="35"/>
                      <a:pt x="19" y="36"/>
                      <a:pt x="19" y="36"/>
                    </a:cubicBezTo>
                    <a:cubicBezTo>
                      <a:pt x="19" y="36"/>
                      <a:pt x="19" y="36"/>
                      <a:pt x="20" y="37"/>
                    </a:cubicBezTo>
                    <a:cubicBezTo>
                      <a:pt x="20" y="37"/>
                      <a:pt x="20" y="36"/>
                      <a:pt x="20" y="36"/>
                    </a:cubicBezTo>
                    <a:cubicBezTo>
                      <a:pt x="18" y="33"/>
                      <a:pt x="15" y="30"/>
                      <a:pt x="13" y="27"/>
                    </a:cubicBezTo>
                    <a:cubicBezTo>
                      <a:pt x="12" y="26"/>
                      <a:pt x="12" y="25"/>
                      <a:pt x="12" y="24"/>
                    </a:cubicBezTo>
                    <a:cubicBezTo>
                      <a:pt x="12" y="25"/>
                      <a:pt x="14" y="26"/>
                      <a:pt x="15" y="28"/>
                    </a:cubicBezTo>
                    <a:cubicBezTo>
                      <a:pt x="16" y="29"/>
                      <a:pt x="17" y="31"/>
                      <a:pt x="18" y="32"/>
                    </a:cubicBezTo>
                    <a:cubicBezTo>
                      <a:pt x="22" y="36"/>
                      <a:pt x="27" y="39"/>
                      <a:pt x="30" y="43"/>
                    </a:cubicBezTo>
                    <a:cubicBezTo>
                      <a:pt x="34" y="47"/>
                      <a:pt x="38" y="52"/>
                      <a:pt x="42" y="56"/>
                    </a:cubicBezTo>
                    <a:cubicBezTo>
                      <a:pt x="45" y="60"/>
                      <a:pt x="49" y="63"/>
                      <a:pt x="52" y="68"/>
                    </a:cubicBezTo>
                    <a:cubicBezTo>
                      <a:pt x="55" y="71"/>
                      <a:pt x="50" y="66"/>
                      <a:pt x="49" y="65"/>
                    </a:cubicBezTo>
                    <a:cubicBezTo>
                      <a:pt x="47" y="63"/>
                      <a:pt x="45" y="61"/>
                      <a:pt x="43" y="59"/>
                    </a:cubicBezTo>
                    <a:cubicBezTo>
                      <a:pt x="34" y="51"/>
                      <a:pt x="26" y="42"/>
                      <a:pt x="17" y="34"/>
                    </a:cubicBezTo>
                    <a:cubicBezTo>
                      <a:pt x="16" y="34"/>
                      <a:pt x="16" y="34"/>
                      <a:pt x="16" y="34"/>
                    </a:cubicBezTo>
                    <a:close/>
                    <a:moveTo>
                      <a:pt x="7" y="41"/>
                    </a:moveTo>
                    <a:cubicBezTo>
                      <a:pt x="7" y="41"/>
                      <a:pt x="7" y="40"/>
                      <a:pt x="7" y="40"/>
                    </a:cubicBezTo>
                    <a:cubicBezTo>
                      <a:pt x="7" y="40"/>
                      <a:pt x="7" y="39"/>
                      <a:pt x="7" y="39"/>
                    </a:cubicBezTo>
                    <a:cubicBezTo>
                      <a:pt x="7" y="39"/>
                      <a:pt x="9" y="40"/>
                      <a:pt x="10" y="40"/>
                    </a:cubicBezTo>
                    <a:cubicBezTo>
                      <a:pt x="9" y="40"/>
                      <a:pt x="8" y="40"/>
                      <a:pt x="7" y="41"/>
                    </a:cubicBezTo>
                    <a:close/>
                    <a:moveTo>
                      <a:pt x="14" y="39"/>
                    </a:moveTo>
                    <a:cubicBezTo>
                      <a:pt x="14" y="39"/>
                      <a:pt x="14" y="38"/>
                      <a:pt x="14" y="38"/>
                    </a:cubicBezTo>
                    <a:cubicBezTo>
                      <a:pt x="14" y="38"/>
                      <a:pt x="15" y="39"/>
                      <a:pt x="16" y="39"/>
                    </a:cubicBezTo>
                    <a:cubicBezTo>
                      <a:pt x="15" y="39"/>
                      <a:pt x="15" y="39"/>
                      <a:pt x="14" y="39"/>
                    </a:cubicBezTo>
                    <a:close/>
                    <a:moveTo>
                      <a:pt x="12" y="40"/>
                    </a:moveTo>
                    <a:cubicBezTo>
                      <a:pt x="11" y="39"/>
                      <a:pt x="11" y="38"/>
                      <a:pt x="10" y="37"/>
                    </a:cubicBezTo>
                    <a:cubicBezTo>
                      <a:pt x="10" y="38"/>
                      <a:pt x="12" y="39"/>
                      <a:pt x="13" y="39"/>
                    </a:cubicBezTo>
                    <a:cubicBezTo>
                      <a:pt x="13" y="40"/>
                      <a:pt x="12" y="40"/>
                      <a:pt x="12" y="40"/>
                    </a:cubicBezTo>
                    <a:close/>
                    <a:moveTo>
                      <a:pt x="4" y="41"/>
                    </a:moveTo>
                    <a:cubicBezTo>
                      <a:pt x="4" y="41"/>
                      <a:pt x="5" y="41"/>
                      <a:pt x="5" y="41"/>
                    </a:cubicBezTo>
                    <a:cubicBezTo>
                      <a:pt x="5" y="41"/>
                      <a:pt x="4" y="41"/>
                      <a:pt x="4" y="41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4" y="41"/>
                      <a:pt x="4" y="41"/>
                      <a:pt x="4" y="41"/>
                    </a:cubicBezTo>
                    <a:close/>
                    <a:moveTo>
                      <a:pt x="55" y="96"/>
                    </a:moveTo>
                    <a:cubicBezTo>
                      <a:pt x="54" y="94"/>
                      <a:pt x="52" y="92"/>
                      <a:pt x="51" y="90"/>
                    </a:cubicBezTo>
                    <a:cubicBezTo>
                      <a:pt x="53" y="92"/>
                      <a:pt x="55" y="94"/>
                      <a:pt x="58" y="95"/>
                    </a:cubicBezTo>
                    <a:cubicBezTo>
                      <a:pt x="57" y="95"/>
                      <a:pt x="56" y="96"/>
                      <a:pt x="55" y="96"/>
                    </a:cubicBezTo>
                    <a:close/>
                    <a:moveTo>
                      <a:pt x="52" y="97"/>
                    </a:moveTo>
                    <a:cubicBezTo>
                      <a:pt x="46" y="88"/>
                      <a:pt x="37" y="83"/>
                      <a:pt x="31" y="75"/>
                    </a:cubicBezTo>
                    <a:cubicBezTo>
                      <a:pt x="32" y="75"/>
                      <a:pt x="32" y="76"/>
                      <a:pt x="33" y="77"/>
                    </a:cubicBezTo>
                    <a:cubicBezTo>
                      <a:pt x="35" y="79"/>
                      <a:pt x="38" y="81"/>
                      <a:pt x="40" y="83"/>
                    </a:cubicBezTo>
                    <a:cubicBezTo>
                      <a:pt x="45" y="88"/>
                      <a:pt x="49" y="92"/>
                      <a:pt x="54" y="96"/>
                    </a:cubicBezTo>
                    <a:cubicBezTo>
                      <a:pt x="53" y="96"/>
                      <a:pt x="52" y="97"/>
                      <a:pt x="52" y="97"/>
                    </a:cubicBezTo>
                    <a:close/>
                    <a:moveTo>
                      <a:pt x="44" y="100"/>
                    </a:moveTo>
                    <a:cubicBezTo>
                      <a:pt x="42" y="97"/>
                      <a:pt x="39" y="95"/>
                      <a:pt x="36" y="92"/>
                    </a:cubicBezTo>
                    <a:cubicBezTo>
                      <a:pt x="36" y="91"/>
                      <a:pt x="35" y="91"/>
                      <a:pt x="34" y="90"/>
                    </a:cubicBezTo>
                    <a:cubicBezTo>
                      <a:pt x="36" y="92"/>
                      <a:pt x="38" y="93"/>
                      <a:pt x="39" y="94"/>
                    </a:cubicBezTo>
                    <a:cubicBezTo>
                      <a:pt x="42" y="96"/>
                      <a:pt x="44" y="98"/>
                      <a:pt x="46" y="99"/>
                    </a:cubicBezTo>
                    <a:cubicBezTo>
                      <a:pt x="45" y="100"/>
                      <a:pt x="45" y="100"/>
                      <a:pt x="44" y="100"/>
                    </a:cubicBezTo>
                    <a:close/>
                    <a:moveTo>
                      <a:pt x="59" y="95"/>
                    </a:moveTo>
                    <a:cubicBezTo>
                      <a:pt x="57" y="93"/>
                      <a:pt x="56" y="91"/>
                      <a:pt x="53" y="89"/>
                    </a:cubicBezTo>
                    <a:cubicBezTo>
                      <a:pt x="50" y="87"/>
                      <a:pt x="47" y="83"/>
                      <a:pt x="45" y="80"/>
                    </a:cubicBezTo>
                    <a:cubicBezTo>
                      <a:pt x="41" y="76"/>
                      <a:pt x="37" y="72"/>
                      <a:pt x="33" y="68"/>
                    </a:cubicBezTo>
                    <a:cubicBezTo>
                      <a:pt x="36" y="71"/>
                      <a:pt x="39" y="74"/>
                      <a:pt x="42" y="77"/>
                    </a:cubicBezTo>
                    <a:cubicBezTo>
                      <a:pt x="48" y="83"/>
                      <a:pt x="56" y="88"/>
                      <a:pt x="62" y="95"/>
                    </a:cubicBezTo>
                    <a:cubicBezTo>
                      <a:pt x="61" y="95"/>
                      <a:pt x="60" y="95"/>
                      <a:pt x="59" y="95"/>
                    </a:cubicBezTo>
                    <a:close/>
                    <a:moveTo>
                      <a:pt x="36" y="75"/>
                    </a:moveTo>
                    <a:cubicBezTo>
                      <a:pt x="35" y="75"/>
                      <a:pt x="35" y="75"/>
                      <a:pt x="35" y="75"/>
                    </a:cubicBezTo>
                    <a:cubicBezTo>
                      <a:pt x="34" y="74"/>
                      <a:pt x="33" y="73"/>
                      <a:pt x="31" y="71"/>
                    </a:cubicBezTo>
                    <a:cubicBezTo>
                      <a:pt x="31" y="71"/>
                      <a:pt x="25" y="66"/>
                      <a:pt x="28" y="68"/>
                    </a:cubicBezTo>
                    <a:cubicBezTo>
                      <a:pt x="31" y="71"/>
                      <a:pt x="33" y="73"/>
                      <a:pt x="36" y="75"/>
                    </a:cubicBezTo>
                    <a:close/>
                    <a:moveTo>
                      <a:pt x="33" y="80"/>
                    </a:moveTo>
                    <a:cubicBezTo>
                      <a:pt x="35" y="82"/>
                      <a:pt x="37" y="84"/>
                      <a:pt x="39" y="86"/>
                    </a:cubicBezTo>
                    <a:cubicBezTo>
                      <a:pt x="43" y="90"/>
                      <a:pt x="47" y="94"/>
                      <a:pt x="51" y="97"/>
                    </a:cubicBezTo>
                    <a:cubicBezTo>
                      <a:pt x="50" y="97"/>
                      <a:pt x="49" y="98"/>
                      <a:pt x="49" y="98"/>
                    </a:cubicBezTo>
                    <a:cubicBezTo>
                      <a:pt x="46" y="91"/>
                      <a:pt x="39" y="87"/>
                      <a:pt x="33" y="82"/>
                    </a:cubicBezTo>
                    <a:cubicBezTo>
                      <a:pt x="33" y="81"/>
                      <a:pt x="32" y="80"/>
                      <a:pt x="31" y="80"/>
                    </a:cubicBezTo>
                    <a:cubicBezTo>
                      <a:pt x="31" y="79"/>
                      <a:pt x="31" y="79"/>
                      <a:pt x="31" y="79"/>
                    </a:cubicBezTo>
                    <a:cubicBezTo>
                      <a:pt x="31" y="79"/>
                      <a:pt x="32" y="80"/>
                      <a:pt x="33" y="80"/>
                    </a:cubicBezTo>
                    <a:close/>
                    <a:moveTo>
                      <a:pt x="48" y="98"/>
                    </a:moveTo>
                    <a:cubicBezTo>
                      <a:pt x="47" y="99"/>
                      <a:pt x="47" y="99"/>
                      <a:pt x="47" y="99"/>
                    </a:cubicBezTo>
                    <a:cubicBezTo>
                      <a:pt x="45" y="96"/>
                      <a:pt x="42" y="94"/>
                      <a:pt x="40" y="91"/>
                    </a:cubicBezTo>
                    <a:cubicBezTo>
                      <a:pt x="38" y="90"/>
                      <a:pt x="37" y="88"/>
                      <a:pt x="35" y="87"/>
                    </a:cubicBezTo>
                    <a:cubicBezTo>
                      <a:pt x="34" y="86"/>
                      <a:pt x="33" y="84"/>
                      <a:pt x="32" y="84"/>
                    </a:cubicBezTo>
                    <a:cubicBezTo>
                      <a:pt x="32" y="84"/>
                      <a:pt x="32" y="84"/>
                      <a:pt x="32" y="83"/>
                    </a:cubicBezTo>
                    <a:cubicBezTo>
                      <a:pt x="38" y="87"/>
                      <a:pt x="43" y="94"/>
                      <a:pt x="48" y="98"/>
                    </a:cubicBezTo>
                    <a:close/>
                    <a:moveTo>
                      <a:pt x="44" y="96"/>
                    </a:moveTo>
                    <a:cubicBezTo>
                      <a:pt x="49" y="102"/>
                      <a:pt x="43" y="96"/>
                      <a:pt x="41" y="94"/>
                    </a:cubicBezTo>
                    <a:cubicBezTo>
                      <a:pt x="39" y="93"/>
                      <a:pt x="36" y="91"/>
                      <a:pt x="34" y="89"/>
                    </a:cubicBezTo>
                    <a:cubicBezTo>
                      <a:pt x="34" y="89"/>
                      <a:pt x="34" y="89"/>
                      <a:pt x="34" y="89"/>
                    </a:cubicBezTo>
                    <a:cubicBezTo>
                      <a:pt x="33" y="88"/>
                      <a:pt x="33" y="86"/>
                      <a:pt x="33" y="85"/>
                    </a:cubicBezTo>
                    <a:cubicBezTo>
                      <a:pt x="36" y="89"/>
                      <a:pt x="40" y="92"/>
                      <a:pt x="44" y="96"/>
                    </a:cubicBezTo>
                    <a:close/>
                    <a:moveTo>
                      <a:pt x="37" y="97"/>
                    </a:moveTo>
                    <a:cubicBezTo>
                      <a:pt x="37" y="98"/>
                      <a:pt x="41" y="100"/>
                      <a:pt x="43" y="101"/>
                    </a:cubicBezTo>
                    <a:cubicBezTo>
                      <a:pt x="42" y="101"/>
                      <a:pt x="42" y="102"/>
                      <a:pt x="41" y="103"/>
                    </a:cubicBezTo>
                    <a:cubicBezTo>
                      <a:pt x="39" y="101"/>
                      <a:pt x="38" y="99"/>
                      <a:pt x="37" y="97"/>
                    </a:cubicBezTo>
                    <a:close/>
                    <a:moveTo>
                      <a:pt x="55" y="86"/>
                    </a:moveTo>
                    <a:cubicBezTo>
                      <a:pt x="51" y="82"/>
                      <a:pt x="48" y="78"/>
                      <a:pt x="44" y="74"/>
                    </a:cubicBezTo>
                    <a:cubicBezTo>
                      <a:pt x="42" y="72"/>
                      <a:pt x="40" y="69"/>
                      <a:pt x="37" y="67"/>
                    </a:cubicBezTo>
                    <a:cubicBezTo>
                      <a:pt x="38" y="67"/>
                      <a:pt x="38" y="68"/>
                      <a:pt x="39" y="68"/>
                    </a:cubicBezTo>
                    <a:cubicBezTo>
                      <a:pt x="46" y="74"/>
                      <a:pt x="53" y="80"/>
                      <a:pt x="60" y="87"/>
                    </a:cubicBezTo>
                    <a:cubicBezTo>
                      <a:pt x="60" y="87"/>
                      <a:pt x="60" y="87"/>
                      <a:pt x="60" y="87"/>
                    </a:cubicBezTo>
                    <a:cubicBezTo>
                      <a:pt x="61" y="90"/>
                      <a:pt x="62" y="92"/>
                      <a:pt x="62" y="94"/>
                    </a:cubicBezTo>
                    <a:cubicBezTo>
                      <a:pt x="61" y="91"/>
                      <a:pt x="58" y="88"/>
                      <a:pt x="55" y="86"/>
                    </a:cubicBezTo>
                    <a:close/>
                    <a:moveTo>
                      <a:pt x="43" y="68"/>
                    </a:moveTo>
                    <a:cubicBezTo>
                      <a:pt x="40" y="64"/>
                      <a:pt x="37" y="61"/>
                      <a:pt x="34" y="58"/>
                    </a:cubicBezTo>
                    <a:cubicBezTo>
                      <a:pt x="31" y="54"/>
                      <a:pt x="28" y="51"/>
                      <a:pt x="24" y="48"/>
                    </a:cubicBezTo>
                    <a:cubicBezTo>
                      <a:pt x="23" y="46"/>
                      <a:pt x="21" y="45"/>
                      <a:pt x="20" y="43"/>
                    </a:cubicBezTo>
                    <a:cubicBezTo>
                      <a:pt x="21" y="44"/>
                      <a:pt x="22" y="45"/>
                      <a:pt x="23" y="46"/>
                    </a:cubicBezTo>
                    <a:cubicBezTo>
                      <a:pt x="26" y="50"/>
                      <a:pt x="30" y="53"/>
                      <a:pt x="34" y="57"/>
                    </a:cubicBezTo>
                    <a:cubicBezTo>
                      <a:pt x="41" y="64"/>
                      <a:pt x="49" y="71"/>
                      <a:pt x="56" y="77"/>
                    </a:cubicBezTo>
                    <a:cubicBezTo>
                      <a:pt x="56" y="77"/>
                      <a:pt x="57" y="77"/>
                      <a:pt x="57" y="77"/>
                    </a:cubicBezTo>
                    <a:cubicBezTo>
                      <a:pt x="58" y="80"/>
                      <a:pt x="59" y="83"/>
                      <a:pt x="60" y="86"/>
                    </a:cubicBezTo>
                    <a:cubicBezTo>
                      <a:pt x="55" y="79"/>
                      <a:pt x="49" y="74"/>
                      <a:pt x="43" y="68"/>
                    </a:cubicBezTo>
                    <a:close/>
                    <a:moveTo>
                      <a:pt x="21" y="39"/>
                    </a:moveTo>
                    <a:cubicBezTo>
                      <a:pt x="20" y="38"/>
                      <a:pt x="19" y="37"/>
                      <a:pt x="17" y="36"/>
                    </a:cubicBezTo>
                    <a:cubicBezTo>
                      <a:pt x="19" y="37"/>
                      <a:pt x="21" y="39"/>
                      <a:pt x="23" y="41"/>
                    </a:cubicBezTo>
                    <a:cubicBezTo>
                      <a:pt x="26" y="44"/>
                      <a:pt x="30" y="48"/>
                      <a:pt x="33" y="51"/>
                    </a:cubicBezTo>
                    <a:cubicBezTo>
                      <a:pt x="40" y="58"/>
                      <a:pt x="47" y="64"/>
                      <a:pt x="54" y="71"/>
                    </a:cubicBezTo>
                    <a:cubicBezTo>
                      <a:pt x="54" y="71"/>
                      <a:pt x="54" y="71"/>
                      <a:pt x="55" y="70"/>
                    </a:cubicBezTo>
                    <a:cubicBezTo>
                      <a:pt x="55" y="72"/>
                      <a:pt x="56" y="74"/>
                      <a:pt x="56" y="76"/>
                    </a:cubicBezTo>
                    <a:cubicBezTo>
                      <a:pt x="46" y="63"/>
                      <a:pt x="32" y="52"/>
                      <a:pt x="21" y="39"/>
                    </a:cubicBezTo>
                    <a:close/>
                    <a:moveTo>
                      <a:pt x="46" y="59"/>
                    </a:moveTo>
                    <a:cubicBezTo>
                      <a:pt x="42" y="55"/>
                      <a:pt x="38" y="50"/>
                      <a:pt x="34" y="46"/>
                    </a:cubicBezTo>
                    <a:cubicBezTo>
                      <a:pt x="31" y="42"/>
                      <a:pt x="27" y="38"/>
                      <a:pt x="22" y="35"/>
                    </a:cubicBezTo>
                    <a:cubicBezTo>
                      <a:pt x="18" y="31"/>
                      <a:pt x="15" y="26"/>
                      <a:pt x="11" y="23"/>
                    </a:cubicBezTo>
                    <a:cubicBezTo>
                      <a:pt x="12" y="21"/>
                      <a:pt x="13" y="20"/>
                      <a:pt x="13" y="18"/>
                    </a:cubicBezTo>
                    <a:cubicBezTo>
                      <a:pt x="17" y="24"/>
                      <a:pt x="23" y="28"/>
                      <a:pt x="28" y="33"/>
                    </a:cubicBezTo>
                    <a:cubicBezTo>
                      <a:pt x="34" y="40"/>
                      <a:pt x="41" y="47"/>
                      <a:pt x="47" y="54"/>
                    </a:cubicBezTo>
                    <a:cubicBezTo>
                      <a:pt x="47" y="55"/>
                      <a:pt x="48" y="56"/>
                      <a:pt x="49" y="57"/>
                    </a:cubicBezTo>
                    <a:cubicBezTo>
                      <a:pt x="48" y="56"/>
                      <a:pt x="47" y="55"/>
                      <a:pt x="46" y="54"/>
                    </a:cubicBezTo>
                    <a:cubicBezTo>
                      <a:pt x="44" y="53"/>
                      <a:pt x="43" y="52"/>
                      <a:pt x="41" y="50"/>
                    </a:cubicBezTo>
                    <a:cubicBezTo>
                      <a:pt x="39" y="48"/>
                      <a:pt x="36" y="45"/>
                      <a:pt x="34" y="43"/>
                    </a:cubicBezTo>
                    <a:cubicBezTo>
                      <a:pt x="34" y="43"/>
                      <a:pt x="34" y="42"/>
                      <a:pt x="34" y="42"/>
                    </a:cubicBezTo>
                    <a:cubicBezTo>
                      <a:pt x="30" y="38"/>
                      <a:pt x="26" y="34"/>
                      <a:pt x="22" y="29"/>
                    </a:cubicBezTo>
                    <a:cubicBezTo>
                      <a:pt x="19" y="26"/>
                      <a:pt x="16" y="23"/>
                      <a:pt x="13" y="20"/>
                    </a:cubicBezTo>
                    <a:cubicBezTo>
                      <a:pt x="13" y="20"/>
                      <a:pt x="12" y="20"/>
                      <a:pt x="12" y="20"/>
                    </a:cubicBezTo>
                    <a:cubicBezTo>
                      <a:pt x="13" y="21"/>
                      <a:pt x="13" y="21"/>
                      <a:pt x="14" y="22"/>
                    </a:cubicBezTo>
                    <a:cubicBezTo>
                      <a:pt x="14" y="22"/>
                      <a:pt x="14" y="22"/>
                      <a:pt x="14" y="23"/>
                    </a:cubicBezTo>
                    <a:cubicBezTo>
                      <a:pt x="16" y="25"/>
                      <a:pt x="18" y="26"/>
                      <a:pt x="19" y="28"/>
                    </a:cubicBezTo>
                    <a:cubicBezTo>
                      <a:pt x="20" y="29"/>
                      <a:pt x="21" y="30"/>
                      <a:pt x="22" y="31"/>
                    </a:cubicBezTo>
                    <a:cubicBezTo>
                      <a:pt x="26" y="35"/>
                      <a:pt x="29" y="38"/>
                      <a:pt x="32" y="42"/>
                    </a:cubicBezTo>
                    <a:cubicBezTo>
                      <a:pt x="33" y="42"/>
                      <a:pt x="33" y="42"/>
                      <a:pt x="33" y="43"/>
                    </a:cubicBezTo>
                    <a:cubicBezTo>
                      <a:pt x="39" y="50"/>
                      <a:pt x="45" y="57"/>
                      <a:pt x="52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3" y="66"/>
                      <a:pt x="54" y="68"/>
                      <a:pt x="54" y="70"/>
                    </a:cubicBezTo>
                    <a:cubicBezTo>
                      <a:pt x="52" y="66"/>
                      <a:pt x="49" y="62"/>
                      <a:pt x="46" y="59"/>
                    </a:cubicBezTo>
                    <a:close/>
                    <a:moveTo>
                      <a:pt x="15" y="13"/>
                    </a:moveTo>
                    <a:cubicBezTo>
                      <a:pt x="21" y="20"/>
                      <a:pt x="27" y="26"/>
                      <a:pt x="34" y="32"/>
                    </a:cubicBezTo>
                    <a:cubicBezTo>
                      <a:pt x="37" y="35"/>
                      <a:pt x="40" y="38"/>
                      <a:pt x="42" y="41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3" y="41"/>
                      <a:pt x="42" y="41"/>
                      <a:pt x="42" y="41"/>
                    </a:cubicBezTo>
                    <a:cubicBezTo>
                      <a:pt x="40" y="39"/>
                      <a:pt x="39" y="38"/>
                      <a:pt x="37" y="36"/>
                    </a:cubicBezTo>
                    <a:cubicBezTo>
                      <a:pt x="31" y="30"/>
                      <a:pt x="25" y="24"/>
                      <a:pt x="18" y="18"/>
                    </a:cubicBezTo>
                    <a:cubicBezTo>
                      <a:pt x="17" y="18"/>
                      <a:pt x="17" y="17"/>
                      <a:pt x="17" y="17"/>
                    </a:cubicBezTo>
                    <a:cubicBezTo>
                      <a:pt x="17" y="17"/>
                      <a:pt x="16" y="17"/>
                      <a:pt x="16" y="16"/>
                    </a:cubicBezTo>
                    <a:cubicBezTo>
                      <a:pt x="15" y="16"/>
                      <a:pt x="15" y="16"/>
                      <a:pt x="15" y="17"/>
                    </a:cubicBezTo>
                    <a:cubicBezTo>
                      <a:pt x="19" y="20"/>
                      <a:pt x="22" y="24"/>
                      <a:pt x="25" y="28"/>
                    </a:cubicBezTo>
                    <a:cubicBezTo>
                      <a:pt x="22" y="24"/>
                      <a:pt x="18" y="20"/>
                      <a:pt x="13" y="17"/>
                    </a:cubicBezTo>
                    <a:cubicBezTo>
                      <a:pt x="14" y="16"/>
                      <a:pt x="15" y="14"/>
                      <a:pt x="15" y="13"/>
                    </a:cubicBezTo>
                    <a:close/>
                    <a:moveTo>
                      <a:pt x="16" y="10"/>
                    </a:moveTo>
                    <a:cubicBezTo>
                      <a:pt x="20" y="15"/>
                      <a:pt x="24" y="19"/>
                      <a:pt x="28" y="23"/>
                    </a:cubicBezTo>
                    <a:cubicBezTo>
                      <a:pt x="31" y="26"/>
                      <a:pt x="33" y="29"/>
                      <a:pt x="36" y="32"/>
                    </a:cubicBezTo>
                    <a:cubicBezTo>
                      <a:pt x="38" y="33"/>
                      <a:pt x="39" y="34"/>
                      <a:pt x="41" y="36"/>
                    </a:cubicBezTo>
                    <a:cubicBezTo>
                      <a:pt x="46" y="41"/>
                      <a:pt x="39" y="36"/>
                      <a:pt x="38" y="34"/>
                    </a:cubicBezTo>
                    <a:cubicBezTo>
                      <a:pt x="37" y="33"/>
                      <a:pt x="36" y="33"/>
                      <a:pt x="35" y="32"/>
                    </a:cubicBezTo>
                    <a:cubicBezTo>
                      <a:pt x="33" y="31"/>
                      <a:pt x="32" y="30"/>
                      <a:pt x="31" y="28"/>
                    </a:cubicBezTo>
                    <a:cubicBezTo>
                      <a:pt x="26" y="23"/>
                      <a:pt x="21" y="17"/>
                      <a:pt x="16" y="12"/>
                    </a:cubicBezTo>
                    <a:cubicBezTo>
                      <a:pt x="16" y="11"/>
                      <a:pt x="16" y="11"/>
                      <a:pt x="16" y="10"/>
                    </a:cubicBezTo>
                    <a:close/>
                    <a:moveTo>
                      <a:pt x="27" y="25"/>
                    </a:moveTo>
                    <a:cubicBezTo>
                      <a:pt x="24" y="21"/>
                      <a:pt x="21" y="18"/>
                      <a:pt x="18" y="15"/>
                    </a:cubicBezTo>
                    <a:cubicBezTo>
                      <a:pt x="18" y="15"/>
                      <a:pt x="18" y="15"/>
                      <a:pt x="17" y="15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20" y="17"/>
                      <a:pt x="21" y="18"/>
                      <a:pt x="23" y="20"/>
                    </a:cubicBezTo>
                    <a:cubicBezTo>
                      <a:pt x="24" y="22"/>
                      <a:pt x="25" y="23"/>
                      <a:pt x="27" y="25"/>
                    </a:cubicBezTo>
                    <a:close/>
                    <a:moveTo>
                      <a:pt x="42" y="52"/>
                    </a:moveTo>
                    <a:cubicBezTo>
                      <a:pt x="44" y="54"/>
                      <a:pt x="47" y="56"/>
                      <a:pt x="50" y="5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51" y="60"/>
                      <a:pt x="51" y="61"/>
                      <a:pt x="52" y="62"/>
                    </a:cubicBezTo>
                    <a:cubicBezTo>
                      <a:pt x="48" y="59"/>
                      <a:pt x="45" y="55"/>
                      <a:pt x="42" y="52"/>
                    </a:cubicBezTo>
                    <a:close/>
                    <a:moveTo>
                      <a:pt x="29" y="31"/>
                    </a:moveTo>
                    <a:cubicBezTo>
                      <a:pt x="30" y="32"/>
                      <a:pt x="31" y="33"/>
                      <a:pt x="31" y="34"/>
                    </a:cubicBezTo>
                    <a:cubicBezTo>
                      <a:pt x="34" y="37"/>
                      <a:pt x="37" y="39"/>
                      <a:pt x="40" y="42"/>
                    </a:cubicBezTo>
                    <a:cubicBezTo>
                      <a:pt x="40" y="42"/>
                      <a:pt x="40" y="42"/>
                      <a:pt x="41" y="43"/>
                    </a:cubicBezTo>
                    <a:cubicBezTo>
                      <a:pt x="40" y="42"/>
                      <a:pt x="39" y="41"/>
                      <a:pt x="37" y="40"/>
                    </a:cubicBezTo>
                    <a:cubicBezTo>
                      <a:pt x="34" y="38"/>
                      <a:pt x="32" y="35"/>
                      <a:pt x="29" y="32"/>
                    </a:cubicBezTo>
                    <a:cubicBezTo>
                      <a:pt x="29" y="31"/>
                      <a:pt x="29" y="31"/>
                      <a:pt x="29" y="31"/>
                    </a:cubicBezTo>
                    <a:close/>
                    <a:moveTo>
                      <a:pt x="39" y="36"/>
                    </a:moveTo>
                    <a:cubicBezTo>
                      <a:pt x="41" y="38"/>
                      <a:pt x="42" y="39"/>
                      <a:pt x="44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41"/>
                      <a:pt x="45" y="42"/>
                      <a:pt x="45" y="43"/>
                    </a:cubicBezTo>
                    <a:cubicBezTo>
                      <a:pt x="43" y="41"/>
                      <a:pt x="41" y="39"/>
                      <a:pt x="39" y="36"/>
                    </a:cubicBezTo>
                    <a:close/>
                    <a:moveTo>
                      <a:pt x="48" y="27"/>
                    </a:moveTo>
                    <a:cubicBezTo>
                      <a:pt x="44" y="23"/>
                      <a:pt x="40" y="19"/>
                      <a:pt x="36" y="15"/>
                    </a:cubicBezTo>
                    <a:cubicBezTo>
                      <a:pt x="37" y="16"/>
                      <a:pt x="39" y="17"/>
                      <a:pt x="40" y="18"/>
                    </a:cubicBezTo>
                    <a:cubicBezTo>
                      <a:pt x="44" y="21"/>
                      <a:pt x="47" y="24"/>
                      <a:pt x="51" y="26"/>
                    </a:cubicBezTo>
                    <a:cubicBezTo>
                      <a:pt x="50" y="26"/>
                      <a:pt x="49" y="26"/>
                      <a:pt x="48" y="27"/>
                    </a:cubicBezTo>
                    <a:close/>
                    <a:moveTo>
                      <a:pt x="44" y="28"/>
                    </a:moveTo>
                    <a:cubicBezTo>
                      <a:pt x="42" y="24"/>
                      <a:pt x="38" y="21"/>
                      <a:pt x="35" y="18"/>
                    </a:cubicBezTo>
                    <a:cubicBezTo>
                      <a:pt x="32" y="16"/>
                      <a:pt x="30" y="14"/>
                      <a:pt x="28" y="12"/>
                    </a:cubicBezTo>
                    <a:cubicBezTo>
                      <a:pt x="27" y="12"/>
                      <a:pt x="27" y="12"/>
                      <a:pt x="27" y="11"/>
                    </a:cubicBezTo>
                    <a:cubicBezTo>
                      <a:pt x="30" y="14"/>
                      <a:pt x="32" y="16"/>
                      <a:pt x="35" y="18"/>
                    </a:cubicBezTo>
                    <a:cubicBezTo>
                      <a:pt x="40" y="20"/>
                      <a:pt x="43" y="24"/>
                      <a:pt x="47" y="27"/>
                    </a:cubicBezTo>
                    <a:cubicBezTo>
                      <a:pt x="46" y="27"/>
                      <a:pt x="45" y="28"/>
                      <a:pt x="44" y="28"/>
                    </a:cubicBezTo>
                    <a:close/>
                    <a:moveTo>
                      <a:pt x="42" y="29"/>
                    </a:moveTo>
                    <a:cubicBezTo>
                      <a:pt x="40" y="27"/>
                      <a:pt x="39" y="25"/>
                      <a:pt x="37" y="23"/>
                    </a:cubicBezTo>
                    <a:cubicBezTo>
                      <a:pt x="39" y="25"/>
                      <a:pt x="41" y="27"/>
                      <a:pt x="43" y="28"/>
                    </a:cubicBezTo>
                    <a:cubicBezTo>
                      <a:pt x="43" y="28"/>
                      <a:pt x="43" y="28"/>
                      <a:pt x="42" y="28"/>
                    </a:cubicBezTo>
                    <a:cubicBezTo>
                      <a:pt x="42" y="28"/>
                      <a:pt x="42" y="28"/>
                      <a:pt x="42" y="29"/>
                    </a:cubicBezTo>
                    <a:close/>
                    <a:moveTo>
                      <a:pt x="41" y="29"/>
                    </a:move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2" y="32"/>
                    </a:cubicBezTo>
                    <a:cubicBezTo>
                      <a:pt x="39" y="29"/>
                      <a:pt x="37" y="27"/>
                      <a:pt x="34" y="25"/>
                    </a:cubicBezTo>
                    <a:cubicBezTo>
                      <a:pt x="30" y="21"/>
                      <a:pt x="26" y="17"/>
                      <a:pt x="22" y="13"/>
                    </a:cubicBezTo>
                    <a:cubicBezTo>
                      <a:pt x="23" y="13"/>
                      <a:pt x="24" y="14"/>
                      <a:pt x="24" y="14"/>
                    </a:cubicBezTo>
                    <a:cubicBezTo>
                      <a:pt x="26" y="16"/>
                      <a:pt x="28" y="18"/>
                      <a:pt x="30" y="20"/>
                    </a:cubicBezTo>
                    <a:cubicBezTo>
                      <a:pt x="33" y="24"/>
                      <a:pt x="37" y="27"/>
                      <a:pt x="41" y="29"/>
                    </a:cubicBezTo>
                    <a:close/>
                    <a:moveTo>
                      <a:pt x="53" y="25"/>
                    </a:moveTo>
                    <a:cubicBezTo>
                      <a:pt x="53" y="25"/>
                      <a:pt x="53" y="25"/>
                      <a:pt x="52" y="26"/>
                    </a:cubicBezTo>
                    <a:cubicBezTo>
                      <a:pt x="48" y="24"/>
                      <a:pt x="45" y="21"/>
                      <a:pt x="42" y="18"/>
                    </a:cubicBezTo>
                    <a:cubicBezTo>
                      <a:pt x="39" y="16"/>
                      <a:pt x="35" y="14"/>
                      <a:pt x="32" y="12"/>
                    </a:cubicBezTo>
                    <a:cubicBezTo>
                      <a:pt x="32" y="12"/>
                      <a:pt x="31" y="11"/>
                      <a:pt x="30" y="10"/>
                    </a:cubicBezTo>
                    <a:cubicBezTo>
                      <a:pt x="38" y="15"/>
                      <a:pt x="45" y="21"/>
                      <a:pt x="53" y="25"/>
                    </a:cubicBezTo>
                    <a:close/>
                    <a:moveTo>
                      <a:pt x="20" y="4"/>
                    </a:moveTo>
                    <a:cubicBezTo>
                      <a:pt x="21" y="4"/>
                      <a:pt x="22" y="5"/>
                      <a:pt x="23" y="6"/>
                    </a:cubicBezTo>
                    <a:cubicBezTo>
                      <a:pt x="22" y="6"/>
                      <a:pt x="22" y="6"/>
                      <a:pt x="23" y="6"/>
                    </a:cubicBezTo>
                    <a:cubicBezTo>
                      <a:pt x="25" y="8"/>
                      <a:pt x="28" y="10"/>
                      <a:pt x="31" y="12"/>
                    </a:cubicBezTo>
                    <a:cubicBezTo>
                      <a:pt x="34" y="14"/>
                      <a:pt x="36" y="16"/>
                      <a:pt x="39" y="19"/>
                    </a:cubicBezTo>
                    <a:cubicBezTo>
                      <a:pt x="42" y="21"/>
                      <a:pt x="44" y="24"/>
                      <a:pt x="47" y="26"/>
                    </a:cubicBezTo>
                    <a:cubicBezTo>
                      <a:pt x="46" y="25"/>
                      <a:pt x="45" y="24"/>
                      <a:pt x="44" y="24"/>
                    </a:cubicBezTo>
                    <a:cubicBezTo>
                      <a:pt x="42" y="22"/>
                      <a:pt x="41" y="21"/>
                      <a:pt x="39" y="20"/>
                    </a:cubicBezTo>
                    <a:cubicBezTo>
                      <a:pt x="37" y="18"/>
                      <a:pt x="34" y="16"/>
                      <a:pt x="32" y="14"/>
                    </a:cubicBezTo>
                    <a:cubicBezTo>
                      <a:pt x="28" y="12"/>
                      <a:pt x="26" y="9"/>
                      <a:pt x="23" y="7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1" y="6"/>
                      <a:pt x="21" y="5"/>
                      <a:pt x="20" y="5"/>
                    </a:cubicBezTo>
                    <a:cubicBezTo>
                      <a:pt x="20" y="4"/>
                      <a:pt x="19" y="5"/>
                      <a:pt x="20" y="5"/>
                    </a:cubicBezTo>
                    <a:cubicBezTo>
                      <a:pt x="24" y="9"/>
                      <a:pt x="27" y="13"/>
                      <a:pt x="31" y="16"/>
                    </a:cubicBezTo>
                    <a:cubicBezTo>
                      <a:pt x="35" y="19"/>
                      <a:pt x="39" y="22"/>
                      <a:pt x="43" y="26"/>
                    </a:cubicBezTo>
                    <a:cubicBezTo>
                      <a:pt x="44" y="27"/>
                      <a:pt x="44" y="28"/>
                      <a:pt x="43" y="27"/>
                    </a:cubicBezTo>
                    <a:cubicBezTo>
                      <a:pt x="41" y="26"/>
                      <a:pt x="40" y="25"/>
                      <a:pt x="38" y="23"/>
                    </a:cubicBezTo>
                    <a:cubicBezTo>
                      <a:pt x="36" y="22"/>
                      <a:pt x="33" y="20"/>
                      <a:pt x="31" y="18"/>
                    </a:cubicBezTo>
                    <a:cubicBezTo>
                      <a:pt x="28" y="15"/>
                      <a:pt x="25" y="12"/>
                      <a:pt x="21" y="8"/>
                    </a:cubicBezTo>
                    <a:cubicBezTo>
                      <a:pt x="21" y="8"/>
                      <a:pt x="21" y="7"/>
                      <a:pt x="20" y="7"/>
                    </a:cubicBezTo>
                    <a:cubicBezTo>
                      <a:pt x="20" y="7"/>
                      <a:pt x="20" y="7"/>
                      <a:pt x="19" y="6"/>
                    </a:cubicBezTo>
                    <a:cubicBezTo>
                      <a:pt x="19" y="6"/>
                      <a:pt x="18" y="6"/>
                      <a:pt x="19" y="7"/>
                    </a:cubicBezTo>
                    <a:cubicBezTo>
                      <a:pt x="22" y="10"/>
                      <a:pt x="25" y="14"/>
                      <a:pt x="28" y="17"/>
                    </a:cubicBezTo>
                    <a:cubicBezTo>
                      <a:pt x="32" y="21"/>
                      <a:pt x="36" y="24"/>
                      <a:pt x="40" y="27"/>
                    </a:cubicBezTo>
                    <a:cubicBezTo>
                      <a:pt x="40" y="28"/>
                      <a:pt x="41" y="28"/>
                      <a:pt x="41" y="29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0" y="28"/>
                      <a:pt x="38" y="26"/>
                      <a:pt x="36" y="25"/>
                    </a:cubicBezTo>
                    <a:cubicBezTo>
                      <a:pt x="34" y="23"/>
                      <a:pt x="32" y="22"/>
                      <a:pt x="30" y="20"/>
                    </a:cubicBezTo>
                    <a:cubicBezTo>
                      <a:pt x="26" y="16"/>
                      <a:pt x="23" y="12"/>
                      <a:pt x="19" y="9"/>
                    </a:cubicBezTo>
                    <a:cubicBezTo>
                      <a:pt x="19" y="8"/>
                      <a:pt x="19" y="9"/>
                      <a:pt x="19" y="9"/>
                    </a:cubicBezTo>
                    <a:cubicBezTo>
                      <a:pt x="24" y="16"/>
                      <a:pt x="29" y="22"/>
                      <a:pt x="36" y="27"/>
                    </a:cubicBezTo>
                    <a:cubicBezTo>
                      <a:pt x="37" y="28"/>
                      <a:pt x="39" y="30"/>
                      <a:pt x="40" y="31"/>
                    </a:cubicBezTo>
                    <a:cubicBezTo>
                      <a:pt x="44" y="36"/>
                      <a:pt x="40" y="32"/>
                      <a:pt x="39" y="31"/>
                    </a:cubicBezTo>
                    <a:cubicBezTo>
                      <a:pt x="36" y="29"/>
                      <a:pt x="33" y="26"/>
                      <a:pt x="30" y="24"/>
                    </a:cubicBezTo>
                    <a:cubicBezTo>
                      <a:pt x="25" y="19"/>
                      <a:pt x="21" y="14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8"/>
                      <a:pt x="18" y="6"/>
                      <a:pt x="20" y="4"/>
                    </a:cubicBezTo>
                    <a:close/>
                    <a:moveTo>
                      <a:pt x="33" y="21"/>
                    </a:moveTo>
                    <a:cubicBezTo>
                      <a:pt x="31" y="19"/>
                      <a:pt x="29" y="17"/>
                      <a:pt x="28" y="15"/>
                    </a:cubicBezTo>
                    <a:cubicBezTo>
                      <a:pt x="29" y="16"/>
                      <a:pt x="30" y="17"/>
                      <a:pt x="31" y="18"/>
                    </a:cubicBezTo>
                    <a:cubicBezTo>
                      <a:pt x="32" y="19"/>
                      <a:pt x="32" y="20"/>
                      <a:pt x="33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6" name="Freeform 161"/>
              <p:cNvSpPr>
                <a:spLocks noEditPoints="1"/>
              </p:cNvSpPr>
              <p:nvPr/>
            </p:nvSpPr>
            <p:spPr bwMode="auto">
              <a:xfrm>
                <a:off x="1412153" y="2971865"/>
                <a:ext cx="113919" cy="35242"/>
              </a:xfrm>
              <a:custGeom>
                <a:avLst/>
                <a:gdLst>
                  <a:gd name="T0" fmla="*/ 10 w 59"/>
                  <a:gd name="T1" fmla="*/ 18 h 18"/>
                  <a:gd name="T2" fmla="*/ 58 w 59"/>
                  <a:gd name="T3" fmla="*/ 18 h 18"/>
                  <a:gd name="T4" fmla="*/ 58 w 59"/>
                  <a:gd name="T5" fmla="*/ 17 h 18"/>
                  <a:gd name="T6" fmla="*/ 57 w 59"/>
                  <a:gd name="T7" fmla="*/ 2 h 18"/>
                  <a:gd name="T8" fmla="*/ 2 w 59"/>
                  <a:gd name="T9" fmla="*/ 1 h 18"/>
                  <a:gd name="T10" fmla="*/ 0 w 59"/>
                  <a:gd name="T11" fmla="*/ 16 h 18"/>
                  <a:gd name="T12" fmla="*/ 3 w 59"/>
                  <a:gd name="T13" fmla="*/ 12 h 18"/>
                  <a:gd name="T14" fmla="*/ 7 w 59"/>
                  <a:gd name="T15" fmla="*/ 9 h 18"/>
                  <a:gd name="T16" fmla="*/ 6 w 59"/>
                  <a:gd name="T17" fmla="*/ 5 h 18"/>
                  <a:gd name="T18" fmla="*/ 3 w 59"/>
                  <a:gd name="T19" fmla="*/ 7 h 18"/>
                  <a:gd name="T20" fmla="*/ 6 w 59"/>
                  <a:gd name="T21" fmla="*/ 4 h 18"/>
                  <a:gd name="T22" fmla="*/ 3 w 59"/>
                  <a:gd name="T23" fmla="*/ 13 h 18"/>
                  <a:gd name="T24" fmla="*/ 6 w 59"/>
                  <a:gd name="T25" fmla="*/ 14 h 18"/>
                  <a:gd name="T26" fmla="*/ 18 w 59"/>
                  <a:gd name="T27" fmla="*/ 6 h 18"/>
                  <a:gd name="T28" fmla="*/ 10 w 59"/>
                  <a:gd name="T29" fmla="*/ 15 h 18"/>
                  <a:gd name="T30" fmla="*/ 14 w 59"/>
                  <a:gd name="T31" fmla="*/ 15 h 18"/>
                  <a:gd name="T32" fmla="*/ 19 w 59"/>
                  <a:gd name="T33" fmla="*/ 14 h 18"/>
                  <a:gd name="T34" fmla="*/ 23 w 59"/>
                  <a:gd name="T35" fmla="*/ 15 h 18"/>
                  <a:gd name="T36" fmla="*/ 18 w 59"/>
                  <a:gd name="T37" fmla="*/ 10 h 18"/>
                  <a:gd name="T38" fmla="*/ 30 w 59"/>
                  <a:gd name="T39" fmla="*/ 4 h 18"/>
                  <a:gd name="T40" fmla="*/ 22 w 59"/>
                  <a:gd name="T41" fmla="*/ 13 h 18"/>
                  <a:gd name="T42" fmla="*/ 39 w 59"/>
                  <a:gd name="T43" fmla="*/ 15 h 18"/>
                  <a:gd name="T44" fmla="*/ 48 w 59"/>
                  <a:gd name="T45" fmla="*/ 10 h 18"/>
                  <a:gd name="T46" fmla="*/ 54 w 59"/>
                  <a:gd name="T47" fmla="*/ 9 h 18"/>
                  <a:gd name="T48" fmla="*/ 49 w 59"/>
                  <a:gd name="T49" fmla="*/ 15 h 18"/>
                  <a:gd name="T50" fmla="*/ 54 w 59"/>
                  <a:gd name="T51" fmla="*/ 12 h 18"/>
                  <a:gd name="T52" fmla="*/ 52 w 59"/>
                  <a:gd name="T53" fmla="*/ 12 h 18"/>
                  <a:gd name="T54" fmla="*/ 33 w 59"/>
                  <a:gd name="T55" fmla="*/ 15 h 18"/>
                  <a:gd name="T56" fmla="*/ 38 w 59"/>
                  <a:gd name="T57" fmla="*/ 15 h 18"/>
                  <a:gd name="T58" fmla="*/ 49 w 59"/>
                  <a:gd name="T59" fmla="*/ 11 h 18"/>
                  <a:gd name="T60" fmla="*/ 54 w 59"/>
                  <a:gd name="T61" fmla="*/ 5 h 18"/>
                  <a:gd name="T62" fmla="*/ 44 w 59"/>
                  <a:gd name="T63" fmla="*/ 10 h 18"/>
                  <a:gd name="T64" fmla="*/ 56 w 59"/>
                  <a:gd name="T65" fmla="*/ 5 h 18"/>
                  <a:gd name="T66" fmla="*/ 44 w 59"/>
                  <a:gd name="T67" fmla="*/ 5 h 18"/>
                  <a:gd name="T68" fmla="*/ 34 w 59"/>
                  <a:gd name="T69" fmla="*/ 14 h 18"/>
                  <a:gd name="T70" fmla="*/ 32 w 59"/>
                  <a:gd name="T71" fmla="*/ 12 h 18"/>
                  <a:gd name="T72" fmla="*/ 34 w 59"/>
                  <a:gd name="T73" fmla="*/ 5 h 18"/>
                  <a:gd name="T74" fmla="*/ 26 w 59"/>
                  <a:gd name="T75" fmla="*/ 13 h 18"/>
                  <a:gd name="T76" fmla="*/ 34 w 59"/>
                  <a:gd name="T77" fmla="*/ 5 h 18"/>
                  <a:gd name="T78" fmla="*/ 38 w 59"/>
                  <a:gd name="T79" fmla="*/ 6 h 18"/>
                  <a:gd name="T80" fmla="*/ 28 w 59"/>
                  <a:gd name="T81" fmla="*/ 15 h 18"/>
                  <a:gd name="T82" fmla="*/ 38 w 59"/>
                  <a:gd name="T83" fmla="*/ 10 h 18"/>
                  <a:gd name="T84" fmla="*/ 26 w 59"/>
                  <a:gd name="T85" fmla="*/ 15 h 18"/>
                  <a:gd name="T86" fmla="*/ 32 w 59"/>
                  <a:gd name="T87" fmla="*/ 12 h 18"/>
                  <a:gd name="T88" fmla="*/ 25 w 59"/>
                  <a:gd name="T89" fmla="*/ 5 h 18"/>
                  <a:gd name="T90" fmla="*/ 15 w 59"/>
                  <a:gd name="T91" fmla="*/ 9 h 18"/>
                  <a:gd name="T92" fmla="*/ 11 w 59"/>
                  <a:gd name="T93" fmla="*/ 10 h 18"/>
                  <a:gd name="T94" fmla="*/ 14 w 59"/>
                  <a:gd name="T95" fmla="*/ 5 h 18"/>
                  <a:gd name="T96" fmla="*/ 11 w 59"/>
                  <a:gd name="T97" fmla="*/ 4 h 18"/>
                  <a:gd name="T98" fmla="*/ 17 w 59"/>
                  <a:gd name="T99" fmla="*/ 12 h 18"/>
                  <a:gd name="T100" fmla="*/ 3 w 59"/>
                  <a:gd name="T101" fmla="*/ 9 h 18"/>
                  <a:gd name="T102" fmla="*/ 10 w 59"/>
                  <a:gd name="T103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9" h="18">
                    <a:moveTo>
                      <a:pt x="1" y="18"/>
                    </a:moveTo>
                    <a:cubicBezTo>
                      <a:pt x="1" y="18"/>
                      <a:pt x="1" y="18"/>
                      <a:pt x="1" y="18"/>
                    </a:cubicBezTo>
                    <a:cubicBezTo>
                      <a:pt x="4" y="17"/>
                      <a:pt x="7" y="18"/>
                      <a:pt x="10" y="18"/>
                    </a:cubicBezTo>
                    <a:cubicBezTo>
                      <a:pt x="16" y="18"/>
                      <a:pt x="22" y="18"/>
                      <a:pt x="27" y="18"/>
                    </a:cubicBezTo>
                    <a:cubicBezTo>
                      <a:pt x="37" y="18"/>
                      <a:pt x="47" y="18"/>
                      <a:pt x="57" y="18"/>
                    </a:cubicBezTo>
                    <a:cubicBezTo>
                      <a:pt x="57" y="18"/>
                      <a:pt x="58" y="18"/>
                      <a:pt x="58" y="18"/>
                    </a:cubicBezTo>
                    <a:cubicBezTo>
                      <a:pt x="58" y="18"/>
                      <a:pt x="58" y="18"/>
                      <a:pt x="58" y="18"/>
                    </a:cubicBezTo>
                    <a:cubicBezTo>
                      <a:pt x="58" y="18"/>
                      <a:pt x="58" y="18"/>
                      <a:pt x="58" y="18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58" y="12"/>
                      <a:pt x="59" y="8"/>
                      <a:pt x="59" y="3"/>
                    </a:cubicBezTo>
                    <a:cubicBezTo>
                      <a:pt x="59" y="3"/>
                      <a:pt x="59" y="3"/>
                      <a:pt x="58" y="2"/>
                    </a:cubicBezTo>
                    <a:cubicBezTo>
                      <a:pt x="58" y="2"/>
                      <a:pt x="58" y="2"/>
                      <a:pt x="57" y="2"/>
                    </a:cubicBezTo>
                    <a:cubicBezTo>
                      <a:pt x="48" y="1"/>
                      <a:pt x="39" y="2"/>
                      <a:pt x="30" y="1"/>
                    </a:cubicBezTo>
                    <a:cubicBezTo>
                      <a:pt x="24" y="1"/>
                      <a:pt x="18" y="1"/>
                      <a:pt x="12" y="1"/>
                    </a:cubicBezTo>
                    <a:cubicBezTo>
                      <a:pt x="9" y="1"/>
                      <a:pt x="5" y="1"/>
                      <a:pt x="2" y="1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0" y="7"/>
                      <a:pt x="0" y="11"/>
                      <a:pt x="0" y="16"/>
                    </a:cubicBezTo>
                    <a:cubicBezTo>
                      <a:pt x="0" y="17"/>
                      <a:pt x="0" y="18"/>
                      <a:pt x="1" y="18"/>
                    </a:cubicBezTo>
                    <a:close/>
                    <a:moveTo>
                      <a:pt x="7" y="9"/>
                    </a:moveTo>
                    <a:cubicBezTo>
                      <a:pt x="5" y="10"/>
                      <a:pt x="4" y="11"/>
                      <a:pt x="3" y="12"/>
                    </a:cubicBezTo>
                    <a:cubicBezTo>
                      <a:pt x="3" y="12"/>
                      <a:pt x="3" y="11"/>
                      <a:pt x="3" y="10"/>
                    </a:cubicBezTo>
                    <a:cubicBezTo>
                      <a:pt x="5" y="8"/>
                      <a:pt x="7" y="7"/>
                      <a:pt x="10" y="5"/>
                    </a:cubicBezTo>
                    <a:cubicBezTo>
                      <a:pt x="11" y="4"/>
                      <a:pt x="8" y="8"/>
                      <a:pt x="7" y="9"/>
                    </a:cubicBezTo>
                    <a:close/>
                    <a:moveTo>
                      <a:pt x="3" y="7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4" y="6"/>
                      <a:pt x="5" y="5"/>
                      <a:pt x="6" y="5"/>
                    </a:cubicBezTo>
                    <a:cubicBezTo>
                      <a:pt x="5" y="5"/>
                      <a:pt x="5" y="6"/>
                      <a:pt x="4" y="7"/>
                    </a:cubicBezTo>
                    <a:cubicBezTo>
                      <a:pt x="4" y="7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7"/>
                    </a:cubicBezTo>
                    <a:close/>
                    <a:moveTo>
                      <a:pt x="3" y="6"/>
                    </a:moveTo>
                    <a:cubicBezTo>
                      <a:pt x="3" y="6"/>
                      <a:pt x="3" y="5"/>
                      <a:pt x="3" y="4"/>
                    </a:cubicBezTo>
                    <a:cubicBezTo>
                      <a:pt x="4" y="4"/>
                      <a:pt x="5" y="4"/>
                      <a:pt x="6" y="4"/>
                    </a:cubicBezTo>
                    <a:cubicBezTo>
                      <a:pt x="5" y="5"/>
                      <a:pt x="4" y="5"/>
                      <a:pt x="3" y="6"/>
                    </a:cubicBezTo>
                    <a:close/>
                    <a:moveTo>
                      <a:pt x="2" y="15"/>
                    </a:moveTo>
                    <a:cubicBezTo>
                      <a:pt x="3" y="14"/>
                      <a:pt x="3" y="14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5" y="13"/>
                      <a:pt x="7" y="11"/>
                      <a:pt x="9" y="10"/>
                    </a:cubicBezTo>
                    <a:cubicBezTo>
                      <a:pt x="8" y="11"/>
                      <a:pt x="7" y="12"/>
                      <a:pt x="6" y="14"/>
                    </a:cubicBezTo>
                    <a:cubicBezTo>
                      <a:pt x="5" y="14"/>
                      <a:pt x="6" y="14"/>
                      <a:pt x="6" y="14"/>
                    </a:cubicBezTo>
                    <a:cubicBezTo>
                      <a:pt x="10" y="12"/>
                      <a:pt x="14" y="9"/>
                      <a:pt x="18" y="6"/>
                    </a:cubicBezTo>
                    <a:cubicBezTo>
                      <a:pt x="19" y="5"/>
                      <a:pt x="19" y="5"/>
                      <a:pt x="18" y="6"/>
                    </a:cubicBezTo>
                    <a:cubicBezTo>
                      <a:pt x="17" y="7"/>
                      <a:pt x="16" y="8"/>
                      <a:pt x="14" y="9"/>
                    </a:cubicBezTo>
                    <a:cubicBezTo>
                      <a:pt x="13" y="10"/>
                      <a:pt x="11" y="12"/>
                      <a:pt x="10" y="14"/>
                    </a:cubicBezTo>
                    <a:cubicBezTo>
                      <a:pt x="10" y="14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9" y="15"/>
                    </a:cubicBezTo>
                    <a:cubicBezTo>
                      <a:pt x="7" y="15"/>
                      <a:pt x="5" y="14"/>
                      <a:pt x="2" y="15"/>
                    </a:cubicBezTo>
                    <a:close/>
                    <a:moveTo>
                      <a:pt x="14" y="15"/>
                    </a:moveTo>
                    <a:cubicBezTo>
                      <a:pt x="19" y="13"/>
                      <a:pt x="22" y="9"/>
                      <a:pt x="26" y="7"/>
                    </a:cubicBezTo>
                    <a:cubicBezTo>
                      <a:pt x="29" y="4"/>
                      <a:pt x="28" y="5"/>
                      <a:pt x="26" y="8"/>
                    </a:cubicBezTo>
                    <a:cubicBezTo>
                      <a:pt x="24" y="10"/>
                      <a:pt x="21" y="12"/>
                      <a:pt x="19" y="14"/>
                    </a:cubicBezTo>
                    <a:cubicBezTo>
                      <a:pt x="19" y="14"/>
                      <a:pt x="19" y="15"/>
                      <a:pt x="20" y="15"/>
                    </a:cubicBezTo>
                    <a:cubicBezTo>
                      <a:pt x="23" y="13"/>
                      <a:pt x="26" y="11"/>
                      <a:pt x="28" y="9"/>
                    </a:cubicBezTo>
                    <a:cubicBezTo>
                      <a:pt x="26" y="11"/>
                      <a:pt x="24" y="13"/>
                      <a:pt x="23" y="15"/>
                    </a:cubicBezTo>
                    <a:cubicBezTo>
                      <a:pt x="19" y="15"/>
                      <a:pt x="14" y="15"/>
                      <a:pt x="10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3" y="13"/>
                      <a:pt x="16" y="12"/>
                      <a:pt x="18" y="10"/>
                    </a:cubicBezTo>
                    <a:cubicBezTo>
                      <a:pt x="16" y="11"/>
                      <a:pt x="15" y="13"/>
                      <a:pt x="14" y="14"/>
                    </a:cubicBezTo>
                    <a:cubicBezTo>
                      <a:pt x="14" y="14"/>
                      <a:pt x="14" y="15"/>
                      <a:pt x="14" y="15"/>
                    </a:cubicBezTo>
                    <a:close/>
                    <a:moveTo>
                      <a:pt x="30" y="4"/>
                    </a:moveTo>
                    <a:cubicBezTo>
                      <a:pt x="30" y="4"/>
                      <a:pt x="30" y="4"/>
                      <a:pt x="30" y="4"/>
                    </a:cubicBezTo>
                    <a:cubicBezTo>
                      <a:pt x="31" y="4"/>
                      <a:pt x="32" y="4"/>
                      <a:pt x="34" y="4"/>
                    </a:cubicBezTo>
                    <a:cubicBezTo>
                      <a:pt x="30" y="7"/>
                      <a:pt x="26" y="10"/>
                      <a:pt x="22" y="13"/>
                    </a:cubicBezTo>
                    <a:cubicBezTo>
                      <a:pt x="18" y="15"/>
                      <a:pt x="24" y="11"/>
                      <a:pt x="24" y="10"/>
                    </a:cubicBezTo>
                    <a:cubicBezTo>
                      <a:pt x="26" y="8"/>
                      <a:pt x="28" y="7"/>
                      <a:pt x="30" y="4"/>
                    </a:cubicBezTo>
                    <a:close/>
                    <a:moveTo>
                      <a:pt x="39" y="15"/>
                    </a:moveTo>
                    <a:cubicBezTo>
                      <a:pt x="43" y="13"/>
                      <a:pt x="48" y="10"/>
                      <a:pt x="52" y="6"/>
                    </a:cubicBezTo>
                    <a:cubicBezTo>
                      <a:pt x="52" y="7"/>
                      <a:pt x="51" y="7"/>
                      <a:pt x="51" y="8"/>
                    </a:cubicBezTo>
                    <a:cubicBezTo>
                      <a:pt x="50" y="9"/>
                      <a:pt x="49" y="10"/>
                      <a:pt x="48" y="10"/>
                    </a:cubicBezTo>
                    <a:cubicBezTo>
                      <a:pt x="46" y="12"/>
                      <a:pt x="45" y="13"/>
                      <a:pt x="43" y="15"/>
                    </a:cubicBezTo>
                    <a:cubicBezTo>
                      <a:pt x="43" y="15"/>
                      <a:pt x="43" y="15"/>
                      <a:pt x="44" y="15"/>
                    </a:cubicBezTo>
                    <a:cubicBezTo>
                      <a:pt x="47" y="13"/>
                      <a:pt x="50" y="11"/>
                      <a:pt x="54" y="9"/>
                    </a:cubicBezTo>
                    <a:cubicBezTo>
                      <a:pt x="57" y="7"/>
                      <a:pt x="54" y="10"/>
                      <a:pt x="53" y="10"/>
                    </a:cubicBezTo>
                    <a:cubicBezTo>
                      <a:pt x="52" y="12"/>
                      <a:pt x="50" y="13"/>
                      <a:pt x="49" y="15"/>
                    </a:cubicBezTo>
                    <a:cubicBezTo>
                      <a:pt x="48" y="15"/>
                      <a:pt x="49" y="15"/>
                      <a:pt x="49" y="15"/>
                    </a:cubicBezTo>
                    <a:cubicBezTo>
                      <a:pt x="50" y="15"/>
                      <a:pt x="54" y="12"/>
                      <a:pt x="53" y="15"/>
                    </a:cubicBezTo>
                    <a:cubicBezTo>
                      <a:pt x="53" y="15"/>
                      <a:pt x="54" y="15"/>
                      <a:pt x="54" y="15"/>
                    </a:cubicBezTo>
                    <a:cubicBezTo>
                      <a:pt x="55" y="13"/>
                      <a:pt x="55" y="14"/>
                      <a:pt x="54" y="12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3" y="13"/>
                      <a:pt x="52" y="13"/>
                      <a:pt x="51" y="13"/>
                    </a:cubicBezTo>
                    <a:cubicBezTo>
                      <a:pt x="49" y="15"/>
                      <a:pt x="52" y="12"/>
                      <a:pt x="52" y="12"/>
                    </a:cubicBezTo>
                    <a:cubicBezTo>
                      <a:pt x="54" y="11"/>
                      <a:pt x="55" y="9"/>
                      <a:pt x="56" y="8"/>
                    </a:cubicBezTo>
                    <a:cubicBezTo>
                      <a:pt x="56" y="11"/>
                      <a:pt x="56" y="13"/>
                      <a:pt x="55" y="16"/>
                    </a:cubicBezTo>
                    <a:cubicBezTo>
                      <a:pt x="48" y="16"/>
                      <a:pt x="40" y="15"/>
                      <a:pt x="33" y="15"/>
                    </a:cubicBezTo>
                    <a:cubicBezTo>
                      <a:pt x="38" y="14"/>
                      <a:pt x="42" y="10"/>
                      <a:pt x="46" y="7"/>
                    </a:cubicBezTo>
                    <a:cubicBezTo>
                      <a:pt x="50" y="4"/>
                      <a:pt x="47" y="7"/>
                      <a:pt x="45" y="8"/>
                    </a:cubicBezTo>
                    <a:cubicBezTo>
                      <a:pt x="42" y="10"/>
                      <a:pt x="40" y="12"/>
                      <a:pt x="38" y="15"/>
                    </a:cubicBezTo>
                    <a:cubicBezTo>
                      <a:pt x="38" y="15"/>
                      <a:pt x="38" y="15"/>
                      <a:pt x="39" y="15"/>
                    </a:cubicBezTo>
                    <a:close/>
                    <a:moveTo>
                      <a:pt x="56" y="7"/>
                    </a:moveTo>
                    <a:cubicBezTo>
                      <a:pt x="54" y="8"/>
                      <a:pt x="51" y="10"/>
                      <a:pt x="49" y="11"/>
                    </a:cubicBezTo>
                    <a:cubicBezTo>
                      <a:pt x="48" y="12"/>
                      <a:pt x="47" y="12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9" y="11"/>
                      <a:pt x="52" y="9"/>
                      <a:pt x="54" y="5"/>
                    </a:cubicBezTo>
                    <a:cubicBezTo>
                      <a:pt x="54" y="5"/>
                      <a:pt x="53" y="5"/>
                      <a:pt x="53" y="5"/>
                    </a:cubicBezTo>
                    <a:cubicBezTo>
                      <a:pt x="49" y="8"/>
                      <a:pt x="44" y="11"/>
                      <a:pt x="40" y="14"/>
                    </a:cubicBezTo>
                    <a:cubicBezTo>
                      <a:pt x="41" y="13"/>
                      <a:pt x="43" y="11"/>
                      <a:pt x="44" y="10"/>
                    </a:cubicBezTo>
                    <a:cubicBezTo>
                      <a:pt x="46" y="8"/>
                      <a:pt x="48" y="7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4" y="5"/>
                      <a:pt x="56" y="5"/>
                    </a:cubicBezTo>
                    <a:cubicBezTo>
                      <a:pt x="56" y="5"/>
                      <a:pt x="56" y="6"/>
                      <a:pt x="56" y="7"/>
                    </a:cubicBezTo>
                    <a:close/>
                    <a:moveTo>
                      <a:pt x="34" y="14"/>
                    </a:moveTo>
                    <a:cubicBezTo>
                      <a:pt x="38" y="12"/>
                      <a:pt x="42" y="8"/>
                      <a:pt x="44" y="5"/>
                    </a:cubicBezTo>
                    <a:cubicBezTo>
                      <a:pt x="45" y="5"/>
                      <a:pt x="45" y="5"/>
                      <a:pt x="44" y="4"/>
                    </a:cubicBezTo>
                    <a:cubicBezTo>
                      <a:pt x="46" y="5"/>
                      <a:pt x="47" y="5"/>
                      <a:pt x="49" y="5"/>
                    </a:cubicBezTo>
                    <a:cubicBezTo>
                      <a:pt x="43" y="7"/>
                      <a:pt x="39" y="12"/>
                      <a:pt x="34" y="14"/>
                    </a:cubicBezTo>
                    <a:close/>
                    <a:moveTo>
                      <a:pt x="40" y="4"/>
                    </a:moveTo>
                    <a:cubicBezTo>
                      <a:pt x="41" y="4"/>
                      <a:pt x="42" y="4"/>
                      <a:pt x="44" y="4"/>
                    </a:cubicBezTo>
                    <a:cubicBezTo>
                      <a:pt x="40" y="7"/>
                      <a:pt x="36" y="9"/>
                      <a:pt x="32" y="12"/>
                    </a:cubicBezTo>
                    <a:cubicBezTo>
                      <a:pt x="35" y="10"/>
                      <a:pt x="38" y="8"/>
                      <a:pt x="40" y="5"/>
                    </a:cubicBezTo>
                    <a:cubicBezTo>
                      <a:pt x="40" y="5"/>
                      <a:pt x="40" y="5"/>
                      <a:pt x="40" y="4"/>
                    </a:cubicBezTo>
                    <a:close/>
                    <a:moveTo>
                      <a:pt x="34" y="5"/>
                    </a:moveTo>
                    <a:cubicBezTo>
                      <a:pt x="34" y="5"/>
                      <a:pt x="34" y="5"/>
                      <a:pt x="34" y="4"/>
                    </a:cubicBezTo>
                    <a:cubicBezTo>
                      <a:pt x="36" y="4"/>
                      <a:pt x="37" y="4"/>
                      <a:pt x="39" y="4"/>
                    </a:cubicBezTo>
                    <a:cubicBezTo>
                      <a:pt x="35" y="7"/>
                      <a:pt x="30" y="10"/>
                      <a:pt x="26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6" y="12"/>
                      <a:pt x="26" y="12"/>
                      <a:pt x="27" y="11"/>
                    </a:cubicBezTo>
                    <a:cubicBezTo>
                      <a:pt x="29" y="9"/>
                      <a:pt x="32" y="7"/>
                      <a:pt x="34" y="5"/>
                    </a:cubicBezTo>
                    <a:close/>
                    <a:moveTo>
                      <a:pt x="26" y="15"/>
                    </a:moveTo>
                    <a:cubicBezTo>
                      <a:pt x="25" y="15"/>
                      <a:pt x="25" y="15"/>
                      <a:pt x="24" y="15"/>
                    </a:cubicBezTo>
                    <a:cubicBezTo>
                      <a:pt x="29" y="12"/>
                      <a:pt x="33" y="9"/>
                      <a:pt x="38" y="6"/>
                    </a:cubicBezTo>
                    <a:cubicBezTo>
                      <a:pt x="36" y="7"/>
                      <a:pt x="34" y="9"/>
                      <a:pt x="32" y="11"/>
                    </a:cubicBezTo>
                    <a:cubicBezTo>
                      <a:pt x="31" y="12"/>
                      <a:pt x="29" y="13"/>
                      <a:pt x="28" y="14"/>
                    </a:cubicBezTo>
                    <a:cubicBezTo>
                      <a:pt x="28" y="14"/>
                      <a:pt x="28" y="15"/>
                      <a:pt x="28" y="15"/>
                    </a:cubicBezTo>
                    <a:cubicBezTo>
                      <a:pt x="33" y="13"/>
                      <a:pt x="37" y="9"/>
                      <a:pt x="42" y="6"/>
                    </a:cubicBezTo>
                    <a:cubicBezTo>
                      <a:pt x="43" y="5"/>
                      <a:pt x="44" y="5"/>
                      <a:pt x="42" y="7"/>
                    </a:cubicBezTo>
                    <a:cubicBezTo>
                      <a:pt x="41" y="8"/>
                      <a:pt x="39" y="9"/>
                      <a:pt x="38" y="10"/>
                    </a:cubicBezTo>
                    <a:cubicBezTo>
                      <a:pt x="36" y="12"/>
                      <a:pt x="34" y="13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0" y="15"/>
                      <a:pt x="28" y="15"/>
                      <a:pt x="26" y="15"/>
                    </a:cubicBezTo>
                    <a:close/>
                    <a:moveTo>
                      <a:pt x="32" y="12"/>
                    </a:moveTo>
                    <a:cubicBezTo>
                      <a:pt x="32" y="12"/>
                      <a:pt x="31" y="12"/>
                      <a:pt x="31" y="12"/>
                    </a:cubicBezTo>
                    <a:cubicBezTo>
                      <a:pt x="31" y="12"/>
                      <a:pt x="32" y="12"/>
                      <a:pt x="32" y="12"/>
                    </a:cubicBezTo>
                    <a:close/>
                    <a:moveTo>
                      <a:pt x="29" y="4"/>
                    </a:moveTo>
                    <a:cubicBezTo>
                      <a:pt x="25" y="6"/>
                      <a:pt x="22" y="9"/>
                      <a:pt x="18" y="12"/>
                    </a:cubicBezTo>
                    <a:cubicBezTo>
                      <a:pt x="21" y="10"/>
                      <a:pt x="24" y="7"/>
                      <a:pt x="25" y="5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0" y="8"/>
                      <a:pt x="16" y="11"/>
                      <a:pt x="11" y="13"/>
                    </a:cubicBezTo>
                    <a:cubicBezTo>
                      <a:pt x="12" y="13"/>
                      <a:pt x="14" y="10"/>
                      <a:pt x="15" y="9"/>
                    </a:cubicBezTo>
                    <a:cubicBezTo>
                      <a:pt x="17" y="8"/>
                      <a:pt x="19" y="6"/>
                      <a:pt x="20" y="5"/>
                    </a:cubicBezTo>
                    <a:cubicBezTo>
                      <a:pt x="20" y="5"/>
                      <a:pt x="20" y="4"/>
                      <a:pt x="20" y="4"/>
                    </a:cubicBezTo>
                    <a:cubicBezTo>
                      <a:pt x="17" y="6"/>
                      <a:pt x="14" y="8"/>
                      <a:pt x="11" y="10"/>
                    </a:cubicBezTo>
                    <a:cubicBezTo>
                      <a:pt x="10" y="11"/>
                      <a:pt x="9" y="11"/>
                      <a:pt x="8" y="12"/>
                    </a:cubicBezTo>
                    <a:cubicBezTo>
                      <a:pt x="5" y="14"/>
                      <a:pt x="9" y="11"/>
                      <a:pt x="9" y="10"/>
                    </a:cubicBezTo>
                    <a:cubicBezTo>
                      <a:pt x="11" y="9"/>
                      <a:pt x="13" y="7"/>
                      <a:pt x="14" y="5"/>
                    </a:cubicBezTo>
                    <a:cubicBezTo>
                      <a:pt x="15" y="5"/>
                      <a:pt x="14" y="4"/>
                      <a:pt x="14" y="4"/>
                    </a:cubicBezTo>
                    <a:cubicBezTo>
                      <a:pt x="11" y="7"/>
                      <a:pt x="6" y="10"/>
                      <a:pt x="4" y="12"/>
                    </a:cubicBezTo>
                    <a:cubicBezTo>
                      <a:pt x="7" y="10"/>
                      <a:pt x="9" y="7"/>
                      <a:pt x="11" y="4"/>
                    </a:cubicBezTo>
                    <a:cubicBezTo>
                      <a:pt x="17" y="4"/>
                      <a:pt x="23" y="4"/>
                      <a:pt x="29" y="4"/>
                    </a:cubicBezTo>
                    <a:close/>
                    <a:moveTo>
                      <a:pt x="17" y="12"/>
                    </a:move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lose/>
                    <a:moveTo>
                      <a:pt x="10" y="4"/>
                    </a:moveTo>
                    <a:cubicBezTo>
                      <a:pt x="7" y="6"/>
                      <a:pt x="5" y="7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8"/>
                      <a:pt x="6" y="6"/>
                      <a:pt x="7" y="4"/>
                    </a:cubicBezTo>
                    <a:cubicBezTo>
                      <a:pt x="8" y="4"/>
                      <a:pt x="9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7" name="Freeform 162"/>
              <p:cNvSpPr>
                <a:spLocks noEditPoints="1"/>
              </p:cNvSpPr>
              <p:nvPr/>
            </p:nvSpPr>
            <p:spPr bwMode="auto">
              <a:xfrm>
                <a:off x="1842425" y="3480814"/>
                <a:ext cx="113919" cy="34422"/>
              </a:xfrm>
              <a:custGeom>
                <a:avLst/>
                <a:gdLst>
                  <a:gd name="T0" fmla="*/ 10 w 59"/>
                  <a:gd name="T1" fmla="*/ 17 h 18"/>
                  <a:gd name="T2" fmla="*/ 58 w 59"/>
                  <a:gd name="T3" fmla="*/ 17 h 18"/>
                  <a:gd name="T4" fmla="*/ 58 w 59"/>
                  <a:gd name="T5" fmla="*/ 17 h 18"/>
                  <a:gd name="T6" fmla="*/ 57 w 59"/>
                  <a:gd name="T7" fmla="*/ 2 h 18"/>
                  <a:gd name="T8" fmla="*/ 2 w 59"/>
                  <a:gd name="T9" fmla="*/ 0 h 18"/>
                  <a:gd name="T10" fmla="*/ 0 w 59"/>
                  <a:gd name="T11" fmla="*/ 16 h 18"/>
                  <a:gd name="T12" fmla="*/ 3 w 59"/>
                  <a:gd name="T13" fmla="*/ 12 h 18"/>
                  <a:gd name="T14" fmla="*/ 7 w 59"/>
                  <a:gd name="T15" fmla="*/ 9 h 18"/>
                  <a:gd name="T16" fmla="*/ 6 w 59"/>
                  <a:gd name="T17" fmla="*/ 4 h 18"/>
                  <a:gd name="T18" fmla="*/ 3 w 59"/>
                  <a:gd name="T19" fmla="*/ 7 h 18"/>
                  <a:gd name="T20" fmla="*/ 6 w 59"/>
                  <a:gd name="T21" fmla="*/ 4 h 18"/>
                  <a:gd name="T22" fmla="*/ 3 w 59"/>
                  <a:gd name="T23" fmla="*/ 13 h 18"/>
                  <a:gd name="T24" fmla="*/ 6 w 59"/>
                  <a:gd name="T25" fmla="*/ 13 h 18"/>
                  <a:gd name="T26" fmla="*/ 18 w 59"/>
                  <a:gd name="T27" fmla="*/ 6 h 18"/>
                  <a:gd name="T28" fmla="*/ 10 w 59"/>
                  <a:gd name="T29" fmla="*/ 14 h 18"/>
                  <a:gd name="T30" fmla="*/ 14 w 59"/>
                  <a:gd name="T31" fmla="*/ 14 h 18"/>
                  <a:gd name="T32" fmla="*/ 19 w 59"/>
                  <a:gd name="T33" fmla="*/ 14 h 18"/>
                  <a:gd name="T34" fmla="*/ 23 w 59"/>
                  <a:gd name="T35" fmla="*/ 15 h 18"/>
                  <a:gd name="T36" fmla="*/ 18 w 59"/>
                  <a:gd name="T37" fmla="*/ 10 h 18"/>
                  <a:gd name="T38" fmla="*/ 30 w 59"/>
                  <a:gd name="T39" fmla="*/ 4 h 18"/>
                  <a:gd name="T40" fmla="*/ 22 w 59"/>
                  <a:gd name="T41" fmla="*/ 12 h 18"/>
                  <a:gd name="T42" fmla="*/ 38 w 59"/>
                  <a:gd name="T43" fmla="*/ 15 h 18"/>
                  <a:gd name="T44" fmla="*/ 48 w 59"/>
                  <a:gd name="T45" fmla="*/ 10 h 18"/>
                  <a:gd name="T46" fmla="*/ 54 w 59"/>
                  <a:gd name="T47" fmla="*/ 9 h 18"/>
                  <a:gd name="T48" fmla="*/ 49 w 59"/>
                  <a:gd name="T49" fmla="*/ 15 h 18"/>
                  <a:gd name="T50" fmla="*/ 54 w 59"/>
                  <a:gd name="T51" fmla="*/ 12 h 18"/>
                  <a:gd name="T52" fmla="*/ 52 w 59"/>
                  <a:gd name="T53" fmla="*/ 12 h 18"/>
                  <a:gd name="T54" fmla="*/ 33 w 59"/>
                  <a:gd name="T55" fmla="*/ 15 h 18"/>
                  <a:gd name="T56" fmla="*/ 38 w 59"/>
                  <a:gd name="T57" fmla="*/ 14 h 18"/>
                  <a:gd name="T58" fmla="*/ 49 w 59"/>
                  <a:gd name="T59" fmla="*/ 11 h 18"/>
                  <a:gd name="T60" fmla="*/ 54 w 59"/>
                  <a:gd name="T61" fmla="*/ 5 h 18"/>
                  <a:gd name="T62" fmla="*/ 44 w 59"/>
                  <a:gd name="T63" fmla="*/ 9 h 18"/>
                  <a:gd name="T64" fmla="*/ 56 w 59"/>
                  <a:gd name="T65" fmla="*/ 5 h 18"/>
                  <a:gd name="T66" fmla="*/ 44 w 59"/>
                  <a:gd name="T67" fmla="*/ 5 h 18"/>
                  <a:gd name="T68" fmla="*/ 34 w 59"/>
                  <a:gd name="T69" fmla="*/ 14 h 18"/>
                  <a:gd name="T70" fmla="*/ 32 w 59"/>
                  <a:gd name="T71" fmla="*/ 11 h 18"/>
                  <a:gd name="T72" fmla="*/ 34 w 59"/>
                  <a:gd name="T73" fmla="*/ 5 h 18"/>
                  <a:gd name="T74" fmla="*/ 26 w 59"/>
                  <a:gd name="T75" fmla="*/ 13 h 18"/>
                  <a:gd name="T76" fmla="*/ 34 w 59"/>
                  <a:gd name="T77" fmla="*/ 5 h 18"/>
                  <a:gd name="T78" fmla="*/ 38 w 59"/>
                  <a:gd name="T79" fmla="*/ 6 h 18"/>
                  <a:gd name="T80" fmla="*/ 28 w 59"/>
                  <a:gd name="T81" fmla="*/ 14 h 18"/>
                  <a:gd name="T82" fmla="*/ 38 w 59"/>
                  <a:gd name="T83" fmla="*/ 10 h 18"/>
                  <a:gd name="T84" fmla="*/ 26 w 59"/>
                  <a:gd name="T85" fmla="*/ 15 h 18"/>
                  <a:gd name="T86" fmla="*/ 32 w 59"/>
                  <a:gd name="T87" fmla="*/ 12 h 18"/>
                  <a:gd name="T88" fmla="*/ 25 w 59"/>
                  <a:gd name="T89" fmla="*/ 5 h 18"/>
                  <a:gd name="T90" fmla="*/ 15 w 59"/>
                  <a:gd name="T91" fmla="*/ 9 h 18"/>
                  <a:gd name="T92" fmla="*/ 11 w 59"/>
                  <a:gd name="T93" fmla="*/ 9 h 18"/>
                  <a:gd name="T94" fmla="*/ 14 w 59"/>
                  <a:gd name="T95" fmla="*/ 5 h 18"/>
                  <a:gd name="T96" fmla="*/ 11 w 59"/>
                  <a:gd name="T97" fmla="*/ 4 h 18"/>
                  <a:gd name="T98" fmla="*/ 17 w 59"/>
                  <a:gd name="T99" fmla="*/ 12 h 18"/>
                  <a:gd name="T100" fmla="*/ 3 w 59"/>
                  <a:gd name="T101" fmla="*/ 9 h 18"/>
                  <a:gd name="T102" fmla="*/ 10 w 59"/>
                  <a:gd name="T103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9" h="18">
                    <a:moveTo>
                      <a:pt x="1" y="17"/>
                    </a:moveTo>
                    <a:cubicBezTo>
                      <a:pt x="1" y="17"/>
                      <a:pt x="1" y="17"/>
                      <a:pt x="1" y="17"/>
                    </a:cubicBezTo>
                    <a:cubicBezTo>
                      <a:pt x="4" y="17"/>
                      <a:pt x="7" y="17"/>
                      <a:pt x="10" y="17"/>
                    </a:cubicBezTo>
                    <a:cubicBezTo>
                      <a:pt x="16" y="17"/>
                      <a:pt x="22" y="17"/>
                      <a:pt x="27" y="18"/>
                    </a:cubicBezTo>
                    <a:cubicBezTo>
                      <a:pt x="37" y="18"/>
                      <a:pt x="47" y="18"/>
                      <a:pt x="57" y="18"/>
                    </a:cubicBezTo>
                    <a:cubicBezTo>
                      <a:pt x="57" y="18"/>
                      <a:pt x="58" y="18"/>
                      <a:pt x="58" y="17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58" y="12"/>
                      <a:pt x="59" y="8"/>
                      <a:pt x="59" y="3"/>
                    </a:cubicBezTo>
                    <a:cubicBezTo>
                      <a:pt x="59" y="3"/>
                      <a:pt x="59" y="2"/>
                      <a:pt x="58" y="2"/>
                    </a:cubicBezTo>
                    <a:cubicBezTo>
                      <a:pt x="58" y="2"/>
                      <a:pt x="58" y="2"/>
                      <a:pt x="57" y="2"/>
                    </a:cubicBezTo>
                    <a:cubicBezTo>
                      <a:pt x="48" y="1"/>
                      <a:pt x="39" y="1"/>
                      <a:pt x="30" y="1"/>
                    </a:cubicBezTo>
                    <a:cubicBezTo>
                      <a:pt x="24" y="1"/>
                      <a:pt x="18" y="1"/>
                      <a:pt x="12" y="1"/>
                    </a:cubicBezTo>
                    <a:cubicBezTo>
                      <a:pt x="9" y="1"/>
                      <a:pt x="5" y="1"/>
                      <a:pt x="2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0" y="2"/>
                    </a:cubicBezTo>
                    <a:cubicBezTo>
                      <a:pt x="0" y="6"/>
                      <a:pt x="0" y="11"/>
                      <a:pt x="0" y="16"/>
                    </a:cubicBezTo>
                    <a:cubicBezTo>
                      <a:pt x="0" y="17"/>
                      <a:pt x="0" y="17"/>
                      <a:pt x="1" y="17"/>
                    </a:cubicBezTo>
                    <a:close/>
                    <a:moveTo>
                      <a:pt x="7" y="9"/>
                    </a:moveTo>
                    <a:cubicBezTo>
                      <a:pt x="5" y="10"/>
                      <a:pt x="4" y="11"/>
                      <a:pt x="3" y="12"/>
                    </a:cubicBezTo>
                    <a:cubicBezTo>
                      <a:pt x="3" y="11"/>
                      <a:pt x="3" y="11"/>
                      <a:pt x="3" y="10"/>
                    </a:cubicBezTo>
                    <a:cubicBezTo>
                      <a:pt x="5" y="8"/>
                      <a:pt x="7" y="6"/>
                      <a:pt x="9" y="5"/>
                    </a:cubicBezTo>
                    <a:cubicBezTo>
                      <a:pt x="11" y="4"/>
                      <a:pt x="8" y="7"/>
                      <a:pt x="7" y="9"/>
                    </a:cubicBezTo>
                    <a:close/>
                    <a:moveTo>
                      <a:pt x="3" y="7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4" y="6"/>
                      <a:pt x="5" y="5"/>
                      <a:pt x="6" y="4"/>
                    </a:cubicBezTo>
                    <a:cubicBezTo>
                      <a:pt x="5" y="5"/>
                      <a:pt x="5" y="6"/>
                      <a:pt x="4" y="7"/>
                    </a:cubicBezTo>
                    <a:cubicBezTo>
                      <a:pt x="4" y="7"/>
                      <a:pt x="3" y="7"/>
                      <a:pt x="3" y="8"/>
                    </a:cubicBezTo>
                    <a:cubicBezTo>
                      <a:pt x="3" y="8"/>
                      <a:pt x="3" y="7"/>
                      <a:pt x="3" y="7"/>
                    </a:cubicBezTo>
                    <a:close/>
                    <a:moveTo>
                      <a:pt x="3" y="6"/>
                    </a:moveTo>
                    <a:cubicBezTo>
                      <a:pt x="3" y="5"/>
                      <a:pt x="3" y="4"/>
                      <a:pt x="3" y="3"/>
                    </a:cubicBezTo>
                    <a:cubicBezTo>
                      <a:pt x="4" y="3"/>
                      <a:pt x="5" y="4"/>
                      <a:pt x="6" y="4"/>
                    </a:cubicBezTo>
                    <a:cubicBezTo>
                      <a:pt x="5" y="4"/>
                      <a:pt x="4" y="5"/>
                      <a:pt x="3" y="6"/>
                    </a:cubicBezTo>
                    <a:close/>
                    <a:moveTo>
                      <a:pt x="2" y="14"/>
                    </a:moveTo>
                    <a:cubicBezTo>
                      <a:pt x="2" y="14"/>
                      <a:pt x="2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5" y="12"/>
                      <a:pt x="7" y="11"/>
                      <a:pt x="9" y="10"/>
                    </a:cubicBezTo>
                    <a:cubicBezTo>
                      <a:pt x="8" y="11"/>
                      <a:pt x="7" y="12"/>
                      <a:pt x="6" y="13"/>
                    </a:cubicBezTo>
                    <a:cubicBezTo>
                      <a:pt x="5" y="14"/>
                      <a:pt x="6" y="14"/>
                      <a:pt x="6" y="14"/>
                    </a:cubicBezTo>
                    <a:cubicBezTo>
                      <a:pt x="10" y="12"/>
                      <a:pt x="14" y="8"/>
                      <a:pt x="18" y="6"/>
                    </a:cubicBezTo>
                    <a:cubicBezTo>
                      <a:pt x="19" y="5"/>
                      <a:pt x="19" y="5"/>
                      <a:pt x="18" y="6"/>
                    </a:cubicBezTo>
                    <a:cubicBezTo>
                      <a:pt x="17" y="7"/>
                      <a:pt x="16" y="8"/>
                      <a:pt x="14" y="9"/>
                    </a:cubicBezTo>
                    <a:cubicBezTo>
                      <a:pt x="13" y="10"/>
                      <a:pt x="11" y="12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9" y="14"/>
                    </a:cubicBezTo>
                    <a:cubicBezTo>
                      <a:pt x="7" y="14"/>
                      <a:pt x="5" y="14"/>
                      <a:pt x="2" y="14"/>
                    </a:cubicBezTo>
                    <a:close/>
                    <a:moveTo>
                      <a:pt x="14" y="14"/>
                    </a:moveTo>
                    <a:cubicBezTo>
                      <a:pt x="19" y="12"/>
                      <a:pt x="22" y="9"/>
                      <a:pt x="26" y="6"/>
                    </a:cubicBezTo>
                    <a:cubicBezTo>
                      <a:pt x="29" y="4"/>
                      <a:pt x="28" y="5"/>
                      <a:pt x="26" y="7"/>
                    </a:cubicBezTo>
                    <a:cubicBezTo>
                      <a:pt x="24" y="9"/>
                      <a:pt x="21" y="12"/>
                      <a:pt x="19" y="14"/>
                    </a:cubicBezTo>
                    <a:cubicBezTo>
                      <a:pt x="19" y="14"/>
                      <a:pt x="19" y="15"/>
                      <a:pt x="20" y="14"/>
                    </a:cubicBezTo>
                    <a:cubicBezTo>
                      <a:pt x="23" y="13"/>
                      <a:pt x="26" y="10"/>
                      <a:pt x="28" y="8"/>
                    </a:cubicBezTo>
                    <a:cubicBezTo>
                      <a:pt x="26" y="10"/>
                      <a:pt x="24" y="12"/>
                      <a:pt x="23" y="15"/>
                    </a:cubicBezTo>
                    <a:cubicBezTo>
                      <a:pt x="19" y="14"/>
                      <a:pt x="14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3" y="13"/>
                      <a:pt x="16" y="12"/>
                      <a:pt x="18" y="10"/>
                    </a:cubicBezTo>
                    <a:cubicBezTo>
                      <a:pt x="16" y="11"/>
                      <a:pt x="15" y="12"/>
                      <a:pt x="14" y="14"/>
                    </a:cubicBezTo>
                    <a:cubicBezTo>
                      <a:pt x="14" y="14"/>
                      <a:pt x="14" y="15"/>
                      <a:pt x="14" y="14"/>
                    </a:cubicBezTo>
                    <a:close/>
                    <a:moveTo>
                      <a:pt x="30" y="4"/>
                    </a:moveTo>
                    <a:cubicBezTo>
                      <a:pt x="30" y="4"/>
                      <a:pt x="30" y="4"/>
                      <a:pt x="30" y="4"/>
                    </a:cubicBezTo>
                    <a:cubicBezTo>
                      <a:pt x="31" y="4"/>
                      <a:pt x="32" y="4"/>
                      <a:pt x="34" y="4"/>
                    </a:cubicBezTo>
                    <a:cubicBezTo>
                      <a:pt x="29" y="7"/>
                      <a:pt x="26" y="10"/>
                      <a:pt x="22" y="12"/>
                    </a:cubicBezTo>
                    <a:cubicBezTo>
                      <a:pt x="18" y="15"/>
                      <a:pt x="24" y="11"/>
                      <a:pt x="24" y="10"/>
                    </a:cubicBezTo>
                    <a:cubicBezTo>
                      <a:pt x="26" y="8"/>
                      <a:pt x="28" y="6"/>
                      <a:pt x="30" y="4"/>
                    </a:cubicBezTo>
                    <a:close/>
                    <a:moveTo>
                      <a:pt x="38" y="15"/>
                    </a:moveTo>
                    <a:cubicBezTo>
                      <a:pt x="43" y="12"/>
                      <a:pt x="48" y="9"/>
                      <a:pt x="52" y="6"/>
                    </a:cubicBezTo>
                    <a:cubicBezTo>
                      <a:pt x="52" y="6"/>
                      <a:pt x="51" y="7"/>
                      <a:pt x="51" y="8"/>
                    </a:cubicBezTo>
                    <a:cubicBezTo>
                      <a:pt x="50" y="9"/>
                      <a:pt x="49" y="9"/>
                      <a:pt x="48" y="10"/>
                    </a:cubicBezTo>
                    <a:cubicBezTo>
                      <a:pt x="46" y="11"/>
                      <a:pt x="45" y="13"/>
                      <a:pt x="43" y="14"/>
                    </a:cubicBezTo>
                    <a:cubicBezTo>
                      <a:pt x="43" y="15"/>
                      <a:pt x="43" y="15"/>
                      <a:pt x="44" y="15"/>
                    </a:cubicBezTo>
                    <a:cubicBezTo>
                      <a:pt x="47" y="13"/>
                      <a:pt x="50" y="11"/>
                      <a:pt x="54" y="9"/>
                    </a:cubicBezTo>
                    <a:cubicBezTo>
                      <a:pt x="57" y="7"/>
                      <a:pt x="54" y="9"/>
                      <a:pt x="53" y="10"/>
                    </a:cubicBezTo>
                    <a:cubicBezTo>
                      <a:pt x="52" y="11"/>
                      <a:pt x="50" y="13"/>
                      <a:pt x="49" y="14"/>
                    </a:cubicBezTo>
                    <a:cubicBezTo>
                      <a:pt x="48" y="14"/>
                      <a:pt x="49" y="15"/>
                      <a:pt x="49" y="15"/>
                    </a:cubicBezTo>
                    <a:cubicBezTo>
                      <a:pt x="50" y="15"/>
                      <a:pt x="54" y="12"/>
                      <a:pt x="53" y="14"/>
                    </a:cubicBezTo>
                    <a:cubicBezTo>
                      <a:pt x="53" y="15"/>
                      <a:pt x="54" y="15"/>
                      <a:pt x="54" y="15"/>
                    </a:cubicBezTo>
                    <a:cubicBezTo>
                      <a:pt x="55" y="13"/>
                      <a:pt x="55" y="14"/>
                      <a:pt x="54" y="12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3" y="12"/>
                      <a:pt x="52" y="13"/>
                      <a:pt x="51" y="13"/>
                    </a:cubicBezTo>
                    <a:cubicBezTo>
                      <a:pt x="49" y="15"/>
                      <a:pt x="52" y="12"/>
                      <a:pt x="52" y="12"/>
                    </a:cubicBezTo>
                    <a:cubicBezTo>
                      <a:pt x="54" y="10"/>
                      <a:pt x="55" y="9"/>
                      <a:pt x="56" y="8"/>
                    </a:cubicBezTo>
                    <a:cubicBezTo>
                      <a:pt x="56" y="10"/>
                      <a:pt x="56" y="13"/>
                      <a:pt x="55" y="15"/>
                    </a:cubicBezTo>
                    <a:cubicBezTo>
                      <a:pt x="48" y="15"/>
                      <a:pt x="40" y="15"/>
                      <a:pt x="33" y="15"/>
                    </a:cubicBezTo>
                    <a:cubicBezTo>
                      <a:pt x="38" y="13"/>
                      <a:pt x="42" y="10"/>
                      <a:pt x="46" y="7"/>
                    </a:cubicBezTo>
                    <a:cubicBezTo>
                      <a:pt x="50" y="4"/>
                      <a:pt x="47" y="6"/>
                      <a:pt x="45" y="8"/>
                    </a:cubicBezTo>
                    <a:cubicBezTo>
                      <a:pt x="42" y="10"/>
                      <a:pt x="40" y="12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lose/>
                    <a:moveTo>
                      <a:pt x="56" y="6"/>
                    </a:moveTo>
                    <a:cubicBezTo>
                      <a:pt x="54" y="8"/>
                      <a:pt x="51" y="9"/>
                      <a:pt x="49" y="11"/>
                    </a:cubicBezTo>
                    <a:cubicBezTo>
                      <a:pt x="48" y="11"/>
                      <a:pt x="47" y="12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9" y="10"/>
                      <a:pt x="52" y="8"/>
                      <a:pt x="54" y="5"/>
                    </a:cubicBezTo>
                    <a:cubicBezTo>
                      <a:pt x="54" y="5"/>
                      <a:pt x="53" y="4"/>
                      <a:pt x="53" y="5"/>
                    </a:cubicBezTo>
                    <a:cubicBezTo>
                      <a:pt x="49" y="8"/>
                      <a:pt x="44" y="11"/>
                      <a:pt x="40" y="13"/>
                    </a:cubicBezTo>
                    <a:cubicBezTo>
                      <a:pt x="41" y="13"/>
                      <a:pt x="43" y="11"/>
                      <a:pt x="44" y="9"/>
                    </a:cubicBezTo>
                    <a:cubicBezTo>
                      <a:pt x="46" y="8"/>
                      <a:pt x="48" y="6"/>
                      <a:pt x="50" y="5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52" y="4"/>
                      <a:pt x="54" y="4"/>
                      <a:pt x="56" y="5"/>
                    </a:cubicBezTo>
                    <a:cubicBezTo>
                      <a:pt x="56" y="5"/>
                      <a:pt x="56" y="6"/>
                      <a:pt x="56" y="6"/>
                    </a:cubicBezTo>
                    <a:close/>
                    <a:moveTo>
                      <a:pt x="34" y="14"/>
                    </a:moveTo>
                    <a:cubicBezTo>
                      <a:pt x="38" y="12"/>
                      <a:pt x="42" y="8"/>
                      <a:pt x="44" y="5"/>
                    </a:cubicBezTo>
                    <a:cubicBezTo>
                      <a:pt x="45" y="4"/>
                      <a:pt x="44" y="4"/>
                      <a:pt x="44" y="4"/>
                    </a:cubicBezTo>
                    <a:cubicBezTo>
                      <a:pt x="46" y="4"/>
                      <a:pt x="47" y="4"/>
                      <a:pt x="49" y="4"/>
                    </a:cubicBezTo>
                    <a:cubicBezTo>
                      <a:pt x="43" y="7"/>
                      <a:pt x="39" y="12"/>
                      <a:pt x="34" y="14"/>
                    </a:cubicBezTo>
                    <a:close/>
                    <a:moveTo>
                      <a:pt x="40" y="4"/>
                    </a:moveTo>
                    <a:cubicBezTo>
                      <a:pt x="41" y="4"/>
                      <a:pt x="42" y="4"/>
                      <a:pt x="44" y="4"/>
                    </a:cubicBezTo>
                    <a:cubicBezTo>
                      <a:pt x="40" y="6"/>
                      <a:pt x="36" y="9"/>
                      <a:pt x="32" y="11"/>
                    </a:cubicBezTo>
                    <a:cubicBezTo>
                      <a:pt x="35" y="10"/>
                      <a:pt x="38" y="7"/>
                      <a:pt x="40" y="5"/>
                    </a:cubicBezTo>
                    <a:cubicBezTo>
                      <a:pt x="40" y="4"/>
                      <a:pt x="40" y="4"/>
                      <a:pt x="40" y="4"/>
                    </a:cubicBezTo>
                    <a:close/>
                    <a:moveTo>
                      <a:pt x="34" y="5"/>
                    </a:moveTo>
                    <a:cubicBezTo>
                      <a:pt x="34" y="5"/>
                      <a:pt x="34" y="4"/>
                      <a:pt x="34" y="4"/>
                    </a:cubicBezTo>
                    <a:cubicBezTo>
                      <a:pt x="36" y="4"/>
                      <a:pt x="37" y="4"/>
                      <a:pt x="39" y="4"/>
                    </a:cubicBezTo>
                    <a:cubicBezTo>
                      <a:pt x="35" y="7"/>
                      <a:pt x="30" y="10"/>
                      <a:pt x="26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6" y="12"/>
                      <a:pt x="26" y="11"/>
                      <a:pt x="27" y="11"/>
                    </a:cubicBezTo>
                    <a:cubicBezTo>
                      <a:pt x="29" y="8"/>
                      <a:pt x="32" y="7"/>
                      <a:pt x="34" y="5"/>
                    </a:cubicBezTo>
                    <a:close/>
                    <a:moveTo>
                      <a:pt x="26" y="15"/>
                    </a:moveTo>
                    <a:cubicBezTo>
                      <a:pt x="25" y="15"/>
                      <a:pt x="25" y="15"/>
                      <a:pt x="24" y="15"/>
                    </a:cubicBezTo>
                    <a:cubicBezTo>
                      <a:pt x="29" y="11"/>
                      <a:pt x="33" y="9"/>
                      <a:pt x="38" y="6"/>
                    </a:cubicBezTo>
                    <a:cubicBezTo>
                      <a:pt x="36" y="7"/>
                      <a:pt x="34" y="9"/>
                      <a:pt x="32" y="10"/>
                    </a:cubicBezTo>
                    <a:cubicBezTo>
                      <a:pt x="31" y="11"/>
                      <a:pt x="29" y="13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33" y="12"/>
                      <a:pt x="37" y="9"/>
                      <a:pt x="42" y="6"/>
                    </a:cubicBezTo>
                    <a:cubicBezTo>
                      <a:pt x="43" y="5"/>
                      <a:pt x="43" y="5"/>
                      <a:pt x="42" y="6"/>
                    </a:cubicBezTo>
                    <a:cubicBezTo>
                      <a:pt x="41" y="8"/>
                      <a:pt x="39" y="9"/>
                      <a:pt x="38" y="10"/>
                    </a:cubicBezTo>
                    <a:cubicBezTo>
                      <a:pt x="36" y="11"/>
                      <a:pt x="34" y="13"/>
                      <a:pt x="32" y="14"/>
                    </a:cubicBezTo>
                    <a:cubicBezTo>
                      <a:pt x="32" y="14"/>
                      <a:pt x="32" y="15"/>
                      <a:pt x="32" y="15"/>
                    </a:cubicBezTo>
                    <a:cubicBezTo>
                      <a:pt x="30" y="15"/>
                      <a:pt x="28" y="15"/>
                      <a:pt x="26" y="15"/>
                    </a:cubicBezTo>
                    <a:close/>
                    <a:moveTo>
                      <a:pt x="32" y="12"/>
                    </a:moveTo>
                    <a:cubicBezTo>
                      <a:pt x="32" y="12"/>
                      <a:pt x="31" y="12"/>
                      <a:pt x="31" y="12"/>
                    </a:cubicBezTo>
                    <a:cubicBezTo>
                      <a:pt x="31" y="12"/>
                      <a:pt x="32" y="12"/>
                      <a:pt x="32" y="12"/>
                    </a:cubicBezTo>
                    <a:close/>
                    <a:moveTo>
                      <a:pt x="28" y="4"/>
                    </a:moveTo>
                    <a:cubicBezTo>
                      <a:pt x="25" y="6"/>
                      <a:pt x="22" y="9"/>
                      <a:pt x="18" y="11"/>
                    </a:cubicBezTo>
                    <a:cubicBezTo>
                      <a:pt x="21" y="10"/>
                      <a:pt x="24" y="7"/>
                      <a:pt x="25" y="5"/>
                    </a:cubicBezTo>
                    <a:cubicBezTo>
                      <a:pt x="25" y="4"/>
                      <a:pt x="25" y="4"/>
                      <a:pt x="24" y="4"/>
                    </a:cubicBezTo>
                    <a:cubicBezTo>
                      <a:pt x="20" y="7"/>
                      <a:pt x="16" y="11"/>
                      <a:pt x="11" y="13"/>
                    </a:cubicBezTo>
                    <a:cubicBezTo>
                      <a:pt x="12" y="13"/>
                      <a:pt x="14" y="10"/>
                      <a:pt x="15" y="9"/>
                    </a:cubicBezTo>
                    <a:cubicBezTo>
                      <a:pt x="17" y="8"/>
                      <a:pt x="18" y="6"/>
                      <a:pt x="20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7" y="5"/>
                      <a:pt x="14" y="7"/>
                      <a:pt x="11" y="9"/>
                    </a:cubicBezTo>
                    <a:cubicBezTo>
                      <a:pt x="10" y="10"/>
                      <a:pt x="9" y="11"/>
                      <a:pt x="8" y="12"/>
                    </a:cubicBezTo>
                    <a:cubicBezTo>
                      <a:pt x="5" y="14"/>
                      <a:pt x="9" y="11"/>
                      <a:pt x="9" y="10"/>
                    </a:cubicBezTo>
                    <a:cubicBezTo>
                      <a:pt x="11" y="8"/>
                      <a:pt x="13" y="7"/>
                      <a:pt x="14" y="5"/>
                    </a:cubicBezTo>
                    <a:cubicBezTo>
                      <a:pt x="15" y="4"/>
                      <a:pt x="14" y="4"/>
                      <a:pt x="14" y="4"/>
                    </a:cubicBezTo>
                    <a:cubicBezTo>
                      <a:pt x="11" y="7"/>
                      <a:pt x="6" y="10"/>
                      <a:pt x="4" y="12"/>
                    </a:cubicBezTo>
                    <a:cubicBezTo>
                      <a:pt x="7" y="10"/>
                      <a:pt x="9" y="7"/>
                      <a:pt x="11" y="4"/>
                    </a:cubicBezTo>
                    <a:cubicBezTo>
                      <a:pt x="17" y="4"/>
                      <a:pt x="23" y="4"/>
                      <a:pt x="28" y="4"/>
                    </a:cubicBezTo>
                    <a:close/>
                    <a:moveTo>
                      <a:pt x="17" y="12"/>
                    </a:move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lose/>
                    <a:moveTo>
                      <a:pt x="10" y="4"/>
                    </a:moveTo>
                    <a:cubicBezTo>
                      <a:pt x="7" y="5"/>
                      <a:pt x="5" y="7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8"/>
                      <a:pt x="6" y="5"/>
                      <a:pt x="7" y="4"/>
                    </a:cubicBezTo>
                    <a:cubicBezTo>
                      <a:pt x="8" y="4"/>
                      <a:pt x="9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8" name="Freeform 163"/>
              <p:cNvSpPr>
                <a:spLocks noEditPoints="1"/>
              </p:cNvSpPr>
              <p:nvPr/>
            </p:nvSpPr>
            <p:spPr bwMode="auto">
              <a:xfrm>
                <a:off x="2474439" y="1160255"/>
                <a:ext cx="50813" cy="40978"/>
              </a:xfrm>
              <a:custGeom>
                <a:avLst/>
                <a:gdLst>
                  <a:gd name="T0" fmla="*/ 13 w 26"/>
                  <a:gd name="T1" fmla="*/ 21 h 21"/>
                  <a:gd name="T2" fmla="*/ 14 w 26"/>
                  <a:gd name="T3" fmla="*/ 21 h 21"/>
                  <a:gd name="T4" fmla="*/ 25 w 26"/>
                  <a:gd name="T5" fmla="*/ 12 h 21"/>
                  <a:gd name="T6" fmla="*/ 16 w 26"/>
                  <a:gd name="T7" fmla="*/ 1 h 21"/>
                  <a:gd name="T8" fmla="*/ 13 w 26"/>
                  <a:gd name="T9" fmla="*/ 21 h 21"/>
                  <a:gd name="T10" fmla="*/ 8 w 26"/>
                  <a:gd name="T11" fmla="*/ 10 h 21"/>
                  <a:gd name="T12" fmla="*/ 8 w 26"/>
                  <a:gd name="T13" fmla="*/ 10 h 21"/>
                  <a:gd name="T14" fmla="*/ 15 w 26"/>
                  <a:gd name="T15" fmla="*/ 6 h 21"/>
                  <a:gd name="T16" fmla="*/ 8 w 26"/>
                  <a:gd name="T17" fmla="*/ 12 h 21"/>
                  <a:gd name="T18" fmla="*/ 8 w 26"/>
                  <a:gd name="T19" fmla="*/ 10 h 21"/>
                  <a:gd name="T20" fmla="*/ 20 w 26"/>
                  <a:gd name="T21" fmla="*/ 6 h 21"/>
                  <a:gd name="T22" fmla="*/ 8 w 26"/>
                  <a:gd name="T23" fmla="*/ 13 h 21"/>
                  <a:gd name="T24" fmla="*/ 8 w 26"/>
                  <a:gd name="T25" fmla="*/ 13 h 21"/>
                  <a:gd name="T26" fmla="*/ 16 w 26"/>
                  <a:gd name="T27" fmla="*/ 5 h 21"/>
                  <a:gd name="T28" fmla="*/ 16 w 26"/>
                  <a:gd name="T29" fmla="*/ 4 h 21"/>
                  <a:gd name="T30" fmla="*/ 20 w 26"/>
                  <a:gd name="T31" fmla="*/ 6 h 21"/>
                  <a:gd name="T32" fmla="*/ 20 w 26"/>
                  <a:gd name="T33" fmla="*/ 6 h 21"/>
                  <a:gd name="T34" fmla="*/ 18 w 26"/>
                  <a:gd name="T35" fmla="*/ 8 h 21"/>
                  <a:gd name="T36" fmla="*/ 9 w 26"/>
                  <a:gd name="T37" fmla="*/ 16 h 21"/>
                  <a:gd name="T38" fmla="*/ 8 w 26"/>
                  <a:gd name="T39" fmla="*/ 14 h 21"/>
                  <a:gd name="T40" fmla="*/ 18 w 26"/>
                  <a:gd name="T41" fmla="*/ 8 h 21"/>
                  <a:gd name="T42" fmla="*/ 10 w 26"/>
                  <a:gd name="T43" fmla="*/ 16 h 21"/>
                  <a:gd name="T44" fmla="*/ 18 w 26"/>
                  <a:gd name="T45" fmla="*/ 12 h 21"/>
                  <a:gd name="T46" fmla="*/ 12 w 26"/>
                  <a:gd name="T47" fmla="*/ 17 h 21"/>
                  <a:gd name="T48" fmla="*/ 12 w 26"/>
                  <a:gd name="T49" fmla="*/ 18 h 21"/>
                  <a:gd name="T50" fmla="*/ 10 w 26"/>
                  <a:gd name="T51" fmla="*/ 16 h 21"/>
                  <a:gd name="T52" fmla="*/ 22 w 26"/>
                  <a:gd name="T53" fmla="*/ 12 h 21"/>
                  <a:gd name="T54" fmla="*/ 14 w 26"/>
                  <a:gd name="T55" fmla="*/ 18 h 21"/>
                  <a:gd name="T56" fmla="*/ 12 w 26"/>
                  <a:gd name="T57" fmla="*/ 18 h 21"/>
                  <a:gd name="T58" fmla="*/ 19 w 26"/>
                  <a:gd name="T59" fmla="*/ 14 h 21"/>
                  <a:gd name="T60" fmla="*/ 17 w 26"/>
                  <a:gd name="T61" fmla="*/ 16 h 21"/>
                  <a:gd name="T62" fmla="*/ 17 w 26"/>
                  <a:gd name="T63" fmla="*/ 16 h 21"/>
                  <a:gd name="T64" fmla="*/ 21 w 26"/>
                  <a:gd name="T65" fmla="*/ 13 h 21"/>
                  <a:gd name="T66" fmla="*/ 20 w 26"/>
                  <a:gd name="T67" fmla="*/ 12 h 21"/>
                  <a:gd name="T68" fmla="*/ 14 w 26"/>
                  <a:gd name="T69" fmla="*/ 16 h 21"/>
                  <a:gd name="T70" fmla="*/ 20 w 26"/>
                  <a:gd name="T71" fmla="*/ 11 h 21"/>
                  <a:gd name="T72" fmla="*/ 20 w 26"/>
                  <a:gd name="T73" fmla="*/ 10 h 21"/>
                  <a:gd name="T74" fmla="*/ 11 w 26"/>
                  <a:gd name="T75" fmla="*/ 15 h 21"/>
                  <a:gd name="T76" fmla="*/ 20 w 26"/>
                  <a:gd name="T77" fmla="*/ 7 h 21"/>
                  <a:gd name="T78" fmla="*/ 20 w 26"/>
                  <a:gd name="T79" fmla="*/ 6 h 21"/>
                  <a:gd name="T80" fmla="*/ 22 w 26"/>
                  <a:gd name="T81" fmla="*/ 12 h 21"/>
                  <a:gd name="T82" fmla="*/ 15 w 26"/>
                  <a:gd name="T83" fmla="*/ 4 h 21"/>
                  <a:gd name="T84" fmla="*/ 16 w 26"/>
                  <a:gd name="T85" fmla="*/ 4 h 21"/>
                  <a:gd name="T86" fmla="*/ 8 w 26"/>
                  <a:gd name="T87" fmla="*/ 9 h 21"/>
                  <a:gd name="T88" fmla="*/ 15 w 26"/>
                  <a:gd name="T8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6" h="21">
                    <a:moveTo>
                      <a:pt x="13" y="21"/>
                    </a:moveTo>
                    <a:cubicBezTo>
                      <a:pt x="13" y="21"/>
                      <a:pt x="13" y="21"/>
                      <a:pt x="14" y="21"/>
                    </a:cubicBezTo>
                    <a:cubicBezTo>
                      <a:pt x="19" y="21"/>
                      <a:pt x="24" y="18"/>
                      <a:pt x="25" y="12"/>
                    </a:cubicBezTo>
                    <a:cubicBezTo>
                      <a:pt x="26" y="6"/>
                      <a:pt x="22" y="2"/>
                      <a:pt x="16" y="1"/>
                    </a:cubicBezTo>
                    <a:cubicBezTo>
                      <a:pt x="3" y="0"/>
                      <a:pt x="0" y="19"/>
                      <a:pt x="13" y="21"/>
                    </a:cubicBezTo>
                    <a:close/>
                    <a:moveTo>
                      <a:pt x="8" y="10"/>
                    </a:moveTo>
                    <a:cubicBezTo>
                      <a:pt x="8" y="10"/>
                      <a:pt x="8" y="10"/>
                      <a:pt x="8" y="10"/>
                    </a:cubicBezTo>
                    <a:cubicBezTo>
                      <a:pt x="10" y="9"/>
                      <a:pt x="13" y="7"/>
                      <a:pt x="15" y="6"/>
                    </a:cubicBezTo>
                    <a:cubicBezTo>
                      <a:pt x="13" y="8"/>
                      <a:pt x="10" y="10"/>
                      <a:pt x="8" y="12"/>
                    </a:cubicBezTo>
                    <a:cubicBezTo>
                      <a:pt x="8" y="11"/>
                      <a:pt x="8" y="11"/>
                      <a:pt x="8" y="10"/>
                    </a:cubicBezTo>
                    <a:close/>
                    <a:moveTo>
                      <a:pt x="20" y="6"/>
                    </a:moveTo>
                    <a:cubicBezTo>
                      <a:pt x="16" y="8"/>
                      <a:pt x="12" y="11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11" y="10"/>
                      <a:pt x="15" y="8"/>
                      <a:pt x="16" y="5"/>
                    </a:cubicBezTo>
                    <a:cubicBezTo>
                      <a:pt x="16" y="5"/>
                      <a:pt x="16" y="4"/>
                      <a:pt x="16" y="4"/>
                    </a:cubicBezTo>
                    <a:cubicBezTo>
                      <a:pt x="18" y="5"/>
                      <a:pt x="19" y="5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lose/>
                    <a:moveTo>
                      <a:pt x="18" y="8"/>
                    </a:moveTo>
                    <a:cubicBezTo>
                      <a:pt x="15" y="11"/>
                      <a:pt x="12" y="13"/>
                      <a:pt x="9" y="16"/>
                    </a:cubicBezTo>
                    <a:cubicBezTo>
                      <a:pt x="9" y="15"/>
                      <a:pt x="8" y="14"/>
                      <a:pt x="8" y="14"/>
                    </a:cubicBezTo>
                    <a:cubicBezTo>
                      <a:pt x="12" y="12"/>
                      <a:pt x="14" y="10"/>
                      <a:pt x="18" y="8"/>
                    </a:cubicBezTo>
                    <a:close/>
                    <a:moveTo>
                      <a:pt x="10" y="16"/>
                    </a:moveTo>
                    <a:cubicBezTo>
                      <a:pt x="13" y="15"/>
                      <a:pt x="15" y="13"/>
                      <a:pt x="18" y="12"/>
                    </a:cubicBezTo>
                    <a:cubicBezTo>
                      <a:pt x="16" y="14"/>
                      <a:pt x="14" y="15"/>
                      <a:pt x="12" y="17"/>
                    </a:cubicBezTo>
                    <a:cubicBezTo>
                      <a:pt x="12" y="17"/>
                      <a:pt x="12" y="18"/>
                      <a:pt x="12" y="18"/>
                    </a:cubicBezTo>
                    <a:cubicBezTo>
                      <a:pt x="11" y="17"/>
                      <a:pt x="10" y="17"/>
                      <a:pt x="10" y="16"/>
                    </a:cubicBezTo>
                    <a:close/>
                    <a:moveTo>
                      <a:pt x="22" y="12"/>
                    </a:moveTo>
                    <a:cubicBezTo>
                      <a:pt x="21" y="16"/>
                      <a:pt x="18" y="18"/>
                      <a:pt x="14" y="18"/>
                    </a:cubicBezTo>
                    <a:cubicBezTo>
                      <a:pt x="13" y="18"/>
                      <a:pt x="13" y="18"/>
                      <a:pt x="12" y="18"/>
                    </a:cubicBezTo>
                    <a:cubicBezTo>
                      <a:pt x="15" y="17"/>
                      <a:pt x="17" y="15"/>
                      <a:pt x="19" y="14"/>
                    </a:cubicBezTo>
                    <a:cubicBezTo>
                      <a:pt x="19" y="15"/>
                      <a:pt x="18" y="15"/>
                      <a:pt x="17" y="16"/>
                    </a:cubicBezTo>
                    <a:cubicBezTo>
                      <a:pt x="17" y="16"/>
                      <a:pt x="17" y="17"/>
                      <a:pt x="17" y="16"/>
                    </a:cubicBezTo>
                    <a:cubicBezTo>
                      <a:pt x="19" y="15"/>
                      <a:pt x="20" y="15"/>
                      <a:pt x="21" y="13"/>
                    </a:cubicBezTo>
                    <a:cubicBezTo>
                      <a:pt x="21" y="13"/>
                      <a:pt x="21" y="12"/>
                      <a:pt x="20" y="12"/>
                    </a:cubicBezTo>
                    <a:cubicBezTo>
                      <a:pt x="18" y="14"/>
                      <a:pt x="16" y="15"/>
                      <a:pt x="14" y="16"/>
                    </a:cubicBezTo>
                    <a:cubicBezTo>
                      <a:pt x="16" y="14"/>
                      <a:pt x="18" y="13"/>
                      <a:pt x="20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7" y="11"/>
                      <a:pt x="14" y="14"/>
                      <a:pt x="11" y="15"/>
                    </a:cubicBezTo>
                    <a:cubicBezTo>
                      <a:pt x="14" y="12"/>
                      <a:pt x="17" y="9"/>
                      <a:pt x="20" y="7"/>
                    </a:cubicBezTo>
                    <a:cubicBezTo>
                      <a:pt x="20" y="7"/>
                      <a:pt x="20" y="7"/>
                      <a:pt x="20" y="6"/>
                    </a:cubicBezTo>
                    <a:cubicBezTo>
                      <a:pt x="22" y="8"/>
                      <a:pt x="22" y="10"/>
                      <a:pt x="22" y="12"/>
                    </a:cubicBezTo>
                    <a:close/>
                    <a:moveTo>
                      <a:pt x="15" y="4"/>
                    </a:moveTo>
                    <a:cubicBezTo>
                      <a:pt x="15" y="4"/>
                      <a:pt x="15" y="4"/>
                      <a:pt x="16" y="4"/>
                    </a:cubicBezTo>
                    <a:cubicBezTo>
                      <a:pt x="13" y="6"/>
                      <a:pt x="11" y="8"/>
                      <a:pt x="8" y="9"/>
                    </a:cubicBezTo>
                    <a:cubicBezTo>
                      <a:pt x="9" y="7"/>
                      <a:pt x="11" y="4"/>
                      <a:pt x="15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9" name="Freeform 164"/>
              <p:cNvSpPr>
                <a:spLocks noEditPoints="1"/>
              </p:cNvSpPr>
              <p:nvPr/>
            </p:nvSpPr>
            <p:spPr bwMode="auto">
              <a:xfrm>
                <a:off x="2435920" y="1209429"/>
                <a:ext cx="135228" cy="36881"/>
              </a:xfrm>
              <a:custGeom>
                <a:avLst/>
                <a:gdLst>
                  <a:gd name="T0" fmla="*/ 70 w 70"/>
                  <a:gd name="T1" fmla="*/ 4 h 19"/>
                  <a:gd name="T2" fmla="*/ 1 w 70"/>
                  <a:gd name="T3" fmla="*/ 1 h 19"/>
                  <a:gd name="T4" fmla="*/ 3 w 70"/>
                  <a:gd name="T5" fmla="*/ 17 h 19"/>
                  <a:gd name="T6" fmla="*/ 47 w 70"/>
                  <a:gd name="T7" fmla="*/ 7 h 19"/>
                  <a:gd name="T8" fmla="*/ 38 w 70"/>
                  <a:gd name="T9" fmla="*/ 16 h 19"/>
                  <a:gd name="T10" fmla="*/ 43 w 70"/>
                  <a:gd name="T11" fmla="*/ 10 h 19"/>
                  <a:gd name="T12" fmla="*/ 29 w 70"/>
                  <a:gd name="T13" fmla="*/ 8 h 19"/>
                  <a:gd name="T14" fmla="*/ 21 w 70"/>
                  <a:gd name="T15" fmla="*/ 15 h 19"/>
                  <a:gd name="T16" fmla="*/ 8 w 70"/>
                  <a:gd name="T17" fmla="*/ 15 h 19"/>
                  <a:gd name="T18" fmla="*/ 4 w 70"/>
                  <a:gd name="T19" fmla="*/ 10 h 19"/>
                  <a:gd name="T20" fmla="*/ 13 w 70"/>
                  <a:gd name="T21" fmla="*/ 4 h 19"/>
                  <a:gd name="T22" fmla="*/ 23 w 70"/>
                  <a:gd name="T23" fmla="*/ 4 h 19"/>
                  <a:gd name="T24" fmla="*/ 11 w 70"/>
                  <a:gd name="T25" fmla="*/ 13 h 19"/>
                  <a:gd name="T26" fmla="*/ 19 w 70"/>
                  <a:gd name="T27" fmla="*/ 4 h 19"/>
                  <a:gd name="T28" fmla="*/ 4 w 70"/>
                  <a:gd name="T29" fmla="*/ 9 h 19"/>
                  <a:gd name="T30" fmla="*/ 11 w 70"/>
                  <a:gd name="T31" fmla="*/ 6 h 19"/>
                  <a:gd name="T32" fmla="*/ 14 w 70"/>
                  <a:gd name="T33" fmla="*/ 4 h 19"/>
                  <a:gd name="T34" fmla="*/ 4 w 70"/>
                  <a:gd name="T35" fmla="*/ 7 h 19"/>
                  <a:gd name="T36" fmla="*/ 17 w 70"/>
                  <a:gd name="T37" fmla="*/ 9 h 19"/>
                  <a:gd name="T38" fmla="*/ 14 w 70"/>
                  <a:gd name="T39" fmla="*/ 15 h 19"/>
                  <a:gd name="T40" fmla="*/ 24 w 70"/>
                  <a:gd name="T41" fmla="*/ 5 h 19"/>
                  <a:gd name="T42" fmla="*/ 16 w 70"/>
                  <a:gd name="T43" fmla="*/ 15 h 19"/>
                  <a:gd name="T44" fmla="*/ 18 w 70"/>
                  <a:gd name="T45" fmla="*/ 15 h 19"/>
                  <a:gd name="T46" fmla="*/ 20 w 70"/>
                  <a:gd name="T47" fmla="*/ 15 h 19"/>
                  <a:gd name="T48" fmla="*/ 36 w 70"/>
                  <a:gd name="T49" fmla="*/ 6 h 19"/>
                  <a:gd name="T50" fmla="*/ 33 w 70"/>
                  <a:gd name="T51" fmla="*/ 15 h 19"/>
                  <a:gd name="T52" fmla="*/ 39 w 70"/>
                  <a:gd name="T53" fmla="*/ 8 h 19"/>
                  <a:gd name="T54" fmla="*/ 60 w 70"/>
                  <a:gd name="T55" fmla="*/ 5 h 19"/>
                  <a:gd name="T56" fmla="*/ 59 w 70"/>
                  <a:gd name="T57" fmla="*/ 13 h 19"/>
                  <a:gd name="T58" fmla="*/ 55 w 70"/>
                  <a:gd name="T59" fmla="*/ 4 h 19"/>
                  <a:gd name="T60" fmla="*/ 51 w 70"/>
                  <a:gd name="T61" fmla="*/ 4 h 19"/>
                  <a:gd name="T62" fmla="*/ 56 w 70"/>
                  <a:gd name="T63" fmla="*/ 5 h 19"/>
                  <a:gd name="T64" fmla="*/ 52 w 70"/>
                  <a:gd name="T65" fmla="*/ 8 h 19"/>
                  <a:gd name="T66" fmla="*/ 58 w 70"/>
                  <a:gd name="T67" fmla="*/ 7 h 19"/>
                  <a:gd name="T68" fmla="*/ 44 w 70"/>
                  <a:gd name="T69" fmla="*/ 16 h 19"/>
                  <a:gd name="T70" fmla="*/ 60 w 70"/>
                  <a:gd name="T71" fmla="*/ 10 h 19"/>
                  <a:gd name="T72" fmla="*/ 59 w 70"/>
                  <a:gd name="T73" fmla="*/ 9 h 19"/>
                  <a:gd name="T74" fmla="*/ 60 w 70"/>
                  <a:gd name="T75" fmla="*/ 16 h 19"/>
                  <a:gd name="T76" fmla="*/ 66 w 70"/>
                  <a:gd name="T77" fmla="*/ 16 h 19"/>
                  <a:gd name="T78" fmla="*/ 66 w 70"/>
                  <a:gd name="T79" fmla="*/ 10 h 19"/>
                  <a:gd name="T80" fmla="*/ 66 w 70"/>
                  <a:gd name="T81" fmla="*/ 5 h 19"/>
                  <a:gd name="T82" fmla="*/ 63 w 70"/>
                  <a:gd name="T83" fmla="*/ 9 h 19"/>
                  <a:gd name="T84" fmla="*/ 48 w 70"/>
                  <a:gd name="T85" fmla="*/ 5 h 19"/>
                  <a:gd name="T86" fmla="*/ 44 w 70"/>
                  <a:gd name="T87" fmla="*/ 4 h 19"/>
                  <a:gd name="T88" fmla="*/ 38 w 70"/>
                  <a:gd name="T89" fmla="*/ 5 h 19"/>
                  <a:gd name="T90" fmla="*/ 33 w 70"/>
                  <a:gd name="T91" fmla="*/ 4 h 19"/>
                  <a:gd name="T92" fmla="*/ 25 w 70"/>
                  <a:gd name="T93" fmla="*/ 10 h 19"/>
                  <a:gd name="T94" fmla="*/ 18 w 70"/>
                  <a:gd name="T95" fmla="*/ 14 h 19"/>
                  <a:gd name="T96" fmla="*/ 37 w 70"/>
                  <a:gd name="T97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0" h="19">
                    <a:moveTo>
                      <a:pt x="68" y="19"/>
                    </a:moveTo>
                    <a:cubicBezTo>
                      <a:pt x="69" y="19"/>
                      <a:pt x="70" y="19"/>
                      <a:pt x="70" y="18"/>
                    </a:cubicBezTo>
                    <a:cubicBezTo>
                      <a:pt x="70" y="13"/>
                      <a:pt x="70" y="9"/>
                      <a:pt x="70" y="4"/>
                    </a:cubicBezTo>
                    <a:cubicBezTo>
                      <a:pt x="70" y="4"/>
                      <a:pt x="70" y="4"/>
                      <a:pt x="70" y="4"/>
                    </a:cubicBezTo>
                    <a:cubicBezTo>
                      <a:pt x="70" y="4"/>
                      <a:pt x="70" y="3"/>
                      <a:pt x="69" y="3"/>
                    </a:cubicBezTo>
                    <a:cubicBezTo>
                      <a:pt x="59" y="1"/>
                      <a:pt x="50" y="2"/>
                      <a:pt x="41" y="1"/>
                    </a:cubicBezTo>
                    <a:cubicBezTo>
                      <a:pt x="28" y="0"/>
                      <a:pt x="15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1" y="7"/>
                      <a:pt x="1" y="11"/>
                      <a:pt x="1" y="16"/>
                    </a:cubicBezTo>
                    <a:cubicBezTo>
                      <a:pt x="1" y="16"/>
                      <a:pt x="1" y="17"/>
                      <a:pt x="1" y="17"/>
                    </a:cubicBezTo>
                    <a:cubicBezTo>
                      <a:pt x="2" y="17"/>
                      <a:pt x="2" y="17"/>
                      <a:pt x="3" y="17"/>
                    </a:cubicBezTo>
                    <a:cubicBezTo>
                      <a:pt x="24" y="17"/>
                      <a:pt x="46" y="19"/>
                      <a:pt x="67" y="19"/>
                    </a:cubicBezTo>
                    <a:cubicBezTo>
                      <a:pt x="67" y="19"/>
                      <a:pt x="68" y="19"/>
                      <a:pt x="68" y="19"/>
                    </a:cubicBezTo>
                    <a:close/>
                    <a:moveTo>
                      <a:pt x="38" y="16"/>
                    </a:moveTo>
                    <a:cubicBezTo>
                      <a:pt x="41" y="13"/>
                      <a:pt x="44" y="10"/>
                      <a:pt x="47" y="7"/>
                    </a:cubicBezTo>
                    <a:cubicBezTo>
                      <a:pt x="48" y="7"/>
                      <a:pt x="49" y="6"/>
                      <a:pt x="50" y="5"/>
                    </a:cubicBezTo>
                    <a:cubicBezTo>
                      <a:pt x="50" y="5"/>
                      <a:pt x="49" y="8"/>
                      <a:pt x="49" y="9"/>
                    </a:cubicBezTo>
                    <a:cubicBezTo>
                      <a:pt x="47" y="11"/>
                      <a:pt x="45" y="14"/>
                      <a:pt x="42" y="16"/>
                    </a:cubicBezTo>
                    <a:cubicBezTo>
                      <a:pt x="41" y="16"/>
                      <a:pt x="39" y="16"/>
                      <a:pt x="38" y="16"/>
                    </a:cubicBezTo>
                    <a:close/>
                    <a:moveTo>
                      <a:pt x="34" y="15"/>
                    </a:moveTo>
                    <a:cubicBezTo>
                      <a:pt x="37" y="13"/>
                      <a:pt x="40" y="11"/>
                      <a:pt x="43" y="8"/>
                    </a:cubicBezTo>
                    <a:cubicBezTo>
                      <a:pt x="44" y="7"/>
                      <a:pt x="45" y="6"/>
                      <a:pt x="46" y="6"/>
                    </a:cubicBezTo>
                    <a:cubicBezTo>
                      <a:pt x="45" y="6"/>
                      <a:pt x="44" y="8"/>
                      <a:pt x="43" y="10"/>
                    </a:cubicBezTo>
                    <a:cubicBezTo>
                      <a:pt x="41" y="12"/>
                      <a:pt x="39" y="14"/>
                      <a:pt x="37" y="16"/>
                    </a:cubicBezTo>
                    <a:cubicBezTo>
                      <a:pt x="36" y="15"/>
                      <a:pt x="35" y="15"/>
                      <a:pt x="34" y="15"/>
                    </a:cubicBezTo>
                    <a:close/>
                    <a:moveTo>
                      <a:pt x="21" y="15"/>
                    </a:moveTo>
                    <a:cubicBezTo>
                      <a:pt x="24" y="13"/>
                      <a:pt x="27" y="10"/>
                      <a:pt x="29" y="8"/>
                    </a:cubicBezTo>
                    <a:cubicBezTo>
                      <a:pt x="30" y="7"/>
                      <a:pt x="31" y="6"/>
                      <a:pt x="32" y="5"/>
                    </a:cubicBezTo>
                    <a:cubicBezTo>
                      <a:pt x="31" y="6"/>
                      <a:pt x="30" y="7"/>
                      <a:pt x="30" y="8"/>
                    </a:cubicBezTo>
                    <a:cubicBezTo>
                      <a:pt x="28" y="10"/>
                      <a:pt x="25" y="13"/>
                      <a:pt x="23" y="15"/>
                    </a:cubicBezTo>
                    <a:cubicBezTo>
                      <a:pt x="23" y="15"/>
                      <a:pt x="22" y="15"/>
                      <a:pt x="21" y="15"/>
                    </a:cubicBezTo>
                    <a:close/>
                    <a:moveTo>
                      <a:pt x="4" y="14"/>
                    </a:moveTo>
                    <a:cubicBezTo>
                      <a:pt x="8" y="12"/>
                      <a:pt x="12" y="9"/>
                      <a:pt x="16" y="6"/>
                    </a:cubicBezTo>
                    <a:cubicBezTo>
                      <a:pt x="20" y="3"/>
                      <a:pt x="14" y="9"/>
                      <a:pt x="13" y="9"/>
                    </a:cubicBezTo>
                    <a:cubicBezTo>
                      <a:pt x="11" y="11"/>
                      <a:pt x="9" y="13"/>
                      <a:pt x="8" y="15"/>
                    </a:cubicBezTo>
                    <a:cubicBezTo>
                      <a:pt x="7" y="15"/>
                      <a:pt x="5" y="14"/>
                      <a:pt x="4" y="14"/>
                    </a:cubicBezTo>
                    <a:close/>
                    <a:moveTo>
                      <a:pt x="13" y="4"/>
                    </a:moveTo>
                    <a:cubicBezTo>
                      <a:pt x="10" y="5"/>
                      <a:pt x="7" y="7"/>
                      <a:pt x="5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5" y="9"/>
                      <a:pt x="5" y="8"/>
                    </a:cubicBezTo>
                    <a:cubicBezTo>
                      <a:pt x="6" y="7"/>
                      <a:pt x="7" y="5"/>
                      <a:pt x="9" y="4"/>
                    </a:cubicBezTo>
                    <a:cubicBezTo>
                      <a:pt x="10" y="4"/>
                      <a:pt x="11" y="4"/>
                      <a:pt x="13" y="4"/>
                    </a:cubicBezTo>
                    <a:close/>
                    <a:moveTo>
                      <a:pt x="23" y="4"/>
                    </a:moveTo>
                    <a:cubicBezTo>
                      <a:pt x="24" y="4"/>
                      <a:pt x="25" y="4"/>
                      <a:pt x="25" y="4"/>
                    </a:cubicBezTo>
                    <a:cubicBezTo>
                      <a:pt x="24" y="4"/>
                      <a:pt x="22" y="5"/>
                      <a:pt x="21" y="6"/>
                    </a:cubicBezTo>
                    <a:cubicBezTo>
                      <a:pt x="22" y="6"/>
                      <a:pt x="22" y="5"/>
                      <a:pt x="23" y="4"/>
                    </a:cubicBezTo>
                    <a:cubicBezTo>
                      <a:pt x="23" y="4"/>
                      <a:pt x="23" y="4"/>
                      <a:pt x="23" y="4"/>
                    </a:cubicBezTo>
                    <a:close/>
                    <a:moveTo>
                      <a:pt x="19" y="4"/>
                    </a:moveTo>
                    <a:cubicBezTo>
                      <a:pt x="20" y="4"/>
                      <a:pt x="21" y="4"/>
                      <a:pt x="22" y="4"/>
                    </a:cubicBezTo>
                    <a:cubicBezTo>
                      <a:pt x="18" y="6"/>
                      <a:pt x="15" y="10"/>
                      <a:pt x="11" y="13"/>
                    </a:cubicBezTo>
                    <a:cubicBezTo>
                      <a:pt x="11" y="13"/>
                      <a:pt x="8" y="15"/>
                      <a:pt x="10" y="13"/>
                    </a:cubicBezTo>
                    <a:cubicBezTo>
                      <a:pt x="11" y="12"/>
                      <a:pt x="12" y="11"/>
                      <a:pt x="14" y="10"/>
                    </a:cubicBezTo>
                    <a:cubicBezTo>
                      <a:pt x="15" y="8"/>
                      <a:pt x="17" y="6"/>
                      <a:pt x="19" y="4"/>
                    </a:cubicBezTo>
                    <a:cubicBezTo>
                      <a:pt x="19" y="4"/>
                      <a:pt x="19" y="4"/>
                      <a:pt x="19" y="4"/>
                    </a:cubicBezTo>
                    <a:close/>
                    <a:moveTo>
                      <a:pt x="4" y="9"/>
                    </a:moveTo>
                    <a:cubicBezTo>
                      <a:pt x="5" y="7"/>
                      <a:pt x="9" y="2"/>
                      <a:pt x="6" y="5"/>
                    </a:cubicBezTo>
                    <a:cubicBezTo>
                      <a:pt x="5" y="7"/>
                      <a:pt x="5" y="8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lose/>
                    <a:moveTo>
                      <a:pt x="4" y="11"/>
                    </a:moveTo>
                    <a:cubicBezTo>
                      <a:pt x="5" y="10"/>
                      <a:pt x="6" y="9"/>
                      <a:pt x="7" y="8"/>
                    </a:cubicBezTo>
                    <a:cubicBezTo>
                      <a:pt x="8" y="7"/>
                      <a:pt x="10" y="6"/>
                      <a:pt x="11" y="5"/>
                    </a:cubicBezTo>
                    <a:cubicBezTo>
                      <a:pt x="12" y="4"/>
                      <a:pt x="13" y="4"/>
                      <a:pt x="11" y="6"/>
                    </a:cubicBezTo>
                    <a:cubicBezTo>
                      <a:pt x="9" y="9"/>
                      <a:pt x="6" y="11"/>
                      <a:pt x="4" y="14"/>
                    </a:cubicBezTo>
                    <a:cubicBezTo>
                      <a:pt x="4" y="13"/>
                      <a:pt x="4" y="12"/>
                      <a:pt x="4" y="11"/>
                    </a:cubicBezTo>
                    <a:close/>
                    <a:moveTo>
                      <a:pt x="14" y="4"/>
                    </a:moveTo>
                    <a:cubicBezTo>
                      <a:pt x="14" y="4"/>
                      <a:pt x="14" y="4"/>
                      <a:pt x="14" y="4"/>
                    </a:cubicBezTo>
                    <a:cubicBezTo>
                      <a:pt x="15" y="4"/>
                      <a:pt x="16" y="4"/>
                      <a:pt x="18" y="4"/>
                    </a:cubicBezTo>
                    <a:cubicBezTo>
                      <a:pt x="13" y="7"/>
                      <a:pt x="9" y="11"/>
                      <a:pt x="5" y="13"/>
                    </a:cubicBezTo>
                    <a:cubicBezTo>
                      <a:pt x="8" y="11"/>
                      <a:pt x="11" y="7"/>
                      <a:pt x="14" y="4"/>
                    </a:cubicBezTo>
                    <a:close/>
                    <a:moveTo>
                      <a:pt x="4" y="7"/>
                    </a:moveTo>
                    <a:cubicBezTo>
                      <a:pt x="4" y="6"/>
                      <a:pt x="3" y="5"/>
                      <a:pt x="3" y="4"/>
                    </a:cubicBezTo>
                    <a:cubicBezTo>
                      <a:pt x="5" y="4"/>
                      <a:pt x="6" y="4"/>
                      <a:pt x="7" y="4"/>
                    </a:cubicBezTo>
                    <a:cubicBezTo>
                      <a:pt x="6" y="5"/>
                      <a:pt x="4" y="6"/>
                      <a:pt x="4" y="7"/>
                    </a:cubicBezTo>
                    <a:close/>
                    <a:moveTo>
                      <a:pt x="17" y="9"/>
                    </a:moveTo>
                    <a:cubicBezTo>
                      <a:pt x="17" y="8"/>
                      <a:pt x="18" y="8"/>
                      <a:pt x="19" y="7"/>
                    </a:cubicBezTo>
                    <a:cubicBezTo>
                      <a:pt x="19" y="7"/>
                      <a:pt x="22" y="3"/>
                      <a:pt x="21" y="5"/>
                    </a:cubicBezTo>
                    <a:cubicBezTo>
                      <a:pt x="19" y="8"/>
                      <a:pt x="17" y="11"/>
                      <a:pt x="14" y="14"/>
                    </a:cubicBezTo>
                    <a:cubicBezTo>
                      <a:pt x="14" y="14"/>
                      <a:pt x="14" y="15"/>
                      <a:pt x="14" y="15"/>
                    </a:cubicBezTo>
                    <a:cubicBezTo>
                      <a:pt x="13" y="15"/>
                      <a:pt x="11" y="15"/>
                      <a:pt x="10" y="15"/>
                    </a:cubicBezTo>
                    <a:cubicBezTo>
                      <a:pt x="12" y="13"/>
                      <a:pt x="14" y="11"/>
                      <a:pt x="17" y="9"/>
                    </a:cubicBezTo>
                    <a:close/>
                    <a:moveTo>
                      <a:pt x="15" y="15"/>
                    </a:moveTo>
                    <a:cubicBezTo>
                      <a:pt x="18" y="11"/>
                      <a:pt x="20" y="8"/>
                      <a:pt x="24" y="5"/>
                    </a:cubicBezTo>
                    <a:cubicBezTo>
                      <a:pt x="25" y="4"/>
                      <a:pt x="25" y="4"/>
                      <a:pt x="23" y="6"/>
                    </a:cubicBezTo>
                    <a:cubicBezTo>
                      <a:pt x="22" y="7"/>
                      <a:pt x="21" y="8"/>
                      <a:pt x="20" y="9"/>
                    </a:cubicBezTo>
                    <a:cubicBezTo>
                      <a:pt x="19" y="11"/>
                      <a:pt x="18" y="13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5" y="15"/>
                      <a:pt x="14" y="15"/>
                    </a:cubicBezTo>
                    <a:cubicBezTo>
                      <a:pt x="15" y="15"/>
                      <a:pt x="15" y="15"/>
                      <a:pt x="15" y="15"/>
                    </a:cubicBezTo>
                    <a:close/>
                    <a:moveTo>
                      <a:pt x="20" y="15"/>
                    </a:moveTo>
                    <a:cubicBezTo>
                      <a:pt x="19" y="15"/>
                      <a:pt x="18" y="15"/>
                      <a:pt x="18" y="15"/>
                    </a:cubicBezTo>
                    <a:cubicBezTo>
                      <a:pt x="21" y="13"/>
                      <a:pt x="24" y="10"/>
                      <a:pt x="26" y="7"/>
                    </a:cubicBezTo>
                    <a:cubicBezTo>
                      <a:pt x="31" y="2"/>
                      <a:pt x="26" y="7"/>
                      <a:pt x="25" y="8"/>
                    </a:cubicBezTo>
                    <a:cubicBezTo>
                      <a:pt x="23" y="10"/>
                      <a:pt x="22" y="12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lose/>
                    <a:moveTo>
                      <a:pt x="29" y="15"/>
                    </a:moveTo>
                    <a:cubicBezTo>
                      <a:pt x="28" y="15"/>
                      <a:pt x="27" y="15"/>
                      <a:pt x="25" y="15"/>
                    </a:cubicBezTo>
                    <a:cubicBezTo>
                      <a:pt x="28" y="14"/>
                      <a:pt x="30" y="11"/>
                      <a:pt x="33" y="9"/>
                    </a:cubicBezTo>
                    <a:cubicBezTo>
                      <a:pt x="34" y="8"/>
                      <a:pt x="35" y="7"/>
                      <a:pt x="36" y="6"/>
                    </a:cubicBezTo>
                    <a:cubicBezTo>
                      <a:pt x="38" y="4"/>
                      <a:pt x="36" y="7"/>
                      <a:pt x="36" y="7"/>
                    </a:cubicBezTo>
                    <a:cubicBezTo>
                      <a:pt x="34" y="10"/>
                      <a:pt x="32" y="12"/>
                      <a:pt x="30" y="15"/>
                    </a:cubicBezTo>
                    <a:cubicBezTo>
                      <a:pt x="30" y="15"/>
                      <a:pt x="30" y="15"/>
                      <a:pt x="29" y="15"/>
                    </a:cubicBezTo>
                    <a:close/>
                    <a:moveTo>
                      <a:pt x="33" y="15"/>
                    </a:move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5"/>
                      <a:pt x="31" y="15"/>
                      <a:pt x="30" y="15"/>
                    </a:cubicBezTo>
                    <a:cubicBezTo>
                      <a:pt x="34" y="12"/>
                      <a:pt x="37" y="9"/>
                      <a:pt x="41" y="6"/>
                    </a:cubicBezTo>
                    <a:cubicBezTo>
                      <a:pt x="44" y="4"/>
                      <a:pt x="40" y="8"/>
                      <a:pt x="39" y="8"/>
                    </a:cubicBezTo>
                    <a:cubicBezTo>
                      <a:pt x="38" y="11"/>
                      <a:pt x="36" y="13"/>
                      <a:pt x="33" y="15"/>
                    </a:cubicBezTo>
                    <a:close/>
                    <a:moveTo>
                      <a:pt x="62" y="5"/>
                    </a:moveTo>
                    <a:cubicBezTo>
                      <a:pt x="59" y="8"/>
                      <a:pt x="55" y="12"/>
                      <a:pt x="52" y="15"/>
                    </a:cubicBezTo>
                    <a:cubicBezTo>
                      <a:pt x="55" y="12"/>
                      <a:pt x="58" y="9"/>
                      <a:pt x="60" y="5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62" y="5"/>
                      <a:pt x="64" y="5"/>
                      <a:pt x="66" y="5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63" y="8"/>
                      <a:pt x="61" y="10"/>
                      <a:pt x="59" y="13"/>
                    </a:cubicBezTo>
                    <a:cubicBezTo>
                      <a:pt x="59" y="12"/>
                      <a:pt x="59" y="12"/>
                      <a:pt x="60" y="12"/>
                    </a:cubicBezTo>
                    <a:cubicBezTo>
                      <a:pt x="61" y="10"/>
                      <a:pt x="62" y="8"/>
                      <a:pt x="63" y="6"/>
                    </a:cubicBezTo>
                    <a:cubicBezTo>
                      <a:pt x="63" y="5"/>
                      <a:pt x="62" y="5"/>
                      <a:pt x="62" y="5"/>
                    </a:cubicBezTo>
                    <a:close/>
                    <a:moveTo>
                      <a:pt x="55" y="4"/>
                    </a:moveTo>
                    <a:cubicBezTo>
                      <a:pt x="53" y="6"/>
                      <a:pt x="51" y="7"/>
                      <a:pt x="50" y="9"/>
                    </a:cubicBezTo>
                    <a:cubicBezTo>
                      <a:pt x="49" y="10"/>
                      <a:pt x="49" y="10"/>
                      <a:pt x="48" y="11"/>
                    </a:cubicBezTo>
                    <a:cubicBezTo>
                      <a:pt x="50" y="9"/>
                      <a:pt x="51" y="7"/>
                      <a:pt x="51" y="4"/>
                    </a:cubicBezTo>
                    <a:cubicBezTo>
                      <a:pt x="52" y="4"/>
                      <a:pt x="51" y="4"/>
                      <a:pt x="51" y="4"/>
                    </a:cubicBezTo>
                    <a:cubicBezTo>
                      <a:pt x="54" y="4"/>
                      <a:pt x="57" y="4"/>
                      <a:pt x="59" y="5"/>
                    </a:cubicBezTo>
                    <a:cubicBezTo>
                      <a:pt x="56" y="7"/>
                      <a:pt x="53" y="10"/>
                      <a:pt x="50" y="13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53" y="9"/>
                      <a:pt x="54" y="7"/>
                      <a:pt x="56" y="5"/>
                    </a:cubicBezTo>
                    <a:cubicBezTo>
                      <a:pt x="56" y="5"/>
                      <a:pt x="56" y="4"/>
                      <a:pt x="55" y="4"/>
                    </a:cubicBezTo>
                    <a:close/>
                    <a:moveTo>
                      <a:pt x="51" y="8"/>
                    </a:moveTo>
                    <a:cubicBezTo>
                      <a:pt x="52" y="7"/>
                      <a:pt x="53" y="7"/>
                      <a:pt x="54" y="6"/>
                    </a:cubicBezTo>
                    <a:cubicBezTo>
                      <a:pt x="54" y="6"/>
                      <a:pt x="53" y="8"/>
                      <a:pt x="52" y="8"/>
                    </a:cubicBezTo>
                    <a:cubicBezTo>
                      <a:pt x="51" y="11"/>
                      <a:pt x="49" y="13"/>
                      <a:pt x="48" y="15"/>
                    </a:cubicBezTo>
                    <a:cubicBezTo>
                      <a:pt x="48" y="15"/>
                      <a:pt x="48" y="16"/>
                      <a:pt x="48" y="16"/>
                    </a:cubicBezTo>
                    <a:cubicBezTo>
                      <a:pt x="51" y="13"/>
                      <a:pt x="54" y="9"/>
                      <a:pt x="58" y="7"/>
                    </a:cubicBezTo>
                    <a:cubicBezTo>
                      <a:pt x="59" y="5"/>
                      <a:pt x="59" y="5"/>
                      <a:pt x="58" y="7"/>
                    </a:cubicBezTo>
                    <a:cubicBezTo>
                      <a:pt x="57" y="8"/>
                      <a:pt x="56" y="10"/>
                      <a:pt x="55" y="11"/>
                    </a:cubicBezTo>
                    <a:cubicBezTo>
                      <a:pt x="54" y="12"/>
                      <a:pt x="52" y="14"/>
                      <a:pt x="51" y="16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48" y="16"/>
                      <a:pt x="46" y="16"/>
                      <a:pt x="44" y="16"/>
                    </a:cubicBezTo>
                    <a:cubicBezTo>
                      <a:pt x="46" y="14"/>
                      <a:pt x="49" y="11"/>
                      <a:pt x="51" y="8"/>
                    </a:cubicBezTo>
                    <a:close/>
                    <a:moveTo>
                      <a:pt x="59" y="9"/>
                    </a:moveTo>
                    <a:cubicBezTo>
                      <a:pt x="60" y="8"/>
                      <a:pt x="61" y="7"/>
                      <a:pt x="61" y="7"/>
                    </a:cubicBezTo>
                    <a:cubicBezTo>
                      <a:pt x="61" y="8"/>
                      <a:pt x="61" y="9"/>
                      <a:pt x="60" y="10"/>
                    </a:cubicBezTo>
                    <a:cubicBezTo>
                      <a:pt x="59" y="12"/>
                      <a:pt x="57" y="14"/>
                      <a:pt x="55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54" y="16"/>
                      <a:pt x="52" y="16"/>
                      <a:pt x="51" y="16"/>
                    </a:cubicBezTo>
                    <a:cubicBezTo>
                      <a:pt x="54" y="14"/>
                      <a:pt x="57" y="11"/>
                      <a:pt x="59" y="9"/>
                    </a:cubicBezTo>
                    <a:close/>
                    <a:moveTo>
                      <a:pt x="63" y="9"/>
                    </a:moveTo>
                    <a:cubicBezTo>
                      <a:pt x="64" y="8"/>
                      <a:pt x="66" y="5"/>
                      <a:pt x="65" y="8"/>
                    </a:cubicBezTo>
                    <a:cubicBezTo>
                      <a:pt x="63" y="11"/>
                      <a:pt x="62" y="13"/>
                      <a:pt x="60" y="16"/>
                    </a:cubicBezTo>
                    <a:cubicBezTo>
                      <a:pt x="59" y="16"/>
                      <a:pt x="60" y="16"/>
                      <a:pt x="60" y="16"/>
                    </a:cubicBezTo>
                    <a:cubicBezTo>
                      <a:pt x="61" y="15"/>
                      <a:pt x="61" y="15"/>
                      <a:pt x="62" y="14"/>
                    </a:cubicBezTo>
                    <a:cubicBezTo>
                      <a:pt x="64" y="13"/>
                      <a:pt x="67" y="11"/>
                      <a:pt x="63" y="16"/>
                    </a:cubicBezTo>
                    <a:cubicBezTo>
                      <a:pt x="63" y="16"/>
                      <a:pt x="63" y="16"/>
                      <a:pt x="63" y="16"/>
                    </a:cubicBezTo>
                    <a:cubicBezTo>
                      <a:pt x="64" y="16"/>
                      <a:pt x="65" y="16"/>
                      <a:pt x="66" y="16"/>
                    </a:cubicBezTo>
                    <a:cubicBezTo>
                      <a:pt x="67" y="16"/>
                      <a:pt x="67" y="15"/>
                      <a:pt x="66" y="15"/>
                    </a:cubicBezTo>
                    <a:cubicBezTo>
                      <a:pt x="66" y="15"/>
                      <a:pt x="64" y="16"/>
                      <a:pt x="65" y="15"/>
                    </a:cubicBezTo>
                    <a:cubicBezTo>
                      <a:pt x="66" y="14"/>
                      <a:pt x="66" y="12"/>
                      <a:pt x="67" y="11"/>
                    </a:cubicBezTo>
                    <a:cubicBezTo>
                      <a:pt x="67" y="10"/>
                      <a:pt x="67" y="10"/>
                      <a:pt x="66" y="10"/>
                    </a:cubicBezTo>
                    <a:cubicBezTo>
                      <a:pt x="65" y="11"/>
                      <a:pt x="65" y="11"/>
                      <a:pt x="64" y="12"/>
                    </a:cubicBezTo>
                    <a:cubicBezTo>
                      <a:pt x="63" y="12"/>
                      <a:pt x="60" y="17"/>
                      <a:pt x="62" y="14"/>
                    </a:cubicBezTo>
                    <a:cubicBezTo>
                      <a:pt x="64" y="11"/>
                      <a:pt x="65" y="9"/>
                      <a:pt x="66" y="6"/>
                    </a:cubicBezTo>
                    <a:cubicBezTo>
                      <a:pt x="67" y="6"/>
                      <a:pt x="66" y="6"/>
                      <a:pt x="66" y="5"/>
                    </a:cubicBezTo>
                    <a:cubicBezTo>
                      <a:pt x="67" y="5"/>
                      <a:pt x="67" y="6"/>
                      <a:pt x="67" y="6"/>
                    </a:cubicBezTo>
                    <a:cubicBezTo>
                      <a:pt x="67" y="9"/>
                      <a:pt x="67" y="13"/>
                      <a:pt x="67" y="16"/>
                    </a:cubicBezTo>
                    <a:cubicBezTo>
                      <a:pt x="63" y="16"/>
                      <a:pt x="59" y="16"/>
                      <a:pt x="56" y="16"/>
                    </a:cubicBezTo>
                    <a:cubicBezTo>
                      <a:pt x="59" y="14"/>
                      <a:pt x="61" y="12"/>
                      <a:pt x="63" y="9"/>
                    </a:cubicBezTo>
                    <a:close/>
                    <a:moveTo>
                      <a:pt x="37" y="4"/>
                    </a:moveTo>
                    <a:cubicBezTo>
                      <a:pt x="42" y="4"/>
                      <a:pt x="46" y="4"/>
                      <a:pt x="51" y="4"/>
                    </a:cubicBezTo>
                    <a:cubicBezTo>
                      <a:pt x="49" y="5"/>
                      <a:pt x="47" y="7"/>
                      <a:pt x="45" y="8"/>
                    </a:cubicBezTo>
                    <a:cubicBezTo>
                      <a:pt x="46" y="7"/>
                      <a:pt x="47" y="6"/>
                      <a:pt x="48" y="5"/>
                    </a:cubicBezTo>
                    <a:cubicBezTo>
                      <a:pt x="48" y="5"/>
                      <a:pt x="47" y="4"/>
                      <a:pt x="47" y="4"/>
                    </a:cubicBezTo>
                    <a:cubicBezTo>
                      <a:pt x="43" y="6"/>
                      <a:pt x="40" y="9"/>
                      <a:pt x="37" y="12"/>
                    </a:cubicBezTo>
                    <a:cubicBezTo>
                      <a:pt x="38" y="12"/>
                      <a:pt x="38" y="12"/>
                      <a:pt x="38" y="11"/>
                    </a:cubicBezTo>
                    <a:cubicBezTo>
                      <a:pt x="40" y="9"/>
                      <a:pt x="42" y="7"/>
                      <a:pt x="44" y="4"/>
                    </a:cubicBezTo>
                    <a:cubicBezTo>
                      <a:pt x="44" y="4"/>
                      <a:pt x="44" y="4"/>
                      <a:pt x="43" y="4"/>
                    </a:cubicBezTo>
                    <a:cubicBezTo>
                      <a:pt x="39" y="6"/>
                      <a:pt x="37" y="9"/>
                      <a:pt x="34" y="12"/>
                    </a:cubicBezTo>
                    <a:cubicBezTo>
                      <a:pt x="33" y="12"/>
                      <a:pt x="30" y="16"/>
                      <a:pt x="32" y="13"/>
                    </a:cubicBezTo>
                    <a:cubicBezTo>
                      <a:pt x="34" y="10"/>
                      <a:pt x="36" y="7"/>
                      <a:pt x="38" y="5"/>
                    </a:cubicBezTo>
                    <a:cubicBezTo>
                      <a:pt x="39" y="5"/>
                      <a:pt x="38" y="4"/>
                      <a:pt x="38" y="4"/>
                    </a:cubicBezTo>
                    <a:cubicBezTo>
                      <a:pt x="35" y="6"/>
                      <a:pt x="32" y="9"/>
                      <a:pt x="30" y="11"/>
                    </a:cubicBezTo>
                    <a:cubicBezTo>
                      <a:pt x="29" y="12"/>
                      <a:pt x="23" y="16"/>
                      <a:pt x="26" y="13"/>
                    </a:cubicBezTo>
                    <a:cubicBezTo>
                      <a:pt x="29" y="10"/>
                      <a:pt x="31" y="7"/>
                      <a:pt x="33" y="4"/>
                    </a:cubicBezTo>
                    <a:cubicBezTo>
                      <a:pt x="34" y="4"/>
                      <a:pt x="33" y="4"/>
                      <a:pt x="33" y="4"/>
                    </a:cubicBezTo>
                    <a:cubicBezTo>
                      <a:pt x="30" y="6"/>
                      <a:pt x="27" y="8"/>
                      <a:pt x="25" y="11"/>
                    </a:cubicBezTo>
                    <a:cubicBezTo>
                      <a:pt x="24" y="12"/>
                      <a:pt x="23" y="12"/>
                      <a:pt x="23" y="13"/>
                    </a:cubicBezTo>
                    <a:cubicBezTo>
                      <a:pt x="20" y="15"/>
                      <a:pt x="24" y="11"/>
                      <a:pt x="25" y="10"/>
                    </a:cubicBezTo>
                    <a:cubicBezTo>
                      <a:pt x="26" y="8"/>
                      <a:pt x="28" y="6"/>
                      <a:pt x="30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26" y="6"/>
                      <a:pt x="24" y="9"/>
                      <a:pt x="21" y="11"/>
                    </a:cubicBezTo>
                    <a:cubicBezTo>
                      <a:pt x="20" y="12"/>
                      <a:pt x="19" y="13"/>
                      <a:pt x="18" y="14"/>
                    </a:cubicBezTo>
                    <a:cubicBezTo>
                      <a:pt x="18" y="13"/>
                      <a:pt x="19" y="12"/>
                      <a:pt x="20" y="11"/>
                    </a:cubicBezTo>
                    <a:cubicBezTo>
                      <a:pt x="22" y="8"/>
                      <a:pt x="24" y="6"/>
                      <a:pt x="26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30" y="4"/>
                      <a:pt x="33" y="4"/>
                      <a:pt x="3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0" name="Freeform 165"/>
              <p:cNvSpPr>
                <a:spLocks noEditPoints="1"/>
              </p:cNvSpPr>
              <p:nvPr/>
            </p:nvSpPr>
            <p:spPr bwMode="auto">
              <a:xfrm>
                <a:off x="2482635" y="1255324"/>
                <a:ext cx="34422" cy="33602"/>
              </a:xfrm>
              <a:custGeom>
                <a:avLst/>
                <a:gdLst>
                  <a:gd name="T0" fmla="*/ 10 w 18"/>
                  <a:gd name="T1" fmla="*/ 17 h 17"/>
                  <a:gd name="T2" fmla="*/ 17 w 18"/>
                  <a:gd name="T3" fmla="*/ 7 h 17"/>
                  <a:gd name="T4" fmla="*/ 8 w 18"/>
                  <a:gd name="T5" fmla="*/ 1 h 17"/>
                  <a:gd name="T6" fmla="*/ 8 w 18"/>
                  <a:gd name="T7" fmla="*/ 1 h 17"/>
                  <a:gd name="T8" fmla="*/ 0 w 18"/>
                  <a:gd name="T9" fmla="*/ 9 h 17"/>
                  <a:gd name="T10" fmla="*/ 10 w 18"/>
                  <a:gd name="T11" fmla="*/ 17 h 17"/>
                  <a:gd name="T12" fmla="*/ 10 w 18"/>
                  <a:gd name="T13" fmla="*/ 14 h 17"/>
                  <a:gd name="T14" fmla="*/ 3 w 18"/>
                  <a:gd name="T15" fmla="*/ 9 h 17"/>
                  <a:gd name="T16" fmla="*/ 4 w 18"/>
                  <a:gd name="T17" fmla="*/ 9 h 17"/>
                  <a:gd name="T18" fmla="*/ 10 w 18"/>
                  <a:gd name="T19" fmla="*/ 6 h 17"/>
                  <a:gd name="T20" fmla="*/ 5 w 18"/>
                  <a:gd name="T21" fmla="*/ 11 h 17"/>
                  <a:gd name="T22" fmla="*/ 5 w 18"/>
                  <a:gd name="T23" fmla="*/ 11 h 17"/>
                  <a:gd name="T24" fmla="*/ 11 w 18"/>
                  <a:gd name="T25" fmla="*/ 8 h 17"/>
                  <a:gd name="T26" fmla="*/ 7 w 18"/>
                  <a:gd name="T27" fmla="*/ 12 h 17"/>
                  <a:gd name="T28" fmla="*/ 7 w 18"/>
                  <a:gd name="T29" fmla="*/ 13 h 17"/>
                  <a:gd name="T30" fmla="*/ 13 w 18"/>
                  <a:gd name="T31" fmla="*/ 10 h 17"/>
                  <a:gd name="T32" fmla="*/ 11 w 18"/>
                  <a:gd name="T33" fmla="*/ 13 h 17"/>
                  <a:gd name="T34" fmla="*/ 11 w 18"/>
                  <a:gd name="T35" fmla="*/ 13 h 17"/>
                  <a:gd name="T36" fmla="*/ 10 w 18"/>
                  <a:gd name="T37" fmla="*/ 14 h 17"/>
                  <a:gd name="T38" fmla="*/ 12 w 18"/>
                  <a:gd name="T39" fmla="*/ 13 h 17"/>
                  <a:gd name="T40" fmla="*/ 14 w 18"/>
                  <a:gd name="T41" fmla="*/ 10 h 17"/>
                  <a:gd name="T42" fmla="*/ 13 w 18"/>
                  <a:gd name="T43" fmla="*/ 9 h 17"/>
                  <a:gd name="T44" fmla="*/ 8 w 18"/>
                  <a:gd name="T45" fmla="*/ 12 h 17"/>
                  <a:gd name="T46" fmla="*/ 12 w 18"/>
                  <a:gd name="T47" fmla="*/ 7 h 17"/>
                  <a:gd name="T48" fmla="*/ 12 w 18"/>
                  <a:gd name="T49" fmla="*/ 6 h 17"/>
                  <a:gd name="T50" fmla="*/ 7 w 18"/>
                  <a:gd name="T51" fmla="*/ 9 h 17"/>
                  <a:gd name="T52" fmla="*/ 11 w 18"/>
                  <a:gd name="T53" fmla="*/ 5 h 17"/>
                  <a:gd name="T54" fmla="*/ 11 w 18"/>
                  <a:gd name="T55" fmla="*/ 5 h 17"/>
                  <a:gd name="T56" fmla="*/ 6 w 18"/>
                  <a:gd name="T57" fmla="*/ 7 h 17"/>
                  <a:gd name="T58" fmla="*/ 10 w 18"/>
                  <a:gd name="T59" fmla="*/ 4 h 17"/>
                  <a:gd name="T60" fmla="*/ 12 w 18"/>
                  <a:gd name="T61" fmla="*/ 13 h 17"/>
                  <a:gd name="T62" fmla="*/ 7 w 18"/>
                  <a:gd name="T63" fmla="*/ 4 h 17"/>
                  <a:gd name="T64" fmla="*/ 4 w 18"/>
                  <a:gd name="T65" fmla="*/ 5 h 17"/>
                  <a:gd name="T66" fmla="*/ 7 w 18"/>
                  <a:gd name="T67" fmla="*/ 4 h 17"/>
                  <a:gd name="T68" fmla="*/ 4 w 18"/>
                  <a:gd name="T69" fmla="*/ 5 h 17"/>
                  <a:gd name="T70" fmla="*/ 5 w 18"/>
                  <a:gd name="T71" fmla="*/ 6 h 17"/>
                  <a:gd name="T72" fmla="*/ 9 w 18"/>
                  <a:gd name="T73" fmla="*/ 4 h 17"/>
                  <a:gd name="T74" fmla="*/ 3 w 18"/>
                  <a:gd name="T75" fmla="*/ 8 h 17"/>
                  <a:gd name="T76" fmla="*/ 3 w 18"/>
                  <a:gd name="T77" fmla="*/ 9 h 17"/>
                  <a:gd name="T78" fmla="*/ 4 w 18"/>
                  <a:gd name="T79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8" h="17">
                    <a:moveTo>
                      <a:pt x="10" y="17"/>
                    </a:moveTo>
                    <a:cubicBezTo>
                      <a:pt x="15" y="16"/>
                      <a:pt x="18" y="12"/>
                      <a:pt x="17" y="7"/>
                    </a:cubicBezTo>
                    <a:cubicBezTo>
                      <a:pt x="16" y="3"/>
                      <a:pt x="12" y="0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3" y="1"/>
                      <a:pt x="0" y="4"/>
                      <a:pt x="0" y="9"/>
                    </a:cubicBezTo>
                    <a:cubicBezTo>
                      <a:pt x="1" y="14"/>
                      <a:pt x="6" y="17"/>
                      <a:pt x="10" y="17"/>
                    </a:cubicBezTo>
                    <a:close/>
                    <a:moveTo>
                      <a:pt x="10" y="14"/>
                    </a:moveTo>
                    <a:cubicBezTo>
                      <a:pt x="7" y="14"/>
                      <a:pt x="4" y="12"/>
                      <a:pt x="3" y="9"/>
                    </a:cubicBezTo>
                    <a:cubicBezTo>
                      <a:pt x="3" y="9"/>
                      <a:pt x="3" y="9"/>
                      <a:pt x="4" y="9"/>
                    </a:cubicBezTo>
                    <a:cubicBezTo>
                      <a:pt x="6" y="8"/>
                      <a:pt x="8" y="7"/>
                      <a:pt x="10" y="6"/>
                    </a:cubicBezTo>
                    <a:cubicBezTo>
                      <a:pt x="8" y="8"/>
                      <a:pt x="6" y="9"/>
                      <a:pt x="5" y="11"/>
                    </a:cubicBezTo>
                    <a:cubicBezTo>
                      <a:pt x="4" y="11"/>
                      <a:pt x="5" y="12"/>
                      <a:pt x="5" y="11"/>
                    </a:cubicBezTo>
                    <a:cubicBezTo>
                      <a:pt x="7" y="10"/>
                      <a:pt x="9" y="9"/>
                      <a:pt x="11" y="8"/>
                    </a:cubicBezTo>
                    <a:cubicBezTo>
                      <a:pt x="10" y="9"/>
                      <a:pt x="8" y="11"/>
                      <a:pt x="7" y="12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9" y="12"/>
                      <a:pt x="11" y="11"/>
                      <a:pt x="13" y="10"/>
                    </a:cubicBezTo>
                    <a:cubicBezTo>
                      <a:pt x="12" y="11"/>
                      <a:pt x="12" y="12"/>
                      <a:pt x="11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3"/>
                      <a:pt x="10" y="14"/>
                      <a:pt x="10" y="14"/>
                    </a:cubicBezTo>
                    <a:close/>
                    <a:moveTo>
                      <a:pt x="12" y="13"/>
                    </a:moveTo>
                    <a:cubicBezTo>
                      <a:pt x="12" y="12"/>
                      <a:pt x="13" y="11"/>
                      <a:pt x="14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2" y="10"/>
                      <a:pt x="10" y="11"/>
                      <a:pt x="8" y="12"/>
                    </a:cubicBezTo>
                    <a:cubicBezTo>
                      <a:pt x="10" y="10"/>
                      <a:pt x="11" y="9"/>
                      <a:pt x="12" y="7"/>
                    </a:cubicBezTo>
                    <a:cubicBezTo>
                      <a:pt x="13" y="7"/>
                      <a:pt x="12" y="6"/>
                      <a:pt x="12" y="6"/>
                    </a:cubicBezTo>
                    <a:cubicBezTo>
                      <a:pt x="10" y="7"/>
                      <a:pt x="9" y="8"/>
                      <a:pt x="7" y="9"/>
                    </a:cubicBezTo>
                    <a:cubicBezTo>
                      <a:pt x="9" y="8"/>
                      <a:pt x="10" y="7"/>
                      <a:pt x="11" y="5"/>
                    </a:cubicBezTo>
                    <a:cubicBezTo>
                      <a:pt x="12" y="5"/>
                      <a:pt x="11" y="4"/>
                      <a:pt x="11" y="5"/>
                    </a:cubicBezTo>
                    <a:cubicBezTo>
                      <a:pt x="9" y="5"/>
                      <a:pt x="8" y="6"/>
                      <a:pt x="6" y="7"/>
                    </a:cubicBezTo>
                    <a:cubicBezTo>
                      <a:pt x="7" y="6"/>
                      <a:pt x="9" y="5"/>
                      <a:pt x="10" y="4"/>
                    </a:cubicBezTo>
                    <a:cubicBezTo>
                      <a:pt x="15" y="4"/>
                      <a:pt x="16" y="11"/>
                      <a:pt x="12" y="13"/>
                    </a:cubicBezTo>
                    <a:close/>
                    <a:moveTo>
                      <a:pt x="7" y="4"/>
                    </a:moveTo>
                    <a:cubicBezTo>
                      <a:pt x="6" y="4"/>
                      <a:pt x="5" y="5"/>
                      <a:pt x="4" y="5"/>
                    </a:cubicBezTo>
                    <a:cubicBezTo>
                      <a:pt x="5" y="4"/>
                      <a:pt x="6" y="4"/>
                      <a:pt x="7" y="4"/>
                    </a:cubicBezTo>
                    <a:close/>
                    <a:moveTo>
                      <a:pt x="4" y="5"/>
                    </a:moveTo>
                    <a:cubicBezTo>
                      <a:pt x="4" y="6"/>
                      <a:pt x="4" y="6"/>
                      <a:pt x="5" y="6"/>
                    </a:cubicBezTo>
                    <a:cubicBezTo>
                      <a:pt x="6" y="5"/>
                      <a:pt x="7" y="4"/>
                      <a:pt x="9" y="4"/>
                    </a:cubicBezTo>
                    <a:cubicBezTo>
                      <a:pt x="7" y="5"/>
                      <a:pt x="5" y="7"/>
                      <a:pt x="3" y="8"/>
                    </a:cubicBezTo>
                    <a:cubicBezTo>
                      <a:pt x="3" y="8"/>
                      <a:pt x="3" y="8"/>
                      <a:pt x="3" y="9"/>
                    </a:cubicBezTo>
                    <a:cubicBezTo>
                      <a:pt x="3" y="7"/>
                      <a:pt x="3" y="6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1" name="Freeform 182"/>
              <p:cNvSpPr>
                <a:spLocks noEditPoints="1"/>
              </p:cNvSpPr>
              <p:nvPr/>
            </p:nvSpPr>
            <p:spPr bwMode="auto">
              <a:xfrm>
                <a:off x="2935644" y="1271771"/>
                <a:ext cx="104904" cy="97528"/>
              </a:xfrm>
              <a:custGeom>
                <a:avLst/>
                <a:gdLst>
                  <a:gd name="T0" fmla="*/ 43 w 54"/>
                  <a:gd name="T1" fmla="*/ 0 h 50"/>
                  <a:gd name="T2" fmla="*/ 13 w 54"/>
                  <a:gd name="T3" fmla="*/ 1 h 50"/>
                  <a:gd name="T4" fmla="*/ 12 w 54"/>
                  <a:gd name="T5" fmla="*/ 0 h 50"/>
                  <a:gd name="T6" fmla="*/ 16 w 54"/>
                  <a:gd name="T7" fmla="*/ 26 h 50"/>
                  <a:gd name="T8" fmla="*/ 11 w 54"/>
                  <a:gd name="T9" fmla="*/ 49 h 50"/>
                  <a:gd name="T10" fmla="*/ 40 w 54"/>
                  <a:gd name="T11" fmla="*/ 49 h 50"/>
                  <a:gd name="T12" fmla="*/ 52 w 54"/>
                  <a:gd name="T13" fmla="*/ 38 h 50"/>
                  <a:gd name="T14" fmla="*/ 53 w 54"/>
                  <a:gd name="T15" fmla="*/ 11 h 50"/>
                  <a:gd name="T16" fmla="*/ 39 w 54"/>
                  <a:gd name="T17" fmla="*/ 44 h 50"/>
                  <a:gd name="T18" fmla="*/ 37 w 54"/>
                  <a:gd name="T19" fmla="*/ 42 h 50"/>
                  <a:gd name="T20" fmla="*/ 35 w 54"/>
                  <a:gd name="T21" fmla="*/ 39 h 50"/>
                  <a:gd name="T22" fmla="*/ 33 w 54"/>
                  <a:gd name="T23" fmla="*/ 37 h 50"/>
                  <a:gd name="T24" fmla="*/ 33 w 54"/>
                  <a:gd name="T25" fmla="*/ 37 h 50"/>
                  <a:gd name="T26" fmla="*/ 32 w 54"/>
                  <a:gd name="T27" fmla="*/ 36 h 50"/>
                  <a:gd name="T28" fmla="*/ 36 w 54"/>
                  <a:gd name="T29" fmla="*/ 26 h 50"/>
                  <a:gd name="T30" fmla="*/ 44 w 54"/>
                  <a:gd name="T31" fmla="*/ 41 h 50"/>
                  <a:gd name="T32" fmla="*/ 40 w 54"/>
                  <a:gd name="T33" fmla="*/ 41 h 50"/>
                  <a:gd name="T34" fmla="*/ 43 w 54"/>
                  <a:gd name="T35" fmla="*/ 33 h 50"/>
                  <a:gd name="T36" fmla="*/ 41 w 54"/>
                  <a:gd name="T37" fmla="*/ 30 h 50"/>
                  <a:gd name="T38" fmla="*/ 44 w 54"/>
                  <a:gd name="T39" fmla="*/ 41 h 50"/>
                  <a:gd name="T40" fmla="*/ 38 w 54"/>
                  <a:gd name="T41" fmla="*/ 27 h 50"/>
                  <a:gd name="T42" fmla="*/ 37 w 54"/>
                  <a:gd name="T43" fmla="*/ 25 h 50"/>
                  <a:gd name="T44" fmla="*/ 36 w 54"/>
                  <a:gd name="T45" fmla="*/ 25 h 50"/>
                  <a:gd name="T46" fmla="*/ 36 w 54"/>
                  <a:gd name="T47" fmla="*/ 23 h 50"/>
                  <a:gd name="T48" fmla="*/ 37 w 54"/>
                  <a:gd name="T49" fmla="*/ 17 h 50"/>
                  <a:gd name="T50" fmla="*/ 28 w 54"/>
                  <a:gd name="T51" fmla="*/ 26 h 50"/>
                  <a:gd name="T52" fmla="*/ 14 w 54"/>
                  <a:gd name="T53" fmla="*/ 32 h 50"/>
                  <a:gd name="T54" fmla="*/ 22 w 54"/>
                  <a:gd name="T55" fmla="*/ 26 h 50"/>
                  <a:gd name="T56" fmla="*/ 19 w 54"/>
                  <a:gd name="T57" fmla="*/ 16 h 50"/>
                  <a:gd name="T58" fmla="*/ 18 w 54"/>
                  <a:gd name="T59" fmla="*/ 12 h 50"/>
                  <a:gd name="T60" fmla="*/ 14 w 54"/>
                  <a:gd name="T61" fmla="*/ 8 h 50"/>
                  <a:gd name="T62" fmla="*/ 10 w 54"/>
                  <a:gd name="T63" fmla="*/ 15 h 50"/>
                  <a:gd name="T64" fmla="*/ 10 w 54"/>
                  <a:gd name="T65" fmla="*/ 8 h 50"/>
                  <a:gd name="T66" fmla="*/ 12 w 54"/>
                  <a:gd name="T67" fmla="*/ 4 h 50"/>
                  <a:gd name="T68" fmla="*/ 16 w 54"/>
                  <a:gd name="T69" fmla="*/ 10 h 50"/>
                  <a:gd name="T70" fmla="*/ 15 w 54"/>
                  <a:gd name="T71" fmla="*/ 7 h 50"/>
                  <a:gd name="T72" fmla="*/ 11 w 54"/>
                  <a:gd name="T73" fmla="*/ 15 h 50"/>
                  <a:gd name="T74" fmla="*/ 20 w 54"/>
                  <a:gd name="T75" fmla="*/ 14 h 50"/>
                  <a:gd name="T76" fmla="*/ 22 w 54"/>
                  <a:gd name="T77" fmla="*/ 15 h 50"/>
                  <a:gd name="T78" fmla="*/ 22 w 54"/>
                  <a:gd name="T79" fmla="*/ 16 h 50"/>
                  <a:gd name="T80" fmla="*/ 22 w 54"/>
                  <a:gd name="T81" fmla="*/ 16 h 50"/>
                  <a:gd name="T82" fmla="*/ 43 w 54"/>
                  <a:gd name="T83" fmla="*/ 4 h 50"/>
                  <a:gd name="T84" fmla="*/ 22 w 54"/>
                  <a:gd name="T85" fmla="*/ 22 h 50"/>
                  <a:gd name="T86" fmla="*/ 26 w 54"/>
                  <a:gd name="T87" fmla="*/ 18 h 50"/>
                  <a:gd name="T88" fmla="*/ 19 w 54"/>
                  <a:gd name="T89" fmla="*/ 26 h 50"/>
                  <a:gd name="T90" fmla="*/ 28 w 54"/>
                  <a:gd name="T91" fmla="*/ 18 h 50"/>
                  <a:gd name="T92" fmla="*/ 45 w 54"/>
                  <a:gd name="T93" fmla="*/ 5 h 50"/>
                  <a:gd name="T94" fmla="*/ 39 w 54"/>
                  <a:gd name="T95" fmla="*/ 11 h 50"/>
                  <a:gd name="T96" fmla="*/ 19 w 54"/>
                  <a:gd name="T97" fmla="*/ 25 h 50"/>
                  <a:gd name="T98" fmla="*/ 18 w 54"/>
                  <a:gd name="T99" fmla="*/ 24 h 50"/>
                  <a:gd name="T100" fmla="*/ 19 w 54"/>
                  <a:gd name="T101" fmla="*/ 36 h 50"/>
                  <a:gd name="T102" fmla="*/ 14 w 54"/>
                  <a:gd name="T103" fmla="*/ 41 h 50"/>
                  <a:gd name="T104" fmla="*/ 27 w 54"/>
                  <a:gd name="T105" fmla="*/ 24 h 50"/>
                  <a:gd name="T106" fmla="*/ 25 w 54"/>
                  <a:gd name="T107" fmla="*/ 24 h 50"/>
                  <a:gd name="T108" fmla="*/ 20 w 54"/>
                  <a:gd name="T109" fmla="*/ 17 h 50"/>
                  <a:gd name="T110" fmla="*/ 12 w 54"/>
                  <a:gd name="T111" fmla="*/ 46 h 50"/>
                  <a:gd name="T112" fmla="*/ 43 w 54"/>
                  <a:gd name="T113" fmla="*/ 16 h 50"/>
                  <a:gd name="T114" fmla="*/ 26 w 54"/>
                  <a:gd name="T115" fmla="*/ 32 h 50"/>
                  <a:gd name="T116" fmla="*/ 41 w 54"/>
                  <a:gd name="T117" fmla="*/ 4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4" h="50">
                    <a:moveTo>
                      <a:pt x="53" y="9"/>
                    </a:moveTo>
                    <a:cubicBezTo>
                      <a:pt x="50" y="6"/>
                      <a:pt x="47" y="4"/>
                      <a:pt x="44" y="0"/>
                    </a:cubicBezTo>
                    <a:cubicBezTo>
                      <a:pt x="44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2" y="0"/>
                      <a:pt x="42" y="0"/>
                    </a:cubicBezTo>
                    <a:cubicBezTo>
                      <a:pt x="36" y="4"/>
                      <a:pt x="31" y="10"/>
                      <a:pt x="26" y="15"/>
                    </a:cubicBezTo>
                    <a:cubicBezTo>
                      <a:pt x="22" y="10"/>
                      <a:pt x="18" y="5"/>
                      <a:pt x="13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8" y="3"/>
                      <a:pt x="5" y="6"/>
                      <a:pt x="1" y="8"/>
                    </a:cubicBezTo>
                    <a:cubicBezTo>
                      <a:pt x="1" y="8"/>
                      <a:pt x="0" y="9"/>
                      <a:pt x="0" y="9"/>
                    </a:cubicBezTo>
                    <a:cubicBezTo>
                      <a:pt x="0" y="9"/>
                      <a:pt x="0" y="10"/>
                      <a:pt x="1" y="10"/>
                    </a:cubicBezTo>
                    <a:cubicBezTo>
                      <a:pt x="6" y="15"/>
                      <a:pt x="11" y="21"/>
                      <a:pt x="16" y="26"/>
                    </a:cubicBezTo>
                    <a:cubicBezTo>
                      <a:pt x="12" y="31"/>
                      <a:pt x="6" y="35"/>
                      <a:pt x="2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1"/>
                      <a:pt x="2" y="41"/>
                      <a:pt x="2" y="42"/>
                    </a:cubicBezTo>
                    <a:cubicBezTo>
                      <a:pt x="5" y="45"/>
                      <a:pt x="8" y="47"/>
                      <a:pt x="11" y="49"/>
                    </a:cubicBezTo>
                    <a:cubicBezTo>
                      <a:pt x="12" y="49"/>
                      <a:pt x="12" y="49"/>
                      <a:pt x="12" y="49"/>
                    </a:cubicBezTo>
                    <a:cubicBezTo>
                      <a:pt x="12" y="50"/>
                      <a:pt x="13" y="50"/>
                      <a:pt x="13" y="49"/>
                    </a:cubicBezTo>
                    <a:cubicBezTo>
                      <a:pt x="18" y="44"/>
                      <a:pt x="23" y="40"/>
                      <a:pt x="27" y="35"/>
                    </a:cubicBezTo>
                    <a:cubicBezTo>
                      <a:pt x="32" y="40"/>
                      <a:pt x="35" y="45"/>
                      <a:pt x="40" y="49"/>
                    </a:cubicBezTo>
                    <a:cubicBezTo>
                      <a:pt x="41" y="49"/>
                      <a:pt x="41" y="49"/>
                      <a:pt x="41" y="49"/>
                    </a:cubicBezTo>
                    <a:cubicBezTo>
                      <a:pt x="41" y="50"/>
                      <a:pt x="42" y="50"/>
                      <a:pt x="43" y="49"/>
                    </a:cubicBezTo>
                    <a:cubicBezTo>
                      <a:pt x="46" y="46"/>
                      <a:pt x="50" y="43"/>
                      <a:pt x="52" y="39"/>
                    </a:cubicBezTo>
                    <a:cubicBezTo>
                      <a:pt x="53" y="39"/>
                      <a:pt x="53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48" y="33"/>
                      <a:pt x="44" y="28"/>
                      <a:pt x="39" y="23"/>
                    </a:cubicBezTo>
                    <a:cubicBezTo>
                      <a:pt x="44" y="20"/>
                      <a:pt x="48" y="16"/>
                      <a:pt x="53" y="12"/>
                    </a:cubicBezTo>
                    <a:cubicBezTo>
                      <a:pt x="53" y="12"/>
                      <a:pt x="53" y="11"/>
                      <a:pt x="53" y="11"/>
                    </a:cubicBezTo>
                    <a:cubicBezTo>
                      <a:pt x="54" y="10"/>
                      <a:pt x="54" y="10"/>
                      <a:pt x="53" y="9"/>
                    </a:cubicBezTo>
                    <a:close/>
                    <a:moveTo>
                      <a:pt x="40" y="45"/>
                    </a:moveTo>
                    <a:cubicBezTo>
                      <a:pt x="40" y="45"/>
                      <a:pt x="40" y="45"/>
                      <a:pt x="40" y="45"/>
                    </a:cubicBezTo>
                    <a:cubicBezTo>
                      <a:pt x="40" y="45"/>
                      <a:pt x="39" y="44"/>
                      <a:pt x="39" y="44"/>
                    </a:cubicBezTo>
                    <a:cubicBezTo>
                      <a:pt x="40" y="43"/>
                      <a:pt x="41" y="42"/>
                      <a:pt x="42" y="41"/>
                    </a:cubicBezTo>
                    <a:cubicBezTo>
                      <a:pt x="43" y="40"/>
                      <a:pt x="45" y="39"/>
                      <a:pt x="46" y="38"/>
                    </a:cubicBezTo>
                    <a:cubicBezTo>
                      <a:pt x="44" y="40"/>
                      <a:pt x="42" y="43"/>
                      <a:pt x="40" y="45"/>
                    </a:cubicBezTo>
                    <a:close/>
                    <a:moveTo>
                      <a:pt x="37" y="42"/>
                    </a:moveTo>
                    <a:cubicBezTo>
                      <a:pt x="39" y="40"/>
                      <a:pt x="42" y="38"/>
                      <a:pt x="44" y="36"/>
                    </a:cubicBezTo>
                    <a:cubicBezTo>
                      <a:pt x="41" y="38"/>
                      <a:pt x="40" y="40"/>
                      <a:pt x="38" y="43"/>
                    </a:cubicBezTo>
                    <a:cubicBezTo>
                      <a:pt x="38" y="43"/>
                      <a:pt x="37" y="42"/>
                      <a:pt x="37" y="42"/>
                    </a:cubicBezTo>
                    <a:close/>
                    <a:moveTo>
                      <a:pt x="35" y="39"/>
                    </a:moveTo>
                    <a:cubicBezTo>
                      <a:pt x="37" y="38"/>
                      <a:pt x="40" y="36"/>
                      <a:pt x="41" y="34"/>
                    </a:cubicBezTo>
                    <a:cubicBezTo>
                      <a:pt x="39" y="37"/>
                      <a:pt x="38" y="38"/>
                      <a:pt x="36" y="41"/>
                    </a:cubicBezTo>
                    <a:cubicBezTo>
                      <a:pt x="36" y="40"/>
                      <a:pt x="36" y="40"/>
                      <a:pt x="35" y="39"/>
                    </a:cubicBezTo>
                    <a:close/>
                    <a:moveTo>
                      <a:pt x="33" y="37"/>
                    </a:moveTo>
                    <a:cubicBezTo>
                      <a:pt x="35" y="35"/>
                      <a:pt x="37" y="33"/>
                      <a:pt x="40" y="31"/>
                    </a:cubicBezTo>
                    <a:cubicBezTo>
                      <a:pt x="40" y="31"/>
                      <a:pt x="38" y="34"/>
                      <a:pt x="38" y="34"/>
                    </a:cubicBezTo>
                    <a:cubicBezTo>
                      <a:pt x="37" y="36"/>
                      <a:pt x="36" y="37"/>
                      <a:pt x="35" y="39"/>
                    </a:cubicBezTo>
                    <a:cubicBezTo>
                      <a:pt x="34" y="38"/>
                      <a:pt x="33" y="37"/>
                      <a:pt x="33" y="37"/>
                    </a:cubicBezTo>
                    <a:close/>
                    <a:moveTo>
                      <a:pt x="30" y="34"/>
                    </a:moveTo>
                    <a:cubicBezTo>
                      <a:pt x="33" y="33"/>
                      <a:pt x="35" y="31"/>
                      <a:pt x="37" y="29"/>
                    </a:cubicBezTo>
                    <a:cubicBezTo>
                      <a:pt x="36" y="30"/>
                      <a:pt x="35" y="32"/>
                      <a:pt x="35" y="33"/>
                    </a:cubicBezTo>
                    <a:cubicBezTo>
                      <a:pt x="34" y="34"/>
                      <a:pt x="33" y="35"/>
                      <a:pt x="32" y="36"/>
                    </a:cubicBezTo>
                    <a:cubicBezTo>
                      <a:pt x="32" y="35"/>
                      <a:pt x="31" y="35"/>
                      <a:pt x="30" y="34"/>
                    </a:cubicBezTo>
                    <a:close/>
                    <a:moveTo>
                      <a:pt x="28" y="32"/>
                    </a:moveTo>
                    <a:cubicBezTo>
                      <a:pt x="28" y="32"/>
                      <a:pt x="28" y="32"/>
                      <a:pt x="28" y="32"/>
                    </a:cubicBezTo>
                    <a:cubicBezTo>
                      <a:pt x="31" y="30"/>
                      <a:pt x="33" y="28"/>
                      <a:pt x="36" y="26"/>
                    </a:cubicBezTo>
                    <a:cubicBezTo>
                      <a:pt x="35" y="27"/>
                      <a:pt x="34" y="29"/>
                      <a:pt x="32" y="30"/>
                    </a:cubicBezTo>
                    <a:cubicBezTo>
                      <a:pt x="31" y="31"/>
                      <a:pt x="30" y="32"/>
                      <a:pt x="30" y="33"/>
                    </a:cubicBezTo>
                    <a:cubicBezTo>
                      <a:pt x="29" y="33"/>
                      <a:pt x="29" y="33"/>
                      <a:pt x="28" y="32"/>
                    </a:cubicBezTo>
                    <a:close/>
                    <a:moveTo>
                      <a:pt x="44" y="41"/>
                    </a:moveTo>
                    <a:cubicBezTo>
                      <a:pt x="45" y="40"/>
                      <a:pt x="46" y="39"/>
                      <a:pt x="48" y="38"/>
                    </a:cubicBezTo>
                    <a:cubicBezTo>
                      <a:pt x="48" y="37"/>
                      <a:pt x="48" y="37"/>
                      <a:pt x="47" y="37"/>
                    </a:cubicBezTo>
                    <a:cubicBezTo>
                      <a:pt x="45" y="38"/>
                      <a:pt x="43" y="39"/>
                      <a:pt x="41" y="41"/>
                    </a:cubicBezTo>
                    <a:cubicBezTo>
                      <a:pt x="41" y="41"/>
                      <a:pt x="39" y="44"/>
                      <a:pt x="40" y="41"/>
                    </a:cubicBezTo>
                    <a:cubicBezTo>
                      <a:pt x="42" y="39"/>
                      <a:pt x="43" y="37"/>
                      <a:pt x="45" y="35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1" y="36"/>
                      <a:pt x="39" y="38"/>
                      <a:pt x="36" y="41"/>
                    </a:cubicBezTo>
                    <a:cubicBezTo>
                      <a:pt x="38" y="39"/>
                      <a:pt x="41" y="36"/>
                      <a:pt x="43" y="33"/>
                    </a:cubicBezTo>
                    <a:cubicBezTo>
                      <a:pt x="43" y="32"/>
                      <a:pt x="43" y="32"/>
                      <a:pt x="43" y="32"/>
                    </a:cubicBezTo>
                    <a:cubicBezTo>
                      <a:pt x="41" y="34"/>
                      <a:pt x="39" y="35"/>
                      <a:pt x="37" y="37"/>
                    </a:cubicBezTo>
                    <a:cubicBezTo>
                      <a:pt x="34" y="40"/>
                      <a:pt x="37" y="36"/>
                      <a:pt x="38" y="36"/>
                    </a:cubicBezTo>
                    <a:cubicBezTo>
                      <a:pt x="39" y="34"/>
                      <a:pt x="40" y="32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4" y="33"/>
                      <a:pt x="46" y="36"/>
                      <a:pt x="49" y="39"/>
                    </a:cubicBezTo>
                    <a:cubicBezTo>
                      <a:pt x="47" y="40"/>
                      <a:pt x="45" y="41"/>
                      <a:pt x="44" y="42"/>
                    </a:cubicBezTo>
                    <a:cubicBezTo>
                      <a:pt x="39" y="46"/>
                      <a:pt x="43" y="42"/>
                      <a:pt x="44" y="41"/>
                    </a:cubicBezTo>
                    <a:close/>
                    <a:moveTo>
                      <a:pt x="41" y="30"/>
                    </a:moveTo>
                    <a:cubicBezTo>
                      <a:pt x="39" y="31"/>
                      <a:pt x="38" y="32"/>
                      <a:pt x="36" y="33"/>
                    </a:cubicBezTo>
                    <a:cubicBezTo>
                      <a:pt x="34" y="35"/>
                      <a:pt x="31" y="38"/>
                      <a:pt x="34" y="35"/>
                    </a:cubicBezTo>
                    <a:cubicBezTo>
                      <a:pt x="36" y="33"/>
                      <a:pt x="38" y="30"/>
                      <a:pt x="38" y="27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36" y="29"/>
                      <a:pt x="34" y="31"/>
                      <a:pt x="32" y="32"/>
                    </a:cubicBezTo>
                    <a:cubicBezTo>
                      <a:pt x="29" y="34"/>
                      <a:pt x="31" y="33"/>
                      <a:pt x="32" y="32"/>
                    </a:cubicBezTo>
                    <a:cubicBezTo>
                      <a:pt x="34" y="30"/>
                      <a:pt x="36" y="28"/>
                      <a:pt x="37" y="25"/>
                    </a:cubicBezTo>
                    <a:cubicBezTo>
                      <a:pt x="38" y="27"/>
                      <a:pt x="40" y="28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lose/>
                    <a:moveTo>
                      <a:pt x="36" y="25"/>
                    </a:moveTo>
                    <a:cubicBezTo>
                      <a:pt x="36" y="25"/>
                      <a:pt x="36" y="25"/>
                      <a:pt x="36" y="25"/>
                    </a:cubicBezTo>
                    <a:cubicBezTo>
                      <a:pt x="34" y="27"/>
                      <a:pt x="31" y="29"/>
                      <a:pt x="29" y="31"/>
                    </a:cubicBezTo>
                    <a:cubicBezTo>
                      <a:pt x="29" y="31"/>
                      <a:pt x="29" y="31"/>
                      <a:pt x="29" y="30"/>
                    </a:cubicBezTo>
                    <a:cubicBezTo>
                      <a:pt x="31" y="29"/>
                      <a:pt x="32" y="27"/>
                      <a:pt x="34" y="25"/>
                    </a:cubicBezTo>
                    <a:cubicBezTo>
                      <a:pt x="34" y="25"/>
                      <a:pt x="35" y="24"/>
                      <a:pt x="36" y="23"/>
                    </a:cubicBezTo>
                    <a:cubicBezTo>
                      <a:pt x="36" y="24"/>
                      <a:pt x="36" y="24"/>
                      <a:pt x="36" y="25"/>
                    </a:cubicBezTo>
                    <a:close/>
                    <a:moveTo>
                      <a:pt x="8" y="43"/>
                    </a:moveTo>
                    <a:cubicBezTo>
                      <a:pt x="13" y="37"/>
                      <a:pt x="20" y="33"/>
                      <a:pt x="25" y="27"/>
                    </a:cubicBezTo>
                    <a:cubicBezTo>
                      <a:pt x="29" y="23"/>
                      <a:pt x="33" y="20"/>
                      <a:pt x="37" y="17"/>
                    </a:cubicBezTo>
                    <a:cubicBezTo>
                      <a:pt x="40" y="15"/>
                      <a:pt x="42" y="12"/>
                      <a:pt x="45" y="10"/>
                    </a:cubicBezTo>
                    <a:cubicBezTo>
                      <a:pt x="48" y="7"/>
                      <a:pt x="43" y="12"/>
                      <a:pt x="43" y="12"/>
                    </a:cubicBezTo>
                    <a:cubicBezTo>
                      <a:pt x="41" y="14"/>
                      <a:pt x="39" y="15"/>
                      <a:pt x="38" y="17"/>
                    </a:cubicBezTo>
                    <a:cubicBezTo>
                      <a:pt x="35" y="20"/>
                      <a:pt x="31" y="23"/>
                      <a:pt x="28" y="26"/>
                    </a:cubicBezTo>
                    <a:cubicBezTo>
                      <a:pt x="21" y="32"/>
                      <a:pt x="15" y="38"/>
                      <a:pt x="10" y="45"/>
                    </a:cubicBezTo>
                    <a:cubicBezTo>
                      <a:pt x="9" y="44"/>
                      <a:pt x="8" y="43"/>
                      <a:pt x="8" y="43"/>
                    </a:cubicBezTo>
                    <a:close/>
                    <a:moveTo>
                      <a:pt x="6" y="41"/>
                    </a:moveTo>
                    <a:cubicBezTo>
                      <a:pt x="8" y="38"/>
                      <a:pt x="11" y="35"/>
                      <a:pt x="14" y="32"/>
                    </a:cubicBezTo>
                    <a:cubicBezTo>
                      <a:pt x="15" y="32"/>
                      <a:pt x="15" y="31"/>
                      <a:pt x="16" y="31"/>
                    </a:cubicBezTo>
                    <a:cubicBezTo>
                      <a:pt x="19" y="28"/>
                      <a:pt x="22" y="25"/>
                      <a:pt x="25" y="23"/>
                    </a:cubicBezTo>
                    <a:cubicBezTo>
                      <a:pt x="27" y="20"/>
                      <a:pt x="30" y="19"/>
                      <a:pt x="32" y="17"/>
                    </a:cubicBezTo>
                    <a:cubicBezTo>
                      <a:pt x="29" y="20"/>
                      <a:pt x="25" y="23"/>
                      <a:pt x="22" y="26"/>
                    </a:cubicBezTo>
                    <a:cubicBezTo>
                      <a:pt x="17" y="32"/>
                      <a:pt x="10" y="36"/>
                      <a:pt x="7" y="42"/>
                    </a:cubicBezTo>
                    <a:cubicBezTo>
                      <a:pt x="6" y="42"/>
                      <a:pt x="6" y="41"/>
                      <a:pt x="6" y="41"/>
                    </a:cubicBezTo>
                    <a:close/>
                    <a:moveTo>
                      <a:pt x="12" y="18"/>
                    </a:moveTo>
                    <a:cubicBezTo>
                      <a:pt x="14" y="17"/>
                      <a:pt x="16" y="17"/>
                      <a:pt x="19" y="16"/>
                    </a:cubicBezTo>
                    <a:cubicBezTo>
                      <a:pt x="17" y="17"/>
                      <a:pt x="15" y="18"/>
                      <a:pt x="13" y="19"/>
                    </a:cubicBezTo>
                    <a:cubicBezTo>
                      <a:pt x="13" y="19"/>
                      <a:pt x="12" y="18"/>
                      <a:pt x="12" y="18"/>
                    </a:cubicBezTo>
                    <a:close/>
                    <a:moveTo>
                      <a:pt x="11" y="16"/>
                    </a:moveTo>
                    <a:cubicBezTo>
                      <a:pt x="13" y="15"/>
                      <a:pt x="16" y="14"/>
                      <a:pt x="18" y="12"/>
                    </a:cubicBezTo>
                    <a:cubicBezTo>
                      <a:pt x="16" y="14"/>
                      <a:pt x="13" y="15"/>
                      <a:pt x="11" y="17"/>
                    </a:cubicBezTo>
                    <a:cubicBezTo>
                      <a:pt x="11" y="17"/>
                      <a:pt x="11" y="17"/>
                      <a:pt x="11" y="16"/>
                    </a:cubicBezTo>
                    <a:close/>
                    <a:moveTo>
                      <a:pt x="7" y="13"/>
                    </a:moveTo>
                    <a:cubicBezTo>
                      <a:pt x="9" y="11"/>
                      <a:pt x="12" y="10"/>
                      <a:pt x="14" y="8"/>
                    </a:cubicBezTo>
                    <a:cubicBezTo>
                      <a:pt x="12" y="10"/>
                      <a:pt x="10" y="11"/>
                      <a:pt x="9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11" y="13"/>
                      <a:pt x="13" y="12"/>
                      <a:pt x="15" y="11"/>
                    </a:cubicBezTo>
                    <a:cubicBezTo>
                      <a:pt x="13" y="12"/>
                      <a:pt x="11" y="14"/>
                      <a:pt x="10" y="15"/>
                    </a:cubicBezTo>
                    <a:cubicBezTo>
                      <a:pt x="9" y="14"/>
                      <a:pt x="8" y="13"/>
                      <a:pt x="7" y="13"/>
                    </a:cubicBezTo>
                    <a:close/>
                    <a:moveTo>
                      <a:pt x="5" y="10"/>
                    </a:moveTo>
                    <a:cubicBezTo>
                      <a:pt x="7" y="9"/>
                      <a:pt x="9" y="8"/>
                      <a:pt x="11" y="7"/>
                    </a:cubicBezTo>
                    <a:cubicBezTo>
                      <a:pt x="10" y="7"/>
                      <a:pt x="10" y="7"/>
                      <a:pt x="10" y="8"/>
                    </a:cubicBezTo>
                    <a:cubicBezTo>
                      <a:pt x="9" y="9"/>
                      <a:pt x="8" y="10"/>
                      <a:pt x="6" y="12"/>
                    </a:cubicBezTo>
                    <a:cubicBezTo>
                      <a:pt x="6" y="11"/>
                      <a:pt x="6" y="11"/>
                      <a:pt x="5" y="10"/>
                    </a:cubicBezTo>
                    <a:close/>
                    <a:moveTo>
                      <a:pt x="4" y="10"/>
                    </a:moveTo>
                    <a:cubicBezTo>
                      <a:pt x="7" y="8"/>
                      <a:pt x="9" y="5"/>
                      <a:pt x="12" y="4"/>
                    </a:cubicBezTo>
                    <a:cubicBezTo>
                      <a:pt x="12" y="4"/>
                      <a:pt x="13" y="4"/>
                      <a:pt x="13" y="5"/>
                    </a:cubicBezTo>
                    <a:cubicBezTo>
                      <a:pt x="10" y="6"/>
                      <a:pt x="7" y="8"/>
                      <a:pt x="5" y="10"/>
                    </a:cubicBezTo>
                    <a:cubicBezTo>
                      <a:pt x="4" y="10"/>
                      <a:pt x="4" y="10"/>
                      <a:pt x="4" y="10"/>
                    </a:cubicBezTo>
                    <a:close/>
                    <a:moveTo>
                      <a:pt x="16" y="10"/>
                    </a:moveTo>
                    <a:cubicBezTo>
                      <a:pt x="14" y="10"/>
                      <a:pt x="13" y="11"/>
                      <a:pt x="11" y="12"/>
                    </a:cubicBezTo>
                    <a:cubicBezTo>
                      <a:pt x="11" y="12"/>
                      <a:pt x="11" y="11"/>
                      <a:pt x="12" y="11"/>
                    </a:cubicBezTo>
                    <a:cubicBezTo>
                      <a:pt x="13" y="10"/>
                      <a:pt x="14" y="9"/>
                      <a:pt x="15" y="8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2" y="8"/>
                      <a:pt x="10" y="10"/>
                      <a:pt x="7" y="12"/>
                    </a:cubicBezTo>
                    <a:cubicBezTo>
                      <a:pt x="9" y="10"/>
                      <a:pt x="11" y="7"/>
                      <a:pt x="14" y="5"/>
                    </a:cubicBezTo>
                    <a:cubicBezTo>
                      <a:pt x="15" y="7"/>
                      <a:pt x="17" y="9"/>
                      <a:pt x="19" y="11"/>
                    </a:cubicBezTo>
                    <a:cubicBezTo>
                      <a:pt x="16" y="13"/>
                      <a:pt x="14" y="14"/>
                      <a:pt x="11" y="15"/>
                    </a:cubicBezTo>
                    <a:cubicBezTo>
                      <a:pt x="12" y="15"/>
                      <a:pt x="15" y="11"/>
                      <a:pt x="17" y="10"/>
                    </a:cubicBezTo>
                    <a:cubicBezTo>
                      <a:pt x="17" y="10"/>
                      <a:pt x="16" y="9"/>
                      <a:pt x="16" y="10"/>
                    </a:cubicBezTo>
                    <a:close/>
                    <a:moveTo>
                      <a:pt x="20" y="15"/>
                    </a:moveTo>
                    <a:cubicBezTo>
                      <a:pt x="20" y="15"/>
                      <a:pt x="20" y="14"/>
                      <a:pt x="20" y="14"/>
                    </a:cubicBezTo>
                    <a:cubicBezTo>
                      <a:pt x="18" y="15"/>
                      <a:pt x="16" y="16"/>
                      <a:pt x="14" y="17"/>
                    </a:cubicBezTo>
                    <a:cubicBezTo>
                      <a:pt x="10" y="18"/>
                      <a:pt x="14" y="16"/>
                      <a:pt x="15" y="16"/>
                    </a:cubicBezTo>
                    <a:cubicBezTo>
                      <a:pt x="17" y="14"/>
                      <a:pt x="18" y="13"/>
                      <a:pt x="19" y="12"/>
                    </a:cubicBezTo>
                    <a:cubicBezTo>
                      <a:pt x="20" y="13"/>
                      <a:pt x="21" y="14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19" y="17"/>
                      <a:pt x="16" y="18"/>
                      <a:pt x="14" y="20"/>
                    </a:cubicBezTo>
                    <a:cubicBezTo>
                      <a:pt x="15" y="19"/>
                      <a:pt x="18" y="17"/>
                      <a:pt x="20" y="15"/>
                    </a:cubicBezTo>
                    <a:close/>
                    <a:moveTo>
                      <a:pt x="22" y="16"/>
                    </a:move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6"/>
                      <a:pt x="23" y="17"/>
                      <a:pt x="24" y="17"/>
                    </a:cubicBezTo>
                    <a:cubicBezTo>
                      <a:pt x="22" y="19"/>
                      <a:pt x="19" y="20"/>
                      <a:pt x="17" y="21"/>
                    </a:cubicBezTo>
                    <a:cubicBezTo>
                      <a:pt x="19" y="20"/>
                      <a:pt x="21" y="18"/>
                      <a:pt x="22" y="16"/>
                    </a:cubicBezTo>
                    <a:close/>
                    <a:moveTo>
                      <a:pt x="27" y="18"/>
                    </a:moveTo>
                    <a:cubicBezTo>
                      <a:pt x="32" y="13"/>
                      <a:pt x="37" y="8"/>
                      <a:pt x="43" y="3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38" y="9"/>
                      <a:pt x="32" y="14"/>
                      <a:pt x="27" y="18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5" y="20"/>
                      <a:pt x="24" y="20"/>
                      <a:pt x="24" y="20"/>
                    </a:cubicBezTo>
                    <a:cubicBezTo>
                      <a:pt x="23" y="21"/>
                      <a:pt x="23" y="22"/>
                      <a:pt x="22" y="22"/>
                    </a:cubicBezTo>
                    <a:cubicBezTo>
                      <a:pt x="21" y="23"/>
                      <a:pt x="19" y="24"/>
                      <a:pt x="19" y="24"/>
                    </a:cubicBezTo>
                    <a:cubicBezTo>
                      <a:pt x="20" y="22"/>
                      <a:pt x="23" y="20"/>
                      <a:pt x="24" y="18"/>
                    </a:cubicBezTo>
                    <a:cubicBezTo>
                      <a:pt x="24" y="18"/>
                      <a:pt x="25" y="18"/>
                      <a:pt x="25" y="18"/>
                    </a:cubicBezTo>
                    <a:cubicBezTo>
                      <a:pt x="25" y="19"/>
                      <a:pt x="26" y="19"/>
                      <a:pt x="26" y="18"/>
                    </a:cubicBezTo>
                    <a:cubicBezTo>
                      <a:pt x="26" y="18"/>
                      <a:pt x="27" y="18"/>
                      <a:pt x="27" y="18"/>
                    </a:cubicBezTo>
                    <a:close/>
                    <a:moveTo>
                      <a:pt x="36" y="12"/>
                    </a:moveTo>
                    <a:cubicBezTo>
                      <a:pt x="33" y="15"/>
                      <a:pt x="30" y="17"/>
                      <a:pt x="27" y="20"/>
                    </a:cubicBezTo>
                    <a:cubicBezTo>
                      <a:pt x="24" y="22"/>
                      <a:pt x="22" y="24"/>
                      <a:pt x="19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20" y="25"/>
                      <a:pt x="21" y="24"/>
                      <a:pt x="22" y="24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4" y="22"/>
                      <a:pt x="26" y="20"/>
                      <a:pt x="28" y="18"/>
                    </a:cubicBezTo>
                    <a:cubicBezTo>
                      <a:pt x="30" y="17"/>
                      <a:pt x="31" y="16"/>
                      <a:pt x="33" y="15"/>
                    </a:cubicBezTo>
                    <a:cubicBezTo>
                      <a:pt x="37" y="12"/>
                      <a:pt x="40" y="8"/>
                      <a:pt x="44" y="5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4" y="5"/>
                      <a:pt x="44" y="5"/>
                      <a:pt x="45" y="5"/>
                    </a:cubicBezTo>
                    <a:cubicBezTo>
                      <a:pt x="41" y="7"/>
                      <a:pt x="39" y="10"/>
                      <a:pt x="36" y="12"/>
                    </a:cubicBezTo>
                    <a:close/>
                    <a:moveTo>
                      <a:pt x="42" y="8"/>
                    </a:moveTo>
                    <a:cubicBezTo>
                      <a:pt x="41" y="9"/>
                      <a:pt x="40" y="10"/>
                      <a:pt x="38" y="12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40" y="10"/>
                      <a:pt x="46" y="4"/>
                      <a:pt x="42" y="8"/>
                    </a:cubicBezTo>
                    <a:close/>
                    <a:moveTo>
                      <a:pt x="19" y="25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lose/>
                    <a:moveTo>
                      <a:pt x="23" y="18"/>
                    </a:moveTo>
                    <a:cubicBezTo>
                      <a:pt x="21" y="20"/>
                      <a:pt x="19" y="22"/>
                      <a:pt x="18" y="24"/>
                    </a:cubicBezTo>
                    <a:cubicBezTo>
                      <a:pt x="17" y="24"/>
                      <a:pt x="17" y="23"/>
                      <a:pt x="16" y="22"/>
                    </a:cubicBezTo>
                    <a:cubicBezTo>
                      <a:pt x="19" y="21"/>
                      <a:pt x="21" y="20"/>
                      <a:pt x="23" y="18"/>
                    </a:cubicBezTo>
                    <a:close/>
                    <a:moveTo>
                      <a:pt x="14" y="40"/>
                    </a:moveTo>
                    <a:cubicBezTo>
                      <a:pt x="16" y="39"/>
                      <a:pt x="17" y="37"/>
                      <a:pt x="19" y="36"/>
                    </a:cubicBezTo>
                    <a:cubicBezTo>
                      <a:pt x="22" y="32"/>
                      <a:pt x="25" y="29"/>
                      <a:pt x="28" y="26"/>
                    </a:cubicBezTo>
                    <a:cubicBezTo>
                      <a:pt x="35" y="20"/>
                      <a:pt x="42" y="14"/>
                      <a:pt x="47" y="8"/>
                    </a:cubicBezTo>
                    <a:cubicBezTo>
                      <a:pt x="48" y="8"/>
                      <a:pt x="49" y="9"/>
                      <a:pt x="50" y="10"/>
                    </a:cubicBezTo>
                    <a:cubicBezTo>
                      <a:pt x="37" y="19"/>
                      <a:pt x="25" y="30"/>
                      <a:pt x="14" y="41"/>
                    </a:cubicBezTo>
                    <a:cubicBezTo>
                      <a:pt x="14" y="41"/>
                      <a:pt x="14" y="40"/>
                      <a:pt x="14" y="40"/>
                    </a:cubicBezTo>
                    <a:close/>
                    <a:moveTo>
                      <a:pt x="47" y="7"/>
                    </a:moveTo>
                    <a:cubicBezTo>
                      <a:pt x="44" y="9"/>
                      <a:pt x="42" y="12"/>
                      <a:pt x="39" y="14"/>
                    </a:cubicBezTo>
                    <a:cubicBezTo>
                      <a:pt x="35" y="18"/>
                      <a:pt x="30" y="20"/>
                      <a:pt x="27" y="24"/>
                    </a:cubicBezTo>
                    <a:cubicBezTo>
                      <a:pt x="24" y="27"/>
                      <a:pt x="22" y="30"/>
                      <a:pt x="18" y="32"/>
                    </a:cubicBezTo>
                    <a:cubicBezTo>
                      <a:pt x="15" y="35"/>
                      <a:pt x="11" y="38"/>
                      <a:pt x="7" y="42"/>
                    </a:cubicBezTo>
                    <a:cubicBezTo>
                      <a:pt x="9" y="40"/>
                      <a:pt x="12" y="36"/>
                      <a:pt x="15" y="34"/>
                    </a:cubicBezTo>
                    <a:cubicBezTo>
                      <a:pt x="19" y="31"/>
                      <a:pt x="22" y="28"/>
                      <a:pt x="25" y="24"/>
                    </a:cubicBezTo>
                    <a:cubicBezTo>
                      <a:pt x="31" y="18"/>
                      <a:pt x="39" y="13"/>
                      <a:pt x="45" y="6"/>
                    </a:cubicBezTo>
                    <a:cubicBezTo>
                      <a:pt x="46" y="6"/>
                      <a:pt x="46" y="7"/>
                      <a:pt x="47" y="7"/>
                    </a:cubicBezTo>
                    <a:close/>
                    <a:moveTo>
                      <a:pt x="14" y="20"/>
                    </a:moveTo>
                    <a:cubicBezTo>
                      <a:pt x="16" y="19"/>
                      <a:pt x="18" y="18"/>
                      <a:pt x="20" y="17"/>
                    </a:cubicBezTo>
                    <a:cubicBezTo>
                      <a:pt x="23" y="16"/>
                      <a:pt x="19" y="18"/>
                      <a:pt x="19" y="19"/>
                    </a:cubicBezTo>
                    <a:cubicBezTo>
                      <a:pt x="18" y="20"/>
                      <a:pt x="17" y="21"/>
                      <a:pt x="16" y="22"/>
                    </a:cubicBezTo>
                    <a:cubicBezTo>
                      <a:pt x="15" y="21"/>
                      <a:pt x="15" y="21"/>
                      <a:pt x="14" y="20"/>
                    </a:cubicBezTo>
                    <a:close/>
                    <a:moveTo>
                      <a:pt x="12" y="46"/>
                    </a:moveTo>
                    <a:cubicBezTo>
                      <a:pt x="11" y="46"/>
                      <a:pt x="11" y="45"/>
                      <a:pt x="10" y="45"/>
                    </a:cubicBezTo>
                    <a:cubicBezTo>
                      <a:pt x="11" y="45"/>
                      <a:pt x="11" y="44"/>
                      <a:pt x="11" y="44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22" y="34"/>
                      <a:pt x="32" y="25"/>
                      <a:pt x="43" y="16"/>
                    </a:cubicBezTo>
                    <a:cubicBezTo>
                      <a:pt x="44" y="15"/>
                      <a:pt x="46" y="13"/>
                      <a:pt x="48" y="12"/>
                    </a:cubicBezTo>
                    <a:cubicBezTo>
                      <a:pt x="45" y="14"/>
                      <a:pt x="43" y="16"/>
                      <a:pt x="40" y="18"/>
                    </a:cubicBezTo>
                    <a:cubicBezTo>
                      <a:pt x="35" y="22"/>
                      <a:pt x="31" y="27"/>
                      <a:pt x="27" y="32"/>
                    </a:cubicBezTo>
                    <a:cubicBezTo>
                      <a:pt x="27" y="32"/>
                      <a:pt x="26" y="32"/>
                      <a:pt x="26" y="32"/>
                    </a:cubicBezTo>
                    <a:cubicBezTo>
                      <a:pt x="22" y="37"/>
                      <a:pt x="16" y="41"/>
                      <a:pt x="12" y="46"/>
                    </a:cubicBezTo>
                    <a:close/>
                    <a:moveTo>
                      <a:pt x="41" y="46"/>
                    </a:moveTo>
                    <a:cubicBezTo>
                      <a:pt x="41" y="46"/>
                      <a:pt x="41" y="46"/>
                      <a:pt x="41" y="45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43" y="44"/>
                      <a:pt x="46" y="42"/>
                      <a:pt x="48" y="40"/>
                    </a:cubicBezTo>
                    <a:cubicBezTo>
                      <a:pt x="46" y="42"/>
                      <a:pt x="44" y="44"/>
                      <a:pt x="41" y="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2" name="Freeform 188"/>
              <p:cNvSpPr>
                <a:spLocks noEditPoints="1"/>
              </p:cNvSpPr>
              <p:nvPr/>
            </p:nvSpPr>
            <p:spPr bwMode="auto">
              <a:xfrm>
                <a:off x="1828715" y="1712233"/>
                <a:ext cx="102445" cy="96709"/>
              </a:xfrm>
              <a:custGeom>
                <a:avLst/>
                <a:gdLst>
                  <a:gd name="T0" fmla="*/ 43 w 53"/>
                  <a:gd name="T1" fmla="*/ 0 h 50"/>
                  <a:gd name="T2" fmla="*/ 13 w 53"/>
                  <a:gd name="T3" fmla="*/ 1 h 50"/>
                  <a:gd name="T4" fmla="*/ 11 w 53"/>
                  <a:gd name="T5" fmla="*/ 0 h 50"/>
                  <a:gd name="T6" fmla="*/ 16 w 53"/>
                  <a:gd name="T7" fmla="*/ 26 h 50"/>
                  <a:gd name="T8" fmla="*/ 11 w 53"/>
                  <a:gd name="T9" fmla="*/ 49 h 50"/>
                  <a:gd name="T10" fmla="*/ 40 w 53"/>
                  <a:gd name="T11" fmla="*/ 49 h 50"/>
                  <a:gd name="T12" fmla="*/ 52 w 53"/>
                  <a:gd name="T13" fmla="*/ 38 h 50"/>
                  <a:gd name="T14" fmla="*/ 53 w 53"/>
                  <a:gd name="T15" fmla="*/ 11 h 50"/>
                  <a:gd name="T16" fmla="*/ 39 w 53"/>
                  <a:gd name="T17" fmla="*/ 44 h 50"/>
                  <a:gd name="T18" fmla="*/ 37 w 53"/>
                  <a:gd name="T19" fmla="*/ 41 h 50"/>
                  <a:gd name="T20" fmla="*/ 35 w 53"/>
                  <a:gd name="T21" fmla="*/ 39 h 50"/>
                  <a:gd name="T22" fmla="*/ 33 w 53"/>
                  <a:gd name="T23" fmla="*/ 37 h 50"/>
                  <a:gd name="T24" fmla="*/ 33 w 53"/>
                  <a:gd name="T25" fmla="*/ 37 h 50"/>
                  <a:gd name="T26" fmla="*/ 32 w 53"/>
                  <a:gd name="T27" fmla="*/ 36 h 50"/>
                  <a:gd name="T28" fmla="*/ 35 w 53"/>
                  <a:gd name="T29" fmla="*/ 26 h 50"/>
                  <a:gd name="T30" fmla="*/ 44 w 53"/>
                  <a:gd name="T31" fmla="*/ 41 h 50"/>
                  <a:gd name="T32" fmla="*/ 40 w 53"/>
                  <a:gd name="T33" fmla="*/ 41 h 50"/>
                  <a:gd name="T34" fmla="*/ 43 w 53"/>
                  <a:gd name="T35" fmla="*/ 33 h 50"/>
                  <a:gd name="T36" fmla="*/ 41 w 53"/>
                  <a:gd name="T37" fmla="*/ 30 h 50"/>
                  <a:gd name="T38" fmla="*/ 44 w 53"/>
                  <a:gd name="T39" fmla="*/ 41 h 50"/>
                  <a:gd name="T40" fmla="*/ 38 w 53"/>
                  <a:gd name="T41" fmla="*/ 27 h 50"/>
                  <a:gd name="T42" fmla="*/ 37 w 53"/>
                  <a:gd name="T43" fmla="*/ 25 h 50"/>
                  <a:gd name="T44" fmla="*/ 36 w 53"/>
                  <a:gd name="T45" fmla="*/ 25 h 50"/>
                  <a:gd name="T46" fmla="*/ 35 w 53"/>
                  <a:gd name="T47" fmla="*/ 23 h 50"/>
                  <a:gd name="T48" fmla="*/ 36 w 53"/>
                  <a:gd name="T49" fmla="*/ 17 h 50"/>
                  <a:gd name="T50" fmla="*/ 28 w 53"/>
                  <a:gd name="T51" fmla="*/ 26 h 50"/>
                  <a:gd name="T52" fmla="*/ 14 w 53"/>
                  <a:gd name="T53" fmla="*/ 32 h 50"/>
                  <a:gd name="T54" fmla="*/ 22 w 53"/>
                  <a:gd name="T55" fmla="*/ 26 h 50"/>
                  <a:gd name="T56" fmla="*/ 18 w 53"/>
                  <a:gd name="T57" fmla="*/ 16 h 50"/>
                  <a:gd name="T58" fmla="*/ 18 w 53"/>
                  <a:gd name="T59" fmla="*/ 12 h 50"/>
                  <a:gd name="T60" fmla="*/ 13 w 53"/>
                  <a:gd name="T61" fmla="*/ 8 h 50"/>
                  <a:gd name="T62" fmla="*/ 9 w 53"/>
                  <a:gd name="T63" fmla="*/ 15 h 50"/>
                  <a:gd name="T64" fmla="*/ 10 w 53"/>
                  <a:gd name="T65" fmla="*/ 8 h 50"/>
                  <a:gd name="T66" fmla="*/ 12 w 53"/>
                  <a:gd name="T67" fmla="*/ 3 h 50"/>
                  <a:gd name="T68" fmla="*/ 16 w 53"/>
                  <a:gd name="T69" fmla="*/ 9 h 50"/>
                  <a:gd name="T70" fmla="*/ 14 w 53"/>
                  <a:gd name="T71" fmla="*/ 7 h 50"/>
                  <a:gd name="T72" fmla="*/ 11 w 53"/>
                  <a:gd name="T73" fmla="*/ 15 h 50"/>
                  <a:gd name="T74" fmla="*/ 19 w 53"/>
                  <a:gd name="T75" fmla="*/ 14 h 50"/>
                  <a:gd name="T76" fmla="*/ 22 w 53"/>
                  <a:gd name="T77" fmla="*/ 15 h 50"/>
                  <a:gd name="T78" fmla="*/ 22 w 53"/>
                  <a:gd name="T79" fmla="*/ 16 h 50"/>
                  <a:gd name="T80" fmla="*/ 22 w 53"/>
                  <a:gd name="T81" fmla="*/ 16 h 50"/>
                  <a:gd name="T82" fmla="*/ 43 w 53"/>
                  <a:gd name="T83" fmla="*/ 4 h 50"/>
                  <a:gd name="T84" fmla="*/ 22 w 53"/>
                  <a:gd name="T85" fmla="*/ 22 h 50"/>
                  <a:gd name="T86" fmla="*/ 26 w 53"/>
                  <a:gd name="T87" fmla="*/ 18 h 50"/>
                  <a:gd name="T88" fmla="*/ 19 w 53"/>
                  <a:gd name="T89" fmla="*/ 26 h 50"/>
                  <a:gd name="T90" fmla="*/ 28 w 53"/>
                  <a:gd name="T91" fmla="*/ 18 h 50"/>
                  <a:gd name="T92" fmla="*/ 44 w 53"/>
                  <a:gd name="T93" fmla="*/ 5 h 50"/>
                  <a:gd name="T94" fmla="*/ 39 w 53"/>
                  <a:gd name="T95" fmla="*/ 11 h 50"/>
                  <a:gd name="T96" fmla="*/ 19 w 53"/>
                  <a:gd name="T97" fmla="*/ 25 h 50"/>
                  <a:gd name="T98" fmla="*/ 18 w 53"/>
                  <a:gd name="T99" fmla="*/ 24 h 50"/>
                  <a:gd name="T100" fmla="*/ 18 w 53"/>
                  <a:gd name="T101" fmla="*/ 35 h 50"/>
                  <a:gd name="T102" fmla="*/ 14 w 53"/>
                  <a:gd name="T103" fmla="*/ 41 h 50"/>
                  <a:gd name="T104" fmla="*/ 27 w 53"/>
                  <a:gd name="T105" fmla="*/ 24 h 50"/>
                  <a:gd name="T106" fmla="*/ 25 w 53"/>
                  <a:gd name="T107" fmla="*/ 24 h 50"/>
                  <a:gd name="T108" fmla="*/ 19 w 53"/>
                  <a:gd name="T109" fmla="*/ 17 h 50"/>
                  <a:gd name="T110" fmla="*/ 12 w 53"/>
                  <a:gd name="T111" fmla="*/ 46 h 50"/>
                  <a:gd name="T112" fmla="*/ 42 w 53"/>
                  <a:gd name="T113" fmla="*/ 16 h 50"/>
                  <a:gd name="T114" fmla="*/ 26 w 53"/>
                  <a:gd name="T115" fmla="*/ 32 h 50"/>
                  <a:gd name="T116" fmla="*/ 40 w 53"/>
                  <a:gd name="T117" fmla="*/ 4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3" h="50">
                    <a:moveTo>
                      <a:pt x="53" y="9"/>
                    </a:moveTo>
                    <a:cubicBezTo>
                      <a:pt x="50" y="6"/>
                      <a:pt x="46" y="4"/>
                      <a:pt x="44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36" y="4"/>
                      <a:pt x="31" y="10"/>
                      <a:pt x="26" y="15"/>
                    </a:cubicBezTo>
                    <a:cubicBezTo>
                      <a:pt x="21" y="10"/>
                      <a:pt x="17" y="5"/>
                      <a:pt x="13" y="1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1" y="0"/>
                    </a:cubicBezTo>
                    <a:cubicBezTo>
                      <a:pt x="8" y="3"/>
                      <a:pt x="5" y="6"/>
                      <a:pt x="1" y="8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6" y="15"/>
                      <a:pt x="10" y="21"/>
                      <a:pt x="16" y="26"/>
                    </a:cubicBezTo>
                    <a:cubicBezTo>
                      <a:pt x="11" y="31"/>
                      <a:pt x="6" y="35"/>
                      <a:pt x="2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1"/>
                      <a:pt x="2" y="41"/>
                      <a:pt x="2" y="42"/>
                    </a:cubicBezTo>
                    <a:cubicBezTo>
                      <a:pt x="5" y="45"/>
                      <a:pt x="8" y="47"/>
                      <a:pt x="11" y="49"/>
                    </a:cubicBezTo>
                    <a:cubicBezTo>
                      <a:pt x="11" y="49"/>
                      <a:pt x="11" y="49"/>
                      <a:pt x="12" y="49"/>
                    </a:cubicBezTo>
                    <a:cubicBezTo>
                      <a:pt x="12" y="50"/>
                      <a:pt x="12" y="50"/>
                      <a:pt x="13" y="49"/>
                    </a:cubicBezTo>
                    <a:cubicBezTo>
                      <a:pt x="17" y="44"/>
                      <a:pt x="22" y="40"/>
                      <a:pt x="27" y="35"/>
                    </a:cubicBezTo>
                    <a:cubicBezTo>
                      <a:pt x="32" y="39"/>
                      <a:pt x="35" y="45"/>
                      <a:pt x="40" y="49"/>
                    </a:cubicBezTo>
                    <a:cubicBezTo>
                      <a:pt x="40" y="49"/>
                      <a:pt x="40" y="49"/>
                      <a:pt x="41" y="49"/>
                    </a:cubicBezTo>
                    <a:cubicBezTo>
                      <a:pt x="41" y="50"/>
                      <a:pt x="42" y="50"/>
                      <a:pt x="42" y="49"/>
                    </a:cubicBezTo>
                    <a:cubicBezTo>
                      <a:pt x="46" y="46"/>
                      <a:pt x="50" y="43"/>
                      <a:pt x="52" y="39"/>
                    </a:cubicBezTo>
                    <a:cubicBezTo>
                      <a:pt x="53" y="39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47" y="33"/>
                      <a:pt x="43" y="28"/>
                      <a:pt x="39" y="23"/>
                    </a:cubicBezTo>
                    <a:cubicBezTo>
                      <a:pt x="44" y="20"/>
                      <a:pt x="48" y="16"/>
                      <a:pt x="53" y="12"/>
                    </a:cubicBezTo>
                    <a:cubicBezTo>
                      <a:pt x="53" y="12"/>
                      <a:pt x="53" y="11"/>
                      <a:pt x="53" y="11"/>
                    </a:cubicBezTo>
                    <a:cubicBezTo>
                      <a:pt x="53" y="10"/>
                      <a:pt x="53" y="10"/>
                      <a:pt x="53" y="9"/>
                    </a:cubicBezTo>
                    <a:close/>
                    <a:moveTo>
                      <a:pt x="40" y="45"/>
                    </a:moveTo>
                    <a:cubicBezTo>
                      <a:pt x="40" y="45"/>
                      <a:pt x="40" y="45"/>
                      <a:pt x="40" y="45"/>
                    </a:cubicBezTo>
                    <a:cubicBezTo>
                      <a:pt x="40" y="45"/>
                      <a:pt x="39" y="44"/>
                      <a:pt x="39" y="44"/>
                    </a:cubicBezTo>
                    <a:cubicBezTo>
                      <a:pt x="40" y="43"/>
                      <a:pt x="41" y="42"/>
                      <a:pt x="42" y="41"/>
                    </a:cubicBezTo>
                    <a:cubicBezTo>
                      <a:pt x="43" y="40"/>
                      <a:pt x="45" y="39"/>
                      <a:pt x="46" y="38"/>
                    </a:cubicBezTo>
                    <a:cubicBezTo>
                      <a:pt x="44" y="40"/>
                      <a:pt x="42" y="43"/>
                      <a:pt x="40" y="45"/>
                    </a:cubicBezTo>
                    <a:close/>
                    <a:moveTo>
                      <a:pt x="37" y="41"/>
                    </a:moveTo>
                    <a:cubicBezTo>
                      <a:pt x="39" y="39"/>
                      <a:pt x="42" y="38"/>
                      <a:pt x="43" y="36"/>
                    </a:cubicBezTo>
                    <a:cubicBezTo>
                      <a:pt x="41" y="38"/>
                      <a:pt x="40" y="40"/>
                      <a:pt x="38" y="43"/>
                    </a:cubicBezTo>
                    <a:cubicBezTo>
                      <a:pt x="38" y="43"/>
                      <a:pt x="37" y="42"/>
                      <a:pt x="37" y="41"/>
                    </a:cubicBezTo>
                    <a:close/>
                    <a:moveTo>
                      <a:pt x="35" y="39"/>
                    </a:moveTo>
                    <a:cubicBezTo>
                      <a:pt x="37" y="38"/>
                      <a:pt x="40" y="36"/>
                      <a:pt x="41" y="34"/>
                    </a:cubicBezTo>
                    <a:cubicBezTo>
                      <a:pt x="39" y="37"/>
                      <a:pt x="37" y="38"/>
                      <a:pt x="36" y="41"/>
                    </a:cubicBezTo>
                    <a:cubicBezTo>
                      <a:pt x="36" y="40"/>
                      <a:pt x="35" y="40"/>
                      <a:pt x="35" y="39"/>
                    </a:cubicBezTo>
                    <a:close/>
                    <a:moveTo>
                      <a:pt x="33" y="37"/>
                    </a:moveTo>
                    <a:cubicBezTo>
                      <a:pt x="35" y="35"/>
                      <a:pt x="37" y="33"/>
                      <a:pt x="40" y="31"/>
                    </a:cubicBezTo>
                    <a:cubicBezTo>
                      <a:pt x="40" y="31"/>
                      <a:pt x="38" y="34"/>
                      <a:pt x="38" y="34"/>
                    </a:cubicBezTo>
                    <a:cubicBezTo>
                      <a:pt x="37" y="36"/>
                      <a:pt x="36" y="37"/>
                      <a:pt x="34" y="39"/>
                    </a:cubicBezTo>
                    <a:cubicBezTo>
                      <a:pt x="34" y="38"/>
                      <a:pt x="33" y="37"/>
                      <a:pt x="33" y="37"/>
                    </a:cubicBezTo>
                    <a:close/>
                    <a:moveTo>
                      <a:pt x="30" y="34"/>
                    </a:moveTo>
                    <a:cubicBezTo>
                      <a:pt x="33" y="33"/>
                      <a:pt x="35" y="31"/>
                      <a:pt x="37" y="29"/>
                    </a:cubicBezTo>
                    <a:cubicBezTo>
                      <a:pt x="36" y="29"/>
                      <a:pt x="35" y="32"/>
                      <a:pt x="34" y="33"/>
                    </a:cubicBezTo>
                    <a:cubicBezTo>
                      <a:pt x="34" y="34"/>
                      <a:pt x="33" y="35"/>
                      <a:pt x="32" y="36"/>
                    </a:cubicBezTo>
                    <a:cubicBezTo>
                      <a:pt x="31" y="35"/>
                      <a:pt x="31" y="35"/>
                      <a:pt x="30" y="34"/>
                    </a:cubicBezTo>
                    <a:close/>
                    <a:moveTo>
                      <a:pt x="28" y="32"/>
                    </a:moveTo>
                    <a:cubicBezTo>
                      <a:pt x="28" y="32"/>
                      <a:pt x="28" y="32"/>
                      <a:pt x="28" y="32"/>
                    </a:cubicBezTo>
                    <a:cubicBezTo>
                      <a:pt x="30" y="30"/>
                      <a:pt x="33" y="28"/>
                      <a:pt x="35" y="26"/>
                    </a:cubicBezTo>
                    <a:cubicBezTo>
                      <a:pt x="34" y="27"/>
                      <a:pt x="33" y="29"/>
                      <a:pt x="32" y="30"/>
                    </a:cubicBezTo>
                    <a:cubicBezTo>
                      <a:pt x="31" y="31"/>
                      <a:pt x="30" y="32"/>
                      <a:pt x="29" y="33"/>
                    </a:cubicBezTo>
                    <a:cubicBezTo>
                      <a:pt x="29" y="33"/>
                      <a:pt x="28" y="32"/>
                      <a:pt x="28" y="32"/>
                    </a:cubicBezTo>
                    <a:close/>
                    <a:moveTo>
                      <a:pt x="44" y="41"/>
                    </a:moveTo>
                    <a:cubicBezTo>
                      <a:pt x="45" y="40"/>
                      <a:pt x="46" y="39"/>
                      <a:pt x="47" y="38"/>
                    </a:cubicBezTo>
                    <a:cubicBezTo>
                      <a:pt x="48" y="37"/>
                      <a:pt x="47" y="37"/>
                      <a:pt x="47" y="37"/>
                    </a:cubicBezTo>
                    <a:cubicBezTo>
                      <a:pt x="45" y="38"/>
                      <a:pt x="43" y="39"/>
                      <a:pt x="41" y="40"/>
                    </a:cubicBezTo>
                    <a:cubicBezTo>
                      <a:pt x="40" y="41"/>
                      <a:pt x="38" y="44"/>
                      <a:pt x="40" y="41"/>
                    </a:cubicBezTo>
                    <a:cubicBezTo>
                      <a:pt x="41" y="39"/>
                      <a:pt x="43" y="37"/>
                      <a:pt x="45" y="35"/>
                    </a:cubicBezTo>
                    <a:cubicBezTo>
                      <a:pt x="45" y="35"/>
                      <a:pt x="45" y="34"/>
                      <a:pt x="44" y="35"/>
                    </a:cubicBezTo>
                    <a:cubicBezTo>
                      <a:pt x="41" y="36"/>
                      <a:pt x="39" y="38"/>
                      <a:pt x="36" y="41"/>
                    </a:cubicBezTo>
                    <a:cubicBezTo>
                      <a:pt x="38" y="39"/>
                      <a:pt x="41" y="35"/>
                      <a:pt x="43" y="33"/>
                    </a:cubicBezTo>
                    <a:cubicBezTo>
                      <a:pt x="43" y="32"/>
                      <a:pt x="43" y="32"/>
                      <a:pt x="42" y="32"/>
                    </a:cubicBezTo>
                    <a:cubicBezTo>
                      <a:pt x="40" y="34"/>
                      <a:pt x="38" y="35"/>
                      <a:pt x="37" y="37"/>
                    </a:cubicBezTo>
                    <a:cubicBezTo>
                      <a:pt x="34" y="40"/>
                      <a:pt x="37" y="36"/>
                      <a:pt x="38" y="36"/>
                    </a:cubicBezTo>
                    <a:cubicBezTo>
                      <a:pt x="39" y="34"/>
                      <a:pt x="40" y="32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4" y="33"/>
                      <a:pt x="46" y="36"/>
                      <a:pt x="49" y="39"/>
                    </a:cubicBezTo>
                    <a:cubicBezTo>
                      <a:pt x="47" y="40"/>
                      <a:pt x="45" y="41"/>
                      <a:pt x="44" y="42"/>
                    </a:cubicBezTo>
                    <a:cubicBezTo>
                      <a:pt x="39" y="46"/>
                      <a:pt x="43" y="42"/>
                      <a:pt x="44" y="41"/>
                    </a:cubicBezTo>
                    <a:close/>
                    <a:moveTo>
                      <a:pt x="41" y="30"/>
                    </a:moveTo>
                    <a:cubicBezTo>
                      <a:pt x="39" y="31"/>
                      <a:pt x="37" y="32"/>
                      <a:pt x="36" y="33"/>
                    </a:cubicBezTo>
                    <a:cubicBezTo>
                      <a:pt x="34" y="35"/>
                      <a:pt x="31" y="38"/>
                      <a:pt x="34" y="35"/>
                    </a:cubicBezTo>
                    <a:cubicBezTo>
                      <a:pt x="36" y="32"/>
                      <a:pt x="38" y="30"/>
                      <a:pt x="38" y="27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36" y="29"/>
                      <a:pt x="34" y="31"/>
                      <a:pt x="32" y="32"/>
                    </a:cubicBezTo>
                    <a:cubicBezTo>
                      <a:pt x="29" y="34"/>
                      <a:pt x="31" y="33"/>
                      <a:pt x="32" y="32"/>
                    </a:cubicBezTo>
                    <a:cubicBezTo>
                      <a:pt x="34" y="30"/>
                      <a:pt x="36" y="28"/>
                      <a:pt x="37" y="25"/>
                    </a:cubicBezTo>
                    <a:cubicBezTo>
                      <a:pt x="38" y="27"/>
                      <a:pt x="39" y="28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lose/>
                    <a:moveTo>
                      <a:pt x="36" y="25"/>
                    </a:moveTo>
                    <a:cubicBezTo>
                      <a:pt x="36" y="25"/>
                      <a:pt x="36" y="25"/>
                      <a:pt x="36" y="25"/>
                    </a:cubicBezTo>
                    <a:cubicBezTo>
                      <a:pt x="34" y="27"/>
                      <a:pt x="31" y="29"/>
                      <a:pt x="28" y="31"/>
                    </a:cubicBezTo>
                    <a:cubicBezTo>
                      <a:pt x="28" y="31"/>
                      <a:pt x="29" y="30"/>
                      <a:pt x="29" y="30"/>
                    </a:cubicBezTo>
                    <a:cubicBezTo>
                      <a:pt x="30" y="29"/>
                      <a:pt x="32" y="27"/>
                      <a:pt x="33" y="25"/>
                    </a:cubicBezTo>
                    <a:cubicBezTo>
                      <a:pt x="34" y="25"/>
                      <a:pt x="35" y="24"/>
                      <a:pt x="35" y="23"/>
                    </a:cubicBezTo>
                    <a:cubicBezTo>
                      <a:pt x="35" y="24"/>
                      <a:pt x="36" y="24"/>
                      <a:pt x="36" y="25"/>
                    </a:cubicBezTo>
                    <a:close/>
                    <a:moveTo>
                      <a:pt x="7" y="43"/>
                    </a:moveTo>
                    <a:cubicBezTo>
                      <a:pt x="13" y="37"/>
                      <a:pt x="20" y="33"/>
                      <a:pt x="25" y="27"/>
                    </a:cubicBezTo>
                    <a:cubicBezTo>
                      <a:pt x="28" y="23"/>
                      <a:pt x="32" y="20"/>
                      <a:pt x="36" y="17"/>
                    </a:cubicBezTo>
                    <a:cubicBezTo>
                      <a:pt x="39" y="15"/>
                      <a:pt x="42" y="12"/>
                      <a:pt x="45" y="9"/>
                    </a:cubicBezTo>
                    <a:cubicBezTo>
                      <a:pt x="48" y="7"/>
                      <a:pt x="43" y="11"/>
                      <a:pt x="42" y="12"/>
                    </a:cubicBezTo>
                    <a:cubicBezTo>
                      <a:pt x="41" y="14"/>
                      <a:pt x="39" y="15"/>
                      <a:pt x="38" y="17"/>
                    </a:cubicBezTo>
                    <a:cubicBezTo>
                      <a:pt x="34" y="20"/>
                      <a:pt x="31" y="23"/>
                      <a:pt x="28" y="26"/>
                    </a:cubicBezTo>
                    <a:cubicBezTo>
                      <a:pt x="21" y="32"/>
                      <a:pt x="15" y="38"/>
                      <a:pt x="9" y="45"/>
                    </a:cubicBezTo>
                    <a:cubicBezTo>
                      <a:pt x="9" y="44"/>
                      <a:pt x="8" y="43"/>
                      <a:pt x="7" y="43"/>
                    </a:cubicBezTo>
                    <a:close/>
                    <a:moveTo>
                      <a:pt x="5" y="41"/>
                    </a:moveTo>
                    <a:cubicBezTo>
                      <a:pt x="8" y="38"/>
                      <a:pt x="11" y="35"/>
                      <a:pt x="14" y="32"/>
                    </a:cubicBezTo>
                    <a:cubicBezTo>
                      <a:pt x="15" y="32"/>
                      <a:pt x="15" y="31"/>
                      <a:pt x="16" y="30"/>
                    </a:cubicBezTo>
                    <a:cubicBezTo>
                      <a:pt x="19" y="28"/>
                      <a:pt x="21" y="25"/>
                      <a:pt x="24" y="22"/>
                    </a:cubicBezTo>
                    <a:cubicBezTo>
                      <a:pt x="27" y="20"/>
                      <a:pt x="29" y="19"/>
                      <a:pt x="32" y="17"/>
                    </a:cubicBezTo>
                    <a:cubicBezTo>
                      <a:pt x="29" y="20"/>
                      <a:pt x="25" y="23"/>
                      <a:pt x="22" y="26"/>
                    </a:cubicBezTo>
                    <a:cubicBezTo>
                      <a:pt x="17" y="32"/>
                      <a:pt x="10" y="35"/>
                      <a:pt x="7" y="42"/>
                    </a:cubicBezTo>
                    <a:cubicBezTo>
                      <a:pt x="6" y="42"/>
                      <a:pt x="6" y="41"/>
                      <a:pt x="5" y="41"/>
                    </a:cubicBezTo>
                    <a:close/>
                    <a:moveTo>
                      <a:pt x="12" y="18"/>
                    </a:moveTo>
                    <a:cubicBezTo>
                      <a:pt x="14" y="17"/>
                      <a:pt x="16" y="17"/>
                      <a:pt x="18" y="16"/>
                    </a:cubicBezTo>
                    <a:cubicBezTo>
                      <a:pt x="16" y="17"/>
                      <a:pt x="14" y="18"/>
                      <a:pt x="13" y="19"/>
                    </a:cubicBezTo>
                    <a:cubicBezTo>
                      <a:pt x="13" y="19"/>
                      <a:pt x="12" y="18"/>
                      <a:pt x="12" y="18"/>
                    </a:cubicBezTo>
                    <a:close/>
                    <a:moveTo>
                      <a:pt x="10" y="16"/>
                    </a:moveTo>
                    <a:cubicBezTo>
                      <a:pt x="13" y="15"/>
                      <a:pt x="15" y="14"/>
                      <a:pt x="18" y="12"/>
                    </a:cubicBezTo>
                    <a:cubicBezTo>
                      <a:pt x="16" y="14"/>
                      <a:pt x="13" y="15"/>
                      <a:pt x="11" y="17"/>
                    </a:cubicBezTo>
                    <a:cubicBezTo>
                      <a:pt x="11" y="17"/>
                      <a:pt x="11" y="17"/>
                      <a:pt x="10" y="16"/>
                    </a:cubicBezTo>
                    <a:close/>
                    <a:moveTo>
                      <a:pt x="7" y="13"/>
                    </a:moveTo>
                    <a:cubicBezTo>
                      <a:pt x="9" y="11"/>
                      <a:pt x="12" y="10"/>
                      <a:pt x="13" y="8"/>
                    </a:cubicBezTo>
                    <a:cubicBezTo>
                      <a:pt x="12" y="10"/>
                      <a:pt x="10" y="11"/>
                      <a:pt x="8" y="13"/>
                    </a:cubicBezTo>
                    <a:cubicBezTo>
                      <a:pt x="8" y="14"/>
                      <a:pt x="9" y="14"/>
                      <a:pt x="9" y="14"/>
                    </a:cubicBezTo>
                    <a:cubicBezTo>
                      <a:pt x="11" y="13"/>
                      <a:pt x="13" y="12"/>
                      <a:pt x="15" y="11"/>
                    </a:cubicBezTo>
                    <a:cubicBezTo>
                      <a:pt x="13" y="12"/>
                      <a:pt x="11" y="14"/>
                      <a:pt x="9" y="15"/>
                    </a:cubicBezTo>
                    <a:cubicBezTo>
                      <a:pt x="9" y="14"/>
                      <a:pt x="8" y="13"/>
                      <a:pt x="7" y="13"/>
                    </a:cubicBezTo>
                    <a:close/>
                    <a:moveTo>
                      <a:pt x="5" y="10"/>
                    </a:moveTo>
                    <a:cubicBezTo>
                      <a:pt x="7" y="9"/>
                      <a:pt x="8" y="8"/>
                      <a:pt x="10" y="7"/>
                    </a:cubicBezTo>
                    <a:cubicBezTo>
                      <a:pt x="10" y="7"/>
                      <a:pt x="10" y="7"/>
                      <a:pt x="10" y="8"/>
                    </a:cubicBezTo>
                    <a:cubicBezTo>
                      <a:pt x="8" y="9"/>
                      <a:pt x="7" y="10"/>
                      <a:pt x="6" y="12"/>
                    </a:cubicBezTo>
                    <a:cubicBezTo>
                      <a:pt x="6" y="11"/>
                      <a:pt x="5" y="11"/>
                      <a:pt x="5" y="10"/>
                    </a:cubicBezTo>
                    <a:close/>
                    <a:moveTo>
                      <a:pt x="4" y="10"/>
                    </a:moveTo>
                    <a:cubicBezTo>
                      <a:pt x="7" y="8"/>
                      <a:pt x="9" y="5"/>
                      <a:pt x="12" y="3"/>
                    </a:cubicBezTo>
                    <a:cubicBezTo>
                      <a:pt x="12" y="4"/>
                      <a:pt x="13" y="4"/>
                      <a:pt x="13" y="5"/>
                    </a:cubicBezTo>
                    <a:cubicBezTo>
                      <a:pt x="10" y="6"/>
                      <a:pt x="7" y="8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lose/>
                    <a:moveTo>
                      <a:pt x="16" y="9"/>
                    </a:moveTo>
                    <a:cubicBezTo>
                      <a:pt x="14" y="10"/>
                      <a:pt x="13" y="11"/>
                      <a:pt x="11" y="12"/>
                    </a:cubicBezTo>
                    <a:cubicBezTo>
                      <a:pt x="11" y="12"/>
                      <a:pt x="11" y="11"/>
                      <a:pt x="12" y="11"/>
                    </a:cubicBezTo>
                    <a:cubicBezTo>
                      <a:pt x="13" y="10"/>
                      <a:pt x="14" y="9"/>
                      <a:pt x="15" y="8"/>
                    </a:cubicBezTo>
                    <a:cubicBezTo>
                      <a:pt x="15" y="7"/>
                      <a:pt x="15" y="7"/>
                      <a:pt x="14" y="7"/>
                    </a:cubicBezTo>
                    <a:cubicBezTo>
                      <a:pt x="12" y="8"/>
                      <a:pt x="9" y="10"/>
                      <a:pt x="7" y="12"/>
                    </a:cubicBezTo>
                    <a:cubicBezTo>
                      <a:pt x="9" y="10"/>
                      <a:pt x="11" y="7"/>
                      <a:pt x="13" y="5"/>
                    </a:cubicBezTo>
                    <a:cubicBezTo>
                      <a:pt x="15" y="7"/>
                      <a:pt x="17" y="9"/>
                      <a:pt x="18" y="11"/>
                    </a:cubicBezTo>
                    <a:cubicBezTo>
                      <a:pt x="16" y="13"/>
                      <a:pt x="13" y="14"/>
                      <a:pt x="11" y="15"/>
                    </a:cubicBezTo>
                    <a:cubicBezTo>
                      <a:pt x="12" y="15"/>
                      <a:pt x="15" y="11"/>
                      <a:pt x="16" y="10"/>
                    </a:cubicBezTo>
                    <a:cubicBezTo>
                      <a:pt x="17" y="10"/>
                      <a:pt x="16" y="9"/>
                      <a:pt x="16" y="9"/>
                    </a:cubicBezTo>
                    <a:close/>
                    <a:moveTo>
                      <a:pt x="20" y="15"/>
                    </a:moveTo>
                    <a:cubicBezTo>
                      <a:pt x="20" y="15"/>
                      <a:pt x="20" y="14"/>
                      <a:pt x="19" y="14"/>
                    </a:cubicBezTo>
                    <a:cubicBezTo>
                      <a:pt x="17" y="15"/>
                      <a:pt x="16" y="16"/>
                      <a:pt x="14" y="17"/>
                    </a:cubicBezTo>
                    <a:cubicBezTo>
                      <a:pt x="10" y="18"/>
                      <a:pt x="14" y="16"/>
                      <a:pt x="15" y="15"/>
                    </a:cubicBezTo>
                    <a:cubicBezTo>
                      <a:pt x="16" y="14"/>
                      <a:pt x="18" y="13"/>
                      <a:pt x="19" y="12"/>
                    </a:cubicBezTo>
                    <a:cubicBezTo>
                      <a:pt x="20" y="13"/>
                      <a:pt x="21" y="14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19" y="17"/>
                      <a:pt x="16" y="18"/>
                      <a:pt x="13" y="19"/>
                    </a:cubicBezTo>
                    <a:cubicBezTo>
                      <a:pt x="15" y="19"/>
                      <a:pt x="18" y="17"/>
                      <a:pt x="20" y="15"/>
                    </a:cubicBezTo>
                    <a:close/>
                    <a:moveTo>
                      <a:pt x="22" y="16"/>
                    </a:move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6"/>
                      <a:pt x="23" y="17"/>
                      <a:pt x="24" y="17"/>
                    </a:cubicBezTo>
                    <a:cubicBezTo>
                      <a:pt x="21" y="18"/>
                      <a:pt x="18" y="20"/>
                      <a:pt x="17" y="21"/>
                    </a:cubicBezTo>
                    <a:cubicBezTo>
                      <a:pt x="19" y="20"/>
                      <a:pt x="21" y="18"/>
                      <a:pt x="22" y="16"/>
                    </a:cubicBezTo>
                    <a:close/>
                    <a:moveTo>
                      <a:pt x="26" y="18"/>
                    </a:moveTo>
                    <a:cubicBezTo>
                      <a:pt x="32" y="13"/>
                      <a:pt x="37" y="8"/>
                      <a:pt x="42" y="3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37" y="9"/>
                      <a:pt x="32" y="14"/>
                      <a:pt x="26" y="18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5" y="19"/>
                      <a:pt x="24" y="20"/>
                      <a:pt x="24" y="20"/>
                    </a:cubicBezTo>
                    <a:cubicBezTo>
                      <a:pt x="23" y="21"/>
                      <a:pt x="22" y="21"/>
                      <a:pt x="22" y="22"/>
                    </a:cubicBezTo>
                    <a:cubicBezTo>
                      <a:pt x="20" y="23"/>
                      <a:pt x="18" y="24"/>
                      <a:pt x="18" y="24"/>
                    </a:cubicBezTo>
                    <a:cubicBezTo>
                      <a:pt x="20" y="22"/>
                      <a:pt x="22" y="20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5" y="19"/>
                      <a:pt x="26" y="19"/>
                      <a:pt x="26" y="18"/>
                    </a:cubicBezTo>
                    <a:cubicBezTo>
                      <a:pt x="26" y="18"/>
                      <a:pt x="26" y="18"/>
                      <a:pt x="26" y="18"/>
                    </a:cubicBezTo>
                    <a:close/>
                    <a:moveTo>
                      <a:pt x="36" y="12"/>
                    </a:moveTo>
                    <a:cubicBezTo>
                      <a:pt x="33" y="15"/>
                      <a:pt x="29" y="17"/>
                      <a:pt x="26" y="20"/>
                    </a:cubicBezTo>
                    <a:cubicBezTo>
                      <a:pt x="24" y="22"/>
                      <a:pt x="22" y="24"/>
                      <a:pt x="19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3"/>
                      <a:pt x="22" y="23"/>
                      <a:pt x="22" y="23"/>
                    </a:cubicBezTo>
                    <a:cubicBezTo>
                      <a:pt x="24" y="22"/>
                      <a:pt x="26" y="20"/>
                      <a:pt x="28" y="18"/>
                    </a:cubicBezTo>
                    <a:cubicBezTo>
                      <a:pt x="30" y="17"/>
                      <a:pt x="31" y="16"/>
                      <a:pt x="33" y="15"/>
                    </a:cubicBezTo>
                    <a:cubicBezTo>
                      <a:pt x="37" y="12"/>
                      <a:pt x="40" y="8"/>
                      <a:pt x="43" y="5"/>
                    </a:cubicBezTo>
                    <a:cubicBezTo>
                      <a:pt x="43" y="5"/>
                      <a:pt x="44" y="5"/>
                      <a:pt x="44" y="4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1" y="7"/>
                      <a:pt x="39" y="10"/>
                      <a:pt x="36" y="12"/>
                    </a:cubicBezTo>
                    <a:close/>
                    <a:moveTo>
                      <a:pt x="42" y="8"/>
                    </a:moveTo>
                    <a:cubicBezTo>
                      <a:pt x="41" y="9"/>
                      <a:pt x="39" y="10"/>
                      <a:pt x="38" y="12"/>
                    </a:cubicBezTo>
                    <a:cubicBezTo>
                      <a:pt x="38" y="11"/>
                      <a:pt x="39" y="11"/>
                      <a:pt x="39" y="11"/>
                    </a:cubicBezTo>
                    <a:cubicBezTo>
                      <a:pt x="40" y="10"/>
                      <a:pt x="46" y="4"/>
                      <a:pt x="42" y="8"/>
                    </a:cubicBezTo>
                    <a:close/>
                    <a:moveTo>
                      <a:pt x="19" y="25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lose/>
                    <a:moveTo>
                      <a:pt x="23" y="18"/>
                    </a:moveTo>
                    <a:cubicBezTo>
                      <a:pt x="21" y="20"/>
                      <a:pt x="19" y="22"/>
                      <a:pt x="18" y="24"/>
                    </a:cubicBezTo>
                    <a:cubicBezTo>
                      <a:pt x="17" y="24"/>
                      <a:pt x="17" y="23"/>
                      <a:pt x="16" y="22"/>
                    </a:cubicBezTo>
                    <a:cubicBezTo>
                      <a:pt x="19" y="21"/>
                      <a:pt x="21" y="20"/>
                      <a:pt x="23" y="18"/>
                    </a:cubicBezTo>
                    <a:close/>
                    <a:moveTo>
                      <a:pt x="14" y="40"/>
                    </a:moveTo>
                    <a:cubicBezTo>
                      <a:pt x="15" y="39"/>
                      <a:pt x="17" y="37"/>
                      <a:pt x="18" y="35"/>
                    </a:cubicBezTo>
                    <a:cubicBezTo>
                      <a:pt x="22" y="32"/>
                      <a:pt x="25" y="29"/>
                      <a:pt x="28" y="26"/>
                    </a:cubicBezTo>
                    <a:cubicBezTo>
                      <a:pt x="35" y="20"/>
                      <a:pt x="41" y="14"/>
                      <a:pt x="47" y="8"/>
                    </a:cubicBezTo>
                    <a:cubicBezTo>
                      <a:pt x="48" y="8"/>
                      <a:pt x="49" y="9"/>
                      <a:pt x="49" y="10"/>
                    </a:cubicBezTo>
                    <a:cubicBezTo>
                      <a:pt x="37" y="19"/>
                      <a:pt x="25" y="30"/>
                      <a:pt x="14" y="41"/>
                    </a:cubicBezTo>
                    <a:cubicBezTo>
                      <a:pt x="14" y="41"/>
                      <a:pt x="14" y="40"/>
                      <a:pt x="14" y="40"/>
                    </a:cubicBezTo>
                    <a:close/>
                    <a:moveTo>
                      <a:pt x="47" y="7"/>
                    </a:moveTo>
                    <a:cubicBezTo>
                      <a:pt x="44" y="9"/>
                      <a:pt x="41" y="12"/>
                      <a:pt x="39" y="14"/>
                    </a:cubicBezTo>
                    <a:cubicBezTo>
                      <a:pt x="35" y="18"/>
                      <a:pt x="30" y="20"/>
                      <a:pt x="27" y="24"/>
                    </a:cubicBezTo>
                    <a:cubicBezTo>
                      <a:pt x="24" y="27"/>
                      <a:pt x="21" y="30"/>
                      <a:pt x="18" y="32"/>
                    </a:cubicBezTo>
                    <a:cubicBezTo>
                      <a:pt x="14" y="35"/>
                      <a:pt x="11" y="38"/>
                      <a:pt x="7" y="42"/>
                    </a:cubicBezTo>
                    <a:cubicBezTo>
                      <a:pt x="9" y="40"/>
                      <a:pt x="12" y="36"/>
                      <a:pt x="15" y="34"/>
                    </a:cubicBezTo>
                    <a:cubicBezTo>
                      <a:pt x="18" y="31"/>
                      <a:pt x="22" y="28"/>
                      <a:pt x="25" y="24"/>
                    </a:cubicBezTo>
                    <a:cubicBezTo>
                      <a:pt x="31" y="18"/>
                      <a:pt x="39" y="13"/>
                      <a:pt x="45" y="6"/>
                    </a:cubicBezTo>
                    <a:cubicBezTo>
                      <a:pt x="45" y="6"/>
                      <a:pt x="46" y="7"/>
                      <a:pt x="47" y="7"/>
                    </a:cubicBezTo>
                    <a:close/>
                    <a:moveTo>
                      <a:pt x="14" y="20"/>
                    </a:moveTo>
                    <a:cubicBezTo>
                      <a:pt x="16" y="19"/>
                      <a:pt x="18" y="18"/>
                      <a:pt x="19" y="17"/>
                    </a:cubicBezTo>
                    <a:cubicBezTo>
                      <a:pt x="23" y="15"/>
                      <a:pt x="19" y="18"/>
                      <a:pt x="19" y="19"/>
                    </a:cubicBezTo>
                    <a:cubicBezTo>
                      <a:pt x="17" y="20"/>
                      <a:pt x="16" y="21"/>
                      <a:pt x="15" y="22"/>
                    </a:cubicBezTo>
                    <a:cubicBezTo>
                      <a:pt x="15" y="21"/>
                      <a:pt x="14" y="21"/>
                      <a:pt x="14" y="20"/>
                    </a:cubicBezTo>
                    <a:close/>
                    <a:moveTo>
                      <a:pt x="12" y="46"/>
                    </a:moveTo>
                    <a:cubicBezTo>
                      <a:pt x="11" y="46"/>
                      <a:pt x="10" y="45"/>
                      <a:pt x="10" y="45"/>
                    </a:cubicBezTo>
                    <a:cubicBezTo>
                      <a:pt x="10" y="45"/>
                      <a:pt x="11" y="44"/>
                      <a:pt x="11" y="44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21" y="34"/>
                      <a:pt x="32" y="25"/>
                      <a:pt x="42" y="16"/>
                    </a:cubicBezTo>
                    <a:cubicBezTo>
                      <a:pt x="44" y="15"/>
                      <a:pt x="46" y="13"/>
                      <a:pt x="47" y="12"/>
                    </a:cubicBezTo>
                    <a:cubicBezTo>
                      <a:pt x="45" y="14"/>
                      <a:pt x="42" y="16"/>
                      <a:pt x="40" y="18"/>
                    </a:cubicBezTo>
                    <a:cubicBezTo>
                      <a:pt x="35" y="22"/>
                      <a:pt x="31" y="27"/>
                      <a:pt x="27" y="32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1" y="37"/>
                      <a:pt x="16" y="41"/>
                      <a:pt x="12" y="46"/>
                    </a:cubicBezTo>
                    <a:close/>
                    <a:moveTo>
                      <a:pt x="41" y="46"/>
                    </a:moveTo>
                    <a:cubicBezTo>
                      <a:pt x="41" y="46"/>
                      <a:pt x="41" y="46"/>
                      <a:pt x="40" y="45"/>
                    </a:cubicBezTo>
                    <a:cubicBezTo>
                      <a:pt x="40" y="45"/>
                      <a:pt x="40" y="45"/>
                      <a:pt x="40" y="45"/>
                    </a:cubicBezTo>
                    <a:cubicBezTo>
                      <a:pt x="43" y="44"/>
                      <a:pt x="45" y="42"/>
                      <a:pt x="48" y="40"/>
                    </a:cubicBezTo>
                    <a:cubicBezTo>
                      <a:pt x="46" y="42"/>
                      <a:pt x="44" y="44"/>
                      <a:pt x="41" y="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3" name="Freeform 193"/>
              <p:cNvSpPr>
                <a:spLocks noEditPoints="1"/>
              </p:cNvSpPr>
              <p:nvPr/>
            </p:nvSpPr>
            <p:spPr bwMode="auto">
              <a:xfrm>
                <a:off x="2388777" y="3718189"/>
                <a:ext cx="83596" cy="93430"/>
              </a:xfrm>
              <a:custGeom>
                <a:avLst/>
                <a:gdLst>
                  <a:gd name="T0" fmla="*/ 27 w 43"/>
                  <a:gd name="T1" fmla="*/ 48 h 48"/>
                  <a:gd name="T2" fmla="*/ 41 w 43"/>
                  <a:gd name="T3" fmla="*/ 33 h 48"/>
                  <a:gd name="T4" fmla="*/ 43 w 43"/>
                  <a:gd name="T5" fmla="*/ 20 h 48"/>
                  <a:gd name="T6" fmla="*/ 30 w 43"/>
                  <a:gd name="T7" fmla="*/ 18 h 48"/>
                  <a:gd name="T8" fmla="*/ 17 w 43"/>
                  <a:gd name="T9" fmla="*/ 1 h 48"/>
                  <a:gd name="T10" fmla="*/ 2 w 43"/>
                  <a:gd name="T11" fmla="*/ 17 h 48"/>
                  <a:gd name="T12" fmla="*/ 2 w 43"/>
                  <a:gd name="T13" fmla="*/ 31 h 48"/>
                  <a:gd name="T14" fmla="*/ 5 w 43"/>
                  <a:gd name="T15" fmla="*/ 28 h 48"/>
                  <a:gd name="T16" fmla="*/ 7 w 43"/>
                  <a:gd name="T17" fmla="*/ 25 h 48"/>
                  <a:gd name="T18" fmla="*/ 3 w 43"/>
                  <a:gd name="T19" fmla="*/ 25 h 48"/>
                  <a:gd name="T20" fmla="*/ 3 w 43"/>
                  <a:gd name="T21" fmla="*/ 24 h 48"/>
                  <a:gd name="T22" fmla="*/ 3 w 43"/>
                  <a:gd name="T23" fmla="*/ 21 h 48"/>
                  <a:gd name="T24" fmla="*/ 7 w 43"/>
                  <a:gd name="T25" fmla="*/ 26 h 48"/>
                  <a:gd name="T26" fmla="*/ 9 w 43"/>
                  <a:gd name="T27" fmla="*/ 25 h 48"/>
                  <a:gd name="T28" fmla="*/ 18 w 43"/>
                  <a:gd name="T29" fmla="*/ 20 h 48"/>
                  <a:gd name="T30" fmla="*/ 15 w 43"/>
                  <a:gd name="T31" fmla="*/ 23 h 48"/>
                  <a:gd name="T32" fmla="*/ 27 w 43"/>
                  <a:gd name="T33" fmla="*/ 4 h 48"/>
                  <a:gd name="T34" fmla="*/ 20 w 43"/>
                  <a:gd name="T35" fmla="*/ 17 h 48"/>
                  <a:gd name="T36" fmla="*/ 19 w 43"/>
                  <a:gd name="T37" fmla="*/ 14 h 48"/>
                  <a:gd name="T38" fmla="*/ 18 w 43"/>
                  <a:gd name="T39" fmla="*/ 10 h 48"/>
                  <a:gd name="T40" fmla="*/ 35 w 43"/>
                  <a:gd name="T41" fmla="*/ 21 h 48"/>
                  <a:gd name="T42" fmla="*/ 32 w 43"/>
                  <a:gd name="T43" fmla="*/ 21 h 48"/>
                  <a:gd name="T44" fmla="*/ 38 w 43"/>
                  <a:gd name="T45" fmla="*/ 26 h 48"/>
                  <a:gd name="T46" fmla="*/ 22 w 43"/>
                  <a:gd name="T47" fmla="*/ 42 h 48"/>
                  <a:gd name="T48" fmla="*/ 26 w 43"/>
                  <a:gd name="T49" fmla="*/ 35 h 48"/>
                  <a:gd name="T50" fmla="*/ 27 w 43"/>
                  <a:gd name="T51" fmla="*/ 20 h 48"/>
                  <a:gd name="T52" fmla="*/ 27 w 43"/>
                  <a:gd name="T53" fmla="*/ 19 h 48"/>
                  <a:gd name="T54" fmla="*/ 18 w 43"/>
                  <a:gd name="T55" fmla="*/ 32 h 48"/>
                  <a:gd name="T56" fmla="*/ 26 w 43"/>
                  <a:gd name="T57" fmla="*/ 34 h 48"/>
                  <a:gd name="T58" fmla="*/ 18 w 43"/>
                  <a:gd name="T59" fmla="*/ 40 h 48"/>
                  <a:gd name="T60" fmla="*/ 26 w 43"/>
                  <a:gd name="T61" fmla="*/ 31 h 48"/>
                  <a:gd name="T62" fmla="*/ 27 w 43"/>
                  <a:gd name="T63" fmla="*/ 30 h 48"/>
                  <a:gd name="T64" fmla="*/ 18 w 43"/>
                  <a:gd name="T65" fmla="*/ 36 h 48"/>
                  <a:gd name="T66" fmla="*/ 18 w 43"/>
                  <a:gd name="T67" fmla="*/ 35 h 48"/>
                  <a:gd name="T68" fmla="*/ 31 w 43"/>
                  <a:gd name="T69" fmla="*/ 21 h 48"/>
                  <a:gd name="T70" fmla="*/ 19 w 43"/>
                  <a:gd name="T71" fmla="*/ 32 h 48"/>
                  <a:gd name="T72" fmla="*/ 30 w 43"/>
                  <a:gd name="T73" fmla="*/ 21 h 48"/>
                  <a:gd name="T74" fmla="*/ 26 w 43"/>
                  <a:gd name="T75" fmla="*/ 16 h 48"/>
                  <a:gd name="T76" fmla="*/ 18 w 43"/>
                  <a:gd name="T77" fmla="*/ 7 h 48"/>
                  <a:gd name="T78" fmla="*/ 22 w 43"/>
                  <a:gd name="T79" fmla="*/ 11 h 48"/>
                  <a:gd name="T80" fmla="*/ 24 w 43"/>
                  <a:gd name="T81" fmla="*/ 12 h 48"/>
                  <a:gd name="T82" fmla="*/ 24 w 43"/>
                  <a:gd name="T83" fmla="*/ 12 h 48"/>
                  <a:gd name="T84" fmla="*/ 9 w 43"/>
                  <a:gd name="T85" fmla="*/ 28 h 48"/>
                  <a:gd name="T86" fmla="*/ 27 w 43"/>
                  <a:gd name="T87" fmla="*/ 18 h 48"/>
                  <a:gd name="T88" fmla="*/ 20 w 43"/>
                  <a:gd name="T89" fmla="*/ 24 h 48"/>
                  <a:gd name="T90" fmla="*/ 17 w 43"/>
                  <a:gd name="T91" fmla="*/ 28 h 48"/>
                  <a:gd name="T92" fmla="*/ 18 w 43"/>
                  <a:gd name="T93" fmla="*/ 44 h 48"/>
                  <a:gd name="T94" fmla="*/ 21 w 43"/>
                  <a:gd name="T95" fmla="*/ 44 h 48"/>
                  <a:gd name="T96" fmla="*/ 26 w 43"/>
                  <a:gd name="T97" fmla="*/ 44 h 48"/>
                  <a:gd name="T98" fmla="*/ 27 w 43"/>
                  <a:gd name="T99" fmla="*/ 30 h 48"/>
                  <a:gd name="T100" fmla="*/ 31 w 43"/>
                  <a:gd name="T101" fmla="*/ 29 h 48"/>
                  <a:gd name="T102" fmla="*/ 35 w 43"/>
                  <a:gd name="T103" fmla="*/ 30 h 48"/>
                  <a:gd name="T104" fmla="*/ 40 w 43"/>
                  <a:gd name="T105" fmla="*/ 30 h 48"/>
                  <a:gd name="T106" fmla="*/ 33 w 43"/>
                  <a:gd name="T107" fmla="*/ 27 h 48"/>
                  <a:gd name="T108" fmla="*/ 19 w 43"/>
                  <a:gd name="T109" fmla="*/ 3 h 48"/>
                  <a:gd name="T110" fmla="*/ 5 w 43"/>
                  <a:gd name="T111" fmla="*/ 26 h 48"/>
                  <a:gd name="T112" fmla="*/ 5 w 43"/>
                  <a:gd name="T113" fmla="*/ 23 h 48"/>
                  <a:gd name="T114" fmla="*/ 6 w 43"/>
                  <a:gd name="T115" fmla="*/ 28 h 48"/>
                  <a:gd name="T116" fmla="*/ 8 w 43"/>
                  <a:gd name="T117" fmla="*/ 2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3" h="48">
                    <a:moveTo>
                      <a:pt x="15" y="46"/>
                    </a:moveTo>
                    <a:cubicBezTo>
                      <a:pt x="15" y="46"/>
                      <a:pt x="15" y="46"/>
                      <a:pt x="15" y="47"/>
                    </a:cubicBezTo>
                    <a:cubicBezTo>
                      <a:pt x="16" y="47"/>
                      <a:pt x="16" y="47"/>
                      <a:pt x="17" y="47"/>
                    </a:cubicBezTo>
                    <a:cubicBezTo>
                      <a:pt x="20" y="47"/>
                      <a:pt x="24" y="48"/>
                      <a:pt x="27" y="48"/>
                    </a:cubicBezTo>
                    <a:cubicBezTo>
                      <a:pt x="28" y="48"/>
                      <a:pt x="29" y="47"/>
                      <a:pt x="29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8" y="41"/>
                      <a:pt x="29" y="37"/>
                      <a:pt x="29" y="33"/>
                    </a:cubicBezTo>
                    <a:cubicBezTo>
                      <a:pt x="33" y="33"/>
                      <a:pt x="37" y="33"/>
                      <a:pt x="41" y="33"/>
                    </a:cubicBezTo>
                    <a:cubicBezTo>
                      <a:pt x="41" y="33"/>
                      <a:pt x="42" y="33"/>
                      <a:pt x="42" y="33"/>
                    </a:cubicBezTo>
                    <a:cubicBezTo>
                      <a:pt x="42" y="32"/>
                      <a:pt x="43" y="32"/>
                      <a:pt x="43" y="31"/>
                    </a:cubicBezTo>
                    <a:cubicBezTo>
                      <a:pt x="43" y="28"/>
                      <a:pt x="43" y="24"/>
                      <a:pt x="43" y="20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3" y="20"/>
                      <a:pt x="43" y="19"/>
                      <a:pt x="42" y="19"/>
                    </a:cubicBezTo>
                    <a:cubicBezTo>
                      <a:pt x="38" y="18"/>
                      <a:pt x="34" y="19"/>
                      <a:pt x="30" y="18"/>
                    </a:cubicBezTo>
                    <a:cubicBezTo>
                      <a:pt x="30" y="13"/>
                      <a:pt x="30" y="8"/>
                      <a:pt x="30" y="2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30" y="1"/>
                      <a:pt x="29" y="1"/>
                      <a:pt x="28" y="1"/>
                    </a:cubicBezTo>
                    <a:cubicBezTo>
                      <a:pt x="25" y="1"/>
                      <a:pt x="21" y="0"/>
                      <a:pt x="17" y="1"/>
                    </a:cubicBezTo>
                    <a:cubicBezTo>
                      <a:pt x="17" y="1"/>
                      <a:pt x="17" y="1"/>
                      <a:pt x="16" y="1"/>
                    </a:cubicBezTo>
                    <a:cubicBezTo>
                      <a:pt x="16" y="1"/>
                      <a:pt x="16" y="2"/>
                      <a:pt x="16" y="2"/>
                    </a:cubicBezTo>
                    <a:cubicBezTo>
                      <a:pt x="15" y="7"/>
                      <a:pt x="15" y="12"/>
                      <a:pt x="16" y="17"/>
                    </a:cubicBezTo>
                    <a:cubicBezTo>
                      <a:pt x="11" y="17"/>
                      <a:pt x="6" y="17"/>
                      <a:pt x="2" y="17"/>
                    </a:cubicBezTo>
                    <a:cubicBezTo>
                      <a:pt x="2" y="17"/>
                      <a:pt x="1" y="17"/>
                      <a:pt x="1" y="17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0" y="22"/>
                      <a:pt x="0" y="26"/>
                      <a:pt x="0" y="30"/>
                    </a:cubicBezTo>
                    <a:cubicBezTo>
                      <a:pt x="0" y="31"/>
                      <a:pt x="1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6" y="31"/>
                      <a:pt x="10" y="31"/>
                      <a:pt x="15" y="31"/>
                    </a:cubicBezTo>
                    <a:cubicBezTo>
                      <a:pt x="15" y="36"/>
                      <a:pt x="15" y="41"/>
                      <a:pt x="15" y="46"/>
                    </a:cubicBezTo>
                    <a:close/>
                    <a:moveTo>
                      <a:pt x="5" y="28"/>
                    </a:moveTo>
                    <a:cubicBezTo>
                      <a:pt x="4" y="28"/>
                      <a:pt x="4" y="28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5" y="27"/>
                      <a:pt x="6" y="26"/>
                      <a:pt x="7" y="25"/>
                    </a:cubicBezTo>
                    <a:cubicBezTo>
                      <a:pt x="6" y="26"/>
                      <a:pt x="6" y="27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lose/>
                    <a:moveTo>
                      <a:pt x="3" y="25"/>
                    </a:moveTo>
                    <a:cubicBezTo>
                      <a:pt x="3" y="25"/>
                      <a:pt x="3" y="25"/>
                      <a:pt x="3" y="25"/>
                    </a:cubicBezTo>
                    <a:cubicBezTo>
                      <a:pt x="4" y="24"/>
                      <a:pt x="9" y="19"/>
                      <a:pt x="6" y="23"/>
                    </a:cubicBezTo>
                    <a:cubicBezTo>
                      <a:pt x="5" y="24"/>
                      <a:pt x="4" y="26"/>
                      <a:pt x="3" y="27"/>
                    </a:cubicBezTo>
                    <a:cubicBezTo>
                      <a:pt x="3" y="26"/>
                      <a:pt x="3" y="26"/>
                      <a:pt x="3" y="25"/>
                    </a:cubicBezTo>
                    <a:close/>
                    <a:moveTo>
                      <a:pt x="3" y="24"/>
                    </a:moveTo>
                    <a:cubicBezTo>
                      <a:pt x="3" y="23"/>
                      <a:pt x="3" y="22"/>
                      <a:pt x="3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5" y="21"/>
                      <a:pt x="3" y="22"/>
                      <a:pt x="3" y="24"/>
                    </a:cubicBezTo>
                    <a:close/>
                    <a:moveTo>
                      <a:pt x="3" y="21"/>
                    </a:move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0"/>
                      <a:pt x="3" y="20"/>
                      <a:pt x="3" y="21"/>
                    </a:cubicBezTo>
                    <a:close/>
                    <a:moveTo>
                      <a:pt x="7" y="26"/>
                    </a:moveTo>
                    <a:cubicBezTo>
                      <a:pt x="8" y="24"/>
                      <a:pt x="10" y="22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0"/>
                      <a:pt x="13" y="20"/>
                      <a:pt x="14" y="20"/>
                    </a:cubicBezTo>
                    <a:cubicBezTo>
                      <a:pt x="12" y="22"/>
                      <a:pt x="11" y="23"/>
                      <a:pt x="9" y="25"/>
                    </a:cubicBezTo>
                    <a:cubicBezTo>
                      <a:pt x="8" y="26"/>
                      <a:pt x="5" y="30"/>
                      <a:pt x="7" y="26"/>
                    </a:cubicBezTo>
                    <a:close/>
                    <a:moveTo>
                      <a:pt x="14" y="20"/>
                    </a:moveTo>
                    <a:cubicBezTo>
                      <a:pt x="15" y="20"/>
                      <a:pt x="16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8" y="20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8"/>
                      <a:pt x="21" y="18"/>
                      <a:pt x="22" y="17"/>
                    </a:cubicBezTo>
                    <a:cubicBezTo>
                      <a:pt x="20" y="19"/>
                      <a:pt x="17" y="21"/>
                      <a:pt x="15" y="23"/>
                    </a:cubicBezTo>
                    <a:cubicBezTo>
                      <a:pt x="13" y="24"/>
                      <a:pt x="11" y="25"/>
                      <a:pt x="9" y="27"/>
                    </a:cubicBezTo>
                    <a:cubicBezTo>
                      <a:pt x="11" y="25"/>
                      <a:pt x="13" y="23"/>
                      <a:pt x="14" y="21"/>
                    </a:cubicBezTo>
                    <a:cubicBezTo>
                      <a:pt x="15" y="21"/>
                      <a:pt x="15" y="20"/>
                      <a:pt x="14" y="20"/>
                    </a:cubicBezTo>
                    <a:close/>
                    <a:moveTo>
                      <a:pt x="27" y="4"/>
                    </a:moveTo>
                    <a:cubicBezTo>
                      <a:pt x="27" y="7"/>
                      <a:pt x="27" y="11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5" y="15"/>
                      <a:pt x="23" y="16"/>
                      <a:pt x="21" y="17"/>
                    </a:cubicBezTo>
                    <a:cubicBezTo>
                      <a:pt x="20" y="17"/>
                      <a:pt x="17" y="19"/>
                      <a:pt x="20" y="17"/>
                    </a:cubicBezTo>
                    <a:cubicBezTo>
                      <a:pt x="23" y="16"/>
                      <a:pt x="25" y="13"/>
                      <a:pt x="27" y="10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5" y="10"/>
                      <a:pt x="24" y="11"/>
                      <a:pt x="23" y="12"/>
                    </a:cubicBezTo>
                    <a:cubicBezTo>
                      <a:pt x="22" y="12"/>
                      <a:pt x="17" y="16"/>
                      <a:pt x="19" y="14"/>
                    </a:cubicBezTo>
                    <a:cubicBezTo>
                      <a:pt x="22" y="11"/>
                      <a:pt x="25" y="9"/>
                      <a:pt x="27" y="6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3" y="7"/>
                      <a:pt x="21" y="9"/>
                      <a:pt x="18" y="11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9" y="9"/>
                      <a:pt x="21" y="7"/>
                      <a:pt x="21" y="7"/>
                    </a:cubicBezTo>
                    <a:cubicBezTo>
                      <a:pt x="22" y="6"/>
                      <a:pt x="23" y="5"/>
                      <a:pt x="24" y="3"/>
                    </a:cubicBezTo>
                    <a:cubicBezTo>
                      <a:pt x="25" y="4"/>
                      <a:pt x="26" y="4"/>
                      <a:pt x="27" y="4"/>
                    </a:cubicBezTo>
                    <a:close/>
                    <a:moveTo>
                      <a:pt x="35" y="21"/>
                    </a:moveTo>
                    <a:cubicBezTo>
                      <a:pt x="33" y="23"/>
                      <a:pt x="31" y="25"/>
                      <a:pt x="29" y="28"/>
                    </a:cubicBezTo>
                    <a:cubicBezTo>
                      <a:pt x="28" y="28"/>
                      <a:pt x="27" y="29"/>
                      <a:pt x="26" y="30"/>
                    </a:cubicBezTo>
                    <a:cubicBezTo>
                      <a:pt x="27" y="30"/>
                      <a:pt x="27" y="28"/>
                      <a:pt x="28" y="27"/>
                    </a:cubicBezTo>
                    <a:cubicBezTo>
                      <a:pt x="29" y="25"/>
                      <a:pt x="31" y="23"/>
                      <a:pt x="32" y="21"/>
                    </a:cubicBezTo>
                    <a:cubicBezTo>
                      <a:pt x="33" y="21"/>
                      <a:pt x="34" y="21"/>
                      <a:pt x="35" y="21"/>
                    </a:cubicBezTo>
                    <a:close/>
                    <a:moveTo>
                      <a:pt x="40" y="26"/>
                    </a:moveTo>
                    <a:cubicBezTo>
                      <a:pt x="40" y="26"/>
                      <a:pt x="40" y="26"/>
                      <a:pt x="40" y="26"/>
                    </a:cubicBezTo>
                    <a:cubicBezTo>
                      <a:pt x="39" y="27"/>
                      <a:pt x="36" y="29"/>
                      <a:pt x="38" y="26"/>
                    </a:cubicBezTo>
                    <a:cubicBezTo>
                      <a:pt x="39" y="25"/>
                      <a:pt x="40" y="23"/>
                      <a:pt x="40" y="22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40" y="23"/>
                      <a:pt x="40" y="25"/>
                      <a:pt x="40" y="26"/>
                    </a:cubicBezTo>
                    <a:close/>
                    <a:moveTo>
                      <a:pt x="22" y="42"/>
                    </a:moveTo>
                    <a:cubicBezTo>
                      <a:pt x="23" y="41"/>
                      <a:pt x="25" y="40"/>
                      <a:pt x="26" y="38"/>
                    </a:cubicBezTo>
                    <a:cubicBezTo>
                      <a:pt x="26" y="38"/>
                      <a:pt x="25" y="37"/>
                      <a:pt x="25" y="38"/>
                    </a:cubicBezTo>
                    <a:cubicBezTo>
                      <a:pt x="23" y="39"/>
                      <a:pt x="22" y="40"/>
                      <a:pt x="20" y="41"/>
                    </a:cubicBezTo>
                    <a:cubicBezTo>
                      <a:pt x="22" y="39"/>
                      <a:pt x="24" y="37"/>
                      <a:pt x="26" y="35"/>
                    </a:cubicBezTo>
                    <a:cubicBezTo>
                      <a:pt x="26" y="37"/>
                      <a:pt x="26" y="39"/>
                      <a:pt x="26" y="41"/>
                    </a:cubicBezTo>
                    <a:cubicBezTo>
                      <a:pt x="24" y="41"/>
                      <a:pt x="23" y="42"/>
                      <a:pt x="22" y="42"/>
                    </a:cubicBezTo>
                    <a:close/>
                    <a:moveTo>
                      <a:pt x="27" y="19"/>
                    </a:moveTo>
                    <a:cubicBezTo>
                      <a:pt x="27" y="19"/>
                      <a:pt x="27" y="19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7" y="20"/>
                      <a:pt x="28" y="21"/>
                    </a:cubicBezTo>
                    <a:cubicBezTo>
                      <a:pt x="24" y="23"/>
                      <a:pt x="22" y="26"/>
                      <a:pt x="19" y="28"/>
                    </a:cubicBezTo>
                    <a:cubicBezTo>
                      <a:pt x="22" y="26"/>
                      <a:pt x="24" y="22"/>
                      <a:pt x="27" y="19"/>
                    </a:cubicBezTo>
                    <a:close/>
                    <a:moveTo>
                      <a:pt x="28" y="21"/>
                    </a:moveTo>
                    <a:cubicBezTo>
                      <a:pt x="28" y="21"/>
                      <a:pt x="28" y="21"/>
                      <a:pt x="28" y="21"/>
                    </a:cubicBezTo>
                    <a:cubicBezTo>
                      <a:pt x="27" y="22"/>
                      <a:pt x="25" y="24"/>
                      <a:pt x="24" y="26"/>
                    </a:cubicBezTo>
                    <a:cubicBezTo>
                      <a:pt x="22" y="28"/>
                      <a:pt x="20" y="30"/>
                      <a:pt x="18" y="32"/>
                    </a:cubicBezTo>
                    <a:cubicBezTo>
                      <a:pt x="18" y="31"/>
                      <a:pt x="18" y="30"/>
                      <a:pt x="18" y="30"/>
                    </a:cubicBezTo>
                    <a:cubicBezTo>
                      <a:pt x="22" y="27"/>
                      <a:pt x="25" y="24"/>
                      <a:pt x="28" y="21"/>
                    </a:cubicBezTo>
                    <a:close/>
                    <a:moveTo>
                      <a:pt x="26" y="34"/>
                    </a:moveTo>
                    <a:cubicBezTo>
                      <a:pt x="26" y="34"/>
                      <a:pt x="26" y="34"/>
                      <a:pt x="26" y="34"/>
                    </a:cubicBezTo>
                    <a:cubicBezTo>
                      <a:pt x="23" y="35"/>
                      <a:pt x="22" y="36"/>
                      <a:pt x="20" y="38"/>
                    </a:cubicBezTo>
                    <a:cubicBezTo>
                      <a:pt x="22" y="36"/>
                      <a:pt x="24" y="34"/>
                      <a:pt x="26" y="32"/>
                    </a:cubicBezTo>
                    <a:cubicBezTo>
                      <a:pt x="26" y="33"/>
                      <a:pt x="26" y="33"/>
                      <a:pt x="26" y="34"/>
                    </a:cubicBezTo>
                    <a:close/>
                    <a:moveTo>
                      <a:pt x="18" y="40"/>
                    </a:moveTo>
                    <a:cubicBezTo>
                      <a:pt x="20" y="38"/>
                      <a:pt x="22" y="36"/>
                      <a:pt x="25" y="35"/>
                    </a:cubicBezTo>
                    <a:cubicBezTo>
                      <a:pt x="23" y="38"/>
                      <a:pt x="20" y="40"/>
                      <a:pt x="18" y="42"/>
                    </a:cubicBezTo>
                    <a:cubicBezTo>
                      <a:pt x="18" y="41"/>
                      <a:pt x="18" y="40"/>
                      <a:pt x="18" y="40"/>
                    </a:cubicBezTo>
                    <a:close/>
                    <a:moveTo>
                      <a:pt x="26" y="31"/>
                    </a:move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31"/>
                      <a:pt x="26" y="31"/>
                      <a:pt x="27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6" y="31"/>
                      <a:pt x="26" y="31"/>
                      <a:pt x="26" y="31"/>
                    </a:cubicBezTo>
                    <a:close/>
                    <a:moveTo>
                      <a:pt x="25" y="32"/>
                    </a:moveTo>
                    <a:cubicBezTo>
                      <a:pt x="23" y="34"/>
                      <a:pt x="20" y="36"/>
                      <a:pt x="18" y="38"/>
                    </a:cubicBezTo>
                    <a:cubicBezTo>
                      <a:pt x="18" y="38"/>
                      <a:pt x="18" y="37"/>
                      <a:pt x="18" y="36"/>
                    </a:cubicBezTo>
                    <a:cubicBezTo>
                      <a:pt x="20" y="35"/>
                      <a:pt x="22" y="33"/>
                      <a:pt x="25" y="32"/>
                    </a:cubicBezTo>
                    <a:close/>
                    <a:moveTo>
                      <a:pt x="24" y="31"/>
                    </a:moveTo>
                    <a:cubicBezTo>
                      <a:pt x="24" y="31"/>
                      <a:pt x="24" y="31"/>
                      <a:pt x="25" y="31"/>
                    </a:cubicBezTo>
                    <a:cubicBezTo>
                      <a:pt x="22" y="32"/>
                      <a:pt x="20" y="34"/>
                      <a:pt x="18" y="35"/>
                    </a:cubicBezTo>
                    <a:cubicBezTo>
                      <a:pt x="18" y="35"/>
                      <a:pt x="18" y="34"/>
                      <a:pt x="18" y="33"/>
                    </a:cubicBezTo>
                    <a:cubicBezTo>
                      <a:pt x="21" y="31"/>
                      <a:pt x="24" y="28"/>
                      <a:pt x="27" y="25"/>
                    </a:cubicBezTo>
                    <a:cubicBezTo>
                      <a:pt x="27" y="24"/>
                      <a:pt x="28" y="23"/>
                      <a:pt x="29" y="23"/>
                    </a:cubicBezTo>
                    <a:cubicBezTo>
                      <a:pt x="29" y="23"/>
                      <a:pt x="30" y="22"/>
                      <a:pt x="31" y="21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29" y="24"/>
                      <a:pt x="27" y="28"/>
                      <a:pt x="24" y="31"/>
                    </a:cubicBezTo>
                    <a:close/>
                    <a:moveTo>
                      <a:pt x="22" y="29"/>
                    </a:moveTo>
                    <a:cubicBezTo>
                      <a:pt x="21" y="30"/>
                      <a:pt x="20" y="31"/>
                      <a:pt x="19" y="32"/>
                    </a:cubicBezTo>
                    <a:cubicBezTo>
                      <a:pt x="18" y="33"/>
                      <a:pt x="18" y="32"/>
                      <a:pt x="19" y="31"/>
                    </a:cubicBezTo>
                    <a:cubicBezTo>
                      <a:pt x="20" y="30"/>
                      <a:pt x="21" y="30"/>
                      <a:pt x="22" y="29"/>
                    </a:cubicBezTo>
                    <a:cubicBezTo>
                      <a:pt x="24" y="26"/>
                      <a:pt x="27" y="24"/>
                      <a:pt x="29" y="21"/>
                    </a:cubicBezTo>
                    <a:cubicBezTo>
                      <a:pt x="29" y="21"/>
                      <a:pt x="30" y="21"/>
                      <a:pt x="30" y="21"/>
                    </a:cubicBezTo>
                    <a:cubicBezTo>
                      <a:pt x="27" y="23"/>
                      <a:pt x="25" y="26"/>
                      <a:pt x="22" y="29"/>
                    </a:cubicBezTo>
                    <a:close/>
                    <a:moveTo>
                      <a:pt x="24" y="17"/>
                    </a:move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16"/>
                      <a:pt x="25" y="16"/>
                      <a:pt x="26" y="16"/>
                    </a:cubicBezTo>
                    <a:cubicBezTo>
                      <a:pt x="25" y="16"/>
                      <a:pt x="24" y="17"/>
                      <a:pt x="24" y="17"/>
                    </a:cubicBezTo>
                    <a:close/>
                    <a:moveTo>
                      <a:pt x="21" y="6"/>
                    </a:moveTo>
                    <a:cubicBezTo>
                      <a:pt x="20" y="7"/>
                      <a:pt x="19" y="8"/>
                      <a:pt x="18" y="9"/>
                    </a:cubicBezTo>
                    <a:cubicBezTo>
                      <a:pt x="18" y="8"/>
                      <a:pt x="18" y="7"/>
                      <a:pt x="18" y="7"/>
                    </a:cubicBezTo>
                    <a:cubicBezTo>
                      <a:pt x="20" y="6"/>
                      <a:pt x="21" y="6"/>
                      <a:pt x="22" y="5"/>
                    </a:cubicBezTo>
                    <a:cubicBezTo>
                      <a:pt x="25" y="3"/>
                      <a:pt x="21" y="6"/>
                      <a:pt x="21" y="6"/>
                    </a:cubicBezTo>
                    <a:close/>
                    <a:moveTo>
                      <a:pt x="24" y="7"/>
                    </a:moveTo>
                    <a:cubicBezTo>
                      <a:pt x="27" y="5"/>
                      <a:pt x="22" y="10"/>
                      <a:pt x="22" y="11"/>
                    </a:cubicBezTo>
                    <a:cubicBezTo>
                      <a:pt x="21" y="12"/>
                      <a:pt x="20" y="13"/>
                      <a:pt x="18" y="14"/>
                    </a:cubicBezTo>
                    <a:cubicBezTo>
                      <a:pt x="18" y="13"/>
                      <a:pt x="18" y="12"/>
                      <a:pt x="18" y="11"/>
                    </a:cubicBezTo>
                    <a:cubicBezTo>
                      <a:pt x="21" y="10"/>
                      <a:pt x="22" y="8"/>
                      <a:pt x="24" y="7"/>
                    </a:cubicBezTo>
                    <a:close/>
                    <a:moveTo>
                      <a:pt x="24" y="12"/>
                    </a:moveTo>
                    <a:cubicBezTo>
                      <a:pt x="28" y="9"/>
                      <a:pt x="24" y="14"/>
                      <a:pt x="23" y="14"/>
                    </a:cubicBezTo>
                    <a:cubicBezTo>
                      <a:pt x="22" y="15"/>
                      <a:pt x="20" y="17"/>
                      <a:pt x="19" y="17"/>
                    </a:cubicBezTo>
                    <a:cubicBezTo>
                      <a:pt x="19" y="17"/>
                      <a:pt x="18" y="16"/>
                      <a:pt x="18" y="15"/>
                    </a:cubicBezTo>
                    <a:cubicBezTo>
                      <a:pt x="21" y="14"/>
                      <a:pt x="22" y="13"/>
                      <a:pt x="24" y="12"/>
                    </a:cubicBezTo>
                    <a:close/>
                    <a:moveTo>
                      <a:pt x="22" y="18"/>
                    </a:moveTo>
                    <a:cubicBezTo>
                      <a:pt x="19" y="21"/>
                      <a:pt x="15" y="24"/>
                      <a:pt x="13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1" y="28"/>
                      <a:pt x="10" y="28"/>
                      <a:pt x="9" y="28"/>
                    </a:cubicBezTo>
                    <a:cubicBezTo>
                      <a:pt x="13" y="25"/>
                      <a:pt x="18" y="21"/>
                      <a:pt x="22" y="18"/>
                    </a:cubicBezTo>
                    <a:close/>
                    <a:moveTo>
                      <a:pt x="27" y="15"/>
                    </a:move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6"/>
                      <a:pt x="27" y="17"/>
                      <a:pt x="27" y="18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3" y="21"/>
                      <a:pt x="19" y="24"/>
                      <a:pt x="15" y="27"/>
                    </a:cubicBezTo>
                    <a:cubicBezTo>
                      <a:pt x="15" y="28"/>
                      <a:pt x="16" y="28"/>
                      <a:pt x="16" y="28"/>
                    </a:cubicBezTo>
                    <a:cubicBezTo>
                      <a:pt x="17" y="26"/>
                      <a:pt x="19" y="25"/>
                      <a:pt x="20" y="24"/>
                    </a:cubicBezTo>
                    <a:cubicBezTo>
                      <a:pt x="21" y="23"/>
                      <a:pt x="23" y="22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2" y="23"/>
                      <a:pt x="20" y="26"/>
                      <a:pt x="18" y="29"/>
                    </a:cubicBezTo>
                    <a:cubicBezTo>
                      <a:pt x="17" y="29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6" y="28"/>
                    </a:cubicBezTo>
                    <a:cubicBezTo>
                      <a:pt x="15" y="28"/>
                      <a:pt x="15" y="28"/>
                      <a:pt x="14" y="28"/>
                    </a:cubicBezTo>
                    <a:cubicBezTo>
                      <a:pt x="18" y="23"/>
                      <a:pt x="22" y="19"/>
                      <a:pt x="27" y="15"/>
                    </a:cubicBezTo>
                    <a:close/>
                    <a:moveTo>
                      <a:pt x="18" y="44"/>
                    </a:moveTo>
                    <a:cubicBezTo>
                      <a:pt x="18" y="44"/>
                      <a:pt x="18" y="43"/>
                      <a:pt x="18" y="43"/>
                    </a:cubicBezTo>
                    <a:cubicBezTo>
                      <a:pt x="20" y="42"/>
                      <a:pt x="22" y="40"/>
                      <a:pt x="24" y="39"/>
                    </a:cubicBezTo>
                    <a:cubicBezTo>
                      <a:pt x="23" y="40"/>
                      <a:pt x="21" y="42"/>
                      <a:pt x="21" y="43"/>
                    </a:cubicBezTo>
                    <a:cubicBezTo>
                      <a:pt x="20" y="43"/>
                      <a:pt x="21" y="44"/>
                      <a:pt x="21" y="44"/>
                    </a:cubicBezTo>
                    <a:cubicBezTo>
                      <a:pt x="22" y="43"/>
                      <a:pt x="22" y="43"/>
                      <a:pt x="23" y="43"/>
                    </a:cubicBezTo>
                    <a:cubicBezTo>
                      <a:pt x="23" y="42"/>
                      <a:pt x="24" y="42"/>
                      <a:pt x="25" y="42"/>
                    </a:cubicBezTo>
                    <a:cubicBezTo>
                      <a:pt x="26" y="41"/>
                      <a:pt x="25" y="43"/>
                      <a:pt x="25" y="43"/>
                    </a:cubicBezTo>
                    <a:cubicBezTo>
                      <a:pt x="25" y="43"/>
                      <a:pt x="26" y="44"/>
                      <a:pt x="26" y="44"/>
                    </a:cubicBezTo>
                    <a:cubicBezTo>
                      <a:pt x="26" y="44"/>
                      <a:pt x="26" y="44"/>
                      <a:pt x="26" y="45"/>
                    </a:cubicBezTo>
                    <a:cubicBezTo>
                      <a:pt x="23" y="45"/>
                      <a:pt x="21" y="44"/>
                      <a:pt x="18" y="44"/>
                    </a:cubicBezTo>
                    <a:close/>
                    <a:moveTo>
                      <a:pt x="28" y="30"/>
                    </a:moveTo>
                    <a:cubicBezTo>
                      <a:pt x="27" y="30"/>
                      <a:pt x="27" y="30"/>
                      <a:pt x="27" y="30"/>
                    </a:cubicBezTo>
                    <a:cubicBezTo>
                      <a:pt x="30" y="28"/>
                      <a:pt x="31" y="26"/>
                      <a:pt x="34" y="24"/>
                    </a:cubicBezTo>
                    <a:cubicBezTo>
                      <a:pt x="35" y="22"/>
                      <a:pt x="38" y="20"/>
                      <a:pt x="34" y="24"/>
                    </a:cubicBezTo>
                    <a:cubicBezTo>
                      <a:pt x="33" y="26"/>
                      <a:pt x="31" y="27"/>
                      <a:pt x="30" y="29"/>
                    </a:cubicBezTo>
                    <a:cubicBezTo>
                      <a:pt x="30" y="29"/>
                      <a:pt x="31" y="30"/>
                      <a:pt x="31" y="29"/>
                    </a:cubicBezTo>
                    <a:cubicBezTo>
                      <a:pt x="33" y="28"/>
                      <a:pt x="35" y="26"/>
                      <a:pt x="37" y="25"/>
                    </a:cubicBezTo>
                    <a:cubicBezTo>
                      <a:pt x="37" y="24"/>
                      <a:pt x="39" y="22"/>
                      <a:pt x="38" y="25"/>
                    </a:cubicBezTo>
                    <a:cubicBezTo>
                      <a:pt x="37" y="26"/>
                      <a:pt x="36" y="28"/>
                      <a:pt x="35" y="29"/>
                    </a:cubicBezTo>
                    <a:cubicBezTo>
                      <a:pt x="34" y="29"/>
                      <a:pt x="35" y="30"/>
                      <a:pt x="35" y="30"/>
                    </a:cubicBezTo>
                    <a:cubicBezTo>
                      <a:pt x="36" y="29"/>
                      <a:pt x="40" y="26"/>
                      <a:pt x="39" y="29"/>
                    </a:cubicBezTo>
                    <a:cubicBezTo>
                      <a:pt x="39" y="29"/>
                      <a:pt x="40" y="29"/>
                      <a:pt x="40" y="29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8"/>
                      <a:pt x="40" y="29"/>
                      <a:pt x="40" y="30"/>
                    </a:cubicBezTo>
                    <a:cubicBezTo>
                      <a:pt x="36" y="30"/>
                      <a:pt x="32" y="30"/>
                      <a:pt x="28" y="30"/>
                    </a:cubicBezTo>
                    <a:close/>
                    <a:moveTo>
                      <a:pt x="37" y="21"/>
                    </a:moveTo>
                    <a:cubicBezTo>
                      <a:pt x="38" y="21"/>
                      <a:pt x="39" y="21"/>
                      <a:pt x="39" y="21"/>
                    </a:cubicBezTo>
                    <a:cubicBezTo>
                      <a:pt x="37" y="23"/>
                      <a:pt x="34" y="25"/>
                      <a:pt x="33" y="27"/>
                    </a:cubicBezTo>
                    <a:cubicBezTo>
                      <a:pt x="34" y="25"/>
                      <a:pt x="36" y="24"/>
                      <a:pt x="37" y="21"/>
                    </a:cubicBezTo>
                    <a:close/>
                    <a:moveTo>
                      <a:pt x="23" y="3"/>
                    </a:moveTo>
                    <a:cubicBezTo>
                      <a:pt x="21" y="4"/>
                      <a:pt x="20" y="5"/>
                      <a:pt x="18" y="6"/>
                    </a:cubicBezTo>
                    <a:cubicBezTo>
                      <a:pt x="19" y="5"/>
                      <a:pt x="19" y="4"/>
                      <a:pt x="19" y="3"/>
                    </a:cubicBezTo>
                    <a:cubicBezTo>
                      <a:pt x="20" y="3"/>
                      <a:pt x="21" y="3"/>
                      <a:pt x="23" y="3"/>
                    </a:cubicBezTo>
                    <a:close/>
                    <a:moveTo>
                      <a:pt x="11" y="20"/>
                    </a:moveTo>
                    <a:cubicBezTo>
                      <a:pt x="11" y="20"/>
                      <a:pt x="11" y="20"/>
                      <a:pt x="11" y="20"/>
                    </a:cubicBezTo>
                    <a:cubicBezTo>
                      <a:pt x="8" y="22"/>
                      <a:pt x="7" y="24"/>
                      <a:pt x="5" y="26"/>
                    </a:cubicBezTo>
                    <a:cubicBezTo>
                      <a:pt x="2" y="29"/>
                      <a:pt x="7" y="23"/>
                      <a:pt x="6" y="24"/>
                    </a:cubicBezTo>
                    <a:cubicBezTo>
                      <a:pt x="7" y="23"/>
                      <a:pt x="8" y="22"/>
                      <a:pt x="8" y="21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7" y="21"/>
                      <a:pt x="6" y="22"/>
                      <a:pt x="5" y="23"/>
                    </a:cubicBezTo>
                    <a:cubicBezTo>
                      <a:pt x="2" y="25"/>
                      <a:pt x="4" y="21"/>
                      <a:pt x="5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7" y="20"/>
                      <a:pt x="9" y="20"/>
                      <a:pt x="11" y="20"/>
                    </a:cubicBezTo>
                    <a:close/>
                    <a:moveTo>
                      <a:pt x="6" y="28"/>
                    </a:moveTo>
                    <a:cubicBezTo>
                      <a:pt x="8" y="27"/>
                      <a:pt x="10" y="25"/>
                      <a:pt x="11" y="23"/>
                    </a:cubicBezTo>
                    <a:cubicBezTo>
                      <a:pt x="14" y="20"/>
                      <a:pt x="12" y="22"/>
                      <a:pt x="11" y="24"/>
                    </a:cubicBezTo>
                    <a:cubicBezTo>
                      <a:pt x="10" y="25"/>
                      <a:pt x="9" y="27"/>
                      <a:pt x="8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7" y="28"/>
                      <a:pt x="7" y="28"/>
                      <a:pt x="6" y="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4" name="Freeform 197"/>
              <p:cNvSpPr>
                <a:spLocks noEditPoints="1"/>
              </p:cNvSpPr>
              <p:nvPr/>
            </p:nvSpPr>
            <p:spPr bwMode="auto">
              <a:xfrm>
                <a:off x="1159727" y="3066934"/>
                <a:ext cx="259802" cy="184402"/>
              </a:xfrm>
              <a:custGeom>
                <a:avLst/>
                <a:gdLst>
                  <a:gd name="T0" fmla="*/ 70 w 134"/>
                  <a:gd name="T1" fmla="*/ 76 h 95"/>
                  <a:gd name="T2" fmla="*/ 59 w 134"/>
                  <a:gd name="T3" fmla="*/ 2 h 95"/>
                  <a:gd name="T4" fmla="*/ 6 w 134"/>
                  <a:gd name="T5" fmla="*/ 25 h 95"/>
                  <a:gd name="T6" fmla="*/ 11 w 134"/>
                  <a:gd name="T7" fmla="*/ 31 h 95"/>
                  <a:gd name="T8" fmla="*/ 15 w 134"/>
                  <a:gd name="T9" fmla="*/ 32 h 95"/>
                  <a:gd name="T10" fmla="*/ 47 w 134"/>
                  <a:gd name="T11" fmla="*/ 16 h 95"/>
                  <a:gd name="T12" fmla="*/ 51 w 134"/>
                  <a:gd name="T13" fmla="*/ 13 h 95"/>
                  <a:gd name="T14" fmla="*/ 51 w 134"/>
                  <a:gd name="T15" fmla="*/ 19 h 95"/>
                  <a:gd name="T16" fmla="*/ 65 w 134"/>
                  <a:gd name="T17" fmla="*/ 7 h 95"/>
                  <a:gd name="T18" fmla="*/ 68 w 134"/>
                  <a:gd name="T19" fmla="*/ 12 h 95"/>
                  <a:gd name="T20" fmla="*/ 42 w 134"/>
                  <a:gd name="T21" fmla="*/ 32 h 95"/>
                  <a:gd name="T22" fmla="*/ 45 w 134"/>
                  <a:gd name="T23" fmla="*/ 31 h 95"/>
                  <a:gd name="T24" fmla="*/ 16 w 134"/>
                  <a:gd name="T25" fmla="*/ 58 h 95"/>
                  <a:gd name="T26" fmla="*/ 39 w 134"/>
                  <a:gd name="T27" fmla="*/ 51 h 95"/>
                  <a:gd name="T28" fmla="*/ 14 w 134"/>
                  <a:gd name="T29" fmla="*/ 65 h 95"/>
                  <a:gd name="T30" fmla="*/ 61 w 134"/>
                  <a:gd name="T31" fmla="*/ 45 h 95"/>
                  <a:gd name="T32" fmla="*/ 73 w 134"/>
                  <a:gd name="T33" fmla="*/ 28 h 95"/>
                  <a:gd name="T34" fmla="*/ 19 w 134"/>
                  <a:gd name="T35" fmla="*/ 55 h 95"/>
                  <a:gd name="T36" fmla="*/ 90 w 134"/>
                  <a:gd name="T37" fmla="*/ 14 h 95"/>
                  <a:gd name="T38" fmla="*/ 90 w 134"/>
                  <a:gd name="T39" fmla="*/ 8 h 95"/>
                  <a:gd name="T40" fmla="*/ 38 w 134"/>
                  <a:gd name="T41" fmla="*/ 30 h 95"/>
                  <a:gd name="T42" fmla="*/ 22 w 134"/>
                  <a:gd name="T43" fmla="*/ 31 h 95"/>
                  <a:gd name="T44" fmla="*/ 16 w 134"/>
                  <a:gd name="T45" fmla="*/ 33 h 95"/>
                  <a:gd name="T46" fmla="*/ 27 w 134"/>
                  <a:gd name="T47" fmla="*/ 26 h 95"/>
                  <a:gd name="T48" fmla="*/ 10 w 134"/>
                  <a:gd name="T49" fmla="*/ 28 h 95"/>
                  <a:gd name="T50" fmla="*/ 7 w 134"/>
                  <a:gd name="T51" fmla="*/ 27 h 95"/>
                  <a:gd name="T52" fmla="*/ 62 w 134"/>
                  <a:gd name="T53" fmla="*/ 50 h 95"/>
                  <a:gd name="T54" fmla="*/ 114 w 134"/>
                  <a:gd name="T55" fmla="*/ 31 h 95"/>
                  <a:gd name="T56" fmla="*/ 114 w 134"/>
                  <a:gd name="T57" fmla="*/ 31 h 95"/>
                  <a:gd name="T58" fmla="*/ 71 w 134"/>
                  <a:gd name="T59" fmla="*/ 73 h 95"/>
                  <a:gd name="T60" fmla="*/ 80 w 134"/>
                  <a:gd name="T61" fmla="*/ 65 h 95"/>
                  <a:gd name="T62" fmla="*/ 90 w 134"/>
                  <a:gd name="T63" fmla="*/ 65 h 95"/>
                  <a:gd name="T64" fmla="*/ 120 w 134"/>
                  <a:gd name="T65" fmla="*/ 48 h 95"/>
                  <a:gd name="T66" fmla="*/ 120 w 134"/>
                  <a:gd name="T67" fmla="*/ 48 h 95"/>
                  <a:gd name="T68" fmla="*/ 26 w 134"/>
                  <a:gd name="T69" fmla="*/ 89 h 95"/>
                  <a:gd name="T70" fmla="*/ 35 w 134"/>
                  <a:gd name="T71" fmla="*/ 75 h 95"/>
                  <a:gd name="T72" fmla="*/ 36 w 134"/>
                  <a:gd name="T73" fmla="*/ 72 h 95"/>
                  <a:gd name="T74" fmla="*/ 112 w 134"/>
                  <a:gd name="T75" fmla="*/ 30 h 95"/>
                  <a:gd name="T76" fmla="*/ 70 w 134"/>
                  <a:gd name="T77" fmla="*/ 49 h 95"/>
                  <a:gd name="T78" fmla="*/ 40 w 134"/>
                  <a:gd name="T79" fmla="*/ 81 h 95"/>
                  <a:gd name="T80" fmla="*/ 121 w 134"/>
                  <a:gd name="T81" fmla="*/ 42 h 95"/>
                  <a:gd name="T82" fmla="*/ 59 w 134"/>
                  <a:gd name="T83" fmla="*/ 70 h 95"/>
                  <a:gd name="T84" fmla="*/ 51 w 134"/>
                  <a:gd name="T85" fmla="*/ 75 h 95"/>
                  <a:gd name="T86" fmla="*/ 119 w 134"/>
                  <a:gd name="T87" fmla="*/ 60 h 95"/>
                  <a:gd name="T88" fmla="*/ 120 w 134"/>
                  <a:gd name="T89" fmla="*/ 64 h 95"/>
                  <a:gd name="T90" fmla="*/ 104 w 134"/>
                  <a:gd name="T91" fmla="*/ 68 h 95"/>
                  <a:gd name="T92" fmla="*/ 103 w 134"/>
                  <a:gd name="T93" fmla="*/ 70 h 95"/>
                  <a:gd name="T94" fmla="*/ 90 w 134"/>
                  <a:gd name="T95" fmla="*/ 75 h 95"/>
                  <a:gd name="T96" fmla="*/ 111 w 134"/>
                  <a:gd name="T97" fmla="*/ 70 h 95"/>
                  <a:gd name="T98" fmla="*/ 78 w 134"/>
                  <a:gd name="T99" fmla="*/ 54 h 95"/>
                  <a:gd name="T100" fmla="*/ 96 w 134"/>
                  <a:gd name="T101" fmla="*/ 43 h 95"/>
                  <a:gd name="T102" fmla="*/ 63 w 134"/>
                  <a:gd name="T103" fmla="*/ 45 h 95"/>
                  <a:gd name="T104" fmla="*/ 57 w 134"/>
                  <a:gd name="T105" fmla="*/ 43 h 95"/>
                  <a:gd name="T106" fmla="*/ 107 w 134"/>
                  <a:gd name="T107" fmla="*/ 14 h 95"/>
                  <a:gd name="T108" fmla="*/ 95 w 134"/>
                  <a:gd name="T109" fmla="*/ 17 h 95"/>
                  <a:gd name="T110" fmla="*/ 32 w 134"/>
                  <a:gd name="T111" fmla="*/ 33 h 95"/>
                  <a:gd name="T112" fmla="*/ 52 w 134"/>
                  <a:gd name="T113" fmla="*/ 10 h 95"/>
                  <a:gd name="T114" fmla="*/ 29 w 134"/>
                  <a:gd name="T115" fmla="*/ 16 h 95"/>
                  <a:gd name="T116" fmla="*/ 16 w 134"/>
                  <a:gd name="T117" fmla="*/ 26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4" h="95">
                    <a:moveTo>
                      <a:pt x="9" y="33"/>
                    </a:moveTo>
                    <a:cubicBezTo>
                      <a:pt x="4" y="34"/>
                      <a:pt x="0" y="39"/>
                      <a:pt x="0" y="44"/>
                    </a:cubicBezTo>
                    <a:cubicBezTo>
                      <a:pt x="0" y="51"/>
                      <a:pt x="6" y="55"/>
                      <a:pt x="13" y="56"/>
                    </a:cubicBezTo>
                    <a:cubicBezTo>
                      <a:pt x="8" y="60"/>
                      <a:pt x="5" y="65"/>
                      <a:pt x="10" y="71"/>
                    </a:cubicBezTo>
                    <a:cubicBezTo>
                      <a:pt x="16" y="76"/>
                      <a:pt x="25" y="76"/>
                      <a:pt x="32" y="73"/>
                    </a:cubicBezTo>
                    <a:cubicBezTo>
                      <a:pt x="30" y="81"/>
                      <a:pt x="23" y="87"/>
                      <a:pt x="17" y="93"/>
                    </a:cubicBezTo>
                    <a:cubicBezTo>
                      <a:pt x="16" y="93"/>
                      <a:pt x="16" y="94"/>
                      <a:pt x="16" y="94"/>
                    </a:cubicBezTo>
                    <a:cubicBezTo>
                      <a:pt x="17" y="95"/>
                      <a:pt x="17" y="95"/>
                      <a:pt x="18" y="95"/>
                    </a:cubicBezTo>
                    <a:cubicBezTo>
                      <a:pt x="30" y="91"/>
                      <a:pt x="40" y="86"/>
                      <a:pt x="49" y="77"/>
                    </a:cubicBezTo>
                    <a:cubicBezTo>
                      <a:pt x="54" y="86"/>
                      <a:pt x="65" y="84"/>
                      <a:pt x="70" y="76"/>
                    </a:cubicBezTo>
                    <a:cubicBezTo>
                      <a:pt x="73" y="79"/>
                      <a:pt x="77" y="83"/>
                      <a:pt x="82" y="83"/>
                    </a:cubicBezTo>
                    <a:cubicBezTo>
                      <a:pt x="86" y="83"/>
                      <a:pt x="90" y="79"/>
                      <a:pt x="93" y="75"/>
                    </a:cubicBezTo>
                    <a:cubicBezTo>
                      <a:pt x="98" y="79"/>
                      <a:pt x="107" y="78"/>
                      <a:pt x="108" y="72"/>
                    </a:cubicBezTo>
                    <a:cubicBezTo>
                      <a:pt x="119" y="78"/>
                      <a:pt x="134" y="57"/>
                      <a:pt x="123" y="49"/>
                    </a:cubicBezTo>
                    <a:cubicBezTo>
                      <a:pt x="128" y="46"/>
                      <a:pt x="131" y="41"/>
                      <a:pt x="129" y="35"/>
                    </a:cubicBezTo>
                    <a:cubicBezTo>
                      <a:pt x="126" y="30"/>
                      <a:pt x="121" y="27"/>
                      <a:pt x="115" y="28"/>
                    </a:cubicBezTo>
                    <a:cubicBezTo>
                      <a:pt x="117" y="23"/>
                      <a:pt x="115" y="17"/>
                      <a:pt x="112" y="13"/>
                    </a:cubicBezTo>
                    <a:cubicBezTo>
                      <a:pt x="107" y="8"/>
                      <a:pt x="100" y="10"/>
                      <a:pt x="95" y="14"/>
                    </a:cubicBezTo>
                    <a:cubicBezTo>
                      <a:pt x="94" y="0"/>
                      <a:pt x="77" y="0"/>
                      <a:pt x="70" y="10"/>
                    </a:cubicBezTo>
                    <a:cubicBezTo>
                      <a:pt x="68" y="6"/>
                      <a:pt x="64" y="1"/>
                      <a:pt x="59" y="2"/>
                    </a:cubicBezTo>
                    <a:cubicBezTo>
                      <a:pt x="54" y="3"/>
                      <a:pt x="50" y="7"/>
                      <a:pt x="48" y="12"/>
                    </a:cubicBezTo>
                    <a:cubicBezTo>
                      <a:pt x="45" y="8"/>
                      <a:pt x="40" y="5"/>
                      <a:pt x="34" y="7"/>
                    </a:cubicBezTo>
                    <a:cubicBezTo>
                      <a:pt x="27" y="10"/>
                      <a:pt x="25" y="16"/>
                      <a:pt x="25" y="22"/>
                    </a:cubicBezTo>
                    <a:cubicBezTo>
                      <a:pt x="20" y="16"/>
                      <a:pt x="12" y="12"/>
                      <a:pt x="6" y="19"/>
                    </a:cubicBezTo>
                    <a:cubicBezTo>
                      <a:pt x="1" y="23"/>
                      <a:pt x="4" y="30"/>
                      <a:pt x="9" y="33"/>
                    </a:cubicBezTo>
                    <a:close/>
                    <a:moveTo>
                      <a:pt x="6" y="24"/>
                    </a:moveTo>
                    <a:cubicBezTo>
                      <a:pt x="6" y="24"/>
                      <a:pt x="6" y="24"/>
                      <a:pt x="7" y="24"/>
                    </a:cubicBezTo>
                    <a:cubicBezTo>
                      <a:pt x="8" y="22"/>
                      <a:pt x="10" y="21"/>
                      <a:pt x="12" y="20"/>
                    </a:cubicBezTo>
                    <a:cubicBezTo>
                      <a:pt x="13" y="19"/>
                      <a:pt x="15" y="17"/>
                      <a:pt x="12" y="20"/>
                    </a:cubicBezTo>
                    <a:cubicBezTo>
                      <a:pt x="10" y="22"/>
                      <a:pt x="8" y="23"/>
                      <a:pt x="6" y="25"/>
                    </a:cubicBezTo>
                    <a:cubicBezTo>
                      <a:pt x="6" y="25"/>
                      <a:pt x="6" y="24"/>
                      <a:pt x="6" y="24"/>
                    </a:cubicBezTo>
                    <a:close/>
                    <a:moveTo>
                      <a:pt x="17" y="19"/>
                    </a:moveTo>
                    <a:cubicBezTo>
                      <a:pt x="15" y="20"/>
                      <a:pt x="14" y="21"/>
                      <a:pt x="13" y="22"/>
                    </a:cubicBezTo>
                    <a:cubicBezTo>
                      <a:pt x="11" y="23"/>
                      <a:pt x="8" y="24"/>
                      <a:pt x="7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9" y="23"/>
                      <a:pt x="12" y="21"/>
                      <a:pt x="14" y="18"/>
                    </a:cubicBezTo>
                    <a:cubicBezTo>
                      <a:pt x="15" y="18"/>
                      <a:pt x="16" y="19"/>
                      <a:pt x="17" y="19"/>
                    </a:cubicBezTo>
                    <a:close/>
                    <a:moveTo>
                      <a:pt x="22" y="25"/>
                    </a:moveTo>
                    <a:cubicBezTo>
                      <a:pt x="20" y="28"/>
                      <a:pt x="16" y="30"/>
                      <a:pt x="14" y="32"/>
                    </a:cubicBezTo>
                    <a:cubicBezTo>
                      <a:pt x="13" y="32"/>
                      <a:pt x="12" y="32"/>
                      <a:pt x="11" y="31"/>
                    </a:cubicBezTo>
                    <a:cubicBezTo>
                      <a:pt x="13" y="30"/>
                      <a:pt x="15" y="29"/>
                      <a:pt x="16" y="28"/>
                    </a:cubicBezTo>
                    <a:cubicBezTo>
                      <a:pt x="17" y="28"/>
                      <a:pt x="18" y="27"/>
                      <a:pt x="19" y="27"/>
                    </a:cubicBezTo>
                    <a:cubicBezTo>
                      <a:pt x="19" y="27"/>
                      <a:pt x="23" y="24"/>
                      <a:pt x="22" y="25"/>
                    </a:cubicBezTo>
                    <a:close/>
                    <a:moveTo>
                      <a:pt x="24" y="27"/>
                    </a:moveTo>
                    <a:cubicBezTo>
                      <a:pt x="23" y="28"/>
                      <a:pt x="21" y="29"/>
                      <a:pt x="20" y="30"/>
                    </a:cubicBezTo>
                    <a:cubicBezTo>
                      <a:pt x="19" y="30"/>
                      <a:pt x="18" y="31"/>
                      <a:pt x="17" y="32"/>
                    </a:cubicBezTo>
                    <a:cubicBezTo>
                      <a:pt x="17" y="32"/>
                      <a:pt x="16" y="32"/>
                      <a:pt x="15" y="33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3"/>
                      <a:pt x="15" y="32"/>
                      <a:pt x="15" y="32"/>
                    </a:cubicBezTo>
                    <a:cubicBezTo>
                      <a:pt x="17" y="30"/>
                      <a:pt x="21" y="28"/>
                      <a:pt x="23" y="25"/>
                    </a:cubicBezTo>
                    <a:cubicBezTo>
                      <a:pt x="24" y="26"/>
                      <a:pt x="24" y="27"/>
                      <a:pt x="24" y="27"/>
                    </a:cubicBezTo>
                    <a:close/>
                    <a:moveTo>
                      <a:pt x="28" y="18"/>
                    </a:moveTo>
                    <a:cubicBezTo>
                      <a:pt x="30" y="17"/>
                      <a:pt x="32" y="16"/>
                      <a:pt x="35" y="15"/>
                    </a:cubicBezTo>
                    <a:cubicBezTo>
                      <a:pt x="36" y="14"/>
                      <a:pt x="38" y="13"/>
                      <a:pt x="40" y="12"/>
                    </a:cubicBezTo>
                    <a:cubicBezTo>
                      <a:pt x="39" y="12"/>
                      <a:pt x="37" y="15"/>
                      <a:pt x="35" y="15"/>
                    </a:cubicBezTo>
                    <a:cubicBezTo>
                      <a:pt x="33" y="17"/>
                      <a:pt x="30" y="19"/>
                      <a:pt x="28" y="22"/>
                    </a:cubicBezTo>
                    <a:cubicBezTo>
                      <a:pt x="28" y="20"/>
                      <a:pt x="28" y="19"/>
                      <a:pt x="28" y="18"/>
                    </a:cubicBezTo>
                    <a:close/>
                    <a:moveTo>
                      <a:pt x="46" y="15"/>
                    </a:moveTo>
                    <a:cubicBezTo>
                      <a:pt x="47" y="15"/>
                      <a:pt x="47" y="16"/>
                      <a:pt x="47" y="16"/>
                    </a:cubicBezTo>
                    <a:cubicBezTo>
                      <a:pt x="44" y="19"/>
                      <a:pt x="40" y="20"/>
                      <a:pt x="36" y="22"/>
                    </a:cubicBezTo>
                    <a:cubicBezTo>
                      <a:pt x="33" y="24"/>
                      <a:pt x="30" y="26"/>
                      <a:pt x="27" y="27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30" y="25"/>
                      <a:pt x="33" y="23"/>
                      <a:pt x="37" y="21"/>
                    </a:cubicBezTo>
                    <a:cubicBezTo>
                      <a:pt x="39" y="19"/>
                      <a:pt x="41" y="18"/>
                      <a:pt x="43" y="17"/>
                    </a:cubicBezTo>
                    <a:cubicBezTo>
                      <a:pt x="43" y="17"/>
                      <a:pt x="43" y="16"/>
                      <a:pt x="44" y="16"/>
                    </a:cubicBezTo>
                    <a:cubicBezTo>
                      <a:pt x="45" y="16"/>
                      <a:pt x="46" y="15"/>
                      <a:pt x="46" y="15"/>
                    </a:cubicBezTo>
                    <a:close/>
                    <a:moveTo>
                      <a:pt x="64" y="6"/>
                    </a:moveTo>
                    <a:cubicBezTo>
                      <a:pt x="64" y="6"/>
                      <a:pt x="64" y="6"/>
                      <a:pt x="64" y="6"/>
                    </a:cubicBezTo>
                    <a:cubicBezTo>
                      <a:pt x="60" y="9"/>
                      <a:pt x="55" y="11"/>
                      <a:pt x="51" y="13"/>
                    </a:cubicBezTo>
                    <a:cubicBezTo>
                      <a:pt x="51" y="13"/>
                      <a:pt x="51" y="12"/>
                      <a:pt x="51" y="12"/>
                    </a:cubicBezTo>
                    <a:cubicBezTo>
                      <a:pt x="53" y="11"/>
                      <a:pt x="54" y="10"/>
                      <a:pt x="55" y="9"/>
                    </a:cubicBezTo>
                    <a:cubicBezTo>
                      <a:pt x="58" y="8"/>
                      <a:pt x="59" y="6"/>
                      <a:pt x="62" y="5"/>
                    </a:cubicBezTo>
                    <a:cubicBezTo>
                      <a:pt x="62" y="5"/>
                      <a:pt x="63" y="6"/>
                      <a:pt x="64" y="6"/>
                    </a:cubicBezTo>
                    <a:close/>
                    <a:moveTo>
                      <a:pt x="66" y="9"/>
                    </a:moveTo>
                    <a:cubicBezTo>
                      <a:pt x="56" y="15"/>
                      <a:pt x="46" y="21"/>
                      <a:pt x="35" y="27"/>
                    </a:cubicBezTo>
                    <a:cubicBezTo>
                      <a:pt x="25" y="33"/>
                      <a:pt x="14" y="38"/>
                      <a:pt x="4" y="45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14" y="39"/>
                      <a:pt x="25" y="34"/>
                      <a:pt x="36" y="28"/>
                    </a:cubicBezTo>
                    <a:cubicBezTo>
                      <a:pt x="41" y="25"/>
                      <a:pt x="46" y="22"/>
                      <a:pt x="51" y="19"/>
                    </a:cubicBezTo>
                    <a:cubicBezTo>
                      <a:pt x="56" y="16"/>
                      <a:pt x="62" y="13"/>
                      <a:pt x="65" y="9"/>
                    </a:cubicBezTo>
                    <a:cubicBezTo>
                      <a:pt x="61" y="13"/>
                      <a:pt x="56" y="16"/>
                      <a:pt x="51" y="19"/>
                    </a:cubicBezTo>
                    <a:cubicBezTo>
                      <a:pt x="45" y="22"/>
                      <a:pt x="40" y="26"/>
                      <a:pt x="34" y="29"/>
                    </a:cubicBezTo>
                    <a:cubicBezTo>
                      <a:pt x="28" y="33"/>
                      <a:pt x="23" y="36"/>
                      <a:pt x="17" y="39"/>
                    </a:cubicBezTo>
                    <a:cubicBezTo>
                      <a:pt x="13" y="42"/>
                      <a:pt x="8" y="45"/>
                      <a:pt x="4" y="48"/>
                    </a:cubicBezTo>
                    <a:cubicBezTo>
                      <a:pt x="4" y="47"/>
                      <a:pt x="3" y="47"/>
                      <a:pt x="3" y="46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12" y="38"/>
                      <a:pt x="24" y="33"/>
                      <a:pt x="34" y="27"/>
                    </a:cubicBezTo>
                    <a:cubicBezTo>
                      <a:pt x="40" y="23"/>
                      <a:pt x="45" y="20"/>
                      <a:pt x="51" y="16"/>
                    </a:cubicBezTo>
                    <a:cubicBezTo>
                      <a:pt x="56" y="13"/>
                      <a:pt x="60" y="11"/>
                      <a:pt x="65" y="7"/>
                    </a:cubicBezTo>
                    <a:cubicBezTo>
                      <a:pt x="65" y="8"/>
                      <a:pt x="66" y="8"/>
                      <a:pt x="66" y="9"/>
                    </a:cubicBezTo>
                    <a:close/>
                    <a:moveTo>
                      <a:pt x="68" y="12"/>
                    </a:moveTo>
                    <a:cubicBezTo>
                      <a:pt x="63" y="14"/>
                      <a:pt x="59" y="17"/>
                      <a:pt x="54" y="20"/>
                    </a:cubicBezTo>
                    <a:cubicBezTo>
                      <a:pt x="49" y="23"/>
                      <a:pt x="43" y="26"/>
                      <a:pt x="37" y="29"/>
                    </a:cubicBezTo>
                    <a:cubicBezTo>
                      <a:pt x="32" y="32"/>
                      <a:pt x="27" y="35"/>
                      <a:pt x="21" y="38"/>
                    </a:cubicBezTo>
                    <a:cubicBezTo>
                      <a:pt x="18" y="39"/>
                      <a:pt x="16" y="41"/>
                      <a:pt x="13" y="43"/>
                    </a:cubicBezTo>
                    <a:cubicBezTo>
                      <a:pt x="13" y="43"/>
                      <a:pt x="13" y="43"/>
                      <a:pt x="12" y="43"/>
                    </a:cubicBezTo>
                    <a:cubicBezTo>
                      <a:pt x="20" y="38"/>
                      <a:pt x="29" y="33"/>
                      <a:pt x="38" y="28"/>
                    </a:cubicBezTo>
                    <a:cubicBezTo>
                      <a:pt x="47" y="22"/>
                      <a:pt x="58" y="17"/>
                      <a:pt x="66" y="9"/>
                    </a:cubicBezTo>
                    <a:cubicBezTo>
                      <a:pt x="67" y="10"/>
                      <a:pt x="67" y="11"/>
                      <a:pt x="68" y="12"/>
                    </a:cubicBezTo>
                    <a:close/>
                    <a:moveTo>
                      <a:pt x="80" y="9"/>
                    </a:moveTo>
                    <a:cubicBezTo>
                      <a:pt x="81" y="8"/>
                      <a:pt x="85" y="6"/>
                      <a:pt x="84" y="7"/>
                    </a:cubicBezTo>
                    <a:cubicBezTo>
                      <a:pt x="82" y="8"/>
                      <a:pt x="81" y="9"/>
                      <a:pt x="79" y="10"/>
                    </a:cubicBezTo>
                    <a:cubicBezTo>
                      <a:pt x="76" y="12"/>
                      <a:pt x="72" y="14"/>
                      <a:pt x="68" y="17"/>
                    </a:cubicBezTo>
                    <a:cubicBezTo>
                      <a:pt x="62" y="21"/>
                      <a:pt x="55" y="25"/>
                      <a:pt x="48" y="29"/>
                    </a:cubicBezTo>
                    <a:cubicBezTo>
                      <a:pt x="41" y="33"/>
                      <a:pt x="34" y="36"/>
                      <a:pt x="27" y="40"/>
                    </a:cubicBezTo>
                    <a:cubicBezTo>
                      <a:pt x="21" y="44"/>
                      <a:pt x="15" y="49"/>
                      <a:pt x="9" y="52"/>
                    </a:cubicBezTo>
                    <a:cubicBezTo>
                      <a:pt x="8" y="52"/>
                      <a:pt x="8" y="51"/>
                      <a:pt x="7" y="51"/>
                    </a:cubicBezTo>
                    <a:cubicBezTo>
                      <a:pt x="12" y="50"/>
                      <a:pt x="17" y="45"/>
                      <a:pt x="22" y="43"/>
                    </a:cubicBezTo>
                    <a:cubicBezTo>
                      <a:pt x="28" y="39"/>
                      <a:pt x="35" y="35"/>
                      <a:pt x="42" y="32"/>
                    </a:cubicBezTo>
                    <a:cubicBezTo>
                      <a:pt x="49" y="28"/>
                      <a:pt x="56" y="24"/>
                      <a:pt x="62" y="20"/>
                    </a:cubicBezTo>
                    <a:cubicBezTo>
                      <a:pt x="68" y="16"/>
                      <a:pt x="74" y="12"/>
                      <a:pt x="80" y="9"/>
                    </a:cubicBezTo>
                    <a:close/>
                    <a:moveTo>
                      <a:pt x="90" y="8"/>
                    </a:moveTo>
                    <a:cubicBezTo>
                      <a:pt x="80" y="13"/>
                      <a:pt x="71" y="20"/>
                      <a:pt x="62" y="25"/>
                    </a:cubicBezTo>
                    <a:cubicBezTo>
                      <a:pt x="60" y="26"/>
                      <a:pt x="58" y="27"/>
                      <a:pt x="57" y="28"/>
                    </a:cubicBezTo>
                    <a:cubicBezTo>
                      <a:pt x="56" y="29"/>
                      <a:pt x="54" y="29"/>
                      <a:pt x="53" y="30"/>
                    </a:cubicBezTo>
                    <a:cubicBezTo>
                      <a:pt x="40" y="36"/>
                      <a:pt x="28" y="43"/>
                      <a:pt x="15" y="49"/>
                    </a:cubicBezTo>
                    <a:cubicBezTo>
                      <a:pt x="15" y="49"/>
                      <a:pt x="16" y="49"/>
                      <a:pt x="16" y="49"/>
                    </a:cubicBezTo>
                    <a:cubicBezTo>
                      <a:pt x="19" y="47"/>
                      <a:pt x="22" y="45"/>
                      <a:pt x="25" y="43"/>
                    </a:cubicBezTo>
                    <a:cubicBezTo>
                      <a:pt x="31" y="39"/>
                      <a:pt x="38" y="35"/>
                      <a:pt x="45" y="31"/>
                    </a:cubicBezTo>
                    <a:cubicBezTo>
                      <a:pt x="59" y="24"/>
                      <a:pt x="72" y="15"/>
                      <a:pt x="86" y="6"/>
                    </a:cubicBezTo>
                    <a:cubicBezTo>
                      <a:pt x="87" y="6"/>
                      <a:pt x="88" y="7"/>
                      <a:pt x="90" y="8"/>
                    </a:cubicBezTo>
                    <a:close/>
                    <a:moveTo>
                      <a:pt x="92" y="16"/>
                    </a:moveTo>
                    <a:cubicBezTo>
                      <a:pt x="92" y="16"/>
                      <a:pt x="92" y="16"/>
                      <a:pt x="93" y="17"/>
                    </a:cubicBezTo>
                    <a:cubicBezTo>
                      <a:pt x="92" y="17"/>
                      <a:pt x="91" y="18"/>
                      <a:pt x="91" y="18"/>
                    </a:cubicBezTo>
                    <a:cubicBezTo>
                      <a:pt x="91" y="18"/>
                      <a:pt x="90" y="18"/>
                      <a:pt x="90" y="18"/>
                    </a:cubicBezTo>
                    <a:cubicBezTo>
                      <a:pt x="88" y="20"/>
                      <a:pt x="85" y="21"/>
                      <a:pt x="82" y="22"/>
                    </a:cubicBezTo>
                    <a:cubicBezTo>
                      <a:pt x="75" y="26"/>
                      <a:pt x="69" y="30"/>
                      <a:pt x="62" y="33"/>
                    </a:cubicBezTo>
                    <a:cubicBezTo>
                      <a:pt x="49" y="40"/>
                      <a:pt x="35" y="46"/>
                      <a:pt x="23" y="54"/>
                    </a:cubicBezTo>
                    <a:cubicBezTo>
                      <a:pt x="20" y="55"/>
                      <a:pt x="18" y="57"/>
                      <a:pt x="16" y="58"/>
                    </a:cubicBezTo>
                    <a:cubicBezTo>
                      <a:pt x="15" y="59"/>
                      <a:pt x="14" y="60"/>
                      <a:pt x="13" y="61"/>
                    </a:cubicBezTo>
                    <a:cubicBezTo>
                      <a:pt x="14" y="59"/>
                      <a:pt x="16" y="58"/>
                      <a:pt x="18" y="56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8" y="56"/>
                      <a:pt x="18" y="56"/>
                      <a:pt x="19" y="56"/>
                    </a:cubicBezTo>
                    <a:cubicBezTo>
                      <a:pt x="22" y="53"/>
                      <a:pt x="25" y="51"/>
                      <a:pt x="28" y="49"/>
                    </a:cubicBezTo>
                    <a:cubicBezTo>
                      <a:pt x="38" y="43"/>
                      <a:pt x="47" y="37"/>
                      <a:pt x="57" y="32"/>
                    </a:cubicBezTo>
                    <a:cubicBezTo>
                      <a:pt x="69" y="26"/>
                      <a:pt x="81" y="21"/>
                      <a:pt x="92" y="13"/>
                    </a:cubicBezTo>
                    <a:cubicBezTo>
                      <a:pt x="92" y="14"/>
                      <a:pt x="92" y="15"/>
                      <a:pt x="92" y="16"/>
                    </a:cubicBezTo>
                    <a:close/>
                    <a:moveTo>
                      <a:pt x="16" y="63"/>
                    </a:moveTo>
                    <a:cubicBezTo>
                      <a:pt x="23" y="59"/>
                      <a:pt x="31" y="55"/>
                      <a:pt x="39" y="51"/>
                    </a:cubicBezTo>
                    <a:cubicBezTo>
                      <a:pt x="47" y="46"/>
                      <a:pt x="54" y="42"/>
                      <a:pt x="63" y="38"/>
                    </a:cubicBezTo>
                    <a:cubicBezTo>
                      <a:pt x="70" y="34"/>
                      <a:pt x="78" y="31"/>
                      <a:pt x="86" y="27"/>
                    </a:cubicBezTo>
                    <a:cubicBezTo>
                      <a:pt x="92" y="24"/>
                      <a:pt x="97" y="21"/>
                      <a:pt x="103" y="18"/>
                    </a:cubicBezTo>
                    <a:cubicBezTo>
                      <a:pt x="102" y="18"/>
                      <a:pt x="101" y="19"/>
                      <a:pt x="100" y="20"/>
                    </a:cubicBezTo>
                    <a:cubicBezTo>
                      <a:pt x="96" y="22"/>
                      <a:pt x="92" y="24"/>
                      <a:pt x="88" y="27"/>
                    </a:cubicBezTo>
                    <a:cubicBezTo>
                      <a:pt x="79" y="32"/>
                      <a:pt x="69" y="36"/>
                      <a:pt x="60" y="41"/>
                    </a:cubicBezTo>
                    <a:cubicBezTo>
                      <a:pt x="51" y="45"/>
                      <a:pt x="42" y="50"/>
                      <a:pt x="33" y="55"/>
                    </a:cubicBezTo>
                    <a:cubicBezTo>
                      <a:pt x="26" y="59"/>
                      <a:pt x="18" y="63"/>
                      <a:pt x="12" y="68"/>
                    </a:cubicBezTo>
                    <a:cubicBezTo>
                      <a:pt x="12" y="68"/>
                      <a:pt x="12" y="67"/>
                      <a:pt x="11" y="67"/>
                    </a:cubicBezTo>
                    <a:cubicBezTo>
                      <a:pt x="12" y="66"/>
                      <a:pt x="13" y="66"/>
                      <a:pt x="14" y="65"/>
                    </a:cubicBezTo>
                    <a:cubicBezTo>
                      <a:pt x="14" y="65"/>
                      <a:pt x="15" y="64"/>
                      <a:pt x="16" y="63"/>
                    </a:cubicBezTo>
                    <a:close/>
                    <a:moveTo>
                      <a:pt x="15" y="70"/>
                    </a:moveTo>
                    <a:cubicBezTo>
                      <a:pt x="14" y="70"/>
                      <a:pt x="14" y="69"/>
                      <a:pt x="13" y="69"/>
                    </a:cubicBezTo>
                    <a:cubicBezTo>
                      <a:pt x="19" y="64"/>
                      <a:pt x="28" y="60"/>
                      <a:pt x="35" y="57"/>
                    </a:cubicBezTo>
                    <a:cubicBezTo>
                      <a:pt x="44" y="52"/>
                      <a:pt x="53" y="48"/>
                      <a:pt x="62" y="44"/>
                    </a:cubicBezTo>
                    <a:cubicBezTo>
                      <a:pt x="70" y="39"/>
                      <a:pt x="79" y="35"/>
                      <a:pt x="88" y="31"/>
                    </a:cubicBezTo>
                    <a:cubicBezTo>
                      <a:pt x="92" y="29"/>
                      <a:pt x="97" y="28"/>
                      <a:pt x="101" y="26"/>
                    </a:cubicBezTo>
                    <a:cubicBezTo>
                      <a:pt x="104" y="24"/>
                      <a:pt x="108" y="22"/>
                      <a:pt x="111" y="20"/>
                    </a:cubicBezTo>
                    <a:cubicBezTo>
                      <a:pt x="105" y="25"/>
                      <a:pt x="95" y="29"/>
                      <a:pt x="87" y="32"/>
                    </a:cubicBezTo>
                    <a:cubicBezTo>
                      <a:pt x="78" y="36"/>
                      <a:pt x="70" y="41"/>
                      <a:pt x="61" y="45"/>
                    </a:cubicBezTo>
                    <a:cubicBezTo>
                      <a:pt x="45" y="53"/>
                      <a:pt x="30" y="60"/>
                      <a:pt x="15" y="70"/>
                    </a:cubicBezTo>
                    <a:close/>
                    <a:moveTo>
                      <a:pt x="13" y="65"/>
                    </a:moveTo>
                    <a:cubicBezTo>
                      <a:pt x="12" y="65"/>
                      <a:pt x="12" y="65"/>
                      <a:pt x="12" y="66"/>
                    </a:cubicBezTo>
                    <a:cubicBezTo>
                      <a:pt x="11" y="66"/>
                      <a:pt x="11" y="66"/>
                      <a:pt x="11" y="66"/>
                    </a:cubicBezTo>
                    <a:cubicBezTo>
                      <a:pt x="11" y="66"/>
                      <a:pt x="11" y="65"/>
                      <a:pt x="11" y="64"/>
                    </a:cubicBezTo>
                    <a:cubicBezTo>
                      <a:pt x="16" y="59"/>
                      <a:pt x="22" y="55"/>
                      <a:pt x="29" y="51"/>
                    </a:cubicBezTo>
                    <a:cubicBezTo>
                      <a:pt x="37" y="47"/>
                      <a:pt x="44" y="42"/>
                      <a:pt x="53" y="39"/>
                    </a:cubicBezTo>
                    <a:cubicBezTo>
                      <a:pt x="60" y="35"/>
                      <a:pt x="67" y="32"/>
                      <a:pt x="75" y="27"/>
                    </a:cubicBezTo>
                    <a:cubicBezTo>
                      <a:pt x="75" y="27"/>
                      <a:pt x="76" y="27"/>
                      <a:pt x="76" y="26"/>
                    </a:cubicBezTo>
                    <a:cubicBezTo>
                      <a:pt x="75" y="27"/>
                      <a:pt x="74" y="28"/>
                      <a:pt x="73" y="28"/>
                    </a:cubicBezTo>
                    <a:cubicBezTo>
                      <a:pt x="66" y="33"/>
                      <a:pt x="57" y="37"/>
                      <a:pt x="49" y="41"/>
                    </a:cubicBezTo>
                    <a:cubicBezTo>
                      <a:pt x="42" y="45"/>
                      <a:pt x="34" y="49"/>
                      <a:pt x="27" y="54"/>
                    </a:cubicBezTo>
                    <a:cubicBezTo>
                      <a:pt x="24" y="57"/>
                      <a:pt x="20" y="59"/>
                      <a:pt x="17" y="61"/>
                    </a:cubicBezTo>
                    <a:cubicBezTo>
                      <a:pt x="16" y="62"/>
                      <a:pt x="14" y="63"/>
                      <a:pt x="13" y="65"/>
                    </a:cubicBezTo>
                    <a:close/>
                    <a:moveTo>
                      <a:pt x="41" y="37"/>
                    </a:moveTo>
                    <a:cubicBezTo>
                      <a:pt x="32" y="42"/>
                      <a:pt x="24" y="48"/>
                      <a:pt x="15" y="53"/>
                    </a:cubicBezTo>
                    <a:cubicBezTo>
                      <a:pt x="13" y="53"/>
                      <a:pt x="12" y="53"/>
                      <a:pt x="10" y="52"/>
                    </a:cubicBezTo>
                    <a:cubicBezTo>
                      <a:pt x="21" y="48"/>
                      <a:pt x="31" y="42"/>
                      <a:pt x="41" y="37"/>
                    </a:cubicBezTo>
                    <a:close/>
                    <a:moveTo>
                      <a:pt x="19" y="55"/>
                    </a:moveTo>
                    <a:cubicBezTo>
                      <a:pt x="19" y="55"/>
                      <a:pt x="19" y="55"/>
                      <a:pt x="19" y="55"/>
                    </a:cubicBezTo>
                    <a:cubicBezTo>
                      <a:pt x="18" y="54"/>
                      <a:pt x="18" y="53"/>
                      <a:pt x="17" y="53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22" y="51"/>
                      <a:pt x="26" y="48"/>
                      <a:pt x="31" y="45"/>
                    </a:cubicBezTo>
                    <a:cubicBezTo>
                      <a:pt x="36" y="43"/>
                      <a:pt x="40" y="40"/>
                      <a:pt x="45" y="38"/>
                    </a:cubicBezTo>
                    <a:cubicBezTo>
                      <a:pt x="36" y="43"/>
                      <a:pt x="26" y="48"/>
                      <a:pt x="19" y="55"/>
                    </a:cubicBezTo>
                    <a:close/>
                    <a:moveTo>
                      <a:pt x="66" y="27"/>
                    </a:moveTo>
                    <a:cubicBezTo>
                      <a:pt x="67" y="26"/>
                      <a:pt x="67" y="26"/>
                      <a:pt x="67" y="26"/>
                    </a:cubicBezTo>
                    <a:cubicBezTo>
                      <a:pt x="73" y="23"/>
                      <a:pt x="79" y="20"/>
                      <a:pt x="84" y="16"/>
                    </a:cubicBezTo>
                    <a:cubicBezTo>
                      <a:pt x="85" y="16"/>
                      <a:pt x="87" y="15"/>
                      <a:pt x="88" y="14"/>
                    </a:cubicBezTo>
                    <a:cubicBezTo>
                      <a:pt x="88" y="14"/>
                      <a:pt x="94" y="11"/>
                      <a:pt x="90" y="14"/>
                    </a:cubicBezTo>
                    <a:cubicBezTo>
                      <a:pt x="86" y="16"/>
                      <a:pt x="83" y="18"/>
                      <a:pt x="79" y="20"/>
                    </a:cubicBezTo>
                    <a:cubicBezTo>
                      <a:pt x="75" y="22"/>
                      <a:pt x="71" y="24"/>
                      <a:pt x="66" y="27"/>
                    </a:cubicBezTo>
                    <a:close/>
                    <a:moveTo>
                      <a:pt x="74" y="21"/>
                    </a:moveTo>
                    <a:cubicBezTo>
                      <a:pt x="68" y="25"/>
                      <a:pt x="61" y="29"/>
                      <a:pt x="54" y="32"/>
                    </a:cubicBezTo>
                    <a:cubicBezTo>
                      <a:pt x="49" y="35"/>
                      <a:pt x="44" y="38"/>
                      <a:pt x="39" y="40"/>
                    </a:cubicBezTo>
                    <a:cubicBezTo>
                      <a:pt x="31" y="44"/>
                      <a:pt x="24" y="49"/>
                      <a:pt x="16" y="53"/>
                    </a:cubicBezTo>
                    <a:cubicBezTo>
                      <a:pt x="25" y="48"/>
                      <a:pt x="33" y="42"/>
                      <a:pt x="42" y="37"/>
                    </a:cubicBezTo>
                    <a:cubicBezTo>
                      <a:pt x="51" y="32"/>
                      <a:pt x="60" y="27"/>
                      <a:pt x="69" y="22"/>
                    </a:cubicBezTo>
                    <a:cubicBezTo>
                      <a:pt x="76" y="18"/>
                      <a:pt x="84" y="14"/>
                      <a:pt x="90" y="8"/>
                    </a:cubicBezTo>
                    <a:cubicBezTo>
                      <a:pt x="90" y="8"/>
                      <a:pt x="90" y="8"/>
                      <a:pt x="90" y="8"/>
                    </a:cubicBezTo>
                    <a:cubicBezTo>
                      <a:pt x="91" y="9"/>
                      <a:pt x="92" y="11"/>
                      <a:pt x="92" y="12"/>
                    </a:cubicBezTo>
                    <a:cubicBezTo>
                      <a:pt x="86" y="13"/>
                      <a:pt x="80" y="18"/>
                      <a:pt x="74" y="21"/>
                    </a:cubicBezTo>
                    <a:close/>
                    <a:moveTo>
                      <a:pt x="76" y="17"/>
                    </a:moveTo>
                    <a:cubicBezTo>
                      <a:pt x="80" y="15"/>
                      <a:pt x="83" y="12"/>
                      <a:pt x="87" y="10"/>
                    </a:cubicBezTo>
                    <a:cubicBezTo>
                      <a:pt x="87" y="10"/>
                      <a:pt x="87" y="10"/>
                      <a:pt x="88" y="10"/>
                    </a:cubicBezTo>
                    <a:cubicBezTo>
                      <a:pt x="87" y="10"/>
                      <a:pt x="87" y="10"/>
                      <a:pt x="87" y="10"/>
                    </a:cubicBezTo>
                    <a:cubicBezTo>
                      <a:pt x="86" y="11"/>
                      <a:pt x="84" y="12"/>
                      <a:pt x="82" y="13"/>
                    </a:cubicBezTo>
                    <a:cubicBezTo>
                      <a:pt x="80" y="15"/>
                      <a:pt x="78" y="16"/>
                      <a:pt x="76" y="17"/>
                    </a:cubicBezTo>
                    <a:close/>
                    <a:moveTo>
                      <a:pt x="5" y="49"/>
                    </a:moveTo>
                    <a:cubicBezTo>
                      <a:pt x="15" y="42"/>
                      <a:pt x="27" y="36"/>
                      <a:pt x="38" y="30"/>
                    </a:cubicBezTo>
                    <a:cubicBezTo>
                      <a:pt x="40" y="29"/>
                      <a:pt x="42" y="27"/>
                      <a:pt x="44" y="26"/>
                    </a:cubicBezTo>
                    <a:cubicBezTo>
                      <a:pt x="41" y="28"/>
                      <a:pt x="38" y="29"/>
                      <a:pt x="35" y="31"/>
                    </a:cubicBezTo>
                    <a:cubicBezTo>
                      <a:pt x="25" y="37"/>
                      <a:pt x="15" y="43"/>
                      <a:pt x="6" y="50"/>
                    </a:cubicBezTo>
                    <a:cubicBezTo>
                      <a:pt x="5" y="50"/>
                      <a:pt x="5" y="49"/>
                      <a:pt x="5" y="49"/>
                    </a:cubicBezTo>
                    <a:close/>
                    <a:moveTo>
                      <a:pt x="3" y="43"/>
                    </a:moveTo>
                    <a:cubicBezTo>
                      <a:pt x="6" y="41"/>
                      <a:pt x="10" y="38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5" y="36"/>
                      <a:pt x="16" y="35"/>
                      <a:pt x="16" y="35"/>
                    </a:cubicBezTo>
                    <a:cubicBezTo>
                      <a:pt x="18" y="33"/>
                      <a:pt x="20" y="32"/>
                      <a:pt x="22" y="31"/>
                    </a:cubicBezTo>
                    <a:cubicBezTo>
                      <a:pt x="23" y="30"/>
                      <a:pt x="25" y="29"/>
                      <a:pt x="26" y="29"/>
                    </a:cubicBezTo>
                    <a:cubicBezTo>
                      <a:pt x="27" y="29"/>
                      <a:pt x="27" y="28"/>
                      <a:pt x="27" y="28"/>
                    </a:cubicBezTo>
                    <a:cubicBezTo>
                      <a:pt x="30" y="26"/>
                      <a:pt x="34" y="25"/>
                      <a:pt x="37" y="23"/>
                    </a:cubicBezTo>
                    <a:cubicBezTo>
                      <a:pt x="40" y="21"/>
                      <a:pt x="44" y="19"/>
                      <a:pt x="48" y="17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3" y="20"/>
                      <a:pt x="38" y="24"/>
                      <a:pt x="32" y="27"/>
                    </a:cubicBezTo>
                    <a:cubicBezTo>
                      <a:pt x="23" y="33"/>
                      <a:pt x="11" y="38"/>
                      <a:pt x="3" y="45"/>
                    </a:cubicBezTo>
                    <a:cubicBezTo>
                      <a:pt x="3" y="45"/>
                      <a:pt x="3" y="44"/>
                      <a:pt x="3" y="43"/>
                    </a:cubicBezTo>
                    <a:close/>
                    <a:moveTo>
                      <a:pt x="16" y="33"/>
                    </a:moveTo>
                    <a:cubicBezTo>
                      <a:pt x="16" y="33"/>
                      <a:pt x="16" y="33"/>
                      <a:pt x="16" y="33"/>
                    </a:cubicBezTo>
                    <a:cubicBezTo>
                      <a:pt x="17" y="33"/>
                      <a:pt x="18" y="32"/>
                      <a:pt x="18" y="32"/>
                    </a:cubicBezTo>
                    <a:cubicBezTo>
                      <a:pt x="19" y="31"/>
                      <a:pt x="20" y="30"/>
                      <a:pt x="21" y="30"/>
                    </a:cubicBezTo>
                    <a:cubicBezTo>
                      <a:pt x="22" y="29"/>
                      <a:pt x="23" y="29"/>
                      <a:pt x="23" y="29"/>
                    </a:cubicBezTo>
                    <a:cubicBezTo>
                      <a:pt x="20" y="30"/>
                      <a:pt x="18" y="32"/>
                      <a:pt x="16" y="33"/>
                    </a:cubicBezTo>
                    <a:close/>
                    <a:moveTo>
                      <a:pt x="51" y="14"/>
                    </a:moveTo>
                    <a:cubicBezTo>
                      <a:pt x="55" y="12"/>
                      <a:pt x="58" y="10"/>
                      <a:pt x="62" y="8"/>
                    </a:cubicBezTo>
                    <a:cubicBezTo>
                      <a:pt x="58" y="11"/>
                      <a:pt x="54" y="13"/>
                      <a:pt x="50" y="16"/>
                    </a:cubicBezTo>
                    <a:cubicBezTo>
                      <a:pt x="50" y="16"/>
                      <a:pt x="51" y="15"/>
                      <a:pt x="51" y="15"/>
                    </a:cubicBezTo>
                    <a:cubicBezTo>
                      <a:pt x="51" y="15"/>
                      <a:pt x="51" y="14"/>
                      <a:pt x="51" y="14"/>
                    </a:cubicBezTo>
                    <a:close/>
                    <a:moveTo>
                      <a:pt x="27" y="26"/>
                    </a:moveTo>
                    <a:cubicBezTo>
                      <a:pt x="27" y="25"/>
                      <a:pt x="27" y="24"/>
                      <a:pt x="28" y="24"/>
                    </a:cubicBezTo>
                    <a:cubicBezTo>
                      <a:pt x="31" y="21"/>
                      <a:pt x="35" y="20"/>
                      <a:pt x="39" y="18"/>
                    </a:cubicBezTo>
                    <a:cubicBezTo>
                      <a:pt x="35" y="21"/>
                      <a:pt x="31" y="23"/>
                      <a:pt x="27" y="26"/>
                    </a:cubicBezTo>
                    <a:close/>
                    <a:moveTo>
                      <a:pt x="10" y="31"/>
                    </a:moveTo>
                    <a:cubicBezTo>
                      <a:pt x="10" y="30"/>
                      <a:pt x="9" y="30"/>
                      <a:pt x="8" y="29"/>
                    </a:cubicBezTo>
                    <a:cubicBezTo>
                      <a:pt x="12" y="28"/>
                      <a:pt x="14" y="26"/>
                      <a:pt x="17" y="24"/>
                    </a:cubicBezTo>
                    <a:cubicBezTo>
                      <a:pt x="20" y="21"/>
                      <a:pt x="18" y="23"/>
                      <a:pt x="16" y="25"/>
                    </a:cubicBezTo>
                    <a:cubicBezTo>
                      <a:pt x="14" y="26"/>
                      <a:pt x="12" y="28"/>
                      <a:pt x="10" y="30"/>
                    </a:cubicBezTo>
                    <a:cubicBezTo>
                      <a:pt x="10" y="31"/>
                      <a:pt x="10" y="31"/>
                      <a:pt x="10" y="31"/>
                    </a:cubicBezTo>
                    <a:close/>
                    <a:moveTo>
                      <a:pt x="10" y="28"/>
                    </a:moveTo>
                    <a:cubicBezTo>
                      <a:pt x="9" y="27"/>
                      <a:pt x="9" y="27"/>
                      <a:pt x="10" y="27"/>
                    </a:cubicBezTo>
                    <a:cubicBezTo>
                      <a:pt x="11" y="26"/>
                      <a:pt x="12" y="25"/>
                      <a:pt x="12" y="25"/>
                    </a:cubicBezTo>
                    <a:cubicBezTo>
                      <a:pt x="14" y="23"/>
                      <a:pt x="16" y="21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0"/>
                      <a:pt x="19" y="20"/>
                      <a:pt x="20" y="21"/>
                    </a:cubicBezTo>
                    <a:cubicBezTo>
                      <a:pt x="16" y="23"/>
                      <a:pt x="13" y="26"/>
                      <a:pt x="10" y="28"/>
                    </a:cubicBezTo>
                    <a:close/>
                    <a:moveTo>
                      <a:pt x="7" y="27"/>
                    </a:moveTo>
                    <a:cubicBezTo>
                      <a:pt x="10" y="25"/>
                      <a:pt x="13" y="22"/>
                      <a:pt x="16" y="20"/>
                    </a:cubicBezTo>
                    <a:cubicBezTo>
                      <a:pt x="13" y="22"/>
                      <a:pt x="10" y="25"/>
                      <a:pt x="8" y="28"/>
                    </a:cubicBezTo>
                    <a:cubicBezTo>
                      <a:pt x="7" y="28"/>
                      <a:pt x="7" y="27"/>
                      <a:pt x="7" y="27"/>
                    </a:cubicBezTo>
                    <a:close/>
                    <a:moveTo>
                      <a:pt x="13" y="35"/>
                    </a:moveTo>
                    <a:cubicBezTo>
                      <a:pt x="10" y="38"/>
                      <a:pt x="6" y="40"/>
                      <a:pt x="3" y="42"/>
                    </a:cubicBezTo>
                    <a:cubicBezTo>
                      <a:pt x="4" y="38"/>
                      <a:pt x="9" y="35"/>
                      <a:pt x="13" y="35"/>
                    </a:cubicBezTo>
                    <a:close/>
                    <a:moveTo>
                      <a:pt x="15" y="58"/>
                    </a:moveTo>
                    <a:cubicBezTo>
                      <a:pt x="14" y="59"/>
                      <a:pt x="12" y="61"/>
                      <a:pt x="11" y="62"/>
                    </a:cubicBezTo>
                    <a:cubicBezTo>
                      <a:pt x="11" y="62"/>
                      <a:pt x="11" y="62"/>
                      <a:pt x="11" y="61"/>
                    </a:cubicBezTo>
                    <a:cubicBezTo>
                      <a:pt x="12" y="60"/>
                      <a:pt x="14" y="59"/>
                      <a:pt x="15" y="58"/>
                    </a:cubicBezTo>
                    <a:close/>
                    <a:moveTo>
                      <a:pt x="19" y="72"/>
                    </a:moveTo>
                    <a:cubicBezTo>
                      <a:pt x="24" y="67"/>
                      <a:pt x="32" y="65"/>
                      <a:pt x="39" y="62"/>
                    </a:cubicBezTo>
                    <a:cubicBezTo>
                      <a:pt x="46" y="58"/>
                      <a:pt x="54" y="54"/>
                      <a:pt x="62" y="50"/>
                    </a:cubicBezTo>
                    <a:cubicBezTo>
                      <a:pt x="70" y="46"/>
                      <a:pt x="78" y="42"/>
                      <a:pt x="86" y="39"/>
                    </a:cubicBezTo>
                    <a:cubicBezTo>
                      <a:pt x="94" y="36"/>
                      <a:pt x="101" y="31"/>
                      <a:pt x="109" y="28"/>
                    </a:cubicBezTo>
                    <a:cubicBezTo>
                      <a:pt x="111" y="28"/>
                      <a:pt x="112" y="27"/>
                      <a:pt x="110" y="28"/>
                    </a:cubicBezTo>
                    <a:cubicBezTo>
                      <a:pt x="108" y="29"/>
                      <a:pt x="106" y="30"/>
                      <a:pt x="104" y="31"/>
                    </a:cubicBezTo>
                    <a:cubicBezTo>
                      <a:pt x="101" y="33"/>
                      <a:pt x="97" y="35"/>
                      <a:pt x="94" y="37"/>
                    </a:cubicBezTo>
                    <a:cubicBezTo>
                      <a:pt x="86" y="41"/>
                      <a:pt x="79" y="44"/>
                      <a:pt x="71" y="48"/>
                    </a:cubicBezTo>
                    <a:cubicBezTo>
                      <a:pt x="64" y="52"/>
                      <a:pt x="57" y="56"/>
                      <a:pt x="49" y="59"/>
                    </a:cubicBezTo>
                    <a:cubicBezTo>
                      <a:pt x="42" y="63"/>
                      <a:pt x="34" y="67"/>
                      <a:pt x="27" y="72"/>
                    </a:cubicBezTo>
                    <a:cubicBezTo>
                      <a:pt x="24" y="72"/>
                      <a:pt x="21" y="72"/>
                      <a:pt x="19" y="72"/>
                    </a:cubicBezTo>
                    <a:close/>
                    <a:moveTo>
                      <a:pt x="114" y="31"/>
                    </a:moveTo>
                    <a:cubicBezTo>
                      <a:pt x="112" y="33"/>
                      <a:pt x="109" y="34"/>
                      <a:pt x="107" y="36"/>
                    </a:cubicBezTo>
                    <a:cubicBezTo>
                      <a:pt x="100" y="40"/>
                      <a:pt x="93" y="44"/>
                      <a:pt x="86" y="47"/>
                    </a:cubicBezTo>
                    <a:cubicBezTo>
                      <a:pt x="73" y="53"/>
                      <a:pt x="60" y="59"/>
                      <a:pt x="46" y="66"/>
                    </a:cubicBezTo>
                    <a:cubicBezTo>
                      <a:pt x="45" y="66"/>
                      <a:pt x="43" y="67"/>
                      <a:pt x="42" y="68"/>
                    </a:cubicBezTo>
                    <a:cubicBezTo>
                      <a:pt x="40" y="69"/>
                      <a:pt x="38" y="70"/>
                      <a:pt x="36" y="71"/>
                    </a:cubicBezTo>
                    <a:cubicBezTo>
                      <a:pt x="36" y="71"/>
                      <a:pt x="36" y="70"/>
                      <a:pt x="36" y="70"/>
                    </a:cubicBezTo>
                    <a:cubicBezTo>
                      <a:pt x="39" y="69"/>
                      <a:pt x="42" y="67"/>
                      <a:pt x="44" y="66"/>
                    </a:cubicBezTo>
                    <a:cubicBezTo>
                      <a:pt x="52" y="63"/>
                      <a:pt x="59" y="59"/>
                      <a:pt x="66" y="56"/>
                    </a:cubicBezTo>
                    <a:cubicBezTo>
                      <a:pt x="80" y="49"/>
                      <a:pt x="94" y="43"/>
                      <a:pt x="107" y="35"/>
                    </a:cubicBezTo>
                    <a:cubicBezTo>
                      <a:pt x="110" y="34"/>
                      <a:pt x="112" y="32"/>
                      <a:pt x="114" y="31"/>
                    </a:cubicBezTo>
                    <a:cubicBezTo>
                      <a:pt x="114" y="31"/>
                      <a:pt x="114" y="31"/>
                      <a:pt x="114" y="31"/>
                    </a:cubicBezTo>
                    <a:close/>
                    <a:moveTo>
                      <a:pt x="126" y="36"/>
                    </a:moveTo>
                    <a:cubicBezTo>
                      <a:pt x="126" y="37"/>
                      <a:pt x="126" y="37"/>
                      <a:pt x="127" y="38"/>
                    </a:cubicBezTo>
                    <a:cubicBezTo>
                      <a:pt x="111" y="45"/>
                      <a:pt x="94" y="50"/>
                      <a:pt x="78" y="57"/>
                    </a:cubicBezTo>
                    <a:cubicBezTo>
                      <a:pt x="70" y="61"/>
                      <a:pt x="61" y="65"/>
                      <a:pt x="53" y="69"/>
                    </a:cubicBezTo>
                    <a:cubicBezTo>
                      <a:pt x="49" y="71"/>
                      <a:pt x="45" y="72"/>
                      <a:pt x="42" y="74"/>
                    </a:cubicBezTo>
                    <a:cubicBezTo>
                      <a:pt x="54" y="67"/>
                      <a:pt x="67" y="61"/>
                      <a:pt x="79" y="55"/>
                    </a:cubicBezTo>
                    <a:cubicBezTo>
                      <a:pt x="95" y="48"/>
                      <a:pt x="111" y="44"/>
                      <a:pt x="126" y="36"/>
                    </a:cubicBezTo>
                    <a:close/>
                    <a:moveTo>
                      <a:pt x="73" y="75"/>
                    </a:moveTo>
                    <a:cubicBezTo>
                      <a:pt x="73" y="74"/>
                      <a:pt x="72" y="73"/>
                      <a:pt x="71" y="73"/>
                    </a:cubicBezTo>
                    <a:cubicBezTo>
                      <a:pt x="75" y="71"/>
                      <a:pt x="80" y="70"/>
                      <a:pt x="84" y="68"/>
                    </a:cubicBezTo>
                    <a:cubicBezTo>
                      <a:pt x="94" y="65"/>
                      <a:pt x="105" y="62"/>
                      <a:pt x="114" y="58"/>
                    </a:cubicBezTo>
                    <a:cubicBezTo>
                      <a:pt x="117" y="57"/>
                      <a:pt x="120" y="55"/>
                      <a:pt x="122" y="54"/>
                    </a:cubicBezTo>
                    <a:cubicBezTo>
                      <a:pt x="120" y="55"/>
                      <a:pt x="118" y="57"/>
                      <a:pt x="115" y="58"/>
                    </a:cubicBezTo>
                    <a:cubicBezTo>
                      <a:pt x="111" y="59"/>
                      <a:pt x="107" y="61"/>
                      <a:pt x="102" y="63"/>
                    </a:cubicBezTo>
                    <a:cubicBezTo>
                      <a:pt x="97" y="65"/>
                      <a:pt x="92" y="67"/>
                      <a:pt x="87" y="69"/>
                    </a:cubicBezTo>
                    <a:cubicBezTo>
                      <a:pt x="82" y="71"/>
                      <a:pt x="78" y="73"/>
                      <a:pt x="73" y="75"/>
                    </a:cubicBezTo>
                    <a:close/>
                    <a:moveTo>
                      <a:pt x="51" y="75"/>
                    </a:moveTo>
                    <a:cubicBezTo>
                      <a:pt x="55" y="75"/>
                      <a:pt x="58" y="74"/>
                      <a:pt x="62" y="73"/>
                    </a:cubicBezTo>
                    <a:cubicBezTo>
                      <a:pt x="68" y="70"/>
                      <a:pt x="73" y="67"/>
                      <a:pt x="80" y="65"/>
                    </a:cubicBezTo>
                    <a:cubicBezTo>
                      <a:pt x="92" y="60"/>
                      <a:pt x="105" y="56"/>
                      <a:pt x="118" y="51"/>
                    </a:cubicBezTo>
                    <a:cubicBezTo>
                      <a:pt x="107" y="55"/>
                      <a:pt x="97" y="60"/>
                      <a:pt x="87" y="64"/>
                    </a:cubicBezTo>
                    <a:cubicBezTo>
                      <a:pt x="76" y="69"/>
                      <a:pt x="64" y="72"/>
                      <a:pt x="54" y="78"/>
                    </a:cubicBezTo>
                    <a:cubicBezTo>
                      <a:pt x="53" y="77"/>
                      <a:pt x="52" y="76"/>
                      <a:pt x="51" y="75"/>
                    </a:cubicBezTo>
                    <a:close/>
                    <a:moveTo>
                      <a:pt x="54" y="78"/>
                    </a:moveTo>
                    <a:cubicBezTo>
                      <a:pt x="59" y="77"/>
                      <a:pt x="64" y="75"/>
                      <a:pt x="69" y="73"/>
                    </a:cubicBezTo>
                    <a:cubicBezTo>
                      <a:pt x="68" y="73"/>
                      <a:pt x="68" y="73"/>
                      <a:pt x="68" y="73"/>
                    </a:cubicBezTo>
                    <a:cubicBezTo>
                      <a:pt x="64" y="75"/>
                      <a:pt x="59" y="77"/>
                      <a:pt x="54" y="78"/>
                    </a:cubicBezTo>
                    <a:close/>
                    <a:moveTo>
                      <a:pt x="108" y="59"/>
                    </a:moveTo>
                    <a:cubicBezTo>
                      <a:pt x="102" y="61"/>
                      <a:pt x="96" y="64"/>
                      <a:pt x="90" y="65"/>
                    </a:cubicBezTo>
                    <a:cubicBezTo>
                      <a:pt x="83" y="68"/>
                      <a:pt x="77" y="70"/>
                      <a:pt x="71" y="72"/>
                    </a:cubicBezTo>
                    <a:cubicBezTo>
                      <a:pt x="71" y="72"/>
                      <a:pt x="71" y="72"/>
                      <a:pt x="71" y="72"/>
                    </a:cubicBezTo>
                    <a:cubicBezTo>
                      <a:pt x="76" y="70"/>
                      <a:pt x="82" y="67"/>
                      <a:pt x="87" y="65"/>
                    </a:cubicBezTo>
                    <a:cubicBezTo>
                      <a:pt x="93" y="62"/>
                      <a:pt x="99" y="60"/>
                      <a:pt x="105" y="57"/>
                    </a:cubicBezTo>
                    <a:cubicBezTo>
                      <a:pt x="110" y="55"/>
                      <a:pt x="116" y="54"/>
                      <a:pt x="120" y="50"/>
                    </a:cubicBezTo>
                    <a:cubicBezTo>
                      <a:pt x="120" y="50"/>
                      <a:pt x="120" y="50"/>
                      <a:pt x="120" y="50"/>
                    </a:cubicBezTo>
                    <a:cubicBezTo>
                      <a:pt x="120" y="50"/>
                      <a:pt x="120" y="50"/>
                      <a:pt x="120" y="50"/>
                    </a:cubicBezTo>
                    <a:cubicBezTo>
                      <a:pt x="121" y="51"/>
                      <a:pt x="122" y="52"/>
                      <a:pt x="123" y="53"/>
                    </a:cubicBezTo>
                    <a:cubicBezTo>
                      <a:pt x="118" y="55"/>
                      <a:pt x="113" y="57"/>
                      <a:pt x="108" y="59"/>
                    </a:cubicBezTo>
                    <a:close/>
                    <a:moveTo>
                      <a:pt x="120" y="48"/>
                    </a:moveTo>
                    <a:cubicBezTo>
                      <a:pt x="119" y="49"/>
                      <a:pt x="119" y="49"/>
                      <a:pt x="119" y="50"/>
                    </a:cubicBezTo>
                    <a:cubicBezTo>
                      <a:pt x="119" y="50"/>
                      <a:pt x="119" y="50"/>
                      <a:pt x="119" y="50"/>
                    </a:cubicBezTo>
                    <a:cubicBezTo>
                      <a:pt x="107" y="54"/>
                      <a:pt x="94" y="59"/>
                      <a:pt x="81" y="64"/>
                    </a:cubicBezTo>
                    <a:cubicBezTo>
                      <a:pt x="76" y="66"/>
                      <a:pt x="70" y="68"/>
                      <a:pt x="65" y="70"/>
                    </a:cubicBezTo>
                    <a:cubicBezTo>
                      <a:pt x="62" y="72"/>
                      <a:pt x="59" y="73"/>
                      <a:pt x="56" y="74"/>
                    </a:cubicBezTo>
                    <a:cubicBezTo>
                      <a:pt x="56" y="74"/>
                      <a:pt x="51" y="76"/>
                      <a:pt x="52" y="75"/>
                    </a:cubicBezTo>
                    <a:cubicBezTo>
                      <a:pt x="54" y="74"/>
                      <a:pt x="56" y="73"/>
                      <a:pt x="58" y="72"/>
                    </a:cubicBezTo>
                    <a:cubicBezTo>
                      <a:pt x="71" y="67"/>
                      <a:pt x="83" y="62"/>
                      <a:pt x="96" y="57"/>
                    </a:cubicBezTo>
                    <a:cubicBezTo>
                      <a:pt x="104" y="54"/>
                      <a:pt x="112" y="52"/>
                      <a:pt x="120" y="48"/>
                    </a:cubicBezTo>
                    <a:cubicBezTo>
                      <a:pt x="120" y="48"/>
                      <a:pt x="120" y="48"/>
                      <a:pt x="120" y="48"/>
                    </a:cubicBezTo>
                    <a:close/>
                    <a:moveTo>
                      <a:pt x="125" y="43"/>
                    </a:moveTo>
                    <a:cubicBezTo>
                      <a:pt x="119" y="45"/>
                      <a:pt x="113" y="48"/>
                      <a:pt x="106" y="51"/>
                    </a:cubicBezTo>
                    <a:cubicBezTo>
                      <a:pt x="100" y="53"/>
                      <a:pt x="93" y="55"/>
                      <a:pt x="87" y="58"/>
                    </a:cubicBezTo>
                    <a:cubicBezTo>
                      <a:pt x="81" y="60"/>
                      <a:pt x="75" y="62"/>
                      <a:pt x="70" y="65"/>
                    </a:cubicBezTo>
                    <a:cubicBezTo>
                      <a:pt x="77" y="61"/>
                      <a:pt x="84" y="58"/>
                      <a:pt x="92" y="55"/>
                    </a:cubicBezTo>
                    <a:cubicBezTo>
                      <a:pt x="98" y="52"/>
                      <a:pt x="105" y="50"/>
                      <a:pt x="111" y="47"/>
                    </a:cubicBezTo>
                    <a:cubicBezTo>
                      <a:pt x="116" y="45"/>
                      <a:pt x="123" y="43"/>
                      <a:pt x="127" y="39"/>
                    </a:cubicBezTo>
                    <a:cubicBezTo>
                      <a:pt x="127" y="41"/>
                      <a:pt x="126" y="42"/>
                      <a:pt x="125" y="43"/>
                    </a:cubicBezTo>
                    <a:close/>
                    <a:moveTo>
                      <a:pt x="25" y="89"/>
                    </a:moveTo>
                    <a:cubicBezTo>
                      <a:pt x="25" y="89"/>
                      <a:pt x="26" y="89"/>
                      <a:pt x="26" y="89"/>
                    </a:cubicBezTo>
                    <a:cubicBezTo>
                      <a:pt x="26" y="89"/>
                      <a:pt x="25" y="89"/>
                      <a:pt x="25" y="89"/>
                    </a:cubicBezTo>
                    <a:cubicBezTo>
                      <a:pt x="25" y="89"/>
                      <a:pt x="25" y="89"/>
                      <a:pt x="25" y="89"/>
                    </a:cubicBezTo>
                    <a:close/>
                    <a:moveTo>
                      <a:pt x="30" y="87"/>
                    </a:moveTo>
                    <a:cubicBezTo>
                      <a:pt x="29" y="87"/>
                      <a:pt x="27" y="88"/>
                      <a:pt x="26" y="88"/>
                    </a:cubicBezTo>
                    <a:cubicBezTo>
                      <a:pt x="27" y="87"/>
                      <a:pt x="28" y="86"/>
                      <a:pt x="28" y="85"/>
                    </a:cubicBezTo>
                    <a:cubicBezTo>
                      <a:pt x="32" y="84"/>
                      <a:pt x="35" y="83"/>
                      <a:pt x="38" y="82"/>
                    </a:cubicBezTo>
                    <a:cubicBezTo>
                      <a:pt x="35" y="84"/>
                      <a:pt x="33" y="86"/>
                      <a:pt x="30" y="87"/>
                    </a:cubicBezTo>
                    <a:close/>
                    <a:moveTo>
                      <a:pt x="76" y="56"/>
                    </a:moveTo>
                    <a:cubicBezTo>
                      <a:pt x="61" y="63"/>
                      <a:pt x="47" y="70"/>
                      <a:pt x="33" y="78"/>
                    </a:cubicBezTo>
                    <a:cubicBezTo>
                      <a:pt x="34" y="77"/>
                      <a:pt x="34" y="76"/>
                      <a:pt x="35" y="75"/>
                    </a:cubicBezTo>
                    <a:cubicBezTo>
                      <a:pt x="51" y="67"/>
                      <a:pt x="67" y="60"/>
                      <a:pt x="83" y="53"/>
                    </a:cubicBezTo>
                    <a:cubicBezTo>
                      <a:pt x="91" y="50"/>
                      <a:pt x="99" y="47"/>
                      <a:pt x="107" y="43"/>
                    </a:cubicBezTo>
                    <a:cubicBezTo>
                      <a:pt x="111" y="42"/>
                      <a:pt x="115" y="40"/>
                      <a:pt x="118" y="39"/>
                    </a:cubicBezTo>
                    <a:cubicBezTo>
                      <a:pt x="119" y="39"/>
                      <a:pt x="119" y="38"/>
                      <a:pt x="119" y="38"/>
                    </a:cubicBezTo>
                    <a:cubicBezTo>
                      <a:pt x="105" y="45"/>
                      <a:pt x="90" y="50"/>
                      <a:pt x="76" y="56"/>
                    </a:cubicBezTo>
                    <a:close/>
                    <a:moveTo>
                      <a:pt x="36" y="73"/>
                    </a:moveTo>
                    <a:cubicBezTo>
                      <a:pt x="36" y="73"/>
                      <a:pt x="35" y="73"/>
                      <a:pt x="35" y="73"/>
                    </a:cubicBezTo>
                    <a:cubicBezTo>
                      <a:pt x="35" y="73"/>
                      <a:pt x="35" y="73"/>
                      <a:pt x="36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41" y="70"/>
                      <a:pt x="47" y="66"/>
                      <a:pt x="52" y="64"/>
                    </a:cubicBezTo>
                    <a:cubicBezTo>
                      <a:pt x="56" y="62"/>
                      <a:pt x="60" y="60"/>
                      <a:pt x="64" y="58"/>
                    </a:cubicBezTo>
                    <a:cubicBezTo>
                      <a:pt x="78" y="52"/>
                      <a:pt x="93" y="46"/>
                      <a:pt x="107" y="39"/>
                    </a:cubicBezTo>
                    <a:cubicBezTo>
                      <a:pt x="110" y="38"/>
                      <a:pt x="113" y="36"/>
                      <a:pt x="116" y="34"/>
                    </a:cubicBezTo>
                    <a:cubicBezTo>
                      <a:pt x="117" y="34"/>
                      <a:pt x="117" y="34"/>
                      <a:pt x="117" y="34"/>
                    </a:cubicBezTo>
                    <a:cubicBezTo>
                      <a:pt x="111" y="38"/>
                      <a:pt x="105" y="41"/>
                      <a:pt x="98" y="44"/>
                    </a:cubicBezTo>
                    <a:cubicBezTo>
                      <a:pt x="85" y="50"/>
                      <a:pt x="72" y="56"/>
                      <a:pt x="59" y="62"/>
                    </a:cubicBezTo>
                    <a:cubicBezTo>
                      <a:pt x="51" y="66"/>
                      <a:pt x="44" y="69"/>
                      <a:pt x="36" y="73"/>
                    </a:cubicBezTo>
                    <a:close/>
                    <a:moveTo>
                      <a:pt x="112" y="29"/>
                    </a:moveTo>
                    <a:cubicBezTo>
                      <a:pt x="111" y="30"/>
                      <a:pt x="112" y="30"/>
                      <a:pt x="112" y="30"/>
                    </a:cubicBezTo>
                    <a:cubicBezTo>
                      <a:pt x="112" y="31"/>
                      <a:pt x="112" y="31"/>
                      <a:pt x="113" y="31"/>
                    </a:cubicBezTo>
                    <a:cubicBezTo>
                      <a:pt x="108" y="34"/>
                      <a:pt x="103" y="37"/>
                      <a:pt x="99" y="39"/>
                    </a:cubicBezTo>
                    <a:cubicBezTo>
                      <a:pt x="91" y="43"/>
                      <a:pt x="83" y="47"/>
                      <a:pt x="75" y="50"/>
                    </a:cubicBezTo>
                    <a:cubicBezTo>
                      <a:pt x="68" y="54"/>
                      <a:pt x="60" y="58"/>
                      <a:pt x="52" y="61"/>
                    </a:cubicBezTo>
                    <a:cubicBezTo>
                      <a:pt x="46" y="64"/>
                      <a:pt x="41" y="67"/>
                      <a:pt x="35" y="70"/>
                    </a:cubicBezTo>
                    <a:cubicBezTo>
                      <a:pt x="35" y="69"/>
                      <a:pt x="34" y="69"/>
                      <a:pt x="34" y="70"/>
                    </a:cubicBezTo>
                    <a:cubicBezTo>
                      <a:pt x="33" y="70"/>
                      <a:pt x="31" y="71"/>
                      <a:pt x="30" y="71"/>
                    </a:cubicBezTo>
                    <a:cubicBezTo>
                      <a:pt x="32" y="70"/>
                      <a:pt x="35" y="68"/>
                      <a:pt x="37" y="67"/>
                    </a:cubicBezTo>
                    <a:cubicBezTo>
                      <a:pt x="41" y="65"/>
                      <a:pt x="44" y="63"/>
                      <a:pt x="48" y="61"/>
                    </a:cubicBezTo>
                    <a:cubicBezTo>
                      <a:pt x="56" y="57"/>
                      <a:pt x="63" y="53"/>
                      <a:pt x="70" y="49"/>
                    </a:cubicBezTo>
                    <a:cubicBezTo>
                      <a:pt x="78" y="45"/>
                      <a:pt x="85" y="42"/>
                      <a:pt x="92" y="38"/>
                    </a:cubicBezTo>
                    <a:cubicBezTo>
                      <a:pt x="99" y="35"/>
                      <a:pt x="107" y="32"/>
                      <a:pt x="113" y="27"/>
                    </a:cubicBezTo>
                    <a:cubicBezTo>
                      <a:pt x="112" y="28"/>
                      <a:pt x="112" y="28"/>
                      <a:pt x="112" y="29"/>
                    </a:cubicBezTo>
                    <a:close/>
                    <a:moveTo>
                      <a:pt x="40" y="81"/>
                    </a:moveTo>
                    <a:cubicBezTo>
                      <a:pt x="37" y="82"/>
                      <a:pt x="33" y="83"/>
                      <a:pt x="29" y="84"/>
                    </a:cubicBezTo>
                    <a:cubicBezTo>
                      <a:pt x="30" y="84"/>
                      <a:pt x="30" y="83"/>
                      <a:pt x="30" y="83"/>
                    </a:cubicBezTo>
                    <a:cubicBezTo>
                      <a:pt x="33" y="82"/>
                      <a:pt x="35" y="81"/>
                      <a:pt x="37" y="80"/>
                    </a:cubicBezTo>
                    <a:cubicBezTo>
                      <a:pt x="38" y="80"/>
                      <a:pt x="39" y="79"/>
                      <a:pt x="41" y="78"/>
                    </a:cubicBezTo>
                    <a:cubicBezTo>
                      <a:pt x="42" y="77"/>
                      <a:pt x="44" y="77"/>
                      <a:pt x="45" y="76"/>
                    </a:cubicBezTo>
                    <a:cubicBezTo>
                      <a:pt x="44" y="78"/>
                      <a:pt x="42" y="79"/>
                      <a:pt x="40" y="81"/>
                    </a:cubicBezTo>
                    <a:close/>
                    <a:moveTo>
                      <a:pt x="46" y="75"/>
                    </a:moveTo>
                    <a:cubicBezTo>
                      <a:pt x="46" y="75"/>
                      <a:pt x="46" y="75"/>
                      <a:pt x="46" y="75"/>
                    </a:cubicBezTo>
                    <a:cubicBezTo>
                      <a:pt x="41" y="77"/>
                      <a:pt x="36" y="80"/>
                      <a:pt x="31" y="82"/>
                    </a:cubicBezTo>
                    <a:cubicBezTo>
                      <a:pt x="32" y="81"/>
                      <a:pt x="32" y="81"/>
                      <a:pt x="33" y="80"/>
                    </a:cubicBezTo>
                    <a:cubicBezTo>
                      <a:pt x="38" y="77"/>
                      <a:pt x="43" y="74"/>
                      <a:pt x="48" y="72"/>
                    </a:cubicBezTo>
                    <a:cubicBezTo>
                      <a:pt x="55" y="69"/>
                      <a:pt x="62" y="66"/>
                      <a:pt x="68" y="63"/>
                    </a:cubicBezTo>
                    <a:cubicBezTo>
                      <a:pt x="83" y="56"/>
                      <a:pt x="97" y="51"/>
                      <a:pt x="112" y="45"/>
                    </a:cubicBezTo>
                    <a:cubicBezTo>
                      <a:pt x="115" y="44"/>
                      <a:pt x="118" y="43"/>
                      <a:pt x="120" y="42"/>
                    </a:cubicBezTo>
                    <a:cubicBezTo>
                      <a:pt x="122" y="41"/>
                      <a:pt x="124" y="40"/>
                      <a:pt x="125" y="40"/>
                    </a:cubicBezTo>
                    <a:cubicBezTo>
                      <a:pt x="128" y="38"/>
                      <a:pt x="121" y="42"/>
                      <a:pt x="121" y="42"/>
                    </a:cubicBezTo>
                    <a:cubicBezTo>
                      <a:pt x="114" y="44"/>
                      <a:pt x="107" y="48"/>
                      <a:pt x="100" y="50"/>
                    </a:cubicBezTo>
                    <a:cubicBezTo>
                      <a:pt x="87" y="56"/>
                      <a:pt x="73" y="62"/>
                      <a:pt x="60" y="68"/>
                    </a:cubicBezTo>
                    <a:cubicBezTo>
                      <a:pt x="59" y="68"/>
                      <a:pt x="59" y="69"/>
                      <a:pt x="59" y="69"/>
                    </a:cubicBezTo>
                    <a:cubicBezTo>
                      <a:pt x="56" y="70"/>
                      <a:pt x="53" y="71"/>
                      <a:pt x="50" y="73"/>
                    </a:cubicBezTo>
                    <a:cubicBezTo>
                      <a:pt x="50" y="73"/>
                      <a:pt x="49" y="73"/>
                      <a:pt x="49" y="73"/>
                    </a:cubicBezTo>
                    <a:cubicBezTo>
                      <a:pt x="49" y="73"/>
                      <a:pt x="48" y="73"/>
                      <a:pt x="48" y="73"/>
                    </a:cubicBezTo>
                    <a:cubicBezTo>
                      <a:pt x="47" y="74"/>
                      <a:pt x="47" y="74"/>
                      <a:pt x="46" y="75"/>
                    </a:cubicBezTo>
                    <a:close/>
                    <a:moveTo>
                      <a:pt x="50" y="74"/>
                    </a:moveTo>
                    <a:cubicBezTo>
                      <a:pt x="53" y="72"/>
                      <a:pt x="55" y="71"/>
                      <a:pt x="58" y="70"/>
                    </a:cubicBezTo>
                    <a:cubicBezTo>
                      <a:pt x="58" y="70"/>
                      <a:pt x="58" y="70"/>
                      <a:pt x="59" y="70"/>
                    </a:cubicBezTo>
                    <a:cubicBezTo>
                      <a:pt x="65" y="67"/>
                      <a:pt x="72" y="65"/>
                      <a:pt x="79" y="62"/>
                    </a:cubicBezTo>
                    <a:cubicBezTo>
                      <a:pt x="86" y="59"/>
                      <a:pt x="92" y="56"/>
                      <a:pt x="99" y="54"/>
                    </a:cubicBezTo>
                    <a:cubicBezTo>
                      <a:pt x="106" y="51"/>
                      <a:pt x="113" y="49"/>
                      <a:pt x="120" y="46"/>
                    </a:cubicBezTo>
                    <a:cubicBezTo>
                      <a:pt x="119" y="46"/>
                      <a:pt x="125" y="43"/>
                      <a:pt x="125" y="44"/>
                    </a:cubicBezTo>
                    <a:cubicBezTo>
                      <a:pt x="125" y="44"/>
                      <a:pt x="125" y="44"/>
                      <a:pt x="125" y="44"/>
                    </a:cubicBezTo>
                    <a:cubicBezTo>
                      <a:pt x="124" y="44"/>
                      <a:pt x="124" y="44"/>
                      <a:pt x="124" y="45"/>
                    </a:cubicBezTo>
                    <a:cubicBezTo>
                      <a:pt x="123" y="46"/>
                      <a:pt x="121" y="46"/>
                      <a:pt x="120" y="47"/>
                    </a:cubicBezTo>
                    <a:cubicBezTo>
                      <a:pt x="117" y="49"/>
                      <a:pt x="113" y="50"/>
                      <a:pt x="110" y="51"/>
                    </a:cubicBezTo>
                    <a:cubicBezTo>
                      <a:pt x="103" y="54"/>
                      <a:pt x="96" y="56"/>
                      <a:pt x="89" y="59"/>
                    </a:cubicBezTo>
                    <a:cubicBezTo>
                      <a:pt x="76" y="64"/>
                      <a:pt x="63" y="68"/>
                      <a:pt x="51" y="75"/>
                    </a:cubicBezTo>
                    <a:cubicBezTo>
                      <a:pt x="51" y="74"/>
                      <a:pt x="51" y="74"/>
                      <a:pt x="50" y="74"/>
                    </a:cubicBezTo>
                    <a:cubicBezTo>
                      <a:pt x="50" y="74"/>
                      <a:pt x="50" y="74"/>
                      <a:pt x="50" y="74"/>
                    </a:cubicBezTo>
                    <a:close/>
                    <a:moveTo>
                      <a:pt x="55" y="79"/>
                    </a:moveTo>
                    <a:cubicBezTo>
                      <a:pt x="59" y="77"/>
                      <a:pt x="63" y="75"/>
                      <a:pt x="67" y="74"/>
                    </a:cubicBezTo>
                    <a:cubicBezTo>
                      <a:pt x="67" y="74"/>
                      <a:pt x="68" y="74"/>
                      <a:pt x="68" y="74"/>
                    </a:cubicBezTo>
                    <a:cubicBezTo>
                      <a:pt x="65" y="79"/>
                      <a:pt x="59" y="81"/>
                      <a:pt x="55" y="79"/>
                    </a:cubicBezTo>
                    <a:close/>
                    <a:moveTo>
                      <a:pt x="74" y="76"/>
                    </a:moveTo>
                    <a:cubicBezTo>
                      <a:pt x="82" y="73"/>
                      <a:pt x="91" y="70"/>
                      <a:pt x="100" y="67"/>
                    </a:cubicBezTo>
                    <a:cubicBezTo>
                      <a:pt x="104" y="66"/>
                      <a:pt x="108" y="64"/>
                      <a:pt x="112" y="63"/>
                    </a:cubicBezTo>
                    <a:cubicBezTo>
                      <a:pt x="115" y="62"/>
                      <a:pt x="117" y="61"/>
                      <a:pt x="119" y="60"/>
                    </a:cubicBezTo>
                    <a:cubicBezTo>
                      <a:pt x="120" y="60"/>
                      <a:pt x="125" y="58"/>
                      <a:pt x="122" y="59"/>
                    </a:cubicBezTo>
                    <a:cubicBezTo>
                      <a:pt x="112" y="64"/>
                      <a:pt x="102" y="68"/>
                      <a:pt x="92" y="72"/>
                    </a:cubicBezTo>
                    <a:cubicBezTo>
                      <a:pt x="92" y="72"/>
                      <a:pt x="91" y="72"/>
                      <a:pt x="91" y="72"/>
                    </a:cubicBezTo>
                    <a:cubicBezTo>
                      <a:pt x="87" y="74"/>
                      <a:pt x="82" y="76"/>
                      <a:pt x="78" y="79"/>
                    </a:cubicBezTo>
                    <a:cubicBezTo>
                      <a:pt x="76" y="78"/>
                      <a:pt x="75" y="77"/>
                      <a:pt x="74" y="76"/>
                    </a:cubicBezTo>
                    <a:close/>
                    <a:moveTo>
                      <a:pt x="110" y="69"/>
                    </a:moveTo>
                    <a:cubicBezTo>
                      <a:pt x="109" y="69"/>
                      <a:pt x="109" y="69"/>
                      <a:pt x="109" y="69"/>
                    </a:cubicBezTo>
                    <a:cubicBezTo>
                      <a:pt x="109" y="69"/>
                      <a:pt x="109" y="69"/>
                      <a:pt x="109" y="69"/>
                    </a:cubicBezTo>
                    <a:cubicBezTo>
                      <a:pt x="112" y="67"/>
                      <a:pt x="114" y="66"/>
                      <a:pt x="117" y="65"/>
                    </a:cubicBezTo>
                    <a:cubicBezTo>
                      <a:pt x="118" y="65"/>
                      <a:pt x="119" y="64"/>
                      <a:pt x="120" y="64"/>
                    </a:cubicBezTo>
                    <a:cubicBezTo>
                      <a:pt x="124" y="62"/>
                      <a:pt x="121" y="65"/>
                      <a:pt x="120" y="65"/>
                    </a:cubicBezTo>
                    <a:cubicBezTo>
                      <a:pt x="117" y="67"/>
                      <a:pt x="112" y="67"/>
                      <a:pt x="110" y="69"/>
                    </a:cubicBezTo>
                    <a:close/>
                    <a:moveTo>
                      <a:pt x="122" y="62"/>
                    </a:moveTo>
                    <a:cubicBezTo>
                      <a:pt x="120" y="63"/>
                      <a:pt x="118" y="64"/>
                      <a:pt x="116" y="65"/>
                    </a:cubicBezTo>
                    <a:cubicBezTo>
                      <a:pt x="114" y="66"/>
                      <a:pt x="111" y="67"/>
                      <a:pt x="109" y="68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7" y="67"/>
                      <a:pt x="107" y="67"/>
                      <a:pt x="106" y="68"/>
                    </a:cubicBezTo>
                    <a:cubicBezTo>
                      <a:pt x="106" y="68"/>
                      <a:pt x="105" y="68"/>
                      <a:pt x="105" y="68"/>
                    </a:cubicBezTo>
                    <a:cubicBezTo>
                      <a:pt x="105" y="68"/>
                      <a:pt x="104" y="68"/>
                      <a:pt x="104" y="68"/>
                    </a:cubicBezTo>
                    <a:cubicBezTo>
                      <a:pt x="105" y="68"/>
                      <a:pt x="107" y="67"/>
                      <a:pt x="108" y="66"/>
                    </a:cubicBezTo>
                    <a:cubicBezTo>
                      <a:pt x="112" y="65"/>
                      <a:pt x="115" y="63"/>
                      <a:pt x="119" y="62"/>
                    </a:cubicBezTo>
                    <a:cubicBezTo>
                      <a:pt x="121" y="61"/>
                      <a:pt x="123" y="60"/>
                      <a:pt x="124" y="59"/>
                    </a:cubicBezTo>
                    <a:cubicBezTo>
                      <a:pt x="124" y="60"/>
                      <a:pt x="123" y="61"/>
                      <a:pt x="123" y="62"/>
                    </a:cubicBezTo>
                    <a:cubicBezTo>
                      <a:pt x="123" y="62"/>
                      <a:pt x="123" y="62"/>
                      <a:pt x="122" y="62"/>
                    </a:cubicBezTo>
                    <a:close/>
                    <a:moveTo>
                      <a:pt x="96" y="74"/>
                    </a:moveTo>
                    <a:cubicBezTo>
                      <a:pt x="96" y="74"/>
                      <a:pt x="95" y="73"/>
                      <a:pt x="94" y="73"/>
                    </a:cubicBezTo>
                    <a:cubicBezTo>
                      <a:pt x="95" y="72"/>
                      <a:pt x="96" y="72"/>
                      <a:pt x="97" y="72"/>
                    </a:cubicBezTo>
                    <a:cubicBezTo>
                      <a:pt x="99" y="71"/>
                      <a:pt x="101" y="70"/>
                      <a:pt x="102" y="69"/>
                    </a:cubicBezTo>
                    <a:cubicBezTo>
                      <a:pt x="104" y="69"/>
                      <a:pt x="105" y="69"/>
                      <a:pt x="103" y="70"/>
                    </a:cubicBezTo>
                    <a:cubicBezTo>
                      <a:pt x="101" y="72"/>
                      <a:pt x="99" y="72"/>
                      <a:pt x="97" y="74"/>
                    </a:cubicBezTo>
                    <a:cubicBezTo>
                      <a:pt x="97" y="74"/>
                      <a:pt x="96" y="74"/>
                      <a:pt x="96" y="74"/>
                    </a:cubicBezTo>
                    <a:close/>
                    <a:moveTo>
                      <a:pt x="100" y="72"/>
                    </a:moveTo>
                    <a:cubicBezTo>
                      <a:pt x="102" y="72"/>
                      <a:pt x="103" y="71"/>
                      <a:pt x="105" y="70"/>
                    </a:cubicBezTo>
                    <a:cubicBezTo>
                      <a:pt x="105" y="71"/>
                      <a:pt x="105" y="71"/>
                      <a:pt x="105" y="72"/>
                    </a:cubicBezTo>
                    <a:cubicBezTo>
                      <a:pt x="104" y="72"/>
                      <a:pt x="102" y="72"/>
                      <a:pt x="101" y="73"/>
                    </a:cubicBezTo>
                    <a:cubicBezTo>
                      <a:pt x="99" y="73"/>
                      <a:pt x="97" y="74"/>
                      <a:pt x="100" y="72"/>
                    </a:cubicBezTo>
                    <a:close/>
                    <a:moveTo>
                      <a:pt x="82" y="80"/>
                    </a:moveTo>
                    <a:cubicBezTo>
                      <a:pt x="81" y="80"/>
                      <a:pt x="79" y="80"/>
                      <a:pt x="78" y="79"/>
                    </a:cubicBezTo>
                    <a:cubicBezTo>
                      <a:pt x="82" y="78"/>
                      <a:pt x="86" y="76"/>
                      <a:pt x="90" y="75"/>
                    </a:cubicBezTo>
                    <a:cubicBezTo>
                      <a:pt x="88" y="77"/>
                      <a:pt x="85" y="80"/>
                      <a:pt x="82" y="80"/>
                    </a:cubicBezTo>
                    <a:close/>
                    <a:moveTo>
                      <a:pt x="98" y="74"/>
                    </a:moveTo>
                    <a:cubicBezTo>
                      <a:pt x="100" y="74"/>
                      <a:pt x="102" y="73"/>
                      <a:pt x="105" y="73"/>
                    </a:cubicBezTo>
                    <a:cubicBezTo>
                      <a:pt x="103" y="74"/>
                      <a:pt x="100" y="75"/>
                      <a:pt x="98" y="74"/>
                    </a:cubicBezTo>
                    <a:close/>
                    <a:moveTo>
                      <a:pt x="113" y="70"/>
                    </a:moveTo>
                    <a:cubicBezTo>
                      <a:pt x="114" y="70"/>
                      <a:pt x="115" y="69"/>
                      <a:pt x="117" y="69"/>
                    </a:cubicBezTo>
                    <a:cubicBezTo>
                      <a:pt x="115" y="70"/>
                      <a:pt x="114" y="70"/>
                      <a:pt x="113" y="70"/>
                    </a:cubicBezTo>
                    <a:close/>
                    <a:moveTo>
                      <a:pt x="118" y="68"/>
                    </a:moveTo>
                    <a:cubicBezTo>
                      <a:pt x="118" y="68"/>
                      <a:pt x="118" y="68"/>
                      <a:pt x="118" y="68"/>
                    </a:cubicBezTo>
                    <a:cubicBezTo>
                      <a:pt x="116" y="68"/>
                      <a:pt x="113" y="70"/>
                      <a:pt x="111" y="70"/>
                    </a:cubicBezTo>
                    <a:cubicBezTo>
                      <a:pt x="114" y="67"/>
                      <a:pt x="119" y="67"/>
                      <a:pt x="122" y="64"/>
                    </a:cubicBezTo>
                    <a:cubicBezTo>
                      <a:pt x="121" y="66"/>
                      <a:pt x="120" y="67"/>
                      <a:pt x="118" y="68"/>
                    </a:cubicBezTo>
                    <a:close/>
                    <a:moveTo>
                      <a:pt x="124" y="58"/>
                    </a:moveTo>
                    <a:cubicBezTo>
                      <a:pt x="115" y="61"/>
                      <a:pt x="106" y="64"/>
                      <a:pt x="96" y="68"/>
                    </a:cubicBezTo>
                    <a:cubicBezTo>
                      <a:pt x="93" y="69"/>
                      <a:pt x="89" y="70"/>
                      <a:pt x="85" y="71"/>
                    </a:cubicBezTo>
                    <a:cubicBezTo>
                      <a:pt x="91" y="69"/>
                      <a:pt x="97" y="66"/>
                      <a:pt x="103" y="63"/>
                    </a:cubicBezTo>
                    <a:cubicBezTo>
                      <a:pt x="109" y="60"/>
                      <a:pt x="118" y="59"/>
                      <a:pt x="123" y="54"/>
                    </a:cubicBezTo>
                    <a:cubicBezTo>
                      <a:pt x="124" y="55"/>
                      <a:pt x="124" y="56"/>
                      <a:pt x="124" y="58"/>
                    </a:cubicBezTo>
                    <a:close/>
                    <a:moveTo>
                      <a:pt x="125" y="35"/>
                    </a:moveTo>
                    <a:cubicBezTo>
                      <a:pt x="110" y="42"/>
                      <a:pt x="94" y="48"/>
                      <a:pt x="78" y="54"/>
                    </a:cubicBezTo>
                    <a:cubicBezTo>
                      <a:pt x="72" y="57"/>
                      <a:pt x="67" y="59"/>
                      <a:pt x="61" y="61"/>
                    </a:cubicBezTo>
                    <a:cubicBezTo>
                      <a:pt x="68" y="58"/>
                      <a:pt x="74" y="56"/>
                      <a:pt x="80" y="53"/>
                    </a:cubicBezTo>
                    <a:cubicBezTo>
                      <a:pt x="94" y="47"/>
                      <a:pt x="109" y="40"/>
                      <a:pt x="122" y="32"/>
                    </a:cubicBezTo>
                    <a:cubicBezTo>
                      <a:pt x="123" y="32"/>
                      <a:pt x="124" y="34"/>
                      <a:pt x="125" y="35"/>
                    </a:cubicBezTo>
                    <a:close/>
                    <a:moveTo>
                      <a:pt x="121" y="31"/>
                    </a:moveTo>
                    <a:cubicBezTo>
                      <a:pt x="114" y="34"/>
                      <a:pt x="108" y="38"/>
                      <a:pt x="101" y="41"/>
                    </a:cubicBezTo>
                    <a:cubicBezTo>
                      <a:pt x="93" y="45"/>
                      <a:pt x="86" y="48"/>
                      <a:pt x="78" y="52"/>
                    </a:cubicBezTo>
                    <a:cubicBezTo>
                      <a:pt x="76" y="52"/>
                      <a:pt x="74" y="53"/>
                      <a:pt x="72" y="54"/>
                    </a:cubicBezTo>
                    <a:cubicBezTo>
                      <a:pt x="73" y="53"/>
                      <a:pt x="74" y="53"/>
                      <a:pt x="76" y="52"/>
                    </a:cubicBezTo>
                    <a:cubicBezTo>
                      <a:pt x="82" y="49"/>
                      <a:pt x="90" y="46"/>
                      <a:pt x="96" y="43"/>
                    </a:cubicBezTo>
                    <a:cubicBezTo>
                      <a:pt x="103" y="40"/>
                      <a:pt x="110" y="35"/>
                      <a:pt x="116" y="31"/>
                    </a:cubicBezTo>
                    <a:cubicBezTo>
                      <a:pt x="118" y="30"/>
                      <a:pt x="119" y="31"/>
                      <a:pt x="121" y="31"/>
                    </a:cubicBezTo>
                    <a:close/>
                    <a:moveTo>
                      <a:pt x="113" y="27"/>
                    </a:moveTo>
                    <a:cubicBezTo>
                      <a:pt x="113" y="27"/>
                      <a:pt x="113" y="26"/>
                      <a:pt x="112" y="27"/>
                    </a:cubicBezTo>
                    <a:cubicBezTo>
                      <a:pt x="104" y="29"/>
                      <a:pt x="97" y="34"/>
                      <a:pt x="89" y="37"/>
                    </a:cubicBezTo>
                    <a:cubicBezTo>
                      <a:pt x="81" y="40"/>
                      <a:pt x="73" y="44"/>
                      <a:pt x="65" y="47"/>
                    </a:cubicBezTo>
                    <a:cubicBezTo>
                      <a:pt x="56" y="52"/>
                      <a:pt x="47" y="56"/>
                      <a:pt x="38" y="61"/>
                    </a:cubicBezTo>
                    <a:cubicBezTo>
                      <a:pt x="32" y="64"/>
                      <a:pt x="24" y="66"/>
                      <a:pt x="18" y="71"/>
                    </a:cubicBezTo>
                    <a:cubicBezTo>
                      <a:pt x="17" y="71"/>
                      <a:pt x="17" y="71"/>
                      <a:pt x="16" y="71"/>
                    </a:cubicBezTo>
                    <a:cubicBezTo>
                      <a:pt x="31" y="61"/>
                      <a:pt x="47" y="53"/>
                      <a:pt x="63" y="45"/>
                    </a:cubicBezTo>
                    <a:cubicBezTo>
                      <a:pt x="72" y="40"/>
                      <a:pt x="82" y="36"/>
                      <a:pt x="91" y="31"/>
                    </a:cubicBezTo>
                    <a:cubicBezTo>
                      <a:pt x="98" y="28"/>
                      <a:pt x="106" y="25"/>
                      <a:pt x="112" y="19"/>
                    </a:cubicBezTo>
                    <a:cubicBezTo>
                      <a:pt x="113" y="22"/>
                      <a:pt x="113" y="24"/>
                      <a:pt x="113" y="27"/>
                    </a:cubicBezTo>
                    <a:close/>
                    <a:moveTo>
                      <a:pt x="112" y="19"/>
                    </a:moveTo>
                    <a:cubicBezTo>
                      <a:pt x="110" y="19"/>
                      <a:pt x="108" y="21"/>
                      <a:pt x="107" y="22"/>
                    </a:cubicBezTo>
                    <a:cubicBezTo>
                      <a:pt x="104" y="24"/>
                      <a:pt x="101" y="25"/>
                      <a:pt x="98" y="26"/>
                    </a:cubicBezTo>
                    <a:cubicBezTo>
                      <a:pt x="91" y="30"/>
                      <a:pt x="84" y="32"/>
                      <a:pt x="78" y="35"/>
                    </a:cubicBezTo>
                    <a:cubicBezTo>
                      <a:pt x="64" y="41"/>
                      <a:pt x="51" y="48"/>
                      <a:pt x="38" y="54"/>
                    </a:cubicBezTo>
                    <a:cubicBezTo>
                      <a:pt x="32" y="57"/>
                      <a:pt x="27" y="60"/>
                      <a:pt x="21" y="63"/>
                    </a:cubicBezTo>
                    <a:cubicBezTo>
                      <a:pt x="33" y="56"/>
                      <a:pt x="45" y="49"/>
                      <a:pt x="57" y="43"/>
                    </a:cubicBezTo>
                    <a:cubicBezTo>
                      <a:pt x="70" y="36"/>
                      <a:pt x="83" y="30"/>
                      <a:pt x="96" y="23"/>
                    </a:cubicBezTo>
                    <a:cubicBezTo>
                      <a:pt x="98" y="22"/>
                      <a:pt x="101" y="20"/>
                      <a:pt x="103" y="19"/>
                    </a:cubicBezTo>
                    <a:cubicBezTo>
                      <a:pt x="103" y="18"/>
                      <a:pt x="104" y="17"/>
                      <a:pt x="105" y="17"/>
                    </a:cubicBezTo>
                    <a:cubicBezTo>
                      <a:pt x="106" y="16"/>
                      <a:pt x="106" y="16"/>
                      <a:pt x="106" y="16"/>
                    </a:cubicBezTo>
                    <a:cubicBezTo>
                      <a:pt x="107" y="15"/>
                      <a:pt x="108" y="15"/>
                      <a:pt x="109" y="14"/>
                    </a:cubicBezTo>
                    <a:cubicBezTo>
                      <a:pt x="109" y="15"/>
                      <a:pt x="110" y="15"/>
                      <a:pt x="111" y="16"/>
                    </a:cubicBezTo>
                    <a:cubicBezTo>
                      <a:pt x="111" y="17"/>
                      <a:pt x="112" y="18"/>
                      <a:pt x="112" y="19"/>
                    </a:cubicBezTo>
                    <a:close/>
                    <a:moveTo>
                      <a:pt x="108" y="14"/>
                    </a:moveTo>
                    <a:cubicBezTo>
                      <a:pt x="108" y="14"/>
                      <a:pt x="107" y="14"/>
                      <a:pt x="107" y="14"/>
                    </a:cubicBezTo>
                    <a:cubicBezTo>
                      <a:pt x="107" y="14"/>
                      <a:pt x="107" y="14"/>
                      <a:pt x="107" y="14"/>
                    </a:cubicBezTo>
                    <a:cubicBezTo>
                      <a:pt x="106" y="15"/>
                      <a:pt x="104" y="16"/>
                      <a:pt x="103" y="17"/>
                    </a:cubicBezTo>
                    <a:cubicBezTo>
                      <a:pt x="97" y="21"/>
                      <a:pt x="91" y="24"/>
                      <a:pt x="84" y="27"/>
                    </a:cubicBezTo>
                    <a:cubicBezTo>
                      <a:pt x="72" y="33"/>
                      <a:pt x="59" y="39"/>
                      <a:pt x="46" y="46"/>
                    </a:cubicBezTo>
                    <a:cubicBezTo>
                      <a:pt x="40" y="49"/>
                      <a:pt x="34" y="53"/>
                      <a:pt x="27" y="56"/>
                    </a:cubicBezTo>
                    <a:cubicBezTo>
                      <a:pt x="25" y="57"/>
                      <a:pt x="23" y="59"/>
                      <a:pt x="21" y="60"/>
                    </a:cubicBezTo>
                    <a:cubicBezTo>
                      <a:pt x="42" y="45"/>
                      <a:pt x="65" y="34"/>
                      <a:pt x="88" y="21"/>
                    </a:cubicBezTo>
                    <a:cubicBezTo>
                      <a:pt x="89" y="20"/>
                      <a:pt x="90" y="19"/>
                      <a:pt x="92" y="18"/>
                    </a:cubicBezTo>
                    <a:cubicBezTo>
                      <a:pt x="93" y="18"/>
                      <a:pt x="93" y="17"/>
                      <a:pt x="93" y="17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4" y="18"/>
                      <a:pt x="94" y="18"/>
                      <a:pt x="95" y="17"/>
                    </a:cubicBezTo>
                    <a:cubicBezTo>
                      <a:pt x="99" y="14"/>
                      <a:pt x="104" y="12"/>
                      <a:pt x="108" y="14"/>
                    </a:cubicBezTo>
                    <a:close/>
                    <a:moveTo>
                      <a:pt x="84" y="6"/>
                    </a:moveTo>
                    <a:cubicBezTo>
                      <a:pt x="80" y="8"/>
                      <a:pt x="76" y="10"/>
                      <a:pt x="72" y="13"/>
                    </a:cubicBezTo>
                    <a:cubicBezTo>
                      <a:pt x="75" y="9"/>
                      <a:pt x="79" y="6"/>
                      <a:pt x="84" y="6"/>
                    </a:cubicBezTo>
                    <a:close/>
                    <a:moveTo>
                      <a:pt x="70" y="14"/>
                    </a:moveTo>
                    <a:cubicBezTo>
                      <a:pt x="64" y="18"/>
                      <a:pt x="59" y="22"/>
                      <a:pt x="53" y="25"/>
                    </a:cubicBezTo>
                    <a:cubicBezTo>
                      <a:pt x="40" y="32"/>
                      <a:pt x="27" y="39"/>
                      <a:pt x="15" y="46"/>
                    </a:cubicBezTo>
                    <a:cubicBezTo>
                      <a:pt x="12" y="47"/>
                      <a:pt x="10" y="49"/>
                      <a:pt x="7" y="50"/>
                    </a:cubicBezTo>
                    <a:cubicBezTo>
                      <a:pt x="9" y="49"/>
                      <a:pt x="13" y="46"/>
                      <a:pt x="15" y="45"/>
                    </a:cubicBezTo>
                    <a:cubicBezTo>
                      <a:pt x="20" y="41"/>
                      <a:pt x="26" y="37"/>
                      <a:pt x="32" y="33"/>
                    </a:cubicBezTo>
                    <a:cubicBezTo>
                      <a:pt x="39" y="30"/>
                      <a:pt x="45" y="26"/>
                      <a:pt x="52" y="23"/>
                    </a:cubicBezTo>
                    <a:cubicBezTo>
                      <a:pt x="57" y="20"/>
                      <a:pt x="61" y="16"/>
                      <a:pt x="66" y="13"/>
                    </a:cubicBezTo>
                    <a:cubicBezTo>
                      <a:pt x="67" y="13"/>
                      <a:pt x="67" y="13"/>
                      <a:pt x="67" y="13"/>
                    </a:cubicBezTo>
                    <a:cubicBezTo>
                      <a:pt x="67" y="13"/>
                      <a:pt x="68" y="12"/>
                      <a:pt x="68" y="12"/>
                    </a:cubicBezTo>
                    <a:cubicBezTo>
                      <a:pt x="68" y="13"/>
                      <a:pt x="69" y="13"/>
                      <a:pt x="69" y="14"/>
                    </a:cubicBezTo>
                    <a:cubicBezTo>
                      <a:pt x="69" y="14"/>
                      <a:pt x="69" y="14"/>
                      <a:pt x="70" y="14"/>
                    </a:cubicBezTo>
                    <a:close/>
                    <a:moveTo>
                      <a:pt x="57" y="6"/>
                    </a:moveTo>
                    <a:cubicBezTo>
                      <a:pt x="58" y="5"/>
                      <a:pt x="59" y="5"/>
                      <a:pt x="61" y="5"/>
                    </a:cubicBezTo>
                    <a:cubicBezTo>
                      <a:pt x="58" y="6"/>
                      <a:pt x="56" y="8"/>
                      <a:pt x="54" y="9"/>
                    </a:cubicBezTo>
                    <a:cubicBezTo>
                      <a:pt x="53" y="10"/>
                      <a:pt x="53" y="10"/>
                      <a:pt x="52" y="10"/>
                    </a:cubicBezTo>
                    <a:cubicBezTo>
                      <a:pt x="53" y="8"/>
                      <a:pt x="55" y="7"/>
                      <a:pt x="57" y="6"/>
                    </a:cubicBezTo>
                    <a:close/>
                    <a:moveTo>
                      <a:pt x="46" y="14"/>
                    </a:moveTo>
                    <a:cubicBezTo>
                      <a:pt x="45" y="15"/>
                      <a:pt x="44" y="15"/>
                      <a:pt x="44" y="15"/>
                    </a:cubicBezTo>
                    <a:cubicBezTo>
                      <a:pt x="38" y="18"/>
                      <a:pt x="33" y="20"/>
                      <a:pt x="28" y="23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32" y="19"/>
                      <a:pt x="37" y="16"/>
                      <a:pt x="42" y="12"/>
                    </a:cubicBezTo>
                    <a:cubicBezTo>
                      <a:pt x="42" y="11"/>
                      <a:pt x="42" y="11"/>
                      <a:pt x="41" y="11"/>
                    </a:cubicBezTo>
                    <a:cubicBezTo>
                      <a:pt x="37" y="12"/>
                      <a:pt x="33" y="15"/>
                      <a:pt x="29" y="17"/>
                    </a:cubicBezTo>
                    <a:cubicBezTo>
                      <a:pt x="29" y="17"/>
                      <a:pt x="29" y="17"/>
                      <a:pt x="28" y="17"/>
                    </a:cubicBezTo>
                    <a:cubicBezTo>
                      <a:pt x="29" y="17"/>
                      <a:pt x="29" y="17"/>
                      <a:pt x="29" y="16"/>
                    </a:cubicBezTo>
                    <a:cubicBezTo>
                      <a:pt x="30" y="15"/>
                      <a:pt x="31" y="14"/>
                      <a:pt x="32" y="14"/>
                    </a:cubicBezTo>
                    <a:cubicBezTo>
                      <a:pt x="34" y="13"/>
                      <a:pt x="36" y="11"/>
                      <a:pt x="39" y="9"/>
                    </a:cubicBezTo>
                    <a:cubicBezTo>
                      <a:pt x="42" y="10"/>
                      <a:pt x="44" y="12"/>
                      <a:pt x="46" y="14"/>
                    </a:cubicBezTo>
                    <a:close/>
                    <a:moveTo>
                      <a:pt x="33" y="11"/>
                    </a:moveTo>
                    <a:cubicBezTo>
                      <a:pt x="35" y="10"/>
                      <a:pt x="36" y="10"/>
                      <a:pt x="37" y="9"/>
                    </a:cubicBezTo>
                    <a:cubicBezTo>
                      <a:pt x="35" y="11"/>
                      <a:pt x="32" y="12"/>
                      <a:pt x="30" y="14"/>
                    </a:cubicBezTo>
                    <a:cubicBezTo>
                      <a:pt x="31" y="13"/>
                      <a:pt x="32" y="12"/>
                      <a:pt x="33" y="11"/>
                    </a:cubicBezTo>
                    <a:close/>
                    <a:moveTo>
                      <a:pt x="22" y="24"/>
                    </a:moveTo>
                    <a:cubicBezTo>
                      <a:pt x="19" y="26"/>
                      <a:pt x="16" y="28"/>
                      <a:pt x="13" y="29"/>
                    </a:cubicBezTo>
                    <a:cubicBezTo>
                      <a:pt x="10" y="31"/>
                      <a:pt x="15" y="27"/>
                      <a:pt x="16" y="26"/>
                    </a:cubicBezTo>
                    <a:cubicBezTo>
                      <a:pt x="17" y="25"/>
                      <a:pt x="19" y="23"/>
                      <a:pt x="21" y="22"/>
                    </a:cubicBezTo>
                    <a:cubicBezTo>
                      <a:pt x="21" y="22"/>
                      <a:pt x="22" y="23"/>
                      <a:pt x="22" y="24"/>
                    </a:cubicBezTo>
                    <a:close/>
                    <a:moveTo>
                      <a:pt x="13" y="18"/>
                    </a:moveTo>
                    <a:cubicBezTo>
                      <a:pt x="11" y="20"/>
                      <a:pt x="9" y="21"/>
                      <a:pt x="7" y="23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8" y="19"/>
                      <a:pt x="11" y="18"/>
                      <a:pt x="13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5" name="Freeform 203"/>
              <p:cNvSpPr>
                <a:spLocks noEditPoints="1"/>
              </p:cNvSpPr>
              <p:nvPr/>
            </p:nvSpPr>
            <p:spPr bwMode="auto">
              <a:xfrm>
                <a:off x="1123899" y="3495139"/>
                <a:ext cx="428632" cy="362247"/>
              </a:xfrm>
              <a:custGeom>
                <a:avLst/>
                <a:gdLst>
                  <a:gd name="T0" fmla="*/ 26 w 221"/>
                  <a:gd name="T1" fmla="*/ 148 h 187"/>
                  <a:gd name="T2" fmla="*/ 8 w 221"/>
                  <a:gd name="T3" fmla="*/ 132 h 187"/>
                  <a:gd name="T4" fmla="*/ 204 w 221"/>
                  <a:gd name="T5" fmla="*/ 56 h 187"/>
                  <a:gd name="T6" fmla="*/ 110 w 221"/>
                  <a:gd name="T7" fmla="*/ 11 h 187"/>
                  <a:gd name="T8" fmla="*/ 117 w 221"/>
                  <a:gd name="T9" fmla="*/ 15 h 187"/>
                  <a:gd name="T10" fmla="*/ 112 w 221"/>
                  <a:gd name="T11" fmla="*/ 19 h 187"/>
                  <a:gd name="T12" fmla="*/ 78 w 221"/>
                  <a:gd name="T13" fmla="*/ 41 h 187"/>
                  <a:gd name="T14" fmla="*/ 89 w 221"/>
                  <a:gd name="T15" fmla="*/ 35 h 187"/>
                  <a:gd name="T16" fmla="*/ 146 w 221"/>
                  <a:gd name="T17" fmla="*/ 15 h 187"/>
                  <a:gd name="T18" fmla="*/ 107 w 221"/>
                  <a:gd name="T19" fmla="*/ 11 h 187"/>
                  <a:gd name="T20" fmla="*/ 128 w 221"/>
                  <a:gd name="T21" fmla="*/ 10 h 187"/>
                  <a:gd name="T22" fmla="*/ 140 w 221"/>
                  <a:gd name="T23" fmla="*/ 14 h 187"/>
                  <a:gd name="T24" fmla="*/ 92 w 221"/>
                  <a:gd name="T25" fmla="*/ 32 h 187"/>
                  <a:gd name="T26" fmla="*/ 121 w 221"/>
                  <a:gd name="T27" fmla="*/ 35 h 187"/>
                  <a:gd name="T28" fmla="*/ 67 w 221"/>
                  <a:gd name="T29" fmla="*/ 58 h 187"/>
                  <a:gd name="T30" fmla="*/ 117 w 221"/>
                  <a:gd name="T31" fmla="*/ 55 h 187"/>
                  <a:gd name="T32" fmla="*/ 56 w 221"/>
                  <a:gd name="T33" fmla="*/ 67 h 187"/>
                  <a:gd name="T34" fmla="*/ 66 w 221"/>
                  <a:gd name="T35" fmla="*/ 55 h 187"/>
                  <a:gd name="T36" fmla="*/ 148 w 221"/>
                  <a:gd name="T37" fmla="*/ 28 h 187"/>
                  <a:gd name="T38" fmla="*/ 158 w 221"/>
                  <a:gd name="T39" fmla="*/ 31 h 187"/>
                  <a:gd name="T40" fmla="*/ 171 w 221"/>
                  <a:gd name="T41" fmla="*/ 33 h 187"/>
                  <a:gd name="T42" fmla="*/ 146 w 221"/>
                  <a:gd name="T43" fmla="*/ 44 h 187"/>
                  <a:gd name="T44" fmla="*/ 43 w 221"/>
                  <a:gd name="T45" fmla="*/ 79 h 187"/>
                  <a:gd name="T46" fmla="*/ 125 w 221"/>
                  <a:gd name="T47" fmla="*/ 63 h 187"/>
                  <a:gd name="T48" fmla="*/ 199 w 221"/>
                  <a:gd name="T49" fmla="*/ 40 h 187"/>
                  <a:gd name="T50" fmla="*/ 194 w 221"/>
                  <a:gd name="T51" fmla="*/ 50 h 187"/>
                  <a:gd name="T52" fmla="*/ 214 w 221"/>
                  <a:gd name="T53" fmla="*/ 46 h 187"/>
                  <a:gd name="T54" fmla="*/ 200 w 221"/>
                  <a:gd name="T55" fmla="*/ 65 h 187"/>
                  <a:gd name="T56" fmla="*/ 64 w 221"/>
                  <a:gd name="T57" fmla="*/ 108 h 187"/>
                  <a:gd name="T58" fmla="*/ 25 w 221"/>
                  <a:gd name="T59" fmla="*/ 121 h 187"/>
                  <a:gd name="T60" fmla="*/ 33 w 221"/>
                  <a:gd name="T61" fmla="*/ 124 h 187"/>
                  <a:gd name="T62" fmla="*/ 147 w 221"/>
                  <a:gd name="T63" fmla="*/ 103 h 187"/>
                  <a:gd name="T64" fmla="*/ 47 w 221"/>
                  <a:gd name="T65" fmla="*/ 132 h 187"/>
                  <a:gd name="T66" fmla="*/ 109 w 221"/>
                  <a:gd name="T67" fmla="*/ 159 h 187"/>
                  <a:gd name="T68" fmla="*/ 107 w 221"/>
                  <a:gd name="T69" fmla="*/ 150 h 187"/>
                  <a:gd name="T70" fmla="*/ 124 w 221"/>
                  <a:gd name="T71" fmla="*/ 143 h 187"/>
                  <a:gd name="T72" fmla="*/ 83 w 221"/>
                  <a:gd name="T73" fmla="*/ 140 h 187"/>
                  <a:gd name="T74" fmla="*/ 104 w 221"/>
                  <a:gd name="T75" fmla="*/ 131 h 187"/>
                  <a:gd name="T76" fmla="*/ 129 w 221"/>
                  <a:gd name="T77" fmla="*/ 118 h 187"/>
                  <a:gd name="T78" fmla="*/ 117 w 221"/>
                  <a:gd name="T79" fmla="*/ 122 h 187"/>
                  <a:gd name="T80" fmla="*/ 74 w 221"/>
                  <a:gd name="T81" fmla="*/ 140 h 187"/>
                  <a:gd name="T82" fmla="*/ 99 w 221"/>
                  <a:gd name="T83" fmla="*/ 143 h 187"/>
                  <a:gd name="T84" fmla="*/ 91 w 221"/>
                  <a:gd name="T85" fmla="*/ 154 h 187"/>
                  <a:gd name="T86" fmla="*/ 113 w 221"/>
                  <a:gd name="T87" fmla="*/ 154 h 187"/>
                  <a:gd name="T88" fmla="*/ 88 w 221"/>
                  <a:gd name="T89" fmla="*/ 120 h 187"/>
                  <a:gd name="T90" fmla="*/ 69 w 221"/>
                  <a:gd name="T91" fmla="*/ 121 h 187"/>
                  <a:gd name="T92" fmla="*/ 36 w 221"/>
                  <a:gd name="T93" fmla="*/ 124 h 187"/>
                  <a:gd name="T94" fmla="*/ 153 w 221"/>
                  <a:gd name="T95" fmla="*/ 93 h 187"/>
                  <a:gd name="T96" fmla="*/ 35 w 221"/>
                  <a:gd name="T97" fmla="*/ 118 h 187"/>
                  <a:gd name="T98" fmla="*/ 93 w 221"/>
                  <a:gd name="T99" fmla="*/ 96 h 187"/>
                  <a:gd name="T100" fmla="*/ 199 w 221"/>
                  <a:gd name="T101" fmla="*/ 62 h 187"/>
                  <a:gd name="T102" fmla="*/ 191 w 221"/>
                  <a:gd name="T103" fmla="*/ 71 h 187"/>
                  <a:gd name="T104" fmla="*/ 190 w 221"/>
                  <a:gd name="T105" fmla="*/ 66 h 187"/>
                  <a:gd name="T106" fmla="*/ 106 w 221"/>
                  <a:gd name="T107" fmla="*/ 168 h 187"/>
                  <a:gd name="T108" fmla="*/ 26 w 221"/>
                  <a:gd name="T109" fmla="*/ 97 h 187"/>
                  <a:gd name="T110" fmla="*/ 26 w 221"/>
                  <a:gd name="T111" fmla="*/ 97 h 187"/>
                  <a:gd name="T112" fmla="*/ 105 w 221"/>
                  <a:gd name="T113" fmla="*/ 175 h 187"/>
                  <a:gd name="T114" fmla="*/ 11 w 221"/>
                  <a:gd name="T115" fmla="*/ 137 h 187"/>
                  <a:gd name="T116" fmla="*/ 114 w 221"/>
                  <a:gd name="T117" fmla="*/ 176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1" h="187">
                    <a:moveTo>
                      <a:pt x="221" y="63"/>
                    </a:moveTo>
                    <a:cubicBezTo>
                      <a:pt x="221" y="63"/>
                      <a:pt x="220" y="63"/>
                      <a:pt x="220" y="63"/>
                    </a:cubicBezTo>
                    <a:cubicBezTo>
                      <a:pt x="218" y="63"/>
                      <a:pt x="217" y="59"/>
                      <a:pt x="216" y="58"/>
                    </a:cubicBezTo>
                    <a:cubicBezTo>
                      <a:pt x="215" y="54"/>
                      <a:pt x="216" y="50"/>
                      <a:pt x="217" y="46"/>
                    </a:cubicBezTo>
                    <a:cubicBezTo>
                      <a:pt x="218" y="46"/>
                      <a:pt x="218" y="46"/>
                      <a:pt x="218" y="45"/>
                    </a:cubicBezTo>
                    <a:cubicBezTo>
                      <a:pt x="218" y="45"/>
                      <a:pt x="217" y="45"/>
                      <a:pt x="217" y="44"/>
                    </a:cubicBezTo>
                    <a:cubicBezTo>
                      <a:pt x="202" y="38"/>
                      <a:pt x="187" y="31"/>
                      <a:pt x="172" y="24"/>
                    </a:cubicBezTo>
                    <a:cubicBezTo>
                      <a:pt x="153" y="16"/>
                      <a:pt x="134" y="7"/>
                      <a:pt x="115" y="1"/>
                    </a:cubicBezTo>
                    <a:cubicBezTo>
                      <a:pt x="115" y="0"/>
                      <a:pt x="114" y="1"/>
                      <a:pt x="114" y="1"/>
                    </a:cubicBezTo>
                    <a:cubicBezTo>
                      <a:pt x="94" y="19"/>
                      <a:pt x="76" y="40"/>
                      <a:pt x="58" y="59"/>
                    </a:cubicBezTo>
                    <a:cubicBezTo>
                      <a:pt x="42" y="77"/>
                      <a:pt x="24" y="95"/>
                      <a:pt x="9" y="114"/>
                    </a:cubicBezTo>
                    <a:cubicBezTo>
                      <a:pt x="2" y="118"/>
                      <a:pt x="0" y="135"/>
                      <a:pt x="9" y="139"/>
                    </a:cubicBezTo>
                    <a:cubicBezTo>
                      <a:pt x="14" y="142"/>
                      <a:pt x="20" y="145"/>
                      <a:pt x="26" y="148"/>
                    </a:cubicBezTo>
                    <a:cubicBezTo>
                      <a:pt x="36" y="153"/>
                      <a:pt x="46" y="158"/>
                      <a:pt x="57" y="164"/>
                    </a:cubicBezTo>
                    <a:cubicBezTo>
                      <a:pt x="73" y="172"/>
                      <a:pt x="89" y="181"/>
                      <a:pt x="106" y="187"/>
                    </a:cubicBezTo>
                    <a:cubicBezTo>
                      <a:pt x="106" y="187"/>
                      <a:pt x="107" y="187"/>
                      <a:pt x="107" y="187"/>
                    </a:cubicBezTo>
                    <a:cubicBezTo>
                      <a:pt x="107" y="187"/>
                      <a:pt x="107" y="186"/>
                      <a:pt x="108" y="186"/>
                    </a:cubicBezTo>
                    <a:cubicBezTo>
                      <a:pt x="122" y="169"/>
                      <a:pt x="138" y="154"/>
                      <a:pt x="154" y="138"/>
                    </a:cubicBezTo>
                    <a:cubicBezTo>
                      <a:pt x="174" y="116"/>
                      <a:pt x="194" y="95"/>
                      <a:pt x="214" y="74"/>
                    </a:cubicBezTo>
                    <a:cubicBezTo>
                      <a:pt x="216" y="71"/>
                      <a:pt x="220" y="68"/>
                      <a:pt x="221" y="64"/>
                    </a:cubicBezTo>
                    <a:cubicBezTo>
                      <a:pt x="221" y="64"/>
                      <a:pt x="221" y="63"/>
                      <a:pt x="221" y="63"/>
                    </a:cubicBezTo>
                    <a:close/>
                    <a:moveTo>
                      <a:pt x="88" y="170"/>
                    </a:moveTo>
                    <a:cubicBezTo>
                      <a:pt x="77" y="165"/>
                      <a:pt x="67" y="160"/>
                      <a:pt x="56" y="155"/>
                    </a:cubicBezTo>
                    <a:cubicBezTo>
                      <a:pt x="46" y="150"/>
                      <a:pt x="35" y="145"/>
                      <a:pt x="25" y="140"/>
                    </a:cubicBezTo>
                    <a:cubicBezTo>
                      <a:pt x="20" y="138"/>
                      <a:pt x="13" y="135"/>
                      <a:pt x="9" y="132"/>
                    </a:cubicBezTo>
                    <a:cubicBezTo>
                      <a:pt x="9" y="132"/>
                      <a:pt x="9" y="132"/>
                      <a:pt x="8" y="132"/>
                    </a:cubicBezTo>
                    <a:cubicBezTo>
                      <a:pt x="8" y="130"/>
                      <a:pt x="8" y="129"/>
                      <a:pt x="8" y="127"/>
                    </a:cubicBezTo>
                    <a:cubicBezTo>
                      <a:pt x="22" y="136"/>
                      <a:pt x="37" y="143"/>
                      <a:pt x="52" y="150"/>
                    </a:cubicBezTo>
                    <a:cubicBezTo>
                      <a:pt x="69" y="157"/>
                      <a:pt x="86" y="165"/>
                      <a:pt x="102" y="173"/>
                    </a:cubicBezTo>
                    <a:cubicBezTo>
                      <a:pt x="102" y="175"/>
                      <a:pt x="102" y="176"/>
                      <a:pt x="102" y="177"/>
                    </a:cubicBezTo>
                    <a:cubicBezTo>
                      <a:pt x="97" y="175"/>
                      <a:pt x="92" y="173"/>
                      <a:pt x="88" y="170"/>
                    </a:cubicBezTo>
                    <a:close/>
                    <a:moveTo>
                      <a:pt x="30" y="94"/>
                    </a:moveTo>
                    <a:cubicBezTo>
                      <a:pt x="30" y="94"/>
                      <a:pt x="30" y="94"/>
                      <a:pt x="30" y="94"/>
                    </a:cubicBezTo>
                    <a:cubicBezTo>
                      <a:pt x="45" y="89"/>
                      <a:pt x="60" y="86"/>
                      <a:pt x="75" y="82"/>
                    </a:cubicBezTo>
                    <a:cubicBezTo>
                      <a:pt x="90" y="79"/>
                      <a:pt x="105" y="75"/>
                      <a:pt x="119" y="71"/>
                    </a:cubicBezTo>
                    <a:cubicBezTo>
                      <a:pt x="134" y="68"/>
                      <a:pt x="149" y="65"/>
                      <a:pt x="164" y="61"/>
                    </a:cubicBezTo>
                    <a:cubicBezTo>
                      <a:pt x="172" y="59"/>
                      <a:pt x="180" y="57"/>
                      <a:pt x="188" y="56"/>
                    </a:cubicBezTo>
                    <a:cubicBezTo>
                      <a:pt x="195" y="54"/>
                      <a:pt x="201" y="53"/>
                      <a:pt x="208" y="51"/>
                    </a:cubicBezTo>
                    <a:cubicBezTo>
                      <a:pt x="207" y="53"/>
                      <a:pt x="205" y="55"/>
                      <a:pt x="204" y="56"/>
                    </a:cubicBezTo>
                    <a:cubicBezTo>
                      <a:pt x="203" y="56"/>
                      <a:pt x="203" y="56"/>
                      <a:pt x="202" y="56"/>
                    </a:cubicBezTo>
                    <a:cubicBezTo>
                      <a:pt x="202" y="56"/>
                      <a:pt x="202" y="56"/>
                      <a:pt x="202" y="57"/>
                    </a:cubicBezTo>
                    <a:cubicBezTo>
                      <a:pt x="173" y="63"/>
                      <a:pt x="144" y="68"/>
                      <a:pt x="115" y="74"/>
                    </a:cubicBezTo>
                    <a:cubicBezTo>
                      <a:pt x="85" y="80"/>
                      <a:pt x="56" y="89"/>
                      <a:pt x="27" y="96"/>
                    </a:cubicBezTo>
                    <a:cubicBezTo>
                      <a:pt x="28" y="95"/>
                      <a:pt x="29" y="95"/>
                      <a:pt x="30" y="94"/>
                    </a:cubicBezTo>
                    <a:close/>
                    <a:moveTo>
                      <a:pt x="115" y="3"/>
                    </a:moveTo>
                    <a:cubicBezTo>
                      <a:pt x="117" y="4"/>
                      <a:pt x="118" y="4"/>
                      <a:pt x="120" y="5"/>
                    </a:cubicBezTo>
                    <a:cubicBezTo>
                      <a:pt x="117" y="5"/>
                      <a:pt x="114" y="6"/>
                      <a:pt x="112" y="6"/>
                    </a:cubicBezTo>
                    <a:cubicBezTo>
                      <a:pt x="113" y="5"/>
                      <a:pt x="114" y="4"/>
                      <a:pt x="115" y="3"/>
                    </a:cubicBezTo>
                    <a:close/>
                    <a:moveTo>
                      <a:pt x="125" y="7"/>
                    </a:moveTo>
                    <a:cubicBezTo>
                      <a:pt x="122" y="7"/>
                      <a:pt x="118" y="8"/>
                      <a:pt x="115" y="9"/>
                    </a:cubicBezTo>
                    <a:cubicBezTo>
                      <a:pt x="114" y="9"/>
                      <a:pt x="112" y="10"/>
                      <a:pt x="110" y="10"/>
                    </a:cubicBezTo>
                    <a:cubicBezTo>
                      <a:pt x="110" y="10"/>
                      <a:pt x="110" y="10"/>
                      <a:pt x="110" y="11"/>
                    </a:cubicBezTo>
                    <a:cubicBezTo>
                      <a:pt x="111" y="10"/>
                      <a:pt x="112" y="9"/>
                      <a:pt x="113" y="9"/>
                    </a:cubicBezTo>
                    <a:cubicBezTo>
                      <a:pt x="116" y="8"/>
                      <a:pt x="119" y="7"/>
                      <a:pt x="121" y="5"/>
                    </a:cubicBezTo>
                    <a:cubicBezTo>
                      <a:pt x="123" y="6"/>
                      <a:pt x="124" y="6"/>
                      <a:pt x="125" y="7"/>
                    </a:cubicBezTo>
                    <a:close/>
                    <a:moveTo>
                      <a:pt x="130" y="9"/>
                    </a:moveTo>
                    <a:cubicBezTo>
                      <a:pt x="126" y="9"/>
                      <a:pt x="122" y="11"/>
                      <a:pt x="119" y="12"/>
                    </a:cubicBezTo>
                    <a:cubicBezTo>
                      <a:pt x="113" y="13"/>
                      <a:pt x="108" y="14"/>
                      <a:pt x="103" y="15"/>
                    </a:cubicBezTo>
                    <a:cubicBezTo>
                      <a:pt x="103" y="15"/>
                      <a:pt x="103" y="15"/>
                      <a:pt x="103" y="15"/>
                    </a:cubicBezTo>
                    <a:cubicBezTo>
                      <a:pt x="105" y="14"/>
                      <a:pt x="106" y="14"/>
                      <a:pt x="107" y="13"/>
                    </a:cubicBezTo>
                    <a:cubicBezTo>
                      <a:pt x="109" y="13"/>
                      <a:pt x="112" y="12"/>
                      <a:pt x="114" y="12"/>
                    </a:cubicBezTo>
                    <a:cubicBezTo>
                      <a:pt x="118" y="11"/>
                      <a:pt x="122" y="10"/>
                      <a:pt x="126" y="7"/>
                    </a:cubicBezTo>
                    <a:cubicBezTo>
                      <a:pt x="127" y="8"/>
                      <a:pt x="128" y="8"/>
                      <a:pt x="130" y="9"/>
                    </a:cubicBezTo>
                    <a:close/>
                    <a:moveTo>
                      <a:pt x="136" y="11"/>
                    </a:moveTo>
                    <a:cubicBezTo>
                      <a:pt x="130" y="12"/>
                      <a:pt x="124" y="13"/>
                      <a:pt x="117" y="15"/>
                    </a:cubicBezTo>
                    <a:cubicBezTo>
                      <a:pt x="111" y="16"/>
                      <a:pt x="104" y="18"/>
                      <a:pt x="98" y="20"/>
                    </a:cubicBezTo>
                    <a:cubicBezTo>
                      <a:pt x="104" y="17"/>
                      <a:pt x="110" y="16"/>
                      <a:pt x="116" y="14"/>
                    </a:cubicBezTo>
                    <a:cubicBezTo>
                      <a:pt x="121" y="13"/>
                      <a:pt x="126" y="12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2" y="10"/>
                      <a:pt x="134" y="10"/>
                      <a:pt x="136" y="11"/>
                    </a:cubicBezTo>
                    <a:close/>
                    <a:moveTo>
                      <a:pt x="140" y="13"/>
                    </a:moveTo>
                    <a:cubicBezTo>
                      <a:pt x="138" y="13"/>
                      <a:pt x="135" y="14"/>
                      <a:pt x="133" y="14"/>
                    </a:cubicBezTo>
                    <a:cubicBezTo>
                      <a:pt x="129" y="15"/>
                      <a:pt x="125" y="16"/>
                      <a:pt x="122" y="17"/>
                    </a:cubicBezTo>
                    <a:cubicBezTo>
                      <a:pt x="113" y="19"/>
                      <a:pt x="105" y="22"/>
                      <a:pt x="97" y="24"/>
                    </a:cubicBezTo>
                    <a:cubicBezTo>
                      <a:pt x="96" y="25"/>
                      <a:pt x="94" y="25"/>
                      <a:pt x="93" y="25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4" y="25"/>
                      <a:pt x="96" y="24"/>
                      <a:pt x="98" y="24"/>
                    </a:cubicBezTo>
                    <a:cubicBezTo>
                      <a:pt x="102" y="22"/>
                      <a:pt x="107" y="21"/>
                      <a:pt x="112" y="19"/>
                    </a:cubicBezTo>
                    <a:cubicBezTo>
                      <a:pt x="120" y="17"/>
                      <a:pt x="129" y="15"/>
                      <a:pt x="137" y="12"/>
                    </a:cubicBezTo>
                    <a:cubicBezTo>
                      <a:pt x="137" y="12"/>
                      <a:pt x="137" y="12"/>
                      <a:pt x="137" y="12"/>
                    </a:cubicBezTo>
                    <a:cubicBezTo>
                      <a:pt x="138" y="12"/>
                      <a:pt x="139" y="12"/>
                      <a:pt x="140" y="13"/>
                    </a:cubicBezTo>
                    <a:close/>
                    <a:moveTo>
                      <a:pt x="151" y="18"/>
                    </a:moveTo>
                    <a:cubicBezTo>
                      <a:pt x="143" y="20"/>
                      <a:pt x="134" y="21"/>
                      <a:pt x="126" y="23"/>
                    </a:cubicBezTo>
                    <a:cubicBezTo>
                      <a:pt x="133" y="21"/>
                      <a:pt x="140" y="19"/>
                      <a:pt x="147" y="16"/>
                    </a:cubicBezTo>
                    <a:cubicBezTo>
                      <a:pt x="148" y="16"/>
                      <a:pt x="150" y="17"/>
                      <a:pt x="151" y="18"/>
                    </a:cubicBezTo>
                    <a:close/>
                    <a:moveTo>
                      <a:pt x="158" y="21"/>
                    </a:moveTo>
                    <a:cubicBezTo>
                      <a:pt x="152" y="23"/>
                      <a:pt x="146" y="24"/>
                      <a:pt x="140" y="26"/>
                    </a:cubicBezTo>
                    <a:cubicBezTo>
                      <a:pt x="132" y="27"/>
                      <a:pt x="125" y="29"/>
                      <a:pt x="118" y="31"/>
                    </a:cubicBezTo>
                    <a:cubicBezTo>
                      <a:pt x="111" y="33"/>
                      <a:pt x="104" y="35"/>
                      <a:pt x="97" y="37"/>
                    </a:cubicBezTo>
                    <a:cubicBezTo>
                      <a:pt x="93" y="38"/>
                      <a:pt x="90" y="39"/>
                      <a:pt x="87" y="40"/>
                    </a:cubicBezTo>
                    <a:cubicBezTo>
                      <a:pt x="84" y="40"/>
                      <a:pt x="81" y="41"/>
                      <a:pt x="78" y="41"/>
                    </a:cubicBezTo>
                    <a:cubicBezTo>
                      <a:pt x="78" y="41"/>
                      <a:pt x="78" y="41"/>
                      <a:pt x="79" y="41"/>
                    </a:cubicBezTo>
                    <a:cubicBezTo>
                      <a:pt x="83" y="38"/>
                      <a:pt x="89" y="37"/>
                      <a:pt x="94" y="35"/>
                    </a:cubicBezTo>
                    <a:cubicBezTo>
                      <a:pt x="101" y="33"/>
                      <a:pt x="108" y="31"/>
                      <a:pt x="115" y="29"/>
                    </a:cubicBezTo>
                    <a:cubicBezTo>
                      <a:pt x="122" y="27"/>
                      <a:pt x="129" y="26"/>
                      <a:pt x="135" y="24"/>
                    </a:cubicBezTo>
                    <a:cubicBezTo>
                      <a:pt x="141" y="22"/>
                      <a:pt x="147" y="21"/>
                      <a:pt x="153" y="18"/>
                    </a:cubicBezTo>
                    <a:cubicBezTo>
                      <a:pt x="154" y="19"/>
                      <a:pt x="156" y="20"/>
                      <a:pt x="158" y="21"/>
                    </a:cubicBezTo>
                    <a:close/>
                    <a:moveTo>
                      <a:pt x="83" y="36"/>
                    </a:moveTo>
                    <a:cubicBezTo>
                      <a:pt x="87" y="34"/>
                      <a:pt x="93" y="33"/>
                      <a:pt x="97" y="32"/>
                    </a:cubicBezTo>
                    <a:cubicBezTo>
                      <a:pt x="103" y="30"/>
                      <a:pt x="109" y="28"/>
                      <a:pt x="114" y="26"/>
                    </a:cubicBezTo>
                    <a:cubicBezTo>
                      <a:pt x="115" y="26"/>
                      <a:pt x="117" y="26"/>
                      <a:pt x="118" y="25"/>
                    </a:cubicBezTo>
                    <a:cubicBezTo>
                      <a:pt x="117" y="26"/>
                      <a:pt x="116" y="26"/>
                      <a:pt x="115" y="26"/>
                    </a:cubicBezTo>
                    <a:cubicBezTo>
                      <a:pt x="109" y="28"/>
                      <a:pt x="103" y="30"/>
                      <a:pt x="98" y="32"/>
                    </a:cubicBezTo>
                    <a:cubicBezTo>
                      <a:pt x="95" y="33"/>
                      <a:pt x="92" y="34"/>
                      <a:pt x="89" y="35"/>
                    </a:cubicBezTo>
                    <a:cubicBezTo>
                      <a:pt x="88" y="35"/>
                      <a:pt x="86" y="36"/>
                      <a:pt x="84" y="36"/>
                    </a:cubicBezTo>
                    <a:cubicBezTo>
                      <a:pt x="84" y="36"/>
                      <a:pt x="83" y="37"/>
                      <a:pt x="82" y="37"/>
                    </a:cubicBezTo>
                    <a:cubicBezTo>
                      <a:pt x="82" y="37"/>
                      <a:pt x="83" y="36"/>
                      <a:pt x="83" y="36"/>
                    </a:cubicBezTo>
                    <a:close/>
                    <a:moveTo>
                      <a:pt x="117" y="26"/>
                    </a:moveTo>
                    <a:cubicBezTo>
                      <a:pt x="123" y="24"/>
                      <a:pt x="130" y="23"/>
                      <a:pt x="137" y="22"/>
                    </a:cubicBezTo>
                    <a:cubicBezTo>
                      <a:pt x="140" y="21"/>
                      <a:pt x="144" y="20"/>
                      <a:pt x="147" y="19"/>
                    </a:cubicBezTo>
                    <a:cubicBezTo>
                      <a:pt x="149" y="19"/>
                      <a:pt x="150" y="19"/>
                      <a:pt x="151" y="18"/>
                    </a:cubicBezTo>
                    <a:cubicBezTo>
                      <a:pt x="150" y="19"/>
                      <a:pt x="148" y="20"/>
                      <a:pt x="146" y="20"/>
                    </a:cubicBezTo>
                    <a:cubicBezTo>
                      <a:pt x="133" y="24"/>
                      <a:pt x="120" y="27"/>
                      <a:pt x="107" y="31"/>
                    </a:cubicBezTo>
                    <a:cubicBezTo>
                      <a:pt x="103" y="32"/>
                      <a:pt x="99" y="33"/>
                      <a:pt x="95" y="34"/>
                    </a:cubicBezTo>
                    <a:cubicBezTo>
                      <a:pt x="103" y="32"/>
                      <a:pt x="110" y="29"/>
                      <a:pt x="117" y="26"/>
                    </a:cubicBezTo>
                    <a:close/>
                    <a:moveTo>
                      <a:pt x="141" y="13"/>
                    </a:moveTo>
                    <a:cubicBezTo>
                      <a:pt x="143" y="14"/>
                      <a:pt x="144" y="15"/>
                      <a:pt x="146" y="15"/>
                    </a:cubicBezTo>
                    <a:cubicBezTo>
                      <a:pt x="136" y="18"/>
                      <a:pt x="127" y="19"/>
                      <a:pt x="118" y="21"/>
                    </a:cubicBezTo>
                    <a:cubicBezTo>
                      <a:pt x="109" y="23"/>
                      <a:pt x="100" y="27"/>
                      <a:pt x="91" y="30"/>
                    </a:cubicBezTo>
                    <a:cubicBezTo>
                      <a:pt x="90" y="30"/>
                      <a:pt x="89" y="30"/>
                      <a:pt x="88" y="30"/>
                    </a:cubicBezTo>
                    <a:cubicBezTo>
                      <a:pt x="90" y="30"/>
                      <a:pt x="91" y="29"/>
                      <a:pt x="93" y="28"/>
                    </a:cubicBezTo>
                    <a:cubicBezTo>
                      <a:pt x="95" y="27"/>
                      <a:pt x="97" y="27"/>
                      <a:pt x="100" y="26"/>
                    </a:cubicBezTo>
                    <a:cubicBezTo>
                      <a:pt x="105" y="24"/>
                      <a:pt x="110" y="23"/>
                      <a:pt x="115" y="22"/>
                    </a:cubicBezTo>
                    <a:cubicBezTo>
                      <a:pt x="124" y="19"/>
                      <a:pt x="133" y="18"/>
                      <a:pt x="141" y="14"/>
                    </a:cubicBezTo>
                    <a:cubicBezTo>
                      <a:pt x="141" y="14"/>
                      <a:pt x="141" y="13"/>
                      <a:pt x="141" y="13"/>
                    </a:cubicBezTo>
                    <a:close/>
                    <a:moveTo>
                      <a:pt x="111" y="7"/>
                    </a:moveTo>
                    <a:cubicBezTo>
                      <a:pt x="112" y="7"/>
                      <a:pt x="114" y="7"/>
                      <a:pt x="115" y="6"/>
                    </a:cubicBezTo>
                    <a:cubicBezTo>
                      <a:pt x="117" y="6"/>
                      <a:pt x="118" y="6"/>
                      <a:pt x="120" y="5"/>
                    </a:cubicBezTo>
                    <a:cubicBezTo>
                      <a:pt x="122" y="5"/>
                      <a:pt x="116" y="7"/>
                      <a:pt x="116" y="7"/>
                    </a:cubicBezTo>
                    <a:cubicBezTo>
                      <a:pt x="113" y="8"/>
                      <a:pt x="110" y="10"/>
                      <a:pt x="107" y="11"/>
                    </a:cubicBezTo>
                    <a:cubicBezTo>
                      <a:pt x="108" y="10"/>
                      <a:pt x="109" y="9"/>
                      <a:pt x="111" y="7"/>
                    </a:cubicBezTo>
                    <a:close/>
                    <a:moveTo>
                      <a:pt x="105" y="13"/>
                    </a:moveTo>
                    <a:cubicBezTo>
                      <a:pt x="109" y="11"/>
                      <a:pt x="113" y="10"/>
                      <a:pt x="117" y="9"/>
                    </a:cubicBezTo>
                    <a:cubicBezTo>
                      <a:pt x="119" y="8"/>
                      <a:pt x="122" y="8"/>
                      <a:pt x="124" y="7"/>
                    </a:cubicBezTo>
                    <a:cubicBezTo>
                      <a:pt x="124" y="8"/>
                      <a:pt x="123" y="8"/>
                      <a:pt x="123" y="8"/>
                    </a:cubicBezTo>
                    <a:cubicBezTo>
                      <a:pt x="122" y="9"/>
                      <a:pt x="121" y="9"/>
                      <a:pt x="119" y="10"/>
                    </a:cubicBezTo>
                    <a:cubicBezTo>
                      <a:pt x="115" y="11"/>
                      <a:pt x="109" y="12"/>
                      <a:pt x="105" y="14"/>
                    </a:cubicBezTo>
                    <a:cubicBezTo>
                      <a:pt x="105" y="13"/>
                      <a:pt x="105" y="13"/>
                      <a:pt x="105" y="13"/>
                    </a:cubicBezTo>
                    <a:close/>
                    <a:moveTo>
                      <a:pt x="102" y="16"/>
                    </a:moveTo>
                    <a:cubicBezTo>
                      <a:pt x="106" y="16"/>
                      <a:pt x="110" y="14"/>
                      <a:pt x="114" y="13"/>
                    </a:cubicBezTo>
                    <a:cubicBezTo>
                      <a:pt x="116" y="13"/>
                      <a:pt x="119" y="12"/>
                      <a:pt x="122" y="11"/>
                    </a:cubicBezTo>
                    <a:cubicBezTo>
                      <a:pt x="123" y="11"/>
                      <a:pt x="125" y="10"/>
                      <a:pt x="126" y="10"/>
                    </a:cubicBezTo>
                    <a:cubicBezTo>
                      <a:pt x="127" y="10"/>
                      <a:pt x="131" y="8"/>
                      <a:pt x="128" y="10"/>
                    </a:cubicBezTo>
                    <a:cubicBezTo>
                      <a:pt x="123" y="13"/>
                      <a:pt x="117" y="13"/>
                      <a:pt x="112" y="14"/>
                    </a:cubicBezTo>
                    <a:cubicBezTo>
                      <a:pt x="107" y="15"/>
                      <a:pt x="103" y="17"/>
                      <a:pt x="99" y="19"/>
                    </a:cubicBezTo>
                    <a:cubicBezTo>
                      <a:pt x="100" y="18"/>
                      <a:pt x="101" y="17"/>
                      <a:pt x="102" y="16"/>
                    </a:cubicBezTo>
                    <a:close/>
                    <a:moveTo>
                      <a:pt x="97" y="21"/>
                    </a:moveTo>
                    <a:cubicBezTo>
                      <a:pt x="104" y="19"/>
                      <a:pt x="111" y="17"/>
                      <a:pt x="118" y="15"/>
                    </a:cubicBezTo>
                    <a:cubicBezTo>
                      <a:pt x="121" y="14"/>
                      <a:pt x="125" y="14"/>
                      <a:pt x="128" y="13"/>
                    </a:cubicBezTo>
                    <a:cubicBezTo>
                      <a:pt x="130" y="13"/>
                      <a:pt x="131" y="13"/>
                      <a:pt x="133" y="12"/>
                    </a:cubicBezTo>
                    <a:cubicBezTo>
                      <a:pt x="120" y="17"/>
                      <a:pt x="107" y="20"/>
                      <a:pt x="94" y="25"/>
                    </a:cubicBezTo>
                    <a:cubicBezTo>
                      <a:pt x="95" y="23"/>
                      <a:pt x="96" y="22"/>
                      <a:pt x="97" y="21"/>
                    </a:cubicBezTo>
                    <a:close/>
                    <a:moveTo>
                      <a:pt x="92" y="26"/>
                    </a:moveTo>
                    <a:cubicBezTo>
                      <a:pt x="100" y="25"/>
                      <a:pt x="108" y="22"/>
                      <a:pt x="115" y="19"/>
                    </a:cubicBezTo>
                    <a:cubicBezTo>
                      <a:pt x="120" y="18"/>
                      <a:pt x="124" y="17"/>
                      <a:pt x="128" y="16"/>
                    </a:cubicBezTo>
                    <a:cubicBezTo>
                      <a:pt x="132" y="16"/>
                      <a:pt x="137" y="15"/>
                      <a:pt x="140" y="14"/>
                    </a:cubicBezTo>
                    <a:cubicBezTo>
                      <a:pt x="136" y="16"/>
                      <a:pt x="131" y="17"/>
                      <a:pt x="126" y="18"/>
                    </a:cubicBezTo>
                    <a:cubicBezTo>
                      <a:pt x="121" y="19"/>
                      <a:pt x="116" y="21"/>
                      <a:pt x="111" y="22"/>
                    </a:cubicBezTo>
                    <a:cubicBezTo>
                      <a:pt x="104" y="24"/>
                      <a:pt x="96" y="26"/>
                      <a:pt x="89" y="29"/>
                    </a:cubicBezTo>
                    <a:cubicBezTo>
                      <a:pt x="90" y="28"/>
                      <a:pt x="91" y="27"/>
                      <a:pt x="92" y="26"/>
                    </a:cubicBezTo>
                    <a:close/>
                    <a:moveTo>
                      <a:pt x="87" y="31"/>
                    </a:moveTo>
                    <a:cubicBezTo>
                      <a:pt x="92" y="31"/>
                      <a:pt x="96" y="29"/>
                      <a:pt x="100" y="27"/>
                    </a:cubicBezTo>
                    <a:cubicBezTo>
                      <a:pt x="106" y="25"/>
                      <a:pt x="111" y="24"/>
                      <a:pt x="117" y="22"/>
                    </a:cubicBezTo>
                    <a:cubicBezTo>
                      <a:pt x="123" y="21"/>
                      <a:pt x="129" y="20"/>
                      <a:pt x="134" y="19"/>
                    </a:cubicBezTo>
                    <a:cubicBezTo>
                      <a:pt x="138" y="18"/>
                      <a:pt x="141" y="17"/>
                      <a:pt x="144" y="16"/>
                    </a:cubicBezTo>
                    <a:cubicBezTo>
                      <a:pt x="144" y="16"/>
                      <a:pt x="144" y="16"/>
                      <a:pt x="144" y="16"/>
                    </a:cubicBezTo>
                    <a:cubicBezTo>
                      <a:pt x="143" y="17"/>
                      <a:pt x="141" y="18"/>
                      <a:pt x="140" y="18"/>
                    </a:cubicBezTo>
                    <a:cubicBezTo>
                      <a:pt x="129" y="22"/>
                      <a:pt x="118" y="24"/>
                      <a:pt x="108" y="28"/>
                    </a:cubicBezTo>
                    <a:cubicBezTo>
                      <a:pt x="103" y="29"/>
                      <a:pt x="97" y="31"/>
                      <a:pt x="92" y="32"/>
                    </a:cubicBezTo>
                    <a:cubicBezTo>
                      <a:pt x="89" y="33"/>
                      <a:pt x="87" y="34"/>
                      <a:pt x="84" y="35"/>
                    </a:cubicBezTo>
                    <a:cubicBezTo>
                      <a:pt x="85" y="34"/>
                      <a:pt x="86" y="32"/>
                      <a:pt x="87" y="31"/>
                    </a:cubicBezTo>
                    <a:close/>
                    <a:moveTo>
                      <a:pt x="82" y="37"/>
                    </a:moveTo>
                    <a:cubicBezTo>
                      <a:pt x="84" y="37"/>
                      <a:pt x="86" y="37"/>
                      <a:pt x="88" y="36"/>
                    </a:cubicBezTo>
                    <a:cubicBezTo>
                      <a:pt x="85" y="37"/>
                      <a:pt x="83" y="38"/>
                      <a:pt x="80" y="39"/>
                    </a:cubicBezTo>
                    <a:cubicBezTo>
                      <a:pt x="80" y="39"/>
                      <a:pt x="81" y="38"/>
                      <a:pt x="82" y="37"/>
                    </a:cubicBezTo>
                    <a:close/>
                    <a:moveTo>
                      <a:pt x="77" y="43"/>
                    </a:moveTo>
                    <a:cubicBezTo>
                      <a:pt x="91" y="40"/>
                      <a:pt x="104" y="35"/>
                      <a:pt x="118" y="32"/>
                    </a:cubicBezTo>
                    <a:cubicBezTo>
                      <a:pt x="125" y="30"/>
                      <a:pt x="131" y="28"/>
                      <a:pt x="138" y="27"/>
                    </a:cubicBezTo>
                    <a:cubicBezTo>
                      <a:pt x="145" y="25"/>
                      <a:pt x="152" y="24"/>
                      <a:pt x="159" y="21"/>
                    </a:cubicBezTo>
                    <a:cubicBezTo>
                      <a:pt x="161" y="22"/>
                      <a:pt x="163" y="23"/>
                      <a:pt x="165" y="24"/>
                    </a:cubicBezTo>
                    <a:cubicBezTo>
                      <a:pt x="159" y="23"/>
                      <a:pt x="152" y="27"/>
                      <a:pt x="146" y="28"/>
                    </a:cubicBezTo>
                    <a:cubicBezTo>
                      <a:pt x="138" y="31"/>
                      <a:pt x="129" y="33"/>
                      <a:pt x="121" y="35"/>
                    </a:cubicBezTo>
                    <a:cubicBezTo>
                      <a:pt x="113" y="37"/>
                      <a:pt x="104" y="40"/>
                      <a:pt x="96" y="41"/>
                    </a:cubicBezTo>
                    <a:cubicBezTo>
                      <a:pt x="88" y="43"/>
                      <a:pt x="81" y="45"/>
                      <a:pt x="73" y="47"/>
                    </a:cubicBezTo>
                    <a:cubicBezTo>
                      <a:pt x="75" y="45"/>
                      <a:pt x="76" y="44"/>
                      <a:pt x="77" y="43"/>
                    </a:cubicBezTo>
                    <a:close/>
                    <a:moveTo>
                      <a:pt x="180" y="31"/>
                    </a:moveTo>
                    <a:cubicBezTo>
                      <a:pt x="180" y="31"/>
                      <a:pt x="180" y="31"/>
                      <a:pt x="180" y="31"/>
                    </a:cubicBezTo>
                    <a:cubicBezTo>
                      <a:pt x="171" y="33"/>
                      <a:pt x="161" y="35"/>
                      <a:pt x="151" y="38"/>
                    </a:cubicBezTo>
                    <a:cubicBezTo>
                      <a:pt x="141" y="40"/>
                      <a:pt x="131" y="42"/>
                      <a:pt x="121" y="45"/>
                    </a:cubicBezTo>
                    <a:cubicBezTo>
                      <a:pt x="101" y="49"/>
                      <a:pt x="81" y="55"/>
                      <a:pt x="62" y="61"/>
                    </a:cubicBezTo>
                    <a:cubicBezTo>
                      <a:pt x="61" y="61"/>
                      <a:pt x="60" y="62"/>
                      <a:pt x="59" y="62"/>
                    </a:cubicBezTo>
                    <a:cubicBezTo>
                      <a:pt x="59" y="62"/>
                      <a:pt x="59" y="62"/>
                      <a:pt x="59" y="62"/>
                    </a:cubicBezTo>
                    <a:cubicBezTo>
                      <a:pt x="59" y="62"/>
                      <a:pt x="60" y="62"/>
                      <a:pt x="60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2" y="60"/>
                      <a:pt x="64" y="59"/>
                      <a:pt x="67" y="58"/>
                    </a:cubicBezTo>
                    <a:cubicBezTo>
                      <a:pt x="71" y="56"/>
                      <a:pt x="76" y="55"/>
                      <a:pt x="81" y="53"/>
                    </a:cubicBezTo>
                    <a:cubicBezTo>
                      <a:pt x="91" y="50"/>
                      <a:pt x="102" y="47"/>
                      <a:pt x="112" y="44"/>
                    </a:cubicBezTo>
                    <a:cubicBezTo>
                      <a:pt x="122" y="41"/>
                      <a:pt x="132" y="38"/>
                      <a:pt x="142" y="35"/>
                    </a:cubicBezTo>
                    <a:cubicBezTo>
                      <a:pt x="152" y="33"/>
                      <a:pt x="162" y="31"/>
                      <a:pt x="172" y="27"/>
                    </a:cubicBezTo>
                    <a:cubicBezTo>
                      <a:pt x="175" y="28"/>
                      <a:pt x="178" y="29"/>
                      <a:pt x="180" y="31"/>
                    </a:cubicBezTo>
                    <a:close/>
                    <a:moveTo>
                      <a:pt x="46" y="76"/>
                    </a:moveTo>
                    <a:cubicBezTo>
                      <a:pt x="46" y="76"/>
                      <a:pt x="46" y="76"/>
                      <a:pt x="46" y="76"/>
                    </a:cubicBezTo>
                    <a:cubicBezTo>
                      <a:pt x="46" y="76"/>
                      <a:pt x="46" y="76"/>
                      <a:pt x="46" y="76"/>
                    </a:cubicBezTo>
                    <a:cubicBezTo>
                      <a:pt x="46" y="76"/>
                      <a:pt x="46" y="76"/>
                      <a:pt x="46" y="76"/>
                    </a:cubicBezTo>
                    <a:close/>
                    <a:moveTo>
                      <a:pt x="187" y="34"/>
                    </a:moveTo>
                    <a:cubicBezTo>
                      <a:pt x="187" y="34"/>
                      <a:pt x="187" y="34"/>
                      <a:pt x="187" y="33"/>
                    </a:cubicBezTo>
                    <a:cubicBezTo>
                      <a:pt x="187" y="34"/>
                      <a:pt x="188" y="34"/>
                      <a:pt x="189" y="34"/>
                    </a:cubicBezTo>
                    <a:cubicBezTo>
                      <a:pt x="165" y="41"/>
                      <a:pt x="141" y="47"/>
                      <a:pt x="117" y="55"/>
                    </a:cubicBezTo>
                    <a:cubicBezTo>
                      <a:pt x="105" y="58"/>
                      <a:pt x="93" y="62"/>
                      <a:pt x="80" y="66"/>
                    </a:cubicBezTo>
                    <a:cubicBezTo>
                      <a:pt x="71" y="69"/>
                      <a:pt x="61" y="72"/>
                      <a:pt x="52" y="74"/>
                    </a:cubicBezTo>
                    <a:cubicBezTo>
                      <a:pt x="55" y="73"/>
                      <a:pt x="57" y="73"/>
                      <a:pt x="60" y="72"/>
                    </a:cubicBezTo>
                    <a:cubicBezTo>
                      <a:pt x="66" y="69"/>
                      <a:pt x="72" y="67"/>
                      <a:pt x="79" y="64"/>
                    </a:cubicBezTo>
                    <a:cubicBezTo>
                      <a:pt x="91" y="60"/>
                      <a:pt x="103" y="57"/>
                      <a:pt x="116" y="53"/>
                    </a:cubicBezTo>
                    <a:cubicBezTo>
                      <a:pt x="128" y="49"/>
                      <a:pt x="140" y="46"/>
                      <a:pt x="153" y="42"/>
                    </a:cubicBezTo>
                    <a:cubicBezTo>
                      <a:pt x="164" y="40"/>
                      <a:pt x="176" y="38"/>
                      <a:pt x="187" y="34"/>
                    </a:cubicBezTo>
                    <a:close/>
                    <a:moveTo>
                      <a:pt x="121" y="49"/>
                    </a:moveTo>
                    <a:cubicBezTo>
                      <a:pt x="109" y="52"/>
                      <a:pt x="98" y="56"/>
                      <a:pt x="86" y="59"/>
                    </a:cubicBezTo>
                    <a:cubicBezTo>
                      <a:pt x="75" y="62"/>
                      <a:pt x="65" y="66"/>
                      <a:pt x="54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4" y="68"/>
                      <a:pt x="54" y="68"/>
                      <a:pt x="54" y="67"/>
                    </a:cubicBezTo>
                    <a:cubicBezTo>
                      <a:pt x="55" y="67"/>
                      <a:pt x="55" y="67"/>
                      <a:pt x="56" y="67"/>
                    </a:cubicBezTo>
                    <a:cubicBezTo>
                      <a:pt x="58" y="66"/>
                      <a:pt x="60" y="66"/>
                      <a:pt x="63" y="65"/>
                    </a:cubicBezTo>
                    <a:cubicBezTo>
                      <a:pt x="69" y="64"/>
                      <a:pt x="74" y="62"/>
                      <a:pt x="80" y="60"/>
                    </a:cubicBezTo>
                    <a:cubicBezTo>
                      <a:pt x="91" y="56"/>
                      <a:pt x="102" y="52"/>
                      <a:pt x="114" y="49"/>
                    </a:cubicBezTo>
                    <a:cubicBezTo>
                      <a:pt x="125" y="46"/>
                      <a:pt x="136" y="43"/>
                      <a:pt x="148" y="40"/>
                    </a:cubicBezTo>
                    <a:cubicBezTo>
                      <a:pt x="158" y="37"/>
                      <a:pt x="170" y="35"/>
                      <a:pt x="180" y="31"/>
                    </a:cubicBezTo>
                    <a:cubicBezTo>
                      <a:pt x="181" y="31"/>
                      <a:pt x="181" y="31"/>
                      <a:pt x="180" y="31"/>
                    </a:cubicBezTo>
                    <a:cubicBezTo>
                      <a:pt x="182" y="31"/>
                      <a:pt x="184" y="32"/>
                      <a:pt x="186" y="33"/>
                    </a:cubicBezTo>
                    <a:cubicBezTo>
                      <a:pt x="164" y="38"/>
                      <a:pt x="142" y="43"/>
                      <a:pt x="121" y="49"/>
                    </a:cubicBezTo>
                    <a:close/>
                    <a:moveTo>
                      <a:pt x="116" y="41"/>
                    </a:moveTo>
                    <a:cubicBezTo>
                      <a:pt x="107" y="43"/>
                      <a:pt x="98" y="46"/>
                      <a:pt x="90" y="49"/>
                    </a:cubicBezTo>
                    <a:cubicBezTo>
                      <a:pt x="85" y="50"/>
                      <a:pt x="81" y="51"/>
                      <a:pt x="76" y="53"/>
                    </a:cubicBezTo>
                    <a:cubicBezTo>
                      <a:pt x="74" y="53"/>
                      <a:pt x="71" y="54"/>
                      <a:pt x="69" y="54"/>
                    </a:cubicBezTo>
                    <a:cubicBezTo>
                      <a:pt x="68" y="54"/>
                      <a:pt x="67" y="55"/>
                      <a:pt x="66" y="55"/>
                    </a:cubicBezTo>
                    <a:cubicBezTo>
                      <a:pt x="66" y="54"/>
                      <a:pt x="67" y="54"/>
                      <a:pt x="67" y="53"/>
                    </a:cubicBezTo>
                    <a:cubicBezTo>
                      <a:pt x="70" y="52"/>
                      <a:pt x="73" y="52"/>
                      <a:pt x="76" y="51"/>
                    </a:cubicBezTo>
                    <a:cubicBezTo>
                      <a:pt x="81" y="50"/>
                      <a:pt x="85" y="48"/>
                      <a:pt x="90" y="47"/>
                    </a:cubicBezTo>
                    <a:cubicBezTo>
                      <a:pt x="99" y="45"/>
                      <a:pt x="109" y="43"/>
                      <a:pt x="118" y="40"/>
                    </a:cubicBezTo>
                    <a:cubicBezTo>
                      <a:pt x="126" y="37"/>
                      <a:pt x="135" y="34"/>
                      <a:pt x="144" y="32"/>
                    </a:cubicBezTo>
                    <a:cubicBezTo>
                      <a:pt x="151" y="30"/>
                      <a:pt x="159" y="28"/>
                      <a:pt x="166" y="25"/>
                    </a:cubicBezTo>
                    <a:cubicBezTo>
                      <a:pt x="166" y="24"/>
                      <a:pt x="166" y="24"/>
                      <a:pt x="166" y="24"/>
                    </a:cubicBezTo>
                    <a:cubicBezTo>
                      <a:pt x="167" y="25"/>
                      <a:pt x="169" y="26"/>
                      <a:pt x="171" y="26"/>
                    </a:cubicBezTo>
                    <a:cubicBezTo>
                      <a:pt x="153" y="31"/>
                      <a:pt x="134" y="35"/>
                      <a:pt x="116" y="41"/>
                    </a:cubicBezTo>
                    <a:close/>
                    <a:moveTo>
                      <a:pt x="72" y="48"/>
                    </a:moveTo>
                    <a:cubicBezTo>
                      <a:pt x="80" y="45"/>
                      <a:pt x="88" y="44"/>
                      <a:pt x="96" y="42"/>
                    </a:cubicBezTo>
                    <a:cubicBezTo>
                      <a:pt x="105" y="40"/>
                      <a:pt x="114" y="37"/>
                      <a:pt x="123" y="35"/>
                    </a:cubicBezTo>
                    <a:cubicBezTo>
                      <a:pt x="131" y="33"/>
                      <a:pt x="139" y="31"/>
                      <a:pt x="148" y="28"/>
                    </a:cubicBezTo>
                    <a:cubicBezTo>
                      <a:pt x="151" y="27"/>
                      <a:pt x="155" y="26"/>
                      <a:pt x="158" y="25"/>
                    </a:cubicBezTo>
                    <a:cubicBezTo>
                      <a:pt x="160" y="25"/>
                      <a:pt x="163" y="25"/>
                      <a:pt x="164" y="25"/>
                    </a:cubicBezTo>
                    <a:cubicBezTo>
                      <a:pt x="162" y="26"/>
                      <a:pt x="159" y="27"/>
                      <a:pt x="157" y="27"/>
                    </a:cubicBezTo>
                    <a:cubicBezTo>
                      <a:pt x="150" y="30"/>
                      <a:pt x="143" y="31"/>
                      <a:pt x="135" y="33"/>
                    </a:cubicBezTo>
                    <a:cubicBezTo>
                      <a:pt x="127" y="36"/>
                      <a:pt x="118" y="39"/>
                      <a:pt x="109" y="42"/>
                    </a:cubicBezTo>
                    <a:cubicBezTo>
                      <a:pt x="100" y="44"/>
                      <a:pt x="91" y="46"/>
                      <a:pt x="83" y="48"/>
                    </a:cubicBezTo>
                    <a:cubicBezTo>
                      <a:pt x="78" y="50"/>
                      <a:pt x="73" y="50"/>
                      <a:pt x="68" y="52"/>
                    </a:cubicBezTo>
                    <a:cubicBezTo>
                      <a:pt x="70" y="51"/>
                      <a:pt x="71" y="49"/>
                      <a:pt x="72" y="48"/>
                    </a:cubicBezTo>
                    <a:close/>
                    <a:moveTo>
                      <a:pt x="65" y="55"/>
                    </a:moveTo>
                    <a:cubicBezTo>
                      <a:pt x="72" y="56"/>
                      <a:pt x="79" y="53"/>
                      <a:pt x="85" y="51"/>
                    </a:cubicBezTo>
                    <a:cubicBezTo>
                      <a:pt x="95" y="48"/>
                      <a:pt x="105" y="45"/>
                      <a:pt x="114" y="42"/>
                    </a:cubicBezTo>
                    <a:cubicBezTo>
                      <a:pt x="124" y="39"/>
                      <a:pt x="133" y="37"/>
                      <a:pt x="143" y="34"/>
                    </a:cubicBezTo>
                    <a:cubicBezTo>
                      <a:pt x="148" y="33"/>
                      <a:pt x="153" y="32"/>
                      <a:pt x="158" y="31"/>
                    </a:cubicBezTo>
                    <a:cubicBezTo>
                      <a:pt x="160" y="30"/>
                      <a:pt x="162" y="29"/>
                      <a:pt x="165" y="29"/>
                    </a:cubicBezTo>
                    <a:cubicBezTo>
                      <a:pt x="165" y="29"/>
                      <a:pt x="165" y="29"/>
                      <a:pt x="166" y="29"/>
                    </a:cubicBezTo>
                    <a:cubicBezTo>
                      <a:pt x="157" y="31"/>
                      <a:pt x="149" y="33"/>
                      <a:pt x="140" y="35"/>
                    </a:cubicBezTo>
                    <a:cubicBezTo>
                      <a:pt x="130" y="37"/>
                      <a:pt x="120" y="41"/>
                      <a:pt x="110" y="44"/>
                    </a:cubicBezTo>
                    <a:cubicBezTo>
                      <a:pt x="100" y="47"/>
                      <a:pt x="91" y="50"/>
                      <a:pt x="81" y="53"/>
                    </a:cubicBezTo>
                    <a:cubicBezTo>
                      <a:pt x="74" y="55"/>
                      <a:pt x="67" y="57"/>
                      <a:pt x="61" y="60"/>
                    </a:cubicBezTo>
                    <a:cubicBezTo>
                      <a:pt x="63" y="58"/>
                      <a:pt x="64" y="57"/>
                      <a:pt x="65" y="55"/>
                    </a:cubicBezTo>
                    <a:close/>
                    <a:moveTo>
                      <a:pt x="59" y="63"/>
                    </a:moveTo>
                    <a:cubicBezTo>
                      <a:pt x="68" y="60"/>
                      <a:pt x="78" y="57"/>
                      <a:pt x="87" y="54"/>
                    </a:cubicBezTo>
                    <a:cubicBezTo>
                      <a:pt x="98" y="51"/>
                      <a:pt x="108" y="48"/>
                      <a:pt x="119" y="46"/>
                    </a:cubicBezTo>
                    <a:cubicBezTo>
                      <a:pt x="130" y="43"/>
                      <a:pt x="141" y="41"/>
                      <a:pt x="151" y="38"/>
                    </a:cubicBezTo>
                    <a:cubicBezTo>
                      <a:pt x="157" y="37"/>
                      <a:pt x="162" y="35"/>
                      <a:pt x="167" y="34"/>
                    </a:cubicBezTo>
                    <a:cubicBezTo>
                      <a:pt x="169" y="34"/>
                      <a:pt x="170" y="34"/>
                      <a:pt x="171" y="33"/>
                    </a:cubicBezTo>
                    <a:cubicBezTo>
                      <a:pt x="151" y="39"/>
                      <a:pt x="130" y="43"/>
                      <a:pt x="110" y="49"/>
                    </a:cubicBezTo>
                    <a:cubicBezTo>
                      <a:pt x="99" y="53"/>
                      <a:pt x="89" y="56"/>
                      <a:pt x="78" y="60"/>
                    </a:cubicBezTo>
                    <a:cubicBezTo>
                      <a:pt x="73" y="61"/>
                      <a:pt x="68" y="63"/>
                      <a:pt x="63" y="64"/>
                    </a:cubicBezTo>
                    <a:cubicBezTo>
                      <a:pt x="60" y="65"/>
                      <a:pt x="58" y="66"/>
                      <a:pt x="55" y="66"/>
                    </a:cubicBezTo>
                    <a:cubicBezTo>
                      <a:pt x="56" y="65"/>
                      <a:pt x="57" y="64"/>
                      <a:pt x="59" y="63"/>
                    </a:cubicBezTo>
                    <a:close/>
                    <a:moveTo>
                      <a:pt x="53" y="69"/>
                    </a:moveTo>
                    <a:cubicBezTo>
                      <a:pt x="63" y="67"/>
                      <a:pt x="74" y="63"/>
                      <a:pt x="85" y="60"/>
                    </a:cubicBezTo>
                    <a:cubicBezTo>
                      <a:pt x="97" y="57"/>
                      <a:pt x="109" y="53"/>
                      <a:pt x="121" y="50"/>
                    </a:cubicBezTo>
                    <a:cubicBezTo>
                      <a:pt x="133" y="46"/>
                      <a:pt x="145" y="43"/>
                      <a:pt x="157" y="40"/>
                    </a:cubicBezTo>
                    <a:cubicBezTo>
                      <a:pt x="163" y="39"/>
                      <a:pt x="169" y="37"/>
                      <a:pt x="175" y="36"/>
                    </a:cubicBezTo>
                    <a:cubicBezTo>
                      <a:pt x="177" y="36"/>
                      <a:pt x="179" y="35"/>
                      <a:pt x="182" y="35"/>
                    </a:cubicBezTo>
                    <a:cubicBezTo>
                      <a:pt x="181" y="35"/>
                      <a:pt x="180" y="35"/>
                      <a:pt x="179" y="36"/>
                    </a:cubicBezTo>
                    <a:cubicBezTo>
                      <a:pt x="168" y="39"/>
                      <a:pt x="157" y="41"/>
                      <a:pt x="146" y="44"/>
                    </a:cubicBezTo>
                    <a:cubicBezTo>
                      <a:pt x="134" y="47"/>
                      <a:pt x="122" y="50"/>
                      <a:pt x="110" y="54"/>
                    </a:cubicBezTo>
                    <a:cubicBezTo>
                      <a:pt x="98" y="57"/>
                      <a:pt x="87" y="61"/>
                      <a:pt x="75" y="65"/>
                    </a:cubicBezTo>
                    <a:cubicBezTo>
                      <a:pt x="69" y="67"/>
                      <a:pt x="64" y="69"/>
                      <a:pt x="58" y="72"/>
                    </a:cubicBezTo>
                    <a:cubicBezTo>
                      <a:pt x="54" y="73"/>
                      <a:pt x="50" y="74"/>
                      <a:pt x="47" y="75"/>
                    </a:cubicBezTo>
                    <a:cubicBezTo>
                      <a:pt x="49" y="73"/>
                      <a:pt x="51" y="71"/>
                      <a:pt x="53" y="69"/>
                    </a:cubicBezTo>
                    <a:close/>
                    <a:moveTo>
                      <a:pt x="45" y="77"/>
                    </a:moveTo>
                    <a:cubicBezTo>
                      <a:pt x="56" y="73"/>
                      <a:pt x="68" y="71"/>
                      <a:pt x="79" y="68"/>
                    </a:cubicBezTo>
                    <a:cubicBezTo>
                      <a:pt x="91" y="64"/>
                      <a:pt x="103" y="59"/>
                      <a:pt x="116" y="56"/>
                    </a:cubicBezTo>
                    <a:cubicBezTo>
                      <a:pt x="141" y="49"/>
                      <a:pt x="165" y="42"/>
                      <a:pt x="190" y="35"/>
                    </a:cubicBezTo>
                    <a:cubicBezTo>
                      <a:pt x="192" y="36"/>
                      <a:pt x="193" y="36"/>
                      <a:pt x="195" y="37"/>
                    </a:cubicBezTo>
                    <a:cubicBezTo>
                      <a:pt x="169" y="43"/>
                      <a:pt x="143" y="50"/>
                      <a:pt x="117" y="58"/>
                    </a:cubicBezTo>
                    <a:cubicBezTo>
                      <a:pt x="104" y="62"/>
                      <a:pt x="91" y="65"/>
                      <a:pt x="78" y="69"/>
                    </a:cubicBezTo>
                    <a:cubicBezTo>
                      <a:pt x="67" y="73"/>
                      <a:pt x="54" y="75"/>
                      <a:pt x="43" y="79"/>
                    </a:cubicBezTo>
                    <a:cubicBezTo>
                      <a:pt x="44" y="79"/>
                      <a:pt x="44" y="78"/>
                      <a:pt x="45" y="77"/>
                    </a:cubicBezTo>
                    <a:close/>
                    <a:moveTo>
                      <a:pt x="42" y="81"/>
                    </a:moveTo>
                    <a:cubicBezTo>
                      <a:pt x="53" y="76"/>
                      <a:pt x="65" y="74"/>
                      <a:pt x="77" y="71"/>
                    </a:cubicBezTo>
                    <a:cubicBezTo>
                      <a:pt x="90" y="66"/>
                      <a:pt x="104" y="62"/>
                      <a:pt x="117" y="58"/>
                    </a:cubicBezTo>
                    <a:cubicBezTo>
                      <a:pt x="143" y="51"/>
                      <a:pt x="169" y="43"/>
                      <a:pt x="196" y="38"/>
                    </a:cubicBezTo>
                    <a:cubicBezTo>
                      <a:pt x="196" y="38"/>
                      <a:pt x="196" y="38"/>
                      <a:pt x="196" y="38"/>
                    </a:cubicBezTo>
                    <a:cubicBezTo>
                      <a:pt x="197" y="38"/>
                      <a:pt x="198" y="39"/>
                      <a:pt x="200" y="39"/>
                    </a:cubicBezTo>
                    <a:cubicBezTo>
                      <a:pt x="187" y="42"/>
                      <a:pt x="175" y="44"/>
                      <a:pt x="163" y="47"/>
                    </a:cubicBezTo>
                    <a:cubicBezTo>
                      <a:pt x="149" y="51"/>
                      <a:pt x="135" y="55"/>
                      <a:pt x="121" y="58"/>
                    </a:cubicBezTo>
                    <a:cubicBezTo>
                      <a:pt x="94" y="65"/>
                      <a:pt x="67" y="74"/>
                      <a:pt x="40" y="82"/>
                    </a:cubicBezTo>
                    <a:cubicBezTo>
                      <a:pt x="41" y="82"/>
                      <a:pt x="41" y="81"/>
                      <a:pt x="42" y="81"/>
                    </a:cubicBezTo>
                    <a:close/>
                    <a:moveTo>
                      <a:pt x="208" y="43"/>
                    </a:moveTo>
                    <a:cubicBezTo>
                      <a:pt x="180" y="48"/>
                      <a:pt x="153" y="56"/>
                      <a:pt x="125" y="63"/>
                    </a:cubicBezTo>
                    <a:cubicBezTo>
                      <a:pt x="98" y="70"/>
                      <a:pt x="72" y="77"/>
                      <a:pt x="45" y="84"/>
                    </a:cubicBezTo>
                    <a:cubicBezTo>
                      <a:pt x="47" y="84"/>
                      <a:pt x="49" y="83"/>
                      <a:pt x="50" y="83"/>
                    </a:cubicBezTo>
                    <a:cubicBezTo>
                      <a:pt x="57" y="81"/>
                      <a:pt x="65" y="78"/>
                      <a:pt x="72" y="76"/>
                    </a:cubicBezTo>
                    <a:cubicBezTo>
                      <a:pt x="87" y="72"/>
                      <a:pt x="101" y="68"/>
                      <a:pt x="116" y="63"/>
                    </a:cubicBezTo>
                    <a:cubicBezTo>
                      <a:pt x="130" y="59"/>
                      <a:pt x="145" y="55"/>
                      <a:pt x="159" y="51"/>
                    </a:cubicBezTo>
                    <a:cubicBezTo>
                      <a:pt x="173" y="47"/>
                      <a:pt x="188" y="45"/>
                      <a:pt x="201" y="40"/>
                    </a:cubicBezTo>
                    <a:cubicBezTo>
                      <a:pt x="203" y="41"/>
                      <a:pt x="206" y="42"/>
                      <a:pt x="208" y="43"/>
                    </a:cubicBezTo>
                    <a:close/>
                    <a:moveTo>
                      <a:pt x="39" y="83"/>
                    </a:moveTo>
                    <a:cubicBezTo>
                      <a:pt x="67" y="74"/>
                      <a:pt x="95" y="66"/>
                      <a:pt x="123" y="59"/>
                    </a:cubicBezTo>
                    <a:cubicBezTo>
                      <a:pt x="137" y="55"/>
                      <a:pt x="151" y="51"/>
                      <a:pt x="165" y="48"/>
                    </a:cubicBezTo>
                    <a:cubicBezTo>
                      <a:pt x="171" y="46"/>
                      <a:pt x="177" y="44"/>
                      <a:pt x="184" y="43"/>
                    </a:cubicBezTo>
                    <a:cubicBezTo>
                      <a:pt x="187" y="42"/>
                      <a:pt x="191" y="42"/>
                      <a:pt x="194" y="41"/>
                    </a:cubicBezTo>
                    <a:cubicBezTo>
                      <a:pt x="196" y="41"/>
                      <a:pt x="198" y="40"/>
                      <a:pt x="199" y="40"/>
                    </a:cubicBezTo>
                    <a:cubicBezTo>
                      <a:pt x="199" y="40"/>
                      <a:pt x="196" y="41"/>
                      <a:pt x="196" y="41"/>
                    </a:cubicBezTo>
                    <a:cubicBezTo>
                      <a:pt x="190" y="43"/>
                      <a:pt x="183" y="44"/>
                      <a:pt x="177" y="46"/>
                    </a:cubicBezTo>
                    <a:cubicBezTo>
                      <a:pt x="170" y="47"/>
                      <a:pt x="163" y="50"/>
                      <a:pt x="155" y="51"/>
                    </a:cubicBezTo>
                    <a:cubicBezTo>
                      <a:pt x="141" y="55"/>
                      <a:pt x="128" y="59"/>
                      <a:pt x="114" y="63"/>
                    </a:cubicBezTo>
                    <a:cubicBezTo>
                      <a:pt x="100" y="67"/>
                      <a:pt x="86" y="71"/>
                      <a:pt x="72" y="76"/>
                    </a:cubicBezTo>
                    <a:cubicBezTo>
                      <a:pt x="65" y="78"/>
                      <a:pt x="58" y="80"/>
                      <a:pt x="52" y="82"/>
                    </a:cubicBezTo>
                    <a:cubicBezTo>
                      <a:pt x="47" y="83"/>
                      <a:pt x="42" y="84"/>
                      <a:pt x="37" y="86"/>
                    </a:cubicBezTo>
                    <a:cubicBezTo>
                      <a:pt x="38" y="85"/>
                      <a:pt x="39" y="84"/>
                      <a:pt x="39" y="83"/>
                    </a:cubicBezTo>
                    <a:close/>
                    <a:moveTo>
                      <a:pt x="35" y="88"/>
                    </a:moveTo>
                    <a:cubicBezTo>
                      <a:pt x="64" y="80"/>
                      <a:pt x="93" y="72"/>
                      <a:pt x="122" y="65"/>
                    </a:cubicBezTo>
                    <a:cubicBezTo>
                      <a:pt x="151" y="58"/>
                      <a:pt x="180" y="49"/>
                      <a:pt x="209" y="44"/>
                    </a:cubicBezTo>
                    <a:cubicBezTo>
                      <a:pt x="211" y="44"/>
                      <a:pt x="212" y="45"/>
                      <a:pt x="213" y="45"/>
                    </a:cubicBezTo>
                    <a:cubicBezTo>
                      <a:pt x="207" y="47"/>
                      <a:pt x="200" y="49"/>
                      <a:pt x="194" y="50"/>
                    </a:cubicBezTo>
                    <a:cubicBezTo>
                      <a:pt x="186" y="52"/>
                      <a:pt x="178" y="53"/>
                      <a:pt x="171" y="55"/>
                    </a:cubicBezTo>
                    <a:cubicBezTo>
                      <a:pt x="155" y="58"/>
                      <a:pt x="139" y="62"/>
                      <a:pt x="123" y="65"/>
                    </a:cubicBezTo>
                    <a:cubicBezTo>
                      <a:pt x="108" y="69"/>
                      <a:pt x="92" y="73"/>
                      <a:pt x="77" y="78"/>
                    </a:cubicBezTo>
                    <a:cubicBezTo>
                      <a:pt x="69" y="80"/>
                      <a:pt x="62" y="82"/>
                      <a:pt x="54" y="84"/>
                    </a:cubicBezTo>
                    <a:cubicBezTo>
                      <a:pt x="47" y="85"/>
                      <a:pt x="40" y="87"/>
                      <a:pt x="33" y="89"/>
                    </a:cubicBezTo>
                    <a:cubicBezTo>
                      <a:pt x="34" y="89"/>
                      <a:pt x="35" y="88"/>
                      <a:pt x="35" y="88"/>
                    </a:cubicBezTo>
                    <a:close/>
                    <a:moveTo>
                      <a:pt x="32" y="91"/>
                    </a:moveTo>
                    <a:cubicBezTo>
                      <a:pt x="39" y="88"/>
                      <a:pt x="46" y="86"/>
                      <a:pt x="53" y="85"/>
                    </a:cubicBezTo>
                    <a:cubicBezTo>
                      <a:pt x="60" y="83"/>
                      <a:pt x="68" y="81"/>
                      <a:pt x="75" y="79"/>
                    </a:cubicBezTo>
                    <a:cubicBezTo>
                      <a:pt x="91" y="74"/>
                      <a:pt x="106" y="70"/>
                      <a:pt x="122" y="66"/>
                    </a:cubicBezTo>
                    <a:cubicBezTo>
                      <a:pt x="137" y="62"/>
                      <a:pt x="153" y="59"/>
                      <a:pt x="169" y="56"/>
                    </a:cubicBezTo>
                    <a:cubicBezTo>
                      <a:pt x="177" y="54"/>
                      <a:pt x="185" y="53"/>
                      <a:pt x="192" y="51"/>
                    </a:cubicBezTo>
                    <a:cubicBezTo>
                      <a:pt x="200" y="50"/>
                      <a:pt x="206" y="47"/>
                      <a:pt x="214" y="46"/>
                    </a:cubicBezTo>
                    <a:cubicBezTo>
                      <a:pt x="214" y="46"/>
                      <a:pt x="214" y="46"/>
                      <a:pt x="214" y="46"/>
                    </a:cubicBezTo>
                    <a:cubicBezTo>
                      <a:pt x="214" y="46"/>
                      <a:pt x="214" y="46"/>
                      <a:pt x="214" y="46"/>
                    </a:cubicBezTo>
                    <a:cubicBezTo>
                      <a:pt x="212" y="47"/>
                      <a:pt x="211" y="49"/>
                      <a:pt x="209" y="50"/>
                    </a:cubicBezTo>
                    <a:cubicBezTo>
                      <a:pt x="195" y="54"/>
                      <a:pt x="180" y="56"/>
                      <a:pt x="166" y="60"/>
                    </a:cubicBezTo>
                    <a:cubicBezTo>
                      <a:pt x="151" y="64"/>
                      <a:pt x="136" y="67"/>
                      <a:pt x="121" y="70"/>
                    </a:cubicBezTo>
                    <a:cubicBezTo>
                      <a:pt x="106" y="73"/>
                      <a:pt x="91" y="77"/>
                      <a:pt x="76" y="81"/>
                    </a:cubicBezTo>
                    <a:cubicBezTo>
                      <a:pt x="61" y="85"/>
                      <a:pt x="46" y="88"/>
                      <a:pt x="31" y="93"/>
                    </a:cubicBezTo>
                    <a:cubicBezTo>
                      <a:pt x="31" y="92"/>
                      <a:pt x="32" y="91"/>
                      <a:pt x="32" y="91"/>
                    </a:cubicBezTo>
                    <a:close/>
                    <a:moveTo>
                      <a:pt x="213" y="50"/>
                    </a:moveTo>
                    <a:cubicBezTo>
                      <a:pt x="213" y="50"/>
                      <a:pt x="214" y="50"/>
                      <a:pt x="214" y="49"/>
                    </a:cubicBezTo>
                    <a:cubicBezTo>
                      <a:pt x="214" y="50"/>
                      <a:pt x="214" y="51"/>
                      <a:pt x="213" y="51"/>
                    </a:cubicBezTo>
                    <a:cubicBezTo>
                      <a:pt x="213" y="51"/>
                      <a:pt x="213" y="51"/>
                      <a:pt x="213" y="51"/>
                    </a:cubicBezTo>
                    <a:cubicBezTo>
                      <a:pt x="208" y="56"/>
                      <a:pt x="204" y="61"/>
                      <a:pt x="200" y="65"/>
                    </a:cubicBezTo>
                    <a:cubicBezTo>
                      <a:pt x="190" y="76"/>
                      <a:pt x="180" y="86"/>
                      <a:pt x="171" y="96"/>
                    </a:cubicBezTo>
                    <a:cubicBezTo>
                      <a:pt x="170" y="97"/>
                      <a:pt x="168" y="99"/>
                      <a:pt x="167" y="100"/>
                    </a:cubicBezTo>
                    <a:cubicBezTo>
                      <a:pt x="182" y="83"/>
                      <a:pt x="197" y="66"/>
                      <a:pt x="213" y="50"/>
                    </a:cubicBezTo>
                    <a:close/>
                    <a:moveTo>
                      <a:pt x="147" y="84"/>
                    </a:moveTo>
                    <a:cubicBezTo>
                      <a:pt x="149" y="83"/>
                      <a:pt x="150" y="83"/>
                      <a:pt x="151" y="83"/>
                    </a:cubicBezTo>
                    <a:cubicBezTo>
                      <a:pt x="158" y="81"/>
                      <a:pt x="165" y="79"/>
                      <a:pt x="172" y="77"/>
                    </a:cubicBezTo>
                    <a:cubicBezTo>
                      <a:pt x="178" y="76"/>
                      <a:pt x="184" y="75"/>
                      <a:pt x="189" y="72"/>
                    </a:cubicBezTo>
                    <a:cubicBezTo>
                      <a:pt x="188" y="74"/>
                      <a:pt x="187" y="75"/>
                      <a:pt x="185" y="76"/>
                    </a:cubicBezTo>
                    <a:cubicBezTo>
                      <a:pt x="179" y="78"/>
                      <a:pt x="173" y="80"/>
                      <a:pt x="167" y="82"/>
                    </a:cubicBezTo>
                    <a:cubicBezTo>
                      <a:pt x="160" y="84"/>
                      <a:pt x="153" y="85"/>
                      <a:pt x="147" y="87"/>
                    </a:cubicBezTo>
                    <a:cubicBezTo>
                      <a:pt x="140" y="89"/>
                      <a:pt x="133" y="91"/>
                      <a:pt x="127" y="93"/>
                    </a:cubicBezTo>
                    <a:cubicBezTo>
                      <a:pt x="119" y="95"/>
                      <a:pt x="112" y="96"/>
                      <a:pt x="105" y="98"/>
                    </a:cubicBezTo>
                    <a:cubicBezTo>
                      <a:pt x="91" y="101"/>
                      <a:pt x="77" y="105"/>
                      <a:pt x="64" y="108"/>
                    </a:cubicBezTo>
                    <a:cubicBezTo>
                      <a:pt x="57" y="110"/>
                      <a:pt x="50" y="112"/>
                      <a:pt x="43" y="113"/>
                    </a:cubicBezTo>
                    <a:cubicBezTo>
                      <a:pt x="36" y="115"/>
                      <a:pt x="29" y="115"/>
                      <a:pt x="22" y="117"/>
                    </a:cubicBezTo>
                    <a:cubicBezTo>
                      <a:pt x="22" y="117"/>
                      <a:pt x="22" y="118"/>
                      <a:pt x="23" y="118"/>
                    </a:cubicBezTo>
                    <a:cubicBezTo>
                      <a:pt x="35" y="115"/>
                      <a:pt x="48" y="114"/>
                      <a:pt x="61" y="110"/>
                    </a:cubicBezTo>
                    <a:cubicBezTo>
                      <a:pt x="74" y="106"/>
                      <a:pt x="88" y="103"/>
                      <a:pt x="101" y="99"/>
                    </a:cubicBezTo>
                    <a:cubicBezTo>
                      <a:pt x="115" y="96"/>
                      <a:pt x="128" y="93"/>
                      <a:pt x="142" y="89"/>
                    </a:cubicBezTo>
                    <a:cubicBezTo>
                      <a:pt x="148" y="87"/>
                      <a:pt x="154" y="86"/>
                      <a:pt x="160" y="85"/>
                    </a:cubicBezTo>
                    <a:cubicBezTo>
                      <a:pt x="166" y="83"/>
                      <a:pt x="171" y="81"/>
                      <a:pt x="177" y="80"/>
                    </a:cubicBezTo>
                    <a:cubicBezTo>
                      <a:pt x="175" y="80"/>
                      <a:pt x="173" y="81"/>
                      <a:pt x="171" y="82"/>
                    </a:cubicBezTo>
                    <a:cubicBezTo>
                      <a:pt x="164" y="85"/>
                      <a:pt x="157" y="87"/>
                      <a:pt x="149" y="89"/>
                    </a:cubicBezTo>
                    <a:cubicBezTo>
                      <a:pt x="135" y="92"/>
                      <a:pt x="121" y="96"/>
                      <a:pt x="107" y="99"/>
                    </a:cubicBezTo>
                    <a:cubicBezTo>
                      <a:pt x="93" y="102"/>
                      <a:pt x="79" y="105"/>
                      <a:pt x="65" y="109"/>
                    </a:cubicBezTo>
                    <a:cubicBezTo>
                      <a:pt x="52" y="112"/>
                      <a:pt x="38" y="116"/>
                      <a:pt x="25" y="121"/>
                    </a:cubicBezTo>
                    <a:cubicBezTo>
                      <a:pt x="23" y="120"/>
                      <a:pt x="21" y="119"/>
                      <a:pt x="19" y="118"/>
                    </a:cubicBezTo>
                    <a:cubicBezTo>
                      <a:pt x="26" y="115"/>
                      <a:pt x="33" y="114"/>
                      <a:pt x="40" y="112"/>
                    </a:cubicBezTo>
                    <a:cubicBezTo>
                      <a:pt x="48" y="110"/>
                      <a:pt x="55" y="108"/>
                      <a:pt x="63" y="106"/>
                    </a:cubicBezTo>
                    <a:cubicBezTo>
                      <a:pt x="78" y="102"/>
                      <a:pt x="92" y="97"/>
                      <a:pt x="107" y="94"/>
                    </a:cubicBezTo>
                    <a:cubicBezTo>
                      <a:pt x="110" y="93"/>
                      <a:pt x="113" y="92"/>
                      <a:pt x="116" y="91"/>
                    </a:cubicBezTo>
                    <a:cubicBezTo>
                      <a:pt x="127" y="89"/>
                      <a:pt x="137" y="86"/>
                      <a:pt x="147" y="84"/>
                    </a:cubicBezTo>
                    <a:close/>
                    <a:moveTo>
                      <a:pt x="33" y="124"/>
                    </a:moveTo>
                    <a:cubicBezTo>
                      <a:pt x="32" y="124"/>
                      <a:pt x="32" y="124"/>
                      <a:pt x="32" y="124"/>
                    </a:cubicBezTo>
                    <a:cubicBezTo>
                      <a:pt x="30" y="123"/>
                      <a:pt x="28" y="122"/>
                      <a:pt x="26" y="122"/>
                    </a:cubicBezTo>
                    <a:cubicBezTo>
                      <a:pt x="48" y="119"/>
                      <a:pt x="68" y="113"/>
                      <a:pt x="89" y="108"/>
                    </a:cubicBezTo>
                    <a:cubicBezTo>
                      <a:pt x="82" y="110"/>
                      <a:pt x="75" y="112"/>
                      <a:pt x="68" y="114"/>
                    </a:cubicBezTo>
                    <a:cubicBezTo>
                      <a:pt x="57" y="117"/>
                      <a:pt x="46" y="120"/>
                      <a:pt x="34" y="124"/>
                    </a:cubicBezTo>
                    <a:cubicBezTo>
                      <a:pt x="33" y="123"/>
                      <a:pt x="33" y="124"/>
                      <a:pt x="33" y="124"/>
                    </a:cubicBezTo>
                    <a:close/>
                    <a:moveTo>
                      <a:pt x="39" y="127"/>
                    </a:moveTo>
                    <a:cubicBezTo>
                      <a:pt x="37" y="127"/>
                      <a:pt x="35" y="126"/>
                      <a:pt x="33" y="125"/>
                    </a:cubicBezTo>
                    <a:cubicBezTo>
                      <a:pt x="43" y="124"/>
                      <a:pt x="53" y="121"/>
                      <a:pt x="62" y="118"/>
                    </a:cubicBezTo>
                    <a:cubicBezTo>
                      <a:pt x="74" y="116"/>
                      <a:pt x="85" y="112"/>
                      <a:pt x="96" y="109"/>
                    </a:cubicBezTo>
                    <a:cubicBezTo>
                      <a:pt x="114" y="104"/>
                      <a:pt x="132" y="102"/>
                      <a:pt x="149" y="98"/>
                    </a:cubicBezTo>
                    <a:cubicBezTo>
                      <a:pt x="147" y="99"/>
                      <a:pt x="145" y="99"/>
                      <a:pt x="142" y="100"/>
                    </a:cubicBezTo>
                    <a:cubicBezTo>
                      <a:pt x="131" y="103"/>
                      <a:pt x="120" y="104"/>
                      <a:pt x="108" y="107"/>
                    </a:cubicBezTo>
                    <a:cubicBezTo>
                      <a:pt x="85" y="113"/>
                      <a:pt x="62" y="121"/>
                      <a:pt x="39" y="127"/>
                    </a:cubicBezTo>
                    <a:close/>
                    <a:moveTo>
                      <a:pt x="50" y="126"/>
                    </a:moveTo>
                    <a:cubicBezTo>
                      <a:pt x="55" y="124"/>
                      <a:pt x="61" y="124"/>
                      <a:pt x="66" y="122"/>
                    </a:cubicBezTo>
                    <a:cubicBezTo>
                      <a:pt x="77" y="120"/>
                      <a:pt x="88" y="116"/>
                      <a:pt x="99" y="112"/>
                    </a:cubicBezTo>
                    <a:cubicBezTo>
                      <a:pt x="118" y="107"/>
                      <a:pt x="136" y="104"/>
                      <a:pt x="154" y="100"/>
                    </a:cubicBezTo>
                    <a:cubicBezTo>
                      <a:pt x="152" y="101"/>
                      <a:pt x="150" y="102"/>
                      <a:pt x="147" y="103"/>
                    </a:cubicBezTo>
                    <a:cubicBezTo>
                      <a:pt x="140" y="105"/>
                      <a:pt x="132" y="106"/>
                      <a:pt x="125" y="108"/>
                    </a:cubicBezTo>
                    <a:cubicBezTo>
                      <a:pt x="110" y="112"/>
                      <a:pt x="96" y="117"/>
                      <a:pt x="81" y="121"/>
                    </a:cubicBezTo>
                    <a:cubicBezTo>
                      <a:pt x="77" y="122"/>
                      <a:pt x="73" y="124"/>
                      <a:pt x="68" y="125"/>
                    </a:cubicBezTo>
                    <a:cubicBezTo>
                      <a:pt x="68" y="125"/>
                      <a:pt x="68" y="125"/>
                      <a:pt x="68" y="125"/>
                    </a:cubicBezTo>
                    <a:cubicBezTo>
                      <a:pt x="61" y="126"/>
                      <a:pt x="53" y="127"/>
                      <a:pt x="46" y="131"/>
                    </a:cubicBezTo>
                    <a:cubicBezTo>
                      <a:pt x="44" y="130"/>
                      <a:pt x="42" y="129"/>
                      <a:pt x="40" y="128"/>
                    </a:cubicBezTo>
                    <a:cubicBezTo>
                      <a:pt x="44" y="128"/>
                      <a:pt x="47" y="127"/>
                      <a:pt x="50" y="126"/>
                    </a:cubicBezTo>
                    <a:close/>
                    <a:moveTo>
                      <a:pt x="47" y="132"/>
                    </a:moveTo>
                    <a:cubicBezTo>
                      <a:pt x="49" y="130"/>
                      <a:pt x="51" y="130"/>
                      <a:pt x="53" y="129"/>
                    </a:cubicBezTo>
                    <a:cubicBezTo>
                      <a:pt x="56" y="128"/>
                      <a:pt x="59" y="127"/>
                      <a:pt x="63" y="127"/>
                    </a:cubicBezTo>
                    <a:cubicBezTo>
                      <a:pt x="62" y="127"/>
                      <a:pt x="61" y="127"/>
                      <a:pt x="60" y="127"/>
                    </a:cubicBezTo>
                    <a:cubicBezTo>
                      <a:pt x="57" y="128"/>
                      <a:pt x="54" y="129"/>
                      <a:pt x="50" y="131"/>
                    </a:cubicBezTo>
                    <a:cubicBezTo>
                      <a:pt x="49" y="131"/>
                      <a:pt x="48" y="131"/>
                      <a:pt x="47" y="132"/>
                    </a:cubicBezTo>
                    <a:cubicBezTo>
                      <a:pt x="47" y="132"/>
                      <a:pt x="47" y="132"/>
                      <a:pt x="47" y="132"/>
                    </a:cubicBezTo>
                    <a:close/>
                    <a:moveTo>
                      <a:pt x="66" y="127"/>
                    </a:moveTo>
                    <a:cubicBezTo>
                      <a:pt x="67" y="126"/>
                      <a:pt x="68" y="126"/>
                      <a:pt x="69" y="126"/>
                    </a:cubicBezTo>
                    <a:cubicBezTo>
                      <a:pt x="69" y="126"/>
                      <a:pt x="69" y="126"/>
                      <a:pt x="70" y="126"/>
                    </a:cubicBezTo>
                    <a:cubicBezTo>
                      <a:pt x="77" y="124"/>
                      <a:pt x="85" y="123"/>
                      <a:pt x="92" y="121"/>
                    </a:cubicBezTo>
                    <a:cubicBezTo>
                      <a:pt x="107" y="118"/>
                      <a:pt x="122" y="115"/>
                      <a:pt x="137" y="111"/>
                    </a:cubicBezTo>
                    <a:cubicBezTo>
                      <a:pt x="137" y="111"/>
                      <a:pt x="138" y="111"/>
                      <a:pt x="139" y="111"/>
                    </a:cubicBezTo>
                    <a:cubicBezTo>
                      <a:pt x="111" y="120"/>
                      <a:pt x="83" y="125"/>
                      <a:pt x="56" y="135"/>
                    </a:cubicBezTo>
                    <a:cubicBezTo>
                      <a:pt x="56" y="135"/>
                      <a:pt x="55" y="135"/>
                      <a:pt x="55" y="135"/>
                    </a:cubicBezTo>
                    <a:cubicBezTo>
                      <a:pt x="53" y="134"/>
                      <a:pt x="50" y="133"/>
                      <a:pt x="48" y="132"/>
                    </a:cubicBezTo>
                    <a:cubicBezTo>
                      <a:pt x="54" y="130"/>
                      <a:pt x="60" y="128"/>
                      <a:pt x="66" y="127"/>
                    </a:cubicBezTo>
                    <a:close/>
                    <a:moveTo>
                      <a:pt x="109" y="159"/>
                    </a:moveTo>
                    <a:cubicBezTo>
                      <a:pt x="109" y="159"/>
                      <a:pt x="109" y="159"/>
                      <a:pt x="109" y="159"/>
                    </a:cubicBezTo>
                    <a:cubicBezTo>
                      <a:pt x="109" y="159"/>
                      <a:pt x="109" y="159"/>
                      <a:pt x="109" y="159"/>
                    </a:cubicBezTo>
                    <a:cubicBezTo>
                      <a:pt x="107" y="158"/>
                      <a:pt x="108" y="159"/>
                      <a:pt x="106" y="159"/>
                    </a:cubicBezTo>
                    <a:cubicBezTo>
                      <a:pt x="102" y="159"/>
                      <a:pt x="107" y="157"/>
                      <a:pt x="109" y="156"/>
                    </a:cubicBezTo>
                    <a:cubicBezTo>
                      <a:pt x="110" y="156"/>
                      <a:pt x="112" y="155"/>
                      <a:pt x="113" y="155"/>
                    </a:cubicBezTo>
                    <a:cubicBezTo>
                      <a:pt x="112" y="156"/>
                      <a:pt x="111" y="157"/>
                      <a:pt x="109" y="159"/>
                    </a:cubicBezTo>
                    <a:close/>
                    <a:moveTo>
                      <a:pt x="115" y="153"/>
                    </a:moveTo>
                    <a:cubicBezTo>
                      <a:pt x="112" y="153"/>
                      <a:pt x="109" y="154"/>
                      <a:pt x="106" y="155"/>
                    </a:cubicBezTo>
                    <a:cubicBezTo>
                      <a:pt x="105" y="155"/>
                      <a:pt x="103" y="156"/>
                      <a:pt x="102" y="156"/>
                    </a:cubicBezTo>
                    <a:cubicBezTo>
                      <a:pt x="96" y="157"/>
                      <a:pt x="101" y="155"/>
                      <a:pt x="103" y="155"/>
                    </a:cubicBezTo>
                    <a:cubicBezTo>
                      <a:pt x="108" y="153"/>
                      <a:pt x="114" y="151"/>
                      <a:pt x="119" y="149"/>
                    </a:cubicBezTo>
                    <a:cubicBezTo>
                      <a:pt x="118" y="150"/>
                      <a:pt x="116" y="152"/>
                      <a:pt x="115" y="153"/>
                    </a:cubicBezTo>
                    <a:close/>
                    <a:moveTo>
                      <a:pt x="121" y="147"/>
                    </a:moveTo>
                    <a:cubicBezTo>
                      <a:pt x="116" y="148"/>
                      <a:pt x="111" y="149"/>
                      <a:pt x="107" y="150"/>
                    </a:cubicBezTo>
                    <a:cubicBezTo>
                      <a:pt x="104" y="151"/>
                      <a:pt x="101" y="152"/>
                      <a:pt x="99" y="153"/>
                    </a:cubicBezTo>
                    <a:cubicBezTo>
                      <a:pt x="98" y="153"/>
                      <a:pt x="97" y="153"/>
                      <a:pt x="96" y="153"/>
                    </a:cubicBezTo>
                    <a:cubicBezTo>
                      <a:pt x="94" y="154"/>
                      <a:pt x="93" y="154"/>
                      <a:pt x="93" y="154"/>
                    </a:cubicBezTo>
                    <a:cubicBezTo>
                      <a:pt x="93" y="154"/>
                      <a:pt x="93" y="154"/>
                      <a:pt x="93" y="154"/>
                    </a:cubicBezTo>
                    <a:cubicBezTo>
                      <a:pt x="93" y="154"/>
                      <a:pt x="94" y="154"/>
                      <a:pt x="95" y="153"/>
                    </a:cubicBezTo>
                    <a:cubicBezTo>
                      <a:pt x="104" y="150"/>
                      <a:pt x="114" y="148"/>
                      <a:pt x="123" y="145"/>
                    </a:cubicBezTo>
                    <a:cubicBezTo>
                      <a:pt x="122" y="145"/>
                      <a:pt x="122" y="146"/>
                      <a:pt x="121" y="147"/>
                    </a:cubicBezTo>
                    <a:close/>
                    <a:moveTo>
                      <a:pt x="106" y="147"/>
                    </a:moveTo>
                    <a:cubicBezTo>
                      <a:pt x="103" y="148"/>
                      <a:pt x="99" y="148"/>
                      <a:pt x="96" y="149"/>
                    </a:cubicBezTo>
                    <a:cubicBezTo>
                      <a:pt x="95" y="149"/>
                      <a:pt x="93" y="149"/>
                      <a:pt x="92" y="150"/>
                    </a:cubicBezTo>
                    <a:cubicBezTo>
                      <a:pt x="91" y="150"/>
                      <a:pt x="83" y="152"/>
                      <a:pt x="88" y="150"/>
                    </a:cubicBezTo>
                    <a:cubicBezTo>
                      <a:pt x="102" y="146"/>
                      <a:pt x="117" y="142"/>
                      <a:pt x="131" y="137"/>
                    </a:cubicBezTo>
                    <a:cubicBezTo>
                      <a:pt x="129" y="139"/>
                      <a:pt x="126" y="141"/>
                      <a:pt x="124" y="143"/>
                    </a:cubicBezTo>
                    <a:cubicBezTo>
                      <a:pt x="118" y="145"/>
                      <a:pt x="112" y="146"/>
                      <a:pt x="106" y="147"/>
                    </a:cubicBezTo>
                    <a:close/>
                    <a:moveTo>
                      <a:pt x="132" y="135"/>
                    </a:moveTo>
                    <a:cubicBezTo>
                      <a:pt x="122" y="138"/>
                      <a:pt x="112" y="140"/>
                      <a:pt x="102" y="142"/>
                    </a:cubicBezTo>
                    <a:cubicBezTo>
                      <a:pt x="97" y="143"/>
                      <a:pt x="92" y="144"/>
                      <a:pt x="87" y="145"/>
                    </a:cubicBezTo>
                    <a:cubicBezTo>
                      <a:pt x="85" y="145"/>
                      <a:pt x="82" y="146"/>
                      <a:pt x="79" y="146"/>
                    </a:cubicBezTo>
                    <a:cubicBezTo>
                      <a:pt x="76" y="146"/>
                      <a:pt x="82" y="145"/>
                      <a:pt x="83" y="145"/>
                    </a:cubicBezTo>
                    <a:cubicBezTo>
                      <a:pt x="93" y="143"/>
                      <a:pt x="102" y="138"/>
                      <a:pt x="112" y="136"/>
                    </a:cubicBezTo>
                    <a:cubicBezTo>
                      <a:pt x="121" y="135"/>
                      <a:pt x="130" y="133"/>
                      <a:pt x="137" y="129"/>
                    </a:cubicBezTo>
                    <a:cubicBezTo>
                      <a:pt x="136" y="131"/>
                      <a:pt x="134" y="133"/>
                      <a:pt x="132" y="135"/>
                    </a:cubicBezTo>
                    <a:close/>
                    <a:moveTo>
                      <a:pt x="138" y="128"/>
                    </a:moveTo>
                    <a:cubicBezTo>
                      <a:pt x="138" y="128"/>
                      <a:pt x="138" y="128"/>
                      <a:pt x="138" y="128"/>
                    </a:cubicBezTo>
                    <a:cubicBezTo>
                      <a:pt x="126" y="131"/>
                      <a:pt x="114" y="134"/>
                      <a:pt x="102" y="136"/>
                    </a:cubicBezTo>
                    <a:cubicBezTo>
                      <a:pt x="96" y="138"/>
                      <a:pt x="89" y="139"/>
                      <a:pt x="83" y="140"/>
                    </a:cubicBezTo>
                    <a:cubicBezTo>
                      <a:pt x="79" y="141"/>
                      <a:pt x="75" y="141"/>
                      <a:pt x="72" y="142"/>
                    </a:cubicBezTo>
                    <a:cubicBezTo>
                      <a:pt x="71" y="142"/>
                      <a:pt x="67" y="143"/>
                      <a:pt x="71" y="141"/>
                    </a:cubicBezTo>
                    <a:cubicBezTo>
                      <a:pt x="72" y="141"/>
                      <a:pt x="73" y="141"/>
                      <a:pt x="75" y="140"/>
                    </a:cubicBezTo>
                    <a:cubicBezTo>
                      <a:pt x="87" y="138"/>
                      <a:pt x="100" y="134"/>
                      <a:pt x="112" y="131"/>
                    </a:cubicBezTo>
                    <a:cubicBezTo>
                      <a:pt x="123" y="128"/>
                      <a:pt x="134" y="126"/>
                      <a:pt x="144" y="122"/>
                    </a:cubicBezTo>
                    <a:cubicBezTo>
                      <a:pt x="142" y="124"/>
                      <a:pt x="140" y="126"/>
                      <a:pt x="138" y="128"/>
                    </a:cubicBezTo>
                    <a:close/>
                    <a:moveTo>
                      <a:pt x="145" y="120"/>
                    </a:moveTo>
                    <a:cubicBezTo>
                      <a:pt x="145" y="121"/>
                      <a:pt x="145" y="121"/>
                      <a:pt x="145" y="121"/>
                    </a:cubicBezTo>
                    <a:cubicBezTo>
                      <a:pt x="144" y="120"/>
                      <a:pt x="143" y="121"/>
                      <a:pt x="142" y="122"/>
                    </a:cubicBezTo>
                    <a:cubicBezTo>
                      <a:pt x="138" y="123"/>
                      <a:pt x="133" y="125"/>
                      <a:pt x="128" y="126"/>
                    </a:cubicBezTo>
                    <a:cubicBezTo>
                      <a:pt x="128" y="126"/>
                      <a:pt x="127" y="126"/>
                      <a:pt x="127" y="126"/>
                    </a:cubicBezTo>
                    <a:cubicBezTo>
                      <a:pt x="126" y="126"/>
                      <a:pt x="126" y="127"/>
                      <a:pt x="125" y="127"/>
                    </a:cubicBezTo>
                    <a:cubicBezTo>
                      <a:pt x="118" y="128"/>
                      <a:pt x="111" y="130"/>
                      <a:pt x="104" y="131"/>
                    </a:cubicBezTo>
                    <a:cubicBezTo>
                      <a:pt x="96" y="133"/>
                      <a:pt x="88" y="134"/>
                      <a:pt x="81" y="135"/>
                    </a:cubicBezTo>
                    <a:cubicBezTo>
                      <a:pt x="77" y="136"/>
                      <a:pt x="73" y="137"/>
                      <a:pt x="70" y="137"/>
                    </a:cubicBezTo>
                    <a:cubicBezTo>
                      <a:pt x="69" y="137"/>
                      <a:pt x="69" y="138"/>
                      <a:pt x="68" y="138"/>
                    </a:cubicBezTo>
                    <a:cubicBezTo>
                      <a:pt x="82" y="133"/>
                      <a:pt x="96" y="129"/>
                      <a:pt x="110" y="125"/>
                    </a:cubicBezTo>
                    <a:cubicBezTo>
                      <a:pt x="116" y="123"/>
                      <a:pt x="122" y="121"/>
                      <a:pt x="129" y="119"/>
                    </a:cubicBezTo>
                    <a:cubicBezTo>
                      <a:pt x="133" y="118"/>
                      <a:pt x="138" y="116"/>
                      <a:pt x="142" y="115"/>
                    </a:cubicBezTo>
                    <a:cubicBezTo>
                      <a:pt x="145" y="114"/>
                      <a:pt x="149" y="113"/>
                      <a:pt x="152" y="112"/>
                    </a:cubicBezTo>
                    <a:cubicBezTo>
                      <a:pt x="152" y="112"/>
                      <a:pt x="153" y="112"/>
                      <a:pt x="153" y="112"/>
                    </a:cubicBezTo>
                    <a:cubicBezTo>
                      <a:pt x="150" y="115"/>
                      <a:pt x="148" y="118"/>
                      <a:pt x="145" y="120"/>
                    </a:cubicBezTo>
                    <a:close/>
                    <a:moveTo>
                      <a:pt x="154" y="111"/>
                    </a:moveTo>
                    <a:cubicBezTo>
                      <a:pt x="149" y="112"/>
                      <a:pt x="145" y="114"/>
                      <a:pt x="140" y="115"/>
                    </a:cubicBezTo>
                    <a:cubicBezTo>
                      <a:pt x="138" y="115"/>
                      <a:pt x="136" y="116"/>
                      <a:pt x="134" y="116"/>
                    </a:cubicBezTo>
                    <a:cubicBezTo>
                      <a:pt x="133" y="117"/>
                      <a:pt x="131" y="117"/>
                      <a:pt x="129" y="118"/>
                    </a:cubicBezTo>
                    <a:cubicBezTo>
                      <a:pt x="121" y="120"/>
                      <a:pt x="112" y="122"/>
                      <a:pt x="104" y="124"/>
                    </a:cubicBezTo>
                    <a:cubicBezTo>
                      <a:pt x="95" y="126"/>
                      <a:pt x="86" y="129"/>
                      <a:pt x="77" y="130"/>
                    </a:cubicBezTo>
                    <a:cubicBezTo>
                      <a:pt x="73" y="131"/>
                      <a:pt x="69" y="132"/>
                      <a:pt x="65" y="133"/>
                    </a:cubicBezTo>
                    <a:cubicBezTo>
                      <a:pt x="63" y="134"/>
                      <a:pt x="60" y="134"/>
                      <a:pt x="58" y="135"/>
                    </a:cubicBezTo>
                    <a:cubicBezTo>
                      <a:pt x="53" y="136"/>
                      <a:pt x="60" y="134"/>
                      <a:pt x="61" y="134"/>
                    </a:cubicBezTo>
                    <a:cubicBezTo>
                      <a:pt x="78" y="129"/>
                      <a:pt x="96" y="124"/>
                      <a:pt x="113" y="119"/>
                    </a:cubicBezTo>
                    <a:cubicBezTo>
                      <a:pt x="122" y="116"/>
                      <a:pt x="131" y="114"/>
                      <a:pt x="140" y="111"/>
                    </a:cubicBezTo>
                    <a:cubicBezTo>
                      <a:pt x="146" y="109"/>
                      <a:pt x="153" y="108"/>
                      <a:pt x="159" y="105"/>
                    </a:cubicBezTo>
                    <a:cubicBezTo>
                      <a:pt x="159" y="105"/>
                      <a:pt x="159" y="105"/>
                      <a:pt x="160" y="105"/>
                    </a:cubicBezTo>
                    <a:cubicBezTo>
                      <a:pt x="158" y="107"/>
                      <a:pt x="156" y="109"/>
                      <a:pt x="154" y="111"/>
                    </a:cubicBezTo>
                    <a:close/>
                    <a:moveTo>
                      <a:pt x="76" y="132"/>
                    </a:moveTo>
                    <a:cubicBezTo>
                      <a:pt x="84" y="130"/>
                      <a:pt x="92" y="128"/>
                      <a:pt x="100" y="126"/>
                    </a:cubicBezTo>
                    <a:cubicBezTo>
                      <a:pt x="106" y="124"/>
                      <a:pt x="111" y="123"/>
                      <a:pt x="117" y="122"/>
                    </a:cubicBezTo>
                    <a:cubicBezTo>
                      <a:pt x="115" y="122"/>
                      <a:pt x="112" y="123"/>
                      <a:pt x="110" y="124"/>
                    </a:cubicBezTo>
                    <a:cubicBezTo>
                      <a:pt x="102" y="126"/>
                      <a:pt x="93" y="129"/>
                      <a:pt x="85" y="131"/>
                    </a:cubicBezTo>
                    <a:cubicBezTo>
                      <a:pt x="78" y="133"/>
                      <a:pt x="71" y="136"/>
                      <a:pt x="64" y="138"/>
                    </a:cubicBezTo>
                    <a:cubicBezTo>
                      <a:pt x="63" y="138"/>
                      <a:pt x="63" y="138"/>
                      <a:pt x="63" y="139"/>
                    </a:cubicBezTo>
                    <a:cubicBezTo>
                      <a:pt x="62" y="139"/>
                      <a:pt x="62" y="139"/>
                      <a:pt x="62" y="139"/>
                    </a:cubicBezTo>
                    <a:cubicBezTo>
                      <a:pt x="61" y="138"/>
                      <a:pt x="61" y="138"/>
                      <a:pt x="61" y="138"/>
                    </a:cubicBezTo>
                    <a:cubicBezTo>
                      <a:pt x="59" y="137"/>
                      <a:pt x="57" y="137"/>
                      <a:pt x="56" y="136"/>
                    </a:cubicBezTo>
                    <a:cubicBezTo>
                      <a:pt x="63" y="135"/>
                      <a:pt x="69" y="133"/>
                      <a:pt x="76" y="132"/>
                    </a:cubicBezTo>
                    <a:close/>
                    <a:moveTo>
                      <a:pt x="104" y="132"/>
                    </a:moveTo>
                    <a:cubicBezTo>
                      <a:pt x="106" y="132"/>
                      <a:pt x="108" y="131"/>
                      <a:pt x="110" y="131"/>
                    </a:cubicBezTo>
                    <a:cubicBezTo>
                      <a:pt x="108" y="131"/>
                      <a:pt x="106" y="132"/>
                      <a:pt x="105" y="132"/>
                    </a:cubicBezTo>
                    <a:cubicBezTo>
                      <a:pt x="97" y="134"/>
                      <a:pt x="90" y="136"/>
                      <a:pt x="83" y="138"/>
                    </a:cubicBezTo>
                    <a:cubicBezTo>
                      <a:pt x="80" y="138"/>
                      <a:pt x="77" y="139"/>
                      <a:pt x="74" y="140"/>
                    </a:cubicBezTo>
                    <a:cubicBezTo>
                      <a:pt x="72" y="140"/>
                      <a:pt x="70" y="141"/>
                      <a:pt x="68" y="142"/>
                    </a:cubicBezTo>
                    <a:cubicBezTo>
                      <a:pt x="67" y="141"/>
                      <a:pt x="65" y="140"/>
                      <a:pt x="63" y="139"/>
                    </a:cubicBezTo>
                    <a:cubicBezTo>
                      <a:pt x="77" y="137"/>
                      <a:pt x="91" y="135"/>
                      <a:pt x="104" y="132"/>
                    </a:cubicBezTo>
                    <a:close/>
                    <a:moveTo>
                      <a:pt x="102" y="137"/>
                    </a:moveTo>
                    <a:cubicBezTo>
                      <a:pt x="113" y="135"/>
                      <a:pt x="124" y="133"/>
                      <a:pt x="135" y="130"/>
                    </a:cubicBezTo>
                    <a:cubicBezTo>
                      <a:pt x="134" y="130"/>
                      <a:pt x="132" y="131"/>
                      <a:pt x="130" y="131"/>
                    </a:cubicBezTo>
                    <a:cubicBezTo>
                      <a:pt x="128" y="132"/>
                      <a:pt x="125" y="133"/>
                      <a:pt x="123" y="133"/>
                    </a:cubicBezTo>
                    <a:cubicBezTo>
                      <a:pt x="118" y="135"/>
                      <a:pt x="112" y="136"/>
                      <a:pt x="107" y="137"/>
                    </a:cubicBezTo>
                    <a:cubicBezTo>
                      <a:pt x="101" y="138"/>
                      <a:pt x="96" y="140"/>
                      <a:pt x="91" y="142"/>
                    </a:cubicBezTo>
                    <a:cubicBezTo>
                      <a:pt x="86" y="143"/>
                      <a:pt x="81" y="144"/>
                      <a:pt x="76" y="146"/>
                    </a:cubicBezTo>
                    <a:cubicBezTo>
                      <a:pt x="74" y="145"/>
                      <a:pt x="72" y="144"/>
                      <a:pt x="70" y="143"/>
                    </a:cubicBezTo>
                    <a:cubicBezTo>
                      <a:pt x="81" y="142"/>
                      <a:pt x="92" y="139"/>
                      <a:pt x="102" y="137"/>
                    </a:cubicBezTo>
                    <a:close/>
                    <a:moveTo>
                      <a:pt x="99" y="143"/>
                    </a:moveTo>
                    <a:cubicBezTo>
                      <a:pt x="108" y="142"/>
                      <a:pt x="118" y="139"/>
                      <a:pt x="127" y="137"/>
                    </a:cubicBezTo>
                    <a:cubicBezTo>
                      <a:pt x="127" y="137"/>
                      <a:pt x="128" y="137"/>
                      <a:pt x="128" y="137"/>
                    </a:cubicBezTo>
                    <a:cubicBezTo>
                      <a:pt x="127" y="137"/>
                      <a:pt x="126" y="138"/>
                      <a:pt x="125" y="138"/>
                    </a:cubicBezTo>
                    <a:cubicBezTo>
                      <a:pt x="121" y="140"/>
                      <a:pt x="116" y="141"/>
                      <a:pt x="112" y="143"/>
                    </a:cubicBezTo>
                    <a:cubicBezTo>
                      <a:pt x="107" y="144"/>
                      <a:pt x="102" y="145"/>
                      <a:pt x="98" y="147"/>
                    </a:cubicBezTo>
                    <a:cubicBezTo>
                      <a:pt x="94" y="148"/>
                      <a:pt x="89" y="149"/>
                      <a:pt x="85" y="150"/>
                    </a:cubicBezTo>
                    <a:cubicBezTo>
                      <a:pt x="83" y="149"/>
                      <a:pt x="80" y="148"/>
                      <a:pt x="78" y="147"/>
                    </a:cubicBezTo>
                    <a:cubicBezTo>
                      <a:pt x="85" y="147"/>
                      <a:pt x="92" y="145"/>
                      <a:pt x="99" y="143"/>
                    </a:cubicBezTo>
                    <a:close/>
                    <a:moveTo>
                      <a:pt x="101" y="149"/>
                    </a:moveTo>
                    <a:cubicBezTo>
                      <a:pt x="107" y="148"/>
                      <a:pt x="112" y="147"/>
                      <a:pt x="117" y="146"/>
                    </a:cubicBezTo>
                    <a:cubicBezTo>
                      <a:pt x="115" y="146"/>
                      <a:pt x="114" y="146"/>
                      <a:pt x="112" y="147"/>
                    </a:cubicBezTo>
                    <a:cubicBezTo>
                      <a:pt x="105" y="149"/>
                      <a:pt x="99" y="151"/>
                      <a:pt x="92" y="154"/>
                    </a:cubicBezTo>
                    <a:cubicBezTo>
                      <a:pt x="92" y="154"/>
                      <a:pt x="92" y="154"/>
                      <a:pt x="91" y="154"/>
                    </a:cubicBezTo>
                    <a:cubicBezTo>
                      <a:pt x="90" y="153"/>
                      <a:pt x="89" y="152"/>
                      <a:pt x="87" y="152"/>
                    </a:cubicBezTo>
                    <a:cubicBezTo>
                      <a:pt x="92" y="151"/>
                      <a:pt x="97" y="149"/>
                      <a:pt x="101" y="149"/>
                    </a:cubicBezTo>
                    <a:close/>
                    <a:moveTo>
                      <a:pt x="104" y="152"/>
                    </a:moveTo>
                    <a:cubicBezTo>
                      <a:pt x="108" y="150"/>
                      <a:pt x="113" y="149"/>
                      <a:pt x="118" y="148"/>
                    </a:cubicBezTo>
                    <a:cubicBezTo>
                      <a:pt x="123" y="147"/>
                      <a:pt x="115" y="150"/>
                      <a:pt x="115" y="150"/>
                    </a:cubicBezTo>
                    <a:cubicBezTo>
                      <a:pt x="113" y="151"/>
                      <a:pt x="110" y="151"/>
                      <a:pt x="108" y="152"/>
                    </a:cubicBezTo>
                    <a:cubicBezTo>
                      <a:pt x="104" y="153"/>
                      <a:pt x="100" y="154"/>
                      <a:pt x="97" y="156"/>
                    </a:cubicBezTo>
                    <a:cubicBezTo>
                      <a:pt x="97" y="156"/>
                      <a:pt x="97" y="156"/>
                      <a:pt x="97" y="156"/>
                    </a:cubicBezTo>
                    <a:cubicBezTo>
                      <a:pt x="96" y="156"/>
                      <a:pt x="95" y="155"/>
                      <a:pt x="93" y="154"/>
                    </a:cubicBezTo>
                    <a:cubicBezTo>
                      <a:pt x="97" y="154"/>
                      <a:pt x="100" y="153"/>
                      <a:pt x="104" y="152"/>
                    </a:cubicBezTo>
                    <a:close/>
                    <a:moveTo>
                      <a:pt x="105" y="156"/>
                    </a:moveTo>
                    <a:cubicBezTo>
                      <a:pt x="106" y="156"/>
                      <a:pt x="108" y="155"/>
                      <a:pt x="109" y="155"/>
                    </a:cubicBezTo>
                    <a:cubicBezTo>
                      <a:pt x="109" y="155"/>
                      <a:pt x="115" y="153"/>
                      <a:pt x="113" y="154"/>
                    </a:cubicBezTo>
                    <a:cubicBezTo>
                      <a:pt x="109" y="155"/>
                      <a:pt x="105" y="156"/>
                      <a:pt x="103" y="159"/>
                    </a:cubicBezTo>
                    <a:cubicBezTo>
                      <a:pt x="103" y="159"/>
                      <a:pt x="103" y="159"/>
                      <a:pt x="103" y="159"/>
                    </a:cubicBezTo>
                    <a:cubicBezTo>
                      <a:pt x="101" y="159"/>
                      <a:pt x="100" y="158"/>
                      <a:pt x="98" y="157"/>
                    </a:cubicBezTo>
                    <a:cubicBezTo>
                      <a:pt x="101" y="157"/>
                      <a:pt x="103" y="157"/>
                      <a:pt x="105" y="156"/>
                    </a:cubicBezTo>
                    <a:close/>
                    <a:moveTo>
                      <a:pt x="103" y="159"/>
                    </a:moveTo>
                    <a:cubicBezTo>
                      <a:pt x="103" y="159"/>
                      <a:pt x="107" y="159"/>
                      <a:pt x="108" y="160"/>
                    </a:cubicBezTo>
                    <a:cubicBezTo>
                      <a:pt x="107" y="161"/>
                      <a:pt x="107" y="161"/>
                      <a:pt x="106" y="162"/>
                    </a:cubicBezTo>
                    <a:cubicBezTo>
                      <a:pt x="105" y="161"/>
                      <a:pt x="104" y="160"/>
                      <a:pt x="103" y="159"/>
                    </a:cubicBezTo>
                    <a:cubicBezTo>
                      <a:pt x="103" y="159"/>
                      <a:pt x="103" y="159"/>
                      <a:pt x="103" y="159"/>
                    </a:cubicBezTo>
                    <a:close/>
                    <a:moveTo>
                      <a:pt x="161" y="103"/>
                    </a:moveTo>
                    <a:cubicBezTo>
                      <a:pt x="141" y="111"/>
                      <a:pt x="120" y="114"/>
                      <a:pt x="99" y="119"/>
                    </a:cubicBezTo>
                    <a:cubicBezTo>
                      <a:pt x="91" y="121"/>
                      <a:pt x="83" y="122"/>
                      <a:pt x="75" y="124"/>
                    </a:cubicBezTo>
                    <a:cubicBezTo>
                      <a:pt x="79" y="123"/>
                      <a:pt x="84" y="121"/>
                      <a:pt x="88" y="120"/>
                    </a:cubicBezTo>
                    <a:cubicBezTo>
                      <a:pt x="103" y="115"/>
                      <a:pt x="117" y="111"/>
                      <a:pt x="132" y="107"/>
                    </a:cubicBezTo>
                    <a:cubicBezTo>
                      <a:pt x="139" y="106"/>
                      <a:pt x="146" y="104"/>
                      <a:pt x="153" y="102"/>
                    </a:cubicBezTo>
                    <a:cubicBezTo>
                      <a:pt x="156" y="101"/>
                      <a:pt x="159" y="99"/>
                      <a:pt x="162" y="98"/>
                    </a:cubicBezTo>
                    <a:cubicBezTo>
                      <a:pt x="163" y="98"/>
                      <a:pt x="164" y="98"/>
                      <a:pt x="165" y="98"/>
                    </a:cubicBezTo>
                    <a:cubicBezTo>
                      <a:pt x="165" y="98"/>
                      <a:pt x="166" y="98"/>
                      <a:pt x="166" y="97"/>
                    </a:cubicBezTo>
                    <a:cubicBezTo>
                      <a:pt x="166" y="97"/>
                      <a:pt x="166" y="97"/>
                      <a:pt x="166" y="97"/>
                    </a:cubicBezTo>
                    <a:cubicBezTo>
                      <a:pt x="165" y="99"/>
                      <a:pt x="163" y="101"/>
                      <a:pt x="161" y="103"/>
                    </a:cubicBezTo>
                    <a:close/>
                    <a:moveTo>
                      <a:pt x="167" y="96"/>
                    </a:moveTo>
                    <a:cubicBezTo>
                      <a:pt x="167" y="96"/>
                      <a:pt x="167" y="96"/>
                      <a:pt x="167" y="96"/>
                    </a:cubicBezTo>
                    <a:cubicBezTo>
                      <a:pt x="165" y="97"/>
                      <a:pt x="163" y="97"/>
                      <a:pt x="161" y="98"/>
                    </a:cubicBezTo>
                    <a:cubicBezTo>
                      <a:pt x="160" y="98"/>
                      <a:pt x="159" y="98"/>
                      <a:pt x="158" y="98"/>
                    </a:cubicBezTo>
                    <a:cubicBezTo>
                      <a:pt x="144" y="102"/>
                      <a:pt x="128" y="104"/>
                      <a:pt x="114" y="108"/>
                    </a:cubicBezTo>
                    <a:cubicBezTo>
                      <a:pt x="99" y="112"/>
                      <a:pt x="84" y="116"/>
                      <a:pt x="69" y="121"/>
                    </a:cubicBezTo>
                    <a:cubicBezTo>
                      <a:pt x="64" y="122"/>
                      <a:pt x="59" y="123"/>
                      <a:pt x="55" y="124"/>
                    </a:cubicBezTo>
                    <a:cubicBezTo>
                      <a:pt x="69" y="119"/>
                      <a:pt x="83" y="115"/>
                      <a:pt x="98" y="111"/>
                    </a:cubicBezTo>
                    <a:cubicBezTo>
                      <a:pt x="112" y="106"/>
                      <a:pt x="128" y="104"/>
                      <a:pt x="142" y="101"/>
                    </a:cubicBezTo>
                    <a:cubicBezTo>
                      <a:pt x="151" y="98"/>
                      <a:pt x="159" y="96"/>
                      <a:pt x="168" y="94"/>
                    </a:cubicBezTo>
                    <a:cubicBezTo>
                      <a:pt x="169" y="94"/>
                      <a:pt x="169" y="94"/>
                      <a:pt x="169" y="93"/>
                    </a:cubicBezTo>
                    <a:cubicBezTo>
                      <a:pt x="169" y="93"/>
                      <a:pt x="170" y="93"/>
                      <a:pt x="170" y="93"/>
                    </a:cubicBezTo>
                    <a:cubicBezTo>
                      <a:pt x="169" y="94"/>
                      <a:pt x="168" y="95"/>
                      <a:pt x="167" y="96"/>
                    </a:cubicBezTo>
                    <a:close/>
                    <a:moveTo>
                      <a:pt x="171" y="92"/>
                    </a:moveTo>
                    <a:cubicBezTo>
                      <a:pt x="171" y="92"/>
                      <a:pt x="171" y="92"/>
                      <a:pt x="171" y="92"/>
                    </a:cubicBezTo>
                    <a:cubicBezTo>
                      <a:pt x="156" y="96"/>
                      <a:pt x="141" y="99"/>
                      <a:pt x="126" y="102"/>
                    </a:cubicBezTo>
                    <a:cubicBezTo>
                      <a:pt x="111" y="105"/>
                      <a:pt x="97" y="109"/>
                      <a:pt x="82" y="113"/>
                    </a:cubicBezTo>
                    <a:cubicBezTo>
                      <a:pt x="67" y="117"/>
                      <a:pt x="53" y="121"/>
                      <a:pt x="38" y="124"/>
                    </a:cubicBezTo>
                    <a:cubicBezTo>
                      <a:pt x="37" y="124"/>
                      <a:pt x="37" y="124"/>
                      <a:pt x="36" y="124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36" y="124"/>
                      <a:pt x="37" y="123"/>
                      <a:pt x="38" y="123"/>
                    </a:cubicBezTo>
                    <a:cubicBezTo>
                      <a:pt x="41" y="122"/>
                      <a:pt x="45" y="121"/>
                      <a:pt x="48" y="120"/>
                    </a:cubicBezTo>
                    <a:cubicBezTo>
                      <a:pt x="56" y="117"/>
                      <a:pt x="64" y="116"/>
                      <a:pt x="72" y="114"/>
                    </a:cubicBezTo>
                    <a:cubicBezTo>
                      <a:pt x="86" y="110"/>
                      <a:pt x="101" y="105"/>
                      <a:pt x="116" y="102"/>
                    </a:cubicBezTo>
                    <a:cubicBezTo>
                      <a:pt x="131" y="99"/>
                      <a:pt x="146" y="96"/>
                      <a:pt x="161" y="91"/>
                    </a:cubicBezTo>
                    <a:cubicBezTo>
                      <a:pt x="164" y="90"/>
                      <a:pt x="168" y="89"/>
                      <a:pt x="171" y="88"/>
                    </a:cubicBezTo>
                    <a:cubicBezTo>
                      <a:pt x="171" y="87"/>
                      <a:pt x="172" y="87"/>
                      <a:pt x="172" y="87"/>
                    </a:cubicBezTo>
                    <a:cubicBezTo>
                      <a:pt x="173" y="87"/>
                      <a:pt x="175" y="86"/>
                      <a:pt x="177" y="86"/>
                    </a:cubicBezTo>
                    <a:cubicBezTo>
                      <a:pt x="175" y="88"/>
                      <a:pt x="173" y="90"/>
                      <a:pt x="171" y="92"/>
                    </a:cubicBezTo>
                    <a:close/>
                    <a:moveTo>
                      <a:pt x="108" y="103"/>
                    </a:moveTo>
                    <a:cubicBezTo>
                      <a:pt x="118" y="100"/>
                      <a:pt x="129" y="98"/>
                      <a:pt x="139" y="96"/>
                    </a:cubicBezTo>
                    <a:cubicBezTo>
                      <a:pt x="144" y="95"/>
                      <a:pt x="149" y="94"/>
                      <a:pt x="153" y="93"/>
                    </a:cubicBezTo>
                    <a:cubicBezTo>
                      <a:pt x="150" y="94"/>
                      <a:pt x="146" y="95"/>
                      <a:pt x="143" y="95"/>
                    </a:cubicBezTo>
                    <a:cubicBezTo>
                      <a:pt x="131" y="98"/>
                      <a:pt x="120" y="101"/>
                      <a:pt x="108" y="103"/>
                    </a:cubicBezTo>
                    <a:close/>
                    <a:moveTo>
                      <a:pt x="178" y="85"/>
                    </a:moveTo>
                    <a:cubicBezTo>
                      <a:pt x="178" y="85"/>
                      <a:pt x="178" y="85"/>
                      <a:pt x="178" y="85"/>
                    </a:cubicBezTo>
                    <a:cubicBezTo>
                      <a:pt x="176" y="85"/>
                      <a:pt x="175" y="86"/>
                      <a:pt x="173" y="86"/>
                    </a:cubicBezTo>
                    <a:cubicBezTo>
                      <a:pt x="173" y="86"/>
                      <a:pt x="173" y="86"/>
                      <a:pt x="172" y="86"/>
                    </a:cubicBezTo>
                    <a:cubicBezTo>
                      <a:pt x="165" y="88"/>
                      <a:pt x="157" y="91"/>
                      <a:pt x="150" y="93"/>
                    </a:cubicBezTo>
                    <a:cubicBezTo>
                      <a:pt x="134" y="96"/>
                      <a:pt x="119" y="99"/>
                      <a:pt x="104" y="103"/>
                    </a:cubicBezTo>
                    <a:cubicBezTo>
                      <a:pt x="95" y="105"/>
                      <a:pt x="85" y="108"/>
                      <a:pt x="76" y="111"/>
                    </a:cubicBezTo>
                    <a:cubicBezTo>
                      <a:pt x="66" y="113"/>
                      <a:pt x="56" y="115"/>
                      <a:pt x="46" y="117"/>
                    </a:cubicBezTo>
                    <a:cubicBezTo>
                      <a:pt x="41" y="118"/>
                      <a:pt x="36" y="119"/>
                      <a:pt x="32" y="120"/>
                    </a:cubicBezTo>
                    <a:cubicBezTo>
                      <a:pt x="30" y="120"/>
                      <a:pt x="24" y="122"/>
                      <a:pt x="28" y="120"/>
                    </a:cubicBezTo>
                    <a:cubicBezTo>
                      <a:pt x="30" y="120"/>
                      <a:pt x="33" y="119"/>
                      <a:pt x="35" y="118"/>
                    </a:cubicBezTo>
                    <a:cubicBezTo>
                      <a:pt x="45" y="115"/>
                      <a:pt x="55" y="112"/>
                      <a:pt x="65" y="110"/>
                    </a:cubicBezTo>
                    <a:cubicBezTo>
                      <a:pt x="85" y="104"/>
                      <a:pt x="106" y="100"/>
                      <a:pt x="126" y="95"/>
                    </a:cubicBezTo>
                    <a:cubicBezTo>
                      <a:pt x="136" y="93"/>
                      <a:pt x="147" y="90"/>
                      <a:pt x="157" y="87"/>
                    </a:cubicBezTo>
                    <a:cubicBezTo>
                      <a:pt x="166" y="85"/>
                      <a:pt x="175" y="81"/>
                      <a:pt x="184" y="78"/>
                    </a:cubicBezTo>
                    <a:cubicBezTo>
                      <a:pt x="182" y="80"/>
                      <a:pt x="180" y="82"/>
                      <a:pt x="178" y="85"/>
                    </a:cubicBezTo>
                    <a:close/>
                    <a:moveTo>
                      <a:pt x="61" y="105"/>
                    </a:moveTo>
                    <a:cubicBezTo>
                      <a:pt x="54" y="107"/>
                      <a:pt x="47" y="109"/>
                      <a:pt x="40" y="111"/>
                    </a:cubicBezTo>
                    <a:cubicBezTo>
                      <a:pt x="33" y="113"/>
                      <a:pt x="26" y="114"/>
                      <a:pt x="20" y="117"/>
                    </a:cubicBezTo>
                    <a:cubicBezTo>
                      <a:pt x="19" y="117"/>
                      <a:pt x="19" y="117"/>
                      <a:pt x="19" y="117"/>
                    </a:cubicBezTo>
                    <a:cubicBezTo>
                      <a:pt x="17" y="116"/>
                      <a:pt x="15" y="115"/>
                      <a:pt x="13" y="114"/>
                    </a:cubicBezTo>
                    <a:cubicBezTo>
                      <a:pt x="18" y="114"/>
                      <a:pt x="23" y="112"/>
                      <a:pt x="29" y="110"/>
                    </a:cubicBezTo>
                    <a:cubicBezTo>
                      <a:pt x="36" y="107"/>
                      <a:pt x="44" y="106"/>
                      <a:pt x="51" y="104"/>
                    </a:cubicBezTo>
                    <a:cubicBezTo>
                      <a:pt x="65" y="101"/>
                      <a:pt x="79" y="99"/>
                      <a:pt x="93" y="96"/>
                    </a:cubicBezTo>
                    <a:cubicBezTo>
                      <a:pt x="82" y="99"/>
                      <a:pt x="72" y="103"/>
                      <a:pt x="61" y="105"/>
                    </a:cubicBezTo>
                    <a:close/>
                    <a:moveTo>
                      <a:pt x="58" y="140"/>
                    </a:moveTo>
                    <a:cubicBezTo>
                      <a:pt x="69" y="145"/>
                      <a:pt x="79" y="150"/>
                      <a:pt x="89" y="155"/>
                    </a:cubicBezTo>
                    <a:cubicBezTo>
                      <a:pt x="94" y="158"/>
                      <a:pt x="100" y="160"/>
                      <a:pt x="105" y="164"/>
                    </a:cubicBezTo>
                    <a:cubicBezTo>
                      <a:pt x="105" y="164"/>
                      <a:pt x="104" y="165"/>
                      <a:pt x="104" y="166"/>
                    </a:cubicBezTo>
                    <a:cubicBezTo>
                      <a:pt x="98" y="163"/>
                      <a:pt x="93" y="160"/>
                      <a:pt x="87" y="157"/>
                    </a:cubicBezTo>
                    <a:cubicBezTo>
                      <a:pt x="77" y="152"/>
                      <a:pt x="67" y="147"/>
                      <a:pt x="58" y="143"/>
                    </a:cubicBezTo>
                    <a:cubicBezTo>
                      <a:pt x="51" y="139"/>
                      <a:pt x="45" y="137"/>
                      <a:pt x="38" y="133"/>
                    </a:cubicBezTo>
                    <a:cubicBezTo>
                      <a:pt x="29" y="128"/>
                      <a:pt x="20" y="122"/>
                      <a:pt x="11" y="119"/>
                    </a:cubicBezTo>
                    <a:cubicBezTo>
                      <a:pt x="10" y="119"/>
                      <a:pt x="10" y="119"/>
                      <a:pt x="10" y="119"/>
                    </a:cubicBezTo>
                    <a:cubicBezTo>
                      <a:pt x="11" y="118"/>
                      <a:pt x="11" y="117"/>
                      <a:pt x="11" y="116"/>
                    </a:cubicBezTo>
                    <a:cubicBezTo>
                      <a:pt x="27" y="125"/>
                      <a:pt x="43" y="132"/>
                      <a:pt x="58" y="140"/>
                    </a:cubicBezTo>
                    <a:close/>
                    <a:moveTo>
                      <a:pt x="199" y="62"/>
                    </a:moveTo>
                    <a:cubicBezTo>
                      <a:pt x="198" y="62"/>
                      <a:pt x="198" y="62"/>
                      <a:pt x="198" y="63"/>
                    </a:cubicBezTo>
                    <a:cubicBezTo>
                      <a:pt x="183" y="65"/>
                      <a:pt x="168" y="68"/>
                      <a:pt x="153" y="71"/>
                    </a:cubicBezTo>
                    <a:cubicBezTo>
                      <a:pt x="138" y="74"/>
                      <a:pt x="123" y="77"/>
                      <a:pt x="107" y="81"/>
                    </a:cubicBezTo>
                    <a:cubicBezTo>
                      <a:pt x="92" y="84"/>
                      <a:pt x="77" y="88"/>
                      <a:pt x="62" y="93"/>
                    </a:cubicBezTo>
                    <a:cubicBezTo>
                      <a:pt x="55" y="95"/>
                      <a:pt x="47" y="97"/>
                      <a:pt x="40" y="99"/>
                    </a:cubicBezTo>
                    <a:cubicBezTo>
                      <a:pt x="37" y="100"/>
                      <a:pt x="35" y="101"/>
                      <a:pt x="32" y="101"/>
                    </a:cubicBezTo>
                    <a:cubicBezTo>
                      <a:pt x="42" y="98"/>
                      <a:pt x="51" y="94"/>
                      <a:pt x="61" y="92"/>
                    </a:cubicBezTo>
                    <a:cubicBezTo>
                      <a:pt x="76" y="87"/>
                      <a:pt x="90" y="83"/>
                      <a:pt x="105" y="79"/>
                    </a:cubicBezTo>
                    <a:cubicBezTo>
                      <a:pt x="120" y="75"/>
                      <a:pt x="135" y="72"/>
                      <a:pt x="150" y="69"/>
                    </a:cubicBezTo>
                    <a:cubicBezTo>
                      <a:pt x="164" y="67"/>
                      <a:pt x="179" y="65"/>
                      <a:pt x="192" y="61"/>
                    </a:cubicBezTo>
                    <a:cubicBezTo>
                      <a:pt x="196" y="60"/>
                      <a:pt x="199" y="59"/>
                      <a:pt x="202" y="58"/>
                    </a:cubicBezTo>
                    <a:cubicBezTo>
                      <a:pt x="201" y="59"/>
                      <a:pt x="200" y="61"/>
                      <a:pt x="199" y="62"/>
                    </a:cubicBezTo>
                    <a:close/>
                    <a:moveTo>
                      <a:pt x="191" y="71"/>
                    </a:moveTo>
                    <a:cubicBezTo>
                      <a:pt x="179" y="74"/>
                      <a:pt x="166" y="78"/>
                      <a:pt x="154" y="81"/>
                    </a:cubicBezTo>
                    <a:cubicBezTo>
                      <a:pt x="152" y="82"/>
                      <a:pt x="151" y="82"/>
                      <a:pt x="149" y="82"/>
                    </a:cubicBezTo>
                    <a:cubicBezTo>
                      <a:pt x="136" y="85"/>
                      <a:pt x="125" y="89"/>
                      <a:pt x="112" y="92"/>
                    </a:cubicBezTo>
                    <a:cubicBezTo>
                      <a:pt x="109" y="92"/>
                      <a:pt x="105" y="93"/>
                      <a:pt x="101" y="94"/>
                    </a:cubicBezTo>
                    <a:cubicBezTo>
                      <a:pt x="86" y="97"/>
                      <a:pt x="70" y="100"/>
                      <a:pt x="55" y="103"/>
                    </a:cubicBezTo>
                    <a:cubicBezTo>
                      <a:pt x="48" y="104"/>
                      <a:pt x="40" y="105"/>
                      <a:pt x="34" y="108"/>
                    </a:cubicBezTo>
                    <a:cubicBezTo>
                      <a:pt x="30" y="109"/>
                      <a:pt x="27" y="110"/>
                      <a:pt x="24" y="111"/>
                    </a:cubicBezTo>
                    <a:cubicBezTo>
                      <a:pt x="22" y="112"/>
                      <a:pt x="20" y="112"/>
                      <a:pt x="19" y="113"/>
                    </a:cubicBezTo>
                    <a:cubicBezTo>
                      <a:pt x="17" y="113"/>
                      <a:pt x="14" y="113"/>
                      <a:pt x="12" y="114"/>
                    </a:cubicBezTo>
                    <a:cubicBezTo>
                      <a:pt x="19" y="111"/>
                      <a:pt x="25" y="108"/>
                      <a:pt x="32" y="106"/>
                    </a:cubicBezTo>
                    <a:cubicBezTo>
                      <a:pt x="40" y="104"/>
                      <a:pt x="48" y="102"/>
                      <a:pt x="56" y="99"/>
                    </a:cubicBezTo>
                    <a:cubicBezTo>
                      <a:pt x="71" y="95"/>
                      <a:pt x="86" y="91"/>
                      <a:pt x="101" y="88"/>
                    </a:cubicBezTo>
                    <a:cubicBezTo>
                      <a:pt x="131" y="80"/>
                      <a:pt x="161" y="75"/>
                      <a:pt x="190" y="66"/>
                    </a:cubicBezTo>
                    <a:cubicBezTo>
                      <a:pt x="192" y="65"/>
                      <a:pt x="195" y="65"/>
                      <a:pt x="197" y="64"/>
                    </a:cubicBezTo>
                    <a:cubicBezTo>
                      <a:pt x="195" y="66"/>
                      <a:pt x="193" y="68"/>
                      <a:pt x="191" y="71"/>
                    </a:cubicBezTo>
                    <a:close/>
                    <a:moveTo>
                      <a:pt x="10" y="121"/>
                    </a:moveTo>
                    <a:cubicBezTo>
                      <a:pt x="10" y="121"/>
                      <a:pt x="10" y="121"/>
                      <a:pt x="10" y="121"/>
                    </a:cubicBezTo>
                    <a:cubicBezTo>
                      <a:pt x="20" y="124"/>
                      <a:pt x="29" y="131"/>
                      <a:pt x="38" y="136"/>
                    </a:cubicBezTo>
                    <a:cubicBezTo>
                      <a:pt x="44" y="139"/>
                      <a:pt x="51" y="142"/>
                      <a:pt x="57" y="145"/>
                    </a:cubicBezTo>
                    <a:cubicBezTo>
                      <a:pt x="67" y="150"/>
                      <a:pt x="77" y="155"/>
                      <a:pt x="87" y="160"/>
                    </a:cubicBezTo>
                    <a:cubicBezTo>
                      <a:pt x="92" y="162"/>
                      <a:pt x="98" y="166"/>
                      <a:pt x="103" y="168"/>
                    </a:cubicBezTo>
                    <a:cubicBezTo>
                      <a:pt x="103" y="169"/>
                      <a:pt x="103" y="170"/>
                      <a:pt x="103" y="171"/>
                    </a:cubicBezTo>
                    <a:cubicBezTo>
                      <a:pt x="86" y="163"/>
                      <a:pt x="70" y="155"/>
                      <a:pt x="53" y="147"/>
                    </a:cubicBezTo>
                    <a:cubicBezTo>
                      <a:pt x="38" y="140"/>
                      <a:pt x="23" y="133"/>
                      <a:pt x="9" y="125"/>
                    </a:cubicBezTo>
                    <a:cubicBezTo>
                      <a:pt x="9" y="123"/>
                      <a:pt x="9" y="122"/>
                      <a:pt x="10" y="121"/>
                    </a:cubicBezTo>
                    <a:close/>
                    <a:moveTo>
                      <a:pt x="106" y="168"/>
                    </a:moveTo>
                    <a:cubicBezTo>
                      <a:pt x="106" y="168"/>
                      <a:pt x="106" y="167"/>
                      <a:pt x="106" y="167"/>
                    </a:cubicBezTo>
                    <a:cubicBezTo>
                      <a:pt x="111" y="163"/>
                      <a:pt x="116" y="158"/>
                      <a:pt x="121" y="153"/>
                    </a:cubicBezTo>
                    <a:cubicBezTo>
                      <a:pt x="130" y="142"/>
                      <a:pt x="140" y="132"/>
                      <a:pt x="150" y="122"/>
                    </a:cubicBezTo>
                    <a:cubicBezTo>
                      <a:pt x="170" y="101"/>
                      <a:pt x="189" y="80"/>
                      <a:pt x="209" y="60"/>
                    </a:cubicBezTo>
                    <a:cubicBezTo>
                      <a:pt x="210" y="58"/>
                      <a:pt x="212" y="56"/>
                      <a:pt x="213" y="55"/>
                    </a:cubicBezTo>
                    <a:cubicBezTo>
                      <a:pt x="213" y="55"/>
                      <a:pt x="214" y="56"/>
                      <a:pt x="214" y="57"/>
                    </a:cubicBezTo>
                    <a:cubicBezTo>
                      <a:pt x="214" y="57"/>
                      <a:pt x="214" y="57"/>
                      <a:pt x="214" y="57"/>
                    </a:cubicBezTo>
                    <a:cubicBezTo>
                      <a:pt x="205" y="65"/>
                      <a:pt x="197" y="74"/>
                      <a:pt x="190" y="82"/>
                    </a:cubicBezTo>
                    <a:cubicBezTo>
                      <a:pt x="182" y="91"/>
                      <a:pt x="174" y="99"/>
                      <a:pt x="166" y="107"/>
                    </a:cubicBezTo>
                    <a:cubicBezTo>
                      <a:pt x="148" y="126"/>
                      <a:pt x="130" y="145"/>
                      <a:pt x="112" y="164"/>
                    </a:cubicBezTo>
                    <a:cubicBezTo>
                      <a:pt x="110" y="166"/>
                      <a:pt x="107" y="169"/>
                      <a:pt x="105" y="171"/>
                    </a:cubicBezTo>
                    <a:cubicBezTo>
                      <a:pt x="105" y="170"/>
                      <a:pt x="106" y="169"/>
                      <a:pt x="106" y="168"/>
                    </a:cubicBezTo>
                    <a:close/>
                    <a:moveTo>
                      <a:pt x="26" y="97"/>
                    </a:moveTo>
                    <a:cubicBezTo>
                      <a:pt x="56" y="89"/>
                      <a:pt x="87" y="80"/>
                      <a:pt x="117" y="74"/>
                    </a:cubicBezTo>
                    <a:cubicBezTo>
                      <a:pt x="133" y="71"/>
                      <a:pt x="148" y="68"/>
                      <a:pt x="164" y="65"/>
                    </a:cubicBezTo>
                    <a:cubicBezTo>
                      <a:pt x="172" y="64"/>
                      <a:pt x="179" y="62"/>
                      <a:pt x="187" y="61"/>
                    </a:cubicBezTo>
                    <a:cubicBezTo>
                      <a:pt x="190" y="60"/>
                      <a:pt x="194" y="59"/>
                      <a:pt x="197" y="58"/>
                    </a:cubicBezTo>
                    <a:cubicBezTo>
                      <a:pt x="198" y="58"/>
                      <a:pt x="199" y="58"/>
                      <a:pt x="200" y="58"/>
                    </a:cubicBezTo>
                    <a:cubicBezTo>
                      <a:pt x="200" y="58"/>
                      <a:pt x="200" y="58"/>
                      <a:pt x="200" y="58"/>
                    </a:cubicBezTo>
                    <a:cubicBezTo>
                      <a:pt x="199" y="59"/>
                      <a:pt x="198" y="59"/>
                      <a:pt x="197" y="59"/>
                    </a:cubicBezTo>
                    <a:cubicBezTo>
                      <a:pt x="184" y="64"/>
                      <a:pt x="169" y="65"/>
                      <a:pt x="156" y="68"/>
                    </a:cubicBezTo>
                    <a:cubicBezTo>
                      <a:pt x="140" y="71"/>
                      <a:pt x="125" y="73"/>
                      <a:pt x="110" y="77"/>
                    </a:cubicBezTo>
                    <a:cubicBezTo>
                      <a:pt x="81" y="85"/>
                      <a:pt x="52" y="93"/>
                      <a:pt x="23" y="104"/>
                    </a:cubicBezTo>
                    <a:cubicBezTo>
                      <a:pt x="22" y="104"/>
                      <a:pt x="21" y="104"/>
                      <a:pt x="20" y="105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22" y="102"/>
                      <a:pt x="24" y="100"/>
                      <a:pt x="26" y="97"/>
                    </a:cubicBezTo>
                    <a:close/>
                    <a:moveTo>
                      <a:pt x="19" y="106"/>
                    </a:moveTo>
                    <a:cubicBezTo>
                      <a:pt x="48" y="97"/>
                      <a:pt x="78" y="88"/>
                      <a:pt x="108" y="81"/>
                    </a:cubicBezTo>
                    <a:cubicBezTo>
                      <a:pt x="123" y="78"/>
                      <a:pt x="138" y="75"/>
                      <a:pt x="154" y="72"/>
                    </a:cubicBezTo>
                    <a:cubicBezTo>
                      <a:pt x="161" y="71"/>
                      <a:pt x="168" y="69"/>
                      <a:pt x="176" y="68"/>
                    </a:cubicBezTo>
                    <a:cubicBezTo>
                      <a:pt x="182" y="66"/>
                      <a:pt x="191" y="65"/>
                      <a:pt x="197" y="63"/>
                    </a:cubicBezTo>
                    <a:cubicBezTo>
                      <a:pt x="168" y="73"/>
                      <a:pt x="138" y="78"/>
                      <a:pt x="108" y="85"/>
                    </a:cubicBezTo>
                    <a:cubicBezTo>
                      <a:pt x="93" y="89"/>
                      <a:pt x="78" y="93"/>
                      <a:pt x="63" y="97"/>
                    </a:cubicBezTo>
                    <a:cubicBezTo>
                      <a:pt x="49" y="101"/>
                      <a:pt x="34" y="104"/>
                      <a:pt x="20" y="110"/>
                    </a:cubicBezTo>
                    <a:cubicBezTo>
                      <a:pt x="18" y="110"/>
                      <a:pt x="15" y="111"/>
                      <a:pt x="13" y="112"/>
                    </a:cubicBezTo>
                    <a:cubicBezTo>
                      <a:pt x="15" y="110"/>
                      <a:pt x="17" y="108"/>
                      <a:pt x="19" y="106"/>
                    </a:cubicBezTo>
                    <a:close/>
                    <a:moveTo>
                      <a:pt x="104" y="177"/>
                    </a:moveTo>
                    <a:cubicBezTo>
                      <a:pt x="104" y="177"/>
                      <a:pt x="104" y="176"/>
                      <a:pt x="104" y="176"/>
                    </a:cubicBezTo>
                    <a:cubicBezTo>
                      <a:pt x="104" y="175"/>
                      <a:pt x="105" y="175"/>
                      <a:pt x="105" y="175"/>
                    </a:cubicBezTo>
                    <a:cubicBezTo>
                      <a:pt x="138" y="139"/>
                      <a:pt x="172" y="105"/>
                      <a:pt x="205" y="69"/>
                    </a:cubicBezTo>
                    <a:cubicBezTo>
                      <a:pt x="208" y="66"/>
                      <a:pt x="211" y="63"/>
                      <a:pt x="214" y="60"/>
                    </a:cubicBezTo>
                    <a:cubicBezTo>
                      <a:pt x="214" y="60"/>
                      <a:pt x="215" y="60"/>
                      <a:pt x="215" y="60"/>
                    </a:cubicBezTo>
                    <a:cubicBezTo>
                      <a:pt x="211" y="63"/>
                      <a:pt x="208" y="67"/>
                      <a:pt x="206" y="70"/>
                    </a:cubicBezTo>
                    <a:cubicBezTo>
                      <a:pt x="200" y="76"/>
                      <a:pt x="194" y="82"/>
                      <a:pt x="188" y="89"/>
                    </a:cubicBezTo>
                    <a:cubicBezTo>
                      <a:pt x="180" y="98"/>
                      <a:pt x="172" y="106"/>
                      <a:pt x="164" y="115"/>
                    </a:cubicBezTo>
                    <a:cubicBezTo>
                      <a:pt x="144" y="136"/>
                      <a:pt x="124" y="156"/>
                      <a:pt x="104" y="177"/>
                    </a:cubicBezTo>
                    <a:cubicBezTo>
                      <a:pt x="104" y="177"/>
                      <a:pt x="104" y="177"/>
                      <a:pt x="104" y="177"/>
                    </a:cubicBezTo>
                    <a:close/>
                    <a:moveTo>
                      <a:pt x="8" y="118"/>
                    </a:moveTo>
                    <a:cubicBezTo>
                      <a:pt x="7" y="121"/>
                      <a:pt x="6" y="126"/>
                      <a:pt x="6" y="130"/>
                    </a:cubicBezTo>
                    <a:cubicBezTo>
                      <a:pt x="5" y="126"/>
                      <a:pt x="6" y="121"/>
                      <a:pt x="8" y="118"/>
                    </a:cubicBezTo>
                    <a:close/>
                    <a:moveTo>
                      <a:pt x="27" y="146"/>
                    </a:moveTo>
                    <a:cubicBezTo>
                      <a:pt x="22" y="143"/>
                      <a:pt x="16" y="140"/>
                      <a:pt x="11" y="137"/>
                    </a:cubicBezTo>
                    <a:cubicBezTo>
                      <a:pt x="11" y="137"/>
                      <a:pt x="11" y="137"/>
                      <a:pt x="10" y="137"/>
                    </a:cubicBezTo>
                    <a:cubicBezTo>
                      <a:pt x="10" y="136"/>
                      <a:pt x="10" y="136"/>
                      <a:pt x="10" y="136"/>
                    </a:cubicBezTo>
                    <a:cubicBezTo>
                      <a:pt x="14" y="138"/>
                      <a:pt x="18" y="140"/>
                      <a:pt x="22" y="141"/>
                    </a:cubicBezTo>
                    <a:cubicBezTo>
                      <a:pt x="32" y="147"/>
                      <a:pt x="43" y="152"/>
                      <a:pt x="53" y="157"/>
                    </a:cubicBezTo>
                    <a:cubicBezTo>
                      <a:pt x="64" y="162"/>
                      <a:pt x="75" y="167"/>
                      <a:pt x="85" y="172"/>
                    </a:cubicBezTo>
                    <a:cubicBezTo>
                      <a:pt x="90" y="174"/>
                      <a:pt x="97" y="177"/>
                      <a:pt x="102" y="180"/>
                    </a:cubicBezTo>
                    <a:cubicBezTo>
                      <a:pt x="102" y="180"/>
                      <a:pt x="102" y="180"/>
                      <a:pt x="102" y="180"/>
                    </a:cubicBezTo>
                    <a:cubicBezTo>
                      <a:pt x="102" y="182"/>
                      <a:pt x="103" y="183"/>
                      <a:pt x="103" y="184"/>
                    </a:cubicBezTo>
                    <a:cubicBezTo>
                      <a:pt x="88" y="177"/>
                      <a:pt x="73" y="169"/>
                      <a:pt x="58" y="162"/>
                    </a:cubicBezTo>
                    <a:cubicBezTo>
                      <a:pt x="48" y="156"/>
                      <a:pt x="37" y="151"/>
                      <a:pt x="27" y="146"/>
                    </a:cubicBezTo>
                    <a:close/>
                    <a:moveTo>
                      <a:pt x="205" y="79"/>
                    </a:moveTo>
                    <a:cubicBezTo>
                      <a:pt x="195" y="90"/>
                      <a:pt x="185" y="101"/>
                      <a:pt x="175" y="111"/>
                    </a:cubicBezTo>
                    <a:cubicBezTo>
                      <a:pt x="155" y="133"/>
                      <a:pt x="135" y="154"/>
                      <a:pt x="114" y="176"/>
                    </a:cubicBezTo>
                    <a:cubicBezTo>
                      <a:pt x="112" y="178"/>
                      <a:pt x="109" y="181"/>
                      <a:pt x="107" y="184"/>
                    </a:cubicBezTo>
                    <a:cubicBezTo>
                      <a:pt x="106" y="183"/>
                      <a:pt x="105" y="181"/>
                      <a:pt x="105" y="180"/>
                    </a:cubicBezTo>
                    <a:cubicBezTo>
                      <a:pt x="105" y="180"/>
                      <a:pt x="105" y="180"/>
                      <a:pt x="105" y="180"/>
                    </a:cubicBezTo>
                    <a:cubicBezTo>
                      <a:pt x="112" y="172"/>
                      <a:pt x="120" y="164"/>
                      <a:pt x="128" y="156"/>
                    </a:cubicBezTo>
                    <a:cubicBezTo>
                      <a:pt x="139" y="144"/>
                      <a:pt x="150" y="132"/>
                      <a:pt x="162" y="121"/>
                    </a:cubicBezTo>
                    <a:cubicBezTo>
                      <a:pt x="180" y="102"/>
                      <a:pt x="197" y="81"/>
                      <a:pt x="215" y="63"/>
                    </a:cubicBezTo>
                    <a:cubicBezTo>
                      <a:pt x="215" y="63"/>
                      <a:pt x="216" y="63"/>
                      <a:pt x="216" y="62"/>
                    </a:cubicBezTo>
                    <a:cubicBezTo>
                      <a:pt x="216" y="63"/>
                      <a:pt x="217" y="64"/>
                      <a:pt x="218" y="65"/>
                    </a:cubicBezTo>
                    <a:cubicBezTo>
                      <a:pt x="217" y="66"/>
                      <a:pt x="216" y="68"/>
                      <a:pt x="215" y="68"/>
                    </a:cubicBezTo>
                    <a:cubicBezTo>
                      <a:pt x="212" y="72"/>
                      <a:pt x="209" y="76"/>
                      <a:pt x="205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6" name="Freeform 206"/>
              <p:cNvSpPr>
                <a:spLocks noEditPoints="1"/>
              </p:cNvSpPr>
              <p:nvPr/>
            </p:nvSpPr>
            <p:spPr bwMode="auto">
              <a:xfrm>
                <a:off x="1192388" y="1645672"/>
                <a:ext cx="558220" cy="472833"/>
              </a:xfrm>
              <a:custGeom>
                <a:avLst/>
                <a:gdLst>
                  <a:gd name="T0" fmla="*/ 25 w 221"/>
                  <a:gd name="T1" fmla="*/ 147 h 187"/>
                  <a:gd name="T2" fmla="*/ 8 w 221"/>
                  <a:gd name="T3" fmla="*/ 131 h 187"/>
                  <a:gd name="T4" fmla="*/ 203 w 221"/>
                  <a:gd name="T5" fmla="*/ 56 h 187"/>
                  <a:gd name="T6" fmla="*/ 109 w 221"/>
                  <a:gd name="T7" fmla="*/ 10 h 187"/>
                  <a:gd name="T8" fmla="*/ 117 w 221"/>
                  <a:gd name="T9" fmla="*/ 14 h 187"/>
                  <a:gd name="T10" fmla="*/ 111 w 221"/>
                  <a:gd name="T11" fmla="*/ 19 h 187"/>
                  <a:gd name="T12" fmla="*/ 78 w 221"/>
                  <a:gd name="T13" fmla="*/ 41 h 187"/>
                  <a:gd name="T14" fmla="*/ 89 w 221"/>
                  <a:gd name="T15" fmla="*/ 34 h 187"/>
                  <a:gd name="T16" fmla="*/ 145 w 221"/>
                  <a:gd name="T17" fmla="*/ 15 h 187"/>
                  <a:gd name="T18" fmla="*/ 107 w 221"/>
                  <a:gd name="T19" fmla="*/ 10 h 187"/>
                  <a:gd name="T20" fmla="*/ 128 w 221"/>
                  <a:gd name="T21" fmla="*/ 9 h 187"/>
                  <a:gd name="T22" fmla="*/ 139 w 221"/>
                  <a:gd name="T23" fmla="*/ 13 h 187"/>
                  <a:gd name="T24" fmla="*/ 92 w 221"/>
                  <a:gd name="T25" fmla="*/ 32 h 187"/>
                  <a:gd name="T26" fmla="*/ 120 w 221"/>
                  <a:gd name="T27" fmla="*/ 34 h 187"/>
                  <a:gd name="T28" fmla="*/ 66 w 221"/>
                  <a:gd name="T29" fmla="*/ 58 h 187"/>
                  <a:gd name="T30" fmla="*/ 117 w 221"/>
                  <a:gd name="T31" fmla="*/ 54 h 187"/>
                  <a:gd name="T32" fmla="*/ 55 w 221"/>
                  <a:gd name="T33" fmla="*/ 66 h 187"/>
                  <a:gd name="T34" fmla="*/ 66 w 221"/>
                  <a:gd name="T35" fmla="*/ 54 h 187"/>
                  <a:gd name="T36" fmla="*/ 147 w 221"/>
                  <a:gd name="T37" fmla="*/ 28 h 187"/>
                  <a:gd name="T38" fmla="*/ 157 w 221"/>
                  <a:gd name="T39" fmla="*/ 30 h 187"/>
                  <a:gd name="T40" fmla="*/ 171 w 221"/>
                  <a:gd name="T41" fmla="*/ 33 h 187"/>
                  <a:gd name="T42" fmla="*/ 145 w 221"/>
                  <a:gd name="T43" fmla="*/ 43 h 187"/>
                  <a:gd name="T44" fmla="*/ 42 w 221"/>
                  <a:gd name="T45" fmla="*/ 79 h 187"/>
                  <a:gd name="T46" fmla="*/ 125 w 221"/>
                  <a:gd name="T47" fmla="*/ 63 h 187"/>
                  <a:gd name="T48" fmla="*/ 199 w 221"/>
                  <a:gd name="T49" fmla="*/ 40 h 187"/>
                  <a:gd name="T50" fmla="*/ 194 w 221"/>
                  <a:gd name="T51" fmla="*/ 50 h 187"/>
                  <a:gd name="T52" fmla="*/ 213 w 221"/>
                  <a:gd name="T53" fmla="*/ 45 h 187"/>
                  <a:gd name="T54" fmla="*/ 199 w 221"/>
                  <a:gd name="T55" fmla="*/ 65 h 187"/>
                  <a:gd name="T56" fmla="*/ 63 w 221"/>
                  <a:gd name="T57" fmla="*/ 108 h 187"/>
                  <a:gd name="T58" fmla="*/ 25 w 221"/>
                  <a:gd name="T59" fmla="*/ 120 h 187"/>
                  <a:gd name="T60" fmla="*/ 32 w 221"/>
                  <a:gd name="T61" fmla="*/ 124 h 187"/>
                  <a:gd name="T62" fmla="*/ 147 w 221"/>
                  <a:gd name="T63" fmla="*/ 102 h 187"/>
                  <a:gd name="T64" fmla="*/ 47 w 221"/>
                  <a:gd name="T65" fmla="*/ 131 h 187"/>
                  <a:gd name="T66" fmla="*/ 109 w 221"/>
                  <a:gd name="T67" fmla="*/ 158 h 187"/>
                  <a:gd name="T68" fmla="*/ 106 w 221"/>
                  <a:gd name="T69" fmla="*/ 150 h 187"/>
                  <a:gd name="T70" fmla="*/ 124 w 221"/>
                  <a:gd name="T71" fmla="*/ 143 h 187"/>
                  <a:gd name="T72" fmla="*/ 82 w 221"/>
                  <a:gd name="T73" fmla="*/ 140 h 187"/>
                  <a:gd name="T74" fmla="*/ 104 w 221"/>
                  <a:gd name="T75" fmla="*/ 131 h 187"/>
                  <a:gd name="T76" fmla="*/ 128 w 221"/>
                  <a:gd name="T77" fmla="*/ 117 h 187"/>
                  <a:gd name="T78" fmla="*/ 116 w 221"/>
                  <a:gd name="T79" fmla="*/ 121 h 187"/>
                  <a:gd name="T80" fmla="*/ 74 w 221"/>
                  <a:gd name="T81" fmla="*/ 139 h 187"/>
                  <a:gd name="T82" fmla="*/ 99 w 221"/>
                  <a:gd name="T83" fmla="*/ 143 h 187"/>
                  <a:gd name="T84" fmla="*/ 91 w 221"/>
                  <a:gd name="T85" fmla="*/ 153 h 187"/>
                  <a:gd name="T86" fmla="*/ 112 w 221"/>
                  <a:gd name="T87" fmla="*/ 154 h 187"/>
                  <a:gd name="T88" fmla="*/ 88 w 221"/>
                  <a:gd name="T89" fmla="*/ 119 h 187"/>
                  <a:gd name="T90" fmla="*/ 69 w 221"/>
                  <a:gd name="T91" fmla="*/ 120 h 187"/>
                  <a:gd name="T92" fmla="*/ 36 w 221"/>
                  <a:gd name="T93" fmla="*/ 123 h 187"/>
                  <a:gd name="T94" fmla="*/ 153 w 221"/>
                  <a:gd name="T95" fmla="*/ 92 h 187"/>
                  <a:gd name="T96" fmla="*/ 35 w 221"/>
                  <a:gd name="T97" fmla="*/ 118 h 187"/>
                  <a:gd name="T98" fmla="*/ 93 w 221"/>
                  <a:gd name="T99" fmla="*/ 96 h 187"/>
                  <a:gd name="T100" fmla="*/ 198 w 221"/>
                  <a:gd name="T101" fmla="*/ 61 h 187"/>
                  <a:gd name="T102" fmla="*/ 190 w 221"/>
                  <a:gd name="T103" fmla="*/ 70 h 187"/>
                  <a:gd name="T104" fmla="*/ 190 w 221"/>
                  <a:gd name="T105" fmla="*/ 66 h 187"/>
                  <a:gd name="T106" fmla="*/ 106 w 221"/>
                  <a:gd name="T107" fmla="*/ 167 h 187"/>
                  <a:gd name="T108" fmla="*/ 26 w 221"/>
                  <a:gd name="T109" fmla="*/ 97 h 187"/>
                  <a:gd name="T110" fmla="*/ 26 w 221"/>
                  <a:gd name="T111" fmla="*/ 97 h 187"/>
                  <a:gd name="T112" fmla="*/ 104 w 221"/>
                  <a:gd name="T113" fmla="*/ 175 h 187"/>
                  <a:gd name="T114" fmla="*/ 10 w 221"/>
                  <a:gd name="T115" fmla="*/ 136 h 187"/>
                  <a:gd name="T116" fmla="*/ 114 w 221"/>
                  <a:gd name="T117" fmla="*/ 175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1" h="187">
                    <a:moveTo>
                      <a:pt x="220" y="63"/>
                    </a:moveTo>
                    <a:cubicBezTo>
                      <a:pt x="220" y="62"/>
                      <a:pt x="220" y="62"/>
                      <a:pt x="220" y="62"/>
                    </a:cubicBezTo>
                    <a:cubicBezTo>
                      <a:pt x="217" y="62"/>
                      <a:pt x="216" y="59"/>
                      <a:pt x="216" y="57"/>
                    </a:cubicBezTo>
                    <a:cubicBezTo>
                      <a:pt x="215" y="53"/>
                      <a:pt x="215" y="49"/>
                      <a:pt x="217" y="46"/>
                    </a:cubicBezTo>
                    <a:cubicBezTo>
                      <a:pt x="217" y="45"/>
                      <a:pt x="217" y="45"/>
                      <a:pt x="217" y="45"/>
                    </a:cubicBezTo>
                    <a:cubicBezTo>
                      <a:pt x="217" y="44"/>
                      <a:pt x="217" y="44"/>
                      <a:pt x="216" y="44"/>
                    </a:cubicBezTo>
                    <a:cubicBezTo>
                      <a:pt x="201" y="37"/>
                      <a:pt x="186" y="30"/>
                      <a:pt x="171" y="24"/>
                    </a:cubicBezTo>
                    <a:cubicBezTo>
                      <a:pt x="153" y="15"/>
                      <a:pt x="134" y="7"/>
                      <a:pt x="115" y="0"/>
                    </a:cubicBezTo>
                    <a:cubicBezTo>
                      <a:pt x="114" y="0"/>
                      <a:pt x="114" y="0"/>
                      <a:pt x="113" y="0"/>
                    </a:cubicBezTo>
                    <a:cubicBezTo>
                      <a:pt x="94" y="19"/>
                      <a:pt x="76" y="39"/>
                      <a:pt x="58" y="59"/>
                    </a:cubicBezTo>
                    <a:cubicBezTo>
                      <a:pt x="41" y="77"/>
                      <a:pt x="24" y="94"/>
                      <a:pt x="8" y="113"/>
                    </a:cubicBezTo>
                    <a:cubicBezTo>
                      <a:pt x="1" y="118"/>
                      <a:pt x="0" y="134"/>
                      <a:pt x="9" y="138"/>
                    </a:cubicBezTo>
                    <a:cubicBezTo>
                      <a:pt x="14" y="142"/>
                      <a:pt x="20" y="145"/>
                      <a:pt x="25" y="147"/>
                    </a:cubicBezTo>
                    <a:cubicBezTo>
                      <a:pt x="36" y="153"/>
                      <a:pt x="46" y="158"/>
                      <a:pt x="56" y="163"/>
                    </a:cubicBezTo>
                    <a:cubicBezTo>
                      <a:pt x="72" y="171"/>
                      <a:pt x="88" y="180"/>
                      <a:pt x="105" y="187"/>
                    </a:cubicBezTo>
                    <a:cubicBezTo>
                      <a:pt x="106" y="187"/>
                      <a:pt x="106" y="187"/>
                      <a:pt x="107" y="186"/>
                    </a:cubicBezTo>
                    <a:cubicBezTo>
                      <a:pt x="107" y="186"/>
                      <a:pt x="107" y="186"/>
                      <a:pt x="107" y="186"/>
                    </a:cubicBezTo>
                    <a:cubicBezTo>
                      <a:pt x="122" y="169"/>
                      <a:pt x="138" y="153"/>
                      <a:pt x="153" y="137"/>
                    </a:cubicBezTo>
                    <a:cubicBezTo>
                      <a:pt x="173" y="116"/>
                      <a:pt x="194" y="95"/>
                      <a:pt x="213" y="73"/>
                    </a:cubicBezTo>
                    <a:cubicBezTo>
                      <a:pt x="216" y="70"/>
                      <a:pt x="220" y="67"/>
                      <a:pt x="221" y="64"/>
                    </a:cubicBezTo>
                    <a:cubicBezTo>
                      <a:pt x="221" y="63"/>
                      <a:pt x="221" y="63"/>
                      <a:pt x="220" y="63"/>
                    </a:cubicBezTo>
                    <a:close/>
                    <a:moveTo>
                      <a:pt x="87" y="170"/>
                    </a:moveTo>
                    <a:cubicBezTo>
                      <a:pt x="77" y="165"/>
                      <a:pt x="66" y="160"/>
                      <a:pt x="56" y="155"/>
                    </a:cubicBezTo>
                    <a:cubicBezTo>
                      <a:pt x="45" y="150"/>
                      <a:pt x="35" y="145"/>
                      <a:pt x="24" y="140"/>
                    </a:cubicBezTo>
                    <a:cubicBezTo>
                      <a:pt x="19" y="137"/>
                      <a:pt x="12" y="135"/>
                      <a:pt x="8" y="131"/>
                    </a:cubicBezTo>
                    <a:cubicBezTo>
                      <a:pt x="8" y="131"/>
                      <a:pt x="8" y="131"/>
                      <a:pt x="8" y="131"/>
                    </a:cubicBezTo>
                    <a:cubicBezTo>
                      <a:pt x="8" y="130"/>
                      <a:pt x="8" y="128"/>
                      <a:pt x="8" y="127"/>
                    </a:cubicBezTo>
                    <a:cubicBezTo>
                      <a:pt x="22" y="135"/>
                      <a:pt x="37" y="142"/>
                      <a:pt x="52" y="149"/>
                    </a:cubicBezTo>
                    <a:cubicBezTo>
                      <a:pt x="68" y="157"/>
                      <a:pt x="85" y="164"/>
                      <a:pt x="102" y="173"/>
                    </a:cubicBezTo>
                    <a:cubicBezTo>
                      <a:pt x="101" y="174"/>
                      <a:pt x="101" y="175"/>
                      <a:pt x="101" y="177"/>
                    </a:cubicBezTo>
                    <a:cubicBezTo>
                      <a:pt x="97" y="174"/>
                      <a:pt x="92" y="172"/>
                      <a:pt x="87" y="170"/>
                    </a:cubicBezTo>
                    <a:close/>
                    <a:moveTo>
                      <a:pt x="29" y="93"/>
                    </a:moveTo>
                    <a:cubicBezTo>
                      <a:pt x="29" y="93"/>
                      <a:pt x="29" y="93"/>
                      <a:pt x="29" y="93"/>
                    </a:cubicBezTo>
                    <a:cubicBezTo>
                      <a:pt x="44" y="88"/>
                      <a:pt x="59" y="85"/>
                      <a:pt x="74" y="82"/>
                    </a:cubicBezTo>
                    <a:cubicBezTo>
                      <a:pt x="89" y="78"/>
                      <a:pt x="104" y="74"/>
                      <a:pt x="119" y="71"/>
                    </a:cubicBezTo>
                    <a:cubicBezTo>
                      <a:pt x="134" y="67"/>
                      <a:pt x="149" y="64"/>
                      <a:pt x="164" y="61"/>
                    </a:cubicBezTo>
                    <a:cubicBezTo>
                      <a:pt x="172" y="59"/>
                      <a:pt x="179" y="57"/>
                      <a:pt x="187" y="55"/>
                    </a:cubicBezTo>
                    <a:cubicBezTo>
                      <a:pt x="194" y="54"/>
                      <a:pt x="201" y="52"/>
                      <a:pt x="208" y="51"/>
                    </a:cubicBezTo>
                    <a:cubicBezTo>
                      <a:pt x="206" y="52"/>
                      <a:pt x="205" y="54"/>
                      <a:pt x="203" y="56"/>
                    </a:cubicBezTo>
                    <a:cubicBezTo>
                      <a:pt x="203" y="56"/>
                      <a:pt x="202" y="56"/>
                      <a:pt x="202" y="56"/>
                    </a:cubicBezTo>
                    <a:cubicBezTo>
                      <a:pt x="202" y="56"/>
                      <a:pt x="201" y="56"/>
                      <a:pt x="201" y="56"/>
                    </a:cubicBezTo>
                    <a:cubicBezTo>
                      <a:pt x="172" y="63"/>
                      <a:pt x="143" y="67"/>
                      <a:pt x="115" y="73"/>
                    </a:cubicBezTo>
                    <a:cubicBezTo>
                      <a:pt x="85" y="79"/>
                      <a:pt x="56" y="88"/>
                      <a:pt x="27" y="96"/>
                    </a:cubicBezTo>
                    <a:cubicBezTo>
                      <a:pt x="28" y="95"/>
                      <a:pt x="28" y="94"/>
                      <a:pt x="29" y="93"/>
                    </a:cubicBezTo>
                    <a:close/>
                    <a:moveTo>
                      <a:pt x="115" y="3"/>
                    </a:moveTo>
                    <a:cubicBezTo>
                      <a:pt x="116" y="3"/>
                      <a:pt x="118" y="4"/>
                      <a:pt x="119" y="4"/>
                    </a:cubicBezTo>
                    <a:cubicBezTo>
                      <a:pt x="116" y="5"/>
                      <a:pt x="114" y="5"/>
                      <a:pt x="111" y="6"/>
                    </a:cubicBezTo>
                    <a:cubicBezTo>
                      <a:pt x="112" y="5"/>
                      <a:pt x="114" y="4"/>
                      <a:pt x="115" y="3"/>
                    </a:cubicBezTo>
                    <a:close/>
                    <a:moveTo>
                      <a:pt x="124" y="6"/>
                    </a:moveTo>
                    <a:cubicBezTo>
                      <a:pt x="121" y="7"/>
                      <a:pt x="118" y="7"/>
                      <a:pt x="115" y="8"/>
                    </a:cubicBezTo>
                    <a:cubicBezTo>
                      <a:pt x="113" y="9"/>
                      <a:pt x="112" y="9"/>
                      <a:pt x="110" y="10"/>
                    </a:cubicBezTo>
                    <a:cubicBezTo>
                      <a:pt x="110" y="10"/>
                      <a:pt x="109" y="10"/>
                      <a:pt x="109" y="10"/>
                    </a:cubicBezTo>
                    <a:cubicBezTo>
                      <a:pt x="110" y="9"/>
                      <a:pt x="112" y="9"/>
                      <a:pt x="113" y="8"/>
                    </a:cubicBezTo>
                    <a:cubicBezTo>
                      <a:pt x="116" y="7"/>
                      <a:pt x="118" y="6"/>
                      <a:pt x="121" y="5"/>
                    </a:cubicBezTo>
                    <a:cubicBezTo>
                      <a:pt x="122" y="5"/>
                      <a:pt x="123" y="6"/>
                      <a:pt x="124" y="6"/>
                    </a:cubicBezTo>
                    <a:close/>
                    <a:moveTo>
                      <a:pt x="129" y="8"/>
                    </a:moveTo>
                    <a:cubicBezTo>
                      <a:pt x="125" y="9"/>
                      <a:pt x="122" y="10"/>
                      <a:pt x="118" y="11"/>
                    </a:cubicBezTo>
                    <a:cubicBezTo>
                      <a:pt x="113" y="13"/>
                      <a:pt x="107" y="14"/>
                      <a:pt x="102" y="15"/>
                    </a:cubicBezTo>
                    <a:cubicBezTo>
                      <a:pt x="102" y="15"/>
                      <a:pt x="103" y="14"/>
                      <a:pt x="103" y="14"/>
                    </a:cubicBezTo>
                    <a:cubicBezTo>
                      <a:pt x="104" y="14"/>
                      <a:pt x="105" y="13"/>
                      <a:pt x="107" y="13"/>
                    </a:cubicBezTo>
                    <a:cubicBezTo>
                      <a:pt x="109" y="12"/>
                      <a:pt x="111" y="12"/>
                      <a:pt x="114" y="11"/>
                    </a:cubicBezTo>
                    <a:cubicBezTo>
                      <a:pt x="118" y="10"/>
                      <a:pt x="122" y="9"/>
                      <a:pt x="125" y="7"/>
                    </a:cubicBezTo>
                    <a:cubicBezTo>
                      <a:pt x="127" y="7"/>
                      <a:pt x="128" y="8"/>
                      <a:pt x="129" y="8"/>
                    </a:cubicBezTo>
                    <a:close/>
                    <a:moveTo>
                      <a:pt x="135" y="11"/>
                    </a:moveTo>
                    <a:cubicBezTo>
                      <a:pt x="129" y="12"/>
                      <a:pt x="123" y="13"/>
                      <a:pt x="117" y="14"/>
                    </a:cubicBezTo>
                    <a:cubicBezTo>
                      <a:pt x="111" y="16"/>
                      <a:pt x="103" y="17"/>
                      <a:pt x="98" y="20"/>
                    </a:cubicBezTo>
                    <a:cubicBezTo>
                      <a:pt x="104" y="17"/>
                      <a:pt x="110" y="15"/>
                      <a:pt x="116" y="14"/>
                    </a:cubicBezTo>
                    <a:cubicBezTo>
                      <a:pt x="121" y="13"/>
                      <a:pt x="126" y="12"/>
                      <a:pt x="130" y="9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2" y="9"/>
                      <a:pt x="134" y="10"/>
                      <a:pt x="135" y="11"/>
                    </a:cubicBezTo>
                    <a:close/>
                    <a:moveTo>
                      <a:pt x="140" y="12"/>
                    </a:moveTo>
                    <a:cubicBezTo>
                      <a:pt x="137" y="13"/>
                      <a:pt x="135" y="14"/>
                      <a:pt x="133" y="14"/>
                    </a:cubicBezTo>
                    <a:cubicBezTo>
                      <a:pt x="129" y="15"/>
                      <a:pt x="125" y="16"/>
                      <a:pt x="121" y="17"/>
                    </a:cubicBezTo>
                    <a:cubicBezTo>
                      <a:pt x="113" y="19"/>
                      <a:pt x="105" y="22"/>
                      <a:pt x="97" y="24"/>
                    </a:cubicBezTo>
                    <a:cubicBezTo>
                      <a:pt x="95" y="24"/>
                      <a:pt x="94" y="25"/>
                      <a:pt x="93" y="25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4" y="24"/>
                      <a:pt x="96" y="24"/>
                      <a:pt x="97" y="23"/>
                    </a:cubicBezTo>
                    <a:cubicBezTo>
                      <a:pt x="102" y="22"/>
                      <a:pt x="107" y="21"/>
                      <a:pt x="111" y="19"/>
                    </a:cubicBezTo>
                    <a:cubicBezTo>
                      <a:pt x="120" y="16"/>
                      <a:pt x="128" y="14"/>
                      <a:pt x="137" y="11"/>
                    </a:cubicBezTo>
                    <a:cubicBezTo>
                      <a:pt x="137" y="11"/>
                      <a:pt x="137" y="11"/>
                      <a:pt x="137" y="11"/>
                    </a:cubicBezTo>
                    <a:cubicBezTo>
                      <a:pt x="138" y="12"/>
                      <a:pt x="139" y="12"/>
                      <a:pt x="140" y="12"/>
                    </a:cubicBezTo>
                    <a:close/>
                    <a:moveTo>
                      <a:pt x="151" y="17"/>
                    </a:moveTo>
                    <a:cubicBezTo>
                      <a:pt x="142" y="19"/>
                      <a:pt x="134" y="21"/>
                      <a:pt x="126" y="23"/>
                    </a:cubicBezTo>
                    <a:cubicBezTo>
                      <a:pt x="133" y="21"/>
                      <a:pt x="140" y="19"/>
                      <a:pt x="146" y="15"/>
                    </a:cubicBezTo>
                    <a:cubicBezTo>
                      <a:pt x="148" y="16"/>
                      <a:pt x="149" y="17"/>
                      <a:pt x="151" y="17"/>
                    </a:cubicBezTo>
                    <a:close/>
                    <a:moveTo>
                      <a:pt x="158" y="20"/>
                    </a:moveTo>
                    <a:cubicBezTo>
                      <a:pt x="152" y="22"/>
                      <a:pt x="146" y="24"/>
                      <a:pt x="139" y="25"/>
                    </a:cubicBezTo>
                    <a:cubicBezTo>
                      <a:pt x="132" y="27"/>
                      <a:pt x="125" y="29"/>
                      <a:pt x="117" y="31"/>
                    </a:cubicBezTo>
                    <a:cubicBezTo>
                      <a:pt x="110" y="33"/>
                      <a:pt x="103" y="34"/>
                      <a:pt x="96" y="36"/>
                    </a:cubicBezTo>
                    <a:cubicBezTo>
                      <a:pt x="93" y="37"/>
                      <a:pt x="89" y="38"/>
                      <a:pt x="86" y="39"/>
                    </a:cubicBezTo>
                    <a:cubicBezTo>
                      <a:pt x="84" y="40"/>
                      <a:pt x="80" y="40"/>
                      <a:pt x="78" y="41"/>
                    </a:cubicBezTo>
                    <a:cubicBezTo>
                      <a:pt x="78" y="41"/>
                      <a:pt x="78" y="41"/>
                      <a:pt x="78" y="40"/>
                    </a:cubicBezTo>
                    <a:cubicBezTo>
                      <a:pt x="83" y="38"/>
                      <a:pt x="89" y="36"/>
                      <a:pt x="94" y="35"/>
                    </a:cubicBezTo>
                    <a:cubicBezTo>
                      <a:pt x="101" y="33"/>
                      <a:pt x="108" y="31"/>
                      <a:pt x="114" y="29"/>
                    </a:cubicBezTo>
                    <a:cubicBezTo>
                      <a:pt x="121" y="27"/>
                      <a:pt x="128" y="25"/>
                      <a:pt x="135" y="23"/>
                    </a:cubicBezTo>
                    <a:cubicBezTo>
                      <a:pt x="141" y="22"/>
                      <a:pt x="147" y="21"/>
                      <a:pt x="152" y="18"/>
                    </a:cubicBezTo>
                    <a:cubicBezTo>
                      <a:pt x="154" y="19"/>
                      <a:pt x="156" y="19"/>
                      <a:pt x="158" y="20"/>
                    </a:cubicBezTo>
                    <a:close/>
                    <a:moveTo>
                      <a:pt x="83" y="35"/>
                    </a:moveTo>
                    <a:cubicBezTo>
                      <a:pt x="87" y="33"/>
                      <a:pt x="92" y="33"/>
                      <a:pt x="97" y="31"/>
                    </a:cubicBezTo>
                    <a:cubicBezTo>
                      <a:pt x="102" y="30"/>
                      <a:pt x="108" y="27"/>
                      <a:pt x="114" y="26"/>
                    </a:cubicBezTo>
                    <a:cubicBezTo>
                      <a:pt x="115" y="26"/>
                      <a:pt x="116" y="25"/>
                      <a:pt x="117" y="25"/>
                    </a:cubicBezTo>
                    <a:cubicBezTo>
                      <a:pt x="116" y="25"/>
                      <a:pt x="115" y="26"/>
                      <a:pt x="114" y="26"/>
                    </a:cubicBezTo>
                    <a:cubicBezTo>
                      <a:pt x="109" y="28"/>
                      <a:pt x="103" y="30"/>
                      <a:pt x="97" y="32"/>
                    </a:cubicBezTo>
                    <a:cubicBezTo>
                      <a:pt x="94" y="32"/>
                      <a:pt x="92" y="33"/>
                      <a:pt x="89" y="34"/>
                    </a:cubicBezTo>
                    <a:cubicBezTo>
                      <a:pt x="87" y="35"/>
                      <a:pt x="86" y="35"/>
                      <a:pt x="84" y="36"/>
                    </a:cubicBezTo>
                    <a:cubicBezTo>
                      <a:pt x="84" y="36"/>
                      <a:pt x="83" y="36"/>
                      <a:pt x="82" y="36"/>
                    </a:cubicBezTo>
                    <a:cubicBezTo>
                      <a:pt x="82" y="36"/>
                      <a:pt x="82" y="36"/>
                      <a:pt x="83" y="35"/>
                    </a:cubicBezTo>
                    <a:close/>
                    <a:moveTo>
                      <a:pt x="116" y="26"/>
                    </a:moveTo>
                    <a:cubicBezTo>
                      <a:pt x="123" y="24"/>
                      <a:pt x="129" y="23"/>
                      <a:pt x="136" y="21"/>
                    </a:cubicBezTo>
                    <a:cubicBezTo>
                      <a:pt x="140" y="20"/>
                      <a:pt x="143" y="20"/>
                      <a:pt x="147" y="19"/>
                    </a:cubicBezTo>
                    <a:cubicBezTo>
                      <a:pt x="148" y="19"/>
                      <a:pt x="150" y="18"/>
                      <a:pt x="151" y="18"/>
                    </a:cubicBezTo>
                    <a:cubicBezTo>
                      <a:pt x="149" y="19"/>
                      <a:pt x="147" y="19"/>
                      <a:pt x="145" y="20"/>
                    </a:cubicBezTo>
                    <a:cubicBezTo>
                      <a:pt x="133" y="24"/>
                      <a:pt x="120" y="27"/>
                      <a:pt x="107" y="30"/>
                    </a:cubicBezTo>
                    <a:cubicBezTo>
                      <a:pt x="103" y="31"/>
                      <a:pt x="99" y="32"/>
                      <a:pt x="95" y="33"/>
                    </a:cubicBezTo>
                    <a:cubicBezTo>
                      <a:pt x="102" y="31"/>
                      <a:pt x="109" y="28"/>
                      <a:pt x="116" y="26"/>
                    </a:cubicBezTo>
                    <a:close/>
                    <a:moveTo>
                      <a:pt x="141" y="13"/>
                    </a:moveTo>
                    <a:cubicBezTo>
                      <a:pt x="142" y="14"/>
                      <a:pt x="144" y="14"/>
                      <a:pt x="145" y="15"/>
                    </a:cubicBezTo>
                    <a:cubicBezTo>
                      <a:pt x="136" y="17"/>
                      <a:pt x="127" y="19"/>
                      <a:pt x="118" y="21"/>
                    </a:cubicBezTo>
                    <a:cubicBezTo>
                      <a:pt x="108" y="23"/>
                      <a:pt x="100" y="27"/>
                      <a:pt x="91" y="29"/>
                    </a:cubicBezTo>
                    <a:cubicBezTo>
                      <a:pt x="90" y="30"/>
                      <a:pt x="89" y="30"/>
                      <a:pt x="88" y="30"/>
                    </a:cubicBezTo>
                    <a:cubicBezTo>
                      <a:pt x="89" y="29"/>
                      <a:pt x="91" y="29"/>
                      <a:pt x="93" y="28"/>
                    </a:cubicBezTo>
                    <a:cubicBezTo>
                      <a:pt x="95" y="27"/>
                      <a:pt x="97" y="26"/>
                      <a:pt x="99" y="26"/>
                    </a:cubicBezTo>
                    <a:cubicBezTo>
                      <a:pt x="104" y="24"/>
                      <a:pt x="110" y="23"/>
                      <a:pt x="115" y="21"/>
                    </a:cubicBezTo>
                    <a:cubicBezTo>
                      <a:pt x="123" y="19"/>
                      <a:pt x="133" y="17"/>
                      <a:pt x="141" y="13"/>
                    </a:cubicBezTo>
                    <a:cubicBezTo>
                      <a:pt x="141" y="13"/>
                      <a:pt x="141" y="13"/>
                      <a:pt x="141" y="13"/>
                    </a:cubicBezTo>
                    <a:close/>
                    <a:moveTo>
                      <a:pt x="110" y="7"/>
                    </a:moveTo>
                    <a:cubicBezTo>
                      <a:pt x="112" y="6"/>
                      <a:pt x="113" y="6"/>
                      <a:pt x="115" y="6"/>
                    </a:cubicBezTo>
                    <a:cubicBezTo>
                      <a:pt x="116" y="5"/>
                      <a:pt x="118" y="5"/>
                      <a:pt x="120" y="5"/>
                    </a:cubicBezTo>
                    <a:cubicBezTo>
                      <a:pt x="121" y="5"/>
                      <a:pt x="116" y="7"/>
                      <a:pt x="116" y="7"/>
                    </a:cubicBezTo>
                    <a:cubicBezTo>
                      <a:pt x="113" y="8"/>
                      <a:pt x="110" y="9"/>
                      <a:pt x="107" y="10"/>
                    </a:cubicBezTo>
                    <a:cubicBezTo>
                      <a:pt x="108" y="9"/>
                      <a:pt x="109" y="8"/>
                      <a:pt x="110" y="7"/>
                    </a:cubicBezTo>
                    <a:close/>
                    <a:moveTo>
                      <a:pt x="105" y="12"/>
                    </a:moveTo>
                    <a:cubicBezTo>
                      <a:pt x="109" y="11"/>
                      <a:pt x="113" y="10"/>
                      <a:pt x="117" y="9"/>
                    </a:cubicBezTo>
                    <a:cubicBezTo>
                      <a:pt x="119" y="8"/>
                      <a:pt x="121" y="7"/>
                      <a:pt x="123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2" y="8"/>
                      <a:pt x="120" y="9"/>
                      <a:pt x="119" y="9"/>
                    </a:cubicBezTo>
                    <a:cubicBezTo>
                      <a:pt x="114" y="11"/>
                      <a:pt x="109" y="11"/>
                      <a:pt x="104" y="13"/>
                    </a:cubicBezTo>
                    <a:cubicBezTo>
                      <a:pt x="104" y="13"/>
                      <a:pt x="105" y="12"/>
                      <a:pt x="105" y="12"/>
                    </a:cubicBezTo>
                    <a:close/>
                    <a:moveTo>
                      <a:pt x="101" y="16"/>
                    </a:moveTo>
                    <a:cubicBezTo>
                      <a:pt x="105" y="15"/>
                      <a:pt x="109" y="14"/>
                      <a:pt x="113" y="13"/>
                    </a:cubicBezTo>
                    <a:cubicBezTo>
                      <a:pt x="116" y="12"/>
                      <a:pt x="119" y="12"/>
                      <a:pt x="121" y="11"/>
                    </a:cubicBezTo>
                    <a:cubicBezTo>
                      <a:pt x="123" y="10"/>
                      <a:pt x="124" y="10"/>
                      <a:pt x="126" y="9"/>
                    </a:cubicBezTo>
                    <a:cubicBezTo>
                      <a:pt x="126" y="9"/>
                      <a:pt x="131" y="8"/>
                      <a:pt x="128" y="9"/>
                    </a:cubicBezTo>
                    <a:cubicBezTo>
                      <a:pt x="123" y="12"/>
                      <a:pt x="117" y="13"/>
                      <a:pt x="111" y="14"/>
                    </a:cubicBezTo>
                    <a:cubicBezTo>
                      <a:pt x="107" y="15"/>
                      <a:pt x="103" y="17"/>
                      <a:pt x="98" y="19"/>
                    </a:cubicBezTo>
                    <a:cubicBezTo>
                      <a:pt x="99" y="18"/>
                      <a:pt x="100" y="17"/>
                      <a:pt x="101" y="16"/>
                    </a:cubicBezTo>
                    <a:close/>
                    <a:moveTo>
                      <a:pt x="97" y="20"/>
                    </a:moveTo>
                    <a:cubicBezTo>
                      <a:pt x="104" y="19"/>
                      <a:pt x="110" y="17"/>
                      <a:pt x="117" y="15"/>
                    </a:cubicBezTo>
                    <a:cubicBezTo>
                      <a:pt x="121" y="14"/>
                      <a:pt x="124" y="13"/>
                      <a:pt x="128" y="13"/>
                    </a:cubicBezTo>
                    <a:cubicBezTo>
                      <a:pt x="129" y="12"/>
                      <a:pt x="131" y="12"/>
                      <a:pt x="133" y="12"/>
                    </a:cubicBezTo>
                    <a:cubicBezTo>
                      <a:pt x="120" y="17"/>
                      <a:pt x="106" y="19"/>
                      <a:pt x="93" y="24"/>
                    </a:cubicBezTo>
                    <a:cubicBezTo>
                      <a:pt x="94" y="23"/>
                      <a:pt x="96" y="22"/>
                      <a:pt x="97" y="20"/>
                    </a:cubicBezTo>
                    <a:close/>
                    <a:moveTo>
                      <a:pt x="92" y="26"/>
                    </a:moveTo>
                    <a:cubicBezTo>
                      <a:pt x="100" y="24"/>
                      <a:pt x="107" y="21"/>
                      <a:pt x="115" y="19"/>
                    </a:cubicBezTo>
                    <a:cubicBezTo>
                      <a:pt x="119" y="18"/>
                      <a:pt x="124" y="17"/>
                      <a:pt x="128" y="16"/>
                    </a:cubicBezTo>
                    <a:cubicBezTo>
                      <a:pt x="131" y="15"/>
                      <a:pt x="136" y="15"/>
                      <a:pt x="139" y="13"/>
                    </a:cubicBezTo>
                    <a:cubicBezTo>
                      <a:pt x="135" y="15"/>
                      <a:pt x="130" y="16"/>
                      <a:pt x="126" y="17"/>
                    </a:cubicBezTo>
                    <a:cubicBezTo>
                      <a:pt x="121" y="19"/>
                      <a:pt x="116" y="20"/>
                      <a:pt x="111" y="22"/>
                    </a:cubicBezTo>
                    <a:cubicBezTo>
                      <a:pt x="103" y="24"/>
                      <a:pt x="96" y="26"/>
                      <a:pt x="89" y="29"/>
                    </a:cubicBezTo>
                    <a:cubicBezTo>
                      <a:pt x="90" y="28"/>
                      <a:pt x="91" y="27"/>
                      <a:pt x="92" y="26"/>
                    </a:cubicBezTo>
                    <a:close/>
                    <a:moveTo>
                      <a:pt x="87" y="31"/>
                    </a:moveTo>
                    <a:cubicBezTo>
                      <a:pt x="91" y="30"/>
                      <a:pt x="96" y="28"/>
                      <a:pt x="100" y="27"/>
                    </a:cubicBezTo>
                    <a:cubicBezTo>
                      <a:pt x="105" y="25"/>
                      <a:pt x="111" y="23"/>
                      <a:pt x="116" y="22"/>
                    </a:cubicBezTo>
                    <a:cubicBezTo>
                      <a:pt x="122" y="21"/>
                      <a:pt x="128" y="19"/>
                      <a:pt x="134" y="18"/>
                    </a:cubicBezTo>
                    <a:cubicBezTo>
                      <a:pt x="137" y="17"/>
                      <a:pt x="140" y="17"/>
                      <a:pt x="143" y="16"/>
                    </a:cubicBezTo>
                    <a:cubicBezTo>
                      <a:pt x="143" y="16"/>
                      <a:pt x="143" y="16"/>
                      <a:pt x="143" y="16"/>
                    </a:cubicBezTo>
                    <a:cubicBezTo>
                      <a:pt x="142" y="17"/>
                      <a:pt x="141" y="17"/>
                      <a:pt x="139" y="18"/>
                    </a:cubicBezTo>
                    <a:cubicBezTo>
                      <a:pt x="129" y="22"/>
                      <a:pt x="118" y="24"/>
                      <a:pt x="107" y="27"/>
                    </a:cubicBezTo>
                    <a:cubicBezTo>
                      <a:pt x="102" y="29"/>
                      <a:pt x="97" y="31"/>
                      <a:pt x="92" y="32"/>
                    </a:cubicBezTo>
                    <a:cubicBezTo>
                      <a:pt x="89" y="33"/>
                      <a:pt x="86" y="33"/>
                      <a:pt x="84" y="34"/>
                    </a:cubicBezTo>
                    <a:cubicBezTo>
                      <a:pt x="85" y="33"/>
                      <a:pt x="86" y="32"/>
                      <a:pt x="87" y="31"/>
                    </a:cubicBezTo>
                    <a:close/>
                    <a:moveTo>
                      <a:pt x="81" y="37"/>
                    </a:moveTo>
                    <a:cubicBezTo>
                      <a:pt x="83" y="37"/>
                      <a:pt x="86" y="36"/>
                      <a:pt x="88" y="36"/>
                    </a:cubicBezTo>
                    <a:cubicBezTo>
                      <a:pt x="85" y="37"/>
                      <a:pt x="82" y="38"/>
                      <a:pt x="79" y="39"/>
                    </a:cubicBezTo>
                    <a:cubicBezTo>
                      <a:pt x="80" y="38"/>
                      <a:pt x="81" y="38"/>
                      <a:pt x="81" y="37"/>
                    </a:cubicBezTo>
                    <a:close/>
                    <a:moveTo>
                      <a:pt x="76" y="42"/>
                    </a:moveTo>
                    <a:cubicBezTo>
                      <a:pt x="90" y="40"/>
                      <a:pt x="104" y="35"/>
                      <a:pt x="117" y="32"/>
                    </a:cubicBezTo>
                    <a:cubicBezTo>
                      <a:pt x="124" y="30"/>
                      <a:pt x="131" y="28"/>
                      <a:pt x="138" y="26"/>
                    </a:cubicBezTo>
                    <a:cubicBezTo>
                      <a:pt x="145" y="25"/>
                      <a:pt x="152" y="23"/>
                      <a:pt x="159" y="21"/>
                    </a:cubicBezTo>
                    <a:cubicBezTo>
                      <a:pt x="161" y="22"/>
                      <a:pt x="163" y="22"/>
                      <a:pt x="165" y="23"/>
                    </a:cubicBezTo>
                    <a:cubicBezTo>
                      <a:pt x="158" y="23"/>
                      <a:pt x="151" y="26"/>
                      <a:pt x="145" y="28"/>
                    </a:cubicBezTo>
                    <a:cubicBezTo>
                      <a:pt x="137" y="30"/>
                      <a:pt x="129" y="32"/>
                      <a:pt x="120" y="34"/>
                    </a:cubicBezTo>
                    <a:cubicBezTo>
                      <a:pt x="112" y="36"/>
                      <a:pt x="104" y="39"/>
                      <a:pt x="95" y="41"/>
                    </a:cubicBezTo>
                    <a:cubicBezTo>
                      <a:pt x="88" y="43"/>
                      <a:pt x="80" y="44"/>
                      <a:pt x="73" y="46"/>
                    </a:cubicBezTo>
                    <a:cubicBezTo>
                      <a:pt x="74" y="45"/>
                      <a:pt x="75" y="43"/>
                      <a:pt x="76" y="42"/>
                    </a:cubicBezTo>
                    <a:close/>
                    <a:moveTo>
                      <a:pt x="180" y="30"/>
                    </a:moveTo>
                    <a:cubicBezTo>
                      <a:pt x="180" y="30"/>
                      <a:pt x="180" y="30"/>
                      <a:pt x="180" y="30"/>
                    </a:cubicBezTo>
                    <a:cubicBezTo>
                      <a:pt x="170" y="33"/>
                      <a:pt x="160" y="35"/>
                      <a:pt x="151" y="37"/>
                    </a:cubicBezTo>
                    <a:cubicBezTo>
                      <a:pt x="141" y="40"/>
                      <a:pt x="130" y="42"/>
                      <a:pt x="120" y="44"/>
                    </a:cubicBezTo>
                    <a:cubicBezTo>
                      <a:pt x="100" y="49"/>
                      <a:pt x="81" y="54"/>
                      <a:pt x="61" y="60"/>
                    </a:cubicBezTo>
                    <a:cubicBezTo>
                      <a:pt x="61" y="61"/>
                      <a:pt x="60" y="61"/>
                      <a:pt x="59" y="61"/>
                    </a:cubicBezTo>
                    <a:cubicBezTo>
                      <a:pt x="59" y="61"/>
                      <a:pt x="59" y="61"/>
                      <a:pt x="59" y="61"/>
                    </a:cubicBezTo>
                    <a:cubicBezTo>
                      <a:pt x="59" y="61"/>
                      <a:pt x="59" y="61"/>
                      <a:pt x="59" y="61"/>
                    </a:cubicBezTo>
                    <a:cubicBezTo>
                      <a:pt x="59" y="61"/>
                      <a:pt x="59" y="61"/>
                      <a:pt x="59" y="61"/>
                    </a:cubicBezTo>
                    <a:cubicBezTo>
                      <a:pt x="61" y="60"/>
                      <a:pt x="64" y="59"/>
                      <a:pt x="66" y="58"/>
                    </a:cubicBezTo>
                    <a:cubicBezTo>
                      <a:pt x="71" y="56"/>
                      <a:pt x="76" y="54"/>
                      <a:pt x="81" y="53"/>
                    </a:cubicBezTo>
                    <a:cubicBezTo>
                      <a:pt x="91" y="50"/>
                      <a:pt x="101" y="47"/>
                      <a:pt x="111" y="44"/>
                    </a:cubicBezTo>
                    <a:cubicBezTo>
                      <a:pt x="122" y="41"/>
                      <a:pt x="132" y="37"/>
                      <a:pt x="142" y="35"/>
                    </a:cubicBezTo>
                    <a:cubicBezTo>
                      <a:pt x="152" y="33"/>
                      <a:pt x="162" y="30"/>
                      <a:pt x="171" y="26"/>
                    </a:cubicBezTo>
                    <a:cubicBezTo>
                      <a:pt x="174" y="28"/>
                      <a:pt x="177" y="29"/>
                      <a:pt x="180" y="30"/>
                    </a:cubicBezTo>
                    <a:close/>
                    <a:moveTo>
                      <a:pt x="46" y="75"/>
                    </a:moveTo>
                    <a:cubicBezTo>
                      <a:pt x="46" y="75"/>
                      <a:pt x="46" y="75"/>
                      <a:pt x="46" y="75"/>
                    </a:cubicBezTo>
                    <a:cubicBezTo>
                      <a:pt x="46" y="75"/>
                      <a:pt x="46" y="75"/>
                      <a:pt x="46" y="75"/>
                    </a:cubicBezTo>
                    <a:cubicBezTo>
                      <a:pt x="46" y="75"/>
                      <a:pt x="46" y="75"/>
                      <a:pt x="46" y="75"/>
                    </a:cubicBezTo>
                    <a:close/>
                    <a:moveTo>
                      <a:pt x="186" y="33"/>
                    </a:moveTo>
                    <a:cubicBezTo>
                      <a:pt x="186" y="33"/>
                      <a:pt x="186" y="33"/>
                      <a:pt x="186" y="33"/>
                    </a:cubicBezTo>
                    <a:cubicBezTo>
                      <a:pt x="187" y="33"/>
                      <a:pt x="188" y="34"/>
                      <a:pt x="189" y="34"/>
                    </a:cubicBezTo>
                    <a:cubicBezTo>
                      <a:pt x="165" y="40"/>
                      <a:pt x="141" y="47"/>
                      <a:pt x="117" y="54"/>
                    </a:cubicBezTo>
                    <a:cubicBezTo>
                      <a:pt x="104" y="58"/>
                      <a:pt x="92" y="62"/>
                      <a:pt x="80" y="66"/>
                    </a:cubicBezTo>
                    <a:cubicBezTo>
                      <a:pt x="71" y="69"/>
                      <a:pt x="61" y="71"/>
                      <a:pt x="52" y="74"/>
                    </a:cubicBezTo>
                    <a:cubicBezTo>
                      <a:pt x="54" y="73"/>
                      <a:pt x="57" y="72"/>
                      <a:pt x="59" y="71"/>
                    </a:cubicBezTo>
                    <a:cubicBezTo>
                      <a:pt x="66" y="69"/>
                      <a:pt x="72" y="66"/>
                      <a:pt x="78" y="64"/>
                    </a:cubicBezTo>
                    <a:cubicBezTo>
                      <a:pt x="90" y="60"/>
                      <a:pt x="103" y="56"/>
                      <a:pt x="115" y="52"/>
                    </a:cubicBezTo>
                    <a:cubicBezTo>
                      <a:pt x="128" y="49"/>
                      <a:pt x="140" y="45"/>
                      <a:pt x="152" y="42"/>
                    </a:cubicBezTo>
                    <a:cubicBezTo>
                      <a:pt x="164" y="39"/>
                      <a:pt x="175" y="38"/>
                      <a:pt x="186" y="33"/>
                    </a:cubicBezTo>
                    <a:close/>
                    <a:moveTo>
                      <a:pt x="120" y="48"/>
                    </a:moveTo>
                    <a:cubicBezTo>
                      <a:pt x="109" y="52"/>
                      <a:pt x="97" y="55"/>
                      <a:pt x="86" y="58"/>
                    </a:cubicBezTo>
                    <a:cubicBezTo>
                      <a:pt x="75" y="61"/>
                      <a:pt x="64" y="65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7"/>
                      <a:pt x="53" y="67"/>
                      <a:pt x="54" y="67"/>
                    </a:cubicBezTo>
                    <a:cubicBezTo>
                      <a:pt x="54" y="67"/>
                      <a:pt x="55" y="66"/>
                      <a:pt x="55" y="66"/>
                    </a:cubicBezTo>
                    <a:cubicBezTo>
                      <a:pt x="57" y="66"/>
                      <a:pt x="60" y="65"/>
                      <a:pt x="62" y="64"/>
                    </a:cubicBezTo>
                    <a:cubicBezTo>
                      <a:pt x="68" y="63"/>
                      <a:pt x="74" y="61"/>
                      <a:pt x="80" y="59"/>
                    </a:cubicBezTo>
                    <a:cubicBezTo>
                      <a:pt x="91" y="56"/>
                      <a:pt x="102" y="52"/>
                      <a:pt x="113" y="49"/>
                    </a:cubicBezTo>
                    <a:cubicBezTo>
                      <a:pt x="124" y="45"/>
                      <a:pt x="136" y="43"/>
                      <a:pt x="147" y="40"/>
                    </a:cubicBezTo>
                    <a:cubicBezTo>
                      <a:pt x="158" y="37"/>
                      <a:pt x="169" y="35"/>
                      <a:pt x="180" y="31"/>
                    </a:cubicBezTo>
                    <a:cubicBezTo>
                      <a:pt x="180" y="31"/>
                      <a:pt x="180" y="30"/>
                      <a:pt x="180" y="30"/>
                    </a:cubicBezTo>
                    <a:cubicBezTo>
                      <a:pt x="182" y="31"/>
                      <a:pt x="183" y="32"/>
                      <a:pt x="185" y="33"/>
                    </a:cubicBezTo>
                    <a:cubicBezTo>
                      <a:pt x="163" y="37"/>
                      <a:pt x="142" y="42"/>
                      <a:pt x="120" y="48"/>
                    </a:cubicBezTo>
                    <a:close/>
                    <a:moveTo>
                      <a:pt x="116" y="40"/>
                    </a:moveTo>
                    <a:cubicBezTo>
                      <a:pt x="107" y="43"/>
                      <a:pt x="98" y="46"/>
                      <a:pt x="89" y="48"/>
                    </a:cubicBezTo>
                    <a:cubicBezTo>
                      <a:pt x="85" y="50"/>
                      <a:pt x="80" y="51"/>
                      <a:pt x="75" y="52"/>
                    </a:cubicBezTo>
                    <a:cubicBezTo>
                      <a:pt x="73" y="53"/>
                      <a:pt x="71" y="53"/>
                      <a:pt x="69" y="54"/>
                    </a:cubicBezTo>
                    <a:cubicBezTo>
                      <a:pt x="68" y="54"/>
                      <a:pt x="66" y="54"/>
                      <a:pt x="66" y="54"/>
                    </a:cubicBezTo>
                    <a:cubicBezTo>
                      <a:pt x="66" y="54"/>
                      <a:pt x="66" y="53"/>
                      <a:pt x="67" y="53"/>
                    </a:cubicBezTo>
                    <a:cubicBezTo>
                      <a:pt x="69" y="51"/>
                      <a:pt x="73" y="51"/>
                      <a:pt x="76" y="51"/>
                    </a:cubicBezTo>
                    <a:cubicBezTo>
                      <a:pt x="80" y="49"/>
                      <a:pt x="85" y="48"/>
                      <a:pt x="89" y="47"/>
                    </a:cubicBezTo>
                    <a:cubicBezTo>
                      <a:pt x="99" y="44"/>
                      <a:pt x="108" y="42"/>
                      <a:pt x="117" y="39"/>
                    </a:cubicBezTo>
                    <a:cubicBezTo>
                      <a:pt x="126" y="37"/>
                      <a:pt x="135" y="33"/>
                      <a:pt x="143" y="31"/>
                    </a:cubicBezTo>
                    <a:cubicBezTo>
                      <a:pt x="151" y="29"/>
                      <a:pt x="158" y="28"/>
                      <a:pt x="165" y="24"/>
                    </a:cubicBezTo>
                    <a:cubicBezTo>
                      <a:pt x="165" y="24"/>
                      <a:pt x="165" y="24"/>
                      <a:pt x="165" y="24"/>
                    </a:cubicBezTo>
                    <a:cubicBezTo>
                      <a:pt x="167" y="24"/>
                      <a:pt x="169" y="25"/>
                      <a:pt x="170" y="26"/>
                    </a:cubicBezTo>
                    <a:cubicBezTo>
                      <a:pt x="152" y="31"/>
                      <a:pt x="134" y="35"/>
                      <a:pt x="116" y="40"/>
                    </a:cubicBezTo>
                    <a:close/>
                    <a:moveTo>
                      <a:pt x="72" y="47"/>
                    </a:moveTo>
                    <a:cubicBezTo>
                      <a:pt x="80" y="45"/>
                      <a:pt x="88" y="43"/>
                      <a:pt x="96" y="42"/>
                    </a:cubicBezTo>
                    <a:cubicBezTo>
                      <a:pt x="105" y="40"/>
                      <a:pt x="113" y="37"/>
                      <a:pt x="122" y="35"/>
                    </a:cubicBezTo>
                    <a:cubicBezTo>
                      <a:pt x="131" y="32"/>
                      <a:pt x="139" y="30"/>
                      <a:pt x="147" y="28"/>
                    </a:cubicBezTo>
                    <a:cubicBezTo>
                      <a:pt x="151" y="27"/>
                      <a:pt x="154" y="26"/>
                      <a:pt x="158" y="25"/>
                    </a:cubicBezTo>
                    <a:cubicBezTo>
                      <a:pt x="159" y="24"/>
                      <a:pt x="163" y="24"/>
                      <a:pt x="163" y="24"/>
                    </a:cubicBezTo>
                    <a:cubicBezTo>
                      <a:pt x="161" y="25"/>
                      <a:pt x="159" y="26"/>
                      <a:pt x="157" y="27"/>
                    </a:cubicBezTo>
                    <a:cubicBezTo>
                      <a:pt x="149" y="29"/>
                      <a:pt x="142" y="31"/>
                      <a:pt x="135" y="33"/>
                    </a:cubicBezTo>
                    <a:cubicBezTo>
                      <a:pt x="126" y="36"/>
                      <a:pt x="117" y="39"/>
                      <a:pt x="108" y="41"/>
                    </a:cubicBezTo>
                    <a:cubicBezTo>
                      <a:pt x="100" y="43"/>
                      <a:pt x="91" y="45"/>
                      <a:pt x="82" y="48"/>
                    </a:cubicBezTo>
                    <a:cubicBezTo>
                      <a:pt x="78" y="49"/>
                      <a:pt x="72" y="50"/>
                      <a:pt x="68" y="52"/>
                    </a:cubicBezTo>
                    <a:cubicBezTo>
                      <a:pt x="69" y="50"/>
                      <a:pt x="70" y="49"/>
                      <a:pt x="72" y="47"/>
                    </a:cubicBezTo>
                    <a:close/>
                    <a:moveTo>
                      <a:pt x="65" y="55"/>
                    </a:moveTo>
                    <a:cubicBezTo>
                      <a:pt x="71" y="55"/>
                      <a:pt x="78" y="52"/>
                      <a:pt x="84" y="51"/>
                    </a:cubicBezTo>
                    <a:cubicBezTo>
                      <a:pt x="94" y="48"/>
                      <a:pt x="104" y="44"/>
                      <a:pt x="114" y="41"/>
                    </a:cubicBezTo>
                    <a:cubicBezTo>
                      <a:pt x="123" y="38"/>
                      <a:pt x="133" y="36"/>
                      <a:pt x="143" y="34"/>
                    </a:cubicBezTo>
                    <a:cubicBezTo>
                      <a:pt x="147" y="32"/>
                      <a:pt x="152" y="31"/>
                      <a:pt x="157" y="30"/>
                    </a:cubicBezTo>
                    <a:cubicBezTo>
                      <a:pt x="159" y="29"/>
                      <a:pt x="162" y="29"/>
                      <a:pt x="164" y="28"/>
                    </a:cubicBezTo>
                    <a:cubicBezTo>
                      <a:pt x="165" y="28"/>
                      <a:pt x="165" y="28"/>
                      <a:pt x="165" y="28"/>
                    </a:cubicBezTo>
                    <a:cubicBezTo>
                      <a:pt x="157" y="31"/>
                      <a:pt x="148" y="33"/>
                      <a:pt x="140" y="35"/>
                    </a:cubicBezTo>
                    <a:cubicBezTo>
                      <a:pt x="130" y="37"/>
                      <a:pt x="120" y="41"/>
                      <a:pt x="109" y="44"/>
                    </a:cubicBezTo>
                    <a:cubicBezTo>
                      <a:pt x="100" y="46"/>
                      <a:pt x="90" y="49"/>
                      <a:pt x="80" y="52"/>
                    </a:cubicBezTo>
                    <a:cubicBezTo>
                      <a:pt x="74" y="54"/>
                      <a:pt x="67" y="56"/>
                      <a:pt x="61" y="59"/>
                    </a:cubicBezTo>
                    <a:cubicBezTo>
                      <a:pt x="62" y="58"/>
                      <a:pt x="64" y="56"/>
                      <a:pt x="65" y="55"/>
                    </a:cubicBezTo>
                    <a:close/>
                    <a:moveTo>
                      <a:pt x="58" y="62"/>
                    </a:moveTo>
                    <a:cubicBezTo>
                      <a:pt x="68" y="59"/>
                      <a:pt x="77" y="56"/>
                      <a:pt x="87" y="54"/>
                    </a:cubicBezTo>
                    <a:cubicBezTo>
                      <a:pt x="97" y="51"/>
                      <a:pt x="108" y="48"/>
                      <a:pt x="119" y="45"/>
                    </a:cubicBezTo>
                    <a:cubicBezTo>
                      <a:pt x="129" y="43"/>
                      <a:pt x="140" y="40"/>
                      <a:pt x="151" y="38"/>
                    </a:cubicBezTo>
                    <a:cubicBezTo>
                      <a:pt x="156" y="36"/>
                      <a:pt x="162" y="35"/>
                      <a:pt x="167" y="34"/>
                    </a:cubicBezTo>
                    <a:cubicBezTo>
                      <a:pt x="168" y="33"/>
                      <a:pt x="170" y="33"/>
                      <a:pt x="171" y="33"/>
                    </a:cubicBezTo>
                    <a:cubicBezTo>
                      <a:pt x="151" y="39"/>
                      <a:pt x="130" y="43"/>
                      <a:pt x="109" y="49"/>
                    </a:cubicBezTo>
                    <a:cubicBezTo>
                      <a:pt x="99" y="52"/>
                      <a:pt x="88" y="56"/>
                      <a:pt x="78" y="59"/>
                    </a:cubicBezTo>
                    <a:cubicBezTo>
                      <a:pt x="72" y="61"/>
                      <a:pt x="67" y="63"/>
                      <a:pt x="62" y="64"/>
                    </a:cubicBezTo>
                    <a:cubicBezTo>
                      <a:pt x="60" y="64"/>
                      <a:pt x="57" y="65"/>
                      <a:pt x="55" y="66"/>
                    </a:cubicBezTo>
                    <a:cubicBezTo>
                      <a:pt x="56" y="65"/>
                      <a:pt x="57" y="63"/>
                      <a:pt x="58" y="62"/>
                    </a:cubicBezTo>
                    <a:close/>
                    <a:moveTo>
                      <a:pt x="52" y="69"/>
                    </a:moveTo>
                    <a:cubicBezTo>
                      <a:pt x="63" y="67"/>
                      <a:pt x="73" y="62"/>
                      <a:pt x="84" y="59"/>
                    </a:cubicBezTo>
                    <a:cubicBezTo>
                      <a:pt x="96" y="56"/>
                      <a:pt x="108" y="53"/>
                      <a:pt x="121" y="49"/>
                    </a:cubicBezTo>
                    <a:cubicBezTo>
                      <a:pt x="132" y="46"/>
                      <a:pt x="144" y="43"/>
                      <a:pt x="156" y="40"/>
                    </a:cubicBezTo>
                    <a:cubicBezTo>
                      <a:pt x="162" y="38"/>
                      <a:pt x="168" y="37"/>
                      <a:pt x="174" y="36"/>
                    </a:cubicBezTo>
                    <a:cubicBezTo>
                      <a:pt x="177" y="35"/>
                      <a:pt x="179" y="35"/>
                      <a:pt x="181" y="34"/>
                    </a:cubicBezTo>
                    <a:cubicBezTo>
                      <a:pt x="180" y="34"/>
                      <a:pt x="179" y="35"/>
                      <a:pt x="178" y="35"/>
                    </a:cubicBezTo>
                    <a:cubicBezTo>
                      <a:pt x="167" y="38"/>
                      <a:pt x="156" y="40"/>
                      <a:pt x="145" y="43"/>
                    </a:cubicBezTo>
                    <a:cubicBezTo>
                      <a:pt x="133" y="46"/>
                      <a:pt x="121" y="50"/>
                      <a:pt x="110" y="53"/>
                    </a:cubicBezTo>
                    <a:cubicBezTo>
                      <a:pt x="98" y="57"/>
                      <a:pt x="86" y="60"/>
                      <a:pt x="75" y="64"/>
                    </a:cubicBezTo>
                    <a:cubicBezTo>
                      <a:pt x="69" y="66"/>
                      <a:pt x="63" y="69"/>
                      <a:pt x="57" y="71"/>
                    </a:cubicBezTo>
                    <a:cubicBezTo>
                      <a:pt x="54" y="72"/>
                      <a:pt x="50" y="73"/>
                      <a:pt x="46" y="75"/>
                    </a:cubicBezTo>
                    <a:cubicBezTo>
                      <a:pt x="48" y="73"/>
                      <a:pt x="50" y="71"/>
                      <a:pt x="52" y="69"/>
                    </a:cubicBezTo>
                    <a:close/>
                    <a:moveTo>
                      <a:pt x="45" y="76"/>
                    </a:moveTo>
                    <a:cubicBezTo>
                      <a:pt x="56" y="73"/>
                      <a:pt x="67" y="71"/>
                      <a:pt x="78" y="67"/>
                    </a:cubicBezTo>
                    <a:cubicBezTo>
                      <a:pt x="91" y="63"/>
                      <a:pt x="103" y="59"/>
                      <a:pt x="115" y="55"/>
                    </a:cubicBezTo>
                    <a:cubicBezTo>
                      <a:pt x="140" y="48"/>
                      <a:pt x="165" y="41"/>
                      <a:pt x="190" y="34"/>
                    </a:cubicBezTo>
                    <a:cubicBezTo>
                      <a:pt x="191" y="35"/>
                      <a:pt x="193" y="36"/>
                      <a:pt x="194" y="37"/>
                    </a:cubicBezTo>
                    <a:cubicBezTo>
                      <a:pt x="168" y="42"/>
                      <a:pt x="142" y="50"/>
                      <a:pt x="116" y="57"/>
                    </a:cubicBezTo>
                    <a:cubicBezTo>
                      <a:pt x="103" y="61"/>
                      <a:pt x="91" y="65"/>
                      <a:pt x="78" y="69"/>
                    </a:cubicBezTo>
                    <a:cubicBezTo>
                      <a:pt x="66" y="72"/>
                      <a:pt x="54" y="75"/>
                      <a:pt x="42" y="79"/>
                    </a:cubicBezTo>
                    <a:cubicBezTo>
                      <a:pt x="43" y="78"/>
                      <a:pt x="44" y="77"/>
                      <a:pt x="45" y="76"/>
                    </a:cubicBezTo>
                    <a:close/>
                    <a:moveTo>
                      <a:pt x="41" y="80"/>
                    </a:moveTo>
                    <a:cubicBezTo>
                      <a:pt x="52" y="76"/>
                      <a:pt x="65" y="73"/>
                      <a:pt x="76" y="70"/>
                    </a:cubicBezTo>
                    <a:cubicBezTo>
                      <a:pt x="90" y="66"/>
                      <a:pt x="103" y="62"/>
                      <a:pt x="117" y="58"/>
                    </a:cubicBezTo>
                    <a:cubicBezTo>
                      <a:pt x="142" y="50"/>
                      <a:pt x="169" y="43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7" y="38"/>
                      <a:pt x="198" y="38"/>
                      <a:pt x="199" y="39"/>
                    </a:cubicBezTo>
                    <a:cubicBezTo>
                      <a:pt x="187" y="41"/>
                      <a:pt x="174" y="43"/>
                      <a:pt x="162" y="47"/>
                    </a:cubicBezTo>
                    <a:cubicBezTo>
                      <a:pt x="148" y="51"/>
                      <a:pt x="135" y="54"/>
                      <a:pt x="121" y="58"/>
                    </a:cubicBezTo>
                    <a:cubicBezTo>
                      <a:pt x="94" y="65"/>
                      <a:pt x="67" y="73"/>
                      <a:pt x="40" y="81"/>
                    </a:cubicBezTo>
                    <a:cubicBezTo>
                      <a:pt x="40" y="81"/>
                      <a:pt x="41" y="81"/>
                      <a:pt x="41" y="80"/>
                    </a:cubicBezTo>
                    <a:close/>
                    <a:moveTo>
                      <a:pt x="208" y="43"/>
                    </a:moveTo>
                    <a:cubicBezTo>
                      <a:pt x="180" y="48"/>
                      <a:pt x="152" y="56"/>
                      <a:pt x="125" y="63"/>
                    </a:cubicBezTo>
                    <a:cubicBezTo>
                      <a:pt x="98" y="69"/>
                      <a:pt x="72" y="77"/>
                      <a:pt x="45" y="84"/>
                    </a:cubicBezTo>
                    <a:cubicBezTo>
                      <a:pt x="47" y="83"/>
                      <a:pt x="48" y="83"/>
                      <a:pt x="50" y="82"/>
                    </a:cubicBezTo>
                    <a:cubicBezTo>
                      <a:pt x="57" y="80"/>
                      <a:pt x="64" y="78"/>
                      <a:pt x="71" y="76"/>
                    </a:cubicBezTo>
                    <a:cubicBezTo>
                      <a:pt x="86" y="71"/>
                      <a:pt x="101" y="67"/>
                      <a:pt x="115" y="63"/>
                    </a:cubicBezTo>
                    <a:cubicBezTo>
                      <a:pt x="130" y="59"/>
                      <a:pt x="144" y="55"/>
                      <a:pt x="159" y="51"/>
                    </a:cubicBezTo>
                    <a:cubicBezTo>
                      <a:pt x="172" y="47"/>
                      <a:pt x="187" y="45"/>
                      <a:pt x="200" y="39"/>
                    </a:cubicBezTo>
                    <a:cubicBezTo>
                      <a:pt x="203" y="40"/>
                      <a:pt x="205" y="42"/>
                      <a:pt x="208" y="43"/>
                    </a:cubicBezTo>
                    <a:close/>
                    <a:moveTo>
                      <a:pt x="39" y="83"/>
                    </a:moveTo>
                    <a:cubicBezTo>
                      <a:pt x="67" y="74"/>
                      <a:pt x="95" y="65"/>
                      <a:pt x="123" y="58"/>
                    </a:cubicBezTo>
                    <a:cubicBezTo>
                      <a:pt x="137" y="55"/>
                      <a:pt x="150" y="51"/>
                      <a:pt x="164" y="47"/>
                    </a:cubicBezTo>
                    <a:cubicBezTo>
                      <a:pt x="171" y="45"/>
                      <a:pt x="177" y="44"/>
                      <a:pt x="183" y="42"/>
                    </a:cubicBezTo>
                    <a:cubicBezTo>
                      <a:pt x="187" y="42"/>
                      <a:pt x="190" y="41"/>
                      <a:pt x="194" y="41"/>
                    </a:cubicBezTo>
                    <a:cubicBezTo>
                      <a:pt x="195" y="40"/>
                      <a:pt x="197" y="40"/>
                      <a:pt x="199" y="40"/>
                    </a:cubicBezTo>
                    <a:cubicBezTo>
                      <a:pt x="199" y="40"/>
                      <a:pt x="196" y="40"/>
                      <a:pt x="195" y="40"/>
                    </a:cubicBezTo>
                    <a:cubicBezTo>
                      <a:pt x="189" y="43"/>
                      <a:pt x="183" y="44"/>
                      <a:pt x="177" y="45"/>
                    </a:cubicBezTo>
                    <a:cubicBezTo>
                      <a:pt x="169" y="47"/>
                      <a:pt x="162" y="49"/>
                      <a:pt x="155" y="51"/>
                    </a:cubicBezTo>
                    <a:cubicBezTo>
                      <a:pt x="141" y="55"/>
                      <a:pt x="127" y="59"/>
                      <a:pt x="113" y="63"/>
                    </a:cubicBezTo>
                    <a:cubicBezTo>
                      <a:pt x="99" y="67"/>
                      <a:pt x="85" y="71"/>
                      <a:pt x="71" y="75"/>
                    </a:cubicBezTo>
                    <a:cubicBezTo>
                      <a:pt x="65" y="77"/>
                      <a:pt x="58" y="79"/>
                      <a:pt x="51" y="81"/>
                    </a:cubicBezTo>
                    <a:cubicBezTo>
                      <a:pt x="46" y="82"/>
                      <a:pt x="41" y="84"/>
                      <a:pt x="36" y="85"/>
                    </a:cubicBezTo>
                    <a:cubicBezTo>
                      <a:pt x="37" y="84"/>
                      <a:pt x="38" y="84"/>
                      <a:pt x="39" y="83"/>
                    </a:cubicBezTo>
                    <a:close/>
                    <a:moveTo>
                      <a:pt x="35" y="87"/>
                    </a:moveTo>
                    <a:cubicBezTo>
                      <a:pt x="64" y="80"/>
                      <a:pt x="92" y="71"/>
                      <a:pt x="121" y="64"/>
                    </a:cubicBezTo>
                    <a:cubicBezTo>
                      <a:pt x="150" y="57"/>
                      <a:pt x="179" y="48"/>
                      <a:pt x="209" y="43"/>
                    </a:cubicBezTo>
                    <a:cubicBezTo>
                      <a:pt x="210" y="44"/>
                      <a:pt x="211" y="44"/>
                      <a:pt x="212" y="45"/>
                    </a:cubicBezTo>
                    <a:cubicBezTo>
                      <a:pt x="206" y="46"/>
                      <a:pt x="200" y="48"/>
                      <a:pt x="194" y="50"/>
                    </a:cubicBezTo>
                    <a:cubicBezTo>
                      <a:pt x="186" y="52"/>
                      <a:pt x="178" y="53"/>
                      <a:pt x="170" y="54"/>
                    </a:cubicBezTo>
                    <a:cubicBezTo>
                      <a:pt x="154" y="58"/>
                      <a:pt x="139" y="61"/>
                      <a:pt x="123" y="65"/>
                    </a:cubicBezTo>
                    <a:cubicBezTo>
                      <a:pt x="107" y="68"/>
                      <a:pt x="92" y="73"/>
                      <a:pt x="76" y="77"/>
                    </a:cubicBezTo>
                    <a:cubicBezTo>
                      <a:pt x="69" y="79"/>
                      <a:pt x="61" y="82"/>
                      <a:pt x="54" y="83"/>
                    </a:cubicBezTo>
                    <a:cubicBezTo>
                      <a:pt x="47" y="85"/>
                      <a:pt x="40" y="87"/>
                      <a:pt x="33" y="89"/>
                    </a:cubicBezTo>
                    <a:cubicBezTo>
                      <a:pt x="34" y="88"/>
                      <a:pt x="34" y="88"/>
                      <a:pt x="35" y="87"/>
                    </a:cubicBezTo>
                    <a:close/>
                    <a:moveTo>
                      <a:pt x="32" y="90"/>
                    </a:moveTo>
                    <a:cubicBezTo>
                      <a:pt x="39" y="88"/>
                      <a:pt x="45" y="86"/>
                      <a:pt x="52" y="84"/>
                    </a:cubicBezTo>
                    <a:cubicBezTo>
                      <a:pt x="60" y="83"/>
                      <a:pt x="67" y="80"/>
                      <a:pt x="75" y="78"/>
                    </a:cubicBezTo>
                    <a:cubicBezTo>
                      <a:pt x="90" y="74"/>
                      <a:pt x="106" y="70"/>
                      <a:pt x="121" y="66"/>
                    </a:cubicBezTo>
                    <a:cubicBezTo>
                      <a:pt x="137" y="62"/>
                      <a:pt x="153" y="59"/>
                      <a:pt x="169" y="56"/>
                    </a:cubicBezTo>
                    <a:cubicBezTo>
                      <a:pt x="176" y="54"/>
                      <a:pt x="184" y="53"/>
                      <a:pt x="192" y="51"/>
                    </a:cubicBezTo>
                    <a:cubicBezTo>
                      <a:pt x="199" y="49"/>
                      <a:pt x="206" y="47"/>
                      <a:pt x="213" y="45"/>
                    </a:cubicBezTo>
                    <a:cubicBezTo>
                      <a:pt x="213" y="45"/>
                      <a:pt x="213" y="45"/>
                      <a:pt x="213" y="45"/>
                    </a:cubicBezTo>
                    <a:cubicBezTo>
                      <a:pt x="213" y="45"/>
                      <a:pt x="213" y="45"/>
                      <a:pt x="213" y="45"/>
                    </a:cubicBezTo>
                    <a:cubicBezTo>
                      <a:pt x="212" y="47"/>
                      <a:pt x="210" y="48"/>
                      <a:pt x="209" y="50"/>
                    </a:cubicBezTo>
                    <a:cubicBezTo>
                      <a:pt x="194" y="54"/>
                      <a:pt x="180" y="56"/>
                      <a:pt x="165" y="59"/>
                    </a:cubicBezTo>
                    <a:cubicBezTo>
                      <a:pt x="151" y="63"/>
                      <a:pt x="136" y="66"/>
                      <a:pt x="121" y="69"/>
                    </a:cubicBezTo>
                    <a:cubicBezTo>
                      <a:pt x="106" y="73"/>
                      <a:pt x="91" y="77"/>
                      <a:pt x="76" y="80"/>
                    </a:cubicBezTo>
                    <a:cubicBezTo>
                      <a:pt x="61" y="84"/>
                      <a:pt x="45" y="87"/>
                      <a:pt x="30" y="92"/>
                    </a:cubicBezTo>
                    <a:cubicBezTo>
                      <a:pt x="31" y="91"/>
                      <a:pt x="31" y="91"/>
                      <a:pt x="32" y="90"/>
                    </a:cubicBezTo>
                    <a:close/>
                    <a:moveTo>
                      <a:pt x="213" y="49"/>
                    </a:moveTo>
                    <a:cubicBezTo>
                      <a:pt x="213" y="49"/>
                      <a:pt x="213" y="49"/>
                      <a:pt x="213" y="49"/>
                    </a:cubicBezTo>
                    <a:cubicBezTo>
                      <a:pt x="213" y="50"/>
                      <a:pt x="213" y="50"/>
                      <a:pt x="213" y="51"/>
                    </a:cubicBezTo>
                    <a:cubicBezTo>
                      <a:pt x="213" y="51"/>
                      <a:pt x="213" y="51"/>
                      <a:pt x="213" y="51"/>
                    </a:cubicBezTo>
                    <a:cubicBezTo>
                      <a:pt x="208" y="55"/>
                      <a:pt x="204" y="60"/>
                      <a:pt x="199" y="65"/>
                    </a:cubicBezTo>
                    <a:cubicBezTo>
                      <a:pt x="190" y="75"/>
                      <a:pt x="180" y="85"/>
                      <a:pt x="170" y="96"/>
                    </a:cubicBezTo>
                    <a:cubicBezTo>
                      <a:pt x="169" y="97"/>
                      <a:pt x="168" y="98"/>
                      <a:pt x="167" y="99"/>
                    </a:cubicBezTo>
                    <a:cubicBezTo>
                      <a:pt x="182" y="83"/>
                      <a:pt x="197" y="66"/>
                      <a:pt x="213" y="49"/>
                    </a:cubicBezTo>
                    <a:close/>
                    <a:moveTo>
                      <a:pt x="147" y="83"/>
                    </a:moveTo>
                    <a:cubicBezTo>
                      <a:pt x="148" y="83"/>
                      <a:pt x="149" y="83"/>
                      <a:pt x="150" y="82"/>
                    </a:cubicBezTo>
                    <a:cubicBezTo>
                      <a:pt x="157" y="81"/>
                      <a:pt x="165" y="79"/>
                      <a:pt x="172" y="77"/>
                    </a:cubicBezTo>
                    <a:cubicBezTo>
                      <a:pt x="177" y="75"/>
                      <a:pt x="183" y="74"/>
                      <a:pt x="189" y="72"/>
                    </a:cubicBezTo>
                    <a:cubicBezTo>
                      <a:pt x="187" y="73"/>
                      <a:pt x="186" y="75"/>
                      <a:pt x="185" y="76"/>
                    </a:cubicBezTo>
                    <a:cubicBezTo>
                      <a:pt x="179" y="77"/>
                      <a:pt x="173" y="80"/>
                      <a:pt x="166" y="81"/>
                    </a:cubicBezTo>
                    <a:cubicBezTo>
                      <a:pt x="160" y="83"/>
                      <a:pt x="153" y="85"/>
                      <a:pt x="146" y="86"/>
                    </a:cubicBezTo>
                    <a:cubicBezTo>
                      <a:pt x="139" y="88"/>
                      <a:pt x="133" y="91"/>
                      <a:pt x="126" y="92"/>
                    </a:cubicBezTo>
                    <a:cubicBezTo>
                      <a:pt x="119" y="94"/>
                      <a:pt x="111" y="96"/>
                      <a:pt x="104" y="97"/>
                    </a:cubicBezTo>
                    <a:cubicBezTo>
                      <a:pt x="90" y="100"/>
                      <a:pt x="77" y="104"/>
                      <a:pt x="63" y="108"/>
                    </a:cubicBezTo>
                    <a:cubicBezTo>
                      <a:pt x="56" y="110"/>
                      <a:pt x="50" y="112"/>
                      <a:pt x="43" y="113"/>
                    </a:cubicBezTo>
                    <a:cubicBezTo>
                      <a:pt x="36" y="114"/>
                      <a:pt x="29" y="115"/>
                      <a:pt x="22" y="117"/>
                    </a:cubicBezTo>
                    <a:cubicBezTo>
                      <a:pt x="21" y="117"/>
                      <a:pt x="22" y="117"/>
                      <a:pt x="22" y="117"/>
                    </a:cubicBezTo>
                    <a:cubicBezTo>
                      <a:pt x="35" y="114"/>
                      <a:pt x="47" y="113"/>
                      <a:pt x="60" y="110"/>
                    </a:cubicBezTo>
                    <a:cubicBezTo>
                      <a:pt x="73" y="106"/>
                      <a:pt x="87" y="102"/>
                      <a:pt x="101" y="99"/>
                    </a:cubicBezTo>
                    <a:cubicBezTo>
                      <a:pt x="114" y="96"/>
                      <a:pt x="128" y="92"/>
                      <a:pt x="141" y="88"/>
                    </a:cubicBezTo>
                    <a:cubicBezTo>
                      <a:pt x="147" y="87"/>
                      <a:pt x="154" y="86"/>
                      <a:pt x="160" y="84"/>
                    </a:cubicBezTo>
                    <a:cubicBezTo>
                      <a:pt x="165" y="83"/>
                      <a:pt x="171" y="81"/>
                      <a:pt x="176" y="79"/>
                    </a:cubicBezTo>
                    <a:cubicBezTo>
                      <a:pt x="174" y="80"/>
                      <a:pt x="172" y="81"/>
                      <a:pt x="170" y="81"/>
                    </a:cubicBezTo>
                    <a:cubicBezTo>
                      <a:pt x="163" y="84"/>
                      <a:pt x="156" y="86"/>
                      <a:pt x="149" y="88"/>
                    </a:cubicBezTo>
                    <a:cubicBezTo>
                      <a:pt x="135" y="92"/>
                      <a:pt x="121" y="95"/>
                      <a:pt x="107" y="98"/>
                    </a:cubicBezTo>
                    <a:cubicBezTo>
                      <a:pt x="93" y="102"/>
                      <a:pt x="79" y="105"/>
                      <a:pt x="65" y="108"/>
                    </a:cubicBezTo>
                    <a:cubicBezTo>
                      <a:pt x="51" y="112"/>
                      <a:pt x="37" y="115"/>
                      <a:pt x="25" y="120"/>
                    </a:cubicBezTo>
                    <a:cubicBezTo>
                      <a:pt x="23" y="119"/>
                      <a:pt x="21" y="118"/>
                      <a:pt x="19" y="117"/>
                    </a:cubicBezTo>
                    <a:cubicBezTo>
                      <a:pt x="26" y="114"/>
                      <a:pt x="33" y="113"/>
                      <a:pt x="40" y="112"/>
                    </a:cubicBezTo>
                    <a:cubicBezTo>
                      <a:pt x="47" y="110"/>
                      <a:pt x="55" y="107"/>
                      <a:pt x="62" y="105"/>
                    </a:cubicBezTo>
                    <a:cubicBezTo>
                      <a:pt x="77" y="101"/>
                      <a:pt x="91" y="96"/>
                      <a:pt x="106" y="93"/>
                    </a:cubicBezTo>
                    <a:cubicBezTo>
                      <a:pt x="109" y="92"/>
                      <a:pt x="112" y="92"/>
                      <a:pt x="116" y="91"/>
                    </a:cubicBezTo>
                    <a:cubicBezTo>
                      <a:pt x="126" y="88"/>
                      <a:pt x="137" y="86"/>
                      <a:pt x="147" y="83"/>
                    </a:cubicBezTo>
                    <a:close/>
                    <a:moveTo>
                      <a:pt x="32" y="124"/>
                    </a:moveTo>
                    <a:cubicBezTo>
                      <a:pt x="32" y="124"/>
                      <a:pt x="32" y="124"/>
                      <a:pt x="31" y="124"/>
                    </a:cubicBezTo>
                    <a:cubicBezTo>
                      <a:pt x="30" y="123"/>
                      <a:pt x="28" y="122"/>
                      <a:pt x="26" y="121"/>
                    </a:cubicBezTo>
                    <a:cubicBezTo>
                      <a:pt x="47" y="119"/>
                      <a:pt x="68" y="112"/>
                      <a:pt x="89" y="107"/>
                    </a:cubicBezTo>
                    <a:cubicBezTo>
                      <a:pt x="82" y="109"/>
                      <a:pt x="74" y="111"/>
                      <a:pt x="67" y="113"/>
                    </a:cubicBezTo>
                    <a:cubicBezTo>
                      <a:pt x="56" y="116"/>
                      <a:pt x="45" y="120"/>
                      <a:pt x="34" y="123"/>
                    </a:cubicBezTo>
                    <a:cubicBezTo>
                      <a:pt x="33" y="123"/>
                      <a:pt x="32" y="123"/>
                      <a:pt x="32" y="124"/>
                    </a:cubicBezTo>
                    <a:close/>
                    <a:moveTo>
                      <a:pt x="38" y="127"/>
                    </a:moveTo>
                    <a:cubicBezTo>
                      <a:pt x="36" y="126"/>
                      <a:pt x="35" y="125"/>
                      <a:pt x="33" y="124"/>
                    </a:cubicBezTo>
                    <a:cubicBezTo>
                      <a:pt x="43" y="123"/>
                      <a:pt x="52" y="120"/>
                      <a:pt x="62" y="118"/>
                    </a:cubicBezTo>
                    <a:cubicBezTo>
                      <a:pt x="73" y="115"/>
                      <a:pt x="85" y="112"/>
                      <a:pt x="96" y="109"/>
                    </a:cubicBezTo>
                    <a:cubicBezTo>
                      <a:pt x="113" y="104"/>
                      <a:pt x="131" y="101"/>
                      <a:pt x="149" y="97"/>
                    </a:cubicBezTo>
                    <a:cubicBezTo>
                      <a:pt x="147" y="98"/>
                      <a:pt x="144" y="99"/>
                      <a:pt x="142" y="99"/>
                    </a:cubicBezTo>
                    <a:cubicBezTo>
                      <a:pt x="131" y="102"/>
                      <a:pt x="119" y="104"/>
                      <a:pt x="108" y="107"/>
                    </a:cubicBezTo>
                    <a:cubicBezTo>
                      <a:pt x="84" y="112"/>
                      <a:pt x="62" y="121"/>
                      <a:pt x="38" y="127"/>
                    </a:cubicBezTo>
                    <a:close/>
                    <a:moveTo>
                      <a:pt x="50" y="125"/>
                    </a:moveTo>
                    <a:cubicBezTo>
                      <a:pt x="55" y="124"/>
                      <a:pt x="60" y="123"/>
                      <a:pt x="65" y="122"/>
                    </a:cubicBezTo>
                    <a:cubicBezTo>
                      <a:pt x="77" y="119"/>
                      <a:pt x="88" y="115"/>
                      <a:pt x="99" y="112"/>
                    </a:cubicBezTo>
                    <a:cubicBezTo>
                      <a:pt x="117" y="107"/>
                      <a:pt x="136" y="104"/>
                      <a:pt x="154" y="100"/>
                    </a:cubicBezTo>
                    <a:cubicBezTo>
                      <a:pt x="152" y="100"/>
                      <a:pt x="149" y="101"/>
                      <a:pt x="147" y="102"/>
                    </a:cubicBezTo>
                    <a:cubicBezTo>
                      <a:pt x="139" y="104"/>
                      <a:pt x="132" y="106"/>
                      <a:pt x="124" y="108"/>
                    </a:cubicBezTo>
                    <a:cubicBezTo>
                      <a:pt x="110" y="112"/>
                      <a:pt x="95" y="116"/>
                      <a:pt x="81" y="121"/>
                    </a:cubicBezTo>
                    <a:cubicBezTo>
                      <a:pt x="77" y="122"/>
                      <a:pt x="72" y="123"/>
                      <a:pt x="68" y="125"/>
                    </a:cubicBezTo>
                    <a:cubicBezTo>
                      <a:pt x="68" y="125"/>
                      <a:pt x="68" y="125"/>
                      <a:pt x="68" y="125"/>
                    </a:cubicBezTo>
                    <a:cubicBezTo>
                      <a:pt x="60" y="126"/>
                      <a:pt x="52" y="127"/>
                      <a:pt x="46" y="131"/>
                    </a:cubicBezTo>
                    <a:cubicBezTo>
                      <a:pt x="44" y="130"/>
                      <a:pt x="42" y="129"/>
                      <a:pt x="40" y="128"/>
                    </a:cubicBezTo>
                    <a:cubicBezTo>
                      <a:pt x="43" y="127"/>
                      <a:pt x="46" y="126"/>
                      <a:pt x="50" y="125"/>
                    </a:cubicBezTo>
                    <a:close/>
                    <a:moveTo>
                      <a:pt x="47" y="131"/>
                    </a:moveTo>
                    <a:cubicBezTo>
                      <a:pt x="48" y="130"/>
                      <a:pt x="50" y="129"/>
                      <a:pt x="52" y="129"/>
                    </a:cubicBezTo>
                    <a:cubicBezTo>
                      <a:pt x="55" y="127"/>
                      <a:pt x="59" y="127"/>
                      <a:pt x="62" y="126"/>
                    </a:cubicBezTo>
                    <a:cubicBezTo>
                      <a:pt x="61" y="126"/>
                      <a:pt x="61" y="127"/>
                      <a:pt x="60" y="127"/>
                    </a:cubicBezTo>
                    <a:cubicBezTo>
                      <a:pt x="57" y="128"/>
                      <a:pt x="53" y="129"/>
                      <a:pt x="50" y="130"/>
                    </a:cubicBezTo>
                    <a:cubicBezTo>
                      <a:pt x="49" y="130"/>
                      <a:pt x="48" y="131"/>
                      <a:pt x="47" y="131"/>
                    </a:cubicBezTo>
                    <a:cubicBezTo>
                      <a:pt x="47" y="131"/>
                      <a:pt x="47" y="131"/>
                      <a:pt x="47" y="131"/>
                    </a:cubicBezTo>
                    <a:close/>
                    <a:moveTo>
                      <a:pt x="65" y="126"/>
                    </a:moveTo>
                    <a:cubicBezTo>
                      <a:pt x="66" y="126"/>
                      <a:pt x="68" y="125"/>
                      <a:pt x="69" y="125"/>
                    </a:cubicBezTo>
                    <a:cubicBezTo>
                      <a:pt x="69" y="125"/>
                      <a:pt x="69" y="125"/>
                      <a:pt x="69" y="125"/>
                    </a:cubicBezTo>
                    <a:cubicBezTo>
                      <a:pt x="77" y="124"/>
                      <a:pt x="84" y="122"/>
                      <a:pt x="92" y="121"/>
                    </a:cubicBezTo>
                    <a:cubicBezTo>
                      <a:pt x="106" y="117"/>
                      <a:pt x="121" y="114"/>
                      <a:pt x="136" y="111"/>
                    </a:cubicBezTo>
                    <a:cubicBezTo>
                      <a:pt x="137" y="111"/>
                      <a:pt x="137" y="110"/>
                      <a:pt x="138" y="110"/>
                    </a:cubicBezTo>
                    <a:cubicBezTo>
                      <a:pt x="111" y="119"/>
                      <a:pt x="83" y="124"/>
                      <a:pt x="56" y="134"/>
                    </a:cubicBezTo>
                    <a:cubicBezTo>
                      <a:pt x="55" y="134"/>
                      <a:pt x="55" y="134"/>
                      <a:pt x="54" y="135"/>
                    </a:cubicBezTo>
                    <a:cubicBezTo>
                      <a:pt x="52" y="134"/>
                      <a:pt x="50" y="133"/>
                      <a:pt x="48" y="131"/>
                    </a:cubicBezTo>
                    <a:cubicBezTo>
                      <a:pt x="54" y="130"/>
                      <a:pt x="59" y="128"/>
                      <a:pt x="65" y="126"/>
                    </a:cubicBezTo>
                    <a:close/>
                    <a:moveTo>
                      <a:pt x="109" y="158"/>
                    </a:moveTo>
                    <a:cubicBezTo>
                      <a:pt x="109" y="158"/>
                      <a:pt x="109" y="158"/>
                      <a:pt x="109" y="158"/>
                    </a:cubicBezTo>
                    <a:cubicBezTo>
                      <a:pt x="109" y="158"/>
                      <a:pt x="109" y="158"/>
                      <a:pt x="109" y="158"/>
                    </a:cubicBezTo>
                    <a:cubicBezTo>
                      <a:pt x="107" y="158"/>
                      <a:pt x="107" y="158"/>
                      <a:pt x="106" y="158"/>
                    </a:cubicBezTo>
                    <a:cubicBezTo>
                      <a:pt x="102" y="158"/>
                      <a:pt x="107" y="156"/>
                      <a:pt x="108" y="156"/>
                    </a:cubicBezTo>
                    <a:cubicBezTo>
                      <a:pt x="110" y="155"/>
                      <a:pt x="111" y="155"/>
                      <a:pt x="113" y="154"/>
                    </a:cubicBezTo>
                    <a:cubicBezTo>
                      <a:pt x="111" y="156"/>
                      <a:pt x="110" y="157"/>
                      <a:pt x="109" y="158"/>
                    </a:cubicBezTo>
                    <a:close/>
                    <a:moveTo>
                      <a:pt x="114" y="153"/>
                    </a:moveTo>
                    <a:cubicBezTo>
                      <a:pt x="111" y="153"/>
                      <a:pt x="108" y="154"/>
                      <a:pt x="105" y="154"/>
                    </a:cubicBezTo>
                    <a:cubicBezTo>
                      <a:pt x="104" y="155"/>
                      <a:pt x="103" y="155"/>
                      <a:pt x="101" y="156"/>
                    </a:cubicBezTo>
                    <a:cubicBezTo>
                      <a:pt x="95" y="157"/>
                      <a:pt x="101" y="155"/>
                      <a:pt x="102" y="154"/>
                    </a:cubicBezTo>
                    <a:cubicBezTo>
                      <a:pt x="108" y="152"/>
                      <a:pt x="113" y="151"/>
                      <a:pt x="119" y="148"/>
                    </a:cubicBezTo>
                    <a:cubicBezTo>
                      <a:pt x="117" y="150"/>
                      <a:pt x="116" y="151"/>
                      <a:pt x="114" y="153"/>
                    </a:cubicBezTo>
                    <a:close/>
                    <a:moveTo>
                      <a:pt x="120" y="146"/>
                    </a:moveTo>
                    <a:cubicBezTo>
                      <a:pt x="116" y="147"/>
                      <a:pt x="111" y="148"/>
                      <a:pt x="106" y="150"/>
                    </a:cubicBezTo>
                    <a:cubicBezTo>
                      <a:pt x="103" y="150"/>
                      <a:pt x="101" y="151"/>
                      <a:pt x="98" y="152"/>
                    </a:cubicBezTo>
                    <a:cubicBezTo>
                      <a:pt x="97" y="152"/>
                      <a:pt x="96" y="153"/>
                      <a:pt x="95" y="153"/>
                    </a:cubicBezTo>
                    <a:cubicBezTo>
                      <a:pt x="93" y="153"/>
                      <a:pt x="92" y="154"/>
                      <a:pt x="92" y="154"/>
                    </a:cubicBezTo>
                    <a:cubicBezTo>
                      <a:pt x="92" y="154"/>
                      <a:pt x="92" y="154"/>
                      <a:pt x="92" y="154"/>
                    </a:cubicBezTo>
                    <a:cubicBezTo>
                      <a:pt x="92" y="154"/>
                      <a:pt x="94" y="153"/>
                      <a:pt x="94" y="153"/>
                    </a:cubicBezTo>
                    <a:cubicBezTo>
                      <a:pt x="104" y="150"/>
                      <a:pt x="113" y="147"/>
                      <a:pt x="123" y="144"/>
                    </a:cubicBezTo>
                    <a:cubicBezTo>
                      <a:pt x="122" y="145"/>
                      <a:pt x="121" y="146"/>
                      <a:pt x="120" y="146"/>
                    </a:cubicBezTo>
                    <a:close/>
                    <a:moveTo>
                      <a:pt x="106" y="146"/>
                    </a:moveTo>
                    <a:cubicBezTo>
                      <a:pt x="103" y="147"/>
                      <a:pt x="99" y="148"/>
                      <a:pt x="96" y="148"/>
                    </a:cubicBezTo>
                    <a:cubicBezTo>
                      <a:pt x="94" y="149"/>
                      <a:pt x="93" y="149"/>
                      <a:pt x="91" y="149"/>
                    </a:cubicBezTo>
                    <a:cubicBezTo>
                      <a:pt x="90" y="150"/>
                      <a:pt x="83" y="151"/>
                      <a:pt x="88" y="150"/>
                    </a:cubicBezTo>
                    <a:cubicBezTo>
                      <a:pt x="102" y="145"/>
                      <a:pt x="116" y="141"/>
                      <a:pt x="130" y="136"/>
                    </a:cubicBezTo>
                    <a:cubicBezTo>
                      <a:pt x="128" y="138"/>
                      <a:pt x="126" y="141"/>
                      <a:pt x="124" y="143"/>
                    </a:cubicBezTo>
                    <a:cubicBezTo>
                      <a:pt x="118" y="144"/>
                      <a:pt x="112" y="145"/>
                      <a:pt x="106" y="146"/>
                    </a:cubicBezTo>
                    <a:close/>
                    <a:moveTo>
                      <a:pt x="132" y="135"/>
                    </a:moveTo>
                    <a:cubicBezTo>
                      <a:pt x="122" y="137"/>
                      <a:pt x="112" y="139"/>
                      <a:pt x="102" y="141"/>
                    </a:cubicBezTo>
                    <a:cubicBezTo>
                      <a:pt x="97" y="143"/>
                      <a:pt x="92" y="143"/>
                      <a:pt x="87" y="144"/>
                    </a:cubicBezTo>
                    <a:cubicBezTo>
                      <a:pt x="84" y="145"/>
                      <a:pt x="81" y="145"/>
                      <a:pt x="78" y="145"/>
                    </a:cubicBezTo>
                    <a:cubicBezTo>
                      <a:pt x="75" y="146"/>
                      <a:pt x="82" y="144"/>
                      <a:pt x="83" y="144"/>
                    </a:cubicBezTo>
                    <a:cubicBezTo>
                      <a:pt x="93" y="142"/>
                      <a:pt x="102" y="138"/>
                      <a:pt x="112" y="136"/>
                    </a:cubicBezTo>
                    <a:cubicBezTo>
                      <a:pt x="120" y="134"/>
                      <a:pt x="129" y="133"/>
                      <a:pt x="137" y="129"/>
                    </a:cubicBezTo>
                    <a:cubicBezTo>
                      <a:pt x="135" y="131"/>
                      <a:pt x="133" y="133"/>
                      <a:pt x="132" y="135"/>
                    </a:cubicBezTo>
                    <a:close/>
                    <a:moveTo>
                      <a:pt x="138" y="128"/>
                    </a:moveTo>
                    <a:cubicBezTo>
                      <a:pt x="138" y="128"/>
                      <a:pt x="138" y="128"/>
                      <a:pt x="138" y="128"/>
                    </a:cubicBezTo>
                    <a:cubicBezTo>
                      <a:pt x="126" y="131"/>
                      <a:pt x="114" y="133"/>
                      <a:pt x="102" y="136"/>
                    </a:cubicBezTo>
                    <a:cubicBezTo>
                      <a:pt x="95" y="137"/>
                      <a:pt x="89" y="139"/>
                      <a:pt x="82" y="140"/>
                    </a:cubicBezTo>
                    <a:cubicBezTo>
                      <a:pt x="79" y="140"/>
                      <a:pt x="75" y="141"/>
                      <a:pt x="71" y="141"/>
                    </a:cubicBezTo>
                    <a:cubicBezTo>
                      <a:pt x="70" y="141"/>
                      <a:pt x="66" y="142"/>
                      <a:pt x="71" y="141"/>
                    </a:cubicBezTo>
                    <a:cubicBezTo>
                      <a:pt x="72" y="140"/>
                      <a:pt x="73" y="140"/>
                      <a:pt x="74" y="140"/>
                    </a:cubicBezTo>
                    <a:cubicBezTo>
                      <a:pt x="87" y="137"/>
                      <a:pt x="99" y="134"/>
                      <a:pt x="111" y="130"/>
                    </a:cubicBezTo>
                    <a:cubicBezTo>
                      <a:pt x="122" y="128"/>
                      <a:pt x="134" y="126"/>
                      <a:pt x="144" y="121"/>
                    </a:cubicBezTo>
                    <a:cubicBezTo>
                      <a:pt x="142" y="123"/>
                      <a:pt x="140" y="126"/>
                      <a:pt x="138" y="128"/>
                    </a:cubicBezTo>
                    <a:close/>
                    <a:moveTo>
                      <a:pt x="145" y="120"/>
                    </a:moveTo>
                    <a:cubicBezTo>
                      <a:pt x="145" y="120"/>
                      <a:pt x="144" y="120"/>
                      <a:pt x="144" y="120"/>
                    </a:cubicBezTo>
                    <a:cubicBezTo>
                      <a:pt x="144" y="120"/>
                      <a:pt x="143" y="120"/>
                      <a:pt x="142" y="121"/>
                    </a:cubicBezTo>
                    <a:cubicBezTo>
                      <a:pt x="137" y="123"/>
                      <a:pt x="132" y="124"/>
                      <a:pt x="127" y="126"/>
                    </a:cubicBezTo>
                    <a:cubicBezTo>
                      <a:pt x="127" y="126"/>
                      <a:pt x="127" y="126"/>
                      <a:pt x="127" y="126"/>
                    </a:cubicBezTo>
                    <a:cubicBezTo>
                      <a:pt x="126" y="126"/>
                      <a:pt x="125" y="126"/>
                      <a:pt x="124" y="126"/>
                    </a:cubicBezTo>
                    <a:cubicBezTo>
                      <a:pt x="117" y="128"/>
                      <a:pt x="110" y="129"/>
                      <a:pt x="104" y="131"/>
                    </a:cubicBezTo>
                    <a:cubicBezTo>
                      <a:pt x="96" y="132"/>
                      <a:pt x="88" y="134"/>
                      <a:pt x="80" y="135"/>
                    </a:cubicBezTo>
                    <a:cubicBezTo>
                      <a:pt x="76" y="136"/>
                      <a:pt x="73" y="136"/>
                      <a:pt x="69" y="137"/>
                    </a:cubicBezTo>
                    <a:cubicBezTo>
                      <a:pt x="69" y="137"/>
                      <a:pt x="68" y="137"/>
                      <a:pt x="68" y="137"/>
                    </a:cubicBezTo>
                    <a:cubicBezTo>
                      <a:pt x="82" y="133"/>
                      <a:pt x="95" y="128"/>
                      <a:pt x="110" y="124"/>
                    </a:cubicBezTo>
                    <a:cubicBezTo>
                      <a:pt x="116" y="122"/>
                      <a:pt x="122" y="120"/>
                      <a:pt x="128" y="118"/>
                    </a:cubicBezTo>
                    <a:cubicBezTo>
                      <a:pt x="133" y="117"/>
                      <a:pt x="137" y="116"/>
                      <a:pt x="141" y="115"/>
                    </a:cubicBezTo>
                    <a:cubicBezTo>
                      <a:pt x="145" y="114"/>
                      <a:pt x="148" y="113"/>
                      <a:pt x="151" y="112"/>
                    </a:cubicBezTo>
                    <a:cubicBezTo>
                      <a:pt x="152" y="112"/>
                      <a:pt x="152" y="112"/>
                      <a:pt x="152" y="112"/>
                    </a:cubicBezTo>
                    <a:cubicBezTo>
                      <a:pt x="150" y="114"/>
                      <a:pt x="147" y="117"/>
                      <a:pt x="145" y="120"/>
                    </a:cubicBezTo>
                    <a:close/>
                    <a:moveTo>
                      <a:pt x="154" y="110"/>
                    </a:moveTo>
                    <a:cubicBezTo>
                      <a:pt x="149" y="112"/>
                      <a:pt x="144" y="113"/>
                      <a:pt x="139" y="114"/>
                    </a:cubicBezTo>
                    <a:cubicBezTo>
                      <a:pt x="137" y="115"/>
                      <a:pt x="136" y="115"/>
                      <a:pt x="134" y="116"/>
                    </a:cubicBezTo>
                    <a:cubicBezTo>
                      <a:pt x="132" y="116"/>
                      <a:pt x="130" y="117"/>
                      <a:pt x="128" y="117"/>
                    </a:cubicBezTo>
                    <a:cubicBezTo>
                      <a:pt x="120" y="120"/>
                      <a:pt x="112" y="122"/>
                      <a:pt x="103" y="124"/>
                    </a:cubicBezTo>
                    <a:cubicBezTo>
                      <a:pt x="94" y="126"/>
                      <a:pt x="85" y="128"/>
                      <a:pt x="77" y="130"/>
                    </a:cubicBezTo>
                    <a:cubicBezTo>
                      <a:pt x="73" y="131"/>
                      <a:pt x="69" y="132"/>
                      <a:pt x="64" y="133"/>
                    </a:cubicBezTo>
                    <a:cubicBezTo>
                      <a:pt x="62" y="133"/>
                      <a:pt x="60" y="134"/>
                      <a:pt x="58" y="134"/>
                    </a:cubicBezTo>
                    <a:cubicBezTo>
                      <a:pt x="53" y="135"/>
                      <a:pt x="60" y="134"/>
                      <a:pt x="61" y="133"/>
                    </a:cubicBezTo>
                    <a:cubicBezTo>
                      <a:pt x="78" y="128"/>
                      <a:pt x="95" y="124"/>
                      <a:pt x="113" y="119"/>
                    </a:cubicBezTo>
                    <a:cubicBezTo>
                      <a:pt x="121" y="116"/>
                      <a:pt x="130" y="114"/>
                      <a:pt x="139" y="111"/>
                    </a:cubicBezTo>
                    <a:cubicBezTo>
                      <a:pt x="145" y="109"/>
                      <a:pt x="152" y="107"/>
                      <a:pt x="158" y="104"/>
                    </a:cubicBezTo>
                    <a:cubicBezTo>
                      <a:pt x="159" y="104"/>
                      <a:pt x="159" y="104"/>
                      <a:pt x="159" y="104"/>
                    </a:cubicBezTo>
                    <a:cubicBezTo>
                      <a:pt x="157" y="106"/>
                      <a:pt x="156" y="108"/>
                      <a:pt x="154" y="110"/>
                    </a:cubicBezTo>
                    <a:close/>
                    <a:moveTo>
                      <a:pt x="75" y="131"/>
                    </a:moveTo>
                    <a:cubicBezTo>
                      <a:pt x="83" y="129"/>
                      <a:pt x="92" y="127"/>
                      <a:pt x="100" y="125"/>
                    </a:cubicBezTo>
                    <a:cubicBezTo>
                      <a:pt x="105" y="124"/>
                      <a:pt x="111" y="123"/>
                      <a:pt x="116" y="121"/>
                    </a:cubicBezTo>
                    <a:cubicBezTo>
                      <a:pt x="114" y="122"/>
                      <a:pt x="112" y="123"/>
                      <a:pt x="109" y="123"/>
                    </a:cubicBezTo>
                    <a:cubicBezTo>
                      <a:pt x="101" y="126"/>
                      <a:pt x="93" y="128"/>
                      <a:pt x="85" y="131"/>
                    </a:cubicBezTo>
                    <a:cubicBezTo>
                      <a:pt x="77" y="133"/>
                      <a:pt x="70" y="135"/>
                      <a:pt x="63" y="138"/>
                    </a:cubicBezTo>
                    <a:cubicBezTo>
                      <a:pt x="63" y="138"/>
                      <a:pt x="62" y="138"/>
                      <a:pt x="62" y="138"/>
                    </a:cubicBezTo>
                    <a:cubicBezTo>
                      <a:pt x="62" y="138"/>
                      <a:pt x="62" y="138"/>
                      <a:pt x="61" y="138"/>
                    </a:cubicBezTo>
                    <a:cubicBezTo>
                      <a:pt x="61" y="138"/>
                      <a:pt x="61" y="138"/>
                      <a:pt x="60" y="138"/>
                    </a:cubicBezTo>
                    <a:cubicBezTo>
                      <a:pt x="59" y="137"/>
                      <a:pt x="57" y="136"/>
                      <a:pt x="55" y="135"/>
                    </a:cubicBezTo>
                    <a:cubicBezTo>
                      <a:pt x="62" y="134"/>
                      <a:pt x="69" y="133"/>
                      <a:pt x="75" y="131"/>
                    </a:cubicBezTo>
                    <a:close/>
                    <a:moveTo>
                      <a:pt x="104" y="131"/>
                    </a:moveTo>
                    <a:cubicBezTo>
                      <a:pt x="106" y="131"/>
                      <a:pt x="108" y="131"/>
                      <a:pt x="109" y="130"/>
                    </a:cubicBezTo>
                    <a:cubicBezTo>
                      <a:pt x="108" y="131"/>
                      <a:pt x="106" y="131"/>
                      <a:pt x="104" y="132"/>
                    </a:cubicBezTo>
                    <a:cubicBezTo>
                      <a:pt x="97" y="134"/>
                      <a:pt x="90" y="135"/>
                      <a:pt x="82" y="137"/>
                    </a:cubicBezTo>
                    <a:cubicBezTo>
                      <a:pt x="80" y="138"/>
                      <a:pt x="77" y="139"/>
                      <a:pt x="74" y="139"/>
                    </a:cubicBezTo>
                    <a:cubicBezTo>
                      <a:pt x="72" y="140"/>
                      <a:pt x="70" y="140"/>
                      <a:pt x="68" y="141"/>
                    </a:cubicBezTo>
                    <a:cubicBezTo>
                      <a:pt x="66" y="141"/>
                      <a:pt x="64" y="140"/>
                      <a:pt x="63" y="139"/>
                    </a:cubicBezTo>
                    <a:cubicBezTo>
                      <a:pt x="76" y="136"/>
                      <a:pt x="90" y="134"/>
                      <a:pt x="104" y="131"/>
                    </a:cubicBezTo>
                    <a:close/>
                    <a:moveTo>
                      <a:pt x="102" y="137"/>
                    </a:moveTo>
                    <a:cubicBezTo>
                      <a:pt x="113" y="134"/>
                      <a:pt x="124" y="132"/>
                      <a:pt x="135" y="129"/>
                    </a:cubicBezTo>
                    <a:cubicBezTo>
                      <a:pt x="133" y="130"/>
                      <a:pt x="131" y="130"/>
                      <a:pt x="130" y="131"/>
                    </a:cubicBezTo>
                    <a:cubicBezTo>
                      <a:pt x="127" y="132"/>
                      <a:pt x="125" y="132"/>
                      <a:pt x="123" y="133"/>
                    </a:cubicBezTo>
                    <a:cubicBezTo>
                      <a:pt x="117" y="134"/>
                      <a:pt x="112" y="135"/>
                      <a:pt x="107" y="136"/>
                    </a:cubicBezTo>
                    <a:cubicBezTo>
                      <a:pt x="101" y="137"/>
                      <a:pt x="96" y="139"/>
                      <a:pt x="90" y="141"/>
                    </a:cubicBezTo>
                    <a:cubicBezTo>
                      <a:pt x="85" y="143"/>
                      <a:pt x="80" y="143"/>
                      <a:pt x="76" y="145"/>
                    </a:cubicBezTo>
                    <a:cubicBezTo>
                      <a:pt x="74" y="144"/>
                      <a:pt x="71" y="143"/>
                      <a:pt x="69" y="142"/>
                    </a:cubicBezTo>
                    <a:cubicBezTo>
                      <a:pt x="80" y="141"/>
                      <a:pt x="91" y="139"/>
                      <a:pt x="102" y="137"/>
                    </a:cubicBezTo>
                    <a:close/>
                    <a:moveTo>
                      <a:pt x="99" y="143"/>
                    </a:moveTo>
                    <a:cubicBezTo>
                      <a:pt x="108" y="141"/>
                      <a:pt x="117" y="139"/>
                      <a:pt x="126" y="137"/>
                    </a:cubicBezTo>
                    <a:cubicBezTo>
                      <a:pt x="127" y="136"/>
                      <a:pt x="127" y="136"/>
                      <a:pt x="128" y="136"/>
                    </a:cubicBezTo>
                    <a:cubicBezTo>
                      <a:pt x="127" y="137"/>
                      <a:pt x="126" y="137"/>
                      <a:pt x="125" y="137"/>
                    </a:cubicBezTo>
                    <a:cubicBezTo>
                      <a:pt x="120" y="139"/>
                      <a:pt x="116" y="141"/>
                      <a:pt x="111" y="142"/>
                    </a:cubicBezTo>
                    <a:cubicBezTo>
                      <a:pt x="107" y="144"/>
                      <a:pt x="102" y="145"/>
                      <a:pt x="97" y="146"/>
                    </a:cubicBezTo>
                    <a:cubicBezTo>
                      <a:pt x="93" y="148"/>
                      <a:pt x="89" y="148"/>
                      <a:pt x="85" y="150"/>
                    </a:cubicBezTo>
                    <a:cubicBezTo>
                      <a:pt x="82" y="149"/>
                      <a:pt x="80" y="147"/>
                      <a:pt x="77" y="146"/>
                    </a:cubicBezTo>
                    <a:cubicBezTo>
                      <a:pt x="84" y="146"/>
                      <a:pt x="92" y="144"/>
                      <a:pt x="99" y="143"/>
                    </a:cubicBezTo>
                    <a:close/>
                    <a:moveTo>
                      <a:pt x="101" y="148"/>
                    </a:moveTo>
                    <a:cubicBezTo>
                      <a:pt x="106" y="147"/>
                      <a:pt x="111" y="146"/>
                      <a:pt x="116" y="145"/>
                    </a:cubicBezTo>
                    <a:cubicBezTo>
                      <a:pt x="115" y="146"/>
                      <a:pt x="113" y="146"/>
                      <a:pt x="112" y="146"/>
                    </a:cubicBezTo>
                    <a:cubicBezTo>
                      <a:pt x="105" y="148"/>
                      <a:pt x="98" y="151"/>
                      <a:pt x="91" y="153"/>
                    </a:cubicBezTo>
                    <a:cubicBezTo>
                      <a:pt x="91" y="153"/>
                      <a:pt x="91" y="153"/>
                      <a:pt x="91" y="153"/>
                    </a:cubicBezTo>
                    <a:cubicBezTo>
                      <a:pt x="90" y="152"/>
                      <a:pt x="88" y="152"/>
                      <a:pt x="87" y="151"/>
                    </a:cubicBezTo>
                    <a:cubicBezTo>
                      <a:pt x="92" y="151"/>
                      <a:pt x="97" y="149"/>
                      <a:pt x="101" y="148"/>
                    </a:cubicBezTo>
                    <a:close/>
                    <a:moveTo>
                      <a:pt x="103" y="151"/>
                    </a:moveTo>
                    <a:cubicBezTo>
                      <a:pt x="108" y="150"/>
                      <a:pt x="113" y="149"/>
                      <a:pt x="118" y="148"/>
                    </a:cubicBezTo>
                    <a:cubicBezTo>
                      <a:pt x="122" y="147"/>
                      <a:pt x="115" y="149"/>
                      <a:pt x="115" y="149"/>
                    </a:cubicBezTo>
                    <a:cubicBezTo>
                      <a:pt x="112" y="150"/>
                      <a:pt x="110" y="151"/>
                      <a:pt x="107" y="152"/>
                    </a:cubicBezTo>
                    <a:cubicBezTo>
                      <a:pt x="104" y="153"/>
                      <a:pt x="100" y="154"/>
                      <a:pt x="97" y="156"/>
                    </a:cubicBezTo>
                    <a:cubicBezTo>
                      <a:pt x="97" y="156"/>
                      <a:pt x="97" y="156"/>
                      <a:pt x="97" y="156"/>
                    </a:cubicBezTo>
                    <a:cubicBezTo>
                      <a:pt x="95" y="155"/>
                      <a:pt x="94" y="155"/>
                      <a:pt x="93" y="154"/>
                    </a:cubicBezTo>
                    <a:cubicBezTo>
                      <a:pt x="96" y="154"/>
                      <a:pt x="100" y="152"/>
                      <a:pt x="103" y="151"/>
                    </a:cubicBezTo>
                    <a:close/>
                    <a:moveTo>
                      <a:pt x="104" y="156"/>
                    </a:moveTo>
                    <a:cubicBezTo>
                      <a:pt x="106" y="155"/>
                      <a:pt x="107" y="155"/>
                      <a:pt x="109" y="154"/>
                    </a:cubicBezTo>
                    <a:cubicBezTo>
                      <a:pt x="109" y="154"/>
                      <a:pt x="115" y="153"/>
                      <a:pt x="112" y="154"/>
                    </a:cubicBezTo>
                    <a:cubicBezTo>
                      <a:pt x="109" y="155"/>
                      <a:pt x="105" y="155"/>
                      <a:pt x="102" y="158"/>
                    </a:cubicBezTo>
                    <a:cubicBezTo>
                      <a:pt x="102" y="159"/>
                      <a:pt x="102" y="159"/>
                      <a:pt x="102" y="159"/>
                    </a:cubicBezTo>
                    <a:cubicBezTo>
                      <a:pt x="101" y="158"/>
                      <a:pt x="99" y="157"/>
                      <a:pt x="98" y="156"/>
                    </a:cubicBezTo>
                    <a:cubicBezTo>
                      <a:pt x="100" y="157"/>
                      <a:pt x="102" y="156"/>
                      <a:pt x="104" y="156"/>
                    </a:cubicBezTo>
                    <a:close/>
                    <a:moveTo>
                      <a:pt x="103" y="159"/>
                    </a:moveTo>
                    <a:cubicBezTo>
                      <a:pt x="103" y="159"/>
                      <a:pt x="107" y="159"/>
                      <a:pt x="107" y="160"/>
                    </a:cubicBezTo>
                    <a:cubicBezTo>
                      <a:pt x="107" y="160"/>
                      <a:pt x="106" y="161"/>
                      <a:pt x="106" y="161"/>
                    </a:cubicBezTo>
                    <a:cubicBezTo>
                      <a:pt x="105" y="160"/>
                      <a:pt x="104" y="160"/>
                      <a:pt x="103" y="159"/>
                    </a:cubicBezTo>
                    <a:cubicBezTo>
                      <a:pt x="103" y="159"/>
                      <a:pt x="103" y="159"/>
                      <a:pt x="103" y="159"/>
                    </a:cubicBezTo>
                    <a:close/>
                    <a:moveTo>
                      <a:pt x="161" y="103"/>
                    </a:moveTo>
                    <a:cubicBezTo>
                      <a:pt x="141" y="111"/>
                      <a:pt x="119" y="114"/>
                      <a:pt x="99" y="118"/>
                    </a:cubicBezTo>
                    <a:cubicBezTo>
                      <a:pt x="91" y="120"/>
                      <a:pt x="83" y="122"/>
                      <a:pt x="74" y="123"/>
                    </a:cubicBezTo>
                    <a:cubicBezTo>
                      <a:pt x="79" y="122"/>
                      <a:pt x="83" y="121"/>
                      <a:pt x="88" y="119"/>
                    </a:cubicBezTo>
                    <a:cubicBezTo>
                      <a:pt x="102" y="115"/>
                      <a:pt x="117" y="110"/>
                      <a:pt x="132" y="107"/>
                    </a:cubicBezTo>
                    <a:cubicBezTo>
                      <a:pt x="138" y="105"/>
                      <a:pt x="145" y="103"/>
                      <a:pt x="152" y="101"/>
                    </a:cubicBezTo>
                    <a:cubicBezTo>
                      <a:pt x="155" y="100"/>
                      <a:pt x="158" y="99"/>
                      <a:pt x="161" y="98"/>
                    </a:cubicBezTo>
                    <a:cubicBezTo>
                      <a:pt x="162" y="98"/>
                      <a:pt x="163" y="97"/>
                      <a:pt x="164" y="97"/>
                    </a:cubicBezTo>
                    <a:cubicBezTo>
                      <a:pt x="165" y="97"/>
                      <a:pt x="165" y="97"/>
                      <a:pt x="165" y="97"/>
                    </a:cubicBezTo>
                    <a:cubicBezTo>
                      <a:pt x="166" y="97"/>
                      <a:pt x="166" y="97"/>
                      <a:pt x="166" y="97"/>
                    </a:cubicBezTo>
                    <a:cubicBezTo>
                      <a:pt x="164" y="99"/>
                      <a:pt x="162" y="101"/>
                      <a:pt x="161" y="103"/>
                    </a:cubicBezTo>
                    <a:close/>
                    <a:moveTo>
                      <a:pt x="167" y="96"/>
                    </a:moveTo>
                    <a:cubicBezTo>
                      <a:pt x="167" y="96"/>
                      <a:pt x="167" y="96"/>
                      <a:pt x="167" y="96"/>
                    </a:cubicBezTo>
                    <a:cubicBezTo>
                      <a:pt x="165" y="96"/>
                      <a:pt x="163" y="97"/>
                      <a:pt x="161" y="97"/>
                    </a:cubicBezTo>
                    <a:cubicBezTo>
                      <a:pt x="160" y="98"/>
                      <a:pt x="159" y="98"/>
                      <a:pt x="158" y="98"/>
                    </a:cubicBezTo>
                    <a:cubicBezTo>
                      <a:pt x="143" y="102"/>
                      <a:pt x="128" y="104"/>
                      <a:pt x="113" y="107"/>
                    </a:cubicBezTo>
                    <a:cubicBezTo>
                      <a:pt x="98" y="111"/>
                      <a:pt x="83" y="116"/>
                      <a:pt x="69" y="120"/>
                    </a:cubicBezTo>
                    <a:cubicBezTo>
                      <a:pt x="64" y="122"/>
                      <a:pt x="59" y="122"/>
                      <a:pt x="54" y="123"/>
                    </a:cubicBezTo>
                    <a:cubicBezTo>
                      <a:pt x="68" y="119"/>
                      <a:pt x="83" y="115"/>
                      <a:pt x="97" y="110"/>
                    </a:cubicBezTo>
                    <a:cubicBezTo>
                      <a:pt x="112" y="106"/>
                      <a:pt x="127" y="104"/>
                      <a:pt x="142" y="100"/>
                    </a:cubicBezTo>
                    <a:cubicBezTo>
                      <a:pt x="150" y="98"/>
                      <a:pt x="159" y="96"/>
                      <a:pt x="167" y="93"/>
                    </a:cubicBezTo>
                    <a:cubicBezTo>
                      <a:pt x="168" y="94"/>
                      <a:pt x="169" y="93"/>
                      <a:pt x="169" y="93"/>
                    </a:cubicBezTo>
                    <a:cubicBezTo>
                      <a:pt x="169" y="93"/>
                      <a:pt x="169" y="93"/>
                      <a:pt x="169" y="93"/>
                    </a:cubicBezTo>
                    <a:cubicBezTo>
                      <a:pt x="169" y="94"/>
                      <a:pt x="168" y="95"/>
                      <a:pt x="167" y="96"/>
                    </a:cubicBezTo>
                    <a:close/>
                    <a:moveTo>
                      <a:pt x="170" y="92"/>
                    </a:moveTo>
                    <a:cubicBezTo>
                      <a:pt x="170" y="92"/>
                      <a:pt x="170" y="92"/>
                      <a:pt x="170" y="92"/>
                    </a:cubicBezTo>
                    <a:cubicBezTo>
                      <a:pt x="156" y="96"/>
                      <a:pt x="141" y="99"/>
                      <a:pt x="126" y="102"/>
                    </a:cubicBezTo>
                    <a:cubicBezTo>
                      <a:pt x="111" y="104"/>
                      <a:pt x="96" y="108"/>
                      <a:pt x="81" y="112"/>
                    </a:cubicBezTo>
                    <a:cubicBezTo>
                      <a:pt x="67" y="116"/>
                      <a:pt x="52" y="120"/>
                      <a:pt x="37" y="123"/>
                    </a:cubicBezTo>
                    <a:cubicBezTo>
                      <a:pt x="37" y="123"/>
                      <a:pt x="36" y="123"/>
                      <a:pt x="36" y="123"/>
                    </a:cubicBezTo>
                    <a:cubicBezTo>
                      <a:pt x="35" y="123"/>
                      <a:pt x="35" y="123"/>
                      <a:pt x="35" y="123"/>
                    </a:cubicBezTo>
                    <a:cubicBezTo>
                      <a:pt x="36" y="123"/>
                      <a:pt x="37" y="123"/>
                      <a:pt x="37" y="123"/>
                    </a:cubicBezTo>
                    <a:cubicBezTo>
                      <a:pt x="41" y="122"/>
                      <a:pt x="44" y="120"/>
                      <a:pt x="48" y="119"/>
                    </a:cubicBezTo>
                    <a:cubicBezTo>
                      <a:pt x="55" y="117"/>
                      <a:pt x="63" y="115"/>
                      <a:pt x="71" y="113"/>
                    </a:cubicBezTo>
                    <a:cubicBezTo>
                      <a:pt x="86" y="109"/>
                      <a:pt x="100" y="105"/>
                      <a:pt x="115" y="102"/>
                    </a:cubicBezTo>
                    <a:cubicBezTo>
                      <a:pt x="131" y="98"/>
                      <a:pt x="146" y="95"/>
                      <a:pt x="161" y="91"/>
                    </a:cubicBezTo>
                    <a:cubicBezTo>
                      <a:pt x="164" y="90"/>
                      <a:pt x="167" y="88"/>
                      <a:pt x="171" y="87"/>
                    </a:cubicBezTo>
                    <a:cubicBezTo>
                      <a:pt x="171" y="87"/>
                      <a:pt x="171" y="87"/>
                      <a:pt x="171" y="87"/>
                    </a:cubicBezTo>
                    <a:cubicBezTo>
                      <a:pt x="173" y="86"/>
                      <a:pt x="175" y="86"/>
                      <a:pt x="176" y="85"/>
                    </a:cubicBezTo>
                    <a:cubicBezTo>
                      <a:pt x="174" y="88"/>
                      <a:pt x="172" y="90"/>
                      <a:pt x="170" y="92"/>
                    </a:cubicBezTo>
                    <a:close/>
                    <a:moveTo>
                      <a:pt x="107" y="102"/>
                    </a:moveTo>
                    <a:cubicBezTo>
                      <a:pt x="118" y="100"/>
                      <a:pt x="128" y="97"/>
                      <a:pt x="139" y="95"/>
                    </a:cubicBezTo>
                    <a:cubicBezTo>
                      <a:pt x="143" y="94"/>
                      <a:pt x="148" y="93"/>
                      <a:pt x="153" y="92"/>
                    </a:cubicBezTo>
                    <a:cubicBezTo>
                      <a:pt x="149" y="93"/>
                      <a:pt x="146" y="94"/>
                      <a:pt x="142" y="95"/>
                    </a:cubicBezTo>
                    <a:cubicBezTo>
                      <a:pt x="131" y="98"/>
                      <a:pt x="119" y="100"/>
                      <a:pt x="107" y="102"/>
                    </a:cubicBezTo>
                    <a:close/>
                    <a:moveTo>
                      <a:pt x="177" y="84"/>
                    </a:moveTo>
                    <a:cubicBezTo>
                      <a:pt x="177" y="84"/>
                      <a:pt x="177" y="84"/>
                      <a:pt x="177" y="84"/>
                    </a:cubicBezTo>
                    <a:cubicBezTo>
                      <a:pt x="176" y="85"/>
                      <a:pt x="174" y="85"/>
                      <a:pt x="173" y="86"/>
                    </a:cubicBezTo>
                    <a:cubicBezTo>
                      <a:pt x="172" y="86"/>
                      <a:pt x="172" y="86"/>
                      <a:pt x="172" y="86"/>
                    </a:cubicBezTo>
                    <a:cubicBezTo>
                      <a:pt x="164" y="88"/>
                      <a:pt x="157" y="91"/>
                      <a:pt x="149" y="92"/>
                    </a:cubicBezTo>
                    <a:cubicBezTo>
                      <a:pt x="134" y="96"/>
                      <a:pt x="119" y="99"/>
                      <a:pt x="104" y="103"/>
                    </a:cubicBezTo>
                    <a:cubicBezTo>
                      <a:pt x="94" y="105"/>
                      <a:pt x="85" y="107"/>
                      <a:pt x="75" y="110"/>
                    </a:cubicBezTo>
                    <a:cubicBezTo>
                      <a:pt x="65" y="113"/>
                      <a:pt x="55" y="115"/>
                      <a:pt x="45" y="117"/>
                    </a:cubicBezTo>
                    <a:cubicBezTo>
                      <a:pt x="41" y="118"/>
                      <a:pt x="36" y="119"/>
                      <a:pt x="31" y="120"/>
                    </a:cubicBezTo>
                    <a:cubicBezTo>
                      <a:pt x="30" y="120"/>
                      <a:pt x="23" y="122"/>
                      <a:pt x="28" y="120"/>
                    </a:cubicBezTo>
                    <a:cubicBezTo>
                      <a:pt x="30" y="119"/>
                      <a:pt x="32" y="118"/>
                      <a:pt x="35" y="118"/>
                    </a:cubicBezTo>
                    <a:cubicBezTo>
                      <a:pt x="45" y="115"/>
                      <a:pt x="55" y="112"/>
                      <a:pt x="65" y="109"/>
                    </a:cubicBezTo>
                    <a:cubicBezTo>
                      <a:pt x="85" y="104"/>
                      <a:pt x="105" y="99"/>
                      <a:pt x="125" y="95"/>
                    </a:cubicBezTo>
                    <a:cubicBezTo>
                      <a:pt x="136" y="92"/>
                      <a:pt x="146" y="90"/>
                      <a:pt x="156" y="87"/>
                    </a:cubicBezTo>
                    <a:cubicBezTo>
                      <a:pt x="166" y="84"/>
                      <a:pt x="175" y="80"/>
                      <a:pt x="184" y="77"/>
                    </a:cubicBezTo>
                    <a:cubicBezTo>
                      <a:pt x="182" y="80"/>
                      <a:pt x="179" y="82"/>
                      <a:pt x="177" y="84"/>
                    </a:cubicBezTo>
                    <a:close/>
                    <a:moveTo>
                      <a:pt x="61" y="105"/>
                    </a:moveTo>
                    <a:cubicBezTo>
                      <a:pt x="54" y="107"/>
                      <a:pt x="47" y="109"/>
                      <a:pt x="40" y="111"/>
                    </a:cubicBezTo>
                    <a:cubicBezTo>
                      <a:pt x="33" y="113"/>
                      <a:pt x="26" y="113"/>
                      <a:pt x="19" y="116"/>
                    </a:cubicBezTo>
                    <a:cubicBezTo>
                      <a:pt x="19" y="117"/>
                      <a:pt x="18" y="117"/>
                      <a:pt x="18" y="117"/>
                    </a:cubicBezTo>
                    <a:cubicBezTo>
                      <a:pt x="16" y="116"/>
                      <a:pt x="14" y="115"/>
                      <a:pt x="12" y="114"/>
                    </a:cubicBezTo>
                    <a:cubicBezTo>
                      <a:pt x="18" y="113"/>
                      <a:pt x="23" y="111"/>
                      <a:pt x="28" y="110"/>
                    </a:cubicBezTo>
                    <a:cubicBezTo>
                      <a:pt x="36" y="107"/>
                      <a:pt x="43" y="105"/>
                      <a:pt x="51" y="103"/>
                    </a:cubicBezTo>
                    <a:cubicBezTo>
                      <a:pt x="65" y="101"/>
                      <a:pt x="79" y="98"/>
                      <a:pt x="93" y="96"/>
                    </a:cubicBezTo>
                    <a:cubicBezTo>
                      <a:pt x="82" y="99"/>
                      <a:pt x="71" y="102"/>
                      <a:pt x="61" y="105"/>
                    </a:cubicBezTo>
                    <a:close/>
                    <a:moveTo>
                      <a:pt x="58" y="139"/>
                    </a:moveTo>
                    <a:cubicBezTo>
                      <a:pt x="68" y="144"/>
                      <a:pt x="78" y="149"/>
                      <a:pt x="88" y="154"/>
                    </a:cubicBezTo>
                    <a:cubicBezTo>
                      <a:pt x="93" y="157"/>
                      <a:pt x="100" y="159"/>
                      <a:pt x="104" y="163"/>
                    </a:cubicBezTo>
                    <a:cubicBezTo>
                      <a:pt x="104" y="164"/>
                      <a:pt x="104" y="164"/>
                      <a:pt x="104" y="165"/>
                    </a:cubicBezTo>
                    <a:cubicBezTo>
                      <a:pt x="98" y="163"/>
                      <a:pt x="92" y="159"/>
                      <a:pt x="87" y="157"/>
                    </a:cubicBezTo>
                    <a:cubicBezTo>
                      <a:pt x="77" y="152"/>
                      <a:pt x="67" y="147"/>
                      <a:pt x="57" y="142"/>
                    </a:cubicBezTo>
                    <a:cubicBezTo>
                      <a:pt x="51" y="139"/>
                      <a:pt x="44" y="136"/>
                      <a:pt x="38" y="133"/>
                    </a:cubicBezTo>
                    <a:cubicBezTo>
                      <a:pt x="29" y="128"/>
                      <a:pt x="20" y="122"/>
                      <a:pt x="10" y="118"/>
                    </a:cubicBezTo>
                    <a:cubicBezTo>
                      <a:pt x="10" y="118"/>
                      <a:pt x="10" y="118"/>
                      <a:pt x="10" y="118"/>
                    </a:cubicBezTo>
                    <a:cubicBezTo>
                      <a:pt x="10" y="117"/>
                      <a:pt x="11" y="117"/>
                      <a:pt x="11" y="116"/>
                    </a:cubicBezTo>
                    <a:cubicBezTo>
                      <a:pt x="26" y="124"/>
                      <a:pt x="42" y="131"/>
                      <a:pt x="58" y="139"/>
                    </a:cubicBezTo>
                    <a:close/>
                    <a:moveTo>
                      <a:pt x="198" y="61"/>
                    </a:moveTo>
                    <a:cubicBezTo>
                      <a:pt x="198" y="62"/>
                      <a:pt x="198" y="62"/>
                      <a:pt x="197" y="62"/>
                    </a:cubicBezTo>
                    <a:cubicBezTo>
                      <a:pt x="183" y="65"/>
                      <a:pt x="168" y="68"/>
                      <a:pt x="153" y="71"/>
                    </a:cubicBezTo>
                    <a:cubicBezTo>
                      <a:pt x="137" y="74"/>
                      <a:pt x="122" y="77"/>
                      <a:pt x="107" y="80"/>
                    </a:cubicBezTo>
                    <a:cubicBezTo>
                      <a:pt x="92" y="84"/>
                      <a:pt x="76" y="88"/>
                      <a:pt x="61" y="92"/>
                    </a:cubicBezTo>
                    <a:cubicBezTo>
                      <a:pt x="54" y="94"/>
                      <a:pt x="47" y="96"/>
                      <a:pt x="40" y="98"/>
                    </a:cubicBezTo>
                    <a:cubicBezTo>
                      <a:pt x="37" y="99"/>
                      <a:pt x="34" y="100"/>
                      <a:pt x="32" y="101"/>
                    </a:cubicBezTo>
                    <a:cubicBezTo>
                      <a:pt x="41" y="97"/>
                      <a:pt x="51" y="94"/>
                      <a:pt x="61" y="91"/>
                    </a:cubicBezTo>
                    <a:cubicBezTo>
                      <a:pt x="75" y="87"/>
                      <a:pt x="90" y="83"/>
                      <a:pt x="105" y="79"/>
                    </a:cubicBezTo>
                    <a:cubicBezTo>
                      <a:pt x="120" y="75"/>
                      <a:pt x="135" y="72"/>
                      <a:pt x="150" y="69"/>
                    </a:cubicBezTo>
                    <a:cubicBezTo>
                      <a:pt x="164" y="66"/>
                      <a:pt x="178" y="64"/>
                      <a:pt x="192" y="61"/>
                    </a:cubicBezTo>
                    <a:cubicBezTo>
                      <a:pt x="195" y="60"/>
                      <a:pt x="199" y="59"/>
                      <a:pt x="202" y="57"/>
                    </a:cubicBezTo>
                    <a:cubicBezTo>
                      <a:pt x="201" y="59"/>
                      <a:pt x="199" y="60"/>
                      <a:pt x="198" y="61"/>
                    </a:cubicBezTo>
                    <a:close/>
                    <a:moveTo>
                      <a:pt x="190" y="70"/>
                    </a:moveTo>
                    <a:cubicBezTo>
                      <a:pt x="178" y="74"/>
                      <a:pt x="166" y="77"/>
                      <a:pt x="154" y="81"/>
                    </a:cubicBezTo>
                    <a:cubicBezTo>
                      <a:pt x="152" y="81"/>
                      <a:pt x="150" y="82"/>
                      <a:pt x="148" y="82"/>
                    </a:cubicBezTo>
                    <a:cubicBezTo>
                      <a:pt x="136" y="85"/>
                      <a:pt x="124" y="88"/>
                      <a:pt x="112" y="91"/>
                    </a:cubicBezTo>
                    <a:cubicBezTo>
                      <a:pt x="108" y="92"/>
                      <a:pt x="104" y="93"/>
                      <a:pt x="100" y="93"/>
                    </a:cubicBezTo>
                    <a:cubicBezTo>
                      <a:pt x="85" y="97"/>
                      <a:pt x="70" y="99"/>
                      <a:pt x="54" y="102"/>
                    </a:cubicBezTo>
                    <a:cubicBezTo>
                      <a:pt x="47" y="103"/>
                      <a:pt x="40" y="105"/>
                      <a:pt x="33" y="107"/>
                    </a:cubicBezTo>
                    <a:cubicBezTo>
                      <a:pt x="30" y="108"/>
                      <a:pt x="26" y="109"/>
                      <a:pt x="23" y="111"/>
                    </a:cubicBezTo>
                    <a:cubicBezTo>
                      <a:pt x="21" y="111"/>
                      <a:pt x="20" y="112"/>
                      <a:pt x="18" y="112"/>
                    </a:cubicBezTo>
                    <a:cubicBezTo>
                      <a:pt x="16" y="113"/>
                      <a:pt x="13" y="112"/>
                      <a:pt x="12" y="113"/>
                    </a:cubicBezTo>
                    <a:cubicBezTo>
                      <a:pt x="18" y="110"/>
                      <a:pt x="25" y="108"/>
                      <a:pt x="32" y="106"/>
                    </a:cubicBezTo>
                    <a:cubicBezTo>
                      <a:pt x="39" y="103"/>
                      <a:pt x="47" y="101"/>
                      <a:pt x="55" y="99"/>
                    </a:cubicBezTo>
                    <a:cubicBezTo>
                      <a:pt x="70" y="95"/>
                      <a:pt x="86" y="91"/>
                      <a:pt x="101" y="87"/>
                    </a:cubicBezTo>
                    <a:cubicBezTo>
                      <a:pt x="130" y="80"/>
                      <a:pt x="160" y="74"/>
                      <a:pt x="190" y="66"/>
                    </a:cubicBezTo>
                    <a:cubicBezTo>
                      <a:pt x="192" y="65"/>
                      <a:pt x="194" y="64"/>
                      <a:pt x="196" y="63"/>
                    </a:cubicBezTo>
                    <a:cubicBezTo>
                      <a:pt x="194" y="66"/>
                      <a:pt x="192" y="68"/>
                      <a:pt x="190" y="70"/>
                    </a:cubicBezTo>
                    <a:close/>
                    <a:moveTo>
                      <a:pt x="9" y="121"/>
                    </a:moveTo>
                    <a:cubicBezTo>
                      <a:pt x="9" y="121"/>
                      <a:pt x="9" y="121"/>
                      <a:pt x="9" y="121"/>
                    </a:cubicBezTo>
                    <a:cubicBezTo>
                      <a:pt x="19" y="124"/>
                      <a:pt x="28" y="130"/>
                      <a:pt x="37" y="135"/>
                    </a:cubicBezTo>
                    <a:cubicBezTo>
                      <a:pt x="44" y="139"/>
                      <a:pt x="50" y="141"/>
                      <a:pt x="57" y="145"/>
                    </a:cubicBezTo>
                    <a:cubicBezTo>
                      <a:pt x="67" y="149"/>
                      <a:pt x="76" y="154"/>
                      <a:pt x="86" y="159"/>
                    </a:cubicBezTo>
                    <a:cubicBezTo>
                      <a:pt x="92" y="162"/>
                      <a:pt x="97" y="165"/>
                      <a:pt x="103" y="167"/>
                    </a:cubicBezTo>
                    <a:cubicBezTo>
                      <a:pt x="103" y="168"/>
                      <a:pt x="102" y="169"/>
                      <a:pt x="102" y="170"/>
                    </a:cubicBezTo>
                    <a:cubicBezTo>
                      <a:pt x="86" y="162"/>
                      <a:pt x="69" y="155"/>
                      <a:pt x="53" y="147"/>
                    </a:cubicBezTo>
                    <a:cubicBezTo>
                      <a:pt x="38" y="140"/>
                      <a:pt x="22" y="133"/>
                      <a:pt x="8" y="124"/>
                    </a:cubicBezTo>
                    <a:cubicBezTo>
                      <a:pt x="8" y="123"/>
                      <a:pt x="9" y="122"/>
                      <a:pt x="9" y="121"/>
                    </a:cubicBezTo>
                    <a:close/>
                    <a:moveTo>
                      <a:pt x="106" y="167"/>
                    </a:moveTo>
                    <a:cubicBezTo>
                      <a:pt x="106" y="167"/>
                      <a:pt x="106" y="167"/>
                      <a:pt x="106" y="167"/>
                    </a:cubicBezTo>
                    <a:cubicBezTo>
                      <a:pt x="111" y="162"/>
                      <a:pt x="115" y="157"/>
                      <a:pt x="120" y="152"/>
                    </a:cubicBezTo>
                    <a:cubicBezTo>
                      <a:pt x="130" y="142"/>
                      <a:pt x="140" y="131"/>
                      <a:pt x="150" y="121"/>
                    </a:cubicBezTo>
                    <a:cubicBezTo>
                      <a:pt x="169" y="100"/>
                      <a:pt x="189" y="80"/>
                      <a:pt x="208" y="59"/>
                    </a:cubicBezTo>
                    <a:cubicBezTo>
                      <a:pt x="210" y="57"/>
                      <a:pt x="211" y="56"/>
                      <a:pt x="213" y="54"/>
                    </a:cubicBezTo>
                    <a:cubicBezTo>
                      <a:pt x="213" y="55"/>
                      <a:pt x="213" y="56"/>
                      <a:pt x="213" y="56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05" y="64"/>
                      <a:pt x="197" y="73"/>
                      <a:pt x="189" y="82"/>
                    </a:cubicBezTo>
                    <a:cubicBezTo>
                      <a:pt x="181" y="90"/>
                      <a:pt x="174" y="99"/>
                      <a:pt x="166" y="107"/>
                    </a:cubicBezTo>
                    <a:cubicBezTo>
                      <a:pt x="147" y="125"/>
                      <a:pt x="130" y="144"/>
                      <a:pt x="112" y="163"/>
                    </a:cubicBezTo>
                    <a:cubicBezTo>
                      <a:pt x="109" y="166"/>
                      <a:pt x="107" y="168"/>
                      <a:pt x="104" y="171"/>
                    </a:cubicBezTo>
                    <a:cubicBezTo>
                      <a:pt x="105" y="170"/>
                      <a:pt x="105" y="168"/>
                      <a:pt x="106" y="167"/>
                    </a:cubicBezTo>
                    <a:close/>
                    <a:moveTo>
                      <a:pt x="26" y="97"/>
                    </a:moveTo>
                    <a:cubicBezTo>
                      <a:pt x="56" y="89"/>
                      <a:pt x="86" y="80"/>
                      <a:pt x="117" y="73"/>
                    </a:cubicBezTo>
                    <a:cubicBezTo>
                      <a:pt x="132" y="70"/>
                      <a:pt x="148" y="67"/>
                      <a:pt x="164" y="65"/>
                    </a:cubicBezTo>
                    <a:cubicBezTo>
                      <a:pt x="171" y="63"/>
                      <a:pt x="179" y="62"/>
                      <a:pt x="186" y="61"/>
                    </a:cubicBezTo>
                    <a:cubicBezTo>
                      <a:pt x="190" y="60"/>
                      <a:pt x="193" y="59"/>
                      <a:pt x="197" y="58"/>
                    </a:cubicBezTo>
                    <a:cubicBezTo>
                      <a:pt x="198" y="58"/>
                      <a:pt x="199" y="58"/>
                      <a:pt x="200" y="57"/>
                    </a:cubicBezTo>
                    <a:cubicBezTo>
                      <a:pt x="199" y="57"/>
                      <a:pt x="199" y="57"/>
                      <a:pt x="199" y="58"/>
                    </a:cubicBezTo>
                    <a:cubicBezTo>
                      <a:pt x="198" y="58"/>
                      <a:pt x="197" y="58"/>
                      <a:pt x="196" y="59"/>
                    </a:cubicBezTo>
                    <a:cubicBezTo>
                      <a:pt x="183" y="63"/>
                      <a:pt x="169" y="65"/>
                      <a:pt x="155" y="67"/>
                    </a:cubicBezTo>
                    <a:cubicBezTo>
                      <a:pt x="140" y="70"/>
                      <a:pt x="125" y="73"/>
                      <a:pt x="110" y="77"/>
                    </a:cubicBezTo>
                    <a:cubicBezTo>
                      <a:pt x="80" y="84"/>
                      <a:pt x="51" y="93"/>
                      <a:pt x="23" y="103"/>
                    </a:cubicBezTo>
                    <a:cubicBezTo>
                      <a:pt x="22" y="103"/>
                      <a:pt x="20" y="104"/>
                      <a:pt x="19" y="104"/>
                    </a:cubicBezTo>
                    <a:cubicBezTo>
                      <a:pt x="19" y="104"/>
                      <a:pt x="19" y="104"/>
                      <a:pt x="19" y="104"/>
                    </a:cubicBezTo>
                    <a:cubicBezTo>
                      <a:pt x="21" y="102"/>
                      <a:pt x="24" y="99"/>
                      <a:pt x="26" y="97"/>
                    </a:cubicBezTo>
                    <a:close/>
                    <a:moveTo>
                      <a:pt x="18" y="105"/>
                    </a:moveTo>
                    <a:cubicBezTo>
                      <a:pt x="48" y="97"/>
                      <a:pt x="77" y="88"/>
                      <a:pt x="107" y="81"/>
                    </a:cubicBezTo>
                    <a:cubicBezTo>
                      <a:pt x="122" y="77"/>
                      <a:pt x="138" y="75"/>
                      <a:pt x="153" y="72"/>
                    </a:cubicBezTo>
                    <a:cubicBezTo>
                      <a:pt x="160" y="70"/>
                      <a:pt x="168" y="69"/>
                      <a:pt x="175" y="67"/>
                    </a:cubicBezTo>
                    <a:cubicBezTo>
                      <a:pt x="182" y="66"/>
                      <a:pt x="190" y="65"/>
                      <a:pt x="196" y="63"/>
                    </a:cubicBezTo>
                    <a:cubicBezTo>
                      <a:pt x="168" y="72"/>
                      <a:pt x="137" y="77"/>
                      <a:pt x="108" y="85"/>
                    </a:cubicBezTo>
                    <a:cubicBezTo>
                      <a:pt x="93" y="88"/>
                      <a:pt x="78" y="92"/>
                      <a:pt x="62" y="96"/>
                    </a:cubicBezTo>
                    <a:cubicBezTo>
                      <a:pt x="48" y="100"/>
                      <a:pt x="33" y="103"/>
                      <a:pt x="20" y="109"/>
                    </a:cubicBezTo>
                    <a:cubicBezTo>
                      <a:pt x="17" y="110"/>
                      <a:pt x="15" y="111"/>
                      <a:pt x="13" y="112"/>
                    </a:cubicBezTo>
                    <a:cubicBezTo>
                      <a:pt x="14" y="110"/>
                      <a:pt x="16" y="108"/>
                      <a:pt x="18" y="105"/>
                    </a:cubicBezTo>
                    <a:close/>
                    <a:moveTo>
                      <a:pt x="104" y="177"/>
                    </a:moveTo>
                    <a:cubicBezTo>
                      <a:pt x="104" y="176"/>
                      <a:pt x="104" y="176"/>
                      <a:pt x="104" y="175"/>
                    </a:cubicBezTo>
                    <a:cubicBezTo>
                      <a:pt x="104" y="175"/>
                      <a:pt x="104" y="175"/>
                      <a:pt x="104" y="175"/>
                    </a:cubicBezTo>
                    <a:cubicBezTo>
                      <a:pt x="137" y="139"/>
                      <a:pt x="171" y="104"/>
                      <a:pt x="205" y="69"/>
                    </a:cubicBezTo>
                    <a:cubicBezTo>
                      <a:pt x="208" y="66"/>
                      <a:pt x="211" y="62"/>
                      <a:pt x="214" y="59"/>
                    </a:cubicBezTo>
                    <a:cubicBezTo>
                      <a:pt x="214" y="59"/>
                      <a:pt x="214" y="60"/>
                      <a:pt x="214" y="60"/>
                    </a:cubicBezTo>
                    <a:cubicBezTo>
                      <a:pt x="211" y="62"/>
                      <a:pt x="208" y="66"/>
                      <a:pt x="205" y="69"/>
                    </a:cubicBezTo>
                    <a:cubicBezTo>
                      <a:pt x="199" y="75"/>
                      <a:pt x="193" y="82"/>
                      <a:pt x="188" y="88"/>
                    </a:cubicBezTo>
                    <a:cubicBezTo>
                      <a:pt x="180" y="97"/>
                      <a:pt x="171" y="106"/>
                      <a:pt x="163" y="115"/>
                    </a:cubicBezTo>
                    <a:cubicBezTo>
                      <a:pt x="143" y="135"/>
                      <a:pt x="123" y="156"/>
                      <a:pt x="104" y="177"/>
                    </a:cubicBezTo>
                    <a:cubicBezTo>
                      <a:pt x="104" y="177"/>
                      <a:pt x="104" y="177"/>
                      <a:pt x="104" y="177"/>
                    </a:cubicBezTo>
                    <a:close/>
                    <a:moveTo>
                      <a:pt x="8" y="117"/>
                    </a:moveTo>
                    <a:cubicBezTo>
                      <a:pt x="6" y="121"/>
                      <a:pt x="5" y="125"/>
                      <a:pt x="5" y="129"/>
                    </a:cubicBezTo>
                    <a:cubicBezTo>
                      <a:pt x="5" y="125"/>
                      <a:pt x="6" y="120"/>
                      <a:pt x="8" y="117"/>
                    </a:cubicBezTo>
                    <a:close/>
                    <a:moveTo>
                      <a:pt x="27" y="145"/>
                    </a:moveTo>
                    <a:cubicBezTo>
                      <a:pt x="21" y="143"/>
                      <a:pt x="15" y="140"/>
                      <a:pt x="10" y="136"/>
                    </a:cubicBezTo>
                    <a:cubicBezTo>
                      <a:pt x="10" y="136"/>
                      <a:pt x="10" y="136"/>
                      <a:pt x="10" y="136"/>
                    </a:cubicBezTo>
                    <a:cubicBezTo>
                      <a:pt x="10" y="136"/>
                      <a:pt x="10" y="136"/>
                      <a:pt x="10" y="135"/>
                    </a:cubicBezTo>
                    <a:cubicBezTo>
                      <a:pt x="13" y="138"/>
                      <a:pt x="18" y="139"/>
                      <a:pt x="22" y="141"/>
                    </a:cubicBezTo>
                    <a:cubicBezTo>
                      <a:pt x="32" y="146"/>
                      <a:pt x="42" y="151"/>
                      <a:pt x="53" y="156"/>
                    </a:cubicBezTo>
                    <a:cubicBezTo>
                      <a:pt x="64" y="161"/>
                      <a:pt x="74" y="166"/>
                      <a:pt x="85" y="171"/>
                    </a:cubicBezTo>
                    <a:cubicBezTo>
                      <a:pt x="90" y="174"/>
                      <a:pt x="96" y="176"/>
                      <a:pt x="101" y="180"/>
                    </a:cubicBezTo>
                    <a:cubicBezTo>
                      <a:pt x="101" y="180"/>
                      <a:pt x="101" y="180"/>
                      <a:pt x="102" y="180"/>
                    </a:cubicBezTo>
                    <a:cubicBezTo>
                      <a:pt x="102" y="181"/>
                      <a:pt x="102" y="182"/>
                      <a:pt x="103" y="183"/>
                    </a:cubicBezTo>
                    <a:cubicBezTo>
                      <a:pt x="87" y="177"/>
                      <a:pt x="72" y="168"/>
                      <a:pt x="57" y="161"/>
                    </a:cubicBezTo>
                    <a:cubicBezTo>
                      <a:pt x="47" y="156"/>
                      <a:pt x="37" y="151"/>
                      <a:pt x="27" y="145"/>
                    </a:cubicBezTo>
                    <a:close/>
                    <a:moveTo>
                      <a:pt x="205" y="79"/>
                    </a:moveTo>
                    <a:cubicBezTo>
                      <a:pt x="195" y="89"/>
                      <a:pt x="185" y="100"/>
                      <a:pt x="175" y="111"/>
                    </a:cubicBezTo>
                    <a:cubicBezTo>
                      <a:pt x="155" y="132"/>
                      <a:pt x="134" y="154"/>
                      <a:pt x="114" y="175"/>
                    </a:cubicBezTo>
                    <a:cubicBezTo>
                      <a:pt x="111" y="178"/>
                      <a:pt x="109" y="180"/>
                      <a:pt x="106" y="183"/>
                    </a:cubicBezTo>
                    <a:cubicBezTo>
                      <a:pt x="105" y="182"/>
                      <a:pt x="105" y="181"/>
                      <a:pt x="104" y="180"/>
                    </a:cubicBezTo>
                    <a:cubicBezTo>
                      <a:pt x="104" y="180"/>
                      <a:pt x="104" y="180"/>
                      <a:pt x="104" y="179"/>
                    </a:cubicBezTo>
                    <a:cubicBezTo>
                      <a:pt x="112" y="171"/>
                      <a:pt x="120" y="164"/>
                      <a:pt x="127" y="156"/>
                    </a:cubicBezTo>
                    <a:cubicBezTo>
                      <a:pt x="139" y="144"/>
                      <a:pt x="150" y="132"/>
                      <a:pt x="161" y="120"/>
                    </a:cubicBezTo>
                    <a:cubicBezTo>
                      <a:pt x="179" y="101"/>
                      <a:pt x="196" y="81"/>
                      <a:pt x="215" y="62"/>
                    </a:cubicBezTo>
                    <a:cubicBezTo>
                      <a:pt x="215" y="62"/>
                      <a:pt x="215" y="62"/>
                      <a:pt x="215" y="62"/>
                    </a:cubicBezTo>
                    <a:cubicBezTo>
                      <a:pt x="216" y="63"/>
                      <a:pt x="217" y="64"/>
                      <a:pt x="218" y="64"/>
                    </a:cubicBezTo>
                    <a:cubicBezTo>
                      <a:pt x="217" y="65"/>
                      <a:pt x="215" y="67"/>
                      <a:pt x="214" y="68"/>
                    </a:cubicBezTo>
                    <a:cubicBezTo>
                      <a:pt x="211" y="72"/>
                      <a:pt x="208" y="75"/>
                      <a:pt x="205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7" name="Freeform 207"/>
              <p:cNvSpPr>
                <a:spLocks noEditPoints="1"/>
              </p:cNvSpPr>
              <p:nvPr/>
            </p:nvSpPr>
            <p:spPr bwMode="auto">
              <a:xfrm>
                <a:off x="2398381" y="1489141"/>
                <a:ext cx="519604" cy="648275"/>
              </a:xfrm>
              <a:custGeom>
                <a:avLst/>
                <a:gdLst>
                  <a:gd name="T0" fmla="*/ 72 w 268"/>
                  <a:gd name="T1" fmla="*/ 288 h 334"/>
                  <a:gd name="T2" fmla="*/ 76 w 268"/>
                  <a:gd name="T3" fmla="*/ 88 h 334"/>
                  <a:gd name="T4" fmla="*/ 97 w 268"/>
                  <a:gd name="T5" fmla="*/ 88 h 334"/>
                  <a:gd name="T6" fmla="*/ 67 w 268"/>
                  <a:gd name="T7" fmla="*/ 244 h 334"/>
                  <a:gd name="T8" fmla="*/ 5 w 268"/>
                  <a:gd name="T9" fmla="*/ 252 h 334"/>
                  <a:gd name="T10" fmla="*/ 57 w 268"/>
                  <a:gd name="T11" fmla="*/ 300 h 334"/>
                  <a:gd name="T12" fmla="*/ 21 w 268"/>
                  <a:gd name="T13" fmla="*/ 270 h 334"/>
                  <a:gd name="T14" fmla="*/ 67 w 268"/>
                  <a:gd name="T15" fmla="*/ 239 h 334"/>
                  <a:gd name="T16" fmla="*/ 65 w 268"/>
                  <a:gd name="T17" fmla="*/ 201 h 334"/>
                  <a:gd name="T18" fmla="*/ 55 w 268"/>
                  <a:gd name="T19" fmla="*/ 218 h 334"/>
                  <a:gd name="T20" fmla="*/ 62 w 268"/>
                  <a:gd name="T21" fmla="*/ 169 h 334"/>
                  <a:gd name="T22" fmla="*/ 47 w 268"/>
                  <a:gd name="T23" fmla="*/ 176 h 334"/>
                  <a:gd name="T24" fmla="*/ 48 w 268"/>
                  <a:gd name="T25" fmla="*/ 174 h 334"/>
                  <a:gd name="T26" fmla="*/ 65 w 268"/>
                  <a:gd name="T27" fmla="*/ 210 h 334"/>
                  <a:gd name="T28" fmla="*/ 56 w 268"/>
                  <a:gd name="T29" fmla="*/ 268 h 334"/>
                  <a:gd name="T30" fmla="*/ 5 w 268"/>
                  <a:gd name="T31" fmla="*/ 222 h 334"/>
                  <a:gd name="T32" fmla="*/ 61 w 268"/>
                  <a:gd name="T33" fmla="*/ 157 h 334"/>
                  <a:gd name="T34" fmla="*/ 103 w 268"/>
                  <a:gd name="T35" fmla="*/ 309 h 334"/>
                  <a:gd name="T36" fmla="*/ 137 w 268"/>
                  <a:gd name="T37" fmla="*/ 308 h 334"/>
                  <a:gd name="T38" fmla="*/ 102 w 268"/>
                  <a:gd name="T39" fmla="*/ 259 h 334"/>
                  <a:gd name="T40" fmla="*/ 175 w 268"/>
                  <a:gd name="T41" fmla="*/ 267 h 334"/>
                  <a:gd name="T42" fmla="*/ 172 w 268"/>
                  <a:gd name="T43" fmla="*/ 285 h 334"/>
                  <a:gd name="T44" fmla="*/ 174 w 268"/>
                  <a:gd name="T45" fmla="*/ 281 h 334"/>
                  <a:gd name="T46" fmla="*/ 113 w 268"/>
                  <a:gd name="T47" fmla="*/ 250 h 334"/>
                  <a:gd name="T48" fmla="*/ 134 w 268"/>
                  <a:gd name="T49" fmla="*/ 230 h 334"/>
                  <a:gd name="T50" fmla="*/ 95 w 268"/>
                  <a:gd name="T51" fmla="*/ 182 h 334"/>
                  <a:gd name="T52" fmla="*/ 136 w 268"/>
                  <a:gd name="T53" fmla="*/ 189 h 334"/>
                  <a:gd name="T54" fmla="*/ 120 w 268"/>
                  <a:gd name="T55" fmla="*/ 171 h 334"/>
                  <a:gd name="T56" fmla="*/ 161 w 268"/>
                  <a:gd name="T57" fmla="*/ 206 h 334"/>
                  <a:gd name="T58" fmla="*/ 160 w 268"/>
                  <a:gd name="T59" fmla="*/ 191 h 334"/>
                  <a:gd name="T60" fmla="*/ 98 w 268"/>
                  <a:gd name="T61" fmla="*/ 164 h 334"/>
                  <a:gd name="T62" fmla="*/ 108 w 268"/>
                  <a:gd name="T63" fmla="*/ 174 h 334"/>
                  <a:gd name="T64" fmla="*/ 170 w 268"/>
                  <a:gd name="T65" fmla="*/ 197 h 334"/>
                  <a:gd name="T66" fmla="*/ 114 w 268"/>
                  <a:gd name="T67" fmla="*/ 267 h 334"/>
                  <a:gd name="T68" fmla="*/ 118 w 268"/>
                  <a:gd name="T69" fmla="*/ 292 h 334"/>
                  <a:gd name="T70" fmla="*/ 120 w 268"/>
                  <a:gd name="T71" fmla="*/ 316 h 334"/>
                  <a:gd name="T72" fmla="*/ 75 w 268"/>
                  <a:gd name="T73" fmla="*/ 311 h 334"/>
                  <a:gd name="T74" fmla="*/ 12 w 268"/>
                  <a:gd name="T75" fmla="*/ 279 h 334"/>
                  <a:gd name="T76" fmla="*/ 61 w 268"/>
                  <a:gd name="T77" fmla="*/ 260 h 334"/>
                  <a:gd name="T78" fmla="*/ 171 w 268"/>
                  <a:gd name="T79" fmla="*/ 158 h 334"/>
                  <a:gd name="T80" fmla="*/ 238 w 268"/>
                  <a:gd name="T81" fmla="*/ 260 h 334"/>
                  <a:gd name="T82" fmla="*/ 204 w 268"/>
                  <a:gd name="T83" fmla="*/ 69 h 334"/>
                  <a:gd name="T84" fmla="*/ 146 w 268"/>
                  <a:gd name="T85" fmla="*/ 19 h 334"/>
                  <a:gd name="T86" fmla="*/ 166 w 268"/>
                  <a:gd name="T87" fmla="*/ 44 h 334"/>
                  <a:gd name="T88" fmla="*/ 129 w 268"/>
                  <a:gd name="T89" fmla="*/ 38 h 334"/>
                  <a:gd name="T90" fmla="*/ 230 w 268"/>
                  <a:gd name="T91" fmla="*/ 164 h 334"/>
                  <a:gd name="T92" fmla="*/ 254 w 268"/>
                  <a:gd name="T93" fmla="*/ 153 h 334"/>
                  <a:gd name="T94" fmla="*/ 227 w 268"/>
                  <a:gd name="T95" fmla="*/ 126 h 334"/>
                  <a:gd name="T96" fmla="*/ 246 w 268"/>
                  <a:gd name="T97" fmla="*/ 163 h 334"/>
                  <a:gd name="T98" fmla="*/ 236 w 268"/>
                  <a:gd name="T99" fmla="*/ 106 h 334"/>
                  <a:gd name="T100" fmla="*/ 229 w 268"/>
                  <a:gd name="T101" fmla="*/ 84 h 334"/>
                  <a:gd name="T102" fmla="*/ 245 w 268"/>
                  <a:gd name="T103" fmla="*/ 123 h 334"/>
                  <a:gd name="T104" fmla="*/ 242 w 268"/>
                  <a:gd name="T105" fmla="*/ 141 h 334"/>
                  <a:gd name="T106" fmla="*/ 231 w 268"/>
                  <a:gd name="T107" fmla="*/ 173 h 334"/>
                  <a:gd name="T108" fmla="*/ 245 w 268"/>
                  <a:gd name="T109" fmla="*/ 201 h 334"/>
                  <a:gd name="T110" fmla="*/ 248 w 268"/>
                  <a:gd name="T111" fmla="*/ 215 h 334"/>
                  <a:gd name="T112" fmla="*/ 232 w 268"/>
                  <a:gd name="T113" fmla="*/ 179 h 334"/>
                  <a:gd name="T114" fmla="*/ 246 w 268"/>
                  <a:gd name="T115" fmla="*/ 197 h 334"/>
                  <a:gd name="T116" fmla="*/ 237 w 268"/>
                  <a:gd name="T117" fmla="*/ 232 h 334"/>
                  <a:gd name="T118" fmla="*/ 236 w 268"/>
                  <a:gd name="T119" fmla="*/ 254 h 334"/>
                  <a:gd name="T120" fmla="*/ 120 w 268"/>
                  <a:gd name="T121" fmla="*/ 33 h 334"/>
                  <a:gd name="T122" fmla="*/ 257 w 268"/>
                  <a:gd name="T123" fmla="*/ 263 h 334"/>
                  <a:gd name="T124" fmla="*/ 219 w 268"/>
                  <a:gd name="T125" fmla="*/ 286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68" h="334">
                    <a:moveTo>
                      <a:pt x="4" y="204"/>
                    </a:moveTo>
                    <a:cubicBezTo>
                      <a:pt x="3" y="219"/>
                      <a:pt x="0" y="235"/>
                      <a:pt x="2" y="250"/>
                    </a:cubicBezTo>
                    <a:cubicBezTo>
                      <a:pt x="3" y="261"/>
                      <a:pt x="6" y="272"/>
                      <a:pt x="10" y="283"/>
                    </a:cubicBezTo>
                    <a:cubicBezTo>
                      <a:pt x="18" y="302"/>
                      <a:pt x="33" y="321"/>
                      <a:pt x="53" y="329"/>
                    </a:cubicBezTo>
                    <a:cubicBezTo>
                      <a:pt x="67" y="334"/>
                      <a:pt x="81" y="331"/>
                      <a:pt x="95" y="330"/>
                    </a:cubicBezTo>
                    <a:cubicBezTo>
                      <a:pt x="109" y="329"/>
                      <a:pt x="124" y="330"/>
                      <a:pt x="138" y="329"/>
                    </a:cubicBezTo>
                    <a:cubicBezTo>
                      <a:pt x="159" y="329"/>
                      <a:pt x="181" y="327"/>
                      <a:pt x="198" y="315"/>
                    </a:cubicBezTo>
                    <a:cubicBezTo>
                      <a:pt x="207" y="309"/>
                      <a:pt x="213" y="301"/>
                      <a:pt x="219" y="292"/>
                    </a:cubicBezTo>
                    <a:cubicBezTo>
                      <a:pt x="219" y="292"/>
                      <a:pt x="219" y="291"/>
                      <a:pt x="220" y="291"/>
                    </a:cubicBezTo>
                    <a:cubicBezTo>
                      <a:pt x="220" y="291"/>
                      <a:pt x="220" y="291"/>
                      <a:pt x="220" y="290"/>
                    </a:cubicBezTo>
                    <a:cubicBezTo>
                      <a:pt x="226" y="284"/>
                      <a:pt x="236" y="290"/>
                      <a:pt x="243" y="287"/>
                    </a:cubicBezTo>
                    <a:cubicBezTo>
                      <a:pt x="250" y="284"/>
                      <a:pt x="253" y="276"/>
                      <a:pt x="255" y="269"/>
                    </a:cubicBezTo>
                    <a:cubicBezTo>
                      <a:pt x="255" y="269"/>
                      <a:pt x="255" y="269"/>
                      <a:pt x="255" y="268"/>
                    </a:cubicBezTo>
                    <a:cubicBezTo>
                      <a:pt x="260" y="266"/>
                      <a:pt x="265" y="262"/>
                      <a:pt x="267" y="257"/>
                    </a:cubicBezTo>
                    <a:cubicBezTo>
                      <a:pt x="268" y="251"/>
                      <a:pt x="268" y="244"/>
                      <a:pt x="266" y="238"/>
                    </a:cubicBezTo>
                    <a:cubicBezTo>
                      <a:pt x="265" y="231"/>
                      <a:pt x="263" y="224"/>
                      <a:pt x="263" y="216"/>
                    </a:cubicBezTo>
                    <a:cubicBezTo>
                      <a:pt x="263" y="201"/>
                      <a:pt x="263" y="187"/>
                      <a:pt x="260" y="172"/>
                    </a:cubicBezTo>
                    <a:cubicBezTo>
                      <a:pt x="258" y="157"/>
                      <a:pt x="254" y="142"/>
                      <a:pt x="250" y="127"/>
                    </a:cubicBezTo>
                    <a:cubicBezTo>
                      <a:pt x="246" y="113"/>
                      <a:pt x="242" y="99"/>
                      <a:pt x="236" y="86"/>
                    </a:cubicBezTo>
                    <a:cubicBezTo>
                      <a:pt x="232" y="75"/>
                      <a:pt x="225" y="65"/>
                      <a:pt x="216" y="59"/>
                    </a:cubicBezTo>
                    <a:cubicBezTo>
                      <a:pt x="204" y="52"/>
                      <a:pt x="192" y="49"/>
                      <a:pt x="178" y="47"/>
                    </a:cubicBezTo>
                    <a:cubicBezTo>
                      <a:pt x="178" y="47"/>
                      <a:pt x="178" y="47"/>
                      <a:pt x="178" y="47"/>
                    </a:cubicBezTo>
                    <a:cubicBezTo>
                      <a:pt x="179" y="41"/>
                      <a:pt x="180" y="35"/>
                      <a:pt x="177" y="30"/>
                    </a:cubicBezTo>
                    <a:cubicBezTo>
                      <a:pt x="175" y="24"/>
                      <a:pt x="171" y="19"/>
                      <a:pt x="168" y="14"/>
                    </a:cubicBezTo>
                    <a:cubicBezTo>
                      <a:pt x="165" y="8"/>
                      <a:pt x="158" y="0"/>
                      <a:pt x="150" y="6"/>
                    </a:cubicBezTo>
                    <a:cubicBezTo>
                      <a:pt x="144" y="10"/>
                      <a:pt x="144" y="23"/>
                      <a:pt x="136" y="24"/>
                    </a:cubicBezTo>
                    <a:cubicBezTo>
                      <a:pt x="130" y="26"/>
                      <a:pt x="124" y="25"/>
                      <a:pt x="120" y="29"/>
                    </a:cubicBezTo>
                    <a:cubicBezTo>
                      <a:pt x="116" y="33"/>
                      <a:pt x="116" y="38"/>
                      <a:pt x="115" y="42"/>
                    </a:cubicBezTo>
                    <a:cubicBezTo>
                      <a:pt x="96" y="46"/>
                      <a:pt x="78" y="56"/>
                      <a:pt x="62" y="68"/>
                    </a:cubicBezTo>
                    <a:cubicBezTo>
                      <a:pt x="45" y="82"/>
                      <a:pt x="30" y="98"/>
                      <a:pt x="21" y="118"/>
                    </a:cubicBezTo>
                    <a:cubicBezTo>
                      <a:pt x="20" y="118"/>
                      <a:pt x="20" y="118"/>
                      <a:pt x="20" y="119"/>
                    </a:cubicBezTo>
                    <a:cubicBezTo>
                      <a:pt x="19" y="121"/>
                      <a:pt x="18" y="124"/>
                      <a:pt x="17" y="127"/>
                    </a:cubicBezTo>
                    <a:cubicBezTo>
                      <a:pt x="12" y="139"/>
                      <a:pt x="9" y="151"/>
                      <a:pt x="8" y="164"/>
                    </a:cubicBezTo>
                    <a:cubicBezTo>
                      <a:pt x="7" y="166"/>
                      <a:pt x="7" y="167"/>
                      <a:pt x="7" y="169"/>
                    </a:cubicBezTo>
                    <a:cubicBezTo>
                      <a:pt x="7" y="169"/>
                      <a:pt x="7" y="170"/>
                      <a:pt x="7" y="170"/>
                    </a:cubicBezTo>
                    <a:cubicBezTo>
                      <a:pt x="6" y="181"/>
                      <a:pt x="6" y="193"/>
                      <a:pt x="4" y="204"/>
                    </a:cubicBezTo>
                    <a:close/>
                    <a:moveTo>
                      <a:pt x="7" y="262"/>
                    </a:moveTo>
                    <a:cubicBezTo>
                      <a:pt x="11" y="265"/>
                      <a:pt x="17" y="267"/>
                      <a:pt x="22" y="269"/>
                    </a:cubicBezTo>
                    <a:cubicBezTo>
                      <a:pt x="27" y="272"/>
                      <a:pt x="32" y="273"/>
                      <a:pt x="38" y="275"/>
                    </a:cubicBezTo>
                    <a:cubicBezTo>
                      <a:pt x="44" y="276"/>
                      <a:pt x="51" y="278"/>
                      <a:pt x="57" y="280"/>
                    </a:cubicBezTo>
                    <a:cubicBezTo>
                      <a:pt x="62" y="282"/>
                      <a:pt x="66" y="284"/>
                      <a:pt x="71" y="285"/>
                    </a:cubicBezTo>
                    <a:cubicBezTo>
                      <a:pt x="72" y="286"/>
                      <a:pt x="72" y="287"/>
                      <a:pt x="72" y="288"/>
                    </a:cubicBezTo>
                    <a:cubicBezTo>
                      <a:pt x="68" y="286"/>
                      <a:pt x="63" y="285"/>
                      <a:pt x="59" y="283"/>
                    </a:cubicBezTo>
                    <a:cubicBezTo>
                      <a:pt x="53" y="281"/>
                      <a:pt x="47" y="279"/>
                      <a:pt x="41" y="277"/>
                    </a:cubicBezTo>
                    <a:cubicBezTo>
                      <a:pt x="35" y="274"/>
                      <a:pt x="29" y="272"/>
                      <a:pt x="23" y="270"/>
                    </a:cubicBezTo>
                    <a:cubicBezTo>
                      <a:pt x="18" y="268"/>
                      <a:pt x="12" y="265"/>
                      <a:pt x="7" y="263"/>
                    </a:cubicBezTo>
                    <a:cubicBezTo>
                      <a:pt x="7" y="263"/>
                      <a:pt x="7" y="263"/>
                      <a:pt x="7" y="264"/>
                    </a:cubicBezTo>
                    <a:cubicBezTo>
                      <a:pt x="7" y="263"/>
                      <a:pt x="7" y="263"/>
                      <a:pt x="7" y="262"/>
                    </a:cubicBezTo>
                    <a:close/>
                    <a:moveTo>
                      <a:pt x="7" y="264"/>
                    </a:moveTo>
                    <a:cubicBezTo>
                      <a:pt x="9" y="267"/>
                      <a:pt x="13" y="268"/>
                      <a:pt x="16" y="270"/>
                    </a:cubicBezTo>
                    <a:cubicBezTo>
                      <a:pt x="21" y="272"/>
                      <a:pt x="26" y="274"/>
                      <a:pt x="31" y="276"/>
                    </a:cubicBezTo>
                    <a:cubicBezTo>
                      <a:pt x="37" y="278"/>
                      <a:pt x="43" y="281"/>
                      <a:pt x="49" y="283"/>
                    </a:cubicBezTo>
                    <a:cubicBezTo>
                      <a:pt x="55" y="285"/>
                      <a:pt x="62" y="287"/>
                      <a:pt x="67" y="290"/>
                    </a:cubicBezTo>
                    <a:cubicBezTo>
                      <a:pt x="69" y="290"/>
                      <a:pt x="70" y="291"/>
                      <a:pt x="72" y="292"/>
                    </a:cubicBezTo>
                    <a:cubicBezTo>
                      <a:pt x="71" y="291"/>
                      <a:pt x="69" y="291"/>
                      <a:pt x="68" y="291"/>
                    </a:cubicBezTo>
                    <a:cubicBezTo>
                      <a:pt x="65" y="290"/>
                      <a:pt x="63" y="289"/>
                      <a:pt x="60" y="288"/>
                    </a:cubicBezTo>
                    <a:cubicBezTo>
                      <a:pt x="54" y="285"/>
                      <a:pt x="48" y="284"/>
                      <a:pt x="42" y="282"/>
                    </a:cubicBezTo>
                    <a:cubicBezTo>
                      <a:pt x="36" y="280"/>
                      <a:pt x="30" y="277"/>
                      <a:pt x="24" y="275"/>
                    </a:cubicBezTo>
                    <a:cubicBezTo>
                      <a:pt x="19" y="273"/>
                      <a:pt x="13" y="272"/>
                      <a:pt x="9" y="269"/>
                    </a:cubicBezTo>
                    <a:cubicBezTo>
                      <a:pt x="9" y="269"/>
                      <a:pt x="8" y="269"/>
                      <a:pt x="8" y="269"/>
                    </a:cubicBezTo>
                    <a:cubicBezTo>
                      <a:pt x="8" y="267"/>
                      <a:pt x="7" y="266"/>
                      <a:pt x="7" y="264"/>
                    </a:cubicBezTo>
                    <a:close/>
                    <a:moveTo>
                      <a:pt x="65" y="92"/>
                    </a:moveTo>
                    <a:cubicBezTo>
                      <a:pt x="64" y="92"/>
                      <a:pt x="64" y="92"/>
                      <a:pt x="64" y="93"/>
                    </a:cubicBezTo>
                    <a:cubicBezTo>
                      <a:pt x="61" y="93"/>
                      <a:pt x="59" y="94"/>
                      <a:pt x="57" y="95"/>
                    </a:cubicBezTo>
                    <a:cubicBezTo>
                      <a:pt x="59" y="94"/>
                      <a:pt x="62" y="93"/>
                      <a:pt x="64" y="92"/>
                    </a:cubicBezTo>
                    <a:cubicBezTo>
                      <a:pt x="64" y="92"/>
                      <a:pt x="65" y="92"/>
                      <a:pt x="65" y="92"/>
                    </a:cubicBezTo>
                    <a:close/>
                    <a:moveTo>
                      <a:pt x="67" y="91"/>
                    </a:moveTo>
                    <a:cubicBezTo>
                      <a:pt x="67" y="90"/>
                      <a:pt x="68" y="90"/>
                      <a:pt x="68" y="90"/>
                    </a:cubicBezTo>
                    <a:cubicBezTo>
                      <a:pt x="68" y="90"/>
                      <a:pt x="68" y="90"/>
                      <a:pt x="68" y="90"/>
                    </a:cubicBezTo>
                    <a:cubicBezTo>
                      <a:pt x="68" y="91"/>
                      <a:pt x="68" y="91"/>
                      <a:pt x="68" y="91"/>
                    </a:cubicBezTo>
                    <a:cubicBezTo>
                      <a:pt x="68" y="91"/>
                      <a:pt x="67" y="91"/>
                      <a:pt x="67" y="92"/>
                    </a:cubicBezTo>
                    <a:cubicBezTo>
                      <a:pt x="67" y="91"/>
                      <a:pt x="67" y="91"/>
                      <a:pt x="67" y="91"/>
                    </a:cubicBezTo>
                    <a:close/>
                    <a:moveTo>
                      <a:pt x="71" y="90"/>
                    </a:moveTo>
                    <a:cubicBezTo>
                      <a:pt x="71" y="90"/>
                      <a:pt x="71" y="89"/>
                      <a:pt x="71" y="89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71" y="89"/>
                      <a:pt x="71" y="89"/>
                      <a:pt x="71" y="90"/>
                    </a:cubicBezTo>
                    <a:cubicBezTo>
                      <a:pt x="71" y="90"/>
                      <a:pt x="72" y="90"/>
                      <a:pt x="72" y="90"/>
                    </a:cubicBezTo>
                    <a:cubicBezTo>
                      <a:pt x="71" y="90"/>
                      <a:pt x="71" y="90"/>
                      <a:pt x="71" y="90"/>
                    </a:cubicBezTo>
                    <a:cubicBezTo>
                      <a:pt x="71" y="90"/>
                      <a:pt x="71" y="90"/>
                      <a:pt x="71" y="90"/>
                    </a:cubicBezTo>
                    <a:close/>
                    <a:moveTo>
                      <a:pt x="74" y="90"/>
                    </a:moveTo>
                    <a:cubicBezTo>
                      <a:pt x="74" y="89"/>
                      <a:pt x="74" y="89"/>
                      <a:pt x="74" y="88"/>
                    </a:cubicBezTo>
                    <a:cubicBezTo>
                      <a:pt x="75" y="88"/>
                      <a:pt x="76" y="88"/>
                      <a:pt x="76" y="88"/>
                    </a:cubicBezTo>
                    <a:cubicBezTo>
                      <a:pt x="76" y="88"/>
                      <a:pt x="76" y="89"/>
                      <a:pt x="76" y="89"/>
                    </a:cubicBezTo>
                    <a:cubicBezTo>
                      <a:pt x="76" y="89"/>
                      <a:pt x="75" y="89"/>
                      <a:pt x="74" y="90"/>
                    </a:cubicBezTo>
                    <a:cubicBezTo>
                      <a:pt x="74" y="90"/>
                      <a:pt x="74" y="90"/>
                      <a:pt x="74" y="90"/>
                    </a:cubicBezTo>
                    <a:close/>
                    <a:moveTo>
                      <a:pt x="79" y="88"/>
                    </a:moveTo>
                    <a:cubicBezTo>
                      <a:pt x="80" y="88"/>
                      <a:pt x="80" y="87"/>
                      <a:pt x="81" y="87"/>
                    </a:cubicBezTo>
                    <a:cubicBezTo>
                      <a:pt x="81" y="88"/>
                      <a:pt x="81" y="88"/>
                      <a:pt x="81" y="89"/>
                    </a:cubicBezTo>
                    <a:cubicBezTo>
                      <a:pt x="80" y="89"/>
                      <a:pt x="80" y="89"/>
                      <a:pt x="79" y="89"/>
                    </a:cubicBezTo>
                    <a:cubicBezTo>
                      <a:pt x="79" y="88"/>
                      <a:pt x="79" y="88"/>
                      <a:pt x="79" y="88"/>
                    </a:cubicBezTo>
                    <a:close/>
                    <a:moveTo>
                      <a:pt x="85" y="87"/>
                    </a:moveTo>
                    <a:cubicBezTo>
                      <a:pt x="85" y="88"/>
                      <a:pt x="85" y="88"/>
                      <a:pt x="85" y="88"/>
                    </a:cubicBezTo>
                    <a:cubicBezTo>
                      <a:pt x="85" y="88"/>
                      <a:pt x="84" y="88"/>
                      <a:pt x="84" y="88"/>
                    </a:cubicBezTo>
                    <a:cubicBezTo>
                      <a:pt x="84" y="88"/>
                      <a:pt x="84" y="88"/>
                      <a:pt x="84" y="88"/>
                    </a:cubicBezTo>
                    <a:cubicBezTo>
                      <a:pt x="84" y="88"/>
                      <a:pt x="84" y="87"/>
                      <a:pt x="84" y="87"/>
                    </a:cubicBezTo>
                    <a:cubicBezTo>
                      <a:pt x="84" y="87"/>
                      <a:pt x="85" y="87"/>
                      <a:pt x="85" y="87"/>
                    </a:cubicBezTo>
                    <a:close/>
                    <a:moveTo>
                      <a:pt x="89" y="87"/>
                    </a:moveTo>
                    <a:cubicBezTo>
                      <a:pt x="89" y="87"/>
                      <a:pt x="89" y="87"/>
                      <a:pt x="89" y="87"/>
                    </a:cubicBezTo>
                    <a:cubicBezTo>
                      <a:pt x="89" y="87"/>
                      <a:pt x="89" y="87"/>
                      <a:pt x="89" y="87"/>
                    </a:cubicBezTo>
                    <a:cubicBezTo>
                      <a:pt x="89" y="87"/>
                      <a:pt x="89" y="87"/>
                      <a:pt x="89" y="88"/>
                    </a:cubicBezTo>
                    <a:cubicBezTo>
                      <a:pt x="89" y="88"/>
                      <a:pt x="89" y="88"/>
                      <a:pt x="89" y="88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88" y="88"/>
                      <a:pt x="88" y="87"/>
                      <a:pt x="88" y="88"/>
                    </a:cubicBezTo>
                    <a:cubicBezTo>
                      <a:pt x="88" y="87"/>
                      <a:pt x="88" y="87"/>
                      <a:pt x="88" y="87"/>
                    </a:cubicBezTo>
                    <a:cubicBezTo>
                      <a:pt x="88" y="87"/>
                      <a:pt x="88" y="87"/>
                      <a:pt x="88" y="87"/>
                    </a:cubicBezTo>
                    <a:cubicBezTo>
                      <a:pt x="88" y="87"/>
                      <a:pt x="88" y="87"/>
                      <a:pt x="88" y="87"/>
                    </a:cubicBezTo>
                    <a:cubicBezTo>
                      <a:pt x="88" y="87"/>
                      <a:pt x="89" y="87"/>
                      <a:pt x="89" y="87"/>
                    </a:cubicBezTo>
                    <a:close/>
                    <a:moveTo>
                      <a:pt x="93" y="88"/>
                    </a:moveTo>
                    <a:cubicBezTo>
                      <a:pt x="93" y="88"/>
                      <a:pt x="93" y="88"/>
                      <a:pt x="93" y="88"/>
                    </a:cubicBezTo>
                    <a:cubicBezTo>
                      <a:pt x="93" y="88"/>
                      <a:pt x="92" y="88"/>
                      <a:pt x="92" y="88"/>
                    </a:cubicBezTo>
                    <a:cubicBezTo>
                      <a:pt x="92" y="88"/>
                      <a:pt x="92" y="88"/>
                      <a:pt x="92" y="88"/>
                    </a:cubicBezTo>
                    <a:cubicBezTo>
                      <a:pt x="92" y="88"/>
                      <a:pt x="92" y="88"/>
                      <a:pt x="92" y="88"/>
                    </a:cubicBezTo>
                    <a:cubicBezTo>
                      <a:pt x="92" y="88"/>
                      <a:pt x="92" y="88"/>
                      <a:pt x="92" y="88"/>
                    </a:cubicBezTo>
                    <a:cubicBezTo>
                      <a:pt x="92" y="88"/>
                      <a:pt x="92" y="88"/>
                      <a:pt x="92" y="88"/>
                    </a:cubicBezTo>
                    <a:cubicBezTo>
                      <a:pt x="92" y="88"/>
                      <a:pt x="93" y="88"/>
                      <a:pt x="93" y="88"/>
                    </a:cubicBezTo>
                    <a:close/>
                    <a:moveTo>
                      <a:pt x="97" y="88"/>
                    </a:moveTo>
                    <a:cubicBezTo>
                      <a:pt x="97" y="88"/>
                      <a:pt x="97" y="89"/>
                      <a:pt x="97" y="89"/>
                    </a:cubicBezTo>
                    <a:cubicBezTo>
                      <a:pt x="97" y="89"/>
                      <a:pt x="96" y="89"/>
                      <a:pt x="96" y="89"/>
                    </a:cubicBezTo>
                    <a:cubicBezTo>
                      <a:pt x="96" y="89"/>
                      <a:pt x="96" y="89"/>
                      <a:pt x="96" y="89"/>
                    </a:cubicBezTo>
                    <a:cubicBezTo>
                      <a:pt x="96" y="88"/>
                      <a:pt x="96" y="88"/>
                      <a:pt x="96" y="88"/>
                    </a:cubicBezTo>
                    <a:cubicBezTo>
                      <a:pt x="96" y="88"/>
                      <a:pt x="97" y="88"/>
                      <a:pt x="97" y="88"/>
                    </a:cubicBezTo>
                    <a:close/>
                    <a:moveTo>
                      <a:pt x="103" y="109"/>
                    </a:moveTo>
                    <a:cubicBezTo>
                      <a:pt x="103" y="110"/>
                      <a:pt x="102" y="116"/>
                      <a:pt x="100" y="113"/>
                    </a:cubicBezTo>
                    <a:cubicBezTo>
                      <a:pt x="97" y="110"/>
                      <a:pt x="98" y="105"/>
                      <a:pt x="99" y="101"/>
                    </a:cubicBezTo>
                    <a:cubicBezTo>
                      <a:pt x="99" y="99"/>
                      <a:pt x="100" y="96"/>
                      <a:pt x="100" y="94"/>
                    </a:cubicBezTo>
                    <a:cubicBezTo>
                      <a:pt x="101" y="96"/>
                      <a:pt x="102" y="99"/>
                      <a:pt x="102" y="101"/>
                    </a:cubicBezTo>
                    <a:cubicBezTo>
                      <a:pt x="103" y="104"/>
                      <a:pt x="103" y="107"/>
                      <a:pt x="103" y="109"/>
                    </a:cubicBezTo>
                    <a:close/>
                    <a:moveTo>
                      <a:pt x="94" y="103"/>
                    </a:moveTo>
                    <a:cubicBezTo>
                      <a:pt x="93" y="105"/>
                      <a:pt x="90" y="114"/>
                      <a:pt x="86" y="113"/>
                    </a:cubicBezTo>
                    <a:cubicBezTo>
                      <a:pt x="84" y="113"/>
                      <a:pt x="81" y="110"/>
                      <a:pt x="82" y="108"/>
                    </a:cubicBezTo>
                    <a:cubicBezTo>
                      <a:pt x="83" y="105"/>
                      <a:pt x="85" y="103"/>
                      <a:pt x="87" y="101"/>
                    </a:cubicBezTo>
                    <a:cubicBezTo>
                      <a:pt x="90" y="98"/>
                      <a:pt x="93" y="95"/>
                      <a:pt x="97" y="93"/>
                    </a:cubicBezTo>
                    <a:cubicBezTo>
                      <a:pt x="96" y="97"/>
                      <a:pt x="95" y="100"/>
                      <a:pt x="94" y="103"/>
                    </a:cubicBezTo>
                    <a:close/>
                    <a:moveTo>
                      <a:pt x="97" y="85"/>
                    </a:moveTo>
                    <a:cubicBezTo>
                      <a:pt x="97" y="85"/>
                      <a:pt x="97" y="85"/>
                      <a:pt x="98" y="85"/>
                    </a:cubicBezTo>
                    <a:cubicBezTo>
                      <a:pt x="99" y="85"/>
                      <a:pt x="100" y="85"/>
                      <a:pt x="100" y="86"/>
                    </a:cubicBezTo>
                    <a:cubicBezTo>
                      <a:pt x="99" y="85"/>
                      <a:pt x="98" y="85"/>
                      <a:pt x="97" y="85"/>
                    </a:cubicBezTo>
                    <a:close/>
                    <a:moveTo>
                      <a:pt x="108" y="91"/>
                    </a:moveTo>
                    <a:cubicBezTo>
                      <a:pt x="107" y="91"/>
                      <a:pt x="105" y="90"/>
                      <a:pt x="103" y="90"/>
                    </a:cubicBezTo>
                    <a:cubicBezTo>
                      <a:pt x="103" y="90"/>
                      <a:pt x="103" y="90"/>
                      <a:pt x="103" y="90"/>
                    </a:cubicBezTo>
                    <a:cubicBezTo>
                      <a:pt x="105" y="90"/>
                      <a:pt x="107" y="91"/>
                      <a:pt x="108" y="91"/>
                    </a:cubicBezTo>
                    <a:close/>
                    <a:moveTo>
                      <a:pt x="135" y="165"/>
                    </a:moveTo>
                    <a:cubicBezTo>
                      <a:pt x="135" y="165"/>
                      <a:pt x="135" y="166"/>
                      <a:pt x="135" y="166"/>
                    </a:cubicBezTo>
                    <a:cubicBezTo>
                      <a:pt x="135" y="166"/>
                      <a:pt x="134" y="165"/>
                      <a:pt x="134" y="165"/>
                    </a:cubicBezTo>
                    <a:cubicBezTo>
                      <a:pt x="134" y="165"/>
                      <a:pt x="134" y="165"/>
                      <a:pt x="134" y="165"/>
                    </a:cubicBezTo>
                    <a:cubicBezTo>
                      <a:pt x="134" y="165"/>
                      <a:pt x="134" y="165"/>
                      <a:pt x="134" y="164"/>
                    </a:cubicBezTo>
                    <a:cubicBezTo>
                      <a:pt x="134" y="164"/>
                      <a:pt x="135" y="164"/>
                      <a:pt x="135" y="165"/>
                    </a:cubicBezTo>
                    <a:close/>
                    <a:moveTo>
                      <a:pt x="7" y="212"/>
                    </a:moveTo>
                    <a:cubicBezTo>
                      <a:pt x="14" y="218"/>
                      <a:pt x="25" y="222"/>
                      <a:pt x="34" y="226"/>
                    </a:cubicBezTo>
                    <a:cubicBezTo>
                      <a:pt x="39" y="229"/>
                      <a:pt x="44" y="231"/>
                      <a:pt x="50" y="234"/>
                    </a:cubicBezTo>
                    <a:cubicBezTo>
                      <a:pt x="55" y="236"/>
                      <a:pt x="59" y="239"/>
                      <a:pt x="64" y="241"/>
                    </a:cubicBezTo>
                    <a:cubicBezTo>
                      <a:pt x="65" y="242"/>
                      <a:pt x="66" y="242"/>
                      <a:pt x="67" y="243"/>
                    </a:cubicBezTo>
                    <a:cubicBezTo>
                      <a:pt x="65" y="242"/>
                      <a:pt x="64" y="242"/>
                      <a:pt x="62" y="241"/>
                    </a:cubicBezTo>
                    <a:cubicBezTo>
                      <a:pt x="60" y="240"/>
                      <a:pt x="57" y="238"/>
                      <a:pt x="55" y="237"/>
                    </a:cubicBezTo>
                    <a:cubicBezTo>
                      <a:pt x="50" y="234"/>
                      <a:pt x="44" y="232"/>
                      <a:pt x="39" y="230"/>
                    </a:cubicBezTo>
                    <a:cubicBezTo>
                      <a:pt x="28" y="225"/>
                      <a:pt x="17" y="221"/>
                      <a:pt x="6" y="215"/>
                    </a:cubicBezTo>
                    <a:cubicBezTo>
                      <a:pt x="6" y="215"/>
                      <a:pt x="6" y="215"/>
                      <a:pt x="6" y="215"/>
                    </a:cubicBezTo>
                    <a:cubicBezTo>
                      <a:pt x="6" y="214"/>
                      <a:pt x="6" y="213"/>
                      <a:pt x="7" y="212"/>
                    </a:cubicBezTo>
                    <a:close/>
                    <a:moveTo>
                      <a:pt x="6" y="216"/>
                    </a:moveTo>
                    <a:cubicBezTo>
                      <a:pt x="6" y="216"/>
                      <a:pt x="6" y="216"/>
                      <a:pt x="6" y="216"/>
                    </a:cubicBezTo>
                    <a:cubicBezTo>
                      <a:pt x="16" y="222"/>
                      <a:pt x="28" y="226"/>
                      <a:pt x="38" y="231"/>
                    </a:cubicBezTo>
                    <a:cubicBezTo>
                      <a:pt x="44" y="233"/>
                      <a:pt x="49" y="235"/>
                      <a:pt x="54" y="238"/>
                    </a:cubicBezTo>
                    <a:cubicBezTo>
                      <a:pt x="59" y="240"/>
                      <a:pt x="63" y="242"/>
                      <a:pt x="67" y="244"/>
                    </a:cubicBezTo>
                    <a:cubicBezTo>
                      <a:pt x="67" y="244"/>
                      <a:pt x="67" y="245"/>
                      <a:pt x="67" y="245"/>
                    </a:cubicBezTo>
                    <a:cubicBezTo>
                      <a:pt x="58" y="241"/>
                      <a:pt x="48" y="236"/>
                      <a:pt x="38" y="232"/>
                    </a:cubicBezTo>
                    <a:cubicBezTo>
                      <a:pt x="27" y="229"/>
                      <a:pt x="16" y="225"/>
                      <a:pt x="6" y="221"/>
                    </a:cubicBezTo>
                    <a:cubicBezTo>
                      <a:pt x="6" y="221"/>
                      <a:pt x="6" y="221"/>
                      <a:pt x="6" y="221"/>
                    </a:cubicBezTo>
                    <a:cubicBezTo>
                      <a:pt x="6" y="219"/>
                      <a:pt x="6" y="218"/>
                      <a:pt x="6" y="216"/>
                    </a:cubicBezTo>
                    <a:close/>
                    <a:moveTo>
                      <a:pt x="5" y="226"/>
                    </a:moveTo>
                    <a:cubicBezTo>
                      <a:pt x="15" y="231"/>
                      <a:pt x="25" y="235"/>
                      <a:pt x="36" y="239"/>
                    </a:cubicBezTo>
                    <a:cubicBezTo>
                      <a:pt x="41" y="242"/>
                      <a:pt x="47" y="244"/>
                      <a:pt x="52" y="247"/>
                    </a:cubicBezTo>
                    <a:cubicBezTo>
                      <a:pt x="55" y="248"/>
                      <a:pt x="57" y="249"/>
                      <a:pt x="59" y="251"/>
                    </a:cubicBezTo>
                    <a:cubicBezTo>
                      <a:pt x="60" y="251"/>
                      <a:pt x="61" y="251"/>
                      <a:pt x="61" y="251"/>
                    </a:cubicBezTo>
                    <a:cubicBezTo>
                      <a:pt x="59" y="250"/>
                      <a:pt x="56" y="249"/>
                      <a:pt x="54" y="248"/>
                    </a:cubicBezTo>
                    <a:cubicBezTo>
                      <a:pt x="49" y="246"/>
                      <a:pt x="44" y="245"/>
                      <a:pt x="39" y="243"/>
                    </a:cubicBezTo>
                    <a:cubicBezTo>
                      <a:pt x="27" y="240"/>
                      <a:pt x="16" y="235"/>
                      <a:pt x="5" y="231"/>
                    </a:cubicBezTo>
                    <a:cubicBezTo>
                      <a:pt x="5" y="231"/>
                      <a:pt x="5" y="231"/>
                      <a:pt x="5" y="231"/>
                    </a:cubicBezTo>
                    <a:cubicBezTo>
                      <a:pt x="5" y="229"/>
                      <a:pt x="5" y="228"/>
                      <a:pt x="5" y="226"/>
                    </a:cubicBezTo>
                    <a:close/>
                    <a:moveTo>
                      <a:pt x="23" y="256"/>
                    </a:moveTo>
                    <a:cubicBezTo>
                      <a:pt x="34" y="260"/>
                      <a:pt x="46" y="263"/>
                      <a:pt x="56" y="268"/>
                    </a:cubicBezTo>
                    <a:cubicBezTo>
                      <a:pt x="58" y="270"/>
                      <a:pt x="61" y="272"/>
                      <a:pt x="64" y="273"/>
                    </a:cubicBezTo>
                    <a:cubicBezTo>
                      <a:pt x="66" y="273"/>
                      <a:pt x="68" y="274"/>
                      <a:pt x="69" y="275"/>
                    </a:cubicBezTo>
                    <a:cubicBezTo>
                      <a:pt x="68" y="274"/>
                      <a:pt x="67" y="274"/>
                      <a:pt x="66" y="274"/>
                    </a:cubicBezTo>
                    <a:cubicBezTo>
                      <a:pt x="59" y="271"/>
                      <a:pt x="52" y="268"/>
                      <a:pt x="46" y="266"/>
                    </a:cubicBezTo>
                    <a:cubicBezTo>
                      <a:pt x="42" y="265"/>
                      <a:pt x="39" y="264"/>
                      <a:pt x="36" y="263"/>
                    </a:cubicBezTo>
                    <a:cubicBezTo>
                      <a:pt x="25" y="259"/>
                      <a:pt x="15" y="255"/>
                      <a:pt x="5" y="251"/>
                    </a:cubicBezTo>
                    <a:cubicBezTo>
                      <a:pt x="5" y="250"/>
                      <a:pt x="5" y="249"/>
                      <a:pt x="5" y="248"/>
                    </a:cubicBezTo>
                    <a:cubicBezTo>
                      <a:pt x="10" y="252"/>
                      <a:pt x="17" y="254"/>
                      <a:pt x="23" y="256"/>
                    </a:cubicBezTo>
                    <a:close/>
                    <a:moveTo>
                      <a:pt x="8" y="250"/>
                    </a:moveTo>
                    <a:cubicBezTo>
                      <a:pt x="8" y="250"/>
                      <a:pt x="9" y="250"/>
                      <a:pt x="9" y="250"/>
                    </a:cubicBezTo>
                    <a:cubicBezTo>
                      <a:pt x="9" y="250"/>
                      <a:pt x="8" y="250"/>
                      <a:pt x="8" y="250"/>
                    </a:cubicBezTo>
                    <a:close/>
                    <a:moveTo>
                      <a:pt x="7" y="249"/>
                    </a:moveTo>
                    <a:cubicBezTo>
                      <a:pt x="7" y="249"/>
                      <a:pt x="8" y="249"/>
                      <a:pt x="8" y="249"/>
                    </a:cubicBezTo>
                    <a:cubicBezTo>
                      <a:pt x="8" y="249"/>
                      <a:pt x="7" y="249"/>
                      <a:pt x="7" y="249"/>
                    </a:cubicBezTo>
                    <a:close/>
                    <a:moveTo>
                      <a:pt x="5" y="252"/>
                    </a:moveTo>
                    <a:cubicBezTo>
                      <a:pt x="5" y="252"/>
                      <a:pt x="5" y="252"/>
                      <a:pt x="6" y="252"/>
                    </a:cubicBezTo>
                    <a:cubicBezTo>
                      <a:pt x="6" y="253"/>
                      <a:pt x="6" y="253"/>
                      <a:pt x="7" y="253"/>
                    </a:cubicBezTo>
                    <a:cubicBezTo>
                      <a:pt x="16" y="257"/>
                      <a:pt x="25" y="260"/>
                      <a:pt x="35" y="263"/>
                    </a:cubicBezTo>
                    <a:cubicBezTo>
                      <a:pt x="41" y="266"/>
                      <a:pt x="47" y="268"/>
                      <a:pt x="54" y="271"/>
                    </a:cubicBezTo>
                    <a:cubicBezTo>
                      <a:pt x="57" y="272"/>
                      <a:pt x="60" y="274"/>
                      <a:pt x="63" y="275"/>
                    </a:cubicBezTo>
                    <a:cubicBezTo>
                      <a:pt x="64" y="275"/>
                      <a:pt x="66" y="276"/>
                      <a:pt x="68" y="277"/>
                    </a:cubicBezTo>
                    <a:cubicBezTo>
                      <a:pt x="69" y="277"/>
                      <a:pt x="71" y="278"/>
                      <a:pt x="68" y="277"/>
                    </a:cubicBezTo>
                    <a:cubicBezTo>
                      <a:pt x="61" y="275"/>
                      <a:pt x="54" y="273"/>
                      <a:pt x="47" y="271"/>
                    </a:cubicBezTo>
                    <a:cubicBezTo>
                      <a:pt x="33" y="266"/>
                      <a:pt x="19" y="261"/>
                      <a:pt x="5" y="254"/>
                    </a:cubicBezTo>
                    <a:cubicBezTo>
                      <a:pt x="5" y="253"/>
                      <a:pt x="5" y="253"/>
                      <a:pt x="5" y="252"/>
                    </a:cubicBezTo>
                    <a:close/>
                    <a:moveTo>
                      <a:pt x="62" y="279"/>
                    </a:moveTo>
                    <a:cubicBezTo>
                      <a:pt x="65" y="281"/>
                      <a:pt x="68" y="282"/>
                      <a:pt x="71" y="284"/>
                    </a:cubicBezTo>
                    <a:cubicBezTo>
                      <a:pt x="69" y="283"/>
                      <a:pt x="65" y="283"/>
                      <a:pt x="63" y="282"/>
                    </a:cubicBezTo>
                    <a:cubicBezTo>
                      <a:pt x="60" y="281"/>
                      <a:pt x="58" y="280"/>
                      <a:pt x="55" y="279"/>
                    </a:cubicBezTo>
                    <a:cubicBezTo>
                      <a:pt x="50" y="277"/>
                      <a:pt x="44" y="276"/>
                      <a:pt x="38" y="274"/>
                    </a:cubicBezTo>
                    <a:cubicBezTo>
                      <a:pt x="32" y="273"/>
                      <a:pt x="26" y="270"/>
                      <a:pt x="21" y="268"/>
                    </a:cubicBezTo>
                    <a:cubicBezTo>
                      <a:pt x="16" y="266"/>
                      <a:pt x="11" y="264"/>
                      <a:pt x="6" y="262"/>
                    </a:cubicBezTo>
                    <a:cubicBezTo>
                      <a:pt x="6" y="260"/>
                      <a:pt x="6" y="259"/>
                      <a:pt x="6" y="258"/>
                    </a:cubicBezTo>
                    <a:cubicBezTo>
                      <a:pt x="6" y="258"/>
                      <a:pt x="7" y="258"/>
                      <a:pt x="7" y="258"/>
                    </a:cubicBezTo>
                    <a:cubicBezTo>
                      <a:pt x="7" y="259"/>
                      <a:pt x="7" y="259"/>
                      <a:pt x="9" y="259"/>
                    </a:cubicBezTo>
                    <a:cubicBezTo>
                      <a:pt x="18" y="264"/>
                      <a:pt x="28" y="267"/>
                      <a:pt x="37" y="270"/>
                    </a:cubicBezTo>
                    <a:cubicBezTo>
                      <a:pt x="46" y="273"/>
                      <a:pt x="54" y="276"/>
                      <a:pt x="62" y="279"/>
                    </a:cubicBezTo>
                    <a:close/>
                    <a:moveTo>
                      <a:pt x="67" y="281"/>
                    </a:moveTo>
                    <a:cubicBezTo>
                      <a:pt x="68" y="282"/>
                      <a:pt x="70" y="282"/>
                      <a:pt x="71" y="283"/>
                    </a:cubicBezTo>
                    <a:cubicBezTo>
                      <a:pt x="71" y="283"/>
                      <a:pt x="71" y="284"/>
                      <a:pt x="71" y="284"/>
                    </a:cubicBezTo>
                    <a:cubicBezTo>
                      <a:pt x="70" y="283"/>
                      <a:pt x="69" y="282"/>
                      <a:pt x="67" y="281"/>
                    </a:cubicBezTo>
                    <a:close/>
                    <a:moveTo>
                      <a:pt x="75" y="310"/>
                    </a:moveTo>
                    <a:cubicBezTo>
                      <a:pt x="72" y="308"/>
                      <a:pt x="69" y="308"/>
                      <a:pt x="66" y="307"/>
                    </a:cubicBezTo>
                    <a:cubicBezTo>
                      <a:pt x="60" y="305"/>
                      <a:pt x="54" y="303"/>
                      <a:pt x="48" y="301"/>
                    </a:cubicBezTo>
                    <a:cubicBezTo>
                      <a:pt x="41" y="298"/>
                      <a:pt x="35" y="296"/>
                      <a:pt x="28" y="294"/>
                    </a:cubicBezTo>
                    <a:cubicBezTo>
                      <a:pt x="25" y="293"/>
                      <a:pt x="19" y="293"/>
                      <a:pt x="17" y="289"/>
                    </a:cubicBezTo>
                    <a:cubicBezTo>
                      <a:pt x="17" y="289"/>
                      <a:pt x="16" y="288"/>
                      <a:pt x="16" y="287"/>
                    </a:cubicBezTo>
                    <a:cubicBezTo>
                      <a:pt x="16" y="287"/>
                      <a:pt x="17" y="288"/>
                      <a:pt x="18" y="288"/>
                    </a:cubicBezTo>
                    <a:cubicBezTo>
                      <a:pt x="19" y="289"/>
                      <a:pt x="21" y="290"/>
                      <a:pt x="23" y="290"/>
                    </a:cubicBezTo>
                    <a:cubicBezTo>
                      <a:pt x="25" y="292"/>
                      <a:pt x="27" y="293"/>
                      <a:pt x="30" y="294"/>
                    </a:cubicBezTo>
                    <a:cubicBezTo>
                      <a:pt x="35" y="296"/>
                      <a:pt x="41" y="298"/>
                      <a:pt x="46" y="300"/>
                    </a:cubicBezTo>
                    <a:cubicBezTo>
                      <a:pt x="52" y="301"/>
                      <a:pt x="57" y="303"/>
                      <a:pt x="63" y="305"/>
                    </a:cubicBezTo>
                    <a:cubicBezTo>
                      <a:pt x="67" y="306"/>
                      <a:pt x="70" y="308"/>
                      <a:pt x="74" y="308"/>
                    </a:cubicBezTo>
                    <a:cubicBezTo>
                      <a:pt x="74" y="308"/>
                      <a:pt x="74" y="308"/>
                      <a:pt x="74" y="308"/>
                    </a:cubicBezTo>
                    <a:cubicBezTo>
                      <a:pt x="75" y="309"/>
                      <a:pt x="75" y="309"/>
                      <a:pt x="75" y="310"/>
                    </a:cubicBezTo>
                    <a:close/>
                    <a:moveTo>
                      <a:pt x="70" y="305"/>
                    </a:moveTo>
                    <a:cubicBezTo>
                      <a:pt x="71" y="306"/>
                      <a:pt x="76" y="308"/>
                      <a:pt x="71" y="307"/>
                    </a:cubicBezTo>
                    <a:cubicBezTo>
                      <a:pt x="67" y="306"/>
                      <a:pt x="63" y="304"/>
                      <a:pt x="59" y="303"/>
                    </a:cubicBezTo>
                    <a:cubicBezTo>
                      <a:pt x="53" y="301"/>
                      <a:pt x="48" y="300"/>
                      <a:pt x="43" y="298"/>
                    </a:cubicBezTo>
                    <a:cubicBezTo>
                      <a:pt x="37" y="296"/>
                      <a:pt x="32" y="294"/>
                      <a:pt x="26" y="292"/>
                    </a:cubicBezTo>
                    <a:cubicBezTo>
                      <a:pt x="27" y="292"/>
                      <a:pt x="28" y="292"/>
                      <a:pt x="28" y="292"/>
                    </a:cubicBezTo>
                    <a:cubicBezTo>
                      <a:pt x="34" y="294"/>
                      <a:pt x="39" y="295"/>
                      <a:pt x="44" y="297"/>
                    </a:cubicBezTo>
                    <a:cubicBezTo>
                      <a:pt x="50" y="298"/>
                      <a:pt x="55" y="300"/>
                      <a:pt x="61" y="302"/>
                    </a:cubicBezTo>
                    <a:cubicBezTo>
                      <a:pt x="64" y="303"/>
                      <a:pt x="67" y="304"/>
                      <a:pt x="70" y="305"/>
                    </a:cubicBezTo>
                    <a:close/>
                    <a:moveTo>
                      <a:pt x="21" y="289"/>
                    </a:moveTo>
                    <a:cubicBezTo>
                      <a:pt x="30" y="292"/>
                      <a:pt x="40" y="294"/>
                      <a:pt x="49" y="297"/>
                    </a:cubicBezTo>
                    <a:cubicBezTo>
                      <a:pt x="51" y="298"/>
                      <a:pt x="54" y="299"/>
                      <a:pt x="57" y="300"/>
                    </a:cubicBezTo>
                    <a:cubicBezTo>
                      <a:pt x="53" y="298"/>
                      <a:pt x="49" y="297"/>
                      <a:pt x="46" y="296"/>
                    </a:cubicBezTo>
                    <a:cubicBezTo>
                      <a:pt x="41" y="295"/>
                      <a:pt x="35" y="294"/>
                      <a:pt x="30" y="292"/>
                    </a:cubicBezTo>
                    <a:cubicBezTo>
                      <a:pt x="27" y="291"/>
                      <a:pt x="24" y="290"/>
                      <a:pt x="21" y="289"/>
                    </a:cubicBezTo>
                    <a:close/>
                    <a:moveTo>
                      <a:pt x="67" y="304"/>
                    </a:moveTo>
                    <a:cubicBezTo>
                      <a:pt x="70" y="304"/>
                      <a:pt x="72" y="305"/>
                      <a:pt x="74" y="305"/>
                    </a:cubicBezTo>
                    <a:cubicBezTo>
                      <a:pt x="74" y="306"/>
                      <a:pt x="74" y="306"/>
                      <a:pt x="74" y="307"/>
                    </a:cubicBezTo>
                    <a:cubicBezTo>
                      <a:pt x="72" y="306"/>
                      <a:pt x="70" y="305"/>
                      <a:pt x="67" y="304"/>
                    </a:cubicBezTo>
                    <a:close/>
                    <a:moveTo>
                      <a:pt x="74" y="304"/>
                    </a:moveTo>
                    <a:cubicBezTo>
                      <a:pt x="62" y="299"/>
                      <a:pt x="50" y="295"/>
                      <a:pt x="38" y="291"/>
                    </a:cubicBezTo>
                    <a:cubicBezTo>
                      <a:pt x="39" y="291"/>
                      <a:pt x="40" y="291"/>
                      <a:pt x="41" y="292"/>
                    </a:cubicBezTo>
                    <a:cubicBezTo>
                      <a:pt x="47" y="293"/>
                      <a:pt x="52" y="295"/>
                      <a:pt x="58" y="296"/>
                    </a:cubicBezTo>
                    <a:cubicBezTo>
                      <a:pt x="63" y="298"/>
                      <a:pt x="68" y="300"/>
                      <a:pt x="74" y="302"/>
                    </a:cubicBezTo>
                    <a:cubicBezTo>
                      <a:pt x="74" y="302"/>
                      <a:pt x="74" y="303"/>
                      <a:pt x="74" y="304"/>
                    </a:cubicBezTo>
                    <a:close/>
                    <a:moveTo>
                      <a:pt x="73" y="300"/>
                    </a:moveTo>
                    <a:cubicBezTo>
                      <a:pt x="64" y="296"/>
                      <a:pt x="54" y="293"/>
                      <a:pt x="44" y="289"/>
                    </a:cubicBezTo>
                    <a:cubicBezTo>
                      <a:pt x="37" y="287"/>
                      <a:pt x="31" y="285"/>
                      <a:pt x="25" y="282"/>
                    </a:cubicBezTo>
                    <a:cubicBezTo>
                      <a:pt x="21" y="280"/>
                      <a:pt x="15" y="278"/>
                      <a:pt x="11" y="275"/>
                    </a:cubicBezTo>
                    <a:cubicBezTo>
                      <a:pt x="11" y="275"/>
                      <a:pt x="11" y="275"/>
                      <a:pt x="11" y="275"/>
                    </a:cubicBezTo>
                    <a:cubicBezTo>
                      <a:pt x="12" y="275"/>
                      <a:pt x="12" y="276"/>
                      <a:pt x="13" y="276"/>
                    </a:cubicBezTo>
                    <a:cubicBezTo>
                      <a:pt x="14" y="276"/>
                      <a:pt x="15" y="277"/>
                      <a:pt x="16" y="277"/>
                    </a:cubicBezTo>
                    <a:cubicBezTo>
                      <a:pt x="19" y="278"/>
                      <a:pt x="22" y="279"/>
                      <a:pt x="24" y="280"/>
                    </a:cubicBezTo>
                    <a:cubicBezTo>
                      <a:pt x="30" y="282"/>
                      <a:pt x="36" y="284"/>
                      <a:pt x="42" y="286"/>
                    </a:cubicBezTo>
                    <a:cubicBezTo>
                      <a:pt x="47" y="288"/>
                      <a:pt x="53" y="290"/>
                      <a:pt x="59" y="292"/>
                    </a:cubicBezTo>
                    <a:cubicBezTo>
                      <a:pt x="63" y="294"/>
                      <a:pt x="68" y="296"/>
                      <a:pt x="73" y="297"/>
                    </a:cubicBezTo>
                    <a:cubicBezTo>
                      <a:pt x="73" y="298"/>
                      <a:pt x="73" y="299"/>
                      <a:pt x="73" y="300"/>
                    </a:cubicBezTo>
                    <a:close/>
                    <a:moveTo>
                      <a:pt x="73" y="296"/>
                    </a:moveTo>
                    <a:cubicBezTo>
                      <a:pt x="63" y="291"/>
                      <a:pt x="52" y="287"/>
                      <a:pt x="42" y="283"/>
                    </a:cubicBezTo>
                    <a:cubicBezTo>
                      <a:pt x="35" y="281"/>
                      <a:pt x="29" y="279"/>
                      <a:pt x="22" y="276"/>
                    </a:cubicBezTo>
                    <a:cubicBezTo>
                      <a:pt x="19" y="274"/>
                      <a:pt x="15" y="273"/>
                      <a:pt x="11" y="271"/>
                    </a:cubicBezTo>
                    <a:cubicBezTo>
                      <a:pt x="15" y="273"/>
                      <a:pt x="20" y="274"/>
                      <a:pt x="24" y="276"/>
                    </a:cubicBezTo>
                    <a:cubicBezTo>
                      <a:pt x="29" y="278"/>
                      <a:pt x="35" y="280"/>
                      <a:pt x="40" y="282"/>
                    </a:cubicBezTo>
                    <a:cubicBezTo>
                      <a:pt x="47" y="284"/>
                      <a:pt x="53" y="286"/>
                      <a:pt x="60" y="288"/>
                    </a:cubicBezTo>
                    <a:cubicBezTo>
                      <a:pt x="64" y="290"/>
                      <a:pt x="68" y="292"/>
                      <a:pt x="72" y="293"/>
                    </a:cubicBezTo>
                    <a:cubicBezTo>
                      <a:pt x="73" y="294"/>
                      <a:pt x="73" y="295"/>
                      <a:pt x="73" y="296"/>
                    </a:cubicBezTo>
                    <a:close/>
                    <a:moveTo>
                      <a:pt x="72" y="291"/>
                    </a:moveTo>
                    <a:cubicBezTo>
                      <a:pt x="68" y="289"/>
                      <a:pt x="63" y="287"/>
                      <a:pt x="58" y="285"/>
                    </a:cubicBezTo>
                    <a:cubicBezTo>
                      <a:pt x="52" y="283"/>
                      <a:pt x="47" y="281"/>
                      <a:pt x="41" y="279"/>
                    </a:cubicBezTo>
                    <a:cubicBezTo>
                      <a:pt x="35" y="276"/>
                      <a:pt x="28" y="274"/>
                      <a:pt x="22" y="271"/>
                    </a:cubicBezTo>
                    <a:cubicBezTo>
                      <a:pt x="18" y="270"/>
                      <a:pt x="14" y="268"/>
                      <a:pt x="11" y="266"/>
                    </a:cubicBezTo>
                    <a:cubicBezTo>
                      <a:pt x="10" y="266"/>
                      <a:pt x="6" y="263"/>
                      <a:pt x="10" y="265"/>
                    </a:cubicBezTo>
                    <a:cubicBezTo>
                      <a:pt x="11" y="266"/>
                      <a:pt x="12" y="266"/>
                      <a:pt x="13" y="267"/>
                    </a:cubicBezTo>
                    <a:cubicBezTo>
                      <a:pt x="16" y="268"/>
                      <a:pt x="18" y="269"/>
                      <a:pt x="21" y="270"/>
                    </a:cubicBezTo>
                    <a:cubicBezTo>
                      <a:pt x="26" y="272"/>
                      <a:pt x="32" y="274"/>
                      <a:pt x="38" y="276"/>
                    </a:cubicBezTo>
                    <a:cubicBezTo>
                      <a:pt x="44" y="279"/>
                      <a:pt x="50" y="281"/>
                      <a:pt x="57" y="283"/>
                    </a:cubicBezTo>
                    <a:cubicBezTo>
                      <a:pt x="62" y="285"/>
                      <a:pt x="67" y="286"/>
                      <a:pt x="72" y="289"/>
                    </a:cubicBezTo>
                    <a:cubicBezTo>
                      <a:pt x="72" y="290"/>
                      <a:pt x="72" y="290"/>
                      <a:pt x="72" y="291"/>
                    </a:cubicBezTo>
                    <a:close/>
                    <a:moveTo>
                      <a:pt x="62" y="161"/>
                    </a:moveTo>
                    <a:cubicBezTo>
                      <a:pt x="62" y="162"/>
                      <a:pt x="62" y="162"/>
                      <a:pt x="62" y="162"/>
                    </a:cubicBezTo>
                    <a:cubicBezTo>
                      <a:pt x="60" y="162"/>
                      <a:pt x="59" y="162"/>
                      <a:pt x="58" y="161"/>
                    </a:cubicBezTo>
                    <a:cubicBezTo>
                      <a:pt x="59" y="161"/>
                      <a:pt x="60" y="161"/>
                      <a:pt x="62" y="161"/>
                    </a:cubicBezTo>
                    <a:close/>
                    <a:moveTo>
                      <a:pt x="68" y="249"/>
                    </a:moveTo>
                    <a:cubicBezTo>
                      <a:pt x="65" y="247"/>
                      <a:pt x="62" y="246"/>
                      <a:pt x="59" y="245"/>
                    </a:cubicBezTo>
                    <a:cubicBezTo>
                      <a:pt x="54" y="242"/>
                      <a:pt x="50" y="240"/>
                      <a:pt x="45" y="238"/>
                    </a:cubicBezTo>
                    <a:cubicBezTo>
                      <a:pt x="34" y="233"/>
                      <a:pt x="23" y="229"/>
                      <a:pt x="12" y="224"/>
                    </a:cubicBezTo>
                    <a:cubicBezTo>
                      <a:pt x="12" y="224"/>
                      <a:pt x="12" y="224"/>
                      <a:pt x="11" y="224"/>
                    </a:cubicBezTo>
                    <a:cubicBezTo>
                      <a:pt x="13" y="224"/>
                      <a:pt x="15" y="225"/>
                      <a:pt x="17" y="226"/>
                    </a:cubicBezTo>
                    <a:cubicBezTo>
                      <a:pt x="23" y="228"/>
                      <a:pt x="29" y="230"/>
                      <a:pt x="34" y="232"/>
                    </a:cubicBezTo>
                    <a:cubicBezTo>
                      <a:pt x="45" y="236"/>
                      <a:pt x="56" y="241"/>
                      <a:pt x="68" y="246"/>
                    </a:cubicBezTo>
                    <a:cubicBezTo>
                      <a:pt x="68" y="247"/>
                      <a:pt x="68" y="248"/>
                      <a:pt x="68" y="249"/>
                    </a:cubicBezTo>
                    <a:close/>
                    <a:moveTo>
                      <a:pt x="67" y="242"/>
                    </a:moveTo>
                    <a:cubicBezTo>
                      <a:pt x="59" y="237"/>
                      <a:pt x="50" y="233"/>
                      <a:pt x="41" y="229"/>
                    </a:cubicBezTo>
                    <a:cubicBezTo>
                      <a:pt x="30" y="224"/>
                      <a:pt x="19" y="220"/>
                      <a:pt x="9" y="213"/>
                    </a:cubicBezTo>
                    <a:cubicBezTo>
                      <a:pt x="6" y="210"/>
                      <a:pt x="12" y="214"/>
                      <a:pt x="12" y="214"/>
                    </a:cubicBezTo>
                    <a:cubicBezTo>
                      <a:pt x="14" y="215"/>
                      <a:pt x="15" y="216"/>
                      <a:pt x="17" y="216"/>
                    </a:cubicBezTo>
                    <a:cubicBezTo>
                      <a:pt x="19" y="218"/>
                      <a:pt x="22" y="219"/>
                      <a:pt x="24" y="220"/>
                    </a:cubicBezTo>
                    <a:cubicBezTo>
                      <a:pt x="30" y="223"/>
                      <a:pt x="35" y="225"/>
                      <a:pt x="40" y="227"/>
                    </a:cubicBezTo>
                    <a:cubicBezTo>
                      <a:pt x="45" y="230"/>
                      <a:pt x="51" y="232"/>
                      <a:pt x="56" y="234"/>
                    </a:cubicBezTo>
                    <a:cubicBezTo>
                      <a:pt x="60" y="236"/>
                      <a:pt x="63" y="239"/>
                      <a:pt x="67" y="240"/>
                    </a:cubicBezTo>
                    <a:cubicBezTo>
                      <a:pt x="67" y="241"/>
                      <a:pt x="67" y="242"/>
                      <a:pt x="67" y="242"/>
                    </a:cubicBezTo>
                    <a:close/>
                    <a:moveTo>
                      <a:pt x="59" y="235"/>
                    </a:moveTo>
                    <a:cubicBezTo>
                      <a:pt x="61" y="236"/>
                      <a:pt x="63" y="237"/>
                      <a:pt x="65" y="238"/>
                    </a:cubicBezTo>
                    <a:cubicBezTo>
                      <a:pt x="68" y="241"/>
                      <a:pt x="61" y="236"/>
                      <a:pt x="61" y="236"/>
                    </a:cubicBezTo>
                    <a:cubicBezTo>
                      <a:pt x="60" y="236"/>
                      <a:pt x="60" y="235"/>
                      <a:pt x="59" y="235"/>
                    </a:cubicBezTo>
                    <a:close/>
                    <a:moveTo>
                      <a:pt x="40" y="224"/>
                    </a:moveTo>
                    <a:cubicBezTo>
                      <a:pt x="34" y="221"/>
                      <a:pt x="28" y="218"/>
                      <a:pt x="23" y="215"/>
                    </a:cubicBezTo>
                    <a:cubicBezTo>
                      <a:pt x="19" y="212"/>
                      <a:pt x="13" y="210"/>
                      <a:pt x="10" y="207"/>
                    </a:cubicBezTo>
                    <a:cubicBezTo>
                      <a:pt x="10" y="207"/>
                      <a:pt x="10" y="207"/>
                      <a:pt x="10" y="207"/>
                    </a:cubicBezTo>
                    <a:cubicBezTo>
                      <a:pt x="10" y="207"/>
                      <a:pt x="10" y="207"/>
                      <a:pt x="10" y="207"/>
                    </a:cubicBezTo>
                    <a:cubicBezTo>
                      <a:pt x="11" y="208"/>
                      <a:pt x="13" y="209"/>
                      <a:pt x="14" y="210"/>
                    </a:cubicBezTo>
                    <a:cubicBezTo>
                      <a:pt x="16" y="211"/>
                      <a:pt x="19" y="212"/>
                      <a:pt x="22" y="214"/>
                    </a:cubicBezTo>
                    <a:cubicBezTo>
                      <a:pt x="27" y="216"/>
                      <a:pt x="33" y="219"/>
                      <a:pt x="39" y="221"/>
                    </a:cubicBezTo>
                    <a:cubicBezTo>
                      <a:pt x="49" y="226"/>
                      <a:pt x="57" y="231"/>
                      <a:pt x="67" y="236"/>
                    </a:cubicBezTo>
                    <a:cubicBezTo>
                      <a:pt x="67" y="236"/>
                      <a:pt x="67" y="237"/>
                      <a:pt x="67" y="237"/>
                    </a:cubicBezTo>
                    <a:cubicBezTo>
                      <a:pt x="67" y="238"/>
                      <a:pt x="67" y="238"/>
                      <a:pt x="67" y="239"/>
                    </a:cubicBezTo>
                    <a:cubicBezTo>
                      <a:pt x="63" y="236"/>
                      <a:pt x="59" y="234"/>
                      <a:pt x="55" y="233"/>
                    </a:cubicBezTo>
                    <a:cubicBezTo>
                      <a:pt x="50" y="230"/>
                      <a:pt x="45" y="227"/>
                      <a:pt x="40" y="224"/>
                    </a:cubicBezTo>
                    <a:close/>
                    <a:moveTo>
                      <a:pt x="8" y="205"/>
                    </a:moveTo>
                    <a:cubicBezTo>
                      <a:pt x="8" y="205"/>
                      <a:pt x="7" y="205"/>
                      <a:pt x="7" y="205"/>
                    </a:cubicBezTo>
                    <a:cubicBezTo>
                      <a:pt x="7" y="204"/>
                      <a:pt x="7" y="203"/>
                      <a:pt x="7" y="203"/>
                    </a:cubicBezTo>
                    <a:cubicBezTo>
                      <a:pt x="18" y="209"/>
                      <a:pt x="29" y="215"/>
                      <a:pt x="40" y="220"/>
                    </a:cubicBezTo>
                    <a:cubicBezTo>
                      <a:pt x="45" y="222"/>
                      <a:pt x="50" y="225"/>
                      <a:pt x="55" y="228"/>
                    </a:cubicBezTo>
                    <a:cubicBezTo>
                      <a:pt x="56" y="229"/>
                      <a:pt x="57" y="230"/>
                      <a:pt x="58" y="231"/>
                    </a:cubicBezTo>
                    <a:cubicBezTo>
                      <a:pt x="51" y="227"/>
                      <a:pt x="44" y="223"/>
                      <a:pt x="36" y="219"/>
                    </a:cubicBezTo>
                    <a:cubicBezTo>
                      <a:pt x="31" y="217"/>
                      <a:pt x="26" y="215"/>
                      <a:pt x="20" y="212"/>
                    </a:cubicBezTo>
                    <a:cubicBezTo>
                      <a:pt x="16" y="210"/>
                      <a:pt x="12" y="207"/>
                      <a:pt x="8" y="205"/>
                    </a:cubicBezTo>
                    <a:close/>
                    <a:moveTo>
                      <a:pt x="9" y="187"/>
                    </a:moveTo>
                    <a:cubicBezTo>
                      <a:pt x="13" y="190"/>
                      <a:pt x="17" y="192"/>
                      <a:pt x="21" y="194"/>
                    </a:cubicBezTo>
                    <a:cubicBezTo>
                      <a:pt x="26" y="196"/>
                      <a:pt x="31" y="199"/>
                      <a:pt x="36" y="201"/>
                    </a:cubicBezTo>
                    <a:cubicBezTo>
                      <a:pt x="46" y="206"/>
                      <a:pt x="55" y="211"/>
                      <a:pt x="64" y="218"/>
                    </a:cubicBezTo>
                    <a:cubicBezTo>
                      <a:pt x="67" y="220"/>
                      <a:pt x="63" y="218"/>
                      <a:pt x="63" y="217"/>
                    </a:cubicBezTo>
                    <a:cubicBezTo>
                      <a:pt x="62" y="217"/>
                      <a:pt x="61" y="216"/>
                      <a:pt x="60" y="215"/>
                    </a:cubicBezTo>
                    <a:cubicBezTo>
                      <a:pt x="57" y="214"/>
                      <a:pt x="55" y="213"/>
                      <a:pt x="53" y="211"/>
                    </a:cubicBezTo>
                    <a:cubicBezTo>
                      <a:pt x="48" y="209"/>
                      <a:pt x="42" y="206"/>
                      <a:pt x="37" y="204"/>
                    </a:cubicBezTo>
                    <a:cubicBezTo>
                      <a:pt x="28" y="199"/>
                      <a:pt x="18" y="194"/>
                      <a:pt x="8" y="191"/>
                    </a:cubicBezTo>
                    <a:cubicBezTo>
                      <a:pt x="9" y="188"/>
                      <a:pt x="9" y="186"/>
                      <a:pt x="9" y="183"/>
                    </a:cubicBezTo>
                    <a:cubicBezTo>
                      <a:pt x="9" y="184"/>
                      <a:pt x="10" y="184"/>
                      <a:pt x="10" y="184"/>
                    </a:cubicBezTo>
                    <a:cubicBezTo>
                      <a:pt x="10" y="184"/>
                      <a:pt x="10" y="185"/>
                      <a:pt x="12" y="185"/>
                    </a:cubicBezTo>
                    <a:cubicBezTo>
                      <a:pt x="12" y="185"/>
                      <a:pt x="13" y="185"/>
                      <a:pt x="13" y="186"/>
                    </a:cubicBezTo>
                    <a:cubicBezTo>
                      <a:pt x="14" y="186"/>
                      <a:pt x="15" y="187"/>
                      <a:pt x="16" y="187"/>
                    </a:cubicBezTo>
                    <a:cubicBezTo>
                      <a:pt x="19" y="188"/>
                      <a:pt x="22" y="190"/>
                      <a:pt x="25" y="191"/>
                    </a:cubicBezTo>
                    <a:cubicBezTo>
                      <a:pt x="29" y="193"/>
                      <a:pt x="34" y="195"/>
                      <a:pt x="39" y="198"/>
                    </a:cubicBezTo>
                    <a:cubicBezTo>
                      <a:pt x="48" y="203"/>
                      <a:pt x="57" y="207"/>
                      <a:pt x="65" y="213"/>
                    </a:cubicBezTo>
                    <a:cubicBezTo>
                      <a:pt x="63" y="211"/>
                      <a:pt x="60" y="211"/>
                      <a:pt x="58" y="209"/>
                    </a:cubicBezTo>
                    <a:cubicBezTo>
                      <a:pt x="56" y="208"/>
                      <a:pt x="54" y="207"/>
                      <a:pt x="53" y="206"/>
                    </a:cubicBezTo>
                    <a:cubicBezTo>
                      <a:pt x="48" y="204"/>
                      <a:pt x="43" y="201"/>
                      <a:pt x="38" y="199"/>
                    </a:cubicBezTo>
                    <a:cubicBezTo>
                      <a:pt x="29" y="195"/>
                      <a:pt x="19" y="191"/>
                      <a:pt x="9" y="187"/>
                    </a:cubicBezTo>
                    <a:cubicBezTo>
                      <a:pt x="9" y="186"/>
                      <a:pt x="9" y="187"/>
                      <a:pt x="9" y="187"/>
                    </a:cubicBezTo>
                    <a:close/>
                    <a:moveTo>
                      <a:pt x="65" y="209"/>
                    </a:moveTo>
                    <a:cubicBezTo>
                      <a:pt x="56" y="204"/>
                      <a:pt x="48" y="198"/>
                      <a:pt x="38" y="193"/>
                    </a:cubicBezTo>
                    <a:cubicBezTo>
                      <a:pt x="30" y="190"/>
                      <a:pt x="22" y="187"/>
                      <a:pt x="15" y="182"/>
                    </a:cubicBezTo>
                    <a:cubicBezTo>
                      <a:pt x="15" y="182"/>
                      <a:pt x="15" y="182"/>
                      <a:pt x="15" y="182"/>
                    </a:cubicBezTo>
                    <a:cubicBezTo>
                      <a:pt x="18" y="183"/>
                      <a:pt x="20" y="185"/>
                      <a:pt x="23" y="186"/>
                    </a:cubicBezTo>
                    <a:cubicBezTo>
                      <a:pt x="28" y="188"/>
                      <a:pt x="33" y="190"/>
                      <a:pt x="38" y="193"/>
                    </a:cubicBezTo>
                    <a:cubicBezTo>
                      <a:pt x="47" y="197"/>
                      <a:pt x="56" y="202"/>
                      <a:pt x="65" y="206"/>
                    </a:cubicBezTo>
                    <a:cubicBezTo>
                      <a:pt x="65" y="207"/>
                      <a:pt x="65" y="208"/>
                      <a:pt x="65" y="209"/>
                    </a:cubicBezTo>
                    <a:close/>
                    <a:moveTo>
                      <a:pt x="65" y="201"/>
                    </a:moveTo>
                    <a:cubicBezTo>
                      <a:pt x="61" y="199"/>
                      <a:pt x="57" y="196"/>
                      <a:pt x="53" y="194"/>
                    </a:cubicBezTo>
                    <a:cubicBezTo>
                      <a:pt x="47" y="192"/>
                      <a:pt x="42" y="190"/>
                      <a:pt x="37" y="188"/>
                    </a:cubicBezTo>
                    <a:cubicBezTo>
                      <a:pt x="28" y="183"/>
                      <a:pt x="19" y="179"/>
                      <a:pt x="10" y="174"/>
                    </a:cubicBezTo>
                    <a:cubicBezTo>
                      <a:pt x="10" y="174"/>
                      <a:pt x="10" y="174"/>
                      <a:pt x="10" y="174"/>
                    </a:cubicBezTo>
                    <a:cubicBezTo>
                      <a:pt x="10" y="174"/>
                      <a:pt x="10" y="173"/>
                      <a:pt x="10" y="173"/>
                    </a:cubicBezTo>
                    <a:cubicBezTo>
                      <a:pt x="10" y="173"/>
                      <a:pt x="10" y="172"/>
                      <a:pt x="11" y="172"/>
                    </a:cubicBezTo>
                    <a:cubicBezTo>
                      <a:pt x="20" y="177"/>
                      <a:pt x="28" y="182"/>
                      <a:pt x="38" y="186"/>
                    </a:cubicBezTo>
                    <a:cubicBezTo>
                      <a:pt x="47" y="190"/>
                      <a:pt x="56" y="194"/>
                      <a:pt x="64" y="199"/>
                    </a:cubicBezTo>
                    <a:cubicBezTo>
                      <a:pt x="64" y="199"/>
                      <a:pt x="64" y="199"/>
                      <a:pt x="64" y="199"/>
                    </a:cubicBezTo>
                    <a:cubicBezTo>
                      <a:pt x="65" y="200"/>
                      <a:pt x="65" y="200"/>
                      <a:pt x="65" y="201"/>
                    </a:cubicBezTo>
                    <a:close/>
                    <a:moveTo>
                      <a:pt x="34" y="189"/>
                    </a:moveTo>
                    <a:cubicBezTo>
                      <a:pt x="43" y="193"/>
                      <a:pt x="53" y="197"/>
                      <a:pt x="61" y="203"/>
                    </a:cubicBezTo>
                    <a:cubicBezTo>
                      <a:pt x="63" y="204"/>
                      <a:pt x="68" y="207"/>
                      <a:pt x="61" y="204"/>
                    </a:cubicBezTo>
                    <a:cubicBezTo>
                      <a:pt x="59" y="202"/>
                      <a:pt x="56" y="201"/>
                      <a:pt x="53" y="200"/>
                    </a:cubicBezTo>
                    <a:cubicBezTo>
                      <a:pt x="48" y="197"/>
                      <a:pt x="43" y="195"/>
                      <a:pt x="38" y="192"/>
                    </a:cubicBezTo>
                    <a:cubicBezTo>
                      <a:pt x="29" y="188"/>
                      <a:pt x="19" y="184"/>
                      <a:pt x="10" y="179"/>
                    </a:cubicBezTo>
                    <a:cubicBezTo>
                      <a:pt x="9" y="178"/>
                      <a:pt x="9" y="178"/>
                      <a:pt x="9" y="179"/>
                    </a:cubicBezTo>
                    <a:cubicBezTo>
                      <a:pt x="9" y="177"/>
                      <a:pt x="9" y="176"/>
                      <a:pt x="10" y="175"/>
                    </a:cubicBezTo>
                    <a:cubicBezTo>
                      <a:pt x="16" y="181"/>
                      <a:pt x="26" y="185"/>
                      <a:pt x="34" y="189"/>
                    </a:cubicBezTo>
                    <a:close/>
                    <a:moveTo>
                      <a:pt x="61" y="207"/>
                    </a:moveTo>
                    <a:cubicBezTo>
                      <a:pt x="60" y="207"/>
                      <a:pt x="60" y="207"/>
                      <a:pt x="60" y="207"/>
                    </a:cubicBezTo>
                    <a:cubicBezTo>
                      <a:pt x="58" y="206"/>
                      <a:pt x="56" y="205"/>
                      <a:pt x="54" y="203"/>
                    </a:cubicBezTo>
                    <a:cubicBezTo>
                      <a:pt x="49" y="201"/>
                      <a:pt x="44" y="199"/>
                      <a:pt x="39" y="196"/>
                    </a:cubicBezTo>
                    <a:cubicBezTo>
                      <a:pt x="31" y="193"/>
                      <a:pt x="23" y="190"/>
                      <a:pt x="16" y="186"/>
                    </a:cubicBezTo>
                    <a:cubicBezTo>
                      <a:pt x="13" y="185"/>
                      <a:pt x="11" y="184"/>
                      <a:pt x="9" y="183"/>
                    </a:cubicBezTo>
                    <a:cubicBezTo>
                      <a:pt x="9" y="181"/>
                      <a:pt x="9" y="180"/>
                      <a:pt x="9" y="179"/>
                    </a:cubicBezTo>
                    <a:cubicBezTo>
                      <a:pt x="9" y="179"/>
                      <a:pt x="9" y="179"/>
                      <a:pt x="9" y="179"/>
                    </a:cubicBezTo>
                    <a:cubicBezTo>
                      <a:pt x="18" y="185"/>
                      <a:pt x="27" y="189"/>
                      <a:pt x="36" y="193"/>
                    </a:cubicBezTo>
                    <a:cubicBezTo>
                      <a:pt x="45" y="197"/>
                      <a:pt x="53" y="202"/>
                      <a:pt x="61" y="207"/>
                    </a:cubicBezTo>
                    <a:close/>
                    <a:moveTo>
                      <a:pt x="66" y="219"/>
                    </a:moveTo>
                    <a:cubicBezTo>
                      <a:pt x="66" y="220"/>
                      <a:pt x="66" y="221"/>
                      <a:pt x="66" y="222"/>
                    </a:cubicBezTo>
                    <a:cubicBezTo>
                      <a:pt x="57" y="217"/>
                      <a:pt x="49" y="211"/>
                      <a:pt x="39" y="207"/>
                    </a:cubicBezTo>
                    <a:cubicBezTo>
                      <a:pt x="29" y="202"/>
                      <a:pt x="19" y="198"/>
                      <a:pt x="10" y="192"/>
                    </a:cubicBezTo>
                    <a:cubicBezTo>
                      <a:pt x="14" y="195"/>
                      <a:pt x="21" y="197"/>
                      <a:pt x="26" y="199"/>
                    </a:cubicBezTo>
                    <a:cubicBezTo>
                      <a:pt x="30" y="201"/>
                      <a:pt x="35" y="204"/>
                      <a:pt x="40" y="206"/>
                    </a:cubicBezTo>
                    <a:cubicBezTo>
                      <a:pt x="49" y="210"/>
                      <a:pt x="57" y="215"/>
                      <a:pt x="66" y="219"/>
                    </a:cubicBezTo>
                    <a:close/>
                    <a:moveTo>
                      <a:pt x="66" y="226"/>
                    </a:moveTo>
                    <a:cubicBezTo>
                      <a:pt x="64" y="224"/>
                      <a:pt x="61" y="223"/>
                      <a:pt x="58" y="221"/>
                    </a:cubicBezTo>
                    <a:cubicBezTo>
                      <a:pt x="53" y="218"/>
                      <a:pt x="49" y="214"/>
                      <a:pt x="44" y="212"/>
                    </a:cubicBezTo>
                    <a:cubicBezTo>
                      <a:pt x="39" y="210"/>
                      <a:pt x="34" y="207"/>
                      <a:pt x="30" y="205"/>
                    </a:cubicBezTo>
                    <a:cubicBezTo>
                      <a:pt x="33" y="207"/>
                      <a:pt x="36" y="208"/>
                      <a:pt x="39" y="210"/>
                    </a:cubicBezTo>
                    <a:cubicBezTo>
                      <a:pt x="45" y="212"/>
                      <a:pt x="50" y="215"/>
                      <a:pt x="55" y="218"/>
                    </a:cubicBezTo>
                    <a:cubicBezTo>
                      <a:pt x="59" y="220"/>
                      <a:pt x="62" y="222"/>
                      <a:pt x="66" y="223"/>
                    </a:cubicBezTo>
                    <a:cubicBezTo>
                      <a:pt x="66" y="224"/>
                      <a:pt x="66" y="225"/>
                      <a:pt x="66" y="226"/>
                    </a:cubicBezTo>
                    <a:close/>
                    <a:moveTo>
                      <a:pt x="67" y="231"/>
                    </a:moveTo>
                    <a:cubicBezTo>
                      <a:pt x="64" y="228"/>
                      <a:pt x="60" y="227"/>
                      <a:pt x="57" y="225"/>
                    </a:cubicBezTo>
                    <a:cubicBezTo>
                      <a:pt x="52" y="222"/>
                      <a:pt x="47" y="219"/>
                      <a:pt x="42" y="216"/>
                    </a:cubicBezTo>
                    <a:cubicBezTo>
                      <a:pt x="33" y="212"/>
                      <a:pt x="25" y="208"/>
                      <a:pt x="16" y="204"/>
                    </a:cubicBezTo>
                    <a:cubicBezTo>
                      <a:pt x="19" y="205"/>
                      <a:pt x="21" y="206"/>
                      <a:pt x="23" y="207"/>
                    </a:cubicBezTo>
                    <a:cubicBezTo>
                      <a:pt x="28" y="210"/>
                      <a:pt x="34" y="212"/>
                      <a:pt x="39" y="214"/>
                    </a:cubicBezTo>
                    <a:cubicBezTo>
                      <a:pt x="48" y="219"/>
                      <a:pt x="57" y="224"/>
                      <a:pt x="66" y="228"/>
                    </a:cubicBezTo>
                    <a:cubicBezTo>
                      <a:pt x="66" y="229"/>
                      <a:pt x="67" y="230"/>
                      <a:pt x="67" y="231"/>
                    </a:cubicBezTo>
                    <a:close/>
                    <a:moveTo>
                      <a:pt x="66" y="232"/>
                    </a:moveTo>
                    <a:cubicBezTo>
                      <a:pt x="65" y="230"/>
                      <a:pt x="62" y="230"/>
                      <a:pt x="60" y="228"/>
                    </a:cubicBezTo>
                    <a:cubicBezTo>
                      <a:pt x="58" y="227"/>
                      <a:pt x="56" y="226"/>
                      <a:pt x="53" y="225"/>
                    </a:cubicBezTo>
                    <a:cubicBezTo>
                      <a:pt x="49" y="222"/>
                      <a:pt x="44" y="220"/>
                      <a:pt x="39" y="217"/>
                    </a:cubicBezTo>
                    <a:cubicBezTo>
                      <a:pt x="30" y="213"/>
                      <a:pt x="20" y="208"/>
                      <a:pt x="11" y="203"/>
                    </a:cubicBezTo>
                    <a:cubicBezTo>
                      <a:pt x="10" y="203"/>
                      <a:pt x="10" y="203"/>
                      <a:pt x="9" y="203"/>
                    </a:cubicBezTo>
                    <a:cubicBezTo>
                      <a:pt x="9" y="202"/>
                      <a:pt x="8" y="202"/>
                      <a:pt x="8" y="202"/>
                    </a:cubicBezTo>
                    <a:cubicBezTo>
                      <a:pt x="8" y="202"/>
                      <a:pt x="8" y="202"/>
                      <a:pt x="8" y="202"/>
                    </a:cubicBezTo>
                    <a:cubicBezTo>
                      <a:pt x="8" y="200"/>
                      <a:pt x="8" y="197"/>
                      <a:pt x="8" y="195"/>
                    </a:cubicBezTo>
                    <a:cubicBezTo>
                      <a:pt x="8" y="194"/>
                      <a:pt x="8" y="193"/>
                      <a:pt x="8" y="192"/>
                    </a:cubicBezTo>
                    <a:cubicBezTo>
                      <a:pt x="18" y="197"/>
                      <a:pt x="27" y="202"/>
                      <a:pt x="37" y="206"/>
                    </a:cubicBezTo>
                    <a:cubicBezTo>
                      <a:pt x="47" y="211"/>
                      <a:pt x="56" y="217"/>
                      <a:pt x="65" y="223"/>
                    </a:cubicBezTo>
                    <a:cubicBezTo>
                      <a:pt x="58" y="218"/>
                      <a:pt x="47" y="213"/>
                      <a:pt x="38" y="208"/>
                    </a:cubicBezTo>
                    <a:cubicBezTo>
                      <a:pt x="28" y="204"/>
                      <a:pt x="19" y="199"/>
                      <a:pt x="9" y="194"/>
                    </a:cubicBezTo>
                    <a:cubicBezTo>
                      <a:pt x="9" y="194"/>
                      <a:pt x="8" y="195"/>
                      <a:pt x="9" y="195"/>
                    </a:cubicBezTo>
                    <a:cubicBezTo>
                      <a:pt x="18" y="201"/>
                      <a:pt x="29" y="205"/>
                      <a:pt x="39" y="210"/>
                    </a:cubicBezTo>
                    <a:cubicBezTo>
                      <a:pt x="48" y="215"/>
                      <a:pt x="56" y="220"/>
                      <a:pt x="64" y="225"/>
                    </a:cubicBezTo>
                    <a:cubicBezTo>
                      <a:pt x="64" y="226"/>
                      <a:pt x="66" y="226"/>
                      <a:pt x="66" y="227"/>
                    </a:cubicBezTo>
                    <a:cubicBezTo>
                      <a:pt x="66" y="227"/>
                      <a:pt x="66" y="227"/>
                      <a:pt x="66" y="227"/>
                    </a:cubicBezTo>
                    <a:cubicBezTo>
                      <a:pt x="65" y="226"/>
                      <a:pt x="63" y="226"/>
                      <a:pt x="62" y="225"/>
                    </a:cubicBezTo>
                    <a:cubicBezTo>
                      <a:pt x="59" y="224"/>
                      <a:pt x="57" y="222"/>
                      <a:pt x="54" y="221"/>
                    </a:cubicBezTo>
                    <a:cubicBezTo>
                      <a:pt x="49" y="218"/>
                      <a:pt x="45" y="216"/>
                      <a:pt x="40" y="214"/>
                    </a:cubicBezTo>
                    <a:cubicBezTo>
                      <a:pt x="29" y="209"/>
                      <a:pt x="19" y="204"/>
                      <a:pt x="8" y="199"/>
                    </a:cubicBezTo>
                    <a:cubicBezTo>
                      <a:pt x="8" y="199"/>
                      <a:pt x="8" y="200"/>
                      <a:pt x="8" y="200"/>
                    </a:cubicBezTo>
                    <a:cubicBezTo>
                      <a:pt x="18" y="206"/>
                      <a:pt x="28" y="211"/>
                      <a:pt x="38" y="216"/>
                    </a:cubicBezTo>
                    <a:cubicBezTo>
                      <a:pt x="44" y="218"/>
                      <a:pt x="49" y="221"/>
                      <a:pt x="54" y="224"/>
                    </a:cubicBezTo>
                    <a:cubicBezTo>
                      <a:pt x="58" y="226"/>
                      <a:pt x="63" y="228"/>
                      <a:pt x="66" y="232"/>
                    </a:cubicBezTo>
                    <a:close/>
                    <a:moveTo>
                      <a:pt x="62" y="165"/>
                    </a:moveTo>
                    <a:cubicBezTo>
                      <a:pt x="60" y="164"/>
                      <a:pt x="59" y="163"/>
                      <a:pt x="59" y="162"/>
                    </a:cubicBezTo>
                    <a:cubicBezTo>
                      <a:pt x="59" y="163"/>
                      <a:pt x="60" y="163"/>
                      <a:pt x="62" y="163"/>
                    </a:cubicBezTo>
                    <a:cubicBezTo>
                      <a:pt x="62" y="164"/>
                      <a:pt x="62" y="164"/>
                      <a:pt x="62" y="165"/>
                    </a:cubicBezTo>
                    <a:close/>
                    <a:moveTo>
                      <a:pt x="62" y="169"/>
                    </a:moveTo>
                    <a:cubicBezTo>
                      <a:pt x="59" y="167"/>
                      <a:pt x="56" y="165"/>
                      <a:pt x="54" y="163"/>
                    </a:cubicBezTo>
                    <a:cubicBezTo>
                      <a:pt x="56" y="164"/>
                      <a:pt x="59" y="165"/>
                      <a:pt x="62" y="166"/>
                    </a:cubicBezTo>
                    <a:cubicBezTo>
                      <a:pt x="62" y="167"/>
                      <a:pt x="62" y="168"/>
                      <a:pt x="62" y="169"/>
                    </a:cubicBezTo>
                    <a:close/>
                    <a:moveTo>
                      <a:pt x="62" y="173"/>
                    </a:moveTo>
                    <a:cubicBezTo>
                      <a:pt x="58" y="170"/>
                      <a:pt x="53" y="167"/>
                      <a:pt x="49" y="164"/>
                    </a:cubicBezTo>
                    <a:cubicBezTo>
                      <a:pt x="52" y="166"/>
                      <a:pt x="57" y="169"/>
                      <a:pt x="62" y="171"/>
                    </a:cubicBezTo>
                    <a:cubicBezTo>
                      <a:pt x="62" y="171"/>
                      <a:pt x="62" y="172"/>
                      <a:pt x="62" y="173"/>
                    </a:cubicBezTo>
                    <a:close/>
                    <a:moveTo>
                      <a:pt x="62" y="178"/>
                    </a:moveTo>
                    <a:cubicBezTo>
                      <a:pt x="56" y="174"/>
                      <a:pt x="49" y="167"/>
                      <a:pt x="42" y="164"/>
                    </a:cubicBezTo>
                    <a:cubicBezTo>
                      <a:pt x="49" y="167"/>
                      <a:pt x="55" y="173"/>
                      <a:pt x="62" y="175"/>
                    </a:cubicBezTo>
                    <a:cubicBezTo>
                      <a:pt x="62" y="176"/>
                      <a:pt x="62" y="177"/>
                      <a:pt x="62" y="178"/>
                    </a:cubicBezTo>
                    <a:close/>
                    <a:moveTo>
                      <a:pt x="41" y="164"/>
                    </a:moveTo>
                    <a:cubicBezTo>
                      <a:pt x="45" y="166"/>
                      <a:pt x="49" y="169"/>
                      <a:pt x="53" y="172"/>
                    </a:cubicBezTo>
                    <a:cubicBezTo>
                      <a:pt x="48" y="169"/>
                      <a:pt x="43" y="166"/>
                      <a:pt x="38" y="164"/>
                    </a:cubicBezTo>
                    <a:cubicBezTo>
                      <a:pt x="39" y="164"/>
                      <a:pt x="39" y="164"/>
                      <a:pt x="40" y="163"/>
                    </a:cubicBezTo>
                    <a:cubicBezTo>
                      <a:pt x="40" y="164"/>
                      <a:pt x="40" y="164"/>
                      <a:pt x="41" y="164"/>
                    </a:cubicBezTo>
                    <a:close/>
                    <a:moveTo>
                      <a:pt x="62" y="179"/>
                    </a:moveTo>
                    <a:cubicBezTo>
                      <a:pt x="63" y="180"/>
                      <a:pt x="63" y="181"/>
                      <a:pt x="63" y="182"/>
                    </a:cubicBezTo>
                    <a:cubicBezTo>
                      <a:pt x="59" y="179"/>
                      <a:pt x="55" y="176"/>
                      <a:pt x="50" y="173"/>
                    </a:cubicBezTo>
                    <a:cubicBezTo>
                      <a:pt x="46" y="170"/>
                      <a:pt x="41" y="168"/>
                      <a:pt x="37" y="164"/>
                    </a:cubicBezTo>
                    <a:cubicBezTo>
                      <a:pt x="39" y="166"/>
                      <a:pt x="42" y="166"/>
                      <a:pt x="44" y="168"/>
                    </a:cubicBezTo>
                    <a:cubicBezTo>
                      <a:pt x="47" y="169"/>
                      <a:pt x="49" y="170"/>
                      <a:pt x="51" y="172"/>
                    </a:cubicBezTo>
                    <a:cubicBezTo>
                      <a:pt x="55" y="174"/>
                      <a:pt x="58" y="176"/>
                      <a:pt x="61" y="178"/>
                    </a:cubicBezTo>
                    <a:cubicBezTo>
                      <a:pt x="62" y="179"/>
                      <a:pt x="62" y="179"/>
                      <a:pt x="62" y="179"/>
                    </a:cubicBezTo>
                    <a:cubicBezTo>
                      <a:pt x="62" y="179"/>
                      <a:pt x="62" y="179"/>
                      <a:pt x="62" y="179"/>
                    </a:cubicBezTo>
                    <a:close/>
                    <a:moveTo>
                      <a:pt x="59" y="180"/>
                    </a:moveTo>
                    <a:cubicBezTo>
                      <a:pt x="54" y="177"/>
                      <a:pt x="50" y="174"/>
                      <a:pt x="45" y="172"/>
                    </a:cubicBezTo>
                    <a:cubicBezTo>
                      <a:pt x="41" y="169"/>
                      <a:pt x="36" y="167"/>
                      <a:pt x="32" y="164"/>
                    </a:cubicBezTo>
                    <a:cubicBezTo>
                      <a:pt x="33" y="164"/>
                      <a:pt x="34" y="164"/>
                      <a:pt x="36" y="164"/>
                    </a:cubicBezTo>
                    <a:cubicBezTo>
                      <a:pt x="40" y="168"/>
                      <a:pt x="45" y="171"/>
                      <a:pt x="50" y="174"/>
                    </a:cubicBezTo>
                    <a:cubicBezTo>
                      <a:pt x="53" y="176"/>
                      <a:pt x="56" y="178"/>
                      <a:pt x="59" y="180"/>
                    </a:cubicBezTo>
                    <a:cubicBezTo>
                      <a:pt x="59" y="180"/>
                      <a:pt x="59" y="180"/>
                      <a:pt x="59" y="180"/>
                    </a:cubicBezTo>
                    <a:close/>
                    <a:moveTo>
                      <a:pt x="47" y="176"/>
                    </a:moveTo>
                    <a:cubicBezTo>
                      <a:pt x="50" y="178"/>
                      <a:pt x="54" y="180"/>
                      <a:pt x="57" y="182"/>
                    </a:cubicBezTo>
                    <a:cubicBezTo>
                      <a:pt x="58" y="183"/>
                      <a:pt x="62" y="185"/>
                      <a:pt x="63" y="186"/>
                    </a:cubicBezTo>
                    <a:cubicBezTo>
                      <a:pt x="63" y="186"/>
                      <a:pt x="63" y="186"/>
                      <a:pt x="63" y="186"/>
                    </a:cubicBezTo>
                    <a:cubicBezTo>
                      <a:pt x="63" y="186"/>
                      <a:pt x="63" y="186"/>
                      <a:pt x="62" y="186"/>
                    </a:cubicBezTo>
                    <a:cubicBezTo>
                      <a:pt x="55" y="183"/>
                      <a:pt x="50" y="178"/>
                      <a:pt x="43" y="175"/>
                    </a:cubicBezTo>
                    <a:cubicBezTo>
                      <a:pt x="40" y="173"/>
                      <a:pt x="36" y="172"/>
                      <a:pt x="33" y="169"/>
                    </a:cubicBezTo>
                    <a:cubicBezTo>
                      <a:pt x="30" y="168"/>
                      <a:pt x="28" y="166"/>
                      <a:pt x="26" y="165"/>
                    </a:cubicBezTo>
                    <a:cubicBezTo>
                      <a:pt x="27" y="165"/>
                      <a:pt x="29" y="165"/>
                      <a:pt x="30" y="164"/>
                    </a:cubicBezTo>
                    <a:cubicBezTo>
                      <a:pt x="36" y="169"/>
                      <a:pt x="42" y="172"/>
                      <a:pt x="47" y="176"/>
                    </a:cubicBezTo>
                    <a:close/>
                    <a:moveTo>
                      <a:pt x="64" y="190"/>
                    </a:moveTo>
                    <a:cubicBezTo>
                      <a:pt x="51" y="181"/>
                      <a:pt x="38" y="174"/>
                      <a:pt x="26" y="166"/>
                    </a:cubicBezTo>
                    <a:cubicBezTo>
                      <a:pt x="33" y="170"/>
                      <a:pt x="39" y="173"/>
                      <a:pt x="46" y="177"/>
                    </a:cubicBezTo>
                    <a:cubicBezTo>
                      <a:pt x="51" y="180"/>
                      <a:pt x="57" y="184"/>
                      <a:pt x="63" y="187"/>
                    </a:cubicBezTo>
                    <a:cubicBezTo>
                      <a:pt x="63" y="188"/>
                      <a:pt x="63" y="189"/>
                      <a:pt x="64" y="190"/>
                    </a:cubicBezTo>
                    <a:close/>
                    <a:moveTo>
                      <a:pt x="61" y="189"/>
                    </a:moveTo>
                    <a:cubicBezTo>
                      <a:pt x="53" y="185"/>
                      <a:pt x="47" y="181"/>
                      <a:pt x="40" y="177"/>
                    </a:cubicBezTo>
                    <a:cubicBezTo>
                      <a:pt x="33" y="174"/>
                      <a:pt x="26" y="171"/>
                      <a:pt x="20" y="167"/>
                    </a:cubicBezTo>
                    <a:cubicBezTo>
                      <a:pt x="22" y="166"/>
                      <a:pt x="23" y="166"/>
                      <a:pt x="25" y="165"/>
                    </a:cubicBezTo>
                    <a:cubicBezTo>
                      <a:pt x="25" y="166"/>
                      <a:pt x="25" y="166"/>
                      <a:pt x="25" y="166"/>
                    </a:cubicBezTo>
                    <a:cubicBezTo>
                      <a:pt x="32" y="171"/>
                      <a:pt x="40" y="175"/>
                      <a:pt x="47" y="179"/>
                    </a:cubicBezTo>
                    <a:cubicBezTo>
                      <a:pt x="50" y="181"/>
                      <a:pt x="54" y="184"/>
                      <a:pt x="57" y="186"/>
                    </a:cubicBezTo>
                    <a:cubicBezTo>
                      <a:pt x="59" y="188"/>
                      <a:pt x="61" y="189"/>
                      <a:pt x="63" y="190"/>
                    </a:cubicBezTo>
                    <a:cubicBezTo>
                      <a:pt x="64" y="191"/>
                      <a:pt x="61" y="189"/>
                      <a:pt x="61" y="189"/>
                    </a:cubicBezTo>
                    <a:close/>
                    <a:moveTo>
                      <a:pt x="42" y="163"/>
                    </a:moveTo>
                    <a:cubicBezTo>
                      <a:pt x="43" y="163"/>
                      <a:pt x="45" y="163"/>
                      <a:pt x="46" y="163"/>
                    </a:cubicBezTo>
                    <a:cubicBezTo>
                      <a:pt x="49" y="165"/>
                      <a:pt x="51" y="166"/>
                      <a:pt x="53" y="168"/>
                    </a:cubicBezTo>
                    <a:cubicBezTo>
                      <a:pt x="56" y="170"/>
                      <a:pt x="59" y="173"/>
                      <a:pt x="62" y="174"/>
                    </a:cubicBezTo>
                    <a:cubicBezTo>
                      <a:pt x="62" y="174"/>
                      <a:pt x="62" y="174"/>
                      <a:pt x="62" y="174"/>
                    </a:cubicBezTo>
                    <a:cubicBezTo>
                      <a:pt x="55" y="171"/>
                      <a:pt x="49" y="166"/>
                      <a:pt x="42" y="163"/>
                    </a:cubicBezTo>
                    <a:close/>
                    <a:moveTo>
                      <a:pt x="48" y="162"/>
                    </a:moveTo>
                    <a:cubicBezTo>
                      <a:pt x="48" y="162"/>
                      <a:pt x="48" y="162"/>
                      <a:pt x="48" y="162"/>
                    </a:cubicBezTo>
                    <a:cubicBezTo>
                      <a:pt x="49" y="162"/>
                      <a:pt x="50" y="162"/>
                      <a:pt x="52" y="162"/>
                    </a:cubicBezTo>
                    <a:cubicBezTo>
                      <a:pt x="52" y="162"/>
                      <a:pt x="52" y="162"/>
                      <a:pt x="52" y="162"/>
                    </a:cubicBezTo>
                    <a:cubicBezTo>
                      <a:pt x="54" y="164"/>
                      <a:pt x="56" y="165"/>
                      <a:pt x="58" y="167"/>
                    </a:cubicBezTo>
                    <a:cubicBezTo>
                      <a:pt x="57" y="166"/>
                      <a:pt x="64" y="171"/>
                      <a:pt x="60" y="169"/>
                    </a:cubicBezTo>
                    <a:cubicBezTo>
                      <a:pt x="60" y="169"/>
                      <a:pt x="59" y="169"/>
                      <a:pt x="58" y="168"/>
                    </a:cubicBezTo>
                    <a:cubicBezTo>
                      <a:pt x="54" y="166"/>
                      <a:pt x="51" y="164"/>
                      <a:pt x="48" y="162"/>
                    </a:cubicBezTo>
                    <a:close/>
                    <a:moveTo>
                      <a:pt x="57" y="161"/>
                    </a:moveTo>
                    <a:cubicBezTo>
                      <a:pt x="57" y="161"/>
                      <a:pt x="57" y="162"/>
                      <a:pt x="57" y="162"/>
                    </a:cubicBezTo>
                    <a:cubicBezTo>
                      <a:pt x="58" y="163"/>
                      <a:pt x="59" y="164"/>
                      <a:pt x="60" y="164"/>
                    </a:cubicBezTo>
                    <a:cubicBezTo>
                      <a:pt x="60" y="165"/>
                      <a:pt x="61" y="165"/>
                      <a:pt x="62" y="166"/>
                    </a:cubicBezTo>
                    <a:cubicBezTo>
                      <a:pt x="62" y="166"/>
                      <a:pt x="62" y="166"/>
                      <a:pt x="62" y="166"/>
                    </a:cubicBezTo>
                    <a:cubicBezTo>
                      <a:pt x="61" y="166"/>
                      <a:pt x="61" y="165"/>
                      <a:pt x="60" y="165"/>
                    </a:cubicBezTo>
                    <a:cubicBezTo>
                      <a:pt x="58" y="164"/>
                      <a:pt x="55" y="163"/>
                      <a:pt x="53" y="162"/>
                    </a:cubicBezTo>
                    <a:cubicBezTo>
                      <a:pt x="54" y="162"/>
                      <a:pt x="56" y="161"/>
                      <a:pt x="57" y="161"/>
                    </a:cubicBezTo>
                    <a:close/>
                    <a:moveTo>
                      <a:pt x="63" y="186"/>
                    </a:moveTo>
                    <a:cubicBezTo>
                      <a:pt x="59" y="182"/>
                      <a:pt x="54" y="180"/>
                      <a:pt x="49" y="176"/>
                    </a:cubicBezTo>
                    <a:cubicBezTo>
                      <a:pt x="46" y="174"/>
                      <a:pt x="43" y="172"/>
                      <a:pt x="40" y="171"/>
                    </a:cubicBezTo>
                    <a:cubicBezTo>
                      <a:pt x="39" y="170"/>
                      <a:pt x="37" y="169"/>
                      <a:pt x="36" y="168"/>
                    </a:cubicBezTo>
                    <a:cubicBezTo>
                      <a:pt x="36" y="168"/>
                      <a:pt x="36" y="168"/>
                      <a:pt x="36" y="168"/>
                    </a:cubicBezTo>
                    <a:cubicBezTo>
                      <a:pt x="40" y="170"/>
                      <a:pt x="44" y="171"/>
                      <a:pt x="48" y="174"/>
                    </a:cubicBezTo>
                    <a:cubicBezTo>
                      <a:pt x="53" y="177"/>
                      <a:pt x="58" y="180"/>
                      <a:pt x="63" y="183"/>
                    </a:cubicBezTo>
                    <a:cubicBezTo>
                      <a:pt x="63" y="184"/>
                      <a:pt x="63" y="185"/>
                      <a:pt x="63" y="186"/>
                    </a:cubicBezTo>
                    <a:close/>
                    <a:moveTo>
                      <a:pt x="64" y="194"/>
                    </a:moveTo>
                    <a:cubicBezTo>
                      <a:pt x="57" y="190"/>
                      <a:pt x="49" y="187"/>
                      <a:pt x="41" y="183"/>
                    </a:cubicBezTo>
                    <a:cubicBezTo>
                      <a:pt x="33" y="178"/>
                      <a:pt x="24" y="174"/>
                      <a:pt x="15" y="170"/>
                    </a:cubicBezTo>
                    <a:cubicBezTo>
                      <a:pt x="15" y="169"/>
                      <a:pt x="14" y="170"/>
                      <a:pt x="15" y="170"/>
                    </a:cubicBezTo>
                    <a:cubicBezTo>
                      <a:pt x="24" y="175"/>
                      <a:pt x="32" y="179"/>
                      <a:pt x="41" y="183"/>
                    </a:cubicBezTo>
                    <a:cubicBezTo>
                      <a:pt x="49" y="187"/>
                      <a:pt x="57" y="191"/>
                      <a:pt x="64" y="195"/>
                    </a:cubicBezTo>
                    <a:cubicBezTo>
                      <a:pt x="64" y="196"/>
                      <a:pt x="64" y="197"/>
                      <a:pt x="64" y="198"/>
                    </a:cubicBezTo>
                    <a:cubicBezTo>
                      <a:pt x="56" y="193"/>
                      <a:pt x="47" y="189"/>
                      <a:pt x="38" y="185"/>
                    </a:cubicBezTo>
                    <a:cubicBezTo>
                      <a:pt x="29" y="181"/>
                      <a:pt x="20" y="176"/>
                      <a:pt x="11" y="172"/>
                    </a:cubicBezTo>
                    <a:cubicBezTo>
                      <a:pt x="12" y="171"/>
                      <a:pt x="12" y="171"/>
                      <a:pt x="12" y="171"/>
                    </a:cubicBezTo>
                    <a:cubicBezTo>
                      <a:pt x="29" y="180"/>
                      <a:pt x="47" y="187"/>
                      <a:pt x="63" y="197"/>
                    </a:cubicBezTo>
                    <a:cubicBezTo>
                      <a:pt x="64" y="197"/>
                      <a:pt x="64" y="196"/>
                      <a:pt x="64" y="196"/>
                    </a:cubicBezTo>
                    <a:cubicBezTo>
                      <a:pt x="47" y="187"/>
                      <a:pt x="30" y="179"/>
                      <a:pt x="13" y="170"/>
                    </a:cubicBezTo>
                    <a:cubicBezTo>
                      <a:pt x="14" y="169"/>
                      <a:pt x="16" y="169"/>
                      <a:pt x="17" y="168"/>
                    </a:cubicBezTo>
                    <a:cubicBezTo>
                      <a:pt x="19" y="169"/>
                      <a:pt x="20" y="170"/>
                      <a:pt x="22" y="171"/>
                    </a:cubicBezTo>
                    <a:cubicBezTo>
                      <a:pt x="24" y="172"/>
                      <a:pt x="26" y="173"/>
                      <a:pt x="28" y="174"/>
                    </a:cubicBezTo>
                    <a:cubicBezTo>
                      <a:pt x="32" y="176"/>
                      <a:pt x="35" y="178"/>
                      <a:pt x="39" y="180"/>
                    </a:cubicBezTo>
                    <a:cubicBezTo>
                      <a:pt x="47" y="185"/>
                      <a:pt x="55" y="189"/>
                      <a:pt x="63" y="193"/>
                    </a:cubicBezTo>
                    <a:cubicBezTo>
                      <a:pt x="64" y="193"/>
                      <a:pt x="64" y="193"/>
                      <a:pt x="64" y="192"/>
                    </a:cubicBezTo>
                    <a:cubicBezTo>
                      <a:pt x="55" y="188"/>
                      <a:pt x="47" y="184"/>
                      <a:pt x="39" y="179"/>
                    </a:cubicBezTo>
                    <a:cubicBezTo>
                      <a:pt x="35" y="177"/>
                      <a:pt x="31" y="175"/>
                      <a:pt x="27" y="173"/>
                    </a:cubicBezTo>
                    <a:cubicBezTo>
                      <a:pt x="24" y="171"/>
                      <a:pt x="21" y="169"/>
                      <a:pt x="18" y="167"/>
                    </a:cubicBezTo>
                    <a:cubicBezTo>
                      <a:pt x="19" y="167"/>
                      <a:pt x="19" y="167"/>
                      <a:pt x="19" y="167"/>
                    </a:cubicBezTo>
                    <a:cubicBezTo>
                      <a:pt x="19" y="167"/>
                      <a:pt x="20" y="167"/>
                      <a:pt x="20" y="167"/>
                    </a:cubicBezTo>
                    <a:cubicBezTo>
                      <a:pt x="26" y="172"/>
                      <a:pt x="35" y="175"/>
                      <a:pt x="42" y="179"/>
                    </a:cubicBezTo>
                    <a:cubicBezTo>
                      <a:pt x="49" y="183"/>
                      <a:pt x="56" y="188"/>
                      <a:pt x="64" y="191"/>
                    </a:cubicBezTo>
                    <a:cubicBezTo>
                      <a:pt x="64" y="192"/>
                      <a:pt x="64" y="193"/>
                      <a:pt x="64" y="194"/>
                    </a:cubicBezTo>
                    <a:close/>
                    <a:moveTo>
                      <a:pt x="65" y="205"/>
                    </a:moveTo>
                    <a:cubicBezTo>
                      <a:pt x="57" y="199"/>
                      <a:pt x="48" y="195"/>
                      <a:pt x="39" y="190"/>
                    </a:cubicBezTo>
                    <a:cubicBezTo>
                      <a:pt x="31" y="186"/>
                      <a:pt x="21" y="182"/>
                      <a:pt x="13" y="177"/>
                    </a:cubicBezTo>
                    <a:cubicBezTo>
                      <a:pt x="8" y="173"/>
                      <a:pt x="14" y="177"/>
                      <a:pt x="16" y="178"/>
                    </a:cubicBezTo>
                    <a:cubicBezTo>
                      <a:pt x="18" y="179"/>
                      <a:pt x="20" y="180"/>
                      <a:pt x="22" y="181"/>
                    </a:cubicBezTo>
                    <a:cubicBezTo>
                      <a:pt x="27" y="183"/>
                      <a:pt x="32" y="186"/>
                      <a:pt x="37" y="188"/>
                    </a:cubicBezTo>
                    <a:cubicBezTo>
                      <a:pt x="42" y="190"/>
                      <a:pt x="47" y="193"/>
                      <a:pt x="52" y="195"/>
                    </a:cubicBezTo>
                    <a:cubicBezTo>
                      <a:pt x="56" y="197"/>
                      <a:pt x="60" y="200"/>
                      <a:pt x="65" y="202"/>
                    </a:cubicBezTo>
                    <a:cubicBezTo>
                      <a:pt x="65" y="203"/>
                      <a:pt x="65" y="204"/>
                      <a:pt x="65" y="205"/>
                    </a:cubicBezTo>
                    <a:close/>
                    <a:moveTo>
                      <a:pt x="65" y="212"/>
                    </a:moveTo>
                    <a:cubicBezTo>
                      <a:pt x="55" y="205"/>
                      <a:pt x="44" y="200"/>
                      <a:pt x="33" y="194"/>
                    </a:cubicBezTo>
                    <a:cubicBezTo>
                      <a:pt x="34" y="195"/>
                      <a:pt x="36" y="196"/>
                      <a:pt x="37" y="196"/>
                    </a:cubicBezTo>
                    <a:cubicBezTo>
                      <a:pt x="47" y="201"/>
                      <a:pt x="56" y="206"/>
                      <a:pt x="65" y="210"/>
                    </a:cubicBezTo>
                    <a:cubicBezTo>
                      <a:pt x="65" y="211"/>
                      <a:pt x="65" y="212"/>
                      <a:pt x="65" y="212"/>
                    </a:cubicBezTo>
                    <a:close/>
                    <a:moveTo>
                      <a:pt x="66" y="218"/>
                    </a:moveTo>
                    <a:cubicBezTo>
                      <a:pt x="49" y="206"/>
                      <a:pt x="29" y="197"/>
                      <a:pt x="10" y="188"/>
                    </a:cubicBezTo>
                    <a:cubicBezTo>
                      <a:pt x="21" y="193"/>
                      <a:pt x="32" y="197"/>
                      <a:pt x="43" y="202"/>
                    </a:cubicBezTo>
                    <a:cubicBezTo>
                      <a:pt x="48" y="204"/>
                      <a:pt x="52" y="207"/>
                      <a:pt x="57" y="210"/>
                    </a:cubicBezTo>
                    <a:cubicBezTo>
                      <a:pt x="60" y="212"/>
                      <a:pt x="62" y="213"/>
                      <a:pt x="66" y="214"/>
                    </a:cubicBezTo>
                    <a:cubicBezTo>
                      <a:pt x="66" y="215"/>
                      <a:pt x="66" y="217"/>
                      <a:pt x="66" y="218"/>
                    </a:cubicBezTo>
                    <a:close/>
                    <a:moveTo>
                      <a:pt x="67" y="234"/>
                    </a:moveTo>
                    <a:cubicBezTo>
                      <a:pt x="63" y="232"/>
                      <a:pt x="59" y="230"/>
                      <a:pt x="55" y="228"/>
                    </a:cubicBezTo>
                    <a:cubicBezTo>
                      <a:pt x="50" y="224"/>
                      <a:pt x="45" y="222"/>
                      <a:pt x="40" y="219"/>
                    </a:cubicBezTo>
                    <a:cubicBezTo>
                      <a:pt x="34" y="217"/>
                      <a:pt x="29" y="214"/>
                      <a:pt x="24" y="211"/>
                    </a:cubicBezTo>
                    <a:cubicBezTo>
                      <a:pt x="22" y="210"/>
                      <a:pt x="21" y="209"/>
                      <a:pt x="19" y="208"/>
                    </a:cubicBezTo>
                    <a:cubicBezTo>
                      <a:pt x="27" y="212"/>
                      <a:pt x="34" y="216"/>
                      <a:pt x="42" y="220"/>
                    </a:cubicBezTo>
                    <a:cubicBezTo>
                      <a:pt x="47" y="222"/>
                      <a:pt x="52" y="225"/>
                      <a:pt x="57" y="227"/>
                    </a:cubicBezTo>
                    <a:cubicBezTo>
                      <a:pt x="60" y="229"/>
                      <a:pt x="63" y="231"/>
                      <a:pt x="67" y="232"/>
                    </a:cubicBezTo>
                    <a:cubicBezTo>
                      <a:pt x="67" y="233"/>
                      <a:pt x="67" y="234"/>
                      <a:pt x="67" y="234"/>
                    </a:cubicBezTo>
                    <a:close/>
                    <a:moveTo>
                      <a:pt x="68" y="254"/>
                    </a:moveTo>
                    <a:cubicBezTo>
                      <a:pt x="64" y="251"/>
                      <a:pt x="59" y="250"/>
                      <a:pt x="55" y="248"/>
                    </a:cubicBezTo>
                    <a:cubicBezTo>
                      <a:pt x="50" y="245"/>
                      <a:pt x="45" y="242"/>
                      <a:pt x="39" y="240"/>
                    </a:cubicBezTo>
                    <a:cubicBezTo>
                      <a:pt x="32" y="237"/>
                      <a:pt x="25" y="234"/>
                      <a:pt x="18" y="231"/>
                    </a:cubicBezTo>
                    <a:cubicBezTo>
                      <a:pt x="24" y="233"/>
                      <a:pt x="29" y="235"/>
                      <a:pt x="35" y="237"/>
                    </a:cubicBezTo>
                    <a:cubicBezTo>
                      <a:pt x="46" y="241"/>
                      <a:pt x="57" y="245"/>
                      <a:pt x="68" y="250"/>
                    </a:cubicBezTo>
                    <a:cubicBezTo>
                      <a:pt x="68" y="252"/>
                      <a:pt x="68" y="253"/>
                      <a:pt x="68" y="254"/>
                    </a:cubicBezTo>
                    <a:close/>
                    <a:moveTo>
                      <a:pt x="66" y="254"/>
                    </a:moveTo>
                    <a:cubicBezTo>
                      <a:pt x="70" y="256"/>
                      <a:pt x="64" y="253"/>
                      <a:pt x="63" y="252"/>
                    </a:cubicBezTo>
                    <a:cubicBezTo>
                      <a:pt x="64" y="253"/>
                      <a:pt x="65" y="253"/>
                      <a:pt x="66" y="254"/>
                    </a:cubicBezTo>
                    <a:close/>
                    <a:moveTo>
                      <a:pt x="71" y="277"/>
                    </a:moveTo>
                    <a:cubicBezTo>
                      <a:pt x="67" y="275"/>
                      <a:pt x="64" y="274"/>
                      <a:pt x="60" y="273"/>
                    </a:cubicBezTo>
                    <a:cubicBezTo>
                      <a:pt x="56" y="271"/>
                      <a:pt x="51" y="269"/>
                      <a:pt x="46" y="267"/>
                    </a:cubicBezTo>
                    <a:cubicBezTo>
                      <a:pt x="49" y="268"/>
                      <a:pt x="51" y="269"/>
                      <a:pt x="54" y="270"/>
                    </a:cubicBezTo>
                    <a:cubicBezTo>
                      <a:pt x="59" y="272"/>
                      <a:pt x="65" y="274"/>
                      <a:pt x="70" y="276"/>
                    </a:cubicBezTo>
                    <a:cubicBezTo>
                      <a:pt x="70" y="276"/>
                      <a:pt x="70" y="277"/>
                      <a:pt x="71" y="277"/>
                    </a:cubicBezTo>
                    <a:close/>
                    <a:moveTo>
                      <a:pt x="25" y="264"/>
                    </a:moveTo>
                    <a:cubicBezTo>
                      <a:pt x="28" y="265"/>
                      <a:pt x="32" y="266"/>
                      <a:pt x="35" y="267"/>
                    </a:cubicBezTo>
                    <a:cubicBezTo>
                      <a:pt x="41" y="269"/>
                      <a:pt x="48" y="271"/>
                      <a:pt x="54" y="273"/>
                    </a:cubicBezTo>
                    <a:cubicBezTo>
                      <a:pt x="60" y="275"/>
                      <a:pt x="65" y="277"/>
                      <a:pt x="71" y="279"/>
                    </a:cubicBezTo>
                    <a:cubicBezTo>
                      <a:pt x="71" y="280"/>
                      <a:pt x="71" y="281"/>
                      <a:pt x="71" y="282"/>
                    </a:cubicBezTo>
                    <a:cubicBezTo>
                      <a:pt x="57" y="274"/>
                      <a:pt x="40" y="270"/>
                      <a:pt x="25" y="264"/>
                    </a:cubicBezTo>
                    <a:close/>
                    <a:moveTo>
                      <a:pt x="52" y="265"/>
                    </a:moveTo>
                    <a:cubicBezTo>
                      <a:pt x="58" y="268"/>
                      <a:pt x="64" y="270"/>
                      <a:pt x="70" y="273"/>
                    </a:cubicBezTo>
                    <a:cubicBezTo>
                      <a:pt x="70" y="273"/>
                      <a:pt x="70" y="274"/>
                      <a:pt x="70" y="275"/>
                    </a:cubicBezTo>
                    <a:cubicBezTo>
                      <a:pt x="66" y="272"/>
                      <a:pt x="61" y="270"/>
                      <a:pt x="56" y="268"/>
                    </a:cubicBezTo>
                    <a:cubicBezTo>
                      <a:pt x="55" y="267"/>
                      <a:pt x="53" y="266"/>
                      <a:pt x="52" y="265"/>
                    </a:cubicBezTo>
                    <a:close/>
                    <a:moveTo>
                      <a:pt x="39" y="258"/>
                    </a:moveTo>
                    <a:cubicBezTo>
                      <a:pt x="33" y="255"/>
                      <a:pt x="26" y="253"/>
                      <a:pt x="20" y="250"/>
                    </a:cubicBezTo>
                    <a:cubicBezTo>
                      <a:pt x="15" y="248"/>
                      <a:pt x="10" y="245"/>
                      <a:pt x="5" y="243"/>
                    </a:cubicBezTo>
                    <a:cubicBezTo>
                      <a:pt x="15" y="247"/>
                      <a:pt x="27" y="251"/>
                      <a:pt x="38" y="255"/>
                    </a:cubicBezTo>
                    <a:cubicBezTo>
                      <a:pt x="44" y="258"/>
                      <a:pt x="50" y="260"/>
                      <a:pt x="56" y="263"/>
                    </a:cubicBezTo>
                    <a:cubicBezTo>
                      <a:pt x="61" y="265"/>
                      <a:pt x="65" y="267"/>
                      <a:pt x="69" y="268"/>
                    </a:cubicBezTo>
                    <a:cubicBezTo>
                      <a:pt x="70" y="270"/>
                      <a:pt x="70" y="271"/>
                      <a:pt x="70" y="272"/>
                    </a:cubicBezTo>
                    <a:cubicBezTo>
                      <a:pt x="60" y="266"/>
                      <a:pt x="50" y="262"/>
                      <a:pt x="39" y="258"/>
                    </a:cubicBezTo>
                    <a:close/>
                    <a:moveTo>
                      <a:pt x="54" y="261"/>
                    </a:moveTo>
                    <a:cubicBezTo>
                      <a:pt x="55" y="262"/>
                      <a:pt x="56" y="262"/>
                      <a:pt x="56" y="262"/>
                    </a:cubicBezTo>
                    <a:cubicBezTo>
                      <a:pt x="59" y="263"/>
                      <a:pt x="62" y="264"/>
                      <a:pt x="65" y="265"/>
                    </a:cubicBezTo>
                    <a:cubicBezTo>
                      <a:pt x="66" y="266"/>
                      <a:pt x="68" y="267"/>
                      <a:pt x="69" y="268"/>
                    </a:cubicBezTo>
                    <a:cubicBezTo>
                      <a:pt x="67" y="267"/>
                      <a:pt x="65" y="266"/>
                      <a:pt x="63" y="265"/>
                    </a:cubicBezTo>
                    <a:cubicBezTo>
                      <a:pt x="60" y="264"/>
                      <a:pt x="57" y="263"/>
                      <a:pt x="54" y="261"/>
                    </a:cubicBezTo>
                    <a:close/>
                    <a:moveTo>
                      <a:pt x="39" y="254"/>
                    </a:moveTo>
                    <a:cubicBezTo>
                      <a:pt x="32" y="252"/>
                      <a:pt x="25" y="249"/>
                      <a:pt x="18" y="246"/>
                    </a:cubicBezTo>
                    <a:cubicBezTo>
                      <a:pt x="17" y="245"/>
                      <a:pt x="16" y="245"/>
                      <a:pt x="15" y="244"/>
                    </a:cubicBezTo>
                    <a:cubicBezTo>
                      <a:pt x="15" y="244"/>
                      <a:pt x="16" y="245"/>
                      <a:pt x="17" y="245"/>
                    </a:cubicBezTo>
                    <a:cubicBezTo>
                      <a:pt x="23" y="247"/>
                      <a:pt x="29" y="248"/>
                      <a:pt x="35" y="250"/>
                    </a:cubicBezTo>
                    <a:cubicBezTo>
                      <a:pt x="41" y="252"/>
                      <a:pt x="47" y="254"/>
                      <a:pt x="53" y="257"/>
                    </a:cubicBezTo>
                    <a:cubicBezTo>
                      <a:pt x="58" y="259"/>
                      <a:pt x="63" y="262"/>
                      <a:pt x="69" y="264"/>
                    </a:cubicBezTo>
                    <a:cubicBezTo>
                      <a:pt x="69" y="265"/>
                      <a:pt x="69" y="266"/>
                      <a:pt x="69" y="267"/>
                    </a:cubicBezTo>
                    <a:cubicBezTo>
                      <a:pt x="66" y="265"/>
                      <a:pt x="62" y="264"/>
                      <a:pt x="58" y="262"/>
                    </a:cubicBezTo>
                    <a:cubicBezTo>
                      <a:pt x="52" y="259"/>
                      <a:pt x="46" y="256"/>
                      <a:pt x="39" y="254"/>
                    </a:cubicBezTo>
                    <a:close/>
                    <a:moveTo>
                      <a:pt x="36" y="248"/>
                    </a:moveTo>
                    <a:cubicBezTo>
                      <a:pt x="31" y="246"/>
                      <a:pt x="25" y="244"/>
                      <a:pt x="19" y="241"/>
                    </a:cubicBezTo>
                    <a:cubicBezTo>
                      <a:pt x="25" y="243"/>
                      <a:pt x="30" y="245"/>
                      <a:pt x="36" y="247"/>
                    </a:cubicBezTo>
                    <a:cubicBezTo>
                      <a:pt x="42" y="249"/>
                      <a:pt x="48" y="251"/>
                      <a:pt x="54" y="253"/>
                    </a:cubicBezTo>
                    <a:cubicBezTo>
                      <a:pt x="59" y="255"/>
                      <a:pt x="63" y="258"/>
                      <a:pt x="68" y="259"/>
                    </a:cubicBezTo>
                    <a:cubicBezTo>
                      <a:pt x="69" y="260"/>
                      <a:pt x="69" y="261"/>
                      <a:pt x="69" y="263"/>
                    </a:cubicBezTo>
                    <a:cubicBezTo>
                      <a:pt x="58" y="258"/>
                      <a:pt x="48" y="252"/>
                      <a:pt x="36" y="248"/>
                    </a:cubicBezTo>
                    <a:close/>
                    <a:moveTo>
                      <a:pt x="68" y="258"/>
                    </a:moveTo>
                    <a:cubicBezTo>
                      <a:pt x="60" y="253"/>
                      <a:pt x="50" y="250"/>
                      <a:pt x="41" y="246"/>
                    </a:cubicBezTo>
                    <a:cubicBezTo>
                      <a:pt x="31" y="243"/>
                      <a:pt x="21" y="238"/>
                      <a:pt x="11" y="234"/>
                    </a:cubicBezTo>
                    <a:cubicBezTo>
                      <a:pt x="11" y="234"/>
                      <a:pt x="11" y="234"/>
                      <a:pt x="12" y="234"/>
                    </a:cubicBezTo>
                    <a:cubicBezTo>
                      <a:pt x="15" y="235"/>
                      <a:pt x="17" y="236"/>
                      <a:pt x="20" y="237"/>
                    </a:cubicBezTo>
                    <a:cubicBezTo>
                      <a:pt x="26" y="240"/>
                      <a:pt x="31" y="242"/>
                      <a:pt x="37" y="243"/>
                    </a:cubicBezTo>
                    <a:cubicBezTo>
                      <a:pt x="48" y="247"/>
                      <a:pt x="58" y="251"/>
                      <a:pt x="68" y="255"/>
                    </a:cubicBezTo>
                    <a:cubicBezTo>
                      <a:pt x="68" y="256"/>
                      <a:pt x="68" y="257"/>
                      <a:pt x="68" y="258"/>
                    </a:cubicBezTo>
                    <a:close/>
                    <a:moveTo>
                      <a:pt x="5" y="225"/>
                    </a:moveTo>
                    <a:cubicBezTo>
                      <a:pt x="5" y="224"/>
                      <a:pt x="5" y="223"/>
                      <a:pt x="5" y="222"/>
                    </a:cubicBezTo>
                    <a:cubicBezTo>
                      <a:pt x="6" y="222"/>
                      <a:pt x="7" y="222"/>
                      <a:pt x="7" y="222"/>
                    </a:cubicBezTo>
                    <a:cubicBezTo>
                      <a:pt x="7" y="223"/>
                      <a:pt x="7" y="223"/>
                      <a:pt x="8" y="223"/>
                    </a:cubicBezTo>
                    <a:cubicBezTo>
                      <a:pt x="18" y="228"/>
                      <a:pt x="29" y="231"/>
                      <a:pt x="39" y="236"/>
                    </a:cubicBezTo>
                    <a:cubicBezTo>
                      <a:pt x="44" y="238"/>
                      <a:pt x="48" y="241"/>
                      <a:pt x="53" y="243"/>
                    </a:cubicBezTo>
                    <a:cubicBezTo>
                      <a:pt x="57" y="245"/>
                      <a:pt x="63" y="246"/>
                      <a:pt x="67" y="249"/>
                    </a:cubicBezTo>
                    <a:cubicBezTo>
                      <a:pt x="69" y="251"/>
                      <a:pt x="64" y="248"/>
                      <a:pt x="64" y="248"/>
                    </a:cubicBezTo>
                    <a:cubicBezTo>
                      <a:pt x="63" y="247"/>
                      <a:pt x="62" y="247"/>
                      <a:pt x="61" y="246"/>
                    </a:cubicBezTo>
                    <a:cubicBezTo>
                      <a:pt x="58" y="245"/>
                      <a:pt x="55" y="244"/>
                      <a:pt x="52" y="243"/>
                    </a:cubicBezTo>
                    <a:cubicBezTo>
                      <a:pt x="47" y="240"/>
                      <a:pt x="42" y="238"/>
                      <a:pt x="37" y="236"/>
                    </a:cubicBezTo>
                    <a:cubicBezTo>
                      <a:pt x="31" y="234"/>
                      <a:pt x="25" y="233"/>
                      <a:pt x="20" y="231"/>
                    </a:cubicBezTo>
                    <a:cubicBezTo>
                      <a:pt x="15" y="229"/>
                      <a:pt x="10" y="227"/>
                      <a:pt x="5" y="225"/>
                    </a:cubicBezTo>
                    <a:close/>
                    <a:moveTo>
                      <a:pt x="7" y="211"/>
                    </a:moveTo>
                    <a:cubicBezTo>
                      <a:pt x="7" y="209"/>
                      <a:pt x="7" y="207"/>
                      <a:pt x="7" y="205"/>
                    </a:cubicBezTo>
                    <a:cubicBezTo>
                      <a:pt x="7" y="205"/>
                      <a:pt x="7" y="205"/>
                      <a:pt x="7" y="205"/>
                    </a:cubicBezTo>
                    <a:cubicBezTo>
                      <a:pt x="10" y="209"/>
                      <a:pt x="15" y="211"/>
                      <a:pt x="19" y="214"/>
                    </a:cubicBezTo>
                    <a:cubicBezTo>
                      <a:pt x="24" y="216"/>
                      <a:pt x="29" y="219"/>
                      <a:pt x="35" y="222"/>
                    </a:cubicBezTo>
                    <a:cubicBezTo>
                      <a:pt x="40" y="225"/>
                      <a:pt x="45" y="228"/>
                      <a:pt x="51" y="231"/>
                    </a:cubicBezTo>
                    <a:cubicBezTo>
                      <a:pt x="52" y="232"/>
                      <a:pt x="53" y="232"/>
                      <a:pt x="54" y="233"/>
                    </a:cubicBezTo>
                    <a:cubicBezTo>
                      <a:pt x="49" y="230"/>
                      <a:pt x="43" y="228"/>
                      <a:pt x="37" y="225"/>
                    </a:cubicBezTo>
                    <a:cubicBezTo>
                      <a:pt x="32" y="223"/>
                      <a:pt x="26" y="220"/>
                      <a:pt x="20" y="217"/>
                    </a:cubicBezTo>
                    <a:cubicBezTo>
                      <a:pt x="16" y="215"/>
                      <a:pt x="11" y="213"/>
                      <a:pt x="7" y="211"/>
                    </a:cubicBezTo>
                    <a:cubicBezTo>
                      <a:pt x="7" y="211"/>
                      <a:pt x="7" y="211"/>
                      <a:pt x="7" y="211"/>
                    </a:cubicBezTo>
                    <a:close/>
                    <a:moveTo>
                      <a:pt x="41" y="161"/>
                    </a:moveTo>
                    <a:cubicBezTo>
                      <a:pt x="44" y="160"/>
                      <a:pt x="47" y="159"/>
                      <a:pt x="50" y="159"/>
                    </a:cubicBezTo>
                    <a:cubicBezTo>
                      <a:pt x="50" y="159"/>
                      <a:pt x="50" y="158"/>
                      <a:pt x="51" y="158"/>
                    </a:cubicBezTo>
                    <a:cubicBezTo>
                      <a:pt x="51" y="158"/>
                      <a:pt x="51" y="159"/>
                      <a:pt x="51" y="159"/>
                    </a:cubicBezTo>
                    <a:cubicBezTo>
                      <a:pt x="51" y="159"/>
                      <a:pt x="51" y="159"/>
                      <a:pt x="51" y="159"/>
                    </a:cubicBezTo>
                    <a:cubicBezTo>
                      <a:pt x="49" y="160"/>
                      <a:pt x="46" y="160"/>
                      <a:pt x="44" y="160"/>
                    </a:cubicBezTo>
                    <a:cubicBezTo>
                      <a:pt x="43" y="160"/>
                      <a:pt x="42" y="161"/>
                      <a:pt x="41" y="161"/>
                    </a:cubicBezTo>
                    <a:close/>
                    <a:moveTo>
                      <a:pt x="54" y="159"/>
                    </a:moveTo>
                    <a:cubicBezTo>
                      <a:pt x="54" y="158"/>
                      <a:pt x="54" y="158"/>
                      <a:pt x="54" y="158"/>
                    </a:cubicBezTo>
                    <a:cubicBezTo>
                      <a:pt x="55" y="157"/>
                      <a:pt x="57" y="157"/>
                      <a:pt x="58" y="157"/>
                    </a:cubicBezTo>
                    <a:cubicBezTo>
                      <a:pt x="58" y="157"/>
                      <a:pt x="58" y="158"/>
                      <a:pt x="58" y="158"/>
                    </a:cubicBezTo>
                    <a:cubicBezTo>
                      <a:pt x="57" y="159"/>
                      <a:pt x="55" y="159"/>
                      <a:pt x="54" y="159"/>
                    </a:cubicBezTo>
                    <a:cubicBezTo>
                      <a:pt x="54" y="159"/>
                      <a:pt x="54" y="159"/>
                      <a:pt x="54" y="159"/>
                    </a:cubicBezTo>
                    <a:close/>
                    <a:moveTo>
                      <a:pt x="61" y="157"/>
                    </a:moveTo>
                    <a:cubicBezTo>
                      <a:pt x="62" y="156"/>
                      <a:pt x="63" y="156"/>
                      <a:pt x="64" y="156"/>
                    </a:cubicBezTo>
                    <a:cubicBezTo>
                      <a:pt x="64" y="157"/>
                      <a:pt x="64" y="157"/>
                      <a:pt x="64" y="158"/>
                    </a:cubicBezTo>
                    <a:cubicBezTo>
                      <a:pt x="64" y="158"/>
                      <a:pt x="64" y="158"/>
                      <a:pt x="64" y="158"/>
                    </a:cubicBezTo>
                    <a:cubicBezTo>
                      <a:pt x="63" y="158"/>
                      <a:pt x="62" y="158"/>
                      <a:pt x="61" y="158"/>
                    </a:cubicBezTo>
                    <a:cubicBezTo>
                      <a:pt x="61" y="158"/>
                      <a:pt x="61" y="158"/>
                      <a:pt x="61" y="157"/>
                    </a:cubicBezTo>
                    <a:cubicBezTo>
                      <a:pt x="61" y="157"/>
                      <a:pt x="61" y="157"/>
                      <a:pt x="61" y="157"/>
                    </a:cubicBezTo>
                    <a:close/>
                    <a:moveTo>
                      <a:pt x="67" y="156"/>
                    </a:moveTo>
                    <a:cubicBezTo>
                      <a:pt x="68" y="156"/>
                      <a:pt x="69" y="156"/>
                      <a:pt x="70" y="156"/>
                    </a:cubicBezTo>
                    <a:cubicBezTo>
                      <a:pt x="70" y="157"/>
                      <a:pt x="70" y="157"/>
                      <a:pt x="70" y="158"/>
                    </a:cubicBezTo>
                    <a:cubicBezTo>
                      <a:pt x="69" y="158"/>
                      <a:pt x="68" y="158"/>
                      <a:pt x="68" y="158"/>
                    </a:cubicBezTo>
                    <a:cubicBezTo>
                      <a:pt x="67" y="158"/>
                      <a:pt x="67" y="158"/>
                      <a:pt x="67" y="158"/>
                    </a:cubicBezTo>
                    <a:cubicBezTo>
                      <a:pt x="67" y="157"/>
                      <a:pt x="67" y="157"/>
                      <a:pt x="67" y="156"/>
                    </a:cubicBezTo>
                    <a:close/>
                    <a:moveTo>
                      <a:pt x="72" y="156"/>
                    </a:moveTo>
                    <a:cubicBezTo>
                      <a:pt x="73" y="156"/>
                      <a:pt x="74" y="156"/>
                      <a:pt x="75" y="156"/>
                    </a:cubicBezTo>
                    <a:cubicBezTo>
                      <a:pt x="75" y="157"/>
                      <a:pt x="75" y="157"/>
                      <a:pt x="75" y="158"/>
                    </a:cubicBezTo>
                    <a:cubicBezTo>
                      <a:pt x="74" y="158"/>
                      <a:pt x="73" y="158"/>
                      <a:pt x="72" y="158"/>
                    </a:cubicBezTo>
                    <a:cubicBezTo>
                      <a:pt x="72" y="157"/>
                      <a:pt x="72" y="157"/>
                      <a:pt x="72" y="156"/>
                    </a:cubicBezTo>
                    <a:close/>
                    <a:moveTo>
                      <a:pt x="79" y="156"/>
                    </a:moveTo>
                    <a:cubicBezTo>
                      <a:pt x="79" y="157"/>
                      <a:pt x="79" y="158"/>
                      <a:pt x="80" y="158"/>
                    </a:cubicBezTo>
                    <a:cubicBezTo>
                      <a:pt x="79" y="158"/>
                      <a:pt x="78" y="158"/>
                      <a:pt x="78" y="158"/>
                    </a:cubicBezTo>
                    <a:cubicBezTo>
                      <a:pt x="78" y="158"/>
                      <a:pt x="78" y="157"/>
                      <a:pt x="78" y="156"/>
                    </a:cubicBezTo>
                    <a:cubicBezTo>
                      <a:pt x="79" y="156"/>
                      <a:pt x="79" y="156"/>
                      <a:pt x="79" y="156"/>
                    </a:cubicBezTo>
                    <a:close/>
                    <a:moveTo>
                      <a:pt x="82" y="156"/>
                    </a:moveTo>
                    <a:cubicBezTo>
                      <a:pt x="83" y="156"/>
                      <a:pt x="85" y="157"/>
                      <a:pt x="86" y="157"/>
                    </a:cubicBezTo>
                    <a:cubicBezTo>
                      <a:pt x="86" y="158"/>
                      <a:pt x="86" y="158"/>
                      <a:pt x="86" y="159"/>
                    </a:cubicBezTo>
                    <a:cubicBezTo>
                      <a:pt x="85" y="159"/>
                      <a:pt x="84" y="159"/>
                      <a:pt x="82" y="159"/>
                    </a:cubicBezTo>
                    <a:cubicBezTo>
                      <a:pt x="82" y="158"/>
                      <a:pt x="82" y="157"/>
                      <a:pt x="82" y="156"/>
                    </a:cubicBezTo>
                    <a:close/>
                    <a:moveTo>
                      <a:pt x="89" y="157"/>
                    </a:moveTo>
                    <a:cubicBezTo>
                      <a:pt x="90" y="157"/>
                      <a:pt x="91" y="157"/>
                      <a:pt x="92" y="158"/>
                    </a:cubicBezTo>
                    <a:cubicBezTo>
                      <a:pt x="92" y="158"/>
                      <a:pt x="92" y="158"/>
                      <a:pt x="92" y="158"/>
                    </a:cubicBezTo>
                    <a:cubicBezTo>
                      <a:pt x="92" y="158"/>
                      <a:pt x="92" y="159"/>
                      <a:pt x="92" y="160"/>
                    </a:cubicBezTo>
                    <a:cubicBezTo>
                      <a:pt x="91" y="160"/>
                      <a:pt x="90" y="160"/>
                      <a:pt x="89" y="159"/>
                    </a:cubicBezTo>
                    <a:cubicBezTo>
                      <a:pt x="89" y="159"/>
                      <a:pt x="89" y="159"/>
                      <a:pt x="89" y="159"/>
                    </a:cubicBezTo>
                    <a:cubicBezTo>
                      <a:pt x="89" y="159"/>
                      <a:pt x="89" y="158"/>
                      <a:pt x="89" y="157"/>
                    </a:cubicBezTo>
                    <a:close/>
                    <a:moveTo>
                      <a:pt x="104" y="314"/>
                    </a:moveTo>
                    <a:cubicBezTo>
                      <a:pt x="104" y="313"/>
                      <a:pt x="104" y="312"/>
                      <a:pt x="104" y="312"/>
                    </a:cubicBezTo>
                    <a:cubicBezTo>
                      <a:pt x="104" y="312"/>
                      <a:pt x="105" y="313"/>
                      <a:pt x="105" y="313"/>
                    </a:cubicBezTo>
                    <a:cubicBezTo>
                      <a:pt x="109" y="316"/>
                      <a:pt x="106" y="315"/>
                      <a:pt x="104" y="314"/>
                    </a:cubicBezTo>
                    <a:close/>
                    <a:moveTo>
                      <a:pt x="111" y="310"/>
                    </a:moveTo>
                    <a:cubicBezTo>
                      <a:pt x="108" y="308"/>
                      <a:pt x="105" y="307"/>
                      <a:pt x="103" y="305"/>
                    </a:cubicBezTo>
                    <a:cubicBezTo>
                      <a:pt x="103" y="304"/>
                      <a:pt x="103" y="303"/>
                      <a:pt x="102" y="302"/>
                    </a:cubicBezTo>
                    <a:cubicBezTo>
                      <a:pt x="107" y="307"/>
                      <a:pt x="114" y="310"/>
                      <a:pt x="119" y="315"/>
                    </a:cubicBezTo>
                    <a:cubicBezTo>
                      <a:pt x="117" y="314"/>
                      <a:pt x="115" y="313"/>
                      <a:pt x="114" y="312"/>
                    </a:cubicBezTo>
                    <a:cubicBezTo>
                      <a:pt x="114" y="312"/>
                      <a:pt x="111" y="310"/>
                      <a:pt x="111" y="310"/>
                    </a:cubicBezTo>
                    <a:close/>
                    <a:moveTo>
                      <a:pt x="111" y="314"/>
                    </a:moveTo>
                    <a:cubicBezTo>
                      <a:pt x="113" y="316"/>
                      <a:pt x="109" y="313"/>
                      <a:pt x="109" y="313"/>
                    </a:cubicBezTo>
                    <a:cubicBezTo>
                      <a:pt x="108" y="312"/>
                      <a:pt x="107" y="312"/>
                      <a:pt x="106" y="311"/>
                    </a:cubicBezTo>
                    <a:cubicBezTo>
                      <a:pt x="105" y="310"/>
                      <a:pt x="104" y="310"/>
                      <a:pt x="103" y="309"/>
                    </a:cubicBezTo>
                    <a:cubicBezTo>
                      <a:pt x="103" y="308"/>
                      <a:pt x="103" y="307"/>
                      <a:pt x="103" y="306"/>
                    </a:cubicBezTo>
                    <a:cubicBezTo>
                      <a:pt x="106" y="309"/>
                      <a:pt x="109" y="311"/>
                      <a:pt x="111" y="314"/>
                    </a:cubicBezTo>
                    <a:close/>
                    <a:moveTo>
                      <a:pt x="102" y="298"/>
                    </a:moveTo>
                    <a:cubicBezTo>
                      <a:pt x="108" y="304"/>
                      <a:pt x="117" y="309"/>
                      <a:pt x="124" y="315"/>
                    </a:cubicBezTo>
                    <a:cubicBezTo>
                      <a:pt x="124" y="315"/>
                      <a:pt x="125" y="316"/>
                      <a:pt x="125" y="316"/>
                    </a:cubicBezTo>
                    <a:cubicBezTo>
                      <a:pt x="125" y="316"/>
                      <a:pt x="125" y="316"/>
                      <a:pt x="125" y="316"/>
                    </a:cubicBezTo>
                    <a:cubicBezTo>
                      <a:pt x="124" y="315"/>
                      <a:pt x="122" y="314"/>
                      <a:pt x="121" y="313"/>
                    </a:cubicBezTo>
                    <a:cubicBezTo>
                      <a:pt x="119" y="312"/>
                      <a:pt x="117" y="310"/>
                      <a:pt x="115" y="309"/>
                    </a:cubicBezTo>
                    <a:cubicBezTo>
                      <a:pt x="111" y="306"/>
                      <a:pt x="106" y="304"/>
                      <a:pt x="102" y="301"/>
                    </a:cubicBezTo>
                    <a:cubicBezTo>
                      <a:pt x="102" y="301"/>
                      <a:pt x="102" y="301"/>
                      <a:pt x="102" y="301"/>
                    </a:cubicBezTo>
                    <a:cubicBezTo>
                      <a:pt x="102" y="300"/>
                      <a:pt x="102" y="299"/>
                      <a:pt x="102" y="298"/>
                    </a:cubicBezTo>
                    <a:close/>
                    <a:moveTo>
                      <a:pt x="101" y="293"/>
                    </a:moveTo>
                    <a:cubicBezTo>
                      <a:pt x="101" y="293"/>
                      <a:pt x="101" y="293"/>
                      <a:pt x="101" y="293"/>
                    </a:cubicBezTo>
                    <a:cubicBezTo>
                      <a:pt x="109" y="301"/>
                      <a:pt x="119" y="306"/>
                      <a:pt x="127" y="312"/>
                    </a:cubicBezTo>
                    <a:cubicBezTo>
                      <a:pt x="126" y="312"/>
                      <a:pt x="125" y="311"/>
                      <a:pt x="124" y="310"/>
                    </a:cubicBezTo>
                    <a:cubicBezTo>
                      <a:pt x="121" y="309"/>
                      <a:pt x="119" y="307"/>
                      <a:pt x="116" y="305"/>
                    </a:cubicBezTo>
                    <a:cubicBezTo>
                      <a:pt x="111" y="302"/>
                      <a:pt x="106" y="299"/>
                      <a:pt x="102" y="296"/>
                    </a:cubicBezTo>
                    <a:cubicBezTo>
                      <a:pt x="101" y="295"/>
                      <a:pt x="101" y="294"/>
                      <a:pt x="101" y="293"/>
                    </a:cubicBezTo>
                    <a:close/>
                    <a:moveTo>
                      <a:pt x="101" y="290"/>
                    </a:moveTo>
                    <a:cubicBezTo>
                      <a:pt x="104" y="293"/>
                      <a:pt x="109" y="295"/>
                      <a:pt x="113" y="298"/>
                    </a:cubicBezTo>
                    <a:cubicBezTo>
                      <a:pt x="120" y="303"/>
                      <a:pt x="127" y="307"/>
                      <a:pt x="134" y="313"/>
                    </a:cubicBezTo>
                    <a:cubicBezTo>
                      <a:pt x="137" y="316"/>
                      <a:pt x="134" y="313"/>
                      <a:pt x="133" y="312"/>
                    </a:cubicBezTo>
                    <a:cubicBezTo>
                      <a:pt x="131" y="312"/>
                      <a:pt x="130" y="311"/>
                      <a:pt x="129" y="310"/>
                    </a:cubicBezTo>
                    <a:cubicBezTo>
                      <a:pt x="127" y="308"/>
                      <a:pt x="124" y="306"/>
                      <a:pt x="121" y="304"/>
                    </a:cubicBezTo>
                    <a:cubicBezTo>
                      <a:pt x="114" y="301"/>
                      <a:pt x="108" y="296"/>
                      <a:pt x="102" y="293"/>
                    </a:cubicBezTo>
                    <a:cubicBezTo>
                      <a:pt x="101" y="293"/>
                      <a:pt x="101" y="293"/>
                      <a:pt x="101" y="293"/>
                    </a:cubicBezTo>
                    <a:cubicBezTo>
                      <a:pt x="101" y="292"/>
                      <a:pt x="101" y="291"/>
                      <a:pt x="101" y="290"/>
                    </a:cubicBezTo>
                    <a:close/>
                    <a:moveTo>
                      <a:pt x="104" y="292"/>
                    </a:moveTo>
                    <a:cubicBezTo>
                      <a:pt x="105" y="292"/>
                      <a:pt x="103" y="291"/>
                      <a:pt x="102" y="290"/>
                    </a:cubicBezTo>
                    <a:cubicBezTo>
                      <a:pt x="103" y="291"/>
                      <a:pt x="104" y="292"/>
                      <a:pt x="105" y="292"/>
                    </a:cubicBezTo>
                    <a:cubicBezTo>
                      <a:pt x="105" y="292"/>
                      <a:pt x="104" y="292"/>
                      <a:pt x="104" y="292"/>
                    </a:cubicBezTo>
                    <a:close/>
                    <a:moveTo>
                      <a:pt x="100" y="285"/>
                    </a:moveTo>
                    <a:cubicBezTo>
                      <a:pt x="105" y="290"/>
                      <a:pt x="111" y="293"/>
                      <a:pt x="117" y="296"/>
                    </a:cubicBezTo>
                    <a:cubicBezTo>
                      <a:pt x="122" y="300"/>
                      <a:pt x="127" y="304"/>
                      <a:pt x="132" y="308"/>
                    </a:cubicBezTo>
                    <a:cubicBezTo>
                      <a:pt x="132" y="308"/>
                      <a:pt x="131" y="307"/>
                      <a:pt x="131" y="307"/>
                    </a:cubicBezTo>
                    <a:cubicBezTo>
                      <a:pt x="128" y="305"/>
                      <a:pt x="124" y="303"/>
                      <a:pt x="121" y="301"/>
                    </a:cubicBezTo>
                    <a:cubicBezTo>
                      <a:pt x="114" y="297"/>
                      <a:pt x="107" y="293"/>
                      <a:pt x="100" y="288"/>
                    </a:cubicBezTo>
                    <a:cubicBezTo>
                      <a:pt x="100" y="287"/>
                      <a:pt x="100" y="286"/>
                      <a:pt x="100" y="285"/>
                    </a:cubicBezTo>
                    <a:close/>
                    <a:moveTo>
                      <a:pt x="100" y="280"/>
                    </a:moveTo>
                    <a:cubicBezTo>
                      <a:pt x="105" y="286"/>
                      <a:pt x="113" y="290"/>
                      <a:pt x="120" y="295"/>
                    </a:cubicBezTo>
                    <a:cubicBezTo>
                      <a:pt x="125" y="298"/>
                      <a:pt x="130" y="302"/>
                      <a:pt x="135" y="305"/>
                    </a:cubicBezTo>
                    <a:cubicBezTo>
                      <a:pt x="135" y="306"/>
                      <a:pt x="136" y="307"/>
                      <a:pt x="137" y="308"/>
                    </a:cubicBezTo>
                    <a:cubicBezTo>
                      <a:pt x="132" y="304"/>
                      <a:pt x="127" y="300"/>
                      <a:pt x="122" y="297"/>
                    </a:cubicBezTo>
                    <a:cubicBezTo>
                      <a:pt x="114" y="293"/>
                      <a:pt x="107" y="289"/>
                      <a:pt x="100" y="284"/>
                    </a:cubicBezTo>
                    <a:cubicBezTo>
                      <a:pt x="100" y="283"/>
                      <a:pt x="100" y="281"/>
                      <a:pt x="100" y="280"/>
                    </a:cubicBezTo>
                    <a:close/>
                    <a:moveTo>
                      <a:pt x="99" y="276"/>
                    </a:moveTo>
                    <a:cubicBezTo>
                      <a:pt x="107" y="283"/>
                      <a:pt x="116" y="288"/>
                      <a:pt x="124" y="294"/>
                    </a:cubicBezTo>
                    <a:cubicBezTo>
                      <a:pt x="129" y="297"/>
                      <a:pt x="134" y="301"/>
                      <a:pt x="139" y="304"/>
                    </a:cubicBezTo>
                    <a:cubicBezTo>
                      <a:pt x="140" y="305"/>
                      <a:pt x="140" y="305"/>
                      <a:pt x="141" y="306"/>
                    </a:cubicBezTo>
                    <a:cubicBezTo>
                      <a:pt x="136" y="302"/>
                      <a:pt x="130" y="299"/>
                      <a:pt x="124" y="295"/>
                    </a:cubicBezTo>
                    <a:cubicBezTo>
                      <a:pt x="116" y="290"/>
                      <a:pt x="107" y="285"/>
                      <a:pt x="99" y="279"/>
                    </a:cubicBezTo>
                    <a:cubicBezTo>
                      <a:pt x="99" y="278"/>
                      <a:pt x="99" y="278"/>
                      <a:pt x="99" y="277"/>
                    </a:cubicBezTo>
                    <a:cubicBezTo>
                      <a:pt x="99" y="277"/>
                      <a:pt x="99" y="276"/>
                      <a:pt x="99" y="276"/>
                    </a:cubicBezTo>
                    <a:close/>
                    <a:moveTo>
                      <a:pt x="99" y="271"/>
                    </a:moveTo>
                    <a:cubicBezTo>
                      <a:pt x="102" y="274"/>
                      <a:pt x="106" y="277"/>
                      <a:pt x="110" y="280"/>
                    </a:cubicBezTo>
                    <a:cubicBezTo>
                      <a:pt x="114" y="283"/>
                      <a:pt x="119" y="286"/>
                      <a:pt x="123" y="289"/>
                    </a:cubicBezTo>
                    <a:cubicBezTo>
                      <a:pt x="129" y="293"/>
                      <a:pt x="135" y="296"/>
                      <a:pt x="140" y="300"/>
                    </a:cubicBezTo>
                    <a:cubicBezTo>
                      <a:pt x="137" y="298"/>
                      <a:pt x="134" y="297"/>
                      <a:pt x="131" y="295"/>
                    </a:cubicBezTo>
                    <a:cubicBezTo>
                      <a:pt x="120" y="289"/>
                      <a:pt x="109" y="282"/>
                      <a:pt x="99" y="274"/>
                    </a:cubicBezTo>
                    <a:cubicBezTo>
                      <a:pt x="99" y="273"/>
                      <a:pt x="99" y="272"/>
                      <a:pt x="99" y="271"/>
                    </a:cubicBezTo>
                    <a:close/>
                    <a:moveTo>
                      <a:pt x="99" y="264"/>
                    </a:moveTo>
                    <a:cubicBezTo>
                      <a:pt x="104" y="272"/>
                      <a:pt x="114" y="277"/>
                      <a:pt x="122" y="283"/>
                    </a:cubicBezTo>
                    <a:cubicBezTo>
                      <a:pt x="127" y="286"/>
                      <a:pt x="133" y="290"/>
                      <a:pt x="138" y="294"/>
                    </a:cubicBezTo>
                    <a:cubicBezTo>
                      <a:pt x="142" y="296"/>
                      <a:pt x="145" y="298"/>
                      <a:pt x="148" y="301"/>
                    </a:cubicBezTo>
                    <a:cubicBezTo>
                      <a:pt x="143" y="297"/>
                      <a:pt x="137" y="294"/>
                      <a:pt x="132" y="291"/>
                    </a:cubicBezTo>
                    <a:cubicBezTo>
                      <a:pt x="121" y="284"/>
                      <a:pt x="108" y="279"/>
                      <a:pt x="99" y="269"/>
                    </a:cubicBezTo>
                    <a:cubicBezTo>
                      <a:pt x="99" y="268"/>
                      <a:pt x="99" y="266"/>
                      <a:pt x="99" y="264"/>
                    </a:cubicBezTo>
                    <a:close/>
                    <a:moveTo>
                      <a:pt x="98" y="258"/>
                    </a:moveTo>
                    <a:cubicBezTo>
                      <a:pt x="100" y="262"/>
                      <a:pt x="106" y="264"/>
                      <a:pt x="109" y="267"/>
                    </a:cubicBezTo>
                    <a:cubicBezTo>
                      <a:pt x="116" y="272"/>
                      <a:pt x="122" y="277"/>
                      <a:pt x="129" y="281"/>
                    </a:cubicBezTo>
                    <a:cubicBezTo>
                      <a:pt x="136" y="286"/>
                      <a:pt x="143" y="291"/>
                      <a:pt x="151" y="296"/>
                    </a:cubicBezTo>
                    <a:cubicBezTo>
                      <a:pt x="156" y="299"/>
                      <a:pt x="160" y="303"/>
                      <a:pt x="166" y="306"/>
                    </a:cubicBezTo>
                    <a:cubicBezTo>
                      <a:pt x="166" y="306"/>
                      <a:pt x="166" y="306"/>
                      <a:pt x="166" y="306"/>
                    </a:cubicBezTo>
                    <a:cubicBezTo>
                      <a:pt x="165" y="306"/>
                      <a:pt x="164" y="306"/>
                      <a:pt x="163" y="305"/>
                    </a:cubicBezTo>
                    <a:cubicBezTo>
                      <a:pt x="159" y="303"/>
                      <a:pt x="154" y="300"/>
                      <a:pt x="150" y="297"/>
                    </a:cubicBezTo>
                    <a:cubicBezTo>
                      <a:pt x="141" y="292"/>
                      <a:pt x="131" y="287"/>
                      <a:pt x="122" y="281"/>
                    </a:cubicBezTo>
                    <a:cubicBezTo>
                      <a:pt x="114" y="275"/>
                      <a:pt x="107" y="268"/>
                      <a:pt x="99" y="263"/>
                    </a:cubicBezTo>
                    <a:cubicBezTo>
                      <a:pt x="98" y="261"/>
                      <a:pt x="98" y="260"/>
                      <a:pt x="98" y="258"/>
                    </a:cubicBezTo>
                    <a:close/>
                    <a:moveTo>
                      <a:pt x="142" y="289"/>
                    </a:moveTo>
                    <a:cubicBezTo>
                      <a:pt x="132" y="283"/>
                      <a:pt x="123" y="277"/>
                      <a:pt x="114" y="270"/>
                    </a:cubicBezTo>
                    <a:cubicBezTo>
                      <a:pt x="110" y="267"/>
                      <a:pt x="106" y="264"/>
                      <a:pt x="102" y="261"/>
                    </a:cubicBezTo>
                    <a:cubicBezTo>
                      <a:pt x="101" y="260"/>
                      <a:pt x="100" y="259"/>
                      <a:pt x="99" y="257"/>
                    </a:cubicBezTo>
                    <a:cubicBezTo>
                      <a:pt x="99" y="257"/>
                      <a:pt x="99" y="257"/>
                      <a:pt x="99" y="257"/>
                    </a:cubicBezTo>
                    <a:cubicBezTo>
                      <a:pt x="100" y="257"/>
                      <a:pt x="101" y="258"/>
                      <a:pt x="102" y="259"/>
                    </a:cubicBezTo>
                    <a:cubicBezTo>
                      <a:pt x="103" y="260"/>
                      <a:pt x="104" y="261"/>
                      <a:pt x="106" y="262"/>
                    </a:cubicBezTo>
                    <a:cubicBezTo>
                      <a:pt x="114" y="268"/>
                      <a:pt x="122" y="274"/>
                      <a:pt x="130" y="279"/>
                    </a:cubicBezTo>
                    <a:cubicBezTo>
                      <a:pt x="139" y="286"/>
                      <a:pt x="149" y="292"/>
                      <a:pt x="158" y="299"/>
                    </a:cubicBezTo>
                    <a:cubicBezTo>
                      <a:pt x="160" y="301"/>
                      <a:pt x="162" y="302"/>
                      <a:pt x="164" y="304"/>
                    </a:cubicBezTo>
                    <a:cubicBezTo>
                      <a:pt x="164" y="304"/>
                      <a:pt x="164" y="304"/>
                      <a:pt x="164" y="304"/>
                    </a:cubicBezTo>
                    <a:cubicBezTo>
                      <a:pt x="156" y="300"/>
                      <a:pt x="149" y="294"/>
                      <a:pt x="142" y="289"/>
                    </a:cubicBezTo>
                    <a:close/>
                    <a:moveTo>
                      <a:pt x="169" y="305"/>
                    </a:moveTo>
                    <a:cubicBezTo>
                      <a:pt x="169" y="304"/>
                      <a:pt x="168" y="304"/>
                      <a:pt x="167" y="303"/>
                    </a:cubicBezTo>
                    <a:cubicBezTo>
                      <a:pt x="166" y="302"/>
                      <a:pt x="165" y="302"/>
                      <a:pt x="163" y="301"/>
                    </a:cubicBezTo>
                    <a:cubicBezTo>
                      <a:pt x="160" y="298"/>
                      <a:pt x="156" y="295"/>
                      <a:pt x="153" y="293"/>
                    </a:cubicBezTo>
                    <a:cubicBezTo>
                      <a:pt x="146" y="287"/>
                      <a:pt x="139" y="282"/>
                      <a:pt x="132" y="276"/>
                    </a:cubicBezTo>
                    <a:cubicBezTo>
                      <a:pt x="125" y="271"/>
                      <a:pt x="120" y="265"/>
                      <a:pt x="113" y="260"/>
                    </a:cubicBezTo>
                    <a:cubicBezTo>
                      <a:pt x="108" y="256"/>
                      <a:pt x="103" y="253"/>
                      <a:pt x="98" y="249"/>
                    </a:cubicBezTo>
                    <a:cubicBezTo>
                      <a:pt x="98" y="247"/>
                      <a:pt x="98" y="246"/>
                      <a:pt x="98" y="244"/>
                    </a:cubicBezTo>
                    <a:cubicBezTo>
                      <a:pt x="101" y="249"/>
                      <a:pt x="106" y="253"/>
                      <a:pt x="111" y="257"/>
                    </a:cubicBezTo>
                    <a:cubicBezTo>
                      <a:pt x="118" y="262"/>
                      <a:pt x="124" y="268"/>
                      <a:pt x="131" y="273"/>
                    </a:cubicBezTo>
                    <a:cubicBezTo>
                      <a:pt x="143" y="283"/>
                      <a:pt x="157" y="292"/>
                      <a:pt x="169" y="304"/>
                    </a:cubicBezTo>
                    <a:cubicBezTo>
                      <a:pt x="169" y="304"/>
                      <a:pt x="169" y="304"/>
                      <a:pt x="170" y="305"/>
                    </a:cubicBezTo>
                    <a:cubicBezTo>
                      <a:pt x="170" y="305"/>
                      <a:pt x="169" y="305"/>
                      <a:pt x="169" y="305"/>
                    </a:cubicBezTo>
                    <a:close/>
                    <a:moveTo>
                      <a:pt x="173" y="271"/>
                    </a:moveTo>
                    <a:cubicBezTo>
                      <a:pt x="163" y="262"/>
                      <a:pt x="152" y="254"/>
                      <a:pt x="141" y="246"/>
                    </a:cubicBezTo>
                    <a:cubicBezTo>
                      <a:pt x="132" y="241"/>
                      <a:pt x="123" y="235"/>
                      <a:pt x="114" y="229"/>
                    </a:cubicBezTo>
                    <a:cubicBezTo>
                      <a:pt x="113" y="228"/>
                      <a:pt x="112" y="227"/>
                      <a:pt x="110" y="226"/>
                    </a:cubicBezTo>
                    <a:cubicBezTo>
                      <a:pt x="107" y="223"/>
                      <a:pt x="103" y="221"/>
                      <a:pt x="100" y="218"/>
                    </a:cubicBezTo>
                    <a:cubicBezTo>
                      <a:pt x="98" y="217"/>
                      <a:pt x="97" y="215"/>
                      <a:pt x="95" y="214"/>
                    </a:cubicBezTo>
                    <a:cubicBezTo>
                      <a:pt x="95" y="213"/>
                      <a:pt x="95" y="211"/>
                      <a:pt x="95" y="210"/>
                    </a:cubicBezTo>
                    <a:cubicBezTo>
                      <a:pt x="96" y="210"/>
                      <a:pt x="96" y="211"/>
                      <a:pt x="97" y="212"/>
                    </a:cubicBezTo>
                    <a:cubicBezTo>
                      <a:pt x="97" y="212"/>
                      <a:pt x="98" y="212"/>
                      <a:pt x="98" y="212"/>
                    </a:cubicBezTo>
                    <a:cubicBezTo>
                      <a:pt x="99" y="213"/>
                      <a:pt x="99" y="213"/>
                      <a:pt x="100" y="214"/>
                    </a:cubicBezTo>
                    <a:cubicBezTo>
                      <a:pt x="102" y="216"/>
                      <a:pt x="104" y="218"/>
                      <a:pt x="107" y="220"/>
                    </a:cubicBezTo>
                    <a:cubicBezTo>
                      <a:pt x="110" y="223"/>
                      <a:pt x="113" y="226"/>
                      <a:pt x="117" y="229"/>
                    </a:cubicBezTo>
                    <a:cubicBezTo>
                      <a:pt x="126" y="235"/>
                      <a:pt x="135" y="240"/>
                      <a:pt x="144" y="247"/>
                    </a:cubicBezTo>
                    <a:cubicBezTo>
                      <a:pt x="150" y="251"/>
                      <a:pt x="157" y="256"/>
                      <a:pt x="163" y="261"/>
                    </a:cubicBezTo>
                    <a:cubicBezTo>
                      <a:pt x="165" y="263"/>
                      <a:pt x="168" y="266"/>
                      <a:pt x="170" y="268"/>
                    </a:cubicBezTo>
                    <a:cubicBezTo>
                      <a:pt x="171" y="269"/>
                      <a:pt x="178" y="276"/>
                      <a:pt x="173" y="271"/>
                    </a:cubicBezTo>
                    <a:close/>
                    <a:moveTo>
                      <a:pt x="137" y="241"/>
                    </a:moveTo>
                    <a:cubicBezTo>
                      <a:pt x="129" y="235"/>
                      <a:pt x="120" y="230"/>
                      <a:pt x="112" y="224"/>
                    </a:cubicBezTo>
                    <a:cubicBezTo>
                      <a:pt x="110" y="222"/>
                      <a:pt x="107" y="219"/>
                      <a:pt x="105" y="217"/>
                    </a:cubicBezTo>
                    <a:cubicBezTo>
                      <a:pt x="116" y="225"/>
                      <a:pt x="126" y="234"/>
                      <a:pt x="138" y="241"/>
                    </a:cubicBezTo>
                    <a:cubicBezTo>
                      <a:pt x="145" y="246"/>
                      <a:pt x="152" y="251"/>
                      <a:pt x="159" y="256"/>
                    </a:cubicBezTo>
                    <a:cubicBezTo>
                      <a:pt x="162" y="258"/>
                      <a:pt x="165" y="260"/>
                      <a:pt x="169" y="263"/>
                    </a:cubicBezTo>
                    <a:cubicBezTo>
                      <a:pt x="171" y="264"/>
                      <a:pt x="173" y="266"/>
                      <a:pt x="175" y="267"/>
                    </a:cubicBezTo>
                    <a:cubicBezTo>
                      <a:pt x="175" y="269"/>
                      <a:pt x="175" y="270"/>
                      <a:pt x="175" y="272"/>
                    </a:cubicBezTo>
                    <a:cubicBezTo>
                      <a:pt x="164" y="260"/>
                      <a:pt x="150" y="250"/>
                      <a:pt x="137" y="241"/>
                    </a:cubicBezTo>
                    <a:close/>
                    <a:moveTo>
                      <a:pt x="96" y="215"/>
                    </a:moveTo>
                    <a:cubicBezTo>
                      <a:pt x="95" y="215"/>
                      <a:pt x="95" y="215"/>
                      <a:pt x="95" y="215"/>
                    </a:cubicBezTo>
                    <a:cubicBezTo>
                      <a:pt x="95" y="215"/>
                      <a:pt x="95" y="215"/>
                      <a:pt x="96" y="215"/>
                    </a:cubicBezTo>
                    <a:close/>
                    <a:moveTo>
                      <a:pt x="116" y="231"/>
                    </a:moveTo>
                    <a:cubicBezTo>
                      <a:pt x="127" y="240"/>
                      <a:pt x="140" y="247"/>
                      <a:pt x="151" y="256"/>
                    </a:cubicBezTo>
                    <a:cubicBezTo>
                      <a:pt x="158" y="261"/>
                      <a:pt x="164" y="266"/>
                      <a:pt x="169" y="272"/>
                    </a:cubicBezTo>
                    <a:cubicBezTo>
                      <a:pt x="171" y="273"/>
                      <a:pt x="172" y="274"/>
                      <a:pt x="173" y="275"/>
                    </a:cubicBezTo>
                    <a:cubicBezTo>
                      <a:pt x="176" y="279"/>
                      <a:pt x="171" y="274"/>
                      <a:pt x="171" y="274"/>
                    </a:cubicBezTo>
                    <a:cubicBezTo>
                      <a:pt x="169" y="272"/>
                      <a:pt x="166" y="270"/>
                      <a:pt x="164" y="268"/>
                    </a:cubicBezTo>
                    <a:cubicBezTo>
                      <a:pt x="153" y="259"/>
                      <a:pt x="141" y="250"/>
                      <a:pt x="128" y="242"/>
                    </a:cubicBezTo>
                    <a:cubicBezTo>
                      <a:pt x="117" y="234"/>
                      <a:pt x="107" y="225"/>
                      <a:pt x="95" y="217"/>
                    </a:cubicBezTo>
                    <a:cubicBezTo>
                      <a:pt x="95" y="217"/>
                      <a:pt x="95" y="216"/>
                      <a:pt x="95" y="216"/>
                    </a:cubicBezTo>
                    <a:cubicBezTo>
                      <a:pt x="100" y="220"/>
                      <a:pt x="105" y="223"/>
                      <a:pt x="110" y="227"/>
                    </a:cubicBezTo>
                    <a:cubicBezTo>
                      <a:pt x="112" y="228"/>
                      <a:pt x="114" y="230"/>
                      <a:pt x="116" y="231"/>
                    </a:cubicBezTo>
                    <a:close/>
                    <a:moveTo>
                      <a:pt x="158" y="286"/>
                    </a:moveTo>
                    <a:cubicBezTo>
                      <a:pt x="152" y="280"/>
                      <a:pt x="145" y="274"/>
                      <a:pt x="138" y="268"/>
                    </a:cubicBezTo>
                    <a:cubicBezTo>
                      <a:pt x="131" y="262"/>
                      <a:pt x="124" y="257"/>
                      <a:pt x="117" y="251"/>
                    </a:cubicBezTo>
                    <a:cubicBezTo>
                      <a:pt x="113" y="247"/>
                      <a:pt x="108" y="244"/>
                      <a:pt x="104" y="240"/>
                    </a:cubicBezTo>
                    <a:cubicBezTo>
                      <a:pt x="108" y="242"/>
                      <a:pt x="111" y="245"/>
                      <a:pt x="114" y="248"/>
                    </a:cubicBezTo>
                    <a:cubicBezTo>
                      <a:pt x="121" y="253"/>
                      <a:pt x="129" y="258"/>
                      <a:pt x="136" y="263"/>
                    </a:cubicBezTo>
                    <a:cubicBezTo>
                      <a:pt x="143" y="269"/>
                      <a:pt x="150" y="275"/>
                      <a:pt x="157" y="281"/>
                    </a:cubicBezTo>
                    <a:cubicBezTo>
                      <a:pt x="161" y="284"/>
                      <a:pt x="164" y="287"/>
                      <a:pt x="167" y="290"/>
                    </a:cubicBezTo>
                    <a:cubicBezTo>
                      <a:pt x="169" y="292"/>
                      <a:pt x="171" y="294"/>
                      <a:pt x="173" y="295"/>
                    </a:cubicBezTo>
                    <a:cubicBezTo>
                      <a:pt x="173" y="296"/>
                      <a:pt x="173" y="298"/>
                      <a:pt x="173" y="300"/>
                    </a:cubicBezTo>
                    <a:cubicBezTo>
                      <a:pt x="169" y="294"/>
                      <a:pt x="163" y="291"/>
                      <a:pt x="158" y="286"/>
                    </a:cubicBezTo>
                    <a:close/>
                    <a:moveTo>
                      <a:pt x="96" y="226"/>
                    </a:moveTo>
                    <a:cubicBezTo>
                      <a:pt x="107" y="238"/>
                      <a:pt x="120" y="247"/>
                      <a:pt x="132" y="257"/>
                    </a:cubicBezTo>
                    <a:cubicBezTo>
                      <a:pt x="146" y="268"/>
                      <a:pt x="159" y="280"/>
                      <a:pt x="171" y="292"/>
                    </a:cubicBezTo>
                    <a:cubicBezTo>
                      <a:pt x="174" y="296"/>
                      <a:pt x="171" y="293"/>
                      <a:pt x="170" y="291"/>
                    </a:cubicBezTo>
                    <a:cubicBezTo>
                      <a:pt x="168" y="290"/>
                      <a:pt x="167" y="289"/>
                      <a:pt x="166" y="288"/>
                    </a:cubicBezTo>
                    <a:cubicBezTo>
                      <a:pt x="163" y="285"/>
                      <a:pt x="160" y="282"/>
                      <a:pt x="157" y="280"/>
                    </a:cubicBezTo>
                    <a:cubicBezTo>
                      <a:pt x="150" y="274"/>
                      <a:pt x="144" y="269"/>
                      <a:pt x="138" y="264"/>
                    </a:cubicBezTo>
                    <a:cubicBezTo>
                      <a:pt x="124" y="253"/>
                      <a:pt x="110" y="244"/>
                      <a:pt x="97" y="233"/>
                    </a:cubicBezTo>
                    <a:cubicBezTo>
                      <a:pt x="97" y="232"/>
                      <a:pt x="97" y="232"/>
                      <a:pt x="97" y="232"/>
                    </a:cubicBezTo>
                    <a:cubicBezTo>
                      <a:pt x="96" y="230"/>
                      <a:pt x="96" y="228"/>
                      <a:pt x="96" y="226"/>
                    </a:cubicBezTo>
                    <a:close/>
                    <a:moveTo>
                      <a:pt x="96" y="222"/>
                    </a:moveTo>
                    <a:cubicBezTo>
                      <a:pt x="109" y="234"/>
                      <a:pt x="122" y="244"/>
                      <a:pt x="136" y="254"/>
                    </a:cubicBezTo>
                    <a:cubicBezTo>
                      <a:pt x="143" y="260"/>
                      <a:pt x="151" y="266"/>
                      <a:pt x="158" y="272"/>
                    </a:cubicBezTo>
                    <a:cubicBezTo>
                      <a:pt x="161" y="275"/>
                      <a:pt x="164" y="277"/>
                      <a:pt x="167" y="280"/>
                    </a:cubicBezTo>
                    <a:cubicBezTo>
                      <a:pt x="169" y="282"/>
                      <a:pt x="170" y="283"/>
                      <a:pt x="172" y="285"/>
                    </a:cubicBezTo>
                    <a:cubicBezTo>
                      <a:pt x="175" y="288"/>
                      <a:pt x="171" y="285"/>
                      <a:pt x="170" y="284"/>
                    </a:cubicBezTo>
                    <a:cubicBezTo>
                      <a:pt x="157" y="273"/>
                      <a:pt x="145" y="262"/>
                      <a:pt x="131" y="252"/>
                    </a:cubicBezTo>
                    <a:cubicBezTo>
                      <a:pt x="124" y="247"/>
                      <a:pt x="116" y="241"/>
                      <a:pt x="109" y="236"/>
                    </a:cubicBezTo>
                    <a:cubicBezTo>
                      <a:pt x="106" y="233"/>
                      <a:pt x="103" y="231"/>
                      <a:pt x="101" y="229"/>
                    </a:cubicBezTo>
                    <a:cubicBezTo>
                      <a:pt x="99" y="227"/>
                      <a:pt x="98" y="225"/>
                      <a:pt x="96" y="224"/>
                    </a:cubicBezTo>
                    <a:cubicBezTo>
                      <a:pt x="96" y="224"/>
                      <a:pt x="96" y="223"/>
                      <a:pt x="96" y="222"/>
                    </a:cubicBezTo>
                    <a:close/>
                    <a:moveTo>
                      <a:pt x="174" y="286"/>
                    </a:moveTo>
                    <a:cubicBezTo>
                      <a:pt x="163" y="273"/>
                      <a:pt x="149" y="264"/>
                      <a:pt x="136" y="254"/>
                    </a:cubicBezTo>
                    <a:cubicBezTo>
                      <a:pt x="130" y="249"/>
                      <a:pt x="124" y="245"/>
                      <a:pt x="118" y="240"/>
                    </a:cubicBezTo>
                    <a:cubicBezTo>
                      <a:pt x="125" y="245"/>
                      <a:pt x="133" y="250"/>
                      <a:pt x="140" y="255"/>
                    </a:cubicBezTo>
                    <a:cubicBezTo>
                      <a:pt x="148" y="260"/>
                      <a:pt x="155" y="266"/>
                      <a:pt x="162" y="273"/>
                    </a:cubicBezTo>
                    <a:cubicBezTo>
                      <a:pt x="165" y="275"/>
                      <a:pt x="168" y="278"/>
                      <a:pt x="171" y="281"/>
                    </a:cubicBezTo>
                    <a:cubicBezTo>
                      <a:pt x="172" y="282"/>
                      <a:pt x="173" y="283"/>
                      <a:pt x="174" y="283"/>
                    </a:cubicBezTo>
                    <a:cubicBezTo>
                      <a:pt x="174" y="284"/>
                      <a:pt x="174" y="285"/>
                      <a:pt x="174" y="286"/>
                    </a:cubicBezTo>
                    <a:close/>
                    <a:moveTo>
                      <a:pt x="100" y="225"/>
                    </a:moveTo>
                    <a:cubicBezTo>
                      <a:pt x="102" y="226"/>
                      <a:pt x="104" y="228"/>
                      <a:pt x="106" y="230"/>
                    </a:cubicBezTo>
                    <a:cubicBezTo>
                      <a:pt x="105" y="229"/>
                      <a:pt x="103" y="228"/>
                      <a:pt x="102" y="227"/>
                    </a:cubicBezTo>
                    <a:cubicBezTo>
                      <a:pt x="100" y="225"/>
                      <a:pt x="98" y="224"/>
                      <a:pt x="97" y="222"/>
                    </a:cubicBezTo>
                    <a:cubicBezTo>
                      <a:pt x="95" y="221"/>
                      <a:pt x="100" y="225"/>
                      <a:pt x="100" y="225"/>
                    </a:cubicBezTo>
                    <a:close/>
                    <a:moveTo>
                      <a:pt x="102" y="226"/>
                    </a:moveTo>
                    <a:cubicBezTo>
                      <a:pt x="104" y="227"/>
                      <a:pt x="106" y="228"/>
                      <a:pt x="108" y="229"/>
                    </a:cubicBezTo>
                    <a:cubicBezTo>
                      <a:pt x="115" y="234"/>
                      <a:pt x="121" y="239"/>
                      <a:pt x="128" y="243"/>
                    </a:cubicBezTo>
                    <a:cubicBezTo>
                      <a:pt x="136" y="249"/>
                      <a:pt x="144" y="254"/>
                      <a:pt x="151" y="261"/>
                    </a:cubicBezTo>
                    <a:cubicBezTo>
                      <a:pt x="155" y="264"/>
                      <a:pt x="158" y="267"/>
                      <a:pt x="161" y="270"/>
                    </a:cubicBezTo>
                    <a:cubicBezTo>
                      <a:pt x="164" y="272"/>
                      <a:pt x="168" y="274"/>
                      <a:pt x="170" y="277"/>
                    </a:cubicBezTo>
                    <a:cubicBezTo>
                      <a:pt x="171" y="278"/>
                      <a:pt x="172" y="279"/>
                      <a:pt x="173" y="280"/>
                    </a:cubicBezTo>
                    <a:cubicBezTo>
                      <a:pt x="174" y="282"/>
                      <a:pt x="174" y="282"/>
                      <a:pt x="172" y="281"/>
                    </a:cubicBezTo>
                    <a:cubicBezTo>
                      <a:pt x="171" y="280"/>
                      <a:pt x="169" y="278"/>
                      <a:pt x="168" y="277"/>
                    </a:cubicBezTo>
                    <a:cubicBezTo>
                      <a:pt x="164" y="274"/>
                      <a:pt x="161" y="271"/>
                      <a:pt x="157" y="267"/>
                    </a:cubicBezTo>
                    <a:cubicBezTo>
                      <a:pt x="151" y="262"/>
                      <a:pt x="144" y="257"/>
                      <a:pt x="137" y="252"/>
                    </a:cubicBezTo>
                    <a:cubicBezTo>
                      <a:pt x="129" y="247"/>
                      <a:pt x="120" y="241"/>
                      <a:pt x="113" y="235"/>
                    </a:cubicBezTo>
                    <a:cubicBezTo>
                      <a:pt x="109" y="232"/>
                      <a:pt x="106" y="229"/>
                      <a:pt x="102" y="226"/>
                    </a:cubicBezTo>
                    <a:close/>
                    <a:moveTo>
                      <a:pt x="95" y="218"/>
                    </a:moveTo>
                    <a:cubicBezTo>
                      <a:pt x="96" y="218"/>
                      <a:pt x="96" y="219"/>
                      <a:pt x="96" y="219"/>
                    </a:cubicBezTo>
                    <a:cubicBezTo>
                      <a:pt x="99" y="220"/>
                      <a:pt x="101" y="222"/>
                      <a:pt x="103" y="224"/>
                    </a:cubicBezTo>
                    <a:cubicBezTo>
                      <a:pt x="106" y="227"/>
                      <a:pt x="110" y="230"/>
                      <a:pt x="113" y="232"/>
                    </a:cubicBezTo>
                    <a:cubicBezTo>
                      <a:pt x="114" y="233"/>
                      <a:pt x="114" y="233"/>
                      <a:pt x="114" y="233"/>
                    </a:cubicBezTo>
                    <a:cubicBezTo>
                      <a:pt x="109" y="229"/>
                      <a:pt x="102" y="226"/>
                      <a:pt x="97" y="220"/>
                    </a:cubicBezTo>
                    <a:cubicBezTo>
                      <a:pt x="97" y="220"/>
                      <a:pt x="96" y="219"/>
                      <a:pt x="95" y="219"/>
                    </a:cubicBezTo>
                    <a:cubicBezTo>
                      <a:pt x="95" y="219"/>
                      <a:pt x="95" y="218"/>
                      <a:pt x="95" y="218"/>
                    </a:cubicBezTo>
                    <a:close/>
                    <a:moveTo>
                      <a:pt x="174" y="278"/>
                    </a:moveTo>
                    <a:cubicBezTo>
                      <a:pt x="174" y="279"/>
                      <a:pt x="174" y="280"/>
                      <a:pt x="174" y="281"/>
                    </a:cubicBezTo>
                    <a:cubicBezTo>
                      <a:pt x="169" y="275"/>
                      <a:pt x="164" y="271"/>
                      <a:pt x="158" y="266"/>
                    </a:cubicBezTo>
                    <a:cubicBezTo>
                      <a:pt x="152" y="260"/>
                      <a:pt x="145" y="255"/>
                      <a:pt x="138" y="250"/>
                    </a:cubicBezTo>
                    <a:cubicBezTo>
                      <a:pt x="132" y="246"/>
                      <a:pt x="126" y="242"/>
                      <a:pt x="120" y="238"/>
                    </a:cubicBezTo>
                    <a:cubicBezTo>
                      <a:pt x="125" y="241"/>
                      <a:pt x="130" y="244"/>
                      <a:pt x="134" y="247"/>
                    </a:cubicBezTo>
                    <a:cubicBezTo>
                      <a:pt x="143" y="253"/>
                      <a:pt x="151" y="258"/>
                      <a:pt x="159" y="265"/>
                    </a:cubicBezTo>
                    <a:cubicBezTo>
                      <a:pt x="162" y="268"/>
                      <a:pt x="166" y="271"/>
                      <a:pt x="169" y="274"/>
                    </a:cubicBezTo>
                    <a:cubicBezTo>
                      <a:pt x="171" y="276"/>
                      <a:pt x="173" y="277"/>
                      <a:pt x="174" y="278"/>
                    </a:cubicBezTo>
                    <a:close/>
                    <a:moveTo>
                      <a:pt x="174" y="287"/>
                    </a:moveTo>
                    <a:cubicBezTo>
                      <a:pt x="174" y="290"/>
                      <a:pt x="173" y="292"/>
                      <a:pt x="173" y="294"/>
                    </a:cubicBezTo>
                    <a:cubicBezTo>
                      <a:pt x="161" y="281"/>
                      <a:pt x="148" y="268"/>
                      <a:pt x="134" y="257"/>
                    </a:cubicBezTo>
                    <a:cubicBezTo>
                      <a:pt x="127" y="252"/>
                      <a:pt x="120" y="246"/>
                      <a:pt x="113" y="241"/>
                    </a:cubicBezTo>
                    <a:cubicBezTo>
                      <a:pt x="109" y="238"/>
                      <a:pt x="106" y="235"/>
                      <a:pt x="103" y="232"/>
                    </a:cubicBezTo>
                    <a:cubicBezTo>
                      <a:pt x="101" y="230"/>
                      <a:pt x="98" y="227"/>
                      <a:pt x="96" y="225"/>
                    </a:cubicBezTo>
                    <a:cubicBezTo>
                      <a:pt x="96" y="225"/>
                      <a:pt x="96" y="225"/>
                      <a:pt x="96" y="225"/>
                    </a:cubicBezTo>
                    <a:cubicBezTo>
                      <a:pt x="99" y="227"/>
                      <a:pt x="101" y="230"/>
                      <a:pt x="104" y="233"/>
                    </a:cubicBezTo>
                    <a:cubicBezTo>
                      <a:pt x="107" y="235"/>
                      <a:pt x="110" y="238"/>
                      <a:pt x="113" y="240"/>
                    </a:cubicBezTo>
                    <a:cubicBezTo>
                      <a:pt x="121" y="246"/>
                      <a:pt x="128" y="251"/>
                      <a:pt x="135" y="256"/>
                    </a:cubicBezTo>
                    <a:cubicBezTo>
                      <a:pt x="143" y="262"/>
                      <a:pt x="150" y="268"/>
                      <a:pt x="158" y="274"/>
                    </a:cubicBezTo>
                    <a:cubicBezTo>
                      <a:pt x="161" y="277"/>
                      <a:pt x="165" y="281"/>
                      <a:pt x="168" y="284"/>
                    </a:cubicBezTo>
                    <a:cubicBezTo>
                      <a:pt x="170" y="285"/>
                      <a:pt x="172" y="287"/>
                      <a:pt x="174" y="287"/>
                    </a:cubicBezTo>
                    <a:close/>
                    <a:moveTo>
                      <a:pt x="172" y="301"/>
                    </a:moveTo>
                    <a:cubicBezTo>
                      <a:pt x="172" y="301"/>
                      <a:pt x="172" y="301"/>
                      <a:pt x="172" y="301"/>
                    </a:cubicBezTo>
                    <a:cubicBezTo>
                      <a:pt x="172" y="301"/>
                      <a:pt x="172" y="301"/>
                      <a:pt x="172" y="301"/>
                    </a:cubicBezTo>
                    <a:cubicBezTo>
                      <a:pt x="172" y="301"/>
                      <a:pt x="172" y="301"/>
                      <a:pt x="172" y="301"/>
                    </a:cubicBezTo>
                    <a:close/>
                    <a:moveTo>
                      <a:pt x="172" y="303"/>
                    </a:moveTo>
                    <a:cubicBezTo>
                      <a:pt x="170" y="302"/>
                      <a:pt x="168" y="300"/>
                      <a:pt x="166" y="298"/>
                    </a:cubicBezTo>
                    <a:cubicBezTo>
                      <a:pt x="164" y="296"/>
                      <a:pt x="162" y="295"/>
                      <a:pt x="159" y="293"/>
                    </a:cubicBezTo>
                    <a:cubicBezTo>
                      <a:pt x="151" y="288"/>
                      <a:pt x="144" y="282"/>
                      <a:pt x="137" y="276"/>
                    </a:cubicBezTo>
                    <a:cubicBezTo>
                      <a:pt x="124" y="264"/>
                      <a:pt x="111" y="253"/>
                      <a:pt x="97" y="243"/>
                    </a:cubicBezTo>
                    <a:cubicBezTo>
                      <a:pt x="97" y="241"/>
                      <a:pt x="97" y="240"/>
                      <a:pt x="97" y="238"/>
                    </a:cubicBezTo>
                    <a:cubicBezTo>
                      <a:pt x="99" y="242"/>
                      <a:pt x="103" y="245"/>
                      <a:pt x="106" y="248"/>
                    </a:cubicBezTo>
                    <a:cubicBezTo>
                      <a:pt x="114" y="254"/>
                      <a:pt x="120" y="259"/>
                      <a:pt x="128" y="265"/>
                    </a:cubicBezTo>
                    <a:cubicBezTo>
                      <a:pt x="135" y="270"/>
                      <a:pt x="142" y="276"/>
                      <a:pt x="149" y="282"/>
                    </a:cubicBezTo>
                    <a:cubicBezTo>
                      <a:pt x="152" y="284"/>
                      <a:pt x="154" y="286"/>
                      <a:pt x="157" y="288"/>
                    </a:cubicBezTo>
                    <a:cubicBezTo>
                      <a:pt x="161" y="292"/>
                      <a:pt x="165" y="295"/>
                      <a:pt x="169" y="298"/>
                    </a:cubicBezTo>
                    <a:cubicBezTo>
                      <a:pt x="170" y="300"/>
                      <a:pt x="172" y="303"/>
                      <a:pt x="172" y="303"/>
                    </a:cubicBezTo>
                    <a:close/>
                    <a:moveTo>
                      <a:pt x="137" y="271"/>
                    </a:moveTo>
                    <a:cubicBezTo>
                      <a:pt x="130" y="265"/>
                      <a:pt x="122" y="260"/>
                      <a:pt x="115" y="254"/>
                    </a:cubicBezTo>
                    <a:cubicBezTo>
                      <a:pt x="110" y="250"/>
                      <a:pt x="102" y="245"/>
                      <a:pt x="99" y="240"/>
                    </a:cubicBezTo>
                    <a:cubicBezTo>
                      <a:pt x="97" y="237"/>
                      <a:pt x="99" y="240"/>
                      <a:pt x="100" y="240"/>
                    </a:cubicBezTo>
                    <a:cubicBezTo>
                      <a:pt x="101" y="241"/>
                      <a:pt x="102" y="242"/>
                      <a:pt x="104" y="243"/>
                    </a:cubicBezTo>
                    <a:cubicBezTo>
                      <a:pt x="107" y="246"/>
                      <a:pt x="110" y="248"/>
                      <a:pt x="113" y="250"/>
                    </a:cubicBezTo>
                    <a:cubicBezTo>
                      <a:pt x="121" y="256"/>
                      <a:pt x="127" y="262"/>
                      <a:pt x="134" y="268"/>
                    </a:cubicBezTo>
                    <a:cubicBezTo>
                      <a:pt x="138" y="271"/>
                      <a:pt x="141" y="275"/>
                      <a:pt x="145" y="278"/>
                    </a:cubicBezTo>
                    <a:cubicBezTo>
                      <a:pt x="142" y="276"/>
                      <a:pt x="140" y="273"/>
                      <a:pt x="137" y="271"/>
                    </a:cubicBezTo>
                    <a:close/>
                    <a:moveTo>
                      <a:pt x="141" y="280"/>
                    </a:moveTo>
                    <a:cubicBezTo>
                      <a:pt x="141" y="280"/>
                      <a:pt x="142" y="280"/>
                      <a:pt x="142" y="281"/>
                    </a:cubicBezTo>
                    <a:cubicBezTo>
                      <a:pt x="139" y="278"/>
                      <a:pt x="136" y="276"/>
                      <a:pt x="133" y="273"/>
                    </a:cubicBezTo>
                    <a:cubicBezTo>
                      <a:pt x="126" y="268"/>
                      <a:pt x="120" y="263"/>
                      <a:pt x="113" y="258"/>
                    </a:cubicBezTo>
                    <a:cubicBezTo>
                      <a:pt x="110" y="255"/>
                      <a:pt x="107" y="253"/>
                      <a:pt x="104" y="251"/>
                    </a:cubicBezTo>
                    <a:cubicBezTo>
                      <a:pt x="103" y="249"/>
                      <a:pt x="101" y="248"/>
                      <a:pt x="100" y="246"/>
                    </a:cubicBezTo>
                    <a:cubicBezTo>
                      <a:pt x="100" y="246"/>
                      <a:pt x="96" y="243"/>
                      <a:pt x="100" y="245"/>
                    </a:cubicBezTo>
                    <a:cubicBezTo>
                      <a:pt x="114" y="256"/>
                      <a:pt x="127" y="268"/>
                      <a:pt x="141" y="280"/>
                    </a:cubicBezTo>
                    <a:close/>
                    <a:moveTo>
                      <a:pt x="97" y="234"/>
                    </a:moveTo>
                    <a:cubicBezTo>
                      <a:pt x="102" y="239"/>
                      <a:pt x="108" y="244"/>
                      <a:pt x="114" y="249"/>
                    </a:cubicBezTo>
                    <a:cubicBezTo>
                      <a:pt x="121" y="255"/>
                      <a:pt x="128" y="261"/>
                      <a:pt x="135" y="267"/>
                    </a:cubicBezTo>
                    <a:cubicBezTo>
                      <a:pt x="142" y="272"/>
                      <a:pt x="148" y="278"/>
                      <a:pt x="155" y="284"/>
                    </a:cubicBezTo>
                    <a:cubicBezTo>
                      <a:pt x="158" y="287"/>
                      <a:pt x="161" y="290"/>
                      <a:pt x="164" y="293"/>
                    </a:cubicBezTo>
                    <a:cubicBezTo>
                      <a:pt x="167" y="295"/>
                      <a:pt x="170" y="297"/>
                      <a:pt x="172" y="300"/>
                    </a:cubicBezTo>
                    <a:cubicBezTo>
                      <a:pt x="170" y="298"/>
                      <a:pt x="167" y="295"/>
                      <a:pt x="164" y="293"/>
                    </a:cubicBezTo>
                    <a:cubicBezTo>
                      <a:pt x="161" y="291"/>
                      <a:pt x="158" y="288"/>
                      <a:pt x="155" y="285"/>
                    </a:cubicBezTo>
                    <a:cubicBezTo>
                      <a:pt x="148" y="280"/>
                      <a:pt x="142" y="274"/>
                      <a:pt x="135" y="268"/>
                    </a:cubicBezTo>
                    <a:cubicBezTo>
                      <a:pt x="128" y="262"/>
                      <a:pt x="122" y="256"/>
                      <a:pt x="115" y="250"/>
                    </a:cubicBezTo>
                    <a:cubicBezTo>
                      <a:pt x="109" y="246"/>
                      <a:pt x="103" y="242"/>
                      <a:pt x="97" y="236"/>
                    </a:cubicBezTo>
                    <a:cubicBezTo>
                      <a:pt x="97" y="236"/>
                      <a:pt x="97" y="236"/>
                      <a:pt x="97" y="236"/>
                    </a:cubicBezTo>
                    <a:cubicBezTo>
                      <a:pt x="97" y="235"/>
                      <a:pt x="97" y="234"/>
                      <a:pt x="97" y="234"/>
                    </a:cubicBezTo>
                    <a:close/>
                    <a:moveTo>
                      <a:pt x="96" y="220"/>
                    </a:moveTo>
                    <a:cubicBezTo>
                      <a:pt x="97" y="221"/>
                      <a:pt x="98" y="222"/>
                      <a:pt x="99" y="223"/>
                    </a:cubicBezTo>
                    <a:cubicBezTo>
                      <a:pt x="98" y="222"/>
                      <a:pt x="97" y="222"/>
                      <a:pt x="96" y="221"/>
                    </a:cubicBezTo>
                    <a:cubicBezTo>
                      <a:pt x="96" y="221"/>
                      <a:pt x="96" y="220"/>
                      <a:pt x="96" y="220"/>
                    </a:cubicBezTo>
                    <a:close/>
                    <a:moveTo>
                      <a:pt x="94" y="202"/>
                    </a:moveTo>
                    <a:cubicBezTo>
                      <a:pt x="109" y="217"/>
                      <a:pt x="127" y="229"/>
                      <a:pt x="143" y="242"/>
                    </a:cubicBezTo>
                    <a:cubicBezTo>
                      <a:pt x="152" y="249"/>
                      <a:pt x="161" y="255"/>
                      <a:pt x="169" y="261"/>
                    </a:cubicBezTo>
                    <a:cubicBezTo>
                      <a:pt x="171" y="263"/>
                      <a:pt x="172" y="264"/>
                      <a:pt x="174" y="265"/>
                    </a:cubicBezTo>
                    <a:cubicBezTo>
                      <a:pt x="175" y="267"/>
                      <a:pt x="175" y="267"/>
                      <a:pt x="174" y="266"/>
                    </a:cubicBezTo>
                    <a:cubicBezTo>
                      <a:pt x="172" y="264"/>
                      <a:pt x="170" y="263"/>
                      <a:pt x="168" y="261"/>
                    </a:cubicBezTo>
                    <a:cubicBezTo>
                      <a:pt x="163" y="258"/>
                      <a:pt x="159" y="255"/>
                      <a:pt x="155" y="252"/>
                    </a:cubicBezTo>
                    <a:cubicBezTo>
                      <a:pt x="145" y="245"/>
                      <a:pt x="135" y="239"/>
                      <a:pt x="126" y="232"/>
                    </a:cubicBezTo>
                    <a:cubicBezTo>
                      <a:pt x="116" y="225"/>
                      <a:pt x="107" y="218"/>
                      <a:pt x="97" y="211"/>
                    </a:cubicBezTo>
                    <a:cubicBezTo>
                      <a:pt x="97" y="211"/>
                      <a:pt x="97" y="210"/>
                      <a:pt x="97" y="210"/>
                    </a:cubicBezTo>
                    <a:cubicBezTo>
                      <a:pt x="96" y="210"/>
                      <a:pt x="95" y="209"/>
                      <a:pt x="95" y="209"/>
                    </a:cubicBezTo>
                    <a:cubicBezTo>
                      <a:pt x="94" y="207"/>
                      <a:pt x="94" y="204"/>
                      <a:pt x="94" y="202"/>
                    </a:cubicBezTo>
                    <a:close/>
                    <a:moveTo>
                      <a:pt x="93" y="195"/>
                    </a:moveTo>
                    <a:cubicBezTo>
                      <a:pt x="107" y="207"/>
                      <a:pt x="120" y="219"/>
                      <a:pt x="134" y="230"/>
                    </a:cubicBezTo>
                    <a:cubicBezTo>
                      <a:pt x="141" y="235"/>
                      <a:pt x="147" y="240"/>
                      <a:pt x="153" y="245"/>
                    </a:cubicBezTo>
                    <a:cubicBezTo>
                      <a:pt x="147" y="240"/>
                      <a:pt x="141" y="236"/>
                      <a:pt x="135" y="232"/>
                    </a:cubicBezTo>
                    <a:cubicBezTo>
                      <a:pt x="127" y="226"/>
                      <a:pt x="120" y="221"/>
                      <a:pt x="112" y="216"/>
                    </a:cubicBezTo>
                    <a:cubicBezTo>
                      <a:pt x="106" y="211"/>
                      <a:pt x="101" y="205"/>
                      <a:pt x="94" y="201"/>
                    </a:cubicBezTo>
                    <a:cubicBezTo>
                      <a:pt x="94" y="200"/>
                      <a:pt x="94" y="199"/>
                      <a:pt x="94" y="199"/>
                    </a:cubicBezTo>
                    <a:cubicBezTo>
                      <a:pt x="94" y="198"/>
                      <a:pt x="93" y="196"/>
                      <a:pt x="93" y="195"/>
                    </a:cubicBezTo>
                    <a:close/>
                    <a:moveTo>
                      <a:pt x="93" y="194"/>
                    </a:moveTo>
                    <a:cubicBezTo>
                      <a:pt x="93" y="192"/>
                      <a:pt x="93" y="190"/>
                      <a:pt x="93" y="189"/>
                    </a:cubicBezTo>
                    <a:cubicBezTo>
                      <a:pt x="93" y="189"/>
                      <a:pt x="93" y="189"/>
                      <a:pt x="93" y="189"/>
                    </a:cubicBezTo>
                    <a:cubicBezTo>
                      <a:pt x="95" y="190"/>
                      <a:pt x="97" y="192"/>
                      <a:pt x="98" y="193"/>
                    </a:cubicBezTo>
                    <a:cubicBezTo>
                      <a:pt x="100" y="194"/>
                      <a:pt x="102" y="196"/>
                      <a:pt x="104" y="197"/>
                    </a:cubicBezTo>
                    <a:cubicBezTo>
                      <a:pt x="109" y="201"/>
                      <a:pt x="114" y="205"/>
                      <a:pt x="119" y="209"/>
                    </a:cubicBezTo>
                    <a:cubicBezTo>
                      <a:pt x="126" y="214"/>
                      <a:pt x="133" y="219"/>
                      <a:pt x="140" y="224"/>
                    </a:cubicBezTo>
                    <a:cubicBezTo>
                      <a:pt x="145" y="228"/>
                      <a:pt x="151" y="232"/>
                      <a:pt x="156" y="237"/>
                    </a:cubicBezTo>
                    <a:cubicBezTo>
                      <a:pt x="161" y="242"/>
                      <a:pt x="167" y="246"/>
                      <a:pt x="172" y="251"/>
                    </a:cubicBezTo>
                    <a:cubicBezTo>
                      <a:pt x="173" y="252"/>
                      <a:pt x="175" y="253"/>
                      <a:pt x="176" y="254"/>
                    </a:cubicBezTo>
                    <a:cubicBezTo>
                      <a:pt x="176" y="254"/>
                      <a:pt x="176" y="254"/>
                      <a:pt x="176" y="254"/>
                    </a:cubicBezTo>
                    <a:cubicBezTo>
                      <a:pt x="175" y="254"/>
                      <a:pt x="174" y="253"/>
                      <a:pt x="174" y="253"/>
                    </a:cubicBezTo>
                    <a:cubicBezTo>
                      <a:pt x="171" y="251"/>
                      <a:pt x="168" y="248"/>
                      <a:pt x="166" y="246"/>
                    </a:cubicBezTo>
                    <a:cubicBezTo>
                      <a:pt x="142" y="229"/>
                      <a:pt x="117" y="212"/>
                      <a:pt x="93" y="194"/>
                    </a:cubicBezTo>
                    <a:close/>
                    <a:moveTo>
                      <a:pt x="92" y="180"/>
                    </a:moveTo>
                    <a:cubicBezTo>
                      <a:pt x="100" y="189"/>
                      <a:pt x="111" y="197"/>
                      <a:pt x="121" y="204"/>
                    </a:cubicBezTo>
                    <a:cubicBezTo>
                      <a:pt x="132" y="212"/>
                      <a:pt x="144" y="221"/>
                      <a:pt x="154" y="229"/>
                    </a:cubicBezTo>
                    <a:cubicBezTo>
                      <a:pt x="160" y="234"/>
                      <a:pt x="165" y="239"/>
                      <a:pt x="171" y="244"/>
                    </a:cubicBezTo>
                    <a:cubicBezTo>
                      <a:pt x="172" y="245"/>
                      <a:pt x="174" y="247"/>
                      <a:pt x="176" y="249"/>
                    </a:cubicBezTo>
                    <a:cubicBezTo>
                      <a:pt x="174" y="247"/>
                      <a:pt x="171" y="245"/>
                      <a:pt x="169" y="243"/>
                    </a:cubicBezTo>
                    <a:cubicBezTo>
                      <a:pt x="158" y="234"/>
                      <a:pt x="146" y="226"/>
                      <a:pt x="134" y="217"/>
                    </a:cubicBezTo>
                    <a:cubicBezTo>
                      <a:pt x="122" y="209"/>
                      <a:pt x="111" y="199"/>
                      <a:pt x="98" y="192"/>
                    </a:cubicBezTo>
                    <a:cubicBezTo>
                      <a:pt x="98" y="191"/>
                      <a:pt x="97" y="191"/>
                      <a:pt x="96" y="190"/>
                    </a:cubicBezTo>
                    <a:cubicBezTo>
                      <a:pt x="95" y="189"/>
                      <a:pt x="94" y="188"/>
                      <a:pt x="92" y="187"/>
                    </a:cubicBezTo>
                    <a:cubicBezTo>
                      <a:pt x="92" y="185"/>
                      <a:pt x="92" y="182"/>
                      <a:pt x="92" y="180"/>
                    </a:cubicBezTo>
                    <a:close/>
                    <a:moveTo>
                      <a:pt x="95" y="182"/>
                    </a:moveTo>
                    <a:cubicBezTo>
                      <a:pt x="96" y="182"/>
                      <a:pt x="97" y="183"/>
                      <a:pt x="98" y="184"/>
                    </a:cubicBezTo>
                    <a:cubicBezTo>
                      <a:pt x="102" y="186"/>
                      <a:pt x="105" y="189"/>
                      <a:pt x="109" y="192"/>
                    </a:cubicBezTo>
                    <a:cubicBezTo>
                      <a:pt x="117" y="198"/>
                      <a:pt x="125" y="203"/>
                      <a:pt x="132" y="209"/>
                    </a:cubicBezTo>
                    <a:cubicBezTo>
                      <a:pt x="141" y="215"/>
                      <a:pt x="150" y="222"/>
                      <a:pt x="158" y="229"/>
                    </a:cubicBezTo>
                    <a:cubicBezTo>
                      <a:pt x="164" y="234"/>
                      <a:pt x="170" y="239"/>
                      <a:pt x="176" y="244"/>
                    </a:cubicBezTo>
                    <a:cubicBezTo>
                      <a:pt x="176" y="245"/>
                      <a:pt x="176" y="246"/>
                      <a:pt x="176" y="248"/>
                    </a:cubicBezTo>
                    <a:cubicBezTo>
                      <a:pt x="174" y="246"/>
                      <a:pt x="172" y="244"/>
                      <a:pt x="170" y="242"/>
                    </a:cubicBezTo>
                    <a:cubicBezTo>
                      <a:pt x="167" y="239"/>
                      <a:pt x="164" y="236"/>
                      <a:pt x="160" y="233"/>
                    </a:cubicBezTo>
                    <a:cubicBezTo>
                      <a:pt x="153" y="227"/>
                      <a:pt x="145" y="221"/>
                      <a:pt x="138" y="215"/>
                    </a:cubicBezTo>
                    <a:cubicBezTo>
                      <a:pt x="124" y="204"/>
                      <a:pt x="108" y="195"/>
                      <a:pt x="95" y="182"/>
                    </a:cubicBezTo>
                    <a:close/>
                    <a:moveTo>
                      <a:pt x="176" y="253"/>
                    </a:moveTo>
                    <a:cubicBezTo>
                      <a:pt x="153" y="233"/>
                      <a:pt x="128" y="216"/>
                      <a:pt x="105" y="197"/>
                    </a:cubicBezTo>
                    <a:cubicBezTo>
                      <a:pt x="106" y="198"/>
                      <a:pt x="108" y="199"/>
                      <a:pt x="110" y="201"/>
                    </a:cubicBezTo>
                    <a:cubicBezTo>
                      <a:pt x="118" y="206"/>
                      <a:pt x="126" y="212"/>
                      <a:pt x="134" y="218"/>
                    </a:cubicBezTo>
                    <a:cubicBezTo>
                      <a:pt x="142" y="224"/>
                      <a:pt x="150" y="229"/>
                      <a:pt x="157" y="235"/>
                    </a:cubicBezTo>
                    <a:cubicBezTo>
                      <a:pt x="161" y="238"/>
                      <a:pt x="166" y="241"/>
                      <a:pt x="170" y="245"/>
                    </a:cubicBezTo>
                    <a:cubicBezTo>
                      <a:pt x="172" y="246"/>
                      <a:pt x="174" y="248"/>
                      <a:pt x="176" y="250"/>
                    </a:cubicBezTo>
                    <a:cubicBezTo>
                      <a:pt x="176" y="251"/>
                      <a:pt x="176" y="252"/>
                      <a:pt x="176" y="253"/>
                    </a:cubicBezTo>
                    <a:close/>
                    <a:moveTo>
                      <a:pt x="176" y="261"/>
                    </a:moveTo>
                    <a:cubicBezTo>
                      <a:pt x="170" y="255"/>
                      <a:pt x="163" y="251"/>
                      <a:pt x="157" y="246"/>
                    </a:cubicBezTo>
                    <a:cubicBezTo>
                      <a:pt x="150" y="241"/>
                      <a:pt x="144" y="236"/>
                      <a:pt x="137" y="231"/>
                    </a:cubicBezTo>
                    <a:cubicBezTo>
                      <a:pt x="124" y="221"/>
                      <a:pt x="111" y="210"/>
                      <a:pt x="99" y="199"/>
                    </a:cubicBezTo>
                    <a:cubicBezTo>
                      <a:pt x="100" y="200"/>
                      <a:pt x="101" y="200"/>
                      <a:pt x="101" y="201"/>
                    </a:cubicBezTo>
                    <a:cubicBezTo>
                      <a:pt x="105" y="204"/>
                      <a:pt x="109" y="207"/>
                      <a:pt x="113" y="209"/>
                    </a:cubicBezTo>
                    <a:cubicBezTo>
                      <a:pt x="120" y="215"/>
                      <a:pt x="127" y="220"/>
                      <a:pt x="135" y="226"/>
                    </a:cubicBezTo>
                    <a:cubicBezTo>
                      <a:pt x="142" y="231"/>
                      <a:pt x="149" y="236"/>
                      <a:pt x="157" y="241"/>
                    </a:cubicBezTo>
                    <a:cubicBezTo>
                      <a:pt x="163" y="246"/>
                      <a:pt x="169" y="251"/>
                      <a:pt x="176" y="255"/>
                    </a:cubicBezTo>
                    <a:cubicBezTo>
                      <a:pt x="176" y="257"/>
                      <a:pt x="176" y="259"/>
                      <a:pt x="176" y="261"/>
                    </a:cubicBezTo>
                    <a:close/>
                    <a:moveTo>
                      <a:pt x="176" y="262"/>
                    </a:moveTo>
                    <a:cubicBezTo>
                      <a:pt x="174" y="259"/>
                      <a:pt x="170" y="257"/>
                      <a:pt x="167" y="255"/>
                    </a:cubicBezTo>
                    <a:cubicBezTo>
                      <a:pt x="166" y="254"/>
                      <a:pt x="165" y="253"/>
                      <a:pt x="164" y="252"/>
                    </a:cubicBezTo>
                    <a:cubicBezTo>
                      <a:pt x="168" y="255"/>
                      <a:pt x="172" y="258"/>
                      <a:pt x="176" y="262"/>
                    </a:cubicBezTo>
                    <a:cubicBezTo>
                      <a:pt x="176" y="262"/>
                      <a:pt x="176" y="262"/>
                      <a:pt x="176" y="262"/>
                    </a:cubicBezTo>
                    <a:close/>
                    <a:moveTo>
                      <a:pt x="176" y="196"/>
                    </a:moveTo>
                    <a:cubicBezTo>
                      <a:pt x="176" y="196"/>
                      <a:pt x="176" y="197"/>
                      <a:pt x="176" y="197"/>
                    </a:cubicBezTo>
                    <a:cubicBezTo>
                      <a:pt x="173" y="193"/>
                      <a:pt x="170" y="190"/>
                      <a:pt x="166" y="187"/>
                    </a:cubicBezTo>
                    <a:cubicBezTo>
                      <a:pt x="169" y="190"/>
                      <a:pt x="173" y="193"/>
                      <a:pt x="176" y="196"/>
                    </a:cubicBezTo>
                    <a:cubicBezTo>
                      <a:pt x="176" y="196"/>
                      <a:pt x="176" y="196"/>
                      <a:pt x="176" y="196"/>
                    </a:cubicBezTo>
                    <a:close/>
                    <a:moveTo>
                      <a:pt x="128" y="170"/>
                    </a:moveTo>
                    <a:cubicBezTo>
                      <a:pt x="129" y="171"/>
                      <a:pt x="131" y="173"/>
                      <a:pt x="133" y="175"/>
                    </a:cubicBezTo>
                    <a:cubicBezTo>
                      <a:pt x="133" y="176"/>
                      <a:pt x="133" y="177"/>
                      <a:pt x="133" y="179"/>
                    </a:cubicBezTo>
                    <a:cubicBezTo>
                      <a:pt x="127" y="175"/>
                      <a:pt x="122" y="171"/>
                      <a:pt x="116" y="167"/>
                    </a:cubicBezTo>
                    <a:cubicBezTo>
                      <a:pt x="120" y="167"/>
                      <a:pt x="124" y="168"/>
                      <a:pt x="128" y="170"/>
                    </a:cubicBezTo>
                    <a:close/>
                    <a:moveTo>
                      <a:pt x="115" y="166"/>
                    </a:moveTo>
                    <a:cubicBezTo>
                      <a:pt x="115" y="167"/>
                      <a:pt x="115" y="167"/>
                      <a:pt x="115" y="167"/>
                    </a:cubicBezTo>
                    <a:cubicBezTo>
                      <a:pt x="121" y="173"/>
                      <a:pt x="127" y="179"/>
                      <a:pt x="133" y="184"/>
                    </a:cubicBezTo>
                    <a:cubicBezTo>
                      <a:pt x="133" y="184"/>
                      <a:pt x="134" y="185"/>
                      <a:pt x="134" y="185"/>
                    </a:cubicBezTo>
                    <a:cubicBezTo>
                      <a:pt x="125" y="178"/>
                      <a:pt x="116" y="172"/>
                      <a:pt x="107" y="165"/>
                    </a:cubicBezTo>
                    <a:cubicBezTo>
                      <a:pt x="110" y="165"/>
                      <a:pt x="112" y="166"/>
                      <a:pt x="115" y="166"/>
                    </a:cubicBezTo>
                    <a:close/>
                    <a:moveTo>
                      <a:pt x="106" y="165"/>
                    </a:moveTo>
                    <a:cubicBezTo>
                      <a:pt x="106" y="165"/>
                      <a:pt x="106" y="165"/>
                      <a:pt x="106" y="165"/>
                    </a:cubicBezTo>
                    <a:cubicBezTo>
                      <a:pt x="115" y="174"/>
                      <a:pt x="125" y="182"/>
                      <a:pt x="136" y="189"/>
                    </a:cubicBezTo>
                    <a:cubicBezTo>
                      <a:pt x="136" y="190"/>
                      <a:pt x="137" y="191"/>
                      <a:pt x="138" y="191"/>
                    </a:cubicBezTo>
                    <a:cubicBezTo>
                      <a:pt x="139" y="192"/>
                      <a:pt x="141" y="193"/>
                      <a:pt x="142" y="194"/>
                    </a:cubicBezTo>
                    <a:cubicBezTo>
                      <a:pt x="148" y="199"/>
                      <a:pt x="155" y="204"/>
                      <a:pt x="161" y="209"/>
                    </a:cubicBezTo>
                    <a:cubicBezTo>
                      <a:pt x="164" y="212"/>
                      <a:pt x="167" y="215"/>
                      <a:pt x="169" y="218"/>
                    </a:cubicBezTo>
                    <a:cubicBezTo>
                      <a:pt x="171" y="220"/>
                      <a:pt x="174" y="223"/>
                      <a:pt x="177" y="225"/>
                    </a:cubicBezTo>
                    <a:cubicBezTo>
                      <a:pt x="177" y="225"/>
                      <a:pt x="177" y="225"/>
                      <a:pt x="177" y="225"/>
                    </a:cubicBezTo>
                    <a:cubicBezTo>
                      <a:pt x="174" y="223"/>
                      <a:pt x="172" y="221"/>
                      <a:pt x="169" y="219"/>
                    </a:cubicBezTo>
                    <a:cubicBezTo>
                      <a:pt x="168" y="217"/>
                      <a:pt x="166" y="216"/>
                      <a:pt x="164" y="214"/>
                    </a:cubicBezTo>
                    <a:cubicBezTo>
                      <a:pt x="158" y="208"/>
                      <a:pt x="152" y="203"/>
                      <a:pt x="146" y="199"/>
                    </a:cubicBezTo>
                    <a:cubicBezTo>
                      <a:pt x="143" y="197"/>
                      <a:pt x="141" y="196"/>
                      <a:pt x="139" y="194"/>
                    </a:cubicBezTo>
                    <a:cubicBezTo>
                      <a:pt x="139" y="194"/>
                      <a:pt x="139" y="194"/>
                      <a:pt x="139" y="194"/>
                    </a:cubicBezTo>
                    <a:cubicBezTo>
                      <a:pt x="126" y="184"/>
                      <a:pt x="113" y="174"/>
                      <a:pt x="101" y="164"/>
                    </a:cubicBezTo>
                    <a:cubicBezTo>
                      <a:pt x="102" y="164"/>
                      <a:pt x="104" y="165"/>
                      <a:pt x="106" y="165"/>
                    </a:cubicBezTo>
                    <a:close/>
                    <a:moveTo>
                      <a:pt x="131" y="171"/>
                    </a:moveTo>
                    <a:cubicBezTo>
                      <a:pt x="132" y="171"/>
                      <a:pt x="132" y="171"/>
                      <a:pt x="132" y="171"/>
                    </a:cubicBezTo>
                    <a:cubicBezTo>
                      <a:pt x="132" y="171"/>
                      <a:pt x="133" y="171"/>
                      <a:pt x="133" y="171"/>
                    </a:cubicBezTo>
                    <a:cubicBezTo>
                      <a:pt x="133" y="172"/>
                      <a:pt x="133" y="173"/>
                      <a:pt x="133" y="174"/>
                    </a:cubicBezTo>
                    <a:cubicBezTo>
                      <a:pt x="132" y="173"/>
                      <a:pt x="131" y="172"/>
                      <a:pt x="131" y="172"/>
                    </a:cubicBezTo>
                    <a:cubicBezTo>
                      <a:pt x="130" y="172"/>
                      <a:pt x="129" y="171"/>
                      <a:pt x="129" y="170"/>
                    </a:cubicBezTo>
                    <a:cubicBezTo>
                      <a:pt x="130" y="170"/>
                      <a:pt x="131" y="170"/>
                      <a:pt x="131" y="171"/>
                    </a:cubicBezTo>
                    <a:close/>
                    <a:moveTo>
                      <a:pt x="136" y="172"/>
                    </a:move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36" y="173"/>
                      <a:pt x="136" y="172"/>
                      <a:pt x="136" y="172"/>
                    </a:cubicBezTo>
                    <a:close/>
                    <a:moveTo>
                      <a:pt x="139" y="180"/>
                    </a:moveTo>
                    <a:cubicBezTo>
                      <a:pt x="138" y="179"/>
                      <a:pt x="137" y="178"/>
                      <a:pt x="135" y="176"/>
                    </a:cubicBezTo>
                    <a:cubicBezTo>
                      <a:pt x="135" y="175"/>
                      <a:pt x="136" y="174"/>
                      <a:pt x="136" y="174"/>
                    </a:cubicBezTo>
                    <a:cubicBezTo>
                      <a:pt x="136" y="174"/>
                      <a:pt x="137" y="174"/>
                      <a:pt x="137" y="175"/>
                    </a:cubicBezTo>
                    <a:cubicBezTo>
                      <a:pt x="138" y="176"/>
                      <a:pt x="139" y="178"/>
                      <a:pt x="139" y="180"/>
                    </a:cubicBezTo>
                    <a:close/>
                    <a:moveTo>
                      <a:pt x="140" y="180"/>
                    </a:moveTo>
                    <a:cubicBezTo>
                      <a:pt x="140" y="181"/>
                      <a:pt x="140" y="183"/>
                      <a:pt x="141" y="185"/>
                    </a:cubicBezTo>
                    <a:cubicBezTo>
                      <a:pt x="139" y="183"/>
                      <a:pt x="137" y="182"/>
                      <a:pt x="136" y="181"/>
                    </a:cubicBezTo>
                    <a:cubicBezTo>
                      <a:pt x="136" y="180"/>
                      <a:pt x="135" y="178"/>
                      <a:pt x="135" y="177"/>
                    </a:cubicBezTo>
                    <a:cubicBezTo>
                      <a:pt x="136" y="177"/>
                      <a:pt x="136" y="178"/>
                      <a:pt x="137" y="178"/>
                    </a:cubicBezTo>
                    <a:cubicBezTo>
                      <a:pt x="138" y="179"/>
                      <a:pt x="139" y="179"/>
                      <a:pt x="140" y="180"/>
                    </a:cubicBezTo>
                    <a:close/>
                    <a:moveTo>
                      <a:pt x="136" y="182"/>
                    </a:moveTo>
                    <a:cubicBezTo>
                      <a:pt x="137" y="183"/>
                      <a:pt x="139" y="184"/>
                      <a:pt x="141" y="186"/>
                    </a:cubicBezTo>
                    <a:cubicBezTo>
                      <a:pt x="141" y="187"/>
                      <a:pt x="141" y="188"/>
                      <a:pt x="141" y="188"/>
                    </a:cubicBezTo>
                    <a:cubicBezTo>
                      <a:pt x="139" y="188"/>
                      <a:pt x="138" y="187"/>
                      <a:pt x="137" y="186"/>
                    </a:cubicBezTo>
                    <a:cubicBezTo>
                      <a:pt x="136" y="185"/>
                      <a:pt x="136" y="183"/>
                      <a:pt x="136" y="182"/>
                    </a:cubicBezTo>
                    <a:close/>
                    <a:moveTo>
                      <a:pt x="133" y="183"/>
                    </a:moveTo>
                    <a:cubicBezTo>
                      <a:pt x="128" y="179"/>
                      <a:pt x="124" y="175"/>
                      <a:pt x="120" y="171"/>
                    </a:cubicBezTo>
                    <a:cubicBezTo>
                      <a:pt x="119" y="170"/>
                      <a:pt x="118" y="169"/>
                      <a:pt x="118" y="169"/>
                    </a:cubicBezTo>
                    <a:cubicBezTo>
                      <a:pt x="118" y="169"/>
                      <a:pt x="118" y="169"/>
                      <a:pt x="118" y="169"/>
                    </a:cubicBezTo>
                    <a:cubicBezTo>
                      <a:pt x="119" y="169"/>
                      <a:pt x="120" y="170"/>
                      <a:pt x="121" y="171"/>
                    </a:cubicBezTo>
                    <a:cubicBezTo>
                      <a:pt x="124" y="173"/>
                      <a:pt x="127" y="175"/>
                      <a:pt x="130" y="178"/>
                    </a:cubicBezTo>
                    <a:cubicBezTo>
                      <a:pt x="131" y="178"/>
                      <a:pt x="132" y="179"/>
                      <a:pt x="133" y="180"/>
                    </a:cubicBezTo>
                    <a:cubicBezTo>
                      <a:pt x="133" y="181"/>
                      <a:pt x="133" y="182"/>
                      <a:pt x="133" y="183"/>
                    </a:cubicBezTo>
                    <a:close/>
                    <a:moveTo>
                      <a:pt x="141" y="191"/>
                    </a:moveTo>
                    <a:cubicBezTo>
                      <a:pt x="142" y="192"/>
                      <a:pt x="142" y="192"/>
                      <a:pt x="142" y="192"/>
                    </a:cubicBezTo>
                    <a:cubicBezTo>
                      <a:pt x="149" y="197"/>
                      <a:pt x="156" y="203"/>
                      <a:pt x="163" y="209"/>
                    </a:cubicBezTo>
                    <a:cubicBezTo>
                      <a:pt x="168" y="212"/>
                      <a:pt x="172" y="217"/>
                      <a:pt x="177" y="221"/>
                    </a:cubicBezTo>
                    <a:cubicBezTo>
                      <a:pt x="177" y="222"/>
                      <a:pt x="177" y="223"/>
                      <a:pt x="177" y="224"/>
                    </a:cubicBezTo>
                    <a:cubicBezTo>
                      <a:pt x="175" y="222"/>
                      <a:pt x="174" y="221"/>
                      <a:pt x="172" y="219"/>
                    </a:cubicBezTo>
                    <a:cubicBezTo>
                      <a:pt x="169" y="217"/>
                      <a:pt x="167" y="214"/>
                      <a:pt x="164" y="211"/>
                    </a:cubicBezTo>
                    <a:cubicBezTo>
                      <a:pt x="159" y="206"/>
                      <a:pt x="153" y="201"/>
                      <a:pt x="148" y="197"/>
                    </a:cubicBezTo>
                    <a:cubicBezTo>
                      <a:pt x="145" y="195"/>
                      <a:pt x="142" y="193"/>
                      <a:pt x="140" y="191"/>
                    </a:cubicBezTo>
                    <a:cubicBezTo>
                      <a:pt x="140" y="191"/>
                      <a:pt x="140" y="191"/>
                      <a:pt x="141" y="191"/>
                    </a:cubicBezTo>
                    <a:cubicBezTo>
                      <a:pt x="141" y="191"/>
                      <a:pt x="141" y="191"/>
                      <a:pt x="141" y="191"/>
                    </a:cubicBezTo>
                    <a:close/>
                    <a:moveTo>
                      <a:pt x="135" y="188"/>
                    </a:moveTo>
                    <a:cubicBezTo>
                      <a:pt x="126" y="182"/>
                      <a:pt x="118" y="176"/>
                      <a:pt x="111" y="169"/>
                    </a:cubicBezTo>
                    <a:cubicBezTo>
                      <a:pt x="112" y="169"/>
                      <a:pt x="112" y="170"/>
                      <a:pt x="113" y="171"/>
                    </a:cubicBezTo>
                    <a:cubicBezTo>
                      <a:pt x="116" y="173"/>
                      <a:pt x="119" y="175"/>
                      <a:pt x="122" y="177"/>
                    </a:cubicBezTo>
                    <a:cubicBezTo>
                      <a:pt x="126" y="180"/>
                      <a:pt x="130" y="183"/>
                      <a:pt x="134" y="186"/>
                    </a:cubicBezTo>
                    <a:cubicBezTo>
                      <a:pt x="134" y="187"/>
                      <a:pt x="134" y="187"/>
                      <a:pt x="135" y="188"/>
                    </a:cubicBezTo>
                    <a:close/>
                    <a:moveTo>
                      <a:pt x="177" y="218"/>
                    </a:moveTo>
                    <a:cubicBezTo>
                      <a:pt x="174" y="215"/>
                      <a:pt x="169" y="211"/>
                      <a:pt x="166" y="208"/>
                    </a:cubicBezTo>
                    <a:cubicBezTo>
                      <a:pt x="162" y="204"/>
                      <a:pt x="157" y="201"/>
                      <a:pt x="152" y="197"/>
                    </a:cubicBezTo>
                    <a:cubicBezTo>
                      <a:pt x="149" y="195"/>
                      <a:pt x="146" y="193"/>
                      <a:pt x="143" y="190"/>
                    </a:cubicBezTo>
                    <a:cubicBezTo>
                      <a:pt x="144" y="190"/>
                      <a:pt x="144" y="189"/>
                      <a:pt x="144" y="188"/>
                    </a:cubicBezTo>
                    <a:cubicBezTo>
                      <a:pt x="145" y="189"/>
                      <a:pt x="146" y="190"/>
                      <a:pt x="148" y="190"/>
                    </a:cubicBezTo>
                    <a:cubicBezTo>
                      <a:pt x="154" y="195"/>
                      <a:pt x="160" y="199"/>
                      <a:pt x="166" y="204"/>
                    </a:cubicBezTo>
                    <a:cubicBezTo>
                      <a:pt x="169" y="207"/>
                      <a:pt x="172" y="211"/>
                      <a:pt x="176" y="213"/>
                    </a:cubicBezTo>
                    <a:cubicBezTo>
                      <a:pt x="176" y="215"/>
                      <a:pt x="177" y="217"/>
                      <a:pt x="177" y="218"/>
                    </a:cubicBezTo>
                    <a:close/>
                    <a:moveTo>
                      <a:pt x="142" y="191"/>
                    </a:moveTo>
                    <a:cubicBezTo>
                      <a:pt x="142" y="191"/>
                      <a:pt x="142" y="191"/>
                      <a:pt x="142" y="191"/>
                    </a:cubicBezTo>
                    <a:cubicBezTo>
                      <a:pt x="143" y="191"/>
                      <a:pt x="144" y="192"/>
                      <a:pt x="145" y="193"/>
                    </a:cubicBezTo>
                    <a:cubicBezTo>
                      <a:pt x="151" y="197"/>
                      <a:pt x="157" y="202"/>
                      <a:pt x="163" y="206"/>
                    </a:cubicBezTo>
                    <a:cubicBezTo>
                      <a:pt x="166" y="209"/>
                      <a:pt x="168" y="211"/>
                      <a:pt x="170" y="213"/>
                    </a:cubicBezTo>
                    <a:cubicBezTo>
                      <a:pt x="172" y="215"/>
                      <a:pt x="175" y="217"/>
                      <a:pt x="177" y="220"/>
                    </a:cubicBezTo>
                    <a:cubicBezTo>
                      <a:pt x="177" y="220"/>
                      <a:pt x="177" y="220"/>
                      <a:pt x="177" y="220"/>
                    </a:cubicBezTo>
                    <a:cubicBezTo>
                      <a:pt x="175" y="218"/>
                      <a:pt x="173" y="217"/>
                      <a:pt x="172" y="216"/>
                    </a:cubicBezTo>
                    <a:cubicBezTo>
                      <a:pt x="171" y="215"/>
                      <a:pt x="170" y="214"/>
                      <a:pt x="169" y="213"/>
                    </a:cubicBezTo>
                    <a:cubicBezTo>
                      <a:pt x="166" y="210"/>
                      <a:pt x="164" y="208"/>
                      <a:pt x="161" y="206"/>
                    </a:cubicBezTo>
                    <a:cubicBezTo>
                      <a:pt x="156" y="201"/>
                      <a:pt x="150" y="197"/>
                      <a:pt x="144" y="193"/>
                    </a:cubicBezTo>
                    <a:cubicBezTo>
                      <a:pt x="143" y="192"/>
                      <a:pt x="143" y="191"/>
                      <a:pt x="142" y="191"/>
                    </a:cubicBezTo>
                    <a:close/>
                    <a:moveTo>
                      <a:pt x="137" y="187"/>
                    </a:moveTo>
                    <a:cubicBezTo>
                      <a:pt x="138" y="188"/>
                      <a:pt x="139" y="188"/>
                      <a:pt x="140" y="189"/>
                    </a:cubicBezTo>
                    <a:cubicBezTo>
                      <a:pt x="140" y="189"/>
                      <a:pt x="139" y="189"/>
                      <a:pt x="139" y="188"/>
                    </a:cubicBezTo>
                    <a:cubicBezTo>
                      <a:pt x="138" y="188"/>
                      <a:pt x="138" y="188"/>
                      <a:pt x="137" y="187"/>
                    </a:cubicBezTo>
                    <a:close/>
                    <a:moveTo>
                      <a:pt x="144" y="183"/>
                    </a:moveTo>
                    <a:cubicBezTo>
                      <a:pt x="147" y="185"/>
                      <a:pt x="149" y="187"/>
                      <a:pt x="152" y="190"/>
                    </a:cubicBezTo>
                    <a:cubicBezTo>
                      <a:pt x="157" y="194"/>
                      <a:pt x="162" y="198"/>
                      <a:pt x="166" y="202"/>
                    </a:cubicBezTo>
                    <a:cubicBezTo>
                      <a:pt x="169" y="204"/>
                      <a:pt x="171" y="207"/>
                      <a:pt x="173" y="209"/>
                    </a:cubicBezTo>
                    <a:cubicBezTo>
                      <a:pt x="174" y="209"/>
                      <a:pt x="176" y="211"/>
                      <a:pt x="176" y="212"/>
                    </a:cubicBezTo>
                    <a:cubicBezTo>
                      <a:pt x="176" y="212"/>
                      <a:pt x="176" y="213"/>
                      <a:pt x="176" y="213"/>
                    </a:cubicBezTo>
                    <a:cubicBezTo>
                      <a:pt x="176" y="213"/>
                      <a:pt x="176" y="212"/>
                      <a:pt x="176" y="212"/>
                    </a:cubicBezTo>
                    <a:cubicBezTo>
                      <a:pt x="171" y="209"/>
                      <a:pt x="167" y="204"/>
                      <a:pt x="162" y="200"/>
                    </a:cubicBezTo>
                    <a:cubicBezTo>
                      <a:pt x="158" y="197"/>
                      <a:pt x="153" y="193"/>
                      <a:pt x="148" y="190"/>
                    </a:cubicBezTo>
                    <a:cubicBezTo>
                      <a:pt x="147" y="189"/>
                      <a:pt x="146" y="188"/>
                      <a:pt x="144" y="187"/>
                    </a:cubicBezTo>
                    <a:cubicBezTo>
                      <a:pt x="144" y="186"/>
                      <a:pt x="144" y="185"/>
                      <a:pt x="144" y="183"/>
                    </a:cubicBezTo>
                    <a:close/>
                    <a:moveTo>
                      <a:pt x="177" y="231"/>
                    </a:moveTo>
                    <a:cubicBezTo>
                      <a:pt x="175" y="230"/>
                      <a:pt x="174" y="228"/>
                      <a:pt x="173" y="227"/>
                    </a:cubicBezTo>
                    <a:cubicBezTo>
                      <a:pt x="174" y="228"/>
                      <a:pt x="175" y="229"/>
                      <a:pt x="177" y="230"/>
                    </a:cubicBezTo>
                    <a:cubicBezTo>
                      <a:pt x="177" y="230"/>
                      <a:pt x="177" y="231"/>
                      <a:pt x="177" y="231"/>
                    </a:cubicBezTo>
                    <a:close/>
                    <a:moveTo>
                      <a:pt x="177" y="228"/>
                    </a:moveTo>
                    <a:cubicBezTo>
                      <a:pt x="176" y="226"/>
                      <a:pt x="175" y="225"/>
                      <a:pt x="174" y="224"/>
                    </a:cubicBezTo>
                    <a:cubicBezTo>
                      <a:pt x="175" y="225"/>
                      <a:pt x="176" y="225"/>
                      <a:pt x="177" y="226"/>
                    </a:cubicBezTo>
                    <a:cubicBezTo>
                      <a:pt x="177" y="226"/>
                      <a:pt x="177" y="227"/>
                      <a:pt x="177" y="228"/>
                    </a:cubicBezTo>
                    <a:close/>
                    <a:moveTo>
                      <a:pt x="176" y="200"/>
                    </a:moveTo>
                    <a:cubicBezTo>
                      <a:pt x="169" y="193"/>
                      <a:pt x="161" y="187"/>
                      <a:pt x="154" y="180"/>
                    </a:cubicBezTo>
                    <a:cubicBezTo>
                      <a:pt x="156" y="181"/>
                      <a:pt x="158" y="182"/>
                      <a:pt x="160" y="183"/>
                    </a:cubicBezTo>
                    <a:cubicBezTo>
                      <a:pt x="161" y="184"/>
                      <a:pt x="162" y="185"/>
                      <a:pt x="162" y="186"/>
                    </a:cubicBezTo>
                    <a:cubicBezTo>
                      <a:pt x="167" y="189"/>
                      <a:pt x="172" y="193"/>
                      <a:pt x="176" y="198"/>
                    </a:cubicBezTo>
                    <a:cubicBezTo>
                      <a:pt x="176" y="199"/>
                      <a:pt x="176" y="199"/>
                      <a:pt x="176" y="200"/>
                    </a:cubicBezTo>
                    <a:close/>
                    <a:moveTo>
                      <a:pt x="176" y="201"/>
                    </a:moveTo>
                    <a:cubicBezTo>
                      <a:pt x="175" y="200"/>
                      <a:pt x="174" y="199"/>
                      <a:pt x="173" y="198"/>
                    </a:cubicBezTo>
                    <a:cubicBezTo>
                      <a:pt x="167" y="192"/>
                      <a:pt x="161" y="188"/>
                      <a:pt x="155" y="183"/>
                    </a:cubicBezTo>
                    <a:cubicBezTo>
                      <a:pt x="153" y="181"/>
                      <a:pt x="151" y="179"/>
                      <a:pt x="148" y="178"/>
                    </a:cubicBezTo>
                    <a:cubicBezTo>
                      <a:pt x="150" y="178"/>
                      <a:pt x="151" y="179"/>
                      <a:pt x="152" y="179"/>
                    </a:cubicBezTo>
                    <a:cubicBezTo>
                      <a:pt x="156" y="183"/>
                      <a:pt x="160" y="186"/>
                      <a:pt x="164" y="190"/>
                    </a:cubicBezTo>
                    <a:cubicBezTo>
                      <a:pt x="167" y="192"/>
                      <a:pt x="170" y="195"/>
                      <a:pt x="173" y="198"/>
                    </a:cubicBezTo>
                    <a:cubicBezTo>
                      <a:pt x="174" y="199"/>
                      <a:pt x="175" y="200"/>
                      <a:pt x="176" y="201"/>
                    </a:cubicBezTo>
                    <a:cubicBezTo>
                      <a:pt x="176" y="201"/>
                      <a:pt x="176" y="201"/>
                      <a:pt x="176" y="201"/>
                    </a:cubicBezTo>
                    <a:close/>
                    <a:moveTo>
                      <a:pt x="140" y="174"/>
                    </a:moveTo>
                    <a:cubicBezTo>
                      <a:pt x="146" y="180"/>
                      <a:pt x="153" y="186"/>
                      <a:pt x="160" y="191"/>
                    </a:cubicBezTo>
                    <a:cubicBezTo>
                      <a:pt x="163" y="195"/>
                      <a:pt x="167" y="198"/>
                      <a:pt x="170" y="201"/>
                    </a:cubicBezTo>
                    <a:cubicBezTo>
                      <a:pt x="172" y="203"/>
                      <a:pt x="174" y="204"/>
                      <a:pt x="176" y="206"/>
                    </a:cubicBezTo>
                    <a:cubicBezTo>
                      <a:pt x="176" y="207"/>
                      <a:pt x="176" y="207"/>
                      <a:pt x="176" y="207"/>
                    </a:cubicBezTo>
                    <a:cubicBezTo>
                      <a:pt x="176" y="207"/>
                      <a:pt x="176" y="207"/>
                      <a:pt x="176" y="207"/>
                    </a:cubicBezTo>
                    <a:cubicBezTo>
                      <a:pt x="175" y="206"/>
                      <a:pt x="174" y="205"/>
                      <a:pt x="174" y="205"/>
                    </a:cubicBezTo>
                    <a:cubicBezTo>
                      <a:pt x="166" y="198"/>
                      <a:pt x="158" y="191"/>
                      <a:pt x="150" y="184"/>
                    </a:cubicBezTo>
                    <a:cubicBezTo>
                      <a:pt x="147" y="182"/>
                      <a:pt x="144" y="180"/>
                      <a:pt x="142" y="178"/>
                    </a:cubicBezTo>
                    <a:cubicBezTo>
                      <a:pt x="141" y="176"/>
                      <a:pt x="140" y="175"/>
                      <a:pt x="140" y="174"/>
                    </a:cubicBezTo>
                    <a:close/>
                    <a:moveTo>
                      <a:pt x="176" y="208"/>
                    </a:moveTo>
                    <a:cubicBezTo>
                      <a:pt x="176" y="209"/>
                      <a:pt x="176" y="210"/>
                      <a:pt x="176" y="211"/>
                    </a:cubicBezTo>
                    <a:cubicBezTo>
                      <a:pt x="174" y="208"/>
                      <a:pt x="171" y="205"/>
                      <a:pt x="168" y="203"/>
                    </a:cubicBezTo>
                    <a:cubicBezTo>
                      <a:pt x="164" y="199"/>
                      <a:pt x="160" y="195"/>
                      <a:pt x="155" y="191"/>
                    </a:cubicBezTo>
                    <a:cubicBezTo>
                      <a:pt x="152" y="188"/>
                      <a:pt x="148" y="186"/>
                      <a:pt x="144" y="183"/>
                    </a:cubicBezTo>
                    <a:cubicBezTo>
                      <a:pt x="143" y="181"/>
                      <a:pt x="143" y="180"/>
                      <a:pt x="142" y="179"/>
                    </a:cubicBezTo>
                    <a:cubicBezTo>
                      <a:pt x="146" y="182"/>
                      <a:pt x="150" y="185"/>
                      <a:pt x="153" y="188"/>
                    </a:cubicBezTo>
                    <a:cubicBezTo>
                      <a:pt x="161" y="194"/>
                      <a:pt x="168" y="202"/>
                      <a:pt x="176" y="208"/>
                    </a:cubicBezTo>
                    <a:close/>
                    <a:moveTo>
                      <a:pt x="176" y="237"/>
                    </a:moveTo>
                    <a:cubicBezTo>
                      <a:pt x="175" y="236"/>
                      <a:pt x="173" y="234"/>
                      <a:pt x="171" y="233"/>
                    </a:cubicBezTo>
                    <a:cubicBezTo>
                      <a:pt x="168" y="230"/>
                      <a:pt x="165" y="227"/>
                      <a:pt x="162" y="224"/>
                    </a:cubicBezTo>
                    <a:cubicBezTo>
                      <a:pt x="155" y="217"/>
                      <a:pt x="148" y="211"/>
                      <a:pt x="140" y="206"/>
                    </a:cubicBezTo>
                    <a:cubicBezTo>
                      <a:pt x="134" y="201"/>
                      <a:pt x="128" y="196"/>
                      <a:pt x="121" y="191"/>
                    </a:cubicBezTo>
                    <a:cubicBezTo>
                      <a:pt x="125" y="194"/>
                      <a:pt x="130" y="196"/>
                      <a:pt x="134" y="199"/>
                    </a:cubicBezTo>
                    <a:cubicBezTo>
                      <a:pt x="142" y="205"/>
                      <a:pt x="151" y="211"/>
                      <a:pt x="159" y="218"/>
                    </a:cubicBezTo>
                    <a:cubicBezTo>
                      <a:pt x="162" y="221"/>
                      <a:pt x="167" y="224"/>
                      <a:pt x="170" y="228"/>
                    </a:cubicBezTo>
                    <a:cubicBezTo>
                      <a:pt x="172" y="230"/>
                      <a:pt x="174" y="232"/>
                      <a:pt x="177" y="233"/>
                    </a:cubicBezTo>
                    <a:cubicBezTo>
                      <a:pt x="177" y="234"/>
                      <a:pt x="176" y="236"/>
                      <a:pt x="176" y="237"/>
                    </a:cubicBezTo>
                    <a:close/>
                    <a:moveTo>
                      <a:pt x="176" y="239"/>
                    </a:moveTo>
                    <a:cubicBezTo>
                      <a:pt x="172" y="236"/>
                      <a:pt x="168" y="231"/>
                      <a:pt x="163" y="227"/>
                    </a:cubicBezTo>
                    <a:cubicBezTo>
                      <a:pt x="141" y="207"/>
                      <a:pt x="115" y="192"/>
                      <a:pt x="92" y="173"/>
                    </a:cubicBezTo>
                    <a:cubicBezTo>
                      <a:pt x="92" y="171"/>
                      <a:pt x="92" y="169"/>
                      <a:pt x="92" y="168"/>
                    </a:cubicBezTo>
                    <a:cubicBezTo>
                      <a:pt x="93" y="168"/>
                      <a:pt x="93" y="168"/>
                      <a:pt x="93" y="168"/>
                    </a:cubicBezTo>
                    <a:cubicBezTo>
                      <a:pt x="93" y="169"/>
                      <a:pt x="94" y="169"/>
                      <a:pt x="94" y="170"/>
                    </a:cubicBezTo>
                    <a:cubicBezTo>
                      <a:pt x="94" y="170"/>
                      <a:pt x="95" y="170"/>
                      <a:pt x="95" y="170"/>
                    </a:cubicBezTo>
                    <a:cubicBezTo>
                      <a:pt x="95" y="170"/>
                      <a:pt x="95" y="170"/>
                      <a:pt x="96" y="171"/>
                    </a:cubicBezTo>
                    <a:cubicBezTo>
                      <a:pt x="106" y="180"/>
                      <a:pt x="117" y="189"/>
                      <a:pt x="129" y="197"/>
                    </a:cubicBezTo>
                    <a:cubicBezTo>
                      <a:pt x="141" y="207"/>
                      <a:pt x="153" y="216"/>
                      <a:pt x="164" y="227"/>
                    </a:cubicBezTo>
                    <a:cubicBezTo>
                      <a:pt x="167" y="229"/>
                      <a:pt x="169" y="232"/>
                      <a:pt x="172" y="234"/>
                    </a:cubicBezTo>
                    <a:cubicBezTo>
                      <a:pt x="173" y="235"/>
                      <a:pt x="174" y="236"/>
                      <a:pt x="175" y="237"/>
                    </a:cubicBezTo>
                    <a:cubicBezTo>
                      <a:pt x="175" y="237"/>
                      <a:pt x="176" y="238"/>
                      <a:pt x="176" y="238"/>
                    </a:cubicBezTo>
                    <a:cubicBezTo>
                      <a:pt x="176" y="239"/>
                      <a:pt x="176" y="239"/>
                      <a:pt x="176" y="239"/>
                    </a:cubicBezTo>
                    <a:close/>
                    <a:moveTo>
                      <a:pt x="93" y="163"/>
                    </a:moveTo>
                    <a:cubicBezTo>
                      <a:pt x="95" y="163"/>
                      <a:pt x="96" y="163"/>
                      <a:pt x="98" y="164"/>
                    </a:cubicBezTo>
                    <a:cubicBezTo>
                      <a:pt x="98" y="164"/>
                      <a:pt x="99" y="164"/>
                      <a:pt x="99" y="164"/>
                    </a:cubicBezTo>
                    <a:cubicBezTo>
                      <a:pt x="105" y="169"/>
                      <a:pt x="112" y="174"/>
                      <a:pt x="119" y="180"/>
                    </a:cubicBezTo>
                    <a:cubicBezTo>
                      <a:pt x="120" y="180"/>
                      <a:pt x="121" y="181"/>
                      <a:pt x="122" y="182"/>
                    </a:cubicBezTo>
                    <a:cubicBezTo>
                      <a:pt x="123" y="183"/>
                      <a:pt x="124" y="184"/>
                      <a:pt x="125" y="185"/>
                    </a:cubicBezTo>
                    <a:cubicBezTo>
                      <a:pt x="130" y="188"/>
                      <a:pt x="135" y="192"/>
                      <a:pt x="139" y="195"/>
                    </a:cubicBezTo>
                    <a:cubicBezTo>
                      <a:pt x="139" y="195"/>
                      <a:pt x="139" y="195"/>
                      <a:pt x="139" y="195"/>
                    </a:cubicBezTo>
                    <a:cubicBezTo>
                      <a:pt x="147" y="201"/>
                      <a:pt x="154" y="206"/>
                      <a:pt x="161" y="212"/>
                    </a:cubicBezTo>
                    <a:cubicBezTo>
                      <a:pt x="163" y="214"/>
                      <a:pt x="165" y="216"/>
                      <a:pt x="167" y="218"/>
                    </a:cubicBezTo>
                    <a:cubicBezTo>
                      <a:pt x="168" y="219"/>
                      <a:pt x="170" y="221"/>
                      <a:pt x="171" y="223"/>
                    </a:cubicBezTo>
                    <a:cubicBezTo>
                      <a:pt x="172" y="224"/>
                      <a:pt x="174" y="226"/>
                      <a:pt x="175" y="227"/>
                    </a:cubicBezTo>
                    <a:cubicBezTo>
                      <a:pt x="175" y="227"/>
                      <a:pt x="176" y="228"/>
                      <a:pt x="177" y="229"/>
                    </a:cubicBezTo>
                    <a:cubicBezTo>
                      <a:pt x="177" y="229"/>
                      <a:pt x="177" y="229"/>
                      <a:pt x="177" y="229"/>
                    </a:cubicBezTo>
                    <a:cubicBezTo>
                      <a:pt x="176" y="229"/>
                      <a:pt x="176" y="228"/>
                      <a:pt x="175" y="228"/>
                    </a:cubicBezTo>
                    <a:cubicBezTo>
                      <a:pt x="162" y="216"/>
                      <a:pt x="150" y="205"/>
                      <a:pt x="136" y="195"/>
                    </a:cubicBezTo>
                    <a:cubicBezTo>
                      <a:pt x="134" y="194"/>
                      <a:pt x="133" y="193"/>
                      <a:pt x="132" y="192"/>
                    </a:cubicBezTo>
                    <a:cubicBezTo>
                      <a:pt x="126" y="188"/>
                      <a:pt x="121" y="183"/>
                      <a:pt x="115" y="179"/>
                    </a:cubicBezTo>
                    <a:cubicBezTo>
                      <a:pt x="109" y="174"/>
                      <a:pt x="102" y="168"/>
                      <a:pt x="95" y="164"/>
                    </a:cubicBezTo>
                    <a:cubicBezTo>
                      <a:pt x="95" y="164"/>
                      <a:pt x="95" y="164"/>
                      <a:pt x="95" y="164"/>
                    </a:cubicBezTo>
                    <a:cubicBezTo>
                      <a:pt x="95" y="164"/>
                      <a:pt x="94" y="163"/>
                      <a:pt x="94" y="163"/>
                    </a:cubicBezTo>
                    <a:cubicBezTo>
                      <a:pt x="93" y="163"/>
                      <a:pt x="93" y="163"/>
                      <a:pt x="94" y="164"/>
                    </a:cubicBezTo>
                    <a:cubicBezTo>
                      <a:pt x="94" y="164"/>
                      <a:pt x="94" y="164"/>
                      <a:pt x="95" y="165"/>
                    </a:cubicBezTo>
                    <a:cubicBezTo>
                      <a:pt x="95" y="165"/>
                      <a:pt x="95" y="165"/>
                      <a:pt x="96" y="165"/>
                    </a:cubicBezTo>
                    <a:cubicBezTo>
                      <a:pt x="98" y="166"/>
                      <a:pt x="99" y="167"/>
                      <a:pt x="100" y="168"/>
                    </a:cubicBezTo>
                    <a:cubicBezTo>
                      <a:pt x="102" y="170"/>
                      <a:pt x="103" y="171"/>
                      <a:pt x="105" y="173"/>
                    </a:cubicBezTo>
                    <a:cubicBezTo>
                      <a:pt x="109" y="175"/>
                      <a:pt x="112" y="178"/>
                      <a:pt x="115" y="181"/>
                    </a:cubicBezTo>
                    <a:cubicBezTo>
                      <a:pt x="120" y="184"/>
                      <a:pt x="125" y="188"/>
                      <a:pt x="129" y="191"/>
                    </a:cubicBezTo>
                    <a:cubicBezTo>
                      <a:pt x="141" y="200"/>
                      <a:pt x="153" y="209"/>
                      <a:pt x="164" y="219"/>
                    </a:cubicBezTo>
                    <a:cubicBezTo>
                      <a:pt x="167" y="222"/>
                      <a:pt x="169" y="224"/>
                      <a:pt x="172" y="227"/>
                    </a:cubicBezTo>
                    <a:cubicBezTo>
                      <a:pt x="173" y="229"/>
                      <a:pt x="174" y="230"/>
                      <a:pt x="175" y="231"/>
                    </a:cubicBezTo>
                    <a:cubicBezTo>
                      <a:pt x="176" y="231"/>
                      <a:pt x="176" y="232"/>
                      <a:pt x="177" y="232"/>
                    </a:cubicBezTo>
                    <a:cubicBezTo>
                      <a:pt x="177" y="232"/>
                      <a:pt x="177" y="232"/>
                      <a:pt x="177" y="232"/>
                    </a:cubicBezTo>
                    <a:cubicBezTo>
                      <a:pt x="176" y="232"/>
                      <a:pt x="176" y="232"/>
                      <a:pt x="176" y="232"/>
                    </a:cubicBezTo>
                    <a:cubicBezTo>
                      <a:pt x="170" y="228"/>
                      <a:pt x="165" y="222"/>
                      <a:pt x="159" y="217"/>
                    </a:cubicBezTo>
                    <a:cubicBezTo>
                      <a:pt x="148" y="208"/>
                      <a:pt x="135" y="200"/>
                      <a:pt x="123" y="191"/>
                    </a:cubicBezTo>
                    <a:cubicBezTo>
                      <a:pt x="117" y="186"/>
                      <a:pt x="110" y="181"/>
                      <a:pt x="103" y="176"/>
                    </a:cubicBezTo>
                    <a:cubicBezTo>
                      <a:pt x="102" y="174"/>
                      <a:pt x="100" y="173"/>
                      <a:pt x="98" y="171"/>
                    </a:cubicBezTo>
                    <a:cubicBezTo>
                      <a:pt x="97" y="171"/>
                      <a:pt x="97" y="171"/>
                      <a:pt x="96" y="170"/>
                    </a:cubicBezTo>
                    <a:cubicBezTo>
                      <a:pt x="95" y="169"/>
                      <a:pt x="94" y="168"/>
                      <a:pt x="92" y="167"/>
                    </a:cubicBezTo>
                    <a:cubicBezTo>
                      <a:pt x="93" y="166"/>
                      <a:pt x="93" y="165"/>
                      <a:pt x="93" y="164"/>
                    </a:cubicBezTo>
                    <a:cubicBezTo>
                      <a:pt x="93" y="163"/>
                      <a:pt x="93" y="163"/>
                      <a:pt x="93" y="163"/>
                    </a:cubicBezTo>
                    <a:close/>
                    <a:moveTo>
                      <a:pt x="113" y="178"/>
                    </a:moveTo>
                    <a:cubicBezTo>
                      <a:pt x="111" y="177"/>
                      <a:pt x="110" y="175"/>
                      <a:pt x="108" y="174"/>
                    </a:cubicBezTo>
                    <a:cubicBezTo>
                      <a:pt x="110" y="176"/>
                      <a:pt x="112" y="177"/>
                      <a:pt x="114" y="179"/>
                    </a:cubicBezTo>
                    <a:cubicBezTo>
                      <a:pt x="114" y="179"/>
                      <a:pt x="113" y="178"/>
                      <a:pt x="113" y="178"/>
                    </a:cubicBezTo>
                    <a:close/>
                    <a:moveTo>
                      <a:pt x="95" y="158"/>
                    </a:moveTo>
                    <a:cubicBezTo>
                      <a:pt x="95" y="158"/>
                      <a:pt x="96" y="158"/>
                      <a:pt x="97" y="159"/>
                    </a:cubicBezTo>
                    <a:cubicBezTo>
                      <a:pt x="97" y="159"/>
                      <a:pt x="97" y="159"/>
                      <a:pt x="98" y="159"/>
                    </a:cubicBezTo>
                    <a:cubicBezTo>
                      <a:pt x="98" y="159"/>
                      <a:pt x="98" y="160"/>
                      <a:pt x="98" y="161"/>
                    </a:cubicBezTo>
                    <a:cubicBezTo>
                      <a:pt x="97" y="161"/>
                      <a:pt x="96" y="160"/>
                      <a:pt x="95" y="160"/>
                    </a:cubicBezTo>
                    <a:cubicBezTo>
                      <a:pt x="95" y="160"/>
                      <a:pt x="95" y="160"/>
                      <a:pt x="95" y="160"/>
                    </a:cubicBezTo>
                    <a:cubicBezTo>
                      <a:pt x="95" y="159"/>
                      <a:pt x="95" y="159"/>
                      <a:pt x="95" y="158"/>
                    </a:cubicBezTo>
                    <a:close/>
                    <a:moveTo>
                      <a:pt x="101" y="159"/>
                    </a:moveTo>
                    <a:cubicBezTo>
                      <a:pt x="101" y="159"/>
                      <a:pt x="102" y="160"/>
                      <a:pt x="103" y="160"/>
                    </a:cubicBezTo>
                    <a:cubicBezTo>
                      <a:pt x="103" y="160"/>
                      <a:pt x="103" y="161"/>
                      <a:pt x="103" y="161"/>
                    </a:cubicBezTo>
                    <a:cubicBezTo>
                      <a:pt x="102" y="161"/>
                      <a:pt x="101" y="161"/>
                      <a:pt x="101" y="161"/>
                    </a:cubicBezTo>
                    <a:cubicBezTo>
                      <a:pt x="101" y="161"/>
                      <a:pt x="101" y="160"/>
                      <a:pt x="101" y="160"/>
                    </a:cubicBezTo>
                    <a:cubicBezTo>
                      <a:pt x="101" y="160"/>
                      <a:pt x="101" y="159"/>
                      <a:pt x="101" y="159"/>
                    </a:cubicBezTo>
                    <a:close/>
                    <a:moveTo>
                      <a:pt x="106" y="160"/>
                    </a:moveTo>
                    <a:cubicBezTo>
                      <a:pt x="107" y="161"/>
                      <a:pt x="108" y="161"/>
                      <a:pt x="109" y="161"/>
                    </a:cubicBezTo>
                    <a:cubicBezTo>
                      <a:pt x="109" y="161"/>
                      <a:pt x="109" y="162"/>
                      <a:pt x="109" y="162"/>
                    </a:cubicBezTo>
                    <a:cubicBezTo>
                      <a:pt x="108" y="162"/>
                      <a:pt x="107" y="162"/>
                      <a:pt x="106" y="162"/>
                    </a:cubicBezTo>
                    <a:cubicBezTo>
                      <a:pt x="106" y="161"/>
                      <a:pt x="106" y="161"/>
                      <a:pt x="106" y="160"/>
                    </a:cubicBezTo>
                    <a:close/>
                    <a:moveTo>
                      <a:pt x="112" y="162"/>
                    </a:moveTo>
                    <a:cubicBezTo>
                      <a:pt x="113" y="162"/>
                      <a:pt x="115" y="163"/>
                      <a:pt x="116" y="163"/>
                    </a:cubicBezTo>
                    <a:cubicBezTo>
                      <a:pt x="116" y="163"/>
                      <a:pt x="116" y="163"/>
                      <a:pt x="116" y="164"/>
                    </a:cubicBezTo>
                    <a:cubicBezTo>
                      <a:pt x="115" y="163"/>
                      <a:pt x="113" y="163"/>
                      <a:pt x="112" y="163"/>
                    </a:cubicBezTo>
                    <a:cubicBezTo>
                      <a:pt x="112" y="162"/>
                      <a:pt x="112" y="162"/>
                      <a:pt x="112" y="162"/>
                    </a:cubicBezTo>
                    <a:close/>
                    <a:moveTo>
                      <a:pt x="119" y="164"/>
                    </a:moveTo>
                    <a:cubicBezTo>
                      <a:pt x="122" y="165"/>
                      <a:pt x="126" y="166"/>
                      <a:pt x="129" y="167"/>
                    </a:cubicBezTo>
                    <a:cubicBezTo>
                      <a:pt x="126" y="166"/>
                      <a:pt x="122" y="165"/>
                      <a:pt x="119" y="164"/>
                    </a:cubicBezTo>
                    <a:cubicBezTo>
                      <a:pt x="119" y="164"/>
                      <a:pt x="119" y="164"/>
                      <a:pt x="119" y="164"/>
                    </a:cubicBezTo>
                    <a:close/>
                    <a:moveTo>
                      <a:pt x="174" y="190"/>
                    </a:moveTo>
                    <a:cubicBezTo>
                      <a:pt x="174" y="190"/>
                      <a:pt x="175" y="191"/>
                      <a:pt x="176" y="191"/>
                    </a:cubicBezTo>
                    <a:cubicBezTo>
                      <a:pt x="176" y="192"/>
                      <a:pt x="176" y="192"/>
                      <a:pt x="176" y="192"/>
                    </a:cubicBezTo>
                    <a:cubicBezTo>
                      <a:pt x="175" y="191"/>
                      <a:pt x="174" y="191"/>
                      <a:pt x="174" y="190"/>
                    </a:cubicBezTo>
                    <a:close/>
                    <a:moveTo>
                      <a:pt x="176" y="206"/>
                    </a:moveTo>
                    <a:cubicBezTo>
                      <a:pt x="175" y="204"/>
                      <a:pt x="173" y="202"/>
                      <a:pt x="171" y="201"/>
                    </a:cubicBezTo>
                    <a:cubicBezTo>
                      <a:pt x="168" y="198"/>
                      <a:pt x="165" y="195"/>
                      <a:pt x="161" y="192"/>
                    </a:cubicBezTo>
                    <a:cubicBezTo>
                      <a:pt x="155" y="186"/>
                      <a:pt x="148" y="181"/>
                      <a:pt x="141" y="174"/>
                    </a:cubicBezTo>
                    <a:cubicBezTo>
                      <a:pt x="142" y="175"/>
                      <a:pt x="142" y="175"/>
                      <a:pt x="142" y="175"/>
                    </a:cubicBezTo>
                    <a:cubicBezTo>
                      <a:pt x="143" y="175"/>
                      <a:pt x="144" y="176"/>
                      <a:pt x="145" y="176"/>
                    </a:cubicBezTo>
                    <a:cubicBezTo>
                      <a:pt x="146" y="177"/>
                      <a:pt x="147" y="178"/>
                      <a:pt x="149" y="179"/>
                    </a:cubicBezTo>
                    <a:cubicBezTo>
                      <a:pt x="152" y="182"/>
                      <a:pt x="155" y="184"/>
                      <a:pt x="158" y="187"/>
                    </a:cubicBezTo>
                    <a:cubicBezTo>
                      <a:pt x="163" y="190"/>
                      <a:pt x="167" y="193"/>
                      <a:pt x="170" y="197"/>
                    </a:cubicBezTo>
                    <a:cubicBezTo>
                      <a:pt x="172" y="198"/>
                      <a:pt x="174" y="200"/>
                      <a:pt x="176" y="202"/>
                    </a:cubicBezTo>
                    <a:cubicBezTo>
                      <a:pt x="176" y="203"/>
                      <a:pt x="176" y="204"/>
                      <a:pt x="176" y="206"/>
                    </a:cubicBezTo>
                    <a:close/>
                    <a:moveTo>
                      <a:pt x="176" y="240"/>
                    </a:moveTo>
                    <a:cubicBezTo>
                      <a:pt x="176" y="241"/>
                      <a:pt x="176" y="242"/>
                      <a:pt x="176" y="243"/>
                    </a:cubicBezTo>
                    <a:cubicBezTo>
                      <a:pt x="169" y="238"/>
                      <a:pt x="163" y="231"/>
                      <a:pt x="156" y="226"/>
                    </a:cubicBezTo>
                    <a:cubicBezTo>
                      <a:pt x="149" y="220"/>
                      <a:pt x="143" y="215"/>
                      <a:pt x="136" y="210"/>
                    </a:cubicBezTo>
                    <a:cubicBezTo>
                      <a:pt x="128" y="204"/>
                      <a:pt x="120" y="199"/>
                      <a:pt x="112" y="193"/>
                    </a:cubicBezTo>
                    <a:cubicBezTo>
                      <a:pt x="108" y="190"/>
                      <a:pt x="104" y="187"/>
                      <a:pt x="100" y="184"/>
                    </a:cubicBezTo>
                    <a:cubicBezTo>
                      <a:pt x="97" y="182"/>
                      <a:pt x="94" y="181"/>
                      <a:pt x="92" y="178"/>
                    </a:cubicBezTo>
                    <a:cubicBezTo>
                      <a:pt x="92" y="177"/>
                      <a:pt x="92" y="175"/>
                      <a:pt x="92" y="174"/>
                    </a:cubicBezTo>
                    <a:cubicBezTo>
                      <a:pt x="107" y="187"/>
                      <a:pt x="123" y="197"/>
                      <a:pt x="139" y="208"/>
                    </a:cubicBezTo>
                    <a:cubicBezTo>
                      <a:pt x="147" y="215"/>
                      <a:pt x="156" y="221"/>
                      <a:pt x="164" y="228"/>
                    </a:cubicBezTo>
                    <a:cubicBezTo>
                      <a:pt x="167" y="231"/>
                      <a:pt x="170" y="234"/>
                      <a:pt x="172" y="237"/>
                    </a:cubicBezTo>
                    <a:cubicBezTo>
                      <a:pt x="174" y="238"/>
                      <a:pt x="175" y="239"/>
                      <a:pt x="176" y="240"/>
                    </a:cubicBezTo>
                    <a:close/>
                    <a:moveTo>
                      <a:pt x="176" y="262"/>
                    </a:moveTo>
                    <a:cubicBezTo>
                      <a:pt x="175" y="264"/>
                      <a:pt x="175" y="265"/>
                      <a:pt x="175" y="266"/>
                    </a:cubicBezTo>
                    <a:cubicBezTo>
                      <a:pt x="170" y="260"/>
                      <a:pt x="163" y="256"/>
                      <a:pt x="157" y="251"/>
                    </a:cubicBezTo>
                    <a:cubicBezTo>
                      <a:pt x="150" y="246"/>
                      <a:pt x="143" y="240"/>
                      <a:pt x="136" y="235"/>
                    </a:cubicBezTo>
                    <a:cubicBezTo>
                      <a:pt x="122" y="224"/>
                      <a:pt x="107" y="214"/>
                      <a:pt x="95" y="202"/>
                    </a:cubicBezTo>
                    <a:cubicBezTo>
                      <a:pt x="106" y="213"/>
                      <a:pt x="122" y="224"/>
                      <a:pt x="136" y="233"/>
                    </a:cubicBezTo>
                    <a:cubicBezTo>
                      <a:pt x="143" y="238"/>
                      <a:pt x="151" y="244"/>
                      <a:pt x="158" y="249"/>
                    </a:cubicBezTo>
                    <a:cubicBezTo>
                      <a:pt x="162" y="252"/>
                      <a:pt x="167" y="255"/>
                      <a:pt x="170" y="258"/>
                    </a:cubicBezTo>
                    <a:cubicBezTo>
                      <a:pt x="172" y="260"/>
                      <a:pt x="174" y="261"/>
                      <a:pt x="176" y="262"/>
                    </a:cubicBezTo>
                    <a:close/>
                    <a:moveTo>
                      <a:pt x="175" y="273"/>
                    </a:moveTo>
                    <a:cubicBezTo>
                      <a:pt x="175" y="274"/>
                      <a:pt x="175" y="275"/>
                      <a:pt x="175" y="276"/>
                    </a:cubicBezTo>
                    <a:cubicBezTo>
                      <a:pt x="163" y="263"/>
                      <a:pt x="149" y="253"/>
                      <a:pt x="135" y="244"/>
                    </a:cubicBezTo>
                    <a:cubicBezTo>
                      <a:pt x="133" y="242"/>
                      <a:pt x="132" y="241"/>
                      <a:pt x="130" y="240"/>
                    </a:cubicBezTo>
                    <a:cubicBezTo>
                      <a:pt x="131" y="241"/>
                      <a:pt x="133" y="242"/>
                      <a:pt x="135" y="243"/>
                    </a:cubicBezTo>
                    <a:cubicBezTo>
                      <a:pt x="143" y="248"/>
                      <a:pt x="150" y="254"/>
                      <a:pt x="158" y="260"/>
                    </a:cubicBezTo>
                    <a:cubicBezTo>
                      <a:pt x="164" y="264"/>
                      <a:pt x="169" y="269"/>
                      <a:pt x="175" y="273"/>
                    </a:cubicBezTo>
                    <a:close/>
                    <a:moveTo>
                      <a:pt x="172" y="303"/>
                    </a:moveTo>
                    <a:cubicBezTo>
                      <a:pt x="172" y="303"/>
                      <a:pt x="172" y="303"/>
                      <a:pt x="172" y="303"/>
                    </a:cubicBezTo>
                    <a:cubicBezTo>
                      <a:pt x="171" y="304"/>
                      <a:pt x="171" y="304"/>
                      <a:pt x="170" y="304"/>
                    </a:cubicBezTo>
                    <a:cubicBezTo>
                      <a:pt x="166" y="301"/>
                      <a:pt x="163" y="297"/>
                      <a:pt x="158" y="294"/>
                    </a:cubicBezTo>
                    <a:cubicBezTo>
                      <a:pt x="159" y="294"/>
                      <a:pt x="159" y="294"/>
                      <a:pt x="159" y="294"/>
                    </a:cubicBezTo>
                    <a:cubicBezTo>
                      <a:pt x="162" y="296"/>
                      <a:pt x="165" y="298"/>
                      <a:pt x="168" y="301"/>
                    </a:cubicBezTo>
                    <a:cubicBezTo>
                      <a:pt x="169" y="302"/>
                      <a:pt x="170" y="303"/>
                      <a:pt x="172" y="303"/>
                    </a:cubicBezTo>
                    <a:close/>
                    <a:moveTo>
                      <a:pt x="169" y="305"/>
                    </a:moveTo>
                    <a:cubicBezTo>
                      <a:pt x="168" y="305"/>
                      <a:pt x="168" y="306"/>
                      <a:pt x="167" y="306"/>
                    </a:cubicBezTo>
                    <a:cubicBezTo>
                      <a:pt x="167" y="306"/>
                      <a:pt x="167" y="306"/>
                      <a:pt x="166" y="305"/>
                    </a:cubicBezTo>
                    <a:cubicBezTo>
                      <a:pt x="157" y="296"/>
                      <a:pt x="144" y="288"/>
                      <a:pt x="133" y="281"/>
                    </a:cubicBezTo>
                    <a:cubicBezTo>
                      <a:pt x="127" y="276"/>
                      <a:pt x="121" y="272"/>
                      <a:pt x="114" y="267"/>
                    </a:cubicBezTo>
                    <a:cubicBezTo>
                      <a:pt x="111" y="265"/>
                      <a:pt x="108" y="263"/>
                      <a:pt x="105" y="260"/>
                    </a:cubicBezTo>
                    <a:cubicBezTo>
                      <a:pt x="102" y="259"/>
                      <a:pt x="101" y="257"/>
                      <a:pt x="98" y="255"/>
                    </a:cubicBezTo>
                    <a:cubicBezTo>
                      <a:pt x="98" y="254"/>
                      <a:pt x="98" y="252"/>
                      <a:pt x="98" y="250"/>
                    </a:cubicBezTo>
                    <a:cubicBezTo>
                      <a:pt x="103" y="254"/>
                      <a:pt x="109" y="257"/>
                      <a:pt x="114" y="262"/>
                    </a:cubicBezTo>
                    <a:cubicBezTo>
                      <a:pt x="120" y="267"/>
                      <a:pt x="126" y="273"/>
                      <a:pt x="133" y="278"/>
                    </a:cubicBezTo>
                    <a:cubicBezTo>
                      <a:pt x="140" y="283"/>
                      <a:pt x="147" y="289"/>
                      <a:pt x="153" y="294"/>
                    </a:cubicBezTo>
                    <a:cubicBezTo>
                      <a:pt x="158" y="298"/>
                      <a:pt x="163" y="302"/>
                      <a:pt x="169" y="305"/>
                    </a:cubicBezTo>
                    <a:close/>
                    <a:moveTo>
                      <a:pt x="165" y="307"/>
                    </a:moveTo>
                    <a:cubicBezTo>
                      <a:pt x="164" y="308"/>
                      <a:pt x="163" y="308"/>
                      <a:pt x="162" y="309"/>
                    </a:cubicBezTo>
                    <a:cubicBezTo>
                      <a:pt x="162" y="308"/>
                      <a:pt x="161" y="308"/>
                      <a:pt x="161" y="308"/>
                    </a:cubicBezTo>
                    <a:cubicBezTo>
                      <a:pt x="157" y="305"/>
                      <a:pt x="152" y="302"/>
                      <a:pt x="147" y="299"/>
                    </a:cubicBezTo>
                    <a:cubicBezTo>
                      <a:pt x="142" y="295"/>
                      <a:pt x="135" y="291"/>
                      <a:pt x="129" y="287"/>
                    </a:cubicBezTo>
                    <a:cubicBezTo>
                      <a:pt x="124" y="283"/>
                      <a:pt x="118" y="279"/>
                      <a:pt x="112" y="275"/>
                    </a:cubicBezTo>
                    <a:cubicBezTo>
                      <a:pt x="109" y="273"/>
                      <a:pt x="107" y="271"/>
                      <a:pt x="104" y="269"/>
                    </a:cubicBezTo>
                    <a:cubicBezTo>
                      <a:pt x="103" y="268"/>
                      <a:pt x="102" y="267"/>
                      <a:pt x="101" y="266"/>
                    </a:cubicBezTo>
                    <a:cubicBezTo>
                      <a:pt x="98" y="263"/>
                      <a:pt x="100" y="264"/>
                      <a:pt x="101" y="265"/>
                    </a:cubicBezTo>
                    <a:cubicBezTo>
                      <a:pt x="107" y="270"/>
                      <a:pt x="112" y="274"/>
                      <a:pt x="118" y="278"/>
                    </a:cubicBezTo>
                    <a:cubicBezTo>
                      <a:pt x="123" y="282"/>
                      <a:pt x="130" y="286"/>
                      <a:pt x="136" y="290"/>
                    </a:cubicBezTo>
                    <a:cubicBezTo>
                      <a:pt x="142" y="293"/>
                      <a:pt x="148" y="297"/>
                      <a:pt x="154" y="300"/>
                    </a:cubicBezTo>
                    <a:cubicBezTo>
                      <a:pt x="157" y="302"/>
                      <a:pt x="161" y="306"/>
                      <a:pt x="165" y="307"/>
                    </a:cubicBezTo>
                    <a:close/>
                    <a:moveTo>
                      <a:pt x="161" y="309"/>
                    </a:moveTo>
                    <a:cubicBezTo>
                      <a:pt x="159" y="309"/>
                      <a:pt x="158" y="310"/>
                      <a:pt x="156" y="310"/>
                    </a:cubicBezTo>
                    <a:cubicBezTo>
                      <a:pt x="146" y="304"/>
                      <a:pt x="137" y="297"/>
                      <a:pt x="127" y="290"/>
                    </a:cubicBezTo>
                    <a:cubicBezTo>
                      <a:pt x="121" y="287"/>
                      <a:pt x="116" y="284"/>
                      <a:pt x="111" y="280"/>
                    </a:cubicBezTo>
                    <a:cubicBezTo>
                      <a:pt x="117" y="283"/>
                      <a:pt x="122" y="286"/>
                      <a:pt x="128" y="290"/>
                    </a:cubicBezTo>
                    <a:cubicBezTo>
                      <a:pt x="139" y="296"/>
                      <a:pt x="150" y="302"/>
                      <a:pt x="161" y="309"/>
                    </a:cubicBezTo>
                    <a:close/>
                    <a:moveTo>
                      <a:pt x="155" y="311"/>
                    </a:moveTo>
                    <a:cubicBezTo>
                      <a:pt x="154" y="311"/>
                      <a:pt x="152" y="312"/>
                      <a:pt x="151" y="312"/>
                    </a:cubicBezTo>
                    <a:cubicBezTo>
                      <a:pt x="150" y="312"/>
                      <a:pt x="149" y="311"/>
                      <a:pt x="149" y="311"/>
                    </a:cubicBezTo>
                    <a:cubicBezTo>
                      <a:pt x="149" y="311"/>
                      <a:pt x="149" y="311"/>
                      <a:pt x="148" y="310"/>
                    </a:cubicBezTo>
                    <a:cubicBezTo>
                      <a:pt x="138" y="301"/>
                      <a:pt x="126" y="293"/>
                      <a:pt x="115" y="286"/>
                    </a:cubicBezTo>
                    <a:cubicBezTo>
                      <a:pt x="112" y="284"/>
                      <a:pt x="109" y="282"/>
                      <a:pt x="106" y="280"/>
                    </a:cubicBezTo>
                    <a:cubicBezTo>
                      <a:pt x="110" y="283"/>
                      <a:pt x="115" y="286"/>
                      <a:pt x="119" y="289"/>
                    </a:cubicBezTo>
                    <a:cubicBezTo>
                      <a:pt x="131" y="296"/>
                      <a:pt x="143" y="303"/>
                      <a:pt x="155" y="311"/>
                    </a:cubicBezTo>
                    <a:close/>
                    <a:moveTo>
                      <a:pt x="150" y="312"/>
                    </a:moveTo>
                    <a:cubicBezTo>
                      <a:pt x="148" y="313"/>
                      <a:pt x="147" y="313"/>
                      <a:pt x="145" y="313"/>
                    </a:cubicBezTo>
                    <a:cubicBezTo>
                      <a:pt x="145" y="313"/>
                      <a:pt x="145" y="313"/>
                      <a:pt x="145" y="313"/>
                    </a:cubicBezTo>
                    <a:cubicBezTo>
                      <a:pt x="144" y="313"/>
                      <a:pt x="143" y="312"/>
                      <a:pt x="143" y="312"/>
                    </a:cubicBezTo>
                    <a:cubicBezTo>
                      <a:pt x="142" y="311"/>
                      <a:pt x="142" y="311"/>
                      <a:pt x="141" y="310"/>
                    </a:cubicBezTo>
                    <a:cubicBezTo>
                      <a:pt x="141" y="310"/>
                      <a:pt x="141" y="309"/>
                      <a:pt x="140" y="309"/>
                    </a:cubicBezTo>
                    <a:cubicBezTo>
                      <a:pt x="138" y="307"/>
                      <a:pt x="136" y="306"/>
                      <a:pt x="134" y="304"/>
                    </a:cubicBezTo>
                    <a:cubicBezTo>
                      <a:pt x="128" y="300"/>
                      <a:pt x="123" y="296"/>
                      <a:pt x="118" y="292"/>
                    </a:cubicBezTo>
                    <a:cubicBezTo>
                      <a:pt x="114" y="290"/>
                      <a:pt x="109" y="287"/>
                      <a:pt x="105" y="284"/>
                    </a:cubicBezTo>
                    <a:cubicBezTo>
                      <a:pt x="108" y="286"/>
                      <a:pt x="110" y="287"/>
                      <a:pt x="112" y="288"/>
                    </a:cubicBezTo>
                    <a:cubicBezTo>
                      <a:pt x="119" y="292"/>
                      <a:pt x="125" y="296"/>
                      <a:pt x="132" y="301"/>
                    </a:cubicBezTo>
                    <a:cubicBezTo>
                      <a:pt x="135" y="303"/>
                      <a:pt x="138" y="305"/>
                      <a:pt x="141" y="307"/>
                    </a:cubicBezTo>
                    <a:cubicBezTo>
                      <a:pt x="143" y="308"/>
                      <a:pt x="144" y="309"/>
                      <a:pt x="146" y="310"/>
                    </a:cubicBezTo>
                    <a:cubicBezTo>
                      <a:pt x="146" y="310"/>
                      <a:pt x="146" y="310"/>
                      <a:pt x="147" y="311"/>
                    </a:cubicBezTo>
                    <a:cubicBezTo>
                      <a:pt x="148" y="311"/>
                      <a:pt x="149" y="312"/>
                      <a:pt x="150" y="312"/>
                    </a:cubicBezTo>
                    <a:close/>
                    <a:moveTo>
                      <a:pt x="144" y="314"/>
                    </a:moveTo>
                    <a:cubicBezTo>
                      <a:pt x="143" y="314"/>
                      <a:pt x="142" y="314"/>
                      <a:pt x="141" y="314"/>
                    </a:cubicBezTo>
                    <a:cubicBezTo>
                      <a:pt x="141" y="314"/>
                      <a:pt x="141" y="314"/>
                      <a:pt x="141" y="314"/>
                    </a:cubicBezTo>
                    <a:cubicBezTo>
                      <a:pt x="137" y="311"/>
                      <a:pt x="134" y="308"/>
                      <a:pt x="130" y="305"/>
                    </a:cubicBezTo>
                    <a:cubicBezTo>
                      <a:pt x="125" y="301"/>
                      <a:pt x="120" y="298"/>
                      <a:pt x="114" y="294"/>
                    </a:cubicBezTo>
                    <a:cubicBezTo>
                      <a:pt x="112" y="293"/>
                      <a:pt x="109" y="291"/>
                      <a:pt x="106" y="289"/>
                    </a:cubicBezTo>
                    <a:cubicBezTo>
                      <a:pt x="106" y="289"/>
                      <a:pt x="105" y="288"/>
                      <a:pt x="105" y="288"/>
                    </a:cubicBezTo>
                    <a:cubicBezTo>
                      <a:pt x="109" y="291"/>
                      <a:pt x="115" y="294"/>
                      <a:pt x="120" y="297"/>
                    </a:cubicBezTo>
                    <a:cubicBezTo>
                      <a:pt x="126" y="300"/>
                      <a:pt x="132" y="304"/>
                      <a:pt x="137" y="309"/>
                    </a:cubicBezTo>
                    <a:cubicBezTo>
                      <a:pt x="139" y="310"/>
                      <a:pt x="141" y="311"/>
                      <a:pt x="143" y="313"/>
                    </a:cubicBezTo>
                    <a:cubicBezTo>
                      <a:pt x="143" y="313"/>
                      <a:pt x="143" y="313"/>
                      <a:pt x="143" y="313"/>
                    </a:cubicBezTo>
                    <a:cubicBezTo>
                      <a:pt x="143" y="313"/>
                      <a:pt x="144" y="313"/>
                      <a:pt x="144" y="314"/>
                    </a:cubicBezTo>
                    <a:close/>
                    <a:moveTo>
                      <a:pt x="140" y="314"/>
                    </a:moveTo>
                    <a:cubicBezTo>
                      <a:pt x="139" y="314"/>
                      <a:pt x="138" y="315"/>
                      <a:pt x="137" y="315"/>
                    </a:cubicBezTo>
                    <a:cubicBezTo>
                      <a:pt x="131" y="309"/>
                      <a:pt x="125" y="305"/>
                      <a:pt x="118" y="301"/>
                    </a:cubicBezTo>
                    <a:cubicBezTo>
                      <a:pt x="117" y="300"/>
                      <a:pt x="116" y="299"/>
                      <a:pt x="114" y="298"/>
                    </a:cubicBezTo>
                    <a:cubicBezTo>
                      <a:pt x="122" y="303"/>
                      <a:pt x="130" y="307"/>
                      <a:pt x="138" y="313"/>
                    </a:cubicBezTo>
                    <a:cubicBezTo>
                      <a:pt x="138" y="313"/>
                      <a:pt x="139" y="313"/>
                      <a:pt x="139" y="313"/>
                    </a:cubicBezTo>
                    <a:cubicBezTo>
                      <a:pt x="139" y="314"/>
                      <a:pt x="140" y="314"/>
                      <a:pt x="140" y="314"/>
                    </a:cubicBezTo>
                    <a:close/>
                    <a:moveTo>
                      <a:pt x="135" y="315"/>
                    </a:moveTo>
                    <a:cubicBezTo>
                      <a:pt x="134" y="315"/>
                      <a:pt x="133" y="315"/>
                      <a:pt x="132" y="315"/>
                    </a:cubicBezTo>
                    <a:cubicBezTo>
                      <a:pt x="127" y="311"/>
                      <a:pt x="122" y="307"/>
                      <a:pt x="117" y="304"/>
                    </a:cubicBezTo>
                    <a:cubicBezTo>
                      <a:pt x="114" y="302"/>
                      <a:pt x="111" y="301"/>
                      <a:pt x="109" y="299"/>
                    </a:cubicBezTo>
                    <a:cubicBezTo>
                      <a:pt x="107" y="298"/>
                      <a:pt x="105" y="296"/>
                      <a:pt x="104" y="295"/>
                    </a:cubicBezTo>
                    <a:cubicBezTo>
                      <a:pt x="104" y="295"/>
                      <a:pt x="103" y="294"/>
                      <a:pt x="103" y="294"/>
                    </a:cubicBezTo>
                    <a:cubicBezTo>
                      <a:pt x="103" y="294"/>
                      <a:pt x="104" y="295"/>
                      <a:pt x="104" y="295"/>
                    </a:cubicBezTo>
                    <a:cubicBezTo>
                      <a:pt x="110" y="298"/>
                      <a:pt x="116" y="302"/>
                      <a:pt x="122" y="306"/>
                    </a:cubicBezTo>
                    <a:cubicBezTo>
                      <a:pt x="127" y="309"/>
                      <a:pt x="131" y="312"/>
                      <a:pt x="135" y="315"/>
                    </a:cubicBezTo>
                    <a:close/>
                    <a:moveTo>
                      <a:pt x="130" y="315"/>
                    </a:moveTo>
                    <a:cubicBezTo>
                      <a:pt x="129" y="316"/>
                      <a:pt x="127" y="316"/>
                      <a:pt x="126" y="316"/>
                    </a:cubicBezTo>
                    <a:cubicBezTo>
                      <a:pt x="118" y="309"/>
                      <a:pt x="109" y="305"/>
                      <a:pt x="102" y="297"/>
                    </a:cubicBezTo>
                    <a:cubicBezTo>
                      <a:pt x="105" y="301"/>
                      <a:pt x="112" y="303"/>
                      <a:pt x="116" y="306"/>
                    </a:cubicBezTo>
                    <a:cubicBezTo>
                      <a:pt x="121" y="309"/>
                      <a:pt x="126" y="312"/>
                      <a:pt x="130" y="315"/>
                    </a:cubicBezTo>
                    <a:close/>
                    <a:moveTo>
                      <a:pt x="124" y="316"/>
                    </a:moveTo>
                    <a:cubicBezTo>
                      <a:pt x="123" y="316"/>
                      <a:pt x="121" y="316"/>
                      <a:pt x="120" y="316"/>
                    </a:cubicBezTo>
                    <a:cubicBezTo>
                      <a:pt x="120" y="316"/>
                      <a:pt x="120" y="316"/>
                      <a:pt x="120" y="316"/>
                    </a:cubicBezTo>
                    <a:cubicBezTo>
                      <a:pt x="118" y="313"/>
                      <a:pt x="115" y="311"/>
                      <a:pt x="112" y="309"/>
                    </a:cubicBezTo>
                    <a:cubicBezTo>
                      <a:pt x="110" y="307"/>
                      <a:pt x="108" y="306"/>
                      <a:pt x="106" y="304"/>
                    </a:cubicBezTo>
                    <a:cubicBezTo>
                      <a:pt x="105" y="304"/>
                      <a:pt x="105" y="304"/>
                      <a:pt x="104" y="303"/>
                    </a:cubicBezTo>
                    <a:cubicBezTo>
                      <a:pt x="104" y="303"/>
                      <a:pt x="104" y="303"/>
                      <a:pt x="105" y="304"/>
                    </a:cubicBezTo>
                    <a:cubicBezTo>
                      <a:pt x="109" y="306"/>
                      <a:pt x="113" y="308"/>
                      <a:pt x="116" y="310"/>
                    </a:cubicBezTo>
                    <a:cubicBezTo>
                      <a:pt x="119" y="312"/>
                      <a:pt x="121" y="314"/>
                      <a:pt x="124" y="316"/>
                    </a:cubicBezTo>
                    <a:close/>
                    <a:moveTo>
                      <a:pt x="118" y="316"/>
                    </a:moveTo>
                    <a:cubicBezTo>
                      <a:pt x="115" y="316"/>
                      <a:pt x="112" y="316"/>
                      <a:pt x="109" y="316"/>
                    </a:cubicBezTo>
                    <a:cubicBezTo>
                      <a:pt x="109" y="316"/>
                      <a:pt x="109" y="315"/>
                      <a:pt x="109" y="315"/>
                    </a:cubicBezTo>
                    <a:cubicBezTo>
                      <a:pt x="108" y="314"/>
                      <a:pt x="108" y="314"/>
                      <a:pt x="107" y="313"/>
                    </a:cubicBezTo>
                    <a:cubicBezTo>
                      <a:pt x="106" y="313"/>
                      <a:pt x="102" y="309"/>
                      <a:pt x="105" y="311"/>
                    </a:cubicBezTo>
                    <a:cubicBezTo>
                      <a:pt x="107" y="313"/>
                      <a:pt x="110" y="314"/>
                      <a:pt x="113" y="316"/>
                    </a:cubicBezTo>
                    <a:cubicBezTo>
                      <a:pt x="113" y="316"/>
                      <a:pt x="114" y="316"/>
                      <a:pt x="113" y="315"/>
                    </a:cubicBezTo>
                    <a:cubicBezTo>
                      <a:pt x="112" y="313"/>
                      <a:pt x="110" y="311"/>
                      <a:pt x="108" y="309"/>
                    </a:cubicBezTo>
                    <a:cubicBezTo>
                      <a:pt x="107" y="309"/>
                      <a:pt x="106" y="308"/>
                      <a:pt x="106" y="308"/>
                    </a:cubicBezTo>
                    <a:cubicBezTo>
                      <a:pt x="108" y="310"/>
                      <a:pt x="111" y="311"/>
                      <a:pt x="114" y="313"/>
                    </a:cubicBezTo>
                    <a:cubicBezTo>
                      <a:pt x="115" y="314"/>
                      <a:pt x="117" y="315"/>
                      <a:pt x="118" y="316"/>
                    </a:cubicBezTo>
                    <a:close/>
                    <a:moveTo>
                      <a:pt x="107" y="316"/>
                    </a:moveTo>
                    <a:cubicBezTo>
                      <a:pt x="106" y="316"/>
                      <a:pt x="106" y="316"/>
                      <a:pt x="106" y="316"/>
                    </a:cubicBezTo>
                    <a:cubicBezTo>
                      <a:pt x="105" y="316"/>
                      <a:pt x="104" y="316"/>
                      <a:pt x="104" y="316"/>
                    </a:cubicBezTo>
                    <a:cubicBezTo>
                      <a:pt x="104" y="315"/>
                      <a:pt x="104" y="315"/>
                      <a:pt x="104" y="315"/>
                    </a:cubicBezTo>
                    <a:cubicBezTo>
                      <a:pt x="104" y="315"/>
                      <a:pt x="104" y="315"/>
                      <a:pt x="104" y="315"/>
                    </a:cubicBezTo>
                    <a:cubicBezTo>
                      <a:pt x="104" y="315"/>
                      <a:pt x="106" y="316"/>
                      <a:pt x="106" y="316"/>
                    </a:cubicBezTo>
                    <a:cubicBezTo>
                      <a:pt x="106" y="316"/>
                      <a:pt x="107" y="316"/>
                      <a:pt x="107" y="316"/>
                    </a:cubicBezTo>
                    <a:close/>
                    <a:moveTo>
                      <a:pt x="101" y="315"/>
                    </a:moveTo>
                    <a:cubicBezTo>
                      <a:pt x="93" y="315"/>
                      <a:pt x="86" y="314"/>
                      <a:pt x="78" y="312"/>
                    </a:cubicBezTo>
                    <a:cubicBezTo>
                      <a:pt x="78" y="312"/>
                      <a:pt x="78" y="312"/>
                      <a:pt x="78" y="312"/>
                    </a:cubicBezTo>
                    <a:cubicBezTo>
                      <a:pt x="76" y="299"/>
                      <a:pt x="74" y="286"/>
                      <a:pt x="73" y="273"/>
                    </a:cubicBezTo>
                    <a:cubicBezTo>
                      <a:pt x="71" y="260"/>
                      <a:pt x="70" y="247"/>
                      <a:pt x="70" y="234"/>
                    </a:cubicBezTo>
                    <a:cubicBezTo>
                      <a:pt x="69" y="221"/>
                      <a:pt x="68" y="208"/>
                      <a:pt x="67" y="195"/>
                    </a:cubicBezTo>
                    <a:cubicBezTo>
                      <a:pt x="66" y="184"/>
                      <a:pt x="64" y="172"/>
                      <a:pt x="65" y="161"/>
                    </a:cubicBezTo>
                    <a:cubicBezTo>
                      <a:pt x="73" y="161"/>
                      <a:pt x="82" y="161"/>
                      <a:pt x="90" y="163"/>
                    </a:cubicBezTo>
                    <a:cubicBezTo>
                      <a:pt x="90" y="163"/>
                      <a:pt x="90" y="163"/>
                      <a:pt x="90" y="163"/>
                    </a:cubicBezTo>
                    <a:cubicBezTo>
                      <a:pt x="87" y="175"/>
                      <a:pt x="90" y="187"/>
                      <a:pt x="91" y="199"/>
                    </a:cubicBezTo>
                    <a:cubicBezTo>
                      <a:pt x="92" y="212"/>
                      <a:pt x="93" y="225"/>
                      <a:pt x="94" y="238"/>
                    </a:cubicBezTo>
                    <a:cubicBezTo>
                      <a:pt x="95" y="251"/>
                      <a:pt x="96" y="264"/>
                      <a:pt x="96" y="277"/>
                    </a:cubicBezTo>
                    <a:cubicBezTo>
                      <a:pt x="97" y="290"/>
                      <a:pt x="100" y="302"/>
                      <a:pt x="101" y="315"/>
                    </a:cubicBezTo>
                    <a:cubicBezTo>
                      <a:pt x="101" y="315"/>
                      <a:pt x="101" y="315"/>
                      <a:pt x="101" y="315"/>
                    </a:cubicBezTo>
                    <a:close/>
                    <a:moveTo>
                      <a:pt x="75" y="312"/>
                    </a:moveTo>
                    <a:cubicBezTo>
                      <a:pt x="74" y="312"/>
                      <a:pt x="73" y="311"/>
                      <a:pt x="73" y="311"/>
                    </a:cubicBezTo>
                    <a:cubicBezTo>
                      <a:pt x="73" y="311"/>
                      <a:pt x="74" y="311"/>
                      <a:pt x="75" y="311"/>
                    </a:cubicBezTo>
                    <a:cubicBezTo>
                      <a:pt x="75" y="311"/>
                      <a:pt x="75" y="312"/>
                      <a:pt x="75" y="312"/>
                    </a:cubicBezTo>
                    <a:close/>
                    <a:moveTo>
                      <a:pt x="16" y="288"/>
                    </a:moveTo>
                    <a:cubicBezTo>
                      <a:pt x="16" y="289"/>
                      <a:pt x="17" y="290"/>
                      <a:pt x="18" y="291"/>
                    </a:cubicBezTo>
                    <a:cubicBezTo>
                      <a:pt x="18" y="292"/>
                      <a:pt x="21" y="293"/>
                      <a:pt x="22" y="293"/>
                    </a:cubicBezTo>
                    <a:cubicBezTo>
                      <a:pt x="27" y="295"/>
                      <a:pt x="33" y="296"/>
                      <a:pt x="39" y="298"/>
                    </a:cubicBezTo>
                    <a:cubicBezTo>
                      <a:pt x="45" y="300"/>
                      <a:pt x="50" y="302"/>
                      <a:pt x="56" y="304"/>
                    </a:cubicBezTo>
                    <a:cubicBezTo>
                      <a:pt x="61" y="306"/>
                      <a:pt x="66" y="307"/>
                      <a:pt x="70" y="309"/>
                    </a:cubicBezTo>
                    <a:cubicBezTo>
                      <a:pt x="74" y="310"/>
                      <a:pt x="74" y="311"/>
                      <a:pt x="70" y="310"/>
                    </a:cubicBezTo>
                    <a:cubicBezTo>
                      <a:pt x="68" y="309"/>
                      <a:pt x="66" y="308"/>
                      <a:pt x="63" y="307"/>
                    </a:cubicBezTo>
                    <a:cubicBezTo>
                      <a:pt x="59" y="305"/>
                      <a:pt x="55" y="304"/>
                      <a:pt x="51" y="303"/>
                    </a:cubicBezTo>
                    <a:cubicBezTo>
                      <a:pt x="42" y="300"/>
                      <a:pt x="34" y="298"/>
                      <a:pt x="26" y="296"/>
                    </a:cubicBezTo>
                    <a:cubicBezTo>
                      <a:pt x="24" y="295"/>
                      <a:pt x="22" y="294"/>
                      <a:pt x="21" y="293"/>
                    </a:cubicBezTo>
                    <a:cubicBezTo>
                      <a:pt x="20" y="293"/>
                      <a:pt x="19" y="293"/>
                      <a:pt x="19" y="293"/>
                    </a:cubicBezTo>
                    <a:cubicBezTo>
                      <a:pt x="19" y="293"/>
                      <a:pt x="19" y="293"/>
                      <a:pt x="19" y="293"/>
                    </a:cubicBezTo>
                    <a:cubicBezTo>
                      <a:pt x="18" y="292"/>
                      <a:pt x="17" y="290"/>
                      <a:pt x="16" y="288"/>
                    </a:cubicBezTo>
                    <a:close/>
                    <a:moveTo>
                      <a:pt x="52" y="304"/>
                    </a:moveTo>
                    <a:cubicBezTo>
                      <a:pt x="57" y="306"/>
                      <a:pt x="62" y="307"/>
                      <a:pt x="66" y="309"/>
                    </a:cubicBezTo>
                    <a:cubicBezTo>
                      <a:pt x="68" y="310"/>
                      <a:pt x="69" y="310"/>
                      <a:pt x="70" y="311"/>
                    </a:cubicBezTo>
                    <a:cubicBezTo>
                      <a:pt x="56" y="308"/>
                      <a:pt x="43" y="303"/>
                      <a:pt x="30" y="298"/>
                    </a:cubicBezTo>
                    <a:cubicBezTo>
                      <a:pt x="38" y="300"/>
                      <a:pt x="45" y="301"/>
                      <a:pt x="52" y="304"/>
                    </a:cubicBezTo>
                    <a:close/>
                    <a:moveTo>
                      <a:pt x="13" y="283"/>
                    </a:moveTo>
                    <a:cubicBezTo>
                      <a:pt x="19" y="286"/>
                      <a:pt x="25" y="288"/>
                      <a:pt x="31" y="289"/>
                    </a:cubicBezTo>
                    <a:cubicBezTo>
                      <a:pt x="33" y="290"/>
                      <a:pt x="35" y="291"/>
                      <a:pt x="37" y="291"/>
                    </a:cubicBezTo>
                    <a:cubicBezTo>
                      <a:pt x="48" y="295"/>
                      <a:pt x="59" y="299"/>
                      <a:pt x="70" y="303"/>
                    </a:cubicBezTo>
                    <a:cubicBezTo>
                      <a:pt x="70" y="303"/>
                      <a:pt x="75" y="305"/>
                      <a:pt x="72" y="304"/>
                    </a:cubicBezTo>
                    <a:cubicBezTo>
                      <a:pt x="71" y="304"/>
                      <a:pt x="70" y="304"/>
                      <a:pt x="69" y="303"/>
                    </a:cubicBezTo>
                    <a:cubicBezTo>
                      <a:pt x="67" y="303"/>
                      <a:pt x="65" y="302"/>
                      <a:pt x="62" y="301"/>
                    </a:cubicBezTo>
                    <a:cubicBezTo>
                      <a:pt x="57" y="299"/>
                      <a:pt x="52" y="297"/>
                      <a:pt x="47" y="296"/>
                    </a:cubicBezTo>
                    <a:cubicBezTo>
                      <a:pt x="37" y="293"/>
                      <a:pt x="27" y="290"/>
                      <a:pt x="17" y="287"/>
                    </a:cubicBezTo>
                    <a:cubicBezTo>
                      <a:pt x="17" y="286"/>
                      <a:pt x="16" y="286"/>
                      <a:pt x="16" y="286"/>
                    </a:cubicBezTo>
                    <a:cubicBezTo>
                      <a:pt x="16" y="286"/>
                      <a:pt x="15" y="286"/>
                      <a:pt x="15" y="286"/>
                    </a:cubicBezTo>
                    <a:cubicBezTo>
                      <a:pt x="14" y="285"/>
                      <a:pt x="14" y="284"/>
                      <a:pt x="13" y="283"/>
                    </a:cubicBezTo>
                    <a:close/>
                    <a:moveTo>
                      <a:pt x="10" y="275"/>
                    </a:moveTo>
                    <a:cubicBezTo>
                      <a:pt x="13" y="278"/>
                      <a:pt x="17" y="279"/>
                      <a:pt x="20" y="280"/>
                    </a:cubicBezTo>
                    <a:cubicBezTo>
                      <a:pt x="25" y="283"/>
                      <a:pt x="30" y="285"/>
                      <a:pt x="35" y="287"/>
                    </a:cubicBezTo>
                    <a:cubicBezTo>
                      <a:pt x="46" y="291"/>
                      <a:pt x="58" y="294"/>
                      <a:pt x="68" y="299"/>
                    </a:cubicBezTo>
                    <a:cubicBezTo>
                      <a:pt x="69" y="299"/>
                      <a:pt x="76" y="302"/>
                      <a:pt x="71" y="300"/>
                    </a:cubicBezTo>
                    <a:cubicBezTo>
                      <a:pt x="69" y="299"/>
                      <a:pt x="66" y="298"/>
                      <a:pt x="63" y="297"/>
                    </a:cubicBezTo>
                    <a:cubicBezTo>
                      <a:pt x="58" y="296"/>
                      <a:pt x="53" y="294"/>
                      <a:pt x="48" y="293"/>
                    </a:cubicBezTo>
                    <a:cubicBezTo>
                      <a:pt x="43" y="291"/>
                      <a:pt x="37" y="290"/>
                      <a:pt x="31" y="289"/>
                    </a:cubicBezTo>
                    <a:cubicBezTo>
                      <a:pt x="25" y="286"/>
                      <a:pt x="19" y="284"/>
                      <a:pt x="13" y="281"/>
                    </a:cubicBezTo>
                    <a:cubicBezTo>
                      <a:pt x="12" y="281"/>
                      <a:pt x="12" y="280"/>
                      <a:pt x="12" y="279"/>
                    </a:cubicBezTo>
                    <a:cubicBezTo>
                      <a:pt x="11" y="278"/>
                      <a:pt x="11" y="277"/>
                      <a:pt x="10" y="275"/>
                    </a:cubicBezTo>
                    <a:close/>
                    <a:moveTo>
                      <a:pt x="9" y="270"/>
                    </a:moveTo>
                    <a:cubicBezTo>
                      <a:pt x="11" y="272"/>
                      <a:pt x="15" y="274"/>
                      <a:pt x="18" y="275"/>
                    </a:cubicBezTo>
                    <a:cubicBezTo>
                      <a:pt x="23" y="277"/>
                      <a:pt x="28" y="279"/>
                      <a:pt x="33" y="281"/>
                    </a:cubicBezTo>
                    <a:cubicBezTo>
                      <a:pt x="45" y="285"/>
                      <a:pt x="56" y="289"/>
                      <a:pt x="68" y="294"/>
                    </a:cubicBezTo>
                    <a:cubicBezTo>
                      <a:pt x="69" y="294"/>
                      <a:pt x="75" y="297"/>
                      <a:pt x="71" y="295"/>
                    </a:cubicBezTo>
                    <a:cubicBezTo>
                      <a:pt x="68" y="295"/>
                      <a:pt x="65" y="293"/>
                      <a:pt x="62" y="292"/>
                    </a:cubicBezTo>
                    <a:cubicBezTo>
                      <a:pt x="57" y="290"/>
                      <a:pt x="51" y="288"/>
                      <a:pt x="45" y="287"/>
                    </a:cubicBezTo>
                    <a:cubicBezTo>
                      <a:pt x="33" y="283"/>
                      <a:pt x="21" y="279"/>
                      <a:pt x="10" y="274"/>
                    </a:cubicBezTo>
                    <a:cubicBezTo>
                      <a:pt x="9" y="273"/>
                      <a:pt x="9" y="271"/>
                      <a:pt x="9" y="270"/>
                    </a:cubicBezTo>
                    <a:close/>
                    <a:moveTo>
                      <a:pt x="9" y="270"/>
                    </a:moveTo>
                    <a:cubicBezTo>
                      <a:pt x="10" y="271"/>
                      <a:pt x="11" y="271"/>
                      <a:pt x="11" y="271"/>
                    </a:cubicBezTo>
                    <a:cubicBezTo>
                      <a:pt x="11" y="271"/>
                      <a:pt x="10" y="271"/>
                      <a:pt x="9" y="270"/>
                    </a:cubicBezTo>
                    <a:close/>
                    <a:moveTo>
                      <a:pt x="5" y="255"/>
                    </a:moveTo>
                    <a:cubicBezTo>
                      <a:pt x="24" y="266"/>
                      <a:pt x="45" y="270"/>
                      <a:pt x="64" y="279"/>
                    </a:cubicBezTo>
                    <a:cubicBezTo>
                      <a:pt x="65" y="280"/>
                      <a:pt x="66" y="280"/>
                      <a:pt x="67" y="281"/>
                    </a:cubicBezTo>
                    <a:cubicBezTo>
                      <a:pt x="65" y="280"/>
                      <a:pt x="62" y="279"/>
                      <a:pt x="60" y="278"/>
                    </a:cubicBezTo>
                    <a:cubicBezTo>
                      <a:pt x="59" y="277"/>
                      <a:pt x="57" y="276"/>
                      <a:pt x="56" y="276"/>
                    </a:cubicBezTo>
                    <a:cubicBezTo>
                      <a:pt x="39" y="269"/>
                      <a:pt x="22" y="265"/>
                      <a:pt x="6" y="257"/>
                    </a:cubicBezTo>
                    <a:cubicBezTo>
                      <a:pt x="6" y="257"/>
                      <a:pt x="6" y="257"/>
                      <a:pt x="6" y="257"/>
                    </a:cubicBezTo>
                    <a:cubicBezTo>
                      <a:pt x="5" y="256"/>
                      <a:pt x="5" y="256"/>
                      <a:pt x="5" y="255"/>
                    </a:cubicBezTo>
                    <a:close/>
                    <a:moveTo>
                      <a:pt x="4" y="244"/>
                    </a:moveTo>
                    <a:cubicBezTo>
                      <a:pt x="14" y="247"/>
                      <a:pt x="23" y="252"/>
                      <a:pt x="32" y="256"/>
                    </a:cubicBezTo>
                    <a:cubicBezTo>
                      <a:pt x="42" y="259"/>
                      <a:pt x="52" y="263"/>
                      <a:pt x="61" y="268"/>
                    </a:cubicBezTo>
                    <a:cubicBezTo>
                      <a:pt x="62" y="268"/>
                      <a:pt x="63" y="269"/>
                      <a:pt x="64" y="269"/>
                    </a:cubicBezTo>
                    <a:cubicBezTo>
                      <a:pt x="62" y="269"/>
                      <a:pt x="60" y="268"/>
                      <a:pt x="59" y="267"/>
                    </a:cubicBezTo>
                    <a:cubicBezTo>
                      <a:pt x="52" y="265"/>
                      <a:pt x="45" y="262"/>
                      <a:pt x="38" y="260"/>
                    </a:cubicBezTo>
                    <a:cubicBezTo>
                      <a:pt x="32" y="258"/>
                      <a:pt x="26" y="256"/>
                      <a:pt x="21" y="254"/>
                    </a:cubicBezTo>
                    <a:cubicBezTo>
                      <a:pt x="15" y="252"/>
                      <a:pt x="10" y="249"/>
                      <a:pt x="4" y="248"/>
                    </a:cubicBezTo>
                    <a:cubicBezTo>
                      <a:pt x="4" y="246"/>
                      <a:pt x="4" y="245"/>
                      <a:pt x="4" y="244"/>
                    </a:cubicBezTo>
                    <a:close/>
                    <a:moveTo>
                      <a:pt x="4" y="241"/>
                    </a:moveTo>
                    <a:cubicBezTo>
                      <a:pt x="6" y="242"/>
                      <a:pt x="9" y="243"/>
                      <a:pt x="11" y="243"/>
                    </a:cubicBezTo>
                    <a:cubicBezTo>
                      <a:pt x="13" y="244"/>
                      <a:pt x="15" y="245"/>
                      <a:pt x="16" y="246"/>
                    </a:cubicBezTo>
                    <a:cubicBezTo>
                      <a:pt x="22" y="249"/>
                      <a:pt x="28" y="251"/>
                      <a:pt x="34" y="253"/>
                    </a:cubicBezTo>
                    <a:cubicBezTo>
                      <a:pt x="30" y="252"/>
                      <a:pt x="26" y="251"/>
                      <a:pt x="23" y="249"/>
                    </a:cubicBezTo>
                    <a:cubicBezTo>
                      <a:pt x="17" y="247"/>
                      <a:pt x="11" y="244"/>
                      <a:pt x="4" y="243"/>
                    </a:cubicBezTo>
                    <a:cubicBezTo>
                      <a:pt x="4" y="242"/>
                      <a:pt x="4" y="242"/>
                      <a:pt x="4" y="241"/>
                    </a:cubicBezTo>
                    <a:close/>
                    <a:moveTo>
                      <a:pt x="4" y="235"/>
                    </a:moveTo>
                    <a:cubicBezTo>
                      <a:pt x="7" y="236"/>
                      <a:pt x="9" y="237"/>
                      <a:pt x="11" y="238"/>
                    </a:cubicBezTo>
                    <a:cubicBezTo>
                      <a:pt x="16" y="240"/>
                      <a:pt x="21" y="243"/>
                      <a:pt x="26" y="245"/>
                    </a:cubicBezTo>
                    <a:cubicBezTo>
                      <a:pt x="34" y="248"/>
                      <a:pt x="42" y="250"/>
                      <a:pt x="50" y="254"/>
                    </a:cubicBezTo>
                    <a:cubicBezTo>
                      <a:pt x="54" y="256"/>
                      <a:pt x="57" y="258"/>
                      <a:pt x="61" y="260"/>
                    </a:cubicBezTo>
                    <a:cubicBezTo>
                      <a:pt x="58" y="258"/>
                      <a:pt x="54" y="256"/>
                      <a:pt x="50" y="255"/>
                    </a:cubicBezTo>
                    <a:cubicBezTo>
                      <a:pt x="44" y="252"/>
                      <a:pt x="37" y="250"/>
                      <a:pt x="30" y="248"/>
                    </a:cubicBezTo>
                    <a:cubicBezTo>
                      <a:pt x="23" y="246"/>
                      <a:pt x="16" y="243"/>
                      <a:pt x="9" y="242"/>
                    </a:cubicBezTo>
                    <a:cubicBezTo>
                      <a:pt x="7" y="241"/>
                      <a:pt x="6" y="240"/>
                      <a:pt x="4" y="240"/>
                    </a:cubicBezTo>
                    <a:cubicBezTo>
                      <a:pt x="4" y="238"/>
                      <a:pt x="4" y="237"/>
                      <a:pt x="4" y="235"/>
                    </a:cubicBezTo>
                    <a:close/>
                    <a:moveTo>
                      <a:pt x="4" y="234"/>
                    </a:moveTo>
                    <a:cubicBezTo>
                      <a:pt x="4" y="233"/>
                      <a:pt x="5" y="232"/>
                      <a:pt x="5" y="232"/>
                    </a:cubicBezTo>
                    <a:cubicBezTo>
                      <a:pt x="10" y="235"/>
                      <a:pt x="16" y="237"/>
                      <a:pt x="22" y="240"/>
                    </a:cubicBezTo>
                    <a:cubicBezTo>
                      <a:pt x="28" y="242"/>
                      <a:pt x="33" y="244"/>
                      <a:pt x="39" y="247"/>
                    </a:cubicBezTo>
                    <a:cubicBezTo>
                      <a:pt x="45" y="249"/>
                      <a:pt x="51" y="251"/>
                      <a:pt x="57" y="253"/>
                    </a:cubicBezTo>
                    <a:cubicBezTo>
                      <a:pt x="60" y="255"/>
                      <a:pt x="64" y="256"/>
                      <a:pt x="67" y="258"/>
                    </a:cubicBezTo>
                    <a:cubicBezTo>
                      <a:pt x="69" y="259"/>
                      <a:pt x="68" y="259"/>
                      <a:pt x="66" y="258"/>
                    </a:cubicBezTo>
                    <a:cubicBezTo>
                      <a:pt x="64" y="257"/>
                      <a:pt x="62" y="256"/>
                      <a:pt x="60" y="255"/>
                    </a:cubicBezTo>
                    <a:cubicBezTo>
                      <a:pt x="46" y="249"/>
                      <a:pt x="31" y="246"/>
                      <a:pt x="17" y="240"/>
                    </a:cubicBezTo>
                    <a:cubicBezTo>
                      <a:pt x="15" y="238"/>
                      <a:pt x="12" y="237"/>
                      <a:pt x="10" y="236"/>
                    </a:cubicBezTo>
                    <a:cubicBezTo>
                      <a:pt x="8" y="235"/>
                      <a:pt x="6" y="235"/>
                      <a:pt x="4" y="234"/>
                    </a:cubicBezTo>
                    <a:close/>
                    <a:moveTo>
                      <a:pt x="22" y="123"/>
                    </a:moveTo>
                    <a:cubicBezTo>
                      <a:pt x="22" y="123"/>
                      <a:pt x="22" y="122"/>
                      <a:pt x="22" y="122"/>
                    </a:cubicBezTo>
                    <a:cubicBezTo>
                      <a:pt x="24" y="120"/>
                      <a:pt x="25" y="119"/>
                      <a:pt x="26" y="117"/>
                    </a:cubicBezTo>
                    <a:cubicBezTo>
                      <a:pt x="31" y="113"/>
                      <a:pt x="36" y="109"/>
                      <a:pt x="41" y="105"/>
                    </a:cubicBezTo>
                    <a:cubicBezTo>
                      <a:pt x="48" y="101"/>
                      <a:pt x="57" y="98"/>
                      <a:pt x="66" y="95"/>
                    </a:cubicBezTo>
                    <a:cubicBezTo>
                      <a:pt x="75" y="92"/>
                      <a:pt x="84" y="90"/>
                      <a:pt x="93" y="91"/>
                    </a:cubicBezTo>
                    <a:cubicBezTo>
                      <a:pt x="94" y="91"/>
                      <a:pt x="94" y="91"/>
                      <a:pt x="95" y="91"/>
                    </a:cubicBezTo>
                    <a:cubicBezTo>
                      <a:pt x="90" y="94"/>
                      <a:pt x="85" y="98"/>
                      <a:pt x="82" y="102"/>
                    </a:cubicBezTo>
                    <a:cubicBezTo>
                      <a:pt x="79" y="106"/>
                      <a:pt x="77" y="113"/>
                      <a:pt x="83" y="115"/>
                    </a:cubicBezTo>
                    <a:cubicBezTo>
                      <a:pt x="89" y="118"/>
                      <a:pt x="92" y="114"/>
                      <a:pt x="95" y="108"/>
                    </a:cubicBezTo>
                    <a:cubicBezTo>
                      <a:pt x="95" y="112"/>
                      <a:pt x="96" y="116"/>
                      <a:pt x="100" y="117"/>
                    </a:cubicBezTo>
                    <a:cubicBezTo>
                      <a:pt x="109" y="119"/>
                      <a:pt x="105" y="101"/>
                      <a:pt x="104" y="93"/>
                    </a:cubicBezTo>
                    <a:cubicBezTo>
                      <a:pt x="110" y="95"/>
                      <a:pt x="117" y="97"/>
                      <a:pt x="123" y="100"/>
                    </a:cubicBezTo>
                    <a:cubicBezTo>
                      <a:pt x="131" y="104"/>
                      <a:pt x="139" y="108"/>
                      <a:pt x="146" y="115"/>
                    </a:cubicBezTo>
                    <a:cubicBezTo>
                      <a:pt x="152" y="120"/>
                      <a:pt x="156" y="127"/>
                      <a:pt x="159" y="135"/>
                    </a:cubicBezTo>
                    <a:cubicBezTo>
                      <a:pt x="166" y="151"/>
                      <a:pt x="173" y="169"/>
                      <a:pt x="175" y="187"/>
                    </a:cubicBezTo>
                    <a:cubicBezTo>
                      <a:pt x="164" y="179"/>
                      <a:pt x="152" y="172"/>
                      <a:pt x="138" y="167"/>
                    </a:cubicBezTo>
                    <a:cubicBezTo>
                      <a:pt x="138" y="166"/>
                      <a:pt x="138" y="164"/>
                      <a:pt x="137" y="163"/>
                    </a:cubicBezTo>
                    <a:cubicBezTo>
                      <a:pt x="136" y="162"/>
                      <a:pt x="135" y="161"/>
                      <a:pt x="133" y="161"/>
                    </a:cubicBezTo>
                    <a:cubicBezTo>
                      <a:pt x="131" y="162"/>
                      <a:pt x="131" y="163"/>
                      <a:pt x="131" y="164"/>
                    </a:cubicBezTo>
                    <a:cubicBezTo>
                      <a:pt x="119" y="160"/>
                      <a:pt x="107" y="157"/>
                      <a:pt x="94" y="155"/>
                    </a:cubicBezTo>
                    <a:cubicBezTo>
                      <a:pt x="79" y="153"/>
                      <a:pt x="64" y="152"/>
                      <a:pt x="49" y="156"/>
                    </a:cubicBezTo>
                    <a:cubicBezTo>
                      <a:pt x="36" y="159"/>
                      <a:pt x="23" y="161"/>
                      <a:pt x="10" y="167"/>
                    </a:cubicBezTo>
                    <a:cubicBezTo>
                      <a:pt x="12" y="152"/>
                      <a:pt x="15" y="137"/>
                      <a:pt x="22" y="123"/>
                    </a:cubicBezTo>
                    <a:close/>
                    <a:moveTo>
                      <a:pt x="162" y="133"/>
                    </a:moveTo>
                    <a:cubicBezTo>
                      <a:pt x="166" y="141"/>
                      <a:pt x="169" y="149"/>
                      <a:pt x="171" y="158"/>
                    </a:cubicBezTo>
                    <a:cubicBezTo>
                      <a:pt x="168" y="150"/>
                      <a:pt x="165" y="141"/>
                      <a:pt x="162" y="133"/>
                    </a:cubicBezTo>
                    <a:close/>
                    <a:moveTo>
                      <a:pt x="79" y="60"/>
                    </a:moveTo>
                    <a:cubicBezTo>
                      <a:pt x="82" y="58"/>
                      <a:pt x="85" y="57"/>
                      <a:pt x="87" y="56"/>
                    </a:cubicBezTo>
                    <a:cubicBezTo>
                      <a:pt x="87" y="56"/>
                      <a:pt x="87" y="56"/>
                      <a:pt x="87" y="56"/>
                    </a:cubicBezTo>
                    <a:cubicBezTo>
                      <a:pt x="95" y="57"/>
                      <a:pt x="102" y="59"/>
                      <a:pt x="109" y="60"/>
                    </a:cubicBezTo>
                    <a:cubicBezTo>
                      <a:pt x="117" y="61"/>
                      <a:pt x="126" y="61"/>
                      <a:pt x="134" y="62"/>
                    </a:cubicBezTo>
                    <a:cubicBezTo>
                      <a:pt x="148" y="64"/>
                      <a:pt x="161" y="70"/>
                      <a:pt x="172" y="79"/>
                    </a:cubicBezTo>
                    <a:cubicBezTo>
                      <a:pt x="182" y="88"/>
                      <a:pt x="191" y="100"/>
                      <a:pt x="193" y="114"/>
                    </a:cubicBezTo>
                    <a:cubicBezTo>
                      <a:pt x="196" y="129"/>
                      <a:pt x="192" y="143"/>
                      <a:pt x="190" y="158"/>
                    </a:cubicBezTo>
                    <a:cubicBezTo>
                      <a:pt x="189" y="165"/>
                      <a:pt x="188" y="172"/>
                      <a:pt x="189" y="179"/>
                    </a:cubicBezTo>
                    <a:cubicBezTo>
                      <a:pt x="189" y="186"/>
                      <a:pt x="190" y="194"/>
                      <a:pt x="191" y="201"/>
                    </a:cubicBezTo>
                    <a:cubicBezTo>
                      <a:pt x="192" y="216"/>
                      <a:pt x="191" y="231"/>
                      <a:pt x="193" y="246"/>
                    </a:cubicBezTo>
                    <a:cubicBezTo>
                      <a:pt x="195" y="258"/>
                      <a:pt x="197" y="270"/>
                      <a:pt x="192" y="281"/>
                    </a:cubicBezTo>
                    <a:cubicBezTo>
                      <a:pt x="188" y="289"/>
                      <a:pt x="182" y="296"/>
                      <a:pt x="175" y="301"/>
                    </a:cubicBezTo>
                    <a:cubicBezTo>
                      <a:pt x="176" y="293"/>
                      <a:pt x="177" y="285"/>
                      <a:pt x="178" y="276"/>
                    </a:cubicBezTo>
                    <a:cubicBezTo>
                      <a:pt x="180" y="245"/>
                      <a:pt x="180" y="213"/>
                      <a:pt x="178" y="182"/>
                    </a:cubicBezTo>
                    <a:cubicBezTo>
                      <a:pt x="175" y="157"/>
                      <a:pt x="169" y="131"/>
                      <a:pt x="151" y="113"/>
                    </a:cubicBezTo>
                    <a:cubicBezTo>
                      <a:pt x="138" y="101"/>
                      <a:pt x="121" y="91"/>
                      <a:pt x="104" y="86"/>
                    </a:cubicBezTo>
                    <a:cubicBezTo>
                      <a:pt x="104" y="86"/>
                      <a:pt x="104" y="86"/>
                      <a:pt x="104" y="86"/>
                    </a:cubicBezTo>
                    <a:cubicBezTo>
                      <a:pt x="103" y="83"/>
                      <a:pt x="100" y="82"/>
                      <a:pt x="97" y="82"/>
                    </a:cubicBezTo>
                    <a:cubicBezTo>
                      <a:pt x="95" y="82"/>
                      <a:pt x="94" y="83"/>
                      <a:pt x="94" y="85"/>
                    </a:cubicBezTo>
                    <a:cubicBezTo>
                      <a:pt x="90" y="84"/>
                      <a:pt x="87" y="84"/>
                      <a:pt x="83" y="84"/>
                    </a:cubicBezTo>
                    <a:cubicBezTo>
                      <a:pt x="66" y="85"/>
                      <a:pt x="52" y="93"/>
                      <a:pt x="39" y="103"/>
                    </a:cubicBezTo>
                    <a:cubicBezTo>
                      <a:pt x="35" y="105"/>
                      <a:pt x="31" y="108"/>
                      <a:pt x="28" y="111"/>
                    </a:cubicBezTo>
                    <a:cubicBezTo>
                      <a:pt x="40" y="90"/>
                      <a:pt x="59" y="72"/>
                      <a:pt x="79" y="60"/>
                    </a:cubicBezTo>
                    <a:close/>
                    <a:moveTo>
                      <a:pt x="224" y="190"/>
                    </a:moveTo>
                    <a:cubicBezTo>
                      <a:pt x="224" y="190"/>
                      <a:pt x="224" y="190"/>
                      <a:pt x="224" y="190"/>
                    </a:cubicBezTo>
                    <a:cubicBezTo>
                      <a:pt x="224" y="189"/>
                      <a:pt x="224" y="188"/>
                      <a:pt x="224" y="187"/>
                    </a:cubicBezTo>
                    <a:cubicBezTo>
                      <a:pt x="224" y="178"/>
                      <a:pt x="225" y="169"/>
                      <a:pt x="226" y="160"/>
                    </a:cubicBezTo>
                    <a:cubicBezTo>
                      <a:pt x="229" y="174"/>
                      <a:pt x="228" y="189"/>
                      <a:pt x="231" y="204"/>
                    </a:cubicBezTo>
                    <a:cubicBezTo>
                      <a:pt x="232" y="213"/>
                      <a:pt x="234" y="222"/>
                      <a:pt x="234" y="231"/>
                    </a:cubicBezTo>
                    <a:cubicBezTo>
                      <a:pt x="234" y="237"/>
                      <a:pt x="232" y="243"/>
                      <a:pt x="232" y="250"/>
                    </a:cubicBezTo>
                    <a:cubicBezTo>
                      <a:pt x="232" y="256"/>
                      <a:pt x="235" y="262"/>
                      <a:pt x="239" y="266"/>
                    </a:cubicBezTo>
                    <a:cubicBezTo>
                      <a:pt x="239" y="266"/>
                      <a:pt x="239" y="266"/>
                      <a:pt x="239" y="266"/>
                    </a:cubicBezTo>
                    <a:cubicBezTo>
                      <a:pt x="244" y="275"/>
                      <a:pt x="235" y="277"/>
                      <a:pt x="228" y="280"/>
                    </a:cubicBezTo>
                    <a:cubicBezTo>
                      <a:pt x="229" y="278"/>
                      <a:pt x="229" y="275"/>
                      <a:pt x="230" y="272"/>
                    </a:cubicBezTo>
                    <a:cubicBezTo>
                      <a:pt x="230" y="272"/>
                      <a:pt x="230" y="272"/>
                      <a:pt x="230" y="272"/>
                    </a:cubicBezTo>
                    <a:cubicBezTo>
                      <a:pt x="229" y="257"/>
                      <a:pt x="229" y="243"/>
                      <a:pt x="227" y="229"/>
                    </a:cubicBezTo>
                    <a:cubicBezTo>
                      <a:pt x="226" y="216"/>
                      <a:pt x="224" y="203"/>
                      <a:pt x="224" y="190"/>
                    </a:cubicBezTo>
                    <a:close/>
                    <a:moveTo>
                      <a:pt x="248" y="266"/>
                    </a:moveTo>
                    <a:cubicBezTo>
                      <a:pt x="243" y="266"/>
                      <a:pt x="240" y="263"/>
                      <a:pt x="238" y="260"/>
                    </a:cubicBezTo>
                    <a:cubicBezTo>
                      <a:pt x="238" y="260"/>
                      <a:pt x="238" y="260"/>
                      <a:pt x="238" y="260"/>
                    </a:cubicBezTo>
                    <a:cubicBezTo>
                      <a:pt x="240" y="262"/>
                      <a:pt x="242" y="265"/>
                      <a:pt x="246" y="265"/>
                    </a:cubicBezTo>
                    <a:cubicBezTo>
                      <a:pt x="246" y="265"/>
                      <a:pt x="246" y="265"/>
                      <a:pt x="246" y="264"/>
                    </a:cubicBezTo>
                    <a:cubicBezTo>
                      <a:pt x="243" y="262"/>
                      <a:pt x="240" y="259"/>
                      <a:pt x="238" y="256"/>
                    </a:cubicBezTo>
                    <a:cubicBezTo>
                      <a:pt x="235" y="252"/>
                      <a:pt x="241" y="258"/>
                      <a:pt x="242" y="259"/>
                    </a:cubicBezTo>
                    <a:cubicBezTo>
                      <a:pt x="245" y="262"/>
                      <a:pt x="249" y="265"/>
                      <a:pt x="253" y="266"/>
                    </a:cubicBezTo>
                    <a:cubicBezTo>
                      <a:pt x="252" y="266"/>
                      <a:pt x="250" y="267"/>
                      <a:pt x="248" y="266"/>
                    </a:cubicBezTo>
                    <a:close/>
                    <a:moveTo>
                      <a:pt x="260" y="190"/>
                    </a:moveTo>
                    <a:cubicBezTo>
                      <a:pt x="253" y="184"/>
                      <a:pt x="243" y="182"/>
                      <a:pt x="236" y="177"/>
                    </a:cubicBezTo>
                    <a:cubicBezTo>
                      <a:pt x="235" y="176"/>
                      <a:pt x="234" y="175"/>
                      <a:pt x="232" y="175"/>
                    </a:cubicBezTo>
                    <a:cubicBezTo>
                      <a:pt x="234" y="175"/>
                      <a:pt x="236" y="176"/>
                      <a:pt x="237" y="177"/>
                    </a:cubicBezTo>
                    <a:cubicBezTo>
                      <a:pt x="239" y="178"/>
                      <a:pt x="242" y="179"/>
                      <a:pt x="244" y="180"/>
                    </a:cubicBezTo>
                    <a:cubicBezTo>
                      <a:pt x="249" y="182"/>
                      <a:pt x="255" y="183"/>
                      <a:pt x="259" y="186"/>
                    </a:cubicBezTo>
                    <a:cubicBezTo>
                      <a:pt x="260" y="186"/>
                      <a:pt x="260" y="186"/>
                      <a:pt x="260" y="186"/>
                    </a:cubicBezTo>
                    <a:cubicBezTo>
                      <a:pt x="260" y="187"/>
                      <a:pt x="260" y="188"/>
                      <a:pt x="260" y="190"/>
                    </a:cubicBezTo>
                    <a:close/>
                    <a:moveTo>
                      <a:pt x="226" y="74"/>
                    </a:moveTo>
                    <a:cubicBezTo>
                      <a:pt x="217" y="67"/>
                      <a:pt x="207" y="61"/>
                      <a:pt x="196" y="55"/>
                    </a:cubicBezTo>
                    <a:cubicBezTo>
                      <a:pt x="196" y="55"/>
                      <a:pt x="197" y="55"/>
                      <a:pt x="197" y="55"/>
                    </a:cubicBezTo>
                    <a:cubicBezTo>
                      <a:pt x="200" y="57"/>
                      <a:pt x="203" y="58"/>
                      <a:pt x="206" y="60"/>
                    </a:cubicBezTo>
                    <a:cubicBezTo>
                      <a:pt x="212" y="63"/>
                      <a:pt x="217" y="66"/>
                      <a:pt x="223" y="69"/>
                    </a:cubicBezTo>
                    <a:cubicBezTo>
                      <a:pt x="224" y="71"/>
                      <a:pt x="225" y="72"/>
                      <a:pt x="226" y="74"/>
                    </a:cubicBezTo>
                    <a:close/>
                    <a:moveTo>
                      <a:pt x="190" y="52"/>
                    </a:moveTo>
                    <a:cubicBezTo>
                      <a:pt x="196" y="56"/>
                      <a:pt x="204" y="60"/>
                      <a:pt x="211" y="64"/>
                    </a:cubicBezTo>
                    <a:cubicBezTo>
                      <a:pt x="215" y="67"/>
                      <a:pt x="219" y="69"/>
                      <a:pt x="223" y="72"/>
                    </a:cubicBezTo>
                    <a:cubicBezTo>
                      <a:pt x="223" y="72"/>
                      <a:pt x="224" y="73"/>
                      <a:pt x="224" y="73"/>
                    </a:cubicBezTo>
                    <a:cubicBezTo>
                      <a:pt x="216" y="68"/>
                      <a:pt x="208" y="64"/>
                      <a:pt x="201" y="60"/>
                    </a:cubicBezTo>
                    <a:cubicBezTo>
                      <a:pt x="196" y="57"/>
                      <a:pt x="192" y="55"/>
                      <a:pt x="188" y="53"/>
                    </a:cubicBezTo>
                    <a:cubicBezTo>
                      <a:pt x="187" y="52"/>
                      <a:pt x="186" y="52"/>
                      <a:pt x="185" y="51"/>
                    </a:cubicBezTo>
                    <a:cubicBezTo>
                      <a:pt x="186" y="51"/>
                      <a:pt x="188" y="52"/>
                      <a:pt x="190" y="52"/>
                    </a:cubicBezTo>
                    <a:close/>
                    <a:moveTo>
                      <a:pt x="230" y="80"/>
                    </a:moveTo>
                    <a:cubicBezTo>
                      <a:pt x="223" y="75"/>
                      <a:pt x="216" y="70"/>
                      <a:pt x="209" y="65"/>
                    </a:cubicBezTo>
                    <a:cubicBezTo>
                      <a:pt x="200" y="61"/>
                      <a:pt x="192" y="57"/>
                      <a:pt x="184" y="51"/>
                    </a:cubicBezTo>
                    <a:cubicBezTo>
                      <a:pt x="184" y="51"/>
                      <a:pt x="183" y="51"/>
                      <a:pt x="183" y="51"/>
                    </a:cubicBezTo>
                    <a:cubicBezTo>
                      <a:pt x="183" y="51"/>
                      <a:pt x="183" y="51"/>
                      <a:pt x="183" y="51"/>
                    </a:cubicBezTo>
                    <a:cubicBezTo>
                      <a:pt x="183" y="51"/>
                      <a:pt x="183" y="51"/>
                      <a:pt x="183" y="51"/>
                    </a:cubicBezTo>
                    <a:cubicBezTo>
                      <a:pt x="184" y="51"/>
                      <a:pt x="185" y="52"/>
                      <a:pt x="186" y="52"/>
                    </a:cubicBezTo>
                    <a:cubicBezTo>
                      <a:pt x="188" y="54"/>
                      <a:pt x="190" y="55"/>
                      <a:pt x="192" y="56"/>
                    </a:cubicBezTo>
                    <a:cubicBezTo>
                      <a:pt x="197" y="58"/>
                      <a:pt x="201" y="60"/>
                      <a:pt x="205" y="63"/>
                    </a:cubicBezTo>
                    <a:cubicBezTo>
                      <a:pt x="213" y="67"/>
                      <a:pt x="220" y="71"/>
                      <a:pt x="228" y="76"/>
                    </a:cubicBezTo>
                    <a:cubicBezTo>
                      <a:pt x="228" y="76"/>
                      <a:pt x="228" y="76"/>
                      <a:pt x="228" y="76"/>
                    </a:cubicBezTo>
                    <a:cubicBezTo>
                      <a:pt x="229" y="78"/>
                      <a:pt x="229" y="79"/>
                      <a:pt x="230" y="80"/>
                    </a:cubicBezTo>
                    <a:close/>
                    <a:moveTo>
                      <a:pt x="232" y="84"/>
                    </a:moveTo>
                    <a:cubicBezTo>
                      <a:pt x="222" y="80"/>
                      <a:pt x="213" y="75"/>
                      <a:pt x="204" y="69"/>
                    </a:cubicBezTo>
                    <a:cubicBezTo>
                      <a:pt x="202" y="68"/>
                      <a:pt x="200" y="66"/>
                      <a:pt x="198" y="64"/>
                    </a:cubicBezTo>
                    <a:cubicBezTo>
                      <a:pt x="200" y="65"/>
                      <a:pt x="202" y="67"/>
                      <a:pt x="205" y="68"/>
                    </a:cubicBezTo>
                    <a:cubicBezTo>
                      <a:pt x="210" y="71"/>
                      <a:pt x="215" y="73"/>
                      <a:pt x="220" y="76"/>
                    </a:cubicBezTo>
                    <a:cubicBezTo>
                      <a:pt x="224" y="78"/>
                      <a:pt x="227" y="80"/>
                      <a:pt x="231" y="82"/>
                    </a:cubicBezTo>
                    <a:cubicBezTo>
                      <a:pt x="232" y="83"/>
                      <a:pt x="232" y="83"/>
                      <a:pt x="232" y="84"/>
                    </a:cubicBezTo>
                    <a:close/>
                    <a:moveTo>
                      <a:pt x="164" y="12"/>
                    </a:moveTo>
                    <a:cubicBezTo>
                      <a:pt x="161" y="11"/>
                      <a:pt x="158" y="10"/>
                      <a:pt x="155" y="8"/>
                    </a:cubicBezTo>
                    <a:cubicBezTo>
                      <a:pt x="153" y="6"/>
                      <a:pt x="157" y="9"/>
                      <a:pt x="157" y="9"/>
                    </a:cubicBezTo>
                    <a:cubicBezTo>
                      <a:pt x="158" y="9"/>
                      <a:pt x="159" y="10"/>
                      <a:pt x="160" y="10"/>
                    </a:cubicBezTo>
                    <a:cubicBezTo>
                      <a:pt x="161" y="11"/>
                      <a:pt x="162" y="11"/>
                      <a:pt x="163" y="11"/>
                    </a:cubicBezTo>
                    <a:cubicBezTo>
                      <a:pt x="163" y="11"/>
                      <a:pt x="163" y="12"/>
                      <a:pt x="164" y="12"/>
                    </a:cubicBezTo>
                    <a:close/>
                    <a:moveTo>
                      <a:pt x="153" y="8"/>
                    </a:moveTo>
                    <a:cubicBezTo>
                      <a:pt x="156" y="10"/>
                      <a:pt x="161" y="12"/>
                      <a:pt x="164" y="13"/>
                    </a:cubicBezTo>
                    <a:cubicBezTo>
                      <a:pt x="165" y="13"/>
                      <a:pt x="165" y="14"/>
                      <a:pt x="165" y="14"/>
                    </a:cubicBezTo>
                    <a:cubicBezTo>
                      <a:pt x="164" y="13"/>
                      <a:pt x="163" y="13"/>
                      <a:pt x="163" y="13"/>
                    </a:cubicBezTo>
                    <a:cubicBezTo>
                      <a:pt x="161" y="13"/>
                      <a:pt x="160" y="12"/>
                      <a:pt x="159" y="11"/>
                    </a:cubicBezTo>
                    <a:cubicBezTo>
                      <a:pt x="156" y="10"/>
                      <a:pt x="154" y="10"/>
                      <a:pt x="151" y="9"/>
                    </a:cubicBezTo>
                    <a:cubicBezTo>
                      <a:pt x="151" y="9"/>
                      <a:pt x="151" y="9"/>
                      <a:pt x="151" y="9"/>
                    </a:cubicBezTo>
                    <a:cubicBezTo>
                      <a:pt x="152" y="8"/>
                      <a:pt x="153" y="8"/>
                      <a:pt x="153" y="8"/>
                    </a:cubicBezTo>
                    <a:close/>
                    <a:moveTo>
                      <a:pt x="166" y="16"/>
                    </a:moveTo>
                    <a:cubicBezTo>
                      <a:pt x="162" y="14"/>
                      <a:pt x="158" y="13"/>
                      <a:pt x="155" y="11"/>
                    </a:cubicBezTo>
                    <a:cubicBezTo>
                      <a:pt x="151" y="9"/>
                      <a:pt x="154" y="10"/>
                      <a:pt x="156" y="11"/>
                    </a:cubicBezTo>
                    <a:cubicBezTo>
                      <a:pt x="157" y="12"/>
                      <a:pt x="158" y="12"/>
                      <a:pt x="160" y="13"/>
                    </a:cubicBezTo>
                    <a:cubicBezTo>
                      <a:pt x="162" y="13"/>
                      <a:pt x="163" y="14"/>
                      <a:pt x="165" y="14"/>
                    </a:cubicBezTo>
                    <a:cubicBezTo>
                      <a:pt x="165" y="15"/>
                      <a:pt x="166" y="15"/>
                      <a:pt x="166" y="16"/>
                    </a:cubicBezTo>
                    <a:close/>
                    <a:moveTo>
                      <a:pt x="168" y="21"/>
                    </a:moveTo>
                    <a:cubicBezTo>
                      <a:pt x="167" y="20"/>
                      <a:pt x="165" y="19"/>
                      <a:pt x="163" y="19"/>
                    </a:cubicBezTo>
                    <a:cubicBezTo>
                      <a:pt x="163" y="18"/>
                      <a:pt x="162" y="17"/>
                      <a:pt x="161" y="16"/>
                    </a:cubicBezTo>
                    <a:cubicBezTo>
                      <a:pt x="163" y="17"/>
                      <a:pt x="165" y="18"/>
                      <a:pt x="167" y="19"/>
                    </a:cubicBezTo>
                    <a:cubicBezTo>
                      <a:pt x="168" y="19"/>
                      <a:pt x="168" y="20"/>
                      <a:pt x="168" y="21"/>
                    </a:cubicBezTo>
                    <a:close/>
                    <a:moveTo>
                      <a:pt x="149" y="12"/>
                    </a:moveTo>
                    <a:cubicBezTo>
                      <a:pt x="150" y="13"/>
                      <a:pt x="152" y="13"/>
                      <a:pt x="153" y="14"/>
                    </a:cubicBezTo>
                    <a:cubicBezTo>
                      <a:pt x="154" y="15"/>
                      <a:pt x="154" y="15"/>
                      <a:pt x="154" y="15"/>
                    </a:cubicBezTo>
                    <a:cubicBezTo>
                      <a:pt x="154" y="15"/>
                      <a:pt x="154" y="15"/>
                      <a:pt x="153" y="15"/>
                    </a:cubicBezTo>
                    <a:cubicBezTo>
                      <a:pt x="153" y="15"/>
                      <a:pt x="153" y="15"/>
                      <a:pt x="153" y="15"/>
                    </a:cubicBezTo>
                    <a:cubicBezTo>
                      <a:pt x="151" y="14"/>
                      <a:pt x="150" y="14"/>
                      <a:pt x="148" y="14"/>
                    </a:cubicBezTo>
                    <a:cubicBezTo>
                      <a:pt x="148" y="13"/>
                      <a:pt x="149" y="13"/>
                      <a:pt x="149" y="12"/>
                    </a:cubicBezTo>
                    <a:cubicBezTo>
                      <a:pt x="149" y="12"/>
                      <a:pt x="149" y="12"/>
                      <a:pt x="149" y="12"/>
                    </a:cubicBezTo>
                    <a:close/>
                    <a:moveTo>
                      <a:pt x="147" y="15"/>
                    </a:moveTo>
                    <a:cubicBezTo>
                      <a:pt x="149" y="16"/>
                      <a:pt x="148" y="16"/>
                      <a:pt x="146" y="17"/>
                    </a:cubicBezTo>
                    <a:cubicBezTo>
                      <a:pt x="146" y="18"/>
                      <a:pt x="146" y="18"/>
                      <a:pt x="146" y="18"/>
                    </a:cubicBezTo>
                    <a:cubicBezTo>
                      <a:pt x="146" y="18"/>
                      <a:pt x="146" y="18"/>
                      <a:pt x="146" y="19"/>
                    </a:cubicBezTo>
                    <a:cubicBezTo>
                      <a:pt x="146" y="17"/>
                      <a:pt x="147" y="16"/>
                      <a:pt x="147" y="15"/>
                    </a:cubicBezTo>
                    <a:close/>
                    <a:moveTo>
                      <a:pt x="124" y="39"/>
                    </a:moveTo>
                    <a:cubicBezTo>
                      <a:pt x="123" y="39"/>
                      <a:pt x="120" y="37"/>
                      <a:pt x="120" y="37"/>
                    </a:cubicBezTo>
                    <a:cubicBezTo>
                      <a:pt x="123" y="37"/>
                      <a:pt x="126" y="38"/>
                      <a:pt x="129" y="39"/>
                    </a:cubicBezTo>
                    <a:cubicBezTo>
                      <a:pt x="129" y="39"/>
                      <a:pt x="129" y="40"/>
                      <a:pt x="129" y="40"/>
                    </a:cubicBezTo>
                    <a:cubicBezTo>
                      <a:pt x="128" y="40"/>
                      <a:pt x="127" y="40"/>
                      <a:pt x="126" y="40"/>
                    </a:cubicBezTo>
                    <a:cubicBezTo>
                      <a:pt x="125" y="40"/>
                      <a:pt x="124" y="39"/>
                      <a:pt x="124" y="39"/>
                    </a:cubicBezTo>
                    <a:close/>
                    <a:moveTo>
                      <a:pt x="132" y="40"/>
                    </a:moveTo>
                    <a:cubicBezTo>
                      <a:pt x="131" y="32"/>
                      <a:pt x="137" y="28"/>
                      <a:pt x="143" y="24"/>
                    </a:cubicBezTo>
                    <a:cubicBezTo>
                      <a:pt x="147" y="22"/>
                      <a:pt x="154" y="15"/>
                      <a:pt x="158" y="18"/>
                    </a:cubicBezTo>
                    <a:cubicBezTo>
                      <a:pt x="165" y="23"/>
                      <a:pt x="163" y="37"/>
                      <a:pt x="163" y="44"/>
                    </a:cubicBezTo>
                    <a:cubicBezTo>
                      <a:pt x="153" y="40"/>
                      <a:pt x="142" y="39"/>
                      <a:pt x="132" y="40"/>
                    </a:cubicBezTo>
                    <a:close/>
                    <a:moveTo>
                      <a:pt x="175" y="44"/>
                    </a:moveTo>
                    <a:cubicBezTo>
                      <a:pt x="174" y="44"/>
                      <a:pt x="173" y="43"/>
                      <a:pt x="172" y="42"/>
                    </a:cubicBezTo>
                    <a:cubicBezTo>
                      <a:pt x="172" y="42"/>
                      <a:pt x="171" y="42"/>
                      <a:pt x="170" y="41"/>
                    </a:cubicBezTo>
                    <a:cubicBezTo>
                      <a:pt x="170" y="40"/>
                      <a:pt x="170" y="40"/>
                      <a:pt x="170" y="39"/>
                    </a:cubicBezTo>
                    <a:cubicBezTo>
                      <a:pt x="172" y="40"/>
                      <a:pt x="174" y="41"/>
                      <a:pt x="176" y="42"/>
                    </a:cubicBezTo>
                    <a:cubicBezTo>
                      <a:pt x="176" y="43"/>
                      <a:pt x="176" y="43"/>
                      <a:pt x="175" y="44"/>
                    </a:cubicBezTo>
                    <a:close/>
                    <a:moveTo>
                      <a:pt x="170" y="37"/>
                    </a:moveTo>
                    <a:cubicBezTo>
                      <a:pt x="167" y="36"/>
                      <a:pt x="173" y="37"/>
                      <a:pt x="173" y="37"/>
                    </a:cubicBezTo>
                    <a:cubicBezTo>
                      <a:pt x="174" y="38"/>
                      <a:pt x="175" y="38"/>
                      <a:pt x="176" y="38"/>
                    </a:cubicBezTo>
                    <a:cubicBezTo>
                      <a:pt x="176" y="38"/>
                      <a:pt x="176" y="38"/>
                      <a:pt x="176" y="38"/>
                    </a:cubicBezTo>
                    <a:cubicBezTo>
                      <a:pt x="176" y="39"/>
                      <a:pt x="176" y="40"/>
                      <a:pt x="176" y="41"/>
                    </a:cubicBezTo>
                    <a:cubicBezTo>
                      <a:pt x="174" y="39"/>
                      <a:pt x="172" y="39"/>
                      <a:pt x="170" y="37"/>
                    </a:cubicBezTo>
                    <a:close/>
                    <a:moveTo>
                      <a:pt x="172" y="36"/>
                    </a:moveTo>
                    <a:cubicBezTo>
                      <a:pt x="172" y="36"/>
                      <a:pt x="173" y="37"/>
                      <a:pt x="174" y="37"/>
                    </a:cubicBezTo>
                    <a:cubicBezTo>
                      <a:pt x="176" y="38"/>
                      <a:pt x="174" y="37"/>
                      <a:pt x="172" y="36"/>
                    </a:cubicBezTo>
                    <a:close/>
                    <a:moveTo>
                      <a:pt x="169" y="34"/>
                    </a:moveTo>
                    <a:cubicBezTo>
                      <a:pt x="165" y="31"/>
                      <a:pt x="173" y="34"/>
                      <a:pt x="174" y="35"/>
                    </a:cubicBezTo>
                    <a:cubicBezTo>
                      <a:pt x="174" y="35"/>
                      <a:pt x="175" y="35"/>
                      <a:pt x="176" y="35"/>
                    </a:cubicBezTo>
                    <a:cubicBezTo>
                      <a:pt x="176" y="36"/>
                      <a:pt x="176" y="37"/>
                      <a:pt x="176" y="38"/>
                    </a:cubicBezTo>
                    <a:cubicBezTo>
                      <a:pt x="174" y="36"/>
                      <a:pt x="171" y="35"/>
                      <a:pt x="169" y="34"/>
                    </a:cubicBezTo>
                    <a:close/>
                    <a:moveTo>
                      <a:pt x="174" y="48"/>
                    </a:moveTo>
                    <a:cubicBezTo>
                      <a:pt x="174" y="48"/>
                      <a:pt x="174" y="48"/>
                      <a:pt x="174" y="47"/>
                    </a:cubicBezTo>
                    <a:cubicBezTo>
                      <a:pt x="173" y="47"/>
                      <a:pt x="172" y="46"/>
                      <a:pt x="171" y="46"/>
                    </a:cubicBezTo>
                    <a:cubicBezTo>
                      <a:pt x="170" y="45"/>
                      <a:pt x="169" y="45"/>
                      <a:pt x="168" y="44"/>
                    </a:cubicBezTo>
                    <a:cubicBezTo>
                      <a:pt x="169" y="44"/>
                      <a:pt x="170" y="44"/>
                      <a:pt x="171" y="44"/>
                    </a:cubicBezTo>
                    <a:cubicBezTo>
                      <a:pt x="173" y="44"/>
                      <a:pt x="174" y="45"/>
                      <a:pt x="175" y="45"/>
                    </a:cubicBezTo>
                    <a:cubicBezTo>
                      <a:pt x="175" y="46"/>
                      <a:pt x="175" y="47"/>
                      <a:pt x="175" y="48"/>
                    </a:cubicBezTo>
                    <a:cubicBezTo>
                      <a:pt x="174" y="48"/>
                      <a:pt x="174" y="48"/>
                      <a:pt x="174" y="48"/>
                    </a:cubicBezTo>
                    <a:close/>
                    <a:moveTo>
                      <a:pt x="166" y="45"/>
                    </a:moveTo>
                    <a:cubicBezTo>
                      <a:pt x="166" y="44"/>
                      <a:pt x="166" y="44"/>
                      <a:pt x="166" y="44"/>
                    </a:cubicBezTo>
                    <a:cubicBezTo>
                      <a:pt x="166" y="39"/>
                      <a:pt x="167" y="28"/>
                      <a:pt x="164" y="21"/>
                    </a:cubicBezTo>
                    <a:cubicBezTo>
                      <a:pt x="166" y="22"/>
                      <a:pt x="169" y="23"/>
                      <a:pt x="171" y="25"/>
                    </a:cubicBezTo>
                    <a:cubicBezTo>
                      <a:pt x="171" y="25"/>
                      <a:pt x="171" y="25"/>
                      <a:pt x="171" y="25"/>
                    </a:cubicBezTo>
                    <a:cubicBezTo>
                      <a:pt x="171" y="25"/>
                      <a:pt x="171" y="25"/>
                      <a:pt x="171" y="25"/>
                    </a:cubicBezTo>
                    <a:cubicBezTo>
                      <a:pt x="171" y="25"/>
                      <a:pt x="170" y="24"/>
                      <a:pt x="169" y="24"/>
                    </a:cubicBezTo>
                    <a:cubicBezTo>
                      <a:pt x="168" y="23"/>
                      <a:pt x="167" y="23"/>
                      <a:pt x="165" y="23"/>
                    </a:cubicBezTo>
                    <a:cubicBezTo>
                      <a:pt x="165" y="23"/>
                      <a:pt x="165" y="23"/>
                      <a:pt x="165" y="24"/>
                    </a:cubicBezTo>
                    <a:cubicBezTo>
                      <a:pt x="167" y="26"/>
                      <a:pt x="171" y="27"/>
                      <a:pt x="173" y="28"/>
                    </a:cubicBezTo>
                    <a:cubicBezTo>
                      <a:pt x="174" y="29"/>
                      <a:pt x="174" y="29"/>
                      <a:pt x="174" y="30"/>
                    </a:cubicBezTo>
                    <a:cubicBezTo>
                      <a:pt x="172" y="29"/>
                      <a:pt x="170" y="28"/>
                      <a:pt x="169" y="28"/>
                    </a:cubicBezTo>
                    <a:cubicBezTo>
                      <a:pt x="168" y="27"/>
                      <a:pt x="168" y="27"/>
                      <a:pt x="167" y="27"/>
                    </a:cubicBezTo>
                    <a:cubicBezTo>
                      <a:pt x="166" y="27"/>
                      <a:pt x="166" y="27"/>
                      <a:pt x="166" y="28"/>
                    </a:cubicBezTo>
                    <a:cubicBezTo>
                      <a:pt x="168" y="30"/>
                      <a:pt x="171" y="31"/>
                      <a:pt x="173" y="33"/>
                    </a:cubicBezTo>
                    <a:cubicBezTo>
                      <a:pt x="178" y="36"/>
                      <a:pt x="173" y="33"/>
                      <a:pt x="171" y="33"/>
                    </a:cubicBezTo>
                    <a:cubicBezTo>
                      <a:pt x="170" y="32"/>
                      <a:pt x="168" y="32"/>
                      <a:pt x="167" y="31"/>
                    </a:cubicBezTo>
                    <a:cubicBezTo>
                      <a:pt x="167" y="31"/>
                      <a:pt x="166" y="32"/>
                      <a:pt x="167" y="32"/>
                    </a:cubicBezTo>
                    <a:cubicBezTo>
                      <a:pt x="167" y="33"/>
                      <a:pt x="169" y="34"/>
                      <a:pt x="170" y="35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69" y="34"/>
                      <a:pt x="168" y="34"/>
                      <a:pt x="167" y="34"/>
                    </a:cubicBezTo>
                    <a:cubicBezTo>
                      <a:pt x="167" y="34"/>
                      <a:pt x="166" y="35"/>
                      <a:pt x="167" y="35"/>
                    </a:cubicBezTo>
                    <a:cubicBezTo>
                      <a:pt x="168" y="37"/>
                      <a:pt x="171" y="38"/>
                      <a:pt x="173" y="40"/>
                    </a:cubicBezTo>
                    <a:cubicBezTo>
                      <a:pt x="172" y="39"/>
                      <a:pt x="170" y="38"/>
                      <a:pt x="168" y="38"/>
                    </a:cubicBezTo>
                    <a:cubicBezTo>
                      <a:pt x="168" y="38"/>
                      <a:pt x="167" y="38"/>
                      <a:pt x="167" y="39"/>
                    </a:cubicBezTo>
                    <a:cubicBezTo>
                      <a:pt x="168" y="42"/>
                      <a:pt x="171" y="43"/>
                      <a:pt x="174" y="44"/>
                    </a:cubicBezTo>
                    <a:cubicBezTo>
                      <a:pt x="177" y="46"/>
                      <a:pt x="171" y="43"/>
                      <a:pt x="170" y="43"/>
                    </a:cubicBezTo>
                    <a:cubicBezTo>
                      <a:pt x="169" y="42"/>
                      <a:pt x="168" y="42"/>
                      <a:pt x="167" y="42"/>
                    </a:cubicBezTo>
                    <a:cubicBezTo>
                      <a:pt x="166" y="42"/>
                      <a:pt x="166" y="43"/>
                      <a:pt x="167" y="43"/>
                    </a:cubicBezTo>
                    <a:cubicBezTo>
                      <a:pt x="167" y="44"/>
                      <a:pt x="168" y="45"/>
                      <a:pt x="169" y="46"/>
                    </a:cubicBezTo>
                    <a:cubicBezTo>
                      <a:pt x="169" y="46"/>
                      <a:pt x="169" y="46"/>
                      <a:pt x="169" y="46"/>
                    </a:cubicBezTo>
                    <a:cubicBezTo>
                      <a:pt x="169" y="46"/>
                      <a:pt x="169" y="46"/>
                      <a:pt x="169" y="46"/>
                    </a:cubicBezTo>
                    <a:cubicBezTo>
                      <a:pt x="168" y="45"/>
                      <a:pt x="167" y="45"/>
                      <a:pt x="166" y="45"/>
                    </a:cubicBezTo>
                    <a:close/>
                    <a:moveTo>
                      <a:pt x="149" y="15"/>
                    </a:moveTo>
                    <a:cubicBezTo>
                      <a:pt x="150" y="14"/>
                      <a:pt x="151" y="14"/>
                      <a:pt x="152" y="15"/>
                    </a:cubicBezTo>
                    <a:cubicBezTo>
                      <a:pt x="152" y="15"/>
                      <a:pt x="152" y="15"/>
                      <a:pt x="152" y="15"/>
                    </a:cubicBezTo>
                    <a:cubicBezTo>
                      <a:pt x="152" y="15"/>
                      <a:pt x="151" y="16"/>
                      <a:pt x="150" y="16"/>
                    </a:cubicBezTo>
                    <a:cubicBezTo>
                      <a:pt x="150" y="16"/>
                      <a:pt x="150" y="15"/>
                      <a:pt x="149" y="15"/>
                    </a:cubicBezTo>
                    <a:close/>
                    <a:moveTo>
                      <a:pt x="129" y="38"/>
                    </a:moveTo>
                    <a:cubicBezTo>
                      <a:pt x="128" y="37"/>
                      <a:pt x="128" y="37"/>
                      <a:pt x="127" y="37"/>
                    </a:cubicBezTo>
                    <a:cubicBezTo>
                      <a:pt x="126" y="36"/>
                      <a:pt x="125" y="36"/>
                      <a:pt x="124" y="35"/>
                    </a:cubicBezTo>
                    <a:cubicBezTo>
                      <a:pt x="124" y="35"/>
                      <a:pt x="122" y="34"/>
                      <a:pt x="122" y="34"/>
                    </a:cubicBezTo>
                    <a:cubicBezTo>
                      <a:pt x="124" y="34"/>
                      <a:pt x="127" y="35"/>
                      <a:pt x="129" y="35"/>
                    </a:cubicBezTo>
                    <a:cubicBezTo>
                      <a:pt x="129" y="36"/>
                      <a:pt x="129" y="37"/>
                      <a:pt x="129" y="38"/>
                    </a:cubicBezTo>
                    <a:close/>
                    <a:moveTo>
                      <a:pt x="129" y="34"/>
                    </a:moveTo>
                    <a:cubicBezTo>
                      <a:pt x="127" y="33"/>
                      <a:pt x="124" y="32"/>
                      <a:pt x="124" y="30"/>
                    </a:cubicBezTo>
                    <a:cubicBezTo>
                      <a:pt x="124" y="31"/>
                      <a:pt x="128" y="32"/>
                      <a:pt x="129" y="32"/>
                    </a:cubicBezTo>
                    <a:cubicBezTo>
                      <a:pt x="129" y="32"/>
                      <a:pt x="130" y="32"/>
                      <a:pt x="130" y="32"/>
                    </a:cubicBezTo>
                    <a:cubicBezTo>
                      <a:pt x="130" y="33"/>
                      <a:pt x="130" y="34"/>
                      <a:pt x="129" y="34"/>
                    </a:cubicBezTo>
                    <a:close/>
                    <a:moveTo>
                      <a:pt x="124" y="30"/>
                    </a:moveTo>
                    <a:cubicBezTo>
                      <a:pt x="125" y="29"/>
                      <a:pt x="126" y="29"/>
                      <a:pt x="127" y="28"/>
                    </a:cubicBezTo>
                    <a:cubicBezTo>
                      <a:pt x="128" y="29"/>
                      <a:pt x="128" y="29"/>
                      <a:pt x="129" y="30"/>
                    </a:cubicBezTo>
                    <a:cubicBezTo>
                      <a:pt x="129" y="30"/>
                      <a:pt x="130" y="31"/>
                      <a:pt x="131" y="31"/>
                    </a:cubicBezTo>
                    <a:cubicBezTo>
                      <a:pt x="131" y="31"/>
                      <a:pt x="131" y="32"/>
                      <a:pt x="131" y="32"/>
                    </a:cubicBezTo>
                    <a:cubicBezTo>
                      <a:pt x="128" y="31"/>
                      <a:pt x="126" y="30"/>
                      <a:pt x="124" y="30"/>
                    </a:cubicBezTo>
                    <a:close/>
                    <a:moveTo>
                      <a:pt x="128" y="28"/>
                    </a:moveTo>
                    <a:cubicBezTo>
                      <a:pt x="130" y="29"/>
                      <a:pt x="131" y="29"/>
                      <a:pt x="132" y="29"/>
                    </a:cubicBezTo>
                    <a:cubicBezTo>
                      <a:pt x="132" y="30"/>
                      <a:pt x="132" y="30"/>
                      <a:pt x="131" y="31"/>
                    </a:cubicBezTo>
                    <a:cubicBezTo>
                      <a:pt x="131" y="30"/>
                      <a:pt x="131" y="30"/>
                      <a:pt x="131" y="30"/>
                    </a:cubicBezTo>
                    <a:cubicBezTo>
                      <a:pt x="130" y="30"/>
                      <a:pt x="129" y="29"/>
                      <a:pt x="128" y="28"/>
                    </a:cubicBezTo>
                    <a:cubicBezTo>
                      <a:pt x="128" y="28"/>
                      <a:pt x="128" y="28"/>
                      <a:pt x="128" y="28"/>
                    </a:cubicBezTo>
                    <a:close/>
                    <a:moveTo>
                      <a:pt x="151" y="12"/>
                    </a:moveTo>
                    <a:cubicBezTo>
                      <a:pt x="151" y="12"/>
                      <a:pt x="152" y="12"/>
                      <a:pt x="152" y="13"/>
                    </a:cubicBezTo>
                    <a:cubicBezTo>
                      <a:pt x="153" y="13"/>
                      <a:pt x="154" y="13"/>
                      <a:pt x="155" y="13"/>
                    </a:cubicBezTo>
                    <a:cubicBezTo>
                      <a:pt x="156" y="14"/>
                      <a:pt x="157" y="14"/>
                      <a:pt x="158" y="15"/>
                    </a:cubicBezTo>
                    <a:cubicBezTo>
                      <a:pt x="157" y="15"/>
                      <a:pt x="157" y="15"/>
                      <a:pt x="156" y="15"/>
                    </a:cubicBezTo>
                    <a:cubicBezTo>
                      <a:pt x="156" y="15"/>
                      <a:pt x="156" y="15"/>
                      <a:pt x="155" y="15"/>
                    </a:cubicBezTo>
                    <a:cubicBezTo>
                      <a:pt x="154" y="14"/>
                      <a:pt x="153" y="13"/>
                      <a:pt x="151" y="12"/>
                    </a:cubicBezTo>
                    <a:cubicBezTo>
                      <a:pt x="151" y="12"/>
                      <a:pt x="151" y="12"/>
                      <a:pt x="151" y="12"/>
                    </a:cubicBezTo>
                    <a:close/>
                    <a:moveTo>
                      <a:pt x="170" y="24"/>
                    </a:moveTo>
                    <a:cubicBezTo>
                      <a:pt x="169" y="23"/>
                      <a:pt x="167" y="22"/>
                      <a:pt x="166" y="21"/>
                    </a:cubicBezTo>
                    <a:cubicBezTo>
                      <a:pt x="165" y="21"/>
                      <a:pt x="162" y="19"/>
                      <a:pt x="166" y="20"/>
                    </a:cubicBezTo>
                    <a:cubicBezTo>
                      <a:pt x="167" y="21"/>
                      <a:pt x="168" y="21"/>
                      <a:pt x="169" y="22"/>
                    </a:cubicBezTo>
                    <a:cubicBezTo>
                      <a:pt x="169" y="22"/>
                      <a:pt x="170" y="23"/>
                      <a:pt x="170" y="24"/>
                    </a:cubicBezTo>
                    <a:close/>
                    <a:moveTo>
                      <a:pt x="173" y="28"/>
                    </a:moveTo>
                    <a:cubicBezTo>
                      <a:pt x="172" y="27"/>
                      <a:pt x="170" y="26"/>
                      <a:pt x="169" y="25"/>
                    </a:cubicBezTo>
                    <a:cubicBezTo>
                      <a:pt x="166" y="23"/>
                      <a:pt x="167" y="24"/>
                      <a:pt x="170" y="25"/>
                    </a:cubicBezTo>
                    <a:cubicBezTo>
                      <a:pt x="170" y="25"/>
                      <a:pt x="171" y="26"/>
                      <a:pt x="172" y="26"/>
                    </a:cubicBezTo>
                    <a:cubicBezTo>
                      <a:pt x="172" y="26"/>
                      <a:pt x="173" y="27"/>
                      <a:pt x="173" y="28"/>
                    </a:cubicBezTo>
                    <a:close/>
                    <a:moveTo>
                      <a:pt x="175" y="31"/>
                    </a:moveTo>
                    <a:cubicBezTo>
                      <a:pt x="175" y="32"/>
                      <a:pt x="176" y="33"/>
                      <a:pt x="176" y="34"/>
                    </a:cubicBezTo>
                    <a:cubicBezTo>
                      <a:pt x="174" y="32"/>
                      <a:pt x="171" y="31"/>
                      <a:pt x="168" y="29"/>
                    </a:cubicBezTo>
                    <a:cubicBezTo>
                      <a:pt x="170" y="29"/>
                      <a:pt x="171" y="29"/>
                      <a:pt x="172" y="30"/>
                    </a:cubicBezTo>
                    <a:cubicBezTo>
                      <a:pt x="172" y="30"/>
                      <a:pt x="173" y="30"/>
                      <a:pt x="174" y="31"/>
                    </a:cubicBezTo>
                    <a:cubicBezTo>
                      <a:pt x="174" y="31"/>
                      <a:pt x="175" y="31"/>
                      <a:pt x="175" y="31"/>
                    </a:cubicBezTo>
                    <a:close/>
                    <a:moveTo>
                      <a:pt x="230" y="164"/>
                    </a:moveTo>
                    <a:cubicBezTo>
                      <a:pt x="233" y="167"/>
                      <a:pt x="237" y="169"/>
                      <a:pt x="240" y="171"/>
                    </a:cubicBezTo>
                    <a:cubicBezTo>
                      <a:pt x="246" y="175"/>
                      <a:pt x="251" y="178"/>
                      <a:pt x="256" y="182"/>
                    </a:cubicBezTo>
                    <a:cubicBezTo>
                      <a:pt x="261" y="185"/>
                      <a:pt x="256" y="182"/>
                      <a:pt x="255" y="181"/>
                    </a:cubicBezTo>
                    <a:cubicBezTo>
                      <a:pt x="254" y="181"/>
                      <a:pt x="253" y="180"/>
                      <a:pt x="251" y="179"/>
                    </a:cubicBezTo>
                    <a:cubicBezTo>
                      <a:pt x="249" y="178"/>
                      <a:pt x="246" y="177"/>
                      <a:pt x="244" y="175"/>
                    </a:cubicBezTo>
                    <a:cubicBezTo>
                      <a:pt x="239" y="173"/>
                      <a:pt x="235" y="170"/>
                      <a:pt x="230" y="168"/>
                    </a:cubicBezTo>
                    <a:cubicBezTo>
                      <a:pt x="230" y="167"/>
                      <a:pt x="230" y="165"/>
                      <a:pt x="230" y="164"/>
                    </a:cubicBezTo>
                    <a:close/>
                    <a:moveTo>
                      <a:pt x="259" y="183"/>
                    </a:moveTo>
                    <a:cubicBezTo>
                      <a:pt x="252" y="177"/>
                      <a:pt x="243" y="172"/>
                      <a:pt x="234" y="166"/>
                    </a:cubicBezTo>
                    <a:cubicBezTo>
                      <a:pt x="235" y="166"/>
                      <a:pt x="235" y="167"/>
                      <a:pt x="236" y="167"/>
                    </a:cubicBezTo>
                    <a:cubicBezTo>
                      <a:pt x="238" y="168"/>
                      <a:pt x="241" y="170"/>
                      <a:pt x="243" y="171"/>
                    </a:cubicBezTo>
                    <a:cubicBezTo>
                      <a:pt x="248" y="174"/>
                      <a:pt x="253" y="177"/>
                      <a:pt x="259" y="179"/>
                    </a:cubicBezTo>
                    <a:cubicBezTo>
                      <a:pt x="259" y="180"/>
                      <a:pt x="259" y="182"/>
                      <a:pt x="259" y="183"/>
                    </a:cubicBezTo>
                    <a:close/>
                    <a:moveTo>
                      <a:pt x="228" y="159"/>
                    </a:moveTo>
                    <a:cubicBezTo>
                      <a:pt x="237" y="165"/>
                      <a:pt x="247" y="170"/>
                      <a:pt x="255" y="176"/>
                    </a:cubicBezTo>
                    <a:cubicBezTo>
                      <a:pt x="256" y="177"/>
                      <a:pt x="260" y="179"/>
                      <a:pt x="256" y="177"/>
                    </a:cubicBezTo>
                    <a:cubicBezTo>
                      <a:pt x="255" y="176"/>
                      <a:pt x="253" y="176"/>
                      <a:pt x="251" y="175"/>
                    </a:cubicBezTo>
                    <a:cubicBezTo>
                      <a:pt x="249" y="173"/>
                      <a:pt x="246" y="172"/>
                      <a:pt x="244" y="170"/>
                    </a:cubicBezTo>
                    <a:cubicBezTo>
                      <a:pt x="239" y="168"/>
                      <a:pt x="234" y="166"/>
                      <a:pt x="229" y="163"/>
                    </a:cubicBezTo>
                    <a:cubicBezTo>
                      <a:pt x="229" y="161"/>
                      <a:pt x="229" y="160"/>
                      <a:pt x="228" y="159"/>
                    </a:cubicBezTo>
                    <a:close/>
                    <a:moveTo>
                      <a:pt x="227" y="153"/>
                    </a:moveTo>
                    <a:cubicBezTo>
                      <a:pt x="229" y="155"/>
                      <a:pt x="232" y="157"/>
                      <a:pt x="235" y="158"/>
                    </a:cubicBezTo>
                    <a:cubicBezTo>
                      <a:pt x="238" y="160"/>
                      <a:pt x="240" y="162"/>
                      <a:pt x="243" y="164"/>
                    </a:cubicBezTo>
                    <a:cubicBezTo>
                      <a:pt x="247" y="167"/>
                      <a:pt x="251" y="168"/>
                      <a:pt x="255" y="172"/>
                    </a:cubicBezTo>
                    <a:cubicBezTo>
                      <a:pt x="255" y="172"/>
                      <a:pt x="256" y="172"/>
                      <a:pt x="256" y="172"/>
                    </a:cubicBezTo>
                    <a:cubicBezTo>
                      <a:pt x="254" y="171"/>
                      <a:pt x="252" y="170"/>
                      <a:pt x="250" y="169"/>
                    </a:cubicBezTo>
                    <a:cubicBezTo>
                      <a:pt x="243" y="165"/>
                      <a:pt x="235" y="162"/>
                      <a:pt x="228" y="158"/>
                    </a:cubicBezTo>
                    <a:cubicBezTo>
                      <a:pt x="228" y="156"/>
                      <a:pt x="227" y="154"/>
                      <a:pt x="227" y="153"/>
                    </a:cubicBezTo>
                    <a:close/>
                    <a:moveTo>
                      <a:pt x="258" y="173"/>
                    </a:moveTo>
                    <a:cubicBezTo>
                      <a:pt x="254" y="169"/>
                      <a:pt x="248" y="167"/>
                      <a:pt x="243" y="163"/>
                    </a:cubicBezTo>
                    <a:cubicBezTo>
                      <a:pt x="243" y="163"/>
                      <a:pt x="243" y="163"/>
                      <a:pt x="242" y="163"/>
                    </a:cubicBezTo>
                    <a:cubicBezTo>
                      <a:pt x="247" y="166"/>
                      <a:pt x="252" y="169"/>
                      <a:pt x="257" y="171"/>
                    </a:cubicBezTo>
                    <a:cubicBezTo>
                      <a:pt x="258" y="172"/>
                      <a:pt x="258" y="173"/>
                      <a:pt x="258" y="173"/>
                    </a:cubicBezTo>
                    <a:close/>
                    <a:moveTo>
                      <a:pt x="256" y="162"/>
                    </a:moveTo>
                    <a:cubicBezTo>
                      <a:pt x="252" y="158"/>
                      <a:pt x="248" y="157"/>
                      <a:pt x="243" y="154"/>
                    </a:cubicBezTo>
                    <a:cubicBezTo>
                      <a:pt x="240" y="152"/>
                      <a:pt x="236" y="149"/>
                      <a:pt x="232" y="147"/>
                    </a:cubicBezTo>
                    <a:cubicBezTo>
                      <a:pt x="235" y="148"/>
                      <a:pt x="239" y="150"/>
                      <a:pt x="242" y="151"/>
                    </a:cubicBezTo>
                    <a:cubicBezTo>
                      <a:pt x="246" y="153"/>
                      <a:pt x="249" y="156"/>
                      <a:pt x="253" y="158"/>
                    </a:cubicBezTo>
                    <a:cubicBezTo>
                      <a:pt x="254" y="158"/>
                      <a:pt x="254" y="158"/>
                      <a:pt x="254" y="158"/>
                    </a:cubicBezTo>
                    <a:cubicBezTo>
                      <a:pt x="254" y="158"/>
                      <a:pt x="255" y="158"/>
                      <a:pt x="255" y="158"/>
                    </a:cubicBezTo>
                    <a:cubicBezTo>
                      <a:pt x="255" y="160"/>
                      <a:pt x="255" y="161"/>
                      <a:pt x="256" y="162"/>
                    </a:cubicBezTo>
                    <a:close/>
                    <a:moveTo>
                      <a:pt x="254" y="153"/>
                    </a:moveTo>
                    <a:cubicBezTo>
                      <a:pt x="253" y="153"/>
                      <a:pt x="253" y="153"/>
                      <a:pt x="252" y="153"/>
                    </a:cubicBezTo>
                    <a:cubicBezTo>
                      <a:pt x="248" y="150"/>
                      <a:pt x="243" y="148"/>
                      <a:pt x="239" y="145"/>
                    </a:cubicBezTo>
                    <a:cubicBezTo>
                      <a:pt x="235" y="143"/>
                      <a:pt x="231" y="140"/>
                      <a:pt x="227" y="139"/>
                    </a:cubicBezTo>
                    <a:cubicBezTo>
                      <a:pt x="227" y="138"/>
                      <a:pt x="227" y="137"/>
                      <a:pt x="227" y="136"/>
                    </a:cubicBezTo>
                    <a:cubicBezTo>
                      <a:pt x="232" y="139"/>
                      <a:pt x="237" y="143"/>
                      <a:pt x="242" y="145"/>
                    </a:cubicBezTo>
                    <a:cubicBezTo>
                      <a:pt x="244" y="147"/>
                      <a:pt x="246" y="148"/>
                      <a:pt x="248" y="149"/>
                    </a:cubicBezTo>
                    <a:cubicBezTo>
                      <a:pt x="250" y="150"/>
                      <a:pt x="251" y="151"/>
                      <a:pt x="253" y="153"/>
                    </a:cubicBezTo>
                    <a:cubicBezTo>
                      <a:pt x="253" y="153"/>
                      <a:pt x="253" y="153"/>
                      <a:pt x="254" y="153"/>
                    </a:cubicBezTo>
                    <a:cubicBezTo>
                      <a:pt x="254" y="153"/>
                      <a:pt x="254" y="153"/>
                      <a:pt x="254" y="153"/>
                    </a:cubicBezTo>
                    <a:close/>
                    <a:moveTo>
                      <a:pt x="252" y="146"/>
                    </a:moveTo>
                    <a:cubicBezTo>
                      <a:pt x="251" y="145"/>
                      <a:pt x="250" y="145"/>
                      <a:pt x="249" y="144"/>
                    </a:cubicBezTo>
                    <a:cubicBezTo>
                      <a:pt x="248" y="144"/>
                      <a:pt x="247" y="143"/>
                      <a:pt x="247" y="143"/>
                    </a:cubicBezTo>
                    <a:cubicBezTo>
                      <a:pt x="244" y="141"/>
                      <a:pt x="242" y="140"/>
                      <a:pt x="240" y="138"/>
                    </a:cubicBezTo>
                    <a:cubicBezTo>
                      <a:pt x="236" y="136"/>
                      <a:pt x="231" y="134"/>
                      <a:pt x="227" y="132"/>
                    </a:cubicBezTo>
                    <a:cubicBezTo>
                      <a:pt x="227" y="131"/>
                      <a:pt x="227" y="130"/>
                      <a:pt x="227" y="129"/>
                    </a:cubicBezTo>
                    <a:cubicBezTo>
                      <a:pt x="230" y="132"/>
                      <a:pt x="233" y="134"/>
                      <a:pt x="236" y="136"/>
                    </a:cubicBezTo>
                    <a:cubicBezTo>
                      <a:pt x="241" y="138"/>
                      <a:pt x="245" y="140"/>
                      <a:pt x="249" y="143"/>
                    </a:cubicBezTo>
                    <a:cubicBezTo>
                      <a:pt x="249" y="144"/>
                      <a:pt x="251" y="145"/>
                      <a:pt x="252" y="145"/>
                    </a:cubicBezTo>
                    <a:cubicBezTo>
                      <a:pt x="252" y="145"/>
                      <a:pt x="252" y="145"/>
                      <a:pt x="252" y="146"/>
                    </a:cubicBezTo>
                    <a:cubicBezTo>
                      <a:pt x="252" y="146"/>
                      <a:pt x="252" y="146"/>
                      <a:pt x="252" y="146"/>
                    </a:cubicBezTo>
                    <a:close/>
                    <a:moveTo>
                      <a:pt x="237" y="123"/>
                    </a:moveTo>
                    <a:cubicBezTo>
                      <a:pt x="239" y="124"/>
                      <a:pt x="240" y="125"/>
                      <a:pt x="242" y="126"/>
                    </a:cubicBezTo>
                    <a:cubicBezTo>
                      <a:pt x="239" y="125"/>
                      <a:pt x="236" y="124"/>
                      <a:pt x="234" y="122"/>
                    </a:cubicBezTo>
                    <a:cubicBezTo>
                      <a:pt x="231" y="120"/>
                      <a:pt x="229" y="118"/>
                      <a:pt x="226" y="117"/>
                    </a:cubicBezTo>
                    <a:cubicBezTo>
                      <a:pt x="226" y="117"/>
                      <a:pt x="226" y="116"/>
                      <a:pt x="225" y="115"/>
                    </a:cubicBezTo>
                    <a:cubicBezTo>
                      <a:pt x="226" y="115"/>
                      <a:pt x="226" y="115"/>
                      <a:pt x="226" y="115"/>
                    </a:cubicBezTo>
                    <a:cubicBezTo>
                      <a:pt x="226" y="115"/>
                      <a:pt x="226" y="116"/>
                      <a:pt x="226" y="116"/>
                    </a:cubicBezTo>
                    <a:cubicBezTo>
                      <a:pt x="230" y="118"/>
                      <a:pt x="234" y="121"/>
                      <a:pt x="237" y="123"/>
                    </a:cubicBezTo>
                    <a:close/>
                    <a:moveTo>
                      <a:pt x="226" y="118"/>
                    </a:moveTo>
                    <a:cubicBezTo>
                      <a:pt x="230" y="121"/>
                      <a:pt x="233" y="124"/>
                      <a:pt x="237" y="126"/>
                    </a:cubicBezTo>
                    <a:cubicBezTo>
                      <a:pt x="241" y="128"/>
                      <a:pt x="244" y="130"/>
                      <a:pt x="248" y="133"/>
                    </a:cubicBezTo>
                    <a:cubicBezTo>
                      <a:pt x="248" y="134"/>
                      <a:pt x="248" y="134"/>
                      <a:pt x="249" y="134"/>
                    </a:cubicBezTo>
                    <a:cubicBezTo>
                      <a:pt x="248" y="134"/>
                      <a:pt x="248" y="134"/>
                      <a:pt x="247" y="133"/>
                    </a:cubicBezTo>
                    <a:cubicBezTo>
                      <a:pt x="246" y="133"/>
                      <a:pt x="245" y="132"/>
                      <a:pt x="244" y="132"/>
                    </a:cubicBezTo>
                    <a:cubicBezTo>
                      <a:pt x="242" y="130"/>
                      <a:pt x="240" y="129"/>
                      <a:pt x="238" y="128"/>
                    </a:cubicBezTo>
                    <a:cubicBezTo>
                      <a:pt x="234" y="126"/>
                      <a:pt x="230" y="124"/>
                      <a:pt x="226" y="122"/>
                    </a:cubicBezTo>
                    <a:cubicBezTo>
                      <a:pt x="226" y="121"/>
                      <a:pt x="226" y="119"/>
                      <a:pt x="226" y="118"/>
                    </a:cubicBezTo>
                    <a:close/>
                    <a:moveTo>
                      <a:pt x="227" y="123"/>
                    </a:moveTo>
                    <a:cubicBezTo>
                      <a:pt x="233" y="129"/>
                      <a:pt x="242" y="132"/>
                      <a:pt x="249" y="138"/>
                    </a:cubicBezTo>
                    <a:cubicBezTo>
                      <a:pt x="252" y="141"/>
                      <a:pt x="247" y="138"/>
                      <a:pt x="246" y="137"/>
                    </a:cubicBezTo>
                    <a:cubicBezTo>
                      <a:pt x="243" y="136"/>
                      <a:pt x="241" y="135"/>
                      <a:pt x="238" y="134"/>
                    </a:cubicBezTo>
                    <a:cubicBezTo>
                      <a:pt x="234" y="131"/>
                      <a:pt x="231" y="128"/>
                      <a:pt x="227" y="126"/>
                    </a:cubicBezTo>
                    <a:cubicBezTo>
                      <a:pt x="227" y="125"/>
                      <a:pt x="227" y="124"/>
                      <a:pt x="227" y="123"/>
                    </a:cubicBezTo>
                    <a:close/>
                    <a:moveTo>
                      <a:pt x="229" y="128"/>
                    </a:moveTo>
                    <a:cubicBezTo>
                      <a:pt x="228" y="128"/>
                      <a:pt x="227" y="128"/>
                      <a:pt x="227" y="128"/>
                    </a:cubicBez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7" y="127"/>
                      <a:pt x="228" y="128"/>
                      <a:pt x="229" y="128"/>
                    </a:cubicBezTo>
                    <a:close/>
                    <a:moveTo>
                      <a:pt x="227" y="133"/>
                    </a:moveTo>
                    <a:cubicBezTo>
                      <a:pt x="230" y="136"/>
                      <a:pt x="234" y="137"/>
                      <a:pt x="237" y="139"/>
                    </a:cubicBezTo>
                    <a:cubicBezTo>
                      <a:pt x="242" y="142"/>
                      <a:pt x="246" y="145"/>
                      <a:pt x="251" y="148"/>
                    </a:cubicBezTo>
                    <a:cubicBezTo>
                      <a:pt x="254" y="150"/>
                      <a:pt x="250" y="147"/>
                      <a:pt x="249" y="147"/>
                    </a:cubicBezTo>
                    <a:cubicBezTo>
                      <a:pt x="248" y="147"/>
                      <a:pt x="247" y="146"/>
                      <a:pt x="247" y="146"/>
                    </a:cubicBezTo>
                    <a:cubicBezTo>
                      <a:pt x="244" y="144"/>
                      <a:pt x="242" y="143"/>
                      <a:pt x="240" y="142"/>
                    </a:cubicBezTo>
                    <a:cubicBezTo>
                      <a:pt x="235" y="139"/>
                      <a:pt x="231" y="137"/>
                      <a:pt x="227" y="135"/>
                    </a:cubicBezTo>
                    <a:cubicBezTo>
                      <a:pt x="227" y="135"/>
                      <a:pt x="227" y="134"/>
                      <a:pt x="227" y="133"/>
                    </a:cubicBezTo>
                    <a:close/>
                    <a:moveTo>
                      <a:pt x="227" y="140"/>
                    </a:moveTo>
                    <a:cubicBezTo>
                      <a:pt x="233" y="146"/>
                      <a:pt x="242" y="150"/>
                      <a:pt x="249" y="154"/>
                    </a:cubicBezTo>
                    <a:cubicBezTo>
                      <a:pt x="249" y="154"/>
                      <a:pt x="249" y="154"/>
                      <a:pt x="249" y="155"/>
                    </a:cubicBezTo>
                    <a:cubicBezTo>
                      <a:pt x="248" y="154"/>
                      <a:pt x="248" y="154"/>
                      <a:pt x="247" y="153"/>
                    </a:cubicBezTo>
                    <a:cubicBezTo>
                      <a:pt x="242" y="151"/>
                      <a:pt x="237" y="148"/>
                      <a:pt x="232" y="146"/>
                    </a:cubicBezTo>
                    <a:cubicBezTo>
                      <a:pt x="231" y="145"/>
                      <a:pt x="229" y="145"/>
                      <a:pt x="228" y="144"/>
                    </a:cubicBezTo>
                    <a:cubicBezTo>
                      <a:pt x="228" y="144"/>
                      <a:pt x="228" y="144"/>
                      <a:pt x="228" y="144"/>
                    </a:cubicBezTo>
                    <a:cubicBezTo>
                      <a:pt x="227" y="144"/>
                      <a:pt x="227" y="144"/>
                      <a:pt x="227" y="143"/>
                    </a:cubicBezTo>
                    <a:cubicBezTo>
                      <a:pt x="227" y="142"/>
                      <a:pt x="227" y="141"/>
                      <a:pt x="227" y="140"/>
                    </a:cubicBezTo>
                    <a:close/>
                    <a:moveTo>
                      <a:pt x="254" y="162"/>
                    </a:moveTo>
                    <a:cubicBezTo>
                      <a:pt x="253" y="161"/>
                      <a:pt x="252" y="160"/>
                      <a:pt x="251" y="160"/>
                    </a:cubicBezTo>
                    <a:cubicBezTo>
                      <a:pt x="248" y="158"/>
                      <a:pt x="246" y="157"/>
                      <a:pt x="243" y="155"/>
                    </a:cubicBezTo>
                    <a:cubicBezTo>
                      <a:pt x="237" y="152"/>
                      <a:pt x="232" y="149"/>
                      <a:pt x="227" y="146"/>
                    </a:cubicBezTo>
                    <a:cubicBezTo>
                      <a:pt x="227" y="146"/>
                      <a:pt x="227" y="145"/>
                      <a:pt x="227" y="144"/>
                    </a:cubicBezTo>
                    <a:cubicBezTo>
                      <a:pt x="227" y="144"/>
                      <a:pt x="227" y="144"/>
                      <a:pt x="227" y="145"/>
                    </a:cubicBezTo>
                    <a:cubicBezTo>
                      <a:pt x="227" y="145"/>
                      <a:pt x="227" y="145"/>
                      <a:pt x="227" y="145"/>
                    </a:cubicBezTo>
                    <a:cubicBezTo>
                      <a:pt x="229" y="146"/>
                      <a:pt x="230" y="147"/>
                      <a:pt x="232" y="147"/>
                    </a:cubicBezTo>
                    <a:cubicBezTo>
                      <a:pt x="234" y="149"/>
                      <a:pt x="237" y="151"/>
                      <a:pt x="239" y="152"/>
                    </a:cubicBezTo>
                    <a:cubicBezTo>
                      <a:pt x="243" y="155"/>
                      <a:pt x="248" y="157"/>
                      <a:pt x="252" y="159"/>
                    </a:cubicBezTo>
                    <a:cubicBezTo>
                      <a:pt x="250" y="159"/>
                      <a:pt x="256" y="163"/>
                      <a:pt x="254" y="162"/>
                    </a:cubicBezTo>
                    <a:close/>
                    <a:moveTo>
                      <a:pt x="227" y="147"/>
                    </a:moveTo>
                    <a:cubicBezTo>
                      <a:pt x="232" y="152"/>
                      <a:pt x="240" y="156"/>
                      <a:pt x="246" y="160"/>
                    </a:cubicBezTo>
                    <a:cubicBezTo>
                      <a:pt x="249" y="161"/>
                      <a:pt x="251" y="163"/>
                      <a:pt x="253" y="164"/>
                    </a:cubicBezTo>
                    <a:cubicBezTo>
                      <a:pt x="254" y="165"/>
                      <a:pt x="259" y="168"/>
                      <a:pt x="255" y="166"/>
                    </a:cubicBezTo>
                    <a:cubicBezTo>
                      <a:pt x="251" y="164"/>
                      <a:pt x="247" y="161"/>
                      <a:pt x="243" y="159"/>
                    </a:cubicBezTo>
                    <a:cubicBezTo>
                      <a:pt x="240" y="157"/>
                      <a:pt x="236" y="155"/>
                      <a:pt x="233" y="153"/>
                    </a:cubicBezTo>
                    <a:cubicBezTo>
                      <a:pt x="231" y="151"/>
                      <a:pt x="229" y="150"/>
                      <a:pt x="227" y="149"/>
                    </a:cubicBezTo>
                    <a:cubicBezTo>
                      <a:pt x="227" y="148"/>
                      <a:pt x="227" y="148"/>
                      <a:pt x="227" y="147"/>
                    </a:cubicBezTo>
                    <a:close/>
                    <a:moveTo>
                      <a:pt x="246" y="163"/>
                    </a:moveTo>
                    <a:cubicBezTo>
                      <a:pt x="250" y="165"/>
                      <a:pt x="254" y="167"/>
                      <a:pt x="257" y="170"/>
                    </a:cubicBezTo>
                    <a:cubicBezTo>
                      <a:pt x="256" y="169"/>
                      <a:pt x="252" y="168"/>
                      <a:pt x="250" y="167"/>
                    </a:cubicBezTo>
                    <a:cubicBezTo>
                      <a:pt x="248" y="166"/>
                      <a:pt x="246" y="165"/>
                      <a:pt x="245" y="163"/>
                    </a:cubicBezTo>
                    <a:cubicBezTo>
                      <a:pt x="242" y="161"/>
                      <a:pt x="238" y="159"/>
                      <a:pt x="235" y="157"/>
                    </a:cubicBezTo>
                    <a:cubicBezTo>
                      <a:pt x="232" y="155"/>
                      <a:pt x="229" y="153"/>
                      <a:pt x="226" y="151"/>
                    </a:cubicBezTo>
                    <a:cubicBezTo>
                      <a:pt x="226" y="151"/>
                      <a:pt x="226" y="150"/>
                      <a:pt x="226" y="150"/>
                    </a:cubicBezTo>
                    <a:cubicBezTo>
                      <a:pt x="228" y="151"/>
                      <a:pt x="230" y="152"/>
                      <a:pt x="232" y="153"/>
                    </a:cubicBezTo>
                    <a:cubicBezTo>
                      <a:pt x="233" y="154"/>
                      <a:pt x="233" y="154"/>
                      <a:pt x="234" y="154"/>
                    </a:cubicBezTo>
                    <a:cubicBezTo>
                      <a:pt x="238" y="157"/>
                      <a:pt x="242" y="160"/>
                      <a:pt x="246" y="163"/>
                    </a:cubicBezTo>
                    <a:close/>
                    <a:moveTo>
                      <a:pt x="224" y="110"/>
                    </a:moveTo>
                    <a:cubicBezTo>
                      <a:pt x="231" y="114"/>
                      <a:pt x="238" y="118"/>
                      <a:pt x="243" y="122"/>
                    </a:cubicBezTo>
                    <a:cubicBezTo>
                      <a:pt x="244" y="123"/>
                      <a:pt x="245" y="124"/>
                      <a:pt x="246" y="124"/>
                    </a:cubicBezTo>
                    <a:cubicBezTo>
                      <a:pt x="245" y="124"/>
                      <a:pt x="244" y="123"/>
                      <a:pt x="243" y="123"/>
                    </a:cubicBezTo>
                    <a:cubicBezTo>
                      <a:pt x="241" y="122"/>
                      <a:pt x="239" y="121"/>
                      <a:pt x="237" y="120"/>
                    </a:cubicBezTo>
                    <a:cubicBezTo>
                      <a:pt x="233" y="118"/>
                      <a:pt x="229" y="116"/>
                      <a:pt x="225" y="114"/>
                    </a:cubicBezTo>
                    <a:cubicBezTo>
                      <a:pt x="225" y="113"/>
                      <a:pt x="225" y="113"/>
                      <a:pt x="225" y="112"/>
                    </a:cubicBezTo>
                    <a:cubicBezTo>
                      <a:pt x="225" y="112"/>
                      <a:pt x="225" y="111"/>
                      <a:pt x="224" y="110"/>
                    </a:cubicBezTo>
                    <a:close/>
                    <a:moveTo>
                      <a:pt x="224" y="106"/>
                    </a:moveTo>
                    <a:cubicBezTo>
                      <a:pt x="228" y="109"/>
                      <a:pt x="231" y="111"/>
                      <a:pt x="235" y="114"/>
                    </a:cubicBezTo>
                    <a:cubicBezTo>
                      <a:pt x="238" y="115"/>
                      <a:pt x="241" y="117"/>
                      <a:pt x="244" y="119"/>
                    </a:cubicBezTo>
                    <a:cubicBezTo>
                      <a:pt x="244" y="119"/>
                      <a:pt x="244" y="119"/>
                      <a:pt x="244" y="119"/>
                    </a:cubicBezTo>
                    <a:cubicBezTo>
                      <a:pt x="242" y="117"/>
                      <a:pt x="239" y="116"/>
                      <a:pt x="236" y="115"/>
                    </a:cubicBezTo>
                    <a:cubicBezTo>
                      <a:pt x="232" y="113"/>
                      <a:pt x="228" y="111"/>
                      <a:pt x="224" y="109"/>
                    </a:cubicBezTo>
                    <a:cubicBezTo>
                      <a:pt x="224" y="108"/>
                      <a:pt x="224" y="107"/>
                      <a:pt x="224" y="106"/>
                    </a:cubicBezTo>
                    <a:close/>
                    <a:moveTo>
                      <a:pt x="244" y="118"/>
                    </a:moveTo>
                    <a:cubicBezTo>
                      <a:pt x="242" y="117"/>
                      <a:pt x="240" y="116"/>
                      <a:pt x="239" y="115"/>
                    </a:cubicBezTo>
                    <a:cubicBezTo>
                      <a:pt x="235" y="113"/>
                      <a:pt x="231" y="110"/>
                      <a:pt x="227" y="108"/>
                    </a:cubicBezTo>
                    <a:cubicBezTo>
                      <a:pt x="228" y="108"/>
                      <a:pt x="228" y="108"/>
                      <a:pt x="228" y="108"/>
                    </a:cubicBezTo>
                    <a:cubicBezTo>
                      <a:pt x="230" y="109"/>
                      <a:pt x="232" y="110"/>
                      <a:pt x="234" y="111"/>
                    </a:cubicBezTo>
                    <a:cubicBezTo>
                      <a:pt x="237" y="112"/>
                      <a:pt x="240" y="114"/>
                      <a:pt x="243" y="115"/>
                    </a:cubicBezTo>
                    <a:cubicBezTo>
                      <a:pt x="243" y="116"/>
                      <a:pt x="244" y="117"/>
                      <a:pt x="244" y="118"/>
                    </a:cubicBezTo>
                    <a:close/>
                    <a:moveTo>
                      <a:pt x="222" y="102"/>
                    </a:moveTo>
                    <a:cubicBezTo>
                      <a:pt x="228" y="107"/>
                      <a:pt x="235" y="109"/>
                      <a:pt x="241" y="113"/>
                    </a:cubicBezTo>
                    <a:cubicBezTo>
                      <a:pt x="241" y="113"/>
                      <a:pt x="242" y="114"/>
                      <a:pt x="243" y="114"/>
                    </a:cubicBezTo>
                    <a:cubicBezTo>
                      <a:pt x="243" y="114"/>
                      <a:pt x="243" y="114"/>
                      <a:pt x="243" y="115"/>
                    </a:cubicBezTo>
                    <a:cubicBezTo>
                      <a:pt x="243" y="114"/>
                      <a:pt x="242" y="114"/>
                      <a:pt x="242" y="114"/>
                    </a:cubicBezTo>
                    <a:cubicBezTo>
                      <a:pt x="241" y="114"/>
                      <a:pt x="239" y="113"/>
                      <a:pt x="238" y="112"/>
                    </a:cubicBezTo>
                    <a:cubicBezTo>
                      <a:pt x="236" y="111"/>
                      <a:pt x="234" y="110"/>
                      <a:pt x="233" y="109"/>
                    </a:cubicBezTo>
                    <a:cubicBezTo>
                      <a:pt x="230" y="108"/>
                      <a:pt x="226" y="107"/>
                      <a:pt x="223" y="105"/>
                    </a:cubicBezTo>
                    <a:cubicBezTo>
                      <a:pt x="223" y="104"/>
                      <a:pt x="223" y="103"/>
                      <a:pt x="222" y="102"/>
                    </a:cubicBezTo>
                    <a:close/>
                    <a:moveTo>
                      <a:pt x="221" y="97"/>
                    </a:moveTo>
                    <a:cubicBezTo>
                      <a:pt x="225" y="101"/>
                      <a:pt x="231" y="104"/>
                      <a:pt x="236" y="106"/>
                    </a:cubicBezTo>
                    <a:cubicBezTo>
                      <a:pt x="236" y="106"/>
                      <a:pt x="243" y="110"/>
                      <a:pt x="239" y="108"/>
                    </a:cubicBezTo>
                    <a:cubicBezTo>
                      <a:pt x="236" y="107"/>
                      <a:pt x="234" y="106"/>
                      <a:pt x="231" y="105"/>
                    </a:cubicBezTo>
                    <a:cubicBezTo>
                      <a:pt x="228" y="104"/>
                      <a:pt x="225" y="102"/>
                      <a:pt x="222" y="101"/>
                    </a:cubicBezTo>
                    <a:cubicBezTo>
                      <a:pt x="221" y="100"/>
                      <a:pt x="221" y="99"/>
                      <a:pt x="221" y="97"/>
                    </a:cubicBezTo>
                    <a:close/>
                    <a:moveTo>
                      <a:pt x="219" y="93"/>
                    </a:moveTo>
                    <a:cubicBezTo>
                      <a:pt x="224" y="98"/>
                      <a:pt x="231" y="100"/>
                      <a:pt x="237" y="103"/>
                    </a:cubicBezTo>
                    <a:cubicBezTo>
                      <a:pt x="237" y="104"/>
                      <a:pt x="238" y="104"/>
                      <a:pt x="239" y="104"/>
                    </a:cubicBezTo>
                    <a:cubicBezTo>
                      <a:pt x="238" y="104"/>
                      <a:pt x="237" y="104"/>
                      <a:pt x="236" y="103"/>
                    </a:cubicBezTo>
                    <a:cubicBezTo>
                      <a:pt x="234" y="102"/>
                      <a:pt x="232" y="101"/>
                      <a:pt x="230" y="100"/>
                    </a:cubicBezTo>
                    <a:cubicBezTo>
                      <a:pt x="227" y="98"/>
                      <a:pt x="223" y="97"/>
                      <a:pt x="220" y="95"/>
                    </a:cubicBezTo>
                    <a:cubicBezTo>
                      <a:pt x="220" y="95"/>
                      <a:pt x="219" y="94"/>
                      <a:pt x="219" y="93"/>
                    </a:cubicBezTo>
                    <a:close/>
                    <a:moveTo>
                      <a:pt x="217" y="89"/>
                    </a:moveTo>
                    <a:cubicBezTo>
                      <a:pt x="223" y="94"/>
                      <a:pt x="230" y="95"/>
                      <a:pt x="237" y="100"/>
                    </a:cubicBezTo>
                    <a:cubicBezTo>
                      <a:pt x="242" y="103"/>
                      <a:pt x="234" y="99"/>
                      <a:pt x="233" y="98"/>
                    </a:cubicBezTo>
                    <a:cubicBezTo>
                      <a:pt x="231" y="97"/>
                      <a:pt x="229" y="96"/>
                      <a:pt x="227" y="96"/>
                    </a:cubicBezTo>
                    <a:cubicBezTo>
                      <a:pt x="224" y="94"/>
                      <a:pt x="221" y="93"/>
                      <a:pt x="218" y="91"/>
                    </a:cubicBezTo>
                    <a:cubicBezTo>
                      <a:pt x="218" y="90"/>
                      <a:pt x="217" y="89"/>
                      <a:pt x="217" y="89"/>
                    </a:cubicBezTo>
                    <a:close/>
                    <a:moveTo>
                      <a:pt x="238" y="100"/>
                    </a:moveTo>
                    <a:cubicBezTo>
                      <a:pt x="233" y="95"/>
                      <a:pt x="225" y="94"/>
                      <a:pt x="219" y="90"/>
                    </a:cubicBezTo>
                    <a:cubicBezTo>
                      <a:pt x="214" y="86"/>
                      <a:pt x="220" y="90"/>
                      <a:pt x="221" y="90"/>
                    </a:cubicBezTo>
                    <a:cubicBezTo>
                      <a:pt x="223" y="91"/>
                      <a:pt x="225" y="92"/>
                      <a:pt x="227" y="93"/>
                    </a:cubicBezTo>
                    <a:cubicBezTo>
                      <a:pt x="230" y="95"/>
                      <a:pt x="234" y="97"/>
                      <a:pt x="238" y="98"/>
                    </a:cubicBezTo>
                    <a:cubicBezTo>
                      <a:pt x="238" y="99"/>
                      <a:pt x="238" y="99"/>
                      <a:pt x="238" y="100"/>
                    </a:cubicBezTo>
                    <a:close/>
                    <a:moveTo>
                      <a:pt x="214" y="84"/>
                    </a:moveTo>
                    <a:cubicBezTo>
                      <a:pt x="221" y="88"/>
                      <a:pt x="229" y="91"/>
                      <a:pt x="236" y="96"/>
                    </a:cubicBezTo>
                    <a:cubicBezTo>
                      <a:pt x="239" y="99"/>
                      <a:pt x="235" y="96"/>
                      <a:pt x="234" y="96"/>
                    </a:cubicBezTo>
                    <a:cubicBezTo>
                      <a:pt x="232" y="95"/>
                      <a:pt x="230" y="94"/>
                      <a:pt x="227" y="93"/>
                    </a:cubicBezTo>
                    <a:cubicBezTo>
                      <a:pt x="224" y="91"/>
                      <a:pt x="220" y="89"/>
                      <a:pt x="216" y="87"/>
                    </a:cubicBezTo>
                    <a:cubicBezTo>
                      <a:pt x="216" y="87"/>
                      <a:pt x="216" y="87"/>
                      <a:pt x="216" y="87"/>
                    </a:cubicBezTo>
                    <a:cubicBezTo>
                      <a:pt x="215" y="86"/>
                      <a:pt x="215" y="85"/>
                      <a:pt x="214" y="84"/>
                    </a:cubicBezTo>
                    <a:close/>
                    <a:moveTo>
                      <a:pt x="211" y="79"/>
                    </a:moveTo>
                    <a:cubicBezTo>
                      <a:pt x="219" y="84"/>
                      <a:pt x="228" y="88"/>
                      <a:pt x="236" y="93"/>
                    </a:cubicBezTo>
                    <a:cubicBezTo>
                      <a:pt x="236" y="93"/>
                      <a:pt x="236" y="93"/>
                      <a:pt x="236" y="93"/>
                    </a:cubicBezTo>
                    <a:cubicBezTo>
                      <a:pt x="233" y="91"/>
                      <a:pt x="227" y="88"/>
                      <a:pt x="223" y="86"/>
                    </a:cubicBezTo>
                    <a:cubicBezTo>
                      <a:pt x="219" y="85"/>
                      <a:pt x="216" y="83"/>
                      <a:pt x="213" y="82"/>
                    </a:cubicBezTo>
                    <a:cubicBezTo>
                      <a:pt x="212" y="81"/>
                      <a:pt x="212" y="80"/>
                      <a:pt x="211" y="79"/>
                    </a:cubicBezTo>
                    <a:close/>
                    <a:moveTo>
                      <a:pt x="206" y="72"/>
                    </a:moveTo>
                    <a:cubicBezTo>
                      <a:pt x="213" y="77"/>
                      <a:pt x="222" y="81"/>
                      <a:pt x="230" y="84"/>
                    </a:cubicBezTo>
                    <a:cubicBezTo>
                      <a:pt x="230" y="84"/>
                      <a:pt x="232" y="85"/>
                      <a:pt x="233" y="86"/>
                    </a:cubicBezTo>
                    <a:cubicBezTo>
                      <a:pt x="233" y="86"/>
                      <a:pt x="233" y="86"/>
                      <a:pt x="233" y="86"/>
                    </a:cubicBezTo>
                    <a:cubicBezTo>
                      <a:pt x="233" y="86"/>
                      <a:pt x="232" y="86"/>
                      <a:pt x="232" y="86"/>
                    </a:cubicBezTo>
                    <a:cubicBezTo>
                      <a:pt x="231" y="85"/>
                      <a:pt x="230" y="85"/>
                      <a:pt x="229" y="84"/>
                    </a:cubicBezTo>
                    <a:cubicBezTo>
                      <a:pt x="226" y="83"/>
                      <a:pt x="223" y="82"/>
                      <a:pt x="221" y="81"/>
                    </a:cubicBezTo>
                    <a:cubicBezTo>
                      <a:pt x="217" y="79"/>
                      <a:pt x="213" y="77"/>
                      <a:pt x="209" y="76"/>
                    </a:cubicBezTo>
                    <a:cubicBezTo>
                      <a:pt x="208" y="75"/>
                      <a:pt x="207" y="73"/>
                      <a:pt x="206" y="72"/>
                    </a:cubicBezTo>
                    <a:close/>
                    <a:moveTo>
                      <a:pt x="221" y="80"/>
                    </a:moveTo>
                    <a:cubicBezTo>
                      <a:pt x="220" y="79"/>
                      <a:pt x="218" y="78"/>
                      <a:pt x="216" y="77"/>
                    </a:cubicBezTo>
                    <a:cubicBezTo>
                      <a:pt x="216" y="77"/>
                      <a:pt x="217" y="78"/>
                      <a:pt x="218" y="78"/>
                    </a:cubicBezTo>
                    <a:cubicBezTo>
                      <a:pt x="220" y="79"/>
                      <a:pt x="223" y="81"/>
                      <a:pt x="226" y="82"/>
                    </a:cubicBezTo>
                    <a:cubicBezTo>
                      <a:pt x="224" y="81"/>
                      <a:pt x="223" y="81"/>
                      <a:pt x="221" y="80"/>
                    </a:cubicBezTo>
                    <a:close/>
                    <a:moveTo>
                      <a:pt x="236" y="92"/>
                    </a:moveTo>
                    <a:cubicBezTo>
                      <a:pt x="227" y="87"/>
                      <a:pt x="218" y="82"/>
                      <a:pt x="210" y="77"/>
                    </a:cubicBezTo>
                    <a:cubicBezTo>
                      <a:pt x="210" y="77"/>
                      <a:pt x="210" y="77"/>
                      <a:pt x="210" y="77"/>
                    </a:cubicBezTo>
                    <a:cubicBezTo>
                      <a:pt x="213" y="79"/>
                      <a:pt x="219" y="81"/>
                      <a:pt x="223" y="83"/>
                    </a:cubicBezTo>
                    <a:cubicBezTo>
                      <a:pt x="226" y="84"/>
                      <a:pt x="230" y="86"/>
                      <a:pt x="233" y="87"/>
                    </a:cubicBezTo>
                    <a:cubicBezTo>
                      <a:pt x="234" y="88"/>
                      <a:pt x="235" y="90"/>
                      <a:pt x="236" y="92"/>
                    </a:cubicBezTo>
                    <a:close/>
                    <a:moveTo>
                      <a:pt x="237" y="96"/>
                    </a:moveTo>
                    <a:cubicBezTo>
                      <a:pt x="229" y="91"/>
                      <a:pt x="221" y="88"/>
                      <a:pt x="213" y="83"/>
                    </a:cubicBezTo>
                    <a:cubicBezTo>
                      <a:pt x="213" y="83"/>
                      <a:pt x="213" y="83"/>
                      <a:pt x="213" y="83"/>
                    </a:cubicBezTo>
                    <a:cubicBezTo>
                      <a:pt x="216" y="84"/>
                      <a:pt x="222" y="87"/>
                      <a:pt x="225" y="88"/>
                    </a:cubicBezTo>
                    <a:cubicBezTo>
                      <a:pt x="229" y="90"/>
                      <a:pt x="233" y="92"/>
                      <a:pt x="236" y="93"/>
                    </a:cubicBezTo>
                    <a:cubicBezTo>
                      <a:pt x="236" y="94"/>
                      <a:pt x="237" y="95"/>
                      <a:pt x="237" y="96"/>
                    </a:cubicBezTo>
                    <a:close/>
                    <a:moveTo>
                      <a:pt x="240" y="104"/>
                    </a:moveTo>
                    <a:cubicBezTo>
                      <a:pt x="236" y="102"/>
                      <a:pt x="232" y="100"/>
                      <a:pt x="228" y="98"/>
                    </a:cubicBezTo>
                    <a:cubicBezTo>
                      <a:pt x="225" y="96"/>
                      <a:pt x="221" y="95"/>
                      <a:pt x="218" y="92"/>
                    </a:cubicBezTo>
                    <a:cubicBezTo>
                      <a:pt x="218" y="92"/>
                      <a:pt x="218" y="92"/>
                      <a:pt x="218" y="92"/>
                    </a:cubicBezTo>
                    <a:cubicBezTo>
                      <a:pt x="221" y="94"/>
                      <a:pt x="225" y="95"/>
                      <a:pt x="228" y="97"/>
                    </a:cubicBezTo>
                    <a:cubicBezTo>
                      <a:pt x="232" y="99"/>
                      <a:pt x="235" y="101"/>
                      <a:pt x="239" y="102"/>
                    </a:cubicBezTo>
                    <a:cubicBezTo>
                      <a:pt x="239" y="103"/>
                      <a:pt x="239" y="103"/>
                      <a:pt x="240" y="104"/>
                    </a:cubicBezTo>
                    <a:close/>
                    <a:moveTo>
                      <a:pt x="241" y="107"/>
                    </a:moveTo>
                    <a:cubicBezTo>
                      <a:pt x="234" y="104"/>
                      <a:pt x="227" y="102"/>
                      <a:pt x="221" y="97"/>
                    </a:cubicBezTo>
                    <a:cubicBezTo>
                      <a:pt x="219" y="95"/>
                      <a:pt x="224" y="98"/>
                      <a:pt x="225" y="99"/>
                    </a:cubicBezTo>
                    <a:cubicBezTo>
                      <a:pt x="227" y="99"/>
                      <a:pt x="229" y="100"/>
                      <a:pt x="231" y="101"/>
                    </a:cubicBezTo>
                    <a:cubicBezTo>
                      <a:pt x="234" y="103"/>
                      <a:pt x="237" y="104"/>
                      <a:pt x="240" y="106"/>
                    </a:cubicBezTo>
                    <a:cubicBezTo>
                      <a:pt x="240" y="106"/>
                      <a:pt x="240" y="107"/>
                      <a:pt x="241" y="107"/>
                    </a:cubicBezTo>
                    <a:close/>
                    <a:moveTo>
                      <a:pt x="242" y="113"/>
                    </a:moveTo>
                    <a:cubicBezTo>
                      <a:pt x="240" y="111"/>
                      <a:pt x="237" y="109"/>
                      <a:pt x="234" y="108"/>
                    </a:cubicBezTo>
                    <a:cubicBezTo>
                      <a:pt x="231" y="106"/>
                      <a:pt x="226" y="105"/>
                      <a:pt x="223" y="102"/>
                    </a:cubicBezTo>
                    <a:cubicBezTo>
                      <a:pt x="221" y="100"/>
                      <a:pt x="225" y="103"/>
                      <a:pt x="225" y="103"/>
                    </a:cubicBezTo>
                    <a:cubicBezTo>
                      <a:pt x="226" y="104"/>
                      <a:pt x="226" y="104"/>
                      <a:pt x="227" y="104"/>
                    </a:cubicBezTo>
                    <a:cubicBezTo>
                      <a:pt x="229" y="105"/>
                      <a:pt x="232" y="106"/>
                      <a:pt x="234" y="107"/>
                    </a:cubicBezTo>
                    <a:cubicBezTo>
                      <a:pt x="236" y="108"/>
                      <a:pt x="239" y="109"/>
                      <a:pt x="241" y="109"/>
                    </a:cubicBezTo>
                    <a:cubicBezTo>
                      <a:pt x="242" y="111"/>
                      <a:pt x="242" y="112"/>
                      <a:pt x="242" y="113"/>
                    </a:cubicBezTo>
                    <a:close/>
                    <a:moveTo>
                      <a:pt x="245" y="123"/>
                    </a:moveTo>
                    <a:cubicBezTo>
                      <a:pt x="241" y="120"/>
                      <a:pt x="236" y="117"/>
                      <a:pt x="232" y="114"/>
                    </a:cubicBezTo>
                    <a:cubicBezTo>
                      <a:pt x="232" y="114"/>
                      <a:pt x="233" y="114"/>
                      <a:pt x="233" y="115"/>
                    </a:cubicBezTo>
                    <a:cubicBezTo>
                      <a:pt x="237" y="116"/>
                      <a:pt x="241" y="118"/>
                      <a:pt x="245" y="120"/>
                    </a:cubicBezTo>
                    <a:cubicBezTo>
                      <a:pt x="245" y="121"/>
                      <a:pt x="245" y="122"/>
                      <a:pt x="245" y="123"/>
                    </a:cubicBezTo>
                    <a:close/>
                    <a:moveTo>
                      <a:pt x="247" y="129"/>
                    </a:moveTo>
                    <a:cubicBezTo>
                      <a:pt x="244" y="127"/>
                      <a:pt x="241" y="125"/>
                      <a:pt x="238" y="123"/>
                    </a:cubicBezTo>
                    <a:cubicBezTo>
                      <a:pt x="235" y="121"/>
                      <a:pt x="232" y="119"/>
                      <a:pt x="229" y="117"/>
                    </a:cubicBezTo>
                    <a:cubicBezTo>
                      <a:pt x="230" y="117"/>
                      <a:pt x="230" y="117"/>
                      <a:pt x="231" y="117"/>
                    </a:cubicBezTo>
                    <a:cubicBezTo>
                      <a:pt x="233" y="118"/>
                      <a:pt x="235" y="119"/>
                      <a:pt x="237" y="120"/>
                    </a:cubicBezTo>
                    <a:cubicBezTo>
                      <a:pt x="240" y="122"/>
                      <a:pt x="243" y="124"/>
                      <a:pt x="246" y="125"/>
                    </a:cubicBezTo>
                    <a:cubicBezTo>
                      <a:pt x="246" y="126"/>
                      <a:pt x="247" y="128"/>
                      <a:pt x="247" y="129"/>
                    </a:cubicBezTo>
                    <a:close/>
                    <a:moveTo>
                      <a:pt x="248" y="133"/>
                    </a:moveTo>
                    <a:cubicBezTo>
                      <a:pt x="246" y="131"/>
                      <a:pt x="245" y="129"/>
                      <a:pt x="242" y="128"/>
                    </a:cubicBezTo>
                    <a:cubicBezTo>
                      <a:pt x="237" y="126"/>
                      <a:pt x="233" y="123"/>
                      <a:pt x="230" y="120"/>
                    </a:cubicBezTo>
                    <a:cubicBezTo>
                      <a:pt x="229" y="120"/>
                      <a:pt x="225" y="117"/>
                      <a:pt x="228" y="119"/>
                    </a:cubicBezTo>
                    <a:cubicBezTo>
                      <a:pt x="229" y="119"/>
                      <a:pt x="229" y="120"/>
                      <a:pt x="230" y="120"/>
                    </a:cubicBezTo>
                    <a:cubicBezTo>
                      <a:pt x="232" y="121"/>
                      <a:pt x="233" y="122"/>
                      <a:pt x="235" y="123"/>
                    </a:cubicBezTo>
                    <a:cubicBezTo>
                      <a:pt x="239" y="126"/>
                      <a:pt x="243" y="128"/>
                      <a:pt x="247" y="130"/>
                    </a:cubicBezTo>
                    <a:cubicBezTo>
                      <a:pt x="248" y="131"/>
                      <a:pt x="248" y="132"/>
                      <a:pt x="248" y="133"/>
                    </a:cubicBezTo>
                    <a:close/>
                    <a:moveTo>
                      <a:pt x="250" y="139"/>
                    </a:moveTo>
                    <a:cubicBezTo>
                      <a:pt x="244" y="133"/>
                      <a:pt x="236" y="130"/>
                      <a:pt x="229" y="125"/>
                    </a:cubicBezTo>
                    <a:cubicBezTo>
                      <a:pt x="230" y="125"/>
                      <a:pt x="227" y="123"/>
                      <a:pt x="226" y="123"/>
                    </a:cubicBezTo>
                    <a:cubicBezTo>
                      <a:pt x="226" y="123"/>
                      <a:pt x="226" y="123"/>
                      <a:pt x="226" y="123"/>
                    </a:cubicBezTo>
                    <a:cubicBezTo>
                      <a:pt x="226" y="123"/>
                      <a:pt x="226" y="123"/>
                      <a:pt x="226" y="123"/>
                    </a:cubicBezTo>
                    <a:cubicBezTo>
                      <a:pt x="228" y="123"/>
                      <a:pt x="229" y="124"/>
                      <a:pt x="230" y="124"/>
                    </a:cubicBezTo>
                    <a:cubicBezTo>
                      <a:pt x="232" y="125"/>
                      <a:pt x="234" y="127"/>
                      <a:pt x="236" y="128"/>
                    </a:cubicBezTo>
                    <a:cubicBezTo>
                      <a:pt x="240" y="130"/>
                      <a:pt x="244" y="133"/>
                      <a:pt x="249" y="135"/>
                    </a:cubicBezTo>
                    <a:cubicBezTo>
                      <a:pt x="249" y="136"/>
                      <a:pt x="249" y="137"/>
                      <a:pt x="250" y="139"/>
                    </a:cubicBezTo>
                    <a:close/>
                    <a:moveTo>
                      <a:pt x="250" y="141"/>
                    </a:moveTo>
                    <a:cubicBezTo>
                      <a:pt x="250" y="141"/>
                      <a:pt x="250" y="141"/>
                      <a:pt x="250" y="140"/>
                    </a:cubicBezTo>
                    <a:cubicBezTo>
                      <a:pt x="250" y="140"/>
                      <a:pt x="250" y="140"/>
                      <a:pt x="250" y="141"/>
                    </a:cubicBezTo>
                    <a:cubicBezTo>
                      <a:pt x="250" y="141"/>
                      <a:pt x="250" y="141"/>
                      <a:pt x="250" y="141"/>
                    </a:cubicBezTo>
                    <a:close/>
                    <a:moveTo>
                      <a:pt x="251" y="144"/>
                    </a:moveTo>
                    <a:cubicBezTo>
                      <a:pt x="248" y="142"/>
                      <a:pt x="244" y="139"/>
                      <a:pt x="241" y="137"/>
                    </a:cubicBezTo>
                    <a:cubicBezTo>
                      <a:pt x="236" y="135"/>
                      <a:pt x="231" y="133"/>
                      <a:pt x="227" y="129"/>
                    </a:cubicBezTo>
                    <a:cubicBezTo>
                      <a:pt x="227" y="129"/>
                      <a:pt x="231" y="130"/>
                      <a:pt x="232" y="131"/>
                    </a:cubicBezTo>
                    <a:cubicBezTo>
                      <a:pt x="233" y="131"/>
                      <a:pt x="233" y="132"/>
                      <a:pt x="234" y="132"/>
                    </a:cubicBezTo>
                    <a:cubicBezTo>
                      <a:pt x="236" y="134"/>
                      <a:pt x="238" y="135"/>
                      <a:pt x="240" y="136"/>
                    </a:cubicBezTo>
                    <a:cubicBezTo>
                      <a:pt x="244" y="137"/>
                      <a:pt x="247" y="140"/>
                      <a:pt x="251" y="142"/>
                    </a:cubicBezTo>
                    <a:cubicBezTo>
                      <a:pt x="251" y="143"/>
                      <a:pt x="251" y="144"/>
                      <a:pt x="251" y="144"/>
                    </a:cubicBezTo>
                    <a:close/>
                    <a:moveTo>
                      <a:pt x="252" y="148"/>
                    </a:moveTo>
                    <a:cubicBezTo>
                      <a:pt x="249" y="146"/>
                      <a:pt x="245" y="144"/>
                      <a:pt x="242" y="141"/>
                    </a:cubicBezTo>
                    <a:cubicBezTo>
                      <a:pt x="240" y="140"/>
                      <a:pt x="237" y="138"/>
                      <a:pt x="235" y="137"/>
                    </a:cubicBezTo>
                    <a:cubicBezTo>
                      <a:pt x="233" y="136"/>
                      <a:pt x="230" y="135"/>
                      <a:pt x="228" y="133"/>
                    </a:cubicBezTo>
                    <a:cubicBezTo>
                      <a:pt x="226" y="132"/>
                      <a:pt x="231" y="134"/>
                      <a:pt x="231" y="134"/>
                    </a:cubicBezTo>
                    <a:cubicBezTo>
                      <a:pt x="232" y="135"/>
                      <a:pt x="233" y="135"/>
                      <a:pt x="234" y="136"/>
                    </a:cubicBezTo>
                    <a:cubicBezTo>
                      <a:pt x="236" y="137"/>
                      <a:pt x="239" y="138"/>
                      <a:pt x="241" y="140"/>
                    </a:cubicBezTo>
                    <a:cubicBezTo>
                      <a:pt x="244" y="142"/>
                      <a:pt x="248" y="145"/>
                      <a:pt x="252" y="146"/>
                    </a:cubicBezTo>
                    <a:cubicBezTo>
                      <a:pt x="252" y="147"/>
                      <a:pt x="252" y="147"/>
                      <a:pt x="252" y="148"/>
                    </a:cubicBezTo>
                    <a:close/>
                    <a:moveTo>
                      <a:pt x="253" y="152"/>
                    </a:moveTo>
                    <a:cubicBezTo>
                      <a:pt x="251" y="150"/>
                      <a:pt x="248" y="148"/>
                      <a:pt x="245" y="146"/>
                    </a:cubicBezTo>
                    <a:cubicBezTo>
                      <a:pt x="240" y="144"/>
                      <a:pt x="236" y="141"/>
                      <a:pt x="231" y="138"/>
                    </a:cubicBezTo>
                    <a:cubicBezTo>
                      <a:pt x="231" y="138"/>
                      <a:pt x="232" y="138"/>
                      <a:pt x="232" y="138"/>
                    </a:cubicBezTo>
                    <a:cubicBezTo>
                      <a:pt x="235" y="139"/>
                      <a:pt x="237" y="141"/>
                      <a:pt x="239" y="142"/>
                    </a:cubicBezTo>
                    <a:cubicBezTo>
                      <a:pt x="244" y="145"/>
                      <a:pt x="248" y="147"/>
                      <a:pt x="253" y="149"/>
                    </a:cubicBezTo>
                    <a:cubicBezTo>
                      <a:pt x="253" y="150"/>
                      <a:pt x="253" y="151"/>
                      <a:pt x="253" y="152"/>
                    </a:cubicBezTo>
                    <a:close/>
                    <a:moveTo>
                      <a:pt x="254" y="157"/>
                    </a:moveTo>
                    <a:cubicBezTo>
                      <a:pt x="250" y="155"/>
                      <a:pt x="246" y="151"/>
                      <a:pt x="242" y="149"/>
                    </a:cubicBezTo>
                    <a:cubicBezTo>
                      <a:pt x="237" y="147"/>
                      <a:pt x="232" y="144"/>
                      <a:pt x="228" y="140"/>
                    </a:cubicBezTo>
                    <a:cubicBezTo>
                      <a:pt x="226" y="138"/>
                      <a:pt x="230" y="141"/>
                      <a:pt x="230" y="141"/>
                    </a:cubicBezTo>
                    <a:cubicBezTo>
                      <a:pt x="232" y="142"/>
                      <a:pt x="233" y="143"/>
                      <a:pt x="234" y="144"/>
                    </a:cubicBezTo>
                    <a:cubicBezTo>
                      <a:pt x="237" y="145"/>
                      <a:pt x="239" y="146"/>
                      <a:pt x="241" y="147"/>
                    </a:cubicBezTo>
                    <a:cubicBezTo>
                      <a:pt x="245" y="149"/>
                      <a:pt x="249" y="152"/>
                      <a:pt x="254" y="154"/>
                    </a:cubicBezTo>
                    <a:cubicBezTo>
                      <a:pt x="254" y="155"/>
                      <a:pt x="254" y="156"/>
                      <a:pt x="254" y="157"/>
                    </a:cubicBezTo>
                    <a:close/>
                    <a:moveTo>
                      <a:pt x="256" y="166"/>
                    </a:moveTo>
                    <a:cubicBezTo>
                      <a:pt x="249" y="160"/>
                      <a:pt x="240" y="156"/>
                      <a:pt x="232" y="151"/>
                    </a:cubicBezTo>
                    <a:cubicBezTo>
                      <a:pt x="231" y="150"/>
                      <a:pt x="229" y="148"/>
                      <a:pt x="227" y="147"/>
                    </a:cubicBezTo>
                    <a:cubicBezTo>
                      <a:pt x="228" y="148"/>
                      <a:pt x="230" y="149"/>
                      <a:pt x="231" y="149"/>
                    </a:cubicBezTo>
                    <a:cubicBezTo>
                      <a:pt x="234" y="151"/>
                      <a:pt x="236" y="152"/>
                      <a:pt x="239" y="154"/>
                    </a:cubicBezTo>
                    <a:cubicBezTo>
                      <a:pt x="245" y="157"/>
                      <a:pt x="250" y="160"/>
                      <a:pt x="256" y="163"/>
                    </a:cubicBezTo>
                    <a:cubicBezTo>
                      <a:pt x="256" y="163"/>
                      <a:pt x="256" y="163"/>
                      <a:pt x="256" y="163"/>
                    </a:cubicBezTo>
                    <a:cubicBezTo>
                      <a:pt x="256" y="164"/>
                      <a:pt x="256" y="165"/>
                      <a:pt x="256" y="166"/>
                    </a:cubicBezTo>
                    <a:close/>
                    <a:moveTo>
                      <a:pt x="257" y="169"/>
                    </a:moveTo>
                    <a:cubicBezTo>
                      <a:pt x="255" y="167"/>
                      <a:pt x="252" y="165"/>
                      <a:pt x="249" y="163"/>
                    </a:cubicBezTo>
                    <a:cubicBezTo>
                      <a:pt x="251" y="165"/>
                      <a:pt x="254" y="166"/>
                      <a:pt x="257" y="168"/>
                    </a:cubicBezTo>
                    <a:cubicBezTo>
                      <a:pt x="257" y="168"/>
                      <a:pt x="257" y="169"/>
                      <a:pt x="257" y="169"/>
                    </a:cubicBezTo>
                    <a:close/>
                    <a:moveTo>
                      <a:pt x="259" y="178"/>
                    </a:moveTo>
                    <a:cubicBezTo>
                      <a:pt x="251" y="172"/>
                      <a:pt x="243" y="167"/>
                      <a:pt x="235" y="162"/>
                    </a:cubicBezTo>
                    <a:cubicBezTo>
                      <a:pt x="238" y="164"/>
                      <a:pt x="240" y="165"/>
                      <a:pt x="243" y="166"/>
                    </a:cubicBezTo>
                    <a:cubicBezTo>
                      <a:pt x="248" y="168"/>
                      <a:pt x="253" y="171"/>
                      <a:pt x="258" y="175"/>
                    </a:cubicBezTo>
                    <a:cubicBezTo>
                      <a:pt x="258" y="176"/>
                      <a:pt x="258" y="177"/>
                      <a:pt x="259" y="178"/>
                    </a:cubicBezTo>
                    <a:close/>
                    <a:moveTo>
                      <a:pt x="260" y="186"/>
                    </a:moveTo>
                    <a:cubicBezTo>
                      <a:pt x="256" y="183"/>
                      <a:pt x="251" y="182"/>
                      <a:pt x="247" y="180"/>
                    </a:cubicBezTo>
                    <a:cubicBezTo>
                      <a:pt x="241" y="178"/>
                      <a:pt x="236" y="175"/>
                      <a:pt x="231" y="173"/>
                    </a:cubicBezTo>
                    <a:cubicBezTo>
                      <a:pt x="231" y="172"/>
                      <a:pt x="231" y="170"/>
                      <a:pt x="230" y="169"/>
                    </a:cubicBezTo>
                    <a:cubicBezTo>
                      <a:pt x="236" y="172"/>
                      <a:pt x="241" y="175"/>
                      <a:pt x="247" y="178"/>
                    </a:cubicBezTo>
                    <a:cubicBezTo>
                      <a:pt x="251" y="180"/>
                      <a:pt x="255" y="183"/>
                      <a:pt x="259" y="184"/>
                    </a:cubicBezTo>
                    <a:cubicBezTo>
                      <a:pt x="259" y="184"/>
                      <a:pt x="259" y="184"/>
                      <a:pt x="259" y="184"/>
                    </a:cubicBezTo>
                    <a:cubicBezTo>
                      <a:pt x="260" y="185"/>
                      <a:pt x="260" y="185"/>
                      <a:pt x="260" y="186"/>
                    </a:cubicBezTo>
                    <a:close/>
                    <a:moveTo>
                      <a:pt x="237" y="229"/>
                    </a:moveTo>
                    <a:cubicBezTo>
                      <a:pt x="237" y="228"/>
                      <a:pt x="237" y="227"/>
                      <a:pt x="237" y="226"/>
                    </a:cubicBezTo>
                    <a:cubicBezTo>
                      <a:pt x="241" y="229"/>
                      <a:pt x="245" y="232"/>
                      <a:pt x="250" y="235"/>
                    </a:cubicBezTo>
                    <a:cubicBezTo>
                      <a:pt x="253" y="236"/>
                      <a:pt x="255" y="238"/>
                      <a:pt x="258" y="240"/>
                    </a:cubicBezTo>
                    <a:cubicBezTo>
                      <a:pt x="260" y="241"/>
                      <a:pt x="263" y="244"/>
                      <a:pt x="264" y="244"/>
                    </a:cubicBezTo>
                    <a:cubicBezTo>
                      <a:pt x="264" y="244"/>
                      <a:pt x="264" y="244"/>
                      <a:pt x="264" y="244"/>
                    </a:cubicBezTo>
                    <a:cubicBezTo>
                      <a:pt x="254" y="242"/>
                      <a:pt x="246" y="233"/>
                      <a:pt x="237" y="229"/>
                    </a:cubicBezTo>
                    <a:close/>
                    <a:moveTo>
                      <a:pt x="263" y="238"/>
                    </a:moveTo>
                    <a:cubicBezTo>
                      <a:pt x="263" y="238"/>
                      <a:pt x="258" y="236"/>
                      <a:pt x="257" y="235"/>
                    </a:cubicBezTo>
                    <a:cubicBezTo>
                      <a:pt x="255" y="234"/>
                      <a:pt x="252" y="233"/>
                      <a:pt x="250" y="231"/>
                    </a:cubicBezTo>
                    <a:cubicBezTo>
                      <a:pt x="246" y="229"/>
                      <a:pt x="242" y="226"/>
                      <a:pt x="237" y="225"/>
                    </a:cubicBezTo>
                    <a:cubicBezTo>
                      <a:pt x="237" y="225"/>
                      <a:pt x="237" y="225"/>
                      <a:pt x="237" y="225"/>
                    </a:cubicBezTo>
                    <a:cubicBezTo>
                      <a:pt x="237" y="224"/>
                      <a:pt x="237" y="223"/>
                      <a:pt x="237" y="221"/>
                    </a:cubicBezTo>
                    <a:cubicBezTo>
                      <a:pt x="244" y="228"/>
                      <a:pt x="254" y="231"/>
                      <a:pt x="262" y="237"/>
                    </a:cubicBezTo>
                    <a:cubicBezTo>
                      <a:pt x="263" y="237"/>
                      <a:pt x="263" y="238"/>
                      <a:pt x="263" y="238"/>
                    </a:cubicBezTo>
                    <a:cubicBezTo>
                      <a:pt x="263" y="238"/>
                      <a:pt x="263" y="238"/>
                      <a:pt x="263" y="238"/>
                    </a:cubicBezTo>
                    <a:close/>
                    <a:moveTo>
                      <a:pt x="236" y="216"/>
                    </a:moveTo>
                    <a:cubicBezTo>
                      <a:pt x="243" y="222"/>
                      <a:pt x="252" y="225"/>
                      <a:pt x="260" y="231"/>
                    </a:cubicBezTo>
                    <a:cubicBezTo>
                      <a:pt x="263" y="233"/>
                      <a:pt x="258" y="230"/>
                      <a:pt x="257" y="229"/>
                    </a:cubicBezTo>
                    <a:cubicBezTo>
                      <a:pt x="255" y="228"/>
                      <a:pt x="252" y="227"/>
                      <a:pt x="249" y="225"/>
                    </a:cubicBezTo>
                    <a:cubicBezTo>
                      <a:pt x="245" y="224"/>
                      <a:pt x="241" y="222"/>
                      <a:pt x="237" y="220"/>
                    </a:cubicBezTo>
                    <a:cubicBezTo>
                      <a:pt x="236" y="219"/>
                      <a:pt x="236" y="218"/>
                      <a:pt x="236" y="216"/>
                    </a:cubicBezTo>
                    <a:close/>
                    <a:moveTo>
                      <a:pt x="235" y="213"/>
                    </a:moveTo>
                    <a:cubicBezTo>
                      <a:pt x="240" y="214"/>
                      <a:pt x="245" y="217"/>
                      <a:pt x="249" y="220"/>
                    </a:cubicBezTo>
                    <a:cubicBezTo>
                      <a:pt x="251" y="221"/>
                      <a:pt x="254" y="222"/>
                      <a:pt x="256" y="223"/>
                    </a:cubicBezTo>
                    <a:cubicBezTo>
                      <a:pt x="257" y="224"/>
                      <a:pt x="259" y="226"/>
                      <a:pt x="261" y="226"/>
                    </a:cubicBezTo>
                    <a:cubicBezTo>
                      <a:pt x="252" y="223"/>
                      <a:pt x="245" y="217"/>
                      <a:pt x="236" y="215"/>
                    </a:cubicBezTo>
                    <a:cubicBezTo>
                      <a:pt x="236" y="214"/>
                      <a:pt x="236" y="213"/>
                      <a:pt x="235" y="213"/>
                    </a:cubicBezTo>
                    <a:close/>
                    <a:moveTo>
                      <a:pt x="235" y="209"/>
                    </a:moveTo>
                    <a:cubicBezTo>
                      <a:pt x="239" y="211"/>
                      <a:pt x="243" y="213"/>
                      <a:pt x="247" y="215"/>
                    </a:cubicBezTo>
                    <a:cubicBezTo>
                      <a:pt x="251" y="217"/>
                      <a:pt x="255" y="221"/>
                      <a:pt x="259" y="222"/>
                    </a:cubicBezTo>
                    <a:cubicBezTo>
                      <a:pt x="254" y="221"/>
                      <a:pt x="250" y="218"/>
                      <a:pt x="246" y="216"/>
                    </a:cubicBezTo>
                    <a:cubicBezTo>
                      <a:pt x="243" y="214"/>
                      <a:pt x="239" y="213"/>
                      <a:pt x="235" y="212"/>
                    </a:cubicBezTo>
                    <a:cubicBezTo>
                      <a:pt x="235" y="211"/>
                      <a:pt x="235" y="210"/>
                      <a:pt x="235" y="209"/>
                    </a:cubicBezTo>
                    <a:close/>
                    <a:moveTo>
                      <a:pt x="260" y="207"/>
                    </a:moveTo>
                    <a:cubicBezTo>
                      <a:pt x="260" y="208"/>
                      <a:pt x="260" y="209"/>
                      <a:pt x="260" y="209"/>
                    </a:cubicBezTo>
                    <a:cubicBezTo>
                      <a:pt x="256" y="206"/>
                      <a:pt x="250" y="204"/>
                      <a:pt x="245" y="201"/>
                    </a:cubicBezTo>
                    <a:cubicBezTo>
                      <a:pt x="245" y="201"/>
                      <a:pt x="245" y="200"/>
                      <a:pt x="244" y="200"/>
                    </a:cubicBezTo>
                    <a:cubicBezTo>
                      <a:pt x="250" y="202"/>
                      <a:pt x="255" y="204"/>
                      <a:pt x="260" y="207"/>
                    </a:cubicBezTo>
                    <a:close/>
                    <a:moveTo>
                      <a:pt x="240" y="198"/>
                    </a:moveTo>
                    <a:cubicBezTo>
                      <a:pt x="240" y="199"/>
                      <a:pt x="240" y="199"/>
                      <a:pt x="241" y="199"/>
                    </a:cubicBezTo>
                    <a:cubicBezTo>
                      <a:pt x="243" y="200"/>
                      <a:pt x="245" y="201"/>
                      <a:pt x="246" y="202"/>
                    </a:cubicBezTo>
                    <a:cubicBezTo>
                      <a:pt x="250" y="205"/>
                      <a:pt x="255" y="206"/>
                      <a:pt x="259" y="209"/>
                    </a:cubicBezTo>
                    <a:cubicBezTo>
                      <a:pt x="255" y="207"/>
                      <a:pt x="250" y="205"/>
                      <a:pt x="246" y="203"/>
                    </a:cubicBezTo>
                    <a:cubicBezTo>
                      <a:pt x="242" y="202"/>
                      <a:pt x="237" y="200"/>
                      <a:pt x="233" y="198"/>
                    </a:cubicBezTo>
                    <a:cubicBezTo>
                      <a:pt x="233" y="197"/>
                      <a:pt x="233" y="196"/>
                      <a:pt x="233" y="195"/>
                    </a:cubicBezTo>
                    <a:cubicBezTo>
                      <a:pt x="233" y="195"/>
                      <a:pt x="233" y="196"/>
                      <a:pt x="234" y="196"/>
                    </a:cubicBezTo>
                    <a:cubicBezTo>
                      <a:pt x="233" y="196"/>
                      <a:pt x="234" y="197"/>
                      <a:pt x="236" y="197"/>
                    </a:cubicBezTo>
                    <a:cubicBezTo>
                      <a:pt x="237" y="197"/>
                      <a:pt x="238" y="198"/>
                      <a:pt x="240" y="198"/>
                    </a:cubicBezTo>
                    <a:close/>
                    <a:moveTo>
                      <a:pt x="234" y="199"/>
                    </a:moveTo>
                    <a:cubicBezTo>
                      <a:pt x="242" y="203"/>
                      <a:pt x="251" y="207"/>
                      <a:pt x="260" y="210"/>
                    </a:cubicBezTo>
                    <a:cubicBezTo>
                      <a:pt x="260" y="211"/>
                      <a:pt x="260" y="211"/>
                      <a:pt x="260" y="212"/>
                    </a:cubicBezTo>
                    <a:cubicBezTo>
                      <a:pt x="260" y="212"/>
                      <a:pt x="260" y="212"/>
                      <a:pt x="259" y="211"/>
                    </a:cubicBezTo>
                    <a:cubicBezTo>
                      <a:pt x="259" y="211"/>
                      <a:pt x="259" y="211"/>
                      <a:pt x="258" y="211"/>
                    </a:cubicBezTo>
                    <a:cubicBezTo>
                      <a:pt x="250" y="207"/>
                      <a:pt x="242" y="203"/>
                      <a:pt x="234" y="199"/>
                    </a:cubicBezTo>
                    <a:close/>
                    <a:moveTo>
                      <a:pt x="260" y="215"/>
                    </a:moveTo>
                    <a:cubicBezTo>
                      <a:pt x="257" y="212"/>
                      <a:pt x="252" y="211"/>
                      <a:pt x="249" y="209"/>
                    </a:cubicBezTo>
                    <a:cubicBezTo>
                      <a:pt x="245" y="206"/>
                      <a:pt x="241" y="204"/>
                      <a:pt x="237" y="202"/>
                    </a:cubicBezTo>
                    <a:cubicBezTo>
                      <a:pt x="237" y="203"/>
                      <a:pt x="238" y="203"/>
                      <a:pt x="239" y="203"/>
                    </a:cubicBezTo>
                    <a:cubicBezTo>
                      <a:pt x="241" y="204"/>
                      <a:pt x="244" y="205"/>
                      <a:pt x="247" y="206"/>
                    </a:cubicBezTo>
                    <a:cubicBezTo>
                      <a:pt x="251" y="208"/>
                      <a:pt x="256" y="211"/>
                      <a:pt x="260" y="213"/>
                    </a:cubicBezTo>
                    <a:cubicBezTo>
                      <a:pt x="260" y="213"/>
                      <a:pt x="260" y="214"/>
                      <a:pt x="260" y="215"/>
                    </a:cubicBezTo>
                    <a:close/>
                    <a:moveTo>
                      <a:pt x="233" y="201"/>
                    </a:moveTo>
                    <a:cubicBezTo>
                      <a:pt x="233" y="200"/>
                      <a:pt x="233" y="199"/>
                      <a:pt x="233" y="199"/>
                    </a:cubicBezTo>
                    <a:cubicBezTo>
                      <a:pt x="235" y="200"/>
                      <a:pt x="237" y="201"/>
                      <a:pt x="239" y="202"/>
                    </a:cubicBezTo>
                    <a:cubicBezTo>
                      <a:pt x="237" y="202"/>
                      <a:pt x="235" y="201"/>
                      <a:pt x="233" y="201"/>
                    </a:cubicBezTo>
                    <a:close/>
                    <a:moveTo>
                      <a:pt x="261" y="219"/>
                    </a:moveTo>
                    <a:cubicBezTo>
                      <a:pt x="257" y="216"/>
                      <a:pt x="253" y="214"/>
                      <a:pt x="249" y="212"/>
                    </a:cubicBezTo>
                    <a:cubicBezTo>
                      <a:pt x="253" y="214"/>
                      <a:pt x="256" y="215"/>
                      <a:pt x="260" y="216"/>
                    </a:cubicBezTo>
                    <a:cubicBezTo>
                      <a:pt x="260" y="217"/>
                      <a:pt x="261" y="218"/>
                      <a:pt x="261" y="219"/>
                    </a:cubicBezTo>
                    <a:close/>
                    <a:moveTo>
                      <a:pt x="237" y="207"/>
                    </a:moveTo>
                    <a:cubicBezTo>
                      <a:pt x="241" y="209"/>
                      <a:pt x="245" y="211"/>
                      <a:pt x="249" y="213"/>
                    </a:cubicBezTo>
                    <a:cubicBezTo>
                      <a:pt x="251" y="214"/>
                      <a:pt x="254" y="215"/>
                      <a:pt x="256" y="216"/>
                    </a:cubicBezTo>
                    <a:cubicBezTo>
                      <a:pt x="256" y="217"/>
                      <a:pt x="261" y="219"/>
                      <a:pt x="258" y="217"/>
                    </a:cubicBezTo>
                    <a:cubicBezTo>
                      <a:pt x="250" y="213"/>
                      <a:pt x="242" y="211"/>
                      <a:pt x="234" y="208"/>
                    </a:cubicBezTo>
                    <a:cubicBezTo>
                      <a:pt x="234" y="207"/>
                      <a:pt x="234" y="206"/>
                      <a:pt x="234" y="206"/>
                    </a:cubicBezTo>
                    <a:cubicBezTo>
                      <a:pt x="235" y="206"/>
                      <a:pt x="236" y="206"/>
                      <a:pt x="237" y="207"/>
                    </a:cubicBezTo>
                    <a:close/>
                    <a:moveTo>
                      <a:pt x="261" y="223"/>
                    </a:moveTo>
                    <a:cubicBezTo>
                      <a:pt x="257" y="220"/>
                      <a:pt x="252" y="217"/>
                      <a:pt x="248" y="215"/>
                    </a:cubicBezTo>
                    <a:cubicBezTo>
                      <a:pt x="245" y="214"/>
                      <a:pt x="243" y="212"/>
                      <a:pt x="241" y="211"/>
                    </a:cubicBezTo>
                    <a:cubicBezTo>
                      <a:pt x="244" y="212"/>
                      <a:pt x="246" y="213"/>
                      <a:pt x="249" y="214"/>
                    </a:cubicBezTo>
                    <a:cubicBezTo>
                      <a:pt x="253" y="216"/>
                      <a:pt x="257" y="218"/>
                      <a:pt x="261" y="220"/>
                    </a:cubicBezTo>
                    <a:cubicBezTo>
                      <a:pt x="261" y="221"/>
                      <a:pt x="261" y="222"/>
                      <a:pt x="261" y="223"/>
                    </a:cubicBezTo>
                    <a:close/>
                    <a:moveTo>
                      <a:pt x="233" y="202"/>
                    </a:moveTo>
                    <a:cubicBezTo>
                      <a:pt x="239" y="204"/>
                      <a:pt x="243" y="207"/>
                      <a:pt x="248" y="209"/>
                    </a:cubicBezTo>
                    <a:cubicBezTo>
                      <a:pt x="250" y="211"/>
                      <a:pt x="253" y="212"/>
                      <a:pt x="255" y="213"/>
                    </a:cubicBezTo>
                    <a:cubicBezTo>
                      <a:pt x="256" y="213"/>
                      <a:pt x="258" y="215"/>
                      <a:pt x="259" y="215"/>
                    </a:cubicBezTo>
                    <a:cubicBezTo>
                      <a:pt x="255" y="214"/>
                      <a:pt x="251" y="212"/>
                      <a:pt x="246" y="210"/>
                    </a:cubicBezTo>
                    <a:cubicBezTo>
                      <a:pt x="244" y="209"/>
                      <a:pt x="241" y="208"/>
                      <a:pt x="239" y="207"/>
                    </a:cubicBezTo>
                    <a:cubicBezTo>
                      <a:pt x="239" y="207"/>
                      <a:pt x="238" y="207"/>
                      <a:pt x="238" y="206"/>
                    </a:cubicBezTo>
                    <a:cubicBezTo>
                      <a:pt x="236" y="206"/>
                      <a:pt x="235" y="205"/>
                      <a:pt x="234" y="205"/>
                    </a:cubicBezTo>
                    <a:cubicBezTo>
                      <a:pt x="234" y="204"/>
                      <a:pt x="234" y="203"/>
                      <a:pt x="233" y="202"/>
                    </a:cubicBezTo>
                    <a:close/>
                    <a:moveTo>
                      <a:pt x="232" y="192"/>
                    </a:moveTo>
                    <a:cubicBezTo>
                      <a:pt x="234" y="193"/>
                      <a:pt x="235" y="193"/>
                      <a:pt x="236" y="193"/>
                    </a:cubicBezTo>
                    <a:cubicBezTo>
                      <a:pt x="240" y="195"/>
                      <a:pt x="243" y="198"/>
                      <a:pt x="247" y="200"/>
                    </a:cubicBezTo>
                    <a:cubicBezTo>
                      <a:pt x="249" y="201"/>
                      <a:pt x="250" y="202"/>
                      <a:pt x="252" y="202"/>
                    </a:cubicBezTo>
                    <a:cubicBezTo>
                      <a:pt x="251" y="202"/>
                      <a:pt x="249" y="201"/>
                      <a:pt x="248" y="201"/>
                    </a:cubicBezTo>
                    <a:cubicBezTo>
                      <a:pt x="246" y="200"/>
                      <a:pt x="243" y="199"/>
                      <a:pt x="240" y="198"/>
                    </a:cubicBezTo>
                    <a:cubicBezTo>
                      <a:pt x="238" y="197"/>
                      <a:pt x="235" y="195"/>
                      <a:pt x="233" y="194"/>
                    </a:cubicBezTo>
                    <a:cubicBezTo>
                      <a:pt x="233" y="194"/>
                      <a:pt x="232" y="194"/>
                      <a:pt x="232" y="193"/>
                    </a:cubicBezTo>
                    <a:cubicBezTo>
                      <a:pt x="232" y="193"/>
                      <a:pt x="232" y="193"/>
                      <a:pt x="232" y="192"/>
                    </a:cubicBezTo>
                    <a:close/>
                    <a:moveTo>
                      <a:pt x="232" y="187"/>
                    </a:moveTo>
                    <a:cubicBezTo>
                      <a:pt x="233" y="188"/>
                      <a:pt x="234" y="188"/>
                      <a:pt x="234" y="188"/>
                    </a:cubicBezTo>
                    <a:cubicBezTo>
                      <a:pt x="235" y="188"/>
                      <a:pt x="235" y="188"/>
                      <a:pt x="235" y="188"/>
                    </a:cubicBezTo>
                    <a:cubicBezTo>
                      <a:pt x="239" y="190"/>
                      <a:pt x="244" y="193"/>
                      <a:pt x="249" y="196"/>
                    </a:cubicBezTo>
                    <a:cubicBezTo>
                      <a:pt x="251" y="197"/>
                      <a:pt x="254" y="198"/>
                      <a:pt x="256" y="200"/>
                    </a:cubicBezTo>
                    <a:cubicBezTo>
                      <a:pt x="257" y="200"/>
                      <a:pt x="262" y="203"/>
                      <a:pt x="256" y="200"/>
                    </a:cubicBezTo>
                    <a:cubicBezTo>
                      <a:pt x="252" y="198"/>
                      <a:pt x="248" y="197"/>
                      <a:pt x="244" y="195"/>
                    </a:cubicBezTo>
                    <a:cubicBezTo>
                      <a:pt x="241" y="194"/>
                      <a:pt x="239" y="194"/>
                      <a:pt x="237" y="193"/>
                    </a:cubicBezTo>
                    <a:cubicBezTo>
                      <a:pt x="237" y="193"/>
                      <a:pt x="236" y="193"/>
                      <a:pt x="236" y="193"/>
                    </a:cubicBezTo>
                    <a:cubicBezTo>
                      <a:pt x="235" y="192"/>
                      <a:pt x="234" y="192"/>
                      <a:pt x="232" y="192"/>
                    </a:cubicBezTo>
                    <a:cubicBezTo>
                      <a:pt x="232" y="190"/>
                      <a:pt x="232" y="189"/>
                      <a:pt x="232" y="187"/>
                    </a:cubicBezTo>
                    <a:close/>
                    <a:moveTo>
                      <a:pt x="232" y="186"/>
                    </a:moveTo>
                    <a:cubicBezTo>
                      <a:pt x="232" y="185"/>
                      <a:pt x="232" y="184"/>
                      <a:pt x="232" y="183"/>
                    </a:cubicBezTo>
                    <a:cubicBezTo>
                      <a:pt x="241" y="188"/>
                      <a:pt x="250" y="192"/>
                      <a:pt x="260" y="197"/>
                    </a:cubicBezTo>
                    <a:cubicBezTo>
                      <a:pt x="255" y="195"/>
                      <a:pt x="251" y="193"/>
                      <a:pt x="246" y="192"/>
                    </a:cubicBezTo>
                    <a:cubicBezTo>
                      <a:pt x="244" y="191"/>
                      <a:pt x="241" y="190"/>
                      <a:pt x="238" y="189"/>
                    </a:cubicBezTo>
                    <a:cubicBezTo>
                      <a:pt x="237" y="188"/>
                      <a:pt x="236" y="188"/>
                      <a:pt x="235" y="188"/>
                    </a:cubicBezTo>
                    <a:cubicBezTo>
                      <a:pt x="234" y="187"/>
                      <a:pt x="233" y="187"/>
                      <a:pt x="233" y="187"/>
                    </a:cubicBezTo>
                    <a:cubicBezTo>
                      <a:pt x="233" y="187"/>
                      <a:pt x="233" y="187"/>
                      <a:pt x="232" y="186"/>
                    </a:cubicBezTo>
                    <a:close/>
                    <a:moveTo>
                      <a:pt x="232" y="179"/>
                    </a:moveTo>
                    <a:cubicBezTo>
                      <a:pt x="235" y="182"/>
                      <a:pt x="239" y="184"/>
                      <a:pt x="243" y="185"/>
                    </a:cubicBezTo>
                    <a:cubicBezTo>
                      <a:pt x="246" y="186"/>
                      <a:pt x="249" y="187"/>
                      <a:pt x="251" y="189"/>
                    </a:cubicBezTo>
                    <a:cubicBezTo>
                      <a:pt x="250" y="188"/>
                      <a:pt x="248" y="187"/>
                      <a:pt x="247" y="187"/>
                    </a:cubicBezTo>
                    <a:cubicBezTo>
                      <a:pt x="242" y="185"/>
                      <a:pt x="237" y="183"/>
                      <a:pt x="232" y="182"/>
                    </a:cubicBezTo>
                    <a:cubicBezTo>
                      <a:pt x="232" y="182"/>
                      <a:pt x="232" y="182"/>
                      <a:pt x="232" y="182"/>
                    </a:cubicBezTo>
                    <a:cubicBezTo>
                      <a:pt x="232" y="181"/>
                      <a:pt x="232" y="180"/>
                      <a:pt x="232" y="179"/>
                    </a:cubicBezTo>
                    <a:close/>
                    <a:moveTo>
                      <a:pt x="233" y="180"/>
                    </a:moveTo>
                    <a:cubicBezTo>
                      <a:pt x="236" y="182"/>
                      <a:pt x="241" y="183"/>
                      <a:pt x="245" y="184"/>
                    </a:cubicBezTo>
                    <a:cubicBezTo>
                      <a:pt x="250" y="186"/>
                      <a:pt x="255" y="188"/>
                      <a:pt x="260" y="191"/>
                    </a:cubicBezTo>
                    <a:cubicBezTo>
                      <a:pt x="260" y="191"/>
                      <a:pt x="260" y="192"/>
                      <a:pt x="260" y="192"/>
                    </a:cubicBezTo>
                    <a:cubicBezTo>
                      <a:pt x="260" y="192"/>
                      <a:pt x="260" y="193"/>
                      <a:pt x="260" y="193"/>
                    </a:cubicBezTo>
                    <a:cubicBezTo>
                      <a:pt x="260" y="193"/>
                      <a:pt x="260" y="192"/>
                      <a:pt x="259" y="192"/>
                    </a:cubicBezTo>
                    <a:cubicBezTo>
                      <a:pt x="259" y="192"/>
                      <a:pt x="259" y="192"/>
                      <a:pt x="258" y="192"/>
                    </a:cubicBezTo>
                    <a:cubicBezTo>
                      <a:pt x="255" y="190"/>
                      <a:pt x="251" y="187"/>
                      <a:pt x="247" y="186"/>
                    </a:cubicBezTo>
                    <a:cubicBezTo>
                      <a:pt x="242" y="184"/>
                      <a:pt x="237" y="182"/>
                      <a:pt x="233" y="180"/>
                    </a:cubicBezTo>
                    <a:close/>
                    <a:moveTo>
                      <a:pt x="260" y="197"/>
                    </a:moveTo>
                    <a:cubicBezTo>
                      <a:pt x="253" y="192"/>
                      <a:pt x="243" y="188"/>
                      <a:pt x="235" y="184"/>
                    </a:cubicBezTo>
                    <a:cubicBezTo>
                      <a:pt x="235" y="183"/>
                      <a:pt x="234" y="183"/>
                      <a:pt x="234" y="183"/>
                    </a:cubicBezTo>
                    <a:cubicBezTo>
                      <a:pt x="234" y="183"/>
                      <a:pt x="234" y="183"/>
                      <a:pt x="235" y="183"/>
                    </a:cubicBezTo>
                    <a:cubicBezTo>
                      <a:pt x="236" y="184"/>
                      <a:pt x="237" y="184"/>
                      <a:pt x="238" y="184"/>
                    </a:cubicBezTo>
                    <a:cubicBezTo>
                      <a:pt x="241" y="185"/>
                      <a:pt x="243" y="186"/>
                      <a:pt x="245" y="187"/>
                    </a:cubicBezTo>
                    <a:cubicBezTo>
                      <a:pt x="250" y="189"/>
                      <a:pt x="255" y="191"/>
                      <a:pt x="260" y="194"/>
                    </a:cubicBezTo>
                    <a:cubicBezTo>
                      <a:pt x="260" y="195"/>
                      <a:pt x="260" y="196"/>
                      <a:pt x="260" y="197"/>
                    </a:cubicBezTo>
                    <a:close/>
                    <a:moveTo>
                      <a:pt x="260" y="202"/>
                    </a:moveTo>
                    <a:cubicBezTo>
                      <a:pt x="256" y="198"/>
                      <a:pt x="251" y="196"/>
                      <a:pt x="246" y="193"/>
                    </a:cubicBezTo>
                    <a:cubicBezTo>
                      <a:pt x="244" y="192"/>
                      <a:pt x="243" y="191"/>
                      <a:pt x="241" y="191"/>
                    </a:cubicBezTo>
                    <a:cubicBezTo>
                      <a:pt x="248" y="193"/>
                      <a:pt x="254" y="195"/>
                      <a:pt x="260" y="198"/>
                    </a:cubicBezTo>
                    <a:cubicBezTo>
                      <a:pt x="260" y="199"/>
                      <a:pt x="260" y="201"/>
                      <a:pt x="260" y="202"/>
                    </a:cubicBezTo>
                    <a:close/>
                    <a:moveTo>
                      <a:pt x="231" y="174"/>
                    </a:moveTo>
                    <a:cubicBezTo>
                      <a:pt x="239" y="181"/>
                      <a:pt x="249" y="183"/>
                      <a:pt x="257" y="188"/>
                    </a:cubicBezTo>
                    <a:cubicBezTo>
                      <a:pt x="257" y="188"/>
                      <a:pt x="262" y="191"/>
                      <a:pt x="258" y="189"/>
                    </a:cubicBezTo>
                    <a:cubicBezTo>
                      <a:pt x="257" y="188"/>
                      <a:pt x="256" y="188"/>
                      <a:pt x="255" y="187"/>
                    </a:cubicBezTo>
                    <a:cubicBezTo>
                      <a:pt x="253" y="186"/>
                      <a:pt x="250" y="185"/>
                      <a:pt x="248" y="184"/>
                    </a:cubicBezTo>
                    <a:cubicBezTo>
                      <a:pt x="243" y="182"/>
                      <a:pt x="237" y="181"/>
                      <a:pt x="232" y="179"/>
                    </a:cubicBezTo>
                    <a:cubicBezTo>
                      <a:pt x="232" y="179"/>
                      <a:pt x="232" y="179"/>
                      <a:pt x="232" y="179"/>
                    </a:cubicBezTo>
                    <a:cubicBezTo>
                      <a:pt x="231" y="177"/>
                      <a:pt x="231" y="176"/>
                      <a:pt x="231" y="174"/>
                    </a:cubicBezTo>
                    <a:close/>
                    <a:moveTo>
                      <a:pt x="260" y="206"/>
                    </a:moveTo>
                    <a:cubicBezTo>
                      <a:pt x="260" y="206"/>
                      <a:pt x="260" y="206"/>
                      <a:pt x="260" y="206"/>
                    </a:cubicBezTo>
                    <a:cubicBezTo>
                      <a:pt x="260" y="205"/>
                      <a:pt x="259" y="205"/>
                      <a:pt x="259" y="205"/>
                    </a:cubicBezTo>
                    <a:cubicBezTo>
                      <a:pt x="254" y="203"/>
                      <a:pt x="250" y="201"/>
                      <a:pt x="245" y="198"/>
                    </a:cubicBezTo>
                    <a:cubicBezTo>
                      <a:pt x="244" y="197"/>
                      <a:pt x="242" y="196"/>
                      <a:pt x="240" y="195"/>
                    </a:cubicBezTo>
                    <a:cubicBezTo>
                      <a:pt x="242" y="196"/>
                      <a:pt x="244" y="196"/>
                      <a:pt x="246" y="197"/>
                    </a:cubicBezTo>
                    <a:cubicBezTo>
                      <a:pt x="251" y="199"/>
                      <a:pt x="255" y="201"/>
                      <a:pt x="260" y="202"/>
                    </a:cubicBezTo>
                    <a:cubicBezTo>
                      <a:pt x="260" y="202"/>
                      <a:pt x="260" y="202"/>
                      <a:pt x="260" y="202"/>
                    </a:cubicBezTo>
                    <a:cubicBezTo>
                      <a:pt x="260" y="204"/>
                      <a:pt x="260" y="205"/>
                      <a:pt x="260" y="206"/>
                    </a:cubicBezTo>
                    <a:close/>
                    <a:moveTo>
                      <a:pt x="261" y="226"/>
                    </a:moveTo>
                    <a:cubicBezTo>
                      <a:pt x="258" y="223"/>
                      <a:pt x="254" y="222"/>
                      <a:pt x="251" y="220"/>
                    </a:cubicBezTo>
                    <a:cubicBezTo>
                      <a:pt x="248" y="219"/>
                      <a:pt x="246" y="217"/>
                      <a:pt x="243" y="215"/>
                    </a:cubicBezTo>
                    <a:cubicBezTo>
                      <a:pt x="245" y="216"/>
                      <a:pt x="248" y="217"/>
                      <a:pt x="250" y="218"/>
                    </a:cubicBezTo>
                    <a:cubicBezTo>
                      <a:pt x="253" y="220"/>
                      <a:pt x="257" y="223"/>
                      <a:pt x="261" y="223"/>
                    </a:cubicBezTo>
                    <a:cubicBezTo>
                      <a:pt x="261" y="223"/>
                      <a:pt x="261" y="223"/>
                      <a:pt x="261" y="223"/>
                    </a:cubicBezTo>
                    <a:cubicBezTo>
                      <a:pt x="261" y="224"/>
                      <a:pt x="261" y="225"/>
                      <a:pt x="261" y="226"/>
                    </a:cubicBezTo>
                    <a:close/>
                    <a:moveTo>
                      <a:pt x="262" y="231"/>
                    </a:moveTo>
                    <a:cubicBezTo>
                      <a:pt x="258" y="228"/>
                      <a:pt x="254" y="226"/>
                      <a:pt x="249" y="223"/>
                    </a:cubicBezTo>
                    <a:cubicBezTo>
                      <a:pt x="247" y="222"/>
                      <a:pt x="244" y="221"/>
                      <a:pt x="242" y="220"/>
                    </a:cubicBezTo>
                    <a:cubicBezTo>
                      <a:pt x="240" y="219"/>
                      <a:pt x="238" y="217"/>
                      <a:pt x="237" y="216"/>
                    </a:cubicBezTo>
                    <a:cubicBezTo>
                      <a:pt x="245" y="219"/>
                      <a:pt x="253" y="225"/>
                      <a:pt x="261" y="227"/>
                    </a:cubicBezTo>
                    <a:cubicBezTo>
                      <a:pt x="261" y="229"/>
                      <a:pt x="262" y="230"/>
                      <a:pt x="262" y="231"/>
                    </a:cubicBezTo>
                    <a:close/>
                    <a:moveTo>
                      <a:pt x="263" y="237"/>
                    </a:moveTo>
                    <a:cubicBezTo>
                      <a:pt x="256" y="231"/>
                      <a:pt x="247" y="229"/>
                      <a:pt x="241" y="224"/>
                    </a:cubicBezTo>
                    <a:cubicBezTo>
                      <a:pt x="242" y="225"/>
                      <a:pt x="236" y="221"/>
                      <a:pt x="238" y="221"/>
                    </a:cubicBezTo>
                    <a:cubicBezTo>
                      <a:pt x="239" y="222"/>
                      <a:pt x="241" y="222"/>
                      <a:pt x="242" y="223"/>
                    </a:cubicBezTo>
                    <a:cubicBezTo>
                      <a:pt x="245" y="224"/>
                      <a:pt x="248" y="225"/>
                      <a:pt x="250" y="227"/>
                    </a:cubicBezTo>
                    <a:cubicBezTo>
                      <a:pt x="254" y="229"/>
                      <a:pt x="258" y="231"/>
                      <a:pt x="262" y="233"/>
                    </a:cubicBezTo>
                    <a:cubicBezTo>
                      <a:pt x="262" y="234"/>
                      <a:pt x="262" y="235"/>
                      <a:pt x="263" y="236"/>
                    </a:cubicBezTo>
                    <a:cubicBezTo>
                      <a:pt x="263" y="236"/>
                      <a:pt x="263" y="236"/>
                      <a:pt x="263" y="237"/>
                    </a:cubicBezTo>
                    <a:close/>
                    <a:moveTo>
                      <a:pt x="264" y="243"/>
                    </a:moveTo>
                    <a:cubicBezTo>
                      <a:pt x="257" y="237"/>
                      <a:pt x="248" y="234"/>
                      <a:pt x="241" y="228"/>
                    </a:cubicBezTo>
                    <a:cubicBezTo>
                      <a:pt x="235" y="223"/>
                      <a:pt x="242" y="228"/>
                      <a:pt x="244" y="229"/>
                    </a:cubicBezTo>
                    <a:cubicBezTo>
                      <a:pt x="246" y="230"/>
                      <a:pt x="249" y="232"/>
                      <a:pt x="251" y="233"/>
                    </a:cubicBezTo>
                    <a:cubicBezTo>
                      <a:pt x="255" y="235"/>
                      <a:pt x="259" y="237"/>
                      <a:pt x="263" y="239"/>
                    </a:cubicBezTo>
                    <a:cubicBezTo>
                      <a:pt x="264" y="240"/>
                      <a:pt x="264" y="242"/>
                      <a:pt x="264" y="243"/>
                    </a:cubicBezTo>
                    <a:close/>
                    <a:moveTo>
                      <a:pt x="265" y="249"/>
                    </a:moveTo>
                    <a:cubicBezTo>
                      <a:pt x="262" y="246"/>
                      <a:pt x="258" y="244"/>
                      <a:pt x="254" y="241"/>
                    </a:cubicBezTo>
                    <a:cubicBezTo>
                      <a:pt x="251" y="239"/>
                      <a:pt x="249" y="237"/>
                      <a:pt x="246" y="235"/>
                    </a:cubicBezTo>
                    <a:cubicBezTo>
                      <a:pt x="244" y="234"/>
                      <a:pt x="240" y="233"/>
                      <a:pt x="238" y="230"/>
                    </a:cubicBezTo>
                    <a:cubicBezTo>
                      <a:pt x="236" y="228"/>
                      <a:pt x="240" y="231"/>
                      <a:pt x="240" y="231"/>
                    </a:cubicBezTo>
                    <a:cubicBezTo>
                      <a:pt x="241" y="232"/>
                      <a:pt x="243" y="233"/>
                      <a:pt x="244" y="234"/>
                    </a:cubicBezTo>
                    <a:cubicBezTo>
                      <a:pt x="246" y="235"/>
                      <a:pt x="249" y="237"/>
                      <a:pt x="251" y="238"/>
                    </a:cubicBezTo>
                    <a:cubicBezTo>
                      <a:pt x="255" y="241"/>
                      <a:pt x="260" y="244"/>
                      <a:pt x="265" y="245"/>
                    </a:cubicBezTo>
                    <a:cubicBezTo>
                      <a:pt x="265" y="246"/>
                      <a:pt x="265" y="247"/>
                      <a:pt x="265" y="249"/>
                    </a:cubicBezTo>
                    <a:close/>
                    <a:moveTo>
                      <a:pt x="261" y="247"/>
                    </a:moveTo>
                    <a:cubicBezTo>
                      <a:pt x="258" y="245"/>
                      <a:pt x="255" y="244"/>
                      <a:pt x="252" y="242"/>
                    </a:cubicBezTo>
                    <a:cubicBezTo>
                      <a:pt x="247" y="238"/>
                      <a:pt x="242" y="235"/>
                      <a:pt x="237" y="232"/>
                    </a:cubicBezTo>
                    <a:cubicBezTo>
                      <a:pt x="237" y="231"/>
                      <a:pt x="237" y="231"/>
                      <a:pt x="237" y="230"/>
                    </a:cubicBezTo>
                    <a:cubicBezTo>
                      <a:pt x="240" y="233"/>
                      <a:pt x="244" y="235"/>
                      <a:pt x="247" y="237"/>
                    </a:cubicBezTo>
                    <a:cubicBezTo>
                      <a:pt x="252" y="241"/>
                      <a:pt x="258" y="244"/>
                      <a:pt x="263" y="248"/>
                    </a:cubicBezTo>
                    <a:cubicBezTo>
                      <a:pt x="267" y="252"/>
                      <a:pt x="263" y="248"/>
                      <a:pt x="261" y="247"/>
                    </a:cubicBezTo>
                    <a:close/>
                    <a:moveTo>
                      <a:pt x="237" y="233"/>
                    </a:moveTo>
                    <a:cubicBezTo>
                      <a:pt x="243" y="238"/>
                      <a:pt x="249" y="244"/>
                      <a:pt x="255" y="249"/>
                    </a:cubicBezTo>
                    <a:cubicBezTo>
                      <a:pt x="249" y="244"/>
                      <a:pt x="243" y="239"/>
                      <a:pt x="237" y="236"/>
                    </a:cubicBezTo>
                    <a:cubicBezTo>
                      <a:pt x="237" y="235"/>
                      <a:pt x="237" y="235"/>
                      <a:pt x="237" y="234"/>
                    </a:cubicBezTo>
                    <a:cubicBezTo>
                      <a:pt x="237" y="234"/>
                      <a:pt x="237" y="233"/>
                      <a:pt x="237" y="233"/>
                    </a:cubicBezTo>
                    <a:close/>
                    <a:moveTo>
                      <a:pt x="239" y="238"/>
                    </a:moveTo>
                    <a:cubicBezTo>
                      <a:pt x="242" y="240"/>
                      <a:pt x="246" y="244"/>
                      <a:pt x="250" y="247"/>
                    </a:cubicBezTo>
                    <a:cubicBezTo>
                      <a:pt x="249" y="246"/>
                      <a:pt x="249" y="246"/>
                      <a:pt x="248" y="245"/>
                    </a:cubicBezTo>
                    <a:cubicBezTo>
                      <a:pt x="246" y="244"/>
                      <a:pt x="244" y="243"/>
                      <a:pt x="242" y="241"/>
                    </a:cubicBezTo>
                    <a:cubicBezTo>
                      <a:pt x="241" y="240"/>
                      <a:pt x="239" y="239"/>
                      <a:pt x="238" y="238"/>
                    </a:cubicBezTo>
                    <a:cubicBezTo>
                      <a:pt x="237" y="236"/>
                      <a:pt x="237" y="236"/>
                      <a:pt x="239" y="238"/>
                    </a:cubicBezTo>
                    <a:close/>
                    <a:moveTo>
                      <a:pt x="261" y="256"/>
                    </a:moveTo>
                    <a:cubicBezTo>
                      <a:pt x="260" y="256"/>
                      <a:pt x="260" y="256"/>
                      <a:pt x="259" y="255"/>
                    </a:cubicBezTo>
                    <a:cubicBezTo>
                      <a:pt x="258" y="255"/>
                      <a:pt x="257" y="254"/>
                      <a:pt x="256" y="253"/>
                    </a:cubicBezTo>
                    <a:cubicBezTo>
                      <a:pt x="254" y="252"/>
                      <a:pt x="252" y="251"/>
                      <a:pt x="250" y="249"/>
                    </a:cubicBezTo>
                    <a:cubicBezTo>
                      <a:pt x="245" y="246"/>
                      <a:pt x="240" y="243"/>
                      <a:pt x="236" y="239"/>
                    </a:cubicBezTo>
                    <a:cubicBezTo>
                      <a:pt x="236" y="238"/>
                      <a:pt x="236" y="238"/>
                      <a:pt x="236" y="237"/>
                    </a:cubicBezTo>
                    <a:cubicBezTo>
                      <a:pt x="239" y="240"/>
                      <a:pt x="242" y="242"/>
                      <a:pt x="245" y="244"/>
                    </a:cubicBezTo>
                    <a:cubicBezTo>
                      <a:pt x="251" y="248"/>
                      <a:pt x="256" y="252"/>
                      <a:pt x="261" y="256"/>
                    </a:cubicBezTo>
                    <a:close/>
                    <a:moveTo>
                      <a:pt x="258" y="258"/>
                    </a:moveTo>
                    <a:cubicBezTo>
                      <a:pt x="261" y="261"/>
                      <a:pt x="257" y="258"/>
                      <a:pt x="255" y="257"/>
                    </a:cubicBezTo>
                    <a:cubicBezTo>
                      <a:pt x="253" y="255"/>
                      <a:pt x="250" y="254"/>
                      <a:pt x="248" y="252"/>
                    </a:cubicBezTo>
                    <a:cubicBezTo>
                      <a:pt x="244" y="249"/>
                      <a:pt x="240" y="246"/>
                      <a:pt x="236" y="244"/>
                    </a:cubicBezTo>
                    <a:cubicBezTo>
                      <a:pt x="236" y="244"/>
                      <a:pt x="236" y="244"/>
                      <a:pt x="236" y="244"/>
                    </a:cubicBezTo>
                    <a:cubicBezTo>
                      <a:pt x="236" y="243"/>
                      <a:pt x="236" y="241"/>
                      <a:pt x="236" y="240"/>
                    </a:cubicBezTo>
                    <a:cubicBezTo>
                      <a:pt x="242" y="247"/>
                      <a:pt x="251" y="251"/>
                      <a:pt x="258" y="258"/>
                    </a:cubicBezTo>
                    <a:close/>
                    <a:moveTo>
                      <a:pt x="246" y="254"/>
                    </a:moveTo>
                    <a:cubicBezTo>
                      <a:pt x="250" y="256"/>
                      <a:pt x="252" y="260"/>
                      <a:pt x="256" y="263"/>
                    </a:cubicBezTo>
                    <a:cubicBezTo>
                      <a:pt x="253" y="261"/>
                      <a:pt x="249" y="258"/>
                      <a:pt x="246" y="256"/>
                    </a:cubicBezTo>
                    <a:cubicBezTo>
                      <a:pt x="242" y="254"/>
                      <a:pt x="239" y="251"/>
                      <a:pt x="235" y="248"/>
                    </a:cubicBezTo>
                    <a:cubicBezTo>
                      <a:pt x="235" y="247"/>
                      <a:pt x="235" y="246"/>
                      <a:pt x="235" y="245"/>
                    </a:cubicBezTo>
                    <a:cubicBezTo>
                      <a:pt x="239" y="248"/>
                      <a:pt x="243" y="251"/>
                      <a:pt x="246" y="254"/>
                    </a:cubicBezTo>
                    <a:close/>
                    <a:moveTo>
                      <a:pt x="235" y="250"/>
                    </a:moveTo>
                    <a:cubicBezTo>
                      <a:pt x="238" y="253"/>
                      <a:pt x="241" y="255"/>
                      <a:pt x="244" y="258"/>
                    </a:cubicBezTo>
                    <a:cubicBezTo>
                      <a:pt x="246" y="259"/>
                      <a:pt x="248" y="261"/>
                      <a:pt x="249" y="262"/>
                    </a:cubicBezTo>
                    <a:cubicBezTo>
                      <a:pt x="250" y="263"/>
                      <a:pt x="252" y="265"/>
                      <a:pt x="252" y="265"/>
                    </a:cubicBezTo>
                    <a:cubicBezTo>
                      <a:pt x="246" y="263"/>
                      <a:pt x="242" y="257"/>
                      <a:pt x="236" y="253"/>
                    </a:cubicBezTo>
                    <a:cubicBezTo>
                      <a:pt x="236" y="253"/>
                      <a:pt x="236" y="254"/>
                      <a:pt x="236" y="254"/>
                    </a:cubicBezTo>
                    <a:cubicBezTo>
                      <a:pt x="236" y="252"/>
                      <a:pt x="235" y="251"/>
                      <a:pt x="235" y="250"/>
                    </a:cubicBezTo>
                    <a:close/>
                    <a:moveTo>
                      <a:pt x="236" y="254"/>
                    </a:moveTo>
                    <a:cubicBezTo>
                      <a:pt x="237" y="257"/>
                      <a:pt x="240" y="260"/>
                      <a:pt x="242" y="262"/>
                    </a:cubicBezTo>
                    <a:cubicBezTo>
                      <a:pt x="243" y="263"/>
                      <a:pt x="247" y="267"/>
                      <a:pt x="242" y="263"/>
                    </a:cubicBezTo>
                    <a:cubicBezTo>
                      <a:pt x="241" y="261"/>
                      <a:pt x="240" y="260"/>
                      <a:pt x="238" y="259"/>
                    </a:cubicBezTo>
                    <a:cubicBezTo>
                      <a:pt x="238" y="259"/>
                      <a:pt x="238" y="259"/>
                      <a:pt x="238" y="260"/>
                    </a:cubicBezTo>
                    <a:cubicBezTo>
                      <a:pt x="237" y="258"/>
                      <a:pt x="236" y="256"/>
                      <a:pt x="236" y="254"/>
                    </a:cubicBezTo>
                    <a:cubicBezTo>
                      <a:pt x="236" y="254"/>
                      <a:pt x="236" y="254"/>
                      <a:pt x="236" y="254"/>
                    </a:cubicBezTo>
                    <a:close/>
                    <a:moveTo>
                      <a:pt x="221" y="189"/>
                    </a:moveTo>
                    <a:cubicBezTo>
                      <a:pt x="216" y="199"/>
                      <a:pt x="206" y="206"/>
                      <a:pt x="195" y="203"/>
                    </a:cubicBezTo>
                    <a:cubicBezTo>
                      <a:pt x="195" y="203"/>
                      <a:pt x="194" y="203"/>
                      <a:pt x="194" y="203"/>
                    </a:cubicBezTo>
                    <a:cubicBezTo>
                      <a:pt x="194" y="201"/>
                      <a:pt x="194" y="198"/>
                      <a:pt x="193" y="195"/>
                    </a:cubicBezTo>
                    <a:cubicBezTo>
                      <a:pt x="193" y="188"/>
                      <a:pt x="191" y="181"/>
                      <a:pt x="191" y="174"/>
                    </a:cubicBezTo>
                    <a:cubicBezTo>
                      <a:pt x="192" y="160"/>
                      <a:pt x="196" y="146"/>
                      <a:pt x="197" y="132"/>
                    </a:cubicBezTo>
                    <a:cubicBezTo>
                      <a:pt x="199" y="108"/>
                      <a:pt x="187" y="85"/>
                      <a:pt x="166" y="71"/>
                    </a:cubicBezTo>
                    <a:cubicBezTo>
                      <a:pt x="156" y="65"/>
                      <a:pt x="145" y="61"/>
                      <a:pt x="133" y="59"/>
                    </a:cubicBezTo>
                    <a:cubicBezTo>
                      <a:pt x="125" y="58"/>
                      <a:pt x="117" y="58"/>
                      <a:pt x="109" y="57"/>
                    </a:cubicBezTo>
                    <a:cubicBezTo>
                      <a:pt x="103" y="56"/>
                      <a:pt x="97" y="55"/>
                      <a:pt x="91" y="54"/>
                    </a:cubicBezTo>
                    <a:cubicBezTo>
                      <a:pt x="103" y="48"/>
                      <a:pt x="116" y="44"/>
                      <a:pt x="130" y="43"/>
                    </a:cubicBezTo>
                    <a:cubicBezTo>
                      <a:pt x="130" y="43"/>
                      <a:pt x="130" y="43"/>
                      <a:pt x="131" y="43"/>
                    </a:cubicBezTo>
                    <a:cubicBezTo>
                      <a:pt x="140" y="42"/>
                      <a:pt x="149" y="43"/>
                      <a:pt x="157" y="45"/>
                    </a:cubicBezTo>
                    <a:cubicBezTo>
                      <a:pt x="184" y="52"/>
                      <a:pt x="207" y="71"/>
                      <a:pt x="217" y="96"/>
                    </a:cubicBezTo>
                    <a:cubicBezTo>
                      <a:pt x="228" y="123"/>
                      <a:pt x="222" y="150"/>
                      <a:pt x="221" y="178"/>
                    </a:cubicBezTo>
                    <a:cubicBezTo>
                      <a:pt x="221" y="182"/>
                      <a:pt x="221" y="186"/>
                      <a:pt x="221" y="189"/>
                    </a:cubicBezTo>
                    <a:close/>
                    <a:moveTo>
                      <a:pt x="119" y="41"/>
                    </a:moveTo>
                    <a:cubicBezTo>
                      <a:pt x="119" y="41"/>
                      <a:pt x="121" y="41"/>
                      <a:pt x="122" y="41"/>
                    </a:cubicBezTo>
                    <a:cubicBezTo>
                      <a:pt x="121" y="41"/>
                      <a:pt x="120" y="41"/>
                      <a:pt x="119" y="41"/>
                    </a:cubicBezTo>
                    <a:close/>
                    <a:moveTo>
                      <a:pt x="123" y="30"/>
                    </a:moveTo>
                    <a:cubicBezTo>
                      <a:pt x="124" y="33"/>
                      <a:pt x="127" y="33"/>
                      <a:pt x="129" y="35"/>
                    </a:cubicBezTo>
                    <a:cubicBezTo>
                      <a:pt x="126" y="34"/>
                      <a:pt x="124" y="33"/>
                      <a:pt x="121" y="34"/>
                    </a:cubicBezTo>
                    <a:cubicBezTo>
                      <a:pt x="121" y="34"/>
                      <a:pt x="121" y="34"/>
                      <a:pt x="121" y="34"/>
                    </a:cubicBezTo>
                    <a:cubicBezTo>
                      <a:pt x="123" y="36"/>
                      <a:pt x="126" y="37"/>
                      <a:pt x="129" y="38"/>
                    </a:cubicBezTo>
                    <a:cubicBezTo>
                      <a:pt x="126" y="37"/>
                      <a:pt x="123" y="35"/>
                      <a:pt x="120" y="36"/>
                    </a:cubicBezTo>
                    <a:cubicBezTo>
                      <a:pt x="119" y="37"/>
                      <a:pt x="119" y="37"/>
                      <a:pt x="119" y="37"/>
                    </a:cubicBezTo>
                    <a:cubicBezTo>
                      <a:pt x="120" y="39"/>
                      <a:pt x="122" y="39"/>
                      <a:pt x="124" y="40"/>
                    </a:cubicBezTo>
                    <a:cubicBezTo>
                      <a:pt x="124" y="40"/>
                      <a:pt x="125" y="40"/>
                      <a:pt x="125" y="40"/>
                    </a:cubicBezTo>
                    <a:cubicBezTo>
                      <a:pt x="125" y="40"/>
                      <a:pt x="124" y="40"/>
                      <a:pt x="124" y="40"/>
                    </a:cubicBezTo>
                    <a:cubicBezTo>
                      <a:pt x="123" y="40"/>
                      <a:pt x="123" y="40"/>
                      <a:pt x="122" y="40"/>
                    </a:cubicBezTo>
                    <a:cubicBezTo>
                      <a:pt x="121" y="40"/>
                      <a:pt x="119" y="39"/>
                      <a:pt x="119" y="41"/>
                    </a:cubicBezTo>
                    <a:cubicBezTo>
                      <a:pt x="119" y="41"/>
                      <a:pt x="119" y="41"/>
                      <a:pt x="119" y="41"/>
                    </a:cubicBezTo>
                    <a:cubicBezTo>
                      <a:pt x="119" y="41"/>
                      <a:pt x="118" y="41"/>
                      <a:pt x="118" y="41"/>
                    </a:cubicBezTo>
                    <a:cubicBezTo>
                      <a:pt x="119" y="39"/>
                      <a:pt x="119" y="36"/>
                      <a:pt x="120" y="33"/>
                    </a:cubicBezTo>
                    <a:cubicBezTo>
                      <a:pt x="121" y="32"/>
                      <a:pt x="122" y="31"/>
                      <a:pt x="123" y="30"/>
                    </a:cubicBezTo>
                    <a:close/>
                    <a:moveTo>
                      <a:pt x="130" y="28"/>
                    </a:moveTo>
                    <a:cubicBezTo>
                      <a:pt x="131" y="28"/>
                      <a:pt x="132" y="28"/>
                      <a:pt x="134" y="28"/>
                    </a:cubicBezTo>
                    <a:cubicBezTo>
                      <a:pt x="133" y="28"/>
                      <a:pt x="133" y="28"/>
                      <a:pt x="133" y="28"/>
                    </a:cubicBezTo>
                    <a:cubicBezTo>
                      <a:pt x="132" y="29"/>
                      <a:pt x="131" y="28"/>
                      <a:pt x="130" y="28"/>
                    </a:cubicBezTo>
                    <a:cubicBezTo>
                      <a:pt x="130" y="28"/>
                      <a:pt x="130" y="28"/>
                      <a:pt x="130" y="28"/>
                    </a:cubicBezTo>
                    <a:close/>
                    <a:moveTo>
                      <a:pt x="151" y="9"/>
                    </a:moveTo>
                    <a:cubicBezTo>
                      <a:pt x="151" y="9"/>
                      <a:pt x="151" y="9"/>
                      <a:pt x="151" y="9"/>
                    </a:cubicBezTo>
                    <a:cubicBezTo>
                      <a:pt x="155" y="13"/>
                      <a:pt x="162" y="14"/>
                      <a:pt x="167" y="17"/>
                    </a:cubicBezTo>
                    <a:cubicBezTo>
                      <a:pt x="167" y="17"/>
                      <a:pt x="167" y="18"/>
                      <a:pt x="167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2" y="16"/>
                      <a:pt x="160" y="15"/>
                      <a:pt x="158" y="14"/>
                    </a:cubicBezTo>
                    <a:cubicBezTo>
                      <a:pt x="155" y="13"/>
                      <a:pt x="152" y="12"/>
                      <a:pt x="149" y="11"/>
                    </a:cubicBezTo>
                    <a:cubicBezTo>
                      <a:pt x="149" y="11"/>
                      <a:pt x="150" y="11"/>
                      <a:pt x="150" y="11"/>
                    </a:cubicBezTo>
                    <a:cubicBezTo>
                      <a:pt x="150" y="10"/>
                      <a:pt x="150" y="10"/>
                      <a:pt x="151" y="9"/>
                    </a:cubicBezTo>
                    <a:close/>
                    <a:moveTo>
                      <a:pt x="162" y="10"/>
                    </a:moveTo>
                    <a:cubicBezTo>
                      <a:pt x="159" y="10"/>
                      <a:pt x="157" y="8"/>
                      <a:pt x="154" y="7"/>
                    </a:cubicBezTo>
                    <a:cubicBezTo>
                      <a:pt x="156" y="7"/>
                      <a:pt x="158" y="7"/>
                      <a:pt x="160" y="8"/>
                    </a:cubicBezTo>
                    <a:cubicBezTo>
                      <a:pt x="160" y="9"/>
                      <a:pt x="161" y="9"/>
                      <a:pt x="162" y="10"/>
                    </a:cubicBezTo>
                    <a:close/>
                    <a:moveTo>
                      <a:pt x="181" y="50"/>
                    </a:moveTo>
                    <a:cubicBezTo>
                      <a:pt x="188" y="56"/>
                      <a:pt x="197" y="60"/>
                      <a:pt x="205" y="64"/>
                    </a:cubicBezTo>
                    <a:cubicBezTo>
                      <a:pt x="210" y="67"/>
                      <a:pt x="215" y="70"/>
                      <a:pt x="220" y="74"/>
                    </a:cubicBezTo>
                    <a:cubicBezTo>
                      <a:pt x="222" y="75"/>
                      <a:pt x="225" y="77"/>
                      <a:pt x="227" y="79"/>
                    </a:cubicBezTo>
                    <a:cubicBezTo>
                      <a:pt x="227" y="79"/>
                      <a:pt x="229" y="80"/>
                      <a:pt x="230" y="81"/>
                    </a:cubicBezTo>
                    <a:cubicBezTo>
                      <a:pt x="221" y="75"/>
                      <a:pt x="211" y="71"/>
                      <a:pt x="202" y="66"/>
                    </a:cubicBezTo>
                    <a:cubicBezTo>
                      <a:pt x="199" y="64"/>
                      <a:pt x="196" y="62"/>
                      <a:pt x="193" y="60"/>
                    </a:cubicBezTo>
                    <a:cubicBezTo>
                      <a:pt x="193" y="60"/>
                      <a:pt x="193" y="59"/>
                      <a:pt x="192" y="59"/>
                    </a:cubicBezTo>
                    <a:cubicBezTo>
                      <a:pt x="188" y="56"/>
                      <a:pt x="183" y="52"/>
                      <a:pt x="177" y="50"/>
                    </a:cubicBezTo>
                    <a:cubicBezTo>
                      <a:pt x="177" y="50"/>
                      <a:pt x="178" y="50"/>
                      <a:pt x="178" y="50"/>
                    </a:cubicBezTo>
                    <a:cubicBezTo>
                      <a:pt x="179" y="50"/>
                      <a:pt x="180" y="50"/>
                      <a:pt x="181" y="50"/>
                    </a:cubicBezTo>
                    <a:close/>
                    <a:moveTo>
                      <a:pt x="220" y="66"/>
                    </a:moveTo>
                    <a:cubicBezTo>
                      <a:pt x="220" y="67"/>
                      <a:pt x="221" y="67"/>
                      <a:pt x="221" y="67"/>
                    </a:cubicBezTo>
                    <a:cubicBezTo>
                      <a:pt x="212" y="62"/>
                      <a:pt x="203" y="57"/>
                      <a:pt x="194" y="53"/>
                    </a:cubicBezTo>
                    <a:cubicBezTo>
                      <a:pt x="203" y="55"/>
                      <a:pt x="213" y="59"/>
                      <a:pt x="220" y="66"/>
                    </a:cubicBezTo>
                    <a:close/>
                    <a:moveTo>
                      <a:pt x="254" y="266"/>
                    </a:moveTo>
                    <a:cubicBezTo>
                      <a:pt x="254" y="266"/>
                      <a:pt x="254" y="266"/>
                      <a:pt x="254" y="265"/>
                    </a:cubicBezTo>
                    <a:cubicBezTo>
                      <a:pt x="250" y="262"/>
                      <a:pt x="246" y="259"/>
                      <a:pt x="242" y="255"/>
                    </a:cubicBezTo>
                    <a:cubicBezTo>
                      <a:pt x="240" y="254"/>
                      <a:pt x="239" y="252"/>
                      <a:pt x="237" y="251"/>
                    </a:cubicBezTo>
                    <a:cubicBezTo>
                      <a:pt x="234" y="248"/>
                      <a:pt x="237" y="250"/>
                      <a:pt x="238" y="251"/>
                    </a:cubicBezTo>
                    <a:cubicBezTo>
                      <a:pt x="242" y="254"/>
                      <a:pt x="246" y="256"/>
                      <a:pt x="249" y="259"/>
                    </a:cubicBezTo>
                    <a:cubicBezTo>
                      <a:pt x="252" y="261"/>
                      <a:pt x="254" y="263"/>
                      <a:pt x="257" y="264"/>
                    </a:cubicBezTo>
                    <a:cubicBezTo>
                      <a:pt x="257" y="264"/>
                      <a:pt x="258" y="263"/>
                      <a:pt x="257" y="263"/>
                    </a:cubicBezTo>
                    <a:cubicBezTo>
                      <a:pt x="253" y="260"/>
                      <a:pt x="251" y="256"/>
                      <a:pt x="247" y="253"/>
                    </a:cubicBezTo>
                    <a:cubicBezTo>
                      <a:pt x="244" y="251"/>
                      <a:pt x="240" y="247"/>
                      <a:pt x="237" y="245"/>
                    </a:cubicBezTo>
                    <a:cubicBezTo>
                      <a:pt x="245" y="250"/>
                      <a:pt x="252" y="256"/>
                      <a:pt x="260" y="261"/>
                    </a:cubicBezTo>
                    <a:cubicBezTo>
                      <a:pt x="261" y="261"/>
                      <a:pt x="261" y="260"/>
                      <a:pt x="261" y="260"/>
                    </a:cubicBezTo>
                    <a:cubicBezTo>
                      <a:pt x="258" y="256"/>
                      <a:pt x="253" y="254"/>
                      <a:pt x="250" y="251"/>
                    </a:cubicBezTo>
                    <a:cubicBezTo>
                      <a:pt x="248" y="249"/>
                      <a:pt x="247" y="248"/>
                      <a:pt x="245" y="247"/>
                    </a:cubicBezTo>
                    <a:cubicBezTo>
                      <a:pt x="247" y="248"/>
                      <a:pt x="249" y="249"/>
                      <a:pt x="251" y="251"/>
                    </a:cubicBezTo>
                    <a:cubicBezTo>
                      <a:pt x="254" y="253"/>
                      <a:pt x="258" y="257"/>
                      <a:pt x="262" y="257"/>
                    </a:cubicBezTo>
                    <a:cubicBezTo>
                      <a:pt x="263" y="257"/>
                      <a:pt x="263" y="257"/>
                      <a:pt x="263" y="257"/>
                    </a:cubicBezTo>
                    <a:cubicBezTo>
                      <a:pt x="259" y="254"/>
                      <a:pt x="256" y="251"/>
                      <a:pt x="252" y="248"/>
                    </a:cubicBezTo>
                    <a:cubicBezTo>
                      <a:pt x="256" y="251"/>
                      <a:pt x="260" y="253"/>
                      <a:pt x="264" y="254"/>
                    </a:cubicBezTo>
                    <a:cubicBezTo>
                      <a:pt x="264" y="255"/>
                      <a:pt x="264" y="254"/>
                      <a:pt x="264" y="254"/>
                    </a:cubicBezTo>
                    <a:cubicBezTo>
                      <a:pt x="259" y="251"/>
                      <a:pt x="253" y="247"/>
                      <a:pt x="249" y="242"/>
                    </a:cubicBezTo>
                    <a:cubicBezTo>
                      <a:pt x="245" y="239"/>
                      <a:pt x="241" y="235"/>
                      <a:pt x="237" y="233"/>
                    </a:cubicBezTo>
                    <a:cubicBezTo>
                      <a:pt x="247" y="238"/>
                      <a:pt x="255" y="245"/>
                      <a:pt x="265" y="250"/>
                    </a:cubicBezTo>
                    <a:cubicBezTo>
                      <a:pt x="265" y="253"/>
                      <a:pt x="264" y="256"/>
                      <a:pt x="262" y="259"/>
                    </a:cubicBezTo>
                    <a:cubicBezTo>
                      <a:pt x="260" y="262"/>
                      <a:pt x="257" y="265"/>
                      <a:pt x="254" y="266"/>
                    </a:cubicBezTo>
                    <a:close/>
                    <a:moveTo>
                      <a:pt x="225" y="285"/>
                    </a:moveTo>
                    <a:cubicBezTo>
                      <a:pt x="225" y="285"/>
                      <a:pt x="225" y="284"/>
                      <a:pt x="225" y="284"/>
                    </a:cubicBezTo>
                    <a:cubicBezTo>
                      <a:pt x="225" y="284"/>
                      <a:pt x="225" y="284"/>
                      <a:pt x="225" y="284"/>
                    </a:cubicBezTo>
                    <a:cubicBezTo>
                      <a:pt x="229" y="281"/>
                      <a:pt x="235" y="282"/>
                      <a:pt x="238" y="279"/>
                    </a:cubicBezTo>
                    <a:cubicBezTo>
                      <a:pt x="242" y="275"/>
                      <a:pt x="244" y="272"/>
                      <a:pt x="243" y="268"/>
                    </a:cubicBezTo>
                    <a:cubicBezTo>
                      <a:pt x="244" y="269"/>
                      <a:pt x="246" y="269"/>
                      <a:pt x="247" y="269"/>
                    </a:cubicBezTo>
                    <a:cubicBezTo>
                      <a:pt x="249" y="269"/>
                      <a:pt x="250" y="269"/>
                      <a:pt x="252" y="269"/>
                    </a:cubicBezTo>
                    <a:cubicBezTo>
                      <a:pt x="249" y="277"/>
                      <a:pt x="245" y="286"/>
                      <a:pt x="235" y="285"/>
                    </a:cubicBezTo>
                    <a:cubicBezTo>
                      <a:pt x="232" y="285"/>
                      <a:pt x="228" y="284"/>
                      <a:pt x="225" y="285"/>
                    </a:cubicBezTo>
                    <a:close/>
                    <a:moveTo>
                      <a:pt x="199" y="311"/>
                    </a:moveTo>
                    <a:cubicBezTo>
                      <a:pt x="191" y="312"/>
                      <a:pt x="188" y="299"/>
                      <a:pt x="188" y="293"/>
                    </a:cubicBezTo>
                    <a:cubicBezTo>
                      <a:pt x="189" y="292"/>
                      <a:pt x="190" y="291"/>
                      <a:pt x="191" y="289"/>
                    </a:cubicBezTo>
                    <a:cubicBezTo>
                      <a:pt x="196" y="281"/>
                      <a:pt x="198" y="272"/>
                      <a:pt x="198" y="262"/>
                    </a:cubicBezTo>
                    <a:cubicBezTo>
                      <a:pt x="198" y="255"/>
                      <a:pt x="196" y="248"/>
                      <a:pt x="195" y="240"/>
                    </a:cubicBezTo>
                    <a:cubicBezTo>
                      <a:pt x="195" y="233"/>
                      <a:pt x="194" y="226"/>
                      <a:pt x="194" y="219"/>
                    </a:cubicBezTo>
                    <a:cubicBezTo>
                      <a:pt x="194" y="215"/>
                      <a:pt x="194" y="210"/>
                      <a:pt x="194" y="206"/>
                    </a:cubicBezTo>
                    <a:cubicBezTo>
                      <a:pt x="194" y="206"/>
                      <a:pt x="194" y="206"/>
                      <a:pt x="194" y="206"/>
                    </a:cubicBezTo>
                    <a:cubicBezTo>
                      <a:pt x="205" y="209"/>
                      <a:pt x="215" y="203"/>
                      <a:pt x="221" y="194"/>
                    </a:cubicBezTo>
                    <a:cubicBezTo>
                      <a:pt x="222" y="205"/>
                      <a:pt x="223" y="215"/>
                      <a:pt x="224" y="225"/>
                    </a:cubicBezTo>
                    <a:cubicBezTo>
                      <a:pt x="225" y="240"/>
                      <a:pt x="226" y="256"/>
                      <a:pt x="227" y="272"/>
                    </a:cubicBezTo>
                    <a:cubicBezTo>
                      <a:pt x="226" y="275"/>
                      <a:pt x="226" y="279"/>
                      <a:pt x="223" y="282"/>
                    </a:cubicBezTo>
                    <a:cubicBezTo>
                      <a:pt x="223" y="282"/>
                      <a:pt x="223" y="282"/>
                      <a:pt x="223" y="282"/>
                    </a:cubicBezTo>
                    <a:cubicBezTo>
                      <a:pt x="223" y="283"/>
                      <a:pt x="222" y="283"/>
                      <a:pt x="222" y="284"/>
                    </a:cubicBezTo>
                    <a:cubicBezTo>
                      <a:pt x="221" y="284"/>
                      <a:pt x="221" y="284"/>
                      <a:pt x="221" y="284"/>
                    </a:cubicBezTo>
                    <a:cubicBezTo>
                      <a:pt x="221" y="285"/>
                      <a:pt x="220" y="286"/>
                      <a:pt x="219" y="286"/>
                    </a:cubicBezTo>
                    <a:cubicBezTo>
                      <a:pt x="214" y="292"/>
                      <a:pt x="212" y="299"/>
                      <a:pt x="207" y="304"/>
                    </a:cubicBezTo>
                    <a:cubicBezTo>
                      <a:pt x="204" y="307"/>
                      <a:pt x="202" y="309"/>
                      <a:pt x="199" y="311"/>
                    </a:cubicBezTo>
                    <a:close/>
                    <a:moveTo>
                      <a:pt x="20" y="296"/>
                    </a:moveTo>
                    <a:cubicBezTo>
                      <a:pt x="54" y="312"/>
                      <a:pt x="89" y="320"/>
                      <a:pt x="126" y="318"/>
                    </a:cubicBezTo>
                    <a:cubicBezTo>
                      <a:pt x="147" y="318"/>
                      <a:pt x="171" y="312"/>
                      <a:pt x="185" y="297"/>
                    </a:cubicBezTo>
                    <a:cubicBezTo>
                      <a:pt x="186" y="303"/>
                      <a:pt x="189" y="312"/>
                      <a:pt x="195" y="314"/>
                    </a:cubicBezTo>
                    <a:cubicBezTo>
                      <a:pt x="188" y="319"/>
                      <a:pt x="179" y="322"/>
                      <a:pt x="170" y="324"/>
                    </a:cubicBezTo>
                    <a:cubicBezTo>
                      <a:pt x="154" y="327"/>
                      <a:pt x="138" y="326"/>
                      <a:pt x="122" y="327"/>
                    </a:cubicBezTo>
                    <a:cubicBezTo>
                      <a:pt x="112" y="327"/>
                      <a:pt x="101" y="327"/>
                      <a:pt x="91" y="328"/>
                    </a:cubicBezTo>
                    <a:cubicBezTo>
                      <a:pt x="81" y="329"/>
                      <a:pt x="71" y="330"/>
                      <a:pt x="61" y="328"/>
                    </a:cubicBezTo>
                    <a:cubicBezTo>
                      <a:pt x="44" y="324"/>
                      <a:pt x="30" y="311"/>
                      <a:pt x="20" y="2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  <p:grpSp>
          <p:nvGrpSpPr>
            <p:cNvPr id="24" name="组合 317"/>
            <p:cNvGrpSpPr/>
            <p:nvPr/>
          </p:nvGrpSpPr>
          <p:grpSpPr>
            <a:xfrm>
              <a:off x="1108717" y="1307486"/>
              <a:ext cx="451094" cy="260019"/>
              <a:chOff x="7091671" y="3419797"/>
              <a:chExt cx="451094" cy="260019"/>
            </a:xfrm>
          </p:grpSpPr>
          <p:sp>
            <p:nvSpPr>
              <p:cNvPr id="41" name="Freeform 387"/>
              <p:cNvSpPr/>
              <p:nvPr/>
            </p:nvSpPr>
            <p:spPr bwMode="auto">
              <a:xfrm>
                <a:off x="7091671" y="3520259"/>
                <a:ext cx="140844" cy="159557"/>
              </a:xfrm>
              <a:custGeom>
                <a:avLst/>
                <a:gdLst>
                  <a:gd name="T0" fmla="*/ 107 w 206"/>
                  <a:gd name="T1" fmla="*/ 40 h 233"/>
                  <a:gd name="T2" fmla="*/ 31 w 206"/>
                  <a:gd name="T3" fmla="*/ 28 h 233"/>
                  <a:gd name="T4" fmla="*/ 84 w 206"/>
                  <a:gd name="T5" fmla="*/ 112 h 233"/>
                  <a:gd name="T6" fmla="*/ 187 w 206"/>
                  <a:gd name="T7" fmla="*/ 174 h 233"/>
                  <a:gd name="T8" fmla="*/ 60 w 206"/>
                  <a:gd name="T9" fmla="*/ 156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33">
                    <a:moveTo>
                      <a:pt x="107" y="40"/>
                    </a:moveTo>
                    <a:cubicBezTo>
                      <a:pt x="106" y="0"/>
                      <a:pt x="50" y="1"/>
                      <a:pt x="31" y="28"/>
                    </a:cubicBezTo>
                    <a:cubicBezTo>
                      <a:pt x="0" y="68"/>
                      <a:pt x="42" y="107"/>
                      <a:pt x="84" y="112"/>
                    </a:cubicBezTo>
                    <a:cubicBezTo>
                      <a:pt x="114" y="116"/>
                      <a:pt x="206" y="115"/>
                      <a:pt x="187" y="174"/>
                    </a:cubicBezTo>
                    <a:cubicBezTo>
                      <a:pt x="169" y="233"/>
                      <a:pt x="74" y="199"/>
                      <a:pt x="60" y="156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2" name="Freeform 388"/>
              <p:cNvSpPr/>
              <p:nvPr/>
            </p:nvSpPr>
            <p:spPr bwMode="auto">
              <a:xfrm>
                <a:off x="7211831" y="3550792"/>
                <a:ext cx="41367" cy="16743"/>
              </a:xfrm>
              <a:custGeom>
                <a:avLst/>
                <a:gdLst>
                  <a:gd name="T0" fmla="*/ 0 w 61"/>
                  <a:gd name="T1" fmla="*/ 23 h 24"/>
                  <a:gd name="T2" fmla="*/ 61 w 61"/>
                  <a:gd name="T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61" h="24">
                    <a:moveTo>
                      <a:pt x="0" y="23"/>
                    </a:moveTo>
                    <a:cubicBezTo>
                      <a:pt x="9" y="24"/>
                      <a:pt x="53" y="2"/>
                      <a:pt x="61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3" name="Freeform 389"/>
              <p:cNvSpPr/>
              <p:nvPr/>
            </p:nvSpPr>
            <p:spPr bwMode="auto">
              <a:xfrm>
                <a:off x="7225620" y="3534048"/>
                <a:ext cx="38412" cy="65989"/>
              </a:xfrm>
              <a:custGeom>
                <a:avLst/>
                <a:gdLst>
                  <a:gd name="T0" fmla="*/ 0 w 56"/>
                  <a:gd name="T1" fmla="*/ 0 h 96"/>
                  <a:gd name="T2" fmla="*/ 29 w 56"/>
                  <a:gd name="T3" fmla="*/ 96 h 96"/>
                  <a:gd name="T4" fmla="*/ 56 w 56"/>
                  <a:gd name="T5" fmla="*/ 8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96">
                    <a:moveTo>
                      <a:pt x="0" y="0"/>
                    </a:moveTo>
                    <a:cubicBezTo>
                      <a:pt x="4" y="33"/>
                      <a:pt x="20" y="64"/>
                      <a:pt x="29" y="96"/>
                    </a:cubicBezTo>
                    <a:cubicBezTo>
                      <a:pt x="37" y="93"/>
                      <a:pt x="49" y="88"/>
                      <a:pt x="56" y="82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4" name="Freeform 390"/>
              <p:cNvSpPr/>
              <p:nvPr/>
            </p:nvSpPr>
            <p:spPr bwMode="auto">
              <a:xfrm>
                <a:off x="7271911" y="3522229"/>
                <a:ext cx="31518" cy="66975"/>
              </a:xfrm>
              <a:custGeom>
                <a:avLst/>
                <a:gdLst>
                  <a:gd name="T0" fmla="*/ 0 w 45"/>
                  <a:gd name="T1" fmla="*/ 0 h 98"/>
                  <a:gd name="T2" fmla="*/ 45 w 45"/>
                  <a:gd name="T3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5" h="98">
                    <a:moveTo>
                      <a:pt x="0" y="0"/>
                    </a:moveTo>
                    <a:cubicBezTo>
                      <a:pt x="17" y="40"/>
                      <a:pt x="22" y="62"/>
                      <a:pt x="45" y="98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5" name="Freeform 391"/>
              <p:cNvSpPr/>
              <p:nvPr/>
            </p:nvSpPr>
            <p:spPr bwMode="auto">
              <a:xfrm>
                <a:off x="7278806" y="3517305"/>
                <a:ext cx="31518" cy="43337"/>
              </a:xfrm>
              <a:custGeom>
                <a:avLst/>
                <a:gdLst>
                  <a:gd name="T0" fmla="*/ 13 w 47"/>
                  <a:gd name="T1" fmla="*/ 63 h 63"/>
                  <a:gd name="T2" fmla="*/ 47 w 47"/>
                  <a:gd name="T3" fmla="*/ 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7" h="63">
                    <a:moveTo>
                      <a:pt x="13" y="63"/>
                    </a:moveTo>
                    <a:cubicBezTo>
                      <a:pt x="0" y="36"/>
                      <a:pt x="11" y="0"/>
                      <a:pt x="47" y="5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6" name="Freeform 392"/>
              <p:cNvSpPr/>
              <p:nvPr/>
            </p:nvSpPr>
            <p:spPr bwMode="auto">
              <a:xfrm>
                <a:off x="7313278" y="3517305"/>
                <a:ext cx="66975" cy="55156"/>
              </a:xfrm>
              <a:custGeom>
                <a:avLst/>
                <a:gdLst>
                  <a:gd name="T0" fmla="*/ 59 w 97"/>
                  <a:gd name="T1" fmla="*/ 12 h 80"/>
                  <a:gd name="T2" fmla="*/ 33 w 97"/>
                  <a:gd name="T3" fmla="*/ 68 h 80"/>
                  <a:gd name="T4" fmla="*/ 59 w 97"/>
                  <a:gd name="T5" fmla="*/ 12 h 80"/>
                  <a:gd name="T6" fmla="*/ 97 w 97"/>
                  <a:gd name="T7" fmla="*/ 39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7" h="80">
                    <a:moveTo>
                      <a:pt x="59" y="12"/>
                    </a:moveTo>
                    <a:cubicBezTo>
                      <a:pt x="27" y="0"/>
                      <a:pt x="0" y="55"/>
                      <a:pt x="33" y="68"/>
                    </a:cubicBezTo>
                    <a:cubicBezTo>
                      <a:pt x="68" y="80"/>
                      <a:pt x="75" y="30"/>
                      <a:pt x="59" y="12"/>
                    </a:cubicBezTo>
                    <a:cubicBezTo>
                      <a:pt x="71" y="21"/>
                      <a:pt x="83" y="31"/>
                      <a:pt x="97" y="39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7" name="Freeform 393"/>
              <p:cNvSpPr/>
              <p:nvPr/>
            </p:nvSpPr>
            <p:spPr bwMode="auto">
              <a:xfrm>
                <a:off x="7374343" y="3483818"/>
                <a:ext cx="39397" cy="15759"/>
              </a:xfrm>
              <a:custGeom>
                <a:avLst/>
                <a:gdLst>
                  <a:gd name="T0" fmla="*/ 0 w 58"/>
                  <a:gd name="T1" fmla="*/ 23 h 23"/>
                  <a:gd name="T2" fmla="*/ 58 w 58"/>
                  <a:gd name="T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58" h="23">
                    <a:moveTo>
                      <a:pt x="0" y="23"/>
                    </a:moveTo>
                    <a:cubicBezTo>
                      <a:pt x="19" y="22"/>
                      <a:pt x="41" y="7"/>
                      <a:pt x="58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8" name="Freeform 394"/>
              <p:cNvSpPr/>
              <p:nvPr/>
            </p:nvSpPr>
            <p:spPr bwMode="auto">
              <a:xfrm>
                <a:off x="7385178" y="3477908"/>
                <a:ext cx="37427" cy="60080"/>
              </a:xfrm>
              <a:custGeom>
                <a:avLst/>
                <a:gdLst>
                  <a:gd name="T0" fmla="*/ 0 w 55"/>
                  <a:gd name="T1" fmla="*/ 0 h 87"/>
                  <a:gd name="T2" fmla="*/ 34 w 55"/>
                  <a:gd name="T3" fmla="*/ 87 h 87"/>
                  <a:gd name="T4" fmla="*/ 55 w 55"/>
                  <a:gd name="T5" fmla="*/ 73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5" h="87">
                    <a:moveTo>
                      <a:pt x="0" y="0"/>
                    </a:moveTo>
                    <a:cubicBezTo>
                      <a:pt x="8" y="28"/>
                      <a:pt x="21" y="62"/>
                      <a:pt x="34" y="87"/>
                    </a:cubicBezTo>
                    <a:cubicBezTo>
                      <a:pt x="41" y="84"/>
                      <a:pt x="50" y="78"/>
                      <a:pt x="55" y="73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9" name="Freeform 395"/>
              <p:cNvSpPr/>
              <p:nvPr/>
            </p:nvSpPr>
            <p:spPr bwMode="auto">
              <a:xfrm>
                <a:off x="7421619" y="3473968"/>
                <a:ext cx="53186" cy="44321"/>
              </a:xfrm>
              <a:custGeom>
                <a:avLst/>
                <a:gdLst>
                  <a:gd name="T0" fmla="*/ 24 w 77"/>
                  <a:gd name="T1" fmla="*/ 33 h 65"/>
                  <a:gd name="T2" fmla="*/ 57 w 77"/>
                  <a:gd name="T3" fmla="*/ 12 h 65"/>
                  <a:gd name="T4" fmla="*/ 24 w 77"/>
                  <a:gd name="T5" fmla="*/ 18 h 65"/>
                  <a:gd name="T6" fmla="*/ 72 w 77"/>
                  <a:gd name="T7" fmla="*/ 39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7" h="65">
                    <a:moveTo>
                      <a:pt x="24" y="33"/>
                    </a:moveTo>
                    <a:cubicBezTo>
                      <a:pt x="31" y="36"/>
                      <a:pt x="61" y="25"/>
                      <a:pt x="57" y="12"/>
                    </a:cubicBezTo>
                    <a:cubicBezTo>
                      <a:pt x="53" y="0"/>
                      <a:pt x="29" y="11"/>
                      <a:pt x="24" y="18"/>
                    </a:cubicBezTo>
                    <a:cubicBezTo>
                      <a:pt x="0" y="58"/>
                      <a:pt x="77" y="65"/>
                      <a:pt x="72" y="39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0" name="Freeform 396"/>
              <p:cNvSpPr/>
              <p:nvPr/>
            </p:nvSpPr>
            <p:spPr bwMode="auto">
              <a:xfrm>
                <a:off x="7464956" y="3440481"/>
                <a:ext cx="63035" cy="79778"/>
              </a:xfrm>
              <a:custGeom>
                <a:avLst/>
                <a:gdLst>
                  <a:gd name="T0" fmla="*/ 56 w 91"/>
                  <a:gd name="T1" fmla="*/ 19 h 115"/>
                  <a:gd name="T2" fmla="*/ 21 w 91"/>
                  <a:gd name="T3" fmla="*/ 54 h 115"/>
                  <a:gd name="T4" fmla="*/ 56 w 91"/>
                  <a:gd name="T5" fmla="*/ 19 h 115"/>
                  <a:gd name="T6" fmla="*/ 89 w 91"/>
                  <a:gd name="T7" fmla="*/ 82 h 115"/>
                  <a:gd name="T8" fmla="*/ 38 w 91"/>
                  <a:gd name="T9" fmla="*/ 87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115">
                    <a:moveTo>
                      <a:pt x="56" y="19"/>
                    </a:moveTo>
                    <a:cubicBezTo>
                      <a:pt x="36" y="0"/>
                      <a:pt x="0" y="34"/>
                      <a:pt x="21" y="54"/>
                    </a:cubicBezTo>
                    <a:cubicBezTo>
                      <a:pt x="44" y="74"/>
                      <a:pt x="76" y="40"/>
                      <a:pt x="56" y="19"/>
                    </a:cubicBezTo>
                    <a:cubicBezTo>
                      <a:pt x="58" y="40"/>
                      <a:pt x="88" y="59"/>
                      <a:pt x="89" y="82"/>
                    </a:cubicBezTo>
                    <a:cubicBezTo>
                      <a:pt x="91" y="105"/>
                      <a:pt x="41" y="115"/>
                      <a:pt x="38" y="87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1" name="Freeform 397"/>
              <p:cNvSpPr/>
              <p:nvPr/>
            </p:nvSpPr>
            <p:spPr bwMode="auto">
              <a:xfrm>
                <a:off x="7514202" y="3434572"/>
                <a:ext cx="25608" cy="14774"/>
              </a:xfrm>
              <a:custGeom>
                <a:avLst/>
                <a:gdLst>
                  <a:gd name="T0" fmla="*/ 0 w 37"/>
                  <a:gd name="T1" fmla="*/ 0 h 21"/>
                  <a:gd name="T2" fmla="*/ 37 w 37"/>
                  <a:gd name="T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7" h="21">
                    <a:moveTo>
                      <a:pt x="0" y="0"/>
                    </a:moveTo>
                    <a:cubicBezTo>
                      <a:pt x="6" y="6"/>
                      <a:pt x="25" y="15"/>
                      <a:pt x="37" y="21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2" name="Freeform 398"/>
              <p:cNvSpPr/>
              <p:nvPr/>
            </p:nvSpPr>
            <p:spPr bwMode="auto">
              <a:xfrm>
                <a:off x="7540795" y="3419797"/>
                <a:ext cx="1970" cy="58110"/>
              </a:xfrm>
              <a:custGeom>
                <a:avLst/>
                <a:gdLst>
                  <a:gd name="T0" fmla="*/ 0 w 3"/>
                  <a:gd name="T1" fmla="*/ 0 h 84"/>
                  <a:gd name="T2" fmla="*/ 3 w 3"/>
                  <a:gd name="T3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" h="84">
                    <a:moveTo>
                      <a:pt x="0" y="0"/>
                    </a:moveTo>
                    <a:cubicBezTo>
                      <a:pt x="3" y="23"/>
                      <a:pt x="1" y="61"/>
                      <a:pt x="3" y="84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  <p:grpSp>
          <p:nvGrpSpPr>
            <p:cNvPr id="25" name="组合 318"/>
            <p:cNvGrpSpPr/>
            <p:nvPr/>
          </p:nvGrpSpPr>
          <p:grpSpPr>
            <a:xfrm rot="20356419">
              <a:off x="2803193" y="3904852"/>
              <a:ext cx="598834" cy="130009"/>
              <a:chOff x="5241002" y="3643375"/>
              <a:chExt cx="598834" cy="130009"/>
            </a:xfrm>
          </p:grpSpPr>
          <p:sp>
            <p:nvSpPr>
              <p:cNvPr id="26" name="Freeform 346"/>
              <p:cNvSpPr/>
              <p:nvPr/>
            </p:nvSpPr>
            <p:spPr bwMode="auto">
              <a:xfrm>
                <a:off x="5691112" y="3678832"/>
                <a:ext cx="27578" cy="2954"/>
              </a:xfrm>
              <a:custGeom>
                <a:avLst/>
                <a:gdLst>
                  <a:gd name="T0" fmla="*/ 0 w 40"/>
                  <a:gd name="T1" fmla="*/ 0 h 5"/>
                  <a:gd name="T2" fmla="*/ 40 w 40"/>
                  <a:gd name="T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0" h="5">
                    <a:moveTo>
                      <a:pt x="0" y="0"/>
                    </a:moveTo>
                    <a:cubicBezTo>
                      <a:pt x="13" y="0"/>
                      <a:pt x="26" y="3"/>
                      <a:pt x="40" y="5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27" name="Freeform 347"/>
              <p:cNvSpPr/>
              <p:nvPr/>
            </p:nvSpPr>
            <p:spPr bwMode="auto">
              <a:xfrm>
                <a:off x="5241002" y="3643375"/>
                <a:ext cx="52201" cy="85688"/>
              </a:xfrm>
              <a:custGeom>
                <a:avLst/>
                <a:gdLst>
                  <a:gd name="T0" fmla="*/ 55 w 75"/>
                  <a:gd name="T1" fmla="*/ 0 h 124"/>
                  <a:gd name="T2" fmla="*/ 0 w 75"/>
                  <a:gd name="T3" fmla="*/ 27 h 124"/>
                  <a:gd name="T4" fmla="*/ 9 w 75"/>
                  <a:gd name="T5" fmla="*/ 118 h 124"/>
                  <a:gd name="T6" fmla="*/ 75 w 75"/>
                  <a:gd name="T7" fmla="*/ 118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5" h="124">
                    <a:moveTo>
                      <a:pt x="55" y="0"/>
                    </a:moveTo>
                    <a:cubicBezTo>
                      <a:pt x="43" y="14"/>
                      <a:pt x="19" y="21"/>
                      <a:pt x="0" y="27"/>
                    </a:cubicBezTo>
                    <a:cubicBezTo>
                      <a:pt x="6" y="56"/>
                      <a:pt x="8" y="89"/>
                      <a:pt x="9" y="118"/>
                    </a:cubicBezTo>
                    <a:cubicBezTo>
                      <a:pt x="28" y="118"/>
                      <a:pt x="59" y="124"/>
                      <a:pt x="75" y="118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28" name="Freeform 348"/>
              <p:cNvSpPr/>
              <p:nvPr/>
            </p:nvSpPr>
            <p:spPr bwMode="auto">
              <a:xfrm>
                <a:off x="5250851" y="3681787"/>
                <a:ext cx="39397" cy="6894"/>
              </a:xfrm>
              <a:custGeom>
                <a:avLst/>
                <a:gdLst>
                  <a:gd name="T0" fmla="*/ 0 w 57"/>
                  <a:gd name="T1" fmla="*/ 8 h 11"/>
                  <a:gd name="T2" fmla="*/ 57 w 57"/>
                  <a:gd name="T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57" h="11">
                    <a:moveTo>
                      <a:pt x="0" y="8"/>
                    </a:moveTo>
                    <a:cubicBezTo>
                      <a:pt x="18" y="11"/>
                      <a:pt x="43" y="7"/>
                      <a:pt x="57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29" name="Freeform 349"/>
              <p:cNvSpPr/>
              <p:nvPr/>
            </p:nvSpPr>
            <p:spPr bwMode="auto">
              <a:xfrm>
                <a:off x="5313886" y="3683757"/>
                <a:ext cx="30533" cy="2954"/>
              </a:xfrm>
              <a:custGeom>
                <a:avLst/>
                <a:gdLst>
                  <a:gd name="T0" fmla="*/ 0 w 45"/>
                  <a:gd name="T1" fmla="*/ 0 h 4"/>
                  <a:gd name="T2" fmla="*/ 45 w 45"/>
                  <a:gd name="T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5" h="4">
                    <a:moveTo>
                      <a:pt x="0" y="0"/>
                    </a:moveTo>
                    <a:cubicBezTo>
                      <a:pt x="15" y="1"/>
                      <a:pt x="30" y="3"/>
                      <a:pt x="45" y="4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0" name="Freeform 350"/>
              <p:cNvSpPr/>
              <p:nvPr/>
            </p:nvSpPr>
            <p:spPr bwMode="auto">
              <a:xfrm>
                <a:off x="5370027" y="3666028"/>
                <a:ext cx="37427" cy="64020"/>
              </a:xfrm>
              <a:custGeom>
                <a:avLst/>
                <a:gdLst>
                  <a:gd name="T0" fmla="*/ 17 w 54"/>
                  <a:gd name="T1" fmla="*/ 0 h 94"/>
                  <a:gd name="T2" fmla="*/ 0 w 54"/>
                  <a:gd name="T3" fmla="*/ 78 h 94"/>
                  <a:gd name="T4" fmla="*/ 54 w 54"/>
                  <a:gd name="T5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94">
                    <a:moveTo>
                      <a:pt x="17" y="0"/>
                    </a:moveTo>
                    <a:cubicBezTo>
                      <a:pt x="13" y="28"/>
                      <a:pt x="7" y="54"/>
                      <a:pt x="0" y="78"/>
                    </a:cubicBezTo>
                    <a:cubicBezTo>
                      <a:pt x="13" y="81"/>
                      <a:pt x="42" y="91"/>
                      <a:pt x="54" y="94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1" name="Freeform 351"/>
              <p:cNvSpPr/>
              <p:nvPr/>
            </p:nvSpPr>
            <p:spPr bwMode="auto">
              <a:xfrm>
                <a:off x="5428137" y="3666028"/>
                <a:ext cx="56141" cy="68945"/>
              </a:xfrm>
              <a:custGeom>
                <a:avLst/>
                <a:gdLst>
                  <a:gd name="T0" fmla="*/ 81 w 81"/>
                  <a:gd name="T1" fmla="*/ 0 h 100"/>
                  <a:gd name="T2" fmla="*/ 11 w 81"/>
                  <a:gd name="T3" fmla="*/ 0 h 100"/>
                  <a:gd name="T4" fmla="*/ 7 w 81"/>
                  <a:gd name="T5" fmla="*/ 3 h 100"/>
                  <a:gd name="T6" fmla="*/ 6 w 81"/>
                  <a:gd name="T7" fmla="*/ 94 h 100"/>
                  <a:gd name="T8" fmla="*/ 61 w 81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00">
                    <a:moveTo>
                      <a:pt x="81" y="0"/>
                    </a:moveTo>
                    <a:cubicBezTo>
                      <a:pt x="59" y="3"/>
                      <a:pt x="35" y="3"/>
                      <a:pt x="11" y="0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2" y="28"/>
                      <a:pt x="0" y="70"/>
                      <a:pt x="6" y="94"/>
                    </a:cubicBezTo>
                    <a:cubicBezTo>
                      <a:pt x="24" y="97"/>
                      <a:pt x="43" y="98"/>
                      <a:pt x="61" y="10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2" name="Freeform 352"/>
              <p:cNvSpPr/>
              <p:nvPr/>
            </p:nvSpPr>
            <p:spPr bwMode="auto">
              <a:xfrm>
                <a:off x="5433062" y="3695576"/>
                <a:ext cx="48261" cy="1970"/>
              </a:xfrm>
              <a:custGeom>
                <a:avLst/>
                <a:gdLst>
                  <a:gd name="T0" fmla="*/ 0 w 70"/>
                  <a:gd name="T1" fmla="*/ 0 h 3"/>
                  <a:gd name="T2" fmla="*/ 70 w 70"/>
                  <a:gd name="T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70" h="3">
                    <a:moveTo>
                      <a:pt x="0" y="0"/>
                    </a:moveTo>
                    <a:cubicBezTo>
                      <a:pt x="24" y="3"/>
                      <a:pt x="48" y="3"/>
                      <a:pt x="70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3" name="Freeform 353"/>
              <p:cNvSpPr/>
              <p:nvPr/>
            </p:nvSpPr>
            <p:spPr bwMode="auto">
              <a:xfrm>
                <a:off x="5494127" y="3683757"/>
                <a:ext cx="50231" cy="50231"/>
              </a:xfrm>
              <a:custGeom>
                <a:avLst/>
                <a:gdLst>
                  <a:gd name="T0" fmla="*/ 0 w 72"/>
                  <a:gd name="T1" fmla="*/ 67 h 74"/>
                  <a:gd name="T2" fmla="*/ 41 w 72"/>
                  <a:gd name="T3" fmla="*/ 0 h 74"/>
                  <a:gd name="T4" fmla="*/ 72 w 72"/>
                  <a:gd name="T5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2" h="74">
                    <a:moveTo>
                      <a:pt x="0" y="67"/>
                    </a:moveTo>
                    <a:cubicBezTo>
                      <a:pt x="15" y="47"/>
                      <a:pt x="22" y="16"/>
                      <a:pt x="41" y="0"/>
                    </a:cubicBezTo>
                    <a:cubicBezTo>
                      <a:pt x="54" y="21"/>
                      <a:pt x="62" y="50"/>
                      <a:pt x="72" y="74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4" name="Freeform 354"/>
              <p:cNvSpPr/>
              <p:nvPr/>
            </p:nvSpPr>
            <p:spPr bwMode="auto">
              <a:xfrm>
                <a:off x="5505946" y="3709365"/>
                <a:ext cx="25608" cy="1970"/>
              </a:xfrm>
              <a:custGeom>
                <a:avLst/>
                <a:gdLst>
                  <a:gd name="T0" fmla="*/ 0 w 37"/>
                  <a:gd name="T1" fmla="*/ 0 h 3"/>
                  <a:gd name="T2" fmla="*/ 37 w 37"/>
                  <a:gd name="T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7" h="3">
                    <a:moveTo>
                      <a:pt x="0" y="0"/>
                    </a:moveTo>
                    <a:cubicBezTo>
                      <a:pt x="12" y="1"/>
                      <a:pt x="24" y="2"/>
                      <a:pt x="37" y="3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5" name="Freeform 355"/>
              <p:cNvSpPr/>
              <p:nvPr/>
            </p:nvSpPr>
            <p:spPr bwMode="auto">
              <a:xfrm>
                <a:off x="5567996" y="3672923"/>
                <a:ext cx="44322" cy="67959"/>
              </a:xfrm>
              <a:custGeom>
                <a:avLst/>
                <a:gdLst>
                  <a:gd name="T0" fmla="*/ 3 w 64"/>
                  <a:gd name="T1" fmla="*/ 100 h 100"/>
                  <a:gd name="T2" fmla="*/ 8 w 64"/>
                  <a:gd name="T3" fmla="*/ 4 h 100"/>
                  <a:gd name="T4" fmla="*/ 57 w 64"/>
                  <a:gd name="T5" fmla="*/ 36 h 100"/>
                  <a:gd name="T6" fmla="*/ 4 w 64"/>
                  <a:gd name="T7" fmla="*/ 55 h 100"/>
                  <a:gd name="T8" fmla="*/ 46 w 64"/>
                  <a:gd name="T9" fmla="*/ 9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100">
                    <a:moveTo>
                      <a:pt x="3" y="100"/>
                    </a:moveTo>
                    <a:cubicBezTo>
                      <a:pt x="0" y="74"/>
                      <a:pt x="4" y="31"/>
                      <a:pt x="8" y="4"/>
                    </a:cubicBezTo>
                    <a:cubicBezTo>
                      <a:pt x="31" y="0"/>
                      <a:pt x="64" y="6"/>
                      <a:pt x="57" y="36"/>
                    </a:cubicBezTo>
                    <a:cubicBezTo>
                      <a:pt x="51" y="58"/>
                      <a:pt x="23" y="57"/>
                      <a:pt x="4" y="55"/>
                    </a:cubicBezTo>
                    <a:cubicBezTo>
                      <a:pt x="18" y="57"/>
                      <a:pt x="39" y="86"/>
                      <a:pt x="46" y="99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6" name="Freeform 356"/>
              <p:cNvSpPr/>
              <p:nvPr/>
            </p:nvSpPr>
            <p:spPr bwMode="auto">
              <a:xfrm>
                <a:off x="5624137" y="3681787"/>
                <a:ext cx="48261" cy="59095"/>
              </a:xfrm>
              <a:custGeom>
                <a:avLst/>
                <a:gdLst>
                  <a:gd name="T0" fmla="*/ 0 w 71"/>
                  <a:gd name="T1" fmla="*/ 85 h 85"/>
                  <a:gd name="T2" fmla="*/ 9 w 71"/>
                  <a:gd name="T3" fmla="*/ 18 h 85"/>
                  <a:gd name="T4" fmla="*/ 64 w 71"/>
                  <a:gd name="T5" fmla="*/ 78 h 85"/>
                  <a:gd name="T6" fmla="*/ 71 w 71"/>
                  <a:gd name="T7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85">
                    <a:moveTo>
                      <a:pt x="0" y="85"/>
                    </a:moveTo>
                    <a:cubicBezTo>
                      <a:pt x="0" y="63"/>
                      <a:pt x="6" y="40"/>
                      <a:pt x="9" y="18"/>
                    </a:cubicBezTo>
                    <a:cubicBezTo>
                      <a:pt x="29" y="34"/>
                      <a:pt x="50" y="56"/>
                      <a:pt x="64" y="78"/>
                    </a:cubicBezTo>
                    <a:cubicBezTo>
                      <a:pt x="66" y="52"/>
                      <a:pt x="69" y="26"/>
                      <a:pt x="71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7" name="Freeform 357"/>
              <p:cNvSpPr/>
              <p:nvPr/>
            </p:nvSpPr>
            <p:spPr bwMode="auto">
              <a:xfrm>
                <a:off x="5688157" y="3753686"/>
                <a:ext cx="27578" cy="2954"/>
              </a:xfrm>
              <a:custGeom>
                <a:avLst/>
                <a:gdLst>
                  <a:gd name="T0" fmla="*/ 0 w 40"/>
                  <a:gd name="T1" fmla="*/ 0 h 5"/>
                  <a:gd name="T2" fmla="*/ 40 w 40"/>
                  <a:gd name="T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0" h="5">
                    <a:moveTo>
                      <a:pt x="0" y="0"/>
                    </a:moveTo>
                    <a:cubicBezTo>
                      <a:pt x="13" y="0"/>
                      <a:pt x="26" y="2"/>
                      <a:pt x="40" y="5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8" name="Freeform 358"/>
              <p:cNvSpPr/>
              <p:nvPr/>
            </p:nvSpPr>
            <p:spPr bwMode="auto">
              <a:xfrm>
                <a:off x="5702931" y="3685726"/>
                <a:ext cx="5910" cy="68945"/>
              </a:xfrm>
              <a:custGeom>
                <a:avLst/>
                <a:gdLst>
                  <a:gd name="T0" fmla="*/ 9 w 9"/>
                  <a:gd name="T1" fmla="*/ 0 h 101"/>
                  <a:gd name="T2" fmla="*/ 0 w 9"/>
                  <a:gd name="T3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" h="101">
                    <a:moveTo>
                      <a:pt x="9" y="0"/>
                    </a:moveTo>
                    <a:cubicBezTo>
                      <a:pt x="5" y="34"/>
                      <a:pt x="6" y="66"/>
                      <a:pt x="0" y="101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9" name="Freeform 359"/>
              <p:cNvSpPr/>
              <p:nvPr/>
            </p:nvSpPr>
            <p:spPr bwMode="auto">
              <a:xfrm>
                <a:off x="5729523" y="3676862"/>
                <a:ext cx="52201" cy="67959"/>
              </a:xfrm>
              <a:custGeom>
                <a:avLst/>
                <a:gdLst>
                  <a:gd name="T0" fmla="*/ 0 w 75"/>
                  <a:gd name="T1" fmla="*/ 96 h 99"/>
                  <a:gd name="T2" fmla="*/ 16 w 75"/>
                  <a:gd name="T3" fmla="*/ 30 h 99"/>
                  <a:gd name="T4" fmla="*/ 61 w 75"/>
                  <a:gd name="T5" fmla="*/ 99 h 99"/>
                  <a:gd name="T6" fmla="*/ 75 w 75"/>
                  <a:gd name="T7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5" h="99">
                    <a:moveTo>
                      <a:pt x="0" y="96"/>
                    </a:moveTo>
                    <a:cubicBezTo>
                      <a:pt x="2" y="73"/>
                      <a:pt x="7" y="50"/>
                      <a:pt x="16" y="30"/>
                    </a:cubicBezTo>
                    <a:cubicBezTo>
                      <a:pt x="37" y="46"/>
                      <a:pt x="48" y="76"/>
                      <a:pt x="61" y="99"/>
                    </a:cubicBezTo>
                    <a:cubicBezTo>
                      <a:pt x="63" y="70"/>
                      <a:pt x="64" y="26"/>
                      <a:pt x="75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0" name="Freeform 360"/>
              <p:cNvSpPr/>
              <p:nvPr/>
            </p:nvSpPr>
            <p:spPr bwMode="auto">
              <a:xfrm>
                <a:off x="5795514" y="3679817"/>
                <a:ext cx="44322" cy="93567"/>
              </a:xfrm>
              <a:custGeom>
                <a:avLst/>
                <a:gdLst>
                  <a:gd name="T0" fmla="*/ 65 w 65"/>
                  <a:gd name="T1" fmla="*/ 34 h 136"/>
                  <a:gd name="T2" fmla="*/ 4 w 65"/>
                  <a:gd name="T3" fmla="*/ 75 h 136"/>
                  <a:gd name="T4" fmla="*/ 65 w 65"/>
                  <a:gd name="T5" fmla="*/ 81 h 136"/>
                  <a:gd name="T6" fmla="*/ 33 w 65"/>
                  <a:gd name="T7" fmla="*/ 7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136">
                    <a:moveTo>
                      <a:pt x="65" y="34"/>
                    </a:moveTo>
                    <a:cubicBezTo>
                      <a:pt x="57" y="0"/>
                      <a:pt x="0" y="45"/>
                      <a:pt x="4" y="75"/>
                    </a:cubicBezTo>
                    <a:cubicBezTo>
                      <a:pt x="11" y="117"/>
                      <a:pt x="64" y="136"/>
                      <a:pt x="65" y="81"/>
                    </a:cubicBezTo>
                    <a:cubicBezTo>
                      <a:pt x="54" y="80"/>
                      <a:pt x="43" y="79"/>
                      <a:pt x="33" y="78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</p:grpSp>
      <p:pic>
        <p:nvPicPr>
          <p:cNvPr id="147" name="Image 1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980" y="162053"/>
            <a:ext cx="1021064" cy="1097280"/>
          </a:xfrm>
          <a:prstGeom prst="rect">
            <a:avLst/>
          </a:prstGeom>
        </p:spPr>
      </p:pic>
      <p:pic>
        <p:nvPicPr>
          <p:cNvPr id="148" name="Image 1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332" y="407310"/>
            <a:ext cx="1180318" cy="548640"/>
          </a:xfrm>
          <a:prstGeom prst="rect">
            <a:avLst/>
          </a:prstGeom>
        </p:spPr>
      </p:pic>
      <p:pic>
        <p:nvPicPr>
          <p:cNvPr id="149" name="Image 1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941" y="502602"/>
            <a:ext cx="782723" cy="457200"/>
          </a:xfrm>
          <a:prstGeom prst="rect">
            <a:avLst/>
          </a:prstGeom>
        </p:spPr>
      </p:pic>
      <p:pic>
        <p:nvPicPr>
          <p:cNvPr id="150" name="Image 149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292" y="203422"/>
            <a:ext cx="3474720" cy="1005840"/>
          </a:xfrm>
          <a:prstGeom prst="rect">
            <a:avLst/>
          </a:prstGeom>
        </p:spPr>
      </p:pic>
      <p:sp>
        <p:nvSpPr>
          <p:cNvPr id="151" name="矩形 13"/>
          <p:cNvSpPr/>
          <p:nvPr/>
        </p:nvSpPr>
        <p:spPr>
          <a:xfrm>
            <a:off x="0" y="6629400"/>
            <a:ext cx="3200400" cy="228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 November 2018</a:t>
            </a:r>
            <a:endParaRPr lang="zh-CN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矩形 13"/>
          <p:cNvSpPr/>
          <p:nvPr/>
        </p:nvSpPr>
        <p:spPr>
          <a:xfrm>
            <a:off x="3200401" y="6629400"/>
            <a:ext cx="57912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Shuangfeng ZHANG</a:t>
            </a:r>
            <a:endParaRPr lang="zh-CN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矩形 13"/>
          <p:cNvSpPr/>
          <p:nvPr/>
        </p:nvSpPr>
        <p:spPr>
          <a:xfrm>
            <a:off x="8991600" y="6629400"/>
            <a:ext cx="3200400" cy="228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7/45</a:t>
            </a:r>
            <a:endParaRPr lang="zh-CN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矩形 9"/>
          <p:cNvSpPr/>
          <p:nvPr/>
        </p:nvSpPr>
        <p:spPr>
          <a:xfrm>
            <a:off x="5799106" y="2760644"/>
            <a:ext cx="5002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Research Purpose: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Thermal management solutions</a:t>
            </a:r>
            <a:endParaRPr lang="zh-CN" altLang="zh-CN" sz="18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5" name="矩形 9"/>
          <p:cNvSpPr/>
          <p:nvPr/>
        </p:nvSpPr>
        <p:spPr>
          <a:xfrm>
            <a:off x="5799960" y="4240674"/>
            <a:ext cx="5109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Experimental validations: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Analysis and discussions</a:t>
            </a:r>
            <a:endParaRPr lang="zh-CN" altLang="zh-CN" sz="18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6" name="矩形 9"/>
          <p:cNvSpPr/>
          <p:nvPr/>
        </p:nvSpPr>
        <p:spPr>
          <a:xfrm>
            <a:off x="5799960" y="2010321"/>
            <a:ext cx="3121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Context: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Research Problematic</a:t>
            </a:r>
            <a:endParaRPr lang="zh-CN" altLang="zh-CN" sz="18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57" name="图片 36">
            <a:extLst>
              <a:ext uri="{FF2B5EF4-FFF2-40B4-BE49-F238E27FC236}">
                <a16:creationId xmlns="" xmlns:a16="http://schemas.microsoft.com/office/drawing/2014/main" id="{4339B55D-6C6E-415B-A6F2-6857067E969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112" y="4822828"/>
            <a:ext cx="1828800" cy="1828800"/>
          </a:xfrm>
          <a:prstGeom prst="rect">
            <a:avLst/>
          </a:prstGeom>
        </p:spPr>
      </p:pic>
      <p:pic>
        <p:nvPicPr>
          <p:cNvPr id="158" name="图片 32">
            <a:extLst>
              <a:ext uri="{FF2B5EF4-FFF2-40B4-BE49-F238E27FC236}">
                <a16:creationId xmlns="" xmlns:a16="http://schemas.microsoft.com/office/drawing/2014/main" id="{1D244A16-0BC9-4D09-B5ED-09FAD9103E3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066" y="1867177"/>
            <a:ext cx="1463040" cy="1482548"/>
          </a:xfrm>
          <a:prstGeom prst="rect">
            <a:avLst/>
          </a:prstGeom>
          <a:ln>
            <a:noFill/>
          </a:ln>
        </p:spPr>
      </p:pic>
      <p:sp>
        <p:nvSpPr>
          <p:cNvPr id="159" name="Freeform 123">
            <a:extLst>
              <a:ext uri="{FF2B5EF4-FFF2-40B4-BE49-F238E27FC236}">
                <a16:creationId xmlns="" xmlns:a16="http://schemas.microsoft.com/office/drawing/2014/main" id="{402A1139-C7D6-4537-AFBF-9254000B9FA6}"/>
              </a:ext>
            </a:extLst>
          </p:cNvPr>
          <p:cNvSpPr>
            <a:spLocks noEditPoints="1"/>
          </p:cNvSpPr>
          <p:nvPr/>
        </p:nvSpPr>
        <p:spPr bwMode="auto">
          <a:xfrm>
            <a:off x="3723284" y="1953162"/>
            <a:ext cx="731520" cy="457200"/>
          </a:xfrm>
          <a:custGeom>
            <a:avLst/>
            <a:gdLst/>
            <a:ahLst/>
            <a:cxnLst>
              <a:cxn ang="0">
                <a:pos x="1179" y="92"/>
              </a:cxn>
              <a:cxn ang="0">
                <a:pos x="1259" y="275"/>
              </a:cxn>
              <a:cxn ang="0">
                <a:pos x="1607" y="202"/>
              </a:cxn>
              <a:cxn ang="0">
                <a:pos x="1753" y="130"/>
              </a:cxn>
              <a:cxn ang="0">
                <a:pos x="1857" y="304"/>
              </a:cxn>
              <a:cxn ang="0">
                <a:pos x="2021" y="567"/>
              </a:cxn>
              <a:cxn ang="0">
                <a:pos x="1753" y="1262"/>
              </a:cxn>
              <a:cxn ang="0">
                <a:pos x="877" y="1371"/>
              </a:cxn>
              <a:cxn ang="0">
                <a:pos x="11" y="1411"/>
              </a:cxn>
              <a:cxn ang="0">
                <a:pos x="24" y="1101"/>
              </a:cxn>
              <a:cxn ang="0">
                <a:pos x="182" y="802"/>
              </a:cxn>
              <a:cxn ang="0">
                <a:pos x="595" y="409"/>
              </a:cxn>
              <a:cxn ang="0">
                <a:pos x="1073" y="700"/>
              </a:cxn>
              <a:cxn ang="0">
                <a:pos x="1155" y="187"/>
              </a:cxn>
              <a:cxn ang="0">
                <a:pos x="896" y="703"/>
              </a:cxn>
              <a:cxn ang="0">
                <a:pos x="1038" y="796"/>
              </a:cxn>
              <a:cxn ang="0">
                <a:pos x="1167" y="547"/>
              </a:cxn>
              <a:cxn ang="0">
                <a:pos x="1033" y="1090"/>
              </a:cxn>
              <a:cxn ang="0">
                <a:pos x="1684" y="283"/>
              </a:cxn>
              <a:cxn ang="0">
                <a:pos x="1558" y="660"/>
              </a:cxn>
              <a:cxn ang="0">
                <a:pos x="940" y="1250"/>
              </a:cxn>
              <a:cxn ang="0">
                <a:pos x="961" y="1290"/>
              </a:cxn>
              <a:cxn ang="0">
                <a:pos x="1656" y="456"/>
              </a:cxn>
              <a:cxn ang="0">
                <a:pos x="1781" y="577"/>
              </a:cxn>
              <a:cxn ang="0">
                <a:pos x="1813" y="253"/>
              </a:cxn>
              <a:cxn ang="0">
                <a:pos x="1756" y="300"/>
              </a:cxn>
              <a:cxn ang="0">
                <a:pos x="1631" y="706"/>
              </a:cxn>
              <a:cxn ang="0">
                <a:pos x="1722" y="409"/>
              </a:cxn>
              <a:cxn ang="0">
                <a:pos x="1697" y="707"/>
              </a:cxn>
              <a:cxn ang="0">
                <a:pos x="1737" y="743"/>
              </a:cxn>
              <a:cxn ang="0">
                <a:pos x="1221" y="1099"/>
              </a:cxn>
              <a:cxn ang="0">
                <a:pos x="1797" y="683"/>
              </a:cxn>
              <a:cxn ang="0">
                <a:pos x="1788" y="561"/>
              </a:cxn>
              <a:cxn ang="0">
                <a:pos x="342" y="594"/>
              </a:cxn>
              <a:cxn ang="0">
                <a:pos x="403" y="1094"/>
              </a:cxn>
              <a:cxn ang="0">
                <a:pos x="899" y="803"/>
              </a:cxn>
              <a:cxn ang="0">
                <a:pos x="1881" y="451"/>
              </a:cxn>
              <a:cxn ang="0">
                <a:pos x="1776" y="1127"/>
              </a:cxn>
              <a:cxn ang="0">
                <a:pos x="1227" y="1221"/>
              </a:cxn>
              <a:cxn ang="0">
                <a:pos x="1396" y="1251"/>
              </a:cxn>
              <a:cxn ang="0">
                <a:pos x="1799" y="1250"/>
              </a:cxn>
              <a:cxn ang="0">
                <a:pos x="2009" y="560"/>
              </a:cxn>
              <a:cxn ang="0">
                <a:pos x="1736" y="999"/>
              </a:cxn>
              <a:cxn ang="0">
                <a:pos x="991" y="1301"/>
              </a:cxn>
              <a:cxn ang="0">
                <a:pos x="1858" y="766"/>
              </a:cxn>
              <a:cxn ang="0">
                <a:pos x="1458" y="864"/>
              </a:cxn>
              <a:cxn ang="0">
                <a:pos x="1300" y="1031"/>
              </a:cxn>
              <a:cxn ang="0">
                <a:pos x="1489" y="913"/>
              </a:cxn>
              <a:cxn ang="0">
                <a:pos x="1464" y="896"/>
              </a:cxn>
              <a:cxn ang="0">
                <a:pos x="107" y="1088"/>
              </a:cxn>
              <a:cxn ang="0">
                <a:pos x="156" y="1111"/>
              </a:cxn>
              <a:cxn ang="0">
                <a:pos x="710" y="1240"/>
              </a:cxn>
              <a:cxn ang="0">
                <a:pos x="91" y="1159"/>
              </a:cxn>
              <a:cxn ang="0">
                <a:pos x="430" y="1205"/>
              </a:cxn>
              <a:cxn ang="0">
                <a:pos x="399" y="1216"/>
              </a:cxn>
              <a:cxn ang="0">
                <a:pos x="116" y="1207"/>
              </a:cxn>
              <a:cxn ang="0">
                <a:pos x="641" y="1373"/>
              </a:cxn>
              <a:cxn ang="0">
                <a:pos x="368" y="1369"/>
              </a:cxn>
              <a:cxn ang="0">
                <a:pos x="88" y="1337"/>
              </a:cxn>
              <a:cxn ang="0">
                <a:pos x="120" y="1331"/>
              </a:cxn>
              <a:cxn ang="0">
                <a:pos x="686" y="1288"/>
              </a:cxn>
              <a:cxn ang="0">
                <a:pos x="877" y="1358"/>
              </a:cxn>
            </a:cxnLst>
            <a:rect l="0" t="0" r="r" b="b"/>
            <a:pathLst>
              <a:path w="2040" h="1427">
                <a:moveTo>
                  <a:pt x="1079" y="278"/>
                </a:moveTo>
                <a:lnTo>
                  <a:pt x="1079" y="278"/>
                </a:lnTo>
                <a:lnTo>
                  <a:pt x="1079" y="276"/>
                </a:lnTo>
                <a:lnTo>
                  <a:pt x="1077" y="275"/>
                </a:lnTo>
                <a:lnTo>
                  <a:pt x="1077" y="275"/>
                </a:lnTo>
                <a:lnTo>
                  <a:pt x="1077" y="278"/>
                </a:lnTo>
                <a:lnTo>
                  <a:pt x="1076" y="278"/>
                </a:lnTo>
                <a:lnTo>
                  <a:pt x="1076" y="275"/>
                </a:lnTo>
                <a:lnTo>
                  <a:pt x="1076" y="274"/>
                </a:lnTo>
                <a:lnTo>
                  <a:pt x="1077" y="273"/>
                </a:lnTo>
                <a:lnTo>
                  <a:pt x="1077" y="273"/>
                </a:lnTo>
                <a:lnTo>
                  <a:pt x="1078" y="271"/>
                </a:lnTo>
                <a:lnTo>
                  <a:pt x="1080" y="271"/>
                </a:lnTo>
                <a:lnTo>
                  <a:pt x="1081" y="271"/>
                </a:lnTo>
                <a:lnTo>
                  <a:pt x="1082" y="271"/>
                </a:lnTo>
                <a:lnTo>
                  <a:pt x="1082" y="270"/>
                </a:lnTo>
                <a:lnTo>
                  <a:pt x="1082" y="270"/>
                </a:lnTo>
                <a:lnTo>
                  <a:pt x="1081" y="269"/>
                </a:lnTo>
                <a:lnTo>
                  <a:pt x="1081" y="267"/>
                </a:lnTo>
                <a:lnTo>
                  <a:pt x="1084" y="263"/>
                </a:lnTo>
                <a:lnTo>
                  <a:pt x="1088" y="261"/>
                </a:lnTo>
                <a:lnTo>
                  <a:pt x="1091" y="259"/>
                </a:lnTo>
                <a:lnTo>
                  <a:pt x="1091" y="259"/>
                </a:lnTo>
                <a:lnTo>
                  <a:pt x="1093" y="253"/>
                </a:lnTo>
                <a:lnTo>
                  <a:pt x="1096" y="245"/>
                </a:lnTo>
                <a:lnTo>
                  <a:pt x="1105" y="231"/>
                </a:lnTo>
                <a:lnTo>
                  <a:pt x="1115" y="218"/>
                </a:lnTo>
                <a:lnTo>
                  <a:pt x="1125" y="206"/>
                </a:lnTo>
                <a:lnTo>
                  <a:pt x="1125" y="206"/>
                </a:lnTo>
                <a:lnTo>
                  <a:pt x="1127" y="198"/>
                </a:lnTo>
                <a:lnTo>
                  <a:pt x="1130" y="191"/>
                </a:lnTo>
                <a:lnTo>
                  <a:pt x="1133" y="183"/>
                </a:lnTo>
                <a:lnTo>
                  <a:pt x="1137" y="176"/>
                </a:lnTo>
                <a:lnTo>
                  <a:pt x="1147" y="162"/>
                </a:lnTo>
                <a:lnTo>
                  <a:pt x="1156" y="147"/>
                </a:lnTo>
                <a:lnTo>
                  <a:pt x="1166" y="133"/>
                </a:lnTo>
                <a:lnTo>
                  <a:pt x="1170" y="125"/>
                </a:lnTo>
                <a:lnTo>
                  <a:pt x="1173" y="117"/>
                </a:lnTo>
                <a:lnTo>
                  <a:pt x="1177" y="109"/>
                </a:lnTo>
                <a:lnTo>
                  <a:pt x="1178" y="101"/>
                </a:lnTo>
                <a:lnTo>
                  <a:pt x="1179" y="92"/>
                </a:lnTo>
                <a:lnTo>
                  <a:pt x="1179" y="84"/>
                </a:lnTo>
                <a:lnTo>
                  <a:pt x="1179" y="84"/>
                </a:lnTo>
                <a:lnTo>
                  <a:pt x="1181" y="82"/>
                </a:lnTo>
                <a:lnTo>
                  <a:pt x="1184" y="81"/>
                </a:lnTo>
                <a:lnTo>
                  <a:pt x="1186" y="78"/>
                </a:lnTo>
                <a:lnTo>
                  <a:pt x="1188" y="75"/>
                </a:lnTo>
                <a:lnTo>
                  <a:pt x="1190" y="71"/>
                </a:lnTo>
                <a:lnTo>
                  <a:pt x="1190" y="67"/>
                </a:lnTo>
                <a:lnTo>
                  <a:pt x="1190" y="63"/>
                </a:lnTo>
                <a:lnTo>
                  <a:pt x="1187" y="60"/>
                </a:lnTo>
                <a:lnTo>
                  <a:pt x="1187" y="60"/>
                </a:lnTo>
                <a:lnTo>
                  <a:pt x="1191" y="58"/>
                </a:lnTo>
                <a:lnTo>
                  <a:pt x="1193" y="56"/>
                </a:lnTo>
                <a:lnTo>
                  <a:pt x="1196" y="48"/>
                </a:lnTo>
                <a:lnTo>
                  <a:pt x="1199" y="39"/>
                </a:lnTo>
                <a:lnTo>
                  <a:pt x="1201" y="29"/>
                </a:lnTo>
                <a:lnTo>
                  <a:pt x="1203" y="19"/>
                </a:lnTo>
                <a:lnTo>
                  <a:pt x="1207" y="11"/>
                </a:lnTo>
                <a:lnTo>
                  <a:pt x="1210" y="3"/>
                </a:lnTo>
                <a:lnTo>
                  <a:pt x="1212" y="1"/>
                </a:lnTo>
                <a:lnTo>
                  <a:pt x="1214" y="0"/>
                </a:lnTo>
                <a:lnTo>
                  <a:pt x="1214" y="0"/>
                </a:lnTo>
                <a:lnTo>
                  <a:pt x="1221" y="5"/>
                </a:lnTo>
                <a:lnTo>
                  <a:pt x="1225" y="13"/>
                </a:lnTo>
                <a:lnTo>
                  <a:pt x="1228" y="21"/>
                </a:lnTo>
                <a:lnTo>
                  <a:pt x="1231" y="30"/>
                </a:lnTo>
                <a:lnTo>
                  <a:pt x="1235" y="50"/>
                </a:lnTo>
                <a:lnTo>
                  <a:pt x="1238" y="70"/>
                </a:lnTo>
                <a:lnTo>
                  <a:pt x="1238" y="70"/>
                </a:lnTo>
                <a:lnTo>
                  <a:pt x="1240" y="80"/>
                </a:lnTo>
                <a:lnTo>
                  <a:pt x="1244" y="91"/>
                </a:lnTo>
                <a:lnTo>
                  <a:pt x="1247" y="102"/>
                </a:lnTo>
                <a:lnTo>
                  <a:pt x="1250" y="111"/>
                </a:lnTo>
                <a:lnTo>
                  <a:pt x="1250" y="111"/>
                </a:lnTo>
                <a:lnTo>
                  <a:pt x="1252" y="128"/>
                </a:lnTo>
                <a:lnTo>
                  <a:pt x="1253" y="147"/>
                </a:lnTo>
                <a:lnTo>
                  <a:pt x="1254" y="186"/>
                </a:lnTo>
                <a:lnTo>
                  <a:pt x="1254" y="186"/>
                </a:lnTo>
                <a:lnTo>
                  <a:pt x="1255" y="236"/>
                </a:lnTo>
                <a:lnTo>
                  <a:pt x="1256" y="257"/>
                </a:lnTo>
                <a:lnTo>
                  <a:pt x="1259" y="275"/>
                </a:lnTo>
                <a:lnTo>
                  <a:pt x="1259" y="275"/>
                </a:lnTo>
                <a:lnTo>
                  <a:pt x="1252" y="320"/>
                </a:lnTo>
                <a:lnTo>
                  <a:pt x="1244" y="365"/>
                </a:lnTo>
                <a:lnTo>
                  <a:pt x="1233" y="408"/>
                </a:lnTo>
                <a:lnTo>
                  <a:pt x="1228" y="429"/>
                </a:lnTo>
                <a:lnTo>
                  <a:pt x="1222" y="450"/>
                </a:lnTo>
                <a:lnTo>
                  <a:pt x="1222" y="450"/>
                </a:lnTo>
                <a:lnTo>
                  <a:pt x="1250" y="424"/>
                </a:lnTo>
                <a:lnTo>
                  <a:pt x="1278" y="398"/>
                </a:lnTo>
                <a:lnTo>
                  <a:pt x="1308" y="373"/>
                </a:lnTo>
                <a:lnTo>
                  <a:pt x="1338" y="348"/>
                </a:lnTo>
                <a:lnTo>
                  <a:pt x="1338" y="348"/>
                </a:lnTo>
                <a:lnTo>
                  <a:pt x="1356" y="334"/>
                </a:lnTo>
                <a:lnTo>
                  <a:pt x="1364" y="327"/>
                </a:lnTo>
                <a:lnTo>
                  <a:pt x="1373" y="320"/>
                </a:lnTo>
                <a:lnTo>
                  <a:pt x="1373" y="320"/>
                </a:lnTo>
                <a:lnTo>
                  <a:pt x="1382" y="314"/>
                </a:lnTo>
                <a:lnTo>
                  <a:pt x="1393" y="309"/>
                </a:lnTo>
                <a:lnTo>
                  <a:pt x="1397" y="306"/>
                </a:lnTo>
                <a:lnTo>
                  <a:pt x="1403" y="304"/>
                </a:lnTo>
                <a:lnTo>
                  <a:pt x="1407" y="300"/>
                </a:lnTo>
                <a:lnTo>
                  <a:pt x="1410" y="294"/>
                </a:lnTo>
                <a:lnTo>
                  <a:pt x="1410" y="294"/>
                </a:lnTo>
                <a:lnTo>
                  <a:pt x="1411" y="296"/>
                </a:lnTo>
                <a:lnTo>
                  <a:pt x="1413" y="297"/>
                </a:lnTo>
                <a:lnTo>
                  <a:pt x="1415" y="296"/>
                </a:lnTo>
                <a:lnTo>
                  <a:pt x="1417" y="294"/>
                </a:lnTo>
                <a:lnTo>
                  <a:pt x="1417" y="294"/>
                </a:lnTo>
                <a:lnTo>
                  <a:pt x="1428" y="287"/>
                </a:lnTo>
                <a:lnTo>
                  <a:pt x="1439" y="281"/>
                </a:lnTo>
                <a:lnTo>
                  <a:pt x="1462" y="269"/>
                </a:lnTo>
                <a:lnTo>
                  <a:pt x="1484" y="258"/>
                </a:lnTo>
                <a:lnTo>
                  <a:pt x="1495" y="251"/>
                </a:lnTo>
                <a:lnTo>
                  <a:pt x="1505" y="243"/>
                </a:lnTo>
                <a:lnTo>
                  <a:pt x="1505" y="243"/>
                </a:lnTo>
                <a:lnTo>
                  <a:pt x="1519" y="239"/>
                </a:lnTo>
                <a:lnTo>
                  <a:pt x="1532" y="233"/>
                </a:lnTo>
                <a:lnTo>
                  <a:pt x="1557" y="223"/>
                </a:lnTo>
                <a:lnTo>
                  <a:pt x="1581" y="212"/>
                </a:lnTo>
                <a:lnTo>
                  <a:pt x="1593" y="207"/>
                </a:lnTo>
                <a:lnTo>
                  <a:pt x="1607" y="202"/>
                </a:lnTo>
                <a:lnTo>
                  <a:pt x="1607" y="202"/>
                </a:lnTo>
                <a:lnTo>
                  <a:pt x="1610" y="199"/>
                </a:lnTo>
                <a:lnTo>
                  <a:pt x="1615" y="196"/>
                </a:lnTo>
                <a:lnTo>
                  <a:pt x="1623" y="190"/>
                </a:lnTo>
                <a:lnTo>
                  <a:pt x="1623" y="190"/>
                </a:lnTo>
                <a:lnTo>
                  <a:pt x="1626" y="186"/>
                </a:lnTo>
                <a:lnTo>
                  <a:pt x="1630" y="182"/>
                </a:lnTo>
                <a:lnTo>
                  <a:pt x="1633" y="178"/>
                </a:lnTo>
                <a:lnTo>
                  <a:pt x="1636" y="173"/>
                </a:lnTo>
                <a:lnTo>
                  <a:pt x="1636" y="173"/>
                </a:lnTo>
                <a:lnTo>
                  <a:pt x="1639" y="171"/>
                </a:lnTo>
                <a:lnTo>
                  <a:pt x="1644" y="170"/>
                </a:lnTo>
                <a:lnTo>
                  <a:pt x="1647" y="169"/>
                </a:lnTo>
                <a:lnTo>
                  <a:pt x="1650" y="167"/>
                </a:lnTo>
                <a:lnTo>
                  <a:pt x="1650" y="167"/>
                </a:lnTo>
                <a:lnTo>
                  <a:pt x="1656" y="161"/>
                </a:lnTo>
                <a:lnTo>
                  <a:pt x="1662" y="154"/>
                </a:lnTo>
                <a:lnTo>
                  <a:pt x="1666" y="146"/>
                </a:lnTo>
                <a:lnTo>
                  <a:pt x="1670" y="137"/>
                </a:lnTo>
                <a:lnTo>
                  <a:pt x="1680" y="120"/>
                </a:lnTo>
                <a:lnTo>
                  <a:pt x="1688" y="103"/>
                </a:lnTo>
                <a:lnTo>
                  <a:pt x="1688" y="103"/>
                </a:lnTo>
                <a:lnTo>
                  <a:pt x="1688" y="96"/>
                </a:lnTo>
                <a:lnTo>
                  <a:pt x="1687" y="91"/>
                </a:lnTo>
                <a:lnTo>
                  <a:pt x="1687" y="86"/>
                </a:lnTo>
                <a:lnTo>
                  <a:pt x="1688" y="84"/>
                </a:lnTo>
                <a:lnTo>
                  <a:pt x="1691" y="81"/>
                </a:lnTo>
                <a:lnTo>
                  <a:pt x="1691" y="81"/>
                </a:lnTo>
                <a:lnTo>
                  <a:pt x="1696" y="82"/>
                </a:lnTo>
                <a:lnTo>
                  <a:pt x="1698" y="82"/>
                </a:lnTo>
                <a:lnTo>
                  <a:pt x="1701" y="81"/>
                </a:lnTo>
                <a:lnTo>
                  <a:pt x="1701" y="81"/>
                </a:lnTo>
                <a:lnTo>
                  <a:pt x="1705" y="97"/>
                </a:lnTo>
                <a:lnTo>
                  <a:pt x="1710" y="112"/>
                </a:lnTo>
                <a:lnTo>
                  <a:pt x="1714" y="127"/>
                </a:lnTo>
                <a:lnTo>
                  <a:pt x="1715" y="135"/>
                </a:lnTo>
                <a:lnTo>
                  <a:pt x="1715" y="142"/>
                </a:lnTo>
                <a:lnTo>
                  <a:pt x="1715" y="142"/>
                </a:lnTo>
                <a:lnTo>
                  <a:pt x="1730" y="138"/>
                </a:lnTo>
                <a:lnTo>
                  <a:pt x="1742" y="134"/>
                </a:lnTo>
                <a:lnTo>
                  <a:pt x="1753" y="130"/>
                </a:lnTo>
                <a:lnTo>
                  <a:pt x="1766" y="126"/>
                </a:lnTo>
                <a:lnTo>
                  <a:pt x="1766" y="126"/>
                </a:lnTo>
                <a:lnTo>
                  <a:pt x="1781" y="147"/>
                </a:lnTo>
                <a:lnTo>
                  <a:pt x="1787" y="157"/>
                </a:lnTo>
                <a:lnTo>
                  <a:pt x="1793" y="169"/>
                </a:lnTo>
                <a:lnTo>
                  <a:pt x="1793" y="169"/>
                </a:lnTo>
                <a:lnTo>
                  <a:pt x="1797" y="168"/>
                </a:lnTo>
                <a:lnTo>
                  <a:pt x="1800" y="167"/>
                </a:lnTo>
                <a:lnTo>
                  <a:pt x="1804" y="164"/>
                </a:lnTo>
                <a:lnTo>
                  <a:pt x="1809" y="161"/>
                </a:lnTo>
                <a:lnTo>
                  <a:pt x="1812" y="161"/>
                </a:lnTo>
                <a:lnTo>
                  <a:pt x="1814" y="162"/>
                </a:lnTo>
                <a:lnTo>
                  <a:pt x="1814" y="162"/>
                </a:lnTo>
                <a:lnTo>
                  <a:pt x="1816" y="163"/>
                </a:lnTo>
                <a:lnTo>
                  <a:pt x="1818" y="164"/>
                </a:lnTo>
                <a:lnTo>
                  <a:pt x="1820" y="167"/>
                </a:lnTo>
                <a:lnTo>
                  <a:pt x="1822" y="172"/>
                </a:lnTo>
                <a:lnTo>
                  <a:pt x="1823" y="179"/>
                </a:lnTo>
                <a:lnTo>
                  <a:pt x="1823" y="184"/>
                </a:lnTo>
                <a:lnTo>
                  <a:pt x="1824" y="190"/>
                </a:lnTo>
                <a:lnTo>
                  <a:pt x="1828" y="195"/>
                </a:lnTo>
                <a:lnTo>
                  <a:pt x="1829" y="196"/>
                </a:lnTo>
                <a:lnTo>
                  <a:pt x="1831" y="197"/>
                </a:lnTo>
                <a:lnTo>
                  <a:pt x="1831" y="197"/>
                </a:lnTo>
                <a:lnTo>
                  <a:pt x="1839" y="194"/>
                </a:lnTo>
                <a:lnTo>
                  <a:pt x="1847" y="191"/>
                </a:lnTo>
                <a:lnTo>
                  <a:pt x="1856" y="190"/>
                </a:lnTo>
                <a:lnTo>
                  <a:pt x="1860" y="191"/>
                </a:lnTo>
                <a:lnTo>
                  <a:pt x="1863" y="192"/>
                </a:lnTo>
                <a:lnTo>
                  <a:pt x="1863" y="192"/>
                </a:lnTo>
                <a:lnTo>
                  <a:pt x="1866" y="198"/>
                </a:lnTo>
                <a:lnTo>
                  <a:pt x="1867" y="206"/>
                </a:lnTo>
                <a:lnTo>
                  <a:pt x="1869" y="212"/>
                </a:lnTo>
                <a:lnTo>
                  <a:pt x="1869" y="219"/>
                </a:lnTo>
                <a:lnTo>
                  <a:pt x="1869" y="233"/>
                </a:lnTo>
                <a:lnTo>
                  <a:pt x="1867" y="248"/>
                </a:lnTo>
                <a:lnTo>
                  <a:pt x="1864" y="263"/>
                </a:lnTo>
                <a:lnTo>
                  <a:pt x="1861" y="278"/>
                </a:lnTo>
                <a:lnTo>
                  <a:pt x="1852" y="305"/>
                </a:lnTo>
                <a:lnTo>
                  <a:pt x="1852" y="305"/>
                </a:lnTo>
                <a:lnTo>
                  <a:pt x="1857" y="304"/>
                </a:lnTo>
                <a:lnTo>
                  <a:pt x="1862" y="304"/>
                </a:lnTo>
                <a:lnTo>
                  <a:pt x="1873" y="303"/>
                </a:lnTo>
                <a:lnTo>
                  <a:pt x="1884" y="303"/>
                </a:lnTo>
                <a:lnTo>
                  <a:pt x="1895" y="302"/>
                </a:lnTo>
                <a:lnTo>
                  <a:pt x="1895" y="302"/>
                </a:lnTo>
                <a:lnTo>
                  <a:pt x="1902" y="299"/>
                </a:lnTo>
                <a:lnTo>
                  <a:pt x="1908" y="296"/>
                </a:lnTo>
                <a:lnTo>
                  <a:pt x="1914" y="292"/>
                </a:lnTo>
                <a:lnTo>
                  <a:pt x="1917" y="292"/>
                </a:lnTo>
                <a:lnTo>
                  <a:pt x="1920" y="293"/>
                </a:lnTo>
                <a:lnTo>
                  <a:pt x="1920" y="293"/>
                </a:lnTo>
                <a:lnTo>
                  <a:pt x="1922" y="297"/>
                </a:lnTo>
                <a:lnTo>
                  <a:pt x="1922" y="301"/>
                </a:lnTo>
                <a:lnTo>
                  <a:pt x="1922" y="305"/>
                </a:lnTo>
                <a:lnTo>
                  <a:pt x="1921" y="309"/>
                </a:lnTo>
                <a:lnTo>
                  <a:pt x="1914" y="327"/>
                </a:lnTo>
                <a:lnTo>
                  <a:pt x="1914" y="327"/>
                </a:lnTo>
                <a:lnTo>
                  <a:pt x="1908" y="349"/>
                </a:lnTo>
                <a:lnTo>
                  <a:pt x="1902" y="372"/>
                </a:lnTo>
                <a:lnTo>
                  <a:pt x="1890" y="415"/>
                </a:lnTo>
                <a:lnTo>
                  <a:pt x="1890" y="415"/>
                </a:lnTo>
                <a:lnTo>
                  <a:pt x="1923" y="415"/>
                </a:lnTo>
                <a:lnTo>
                  <a:pt x="1954" y="413"/>
                </a:lnTo>
                <a:lnTo>
                  <a:pt x="2016" y="407"/>
                </a:lnTo>
                <a:lnTo>
                  <a:pt x="2016" y="407"/>
                </a:lnTo>
                <a:lnTo>
                  <a:pt x="2023" y="415"/>
                </a:lnTo>
                <a:lnTo>
                  <a:pt x="2029" y="423"/>
                </a:lnTo>
                <a:lnTo>
                  <a:pt x="2033" y="430"/>
                </a:lnTo>
                <a:lnTo>
                  <a:pt x="2036" y="438"/>
                </a:lnTo>
                <a:lnTo>
                  <a:pt x="2039" y="446"/>
                </a:lnTo>
                <a:lnTo>
                  <a:pt x="2040" y="456"/>
                </a:lnTo>
                <a:lnTo>
                  <a:pt x="2039" y="467"/>
                </a:lnTo>
                <a:lnTo>
                  <a:pt x="2038" y="480"/>
                </a:lnTo>
                <a:lnTo>
                  <a:pt x="2038" y="480"/>
                </a:lnTo>
                <a:lnTo>
                  <a:pt x="2034" y="494"/>
                </a:lnTo>
                <a:lnTo>
                  <a:pt x="2030" y="510"/>
                </a:lnTo>
                <a:lnTo>
                  <a:pt x="2027" y="526"/>
                </a:lnTo>
                <a:lnTo>
                  <a:pt x="2024" y="542"/>
                </a:lnTo>
                <a:lnTo>
                  <a:pt x="2024" y="542"/>
                </a:lnTo>
                <a:lnTo>
                  <a:pt x="2021" y="555"/>
                </a:lnTo>
                <a:lnTo>
                  <a:pt x="2021" y="567"/>
                </a:lnTo>
                <a:lnTo>
                  <a:pt x="2020" y="580"/>
                </a:lnTo>
                <a:lnTo>
                  <a:pt x="2019" y="593"/>
                </a:lnTo>
                <a:lnTo>
                  <a:pt x="2019" y="593"/>
                </a:lnTo>
                <a:lnTo>
                  <a:pt x="2017" y="603"/>
                </a:lnTo>
                <a:lnTo>
                  <a:pt x="2014" y="612"/>
                </a:lnTo>
                <a:lnTo>
                  <a:pt x="2011" y="622"/>
                </a:lnTo>
                <a:lnTo>
                  <a:pt x="2009" y="631"/>
                </a:lnTo>
                <a:lnTo>
                  <a:pt x="2009" y="631"/>
                </a:lnTo>
                <a:lnTo>
                  <a:pt x="2005" y="647"/>
                </a:lnTo>
                <a:lnTo>
                  <a:pt x="2002" y="661"/>
                </a:lnTo>
                <a:lnTo>
                  <a:pt x="1993" y="693"/>
                </a:lnTo>
                <a:lnTo>
                  <a:pt x="1993" y="693"/>
                </a:lnTo>
                <a:lnTo>
                  <a:pt x="1974" y="768"/>
                </a:lnTo>
                <a:lnTo>
                  <a:pt x="1956" y="844"/>
                </a:lnTo>
                <a:lnTo>
                  <a:pt x="1937" y="919"/>
                </a:lnTo>
                <a:lnTo>
                  <a:pt x="1919" y="991"/>
                </a:lnTo>
                <a:lnTo>
                  <a:pt x="1919" y="991"/>
                </a:lnTo>
                <a:lnTo>
                  <a:pt x="1911" y="1014"/>
                </a:lnTo>
                <a:lnTo>
                  <a:pt x="1905" y="1036"/>
                </a:lnTo>
                <a:lnTo>
                  <a:pt x="1898" y="1058"/>
                </a:lnTo>
                <a:lnTo>
                  <a:pt x="1895" y="1069"/>
                </a:lnTo>
                <a:lnTo>
                  <a:pt x="1893" y="1079"/>
                </a:lnTo>
                <a:lnTo>
                  <a:pt x="1893" y="1079"/>
                </a:lnTo>
                <a:lnTo>
                  <a:pt x="1886" y="1126"/>
                </a:lnTo>
                <a:lnTo>
                  <a:pt x="1881" y="1149"/>
                </a:lnTo>
                <a:lnTo>
                  <a:pt x="1877" y="1170"/>
                </a:lnTo>
                <a:lnTo>
                  <a:pt x="1872" y="1192"/>
                </a:lnTo>
                <a:lnTo>
                  <a:pt x="1865" y="1212"/>
                </a:lnTo>
                <a:lnTo>
                  <a:pt x="1859" y="1232"/>
                </a:lnTo>
                <a:lnTo>
                  <a:pt x="1850" y="1252"/>
                </a:lnTo>
                <a:lnTo>
                  <a:pt x="1850" y="1252"/>
                </a:lnTo>
                <a:lnTo>
                  <a:pt x="1846" y="1254"/>
                </a:lnTo>
                <a:lnTo>
                  <a:pt x="1841" y="1257"/>
                </a:lnTo>
                <a:lnTo>
                  <a:pt x="1834" y="1259"/>
                </a:lnTo>
                <a:lnTo>
                  <a:pt x="1830" y="1262"/>
                </a:lnTo>
                <a:lnTo>
                  <a:pt x="1830" y="1262"/>
                </a:lnTo>
                <a:lnTo>
                  <a:pt x="1812" y="1265"/>
                </a:lnTo>
                <a:lnTo>
                  <a:pt x="1792" y="1265"/>
                </a:lnTo>
                <a:lnTo>
                  <a:pt x="1773" y="1263"/>
                </a:lnTo>
                <a:lnTo>
                  <a:pt x="1753" y="1262"/>
                </a:lnTo>
                <a:lnTo>
                  <a:pt x="1753" y="1262"/>
                </a:lnTo>
                <a:lnTo>
                  <a:pt x="1733" y="1261"/>
                </a:lnTo>
                <a:lnTo>
                  <a:pt x="1715" y="1262"/>
                </a:lnTo>
                <a:lnTo>
                  <a:pt x="1697" y="1265"/>
                </a:lnTo>
                <a:lnTo>
                  <a:pt x="1679" y="1268"/>
                </a:lnTo>
                <a:lnTo>
                  <a:pt x="1642" y="1274"/>
                </a:lnTo>
                <a:lnTo>
                  <a:pt x="1624" y="1276"/>
                </a:lnTo>
                <a:lnTo>
                  <a:pt x="1607" y="1278"/>
                </a:lnTo>
                <a:lnTo>
                  <a:pt x="1607" y="1278"/>
                </a:lnTo>
                <a:lnTo>
                  <a:pt x="1593" y="1277"/>
                </a:lnTo>
                <a:lnTo>
                  <a:pt x="1579" y="1277"/>
                </a:lnTo>
                <a:lnTo>
                  <a:pt x="1573" y="1277"/>
                </a:lnTo>
                <a:lnTo>
                  <a:pt x="1568" y="1280"/>
                </a:lnTo>
                <a:lnTo>
                  <a:pt x="1561" y="1282"/>
                </a:lnTo>
                <a:lnTo>
                  <a:pt x="1556" y="1285"/>
                </a:lnTo>
                <a:lnTo>
                  <a:pt x="1556" y="1285"/>
                </a:lnTo>
                <a:lnTo>
                  <a:pt x="1428" y="1293"/>
                </a:lnTo>
                <a:lnTo>
                  <a:pt x="1294" y="1301"/>
                </a:lnTo>
                <a:lnTo>
                  <a:pt x="1294" y="1301"/>
                </a:lnTo>
                <a:lnTo>
                  <a:pt x="1224" y="1306"/>
                </a:lnTo>
                <a:lnTo>
                  <a:pt x="1188" y="1311"/>
                </a:lnTo>
                <a:lnTo>
                  <a:pt x="1153" y="1315"/>
                </a:lnTo>
                <a:lnTo>
                  <a:pt x="1118" y="1320"/>
                </a:lnTo>
                <a:lnTo>
                  <a:pt x="1084" y="1328"/>
                </a:lnTo>
                <a:lnTo>
                  <a:pt x="1050" y="1335"/>
                </a:lnTo>
                <a:lnTo>
                  <a:pt x="1018" y="1344"/>
                </a:lnTo>
                <a:lnTo>
                  <a:pt x="1018" y="1344"/>
                </a:lnTo>
                <a:lnTo>
                  <a:pt x="1012" y="1347"/>
                </a:lnTo>
                <a:lnTo>
                  <a:pt x="1012" y="1347"/>
                </a:lnTo>
                <a:lnTo>
                  <a:pt x="999" y="1354"/>
                </a:lnTo>
                <a:lnTo>
                  <a:pt x="987" y="1362"/>
                </a:lnTo>
                <a:lnTo>
                  <a:pt x="975" y="1369"/>
                </a:lnTo>
                <a:lnTo>
                  <a:pt x="969" y="1373"/>
                </a:lnTo>
                <a:lnTo>
                  <a:pt x="961" y="1374"/>
                </a:lnTo>
                <a:lnTo>
                  <a:pt x="961" y="1374"/>
                </a:lnTo>
                <a:lnTo>
                  <a:pt x="947" y="1376"/>
                </a:lnTo>
                <a:lnTo>
                  <a:pt x="929" y="1377"/>
                </a:lnTo>
                <a:lnTo>
                  <a:pt x="912" y="1377"/>
                </a:lnTo>
                <a:lnTo>
                  <a:pt x="896" y="1376"/>
                </a:lnTo>
                <a:lnTo>
                  <a:pt x="896" y="1376"/>
                </a:lnTo>
                <a:lnTo>
                  <a:pt x="887" y="1374"/>
                </a:lnTo>
                <a:lnTo>
                  <a:pt x="877" y="1371"/>
                </a:lnTo>
                <a:lnTo>
                  <a:pt x="867" y="1367"/>
                </a:lnTo>
                <a:lnTo>
                  <a:pt x="861" y="1367"/>
                </a:lnTo>
                <a:lnTo>
                  <a:pt x="861" y="1367"/>
                </a:lnTo>
                <a:lnTo>
                  <a:pt x="839" y="1368"/>
                </a:lnTo>
                <a:lnTo>
                  <a:pt x="817" y="1369"/>
                </a:lnTo>
                <a:lnTo>
                  <a:pt x="772" y="1371"/>
                </a:lnTo>
                <a:lnTo>
                  <a:pt x="772" y="1371"/>
                </a:lnTo>
                <a:lnTo>
                  <a:pt x="741" y="1372"/>
                </a:lnTo>
                <a:lnTo>
                  <a:pt x="712" y="1375"/>
                </a:lnTo>
                <a:lnTo>
                  <a:pt x="649" y="1384"/>
                </a:lnTo>
                <a:lnTo>
                  <a:pt x="649" y="1384"/>
                </a:lnTo>
                <a:lnTo>
                  <a:pt x="614" y="1389"/>
                </a:lnTo>
                <a:lnTo>
                  <a:pt x="578" y="1392"/>
                </a:lnTo>
                <a:lnTo>
                  <a:pt x="542" y="1394"/>
                </a:lnTo>
                <a:lnTo>
                  <a:pt x="506" y="1397"/>
                </a:lnTo>
                <a:lnTo>
                  <a:pt x="506" y="1397"/>
                </a:lnTo>
                <a:lnTo>
                  <a:pt x="448" y="1404"/>
                </a:lnTo>
                <a:lnTo>
                  <a:pt x="388" y="1410"/>
                </a:lnTo>
                <a:lnTo>
                  <a:pt x="328" y="1415"/>
                </a:lnTo>
                <a:lnTo>
                  <a:pt x="298" y="1418"/>
                </a:lnTo>
                <a:lnTo>
                  <a:pt x="267" y="1419"/>
                </a:lnTo>
                <a:lnTo>
                  <a:pt x="267" y="1419"/>
                </a:lnTo>
                <a:lnTo>
                  <a:pt x="252" y="1418"/>
                </a:lnTo>
                <a:lnTo>
                  <a:pt x="244" y="1417"/>
                </a:lnTo>
                <a:lnTo>
                  <a:pt x="237" y="1417"/>
                </a:lnTo>
                <a:lnTo>
                  <a:pt x="237" y="1417"/>
                </a:lnTo>
                <a:lnTo>
                  <a:pt x="216" y="1419"/>
                </a:lnTo>
                <a:lnTo>
                  <a:pt x="196" y="1422"/>
                </a:lnTo>
                <a:lnTo>
                  <a:pt x="177" y="1425"/>
                </a:lnTo>
                <a:lnTo>
                  <a:pt x="156" y="1427"/>
                </a:lnTo>
                <a:lnTo>
                  <a:pt x="156" y="1427"/>
                </a:lnTo>
                <a:lnTo>
                  <a:pt x="134" y="1427"/>
                </a:lnTo>
                <a:lnTo>
                  <a:pt x="110" y="1425"/>
                </a:lnTo>
                <a:lnTo>
                  <a:pt x="87" y="1423"/>
                </a:lnTo>
                <a:lnTo>
                  <a:pt x="64" y="1422"/>
                </a:lnTo>
                <a:lnTo>
                  <a:pt x="64" y="1422"/>
                </a:lnTo>
                <a:lnTo>
                  <a:pt x="50" y="1421"/>
                </a:lnTo>
                <a:lnTo>
                  <a:pt x="36" y="1419"/>
                </a:lnTo>
                <a:lnTo>
                  <a:pt x="24" y="1415"/>
                </a:lnTo>
                <a:lnTo>
                  <a:pt x="11" y="1411"/>
                </a:lnTo>
                <a:lnTo>
                  <a:pt x="11" y="1411"/>
                </a:lnTo>
                <a:lnTo>
                  <a:pt x="9" y="1404"/>
                </a:lnTo>
                <a:lnTo>
                  <a:pt x="6" y="1394"/>
                </a:lnTo>
                <a:lnTo>
                  <a:pt x="4" y="1386"/>
                </a:lnTo>
                <a:lnTo>
                  <a:pt x="2" y="1382"/>
                </a:lnTo>
                <a:lnTo>
                  <a:pt x="0" y="1379"/>
                </a:lnTo>
                <a:lnTo>
                  <a:pt x="0" y="1379"/>
                </a:lnTo>
                <a:lnTo>
                  <a:pt x="21" y="1335"/>
                </a:lnTo>
                <a:lnTo>
                  <a:pt x="43" y="1291"/>
                </a:lnTo>
                <a:lnTo>
                  <a:pt x="66" y="1250"/>
                </a:lnTo>
                <a:lnTo>
                  <a:pt x="89" y="1210"/>
                </a:lnTo>
                <a:lnTo>
                  <a:pt x="89" y="1210"/>
                </a:lnTo>
                <a:lnTo>
                  <a:pt x="71" y="1211"/>
                </a:lnTo>
                <a:lnTo>
                  <a:pt x="52" y="1213"/>
                </a:lnTo>
                <a:lnTo>
                  <a:pt x="35" y="1215"/>
                </a:lnTo>
                <a:lnTo>
                  <a:pt x="18" y="1215"/>
                </a:lnTo>
                <a:lnTo>
                  <a:pt x="18" y="1215"/>
                </a:lnTo>
                <a:lnTo>
                  <a:pt x="16" y="1208"/>
                </a:lnTo>
                <a:lnTo>
                  <a:pt x="17" y="1199"/>
                </a:lnTo>
                <a:lnTo>
                  <a:pt x="19" y="1192"/>
                </a:lnTo>
                <a:lnTo>
                  <a:pt x="22" y="1183"/>
                </a:lnTo>
                <a:lnTo>
                  <a:pt x="30" y="1168"/>
                </a:lnTo>
                <a:lnTo>
                  <a:pt x="37" y="1153"/>
                </a:lnTo>
                <a:lnTo>
                  <a:pt x="37" y="1153"/>
                </a:lnTo>
                <a:lnTo>
                  <a:pt x="32" y="1151"/>
                </a:lnTo>
                <a:lnTo>
                  <a:pt x="27" y="1150"/>
                </a:lnTo>
                <a:lnTo>
                  <a:pt x="21" y="1151"/>
                </a:lnTo>
                <a:lnTo>
                  <a:pt x="16" y="1151"/>
                </a:lnTo>
                <a:lnTo>
                  <a:pt x="12" y="1152"/>
                </a:lnTo>
                <a:lnTo>
                  <a:pt x="7" y="1152"/>
                </a:lnTo>
                <a:lnTo>
                  <a:pt x="4" y="1151"/>
                </a:lnTo>
                <a:lnTo>
                  <a:pt x="0" y="1148"/>
                </a:lnTo>
                <a:lnTo>
                  <a:pt x="0" y="1148"/>
                </a:lnTo>
                <a:lnTo>
                  <a:pt x="0" y="1140"/>
                </a:lnTo>
                <a:lnTo>
                  <a:pt x="2" y="1134"/>
                </a:lnTo>
                <a:lnTo>
                  <a:pt x="5" y="1129"/>
                </a:lnTo>
                <a:lnTo>
                  <a:pt x="10" y="1123"/>
                </a:lnTo>
                <a:lnTo>
                  <a:pt x="19" y="1112"/>
                </a:lnTo>
                <a:lnTo>
                  <a:pt x="24" y="1107"/>
                </a:lnTo>
                <a:lnTo>
                  <a:pt x="27" y="1101"/>
                </a:lnTo>
                <a:lnTo>
                  <a:pt x="27" y="1101"/>
                </a:lnTo>
                <a:lnTo>
                  <a:pt x="24" y="1101"/>
                </a:lnTo>
                <a:lnTo>
                  <a:pt x="19" y="1101"/>
                </a:lnTo>
                <a:lnTo>
                  <a:pt x="14" y="1099"/>
                </a:lnTo>
                <a:lnTo>
                  <a:pt x="12" y="1097"/>
                </a:lnTo>
                <a:lnTo>
                  <a:pt x="11" y="1095"/>
                </a:lnTo>
                <a:lnTo>
                  <a:pt x="11" y="1095"/>
                </a:lnTo>
                <a:lnTo>
                  <a:pt x="14" y="1086"/>
                </a:lnTo>
                <a:lnTo>
                  <a:pt x="17" y="1078"/>
                </a:lnTo>
                <a:lnTo>
                  <a:pt x="27" y="1064"/>
                </a:lnTo>
                <a:lnTo>
                  <a:pt x="36" y="1051"/>
                </a:lnTo>
                <a:lnTo>
                  <a:pt x="41" y="1044"/>
                </a:lnTo>
                <a:lnTo>
                  <a:pt x="45" y="1036"/>
                </a:lnTo>
                <a:lnTo>
                  <a:pt x="45" y="1036"/>
                </a:lnTo>
                <a:lnTo>
                  <a:pt x="36" y="1036"/>
                </a:lnTo>
                <a:lnTo>
                  <a:pt x="29" y="1036"/>
                </a:lnTo>
                <a:lnTo>
                  <a:pt x="25" y="1035"/>
                </a:lnTo>
                <a:lnTo>
                  <a:pt x="21" y="1034"/>
                </a:lnTo>
                <a:lnTo>
                  <a:pt x="18" y="1031"/>
                </a:lnTo>
                <a:lnTo>
                  <a:pt x="16" y="1027"/>
                </a:lnTo>
                <a:lnTo>
                  <a:pt x="16" y="1027"/>
                </a:lnTo>
                <a:lnTo>
                  <a:pt x="19" y="1020"/>
                </a:lnTo>
                <a:lnTo>
                  <a:pt x="22" y="1014"/>
                </a:lnTo>
                <a:lnTo>
                  <a:pt x="33" y="1004"/>
                </a:lnTo>
                <a:lnTo>
                  <a:pt x="37" y="999"/>
                </a:lnTo>
                <a:lnTo>
                  <a:pt x="42" y="994"/>
                </a:lnTo>
                <a:lnTo>
                  <a:pt x="46" y="987"/>
                </a:lnTo>
                <a:lnTo>
                  <a:pt x="48" y="980"/>
                </a:lnTo>
                <a:lnTo>
                  <a:pt x="48" y="980"/>
                </a:lnTo>
                <a:lnTo>
                  <a:pt x="51" y="980"/>
                </a:lnTo>
                <a:lnTo>
                  <a:pt x="54" y="979"/>
                </a:lnTo>
                <a:lnTo>
                  <a:pt x="55" y="976"/>
                </a:lnTo>
                <a:lnTo>
                  <a:pt x="57" y="975"/>
                </a:lnTo>
                <a:lnTo>
                  <a:pt x="57" y="975"/>
                </a:lnTo>
                <a:lnTo>
                  <a:pt x="72" y="953"/>
                </a:lnTo>
                <a:lnTo>
                  <a:pt x="87" y="932"/>
                </a:lnTo>
                <a:lnTo>
                  <a:pt x="119" y="891"/>
                </a:lnTo>
                <a:lnTo>
                  <a:pt x="135" y="869"/>
                </a:lnTo>
                <a:lnTo>
                  <a:pt x="151" y="849"/>
                </a:lnTo>
                <a:lnTo>
                  <a:pt x="166" y="827"/>
                </a:lnTo>
                <a:lnTo>
                  <a:pt x="180" y="803"/>
                </a:lnTo>
                <a:lnTo>
                  <a:pt x="180" y="803"/>
                </a:lnTo>
                <a:lnTo>
                  <a:pt x="182" y="802"/>
                </a:lnTo>
                <a:lnTo>
                  <a:pt x="184" y="800"/>
                </a:lnTo>
                <a:lnTo>
                  <a:pt x="186" y="799"/>
                </a:lnTo>
                <a:lnTo>
                  <a:pt x="191" y="798"/>
                </a:lnTo>
                <a:lnTo>
                  <a:pt x="191" y="798"/>
                </a:lnTo>
                <a:lnTo>
                  <a:pt x="210" y="766"/>
                </a:lnTo>
                <a:lnTo>
                  <a:pt x="215" y="757"/>
                </a:lnTo>
                <a:lnTo>
                  <a:pt x="221" y="751"/>
                </a:lnTo>
                <a:lnTo>
                  <a:pt x="227" y="743"/>
                </a:lnTo>
                <a:lnTo>
                  <a:pt x="234" y="738"/>
                </a:lnTo>
                <a:lnTo>
                  <a:pt x="234" y="738"/>
                </a:lnTo>
                <a:lnTo>
                  <a:pt x="252" y="708"/>
                </a:lnTo>
                <a:lnTo>
                  <a:pt x="269" y="681"/>
                </a:lnTo>
                <a:lnTo>
                  <a:pt x="304" y="630"/>
                </a:lnTo>
                <a:lnTo>
                  <a:pt x="321" y="603"/>
                </a:lnTo>
                <a:lnTo>
                  <a:pt x="337" y="576"/>
                </a:lnTo>
                <a:lnTo>
                  <a:pt x="353" y="546"/>
                </a:lnTo>
                <a:lnTo>
                  <a:pt x="368" y="514"/>
                </a:lnTo>
                <a:lnTo>
                  <a:pt x="368" y="514"/>
                </a:lnTo>
                <a:lnTo>
                  <a:pt x="372" y="512"/>
                </a:lnTo>
                <a:lnTo>
                  <a:pt x="374" y="511"/>
                </a:lnTo>
                <a:lnTo>
                  <a:pt x="380" y="512"/>
                </a:lnTo>
                <a:lnTo>
                  <a:pt x="380" y="512"/>
                </a:lnTo>
                <a:lnTo>
                  <a:pt x="398" y="484"/>
                </a:lnTo>
                <a:lnTo>
                  <a:pt x="417" y="456"/>
                </a:lnTo>
                <a:lnTo>
                  <a:pt x="436" y="429"/>
                </a:lnTo>
                <a:lnTo>
                  <a:pt x="453" y="402"/>
                </a:lnTo>
                <a:lnTo>
                  <a:pt x="453" y="402"/>
                </a:lnTo>
                <a:lnTo>
                  <a:pt x="456" y="402"/>
                </a:lnTo>
                <a:lnTo>
                  <a:pt x="458" y="403"/>
                </a:lnTo>
                <a:lnTo>
                  <a:pt x="460" y="406"/>
                </a:lnTo>
                <a:lnTo>
                  <a:pt x="464" y="409"/>
                </a:lnTo>
                <a:lnTo>
                  <a:pt x="465" y="410"/>
                </a:lnTo>
                <a:lnTo>
                  <a:pt x="468" y="410"/>
                </a:lnTo>
                <a:lnTo>
                  <a:pt x="468" y="410"/>
                </a:lnTo>
                <a:lnTo>
                  <a:pt x="482" y="408"/>
                </a:lnTo>
                <a:lnTo>
                  <a:pt x="497" y="406"/>
                </a:lnTo>
                <a:lnTo>
                  <a:pt x="513" y="405"/>
                </a:lnTo>
                <a:lnTo>
                  <a:pt x="529" y="405"/>
                </a:lnTo>
                <a:lnTo>
                  <a:pt x="562" y="406"/>
                </a:lnTo>
                <a:lnTo>
                  <a:pt x="595" y="409"/>
                </a:lnTo>
                <a:lnTo>
                  <a:pt x="595" y="409"/>
                </a:lnTo>
                <a:lnTo>
                  <a:pt x="647" y="412"/>
                </a:lnTo>
                <a:lnTo>
                  <a:pt x="698" y="413"/>
                </a:lnTo>
                <a:lnTo>
                  <a:pt x="748" y="415"/>
                </a:lnTo>
                <a:lnTo>
                  <a:pt x="797" y="420"/>
                </a:lnTo>
                <a:lnTo>
                  <a:pt x="797" y="420"/>
                </a:lnTo>
                <a:lnTo>
                  <a:pt x="815" y="424"/>
                </a:lnTo>
                <a:lnTo>
                  <a:pt x="834" y="428"/>
                </a:lnTo>
                <a:lnTo>
                  <a:pt x="878" y="436"/>
                </a:lnTo>
                <a:lnTo>
                  <a:pt x="902" y="440"/>
                </a:lnTo>
                <a:lnTo>
                  <a:pt x="924" y="444"/>
                </a:lnTo>
                <a:lnTo>
                  <a:pt x="948" y="450"/>
                </a:lnTo>
                <a:lnTo>
                  <a:pt x="969" y="456"/>
                </a:lnTo>
                <a:lnTo>
                  <a:pt x="969" y="456"/>
                </a:lnTo>
                <a:lnTo>
                  <a:pt x="985" y="429"/>
                </a:lnTo>
                <a:lnTo>
                  <a:pt x="993" y="414"/>
                </a:lnTo>
                <a:lnTo>
                  <a:pt x="999" y="399"/>
                </a:lnTo>
                <a:lnTo>
                  <a:pt x="999" y="399"/>
                </a:lnTo>
                <a:lnTo>
                  <a:pt x="1002" y="399"/>
                </a:lnTo>
                <a:lnTo>
                  <a:pt x="1004" y="399"/>
                </a:lnTo>
                <a:lnTo>
                  <a:pt x="1005" y="399"/>
                </a:lnTo>
                <a:lnTo>
                  <a:pt x="1008" y="398"/>
                </a:lnTo>
                <a:lnTo>
                  <a:pt x="1008" y="398"/>
                </a:lnTo>
                <a:lnTo>
                  <a:pt x="1026" y="368"/>
                </a:lnTo>
                <a:lnTo>
                  <a:pt x="1043" y="338"/>
                </a:lnTo>
                <a:lnTo>
                  <a:pt x="1061" y="308"/>
                </a:lnTo>
                <a:lnTo>
                  <a:pt x="1079" y="278"/>
                </a:lnTo>
                <a:lnTo>
                  <a:pt x="1079" y="278"/>
                </a:lnTo>
                <a:close/>
                <a:moveTo>
                  <a:pt x="1042" y="789"/>
                </a:moveTo>
                <a:lnTo>
                  <a:pt x="1042" y="789"/>
                </a:lnTo>
                <a:lnTo>
                  <a:pt x="1046" y="778"/>
                </a:lnTo>
                <a:lnTo>
                  <a:pt x="1049" y="769"/>
                </a:lnTo>
                <a:lnTo>
                  <a:pt x="1056" y="748"/>
                </a:lnTo>
                <a:lnTo>
                  <a:pt x="1056" y="748"/>
                </a:lnTo>
                <a:lnTo>
                  <a:pt x="1063" y="726"/>
                </a:lnTo>
                <a:lnTo>
                  <a:pt x="1066" y="714"/>
                </a:lnTo>
                <a:lnTo>
                  <a:pt x="1067" y="710"/>
                </a:lnTo>
                <a:lnTo>
                  <a:pt x="1066" y="709"/>
                </a:lnTo>
                <a:lnTo>
                  <a:pt x="1066" y="709"/>
                </a:lnTo>
                <a:lnTo>
                  <a:pt x="1069" y="708"/>
                </a:lnTo>
                <a:lnTo>
                  <a:pt x="1070" y="706"/>
                </a:lnTo>
                <a:lnTo>
                  <a:pt x="1073" y="700"/>
                </a:lnTo>
                <a:lnTo>
                  <a:pt x="1075" y="692"/>
                </a:lnTo>
                <a:lnTo>
                  <a:pt x="1076" y="684"/>
                </a:lnTo>
                <a:lnTo>
                  <a:pt x="1076" y="684"/>
                </a:lnTo>
                <a:lnTo>
                  <a:pt x="1114" y="609"/>
                </a:lnTo>
                <a:lnTo>
                  <a:pt x="1152" y="535"/>
                </a:lnTo>
                <a:lnTo>
                  <a:pt x="1152" y="535"/>
                </a:lnTo>
                <a:lnTo>
                  <a:pt x="1156" y="533"/>
                </a:lnTo>
                <a:lnTo>
                  <a:pt x="1160" y="532"/>
                </a:lnTo>
                <a:lnTo>
                  <a:pt x="1163" y="531"/>
                </a:lnTo>
                <a:lnTo>
                  <a:pt x="1166" y="528"/>
                </a:lnTo>
                <a:lnTo>
                  <a:pt x="1166" y="528"/>
                </a:lnTo>
                <a:lnTo>
                  <a:pt x="1176" y="511"/>
                </a:lnTo>
                <a:lnTo>
                  <a:pt x="1185" y="495"/>
                </a:lnTo>
                <a:lnTo>
                  <a:pt x="1207" y="464"/>
                </a:lnTo>
                <a:lnTo>
                  <a:pt x="1207" y="464"/>
                </a:lnTo>
                <a:lnTo>
                  <a:pt x="1220" y="412"/>
                </a:lnTo>
                <a:lnTo>
                  <a:pt x="1229" y="359"/>
                </a:lnTo>
                <a:lnTo>
                  <a:pt x="1233" y="332"/>
                </a:lnTo>
                <a:lnTo>
                  <a:pt x="1238" y="304"/>
                </a:lnTo>
                <a:lnTo>
                  <a:pt x="1240" y="277"/>
                </a:lnTo>
                <a:lnTo>
                  <a:pt x="1242" y="249"/>
                </a:lnTo>
                <a:lnTo>
                  <a:pt x="1243" y="223"/>
                </a:lnTo>
                <a:lnTo>
                  <a:pt x="1243" y="195"/>
                </a:lnTo>
                <a:lnTo>
                  <a:pt x="1241" y="168"/>
                </a:lnTo>
                <a:lnTo>
                  <a:pt x="1239" y="142"/>
                </a:lnTo>
                <a:lnTo>
                  <a:pt x="1236" y="116"/>
                </a:lnTo>
                <a:lnTo>
                  <a:pt x="1230" y="90"/>
                </a:lnTo>
                <a:lnTo>
                  <a:pt x="1224" y="65"/>
                </a:lnTo>
                <a:lnTo>
                  <a:pt x="1216" y="41"/>
                </a:lnTo>
                <a:lnTo>
                  <a:pt x="1216" y="41"/>
                </a:lnTo>
                <a:lnTo>
                  <a:pt x="1210" y="54"/>
                </a:lnTo>
                <a:lnTo>
                  <a:pt x="1205" y="66"/>
                </a:lnTo>
                <a:lnTo>
                  <a:pt x="1196" y="92"/>
                </a:lnTo>
                <a:lnTo>
                  <a:pt x="1188" y="119"/>
                </a:lnTo>
                <a:lnTo>
                  <a:pt x="1181" y="143"/>
                </a:lnTo>
                <a:lnTo>
                  <a:pt x="1181" y="143"/>
                </a:lnTo>
                <a:lnTo>
                  <a:pt x="1176" y="154"/>
                </a:lnTo>
                <a:lnTo>
                  <a:pt x="1169" y="164"/>
                </a:lnTo>
                <a:lnTo>
                  <a:pt x="1157" y="183"/>
                </a:lnTo>
                <a:lnTo>
                  <a:pt x="1157" y="183"/>
                </a:lnTo>
                <a:lnTo>
                  <a:pt x="1155" y="187"/>
                </a:lnTo>
                <a:lnTo>
                  <a:pt x="1154" y="192"/>
                </a:lnTo>
                <a:lnTo>
                  <a:pt x="1153" y="196"/>
                </a:lnTo>
                <a:lnTo>
                  <a:pt x="1152" y="199"/>
                </a:lnTo>
                <a:lnTo>
                  <a:pt x="1152" y="199"/>
                </a:lnTo>
                <a:lnTo>
                  <a:pt x="1147" y="206"/>
                </a:lnTo>
                <a:lnTo>
                  <a:pt x="1141" y="212"/>
                </a:lnTo>
                <a:lnTo>
                  <a:pt x="1136" y="217"/>
                </a:lnTo>
                <a:lnTo>
                  <a:pt x="1131" y="224"/>
                </a:lnTo>
                <a:lnTo>
                  <a:pt x="1131" y="224"/>
                </a:lnTo>
                <a:lnTo>
                  <a:pt x="1101" y="270"/>
                </a:lnTo>
                <a:lnTo>
                  <a:pt x="1101" y="270"/>
                </a:lnTo>
                <a:lnTo>
                  <a:pt x="1091" y="285"/>
                </a:lnTo>
                <a:lnTo>
                  <a:pt x="1082" y="301"/>
                </a:lnTo>
                <a:lnTo>
                  <a:pt x="1074" y="316"/>
                </a:lnTo>
                <a:lnTo>
                  <a:pt x="1066" y="332"/>
                </a:lnTo>
                <a:lnTo>
                  <a:pt x="1066" y="332"/>
                </a:lnTo>
                <a:lnTo>
                  <a:pt x="1053" y="349"/>
                </a:lnTo>
                <a:lnTo>
                  <a:pt x="1041" y="366"/>
                </a:lnTo>
                <a:lnTo>
                  <a:pt x="1029" y="384"/>
                </a:lnTo>
                <a:lnTo>
                  <a:pt x="1017" y="404"/>
                </a:lnTo>
                <a:lnTo>
                  <a:pt x="996" y="442"/>
                </a:lnTo>
                <a:lnTo>
                  <a:pt x="984" y="461"/>
                </a:lnTo>
                <a:lnTo>
                  <a:pt x="972" y="480"/>
                </a:lnTo>
                <a:lnTo>
                  <a:pt x="972" y="480"/>
                </a:lnTo>
                <a:lnTo>
                  <a:pt x="973" y="482"/>
                </a:lnTo>
                <a:lnTo>
                  <a:pt x="973" y="484"/>
                </a:lnTo>
                <a:lnTo>
                  <a:pt x="972" y="487"/>
                </a:lnTo>
                <a:lnTo>
                  <a:pt x="971" y="490"/>
                </a:lnTo>
                <a:lnTo>
                  <a:pt x="970" y="493"/>
                </a:lnTo>
                <a:lnTo>
                  <a:pt x="971" y="496"/>
                </a:lnTo>
                <a:lnTo>
                  <a:pt x="971" y="496"/>
                </a:lnTo>
                <a:lnTo>
                  <a:pt x="947" y="533"/>
                </a:lnTo>
                <a:lnTo>
                  <a:pt x="922" y="572"/>
                </a:lnTo>
                <a:lnTo>
                  <a:pt x="910" y="591"/>
                </a:lnTo>
                <a:lnTo>
                  <a:pt x="899" y="610"/>
                </a:lnTo>
                <a:lnTo>
                  <a:pt x="889" y="631"/>
                </a:lnTo>
                <a:lnTo>
                  <a:pt x="880" y="650"/>
                </a:lnTo>
                <a:lnTo>
                  <a:pt x="880" y="650"/>
                </a:lnTo>
                <a:lnTo>
                  <a:pt x="884" y="669"/>
                </a:lnTo>
                <a:lnTo>
                  <a:pt x="890" y="686"/>
                </a:lnTo>
                <a:lnTo>
                  <a:pt x="896" y="703"/>
                </a:lnTo>
                <a:lnTo>
                  <a:pt x="902" y="720"/>
                </a:lnTo>
                <a:lnTo>
                  <a:pt x="902" y="720"/>
                </a:lnTo>
                <a:lnTo>
                  <a:pt x="909" y="752"/>
                </a:lnTo>
                <a:lnTo>
                  <a:pt x="913" y="783"/>
                </a:lnTo>
                <a:lnTo>
                  <a:pt x="917" y="814"/>
                </a:lnTo>
                <a:lnTo>
                  <a:pt x="919" y="845"/>
                </a:lnTo>
                <a:lnTo>
                  <a:pt x="919" y="877"/>
                </a:lnTo>
                <a:lnTo>
                  <a:pt x="918" y="908"/>
                </a:lnTo>
                <a:lnTo>
                  <a:pt x="914" y="971"/>
                </a:lnTo>
                <a:lnTo>
                  <a:pt x="910" y="1036"/>
                </a:lnTo>
                <a:lnTo>
                  <a:pt x="908" y="1069"/>
                </a:lnTo>
                <a:lnTo>
                  <a:pt x="907" y="1103"/>
                </a:lnTo>
                <a:lnTo>
                  <a:pt x="907" y="1136"/>
                </a:lnTo>
                <a:lnTo>
                  <a:pt x="908" y="1171"/>
                </a:lnTo>
                <a:lnTo>
                  <a:pt x="910" y="1207"/>
                </a:lnTo>
                <a:lnTo>
                  <a:pt x="913" y="1242"/>
                </a:lnTo>
                <a:lnTo>
                  <a:pt x="913" y="1242"/>
                </a:lnTo>
                <a:lnTo>
                  <a:pt x="936" y="1140"/>
                </a:lnTo>
                <a:lnTo>
                  <a:pt x="947" y="1091"/>
                </a:lnTo>
                <a:lnTo>
                  <a:pt x="958" y="1043"/>
                </a:lnTo>
                <a:lnTo>
                  <a:pt x="971" y="996"/>
                </a:lnTo>
                <a:lnTo>
                  <a:pt x="985" y="950"/>
                </a:lnTo>
                <a:lnTo>
                  <a:pt x="999" y="903"/>
                </a:lnTo>
                <a:lnTo>
                  <a:pt x="1015" y="857"/>
                </a:lnTo>
                <a:lnTo>
                  <a:pt x="1015" y="857"/>
                </a:lnTo>
                <a:lnTo>
                  <a:pt x="1017" y="854"/>
                </a:lnTo>
                <a:lnTo>
                  <a:pt x="1016" y="852"/>
                </a:lnTo>
                <a:lnTo>
                  <a:pt x="1014" y="850"/>
                </a:lnTo>
                <a:lnTo>
                  <a:pt x="1014" y="849"/>
                </a:lnTo>
                <a:lnTo>
                  <a:pt x="1013" y="848"/>
                </a:lnTo>
                <a:lnTo>
                  <a:pt x="1013" y="848"/>
                </a:lnTo>
                <a:lnTo>
                  <a:pt x="1018" y="849"/>
                </a:lnTo>
                <a:lnTo>
                  <a:pt x="1020" y="848"/>
                </a:lnTo>
                <a:lnTo>
                  <a:pt x="1020" y="844"/>
                </a:lnTo>
                <a:lnTo>
                  <a:pt x="1020" y="844"/>
                </a:lnTo>
                <a:lnTo>
                  <a:pt x="1030" y="821"/>
                </a:lnTo>
                <a:lnTo>
                  <a:pt x="1034" y="809"/>
                </a:lnTo>
                <a:lnTo>
                  <a:pt x="1039" y="798"/>
                </a:lnTo>
                <a:lnTo>
                  <a:pt x="1039" y="798"/>
                </a:lnTo>
                <a:lnTo>
                  <a:pt x="1038" y="797"/>
                </a:lnTo>
                <a:lnTo>
                  <a:pt x="1038" y="796"/>
                </a:lnTo>
                <a:lnTo>
                  <a:pt x="1036" y="798"/>
                </a:lnTo>
                <a:lnTo>
                  <a:pt x="1035" y="800"/>
                </a:lnTo>
                <a:lnTo>
                  <a:pt x="1035" y="800"/>
                </a:lnTo>
                <a:lnTo>
                  <a:pt x="1034" y="798"/>
                </a:lnTo>
                <a:lnTo>
                  <a:pt x="1034" y="798"/>
                </a:lnTo>
                <a:lnTo>
                  <a:pt x="1034" y="796"/>
                </a:lnTo>
                <a:lnTo>
                  <a:pt x="1035" y="794"/>
                </a:lnTo>
                <a:lnTo>
                  <a:pt x="1039" y="793"/>
                </a:lnTo>
                <a:lnTo>
                  <a:pt x="1042" y="792"/>
                </a:lnTo>
                <a:lnTo>
                  <a:pt x="1042" y="791"/>
                </a:lnTo>
                <a:lnTo>
                  <a:pt x="1042" y="789"/>
                </a:lnTo>
                <a:lnTo>
                  <a:pt x="1042" y="789"/>
                </a:lnTo>
                <a:close/>
                <a:moveTo>
                  <a:pt x="1666" y="178"/>
                </a:moveTo>
                <a:lnTo>
                  <a:pt x="1666" y="178"/>
                </a:lnTo>
                <a:lnTo>
                  <a:pt x="1650" y="190"/>
                </a:lnTo>
                <a:lnTo>
                  <a:pt x="1634" y="201"/>
                </a:lnTo>
                <a:lnTo>
                  <a:pt x="1617" y="212"/>
                </a:lnTo>
                <a:lnTo>
                  <a:pt x="1599" y="222"/>
                </a:lnTo>
                <a:lnTo>
                  <a:pt x="1599" y="222"/>
                </a:lnTo>
                <a:lnTo>
                  <a:pt x="1572" y="231"/>
                </a:lnTo>
                <a:lnTo>
                  <a:pt x="1545" y="242"/>
                </a:lnTo>
                <a:lnTo>
                  <a:pt x="1520" y="254"/>
                </a:lnTo>
                <a:lnTo>
                  <a:pt x="1496" y="264"/>
                </a:lnTo>
                <a:lnTo>
                  <a:pt x="1471" y="277"/>
                </a:lnTo>
                <a:lnTo>
                  <a:pt x="1449" y="290"/>
                </a:lnTo>
                <a:lnTo>
                  <a:pt x="1426" y="303"/>
                </a:lnTo>
                <a:lnTo>
                  <a:pt x="1405" y="316"/>
                </a:lnTo>
                <a:lnTo>
                  <a:pt x="1405" y="316"/>
                </a:lnTo>
                <a:lnTo>
                  <a:pt x="1374" y="337"/>
                </a:lnTo>
                <a:lnTo>
                  <a:pt x="1344" y="360"/>
                </a:lnTo>
                <a:lnTo>
                  <a:pt x="1287" y="407"/>
                </a:lnTo>
                <a:lnTo>
                  <a:pt x="1287" y="407"/>
                </a:lnTo>
                <a:lnTo>
                  <a:pt x="1259" y="431"/>
                </a:lnTo>
                <a:lnTo>
                  <a:pt x="1245" y="443"/>
                </a:lnTo>
                <a:lnTo>
                  <a:pt x="1232" y="457"/>
                </a:lnTo>
                <a:lnTo>
                  <a:pt x="1221" y="470"/>
                </a:lnTo>
                <a:lnTo>
                  <a:pt x="1209" y="485"/>
                </a:lnTo>
                <a:lnTo>
                  <a:pt x="1198" y="500"/>
                </a:lnTo>
                <a:lnTo>
                  <a:pt x="1187" y="515"/>
                </a:lnTo>
                <a:lnTo>
                  <a:pt x="1187" y="515"/>
                </a:lnTo>
                <a:lnTo>
                  <a:pt x="1167" y="547"/>
                </a:lnTo>
                <a:lnTo>
                  <a:pt x="1147" y="577"/>
                </a:lnTo>
                <a:lnTo>
                  <a:pt x="1147" y="577"/>
                </a:lnTo>
                <a:lnTo>
                  <a:pt x="1139" y="589"/>
                </a:lnTo>
                <a:lnTo>
                  <a:pt x="1133" y="602"/>
                </a:lnTo>
                <a:lnTo>
                  <a:pt x="1120" y="629"/>
                </a:lnTo>
                <a:lnTo>
                  <a:pt x="1099" y="681"/>
                </a:lnTo>
                <a:lnTo>
                  <a:pt x="1099" y="681"/>
                </a:lnTo>
                <a:lnTo>
                  <a:pt x="1087" y="710"/>
                </a:lnTo>
                <a:lnTo>
                  <a:pt x="1075" y="740"/>
                </a:lnTo>
                <a:lnTo>
                  <a:pt x="1055" y="799"/>
                </a:lnTo>
                <a:lnTo>
                  <a:pt x="1033" y="858"/>
                </a:lnTo>
                <a:lnTo>
                  <a:pt x="1012" y="918"/>
                </a:lnTo>
                <a:lnTo>
                  <a:pt x="1012" y="918"/>
                </a:lnTo>
                <a:lnTo>
                  <a:pt x="999" y="952"/>
                </a:lnTo>
                <a:lnTo>
                  <a:pt x="988" y="986"/>
                </a:lnTo>
                <a:lnTo>
                  <a:pt x="978" y="1021"/>
                </a:lnTo>
                <a:lnTo>
                  <a:pt x="968" y="1058"/>
                </a:lnTo>
                <a:lnTo>
                  <a:pt x="950" y="1130"/>
                </a:lnTo>
                <a:lnTo>
                  <a:pt x="932" y="1203"/>
                </a:lnTo>
                <a:lnTo>
                  <a:pt x="932" y="1203"/>
                </a:lnTo>
                <a:lnTo>
                  <a:pt x="933" y="1209"/>
                </a:lnTo>
                <a:lnTo>
                  <a:pt x="933" y="1215"/>
                </a:lnTo>
                <a:lnTo>
                  <a:pt x="930" y="1227"/>
                </a:lnTo>
                <a:lnTo>
                  <a:pt x="929" y="1233"/>
                </a:lnTo>
                <a:lnTo>
                  <a:pt x="928" y="1239"/>
                </a:lnTo>
                <a:lnTo>
                  <a:pt x="928" y="1244"/>
                </a:lnTo>
                <a:lnTo>
                  <a:pt x="929" y="1250"/>
                </a:lnTo>
                <a:lnTo>
                  <a:pt x="929" y="1250"/>
                </a:lnTo>
                <a:lnTo>
                  <a:pt x="935" y="1236"/>
                </a:lnTo>
                <a:lnTo>
                  <a:pt x="939" y="1222"/>
                </a:lnTo>
                <a:lnTo>
                  <a:pt x="942" y="1215"/>
                </a:lnTo>
                <a:lnTo>
                  <a:pt x="947" y="1210"/>
                </a:lnTo>
                <a:lnTo>
                  <a:pt x="951" y="1206"/>
                </a:lnTo>
                <a:lnTo>
                  <a:pt x="956" y="1201"/>
                </a:lnTo>
                <a:lnTo>
                  <a:pt x="956" y="1201"/>
                </a:lnTo>
                <a:lnTo>
                  <a:pt x="974" y="1172"/>
                </a:lnTo>
                <a:lnTo>
                  <a:pt x="993" y="1142"/>
                </a:lnTo>
                <a:lnTo>
                  <a:pt x="1013" y="1115"/>
                </a:lnTo>
                <a:lnTo>
                  <a:pt x="1023" y="1102"/>
                </a:lnTo>
                <a:lnTo>
                  <a:pt x="1033" y="1090"/>
                </a:lnTo>
                <a:lnTo>
                  <a:pt x="1033" y="1090"/>
                </a:lnTo>
                <a:lnTo>
                  <a:pt x="1045" y="1077"/>
                </a:lnTo>
                <a:lnTo>
                  <a:pt x="1057" y="1065"/>
                </a:lnTo>
                <a:lnTo>
                  <a:pt x="1071" y="1053"/>
                </a:lnTo>
                <a:lnTo>
                  <a:pt x="1082" y="1040"/>
                </a:lnTo>
                <a:lnTo>
                  <a:pt x="1082" y="1040"/>
                </a:lnTo>
                <a:lnTo>
                  <a:pt x="1105" y="1013"/>
                </a:lnTo>
                <a:lnTo>
                  <a:pt x="1117" y="1000"/>
                </a:lnTo>
                <a:lnTo>
                  <a:pt x="1129" y="988"/>
                </a:lnTo>
                <a:lnTo>
                  <a:pt x="1129" y="988"/>
                </a:lnTo>
                <a:lnTo>
                  <a:pt x="1168" y="956"/>
                </a:lnTo>
                <a:lnTo>
                  <a:pt x="1210" y="924"/>
                </a:lnTo>
                <a:lnTo>
                  <a:pt x="1230" y="909"/>
                </a:lnTo>
                <a:lnTo>
                  <a:pt x="1253" y="895"/>
                </a:lnTo>
                <a:lnTo>
                  <a:pt x="1275" y="881"/>
                </a:lnTo>
                <a:lnTo>
                  <a:pt x="1298" y="868"/>
                </a:lnTo>
                <a:lnTo>
                  <a:pt x="1321" y="857"/>
                </a:lnTo>
                <a:lnTo>
                  <a:pt x="1347" y="846"/>
                </a:lnTo>
                <a:lnTo>
                  <a:pt x="1372" y="837"/>
                </a:lnTo>
                <a:lnTo>
                  <a:pt x="1398" y="829"/>
                </a:lnTo>
                <a:lnTo>
                  <a:pt x="1426" y="822"/>
                </a:lnTo>
                <a:lnTo>
                  <a:pt x="1454" y="818"/>
                </a:lnTo>
                <a:lnTo>
                  <a:pt x="1484" y="815"/>
                </a:lnTo>
                <a:lnTo>
                  <a:pt x="1515" y="814"/>
                </a:lnTo>
                <a:lnTo>
                  <a:pt x="1515" y="814"/>
                </a:lnTo>
                <a:lnTo>
                  <a:pt x="1518" y="783"/>
                </a:lnTo>
                <a:lnTo>
                  <a:pt x="1524" y="753"/>
                </a:lnTo>
                <a:lnTo>
                  <a:pt x="1529" y="723"/>
                </a:lnTo>
                <a:lnTo>
                  <a:pt x="1535" y="693"/>
                </a:lnTo>
                <a:lnTo>
                  <a:pt x="1542" y="664"/>
                </a:lnTo>
                <a:lnTo>
                  <a:pt x="1550" y="634"/>
                </a:lnTo>
                <a:lnTo>
                  <a:pt x="1568" y="572"/>
                </a:lnTo>
                <a:lnTo>
                  <a:pt x="1568" y="572"/>
                </a:lnTo>
                <a:lnTo>
                  <a:pt x="1579" y="536"/>
                </a:lnTo>
                <a:lnTo>
                  <a:pt x="1592" y="501"/>
                </a:lnTo>
                <a:lnTo>
                  <a:pt x="1618" y="431"/>
                </a:lnTo>
                <a:lnTo>
                  <a:pt x="1618" y="431"/>
                </a:lnTo>
                <a:lnTo>
                  <a:pt x="1625" y="413"/>
                </a:lnTo>
                <a:lnTo>
                  <a:pt x="1633" y="394"/>
                </a:lnTo>
                <a:lnTo>
                  <a:pt x="1650" y="358"/>
                </a:lnTo>
                <a:lnTo>
                  <a:pt x="1668" y="320"/>
                </a:lnTo>
                <a:lnTo>
                  <a:pt x="1684" y="283"/>
                </a:lnTo>
                <a:lnTo>
                  <a:pt x="1691" y="263"/>
                </a:lnTo>
                <a:lnTo>
                  <a:pt x="1697" y="244"/>
                </a:lnTo>
                <a:lnTo>
                  <a:pt x="1701" y="225"/>
                </a:lnTo>
                <a:lnTo>
                  <a:pt x="1705" y="206"/>
                </a:lnTo>
                <a:lnTo>
                  <a:pt x="1707" y="186"/>
                </a:lnTo>
                <a:lnTo>
                  <a:pt x="1707" y="166"/>
                </a:lnTo>
                <a:lnTo>
                  <a:pt x="1705" y="147"/>
                </a:lnTo>
                <a:lnTo>
                  <a:pt x="1699" y="126"/>
                </a:lnTo>
                <a:lnTo>
                  <a:pt x="1699" y="126"/>
                </a:lnTo>
                <a:lnTo>
                  <a:pt x="1699" y="124"/>
                </a:lnTo>
                <a:lnTo>
                  <a:pt x="1698" y="124"/>
                </a:lnTo>
                <a:lnTo>
                  <a:pt x="1698" y="124"/>
                </a:lnTo>
                <a:lnTo>
                  <a:pt x="1695" y="132"/>
                </a:lnTo>
                <a:lnTo>
                  <a:pt x="1691" y="139"/>
                </a:lnTo>
                <a:lnTo>
                  <a:pt x="1682" y="151"/>
                </a:lnTo>
                <a:lnTo>
                  <a:pt x="1674" y="164"/>
                </a:lnTo>
                <a:lnTo>
                  <a:pt x="1669" y="170"/>
                </a:lnTo>
                <a:lnTo>
                  <a:pt x="1666" y="178"/>
                </a:lnTo>
                <a:lnTo>
                  <a:pt x="1666" y="178"/>
                </a:lnTo>
                <a:close/>
                <a:moveTo>
                  <a:pt x="1717" y="151"/>
                </a:moveTo>
                <a:lnTo>
                  <a:pt x="1717" y="151"/>
                </a:lnTo>
                <a:lnTo>
                  <a:pt x="1720" y="170"/>
                </a:lnTo>
                <a:lnTo>
                  <a:pt x="1720" y="188"/>
                </a:lnTo>
                <a:lnTo>
                  <a:pt x="1718" y="206"/>
                </a:lnTo>
                <a:lnTo>
                  <a:pt x="1716" y="223"/>
                </a:lnTo>
                <a:lnTo>
                  <a:pt x="1713" y="240"/>
                </a:lnTo>
                <a:lnTo>
                  <a:pt x="1709" y="256"/>
                </a:lnTo>
                <a:lnTo>
                  <a:pt x="1703" y="272"/>
                </a:lnTo>
                <a:lnTo>
                  <a:pt x="1698" y="287"/>
                </a:lnTo>
                <a:lnTo>
                  <a:pt x="1685" y="318"/>
                </a:lnTo>
                <a:lnTo>
                  <a:pt x="1670" y="347"/>
                </a:lnTo>
                <a:lnTo>
                  <a:pt x="1655" y="377"/>
                </a:lnTo>
                <a:lnTo>
                  <a:pt x="1641" y="407"/>
                </a:lnTo>
                <a:lnTo>
                  <a:pt x="1641" y="407"/>
                </a:lnTo>
                <a:lnTo>
                  <a:pt x="1632" y="430"/>
                </a:lnTo>
                <a:lnTo>
                  <a:pt x="1623" y="454"/>
                </a:lnTo>
                <a:lnTo>
                  <a:pt x="1607" y="503"/>
                </a:lnTo>
                <a:lnTo>
                  <a:pt x="1607" y="503"/>
                </a:lnTo>
                <a:lnTo>
                  <a:pt x="1581" y="580"/>
                </a:lnTo>
                <a:lnTo>
                  <a:pt x="1570" y="620"/>
                </a:lnTo>
                <a:lnTo>
                  <a:pt x="1558" y="660"/>
                </a:lnTo>
                <a:lnTo>
                  <a:pt x="1547" y="700"/>
                </a:lnTo>
                <a:lnTo>
                  <a:pt x="1539" y="742"/>
                </a:lnTo>
                <a:lnTo>
                  <a:pt x="1531" y="785"/>
                </a:lnTo>
                <a:lnTo>
                  <a:pt x="1526" y="829"/>
                </a:lnTo>
                <a:lnTo>
                  <a:pt x="1526" y="829"/>
                </a:lnTo>
                <a:lnTo>
                  <a:pt x="1498" y="830"/>
                </a:lnTo>
                <a:lnTo>
                  <a:pt x="1470" y="831"/>
                </a:lnTo>
                <a:lnTo>
                  <a:pt x="1417" y="833"/>
                </a:lnTo>
                <a:lnTo>
                  <a:pt x="1417" y="833"/>
                </a:lnTo>
                <a:lnTo>
                  <a:pt x="1391" y="842"/>
                </a:lnTo>
                <a:lnTo>
                  <a:pt x="1365" y="851"/>
                </a:lnTo>
                <a:lnTo>
                  <a:pt x="1339" y="862"/>
                </a:lnTo>
                <a:lnTo>
                  <a:pt x="1315" y="874"/>
                </a:lnTo>
                <a:lnTo>
                  <a:pt x="1291" y="887"/>
                </a:lnTo>
                <a:lnTo>
                  <a:pt x="1268" y="899"/>
                </a:lnTo>
                <a:lnTo>
                  <a:pt x="1245" y="913"/>
                </a:lnTo>
                <a:lnTo>
                  <a:pt x="1223" y="927"/>
                </a:lnTo>
                <a:lnTo>
                  <a:pt x="1223" y="927"/>
                </a:lnTo>
                <a:lnTo>
                  <a:pt x="1207" y="940"/>
                </a:lnTo>
                <a:lnTo>
                  <a:pt x="1192" y="954"/>
                </a:lnTo>
                <a:lnTo>
                  <a:pt x="1165" y="980"/>
                </a:lnTo>
                <a:lnTo>
                  <a:pt x="1165" y="980"/>
                </a:lnTo>
                <a:lnTo>
                  <a:pt x="1154" y="987"/>
                </a:lnTo>
                <a:lnTo>
                  <a:pt x="1145" y="995"/>
                </a:lnTo>
                <a:lnTo>
                  <a:pt x="1135" y="1001"/>
                </a:lnTo>
                <a:lnTo>
                  <a:pt x="1125" y="1010"/>
                </a:lnTo>
                <a:lnTo>
                  <a:pt x="1125" y="1010"/>
                </a:lnTo>
                <a:lnTo>
                  <a:pt x="1117" y="1018"/>
                </a:lnTo>
                <a:lnTo>
                  <a:pt x="1108" y="1028"/>
                </a:lnTo>
                <a:lnTo>
                  <a:pt x="1091" y="1047"/>
                </a:lnTo>
                <a:lnTo>
                  <a:pt x="1091" y="1047"/>
                </a:lnTo>
                <a:lnTo>
                  <a:pt x="1056" y="1082"/>
                </a:lnTo>
                <a:lnTo>
                  <a:pt x="1039" y="1101"/>
                </a:lnTo>
                <a:lnTo>
                  <a:pt x="1023" y="1120"/>
                </a:lnTo>
                <a:lnTo>
                  <a:pt x="1023" y="1120"/>
                </a:lnTo>
                <a:lnTo>
                  <a:pt x="1008" y="1140"/>
                </a:lnTo>
                <a:lnTo>
                  <a:pt x="993" y="1161"/>
                </a:lnTo>
                <a:lnTo>
                  <a:pt x="979" y="1182"/>
                </a:lnTo>
                <a:lnTo>
                  <a:pt x="965" y="1205"/>
                </a:lnTo>
                <a:lnTo>
                  <a:pt x="952" y="1226"/>
                </a:lnTo>
                <a:lnTo>
                  <a:pt x="940" y="1250"/>
                </a:lnTo>
                <a:lnTo>
                  <a:pt x="928" y="1272"/>
                </a:lnTo>
                <a:lnTo>
                  <a:pt x="918" y="1296"/>
                </a:lnTo>
                <a:lnTo>
                  <a:pt x="918" y="1296"/>
                </a:lnTo>
                <a:lnTo>
                  <a:pt x="923" y="1290"/>
                </a:lnTo>
                <a:lnTo>
                  <a:pt x="928" y="1284"/>
                </a:lnTo>
                <a:lnTo>
                  <a:pt x="933" y="1275"/>
                </a:lnTo>
                <a:lnTo>
                  <a:pt x="937" y="1268"/>
                </a:lnTo>
                <a:lnTo>
                  <a:pt x="944" y="1251"/>
                </a:lnTo>
                <a:lnTo>
                  <a:pt x="953" y="1233"/>
                </a:lnTo>
                <a:lnTo>
                  <a:pt x="953" y="1233"/>
                </a:lnTo>
                <a:lnTo>
                  <a:pt x="959" y="1225"/>
                </a:lnTo>
                <a:lnTo>
                  <a:pt x="967" y="1216"/>
                </a:lnTo>
                <a:lnTo>
                  <a:pt x="975" y="1208"/>
                </a:lnTo>
                <a:lnTo>
                  <a:pt x="983" y="1200"/>
                </a:lnTo>
                <a:lnTo>
                  <a:pt x="983" y="1200"/>
                </a:lnTo>
                <a:lnTo>
                  <a:pt x="998" y="1179"/>
                </a:lnTo>
                <a:lnTo>
                  <a:pt x="1013" y="1157"/>
                </a:lnTo>
                <a:lnTo>
                  <a:pt x="1013" y="1157"/>
                </a:lnTo>
                <a:lnTo>
                  <a:pt x="1020" y="1147"/>
                </a:lnTo>
                <a:lnTo>
                  <a:pt x="1028" y="1136"/>
                </a:lnTo>
                <a:lnTo>
                  <a:pt x="1032" y="1131"/>
                </a:lnTo>
                <a:lnTo>
                  <a:pt x="1036" y="1126"/>
                </a:lnTo>
                <a:lnTo>
                  <a:pt x="1042" y="1123"/>
                </a:lnTo>
                <a:lnTo>
                  <a:pt x="1047" y="1121"/>
                </a:lnTo>
                <a:lnTo>
                  <a:pt x="1047" y="1121"/>
                </a:lnTo>
                <a:lnTo>
                  <a:pt x="1038" y="1138"/>
                </a:lnTo>
                <a:lnTo>
                  <a:pt x="1027" y="1153"/>
                </a:lnTo>
                <a:lnTo>
                  <a:pt x="1003" y="1184"/>
                </a:lnTo>
                <a:lnTo>
                  <a:pt x="980" y="1214"/>
                </a:lnTo>
                <a:lnTo>
                  <a:pt x="969" y="1230"/>
                </a:lnTo>
                <a:lnTo>
                  <a:pt x="960" y="1246"/>
                </a:lnTo>
                <a:lnTo>
                  <a:pt x="960" y="1246"/>
                </a:lnTo>
                <a:lnTo>
                  <a:pt x="954" y="1257"/>
                </a:lnTo>
                <a:lnTo>
                  <a:pt x="949" y="1270"/>
                </a:lnTo>
                <a:lnTo>
                  <a:pt x="943" y="1282"/>
                </a:lnTo>
                <a:lnTo>
                  <a:pt x="940" y="1294"/>
                </a:lnTo>
                <a:lnTo>
                  <a:pt x="940" y="1294"/>
                </a:lnTo>
                <a:lnTo>
                  <a:pt x="945" y="1293"/>
                </a:lnTo>
                <a:lnTo>
                  <a:pt x="951" y="1292"/>
                </a:lnTo>
                <a:lnTo>
                  <a:pt x="956" y="1291"/>
                </a:lnTo>
                <a:lnTo>
                  <a:pt x="961" y="1290"/>
                </a:lnTo>
                <a:lnTo>
                  <a:pt x="961" y="1290"/>
                </a:lnTo>
                <a:lnTo>
                  <a:pt x="1012" y="1221"/>
                </a:lnTo>
                <a:lnTo>
                  <a:pt x="1038" y="1186"/>
                </a:lnTo>
                <a:lnTo>
                  <a:pt x="1064" y="1152"/>
                </a:lnTo>
                <a:lnTo>
                  <a:pt x="1091" y="1118"/>
                </a:lnTo>
                <a:lnTo>
                  <a:pt x="1119" y="1086"/>
                </a:lnTo>
                <a:lnTo>
                  <a:pt x="1147" y="1055"/>
                </a:lnTo>
                <a:lnTo>
                  <a:pt x="1177" y="1024"/>
                </a:lnTo>
                <a:lnTo>
                  <a:pt x="1177" y="1024"/>
                </a:lnTo>
                <a:lnTo>
                  <a:pt x="1181" y="1024"/>
                </a:lnTo>
                <a:lnTo>
                  <a:pt x="1184" y="1023"/>
                </a:lnTo>
                <a:lnTo>
                  <a:pt x="1190" y="1020"/>
                </a:lnTo>
                <a:lnTo>
                  <a:pt x="1190" y="1020"/>
                </a:lnTo>
                <a:lnTo>
                  <a:pt x="1220" y="995"/>
                </a:lnTo>
                <a:lnTo>
                  <a:pt x="1251" y="969"/>
                </a:lnTo>
                <a:lnTo>
                  <a:pt x="1284" y="943"/>
                </a:lnTo>
                <a:lnTo>
                  <a:pt x="1317" y="919"/>
                </a:lnTo>
                <a:lnTo>
                  <a:pt x="1317" y="919"/>
                </a:lnTo>
                <a:lnTo>
                  <a:pt x="1338" y="905"/>
                </a:lnTo>
                <a:lnTo>
                  <a:pt x="1360" y="892"/>
                </a:lnTo>
                <a:lnTo>
                  <a:pt x="1381" y="880"/>
                </a:lnTo>
                <a:lnTo>
                  <a:pt x="1404" y="869"/>
                </a:lnTo>
                <a:lnTo>
                  <a:pt x="1428" y="861"/>
                </a:lnTo>
                <a:lnTo>
                  <a:pt x="1441" y="858"/>
                </a:lnTo>
                <a:lnTo>
                  <a:pt x="1454" y="854"/>
                </a:lnTo>
                <a:lnTo>
                  <a:pt x="1468" y="851"/>
                </a:lnTo>
                <a:lnTo>
                  <a:pt x="1482" y="850"/>
                </a:lnTo>
                <a:lnTo>
                  <a:pt x="1496" y="848"/>
                </a:lnTo>
                <a:lnTo>
                  <a:pt x="1511" y="848"/>
                </a:lnTo>
                <a:lnTo>
                  <a:pt x="1511" y="848"/>
                </a:lnTo>
                <a:lnTo>
                  <a:pt x="1524" y="848"/>
                </a:lnTo>
                <a:lnTo>
                  <a:pt x="1532" y="849"/>
                </a:lnTo>
                <a:lnTo>
                  <a:pt x="1541" y="849"/>
                </a:lnTo>
                <a:lnTo>
                  <a:pt x="1553" y="848"/>
                </a:lnTo>
                <a:lnTo>
                  <a:pt x="1553" y="848"/>
                </a:lnTo>
                <a:lnTo>
                  <a:pt x="1580" y="752"/>
                </a:lnTo>
                <a:lnTo>
                  <a:pt x="1609" y="656"/>
                </a:lnTo>
                <a:lnTo>
                  <a:pt x="1622" y="607"/>
                </a:lnTo>
                <a:lnTo>
                  <a:pt x="1635" y="559"/>
                </a:lnTo>
                <a:lnTo>
                  <a:pt x="1647" y="509"/>
                </a:lnTo>
                <a:lnTo>
                  <a:pt x="1656" y="456"/>
                </a:lnTo>
                <a:lnTo>
                  <a:pt x="1656" y="456"/>
                </a:lnTo>
                <a:lnTo>
                  <a:pt x="1659" y="453"/>
                </a:lnTo>
                <a:lnTo>
                  <a:pt x="1662" y="450"/>
                </a:lnTo>
                <a:lnTo>
                  <a:pt x="1664" y="446"/>
                </a:lnTo>
                <a:lnTo>
                  <a:pt x="1666" y="442"/>
                </a:lnTo>
                <a:lnTo>
                  <a:pt x="1666" y="442"/>
                </a:lnTo>
                <a:lnTo>
                  <a:pt x="1672" y="424"/>
                </a:lnTo>
                <a:lnTo>
                  <a:pt x="1678" y="406"/>
                </a:lnTo>
                <a:lnTo>
                  <a:pt x="1682" y="387"/>
                </a:lnTo>
                <a:lnTo>
                  <a:pt x="1685" y="368"/>
                </a:lnTo>
                <a:lnTo>
                  <a:pt x="1694" y="330"/>
                </a:lnTo>
                <a:lnTo>
                  <a:pt x="1699" y="313"/>
                </a:lnTo>
                <a:lnTo>
                  <a:pt x="1705" y="294"/>
                </a:lnTo>
                <a:lnTo>
                  <a:pt x="1705" y="294"/>
                </a:lnTo>
                <a:lnTo>
                  <a:pt x="1707" y="291"/>
                </a:lnTo>
                <a:lnTo>
                  <a:pt x="1710" y="289"/>
                </a:lnTo>
                <a:lnTo>
                  <a:pt x="1712" y="286"/>
                </a:lnTo>
                <a:lnTo>
                  <a:pt x="1714" y="283"/>
                </a:lnTo>
                <a:lnTo>
                  <a:pt x="1714" y="283"/>
                </a:lnTo>
                <a:lnTo>
                  <a:pt x="1723" y="256"/>
                </a:lnTo>
                <a:lnTo>
                  <a:pt x="1730" y="229"/>
                </a:lnTo>
                <a:lnTo>
                  <a:pt x="1737" y="202"/>
                </a:lnTo>
                <a:lnTo>
                  <a:pt x="1744" y="178"/>
                </a:lnTo>
                <a:lnTo>
                  <a:pt x="1744" y="178"/>
                </a:lnTo>
                <a:lnTo>
                  <a:pt x="1751" y="162"/>
                </a:lnTo>
                <a:lnTo>
                  <a:pt x="1753" y="154"/>
                </a:lnTo>
                <a:lnTo>
                  <a:pt x="1753" y="150"/>
                </a:lnTo>
                <a:lnTo>
                  <a:pt x="1751" y="146"/>
                </a:lnTo>
                <a:lnTo>
                  <a:pt x="1751" y="146"/>
                </a:lnTo>
                <a:lnTo>
                  <a:pt x="1742" y="148"/>
                </a:lnTo>
                <a:lnTo>
                  <a:pt x="1735" y="150"/>
                </a:lnTo>
                <a:lnTo>
                  <a:pt x="1727" y="152"/>
                </a:lnTo>
                <a:lnTo>
                  <a:pt x="1723" y="152"/>
                </a:lnTo>
                <a:lnTo>
                  <a:pt x="1717" y="151"/>
                </a:lnTo>
                <a:lnTo>
                  <a:pt x="1717" y="151"/>
                </a:lnTo>
                <a:close/>
                <a:moveTo>
                  <a:pt x="1785" y="576"/>
                </a:moveTo>
                <a:lnTo>
                  <a:pt x="1785" y="576"/>
                </a:lnTo>
                <a:lnTo>
                  <a:pt x="1783" y="575"/>
                </a:lnTo>
                <a:lnTo>
                  <a:pt x="1782" y="575"/>
                </a:lnTo>
                <a:lnTo>
                  <a:pt x="1781" y="576"/>
                </a:lnTo>
                <a:lnTo>
                  <a:pt x="1781" y="577"/>
                </a:lnTo>
                <a:lnTo>
                  <a:pt x="1778" y="581"/>
                </a:lnTo>
                <a:lnTo>
                  <a:pt x="1776" y="587"/>
                </a:lnTo>
                <a:lnTo>
                  <a:pt x="1776" y="587"/>
                </a:lnTo>
                <a:lnTo>
                  <a:pt x="1781" y="556"/>
                </a:lnTo>
                <a:lnTo>
                  <a:pt x="1785" y="526"/>
                </a:lnTo>
                <a:lnTo>
                  <a:pt x="1798" y="464"/>
                </a:lnTo>
                <a:lnTo>
                  <a:pt x="1811" y="399"/>
                </a:lnTo>
                <a:lnTo>
                  <a:pt x="1822" y="334"/>
                </a:lnTo>
                <a:lnTo>
                  <a:pt x="1822" y="334"/>
                </a:lnTo>
                <a:lnTo>
                  <a:pt x="1827" y="327"/>
                </a:lnTo>
                <a:lnTo>
                  <a:pt x="1831" y="320"/>
                </a:lnTo>
                <a:lnTo>
                  <a:pt x="1831" y="320"/>
                </a:lnTo>
                <a:lnTo>
                  <a:pt x="1831" y="312"/>
                </a:lnTo>
                <a:lnTo>
                  <a:pt x="1833" y="303"/>
                </a:lnTo>
                <a:lnTo>
                  <a:pt x="1838" y="282"/>
                </a:lnTo>
                <a:lnTo>
                  <a:pt x="1844" y="260"/>
                </a:lnTo>
                <a:lnTo>
                  <a:pt x="1849" y="240"/>
                </a:lnTo>
                <a:lnTo>
                  <a:pt x="1849" y="240"/>
                </a:lnTo>
                <a:lnTo>
                  <a:pt x="1852" y="237"/>
                </a:lnTo>
                <a:lnTo>
                  <a:pt x="1854" y="232"/>
                </a:lnTo>
                <a:lnTo>
                  <a:pt x="1857" y="227"/>
                </a:lnTo>
                <a:lnTo>
                  <a:pt x="1858" y="222"/>
                </a:lnTo>
                <a:lnTo>
                  <a:pt x="1858" y="222"/>
                </a:lnTo>
                <a:lnTo>
                  <a:pt x="1853" y="217"/>
                </a:lnTo>
                <a:lnTo>
                  <a:pt x="1849" y="213"/>
                </a:lnTo>
                <a:lnTo>
                  <a:pt x="1844" y="211"/>
                </a:lnTo>
                <a:lnTo>
                  <a:pt x="1838" y="210"/>
                </a:lnTo>
                <a:lnTo>
                  <a:pt x="1838" y="210"/>
                </a:lnTo>
                <a:lnTo>
                  <a:pt x="1835" y="213"/>
                </a:lnTo>
                <a:lnTo>
                  <a:pt x="1832" y="216"/>
                </a:lnTo>
                <a:lnTo>
                  <a:pt x="1828" y="225"/>
                </a:lnTo>
                <a:lnTo>
                  <a:pt x="1824" y="236"/>
                </a:lnTo>
                <a:lnTo>
                  <a:pt x="1822" y="246"/>
                </a:lnTo>
                <a:lnTo>
                  <a:pt x="1820" y="257"/>
                </a:lnTo>
                <a:lnTo>
                  <a:pt x="1818" y="268"/>
                </a:lnTo>
                <a:lnTo>
                  <a:pt x="1815" y="277"/>
                </a:lnTo>
                <a:lnTo>
                  <a:pt x="1809" y="286"/>
                </a:lnTo>
                <a:lnTo>
                  <a:pt x="1809" y="286"/>
                </a:lnTo>
                <a:lnTo>
                  <a:pt x="1809" y="278"/>
                </a:lnTo>
                <a:lnTo>
                  <a:pt x="1809" y="271"/>
                </a:lnTo>
                <a:lnTo>
                  <a:pt x="1813" y="253"/>
                </a:lnTo>
                <a:lnTo>
                  <a:pt x="1817" y="233"/>
                </a:lnTo>
                <a:lnTo>
                  <a:pt x="1820" y="215"/>
                </a:lnTo>
                <a:lnTo>
                  <a:pt x="1820" y="215"/>
                </a:lnTo>
                <a:lnTo>
                  <a:pt x="1818" y="212"/>
                </a:lnTo>
                <a:lnTo>
                  <a:pt x="1816" y="209"/>
                </a:lnTo>
                <a:lnTo>
                  <a:pt x="1814" y="201"/>
                </a:lnTo>
                <a:lnTo>
                  <a:pt x="1813" y="194"/>
                </a:lnTo>
                <a:lnTo>
                  <a:pt x="1809" y="186"/>
                </a:lnTo>
                <a:lnTo>
                  <a:pt x="1809" y="186"/>
                </a:lnTo>
                <a:lnTo>
                  <a:pt x="1804" y="204"/>
                </a:lnTo>
                <a:lnTo>
                  <a:pt x="1800" y="223"/>
                </a:lnTo>
                <a:lnTo>
                  <a:pt x="1794" y="241"/>
                </a:lnTo>
                <a:lnTo>
                  <a:pt x="1791" y="248"/>
                </a:lnTo>
                <a:lnTo>
                  <a:pt x="1787" y="256"/>
                </a:lnTo>
                <a:lnTo>
                  <a:pt x="1787" y="256"/>
                </a:lnTo>
                <a:lnTo>
                  <a:pt x="1787" y="246"/>
                </a:lnTo>
                <a:lnTo>
                  <a:pt x="1788" y="237"/>
                </a:lnTo>
                <a:lnTo>
                  <a:pt x="1792" y="219"/>
                </a:lnTo>
                <a:lnTo>
                  <a:pt x="1796" y="202"/>
                </a:lnTo>
                <a:lnTo>
                  <a:pt x="1797" y="194"/>
                </a:lnTo>
                <a:lnTo>
                  <a:pt x="1798" y="186"/>
                </a:lnTo>
                <a:lnTo>
                  <a:pt x="1798" y="186"/>
                </a:lnTo>
                <a:lnTo>
                  <a:pt x="1794" y="191"/>
                </a:lnTo>
                <a:lnTo>
                  <a:pt x="1791" y="196"/>
                </a:lnTo>
                <a:lnTo>
                  <a:pt x="1789" y="207"/>
                </a:lnTo>
                <a:lnTo>
                  <a:pt x="1787" y="217"/>
                </a:lnTo>
                <a:lnTo>
                  <a:pt x="1785" y="229"/>
                </a:lnTo>
                <a:lnTo>
                  <a:pt x="1785" y="229"/>
                </a:lnTo>
                <a:lnTo>
                  <a:pt x="1771" y="272"/>
                </a:lnTo>
                <a:lnTo>
                  <a:pt x="1765" y="293"/>
                </a:lnTo>
                <a:lnTo>
                  <a:pt x="1760" y="315"/>
                </a:lnTo>
                <a:lnTo>
                  <a:pt x="1760" y="315"/>
                </a:lnTo>
                <a:lnTo>
                  <a:pt x="1758" y="324"/>
                </a:lnTo>
                <a:lnTo>
                  <a:pt x="1757" y="333"/>
                </a:lnTo>
                <a:lnTo>
                  <a:pt x="1756" y="336"/>
                </a:lnTo>
                <a:lnTo>
                  <a:pt x="1754" y="339"/>
                </a:lnTo>
                <a:lnTo>
                  <a:pt x="1752" y="342"/>
                </a:lnTo>
                <a:lnTo>
                  <a:pt x="1750" y="343"/>
                </a:lnTo>
                <a:lnTo>
                  <a:pt x="1750" y="343"/>
                </a:lnTo>
                <a:lnTo>
                  <a:pt x="1752" y="321"/>
                </a:lnTo>
                <a:lnTo>
                  <a:pt x="1756" y="300"/>
                </a:lnTo>
                <a:lnTo>
                  <a:pt x="1765" y="259"/>
                </a:lnTo>
                <a:lnTo>
                  <a:pt x="1775" y="217"/>
                </a:lnTo>
                <a:lnTo>
                  <a:pt x="1780" y="196"/>
                </a:lnTo>
                <a:lnTo>
                  <a:pt x="1783" y="173"/>
                </a:lnTo>
                <a:lnTo>
                  <a:pt x="1783" y="173"/>
                </a:lnTo>
                <a:lnTo>
                  <a:pt x="1776" y="164"/>
                </a:lnTo>
                <a:lnTo>
                  <a:pt x="1772" y="160"/>
                </a:lnTo>
                <a:lnTo>
                  <a:pt x="1767" y="156"/>
                </a:lnTo>
                <a:lnTo>
                  <a:pt x="1767" y="156"/>
                </a:lnTo>
                <a:lnTo>
                  <a:pt x="1753" y="197"/>
                </a:lnTo>
                <a:lnTo>
                  <a:pt x="1740" y="239"/>
                </a:lnTo>
                <a:lnTo>
                  <a:pt x="1714" y="323"/>
                </a:lnTo>
                <a:lnTo>
                  <a:pt x="1690" y="410"/>
                </a:lnTo>
                <a:lnTo>
                  <a:pt x="1666" y="497"/>
                </a:lnTo>
                <a:lnTo>
                  <a:pt x="1641" y="584"/>
                </a:lnTo>
                <a:lnTo>
                  <a:pt x="1617" y="670"/>
                </a:lnTo>
                <a:lnTo>
                  <a:pt x="1592" y="756"/>
                </a:lnTo>
                <a:lnTo>
                  <a:pt x="1578" y="799"/>
                </a:lnTo>
                <a:lnTo>
                  <a:pt x="1564" y="841"/>
                </a:lnTo>
                <a:lnTo>
                  <a:pt x="1564" y="841"/>
                </a:lnTo>
                <a:lnTo>
                  <a:pt x="1569" y="847"/>
                </a:lnTo>
                <a:lnTo>
                  <a:pt x="1574" y="851"/>
                </a:lnTo>
                <a:lnTo>
                  <a:pt x="1577" y="853"/>
                </a:lnTo>
                <a:lnTo>
                  <a:pt x="1581" y="854"/>
                </a:lnTo>
                <a:lnTo>
                  <a:pt x="1586" y="855"/>
                </a:lnTo>
                <a:lnTo>
                  <a:pt x="1591" y="854"/>
                </a:lnTo>
                <a:lnTo>
                  <a:pt x="1591" y="854"/>
                </a:lnTo>
                <a:lnTo>
                  <a:pt x="1592" y="842"/>
                </a:lnTo>
                <a:lnTo>
                  <a:pt x="1595" y="830"/>
                </a:lnTo>
                <a:lnTo>
                  <a:pt x="1599" y="817"/>
                </a:lnTo>
                <a:lnTo>
                  <a:pt x="1602" y="805"/>
                </a:lnTo>
                <a:lnTo>
                  <a:pt x="1610" y="782"/>
                </a:lnTo>
                <a:lnTo>
                  <a:pt x="1615" y="769"/>
                </a:lnTo>
                <a:lnTo>
                  <a:pt x="1618" y="757"/>
                </a:lnTo>
                <a:lnTo>
                  <a:pt x="1618" y="757"/>
                </a:lnTo>
                <a:lnTo>
                  <a:pt x="1620" y="744"/>
                </a:lnTo>
                <a:lnTo>
                  <a:pt x="1621" y="730"/>
                </a:lnTo>
                <a:lnTo>
                  <a:pt x="1622" y="724"/>
                </a:lnTo>
                <a:lnTo>
                  <a:pt x="1624" y="717"/>
                </a:lnTo>
                <a:lnTo>
                  <a:pt x="1626" y="711"/>
                </a:lnTo>
                <a:lnTo>
                  <a:pt x="1631" y="706"/>
                </a:lnTo>
                <a:lnTo>
                  <a:pt x="1631" y="706"/>
                </a:lnTo>
                <a:lnTo>
                  <a:pt x="1629" y="725"/>
                </a:lnTo>
                <a:lnTo>
                  <a:pt x="1625" y="743"/>
                </a:lnTo>
                <a:lnTo>
                  <a:pt x="1618" y="779"/>
                </a:lnTo>
                <a:lnTo>
                  <a:pt x="1609" y="816"/>
                </a:lnTo>
                <a:lnTo>
                  <a:pt x="1605" y="834"/>
                </a:lnTo>
                <a:lnTo>
                  <a:pt x="1602" y="853"/>
                </a:lnTo>
                <a:lnTo>
                  <a:pt x="1602" y="853"/>
                </a:lnTo>
                <a:lnTo>
                  <a:pt x="1605" y="852"/>
                </a:lnTo>
                <a:lnTo>
                  <a:pt x="1607" y="852"/>
                </a:lnTo>
                <a:lnTo>
                  <a:pt x="1611" y="852"/>
                </a:lnTo>
                <a:lnTo>
                  <a:pt x="1616" y="853"/>
                </a:lnTo>
                <a:lnTo>
                  <a:pt x="1618" y="853"/>
                </a:lnTo>
                <a:lnTo>
                  <a:pt x="1620" y="853"/>
                </a:lnTo>
                <a:lnTo>
                  <a:pt x="1620" y="853"/>
                </a:lnTo>
                <a:lnTo>
                  <a:pt x="1626" y="823"/>
                </a:lnTo>
                <a:lnTo>
                  <a:pt x="1634" y="792"/>
                </a:lnTo>
                <a:lnTo>
                  <a:pt x="1650" y="731"/>
                </a:lnTo>
                <a:lnTo>
                  <a:pt x="1665" y="669"/>
                </a:lnTo>
                <a:lnTo>
                  <a:pt x="1672" y="637"/>
                </a:lnTo>
                <a:lnTo>
                  <a:pt x="1678" y="604"/>
                </a:lnTo>
                <a:lnTo>
                  <a:pt x="1678" y="604"/>
                </a:lnTo>
                <a:lnTo>
                  <a:pt x="1681" y="600"/>
                </a:lnTo>
                <a:lnTo>
                  <a:pt x="1684" y="595"/>
                </a:lnTo>
                <a:lnTo>
                  <a:pt x="1685" y="590"/>
                </a:lnTo>
                <a:lnTo>
                  <a:pt x="1686" y="584"/>
                </a:lnTo>
                <a:lnTo>
                  <a:pt x="1687" y="571"/>
                </a:lnTo>
                <a:lnTo>
                  <a:pt x="1688" y="558"/>
                </a:lnTo>
                <a:lnTo>
                  <a:pt x="1688" y="558"/>
                </a:lnTo>
                <a:lnTo>
                  <a:pt x="1693" y="537"/>
                </a:lnTo>
                <a:lnTo>
                  <a:pt x="1698" y="517"/>
                </a:lnTo>
                <a:lnTo>
                  <a:pt x="1702" y="497"/>
                </a:lnTo>
                <a:lnTo>
                  <a:pt x="1707" y="476"/>
                </a:lnTo>
                <a:lnTo>
                  <a:pt x="1707" y="476"/>
                </a:lnTo>
                <a:lnTo>
                  <a:pt x="1709" y="466"/>
                </a:lnTo>
                <a:lnTo>
                  <a:pt x="1712" y="456"/>
                </a:lnTo>
                <a:lnTo>
                  <a:pt x="1717" y="436"/>
                </a:lnTo>
                <a:lnTo>
                  <a:pt x="1717" y="436"/>
                </a:lnTo>
                <a:lnTo>
                  <a:pt x="1720" y="425"/>
                </a:lnTo>
                <a:lnTo>
                  <a:pt x="1721" y="414"/>
                </a:lnTo>
                <a:lnTo>
                  <a:pt x="1722" y="409"/>
                </a:lnTo>
                <a:lnTo>
                  <a:pt x="1724" y="405"/>
                </a:lnTo>
                <a:lnTo>
                  <a:pt x="1727" y="402"/>
                </a:lnTo>
                <a:lnTo>
                  <a:pt x="1731" y="398"/>
                </a:lnTo>
                <a:lnTo>
                  <a:pt x="1731" y="398"/>
                </a:lnTo>
                <a:lnTo>
                  <a:pt x="1726" y="434"/>
                </a:lnTo>
                <a:lnTo>
                  <a:pt x="1720" y="471"/>
                </a:lnTo>
                <a:lnTo>
                  <a:pt x="1712" y="509"/>
                </a:lnTo>
                <a:lnTo>
                  <a:pt x="1705" y="547"/>
                </a:lnTo>
                <a:lnTo>
                  <a:pt x="1686" y="624"/>
                </a:lnTo>
                <a:lnTo>
                  <a:pt x="1667" y="700"/>
                </a:lnTo>
                <a:lnTo>
                  <a:pt x="1667" y="700"/>
                </a:lnTo>
                <a:lnTo>
                  <a:pt x="1664" y="716"/>
                </a:lnTo>
                <a:lnTo>
                  <a:pt x="1662" y="733"/>
                </a:lnTo>
                <a:lnTo>
                  <a:pt x="1659" y="749"/>
                </a:lnTo>
                <a:lnTo>
                  <a:pt x="1655" y="766"/>
                </a:lnTo>
                <a:lnTo>
                  <a:pt x="1655" y="766"/>
                </a:lnTo>
                <a:lnTo>
                  <a:pt x="1651" y="779"/>
                </a:lnTo>
                <a:lnTo>
                  <a:pt x="1646" y="794"/>
                </a:lnTo>
                <a:lnTo>
                  <a:pt x="1635" y="824"/>
                </a:lnTo>
                <a:lnTo>
                  <a:pt x="1630" y="841"/>
                </a:lnTo>
                <a:lnTo>
                  <a:pt x="1626" y="855"/>
                </a:lnTo>
                <a:lnTo>
                  <a:pt x="1623" y="869"/>
                </a:lnTo>
                <a:lnTo>
                  <a:pt x="1623" y="883"/>
                </a:lnTo>
                <a:lnTo>
                  <a:pt x="1623" y="883"/>
                </a:lnTo>
                <a:lnTo>
                  <a:pt x="1630" y="888"/>
                </a:lnTo>
                <a:lnTo>
                  <a:pt x="1635" y="891"/>
                </a:lnTo>
                <a:lnTo>
                  <a:pt x="1650" y="894"/>
                </a:lnTo>
                <a:lnTo>
                  <a:pt x="1650" y="894"/>
                </a:lnTo>
                <a:lnTo>
                  <a:pt x="1651" y="879"/>
                </a:lnTo>
                <a:lnTo>
                  <a:pt x="1654" y="865"/>
                </a:lnTo>
                <a:lnTo>
                  <a:pt x="1657" y="852"/>
                </a:lnTo>
                <a:lnTo>
                  <a:pt x="1662" y="838"/>
                </a:lnTo>
                <a:lnTo>
                  <a:pt x="1671" y="813"/>
                </a:lnTo>
                <a:lnTo>
                  <a:pt x="1680" y="787"/>
                </a:lnTo>
                <a:lnTo>
                  <a:pt x="1680" y="787"/>
                </a:lnTo>
                <a:lnTo>
                  <a:pt x="1683" y="775"/>
                </a:lnTo>
                <a:lnTo>
                  <a:pt x="1685" y="763"/>
                </a:lnTo>
                <a:lnTo>
                  <a:pt x="1688" y="741"/>
                </a:lnTo>
                <a:lnTo>
                  <a:pt x="1691" y="729"/>
                </a:lnTo>
                <a:lnTo>
                  <a:pt x="1693" y="717"/>
                </a:lnTo>
                <a:lnTo>
                  <a:pt x="1697" y="707"/>
                </a:lnTo>
                <a:lnTo>
                  <a:pt x="1703" y="697"/>
                </a:lnTo>
                <a:lnTo>
                  <a:pt x="1703" y="697"/>
                </a:lnTo>
                <a:lnTo>
                  <a:pt x="1699" y="727"/>
                </a:lnTo>
                <a:lnTo>
                  <a:pt x="1694" y="761"/>
                </a:lnTo>
                <a:lnTo>
                  <a:pt x="1691" y="778"/>
                </a:lnTo>
                <a:lnTo>
                  <a:pt x="1686" y="794"/>
                </a:lnTo>
                <a:lnTo>
                  <a:pt x="1680" y="808"/>
                </a:lnTo>
                <a:lnTo>
                  <a:pt x="1677" y="815"/>
                </a:lnTo>
                <a:lnTo>
                  <a:pt x="1672" y="821"/>
                </a:lnTo>
                <a:lnTo>
                  <a:pt x="1672" y="821"/>
                </a:lnTo>
                <a:lnTo>
                  <a:pt x="1665" y="857"/>
                </a:lnTo>
                <a:lnTo>
                  <a:pt x="1656" y="894"/>
                </a:lnTo>
                <a:lnTo>
                  <a:pt x="1656" y="894"/>
                </a:lnTo>
                <a:lnTo>
                  <a:pt x="1660" y="893"/>
                </a:lnTo>
                <a:lnTo>
                  <a:pt x="1663" y="894"/>
                </a:lnTo>
                <a:lnTo>
                  <a:pt x="1665" y="897"/>
                </a:lnTo>
                <a:lnTo>
                  <a:pt x="1666" y="902"/>
                </a:lnTo>
                <a:lnTo>
                  <a:pt x="1670" y="911"/>
                </a:lnTo>
                <a:lnTo>
                  <a:pt x="1672" y="915"/>
                </a:lnTo>
                <a:lnTo>
                  <a:pt x="1675" y="919"/>
                </a:lnTo>
                <a:lnTo>
                  <a:pt x="1675" y="919"/>
                </a:lnTo>
                <a:lnTo>
                  <a:pt x="1681" y="888"/>
                </a:lnTo>
                <a:lnTo>
                  <a:pt x="1688" y="857"/>
                </a:lnTo>
                <a:lnTo>
                  <a:pt x="1697" y="827"/>
                </a:lnTo>
                <a:lnTo>
                  <a:pt x="1707" y="796"/>
                </a:lnTo>
                <a:lnTo>
                  <a:pt x="1726" y="735"/>
                </a:lnTo>
                <a:lnTo>
                  <a:pt x="1736" y="703"/>
                </a:lnTo>
                <a:lnTo>
                  <a:pt x="1742" y="671"/>
                </a:lnTo>
                <a:lnTo>
                  <a:pt x="1742" y="671"/>
                </a:lnTo>
                <a:lnTo>
                  <a:pt x="1742" y="665"/>
                </a:lnTo>
                <a:lnTo>
                  <a:pt x="1742" y="658"/>
                </a:lnTo>
                <a:lnTo>
                  <a:pt x="1743" y="655"/>
                </a:lnTo>
                <a:lnTo>
                  <a:pt x="1744" y="652"/>
                </a:lnTo>
                <a:lnTo>
                  <a:pt x="1746" y="650"/>
                </a:lnTo>
                <a:lnTo>
                  <a:pt x="1750" y="649"/>
                </a:lnTo>
                <a:lnTo>
                  <a:pt x="1750" y="649"/>
                </a:lnTo>
                <a:lnTo>
                  <a:pt x="1750" y="660"/>
                </a:lnTo>
                <a:lnTo>
                  <a:pt x="1750" y="671"/>
                </a:lnTo>
                <a:lnTo>
                  <a:pt x="1747" y="695"/>
                </a:lnTo>
                <a:lnTo>
                  <a:pt x="1743" y="718"/>
                </a:lnTo>
                <a:lnTo>
                  <a:pt x="1737" y="743"/>
                </a:lnTo>
                <a:lnTo>
                  <a:pt x="1737" y="743"/>
                </a:lnTo>
                <a:lnTo>
                  <a:pt x="1730" y="766"/>
                </a:lnTo>
                <a:lnTo>
                  <a:pt x="1724" y="789"/>
                </a:lnTo>
                <a:lnTo>
                  <a:pt x="1708" y="837"/>
                </a:lnTo>
                <a:lnTo>
                  <a:pt x="1693" y="887"/>
                </a:lnTo>
                <a:lnTo>
                  <a:pt x="1686" y="911"/>
                </a:lnTo>
                <a:lnTo>
                  <a:pt x="1682" y="935"/>
                </a:lnTo>
                <a:lnTo>
                  <a:pt x="1682" y="935"/>
                </a:lnTo>
                <a:lnTo>
                  <a:pt x="1678" y="937"/>
                </a:lnTo>
                <a:lnTo>
                  <a:pt x="1675" y="940"/>
                </a:lnTo>
                <a:lnTo>
                  <a:pt x="1667" y="945"/>
                </a:lnTo>
                <a:lnTo>
                  <a:pt x="1667" y="945"/>
                </a:lnTo>
                <a:lnTo>
                  <a:pt x="1660" y="945"/>
                </a:lnTo>
                <a:lnTo>
                  <a:pt x="1651" y="945"/>
                </a:lnTo>
                <a:lnTo>
                  <a:pt x="1634" y="944"/>
                </a:lnTo>
                <a:lnTo>
                  <a:pt x="1616" y="943"/>
                </a:lnTo>
                <a:lnTo>
                  <a:pt x="1606" y="944"/>
                </a:lnTo>
                <a:lnTo>
                  <a:pt x="1596" y="945"/>
                </a:lnTo>
                <a:lnTo>
                  <a:pt x="1596" y="945"/>
                </a:lnTo>
                <a:lnTo>
                  <a:pt x="1562" y="954"/>
                </a:lnTo>
                <a:lnTo>
                  <a:pt x="1527" y="963"/>
                </a:lnTo>
                <a:lnTo>
                  <a:pt x="1490" y="972"/>
                </a:lnTo>
                <a:lnTo>
                  <a:pt x="1456" y="981"/>
                </a:lnTo>
                <a:lnTo>
                  <a:pt x="1456" y="981"/>
                </a:lnTo>
                <a:lnTo>
                  <a:pt x="1438" y="986"/>
                </a:lnTo>
                <a:lnTo>
                  <a:pt x="1420" y="993"/>
                </a:lnTo>
                <a:lnTo>
                  <a:pt x="1403" y="1000"/>
                </a:lnTo>
                <a:lnTo>
                  <a:pt x="1387" y="1008"/>
                </a:lnTo>
                <a:lnTo>
                  <a:pt x="1354" y="1025"/>
                </a:lnTo>
                <a:lnTo>
                  <a:pt x="1322" y="1040"/>
                </a:lnTo>
                <a:lnTo>
                  <a:pt x="1322" y="1040"/>
                </a:lnTo>
                <a:lnTo>
                  <a:pt x="1308" y="1047"/>
                </a:lnTo>
                <a:lnTo>
                  <a:pt x="1296" y="1055"/>
                </a:lnTo>
                <a:lnTo>
                  <a:pt x="1273" y="1069"/>
                </a:lnTo>
                <a:lnTo>
                  <a:pt x="1273" y="1069"/>
                </a:lnTo>
                <a:lnTo>
                  <a:pt x="1267" y="1072"/>
                </a:lnTo>
                <a:lnTo>
                  <a:pt x="1259" y="1074"/>
                </a:lnTo>
                <a:lnTo>
                  <a:pt x="1253" y="1077"/>
                </a:lnTo>
                <a:lnTo>
                  <a:pt x="1246" y="1080"/>
                </a:lnTo>
                <a:lnTo>
                  <a:pt x="1246" y="1080"/>
                </a:lnTo>
                <a:lnTo>
                  <a:pt x="1221" y="1099"/>
                </a:lnTo>
                <a:lnTo>
                  <a:pt x="1195" y="1117"/>
                </a:lnTo>
                <a:lnTo>
                  <a:pt x="1144" y="1154"/>
                </a:lnTo>
                <a:lnTo>
                  <a:pt x="1118" y="1174"/>
                </a:lnTo>
                <a:lnTo>
                  <a:pt x="1093" y="1194"/>
                </a:lnTo>
                <a:lnTo>
                  <a:pt x="1071" y="1215"/>
                </a:lnTo>
                <a:lnTo>
                  <a:pt x="1060" y="1227"/>
                </a:lnTo>
                <a:lnTo>
                  <a:pt x="1049" y="1239"/>
                </a:lnTo>
                <a:lnTo>
                  <a:pt x="1049" y="1239"/>
                </a:lnTo>
                <a:lnTo>
                  <a:pt x="1099" y="1210"/>
                </a:lnTo>
                <a:lnTo>
                  <a:pt x="1149" y="1182"/>
                </a:lnTo>
                <a:lnTo>
                  <a:pt x="1201" y="1155"/>
                </a:lnTo>
                <a:lnTo>
                  <a:pt x="1254" y="1129"/>
                </a:lnTo>
                <a:lnTo>
                  <a:pt x="1254" y="1129"/>
                </a:lnTo>
                <a:lnTo>
                  <a:pt x="1258" y="1125"/>
                </a:lnTo>
                <a:lnTo>
                  <a:pt x="1262" y="1122"/>
                </a:lnTo>
                <a:lnTo>
                  <a:pt x="1267" y="1119"/>
                </a:lnTo>
                <a:lnTo>
                  <a:pt x="1271" y="1116"/>
                </a:lnTo>
                <a:lnTo>
                  <a:pt x="1271" y="1116"/>
                </a:lnTo>
                <a:lnTo>
                  <a:pt x="1304" y="1102"/>
                </a:lnTo>
                <a:lnTo>
                  <a:pt x="1339" y="1090"/>
                </a:lnTo>
                <a:lnTo>
                  <a:pt x="1375" y="1079"/>
                </a:lnTo>
                <a:lnTo>
                  <a:pt x="1411" y="1070"/>
                </a:lnTo>
                <a:lnTo>
                  <a:pt x="1449" y="1061"/>
                </a:lnTo>
                <a:lnTo>
                  <a:pt x="1486" y="1054"/>
                </a:lnTo>
                <a:lnTo>
                  <a:pt x="1562" y="1040"/>
                </a:lnTo>
                <a:lnTo>
                  <a:pt x="1562" y="1040"/>
                </a:lnTo>
                <a:lnTo>
                  <a:pt x="1581" y="1035"/>
                </a:lnTo>
                <a:lnTo>
                  <a:pt x="1599" y="1031"/>
                </a:lnTo>
                <a:lnTo>
                  <a:pt x="1617" y="1029"/>
                </a:lnTo>
                <a:lnTo>
                  <a:pt x="1635" y="1027"/>
                </a:lnTo>
                <a:lnTo>
                  <a:pt x="1671" y="1024"/>
                </a:lnTo>
                <a:lnTo>
                  <a:pt x="1710" y="1020"/>
                </a:lnTo>
                <a:lnTo>
                  <a:pt x="1710" y="1020"/>
                </a:lnTo>
                <a:lnTo>
                  <a:pt x="1722" y="982"/>
                </a:lnTo>
                <a:lnTo>
                  <a:pt x="1733" y="945"/>
                </a:lnTo>
                <a:lnTo>
                  <a:pt x="1743" y="908"/>
                </a:lnTo>
                <a:lnTo>
                  <a:pt x="1752" y="872"/>
                </a:lnTo>
                <a:lnTo>
                  <a:pt x="1769" y="797"/>
                </a:lnTo>
                <a:lnTo>
                  <a:pt x="1787" y="720"/>
                </a:lnTo>
                <a:lnTo>
                  <a:pt x="1787" y="720"/>
                </a:lnTo>
                <a:lnTo>
                  <a:pt x="1797" y="683"/>
                </a:lnTo>
                <a:lnTo>
                  <a:pt x="1808" y="645"/>
                </a:lnTo>
                <a:lnTo>
                  <a:pt x="1819" y="607"/>
                </a:lnTo>
                <a:lnTo>
                  <a:pt x="1830" y="571"/>
                </a:lnTo>
                <a:lnTo>
                  <a:pt x="1830" y="571"/>
                </a:lnTo>
                <a:lnTo>
                  <a:pt x="1838" y="530"/>
                </a:lnTo>
                <a:lnTo>
                  <a:pt x="1847" y="488"/>
                </a:lnTo>
                <a:lnTo>
                  <a:pt x="1847" y="488"/>
                </a:lnTo>
                <a:lnTo>
                  <a:pt x="1850" y="479"/>
                </a:lnTo>
                <a:lnTo>
                  <a:pt x="1853" y="469"/>
                </a:lnTo>
                <a:lnTo>
                  <a:pt x="1860" y="451"/>
                </a:lnTo>
                <a:lnTo>
                  <a:pt x="1866" y="431"/>
                </a:lnTo>
                <a:lnTo>
                  <a:pt x="1868" y="422"/>
                </a:lnTo>
                <a:lnTo>
                  <a:pt x="1871" y="412"/>
                </a:lnTo>
                <a:lnTo>
                  <a:pt x="1871" y="412"/>
                </a:lnTo>
                <a:lnTo>
                  <a:pt x="1876" y="403"/>
                </a:lnTo>
                <a:lnTo>
                  <a:pt x="1880" y="391"/>
                </a:lnTo>
                <a:lnTo>
                  <a:pt x="1883" y="378"/>
                </a:lnTo>
                <a:lnTo>
                  <a:pt x="1887" y="364"/>
                </a:lnTo>
                <a:lnTo>
                  <a:pt x="1893" y="337"/>
                </a:lnTo>
                <a:lnTo>
                  <a:pt x="1898" y="313"/>
                </a:lnTo>
                <a:lnTo>
                  <a:pt x="1898" y="313"/>
                </a:lnTo>
                <a:lnTo>
                  <a:pt x="1886" y="315"/>
                </a:lnTo>
                <a:lnTo>
                  <a:pt x="1873" y="317"/>
                </a:lnTo>
                <a:lnTo>
                  <a:pt x="1850" y="321"/>
                </a:lnTo>
                <a:lnTo>
                  <a:pt x="1850" y="321"/>
                </a:lnTo>
                <a:lnTo>
                  <a:pt x="1845" y="338"/>
                </a:lnTo>
                <a:lnTo>
                  <a:pt x="1839" y="357"/>
                </a:lnTo>
                <a:lnTo>
                  <a:pt x="1831" y="394"/>
                </a:lnTo>
                <a:lnTo>
                  <a:pt x="1822" y="431"/>
                </a:lnTo>
                <a:lnTo>
                  <a:pt x="1817" y="450"/>
                </a:lnTo>
                <a:lnTo>
                  <a:pt x="1812" y="467"/>
                </a:lnTo>
                <a:lnTo>
                  <a:pt x="1812" y="467"/>
                </a:lnTo>
                <a:lnTo>
                  <a:pt x="1811" y="465"/>
                </a:lnTo>
                <a:lnTo>
                  <a:pt x="1811" y="465"/>
                </a:lnTo>
                <a:lnTo>
                  <a:pt x="1809" y="466"/>
                </a:lnTo>
                <a:lnTo>
                  <a:pt x="1809" y="466"/>
                </a:lnTo>
                <a:lnTo>
                  <a:pt x="1808" y="480"/>
                </a:lnTo>
                <a:lnTo>
                  <a:pt x="1806" y="494"/>
                </a:lnTo>
                <a:lnTo>
                  <a:pt x="1799" y="520"/>
                </a:lnTo>
                <a:lnTo>
                  <a:pt x="1791" y="547"/>
                </a:lnTo>
                <a:lnTo>
                  <a:pt x="1788" y="561"/>
                </a:lnTo>
                <a:lnTo>
                  <a:pt x="1785" y="576"/>
                </a:lnTo>
                <a:lnTo>
                  <a:pt x="1785" y="576"/>
                </a:lnTo>
                <a:close/>
                <a:moveTo>
                  <a:pt x="794" y="441"/>
                </a:moveTo>
                <a:lnTo>
                  <a:pt x="794" y="441"/>
                </a:lnTo>
                <a:lnTo>
                  <a:pt x="787" y="437"/>
                </a:lnTo>
                <a:lnTo>
                  <a:pt x="779" y="435"/>
                </a:lnTo>
                <a:lnTo>
                  <a:pt x="771" y="434"/>
                </a:lnTo>
                <a:lnTo>
                  <a:pt x="763" y="434"/>
                </a:lnTo>
                <a:lnTo>
                  <a:pt x="746" y="434"/>
                </a:lnTo>
                <a:lnTo>
                  <a:pt x="729" y="434"/>
                </a:lnTo>
                <a:lnTo>
                  <a:pt x="729" y="434"/>
                </a:lnTo>
                <a:lnTo>
                  <a:pt x="717" y="433"/>
                </a:lnTo>
                <a:lnTo>
                  <a:pt x="706" y="430"/>
                </a:lnTo>
                <a:lnTo>
                  <a:pt x="683" y="426"/>
                </a:lnTo>
                <a:lnTo>
                  <a:pt x="673" y="424"/>
                </a:lnTo>
                <a:lnTo>
                  <a:pt x="664" y="423"/>
                </a:lnTo>
                <a:lnTo>
                  <a:pt x="654" y="423"/>
                </a:lnTo>
                <a:lnTo>
                  <a:pt x="646" y="425"/>
                </a:lnTo>
                <a:lnTo>
                  <a:pt x="646" y="425"/>
                </a:lnTo>
                <a:lnTo>
                  <a:pt x="647" y="425"/>
                </a:lnTo>
                <a:lnTo>
                  <a:pt x="647" y="426"/>
                </a:lnTo>
                <a:lnTo>
                  <a:pt x="646" y="426"/>
                </a:lnTo>
                <a:lnTo>
                  <a:pt x="646" y="426"/>
                </a:lnTo>
                <a:lnTo>
                  <a:pt x="624" y="424"/>
                </a:lnTo>
                <a:lnTo>
                  <a:pt x="603" y="422"/>
                </a:lnTo>
                <a:lnTo>
                  <a:pt x="581" y="419"/>
                </a:lnTo>
                <a:lnTo>
                  <a:pt x="560" y="418"/>
                </a:lnTo>
                <a:lnTo>
                  <a:pt x="560" y="418"/>
                </a:lnTo>
                <a:lnTo>
                  <a:pt x="471" y="418"/>
                </a:lnTo>
                <a:lnTo>
                  <a:pt x="471" y="418"/>
                </a:lnTo>
                <a:lnTo>
                  <a:pt x="464" y="423"/>
                </a:lnTo>
                <a:lnTo>
                  <a:pt x="457" y="429"/>
                </a:lnTo>
                <a:lnTo>
                  <a:pt x="445" y="444"/>
                </a:lnTo>
                <a:lnTo>
                  <a:pt x="435" y="459"/>
                </a:lnTo>
                <a:lnTo>
                  <a:pt x="425" y="476"/>
                </a:lnTo>
                <a:lnTo>
                  <a:pt x="425" y="476"/>
                </a:lnTo>
                <a:lnTo>
                  <a:pt x="411" y="497"/>
                </a:lnTo>
                <a:lnTo>
                  <a:pt x="398" y="516"/>
                </a:lnTo>
                <a:lnTo>
                  <a:pt x="369" y="556"/>
                </a:lnTo>
                <a:lnTo>
                  <a:pt x="355" y="575"/>
                </a:lnTo>
                <a:lnTo>
                  <a:pt x="342" y="594"/>
                </a:lnTo>
                <a:lnTo>
                  <a:pt x="330" y="615"/>
                </a:lnTo>
                <a:lnTo>
                  <a:pt x="318" y="635"/>
                </a:lnTo>
                <a:lnTo>
                  <a:pt x="318" y="635"/>
                </a:lnTo>
                <a:lnTo>
                  <a:pt x="317" y="636"/>
                </a:lnTo>
                <a:lnTo>
                  <a:pt x="316" y="636"/>
                </a:lnTo>
                <a:lnTo>
                  <a:pt x="315" y="635"/>
                </a:lnTo>
                <a:lnTo>
                  <a:pt x="314" y="633"/>
                </a:lnTo>
                <a:lnTo>
                  <a:pt x="313" y="633"/>
                </a:lnTo>
                <a:lnTo>
                  <a:pt x="312" y="635"/>
                </a:lnTo>
                <a:lnTo>
                  <a:pt x="312" y="635"/>
                </a:lnTo>
                <a:lnTo>
                  <a:pt x="306" y="647"/>
                </a:lnTo>
                <a:lnTo>
                  <a:pt x="301" y="657"/>
                </a:lnTo>
                <a:lnTo>
                  <a:pt x="288" y="680"/>
                </a:lnTo>
                <a:lnTo>
                  <a:pt x="273" y="701"/>
                </a:lnTo>
                <a:lnTo>
                  <a:pt x="258" y="723"/>
                </a:lnTo>
                <a:lnTo>
                  <a:pt x="242" y="744"/>
                </a:lnTo>
                <a:lnTo>
                  <a:pt x="227" y="766"/>
                </a:lnTo>
                <a:lnTo>
                  <a:pt x="213" y="788"/>
                </a:lnTo>
                <a:lnTo>
                  <a:pt x="207" y="800"/>
                </a:lnTo>
                <a:lnTo>
                  <a:pt x="201" y="813"/>
                </a:lnTo>
                <a:lnTo>
                  <a:pt x="201" y="813"/>
                </a:lnTo>
                <a:lnTo>
                  <a:pt x="163" y="861"/>
                </a:lnTo>
                <a:lnTo>
                  <a:pt x="124" y="911"/>
                </a:lnTo>
                <a:lnTo>
                  <a:pt x="87" y="961"/>
                </a:lnTo>
                <a:lnTo>
                  <a:pt x="70" y="987"/>
                </a:lnTo>
                <a:lnTo>
                  <a:pt x="51" y="1013"/>
                </a:lnTo>
                <a:lnTo>
                  <a:pt x="51" y="1013"/>
                </a:lnTo>
                <a:lnTo>
                  <a:pt x="78" y="1015"/>
                </a:lnTo>
                <a:lnTo>
                  <a:pt x="105" y="1018"/>
                </a:lnTo>
                <a:lnTo>
                  <a:pt x="132" y="1024"/>
                </a:lnTo>
                <a:lnTo>
                  <a:pt x="157" y="1028"/>
                </a:lnTo>
                <a:lnTo>
                  <a:pt x="210" y="1041"/>
                </a:lnTo>
                <a:lnTo>
                  <a:pt x="263" y="1054"/>
                </a:lnTo>
                <a:lnTo>
                  <a:pt x="263" y="1054"/>
                </a:lnTo>
                <a:lnTo>
                  <a:pt x="285" y="1060"/>
                </a:lnTo>
                <a:lnTo>
                  <a:pt x="306" y="1067"/>
                </a:lnTo>
                <a:lnTo>
                  <a:pt x="328" y="1074"/>
                </a:lnTo>
                <a:lnTo>
                  <a:pt x="348" y="1080"/>
                </a:lnTo>
                <a:lnTo>
                  <a:pt x="348" y="1080"/>
                </a:lnTo>
                <a:lnTo>
                  <a:pt x="376" y="1088"/>
                </a:lnTo>
                <a:lnTo>
                  <a:pt x="403" y="1094"/>
                </a:lnTo>
                <a:lnTo>
                  <a:pt x="427" y="1100"/>
                </a:lnTo>
                <a:lnTo>
                  <a:pt x="450" y="1102"/>
                </a:lnTo>
                <a:lnTo>
                  <a:pt x="450" y="1102"/>
                </a:lnTo>
                <a:lnTo>
                  <a:pt x="501" y="1118"/>
                </a:lnTo>
                <a:lnTo>
                  <a:pt x="557" y="1135"/>
                </a:lnTo>
                <a:lnTo>
                  <a:pt x="615" y="1155"/>
                </a:lnTo>
                <a:lnTo>
                  <a:pt x="670" y="1175"/>
                </a:lnTo>
                <a:lnTo>
                  <a:pt x="670" y="1175"/>
                </a:lnTo>
                <a:lnTo>
                  <a:pt x="678" y="1179"/>
                </a:lnTo>
                <a:lnTo>
                  <a:pt x="684" y="1183"/>
                </a:lnTo>
                <a:lnTo>
                  <a:pt x="692" y="1187"/>
                </a:lnTo>
                <a:lnTo>
                  <a:pt x="699" y="1191"/>
                </a:lnTo>
                <a:lnTo>
                  <a:pt x="699" y="1191"/>
                </a:lnTo>
                <a:lnTo>
                  <a:pt x="713" y="1196"/>
                </a:lnTo>
                <a:lnTo>
                  <a:pt x="727" y="1200"/>
                </a:lnTo>
                <a:lnTo>
                  <a:pt x="755" y="1208"/>
                </a:lnTo>
                <a:lnTo>
                  <a:pt x="769" y="1211"/>
                </a:lnTo>
                <a:lnTo>
                  <a:pt x="782" y="1216"/>
                </a:lnTo>
                <a:lnTo>
                  <a:pt x="793" y="1223"/>
                </a:lnTo>
                <a:lnTo>
                  <a:pt x="799" y="1227"/>
                </a:lnTo>
                <a:lnTo>
                  <a:pt x="804" y="1231"/>
                </a:lnTo>
                <a:lnTo>
                  <a:pt x="804" y="1231"/>
                </a:lnTo>
                <a:lnTo>
                  <a:pt x="819" y="1236"/>
                </a:lnTo>
                <a:lnTo>
                  <a:pt x="833" y="1241"/>
                </a:lnTo>
                <a:lnTo>
                  <a:pt x="846" y="1247"/>
                </a:lnTo>
                <a:lnTo>
                  <a:pt x="858" y="1254"/>
                </a:lnTo>
                <a:lnTo>
                  <a:pt x="881" y="1269"/>
                </a:lnTo>
                <a:lnTo>
                  <a:pt x="893" y="1276"/>
                </a:lnTo>
                <a:lnTo>
                  <a:pt x="905" y="1284"/>
                </a:lnTo>
                <a:lnTo>
                  <a:pt x="905" y="1284"/>
                </a:lnTo>
                <a:lnTo>
                  <a:pt x="900" y="1261"/>
                </a:lnTo>
                <a:lnTo>
                  <a:pt x="897" y="1239"/>
                </a:lnTo>
                <a:lnTo>
                  <a:pt x="895" y="1217"/>
                </a:lnTo>
                <a:lnTo>
                  <a:pt x="893" y="1196"/>
                </a:lnTo>
                <a:lnTo>
                  <a:pt x="889" y="1115"/>
                </a:lnTo>
                <a:lnTo>
                  <a:pt x="889" y="1115"/>
                </a:lnTo>
                <a:lnTo>
                  <a:pt x="895" y="1033"/>
                </a:lnTo>
                <a:lnTo>
                  <a:pt x="899" y="955"/>
                </a:lnTo>
                <a:lnTo>
                  <a:pt x="900" y="879"/>
                </a:lnTo>
                <a:lnTo>
                  <a:pt x="899" y="803"/>
                </a:lnTo>
                <a:lnTo>
                  <a:pt x="899" y="803"/>
                </a:lnTo>
                <a:lnTo>
                  <a:pt x="898" y="785"/>
                </a:lnTo>
                <a:lnTo>
                  <a:pt x="895" y="768"/>
                </a:lnTo>
                <a:lnTo>
                  <a:pt x="891" y="751"/>
                </a:lnTo>
                <a:lnTo>
                  <a:pt x="885" y="735"/>
                </a:lnTo>
                <a:lnTo>
                  <a:pt x="880" y="717"/>
                </a:lnTo>
                <a:lnTo>
                  <a:pt x="876" y="701"/>
                </a:lnTo>
                <a:lnTo>
                  <a:pt x="873" y="684"/>
                </a:lnTo>
                <a:lnTo>
                  <a:pt x="872" y="666"/>
                </a:lnTo>
                <a:lnTo>
                  <a:pt x="872" y="666"/>
                </a:lnTo>
                <a:lnTo>
                  <a:pt x="867" y="660"/>
                </a:lnTo>
                <a:lnTo>
                  <a:pt x="864" y="653"/>
                </a:lnTo>
                <a:lnTo>
                  <a:pt x="862" y="647"/>
                </a:lnTo>
                <a:lnTo>
                  <a:pt x="861" y="640"/>
                </a:lnTo>
                <a:lnTo>
                  <a:pt x="861" y="640"/>
                </a:lnTo>
                <a:lnTo>
                  <a:pt x="875" y="622"/>
                </a:lnTo>
                <a:lnTo>
                  <a:pt x="889" y="602"/>
                </a:lnTo>
                <a:lnTo>
                  <a:pt x="902" y="580"/>
                </a:lnTo>
                <a:lnTo>
                  <a:pt x="914" y="559"/>
                </a:lnTo>
                <a:lnTo>
                  <a:pt x="939" y="514"/>
                </a:lnTo>
                <a:lnTo>
                  <a:pt x="964" y="469"/>
                </a:lnTo>
                <a:lnTo>
                  <a:pt x="964" y="469"/>
                </a:lnTo>
                <a:lnTo>
                  <a:pt x="920" y="459"/>
                </a:lnTo>
                <a:lnTo>
                  <a:pt x="876" y="449"/>
                </a:lnTo>
                <a:lnTo>
                  <a:pt x="854" y="444"/>
                </a:lnTo>
                <a:lnTo>
                  <a:pt x="833" y="441"/>
                </a:lnTo>
                <a:lnTo>
                  <a:pt x="814" y="440"/>
                </a:lnTo>
                <a:lnTo>
                  <a:pt x="794" y="441"/>
                </a:lnTo>
                <a:lnTo>
                  <a:pt x="794" y="441"/>
                </a:lnTo>
                <a:close/>
                <a:moveTo>
                  <a:pt x="1957" y="430"/>
                </a:moveTo>
                <a:lnTo>
                  <a:pt x="1957" y="430"/>
                </a:lnTo>
                <a:lnTo>
                  <a:pt x="1927" y="430"/>
                </a:lnTo>
                <a:lnTo>
                  <a:pt x="1913" y="433"/>
                </a:lnTo>
                <a:lnTo>
                  <a:pt x="1898" y="436"/>
                </a:lnTo>
                <a:lnTo>
                  <a:pt x="1898" y="436"/>
                </a:lnTo>
                <a:lnTo>
                  <a:pt x="1892" y="437"/>
                </a:lnTo>
                <a:lnTo>
                  <a:pt x="1886" y="439"/>
                </a:lnTo>
                <a:lnTo>
                  <a:pt x="1882" y="441"/>
                </a:lnTo>
                <a:lnTo>
                  <a:pt x="1881" y="443"/>
                </a:lnTo>
                <a:lnTo>
                  <a:pt x="1880" y="446"/>
                </a:lnTo>
                <a:lnTo>
                  <a:pt x="1881" y="451"/>
                </a:lnTo>
                <a:lnTo>
                  <a:pt x="1881" y="451"/>
                </a:lnTo>
                <a:lnTo>
                  <a:pt x="1895" y="454"/>
                </a:lnTo>
                <a:lnTo>
                  <a:pt x="1911" y="455"/>
                </a:lnTo>
                <a:lnTo>
                  <a:pt x="1928" y="455"/>
                </a:lnTo>
                <a:lnTo>
                  <a:pt x="1938" y="453"/>
                </a:lnTo>
                <a:lnTo>
                  <a:pt x="1947" y="451"/>
                </a:lnTo>
                <a:lnTo>
                  <a:pt x="1947" y="451"/>
                </a:lnTo>
                <a:lnTo>
                  <a:pt x="1947" y="454"/>
                </a:lnTo>
                <a:lnTo>
                  <a:pt x="1948" y="455"/>
                </a:lnTo>
                <a:lnTo>
                  <a:pt x="1950" y="456"/>
                </a:lnTo>
                <a:lnTo>
                  <a:pt x="1952" y="456"/>
                </a:lnTo>
                <a:lnTo>
                  <a:pt x="1952" y="456"/>
                </a:lnTo>
                <a:lnTo>
                  <a:pt x="1952" y="472"/>
                </a:lnTo>
                <a:lnTo>
                  <a:pt x="1950" y="487"/>
                </a:lnTo>
                <a:lnTo>
                  <a:pt x="1948" y="502"/>
                </a:lnTo>
                <a:lnTo>
                  <a:pt x="1944" y="516"/>
                </a:lnTo>
                <a:lnTo>
                  <a:pt x="1937" y="545"/>
                </a:lnTo>
                <a:lnTo>
                  <a:pt x="1928" y="574"/>
                </a:lnTo>
                <a:lnTo>
                  <a:pt x="1908" y="629"/>
                </a:lnTo>
                <a:lnTo>
                  <a:pt x="1899" y="655"/>
                </a:lnTo>
                <a:lnTo>
                  <a:pt x="1892" y="682"/>
                </a:lnTo>
                <a:lnTo>
                  <a:pt x="1892" y="682"/>
                </a:lnTo>
                <a:lnTo>
                  <a:pt x="1879" y="736"/>
                </a:lnTo>
                <a:lnTo>
                  <a:pt x="1874" y="762"/>
                </a:lnTo>
                <a:lnTo>
                  <a:pt x="1866" y="789"/>
                </a:lnTo>
                <a:lnTo>
                  <a:pt x="1866" y="789"/>
                </a:lnTo>
                <a:lnTo>
                  <a:pt x="1859" y="818"/>
                </a:lnTo>
                <a:lnTo>
                  <a:pt x="1850" y="847"/>
                </a:lnTo>
                <a:lnTo>
                  <a:pt x="1842" y="876"/>
                </a:lnTo>
                <a:lnTo>
                  <a:pt x="1833" y="905"/>
                </a:lnTo>
                <a:lnTo>
                  <a:pt x="1833" y="905"/>
                </a:lnTo>
                <a:lnTo>
                  <a:pt x="1824" y="933"/>
                </a:lnTo>
                <a:lnTo>
                  <a:pt x="1815" y="960"/>
                </a:lnTo>
                <a:lnTo>
                  <a:pt x="1806" y="987"/>
                </a:lnTo>
                <a:lnTo>
                  <a:pt x="1802" y="1001"/>
                </a:lnTo>
                <a:lnTo>
                  <a:pt x="1799" y="1015"/>
                </a:lnTo>
                <a:lnTo>
                  <a:pt x="1799" y="1015"/>
                </a:lnTo>
                <a:lnTo>
                  <a:pt x="1790" y="1061"/>
                </a:lnTo>
                <a:lnTo>
                  <a:pt x="1786" y="1085"/>
                </a:lnTo>
                <a:lnTo>
                  <a:pt x="1782" y="1107"/>
                </a:lnTo>
                <a:lnTo>
                  <a:pt x="1782" y="1107"/>
                </a:lnTo>
                <a:lnTo>
                  <a:pt x="1776" y="1127"/>
                </a:lnTo>
                <a:lnTo>
                  <a:pt x="1770" y="1149"/>
                </a:lnTo>
                <a:lnTo>
                  <a:pt x="1767" y="1159"/>
                </a:lnTo>
                <a:lnTo>
                  <a:pt x="1761" y="1168"/>
                </a:lnTo>
                <a:lnTo>
                  <a:pt x="1756" y="1177"/>
                </a:lnTo>
                <a:lnTo>
                  <a:pt x="1750" y="1185"/>
                </a:lnTo>
                <a:lnTo>
                  <a:pt x="1750" y="1185"/>
                </a:lnTo>
                <a:lnTo>
                  <a:pt x="1739" y="1181"/>
                </a:lnTo>
                <a:lnTo>
                  <a:pt x="1735" y="1179"/>
                </a:lnTo>
                <a:lnTo>
                  <a:pt x="1730" y="1177"/>
                </a:lnTo>
                <a:lnTo>
                  <a:pt x="1730" y="1177"/>
                </a:lnTo>
                <a:lnTo>
                  <a:pt x="1710" y="1177"/>
                </a:lnTo>
                <a:lnTo>
                  <a:pt x="1690" y="1177"/>
                </a:lnTo>
                <a:lnTo>
                  <a:pt x="1647" y="1175"/>
                </a:lnTo>
                <a:lnTo>
                  <a:pt x="1626" y="1174"/>
                </a:lnTo>
                <a:lnTo>
                  <a:pt x="1606" y="1175"/>
                </a:lnTo>
                <a:lnTo>
                  <a:pt x="1586" y="1176"/>
                </a:lnTo>
                <a:lnTo>
                  <a:pt x="1568" y="1179"/>
                </a:lnTo>
                <a:lnTo>
                  <a:pt x="1568" y="1179"/>
                </a:lnTo>
                <a:lnTo>
                  <a:pt x="1562" y="1175"/>
                </a:lnTo>
                <a:lnTo>
                  <a:pt x="1558" y="1174"/>
                </a:lnTo>
                <a:lnTo>
                  <a:pt x="1553" y="1174"/>
                </a:lnTo>
                <a:lnTo>
                  <a:pt x="1549" y="1175"/>
                </a:lnTo>
                <a:lnTo>
                  <a:pt x="1541" y="1179"/>
                </a:lnTo>
                <a:lnTo>
                  <a:pt x="1536" y="1181"/>
                </a:lnTo>
                <a:lnTo>
                  <a:pt x="1532" y="1182"/>
                </a:lnTo>
                <a:lnTo>
                  <a:pt x="1532" y="1182"/>
                </a:lnTo>
                <a:lnTo>
                  <a:pt x="1515" y="1184"/>
                </a:lnTo>
                <a:lnTo>
                  <a:pt x="1497" y="1185"/>
                </a:lnTo>
                <a:lnTo>
                  <a:pt x="1478" y="1186"/>
                </a:lnTo>
                <a:lnTo>
                  <a:pt x="1459" y="1187"/>
                </a:lnTo>
                <a:lnTo>
                  <a:pt x="1459" y="1187"/>
                </a:lnTo>
                <a:lnTo>
                  <a:pt x="1399" y="1195"/>
                </a:lnTo>
                <a:lnTo>
                  <a:pt x="1399" y="1195"/>
                </a:lnTo>
                <a:lnTo>
                  <a:pt x="1326" y="1202"/>
                </a:lnTo>
                <a:lnTo>
                  <a:pt x="1288" y="1207"/>
                </a:lnTo>
                <a:lnTo>
                  <a:pt x="1252" y="1212"/>
                </a:lnTo>
                <a:lnTo>
                  <a:pt x="1252" y="1212"/>
                </a:lnTo>
                <a:lnTo>
                  <a:pt x="1245" y="1214"/>
                </a:lnTo>
                <a:lnTo>
                  <a:pt x="1239" y="1216"/>
                </a:lnTo>
                <a:lnTo>
                  <a:pt x="1233" y="1220"/>
                </a:lnTo>
                <a:lnTo>
                  <a:pt x="1227" y="1221"/>
                </a:lnTo>
                <a:lnTo>
                  <a:pt x="1227" y="1221"/>
                </a:lnTo>
                <a:lnTo>
                  <a:pt x="1184" y="1231"/>
                </a:lnTo>
                <a:lnTo>
                  <a:pt x="1164" y="1237"/>
                </a:lnTo>
                <a:lnTo>
                  <a:pt x="1144" y="1243"/>
                </a:lnTo>
                <a:lnTo>
                  <a:pt x="1123" y="1250"/>
                </a:lnTo>
                <a:lnTo>
                  <a:pt x="1105" y="1258"/>
                </a:lnTo>
                <a:lnTo>
                  <a:pt x="1086" y="1267"/>
                </a:lnTo>
                <a:lnTo>
                  <a:pt x="1069" y="1278"/>
                </a:lnTo>
                <a:lnTo>
                  <a:pt x="1069" y="1278"/>
                </a:lnTo>
                <a:lnTo>
                  <a:pt x="1141" y="1268"/>
                </a:lnTo>
                <a:lnTo>
                  <a:pt x="1214" y="1259"/>
                </a:lnTo>
                <a:lnTo>
                  <a:pt x="1362" y="1241"/>
                </a:lnTo>
                <a:lnTo>
                  <a:pt x="1362" y="1241"/>
                </a:lnTo>
                <a:lnTo>
                  <a:pt x="1394" y="1236"/>
                </a:lnTo>
                <a:lnTo>
                  <a:pt x="1426" y="1230"/>
                </a:lnTo>
                <a:lnTo>
                  <a:pt x="1458" y="1226"/>
                </a:lnTo>
                <a:lnTo>
                  <a:pt x="1475" y="1225"/>
                </a:lnTo>
                <a:lnTo>
                  <a:pt x="1491" y="1225"/>
                </a:lnTo>
                <a:lnTo>
                  <a:pt x="1491" y="1225"/>
                </a:lnTo>
                <a:lnTo>
                  <a:pt x="1531" y="1226"/>
                </a:lnTo>
                <a:lnTo>
                  <a:pt x="1550" y="1226"/>
                </a:lnTo>
                <a:lnTo>
                  <a:pt x="1568" y="1226"/>
                </a:lnTo>
                <a:lnTo>
                  <a:pt x="1568" y="1226"/>
                </a:lnTo>
                <a:lnTo>
                  <a:pt x="1578" y="1225"/>
                </a:lnTo>
                <a:lnTo>
                  <a:pt x="1589" y="1224"/>
                </a:lnTo>
                <a:lnTo>
                  <a:pt x="1593" y="1224"/>
                </a:lnTo>
                <a:lnTo>
                  <a:pt x="1597" y="1226"/>
                </a:lnTo>
                <a:lnTo>
                  <a:pt x="1601" y="1229"/>
                </a:lnTo>
                <a:lnTo>
                  <a:pt x="1602" y="1236"/>
                </a:lnTo>
                <a:lnTo>
                  <a:pt x="1602" y="1236"/>
                </a:lnTo>
                <a:lnTo>
                  <a:pt x="1594" y="1239"/>
                </a:lnTo>
                <a:lnTo>
                  <a:pt x="1586" y="1241"/>
                </a:lnTo>
                <a:lnTo>
                  <a:pt x="1577" y="1241"/>
                </a:lnTo>
                <a:lnTo>
                  <a:pt x="1569" y="1241"/>
                </a:lnTo>
                <a:lnTo>
                  <a:pt x="1551" y="1239"/>
                </a:lnTo>
                <a:lnTo>
                  <a:pt x="1534" y="1237"/>
                </a:lnTo>
                <a:lnTo>
                  <a:pt x="1534" y="1237"/>
                </a:lnTo>
                <a:lnTo>
                  <a:pt x="1511" y="1238"/>
                </a:lnTo>
                <a:lnTo>
                  <a:pt x="1487" y="1239"/>
                </a:lnTo>
                <a:lnTo>
                  <a:pt x="1440" y="1244"/>
                </a:lnTo>
                <a:lnTo>
                  <a:pt x="1396" y="1251"/>
                </a:lnTo>
                <a:lnTo>
                  <a:pt x="1357" y="1255"/>
                </a:lnTo>
                <a:lnTo>
                  <a:pt x="1357" y="1255"/>
                </a:lnTo>
                <a:lnTo>
                  <a:pt x="1290" y="1261"/>
                </a:lnTo>
                <a:lnTo>
                  <a:pt x="1232" y="1268"/>
                </a:lnTo>
                <a:lnTo>
                  <a:pt x="1232" y="1268"/>
                </a:lnTo>
                <a:lnTo>
                  <a:pt x="1211" y="1271"/>
                </a:lnTo>
                <a:lnTo>
                  <a:pt x="1190" y="1275"/>
                </a:lnTo>
                <a:lnTo>
                  <a:pt x="1169" y="1281"/>
                </a:lnTo>
                <a:lnTo>
                  <a:pt x="1149" y="1284"/>
                </a:lnTo>
                <a:lnTo>
                  <a:pt x="1149" y="1284"/>
                </a:lnTo>
                <a:lnTo>
                  <a:pt x="1106" y="1288"/>
                </a:lnTo>
                <a:lnTo>
                  <a:pt x="1087" y="1290"/>
                </a:lnTo>
                <a:lnTo>
                  <a:pt x="1067" y="1293"/>
                </a:lnTo>
                <a:lnTo>
                  <a:pt x="1049" y="1298"/>
                </a:lnTo>
                <a:lnTo>
                  <a:pt x="1032" y="1303"/>
                </a:lnTo>
                <a:lnTo>
                  <a:pt x="1015" y="1311"/>
                </a:lnTo>
                <a:lnTo>
                  <a:pt x="999" y="1320"/>
                </a:lnTo>
                <a:lnTo>
                  <a:pt x="999" y="1320"/>
                </a:lnTo>
                <a:lnTo>
                  <a:pt x="1002" y="1322"/>
                </a:lnTo>
                <a:lnTo>
                  <a:pt x="1003" y="1326"/>
                </a:lnTo>
                <a:lnTo>
                  <a:pt x="1004" y="1330"/>
                </a:lnTo>
                <a:lnTo>
                  <a:pt x="1004" y="1335"/>
                </a:lnTo>
                <a:lnTo>
                  <a:pt x="1004" y="1335"/>
                </a:lnTo>
                <a:lnTo>
                  <a:pt x="1026" y="1326"/>
                </a:lnTo>
                <a:lnTo>
                  <a:pt x="1047" y="1317"/>
                </a:lnTo>
                <a:lnTo>
                  <a:pt x="1071" y="1311"/>
                </a:lnTo>
                <a:lnTo>
                  <a:pt x="1095" y="1306"/>
                </a:lnTo>
                <a:lnTo>
                  <a:pt x="1095" y="1306"/>
                </a:lnTo>
                <a:lnTo>
                  <a:pt x="1167" y="1298"/>
                </a:lnTo>
                <a:lnTo>
                  <a:pt x="1242" y="1290"/>
                </a:lnTo>
                <a:lnTo>
                  <a:pt x="1318" y="1285"/>
                </a:lnTo>
                <a:lnTo>
                  <a:pt x="1396" y="1278"/>
                </a:lnTo>
                <a:lnTo>
                  <a:pt x="1474" y="1272"/>
                </a:lnTo>
                <a:lnTo>
                  <a:pt x="1554" y="1266"/>
                </a:lnTo>
                <a:lnTo>
                  <a:pt x="1631" y="1258"/>
                </a:lnTo>
                <a:lnTo>
                  <a:pt x="1707" y="1250"/>
                </a:lnTo>
                <a:lnTo>
                  <a:pt x="1707" y="1250"/>
                </a:lnTo>
                <a:lnTo>
                  <a:pt x="1725" y="1248"/>
                </a:lnTo>
                <a:lnTo>
                  <a:pt x="1744" y="1248"/>
                </a:lnTo>
                <a:lnTo>
                  <a:pt x="1782" y="1251"/>
                </a:lnTo>
                <a:lnTo>
                  <a:pt x="1799" y="1250"/>
                </a:lnTo>
                <a:lnTo>
                  <a:pt x="1807" y="1248"/>
                </a:lnTo>
                <a:lnTo>
                  <a:pt x="1816" y="1247"/>
                </a:lnTo>
                <a:lnTo>
                  <a:pt x="1823" y="1245"/>
                </a:lnTo>
                <a:lnTo>
                  <a:pt x="1831" y="1241"/>
                </a:lnTo>
                <a:lnTo>
                  <a:pt x="1837" y="1237"/>
                </a:lnTo>
                <a:lnTo>
                  <a:pt x="1844" y="1231"/>
                </a:lnTo>
                <a:lnTo>
                  <a:pt x="1844" y="1231"/>
                </a:lnTo>
                <a:lnTo>
                  <a:pt x="1853" y="1203"/>
                </a:lnTo>
                <a:lnTo>
                  <a:pt x="1861" y="1176"/>
                </a:lnTo>
                <a:lnTo>
                  <a:pt x="1867" y="1147"/>
                </a:lnTo>
                <a:lnTo>
                  <a:pt x="1873" y="1118"/>
                </a:lnTo>
                <a:lnTo>
                  <a:pt x="1884" y="1059"/>
                </a:lnTo>
                <a:lnTo>
                  <a:pt x="1890" y="1030"/>
                </a:lnTo>
                <a:lnTo>
                  <a:pt x="1897" y="1001"/>
                </a:lnTo>
                <a:lnTo>
                  <a:pt x="1897" y="1001"/>
                </a:lnTo>
                <a:lnTo>
                  <a:pt x="1903" y="982"/>
                </a:lnTo>
                <a:lnTo>
                  <a:pt x="1909" y="964"/>
                </a:lnTo>
                <a:lnTo>
                  <a:pt x="1915" y="944"/>
                </a:lnTo>
                <a:lnTo>
                  <a:pt x="1922" y="926"/>
                </a:lnTo>
                <a:lnTo>
                  <a:pt x="1922" y="926"/>
                </a:lnTo>
                <a:lnTo>
                  <a:pt x="1933" y="884"/>
                </a:lnTo>
                <a:lnTo>
                  <a:pt x="1938" y="863"/>
                </a:lnTo>
                <a:lnTo>
                  <a:pt x="1943" y="843"/>
                </a:lnTo>
                <a:lnTo>
                  <a:pt x="1943" y="843"/>
                </a:lnTo>
                <a:lnTo>
                  <a:pt x="1948" y="822"/>
                </a:lnTo>
                <a:lnTo>
                  <a:pt x="1953" y="802"/>
                </a:lnTo>
                <a:lnTo>
                  <a:pt x="1958" y="782"/>
                </a:lnTo>
                <a:lnTo>
                  <a:pt x="1963" y="760"/>
                </a:lnTo>
                <a:lnTo>
                  <a:pt x="1963" y="760"/>
                </a:lnTo>
                <a:lnTo>
                  <a:pt x="1972" y="717"/>
                </a:lnTo>
                <a:lnTo>
                  <a:pt x="1977" y="696"/>
                </a:lnTo>
                <a:lnTo>
                  <a:pt x="1982" y="676"/>
                </a:lnTo>
                <a:lnTo>
                  <a:pt x="1982" y="676"/>
                </a:lnTo>
                <a:lnTo>
                  <a:pt x="1985" y="667"/>
                </a:lnTo>
                <a:lnTo>
                  <a:pt x="1988" y="661"/>
                </a:lnTo>
                <a:lnTo>
                  <a:pt x="1993" y="653"/>
                </a:lnTo>
                <a:lnTo>
                  <a:pt x="1995" y="645"/>
                </a:lnTo>
                <a:lnTo>
                  <a:pt x="1995" y="645"/>
                </a:lnTo>
                <a:lnTo>
                  <a:pt x="2000" y="617"/>
                </a:lnTo>
                <a:lnTo>
                  <a:pt x="2004" y="588"/>
                </a:lnTo>
                <a:lnTo>
                  <a:pt x="2009" y="560"/>
                </a:lnTo>
                <a:lnTo>
                  <a:pt x="2011" y="546"/>
                </a:lnTo>
                <a:lnTo>
                  <a:pt x="2014" y="533"/>
                </a:lnTo>
                <a:lnTo>
                  <a:pt x="2014" y="533"/>
                </a:lnTo>
                <a:lnTo>
                  <a:pt x="2014" y="521"/>
                </a:lnTo>
                <a:lnTo>
                  <a:pt x="2016" y="510"/>
                </a:lnTo>
                <a:lnTo>
                  <a:pt x="2021" y="482"/>
                </a:lnTo>
                <a:lnTo>
                  <a:pt x="2024" y="468"/>
                </a:lnTo>
                <a:lnTo>
                  <a:pt x="2025" y="454"/>
                </a:lnTo>
                <a:lnTo>
                  <a:pt x="2024" y="449"/>
                </a:lnTo>
                <a:lnTo>
                  <a:pt x="2021" y="442"/>
                </a:lnTo>
                <a:lnTo>
                  <a:pt x="2019" y="437"/>
                </a:lnTo>
                <a:lnTo>
                  <a:pt x="2016" y="431"/>
                </a:lnTo>
                <a:lnTo>
                  <a:pt x="2016" y="431"/>
                </a:lnTo>
                <a:lnTo>
                  <a:pt x="2010" y="429"/>
                </a:lnTo>
                <a:lnTo>
                  <a:pt x="2002" y="428"/>
                </a:lnTo>
                <a:lnTo>
                  <a:pt x="1995" y="427"/>
                </a:lnTo>
                <a:lnTo>
                  <a:pt x="1987" y="427"/>
                </a:lnTo>
                <a:lnTo>
                  <a:pt x="1972" y="429"/>
                </a:lnTo>
                <a:lnTo>
                  <a:pt x="1957" y="430"/>
                </a:lnTo>
                <a:lnTo>
                  <a:pt x="1957" y="430"/>
                </a:lnTo>
                <a:close/>
                <a:moveTo>
                  <a:pt x="1876" y="466"/>
                </a:moveTo>
                <a:lnTo>
                  <a:pt x="1876" y="466"/>
                </a:lnTo>
                <a:lnTo>
                  <a:pt x="1867" y="496"/>
                </a:lnTo>
                <a:lnTo>
                  <a:pt x="1859" y="525"/>
                </a:lnTo>
                <a:lnTo>
                  <a:pt x="1845" y="585"/>
                </a:lnTo>
                <a:lnTo>
                  <a:pt x="1831" y="645"/>
                </a:lnTo>
                <a:lnTo>
                  <a:pt x="1823" y="673"/>
                </a:lnTo>
                <a:lnTo>
                  <a:pt x="1815" y="703"/>
                </a:lnTo>
                <a:lnTo>
                  <a:pt x="1815" y="703"/>
                </a:lnTo>
                <a:lnTo>
                  <a:pt x="1796" y="771"/>
                </a:lnTo>
                <a:lnTo>
                  <a:pt x="1796" y="771"/>
                </a:lnTo>
                <a:lnTo>
                  <a:pt x="1791" y="789"/>
                </a:lnTo>
                <a:lnTo>
                  <a:pt x="1787" y="807"/>
                </a:lnTo>
                <a:lnTo>
                  <a:pt x="1780" y="844"/>
                </a:lnTo>
                <a:lnTo>
                  <a:pt x="1780" y="844"/>
                </a:lnTo>
                <a:lnTo>
                  <a:pt x="1770" y="881"/>
                </a:lnTo>
                <a:lnTo>
                  <a:pt x="1759" y="919"/>
                </a:lnTo>
                <a:lnTo>
                  <a:pt x="1747" y="955"/>
                </a:lnTo>
                <a:lnTo>
                  <a:pt x="1737" y="991"/>
                </a:lnTo>
                <a:lnTo>
                  <a:pt x="1737" y="991"/>
                </a:lnTo>
                <a:lnTo>
                  <a:pt x="1736" y="999"/>
                </a:lnTo>
                <a:lnTo>
                  <a:pt x="1736" y="1008"/>
                </a:lnTo>
                <a:lnTo>
                  <a:pt x="1735" y="1011"/>
                </a:lnTo>
                <a:lnTo>
                  <a:pt x="1733" y="1015"/>
                </a:lnTo>
                <a:lnTo>
                  <a:pt x="1730" y="1017"/>
                </a:lnTo>
                <a:lnTo>
                  <a:pt x="1726" y="1020"/>
                </a:lnTo>
                <a:lnTo>
                  <a:pt x="1726" y="1020"/>
                </a:lnTo>
                <a:lnTo>
                  <a:pt x="1728" y="1025"/>
                </a:lnTo>
                <a:lnTo>
                  <a:pt x="1729" y="1029"/>
                </a:lnTo>
                <a:lnTo>
                  <a:pt x="1729" y="1032"/>
                </a:lnTo>
                <a:lnTo>
                  <a:pt x="1726" y="1036"/>
                </a:lnTo>
                <a:lnTo>
                  <a:pt x="1726" y="1036"/>
                </a:lnTo>
                <a:lnTo>
                  <a:pt x="1683" y="1038"/>
                </a:lnTo>
                <a:lnTo>
                  <a:pt x="1639" y="1042"/>
                </a:lnTo>
                <a:lnTo>
                  <a:pt x="1593" y="1046"/>
                </a:lnTo>
                <a:lnTo>
                  <a:pt x="1547" y="1054"/>
                </a:lnTo>
                <a:lnTo>
                  <a:pt x="1547" y="1054"/>
                </a:lnTo>
                <a:lnTo>
                  <a:pt x="1512" y="1061"/>
                </a:lnTo>
                <a:lnTo>
                  <a:pt x="1478" y="1069"/>
                </a:lnTo>
                <a:lnTo>
                  <a:pt x="1442" y="1076"/>
                </a:lnTo>
                <a:lnTo>
                  <a:pt x="1409" y="1085"/>
                </a:lnTo>
                <a:lnTo>
                  <a:pt x="1376" y="1095"/>
                </a:lnTo>
                <a:lnTo>
                  <a:pt x="1343" y="1106"/>
                </a:lnTo>
                <a:lnTo>
                  <a:pt x="1311" y="1118"/>
                </a:lnTo>
                <a:lnTo>
                  <a:pt x="1279" y="1131"/>
                </a:lnTo>
                <a:lnTo>
                  <a:pt x="1279" y="1131"/>
                </a:lnTo>
                <a:lnTo>
                  <a:pt x="1260" y="1139"/>
                </a:lnTo>
                <a:lnTo>
                  <a:pt x="1241" y="1149"/>
                </a:lnTo>
                <a:lnTo>
                  <a:pt x="1203" y="1170"/>
                </a:lnTo>
                <a:lnTo>
                  <a:pt x="1129" y="1212"/>
                </a:lnTo>
                <a:lnTo>
                  <a:pt x="1129" y="1212"/>
                </a:lnTo>
                <a:lnTo>
                  <a:pt x="1091" y="1233"/>
                </a:lnTo>
                <a:lnTo>
                  <a:pt x="1073" y="1244"/>
                </a:lnTo>
                <a:lnTo>
                  <a:pt x="1055" y="1255"/>
                </a:lnTo>
                <a:lnTo>
                  <a:pt x="1055" y="1255"/>
                </a:lnTo>
                <a:lnTo>
                  <a:pt x="1027" y="1271"/>
                </a:lnTo>
                <a:lnTo>
                  <a:pt x="1013" y="1280"/>
                </a:lnTo>
                <a:lnTo>
                  <a:pt x="1001" y="1289"/>
                </a:lnTo>
                <a:lnTo>
                  <a:pt x="1001" y="1289"/>
                </a:lnTo>
                <a:lnTo>
                  <a:pt x="995" y="1294"/>
                </a:lnTo>
                <a:lnTo>
                  <a:pt x="993" y="1299"/>
                </a:lnTo>
                <a:lnTo>
                  <a:pt x="991" y="1301"/>
                </a:lnTo>
                <a:lnTo>
                  <a:pt x="993" y="1303"/>
                </a:lnTo>
                <a:lnTo>
                  <a:pt x="993" y="1303"/>
                </a:lnTo>
                <a:lnTo>
                  <a:pt x="995" y="1303"/>
                </a:lnTo>
                <a:lnTo>
                  <a:pt x="998" y="1302"/>
                </a:lnTo>
                <a:lnTo>
                  <a:pt x="1003" y="1299"/>
                </a:lnTo>
                <a:lnTo>
                  <a:pt x="1009" y="1293"/>
                </a:lnTo>
                <a:lnTo>
                  <a:pt x="1013" y="1289"/>
                </a:lnTo>
                <a:lnTo>
                  <a:pt x="1013" y="1289"/>
                </a:lnTo>
                <a:lnTo>
                  <a:pt x="1025" y="1283"/>
                </a:lnTo>
                <a:lnTo>
                  <a:pt x="1036" y="1276"/>
                </a:lnTo>
                <a:lnTo>
                  <a:pt x="1061" y="1263"/>
                </a:lnTo>
                <a:lnTo>
                  <a:pt x="1061" y="1263"/>
                </a:lnTo>
                <a:lnTo>
                  <a:pt x="1087" y="1252"/>
                </a:lnTo>
                <a:lnTo>
                  <a:pt x="1111" y="1241"/>
                </a:lnTo>
                <a:lnTo>
                  <a:pt x="1111" y="1241"/>
                </a:lnTo>
                <a:lnTo>
                  <a:pt x="1131" y="1232"/>
                </a:lnTo>
                <a:lnTo>
                  <a:pt x="1150" y="1225"/>
                </a:lnTo>
                <a:lnTo>
                  <a:pt x="1170" y="1218"/>
                </a:lnTo>
                <a:lnTo>
                  <a:pt x="1191" y="1212"/>
                </a:lnTo>
                <a:lnTo>
                  <a:pt x="1211" y="1207"/>
                </a:lnTo>
                <a:lnTo>
                  <a:pt x="1232" y="1202"/>
                </a:lnTo>
                <a:lnTo>
                  <a:pt x="1275" y="1194"/>
                </a:lnTo>
                <a:lnTo>
                  <a:pt x="1320" y="1187"/>
                </a:lnTo>
                <a:lnTo>
                  <a:pt x="1365" y="1182"/>
                </a:lnTo>
                <a:lnTo>
                  <a:pt x="1456" y="1174"/>
                </a:lnTo>
                <a:lnTo>
                  <a:pt x="1456" y="1174"/>
                </a:lnTo>
                <a:lnTo>
                  <a:pt x="1529" y="1166"/>
                </a:lnTo>
                <a:lnTo>
                  <a:pt x="1565" y="1162"/>
                </a:lnTo>
                <a:lnTo>
                  <a:pt x="1603" y="1160"/>
                </a:lnTo>
                <a:lnTo>
                  <a:pt x="1639" y="1157"/>
                </a:lnTo>
                <a:lnTo>
                  <a:pt x="1677" y="1159"/>
                </a:lnTo>
                <a:lnTo>
                  <a:pt x="1714" y="1161"/>
                </a:lnTo>
                <a:lnTo>
                  <a:pt x="1732" y="1163"/>
                </a:lnTo>
                <a:lnTo>
                  <a:pt x="1751" y="1166"/>
                </a:lnTo>
                <a:lnTo>
                  <a:pt x="1751" y="1166"/>
                </a:lnTo>
                <a:lnTo>
                  <a:pt x="1775" y="1067"/>
                </a:lnTo>
                <a:lnTo>
                  <a:pt x="1801" y="967"/>
                </a:lnTo>
                <a:lnTo>
                  <a:pt x="1829" y="867"/>
                </a:lnTo>
                <a:lnTo>
                  <a:pt x="1856" y="773"/>
                </a:lnTo>
                <a:lnTo>
                  <a:pt x="1856" y="773"/>
                </a:lnTo>
                <a:lnTo>
                  <a:pt x="1858" y="766"/>
                </a:lnTo>
                <a:lnTo>
                  <a:pt x="1859" y="758"/>
                </a:lnTo>
                <a:lnTo>
                  <a:pt x="1861" y="743"/>
                </a:lnTo>
                <a:lnTo>
                  <a:pt x="1861" y="743"/>
                </a:lnTo>
                <a:lnTo>
                  <a:pt x="1865" y="733"/>
                </a:lnTo>
                <a:lnTo>
                  <a:pt x="1869" y="723"/>
                </a:lnTo>
                <a:lnTo>
                  <a:pt x="1874" y="713"/>
                </a:lnTo>
                <a:lnTo>
                  <a:pt x="1877" y="703"/>
                </a:lnTo>
                <a:lnTo>
                  <a:pt x="1877" y="703"/>
                </a:lnTo>
                <a:lnTo>
                  <a:pt x="1880" y="692"/>
                </a:lnTo>
                <a:lnTo>
                  <a:pt x="1882" y="680"/>
                </a:lnTo>
                <a:lnTo>
                  <a:pt x="1884" y="668"/>
                </a:lnTo>
                <a:lnTo>
                  <a:pt x="1888" y="655"/>
                </a:lnTo>
                <a:lnTo>
                  <a:pt x="1888" y="655"/>
                </a:lnTo>
                <a:lnTo>
                  <a:pt x="1903" y="609"/>
                </a:lnTo>
                <a:lnTo>
                  <a:pt x="1917" y="563"/>
                </a:lnTo>
                <a:lnTo>
                  <a:pt x="1923" y="541"/>
                </a:lnTo>
                <a:lnTo>
                  <a:pt x="1928" y="518"/>
                </a:lnTo>
                <a:lnTo>
                  <a:pt x="1933" y="497"/>
                </a:lnTo>
                <a:lnTo>
                  <a:pt x="1936" y="476"/>
                </a:lnTo>
                <a:lnTo>
                  <a:pt x="1936" y="476"/>
                </a:lnTo>
                <a:lnTo>
                  <a:pt x="1922" y="473"/>
                </a:lnTo>
                <a:lnTo>
                  <a:pt x="1906" y="470"/>
                </a:lnTo>
                <a:lnTo>
                  <a:pt x="1891" y="468"/>
                </a:lnTo>
                <a:lnTo>
                  <a:pt x="1876" y="466"/>
                </a:lnTo>
                <a:lnTo>
                  <a:pt x="1876" y="466"/>
                </a:lnTo>
                <a:close/>
                <a:moveTo>
                  <a:pt x="1783" y="572"/>
                </a:moveTo>
                <a:lnTo>
                  <a:pt x="1783" y="572"/>
                </a:lnTo>
                <a:lnTo>
                  <a:pt x="1785" y="566"/>
                </a:lnTo>
                <a:lnTo>
                  <a:pt x="1786" y="560"/>
                </a:lnTo>
                <a:lnTo>
                  <a:pt x="1788" y="554"/>
                </a:lnTo>
                <a:lnTo>
                  <a:pt x="1788" y="551"/>
                </a:lnTo>
                <a:lnTo>
                  <a:pt x="1787" y="549"/>
                </a:lnTo>
                <a:lnTo>
                  <a:pt x="1787" y="549"/>
                </a:lnTo>
                <a:lnTo>
                  <a:pt x="1783" y="561"/>
                </a:lnTo>
                <a:lnTo>
                  <a:pt x="1782" y="567"/>
                </a:lnTo>
                <a:lnTo>
                  <a:pt x="1782" y="570"/>
                </a:lnTo>
                <a:lnTo>
                  <a:pt x="1783" y="572"/>
                </a:lnTo>
                <a:lnTo>
                  <a:pt x="1783" y="572"/>
                </a:lnTo>
                <a:close/>
                <a:moveTo>
                  <a:pt x="1470" y="862"/>
                </a:moveTo>
                <a:lnTo>
                  <a:pt x="1470" y="862"/>
                </a:lnTo>
                <a:lnTo>
                  <a:pt x="1458" y="864"/>
                </a:lnTo>
                <a:lnTo>
                  <a:pt x="1448" y="866"/>
                </a:lnTo>
                <a:lnTo>
                  <a:pt x="1425" y="873"/>
                </a:lnTo>
                <a:lnTo>
                  <a:pt x="1405" y="881"/>
                </a:lnTo>
                <a:lnTo>
                  <a:pt x="1385" y="892"/>
                </a:lnTo>
                <a:lnTo>
                  <a:pt x="1366" y="903"/>
                </a:lnTo>
                <a:lnTo>
                  <a:pt x="1348" y="913"/>
                </a:lnTo>
                <a:lnTo>
                  <a:pt x="1311" y="937"/>
                </a:lnTo>
                <a:lnTo>
                  <a:pt x="1311" y="937"/>
                </a:lnTo>
                <a:lnTo>
                  <a:pt x="1282" y="960"/>
                </a:lnTo>
                <a:lnTo>
                  <a:pt x="1252" y="983"/>
                </a:lnTo>
                <a:lnTo>
                  <a:pt x="1222" y="1005"/>
                </a:lnTo>
                <a:lnTo>
                  <a:pt x="1193" y="1029"/>
                </a:lnTo>
                <a:lnTo>
                  <a:pt x="1193" y="1029"/>
                </a:lnTo>
                <a:lnTo>
                  <a:pt x="1164" y="1059"/>
                </a:lnTo>
                <a:lnTo>
                  <a:pt x="1136" y="1089"/>
                </a:lnTo>
                <a:lnTo>
                  <a:pt x="1108" y="1121"/>
                </a:lnTo>
                <a:lnTo>
                  <a:pt x="1080" y="1152"/>
                </a:lnTo>
                <a:lnTo>
                  <a:pt x="1054" y="1185"/>
                </a:lnTo>
                <a:lnTo>
                  <a:pt x="1028" y="1218"/>
                </a:lnTo>
                <a:lnTo>
                  <a:pt x="1004" y="1252"/>
                </a:lnTo>
                <a:lnTo>
                  <a:pt x="982" y="1285"/>
                </a:lnTo>
                <a:lnTo>
                  <a:pt x="982" y="1285"/>
                </a:lnTo>
                <a:lnTo>
                  <a:pt x="1017" y="1246"/>
                </a:lnTo>
                <a:lnTo>
                  <a:pt x="1055" y="1209"/>
                </a:lnTo>
                <a:lnTo>
                  <a:pt x="1075" y="1191"/>
                </a:lnTo>
                <a:lnTo>
                  <a:pt x="1094" y="1174"/>
                </a:lnTo>
                <a:lnTo>
                  <a:pt x="1115" y="1156"/>
                </a:lnTo>
                <a:lnTo>
                  <a:pt x="1136" y="1139"/>
                </a:lnTo>
                <a:lnTo>
                  <a:pt x="1136" y="1139"/>
                </a:lnTo>
                <a:lnTo>
                  <a:pt x="1142" y="1137"/>
                </a:lnTo>
                <a:lnTo>
                  <a:pt x="1149" y="1134"/>
                </a:lnTo>
                <a:lnTo>
                  <a:pt x="1162" y="1124"/>
                </a:lnTo>
                <a:lnTo>
                  <a:pt x="1185" y="1104"/>
                </a:lnTo>
                <a:lnTo>
                  <a:pt x="1185" y="1104"/>
                </a:lnTo>
                <a:lnTo>
                  <a:pt x="1200" y="1096"/>
                </a:lnTo>
                <a:lnTo>
                  <a:pt x="1215" y="1087"/>
                </a:lnTo>
                <a:lnTo>
                  <a:pt x="1243" y="1069"/>
                </a:lnTo>
                <a:lnTo>
                  <a:pt x="1271" y="1048"/>
                </a:lnTo>
                <a:lnTo>
                  <a:pt x="1285" y="1040"/>
                </a:lnTo>
                <a:lnTo>
                  <a:pt x="1300" y="1031"/>
                </a:lnTo>
                <a:lnTo>
                  <a:pt x="1300" y="1031"/>
                </a:lnTo>
                <a:lnTo>
                  <a:pt x="1329" y="1015"/>
                </a:lnTo>
                <a:lnTo>
                  <a:pt x="1359" y="999"/>
                </a:lnTo>
                <a:lnTo>
                  <a:pt x="1375" y="991"/>
                </a:lnTo>
                <a:lnTo>
                  <a:pt x="1391" y="984"/>
                </a:lnTo>
                <a:lnTo>
                  <a:pt x="1407" y="978"/>
                </a:lnTo>
                <a:lnTo>
                  <a:pt x="1424" y="972"/>
                </a:lnTo>
                <a:lnTo>
                  <a:pt x="1424" y="972"/>
                </a:lnTo>
                <a:lnTo>
                  <a:pt x="1426" y="969"/>
                </a:lnTo>
                <a:lnTo>
                  <a:pt x="1429" y="968"/>
                </a:lnTo>
                <a:lnTo>
                  <a:pt x="1433" y="966"/>
                </a:lnTo>
                <a:lnTo>
                  <a:pt x="1435" y="964"/>
                </a:lnTo>
                <a:lnTo>
                  <a:pt x="1435" y="964"/>
                </a:lnTo>
                <a:lnTo>
                  <a:pt x="1485" y="948"/>
                </a:lnTo>
                <a:lnTo>
                  <a:pt x="1513" y="939"/>
                </a:lnTo>
                <a:lnTo>
                  <a:pt x="1542" y="933"/>
                </a:lnTo>
                <a:lnTo>
                  <a:pt x="1572" y="927"/>
                </a:lnTo>
                <a:lnTo>
                  <a:pt x="1587" y="925"/>
                </a:lnTo>
                <a:lnTo>
                  <a:pt x="1602" y="924"/>
                </a:lnTo>
                <a:lnTo>
                  <a:pt x="1617" y="924"/>
                </a:lnTo>
                <a:lnTo>
                  <a:pt x="1632" y="925"/>
                </a:lnTo>
                <a:lnTo>
                  <a:pt x="1647" y="927"/>
                </a:lnTo>
                <a:lnTo>
                  <a:pt x="1661" y="929"/>
                </a:lnTo>
                <a:lnTo>
                  <a:pt x="1661" y="929"/>
                </a:lnTo>
                <a:lnTo>
                  <a:pt x="1661" y="926"/>
                </a:lnTo>
                <a:lnTo>
                  <a:pt x="1661" y="923"/>
                </a:lnTo>
                <a:lnTo>
                  <a:pt x="1659" y="919"/>
                </a:lnTo>
                <a:lnTo>
                  <a:pt x="1656" y="914"/>
                </a:lnTo>
                <a:lnTo>
                  <a:pt x="1655" y="910"/>
                </a:lnTo>
                <a:lnTo>
                  <a:pt x="1655" y="910"/>
                </a:lnTo>
                <a:lnTo>
                  <a:pt x="1626" y="908"/>
                </a:lnTo>
                <a:lnTo>
                  <a:pt x="1626" y="908"/>
                </a:lnTo>
                <a:lnTo>
                  <a:pt x="1617" y="904"/>
                </a:lnTo>
                <a:lnTo>
                  <a:pt x="1607" y="900"/>
                </a:lnTo>
                <a:lnTo>
                  <a:pt x="1596" y="899"/>
                </a:lnTo>
                <a:lnTo>
                  <a:pt x="1585" y="898"/>
                </a:lnTo>
                <a:lnTo>
                  <a:pt x="1573" y="899"/>
                </a:lnTo>
                <a:lnTo>
                  <a:pt x="1561" y="899"/>
                </a:lnTo>
                <a:lnTo>
                  <a:pt x="1538" y="903"/>
                </a:lnTo>
                <a:lnTo>
                  <a:pt x="1538" y="903"/>
                </a:lnTo>
                <a:lnTo>
                  <a:pt x="1505" y="909"/>
                </a:lnTo>
                <a:lnTo>
                  <a:pt x="1489" y="913"/>
                </a:lnTo>
                <a:lnTo>
                  <a:pt x="1473" y="918"/>
                </a:lnTo>
                <a:lnTo>
                  <a:pt x="1458" y="923"/>
                </a:lnTo>
                <a:lnTo>
                  <a:pt x="1443" y="928"/>
                </a:lnTo>
                <a:lnTo>
                  <a:pt x="1429" y="935"/>
                </a:lnTo>
                <a:lnTo>
                  <a:pt x="1417" y="942"/>
                </a:lnTo>
                <a:lnTo>
                  <a:pt x="1417" y="942"/>
                </a:lnTo>
                <a:lnTo>
                  <a:pt x="1407" y="950"/>
                </a:lnTo>
                <a:lnTo>
                  <a:pt x="1397" y="957"/>
                </a:lnTo>
                <a:lnTo>
                  <a:pt x="1392" y="960"/>
                </a:lnTo>
                <a:lnTo>
                  <a:pt x="1388" y="963"/>
                </a:lnTo>
                <a:lnTo>
                  <a:pt x="1382" y="965"/>
                </a:lnTo>
                <a:lnTo>
                  <a:pt x="1376" y="965"/>
                </a:lnTo>
                <a:lnTo>
                  <a:pt x="1376" y="965"/>
                </a:lnTo>
                <a:lnTo>
                  <a:pt x="1380" y="960"/>
                </a:lnTo>
                <a:lnTo>
                  <a:pt x="1387" y="957"/>
                </a:lnTo>
                <a:lnTo>
                  <a:pt x="1399" y="951"/>
                </a:lnTo>
                <a:lnTo>
                  <a:pt x="1399" y="951"/>
                </a:lnTo>
                <a:lnTo>
                  <a:pt x="1408" y="942"/>
                </a:lnTo>
                <a:lnTo>
                  <a:pt x="1418" y="934"/>
                </a:lnTo>
                <a:lnTo>
                  <a:pt x="1428" y="927"/>
                </a:lnTo>
                <a:lnTo>
                  <a:pt x="1439" y="921"/>
                </a:lnTo>
                <a:lnTo>
                  <a:pt x="1452" y="915"/>
                </a:lnTo>
                <a:lnTo>
                  <a:pt x="1465" y="910"/>
                </a:lnTo>
                <a:lnTo>
                  <a:pt x="1478" y="906"/>
                </a:lnTo>
                <a:lnTo>
                  <a:pt x="1491" y="902"/>
                </a:lnTo>
                <a:lnTo>
                  <a:pt x="1520" y="895"/>
                </a:lnTo>
                <a:lnTo>
                  <a:pt x="1551" y="891"/>
                </a:lnTo>
                <a:lnTo>
                  <a:pt x="1582" y="888"/>
                </a:lnTo>
                <a:lnTo>
                  <a:pt x="1612" y="885"/>
                </a:lnTo>
                <a:lnTo>
                  <a:pt x="1612" y="885"/>
                </a:lnTo>
                <a:lnTo>
                  <a:pt x="1612" y="880"/>
                </a:lnTo>
                <a:lnTo>
                  <a:pt x="1612" y="876"/>
                </a:lnTo>
                <a:lnTo>
                  <a:pt x="1611" y="872"/>
                </a:lnTo>
                <a:lnTo>
                  <a:pt x="1609" y="869"/>
                </a:lnTo>
                <a:lnTo>
                  <a:pt x="1609" y="869"/>
                </a:lnTo>
                <a:lnTo>
                  <a:pt x="1585" y="869"/>
                </a:lnTo>
                <a:lnTo>
                  <a:pt x="1560" y="873"/>
                </a:lnTo>
                <a:lnTo>
                  <a:pt x="1535" y="877"/>
                </a:lnTo>
                <a:lnTo>
                  <a:pt x="1511" y="882"/>
                </a:lnTo>
                <a:lnTo>
                  <a:pt x="1486" y="889"/>
                </a:lnTo>
                <a:lnTo>
                  <a:pt x="1464" y="896"/>
                </a:lnTo>
                <a:lnTo>
                  <a:pt x="1422" y="910"/>
                </a:lnTo>
                <a:lnTo>
                  <a:pt x="1422" y="910"/>
                </a:lnTo>
                <a:lnTo>
                  <a:pt x="1436" y="900"/>
                </a:lnTo>
                <a:lnTo>
                  <a:pt x="1451" y="892"/>
                </a:lnTo>
                <a:lnTo>
                  <a:pt x="1467" y="885"/>
                </a:lnTo>
                <a:lnTo>
                  <a:pt x="1484" y="879"/>
                </a:lnTo>
                <a:lnTo>
                  <a:pt x="1502" y="874"/>
                </a:lnTo>
                <a:lnTo>
                  <a:pt x="1519" y="868"/>
                </a:lnTo>
                <a:lnTo>
                  <a:pt x="1554" y="860"/>
                </a:lnTo>
                <a:lnTo>
                  <a:pt x="1554" y="860"/>
                </a:lnTo>
                <a:lnTo>
                  <a:pt x="1511" y="860"/>
                </a:lnTo>
                <a:lnTo>
                  <a:pt x="1490" y="860"/>
                </a:lnTo>
                <a:lnTo>
                  <a:pt x="1470" y="862"/>
                </a:lnTo>
                <a:lnTo>
                  <a:pt x="1470" y="862"/>
                </a:lnTo>
                <a:close/>
                <a:moveTo>
                  <a:pt x="437" y="1121"/>
                </a:moveTo>
                <a:lnTo>
                  <a:pt x="437" y="1121"/>
                </a:lnTo>
                <a:lnTo>
                  <a:pt x="430" y="1120"/>
                </a:lnTo>
                <a:lnTo>
                  <a:pt x="423" y="1118"/>
                </a:lnTo>
                <a:lnTo>
                  <a:pt x="423" y="1118"/>
                </a:lnTo>
                <a:lnTo>
                  <a:pt x="336" y="1093"/>
                </a:lnTo>
                <a:lnTo>
                  <a:pt x="294" y="1081"/>
                </a:lnTo>
                <a:lnTo>
                  <a:pt x="254" y="1072"/>
                </a:lnTo>
                <a:lnTo>
                  <a:pt x="254" y="1072"/>
                </a:lnTo>
                <a:lnTo>
                  <a:pt x="209" y="1062"/>
                </a:lnTo>
                <a:lnTo>
                  <a:pt x="163" y="1054"/>
                </a:lnTo>
                <a:lnTo>
                  <a:pt x="76" y="1038"/>
                </a:lnTo>
                <a:lnTo>
                  <a:pt x="76" y="1038"/>
                </a:lnTo>
                <a:lnTo>
                  <a:pt x="71" y="1041"/>
                </a:lnTo>
                <a:lnTo>
                  <a:pt x="65" y="1041"/>
                </a:lnTo>
                <a:lnTo>
                  <a:pt x="61" y="1041"/>
                </a:lnTo>
                <a:lnTo>
                  <a:pt x="55" y="1042"/>
                </a:lnTo>
                <a:lnTo>
                  <a:pt x="55" y="1042"/>
                </a:lnTo>
                <a:lnTo>
                  <a:pt x="49" y="1051"/>
                </a:lnTo>
                <a:lnTo>
                  <a:pt x="42" y="1061"/>
                </a:lnTo>
                <a:lnTo>
                  <a:pt x="35" y="1070"/>
                </a:lnTo>
                <a:lnTo>
                  <a:pt x="30" y="1080"/>
                </a:lnTo>
                <a:lnTo>
                  <a:pt x="30" y="1080"/>
                </a:lnTo>
                <a:lnTo>
                  <a:pt x="51" y="1081"/>
                </a:lnTo>
                <a:lnTo>
                  <a:pt x="70" y="1084"/>
                </a:lnTo>
                <a:lnTo>
                  <a:pt x="107" y="1088"/>
                </a:lnTo>
                <a:lnTo>
                  <a:pt x="107" y="1088"/>
                </a:lnTo>
                <a:lnTo>
                  <a:pt x="179" y="1099"/>
                </a:lnTo>
                <a:lnTo>
                  <a:pt x="251" y="1110"/>
                </a:lnTo>
                <a:lnTo>
                  <a:pt x="321" y="1122"/>
                </a:lnTo>
                <a:lnTo>
                  <a:pt x="391" y="1132"/>
                </a:lnTo>
                <a:lnTo>
                  <a:pt x="391" y="1132"/>
                </a:lnTo>
                <a:lnTo>
                  <a:pt x="454" y="1139"/>
                </a:lnTo>
                <a:lnTo>
                  <a:pt x="487" y="1144"/>
                </a:lnTo>
                <a:lnTo>
                  <a:pt x="523" y="1148"/>
                </a:lnTo>
                <a:lnTo>
                  <a:pt x="523" y="1148"/>
                </a:lnTo>
                <a:lnTo>
                  <a:pt x="530" y="1151"/>
                </a:lnTo>
                <a:lnTo>
                  <a:pt x="534" y="1151"/>
                </a:lnTo>
                <a:lnTo>
                  <a:pt x="535" y="1150"/>
                </a:lnTo>
                <a:lnTo>
                  <a:pt x="536" y="1148"/>
                </a:lnTo>
                <a:lnTo>
                  <a:pt x="536" y="1148"/>
                </a:lnTo>
                <a:lnTo>
                  <a:pt x="487" y="1136"/>
                </a:lnTo>
                <a:lnTo>
                  <a:pt x="461" y="1130"/>
                </a:lnTo>
                <a:lnTo>
                  <a:pt x="437" y="1121"/>
                </a:lnTo>
                <a:lnTo>
                  <a:pt x="437" y="1121"/>
                </a:lnTo>
                <a:close/>
                <a:moveTo>
                  <a:pt x="657" y="1209"/>
                </a:moveTo>
                <a:lnTo>
                  <a:pt x="657" y="1209"/>
                </a:lnTo>
                <a:lnTo>
                  <a:pt x="624" y="1195"/>
                </a:lnTo>
                <a:lnTo>
                  <a:pt x="607" y="1188"/>
                </a:lnTo>
                <a:lnTo>
                  <a:pt x="589" y="1182"/>
                </a:lnTo>
                <a:lnTo>
                  <a:pt x="589" y="1182"/>
                </a:lnTo>
                <a:lnTo>
                  <a:pt x="572" y="1176"/>
                </a:lnTo>
                <a:lnTo>
                  <a:pt x="555" y="1169"/>
                </a:lnTo>
                <a:lnTo>
                  <a:pt x="555" y="1169"/>
                </a:lnTo>
                <a:lnTo>
                  <a:pt x="546" y="1167"/>
                </a:lnTo>
                <a:lnTo>
                  <a:pt x="536" y="1166"/>
                </a:lnTo>
                <a:lnTo>
                  <a:pt x="515" y="1164"/>
                </a:lnTo>
                <a:lnTo>
                  <a:pt x="494" y="1162"/>
                </a:lnTo>
                <a:lnTo>
                  <a:pt x="473" y="1159"/>
                </a:lnTo>
                <a:lnTo>
                  <a:pt x="473" y="1159"/>
                </a:lnTo>
                <a:lnTo>
                  <a:pt x="442" y="1154"/>
                </a:lnTo>
                <a:lnTo>
                  <a:pt x="411" y="1150"/>
                </a:lnTo>
                <a:lnTo>
                  <a:pt x="347" y="1142"/>
                </a:lnTo>
                <a:lnTo>
                  <a:pt x="347" y="1142"/>
                </a:lnTo>
                <a:lnTo>
                  <a:pt x="307" y="1138"/>
                </a:lnTo>
                <a:lnTo>
                  <a:pt x="269" y="1132"/>
                </a:lnTo>
                <a:lnTo>
                  <a:pt x="194" y="1118"/>
                </a:lnTo>
                <a:lnTo>
                  <a:pt x="156" y="1111"/>
                </a:lnTo>
                <a:lnTo>
                  <a:pt x="119" y="1105"/>
                </a:lnTo>
                <a:lnTo>
                  <a:pt x="82" y="1100"/>
                </a:lnTo>
                <a:lnTo>
                  <a:pt x="46" y="1096"/>
                </a:lnTo>
                <a:lnTo>
                  <a:pt x="46" y="1096"/>
                </a:lnTo>
                <a:lnTo>
                  <a:pt x="42" y="1101"/>
                </a:lnTo>
                <a:lnTo>
                  <a:pt x="37" y="1105"/>
                </a:lnTo>
                <a:lnTo>
                  <a:pt x="30" y="1115"/>
                </a:lnTo>
                <a:lnTo>
                  <a:pt x="25" y="1126"/>
                </a:lnTo>
                <a:lnTo>
                  <a:pt x="21" y="1136"/>
                </a:lnTo>
                <a:lnTo>
                  <a:pt x="21" y="1136"/>
                </a:lnTo>
                <a:lnTo>
                  <a:pt x="57" y="1138"/>
                </a:lnTo>
                <a:lnTo>
                  <a:pt x="93" y="1142"/>
                </a:lnTo>
                <a:lnTo>
                  <a:pt x="131" y="1147"/>
                </a:lnTo>
                <a:lnTo>
                  <a:pt x="169" y="1152"/>
                </a:lnTo>
                <a:lnTo>
                  <a:pt x="169" y="1152"/>
                </a:lnTo>
                <a:lnTo>
                  <a:pt x="215" y="1155"/>
                </a:lnTo>
                <a:lnTo>
                  <a:pt x="264" y="1157"/>
                </a:lnTo>
                <a:lnTo>
                  <a:pt x="313" y="1160"/>
                </a:lnTo>
                <a:lnTo>
                  <a:pt x="335" y="1162"/>
                </a:lnTo>
                <a:lnTo>
                  <a:pt x="355" y="1164"/>
                </a:lnTo>
                <a:lnTo>
                  <a:pt x="355" y="1164"/>
                </a:lnTo>
                <a:lnTo>
                  <a:pt x="393" y="1168"/>
                </a:lnTo>
                <a:lnTo>
                  <a:pt x="410" y="1170"/>
                </a:lnTo>
                <a:lnTo>
                  <a:pt x="427" y="1174"/>
                </a:lnTo>
                <a:lnTo>
                  <a:pt x="427" y="1174"/>
                </a:lnTo>
                <a:lnTo>
                  <a:pt x="430" y="1175"/>
                </a:lnTo>
                <a:lnTo>
                  <a:pt x="435" y="1177"/>
                </a:lnTo>
                <a:lnTo>
                  <a:pt x="439" y="1179"/>
                </a:lnTo>
                <a:lnTo>
                  <a:pt x="442" y="1180"/>
                </a:lnTo>
                <a:lnTo>
                  <a:pt x="442" y="1180"/>
                </a:lnTo>
                <a:lnTo>
                  <a:pt x="455" y="1183"/>
                </a:lnTo>
                <a:lnTo>
                  <a:pt x="467" y="1184"/>
                </a:lnTo>
                <a:lnTo>
                  <a:pt x="491" y="1186"/>
                </a:lnTo>
                <a:lnTo>
                  <a:pt x="516" y="1188"/>
                </a:lnTo>
                <a:lnTo>
                  <a:pt x="529" y="1191"/>
                </a:lnTo>
                <a:lnTo>
                  <a:pt x="541" y="1193"/>
                </a:lnTo>
                <a:lnTo>
                  <a:pt x="541" y="1193"/>
                </a:lnTo>
                <a:lnTo>
                  <a:pt x="616" y="1212"/>
                </a:lnTo>
                <a:lnTo>
                  <a:pt x="684" y="1231"/>
                </a:lnTo>
                <a:lnTo>
                  <a:pt x="684" y="1231"/>
                </a:lnTo>
                <a:lnTo>
                  <a:pt x="710" y="1240"/>
                </a:lnTo>
                <a:lnTo>
                  <a:pt x="723" y="1243"/>
                </a:lnTo>
                <a:lnTo>
                  <a:pt x="729" y="1243"/>
                </a:lnTo>
                <a:lnTo>
                  <a:pt x="736" y="1242"/>
                </a:lnTo>
                <a:lnTo>
                  <a:pt x="736" y="1242"/>
                </a:lnTo>
                <a:lnTo>
                  <a:pt x="725" y="1240"/>
                </a:lnTo>
                <a:lnTo>
                  <a:pt x="714" y="1236"/>
                </a:lnTo>
                <a:lnTo>
                  <a:pt x="695" y="1226"/>
                </a:lnTo>
                <a:lnTo>
                  <a:pt x="676" y="1216"/>
                </a:lnTo>
                <a:lnTo>
                  <a:pt x="667" y="1212"/>
                </a:lnTo>
                <a:lnTo>
                  <a:pt x="657" y="1209"/>
                </a:lnTo>
                <a:lnTo>
                  <a:pt x="657" y="1209"/>
                </a:lnTo>
                <a:close/>
                <a:moveTo>
                  <a:pt x="587" y="1164"/>
                </a:moveTo>
                <a:lnTo>
                  <a:pt x="587" y="1164"/>
                </a:lnTo>
                <a:lnTo>
                  <a:pt x="564" y="1155"/>
                </a:lnTo>
                <a:lnTo>
                  <a:pt x="541" y="1148"/>
                </a:lnTo>
                <a:lnTo>
                  <a:pt x="541" y="1148"/>
                </a:lnTo>
                <a:lnTo>
                  <a:pt x="545" y="1151"/>
                </a:lnTo>
                <a:lnTo>
                  <a:pt x="550" y="1154"/>
                </a:lnTo>
                <a:lnTo>
                  <a:pt x="563" y="1159"/>
                </a:lnTo>
                <a:lnTo>
                  <a:pt x="576" y="1162"/>
                </a:lnTo>
                <a:lnTo>
                  <a:pt x="587" y="1164"/>
                </a:lnTo>
                <a:lnTo>
                  <a:pt x="587" y="1164"/>
                </a:lnTo>
                <a:close/>
                <a:moveTo>
                  <a:pt x="474" y="1198"/>
                </a:moveTo>
                <a:lnTo>
                  <a:pt x="474" y="1198"/>
                </a:lnTo>
                <a:lnTo>
                  <a:pt x="439" y="1193"/>
                </a:lnTo>
                <a:lnTo>
                  <a:pt x="421" y="1190"/>
                </a:lnTo>
                <a:lnTo>
                  <a:pt x="402" y="1187"/>
                </a:lnTo>
                <a:lnTo>
                  <a:pt x="402" y="1187"/>
                </a:lnTo>
                <a:lnTo>
                  <a:pt x="370" y="1183"/>
                </a:lnTo>
                <a:lnTo>
                  <a:pt x="340" y="1178"/>
                </a:lnTo>
                <a:lnTo>
                  <a:pt x="309" y="1172"/>
                </a:lnTo>
                <a:lnTo>
                  <a:pt x="296" y="1170"/>
                </a:lnTo>
                <a:lnTo>
                  <a:pt x="281" y="1169"/>
                </a:lnTo>
                <a:lnTo>
                  <a:pt x="281" y="1169"/>
                </a:lnTo>
                <a:lnTo>
                  <a:pt x="199" y="1167"/>
                </a:lnTo>
                <a:lnTo>
                  <a:pt x="161" y="1166"/>
                </a:lnTo>
                <a:lnTo>
                  <a:pt x="142" y="1165"/>
                </a:lnTo>
                <a:lnTo>
                  <a:pt x="124" y="1163"/>
                </a:lnTo>
                <a:lnTo>
                  <a:pt x="124" y="1163"/>
                </a:lnTo>
                <a:lnTo>
                  <a:pt x="91" y="1159"/>
                </a:lnTo>
                <a:lnTo>
                  <a:pt x="91" y="1159"/>
                </a:lnTo>
                <a:lnTo>
                  <a:pt x="81" y="1157"/>
                </a:lnTo>
                <a:lnTo>
                  <a:pt x="71" y="1155"/>
                </a:lnTo>
                <a:lnTo>
                  <a:pt x="61" y="1153"/>
                </a:lnTo>
                <a:lnTo>
                  <a:pt x="57" y="1153"/>
                </a:lnTo>
                <a:lnTo>
                  <a:pt x="54" y="1153"/>
                </a:lnTo>
                <a:lnTo>
                  <a:pt x="54" y="1153"/>
                </a:lnTo>
                <a:lnTo>
                  <a:pt x="48" y="1156"/>
                </a:lnTo>
                <a:lnTo>
                  <a:pt x="43" y="1161"/>
                </a:lnTo>
                <a:lnTo>
                  <a:pt x="40" y="1167"/>
                </a:lnTo>
                <a:lnTo>
                  <a:pt x="36" y="1174"/>
                </a:lnTo>
                <a:lnTo>
                  <a:pt x="31" y="1188"/>
                </a:lnTo>
                <a:lnTo>
                  <a:pt x="29" y="1201"/>
                </a:lnTo>
                <a:lnTo>
                  <a:pt x="29" y="1201"/>
                </a:lnTo>
                <a:lnTo>
                  <a:pt x="39" y="1199"/>
                </a:lnTo>
                <a:lnTo>
                  <a:pt x="50" y="1198"/>
                </a:lnTo>
                <a:lnTo>
                  <a:pt x="73" y="1197"/>
                </a:lnTo>
                <a:lnTo>
                  <a:pt x="82" y="1196"/>
                </a:lnTo>
                <a:lnTo>
                  <a:pt x="92" y="1195"/>
                </a:lnTo>
                <a:lnTo>
                  <a:pt x="100" y="1192"/>
                </a:lnTo>
                <a:lnTo>
                  <a:pt x="103" y="1190"/>
                </a:lnTo>
                <a:lnTo>
                  <a:pt x="105" y="1187"/>
                </a:lnTo>
                <a:lnTo>
                  <a:pt x="105" y="1187"/>
                </a:lnTo>
                <a:lnTo>
                  <a:pt x="110" y="1192"/>
                </a:lnTo>
                <a:lnTo>
                  <a:pt x="118" y="1194"/>
                </a:lnTo>
                <a:lnTo>
                  <a:pt x="126" y="1195"/>
                </a:lnTo>
                <a:lnTo>
                  <a:pt x="135" y="1194"/>
                </a:lnTo>
                <a:lnTo>
                  <a:pt x="153" y="1192"/>
                </a:lnTo>
                <a:lnTo>
                  <a:pt x="162" y="1192"/>
                </a:lnTo>
                <a:lnTo>
                  <a:pt x="170" y="1191"/>
                </a:lnTo>
                <a:lnTo>
                  <a:pt x="170" y="1191"/>
                </a:lnTo>
                <a:lnTo>
                  <a:pt x="178" y="1192"/>
                </a:lnTo>
                <a:lnTo>
                  <a:pt x="185" y="1194"/>
                </a:lnTo>
                <a:lnTo>
                  <a:pt x="193" y="1195"/>
                </a:lnTo>
                <a:lnTo>
                  <a:pt x="201" y="1196"/>
                </a:lnTo>
                <a:lnTo>
                  <a:pt x="201" y="1196"/>
                </a:lnTo>
                <a:lnTo>
                  <a:pt x="275" y="1199"/>
                </a:lnTo>
                <a:lnTo>
                  <a:pt x="352" y="1200"/>
                </a:lnTo>
                <a:lnTo>
                  <a:pt x="352" y="1200"/>
                </a:lnTo>
                <a:lnTo>
                  <a:pt x="372" y="1200"/>
                </a:lnTo>
                <a:lnTo>
                  <a:pt x="392" y="1201"/>
                </a:lnTo>
                <a:lnTo>
                  <a:pt x="430" y="1205"/>
                </a:lnTo>
                <a:lnTo>
                  <a:pt x="469" y="1211"/>
                </a:lnTo>
                <a:lnTo>
                  <a:pt x="506" y="1217"/>
                </a:lnTo>
                <a:lnTo>
                  <a:pt x="580" y="1230"/>
                </a:lnTo>
                <a:lnTo>
                  <a:pt x="616" y="1236"/>
                </a:lnTo>
                <a:lnTo>
                  <a:pt x="651" y="1239"/>
                </a:lnTo>
                <a:lnTo>
                  <a:pt x="651" y="1239"/>
                </a:lnTo>
                <a:lnTo>
                  <a:pt x="610" y="1226"/>
                </a:lnTo>
                <a:lnTo>
                  <a:pt x="567" y="1214"/>
                </a:lnTo>
                <a:lnTo>
                  <a:pt x="521" y="1205"/>
                </a:lnTo>
                <a:lnTo>
                  <a:pt x="498" y="1201"/>
                </a:lnTo>
                <a:lnTo>
                  <a:pt x="474" y="1198"/>
                </a:lnTo>
                <a:lnTo>
                  <a:pt x="474" y="1198"/>
                </a:lnTo>
                <a:close/>
                <a:moveTo>
                  <a:pt x="770" y="1237"/>
                </a:moveTo>
                <a:lnTo>
                  <a:pt x="770" y="1237"/>
                </a:lnTo>
                <a:lnTo>
                  <a:pt x="798" y="1250"/>
                </a:lnTo>
                <a:lnTo>
                  <a:pt x="827" y="1262"/>
                </a:lnTo>
                <a:lnTo>
                  <a:pt x="854" y="1275"/>
                </a:lnTo>
                <a:lnTo>
                  <a:pt x="882" y="1285"/>
                </a:lnTo>
                <a:lnTo>
                  <a:pt x="882" y="1285"/>
                </a:lnTo>
                <a:lnTo>
                  <a:pt x="853" y="1269"/>
                </a:lnTo>
                <a:lnTo>
                  <a:pt x="824" y="1255"/>
                </a:lnTo>
                <a:lnTo>
                  <a:pt x="794" y="1241"/>
                </a:lnTo>
                <a:lnTo>
                  <a:pt x="764" y="1228"/>
                </a:lnTo>
                <a:lnTo>
                  <a:pt x="733" y="1216"/>
                </a:lnTo>
                <a:lnTo>
                  <a:pt x="702" y="1205"/>
                </a:lnTo>
                <a:lnTo>
                  <a:pt x="636" y="1182"/>
                </a:lnTo>
                <a:lnTo>
                  <a:pt x="636" y="1182"/>
                </a:lnTo>
                <a:lnTo>
                  <a:pt x="669" y="1197"/>
                </a:lnTo>
                <a:lnTo>
                  <a:pt x="702" y="1212"/>
                </a:lnTo>
                <a:lnTo>
                  <a:pt x="720" y="1220"/>
                </a:lnTo>
                <a:lnTo>
                  <a:pt x="736" y="1227"/>
                </a:lnTo>
                <a:lnTo>
                  <a:pt x="753" y="1232"/>
                </a:lnTo>
                <a:lnTo>
                  <a:pt x="770" y="1237"/>
                </a:lnTo>
                <a:lnTo>
                  <a:pt x="770" y="1237"/>
                </a:lnTo>
                <a:close/>
                <a:moveTo>
                  <a:pt x="552" y="1239"/>
                </a:moveTo>
                <a:lnTo>
                  <a:pt x="552" y="1239"/>
                </a:lnTo>
                <a:lnTo>
                  <a:pt x="516" y="1233"/>
                </a:lnTo>
                <a:lnTo>
                  <a:pt x="480" y="1226"/>
                </a:lnTo>
                <a:lnTo>
                  <a:pt x="480" y="1226"/>
                </a:lnTo>
                <a:lnTo>
                  <a:pt x="441" y="1221"/>
                </a:lnTo>
                <a:lnTo>
                  <a:pt x="399" y="1216"/>
                </a:lnTo>
                <a:lnTo>
                  <a:pt x="358" y="1213"/>
                </a:lnTo>
                <a:lnTo>
                  <a:pt x="314" y="1211"/>
                </a:lnTo>
                <a:lnTo>
                  <a:pt x="230" y="1209"/>
                </a:lnTo>
                <a:lnTo>
                  <a:pt x="156" y="1207"/>
                </a:lnTo>
                <a:lnTo>
                  <a:pt x="156" y="1207"/>
                </a:lnTo>
                <a:lnTo>
                  <a:pt x="151" y="1211"/>
                </a:lnTo>
                <a:lnTo>
                  <a:pt x="146" y="1216"/>
                </a:lnTo>
                <a:lnTo>
                  <a:pt x="142" y="1222"/>
                </a:lnTo>
                <a:lnTo>
                  <a:pt x="138" y="1228"/>
                </a:lnTo>
                <a:lnTo>
                  <a:pt x="132" y="1241"/>
                </a:lnTo>
                <a:lnTo>
                  <a:pt x="127" y="1256"/>
                </a:lnTo>
                <a:lnTo>
                  <a:pt x="118" y="1286"/>
                </a:lnTo>
                <a:lnTo>
                  <a:pt x="112" y="1300"/>
                </a:lnTo>
                <a:lnTo>
                  <a:pt x="109" y="1307"/>
                </a:lnTo>
                <a:lnTo>
                  <a:pt x="105" y="1314"/>
                </a:lnTo>
                <a:lnTo>
                  <a:pt x="105" y="1314"/>
                </a:lnTo>
                <a:lnTo>
                  <a:pt x="132" y="1305"/>
                </a:lnTo>
                <a:lnTo>
                  <a:pt x="160" y="1296"/>
                </a:lnTo>
                <a:lnTo>
                  <a:pt x="190" y="1288"/>
                </a:lnTo>
                <a:lnTo>
                  <a:pt x="219" y="1281"/>
                </a:lnTo>
                <a:lnTo>
                  <a:pt x="252" y="1274"/>
                </a:lnTo>
                <a:lnTo>
                  <a:pt x="284" y="1268"/>
                </a:lnTo>
                <a:lnTo>
                  <a:pt x="317" y="1263"/>
                </a:lnTo>
                <a:lnTo>
                  <a:pt x="350" y="1260"/>
                </a:lnTo>
                <a:lnTo>
                  <a:pt x="350" y="1260"/>
                </a:lnTo>
                <a:lnTo>
                  <a:pt x="379" y="1258"/>
                </a:lnTo>
                <a:lnTo>
                  <a:pt x="407" y="1257"/>
                </a:lnTo>
                <a:lnTo>
                  <a:pt x="464" y="1257"/>
                </a:lnTo>
                <a:lnTo>
                  <a:pt x="520" y="1258"/>
                </a:lnTo>
                <a:lnTo>
                  <a:pt x="575" y="1261"/>
                </a:lnTo>
                <a:lnTo>
                  <a:pt x="630" y="1267"/>
                </a:lnTo>
                <a:lnTo>
                  <a:pt x="682" y="1272"/>
                </a:lnTo>
                <a:lnTo>
                  <a:pt x="781" y="1284"/>
                </a:lnTo>
                <a:lnTo>
                  <a:pt x="781" y="1284"/>
                </a:lnTo>
                <a:lnTo>
                  <a:pt x="752" y="1275"/>
                </a:lnTo>
                <a:lnTo>
                  <a:pt x="723" y="1269"/>
                </a:lnTo>
                <a:lnTo>
                  <a:pt x="666" y="1257"/>
                </a:lnTo>
                <a:lnTo>
                  <a:pt x="609" y="1247"/>
                </a:lnTo>
                <a:lnTo>
                  <a:pt x="552" y="1239"/>
                </a:lnTo>
                <a:lnTo>
                  <a:pt x="552" y="1239"/>
                </a:lnTo>
                <a:close/>
                <a:moveTo>
                  <a:pt x="116" y="1207"/>
                </a:moveTo>
                <a:lnTo>
                  <a:pt x="116" y="1207"/>
                </a:lnTo>
                <a:lnTo>
                  <a:pt x="110" y="1211"/>
                </a:lnTo>
                <a:lnTo>
                  <a:pt x="105" y="1216"/>
                </a:lnTo>
                <a:lnTo>
                  <a:pt x="96" y="1227"/>
                </a:lnTo>
                <a:lnTo>
                  <a:pt x="89" y="1239"/>
                </a:lnTo>
                <a:lnTo>
                  <a:pt x="80" y="1253"/>
                </a:lnTo>
                <a:lnTo>
                  <a:pt x="80" y="1253"/>
                </a:lnTo>
                <a:lnTo>
                  <a:pt x="70" y="1271"/>
                </a:lnTo>
                <a:lnTo>
                  <a:pt x="59" y="1289"/>
                </a:lnTo>
                <a:lnTo>
                  <a:pt x="59" y="1289"/>
                </a:lnTo>
                <a:lnTo>
                  <a:pt x="44" y="1316"/>
                </a:lnTo>
                <a:lnTo>
                  <a:pt x="37" y="1329"/>
                </a:lnTo>
                <a:lnTo>
                  <a:pt x="32" y="1342"/>
                </a:lnTo>
                <a:lnTo>
                  <a:pt x="27" y="1354"/>
                </a:lnTo>
                <a:lnTo>
                  <a:pt x="24" y="1368"/>
                </a:lnTo>
                <a:lnTo>
                  <a:pt x="21" y="1382"/>
                </a:lnTo>
                <a:lnTo>
                  <a:pt x="21" y="1397"/>
                </a:lnTo>
                <a:lnTo>
                  <a:pt x="21" y="1397"/>
                </a:lnTo>
                <a:lnTo>
                  <a:pt x="35" y="1403"/>
                </a:lnTo>
                <a:lnTo>
                  <a:pt x="49" y="1406"/>
                </a:lnTo>
                <a:lnTo>
                  <a:pt x="64" y="1409"/>
                </a:lnTo>
                <a:lnTo>
                  <a:pt x="79" y="1411"/>
                </a:lnTo>
                <a:lnTo>
                  <a:pt x="94" y="1412"/>
                </a:lnTo>
                <a:lnTo>
                  <a:pt x="109" y="1412"/>
                </a:lnTo>
                <a:lnTo>
                  <a:pt x="140" y="1412"/>
                </a:lnTo>
                <a:lnTo>
                  <a:pt x="171" y="1410"/>
                </a:lnTo>
                <a:lnTo>
                  <a:pt x="201" y="1407"/>
                </a:lnTo>
                <a:lnTo>
                  <a:pt x="230" y="1405"/>
                </a:lnTo>
                <a:lnTo>
                  <a:pt x="258" y="1404"/>
                </a:lnTo>
                <a:lnTo>
                  <a:pt x="258" y="1404"/>
                </a:lnTo>
                <a:lnTo>
                  <a:pt x="289" y="1404"/>
                </a:lnTo>
                <a:lnTo>
                  <a:pt x="321" y="1402"/>
                </a:lnTo>
                <a:lnTo>
                  <a:pt x="352" y="1399"/>
                </a:lnTo>
                <a:lnTo>
                  <a:pt x="384" y="1396"/>
                </a:lnTo>
                <a:lnTo>
                  <a:pt x="448" y="1389"/>
                </a:lnTo>
                <a:lnTo>
                  <a:pt x="511" y="1383"/>
                </a:lnTo>
                <a:lnTo>
                  <a:pt x="511" y="1383"/>
                </a:lnTo>
                <a:lnTo>
                  <a:pt x="577" y="1377"/>
                </a:lnTo>
                <a:lnTo>
                  <a:pt x="610" y="1374"/>
                </a:lnTo>
                <a:lnTo>
                  <a:pt x="641" y="1373"/>
                </a:lnTo>
                <a:lnTo>
                  <a:pt x="641" y="1373"/>
                </a:lnTo>
                <a:lnTo>
                  <a:pt x="667" y="1366"/>
                </a:lnTo>
                <a:lnTo>
                  <a:pt x="693" y="1362"/>
                </a:lnTo>
                <a:lnTo>
                  <a:pt x="720" y="1359"/>
                </a:lnTo>
                <a:lnTo>
                  <a:pt x="746" y="1357"/>
                </a:lnTo>
                <a:lnTo>
                  <a:pt x="801" y="1354"/>
                </a:lnTo>
                <a:lnTo>
                  <a:pt x="853" y="1352"/>
                </a:lnTo>
                <a:lnTo>
                  <a:pt x="853" y="1352"/>
                </a:lnTo>
                <a:lnTo>
                  <a:pt x="850" y="1341"/>
                </a:lnTo>
                <a:lnTo>
                  <a:pt x="846" y="1330"/>
                </a:lnTo>
                <a:lnTo>
                  <a:pt x="846" y="1330"/>
                </a:lnTo>
                <a:lnTo>
                  <a:pt x="773" y="1334"/>
                </a:lnTo>
                <a:lnTo>
                  <a:pt x="701" y="1338"/>
                </a:lnTo>
                <a:lnTo>
                  <a:pt x="666" y="1341"/>
                </a:lnTo>
                <a:lnTo>
                  <a:pt x="632" y="1344"/>
                </a:lnTo>
                <a:lnTo>
                  <a:pt x="597" y="1348"/>
                </a:lnTo>
                <a:lnTo>
                  <a:pt x="563" y="1352"/>
                </a:lnTo>
                <a:lnTo>
                  <a:pt x="563" y="1352"/>
                </a:lnTo>
                <a:lnTo>
                  <a:pt x="551" y="1356"/>
                </a:lnTo>
                <a:lnTo>
                  <a:pt x="541" y="1358"/>
                </a:lnTo>
                <a:lnTo>
                  <a:pt x="529" y="1360"/>
                </a:lnTo>
                <a:lnTo>
                  <a:pt x="517" y="1362"/>
                </a:lnTo>
                <a:lnTo>
                  <a:pt x="517" y="1362"/>
                </a:lnTo>
                <a:lnTo>
                  <a:pt x="513" y="1361"/>
                </a:lnTo>
                <a:lnTo>
                  <a:pt x="508" y="1361"/>
                </a:lnTo>
                <a:lnTo>
                  <a:pt x="502" y="1360"/>
                </a:lnTo>
                <a:lnTo>
                  <a:pt x="498" y="1360"/>
                </a:lnTo>
                <a:lnTo>
                  <a:pt x="498" y="1360"/>
                </a:lnTo>
                <a:lnTo>
                  <a:pt x="469" y="1363"/>
                </a:lnTo>
                <a:lnTo>
                  <a:pt x="439" y="1368"/>
                </a:lnTo>
                <a:lnTo>
                  <a:pt x="379" y="1378"/>
                </a:lnTo>
                <a:lnTo>
                  <a:pt x="348" y="1382"/>
                </a:lnTo>
                <a:lnTo>
                  <a:pt x="317" y="1386"/>
                </a:lnTo>
                <a:lnTo>
                  <a:pt x="287" y="1388"/>
                </a:lnTo>
                <a:lnTo>
                  <a:pt x="256" y="1389"/>
                </a:lnTo>
                <a:lnTo>
                  <a:pt x="256" y="1389"/>
                </a:lnTo>
                <a:lnTo>
                  <a:pt x="272" y="1383"/>
                </a:lnTo>
                <a:lnTo>
                  <a:pt x="287" y="1379"/>
                </a:lnTo>
                <a:lnTo>
                  <a:pt x="303" y="1377"/>
                </a:lnTo>
                <a:lnTo>
                  <a:pt x="319" y="1375"/>
                </a:lnTo>
                <a:lnTo>
                  <a:pt x="352" y="1372"/>
                </a:lnTo>
                <a:lnTo>
                  <a:pt x="368" y="1369"/>
                </a:lnTo>
                <a:lnTo>
                  <a:pt x="384" y="1367"/>
                </a:lnTo>
                <a:lnTo>
                  <a:pt x="384" y="1367"/>
                </a:lnTo>
                <a:lnTo>
                  <a:pt x="422" y="1359"/>
                </a:lnTo>
                <a:lnTo>
                  <a:pt x="459" y="1351"/>
                </a:lnTo>
                <a:lnTo>
                  <a:pt x="498" y="1345"/>
                </a:lnTo>
                <a:lnTo>
                  <a:pt x="516" y="1343"/>
                </a:lnTo>
                <a:lnTo>
                  <a:pt x="535" y="1342"/>
                </a:lnTo>
                <a:lnTo>
                  <a:pt x="535" y="1342"/>
                </a:lnTo>
                <a:lnTo>
                  <a:pt x="489" y="1342"/>
                </a:lnTo>
                <a:lnTo>
                  <a:pt x="440" y="1342"/>
                </a:lnTo>
                <a:lnTo>
                  <a:pt x="389" y="1344"/>
                </a:lnTo>
                <a:lnTo>
                  <a:pt x="362" y="1346"/>
                </a:lnTo>
                <a:lnTo>
                  <a:pt x="334" y="1349"/>
                </a:lnTo>
                <a:lnTo>
                  <a:pt x="334" y="1349"/>
                </a:lnTo>
                <a:lnTo>
                  <a:pt x="309" y="1351"/>
                </a:lnTo>
                <a:lnTo>
                  <a:pt x="285" y="1352"/>
                </a:lnTo>
                <a:lnTo>
                  <a:pt x="285" y="1352"/>
                </a:lnTo>
                <a:lnTo>
                  <a:pt x="258" y="1357"/>
                </a:lnTo>
                <a:lnTo>
                  <a:pt x="232" y="1361"/>
                </a:lnTo>
                <a:lnTo>
                  <a:pt x="208" y="1364"/>
                </a:lnTo>
                <a:lnTo>
                  <a:pt x="195" y="1365"/>
                </a:lnTo>
                <a:lnTo>
                  <a:pt x="183" y="1365"/>
                </a:lnTo>
                <a:lnTo>
                  <a:pt x="183" y="1365"/>
                </a:lnTo>
                <a:lnTo>
                  <a:pt x="165" y="1364"/>
                </a:lnTo>
                <a:lnTo>
                  <a:pt x="147" y="1363"/>
                </a:lnTo>
                <a:lnTo>
                  <a:pt x="130" y="1362"/>
                </a:lnTo>
                <a:lnTo>
                  <a:pt x="112" y="1363"/>
                </a:lnTo>
                <a:lnTo>
                  <a:pt x="112" y="1363"/>
                </a:lnTo>
                <a:lnTo>
                  <a:pt x="105" y="1365"/>
                </a:lnTo>
                <a:lnTo>
                  <a:pt x="97" y="1367"/>
                </a:lnTo>
                <a:lnTo>
                  <a:pt x="91" y="1369"/>
                </a:lnTo>
                <a:lnTo>
                  <a:pt x="87" y="1369"/>
                </a:lnTo>
                <a:lnTo>
                  <a:pt x="84" y="1368"/>
                </a:lnTo>
                <a:lnTo>
                  <a:pt x="84" y="1368"/>
                </a:lnTo>
                <a:lnTo>
                  <a:pt x="82" y="1365"/>
                </a:lnTo>
                <a:lnTo>
                  <a:pt x="82" y="1362"/>
                </a:lnTo>
                <a:lnTo>
                  <a:pt x="82" y="1356"/>
                </a:lnTo>
                <a:lnTo>
                  <a:pt x="86" y="1350"/>
                </a:lnTo>
                <a:lnTo>
                  <a:pt x="89" y="1346"/>
                </a:lnTo>
                <a:lnTo>
                  <a:pt x="89" y="1346"/>
                </a:lnTo>
                <a:lnTo>
                  <a:pt x="88" y="1337"/>
                </a:lnTo>
                <a:lnTo>
                  <a:pt x="87" y="1328"/>
                </a:lnTo>
                <a:lnTo>
                  <a:pt x="88" y="1320"/>
                </a:lnTo>
                <a:lnTo>
                  <a:pt x="89" y="1315"/>
                </a:lnTo>
                <a:lnTo>
                  <a:pt x="89" y="1315"/>
                </a:lnTo>
                <a:lnTo>
                  <a:pt x="99" y="1293"/>
                </a:lnTo>
                <a:lnTo>
                  <a:pt x="110" y="1269"/>
                </a:lnTo>
                <a:lnTo>
                  <a:pt x="121" y="1243"/>
                </a:lnTo>
                <a:lnTo>
                  <a:pt x="125" y="1230"/>
                </a:lnTo>
                <a:lnTo>
                  <a:pt x="128" y="1217"/>
                </a:lnTo>
                <a:lnTo>
                  <a:pt x="128" y="1217"/>
                </a:lnTo>
                <a:lnTo>
                  <a:pt x="132" y="1215"/>
                </a:lnTo>
                <a:lnTo>
                  <a:pt x="137" y="1212"/>
                </a:lnTo>
                <a:lnTo>
                  <a:pt x="138" y="1210"/>
                </a:lnTo>
                <a:lnTo>
                  <a:pt x="139" y="1209"/>
                </a:lnTo>
                <a:lnTo>
                  <a:pt x="139" y="1208"/>
                </a:lnTo>
                <a:lnTo>
                  <a:pt x="137" y="1207"/>
                </a:lnTo>
                <a:lnTo>
                  <a:pt x="137" y="1207"/>
                </a:lnTo>
                <a:lnTo>
                  <a:pt x="126" y="1208"/>
                </a:lnTo>
                <a:lnTo>
                  <a:pt x="116" y="1207"/>
                </a:lnTo>
                <a:lnTo>
                  <a:pt x="116" y="1207"/>
                </a:lnTo>
                <a:close/>
                <a:moveTo>
                  <a:pt x="380" y="1271"/>
                </a:moveTo>
                <a:lnTo>
                  <a:pt x="380" y="1271"/>
                </a:lnTo>
                <a:lnTo>
                  <a:pt x="379" y="1271"/>
                </a:lnTo>
                <a:lnTo>
                  <a:pt x="379" y="1273"/>
                </a:lnTo>
                <a:lnTo>
                  <a:pt x="378" y="1274"/>
                </a:lnTo>
                <a:lnTo>
                  <a:pt x="377" y="1274"/>
                </a:lnTo>
                <a:lnTo>
                  <a:pt x="377" y="1274"/>
                </a:lnTo>
                <a:lnTo>
                  <a:pt x="361" y="1275"/>
                </a:lnTo>
                <a:lnTo>
                  <a:pt x="345" y="1276"/>
                </a:lnTo>
                <a:lnTo>
                  <a:pt x="311" y="1280"/>
                </a:lnTo>
                <a:lnTo>
                  <a:pt x="275" y="1285"/>
                </a:lnTo>
                <a:lnTo>
                  <a:pt x="240" y="1290"/>
                </a:lnTo>
                <a:lnTo>
                  <a:pt x="240" y="1290"/>
                </a:lnTo>
                <a:lnTo>
                  <a:pt x="206" y="1297"/>
                </a:lnTo>
                <a:lnTo>
                  <a:pt x="171" y="1306"/>
                </a:lnTo>
                <a:lnTo>
                  <a:pt x="155" y="1312"/>
                </a:lnTo>
                <a:lnTo>
                  <a:pt x="139" y="1317"/>
                </a:lnTo>
                <a:lnTo>
                  <a:pt x="123" y="1324"/>
                </a:lnTo>
                <a:lnTo>
                  <a:pt x="108" y="1331"/>
                </a:lnTo>
                <a:lnTo>
                  <a:pt x="108" y="1331"/>
                </a:lnTo>
                <a:lnTo>
                  <a:pt x="120" y="1331"/>
                </a:lnTo>
                <a:lnTo>
                  <a:pt x="132" y="1330"/>
                </a:lnTo>
                <a:lnTo>
                  <a:pt x="142" y="1329"/>
                </a:lnTo>
                <a:lnTo>
                  <a:pt x="148" y="1330"/>
                </a:lnTo>
                <a:lnTo>
                  <a:pt x="153" y="1331"/>
                </a:lnTo>
                <a:lnTo>
                  <a:pt x="153" y="1331"/>
                </a:lnTo>
                <a:lnTo>
                  <a:pt x="146" y="1334"/>
                </a:lnTo>
                <a:lnTo>
                  <a:pt x="138" y="1336"/>
                </a:lnTo>
                <a:lnTo>
                  <a:pt x="122" y="1337"/>
                </a:lnTo>
                <a:lnTo>
                  <a:pt x="115" y="1338"/>
                </a:lnTo>
                <a:lnTo>
                  <a:pt x="109" y="1342"/>
                </a:lnTo>
                <a:lnTo>
                  <a:pt x="106" y="1343"/>
                </a:lnTo>
                <a:lnTo>
                  <a:pt x="104" y="1345"/>
                </a:lnTo>
                <a:lnTo>
                  <a:pt x="103" y="1348"/>
                </a:lnTo>
                <a:lnTo>
                  <a:pt x="102" y="1351"/>
                </a:lnTo>
                <a:lnTo>
                  <a:pt x="102" y="1351"/>
                </a:lnTo>
                <a:lnTo>
                  <a:pt x="155" y="1349"/>
                </a:lnTo>
                <a:lnTo>
                  <a:pt x="211" y="1346"/>
                </a:lnTo>
                <a:lnTo>
                  <a:pt x="322" y="1336"/>
                </a:lnTo>
                <a:lnTo>
                  <a:pt x="377" y="1332"/>
                </a:lnTo>
                <a:lnTo>
                  <a:pt x="431" y="1329"/>
                </a:lnTo>
                <a:lnTo>
                  <a:pt x="485" y="1327"/>
                </a:lnTo>
                <a:lnTo>
                  <a:pt x="536" y="1326"/>
                </a:lnTo>
                <a:lnTo>
                  <a:pt x="536" y="1326"/>
                </a:lnTo>
                <a:lnTo>
                  <a:pt x="616" y="1327"/>
                </a:lnTo>
                <a:lnTo>
                  <a:pt x="685" y="1324"/>
                </a:lnTo>
                <a:lnTo>
                  <a:pt x="754" y="1320"/>
                </a:lnTo>
                <a:lnTo>
                  <a:pt x="827" y="1314"/>
                </a:lnTo>
                <a:lnTo>
                  <a:pt x="827" y="1314"/>
                </a:lnTo>
                <a:lnTo>
                  <a:pt x="791" y="1311"/>
                </a:lnTo>
                <a:lnTo>
                  <a:pt x="754" y="1307"/>
                </a:lnTo>
                <a:lnTo>
                  <a:pt x="713" y="1303"/>
                </a:lnTo>
                <a:lnTo>
                  <a:pt x="692" y="1302"/>
                </a:lnTo>
                <a:lnTo>
                  <a:pt x="668" y="1301"/>
                </a:lnTo>
                <a:lnTo>
                  <a:pt x="668" y="1301"/>
                </a:lnTo>
                <a:lnTo>
                  <a:pt x="677" y="1298"/>
                </a:lnTo>
                <a:lnTo>
                  <a:pt x="687" y="1294"/>
                </a:lnTo>
                <a:lnTo>
                  <a:pt x="698" y="1293"/>
                </a:lnTo>
                <a:lnTo>
                  <a:pt x="702" y="1293"/>
                </a:lnTo>
                <a:lnTo>
                  <a:pt x="708" y="1294"/>
                </a:lnTo>
                <a:lnTo>
                  <a:pt x="708" y="1294"/>
                </a:lnTo>
                <a:lnTo>
                  <a:pt x="686" y="1288"/>
                </a:lnTo>
                <a:lnTo>
                  <a:pt x="665" y="1284"/>
                </a:lnTo>
                <a:lnTo>
                  <a:pt x="642" y="1281"/>
                </a:lnTo>
                <a:lnTo>
                  <a:pt x="621" y="1277"/>
                </a:lnTo>
                <a:lnTo>
                  <a:pt x="600" y="1275"/>
                </a:lnTo>
                <a:lnTo>
                  <a:pt x="578" y="1274"/>
                </a:lnTo>
                <a:lnTo>
                  <a:pt x="536" y="1273"/>
                </a:lnTo>
                <a:lnTo>
                  <a:pt x="455" y="1273"/>
                </a:lnTo>
                <a:lnTo>
                  <a:pt x="417" y="1273"/>
                </a:lnTo>
                <a:lnTo>
                  <a:pt x="380" y="1271"/>
                </a:lnTo>
                <a:lnTo>
                  <a:pt x="380" y="1271"/>
                </a:lnTo>
                <a:close/>
                <a:moveTo>
                  <a:pt x="789" y="1299"/>
                </a:moveTo>
                <a:lnTo>
                  <a:pt x="789" y="1299"/>
                </a:lnTo>
                <a:lnTo>
                  <a:pt x="766" y="1296"/>
                </a:lnTo>
                <a:lnTo>
                  <a:pt x="754" y="1294"/>
                </a:lnTo>
                <a:lnTo>
                  <a:pt x="748" y="1294"/>
                </a:lnTo>
                <a:lnTo>
                  <a:pt x="743" y="1296"/>
                </a:lnTo>
                <a:lnTo>
                  <a:pt x="743" y="1296"/>
                </a:lnTo>
                <a:lnTo>
                  <a:pt x="769" y="1299"/>
                </a:lnTo>
                <a:lnTo>
                  <a:pt x="781" y="1300"/>
                </a:lnTo>
                <a:lnTo>
                  <a:pt x="786" y="1300"/>
                </a:lnTo>
                <a:lnTo>
                  <a:pt x="789" y="1299"/>
                </a:lnTo>
                <a:lnTo>
                  <a:pt x="789" y="1299"/>
                </a:lnTo>
                <a:close/>
                <a:moveTo>
                  <a:pt x="926" y="1341"/>
                </a:moveTo>
                <a:lnTo>
                  <a:pt x="926" y="1341"/>
                </a:lnTo>
                <a:lnTo>
                  <a:pt x="922" y="1341"/>
                </a:lnTo>
                <a:lnTo>
                  <a:pt x="917" y="1341"/>
                </a:lnTo>
                <a:lnTo>
                  <a:pt x="914" y="1341"/>
                </a:lnTo>
                <a:lnTo>
                  <a:pt x="914" y="1342"/>
                </a:lnTo>
                <a:lnTo>
                  <a:pt x="915" y="1344"/>
                </a:lnTo>
                <a:lnTo>
                  <a:pt x="915" y="1344"/>
                </a:lnTo>
                <a:lnTo>
                  <a:pt x="890" y="1337"/>
                </a:lnTo>
                <a:lnTo>
                  <a:pt x="862" y="1330"/>
                </a:lnTo>
                <a:lnTo>
                  <a:pt x="862" y="1330"/>
                </a:lnTo>
                <a:lnTo>
                  <a:pt x="862" y="1335"/>
                </a:lnTo>
                <a:lnTo>
                  <a:pt x="863" y="1339"/>
                </a:lnTo>
                <a:lnTo>
                  <a:pt x="864" y="1343"/>
                </a:lnTo>
                <a:lnTo>
                  <a:pt x="867" y="1346"/>
                </a:lnTo>
                <a:lnTo>
                  <a:pt x="873" y="1351"/>
                </a:lnTo>
                <a:lnTo>
                  <a:pt x="875" y="1354"/>
                </a:lnTo>
                <a:lnTo>
                  <a:pt x="877" y="1358"/>
                </a:lnTo>
                <a:lnTo>
                  <a:pt x="877" y="1358"/>
                </a:lnTo>
                <a:lnTo>
                  <a:pt x="909" y="1362"/>
                </a:lnTo>
                <a:lnTo>
                  <a:pt x="925" y="1363"/>
                </a:lnTo>
                <a:lnTo>
                  <a:pt x="941" y="1362"/>
                </a:lnTo>
                <a:lnTo>
                  <a:pt x="955" y="1360"/>
                </a:lnTo>
                <a:lnTo>
                  <a:pt x="963" y="1358"/>
                </a:lnTo>
                <a:lnTo>
                  <a:pt x="969" y="1356"/>
                </a:lnTo>
                <a:lnTo>
                  <a:pt x="974" y="1352"/>
                </a:lnTo>
                <a:lnTo>
                  <a:pt x="981" y="1348"/>
                </a:lnTo>
                <a:lnTo>
                  <a:pt x="986" y="1344"/>
                </a:lnTo>
                <a:lnTo>
                  <a:pt x="990" y="1338"/>
                </a:lnTo>
                <a:lnTo>
                  <a:pt x="990" y="1338"/>
                </a:lnTo>
                <a:lnTo>
                  <a:pt x="989" y="1333"/>
                </a:lnTo>
                <a:lnTo>
                  <a:pt x="986" y="1329"/>
                </a:lnTo>
                <a:lnTo>
                  <a:pt x="978" y="1317"/>
                </a:lnTo>
                <a:lnTo>
                  <a:pt x="978" y="1317"/>
                </a:lnTo>
                <a:lnTo>
                  <a:pt x="971" y="1319"/>
                </a:lnTo>
                <a:lnTo>
                  <a:pt x="966" y="1322"/>
                </a:lnTo>
                <a:lnTo>
                  <a:pt x="960" y="1326"/>
                </a:lnTo>
                <a:lnTo>
                  <a:pt x="956" y="1330"/>
                </a:lnTo>
                <a:lnTo>
                  <a:pt x="956" y="1330"/>
                </a:lnTo>
                <a:lnTo>
                  <a:pt x="954" y="1328"/>
                </a:lnTo>
                <a:lnTo>
                  <a:pt x="952" y="1328"/>
                </a:lnTo>
                <a:lnTo>
                  <a:pt x="948" y="1329"/>
                </a:lnTo>
                <a:lnTo>
                  <a:pt x="944" y="1331"/>
                </a:lnTo>
                <a:lnTo>
                  <a:pt x="936" y="1336"/>
                </a:lnTo>
                <a:lnTo>
                  <a:pt x="930" y="1338"/>
                </a:lnTo>
                <a:lnTo>
                  <a:pt x="926" y="1341"/>
                </a:lnTo>
                <a:lnTo>
                  <a:pt x="926" y="1341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accent1">
                <a:lumMod val="50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57</a:t>
            </a:fld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A9EDC-E39B-4F69-8C86-50A638C60F0D}" type="datetime1">
              <a:rPr lang="fr-FR" smtClean="0"/>
              <a:t>08/03/2019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27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44444E-6 L 0.00104 0.1141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56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7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7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/>
      <p:bldP spid="10" grpId="0" animBg="1"/>
      <p:bldP spid="12" grpId="0" animBg="1"/>
      <p:bldP spid="13" grpId="0"/>
      <p:bldP spid="155" grpId="0"/>
      <p:bldP spid="156" grpId="0"/>
      <p:bldP spid="15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76" name="组合 8"/>
          <p:cNvGrpSpPr/>
          <p:nvPr/>
        </p:nvGrpSpPr>
        <p:grpSpPr bwMode="auto">
          <a:xfrm>
            <a:off x="50756" y="2326985"/>
            <a:ext cx="2259643" cy="2259643"/>
            <a:chOff x="1103084" y="2155825"/>
            <a:chExt cx="3176815" cy="3176815"/>
          </a:xfrm>
          <a:solidFill>
            <a:schemeClr val="accent1">
              <a:lumMod val="75000"/>
            </a:schemeClr>
          </a:solidFill>
        </p:grpSpPr>
        <p:sp>
          <p:nvSpPr>
            <p:cNvPr id="177" name="椭圆 9"/>
            <p:cNvSpPr/>
            <p:nvPr/>
          </p:nvSpPr>
          <p:spPr>
            <a:xfrm>
              <a:off x="1103084" y="2155825"/>
              <a:ext cx="3176815" cy="3176815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178" name="椭圆 10"/>
            <p:cNvSpPr/>
            <p:nvPr/>
          </p:nvSpPr>
          <p:spPr>
            <a:xfrm>
              <a:off x="1139927" y="2192668"/>
              <a:ext cx="3103131" cy="3103128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15" name="矩形 35"/>
          <p:cNvSpPr/>
          <p:nvPr/>
        </p:nvSpPr>
        <p:spPr>
          <a:xfrm>
            <a:off x="1116394" y="2894124"/>
            <a:ext cx="201931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Thermal Solutions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47" name="Image 1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980" y="28407"/>
            <a:ext cx="1021064" cy="1097280"/>
          </a:xfrm>
          <a:prstGeom prst="rect">
            <a:avLst/>
          </a:prstGeom>
        </p:spPr>
      </p:pic>
      <p:pic>
        <p:nvPicPr>
          <p:cNvPr id="148" name="Image 1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332" y="273664"/>
            <a:ext cx="1180318" cy="548640"/>
          </a:xfrm>
          <a:prstGeom prst="rect">
            <a:avLst/>
          </a:prstGeom>
        </p:spPr>
      </p:pic>
      <p:pic>
        <p:nvPicPr>
          <p:cNvPr id="149" name="Image 14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941" y="368956"/>
            <a:ext cx="782723" cy="457200"/>
          </a:xfrm>
          <a:prstGeom prst="rect">
            <a:avLst/>
          </a:prstGeom>
        </p:spPr>
      </p:pic>
      <p:sp>
        <p:nvSpPr>
          <p:cNvPr id="151" name="矩形 13"/>
          <p:cNvSpPr/>
          <p:nvPr/>
        </p:nvSpPr>
        <p:spPr>
          <a:xfrm>
            <a:off x="0" y="6629400"/>
            <a:ext cx="3200400" cy="228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 November 2018</a:t>
            </a:r>
            <a:endParaRPr lang="zh-CN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矩形 13"/>
          <p:cNvSpPr/>
          <p:nvPr/>
        </p:nvSpPr>
        <p:spPr>
          <a:xfrm>
            <a:off x="3200401" y="6629400"/>
            <a:ext cx="57912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Shuangfeng ZHANG</a:t>
            </a:r>
            <a:endParaRPr lang="zh-CN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矩形 13"/>
          <p:cNvSpPr/>
          <p:nvPr/>
        </p:nvSpPr>
        <p:spPr>
          <a:xfrm>
            <a:off x="8991600" y="6629400"/>
            <a:ext cx="3200400" cy="228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8/45</a:t>
            </a:r>
            <a:endParaRPr lang="zh-CN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7" name="图片 36">
            <a:extLst>
              <a:ext uri="{FF2B5EF4-FFF2-40B4-BE49-F238E27FC236}">
                <a16:creationId xmlns="" xmlns:a16="http://schemas.microsoft.com/office/drawing/2014/main" id="{4339B55D-6C6E-415B-A6F2-6857067E969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" y="2816726"/>
            <a:ext cx="1280160" cy="1280160"/>
          </a:xfrm>
          <a:prstGeom prst="rect">
            <a:avLst/>
          </a:prstGeom>
        </p:spPr>
      </p:pic>
      <p:sp>
        <p:nvSpPr>
          <p:cNvPr id="175" name="矩形 35"/>
          <p:cNvSpPr/>
          <p:nvPr/>
        </p:nvSpPr>
        <p:spPr>
          <a:xfrm>
            <a:off x="904694" y="378900"/>
            <a:ext cx="12666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 2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8" name="Arc 67"/>
          <p:cNvSpPr/>
          <p:nvPr/>
        </p:nvSpPr>
        <p:spPr>
          <a:xfrm>
            <a:off x="7655876" y="1081492"/>
            <a:ext cx="3110481" cy="2125806"/>
          </a:xfrm>
          <a:prstGeom prst="arc">
            <a:avLst>
              <a:gd name="adj1" fmla="val 10737355"/>
              <a:gd name="adj2" fmla="val 21213333"/>
            </a:avLst>
          </a:prstGeom>
          <a:ln w="28575">
            <a:solidFill>
              <a:schemeClr val="accent5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69" name="Arc 68"/>
          <p:cNvSpPr/>
          <p:nvPr/>
        </p:nvSpPr>
        <p:spPr>
          <a:xfrm flipV="1">
            <a:off x="4614203" y="4081086"/>
            <a:ext cx="3041673" cy="2305794"/>
          </a:xfrm>
          <a:prstGeom prst="arc">
            <a:avLst>
              <a:gd name="adj1" fmla="val 11262015"/>
              <a:gd name="adj2" fmla="val 21482518"/>
            </a:avLst>
          </a:prstGeom>
          <a:ln w="28575">
            <a:solidFill>
              <a:schemeClr val="accent1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grpSp>
        <p:nvGrpSpPr>
          <p:cNvPr id="70" name="Group 2"/>
          <p:cNvGrpSpPr/>
          <p:nvPr/>
        </p:nvGrpSpPr>
        <p:grpSpPr>
          <a:xfrm>
            <a:off x="3306630" y="2060918"/>
            <a:ext cx="2782202" cy="3496231"/>
            <a:chOff x="1561121" y="2383032"/>
            <a:chExt cx="2782202" cy="2337542"/>
          </a:xfrm>
        </p:grpSpPr>
        <p:sp>
          <p:nvSpPr>
            <p:cNvPr id="71" name="Rounded Rectangle 24"/>
            <p:cNvSpPr/>
            <p:nvPr/>
          </p:nvSpPr>
          <p:spPr>
            <a:xfrm>
              <a:off x="1561121" y="2383032"/>
              <a:ext cx="2782202" cy="2118979"/>
            </a:xfrm>
            <a:prstGeom prst="roundRect">
              <a:avLst>
                <a:gd name="adj" fmla="val 7971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2" name="Rounded Rectangle 29"/>
            <p:cNvSpPr/>
            <p:nvPr/>
          </p:nvSpPr>
          <p:spPr>
            <a:xfrm>
              <a:off x="2074718" y="4282514"/>
              <a:ext cx="1671818" cy="438060"/>
            </a:xfrm>
            <a:prstGeom prst="roundRect">
              <a:avLst>
                <a:gd name="adj" fmla="val 1299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086939" y="4278974"/>
              <a:ext cx="1639279" cy="43213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Prototype 1: Thermal vias </a:t>
              </a:r>
              <a:endPara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grpSp>
        <p:nvGrpSpPr>
          <p:cNvPr id="76" name="Group 3"/>
          <p:cNvGrpSpPr/>
          <p:nvPr/>
        </p:nvGrpSpPr>
        <p:grpSpPr>
          <a:xfrm>
            <a:off x="6318945" y="1800922"/>
            <a:ext cx="2782202" cy="3429319"/>
            <a:chOff x="4573436" y="2205626"/>
            <a:chExt cx="2782202" cy="2194514"/>
          </a:xfrm>
        </p:grpSpPr>
        <p:sp>
          <p:nvSpPr>
            <p:cNvPr id="77" name="Rounded Rectangle 27"/>
            <p:cNvSpPr/>
            <p:nvPr/>
          </p:nvSpPr>
          <p:spPr>
            <a:xfrm>
              <a:off x="4573436" y="2372007"/>
              <a:ext cx="2782202" cy="2028133"/>
            </a:xfrm>
            <a:prstGeom prst="roundRect">
              <a:avLst>
                <a:gd name="adj" fmla="val 7971"/>
              </a:avLst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8" name="Rounded Rectangle 30"/>
            <p:cNvSpPr/>
            <p:nvPr/>
          </p:nvSpPr>
          <p:spPr>
            <a:xfrm>
              <a:off x="4688757" y="2215883"/>
              <a:ext cx="2497370" cy="411384"/>
            </a:xfrm>
            <a:prstGeom prst="roundRect">
              <a:avLst>
                <a:gd name="adj" fmla="val 12991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4635768" y="2205626"/>
              <a:ext cx="2606917" cy="41360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Prototype 2:</a:t>
              </a:r>
            </a:p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Thick PCB copper layer</a:t>
              </a:r>
              <a:endPara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grpSp>
        <p:nvGrpSpPr>
          <p:cNvPr id="82" name="Group 22"/>
          <p:cNvGrpSpPr/>
          <p:nvPr/>
        </p:nvGrpSpPr>
        <p:grpSpPr>
          <a:xfrm>
            <a:off x="9331260" y="2060918"/>
            <a:ext cx="2782202" cy="3526959"/>
            <a:chOff x="7585751" y="2553864"/>
            <a:chExt cx="2782202" cy="2183748"/>
          </a:xfrm>
        </p:grpSpPr>
        <p:sp>
          <p:nvSpPr>
            <p:cNvPr id="83" name="Rounded Rectangle 28"/>
            <p:cNvSpPr/>
            <p:nvPr/>
          </p:nvSpPr>
          <p:spPr>
            <a:xfrm>
              <a:off x="7585751" y="2553864"/>
              <a:ext cx="2782202" cy="1945254"/>
            </a:xfrm>
            <a:prstGeom prst="roundRect">
              <a:avLst>
                <a:gd name="adj" fmla="val 7971"/>
              </a:avLst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84" name="Rounded Rectangle 31"/>
            <p:cNvSpPr/>
            <p:nvPr/>
          </p:nvSpPr>
          <p:spPr>
            <a:xfrm>
              <a:off x="8071395" y="4309636"/>
              <a:ext cx="1800666" cy="408951"/>
            </a:xfrm>
            <a:prstGeom prst="roundRect">
              <a:avLst>
                <a:gd name="adj" fmla="val 12991"/>
              </a:avLst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707076" y="4301588"/>
              <a:ext cx="2553559" cy="436024"/>
            </a:xfrm>
            <a:prstGeom prst="rect">
              <a:avLst/>
            </a:prstGeom>
            <a:ln w="28575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Prototype 3:</a:t>
              </a:r>
            </a:p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Peltier modules</a:t>
              </a:r>
              <a:endPara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89" name="矩形 47"/>
          <p:cNvSpPr>
            <a:spLocks noChangeArrowheads="1"/>
          </p:cNvSpPr>
          <p:nvPr/>
        </p:nvSpPr>
        <p:spPr bwMode="auto">
          <a:xfrm>
            <a:off x="3305878" y="3273603"/>
            <a:ext cx="2782202" cy="1172621"/>
          </a:xfrm>
          <a:prstGeom prst="rect">
            <a:avLst/>
          </a:prstGeom>
          <a:noFill/>
          <a:ln>
            <a:noFill/>
          </a:ln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137160" indent="-137160" algn="just"/>
            <a:r>
              <a:rPr lang="en-US" altLang="zh-CN" sz="13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Principle: </a:t>
            </a:r>
            <a:r>
              <a:rPr lang="en-US" altLang="zh-CN" sz="13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Plating-Through-Holes in the PCB substrates</a:t>
            </a:r>
          </a:p>
          <a:p>
            <a:pPr marL="137160" indent="-137160" algn="just"/>
            <a:r>
              <a:rPr lang="en-US" altLang="zh-CN" sz="13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Analysis: </a:t>
            </a: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Critical via parameters</a:t>
            </a:r>
          </a:p>
          <a:p>
            <a:pPr marL="137160" indent="-137160" algn="just"/>
            <a:r>
              <a:rPr lang="en-US" altLang="zh-CN" sz="13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Arrangement Optimization: </a:t>
            </a: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Normalized via </a:t>
            </a:r>
            <a:r>
              <a:rPr lang="en-US" altLang="zh-CN" sz="13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parameters</a:t>
            </a:r>
            <a:endParaRPr lang="en-US" altLang="zh-CN" sz="1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90" name="Groupe 89"/>
          <p:cNvGrpSpPr/>
          <p:nvPr/>
        </p:nvGrpSpPr>
        <p:grpSpPr>
          <a:xfrm>
            <a:off x="3405268" y="2252313"/>
            <a:ext cx="3200400" cy="640080"/>
            <a:chOff x="223850" y="2705074"/>
            <a:chExt cx="4523872" cy="702932"/>
          </a:xfrm>
        </p:grpSpPr>
        <p:pic>
          <p:nvPicPr>
            <p:cNvPr id="91" name="Image 9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3850" y="3014899"/>
              <a:ext cx="3580459" cy="393107"/>
            </a:xfrm>
            <a:prstGeom prst="rect">
              <a:avLst/>
            </a:prstGeom>
          </p:spPr>
        </p:pic>
        <p:sp>
          <p:nvSpPr>
            <p:cNvPr id="92" name="Text Box 19"/>
            <p:cNvSpPr txBox="1">
              <a:spLocks noChangeArrowheads="1"/>
            </p:cNvSpPr>
            <p:nvPr/>
          </p:nvSpPr>
          <p:spPr bwMode="auto">
            <a:xfrm>
              <a:off x="2471755" y="2705074"/>
              <a:ext cx="2275967" cy="439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160020" tIns="80010" rIns="160020" bIns="80010">
              <a:spAutoFit/>
            </a:bodyPr>
            <a:lstStyle>
              <a:defPPr>
                <a:defRPr kern="1200" smtId="4294967295"/>
              </a:defPPr>
              <a:lvl1pPr defTabSz="4389438" eaLnBrk="0" hangingPunct="0">
                <a:defRPr sz="3500">
                  <a:solidFill>
                    <a:schemeClr val="tx1"/>
                  </a:solidFill>
                  <a:latin typeface="Arial"/>
                </a:defRPr>
              </a:lvl1pPr>
              <a:lvl2pPr marL="742950" indent="-285750" defTabSz="4389438" eaLnBrk="0" hangingPunct="0">
                <a:defRPr sz="3500">
                  <a:solidFill>
                    <a:schemeClr val="tx1"/>
                  </a:solidFill>
                  <a:latin typeface="Arial"/>
                </a:defRPr>
              </a:lvl2pPr>
              <a:lvl3pPr marL="1143000" indent="-228600" defTabSz="4389438" eaLnBrk="0" hangingPunct="0">
                <a:defRPr sz="3500">
                  <a:solidFill>
                    <a:schemeClr val="tx1"/>
                  </a:solidFill>
                  <a:latin typeface="Arial"/>
                </a:defRPr>
              </a:lvl3pPr>
              <a:lvl4pPr marL="1600200" indent="-228600" defTabSz="4389438" eaLnBrk="0" hangingPunct="0">
                <a:defRPr sz="3500">
                  <a:solidFill>
                    <a:schemeClr val="tx1"/>
                  </a:solidFill>
                  <a:latin typeface="Arial"/>
                </a:defRPr>
              </a:lvl4pPr>
              <a:lvl5pPr marL="2057400" indent="-228600" defTabSz="4389438" eaLnBrk="0" hangingPunct="0">
                <a:defRPr sz="3500">
                  <a:solidFill>
                    <a:schemeClr val="tx1"/>
                  </a:solidFill>
                  <a:latin typeface="Arial"/>
                </a:defRPr>
              </a:lvl5pPr>
              <a:lvl6pPr marL="2514600" indent="-228600" defTabSz="4389438" eaLnBrk="0" fontAlgn="base" hangingPunct="0">
                <a:spcBef>
                  <a:spcPct val="0"/>
                </a:spcBef>
                <a:spcAft>
                  <a:spcPct val="0"/>
                </a:spcAft>
                <a:defRPr sz="3500">
                  <a:solidFill>
                    <a:schemeClr val="tx1"/>
                  </a:solidFill>
                  <a:latin typeface="Arial"/>
                </a:defRPr>
              </a:lvl6pPr>
              <a:lvl7pPr marL="2971800" indent="-228600" defTabSz="4389438" eaLnBrk="0" fontAlgn="base" hangingPunct="0">
                <a:spcBef>
                  <a:spcPct val="0"/>
                </a:spcBef>
                <a:spcAft>
                  <a:spcPct val="0"/>
                </a:spcAft>
                <a:defRPr sz="3500">
                  <a:solidFill>
                    <a:schemeClr val="tx1"/>
                  </a:solidFill>
                  <a:latin typeface="Arial"/>
                </a:defRPr>
              </a:lvl7pPr>
              <a:lvl8pPr marL="3429000" indent="-228600" defTabSz="4389438" eaLnBrk="0" fontAlgn="base" hangingPunct="0">
                <a:spcBef>
                  <a:spcPct val="0"/>
                </a:spcBef>
                <a:spcAft>
                  <a:spcPct val="0"/>
                </a:spcAft>
                <a:defRPr sz="3500">
                  <a:solidFill>
                    <a:schemeClr val="tx1"/>
                  </a:solidFill>
                  <a:latin typeface="Arial"/>
                </a:defRPr>
              </a:lvl8pPr>
              <a:lvl9pPr marL="3886200" indent="-228600" defTabSz="4389438" eaLnBrk="0" fontAlgn="base" hangingPunct="0">
                <a:spcBef>
                  <a:spcPct val="0"/>
                </a:spcBef>
                <a:spcAft>
                  <a:spcPct val="0"/>
                </a:spcAft>
                <a:defRPr sz="3500">
                  <a:solidFill>
                    <a:schemeClr val="tx1"/>
                  </a:solidFill>
                  <a:latin typeface="Arial"/>
                </a:defRPr>
              </a:lvl9pPr>
            </a:lstStyle>
            <a:p>
              <a:pPr eaLnBrk="1" hangingPunct="1">
                <a:spcBef>
                  <a:spcPts val="1200"/>
                </a:spcBef>
              </a:pPr>
              <a:r>
                <a:rPr lang="en-US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Thermal Vias</a:t>
              </a:r>
            </a:p>
          </p:txBody>
        </p:sp>
        <p:cxnSp>
          <p:nvCxnSpPr>
            <p:cNvPr id="93" name="Connecteur droit avec flèche 92"/>
            <p:cNvCxnSpPr/>
            <p:nvPr/>
          </p:nvCxnSpPr>
          <p:spPr bwMode="auto">
            <a:xfrm flipH="1">
              <a:off x="2339752" y="2893587"/>
              <a:ext cx="305523" cy="39139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7" name="矩形 47"/>
          <p:cNvSpPr>
            <a:spLocks noChangeArrowheads="1"/>
          </p:cNvSpPr>
          <p:nvPr/>
        </p:nvSpPr>
        <p:spPr bwMode="auto">
          <a:xfrm>
            <a:off x="6317429" y="4202229"/>
            <a:ext cx="2786577" cy="292380"/>
          </a:xfrm>
          <a:prstGeom prst="rect">
            <a:avLst/>
          </a:prstGeom>
          <a:noFill/>
          <a:ln>
            <a:noFill/>
          </a:ln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285750" indent="-285750"/>
            <a:r>
              <a:rPr lang="en-US" altLang="zh-CN" sz="13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Principle: </a:t>
            </a:r>
            <a:r>
              <a:rPr lang="en-US" altLang="zh-CN" sz="13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Lateral heat dissipation</a:t>
            </a:r>
            <a:endParaRPr lang="en-US" altLang="zh-CN" sz="13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98" name="Groupe 97"/>
          <p:cNvGrpSpPr/>
          <p:nvPr/>
        </p:nvGrpSpPr>
        <p:grpSpPr>
          <a:xfrm>
            <a:off x="9445824" y="2193118"/>
            <a:ext cx="2560320" cy="772948"/>
            <a:chOff x="2723971" y="4858506"/>
            <a:chExt cx="3699909" cy="1281931"/>
          </a:xfrm>
        </p:grpSpPr>
        <p:pic>
          <p:nvPicPr>
            <p:cNvPr id="99" name="Image 9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23971" y="5494778"/>
              <a:ext cx="3699909" cy="645659"/>
            </a:xfrm>
            <a:prstGeom prst="rect">
              <a:avLst/>
            </a:prstGeom>
          </p:spPr>
        </p:pic>
        <p:sp>
          <p:nvSpPr>
            <p:cNvPr id="100" name="Text Box 19"/>
            <p:cNvSpPr txBox="1">
              <a:spLocks noChangeArrowheads="1"/>
            </p:cNvSpPr>
            <p:nvPr/>
          </p:nvSpPr>
          <p:spPr bwMode="auto">
            <a:xfrm>
              <a:off x="3790958" y="4858506"/>
              <a:ext cx="1776006" cy="523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160020" tIns="80010" rIns="160020" bIns="80010">
              <a:spAutoFit/>
            </a:bodyPr>
            <a:lstStyle>
              <a:defPPr>
                <a:defRPr kern="1200" smtId="4294967295"/>
              </a:defPPr>
              <a:lvl1pPr defTabSz="4389438" eaLnBrk="0" hangingPunct="0">
                <a:defRPr sz="3500">
                  <a:solidFill>
                    <a:schemeClr val="tx1"/>
                  </a:solidFill>
                  <a:latin typeface="Arial"/>
                </a:defRPr>
              </a:lvl1pPr>
              <a:lvl2pPr marL="742950" indent="-285750" defTabSz="4389438" eaLnBrk="0" hangingPunct="0">
                <a:defRPr sz="3500">
                  <a:solidFill>
                    <a:schemeClr val="tx1"/>
                  </a:solidFill>
                  <a:latin typeface="Arial"/>
                </a:defRPr>
              </a:lvl2pPr>
              <a:lvl3pPr marL="1143000" indent="-228600" defTabSz="4389438" eaLnBrk="0" hangingPunct="0">
                <a:defRPr sz="3500">
                  <a:solidFill>
                    <a:schemeClr val="tx1"/>
                  </a:solidFill>
                  <a:latin typeface="Arial"/>
                </a:defRPr>
              </a:lvl3pPr>
              <a:lvl4pPr marL="1600200" indent="-228600" defTabSz="4389438" eaLnBrk="0" hangingPunct="0">
                <a:defRPr sz="3500">
                  <a:solidFill>
                    <a:schemeClr val="tx1"/>
                  </a:solidFill>
                  <a:latin typeface="Arial"/>
                </a:defRPr>
              </a:lvl4pPr>
              <a:lvl5pPr marL="2057400" indent="-228600" defTabSz="4389438" eaLnBrk="0" hangingPunct="0">
                <a:defRPr sz="3500">
                  <a:solidFill>
                    <a:schemeClr val="tx1"/>
                  </a:solidFill>
                  <a:latin typeface="Arial"/>
                </a:defRPr>
              </a:lvl5pPr>
              <a:lvl6pPr marL="2514600" indent="-228600" defTabSz="4389438" eaLnBrk="0" fontAlgn="base" hangingPunct="0">
                <a:spcBef>
                  <a:spcPct val="0"/>
                </a:spcBef>
                <a:spcAft>
                  <a:spcPct val="0"/>
                </a:spcAft>
                <a:defRPr sz="3500">
                  <a:solidFill>
                    <a:schemeClr val="tx1"/>
                  </a:solidFill>
                  <a:latin typeface="Arial"/>
                </a:defRPr>
              </a:lvl6pPr>
              <a:lvl7pPr marL="2971800" indent="-228600" defTabSz="4389438" eaLnBrk="0" fontAlgn="base" hangingPunct="0">
                <a:spcBef>
                  <a:spcPct val="0"/>
                </a:spcBef>
                <a:spcAft>
                  <a:spcPct val="0"/>
                </a:spcAft>
                <a:defRPr sz="3500">
                  <a:solidFill>
                    <a:schemeClr val="tx1"/>
                  </a:solidFill>
                  <a:latin typeface="Arial"/>
                </a:defRPr>
              </a:lvl7pPr>
              <a:lvl8pPr marL="3429000" indent="-228600" defTabSz="4389438" eaLnBrk="0" fontAlgn="base" hangingPunct="0">
                <a:spcBef>
                  <a:spcPct val="0"/>
                </a:spcBef>
                <a:spcAft>
                  <a:spcPct val="0"/>
                </a:spcAft>
                <a:defRPr sz="3500">
                  <a:solidFill>
                    <a:schemeClr val="tx1"/>
                  </a:solidFill>
                  <a:latin typeface="Arial"/>
                </a:defRPr>
              </a:lvl8pPr>
              <a:lvl9pPr marL="3886200" indent="-228600" defTabSz="4389438" eaLnBrk="0" fontAlgn="base" hangingPunct="0">
                <a:spcBef>
                  <a:spcPct val="0"/>
                </a:spcBef>
                <a:spcAft>
                  <a:spcPct val="0"/>
                </a:spcAft>
                <a:defRPr sz="3500">
                  <a:solidFill>
                    <a:schemeClr val="tx1"/>
                  </a:solidFill>
                  <a:latin typeface="Arial"/>
                </a:defRPr>
              </a:lvl9pPr>
            </a:lstStyle>
            <a:p>
              <a:pPr eaLnBrk="1" hangingPunct="1">
                <a:spcBef>
                  <a:spcPts val="1200"/>
                </a:spcBef>
              </a:pPr>
              <a:r>
                <a:rPr lang="en-US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Peltier Modules</a:t>
              </a:r>
            </a:p>
          </p:txBody>
        </p:sp>
        <p:cxnSp>
          <p:nvCxnSpPr>
            <p:cNvPr id="101" name="Connecteur droit avec flèche 100"/>
            <p:cNvCxnSpPr/>
            <p:nvPr/>
          </p:nvCxnSpPr>
          <p:spPr bwMode="auto">
            <a:xfrm flipH="1">
              <a:off x="3663523" y="5278215"/>
              <a:ext cx="432048" cy="20776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Connecteur droit avec flèche 101"/>
            <p:cNvCxnSpPr/>
            <p:nvPr/>
          </p:nvCxnSpPr>
          <p:spPr bwMode="auto">
            <a:xfrm>
              <a:off x="5044319" y="5270734"/>
              <a:ext cx="340261" cy="216052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03" name="矩形 47"/>
          <p:cNvSpPr>
            <a:spLocks noChangeArrowheads="1"/>
          </p:cNvSpPr>
          <p:nvPr/>
        </p:nvSpPr>
        <p:spPr bwMode="auto">
          <a:xfrm>
            <a:off x="9330496" y="3237548"/>
            <a:ext cx="2776461" cy="1372675"/>
          </a:xfrm>
          <a:prstGeom prst="rect">
            <a:avLst/>
          </a:prstGeom>
          <a:noFill/>
          <a:ln>
            <a:noFill/>
          </a:ln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137160" indent="-137160" algn="just"/>
            <a:r>
              <a:rPr lang="en-US" altLang="zh-CN" sz="13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Principle: </a:t>
            </a:r>
            <a:r>
              <a:rPr lang="en-US" altLang="zh-CN" sz="13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Forced lateral heat flux based on Peltier effect</a:t>
            </a:r>
          </a:p>
          <a:p>
            <a:pPr marL="137160" indent="-137160" algn="just"/>
            <a:r>
              <a:rPr lang="en-US" altLang="zh-CN" sz="13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Analysis: </a:t>
            </a: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Peltier parameters and device </a:t>
            </a:r>
            <a:r>
              <a:rPr lang="en-US" altLang="zh-CN" sz="13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efficiency</a:t>
            </a:r>
          </a:p>
          <a:p>
            <a:pPr marL="137160" indent="-137160" algn="just"/>
            <a:r>
              <a:rPr lang="en-US" altLang="zh-CN" sz="13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Efficiency Optimization:</a:t>
            </a: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Appropriate power </a:t>
            </a:r>
            <a:r>
              <a:rPr lang="en-US" altLang="zh-CN" sz="13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application</a:t>
            </a:r>
            <a:endParaRPr lang="en-US" altLang="zh-CN" sz="13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6" name="Groupe 5"/>
          <p:cNvGrpSpPr/>
          <p:nvPr/>
        </p:nvGrpSpPr>
        <p:grpSpPr>
          <a:xfrm>
            <a:off x="6512014" y="2844441"/>
            <a:ext cx="2430770" cy="927303"/>
            <a:chOff x="6512014" y="2939853"/>
            <a:chExt cx="2430770" cy="927303"/>
          </a:xfrm>
        </p:grpSpPr>
        <p:pic>
          <p:nvPicPr>
            <p:cNvPr id="96" name="Image 95"/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6516779" y="2952756"/>
              <a:ext cx="2377440" cy="914400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6512014" y="3071044"/>
              <a:ext cx="888910" cy="4488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7243826" y="2939853"/>
              <a:ext cx="878250" cy="4488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7973254" y="3068877"/>
              <a:ext cx="969530" cy="4488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Connecteur droit avec flèche 3"/>
            <p:cNvCxnSpPr/>
            <p:nvPr/>
          </p:nvCxnSpPr>
          <p:spPr>
            <a:xfrm flipH="1" flipV="1">
              <a:off x="6805944" y="3031331"/>
              <a:ext cx="118732" cy="55245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9" name="Image 108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292" y="238540"/>
            <a:ext cx="3474720" cy="95482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58</a:t>
            </a:fld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25805-FCD1-477D-A05E-642B858E7813}" type="datetime1">
              <a:rPr lang="fr-FR" smtClean="0"/>
              <a:t>08/03/2019</a:t>
            </a:fld>
            <a:endParaRPr lang="en-US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18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25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89" grpId="0"/>
      <p:bldP spid="97" grpId="0"/>
      <p:bldP spid="10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4"/>
          <p:cNvSpPr/>
          <p:nvPr/>
        </p:nvSpPr>
        <p:spPr>
          <a:xfrm>
            <a:off x="4953545" y="1905537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6"/>
          <p:cNvSpPr/>
          <p:nvPr/>
        </p:nvSpPr>
        <p:spPr>
          <a:xfrm>
            <a:off x="4953545" y="2659599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8"/>
          <p:cNvSpPr/>
          <p:nvPr/>
        </p:nvSpPr>
        <p:spPr>
          <a:xfrm>
            <a:off x="4953545" y="3413662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3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9"/>
          <p:cNvSpPr/>
          <p:nvPr/>
        </p:nvSpPr>
        <p:spPr>
          <a:xfrm>
            <a:off x="5799106" y="3475071"/>
            <a:ext cx="5912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Research methods: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Thermal modeling and simulation results</a:t>
            </a:r>
            <a:endParaRPr lang="zh-CN" altLang="zh-CN" sz="18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10"/>
          <p:cNvSpPr/>
          <p:nvPr/>
        </p:nvSpPr>
        <p:spPr>
          <a:xfrm>
            <a:off x="4953545" y="4167724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4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2"/>
          <p:cNvSpPr/>
          <p:nvPr/>
        </p:nvSpPr>
        <p:spPr>
          <a:xfrm>
            <a:off x="4953545" y="4921786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5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3"/>
          <p:cNvSpPr/>
          <p:nvPr/>
        </p:nvSpPr>
        <p:spPr>
          <a:xfrm>
            <a:off x="5799960" y="4989532"/>
            <a:ext cx="3082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sz="1800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Conclusions and Perspectives</a:t>
            </a:r>
            <a:endParaRPr lang="zh-CN" altLang="zh-CN" sz="18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1159532" y="3050820"/>
            <a:ext cx="17572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Contents</a:t>
            </a:r>
          </a:p>
        </p:txBody>
      </p:sp>
      <p:grpSp>
        <p:nvGrpSpPr>
          <p:cNvPr id="19" name="组合 312"/>
          <p:cNvGrpSpPr/>
          <p:nvPr/>
        </p:nvGrpSpPr>
        <p:grpSpPr>
          <a:xfrm>
            <a:off x="127543" y="1716257"/>
            <a:ext cx="2510152" cy="3270684"/>
            <a:chOff x="507068" y="653699"/>
            <a:chExt cx="3142093" cy="3592073"/>
          </a:xfrm>
        </p:grpSpPr>
        <p:grpSp>
          <p:nvGrpSpPr>
            <p:cNvPr id="20" name="组合 313"/>
            <p:cNvGrpSpPr/>
            <p:nvPr/>
          </p:nvGrpSpPr>
          <p:grpSpPr>
            <a:xfrm>
              <a:off x="2610903" y="711756"/>
              <a:ext cx="598834" cy="130009"/>
              <a:chOff x="5241002" y="3643375"/>
              <a:chExt cx="598834" cy="130009"/>
            </a:xfrm>
          </p:grpSpPr>
          <p:sp>
            <p:nvSpPr>
              <p:cNvPr id="129" name="Freeform 346"/>
              <p:cNvSpPr/>
              <p:nvPr/>
            </p:nvSpPr>
            <p:spPr bwMode="auto">
              <a:xfrm>
                <a:off x="5691112" y="3678832"/>
                <a:ext cx="27578" cy="2954"/>
              </a:xfrm>
              <a:custGeom>
                <a:avLst/>
                <a:gdLst>
                  <a:gd name="T0" fmla="*/ 0 w 40"/>
                  <a:gd name="T1" fmla="*/ 0 h 5"/>
                  <a:gd name="T2" fmla="*/ 40 w 40"/>
                  <a:gd name="T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0" h="5">
                    <a:moveTo>
                      <a:pt x="0" y="0"/>
                    </a:moveTo>
                    <a:cubicBezTo>
                      <a:pt x="13" y="0"/>
                      <a:pt x="26" y="3"/>
                      <a:pt x="40" y="5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0" name="Freeform 347"/>
              <p:cNvSpPr/>
              <p:nvPr/>
            </p:nvSpPr>
            <p:spPr bwMode="auto">
              <a:xfrm>
                <a:off x="5241002" y="3643375"/>
                <a:ext cx="52201" cy="85688"/>
              </a:xfrm>
              <a:custGeom>
                <a:avLst/>
                <a:gdLst>
                  <a:gd name="T0" fmla="*/ 55 w 75"/>
                  <a:gd name="T1" fmla="*/ 0 h 124"/>
                  <a:gd name="T2" fmla="*/ 0 w 75"/>
                  <a:gd name="T3" fmla="*/ 27 h 124"/>
                  <a:gd name="T4" fmla="*/ 9 w 75"/>
                  <a:gd name="T5" fmla="*/ 118 h 124"/>
                  <a:gd name="T6" fmla="*/ 75 w 75"/>
                  <a:gd name="T7" fmla="*/ 118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5" h="124">
                    <a:moveTo>
                      <a:pt x="55" y="0"/>
                    </a:moveTo>
                    <a:cubicBezTo>
                      <a:pt x="43" y="14"/>
                      <a:pt x="19" y="21"/>
                      <a:pt x="0" y="27"/>
                    </a:cubicBezTo>
                    <a:cubicBezTo>
                      <a:pt x="6" y="56"/>
                      <a:pt x="8" y="89"/>
                      <a:pt x="9" y="118"/>
                    </a:cubicBezTo>
                    <a:cubicBezTo>
                      <a:pt x="28" y="118"/>
                      <a:pt x="59" y="124"/>
                      <a:pt x="75" y="118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1" name="Freeform 348"/>
              <p:cNvSpPr/>
              <p:nvPr/>
            </p:nvSpPr>
            <p:spPr bwMode="auto">
              <a:xfrm>
                <a:off x="5250851" y="3681787"/>
                <a:ext cx="39397" cy="6894"/>
              </a:xfrm>
              <a:custGeom>
                <a:avLst/>
                <a:gdLst>
                  <a:gd name="T0" fmla="*/ 0 w 57"/>
                  <a:gd name="T1" fmla="*/ 8 h 11"/>
                  <a:gd name="T2" fmla="*/ 57 w 57"/>
                  <a:gd name="T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57" h="11">
                    <a:moveTo>
                      <a:pt x="0" y="8"/>
                    </a:moveTo>
                    <a:cubicBezTo>
                      <a:pt x="18" y="11"/>
                      <a:pt x="43" y="7"/>
                      <a:pt x="57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2" name="Freeform 349"/>
              <p:cNvSpPr/>
              <p:nvPr/>
            </p:nvSpPr>
            <p:spPr bwMode="auto">
              <a:xfrm>
                <a:off x="5313886" y="3683757"/>
                <a:ext cx="30533" cy="2954"/>
              </a:xfrm>
              <a:custGeom>
                <a:avLst/>
                <a:gdLst>
                  <a:gd name="T0" fmla="*/ 0 w 45"/>
                  <a:gd name="T1" fmla="*/ 0 h 4"/>
                  <a:gd name="T2" fmla="*/ 45 w 45"/>
                  <a:gd name="T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5" h="4">
                    <a:moveTo>
                      <a:pt x="0" y="0"/>
                    </a:moveTo>
                    <a:cubicBezTo>
                      <a:pt x="15" y="1"/>
                      <a:pt x="30" y="3"/>
                      <a:pt x="45" y="4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3" name="Freeform 350"/>
              <p:cNvSpPr/>
              <p:nvPr/>
            </p:nvSpPr>
            <p:spPr bwMode="auto">
              <a:xfrm>
                <a:off x="5370027" y="3666028"/>
                <a:ext cx="37427" cy="64020"/>
              </a:xfrm>
              <a:custGeom>
                <a:avLst/>
                <a:gdLst>
                  <a:gd name="T0" fmla="*/ 17 w 54"/>
                  <a:gd name="T1" fmla="*/ 0 h 94"/>
                  <a:gd name="T2" fmla="*/ 0 w 54"/>
                  <a:gd name="T3" fmla="*/ 78 h 94"/>
                  <a:gd name="T4" fmla="*/ 54 w 54"/>
                  <a:gd name="T5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94">
                    <a:moveTo>
                      <a:pt x="17" y="0"/>
                    </a:moveTo>
                    <a:cubicBezTo>
                      <a:pt x="13" y="28"/>
                      <a:pt x="7" y="54"/>
                      <a:pt x="0" y="78"/>
                    </a:cubicBezTo>
                    <a:cubicBezTo>
                      <a:pt x="13" y="81"/>
                      <a:pt x="42" y="91"/>
                      <a:pt x="54" y="94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4" name="Freeform 351"/>
              <p:cNvSpPr/>
              <p:nvPr/>
            </p:nvSpPr>
            <p:spPr bwMode="auto">
              <a:xfrm>
                <a:off x="5428137" y="3666028"/>
                <a:ext cx="56141" cy="68945"/>
              </a:xfrm>
              <a:custGeom>
                <a:avLst/>
                <a:gdLst>
                  <a:gd name="T0" fmla="*/ 81 w 81"/>
                  <a:gd name="T1" fmla="*/ 0 h 100"/>
                  <a:gd name="T2" fmla="*/ 11 w 81"/>
                  <a:gd name="T3" fmla="*/ 0 h 100"/>
                  <a:gd name="T4" fmla="*/ 7 w 81"/>
                  <a:gd name="T5" fmla="*/ 3 h 100"/>
                  <a:gd name="T6" fmla="*/ 6 w 81"/>
                  <a:gd name="T7" fmla="*/ 94 h 100"/>
                  <a:gd name="T8" fmla="*/ 61 w 81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00">
                    <a:moveTo>
                      <a:pt x="81" y="0"/>
                    </a:moveTo>
                    <a:cubicBezTo>
                      <a:pt x="59" y="3"/>
                      <a:pt x="35" y="3"/>
                      <a:pt x="11" y="0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2" y="28"/>
                      <a:pt x="0" y="70"/>
                      <a:pt x="6" y="94"/>
                    </a:cubicBezTo>
                    <a:cubicBezTo>
                      <a:pt x="24" y="97"/>
                      <a:pt x="43" y="98"/>
                      <a:pt x="61" y="10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5" name="Freeform 352"/>
              <p:cNvSpPr/>
              <p:nvPr/>
            </p:nvSpPr>
            <p:spPr bwMode="auto">
              <a:xfrm>
                <a:off x="5433062" y="3695576"/>
                <a:ext cx="48261" cy="1970"/>
              </a:xfrm>
              <a:custGeom>
                <a:avLst/>
                <a:gdLst>
                  <a:gd name="T0" fmla="*/ 0 w 70"/>
                  <a:gd name="T1" fmla="*/ 0 h 3"/>
                  <a:gd name="T2" fmla="*/ 70 w 70"/>
                  <a:gd name="T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70" h="3">
                    <a:moveTo>
                      <a:pt x="0" y="0"/>
                    </a:moveTo>
                    <a:cubicBezTo>
                      <a:pt x="24" y="3"/>
                      <a:pt x="48" y="3"/>
                      <a:pt x="70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6" name="Freeform 353"/>
              <p:cNvSpPr/>
              <p:nvPr/>
            </p:nvSpPr>
            <p:spPr bwMode="auto">
              <a:xfrm>
                <a:off x="5494127" y="3683757"/>
                <a:ext cx="50231" cy="50231"/>
              </a:xfrm>
              <a:custGeom>
                <a:avLst/>
                <a:gdLst>
                  <a:gd name="T0" fmla="*/ 0 w 72"/>
                  <a:gd name="T1" fmla="*/ 67 h 74"/>
                  <a:gd name="T2" fmla="*/ 41 w 72"/>
                  <a:gd name="T3" fmla="*/ 0 h 74"/>
                  <a:gd name="T4" fmla="*/ 72 w 72"/>
                  <a:gd name="T5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2" h="74">
                    <a:moveTo>
                      <a:pt x="0" y="67"/>
                    </a:moveTo>
                    <a:cubicBezTo>
                      <a:pt x="15" y="47"/>
                      <a:pt x="22" y="16"/>
                      <a:pt x="41" y="0"/>
                    </a:cubicBezTo>
                    <a:cubicBezTo>
                      <a:pt x="54" y="21"/>
                      <a:pt x="62" y="50"/>
                      <a:pt x="72" y="74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7" name="Freeform 354"/>
              <p:cNvSpPr/>
              <p:nvPr/>
            </p:nvSpPr>
            <p:spPr bwMode="auto">
              <a:xfrm>
                <a:off x="5505946" y="3709365"/>
                <a:ext cx="25608" cy="1970"/>
              </a:xfrm>
              <a:custGeom>
                <a:avLst/>
                <a:gdLst>
                  <a:gd name="T0" fmla="*/ 0 w 37"/>
                  <a:gd name="T1" fmla="*/ 0 h 3"/>
                  <a:gd name="T2" fmla="*/ 37 w 37"/>
                  <a:gd name="T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7" h="3">
                    <a:moveTo>
                      <a:pt x="0" y="0"/>
                    </a:moveTo>
                    <a:cubicBezTo>
                      <a:pt x="12" y="1"/>
                      <a:pt x="24" y="2"/>
                      <a:pt x="37" y="3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8" name="Freeform 355"/>
              <p:cNvSpPr/>
              <p:nvPr/>
            </p:nvSpPr>
            <p:spPr bwMode="auto">
              <a:xfrm>
                <a:off x="5567996" y="3672923"/>
                <a:ext cx="44322" cy="67959"/>
              </a:xfrm>
              <a:custGeom>
                <a:avLst/>
                <a:gdLst>
                  <a:gd name="T0" fmla="*/ 3 w 64"/>
                  <a:gd name="T1" fmla="*/ 100 h 100"/>
                  <a:gd name="T2" fmla="*/ 8 w 64"/>
                  <a:gd name="T3" fmla="*/ 4 h 100"/>
                  <a:gd name="T4" fmla="*/ 57 w 64"/>
                  <a:gd name="T5" fmla="*/ 36 h 100"/>
                  <a:gd name="T6" fmla="*/ 4 w 64"/>
                  <a:gd name="T7" fmla="*/ 55 h 100"/>
                  <a:gd name="T8" fmla="*/ 46 w 64"/>
                  <a:gd name="T9" fmla="*/ 9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100">
                    <a:moveTo>
                      <a:pt x="3" y="100"/>
                    </a:moveTo>
                    <a:cubicBezTo>
                      <a:pt x="0" y="74"/>
                      <a:pt x="4" y="31"/>
                      <a:pt x="8" y="4"/>
                    </a:cubicBezTo>
                    <a:cubicBezTo>
                      <a:pt x="31" y="0"/>
                      <a:pt x="64" y="6"/>
                      <a:pt x="57" y="36"/>
                    </a:cubicBezTo>
                    <a:cubicBezTo>
                      <a:pt x="51" y="58"/>
                      <a:pt x="23" y="57"/>
                      <a:pt x="4" y="55"/>
                    </a:cubicBezTo>
                    <a:cubicBezTo>
                      <a:pt x="18" y="57"/>
                      <a:pt x="39" y="86"/>
                      <a:pt x="46" y="99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9" name="Freeform 356"/>
              <p:cNvSpPr/>
              <p:nvPr/>
            </p:nvSpPr>
            <p:spPr bwMode="auto">
              <a:xfrm>
                <a:off x="5624137" y="3681787"/>
                <a:ext cx="48261" cy="59095"/>
              </a:xfrm>
              <a:custGeom>
                <a:avLst/>
                <a:gdLst>
                  <a:gd name="T0" fmla="*/ 0 w 71"/>
                  <a:gd name="T1" fmla="*/ 85 h 85"/>
                  <a:gd name="T2" fmla="*/ 9 w 71"/>
                  <a:gd name="T3" fmla="*/ 18 h 85"/>
                  <a:gd name="T4" fmla="*/ 64 w 71"/>
                  <a:gd name="T5" fmla="*/ 78 h 85"/>
                  <a:gd name="T6" fmla="*/ 71 w 71"/>
                  <a:gd name="T7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85">
                    <a:moveTo>
                      <a:pt x="0" y="85"/>
                    </a:moveTo>
                    <a:cubicBezTo>
                      <a:pt x="0" y="63"/>
                      <a:pt x="6" y="40"/>
                      <a:pt x="9" y="18"/>
                    </a:cubicBezTo>
                    <a:cubicBezTo>
                      <a:pt x="29" y="34"/>
                      <a:pt x="50" y="56"/>
                      <a:pt x="64" y="78"/>
                    </a:cubicBezTo>
                    <a:cubicBezTo>
                      <a:pt x="66" y="52"/>
                      <a:pt x="69" y="26"/>
                      <a:pt x="71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40" name="Freeform 357"/>
              <p:cNvSpPr/>
              <p:nvPr/>
            </p:nvSpPr>
            <p:spPr bwMode="auto">
              <a:xfrm>
                <a:off x="5688157" y="3753686"/>
                <a:ext cx="27578" cy="2954"/>
              </a:xfrm>
              <a:custGeom>
                <a:avLst/>
                <a:gdLst>
                  <a:gd name="T0" fmla="*/ 0 w 40"/>
                  <a:gd name="T1" fmla="*/ 0 h 5"/>
                  <a:gd name="T2" fmla="*/ 40 w 40"/>
                  <a:gd name="T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0" h="5">
                    <a:moveTo>
                      <a:pt x="0" y="0"/>
                    </a:moveTo>
                    <a:cubicBezTo>
                      <a:pt x="13" y="0"/>
                      <a:pt x="26" y="2"/>
                      <a:pt x="40" y="5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41" name="Freeform 358"/>
              <p:cNvSpPr/>
              <p:nvPr/>
            </p:nvSpPr>
            <p:spPr bwMode="auto">
              <a:xfrm>
                <a:off x="5702931" y="3685726"/>
                <a:ext cx="5910" cy="68945"/>
              </a:xfrm>
              <a:custGeom>
                <a:avLst/>
                <a:gdLst>
                  <a:gd name="T0" fmla="*/ 9 w 9"/>
                  <a:gd name="T1" fmla="*/ 0 h 101"/>
                  <a:gd name="T2" fmla="*/ 0 w 9"/>
                  <a:gd name="T3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" h="101">
                    <a:moveTo>
                      <a:pt x="9" y="0"/>
                    </a:moveTo>
                    <a:cubicBezTo>
                      <a:pt x="5" y="34"/>
                      <a:pt x="6" y="66"/>
                      <a:pt x="0" y="101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42" name="Freeform 359"/>
              <p:cNvSpPr/>
              <p:nvPr/>
            </p:nvSpPr>
            <p:spPr bwMode="auto">
              <a:xfrm>
                <a:off x="5729523" y="3676862"/>
                <a:ext cx="52201" cy="67959"/>
              </a:xfrm>
              <a:custGeom>
                <a:avLst/>
                <a:gdLst>
                  <a:gd name="T0" fmla="*/ 0 w 75"/>
                  <a:gd name="T1" fmla="*/ 96 h 99"/>
                  <a:gd name="T2" fmla="*/ 16 w 75"/>
                  <a:gd name="T3" fmla="*/ 30 h 99"/>
                  <a:gd name="T4" fmla="*/ 61 w 75"/>
                  <a:gd name="T5" fmla="*/ 99 h 99"/>
                  <a:gd name="T6" fmla="*/ 75 w 75"/>
                  <a:gd name="T7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5" h="99">
                    <a:moveTo>
                      <a:pt x="0" y="96"/>
                    </a:moveTo>
                    <a:cubicBezTo>
                      <a:pt x="2" y="73"/>
                      <a:pt x="7" y="50"/>
                      <a:pt x="16" y="30"/>
                    </a:cubicBezTo>
                    <a:cubicBezTo>
                      <a:pt x="37" y="46"/>
                      <a:pt x="48" y="76"/>
                      <a:pt x="61" y="99"/>
                    </a:cubicBezTo>
                    <a:cubicBezTo>
                      <a:pt x="63" y="70"/>
                      <a:pt x="64" y="26"/>
                      <a:pt x="75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43" name="Freeform 360"/>
              <p:cNvSpPr/>
              <p:nvPr/>
            </p:nvSpPr>
            <p:spPr bwMode="auto">
              <a:xfrm>
                <a:off x="5795514" y="3679817"/>
                <a:ext cx="44322" cy="93567"/>
              </a:xfrm>
              <a:custGeom>
                <a:avLst/>
                <a:gdLst>
                  <a:gd name="T0" fmla="*/ 65 w 65"/>
                  <a:gd name="T1" fmla="*/ 34 h 136"/>
                  <a:gd name="T2" fmla="*/ 4 w 65"/>
                  <a:gd name="T3" fmla="*/ 75 h 136"/>
                  <a:gd name="T4" fmla="*/ 65 w 65"/>
                  <a:gd name="T5" fmla="*/ 81 h 136"/>
                  <a:gd name="T6" fmla="*/ 33 w 65"/>
                  <a:gd name="T7" fmla="*/ 7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136">
                    <a:moveTo>
                      <a:pt x="65" y="34"/>
                    </a:moveTo>
                    <a:cubicBezTo>
                      <a:pt x="57" y="0"/>
                      <a:pt x="0" y="45"/>
                      <a:pt x="4" y="75"/>
                    </a:cubicBezTo>
                    <a:cubicBezTo>
                      <a:pt x="11" y="117"/>
                      <a:pt x="64" y="136"/>
                      <a:pt x="65" y="81"/>
                    </a:cubicBezTo>
                    <a:cubicBezTo>
                      <a:pt x="54" y="80"/>
                      <a:pt x="43" y="79"/>
                      <a:pt x="33" y="78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  <p:grpSp>
          <p:nvGrpSpPr>
            <p:cNvPr id="21" name="组合 314"/>
            <p:cNvGrpSpPr/>
            <p:nvPr/>
          </p:nvGrpSpPr>
          <p:grpSpPr>
            <a:xfrm>
              <a:off x="1314306" y="2023177"/>
              <a:ext cx="489506" cy="440261"/>
              <a:chOff x="5166148" y="1139703"/>
              <a:chExt cx="489506" cy="440261"/>
            </a:xfrm>
          </p:grpSpPr>
          <p:sp>
            <p:nvSpPr>
              <p:cNvPr id="120" name="Freeform 125"/>
              <p:cNvSpPr/>
              <p:nvPr/>
            </p:nvSpPr>
            <p:spPr bwMode="auto">
              <a:xfrm>
                <a:off x="5264640" y="1240165"/>
                <a:ext cx="235397" cy="255095"/>
              </a:xfrm>
              <a:custGeom>
                <a:avLst/>
                <a:gdLst>
                  <a:gd name="T0" fmla="*/ 99 w 343"/>
                  <a:gd name="T1" fmla="*/ 366 h 372"/>
                  <a:gd name="T2" fmla="*/ 20 w 343"/>
                  <a:gd name="T3" fmla="*/ 150 h 372"/>
                  <a:gd name="T4" fmla="*/ 236 w 343"/>
                  <a:gd name="T5" fmla="*/ 34 h 372"/>
                  <a:gd name="T6" fmla="*/ 339 w 343"/>
                  <a:gd name="T7" fmla="*/ 200 h 372"/>
                  <a:gd name="T8" fmla="*/ 246 w 343"/>
                  <a:gd name="T9" fmla="*/ 372 h 372"/>
                  <a:gd name="T10" fmla="*/ 99 w 343"/>
                  <a:gd name="T11" fmla="*/ 36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3" h="372">
                    <a:moveTo>
                      <a:pt x="99" y="366"/>
                    </a:moveTo>
                    <a:cubicBezTo>
                      <a:pt x="33" y="318"/>
                      <a:pt x="0" y="224"/>
                      <a:pt x="20" y="150"/>
                    </a:cubicBezTo>
                    <a:cubicBezTo>
                      <a:pt x="48" y="48"/>
                      <a:pt x="140" y="0"/>
                      <a:pt x="236" y="34"/>
                    </a:cubicBezTo>
                    <a:cubicBezTo>
                      <a:pt x="306" y="59"/>
                      <a:pt x="343" y="133"/>
                      <a:pt x="339" y="200"/>
                    </a:cubicBezTo>
                    <a:cubicBezTo>
                      <a:pt x="335" y="267"/>
                      <a:pt x="291" y="355"/>
                      <a:pt x="246" y="372"/>
                    </a:cubicBezTo>
                    <a:cubicBezTo>
                      <a:pt x="211" y="360"/>
                      <a:pt x="99" y="366"/>
                      <a:pt x="99" y="366"/>
                    </a:cubicBezTo>
                    <a:close/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21" name="Freeform 126"/>
              <p:cNvSpPr/>
              <p:nvPr/>
            </p:nvSpPr>
            <p:spPr bwMode="auto">
              <a:xfrm>
                <a:off x="5328661" y="1339641"/>
                <a:ext cx="110311" cy="149708"/>
              </a:xfrm>
              <a:custGeom>
                <a:avLst/>
                <a:gdLst>
                  <a:gd name="T0" fmla="*/ 38 w 160"/>
                  <a:gd name="T1" fmla="*/ 216 h 218"/>
                  <a:gd name="T2" fmla="*/ 5 w 160"/>
                  <a:gd name="T3" fmla="*/ 84 h 218"/>
                  <a:gd name="T4" fmla="*/ 16 w 160"/>
                  <a:gd name="T5" fmla="*/ 21 h 218"/>
                  <a:gd name="T6" fmla="*/ 31 w 160"/>
                  <a:gd name="T7" fmla="*/ 39 h 218"/>
                  <a:gd name="T8" fmla="*/ 68 w 160"/>
                  <a:gd name="T9" fmla="*/ 12 h 218"/>
                  <a:gd name="T10" fmla="*/ 71 w 160"/>
                  <a:gd name="T11" fmla="*/ 39 h 218"/>
                  <a:gd name="T12" fmla="*/ 109 w 160"/>
                  <a:gd name="T13" fmla="*/ 9 h 218"/>
                  <a:gd name="T14" fmla="*/ 109 w 160"/>
                  <a:gd name="T15" fmla="*/ 37 h 218"/>
                  <a:gd name="T16" fmla="*/ 146 w 160"/>
                  <a:gd name="T17" fmla="*/ 18 h 218"/>
                  <a:gd name="T18" fmla="*/ 143 w 160"/>
                  <a:gd name="T19" fmla="*/ 78 h 218"/>
                  <a:gd name="T20" fmla="*/ 100 w 160"/>
                  <a:gd name="T21" fmla="*/ 218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0" h="218">
                    <a:moveTo>
                      <a:pt x="38" y="216"/>
                    </a:moveTo>
                    <a:cubicBezTo>
                      <a:pt x="18" y="179"/>
                      <a:pt x="8" y="125"/>
                      <a:pt x="5" y="84"/>
                    </a:cubicBezTo>
                    <a:cubicBezTo>
                      <a:pt x="4" y="66"/>
                      <a:pt x="0" y="30"/>
                      <a:pt x="16" y="21"/>
                    </a:cubicBezTo>
                    <a:cubicBezTo>
                      <a:pt x="52" y="0"/>
                      <a:pt x="53" y="59"/>
                      <a:pt x="31" y="39"/>
                    </a:cubicBezTo>
                    <a:cubicBezTo>
                      <a:pt x="7" y="17"/>
                      <a:pt x="53" y="7"/>
                      <a:pt x="68" y="12"/>
                    </a:cubicBezTo>
                    <a:cubicBezTo>
                      <a:pt x="103" y="23"/>
                      <a:pt x="86" y="57"/>
                      <a:pt x="71" y="39"/>
                    </a:cubicBezTo>
                    <a:cubicBezTo>
                      <a:pt x="53" y="16"/>
                      <a:pt x="92" y="3"/>
                      <a:pt x="109" y="9"/>
                    </a:cubicBezTo>
                    <a:cubicBezTo>
                      <a:pt x="140" y="20"/>
                      <a:pt x="124" y="54"/>
                      <a:pt x="109" y="37"/>
                    </a:cubicBezTo>
                    <a:cubicBezTo>
                      <a:pt x="91" y="16"/>
                      <a:pt x="130" y="0"/>
                      <a:pt x="146" y="18"/>
                    </a:cubicBezTo>
                    <a:cubicBezTo>
                      <a:pt x="160" y="34"/>
                      <a:pt x="149" y="60"/>
                      <a:pt x="143" y="78"/>
                    </a:cubicBezTo>
                    <a:cubicBezTo>
                      <a:pt x="129" y="124"/>
                      <a:pt x="113" y="171"/>
                      <a:pt x="100" y="218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22" name="Freeform 127"/>
              <p:cNvSpPr/>
              <p:nvPr/>
            </p:nvSpPr>
            <p:spPr bwMode="auto">
              <a:xfrm>
                <a:off x="5327675" y="1491320"/>
                <a:ext cx="130995" cy="25608"/>
              </a:xfrm>
              <a:custGeom>
                <a:avLst/>
                <a:gdLst>
                  <a:gd name="T0" fmla="*/ 6 w 191"/>
                  <a:gd name="T1" fmla="*/ 0 h 37"/>
                  <a:gd name="T2" fmla="*/ 27 w 191"/>
                  <a:gd name="T3" fmla="*/ 34 h 37"/>
                  <a:gd name="T4" fmla="*/ 82 w 191"/>
                  <a:gd name="T5" fmla="*/ 36 h 37"/>
                  <a:gd name="T6" fmla="*/ 151 w 191"/>
                  <a:gd name="T7" fmla="*/ 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1" h="37">
                    <a:moveTo>
                      <a:pt x="6" y="0"/>
                    </a:moveTo>
                    <a:cubicBezTo>
                      <a:pt x="0" y="24"/>
                      <a:pt x="1" y="29"/>
                      <a:pt x="27" y="34"/>
                    </a:cubicBezTo>
                    <a:cubicBezTo>
                      <a:pt x="44" y="37"/>
                      <a:pt x="63" y="37"/>
                      <a:pt x="82" y="36"/>
                    </a:cubicBezTo>
                    <a:cubicBezTo>
                      <a:pt x="93" y="35"/>
                      <a:pt x="191" y="34"/>
                      <a:pt x="151" y="6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23" name="Freeform 128"/>
              <p:cNvSpPr/>
              <p:nvPr/>
            </p:nvSpPr>
            <p:spPr bwMode="auto">
              <a:xfrm>
                <a:off x="5327675" y="1509048"/>
                <a:ext cx="132965" cy="30533"/>
              </a:xfrm>
              <a:custGeom>
                <a:avLst/>
                <a:gdLst>
                  <a:gd name="T0" fmla="*/ 9 w 193"/>
                  <a:gd name="T1" fmla="*/ 3 h 44"/>
                  <a:gd name="T2" fmla="*/ 0 w 193"/>
                  <a:gd name="T3" fmla="*/ 22 h 44"/>
                  <a:gd name="T4" fmla="*/ 95 w 193"/>
                  <a:gd name="T5" fmla="*/ 35 h 44"/>
                  <a:gd name="T6" fmla="*/ 154 w 193"/>
                  <a:gd name="T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44">
                    <a:moveTo>
                      <a:pt x="9" y="3"/>
                    </a:moveTo>
                    <a:cubicBezTo>
                      <a:pt x="8" y="9"/>
                      <a:pt x="3" y="16"/>
                      <a:pt x="0" y="22"/>
                    </a:cubicBezTo>
                    <a:cubicBezTo>
                      <a:pt x="22" y="44"/>
                      <a:pt x="66" y="37"/>
                      <a:pt x="95" y="35"/>
                    </a:cubicBezTo>
                    <a:cubicBezTo>
                      <a:pt x="103" y="34"/>
                      <a:pt x="193" y="22"/>
                      <a:pt x="154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24" name="Freeform 129"/>
              <p:cNvSpPr/>
              <p:nvPr/>
            </p:nvSpPr>
            <p:spPr bwMode="auto">
              <a:xfrm>
                <a:off x="5303053" y="1523822"/>
                <a:ext cx="166452" cy="40382"/>
              </a:xfrm>
              <a:custGeom>
                <a:avLst/>
                <a:gdLst>
                  <a:gd name="T0" fmla="*/ 53 w 243"/>
                  <a:gd name="T1" fmla="*/ 15 h 58"/>
                  <a:gd name="T2" fmla="*/ 190 w 243"/>
                  <a:gd name="T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43" h="58">
                    <a:moveTo>
                      <a:pt x="53" y="15"/>
                    </a:moveTo>
                    <a:cubicBezTo>
                      <a:pt x="0" y="58"/>
                      <a:pt x="243" y="47"/>
                      <a:pt x="190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25" name="Freeform 130"/>
              <p:cNvSpPr/>
              <p:nvPr/>
            </p:nvSpPr>
            <p:spPr bwMode="auto">
              <a:xfrm>
                <a:off x="5320781" y="1545491"/>
                <a:ext cx="128040" cy="34473"/>
              </a:xfrm>
              <a:custGeom>
                <a:avLst/>
                <a:gdLst>
                  <a:gd name="T0" fmla="*/ 35 w 185"/>
                  <a:gd name="T1" fmla="*/ 6 h 50"/>
                  <a:gd name="T2" fmla="*/ 154 w 185"/>
                  <a:gd name="T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85" h="50">
                    <a:moveTo>
                      <a:pt x="35" y="6"/>
                    </a:moveTo>
                    <a:cubicBezTo>
                      <a:pt x="0" y="50"/>
                      <a:pt x="185" y="27"/>
                      <a:pt x="154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26" name="Freeform 132"/>
              <p:cNvSpPr/>
              <p:nvPr/>
            </p:nvSpPr>
            <p:spPr bwMode="auto">
              <a:xfrm>
                <a:off x="5166148" y="1215541"/>
                <a:ext cx="81749" cy="117206"/>
              </a:xfrm>
              <a:custGeom>
                <a:avLst/>
                <a:gdLst>
                  <a:gd name="T0" fmla="*/ 67 w 120"/>
                  <a:gd name="T1" fmla="*/ 171 h 171"/>
                  <a:gd name="T2" fmla="*/ 120 w 120"/>
                  <a:gd name="T3" fmla="*/ 70 h 171"/>
                  <a:gd name="T4" fmla="*/ 63 w 120"/>
                  <a:gd name="T5" fmla="*/ 0 h 171"/>
                  <a:gd name="T6" fmla="*/ 0 w 120"/>
                  <a:gd name="T7" fmla="*/ 71 h 171"/>
                  <a:gd name="T8" fmla="*/ 67 w 120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71">
                    <a:moveTo>
                      <a:pt x="67" y="171"/>
                    </a:moveTo>
                    <a:cubicBezTo>
                      <a:pt x="54" y="130"/>
                      <a:pt x="87" y="93"/>
                      <a:pt x="120" y="70"/>
                    </a:cubicBezTo>
                    <a:cubicBezTo>
                      <a:pt x="80" y="74"/>
                      <a:pt x="67" y="31"/>
                      <a:pt x="63" y="0"/>
                    </a:cubicBezTo>
                    <a:cubicBezTo>
                      <a:pt x="67" y="34"/>
                      <a:pt x="34" y="70"/>
                      <a:pt x="0" y="71"/>
                    </a:cubicBezTo>
                    <a:cubicBezTo>
                      <a:pt x="50" y="100"/>
                      <a:pt x="67" y="171"/>
                      <a:pt x="67" y="171"/>
                    </a:cubicBezTo>
                    <a:close/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27" name="Freeform 133"/>
              <p:cNvSpPr/>
              <p:nvPr/>
            </p:nvSpPr>
            <p:spPr bwMode="auto">
              <a:xfrm>
                <a:off x="5572921" y="1139703"/>
                <a:ext cx="82733" cy="118191"/>
              </a:xfrm>
              <a:custGeom>
                <a:avLst/>
                <a:gdLst>
                  <a:gd name="T0" fmla="*/ 67 w 120"/>
                  <a:gd name="T1" fmla="*/ 171 h 171"/>
                  <a:gd name="T2" fmla="*/ 120 w 120"/>
                  <a:gd name="T3" fmla="*/ 70 h 171"/>
                  <a:gd name="T4" fmla="*/ 63 w 120"/>
                  <a:gd name="T5" fmla="*/ 0 h 171"/>
                  <a:gd name="T6" fmla="*/ 0 w 120"/>
                  <a:gd name="T7" fmla="*/ 71 h 171"/>
                  <a:gd name="T8" fmla="*/ 67 w 120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71">
                    <a:moveTo>
                      <a:pt x="67" y="171"/>
                    </a:moveTo>
                    <a:cubicBezTo>
                      <a:pt x="53" y="130"/>
                      <a:pt x="86" y="92"/>
                      <a:pt x="120" y="70"/>
                    </a:cubicBezTo>
                    <a:cubicBezTo>
                      <a:pt x="80" y="74"/>
                      <a:pt x="67" y="31"/>
                      <a:pt x="63" y="0"/>
                    </a:cubicBezTo>
                    <a:cubicBezTo>
                      <a:pt x="67" y="34"/>
                      <a:pt x="34" y="69"/>
                      <a:pt x="0" y="71"/>
                    </a:cubicBezTo>
                    <a:cubicBezTo>
                      <a:pt x="50" y="100"/>
                      <a:pt x="67" y="171"/>
                      <a:pt x="67" y="171"/>
                    </a:cubicBezTo>
                    <a:close/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28" name="Freeform 134"/>
              <p:cNvSpPr/>
              <p:nvPr/>
            </p:nvSpPr>
            <p:spPr bwMode="auto">
              <a:xfrm>
                <a:off x="5530569" y="1274637"/>
                <a:ext cx="60081" cy="86673"/>
              </a:xfrm>
              <a:custGeom>
                <a:avLst/>
                <a:gdLst>
                  <a:gd name="T0" fmla="*/ 47 w 87"/>
                  <a:gd name="T1" fmla="*/ 125 h 125"/>
                  <a:gd name="T2" fmla="*/ 87 w 87"/>
                  <a:gd name="T3" fmla="*/ 52 h 125"/>
                  <a:gd name="T4" fmla="*/ 47 w 87"/>
                  <a:gd name="T5" fmla="*/ 0 h 125"/>
                  <a:gd name="T6" fmla="*/ 0 w 87"/>
                  <a:gd name="T7" fmla="*/ 51 h 125"/>
                  <a:gd name="T8" fmla="*/ 47 w 87"/>
                  <a:gd name="T9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125">
                    <a:moveTo>
                      <a:pt x="47" y="125"/>
                    </a:moveTo>
                    <a:cubicBezTo>
                      <a:pt x="38" y="95"/>
                      <a:pt x="63" y="68"/>
                      <a:pt x="87" y="52"/>
                    </a:cubicBezTo>
                    <a:cubicBezTo>
                      <a:pt x="58" y="54"/>
                      <a:pt x="49" y="23"/>
                      <a:pt x="47" y="0"/>
                    </a:cubicBezTo>
                    <a:cubicBezTo>
                      <a:pt x="49" y="25"/>
                      <a:pt x="25" y="50"/>
                      <a:pt x="0" y="51"/>
                    </a:cubicBezTo>
                    <a:cubicBezTo>
                      <a:pt x="36" y="72"/>
                      <a:pt x="47" y="125"/>
                      <a:pt x="47" y="125"/>
                    </a:cubicBezTo>
                    <a:close/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  <p:grpSp>
          <p:nvGrpSpPr>
            <p:cNvPr id="22" name="组合 315"/>
            <p:cNvGrpSpPr/>
            <p:nvPr/>
          </p:nvGrpSpPr>
          <p:grpSpPr>
            <a:xfrm>
              <a:off x="1318188" y="3985753"/>
              <a:ext cx="451094" cy="260019"/>
              <a:chOff x="7091671" y="3419797"/>
              <a:chExt cx="451094" cy="260019"/>
            </a:xfrm>
          </p:grpSpPr>
          <p:sp>
            <p:nvSpPr>
              <p:cNvPr id="108" name="Freeform 387"/>
              <p:cNvSpPr/>
              <p:nvPr/>
            </p:nvSpPr>
            <p:spPr bwMode="auto">
              <a:xfrm>
                <a:off x="7091671" y="3520259"/>
                <a:ext cx="140844" cy="159557"/>
              </a:xfrm>
              <a:custGeom>
                <a:avLst/>
                <a:gdLst>
                  <a:gd name="T0" fmla="*/ 107 w 206"/>
                  <a:gd name="T1" fmla="*/ 40 h 233"/>
                  <a:gd name="T2" fmla="*/ 31 w 206"/>
                  <a:gd name="T3" fmla="*/ 28 h 233"/>
                  <a:gd name="T4" fmla="*/ 84 w 206"/>
                  <a:gd name="T5" fmla="*/ 112 h 233"/>
                  <a:gd name="T6" fmla="*/ 187 w 206"/>
                  <a:gd name="T7" fmla="*/ 174 h 233"/>
                  <a:gd name="T8" fmla="*/ 60 w 206"/>
                  <a:gd name="T9" fmla="*/ 156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33">
                    <a:moveTo>
                      <a:pt x="107" y="40"/>
                    </a:moveTo>
                    <a:cubicBezTo>
                      <a:pt x="106" y="0"/>
                      <a:pt x="50" y="1"/>
                      <a:pt x="31" y="28"/>
                    </a:cubicBezTo>
                    <a:cubicBezTo>
                      <a:pt x="0" y="68"/>
                      <a:pt x="42" y="107"/>
                      <a:pt x="84" y="112"/>
                    </a:cubicBezTo>
                    <a:cubicBezTo>
                      <a:pt x="114" y="116"/>
                      <a:pt x="206" y="115"/>
                      <a:pt x="187" y="174"/>
                    </a:cubicBezTo>
                    <a:cubicBezTo>
                      <a:pt x="169" y="233"/>
                      <a:pt x="74" y="199"/>
                      <a:pt x="60" y="156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9" name="Freeform 388"/>
              <p:cNvSpPr/>
              <p:nvPr/>
            </p:nvSpPr>
            <p:spPr bwMode="auto">
              <a:xfrm>
                <a:off x="7211831" y="3550792"/>
                <a:ext cx="41367" cy="16743"/>
              </a:xfrm>
              <a:custGeom>
                <a:avLst/>
                <a:gdLst>
                  <a:gd name="T0" fmla="*/ 0 w 61"/>
                  <a:gd name="T1" fmla="*/ 23 h 24"/>
                  <a:gd name="T2" fmla="*/ 61 w 61"/>
                  <a:gd name="T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61" h="24">
                    <a:moveTo>
                      <a:pt x="0" y="23"/>
                    </a:moveTo>
                    <a:cubicBezTo>
                      <a:pt x="9" y="24"/>
                      <a:pt x="53" y="2"/>
                      <a:pt x="61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0" name="Freeform 389"/>
              <p:cNvSpPr/>
              <p:nvPr/>
            </p:nvSpPr>
            <p:spPr bwMode="auto">
              <a:xfrm>
                <a:off x="7225620" y="3534048"/>
                <a:ext cx="38412" cy="65989"/>
              </a:xfrm>
              <a:custGeom>
                <a:avLst/>
                <a:gdLst>
                  <a:gd name="T0" fmla="*/ 0 w 56"/>
                  <a:gd name="T1" fmla="*/ 0 h 96"/>
                  <a:gd name="T2" fmla="*/ 29 w 56"/>
                  <a:gd name="T3" fmla="*/ 96 h 96"/>
                  <a:gd name="T4" fmla="*/ 56 w 56"/>
                  <a:gd name="T5" fmla="*/ 8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96">
                    <a:moveTo>
                      <a:pt x="0" y="0"/>
                    </a:moveTo>
                    <a:cubicBezTo>
                      <a:pt x="4" y="33"/>
                      <a:pt x="20" y="64"/>
                      <a:pt x="29" y="96"/>
                    </a:cubicBezTo>
                    <a:cubicBezTo>
                      <a:pt x="37" y="93"/>
                      <a:pt x="49" y="88"/>
                      <a:pt x="56" y="82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1" name="Freeform 390"/>
              <p:cNvSpPr/>
              <p:nvPr/>
            </p:nvSpPr>
            <p:spPr bwMode="auto">
              <a:xfrm>
                <a:off x="7271911" y="3522229"/>
                <a:ext cx="31518" cy="66975"/>
              </a:xfrm>
              <a:custGeom>
                <a:avLst/>
                <a:gdLst>
                  <a:gd name="T0" fmla="*/ 0 w 45"/>
                  <a:gd name="T1" fmla="*/ 0 h 98"/>
                  <a:gd name="T2" fmla="*/ 45 w 45"/>
                  <a:gd name="T3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5" h="98">
                    <a:moveTo>
                      <a:pt x="0" y="0"/>
                    </a:moveTo>
                    <a:cubicBezTo>
                      <a:pt x="17" y="40"/>
                      <a:pt x="22" y="62"/>
                      <a:pt x="45" y="98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2" name="Freeform 391"/>
              <p:cNvSpPr/>
              <p:nvPr/>
            </p:nvSpPr>
            <p:spPr bwMode="auto">
              <a:xfrm>
                <a:off x="7278806" y="3517305"/>
                <a:ext cx="31518" cy="43337"/>
              </a:xfrm>
              <a:custGeom>
                <a:avLst/>
                <a:gdLst>
                  <a:gd name="T0" fmla="*/ 13 w 47"/>
                  <a:gd name="T1" fmla="*/ 63 h 63"/>
                  <a:gd name="T2" fmla="*/ 47 w 47"/>
                  <a:gd name="T3" fmla="*/ 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7" h="63">
                    <a:moveTo>
                      <a:pt x="13" y="63"/>
                    </a:moveTo>
                    <a:cubicBezTo>
                      <a:pt x="0" y="36"/>
                      <a:pt x="11" y="0"/>
                      <a:pt x="47" y="5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3" name="Freeform 392"/>
              <p:cNvSpPr/>
              <p:nvPr/>
            </p:nvSpPr>
            <p:spPr bwMode="auto">
              <a:xfrm>
                <a:off x="7313278" y="3517305"/>
                <a:ext cx="66975" cy="55156"/>
              </a:xfrm>
              <a:custGeom>
                <a:avLst/>
                <a:gdLst>
                  <a:gd name="T0" fmla="*/ 59 w 97"/>
                  <a:gd name="T1" fmla="*/ 12 h 80"/>
                  <a:gd name="T2" fmla="*/ 33 w 97"/>
                  <a:gd name="T3" fmla="*/ 68 h 80"/>
                  <a:gd name="T4" fmla="*/ 59 w 97"/>
                  <a:gd name="T5" fmla="*/ 12 h 80"/>
                  <a:gd name="T6" fmla="*/ 97 w 97"/>
                  <a:gd name="T7" fmla="*/ 39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7" h="80">
                    <a:moveTo>
                      <a:pt x="59" y="12"/>
                    </a:moveTo>
                    <a:cubicBezTo>
                      <a:pt x="27" y="0"/>
                      <a:pt x="0" y="55"/>
                      <a:pt x="33" y="68"/>
                    </a:cubicBezTo>
                    <a:cubicBezTo>
                      <a:pt x="68" y="80"/>
                      <a:pt x="75" y="30"/>
                      <a:pt x="59" y="12"/>
                    </a:cubicBezTo>
                    <a:cubicBezTo>
                      <a:pt x="71" y="21"/>
                      <a:pt x="83" y="31"/>
                      <a:pt x="97" y="39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4" name="Freeform 393"/>
              <p:cNvSpPr/>
              <p:nvPr/>
            </p:nvSpPr>
            <p:spPr bwMode="auto">
              <a:xfrm>
                <a:off x="7374343" y="3483818"/>
                <a:ext cx="39397" cy="15759"/>
              </a:xfrm>
              <a:custGeom>
                <a:avLst/>
                <a:gdLst>
                  <a:gd name="T0" fmla="*/ 0 w 58"/>
                  <a:gd name="T1" fmla="*/ 23 h 23"/>
                  <a:gd name="T2" fmla="*/ 58 w 58"/>
                  <a:gd name="T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58" h="23">
                    <a:moveTo>
                      <a:pt x="0" y="23"/>
                    </a:moveTo>
                    <a:cubicBezTo>
                      <a:pt x="19" y="22"/>
                      <a:pt x="41" y="7"/>
                      <a:pt x="58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5" name="Freeform 394"/>
              <p:cNvSpPr/>
              <p:nvPr/>
            </p:nvSpPr>
            <p:spPr bwMode="auto">
              <a:xfrm>
                <a:off x="7385178" y="3477908"/>
                <a:ext cx="37427" cy="60080"/>
              </a:xfrm>
              <a:custGeom>
                <a:avLst/>
                <a:gdLst>
                  <a:gd name="T0" fmla="*/ 0 w 55"/>
                  <a:gd name="T1" fmla="*/ 0 h 87"/>
                  <a:gd name="T2" fmla="*/ 34 w 55"/>
                  <a:gd name="T3" fmla="*/ 87 h 87"/>
                  <a:gd name="T4" fmla="*/ 55 w 55"/>
                  <a:gd name="T5" fmla="*/ 73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5" h="87">
                    <a:moveTo>
                      <a:pt x="0" y="0"/>
                    </a:moveTo>
                    <a:cubicBezTo>
                      <a:pt x="8" y="28"/>
                      <a:pt x="21" y="62"/>
                      <a:pt x="34" y="87"/>
                    </a:cubicBezTo>
                    <a:cubicBezTo>
                      <a:pt x="41" y="84"/>
                      <a:pt x="50" y="78"/>
                      <a:pt x="55" y="73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6" name="Freeform 395"/>
              <p:cNvSpPr/>
              <p:nvPr/>
            </p:nvSpPr>
            <p:spPr bwMode="auto">
              <a:xfrm>
                <a:off x="7421619" y="3473968"/>
                <a:ext cx="53186" cy="44321"/>
              </a:xfrm>
              <a:custGeom>
                <a:avLst/>
                <a:gdLst>
                  <a:gd name="T0" fmla="*/ 24 w 77"/>
                  <a:gd name="T1" fmla="*/ 33 h 65"/>
                  <a:gd name="T2" fmla="*/ 57 w 77"/>
                  <a:gd name="T3" fmla="*/ 12 h 65"/>
                  <a:gd name="T4" fmla="*/ 24 w 77"/>
                  <a:gd name="T5" fmla="*/ 18 h 65"/>
                  <a:gd name="T6" fmla="*/ 72 w 77"/>
                  <a:gd name="T7" fmla="*/ 39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7" h="65">
                    <a:moveTo>
                      <a:pt x="24" y="33"/>
                    </a:moveTo>
                    <a:cubicBezTo>
                      <a:pt x="31" y="36"/>
                      <a:pt x="61" y="25"/>
                      <a:pt x="57" y="12"/>
                    </a:cubicBezTo>
                    <a:cubicBezTo>
                      <a:pt x="53" y="0"/>
                      <a:pt x="29" y="11"/>
                      <a:pt x="24" y="18"/>
                    </a:cubicBezTo>
                    <a:cubicBezTo>
                      <a:pt x="0" y="58"/>
                      <a:pt x="77" y="65"/>
                      <a:pt x="72" y="39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7" name="Freeform 396"/>
              <p:cNvSpPr/>
              <p:nvPr/>
            </p:nvSpPr>
            <p:spPr bwMode="auto">
              <a:xfrm>
                <a:off x="7464956" y="3440481"/>
                <a:ext cx="63035" cy="79778"/>
              </a:xfrm>
              <a:custGeom>
                <a:avLst/>
                <a:gdLst>
                  <a:gd name="T0" fmla="*/ 56 w 91"/>
                  <a:gd name="T1" fmla="*/ 19 h 115"/>
                  <a:gd name="T2" fmla="*/ 21 w 91"/>
                  <a:gd name="T3" fmla="*/ 54 h 115"/>
                  <a:gd name="T4" fmla="*/ 56 w 91"/>
                  <a:gd name="T5" fmla="*/ 19 h 115"/>
                  <a:gd name="T6" fmla="*/ 89 w 91"/>
                  <a:gd name="T7" fmla="*/ 82 h 115"/>
                  <a:gd name="T8" fmla="*/ 38 w 91"/>
                  <a:gd name="T9" fmla="*/ 87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115">
                    <a:moveTo>
                      <a:pt x="56" y="19"/>
                    </a:moveTo>
                    <a:cubicBezTo>
                      <a:pt x="36" y="0"/>
                      <a:pt x="0" y="34"/>
                      <a:pt x="21" y="54"/>
                    </a:cubicBezTo>
                    <a:cubicBezTo>
                      <a:pt x="44" y="74"/>
                      <a:pt x="76" y="40"/>
                      <a:pt x="56" y="19"/>
                    </a:cubicBezTo>
                    <a:cubicBezTo>
                      <a:pt x="58" y="40"/>
                      <a:pt x="88" y="59"/>
                      <a:pt x="89" y="82"/>
                    </a:cubicBezTo>
                    <a:cubicBezTo>
                      <a:pt x="91" y="105"/>
                      <a:pt x="41" y="115"/>
                      <a:pt x="38" y="87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8" name="Freeform 397"/>
              <p:cNvSpPr/>
              <p:nvPr/>
            </p:nvSpPr>
            <p:spPr bwMode="auto">
              <a:xfrm>
                <a:off x="7514202" y="3434572"/>
                <a:ext cx="25608" cy="14774"/>
              </a:xfrm>
              <a:custGeom>
                <a:avLst/>
                <a:gdLst>
                  <a:gd name="T0" fmla="*/ 0 w 37"/>
                  <a:gd name="T1" fmla="*/ 0 h 21"/>
                  <a:gd name="T2" fmla="*/ 37 w 37"/>
                  <a:gd name="T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7" h="21">
                    <a:moveTo>
                      <a:pt x="0" y="0"/>
                    </a:moveTo>
                    <a:cubicBezTo>
                      <a:pt x="6" y="6"/>
                      <a:pt x="25" y="15"/>
                      <a:pt x="37" y="21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9" name="Freeform 398"/>
              <p:cNvSpPr/>
              <p:nvPr/>
            </p:nvSpPr>
            <p:spPr bwMode="auto">
              <a:xfrm>
                <a:off x="7540795" y="3419797"/>
                <a:ext cx="1970" cy="58110"/>
              </a:xfrm>
              <a:custGeom>
                <a:avLst/>
                <a:gdLst>
                  <a:gd name="T0" fmla="*/ 0 w 3"/>
                  <a:gd name="T1" fmla="*/ 0 h 84"/>
                  <a:gd name="T2" fmla="*/ 3 w 3"/>
                  <a:gd name="T3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" h="84">
                    <a:moveTo>
                      <a:pt x="0" y="0"/>
                    </a:moveTo>
                    <a:cubicBezTo>
                      <a:pt x="3" y="23"/>
                      <a:pt x="1" y="61"/>
                      <a:pt x="3" y="84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  <p:grpSp>
          <p:nvGrpSpPr>
            <p:cNvPr id="23" name="组合 316"/>
            <p:cNvGrpSpPr/>
            <p:nvPr/>
          </p:nvGrpSpPr>
          <p:grpSpPr>
            <a:xfrm>
              <a:off x="507068" y="653699"/>
              <a:ext cx="3142093" cy="3521451"/>
              <a:chOff x="572151" y="1001926"/>
              <a:chExt cx="2650341" cy="2970328"/>
            </a:xfrm>
            <a:solidFill>
              <a:schemeClr val="bg1"/>
            </a:solidFill>
          </p:grpSpPr>
          <p:sp>
            <p:nvSpPr>
              <p:cNvPr id="53" name="Freeform 6"/>
              <p:cNvSpPr>
                <a:spLocks noEditPoints="1"/>
              </p:cNvSpPr>
              <p:nvPr/>
            </p:nvSpPr>
            <p:spPr bwMode="auto">
              <a:xfrm>
                <a:off x="2696994" y="3081249"/>
                <a:ext cx="455678" cy="543371"/>
              </a:xfrm>
              <a:custGeom>
                <a:avLst/>
                <a:gdLst>
                  <a:gd name="T0" fmla="*/ 154 w 235"/>
                  <a:gd name="T1" fmla="*/ 21 h 280"/>
                  <a:gd name="T2" fmla="*/ 185 w 235"/>
                  <a:gd name="T3" fmla="*/ 89 h 280"/>
                  <a:gd name="T4" fmla="*/ 180 w 235"/>
                  <a:gd name="T5" fmla="*/ 108 h 280"/>
                  <a:gd name="T6" fmla="*/ 180 w 235"/>
                  <a:gd name="T7" fmla="*/ 92 h 280"/>
                  <a:gd name="T8" fmla="*/ 124 w 235"/>
                  <a:gd name="T9" fmla="*/ 103 h 280"/>
                  <a:gd name="T10" fmla="*/ 171 w 235"/>
                  <a:gd name="T11" fmla="*/ 98 h 280"/>
                  <a:gd name="T12" fmla="*/ 123 w 235"/>
                  <a:gd name="T13" fmla="*/ 120 h 280"/>
                  <a:gd name="T14" fmla="*/ 171 w 235"/>
                  <a:gd name="T15" fmla="*/ 123 h 280"/>
                  <a:gd name="T16" fmla="*/ 103 w 235"/>
                  <a:gd name="T17" fmla="*/ 155 h 280"/>
                  <a:gd name="T18" fmla="*/ 139 w 235"/>
                  <a:gd name="T19" fmla="*/ 157 h 280"/>
                  <a:gd name="T20" fmla="*/ 128 w 235"/>
                  <a:gd name="T21" fmla="*/ 169 h 280"/>
                  <a:gd name="T22" fmla="*/ 156 w 235"/>
                  <a:gd name="T23" fmla="*/ 144 h 280"/>
                  <a:gd name="T24" fmla="*/ 140 w 235"/>
                  <a:gd name="T25" fmla="*/ 141 h 280"/>
                  <a:gd name="T26" fmla="*/ 165 w 235"/>
                  <a:gd name="T27" fmla="*/ 122 h 280"/>
                  <a:gd name="T28" fmla="*/ 161 w 235"/>
                  <a:gd name="T29" fmla="*/ 117 h 280"/>
                  <a:gd name="T30" fmla="*/ 113 w 235"/>
                  <a:gd name="T31" fmla="*/ 121 h 280"/>
                  <a:gd name="T32" fmla="*/ 119 w 235"/>
                  <a:gd name="T33" fmla="*/ 109 h 280"/>
                  <a:gd name="T34" fmla="*/ 175 w 235"/>
                  <a:gd name="T35" fmla="*/ 82 h 280"/>
                  <a:gd name="T36" fmla="*/ 209 w 235"/>
                  <a:gd name="T37" fmla="*/ 94 h 280"/>
                  <a:gd name="T38" fmla="*/ 214 w 235"/>
                  <a:gd name="T39" fmla="*/ 113 h 280"/>
                  <a:gd name="T40" fmla="*/ 204 w 235"/>
                  <a:gd name="T41" fmla="*/ 89 h 280"/>
                  <a:gd name="T42" fmla="*/ 153 w 235"/>
                  <a:gd name="T43" fmla="*/ 83 h 280"/>
                  <a:gd name="T44" fmla="*/ 87 w 235"/>
                  <a:gd name="T45" fmla="*/ 65 h 280"/>
                  <a:gd name="T46" fmla="*/ 95 w 235"/>
                  <a:gd name="T47" fmla="*/ 61 h 280"/>
                  <a:gd name="T48" fmla="*/ 164 w 235"/>
                  <a:gd name="T49" fmla="*/ 41 h 280"/>
                  <a:gd name="T50" fmla="*/ 172 w 235"/>
                  <a:gd name="T51" fmla="*/ 50 h 280"/>
                  <a:gd name="T52" fmla="*/ 169 w 235"/>
                  <a:gd name="T53" fmla="*/ 59 h 280"/>
                  <a:gd name="T54" fmla="*/ 168 w 235"/>
                  <a:gd name="T55" fmla="*/ 73 h 280"/>
                  <a:gd name="T56" fmla="*/ 155 w 235"/>
                  <a:gd name="T57" fmla="*/ 70 h 280"/>
                  <a:gd name="T58" fmla="*/ 147 w 235"/>
                  <a:gd name="T59" fmla="*/ 63 h 280"/>
                  <a:gd name="T60" fmla="*/ 128 w 235"/>
                  <a:gd name="T61" fmla="*/ 60 h 280"/>
                  <a:gd name="T62" fmla="*/ 95 w 235"/>
                  <a:gd name="T63" fmla="*/ 88 h 280"/>
                  <a:gd name="T64" fmla="*/ 107 w 235"/>
                  <a:gd name="T65" fmla="*/ 94 h 280"/>
                  <a:gd name="T66" fmla="*/ 182 w 235"/>
                  <a:gd name="T67" fmla="*/ 61 h 280"/>
                  <a:gd name="T68" fmla="*/ 168 w 235"/>
                  <a:gd name="T69" fmla="*/ 44 h 280"/>
                  <a:gd name="T70" fmla="*/ 166 w 235"/>
                  <a:gd name="T71" fmla="*/ 31 h 280"/>
                  <a:gd name="T72" fmla="*/ 144 w 235"/>
                  <a:gd name="T73" fmla="*/ 35 h 280"/>
                  <a:gd name="T74" fmla="*/ 138 w 235"/>
                  <a:gd name="T75" fmla="*/ 34 h 280"/>
                  <a:gd name="T76" fmla="*/ 125 w 235"/>
                  <a:gd name="T77" fmla="*/ 38 h 280"/>
                  <a:gd name="T78" fmla="*/ 148 w 235"/>
                  <a:gd name="T79" fmla="*/ 37 h 280"/>
                  <a:gd name="T80" fmla="*/ 14 w 235"/>
                  <a:gd name="T81" fmla="*/ 127 h 280"/>
                  <a:gd name="T82" fmla="*/ 15 w 235"/>
                  <a:gd name="T83" fmla="*/ 129 h 280"/>
                  <a:gd name="T84" fmla="*/ 25 w 235"/>
                  <a:gd name="T85" fmla="*/ 63 h 280"/>
                  <a:gd name="T86" fmla="*/ 20 w 235"/>
                  <a:gd name="T87" fmla="*/ 87 h 280"/>
                  <a:gd name="T88" fmla="*/ 31 w 235"/>
                  <a:gd name="T89" fmla="*/ 104 h 280"/>
                  <a:gd name="T90" fmla="*/ 29 w 235"/>
                  <a:gd name="T91" fmla="*/ 113 h 280"/>
                  <a:gd name="T92" fmla="*/ 13 w 235"/>
                  <a:gd name="T93" fmla="*/ 102 h 280"/>
                  <a:gd name="T94" fmla="*/ 18 w 235"/>
                  <a:gd name="T95" fmla="*/ 76 h 280"/>
                  <a:gd name="T96" fmla="*/ 23 w 235"/>
                  <a:gd name="T97" fmla="*/ 122 h 280"/>
                  <a:gd name="T98" fmla="*/ 167 w 235"/>
                  <a:gd name="T99" fmla="*/ 52 h 280"/>
                  <a:gd name="T100" fmla="*/ 174 w 235"/>
                  <a:gd name="T101" fmla="*/ 100 h 280"/>
                  <a:gd name="T102" fmla="*/ 120 w 235"/>
                  <a:gd name="T103" fmla="*/ 230 h 280"/>
                  <a:gd name="T104" fmla="*/ 119 w 235"/>
                  <a:gd name="T105" fmla="*/ 256 h 280"/>
                  <a:gd name="T106" fmla="*/ 176 w 235"/>
                  <a:gd name="T107" fmla="*/ 263 h 280"/>
                  <a:gd name="T108" fmla="*/ 168 w 235"/>
                  <a:gd name="T109" fmla="*/ 258 h 280"/>
                  <a:gd name="T110" fmla="*/ 132 w 235"/>
                  <a:gd name="T111" fmla="*/ 261 h 280"/>
                  <a:gd name="T112" fmla="*/ 111 w 235"/>
                  <a:gd name="T113" fmla="*/ 234 h 280"/>
                  <a:gd name="T114" fmla="*/ 102 w 235"/>
                  <a:gd name="T115" fmla="*/ 239 h 280"/>
                  <a:gd name="T116" fmla="*/ 103 w 235"/>
                  <a:gd name="T117" fmla="*/ 248 h 280"/>
                  <a:gd name="T118" fmla="*/ 77 w 235"/>
                  <a:gd name="T119" fmla="*/ 275 h 280"/>
                  <a:gd name="T120" fmla="*/ 176 w 235"/>
                  <a:gd name="T121" fmla="*/ 263 h 280"/>
                  <a:gd name="T122" fmla="*/ 111 w 235"/>
                  <a:gd name="T123" fmla="*/ 228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35" h="280">
                    <a:moveTo>
                      <a:pt x="205" y="44"/>
                    </a:moveTo>
                    <a:cubicBezTo>
                      <a:pt x="195" y="29"/>
                      <a:pt x="180" y="19"/>
                      <a:pt x="163" y="11"/>
                    </a:cubicBezTo>
                    <a:cubicBezTo>
                      <a:pt x="163" y="11"/>
                      <a:pt x="163" y="11"/>
                      <a:pt x="163" y="11"/>
                    </a:cubicBezTo>
                    <a:cubicBezTo>
                      <a:pt x="163" y="8"/>
                      <a:pt x="162" y="6"/>
                      <a:pt x="160" y="5"/>
                    </a:cubicBezTo>
                    <a:cubicBezTo>
                      <a:pt x="151" y="0"/>
                      <a:pt x="150" y="12"/>
                      <a:pt x="147" y="17"/>
                    </a:cubicBezTo>
                    <a:cubicBezTo>
                      <a:pt x="147" y="18"/>
                      <a:pt x="147" y="18"/>
                      <a:pt x="147" y="18"/>
                    </a:cubicBezTo>
                    <a:cubicBezTo>
                      <a:pt x="106" y="4"/>
                      <a:pt x="59" y="16"/>
                      <a:pt x="31" y="49"/>
                    </a:cubicBezTo>
                    <a:cubicBezTo>
                      <a:pt x="3" y="81"/>
                      <a:pt x="0" y="128"/>
                      <a:pt x="23" y="164"/>
                    </a:cubicBezTo>
                    <a:cubicBezTo>
                      <a:pt x="34" y="181"/>
                      <a:pt x="50" y="194"/>
                      <a:pt x="68" y="202"/>
                    </a:cubicBezTo>
                    <a:cubicBezTo>
                      <a:pt x="66" y="207"/>
                      <a:pt x="55" y="217"/>
                      <a:pt x="61" y="222"/>
                    </a:cubicBezTo>
                    <a:cubicBezTo>
                      <a:pt x="66" y="225"/>
                      <a:pt x="70" y="221"/>
                      <a:pt x="73" y="215"/>
                    </a:cubicBezTo>
                    <a:cubicBezTo>
                      <a:pt x="82" y="220"/>
                      <a:pt x="94" y="221"/>
                      <a:pt x="104" y="222"/>
                    </a:cubicBezTo>
                    <a:cubicBezTo>
                      <a:pt x="103" y="229"/>
                      <a:pt x="98" y="236"/>
                      <a:pt x="100" y="244"/>
                    </a:cubicBezTo>
                    <a:cubicBezTo>
                      <a:pt x="100" y="244"/>
                      <a:pt x="100" y="244"/>
                      <a:pt x="100" y="244"/>
                    </a:cubicBezTo>
                    <a:cubicBezTo>
                      <a:pt x="94" y="246"/>
                      <a:pt x="87" y="246"/>
                      <a:pt x="81" y="248"/>
                    </a:cubicBezTo>
                    <a:cubicBezTo>
                      <a:pt x="72" y="250"/>
                      <a:pt x="62" y="253"/>
                      <a:pt x="54" y="259"/>
                    </a:cubicBezTo>
                    <a:cubicBezTo>
                      <a:pt x="51" y="261"/>
                      <a:pt x="42" y="267"/>
                      <a:pt x="45" y="271"/>
                    </a:cubicBezTo>
                    <a:cubicBezTo>
                      <a:pt x="48" y="275"/>
                      <a:pt x="57" y="276"/>
                      <a:pt x="61" y="276"/>
                    </a:cubicBezTo>
                    <a:cubicBezTo>
                      <a:pt x="78" y="279"/>
                      <a:pt x="96" y="279"/>
                      <a:pt x="114" y="280"/>
                    </a:cubicBezTo>
                    <a:cubicBezTo>
                      <a:pt x="132" y="280"/>
                      <a:pt x="150" y="280"/>
                      <a:pt x="168" y="277"/>
                    </a:cubicBezTo>
                    <a:cubicBezTo>
                      <a:pt x="172" y="276"/>
                      <a:pt x="178" y="275"/>
                      <a:pt x="182" y="272"/>
                    </a:cubicBezTo>
                    <a:cubicBezTo>
                      <a:pt x="186" y="268"/>
                      <a:pt x="182" y="264"/>
                      <a:pt x="179" y="262"/>
                    </a:cubicBezTo>
                    <a:cubicBezTo>
                      <a:pt x="164" y="250"/>
                      <a:pt x="142" y="247"/>
                      <a:pt x="124" y="244"/>
                    </a:cubicBezTo>
                    <a:cubicBezTo>
                      <a:pt x="125" y="236"/>
                      <a:pt x="123" y="229"/>
                      <a:pt x="121" y="222"/>
                    </a:cubicBezTo>
                    <a:cubicBezTo>
                      <a:pt x="128" y="222"/>
                      <a:pt x="135" y="221"/>
                      <a:pt x="141" y="219"/>
                    </a:cubicBezTo>
                    <a:cubicBezTo>
                      <a:pt x="158" y="216"/>
                      <a:pt x="173" y="209"/>
                      <a:pt x="187" y="199"/>
                    </a:cubicBezTo>
                    <a:cubicBezTo>
                      <a:pt x="219" y="176"/>
                      <a:pt x="235" y="133"/>
                      <a:pt x="228" y="95"/>
                    </a:cubicBezTo>
                    <a:cubicBezTo>
                      <a:pt x="224" y="77"/>
                      <a:pt x="216" y="59"/>
                      <a:pt x="205" y="44"/>
                    </a:cubicBezTo>
                    <a:close/>
                    <a:moveTo>
                      <a:pt x="157" y="7"/>
                    </a:moveTo>
                    <a:cubicBezTo>
                      <a:pt x="164" y="9"/>
                      <a:pt x="156" y="18"/>
                      <a:pt x="154" y="21"/>
                    </a:cubicBezTo>
                    <a:cubicBezTo>
                      <a:pt x="153" y="20"/>
                      <a:pt x="151" y="19"/>
                      <a:pt x="150" y="19"/>
                    </a:cubicBezTo>
                    <a:cubicBezTo>
                      <a:pt x="151" y="16"/>
                      <a:pt x="152" y="6"/>
                      <a:pt x="157" y="7"/>
                    </a:cubicBezTo>
                    <a:close/>
                    <a:moveTo>
                      <a:pt x="176" y="85"/>
                    </a:moveTo>
                    <a:cubicBezTo>
                      <a:pt x="178" y="85"/>
                      <a:pt x="185" y="83"/>
                      <a:pt x="182" y="85"/>
                    </a:cubicBezTo>
                    <a:cubicBezTo>
                      <a:pt x="180" y="85"/>
                      <a:pt x="178" y="86"/>
                      <a:pt x="177" y="87"/>
                    </a:cubicBezTo>
                    <a:cubicBezTo>
                      <a:pt x="177" y="86"/>
                      <a:pt x="176" y="85"/>
                      <a:pt x="176" y="85"/>
                    </a:cubicBezTo>
                    <a:close/>
                    <a:moveTo>
                      <a:pt x="178" y="100"/>
                    </a:moveTo>
                    <a:cubicBezTo>
                      <a:pt x="180" y="100"/>
                      <a:pt x="182" y="100"/>
                      <a:pt x="183" y="100"/>
                    </a:cubicBezTo>
                    <a:cubicBezTo>
                      <a:pt x="185" y="100"/>
                      <a:pt x="186" y="99"/>
                      <a:pt x="188" y="99"/>
                    </a:cubicBezTo>
                    <a:cubicBezTo>
                      <a:pt x="189" y="99"/>
                      <a:pt x="194" y="98"/>
                      <a:pt x="190" y="100"/>
                    </a:cubicBezTo>
                    <a:cubicBezTo>
                      <a:pt x="186" y="101"/>
                      <a:pt x="181" y="100"/>
                      <a:pt x="178" y="102"/>
                    </a:cubicBezTo>
                    <a:cubicBezTo>
                      <a:pt x="178" y="101"/>
                      <a:pt x="178" y="101"/>
                      <a:pt x="178" y="100"/>
                    </a:cubicBezTo>
                    <a:close/>
                    <a:moveTo>
                      <a:pt x="178" y="98"/>
                    </a:moveTo>
                    <a:cubicBezTo>
                      <a:pt x="179" y="97"/>
                      <a:pt x="181" y="97"/>
                      <a:pt x="182" y="97"/>
                    </a:cubicBezTo>
                    <a:cubicBezTo>
                      <a:pt x="184" y="96"/>
                      <a:pt x="187" y="96"/>
                      <a:pt x="188" y="95"/>
                    </a:cubicBezTo>
                    <a:cubicBezTo>
                      <a:pt x="185" y="97"/>
                      <a:pt x="182" y="98"/>
                      <a:pt x="178" y="99"/>
                    </a:cubicBezTo>
                    <a:cubicBezTo>
                      <a:pt x="178" y="99"/>
                      <a:pt x="178" y="99"/>
                      <a:pt x="178" y="98"/>
                    </a:cubicBezTo>
                    <a:cubicBezTo>
                      <a:pt x="178" y="98"/>
                      <a:pt x="178" y="98"/>
                      <a:pt x="178" y="98"/>
                    </a:cubicBezTo>
                    <a:close/>
                    <a:moveTo>
                      <a:pt x="178" y="94"/>
                    </a:moveTo>
                    <a:cubicBezTo>
                      <a:pt x="181" y="94"/>
                      <a:pt x="184" y="93"/>
                      <a:pt x="187" y="93"/>
                    </a:cubicBezTo>
                    <a:cubicBezTo>
                      <a:pt x="184" y="94"/>
                      <a:pt x="181" y="95"/>
                      <a:pt x="178" y="97"/>
                    </a:cubicBezTo>
                    <a:cubicBezTo>
                      <a:pt x="178" y="96"/>
                      <a:pt x="178" y="95"/>
                      <a:pt x="178" y="94"/>
                    </a:cubicBezTo>
                    <a:close/>
                    <a:moveTo>
                      <a:pt x="178" y="92"/>
                    </a:moveTo>
                    <a:cubicBezTo>
                      <a:pt x="178" y="92"/>
                      <a:pt x="178" y="91"/>
                      <a:pt x="178" y="91"/>
                    </a:cubicBezTo>
                    <a:cubicBezTo>
                      <a:pt x="179" y="91"/>
                      <a:pt x="179" y="91"/>
                      <a:pt x="180" y="90"/>
                    </a:cubicBezTo>
                    <a:cubicBezTo>
                      <a:pt x="180" y="90"/>
                      <a:pt x="185" y="90"/>
                      <a:pt x="183" y="91"/>
                    </a:cubicBezTo>
                    <a:cubicBezTo>
                      <a:pt x="182" y="91"/>
                      <a:pt x="180" y="92"/>
                      <a:pt x="178" y="92"/>
                    </a:cubicBezTo>
                    <a:close/>
                    <a:moveTo>
                      <a:pt x="177" y="90"/>
                    </a:moveTo>
                    <a:cubicBezTo>
                      <a:pt x="180" y="90"/>
                      <a:pt x="183" y="88"/>
                      <a:pt x="185" y="87"/>
                    </a:cubicBezTo>
                    <a:cubicBezTo>
                      <a:pt x="185" y="88"/>
                      <a:pt x="185" y="88"/>
                      <a:pt x="185" y="89"/>
                    </a:cubicBezTo>
                    <a:cubicBezTo>
                      <a:pt x="183" y="89"/>
                      <a:pt x="180" y="90"/>
                      <a:pt x="177" y="90"/>
                    </a:cubicBezTo>
                    <a:close/>
                    <a:moveTo>
                      <a:pt x="185" y="86"/>
                    </a:moveTo>
                    <a:cubicBezTo>
                      <a:pt x="185" y="86"/>
                      <a:pt x="185" y="86"/>
                      <a:pt x="185" y="87"/>
                    </a:cubicBezTo>
                    <a:cubicBezTo>
                      <a:pt x="183" y="86"/>
                      <a:pt x="181" y="87"/>
                      <a:pt x="179" y="87"/>
                    </a:cubicBezTo>
                    <a:cubicBezTo>
                      <a:pt x="174" y="88"/>
                      <a:pt x="180" y="86"/>
                      <a:pt x="181" y="86"/>
                    </a:cubicBezTo>
                    <a:cubicBezTo>
                      <a:pt x="182" y="85"/>
                      <a:pt x="184" y="85"/>
                      <a:pt x="185" y="84"/>
                    </a:cubicBezTo>
                    <a:cubicBezTo>
                      <a:pt x="185" y="84"/>
                      <a:pt x="185" y="84"/>
                      <a:pt x="185" y="84"/>
                    </a:cubicBezTo>
                    <a:cubicBezTo>
                      <a:pt x="185" y="84"/>
                      <a:pt x="185" y="85"/>
                      <a:pt x="185" y="86"/>
                    </a:cubicBezTo>
                    <a:close/>
                    <a:moveTo>
                      <a:pt x="182" y="87"/>
                    </a:moveTo>
                    <a:cubicBezTo>
                      <a:pt x="184" y="87"/>
                      <a:pt x="180" y="88"/>
                      <a:pt x="180" y="88"/>
                    </a:cubicBezTo>
                    <a:cubicBezTo>
                      <a:pt x="179" y="89"/>
                      <a:pt x="178" y="89"/>
                      <a:pt x="177" y="89"/>
                    </a:cubicBezTo>
                    <a:cubicBezTo>
                      <a:pt x="177" y="89"/>
                      <a:pt x="177" y="88"/>
                      <a:pt x="177" y="88"/>
                    </a:cubicBezTo>
                    <a:cubicBezTo>
                      <a:pt x="179" y="88"/>
                      <a:pt x="180" y="88"/>
                      <a:pt x="182" y="87"/>
                    </a:cubicBezTo>
                    <a:close/>
                    <a:moveTo>
                      <a:pt x="178" y="104"/>
                    </a:moveTo>
                    <a:cubicBezTo>
                      <a:pt x="182" y="105"/>
                      <a:pt x="186" y="103"/>
                      <a:pt x="190" y="103"/>
                    </a:cubicBezTo>
                    <a:cubicBezTo>
                      <a:pt x="194" y="102"/>
                      <a:pt x="192" y="103"/>
                      <a:pt x="190" y="104"/>
                    </a:cubicBezTo>
                    <a:cubicBezTo>
                      <a:pt x="189" y="105"/>
                      <a:pt x="187" y="105"/>
                      <a:pt x="185" y="106"/>
                    </a:cubicBezTo>
                    <a:cubicBezTo>
                      <a:pt x="183" y="106"/>
                      <a:pt x="181" y="107"/>
                      <a:pt x="179" y="107"/>
                    </a:cubicBezTo>
                    <a:cubicBezTo>
                      <a:pt x="178" y="106"/>
                      <a:pt x="178" y="105"/>
                      <a:pt x="178" y="104"/>
                    </a:cubicBezTo>
                    <a:close/>
                    <a:moveTo>
                      <a:pt x="192" y="108"/>
                    </a:moveTo>
                    <a:cubicBezTo>
                      <a:pt x="191" y="108"/>
                      <a:pt x="189" y="109"/>
                      <a:pt x="188" y="109"/>
                    </a:cubicBezTo>
                    <a:cubicBezTo>
                      <a:pt x="186" y="109"/>
                      <a:pt x="185" y="110"/>
                      <a:pt x="184" y="110"/>
                    </a:cubicBezTo>
                    <a:cubicBezTo>
                      <a:pt x="182" y="110"/>
                      <a:pt x="181" y="109"/>
                      <a:pt x="180" y="109"/>
                    </a:cubicBezTo>
                    <a:cubicBezTo>
                      <a:pt x="182" y="109"/>
                      <a:pt x="184" y="108"/>
                      <a:pt x="186" y="108"/>
                    </a:cubicBezTo>
                    <a:cubicBezTo>
                      <a:pt x="187" y="108"/>
                      <a:pt x="188" y="107"/>
                      <a:pt x="189" y="107"/>
                    </a:cubicBezTo>
                    <a:cubicBezTo>
                      <a:pt x="189" y="107"/>
                      <a:pt x="194" y="106"/>
                      <a:pt x="192" y="108"/>
                    </a:cubicBezTo>
                    <a:close/>
                    <a:moveTo>
                      <a:pt x="194" y="106"/>
                    </a:moveTo>
                    <a:cubicBezTo>
                      <a:pt x="194" y="106"/>
                      <a:pt x="194" y="106"/>
                      <a:pt x="194" y="106"/>
                    </a:cubicBezTo>
                    <a:cubicBezTo>
                      <a:pt x="191" y="106"/>
                      <a:pt x="188" y="107"/>
                      <a:pt x="185" y="107"/>
                    </a:cubicBezTo>
                    <a:cubicBezTo>
                      <a:pt x="183" y="108"/>
                      <a:pt x="181" y="108"/>
                      <a:pt x="180" y="108"/>
                    </a:cubicBezTo>
                    <a:cubicBezTo>
                      <a:pt x="180" y="108"/>
                      <a:pt x="179" y="108"/>
                      <a:pt x="179" y="108"/>
                    </a:cubicBezTo>
                    <a:cubicBezTo>
                      <a:pt x="179" y="108"/>
                      <a:pt x="179" y="108"/>
                      <a:pt x="179" y="108"/>
                    </a:cubicBezTo>
                    <a:cubicBezTo>
                      <a:pt x="180" y="108"/>
                      <a:pt x="181" y="107"/>
                      <a:pt x="181" y="107"/>
                    </a:cubicBezTo>
                    <a:cubicBezTo>
                      <a:pt x="186" y="106"/>
                      <a:pt x="190" y="105"/>
                      <a:pt x="194" y="102"/>
                    </a:cubicBezTo>
                    <a:cubicBezTo>
                      <a:pt x="194" y="102"/>
                      <a:pt x="194" y="102"/>
                      <a:pt x="194" y="102"/>
                    </a:cubicBezTo>
                    <a:cubicBezTo>
                      <a:pt x="194" y="102"/>
                      <a:pt x="194" y="103"/>
                      <a:pt x="194" y="103"/>
                    </a:cubicBezTo>
                    <a:cubicBezTo>
                      <a:pt x="195" y="104"/>
                      <a:pt x="195" y="105"/>
                      <a:pt x="194" y="106"/>
                    </a:cubicBezTo>
                    <a:close/>
                    <a:moveTo>
                      <a:pt x="193" y="102"/>
                    </a:moveTo>
                    <a:cubicBezTo>
                      <a:pt x="191" y="102"/>
                      <a:pt x="188" y="102"/>
                      <a:pt x="185" y="103"/>
                    </a:cubicBezTo>
                    <a:cubicBezTo>
                      <a:pt x="184" y="103"/>
                      <a:pt x="182" y="103"/>
                      <a:pt x="180" y="104"/>
                    </a:cubicBezTo>
                    <a:cubicBezTo>
                      <a:pt x="179" y="104"/>
                      <a:pt x="178" y="104"/>
                      <a:pt x="178" y="104"/>
                    </a:cubicBezTo>
                    <a:cubicBezTo>
                      <a:pt x="178" y="103"/>
                      <a:pt x="178" y="103"/>
                      <a:pt x="178" y="103"/>
                    </a:cubicBezTo>
                    <a:cubicBezTo>
                      <a:pt x="179" y="102"/>
                      <a:pt x="180" y="102"/>
                      <a:pt x="181" y="102"/>
                    </a:cubicBezTo>
                    <a:cubicBezTo>
                      <a:pt x="184" y="101"/>
                      <a:pt x="189" y="101"/>
                      <a:pt x="192" y="99"/>
                    </a:cubicBezTo>
                    <a:cubicBezTo>
                      <a:pt x="193" y="100"/>
                      <a:pt x="193" y="101"/>
                      <a:pt x="194" y="102"/>
                    </a:cubicBezTo>
                    <a:cubicBezTo>
                      <a:pt x="194" y="102"/>
                      <a:pt x="194" y="102"/>
                      <a:pt x="193" y="102"/>
                    </a:cubicBezTo>
                    <a:close/>
                    <a:moveTo>
                      <a:pt x="179" y="100"/>
                    </a:moveTo>
                    <a:cubicBezTo>
                      <a:pt x="178" y="100"/>
                      <a:pt x="178" y="100"/>
                      <a:pt x="180" y="99"/>
                    </a:cubicBezTo>
                    <a:cubicBezTo>
                      <a:pt x="181" y="99"/>
                      <a:pt x="183" y="98"/>
                      <a:pt x="184" y="98"/>
                    </a:cubicBezTo>
                    <a:cubicBezTo>
                      <a:pt x="186" y="97"/>
                      <a:pt x="188" y="97"/>
                      <a:pt x="190" y="96"/>
                    </a:cubicBezTo>
                    <a:cubicBezTo>
                      <a:pt x="190" y="96"/>
                      <a:pt x="190" y="96"/>
                      <a:pt x="190" y="96"/>
                    </a:cubicBezTo>
                    <a:cubicBezTo>
                      <a:pt x="190" y="97"/>
                      <a:pt x="191" y="97"/>
                      <a:pt x="191" y="98"/>
                    </a:cubicBezTo>
                    <a:cubicBezTo>
                      <a:pt x="187" y="98"/>
                      <a:pt x="183" y="99"/>
                      <a:pt x="179" y="100"/>
                    </a:cubicBezTo>
                    <a:close/>
                    <a:moveTo>
                      <a:pt x="180" y="97"/>
                    </a:moveTo>
                    <a:cubicBezTo>
                      <a:pt x="176" y="98"/>
                      <a:pt x="180" y="96"/>
                      <a:pt x="181" y="96"/>
                    </a:cubicBezTo>
                    <a:cubicBezTo>
                      <a:pt x="183" y="95"/>
                      <a:pt x="186" y="94"/>
                      <a:pt x="188" y="93"/>
                    </a:cubicBezTo>
                    <a:cubicBezTo>
                      <a:pt x="188" y="94"/>
                      <a:pt x="189" y="94"/>
                      <a:pt x="189" y="95"/>
                    </a:cubicBezTo>
                    <a:cubicBezTo>
                      <a:pt x="186" y="95"/>
                      <a:pt x="183" y="96"/>
                      <a:pt x="180" y="97"/>
                    </a:cubicBezTo>
                    <a:close/>
                    <a:moveTo>
                      <a:pt x="182" y="93"/>
                    </a:moveTo>
                    <a:cubicBezTo>
                      <a:pt x="180" y="93"/>
                      <a:pt x="177" y="93"/>
                      <a:pt x="180" y="92"/>
                    </a:cubicBezTo>
                    <a:cubicBezTo>
                      <a:pt x="182" y="92"/>
                      <a:pt x="184" y="91"/>
                      <a:pt x="186" y="90"/>
                    </a:cubicBezTo>
                    <a:cubicBezTo>
                      <a:pt x="186" y="91"/>
                      <a:pt x="187" y="92"/>
                      <a:pt x="187" y="92"/>
                    </a:cubicBezTo>
                    <a:cubicBezTo>
                      <a:pt x="185" y="92"/>
                      <a:pt x="184" y="93"/>
                      <a:pt x="182" y="93"/>
                    </a:cubicBezTo>
                    <a:close/>
                    <a:moveTo>
                      <a:pt x="185" y="84"/>
                    </a:moveTo>
                    <a:cubicBezTo>
                      <a:pt x="185" y="83"/>
                      <a:pt x="185" y="83"/>
                      <a:pt x="185" y="83"/>
                    </a:cubicBezTo>
                    <a:cubicBezTo>
                      <a:pt x="182" y="83"/>
                      <a:pt x="179" y="84"/>
                      <a:pt x="176" y="84"/>
                    </a:cubicBezTo>
                    <a:cubicBezTo>
                      <a:pt x="176" y="84"/>
                      <a:pt x="176" y="84"/>
                      <a:pt x="176" y="84"/>
                    </a:cubicBezTo>
                    <a:cubicBezTo>
                      <a:pt x="176" y="84"/>
                      <a:pt x="176" y="84"/>
                      <a:pt x="176" y="84"/>
                    </a:cubicBezTo>
                    <a:cubicBezTo>
                      <a:pt x="176" y="84"/>
                      <a:pt x="175" y="83"/>
                      <a:pt x="175" y="83"/>
                    </a:cubicBezTo>
                    <a:cubicBezTo>
                      <a:pt x="183" y="82"/>
                      <a:pt x="190" y="80"/>
                      <a:pt x="198" y="79"/>
                    </a:cubicBezTo>
                    <a:cubicBezTo>
                      <a:pt x="199" y="79"/>
                      <a:pt x="200" y="78"/>
                      <a:pt x="201" y="78"/>
                    </a:cubicBezTo>
                    <a:cubicBezTo>
                      <a:pt x="203" y="78"/>
                      <a:pt x="207" y="76"/>
                      <a:pt x="203" y="78"/>
                    </a:cubicBezTo>
                    <a:cubicBezTo>
                      <a:pt x="199" y="79"/>
                      <a:pt x="195" y="80"/>
                      <a:pt x="191" y="82"/>
                    </a:cubicBezTo>
                    <a:cubicBezTo>
                      <a:pt x="191" y="82"/>
                      <a:pt x="190" y="81"/>
                      <a:pt x="190" y="81"/>
                    </a:cubicBezTo>
                    <a:cubicBezTo>
                      <a:pt x="187" y="81"/>
                      <a:pt x="186" y="82"/>
                      <a:pt x="185" y="84"/>
                    </a:cubicBezTo>
                    <a:close/>
                    <a:moveTo>
                      <a:pt x="167" y="90"/>
                    </a:moveTo>
                    <a:cubicBezTo>
                      <a:pt x="167" y="89"/>
                      <a:pt x="167" y="89"/>
                      <a:pt x="167" y="89"/>
                    </a:cubicBezTo>
                    <a:cubicBezTo>
                      <a:pt x="167" y="90"/>
                      <a:pt x="167" y="90"/>
                      <a:pt x="168" y="91"/>
                    </a:cubicBezTo>
                    <a:cubicBezTo>
                      <a:pt x="168" y="91"/>
                      <a:pt x="168" y="92"/>
                      <a:pt x="168" y="92"/>
                    </a:cubicBezTo>
                    <a:cubicBezTo>
                      <a:pt x="166" y="92"/>
                      <a:pt x="164" y="93"/>
                      <a:pt x="162" y="94"/>
                    </a:cubicBezTo>
                    <a:cubicBezTo>
                      <a:pt x="157" y="96"/>
                      <a:pt x="151" y="98"/>
                      <a:pt x="145" y="99"/>
                    </a:cubicBezTo>
                    <a:cubicBezTo>
                      <a:pt x="139" y="101"/>
                      <a:pt x="132" y="101"/>
                      <a:pt x="126" y="104"/>
                    </a:cubicBezTo>
                    <a:cubicBezTo>
                      <a:pt x="124" y="105"/>
                      <a:pt x="121" y="106"/>
                      <a:pt x="119" y="107"/>
                    </a:cubicBezTo>
                    <a:cubicBezTo>
                      <a:pt x="119" y="107"/>
                      <a:pt x="116" y="107"/>
                      <a:pt x="115" y="107"/>
                    </a:cubicBezTo>
                    <a:cubicBezTo>
                      <a:pt x="115" y="107"/>
                      <a:pt x="115" y="107"/>
                      <a:pt x="115" y="107"/>
                    </a:cubicBezTo>
                    <a:cubicBezTo>
                      <a:pt x="117" y="106"/>
                      <a:pt x="119" y="105"/>
                      <a:pt x="121" y="105"/>
                    </a:cubicBezTo>
                    <a:cubicBezTo>
                      <a:pt x="131" y="102"/>
                      <a:pt x="140" y="99"/>
                      <a:pt x="149" y="95"/>
                    </a:cubicBezTo>
                    <a:cubicBezTo>
                      <a:pt x="155" y="94"/>
                      <a:pt x="161" y="92"/>
                      <a:pt x="167" y="90"/>
                    </a:cubicBezTo>
                    <a:close/>
                    <a:moveTo>
                      <a:pt x="139" y="98"/>
                    </a:moveTo>
                    <a:cubicBezTo>
                      <a:pt x="134" y="100"/>
                      <a:pt x="129" y="101"/>
                      <a:pt x="124" y="103"/>
                    </a:cubicBezTo>
                    <a:cubicBezTo>
                      <a:pt x="121" y="104"/>
                      <a:pt x="118" y="105"/>
                      <a:pt x="115" y="106"/>
                    </a:cubicBezTo>
                    <a:cubicBezTo>
                      <a:pt x="116" y="105"/>
                      <a:pt x="116" y="104"/>
                      <a:pt x="115" y="103"/>
                    </a:cubicBezTo>
                    <a:cubicBezTo>
                      <a:pt x="123" y="103"/>
                      <a:pt x="131" y="100"/>
                      <a:pt x="139" y="98"/>
                    </a:cubicBezTo>
                    <a:cubicBezTo>
                      <a:pt x="141" y="98"/>
                      <a:pt x="143" y="97"/>
                      <a:pt x="144" y="97"/>
                    </a:cubicBezTo>
                    <a:cubicBezTo>
                      <a:pt x="143" y="97"/>
                      <a:pt x="141" y="98"/>
                      <a:pt x="139" y="98"/>
                    </a:cubicBezTo>
                    <a:close/>
                    <a:moveTo>
                      <a:pt x="114" y="100"/>
                    </a:moveTo>
                    <a:cubicBezTo>
                      <a:pt x="122" y="96"/>
                      <a:pt x="131" y="95"/>
                      <a:pt x="140" y="93"/>
                    </a:cubicBezTo>
                    <a:cubicBezTo>
                      <a:pt x="147" y="91"/>
                      <a:pt x="158" y="89"/>
                      <a:pt x="165" y="85"/>
                    </a:cubicBezTo>
                    <a:cubicBezTo>
                      <a:pt x="157" y="90"/>
                      <a:pt x="146" y="92"/>
                      <a:pt x="137" y="96"/>
                    </a:cubicBezTo>
                    <a:cubicBezTo>
                      <a:pt x="132" y="97"/>
                      <a:pt x="128" y="99"/>
                      <a:pt x="123" y="100"/>
                    </a:cubicBezTo>
                    <a:cubicBezTo>
                      <a:pt x="120" y="101"/>
                      <a:pt x="118" y="101"/>
                      <a:pt x="115" y="102"/>
                    </a:cubicBezTo>
                    <a:cubicBezTo>
                      <a:pt x="115" y="101"/>
                      <a:pt x="115" y="100"/>
                      <a:pt x="114" y="100"/>
                    </a:cubicBezTo>
                    <a:close/>
                    <a:moveTo>
                      <a:pt x="115" y="108"/>
                    </a:moveTo>
                    <a:cubicBezTo>
                      <a:pt x="118" y="108"/>
                      <a:pt x="121" y="107"/>
                      <a:pt x="124" y="105"/>
                    </a:cubicBezTo>
                    <a:cubicBezTo>
                      <a:pt x="128" y="104"/>
                      <a:pt x="132" y="103"/>
                      <a:pt x="137" y="102"/>
                    </a:cubicBezTo>
                    <a:cubicBezTo>
                      <a:pt x="144" y="100"/>
                      <a:pt x="151" y="98"/>
                      <a:pt x="158" y="96"/>
                    </a:cubicBezTo>
                    <a:cubicBezTo>
                      <a:pt x="153" y="98"/>
                      <a:pt x="147" y="99"/>
                      <a:pt x="141" y="101"/>
                    </a:cubicBezTo>
                    <a:cubicBezTo>
                      <a:pt x="136" y="103"/>
                      <a:pt x="131" y="104"/>
                      <a:pt x="126" y="106"/>
                    </a:cubicBezTo>
                    <a:cubicBezTo>
                      <a:pt x="122" y="107"/>
                      <a:pt x="118" y="108"/>
                      <a:pt x="115" y="110"/>
                    </a:cubicBezTo>
                    <a:cubicBezTo>
                      <a:pt x="115" y="109"/>
                      <a:pt x="115" y="108"/>
                      <a:pt x="115" y="108"/>
                    </a:cubicBezTo>
                    <a:close/>
                    <a:moveTo>
                      <a:pt x="114" y="111"/>
                    </a:moveTo>
                    <a:cubicBezTo>
                      <a:pt x="118" y="111"/>
                      <a:pt x="121" y="110"/>
                      <a:pt x="125" y="109"/>
                    </a:cubicBezTo>
                    <a:cubicBezTo>
                      <a:pt x="129" y="107"/>
                      <a:pt x="132" y="106"/>
                      <a:pt x="136" y="105"/>
                    </a:cubicBezTo>
                    <a:cubicBezTo>
                      <a:pt x="133" y="107"/>
                      <a:pt x="129" y="108"/>
                      <a:pt x="125" y="110"/>
                    </a:cubicBezTo>
                    <a:cubicBezTo>
                      <a:pt x="121" y="111"/>
                      <a:pt x="117" y="112"/>
                      <a:pt x="113" y="113"/>
                    </a:cubicBezTo>
                    <a:cubicBezTo>
                      <a:pt x="113" y="113"/>
                      <a:pt x="114" y="112"/>
                      <a:pt x="114" y="111"/>
                    </a:cubicBezTo>
                    <a:close/>
                    <a:moveTo>
                      <a:pt x="112" y="115"/>
                    </a:moveTo>
                    <a:cubicBezTo>
                      <a:pt x="116" y="115"/>
                      <a:pt x="120" y="114"/>
                      <a:pt x="123" y="113"/>
                    </a:cubicBezTo>
                    <a:cubicBezTo>
                      <a:pt x="128" y="111"/>
                      <a:pt x="133" y="110"/>
                      <a:pt x="138" y="109"/>
                    </a:cubicBezTo>
                    <a:cubicBezTo>
                      <a:pt x="149" y="105"/>
                      <a:pt x="160" y="102"/>
                      <a:pt x="171" y="98"/>
                    </a:cubicBezTo>
                    <a:cubicBezTo>
                      <a:pt x="171" y="99"/>
                      <a:pt x="171" y="99"/>
                      <a:pt x="171" y="100"/>
                    </a:cubicBezTo>
                    <a:cubicBezTo>
                      <a:pt x="171" y="100"/>
                      <a:pt x="171" y="100"/>
                      <a:pt x="171" y="100"/>
                    </a:cubicBezTo>
                    <a:cubicBezTo>
                      <a:pt x="161" y="103"/>
                      <a:pt x="150" y="106"/>
                      <a:pt x="139" y="109"/>
                    </a:cubicBezTo>
                    <a:cubicBezTo>
                      <a:pt x="130" y="111"/>
                      <a:pt x="121" y="113"/>
                      <a:pt x="112" y="117"/>
                    </a:cubicBezTo>
                    <a:cubicBezTo>
                      <a:pt x="112" y="117"/>
                      <a:pt x="112" y="116"/>
                      <a:pt x="112" y="115"/>
                    </a:cubicBezTo>
                    <a:close/>
                    <a:moveTo>
                      <a:pt x="111" y="118"/>
                    </a:moveTo>
                    <a:cubicBezTo>
                      <a:pt x="121" y="114"/>
                      <a:pt x="131" y="112"/>
                      <a:pt x="141" y="109"/>
                    </a:cubicBezTo>
                    <a:cubicBezTo>
                      <a:pt x="146" y="107"/>
                      <a:pt x="151" y="106"/>
                      <a:pt x="156" y="105"/>
                    </a:cubicBezTo>
                    <a:cubicBezTo>
                      <a:pt x="157" y="104"/>
                      <a:pt x="158" y="104"/>
                      <a:pt x="158" y="104"/>
                    </a:cubicBezTo>
                    <a:cubicBezTo>
                      <a:pt x="151" y="106"/>
                      <a:pt x="144" y="109"/>
                      <a:pt x="137" y="111"/>
                    </a:cubicBezTo>
                    <a:cubicBezTo>
                      <a:pt x="128" y="114"/>
                      <a:pt x="119" y="117"/>
                      <a:pt x="111" y="121"/>
                    </a:cubicBezTo>
                    <a:cubicBezTo>
                      <a:pt x="111" y="120"/>
                      <a:pt x="111" y="119"/>
                      <a:pt x="111" y="118"/>
                    </a:cubicBezTo>
                    <a:close/>
                    <a:moveTo>
                      <a:pt x="172" y="109"/>
                    </a:moveTo>
                    <a:cubicBezTo>
                      <a:pt x="172" y="109"/>
                      <a:pt x="172" y="110"/>
                      <a:pt x="172" y="110"/>
                    </a:cubicBezTo>
                    <a:cubicBezTo>
                      <a:pt x="168" y="112"/>
                      <a:pt x="163" y="113"/>
                      <a:pt x="158" y="115"/>
                    </a:cubicBezTo>
                    <a:cubicBezTo>
                      <a:pt x="152" y="116"/>
                      <a:pt x="146" y="118"/>
                      <a:pt x="141" y="120"/>
                    </a:cubicBezTo>
                    <a:cubicBezTo>
                      <a:pt x="131" y="123"/>
                      <a:pt x="121" y="126"/>
                      <a:pt x="111" y="130"/>
                    </a:cubicBezTo>
                    <a:cubicBezTo>
                      <a:pt x="111" y="129"/>
                      <a:pt x="111" y="128"/>
                      <a:pt x="111" y="127"/>
                    </a:cubicBezTo>
                    <a:cubicBezTo>
                      <a:pt x="113" y="126"/>
                      <a:pt x="115" y="125"/>
                      <a:pt x="116" y="125"/>
                    </a:cubicBezTo>
                    <a:cubicBezTo>
                      <a:pt x="119" y="124"/>
                      <a:pt x="123" y="123"/>
                      <a:pt x="126" y="122"/>
                    </a:cubicBezTo>
                    <a:cubicBezTo>
                      <a:pt x="132" y="120"/>
                      <a:pt x="138" y="118"/>
                      <a:pt x="144" y="116"/>
                    </a:cubicBezTo>
                    <a:cubicBezTo>
                      <a:pt x="151" y="115"/>
                      <a:pt x="157" y="113"/>
                      <a:pt x="164" y="111"/>
                    </a:cubicBezTo>
                    <a:cubicBezTo>
                      <a:pt x="166" y="110"/>
                      <a:pt x="169" y="110"/>
                      <a:pt x="172" y="109"/>
                    </a:cubicBezTo>
                    <a:close/>
                    <a:moveTo>
                      <a:pt x="111" y="123"/>
                    </a:moveTo>
                    <a:cubicBezTo>
                      <a:pt x="121" y="121"/>
                      <a:pt x="131" y="116"/>
                      <a:pt x="141" y="113"/>
                    </a:cubicBezTo>
                    <a:cubicBezTo>
                      <a:pt x="146" y="112"/>
                      <a:pt x="151" y="111"/>
                      <a:pt x="157" y="109"/>
                    </a:cubicBezTo>
                    <a:cubicBezTo>
                      <a:pt x="157" y="109"/>
                      <a:pt x="157" y="109"/>
                      <a:pt x="157" y="109"/>
                    </a:cubicBezTo>
                    <a:cubicBezTo>
                      <a:pt x="156" y="109"/>
                      <a:pt x="156" y="110"/>
                      <a:pt x="155" y="110"/>
                    </a:cubicBezTo>
                    <a:cubicBezTo>
                      <a:pt x="149" y="112"/>
                      <a:pt x="144" y="113"/>
                      <a:pt x="139" y="115"/>
                    </a:cubicBezTo>
                    <a:cubicBezTo>
                      <a:pt x="133" y="117"/>
                      <a:pt x="128" y="119"/>
                      <a:pt x="123" y="120"/>
                    </a:cubicBezTo>
                    <a:cubicBezTo>
                      <a:pt x="119" y="122"/>
                      <a:pt x="115" y="123"/>
                      <a:pt x="111" y="126"/>
                    </a:cubicBezTo>
                    <a:cubicBezTo>
                      <a:pt x="111" y="125"/>
                      <a:pt x="111" y="124"/>
                      <a:pt x="111" y="123"/>
                    </a:cubicBezTo>
                    <a:close/>
                    <a:moveTo>
                      <a:pt x="111" y="132"/>
                    </a:moveTo>
                    <a:cubicBezTo>
                      <a:pt x="111" y="132"/>
                      <a:pt x="111" y="132"/>
                      <a:pt x="111" y="131"/>
                    </a:cubicBezTo>
                    <a:cubicBezTo>
                      <a:pt x="114" y="131"/>
                      <a:pt x="117" y="130"/>
                      <a:pt x="119" y="130"/>
                    </a:cubicBezTo>
                    <a:cubicBezTo>
                      <a:pt x="117" y="131"/>
                      <a:pt x="114" y="132"/>
                      <a:pt x="111" y="134"/>
                    </a:cubicBezTo>
                    <a:cubicBezTo>
                      <a:pt x="111" y="133"/>
                      <a:pt x="111" y="133"/>
                      <a:pt x="111" y="132"/>
                    </a:cubicBezTo>
                    <a:close/>
                    <a:moveTo>
                      <a:pt x="109" y="139"/>
                    </a:moveTo>
                    <a:cubicBezTo>
                      <a:pt x="109" y="138"/>
                      <a:pt x="110" y="137"/>
                      <a:pt x="110" y="137"/>
                    </a:cubicBezTo>
                    <a:cubicBezTo>
                      <a:pt x="114" y="136"/>
                      <a:pt x="118" y="133"/>
                      <a:pt x="122" y="132"/>
                    </a:cubicBezTo>
                    <a:cubicBezTo>
                      <a:pt x="126" y="130"/>
                      <a:pt x="130" y="129"/>
                      <a:pt x="134" y="128"/>
                    </a:cubicBezTo>
                    <a:cubicBezTo>
                      <a:pt x="126" y="131"/>
                      <a:pt x="117" y="134"/>
                      <a:pt x="109" y="139"/>
                    </a:cubicBezTo>
                    <a:cubicBezTo>
                      <a:pt x="109" y="139"/>
                      <a:pt x="109" y="139"/>
                      <a:pt x="109" y="139"/>
                    </a:cubicBezTo>
                    <a:close/>
                    <a:moveTo>
                      <a:pt x="108" y="141"/>
                    </a:moveTo>
                    <a:cubicBezTo>
                      <a:pt x="112" y="140"/>
                      <a:pt x="116" y="138"/>
                      <a:pt x="120" y="136"/>
                    </a:cubicBezTo>
                    <a:cubicBezTo>
                      <a:pt x="126" y="133"/>
                      <a:pt x="134" y="131"/>
                      <a:pt x="141" y="129"/>
                    </a:cubicBezTo>
                    <a:cubicBezTo>
                      <a:pt x="143" y="128"/>
                      <a:pt x="145" y="128"/>
                      <a:pt x="147" y="127"/>
                    </a:cubicBezTo>
                    <a:cubicBezTo>
                      <a:pt x="144" y="129"/>
                      <a:pt x="141" y="130"/>
                      <a:pt x="138" y="131"/>
                    </a:cubicBezTo>
                    <a:cubicBezTo>
                      <a:pt x="132" y="133"/>
                      <a:pt x="126" y="135"/>
                      <a:pt x="120" y="137"/>
                    </a:cubicBezTo>
                    <a:cubicBezTo>
                      <a:pt x="116" y="139"/>
                      <a:pt x="112" y="140"/>
                      <a:pt x="108" y="142"/>
                    </a:cubicBezTo>
                    <a:cubicBezTo>
                      <a:pt x="108" y="141"/>
                      <a:pt x="108" y="141"/>
                      <a:pt x="108" y="141"/>
                    </a:cubicBezTo>
                    <a:close/>
                    <a:moveTo>
                      <a:pt x="107" y="144"/>
                    </a:moveTo>
                    <a:cubicBezTo>
                      <a:pt x="112" y="143"/>
                      <a:pt x="117" y="141"/>
                      <a:pt x="121" y="140"/>
                    </a:cubicBezTo>
                    <a:cubicBezTo>
                      <a:pt x="128" y="137"/>
                      <a:pt x="134" y="136"/>
                      <a:pt x="140" y="134"/>
                    </a:cubicBezTo>
                    <a:cubicBezTo>
                      <a:pt x="139" y="134"/>
                      <a:pt x="139" y="134"/>
                      <a:pt x="138" y="134"/>
                    </a:cubicBezTo>
                    <a:cubicBezTo>
                      <a:pt x="132" y="137"/>
                      <a:pt x="125" y="140"/>
                      <a:pt x="119" y="142"/>
                    </a:cubicBezTo>
                    <a:cubicBezTo>
                      <a:pt x="114" y="144"/>
                      <a:pt x="110" y="145"/>
                      <a:pt x="105" y="147"/>
                    </a:cubicBezTo>
                    <a:cubicBezTo>
                      <a:pt x="106" y="146"/>
                      <a:pt x="106" y="145"/>
                      <a:pt x="107" y="144"/>
                    </a:cubicBezTo>
                    <a:close/>
                    <a:moveTo>
                      <a:pt x="162" y="127"/>
                    </a:moveTo>
                    <a:cubicBezTo>
                      <a:pt x="165" y="126"/>
                      <a:pt x="168" y="124"/>
                      <a:pt x="171" y="123"/>
                    </a:cubicBezTo>
                    <a:cubicBezTo>
                      <a:pt x="172" y="123"/>
                      <a:pt x="172" y="123"/>
                      <a:pt x="173" y="123"/>
                    </a:cubicBezTo>
                    <a:cubicBezTo>
                      <a:pt x="175" y="122"/>
                      <a:pt x="177" y="122"/>
                      <a:pt x="179" y="121"/>
                    </a:cubicBezTo>
                    <a:cubicBezTo>
                      <a:pt x="179" y="122"/>
                      <a:pt x="179" y="122"/>
                      <a:pt x="179" y="123"/>
                    </a:cubicBezTo>
                    <a:cubicBezTo>
                      <a:pt x="173" y="124"/>
                      <a:pt x="167" y="127"/>
                      <a:pt x="162" y="129"/>
                    </a:cubicBezTo>
                    <a:cubicBezTo>
                      <a:pt x="155" y="131"/>
                      <a:pt x="148" y="133"/>
                      <a:pt x="141" y="135"/>
                    </a:cubicBezTo>
                    <a:cubicBezTo>
                      <a:pt x="135" y="138"/>
                      <a:pt x="129" y="139"/>
                      <a:pt x="122" y="142"/>
                    </a:cubicBezTo>
                    <a:cubicBezTo>
                      <a:pt x="117" y="144"/>
                      <a:pt x="110" y="145"/>
                      <a:pt x="105" y="148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110" y="145"/>
                      <a:pt x="116" y="144"/>
                      <a:pt x="122" y="141"/>
                    </a:cubicBezTo>
                    <a:cubicBezTo>
                      <a:pt x="129" y="139"/>
                      <a:pt x="135" y="136"/>
                      <a:pt x="142" y="134"/>
                    </a:cubicBezTo>
                    <a:cubicBezTo>
                      <a:pt x="146" y="133"/>
                      <a:pt x="150" y="131"/>
                      <a:pt x="154" y="130"/>
                    </a:cubicBezTo>
                    <a:cubicBezTo>
                      <a:pt x="157" y="129"/>
                      <a:pt x="159" y="128"/>
                      <a:pt x="162" y="127"/>
                    </a:cubicBezTo>
                    <a:close/>
                    <a:moveTo>
                      <a:pt x="169" y="127"/>
                    </a:moveTo>
                    <a:cubicBezTo>
                      <a:pt x="166" y="128"/>
                      <a:pt x="163" y="129"/>
                      <a:pt x="159" y="130"/>
                    </a:cubicBezTo>
                    <a:cubicBezTo>
                      <a:pt x="159" y="130"/>
                      <a:pt x="159" y="130"/>
                      <a:pt x="159" y="131"/>
                    </a:cubicBezTo>
                    <a:cubicBezTo>
                      <a:pt x="159" y="130"/>
                      <a:pt x="160" y="130"/>
                      <a:pt x="160" y="130"/>
                    </a:cubicBezTo>
                    <a:cubicBezTo>
                      <a:pt x="163" y="129"/>
                      <a:pt x="166" y="128"/>
                      <a:pt x="169" y="127"/>
                    </a:cubicBezTo>
                    <a:close/>
                    <a:moveTo>
                      <a:pt x="105" y="149"/>
                    </a:moveTo>
                    <a:cubicBezTo>
                      <a:pt x="106" y="149"/>
                      <a:pt x="108" y="148"/>
                      <a:pt x="109" y="147"/>
                    </a:cubicBezTo>
                    <a:cubicBezTo>
                      <a:pt x="112" y="146"/>
                      <a:pt x="116" y="144"/>
                      <a:pt x="120" y="143"/>
                    </a:cubicBezTo>
                    <a:cubicBezTo>
                      <a:pt x="126" y="141"/>
                      <a:pt x="133" y="139"/>
                      <a:pt x="140" y="137"/>
                    </a:cubicBezTo>
                    <a:cubicBezTo>
                      <a:pt x="144" y="135"/>
                      <a:pt x="148" y="134"/>
                      <a:pt x="153" y="133"/>
                    </a:cubicBezTo>
                    <a:cubicBezTo>
                      <a:pt x="148" y="134"/>
                      <a:pt x="144" y="136"/>
                      <a:pt x="139" y="138"/>
                    </a:cubicBezTo>
                    <a:cubicBezTo>
                      <a:pt x="127" y="143"/>
                      <a:pt x="115" y="147"/>
                      <a:pt x="104" y="153"/>
                    </a:cubicBezTo>
                    <a:cubicBezTo>
                      <a:pt x="104" y="152"/>
                      <a:pt x="104" y="150"/>
                      <a:pt x="105" y="149"/>
                    </a:cubicBezTo>
                    <a:close/>
                    <a:moveTo>
                      <a:pt x="177" y="127"/>
                    </a:moveTo>
                    <a:cubicBezTo>
                      <a:pt x="171" y="131"/>
                      <a:pt x="164" y="133"/>
                      <a:pt x="158" y="135"/>
                    </a:cubicBezTo>
                    <a:cubicBezTo>
                      <a:pt x="151" y="137"/>
                      <a:pt x="144" y="140"/>
                      <a:pt x="138" y="143"/>
                    </a:cubicBezTo>
                    <a:cubicBezTo>
                      <a:pt x="126" y="148"/>
                      <a:pt x="114" y="152"/>
                      <a:pt x="103" y="159"/>
                    </a:cubicBezTo>
                    <a:cubicBezTo>
                      <a:pt x="103" y="158"/>
                      <a:pt x="103" y="156"/>
                      <a:pt x="103" y="155"/>
                    </a:cubicBezTo>
                    <a:cubicBezTo>
                      <a:pt x="109" y="153"/>
                      <a:pt x="115" y="151"/>
                      <a:pt x="121" y="149"/>
                    </a:cubicBezTo>
                    <a:cubicBezTo>
                      <a:pt x="128" y="146"/>
                      <a:pt x="135" y="143"/>
                      <a:pt x="141" y="141"/>
                    </a:cubicBezTo>
                    <a:cubicBezTo>
                      <a:pt x="148" y="138"/>
                      <a:pt x="155" y="135"/>
                      <a:pt x="162" y="133"/>
                    </a:cubicBezTo>
                    <a:cubicBezTo>
                      <a:pt x="165" y="132"/>
                      <a:pt x="168" y="131"/>
                      <a:pt x="172" y="130"/>
                    </a:cubicBezTo>
                    <a:cubicBezTo>
                      <a:pt x="173" y="129"/>
                      <a:pt x="180" y="125"/>
                      <a:pt x="177" y="127"/>
                    </a:cubicBezTo>
                    <a:close/>
                    <a:moveTo>
                      <a:pt x="103" y="160"/>
                    </a:moveTo>
                    <a:cubicBezTo>
                      <a:pt x="108" y="158"/>
                      <a:pt x="113" y="156"/>
                      <a:pt x="118" y="154"/>
                    </a:cubicBezTo>
                    <a:cubicBezTo>
                      <a:pt x="125" y="151"/>
                      <a:pt x="132" y="149"/>
                      <a:pt x="139" y="147"/>
                    </a:cubicBezTo>
                    <a:cubicBezTo>
                      <a:pt x="141" y="146"/>
                      <a:pt x="143" y="146"/>
                      <a:pt x="144" y="145"/>
                    </a:cubicBezTo>
                    <a:cubicBezTo>
                      <a:pt x="142" y="146"/>
                      <a:pt x="140" y="148"/>
                      <a:pt x="138" y="149"/>
                    </a:cubicBezTo>
                    <a:cubicBezTo>
                      <a:pt x="131" y="152"/>
                      <a:pt x="125" y="155"/>
                      <a:pt x="118" y="157"/>
                    </a:cubicBezTo>
                    <a:cubicBezTo>
                      <a:pt x="113" y="160"/>
                      <a:pt x="107" y="161"/>
                      <a:pt x="102" y="164"/>
                    </a:cubicBezTo>
                    <a:cubicBezTo>
                      <a:pt x="102" y="163"/>
                      <a:pt x="102" y="161"/>
                      <a:pt x="103" y="160"/>
                    </a:cubicBezTo>
                    <a:close/>
                    <a:moveTo>
                      <a:pt x="106" y="163"/>
                    </a:moveTo>
                    <a:cubicBezTo>
                      <a:pt x="106" y="163"/>
                      <a:pt x="106" y="163"/>
                      <a:pt x="106" y="163"/>
                    </a:cubicBezTo>
                    <a:cubicBezTo>
                      <a:pt x="106" y="163"/>
                      <a:pt x="106" y="163"/>
                      <a:pt x="106" y="163"/>
                    </a:cubicBezTo>
                    <a:close/>
                    <a:moveTo>
                      <a:pt x="104" y="164"/>
                    </a:moveTo>
                    <a:cubicBezTo>
                      <a:pt x="104" y="164"/>
                      <a:pt x="104" y="164"/>
                      <a:pt x="104" y="164"/>
                    </a:cubicBezTo>
                    <a:cubicBezTo>
                      <a:pt x="104" y="164"/>
                      <a:pt x="104" y="164"/>
                      <a:pt x="104" y="164"/>
                    </a:cubicBezTo>
                    <a:close/>
                    <a:moveTo>
                      <a:pt x="130" y="155"/>
                    </a:moveTo>
                    <a:cubicBezTo>
                      <a:pt x="133" y="154"/>
                      <a:pt x="135" y="153"/>
                      <a:pt x="137" y="152"/>
                    </a:cubicBezTo>
                    <a:cubicBezTo>
                      <a:pt x="133" y="154"/>
                      <a:pt x="129" y="155"/>
                      <a:pt x="126" y="157"/>
                    </a:cubicBezTo>
                    <a:cubicBezTo>
                      <a:pt x="120" y="160"/>
                      <a:pt x="114" y="162"/>
                      <a:pt x="108" y="164"/>
                    </a:cubicBezTo>
                    <a:cubicBezTo>
                      <a:pt x="106" y="165"/>
                      <a:pt x="104" y="166"/>
                      <a:pt x="102" y="168"/>
                    </a:cubicBezTo>
                    <a:cubicBezTo>
                      <a:pt x="102" y="167"/>
                      <a:pt x="102" y="166"/>
                      <a:pt x="102" y="165"/>
                    </a:cubicBezTo>
                    <a:cubicBezTo>
                      <a:pt x="111" y="162"/>
                      <a:pt x="121" y="158"/>
                      <a:pt x="130" y="155"/>
                    </a:cubicBezTo>
                    <a:close/>
                    <a:moveTo>
                      <a:pt x="114" y="165"/>
                    </a:moveTo>
                    <a:cubicBezTo>
                      <a:pt x="118" y="163"/>
                      <a:pt x="124" y="161"/>
                      <a:pt x="129" y="160"/>
                    </a:cubicBezTo>
                    <a:cubicBezTo>
                      <a:pt x="133" y="159"/>
                      <a:pt x="137" y="157"/>
                      <a:pt x="142" y="156"/>
                    </a:cubicBezTo>
                    <a:cubicBezTo>
                      <a:pt x="141" y="156"/>
                      <a:pt x="140" y="156"/>
                      <a:pt x="139" y="157"/>
                    </a:cubicBezTo>
                    <a:cubicBezTo>
                      <a:pt x="134" y="159"/>
                      <a:pt x="130" y="160"/>
                      <a:pt x="125" y="162"/>
                    </a:cubicBezTo>
                    <a:cubicBezTo>
                      <a:pt x="120" y="164"/>
                      <a:pt x="116" y="167"/>
                      <a:pt x="111" y="169"/>
                    </a:cubicBezTo>
                    <a:cubicBezTo>
                      <a:pt x="108" y="170"/>
                      <a:pt x="105" y="170"/>
                      <a:pt x="103" y="172"/>
                    </a:cubicBezTo>
                    <a:cubicBezTo>
                      <a:pt x="103" y="171"/>
                      <a:pt x="103" y="171"/>
                      <a:pt x="103" y="170"/>
                    </a:cubicBezTo>
                    <a:cubicBezTo>
                      <a:pt x="106" y="168"/>
                      <a:pt x="110" y="166"/>
                      <a:pt x="114" y="165"/>
                    </a:cubicBezTo>
                    <a:close/>
                    <a:moveTo>
                      <a:pt x="143" y="161"/>
                    </a:moveTo>
                    <a:cubicBezTo>
                      <a:pt x="141" y="161"/>
                      <a:pt x="138" y="162"/>
                      <a:pt x="137" y="162"/>
                    </a:cubicBezTo>
                    <a:cubicBezTo>
                      <a:pt x="132" y="164"/>
                      <a:pt x="128" y="166"/>
                      <a:pt x="124" y="167"/>
                    </a:cubicBezTo>
                    <a:cubicBezTo>
                      <a:pt x="121" y="169"/>
                      <a:pt x="118" y="170"/>
                      <a:pt x="114" y="171"/>
                    </a:cubicBezTo>
                    <a:cubicBezTo>
                      <a:pt x="112" y="173"/>
                      <a:pt x="109" y="173"/>
                      <a:pt x="107" y="175"/>
                    </a:cubicBezTo>
                    <a:cubicBezTo>
                      <a:pt x="107" y="175"/>
                      <a:pt x="107" y="176"/>
                      <a:pt x="107" y="176"/>
                    </a:cubicBezTo>
                    <a:cubicBezTo>
                      <a:pt x="109" y="176"/>
                      <a:pt x="111" y="175"/>
                      <a:pt x="113" y="175"/>
                    </a:cubicBezTo>
                    <a:cubicBezTo>
                      <a:pt x="116" y="173"/>
                      <a:pt x="120" y="172"/>
                      <a:pt x="123" y="171"/>
                    </a:cubicBezTo>
                    <a:cubicBezTo>
                      <a:pt x="123" y="171"/>
                      <a:pt x="128" y="169"/>
                      <a:pt x="126" y="170"/>
                    </a:cubicBezTo>
                    <a:cubicBezTo>
                      <a:pt x="124" y="171"/>
                      <a:pt x="122" y="171"/>
                      <a:pt x="120" y="172"/>
                    </a:cubicBezTo>
                    <a:cubicBezTo>
                      <a:pt x="118" y="173"/>
                      <a:pt x="116" y="174"/>
                      <a:pt x="114" y="175"/>
                    </a:cubicBezTo>
                    <a:cubicBezTo>
                      <a:pt x="114" y="176"/>
                      <a:pt x="114" y="176"/>
                      <a:pt x="115" y="176"/>
                    </a:cubicBezTo>
                    <a:cubicBezTo>
                      <a:pt x="115" y="176"/>
                      <a:pt x="115" y="176"/>
                      <a:pt x="115" y="176"/>
                    </a:cubicBezTo>
                    <a:cubicBezTo>
                      <a:pt x="116" y="176"/>
                      <a:pt x="116" y="175"/>
                      <a:pt x="115" y="175"/>
                    </a:cubicBezTo>
                    <a:cubicBezTo>
                      <a:pt x="115" y="175"/>
                      <a:pt x="119" y="173"/>
                      <a:pt x="119" y="173"/>
                    </a:cubicBezTo>
                    <a:cubicBezTo>
                      <a:pt x="120" y="173"/>
                      <a:pt x="122" y="172"/>
                      <a:pt x="123" y="172"/>
                    </a:cubicBezTo>
                    <a:cubicBezTo>
                      <a:pt x="123" y="172"/>
                      <a:pt x="124" y="171"/>
                      <a:pt x="125" y="171"/>
                    </a:cubicBezTo>
                    <a:cubicBezTo>
                      <a:pt x="120" y="174"/>
                      <a:pt x="115" y="177"/>
                      <a:pt x="109" y="177"/>
                    </a:cubicBezTo>
                    <a:cubicBezTo>
                      <a:pt x="106" y="176"/>
                      <a:pt x="105" y="175"/>
                      <a:pt x="104" y="173"/>
                    </a:cubicBezTo>
                    <a:cubicBezTo>
                      <a:pt x="111" y="173"/>
                      <a:pt x="118" y="169"/>
                      <a:pt x="124" y="167"/>
                    </a:cubicBezTo>
                    <a:cubicBezTo>
                      <a:pt x="128" y="165"/>
                      <a:pt x="132" y="163"/>
                      <a:pt x="136" y="162"/>
                    </a:cubicBezTo>
                    <a:cubicBezTo>
                      <a:pt x="139" y="161"/>
                      <a:pt x="142" y="161"/>
                      <a:pt x="145" y="160"/>
                    </a:cubicBezTo>
                    <a:cubicBezTo>
                      <a:pt x="144" y="160"/>
                      <a:pt x="143" y="160"/>
                      <a:pt x="143" y="161"/>
                    </a:cubicBezTo>
                    <a:close/>
                    <a:moveTo>
                      <a:pt x="128" y="169"/>
                    </a:moveTo>
                    <a:cubicBezTo>
                      <a:pt x="128" y="169"/>
                      <a:pt x="128" y="168"/>
                      <a:pt x="128" y="169"/>
                    </a:cubicBezTo>
                    <a:cubicBezTo>
                      <a:pt x="123" y="170"/>
                      <a:pt x="119" y="171"/>
                      <a:pt x="115" y="173"/>
                    </a:cubicBezTo>
                    <a:cubicBezTo>
                      <a:pt x="114" y="174"/>
                      <a:pt x="112" y="174"/>
                      <a:pt x="111" y="175"/>
                    </a:cubicBezTo>
                    <a:cubicBezTo>
                      <a:pt x="110" y="175"/>
                      <a:pt x="107" y="175"/>
                      <a:pt x="111" y="174"/>
                    </a:cubicBezTo>
                    <a:cubicBezTo>
                      <a:pt x="113" y="173"/>
                      <a:pt x="116" y="172"/>
                      <a:pt x="118" y="171"/>
                    </a:cubicBezTo>
                    <a:cubicBezTo>
                      <a:pt x="124" y="168"/>
                      <a:pt x="129" y="166"/>
                      <a:pt x="135" y="164"/>
                    </a:cubicBezTo>
                    <a:cubicBezTo>
                      <a:pt x="136" y="163"/>
                      <a:pt x="137" y="163"/>
                      <a:pt x="139" y="163"/>
                    </a:cubicBezTo>
                    <a:cubicBezTo>
                      <a:pt x="135" y="164"/>
                      <a:pt x="131" y="166"/>
                      <a:pt x="128" y="169"/>
                    </a:cubicBezTo>
                    <a:close/>
                    <a:moveTo>
                      <a:pt x="149" y="158"/>
                    </a:moveTo>
                    <a:cubicBezTo>
                      <a:pt x="141" y="160"/>
                      <a:pt x="133" y="162"/>
                      <a:pt x="125" y="165"/>
                    </a:cubicBezTo>
                    <a:cubicBezTo>
                      <a:pt x="122" y="167"/>
                      <a:pt x="118" y="169"/>
                      <a:pt x="114" y="170"/>
                    </a:cubicBezTo>
                    <a:cubicBezTo>
                      <a:pt x="112" y="171"/>
                      <a:pt x="110" y="172"/>
                      <a:pt x="108" y="172"/>
                    </a:cubicBezTo>
                    <a:cubicBezTo>
                      <a:pt x="107" y="172"/>
                      <a:pt x="106" y="172"/>
                      <a:pt x="105" y="172"/>
                    </a:cubicBezTo>
                    <a:cubicBezTo>
                      <a:pt x="106" y="172"/>
                      <a:pt x="107" y="171"/>
                      <a:pt x="108" y="171"/>
                    </a:cubicBezTo>
                    <a:cubicBezTo>
                      <a:pt x="115" y="168"/>
                      <a:pt x="123" y="164"/>
                      <a:pt x="131" y="161"/>
                    </a:cubicBezTo>
                    <a:cubicBezTo>
                      <a:pt x="139" y="158"/>
                      <a:pt x="148" y="155"/>
                      <a:pt x="155" y="151"/>
                    </a:cubicBezTo>
                    <a:cubicBezTo>
                      <a:pt x="154" y="154"/>
                      <a:pt x="152" y="156"/>
                      <a:pt x="149" y="158"/>
                    </a:cubicBezTo>
                    <a:close/>
                    <a:moveTo>
                      <a:pt x="155" y="151"/>
                    </a:moveTo>
                    <a:cubicBezTo>
                      <a:pt x="155" y="151"/>
                      <a:pt x="155" y="150"/>
                      <a:pt x="155" y="150"/>
                    </a:cubicBezTo>
                    <a:cubicBezTo>
                      <a:pt x="146" y="155"/>
                      <a:pt x="136" y="157"/>
                      <a:pt x="127" y="160"/>
                    </a:cubicBezTo>
                    <a:cubicBezTo>
                      <a:pt x="122" y="161"/>
                      <a:pt x="117" y="163"/>
                      <a:pt x="112" y="165"/>
                    </a:cubicBezTo>
                    <a:cubicBezTo>
                      <a:pt x="110" y="165"/>
                      <a:pt x="109" y="166"/>
                      <a:pt x="107" y="167"/>
                    </a:cubicBezTo>
                    <a:cubicBezTo>
                      <a:pt x="106" y="167"/>
                      <a:pt x="104" y="168"/>
                      <a:pt x="103" y="169"/>
                    </a:cubicBezTo>
                    <a:cubicBezTo>
                      <a:pt x="104" y="168"/>
                      <a:pt x="105" y="167"/>
                      <a:pt x="106" y="166"/>
                    </a:cubicBezTo>
                    <a:cubicBezTo>
                      <a:pt x="115" y="162"/>
                      <a:pt x="126" y="158"/>
                      <a:pt x="136" y="154"/>
                    </a:cubicBezTo>
                    <a:cubicBezTo>
                      <a:pt x="140" y="152"/>
                      <a:pt x="145" y="150"/>
                      <a:pt x="149" y="148"/>
                    </a:cubicBezTo>
                    <a:cubicBezTo>
                      <a:pt x="150" y="148"/>
                      <a:pt x="150" y="148"/>
                      <a:pt x="151" y="147"/>
                    </a:cubicBezTo>
                    <a:cubicBezTo>
                      <a:pt x="153" y="147"/>
                      <a:pt x="154" y="146"/>
                      <a:pt x="156" y="145"/>
                    </a:cubicBezTo>
                    <a:cubicBezTo>
                      <a:pt x="156" y="146"/>
                      <a:pt x="156" y="146"/>
                      <a:pt x="156" y="146"/>
                    </a:cubicBezTo>
                    <a:cubicBezTo>
                      <a:pt x="156" y="148"/>
                      <a:pt x="156" y="149"/>
                      <a:pt x="155" y="151"/>
                    </a:cubicBezTo>
                    <a:close/>
                    <a:moveTo>
                      <a:pt x="156" y="144"/>
                    </a:moveTo>
                    <a:cubicBezTo>
                      <a:pt x="156" y="144"/>
                      <a:pt x="155" y="145"/>
                      <a:pt x="155" y="145"/>
                    </a:cubicBezTo>
                    <a:cubicBezTo>
                      <a:pt x="155" y="145"/>
                      <a:pt x="154" y="145"/>
                      <a:pt x="154" y="145"/>
                    </a:cubicBezTo>
                    <a:cubicBezTo>
                      <a:pt x="151" y="147"/>
                      <a:pt x="149" y="148"/>
                      <a:pt x="147" y="149"/>
                    </a:cubicBezTo>
                    <a:cubicBezTo>
                      <a:pt x="137" y="152"/>
                      <a:pt x="127" y="155"/>
                      <a:pt x="118" y="159"/>
                    </a:cubicBezTo>
                    <a:cubicBezTo>
                      <a:pt x="127" y="155"/>
                      <a:pt x="136" y="151"/>
                      <a:pt x="145" y="146"/>
                    </a:cubicBezTo>
                    <a:cubicBezTo>
                      <a:pt x="146" y="145"/>
                      <a:pt x="147" y="145"/>
                      <a:pt x="149" y="144"/>
                    </a:cubicBezTo>
                    <a:cubicBezTo>
                      <a:pt x="151" y="143"/>
                      <a:pt x="154" y="142"/>
                      <a:pt x="156" y="142"/>
                    </a:cubicBezTo>
                    <a:cubicBezTo>
                      <a:pt x="157" y="142"/>
                      <a:pt x="157" y="141"/>
                      <a:pt x="157" y="141"/>
                    </a:cubicBezTo>
                    <a:cubicBezTo>
                      <a:pt x="157" y="142"/>
                      <a:pt x="156" y="143"/>
                      <a:pt x="156" y="144"/>
                    </a:cubicBezTo>
                    <a:close/>
                    <a:moveTo>
                      <a:pt x="157" y="141"/>
                    </a:moveTo>
                    <a:cubicBezTo>
                      <a:pt x="155" y="141"/>
                      <a:pt x="153" y="142"/>
                      <a:pt x="151" y="143"/>
                    </a:cubicBezTo>
                    <a:cubicBezTo>
                      <a:pt x="154" y="141"/>
                      <a:pt x="156" y="140"/>
                      <a:pt x="158" y="139"/>
                    </a:cubicBezTo>
                    <a:cubicBezTo>
                      <a:pt x="158" y="140"/>
                      <a:pt x="158" y="140"/>
                      <a:pt x="157" y="141"/>
                    </a:cubicBezTo>
                    <a:close/>
                    <a:moveTo>
                      <a:pt x="160" y="137"/>
                    </a:moveTo>
                    <a:cubicBezTo>
                      <a:pt x="160" y="137"/>
                      <a:pt x="160" y="138"/>
                      <a:pt x="160" y="138"/>
                    </a:cubicBezTo>
                    <a:cubicBezTo>
                      <a:pt x="159" y="138"/>
                      <a:pt x="158" y="138"/>
                      <a:pt x="157" y="139"/>
                    </a:cubicBezTo>
                    <a:cubicBezTo>
                      <a:pt x="154" y="140"/>
                      <a:pt x="150" y="142"/>
                      <a:pt x="147" y="144"/>
                    </a:cubicBezTo>
                    <a:cubicBezTo>
                      <a:pt x="144" y="145"/>
                      <a:pt x="141" y="145"/>
                      <a:pt x="139" y="146"/>
                    </a:cubicBezTo>
                    <a:cubicBezTo>
                      <a:pt x="132" y="149"/>
                      <a:pt x="125" y="151"/>
                      <a:pt x="118" y="153"/>
                    </a:cubicBezTo>
                    <a:cubicBezTo>
                      <a:pt x="115" y="155"/>
                      <a:pt x="112" y="156"/>
                      <a:pt x="109" y="157"/>
                    </a:cubicBezTo>
                    <a:cubicBezTo>
                      <a:pt x="107" y="158"/>
                      <a:pt x="106" y="158"/>
                      <a:pt x="104" y="159"/>
                    </a:cubicBezTo>
                    <a:cubicBezTo>
                      <a:pt x="103" y="159"/>
                      <a:pt x="103" y="159"/>
                      <a:pt x="103" y="159"/>
                    </a:cubicBezTo>
                    <a:cubicBezTo>
                      <a:pt x="103" y="159"/>
                      <a:pt x="104" y="159"/>
                      <a:pt x="104" y="158"/>
                    </a:cubicBezTo>
                    <a:cubicBezTo>
                      <a:pt x="117" y="151"/>
                      <a:pt x="131" y="147"/>
                      <a:pt x="145" y="141"/>
                    </a:cubicBezTo>
                    <a:cubicBezTo>
                      <a:pt x="151" y="138"/>
                      <a:pt x="158" y="136"/>
                      <a:pt x="164" y="133"/>
                    </a:cubicBezTo>
                    <a:cubicBezTo>
                      <a:pt x="169" y="132"/>
                      <a:pt x="173" y="130"/>
                      <a:pt x="177" y="128"/>
                    </a:cubicBezTo>
                    <a:cubicBezTo>
                      <a:pt x="173" y="132"/>
                      <a:pt x="164" y="134"/>
                      <a:pt x="160" y="137"/>
                    </a:cubicBezTo>
                    <a:close/>
                    <a:moveTo>
                      <a:pt x="178" y="126"/>
                    </a:moveTo>
                    <a:cubicBezTo>
                      <a:pt x="172" y="128"/>
                      <a:pt x="166" y="131"/>
                      <a:pt x="160" y="133"/>
                    </a:cubicBezTo>
                    <a:cubicBezTo>
                      <a:pt x="153" y="135"/>
                      <a:pt x="146" y="138"/>
                      <a:pt x="140" y="141"/>
                    </a:cubicBezTo>
                    <a:cubicBezTo>
                      <a:pt x="133" y="143"/>
                      <a:pt x="126" y="146"/>
                      <a:pt x="119" y="148"/>
                    </a:cubicBezTo>
                    <a:cubicBezTo>
                      <a:pt x="114" y="150"/>
                      <a:pt x="109" y="152"/>
                      <a:pt x="103" y="154"/>
                    </a:cubicBezTo>
                    <a:cubicBezTo>
                      <a:pt x="103" y="154"/>
                      <a:pt x="104" y="154"/>
                      <a:pt x="104" y="154"/>
                    </a:cubicBezTo>
                    <a:cubicBezTo>
                      <a:pt x="115" y="147"/>
                      <a:pt x="129" y="143"/>
                      <a:pt x="141" y="138"/>
                    </a:cubicBezTo>
                    <a:cubicBezTo>
                      <a:pt x="148" y="135"/>
                      <a:pt x="154" y="132"/>
                      <a:pt x="161" y="131"/>
                    </a:cubicBezTo>
                    <a:cubicBezTo>
                      <a:pt x="167" y="129"/>
                      <a:pt x="172" y="126"/>
                      <a:pt x="177" y="124"/>
                    </a:cubicBezTo>
                    <a:cubicBezTo>
                      <a:pt x="178" y="124"/>
                      <a:pt x="178" y="124"/>
                      <a:pt x="178" y="124"/>
                    </a:cubicBezTo>
                    <a:cubicBezTo>
                      <a:pt x="178" y="124"/>
                      <a:pt x="179" y="124"/>
                      <a:pt x="179" y="124"/>
                    </a:cubicBezTo>
                    <a:cubicBezTo>
                      <a:pt x="179" y="125"/>
                      <a:pt x="179" y="125"/>
                      <a:pt x="178" y="126"/>
                    </a:cubicBezTo>
                    <a:close/>
                    <a:moveTo>
                      <a:pt x="177" y="121"/>
                    </a:moveTo>
                    <a:cubicBezTo>
                      <a:pt x="177" y="121"/>
                      <a:pt x="176" y="121"/>
                      <a:pt x="176" y="121"/>
                    </a:cubicBezTo>
                    <a:cubicBezTo>
                      <a:pt x="167" y="123"/>
                      <a:pt x="158" y="127"/>
                      <a:pt x="150" y="130"/>
                    </a:cubicBezTo>
                    <a:cubicBezTo>
                      <a:pt x="146" y="131"/>
                      <a:pt x="142" y="133"/>
                      <a:pt x="138" y="134"/>
                    </a:cubicBezTo>
                    <a:cubicBezTo>
                      <a:pt x="130" y="136"/>
                      <a:pt x="123" y="138"/>
                      <a:pt x="116" y="141"/>
                    </a:cubicBezTo>
                    <a:cubicBezTo>
                      <a:pt x="115" y="141"/>
                      <a:pt x="113" y="142"/>
                      <a:pt x="112" y="142"/>
                    </a:cubicBezTo>
                    <a:cubicBezTo>
                      <a:pt x="111" y="142"/>
                      <a:pt x="111" y="142"/>
                      <a:pt x="110" y="142"/>
                    </a:cubicBezTo>
                    <a:cubicBezTo>
                      <a:pt x="109" y="143"/>
                      <a:pt x="108" y="143"/>
                      <a:pt x="108" y="142"/>
                    </a:cubicBezTo>
                    <a:cubicBezTo>
                      <a:pt x="111" y="141"/>
                      <a:pt x="115" y="140"/>
                      <a:pt x="118" y="139"/>
                    </a:cubicBezTo>
                    <a:cubicBezTo>
                      <a:pt x="124" y="137"/>
                      <a:pt x="130" y="134"/>
                      <a:pt x="136" y="132"/>
                    </a:cubicBezTo>
                    <a:cubicBezTo>
                      <a:pt x="143" y="129"/>
                      <a:pt x="151" y="127"/>
                      <a:pt x="158" y="124"/>
                    </a:cubicBezTo>
                    <a:cubicBezTo>
                      <a:pt x="159" y="124"/>
                      <a:pt x="159" y="124"/>
                      <a:pt x="160" y="124"/>
                    </a:cubicBezTo>
                    <a:cubicBezTo>
                      <a:pt x="160" y="124"/>
                      <a:pt x="161" y="124"/>
                      <a:pt x="161" y="123"/>
                    </a:cubicBezTo>
                    <a:cubicBezTo>
                      <a:pt x="167" y="122"/>
                      <a:pt x="172" y="121"/>
                      <a:pt x="177" y="119"/>
                    </a:cubicBezTo>
                    <a:cubicBezTo>
                      <a:pt x="178" y="119"/>
                      <a:pt x="178" y="120"/>
                      <a:pt x="178" y="120"/>
                    </a:cubicBezTo>
                    <a:cubicBezTo>
                      <a:pt x="178" y="121"/>
                      <a:pt x="177" y="121"/>
                      <a:pt x="177" y="121"/>
                    </a:cubicBezTo>
                    <a:close/>
                    <a:moveTo>
                      <a:pt x="165" y="122"/>
                    </a:moveTo>
                    <a:cubicBezTo>
                      <a:pt x="166" y="122"/>
                      <a:pt x="167" y="121"/>
                      <a:pt x="168" y="121"/>
                    </a:cubicBezTo>
                    <a:cubicBezTo>
                      <a:pt x="169" y="120"/>
                      <a:pt x="171" y="120"/>
                      <a:pt x="173" y="120"/>
                    </a:cubicBezTo>
                    <a:cubicBezTo>
                      <a:pt x="173" y="119"/>
                      <a:pt x="178" y="118"/>
                      <a:pt x="175" y="119"/>
                    </a:cubicBezTo>
                    <a:cubicBezTo>
                      <a:pt x="171" y="120"/>
                      <a:pt x="168" y="121"/>
                      <a:pt x="165" y="122"/>
                    </a:cubicBezTo>
                    <a:close/>
                    <a:moveTo>
                      <a:pt x="156" y="124"/>
                    </a:moveTo>
                    <a:cubicBezTo>
                      <a:pt x="155" y="124"/>
                      <a:pt x="155" y="124"/>
                      <a:pt x="155" y="124"/>
                    </a:cubicBezTo>
                    <a:cubicBezTo>
                      <a:pt x="141" y="128"/>
                      <a:pt x="128" y="132"/>
                      <a:pt x="115" y="138"/>
                    </a:cubicBezTo>
                    <a:cubicBezTo>
                      <a:pt x="113" y="139"/>
                      <a:pt x="111" y="139"/>
                      <a:pt x="109" y="140"/>
                    </a:cubicBezTo>
                    <a:cubicBezTo>
                      <a:pt x="109" y="140"/>
                      <a:pt x="109" y="140"/>
                      <a:pt x="108" y="140"/>
                    </a:cubicBezTo>
                    <a:cubicBezTo>
                      <a:pt x="108" y="140"/>
                      <a:pt x="108" y="140"/>
                      <a:pt x="109" y="140"/>
                    </a:cubicBezTo>
                    <a:cubicBezTo>
                      <a:pt x="109" y="139"/>
                      <a:pt x="111" y="139"/>
                      <a:pt x="111" y="138"/>
                    </a:cubicBezTo>
                    <a:cubicBezTo>
                      <a:pt x="115" y="137"/>
                      <a:pt x="118" y="135"/>
                      <a:pt x="122" y="134"/>
                    </a:cubicBezTo>
                    <a:cubicBezTo>
                      <a:pt x="129" y="131"/>
                      <a:pt x="136" y="128"/>
                      <a:pt x="143" y="125"/>
                    </a:cubicBezTo>
                    <a:cubicBezTo>
                      <a:pt x="146" y="125"/>
                      <a:pt x="148" y="124"/>
                      <a:pt x="151" y="123"/>
                    </a:cubicBezTo>
                    <a:cubicBezTo>
                      <a:pt x="159" y="121"/>
                      <a:pt x="168" y="120"/>
                      <a:pt x="176" y="116"/>
                    </a:cubicBezTo>
                    <a:cubicBezTo>
                      <a:pt x="176" y="117"/>
                      <a:pt x="177" y="117"/>
                      <a:pt x="177" y="118"/>
                    </a:cubicBezTo>
                    <a:cubicBezTo>
                      <a:pt x="170" y="119"/>
                      <a:pt x="163" y="121"/>
                      <a:pt x="156" y="124"/>
                    </a:cubicBezTo>
                    <a:close/>
                    <a:moveTo>
                      <a:pt x="169" y="118"/>
                    </a:moveTo>
                    <a:cubicBezTo>
                      <a:pt x="171" y="117"/>
                      <a:pt x="172" y="117"/>
                      <a:pt x="174" y="116"/>
                    </a:cubicBezTo>
                    <a:cubicBezTo>
                      <a:pt x="172" y="117"/>
                      <a:pt x="171" y="117"/>
                      <a:pt x="169" y="118"/>
                    </a:cubicBezTo>
                    <a:close/>
                    <a:moveTo>
                      <a:pt x="159" y="120"/>
                    </a:moveTo>
                    <a:cubicBezTo>
                      <a:pt x="159" y="120"/>
                      <a:pt x="158" y="121"/>
                      <a:pt x="158" y="121"/>
                    </a:cubicBezTo>
                    <a:cubicBezTo>
                      <a:pt x="145" y="124"/>
                      <a:pt x="133" y="127"/>
                      <a:pt x="121" y="132"/>
                    </a:cubicBezTo>
                    <a:cubicBezTo>
                      <a:pt x="118" y="133"/>
                      <a:pt x="115" y="134"/>
                      <a:pt x="112" y="135"/>
                    </a:cubicBezTo>
                    <a:cubicBezTo>
                      <a:pt x="112" y="135"/>
                      <a:pt x="111" y="136"/>
                      <a:pt x="110" y="136"/>
                    </a:cubicBezTo>
                    <a:cubicBezTo>
                      <a:pt x="111" y="136"/>
                      <a:pt x="111" y="135"/>
                      <a:pt x="111" y="135"/>
                    </a:cubicBezTo>
                    <a:cubicBezTo>
                      <a:pt x="112" y="134"/>
                      <a:pt x="113" y="134"/>
                      <a:pt x="114" y="133"/>
                    </a:cubicBezTo>
                    <a:cubicBezTo>
                      <a:pt x="121" y="129"/>
                      <a:pt x="128" y="127"/>
                      <a:pt x="135" y="125"/>
                    </a:cubicBezTo>
                    <a:cubicBezTo>
                      <a:pt x="147" y="121"/>
                      <a:pt x="161" y="118"/>
                      <a:pt x="174" y="113"/>
                    </a:cubicBezTo>
                    <a:cubicBezTo>
                      <a:pt x="174" y="114"/>
                      <a:pt x="175" y="115"/>
                      <a:pt x="175" y="115"/>
                    </a:cubicBezTo>
                    <a:cubicBezTo>
                      <a:pt x="170" y="116"/>
                      <a:pt x="164" y="119"/>
                      <a:pt x="159" y="120"/>
                    </a:cubicBezTo>
                    <a:close/>
                    <a:moveTo>
                      <a:pt x="148" y="120"/>
                    </a:moveTo>
                    <a:cubicBezTo>
                      <a:pt x="151" y="120"/>
                      <a:pt x="155" y="119"/>
                      <a:pt x="159" y="118"/>
                    </a:cubicBezTo>
                    <a:cubicBezTo>
                      <a:pt x="159" y="117"/>
                      <a:pt x="160" y="117"/>
                      <a:pt x="161" y="117"/>
                    </a:cubicBezTo>
                    <a:cubicBezTo>
                      <a:pt x="157" y="118"/>
                      <a:pt x="152" y="119"/>
                      <a:pt x="148" y="120"/>
                    </a:cubicBezTo>
                    <a:close/>
                    <a:moveTo>
                      <a:pt x="143" y="121"/>
                    </a:moveTo>
                    <a:cubicBezTo>
                      <a:pt x="137" y="123"/>
                      <a:pt x="132" y="124"/>
                      <a:pt x="127" y="126"/>
                    </a:cubicBezTo>
                    <a:cubicBezTo>
                      <a:pt x="124" y="127"/>
                      <a:pt x="122" y="128"/>
                      <a:pt x="120" y="129"/>
                    </a:cubicBezTo>
                    <a:cubicBezTo>
                      <a:pt x="117" y="130"/>
                      <a:pt x="114" y="130"/>
                      <a:pt x="112" y="131"/>
                    </a:cubicBezTo>
                    <a:cubicBezTo>
                      <a:pt x="123" y="126"/>
                      <a:pt x="133" y="123"/>
                      <a:pt x="144" y="120"/>
                    </a:cubicBezTo>
                    <a:cubicBezTo>
                      <a:pt x="149" y="118"/>
                      <a:pt x="154" y="116"/>
                      <a:pt x="160" y="115"/>
                    </a:cubicBezTo>
                    <a:cubicBezTo>
                      <a:pt x="164" y="114"/>
                      <a:pt x="168" y="113"/>
                      <a:pt x="172" y="111"/>
                    </a:cubicBezTo>
                    <a:cubicBezTo>
                      <a:pt x="173" y="111"/>
                      <a:pt x="173" y="112"/>
                      <a:pt x="173" y="112"/>
                    </a:cubicBezTo>
                    <a:cubicBezTo>
                      <a:pt x="163" y="116"/>
                      <a:pt x="153" y="118"/>
                      <a:pt x="143" y="121"/>
                    </a:cubicBezTo>
                    <a:close/>
                    <a:moveTo>
                      <a:pt x="171" y="108"/>
                    </a:moveTo>
                    <a:cubicBezTo>
                      <a:pt x="170" y="108"/>
                      <a:pt x="171" y="108"/>
                      <a:pt x="171" y="109"/>
                    </a:cubicBezTo>
                    <a:cubicBezTo>
                      <a:pt x="170" y="109"/>
                      <a:pt x="168" y="109"/>
                      <a:pt x="168" y="109"/>
                    </a:cubicBezTo>
                    <a:cubicBezTo>
                      <a:pt x="166" y="110"/>
                      <a:pt x="164" y="110"/>
                      <a:pt x="162" y="111"/>
                    </a:cubicBezTo>
                    <a:cubicBezTo>
                      <a:pt x="156" y="112"/>
                      <a:pt x="150" y="114"/>
                      <a:pt x="144" y="116"/>
                    </a:cubicBezTo>
                    <a:cubicBezTo>
                      <a:pt x="134" y="118"/>
                      <a:pt x="123" y="121"/>
                      <a:pt x="113" y="125"/>
                    </a:cubicBezTo>
                    <a:cubicBezTo>
                      <a:pt x="112" y="126"/>
                      <a:pt x="111" y="126"/>
                      <a:pt x="111" y="126"/>
                    </a:cubicBezTo>
                    <a:cubicBezTo>
                      <a:pt x="111" y="126"/>
                      <a:pt x="111" y="126"/>
                      <a:pt x="111" y="126"/>
                    </a:cubicBezTo>
                    <a:cubicBezTo>
                      <a:pt x="112" y="126"/>
                      <a:pt x="114" y="125"/>
                      <a:pt x="114" y="125"/>
                    </a:cubicBezTo>
                    <a:cubicBezTo>
                      <a:pt x="117" y="123"/>
                      <a:pt x="121" y="122"/>
                      <a:pt x="124" y="121"/>
                    </a:cubicBezTo>
                    <a:cubicBezTo>
                      <a:pt x="129" y="119"/>
                      <a:pt x="135" y="117"/>
                      <a:pt x="140" y="115"/>
                    </a:cubicBezTo>
                    <a:cubicBezTo>
                      <a:pt x="146" y="113"/>
                      <a:pt x="151" y="112"/>
                      <a:pt x="157" y="110"/>
                    </a:cubicBezTo>
                    <a:cubicBezTo>
                      <a:pt x="162" y="108"/>
                      <a:pt x="167" y="106"/>
                      <a:pt x="172" y="104"/>
                    </a:cubicBezTo>
                    <a:cubicBezTo>
                      <a:pt x="172" y="104"/>
                      <a:pt x="172" y="104"/>
                      <a:pt x="172" y="104"/>
                    </a:cubicBezTo>
                    <a:cubicBezTo>
                      <a:pt x="172" y="105"/>
                      <a:pt x="172" y="106"/>
                      <a:pt x="172" y="107"/>
                    </a:cubicBezTo>
                    <a:cubicBezTo>
                      <a:pt x="171" y="108"/>
                      <a:pt x="171" y="108"/>
                      <a:pt x="171" y="108"/>
                    </a:cubicBezTo>
                    <a:close/>
                    <a:moveTo>
                      <a:pt x="171" y="103"/>
                    </a:moveTo>
                    <a:cubicBezTo>
                      <a:pt x="167" y="104"/>
                      <a:pt x="163" y="106"/>
                      <a:pt x="158" y="108"/>
                    </a:cubicBezTo>
                    <a:cubicBezTo>
                      <a:pt x="153" y="110"/>
                      <a:pt x="148" y="111"/>
                      <a:pt x="142" y="112"/>
                    </a:cubicBezTo>
                    <a:cubicBezTo>
                      <a:pt x="132" y="115"/>
                      <a:pt x="123" y="119"/>
                      <a:pt x="113" y="121"/>
                    </a:cubicBezTo>
                    <a:cubicBezTo>
                      <a:pt x="109" y="122"/>
                      <a:pt x="113" y="121"/>
                      <a:pt x="114" y="120"/>
                    </a:cubicBezTo>
                    <a:cubicBezTo>
                      <a:pt x="117" y="119"/>
                      <a:pt x="120" y="117"/>
                      <a:pt x="124" y="116"/>
                    </a:cubicBezTo>
                    <a:cubicBezTo>
                      <a:pt x="129" y="114"/>
                      <a:pt x="134" y="113"/>
                      <a:pt x="139" y="111"/>
                    </a:cubicBezTo>
                    <a:cubicBezTo>
                      <a:pt x="149" y="108"/>
                      <a:pt x="158" y="105"/>
                      <a:pt x="168" y="102"/>
                    </a:cubicBezTo>
                    <a:cubicBezTo>
                      <a:pt x="169" y="102"/>
                      <a:pt x="170" y="101"/>
                      <a:pt x="170" y="101"/>
                    </a:cubicBezTo>
                    <a:cubicBezTo>
                      <a:pt x="170" y="101"/>
                      <a:pt x="171" y="101"/>
                      <a:pt x="171" y="100"/>
                    </a:cubicBezTo>
                    <a:cubicBezTo>
                      <a:pt x="171" y="100"/>
                      <a:pt x="171" y="100"/>
                      <a:pt x="171" y="100"/>
                    </a:cubicBezTo>
                    <a:cubicBezTo>
                      <a:pt x="172" y="101"/>
                      <a:pt x="172" y="102"/>
                      <a:pt x="172" y="103"/>
                    </a:cubicBezTo>
                    <a:cubicBezTo>
                      <a:pt x="172" y="103"/>
                      <a:pt x="172" y="103"/>
                      <a:pt x="171" y="103"/>
                    </a:cubicBezTo>
                    <a:close/>
                    <a:moveTo>
                      <a:pt x="128" y="111"/>
                    </a:moveTo>
                    <a:cubicBezTo>
                      <a:pt x="125" y="112"/>
                      <a:pt x="122" y="112"/>
                      <a:pt x="118" y="113"/>
                    </a:cubicBezTo>
                    <a:cubicBezTo>
                      <a:pt x="116" y="114"/>
                      <a:pt x="113" y="114"/>
                      <a:pt x="113" y="114"/>
                    </a:cubicBezTo>
                    <a:cubicBezTo>
                      <a:pt x="113" y="114"/>
                      <a:pt x="113" y="114"/>
                      <a:pt x="113" y="114"/>
                    </a:cubicBezTo>
                    <a:cubicBezTo>
                      <a:pt x="113" y="114"/>
                      <a:pt x="114" y="114"/>
                      <a:pt x="116" y="113"/>
                    </a:cubicBezTo>
                    <a:cubicBezTo>
                      <a:pt x="123" y="111"/>
                      <a:pt x="129" y="109"/>
                      <a:pt x="135" y="107"/>
                    </a:cubicBezTo>
                    <a:cubicBezTo>
                      <a:pt x="139" y="105"/>
                      <a:pt x="142" y="104"/>
                      <a:pt x="146" y="103"/>
                    </a:cubicBezTo>
                    <a:cubicBezTo>
                      <a:pt x="154" y="101"/>
                      <a:pt x="162" y="98"/>
                      <a:pt x="170" y="96"/>
                    </a:cubicBezTo>
                    <a:cubicBezTo>
                      <a:pt x="170" y="96"/>
                      <a:pt x="170" y="97"/>
                      <a:pt x="171" y="98"/>
                    </a:cubicBezTo>
                    <a:cubicBezTo>
                      <a:pt x="157" y="103"/>
                      <a:pt x="142" y="107"/>
                      <a:pt x="128" y="111"/>
                    </a:cubicBezTo>
                    <a:close/>
                    <a:moveTo>
                      <a:pt x="163" y="97"/>
                    </a:moveTo>
                    <a:cubicBezTo>
                      <a:pt x="163" y="97"/>
                      <a:pt x="164" y="97"/>
                      <a:pt x="165" y="97"/>
                    </a:cubicBezTo>
                    <a:cubicBezTo>
                      <a:pt x="166" y="96"/>
                      <a:pt x="167" y="96"/>
                      <a:pt x="168" y="96"/>
                    </a:cubicBezTo>
                    <a:cubicBezTo>
                      <a:pt x="166" y="96"/>
                      <a:pt x="165" y="97"/>
                      <a:pt x="163" y="97"/>
                    </a:cubicBezTo>
                    <a:close/>
                    <a:moveTo>
                      <a:pt x="158" y="98"/>
                    </a:moveTo>
                    <a:cubicBezTo>
                      <a:pt x="153" y="100"/>
                      <a:pt x="148" y="101"/>
                      <a:pt x="143" y="103"/>
                    </a:cubicBezTo>
                    <a:cubicBezTo>
                      <a:pt x="142" y="103"/>
                      <a:pt x="142" y="103"/>
                      <a:pt x="141" y="103"/>
                    </a:cubicBezTo>
                    <a:cubicBezTo>
                      <a:pt x="134" y="105"/>
                      <a:pt x="127" y="107"/>
                      <a:pt x="120" y="110"/>
                    </a:cubicBezTo>
                    <a:cubicBezTo>
                      <a:pt x="118" y="110"/>
                      <a:pt x="116" y="110"/>
                      <a:pt x="114" y="110"/>
                    </a:cubicBezTo>
                    <a:cubicBezTo>
                      <a:pt x="114" y="110"/>
                      <a:pt x="114" y="110"/>
                      <a:pt x="114" y="110"/>
                    </a:cubicBezTo>
                    <a:cubicBezTo>
                      <a:pt x="116" y="110"/>
                      <a:pt x="117" y="109"/>
                      <a:pt x="119" y="109"/>
                    </a:cubicBezTo>
                    <a:cubicBezTo>
                      <a:pt x="122" y="108"/>
                      <a:pt x="125" y="107"/>
                      <a:pt x="128" y="106"/>
                    </a:cubicBezTo>
                    <a:cubicBezTo>
                      <a:pt x="135" y="104"/>
                      <a:pt x="143" y="101"/>
                      <a:pt x="150" y="99"/>
                    </a:cubicBezTo>
                    <a:cubicBezTo>
                      <a:pt x="153" y="99"/>
                      <a:pt x="156" y="98"/>
                      <a:pt x="158" y="97"/>
                    </a:cubicBezTo>
                    <a:cubicBezTo>
                      <a:pt x="159" y="96"/>
                      <a:pt x="161" y="95"/>
                      <a:pt x="162" y="95"/>
                    </a:cubicBezTo>
                    <a:cubicBezTo>
                      <a:pt x="164" y="94"/>
                      <a:pt x="166" y="93"/>
                      <a:pt x="168" y="93"/>
                    </a:cubicBezTo>
                    <a:cubicBezTo>
                      <a:pt x="169" y="93"/>
                      <a:pt x="169" y="94"/>
                      <a:pt x="169" y="95"/>
                    </a:cubicBezTo>
                    <a:cubicBezTo>
                      <a:pt x="165" y="95"/>
                      <a:pt x="162" y="97"/>
                      <a:pt x="158" y="98"/>
                    </a:cubicBezTo>
                    <a:close/>
                    <a:moveTo>
                      <a:pt x="167" y="89"/>
                    </a:moveTo>
                    <a:cubicBezTo>
                      <a:pt x="167" y="89"/>
                      <a:pt x="167" y="89"/>
                      <a:pt x="167" y="89"/>
                    </a:cubicBezTo>
                    <a:cubicBezTo>
                      <a:pt x="162" y="90"/>
                      <a:pt x="158" y="91"/>
                      <a:pt x="153" y="93"/>
                    </a:cubicBezTo>
                    <a:cubicBezTo>
                      <a:pt x="150" y="94"/>
                      <a:pt x="147" y="95"/>
                      <a:pt x="144" y="96"/>
                    </a:cubicBezTo>
                    <a:cubicBezTo>
                      <a:pt x="135" y="98"/>
                      <a:pt x="125" y="102"/>
                      <a:pt x="116" y="102"/>
                    </a:cubicBezTo>
                    <a:cubicBezTo>
                      <a:pt x="124" y="102"/>
                      <a:pt x="133" y="98"/>
                      <a:pt x="141" y="95"/>
                    </a:cubicBezTo>
                    <a:cubicBezTo>
                      <a:pt x="149" y="92"/>
                      <a:pt x="159" y="90"/>
                      <a:pt x="166" y="85"/>
                    </a:cubicBezTo>
                    <a:cubicBezTo>
                      <a:pt x="167" y="84"/>
                      <a:pt x="166" y="84"/>
                      <a:pt x="166" y="84"/>
                    </a:cubicBezTo>
                    <a:cubicBezTo>
                      <a:pt x="157" y="88"/>
                      <a:pt x="147" y="90"/>
                      <a:pt x="138" y="92"/>
                    </a:cubicBezTo>
                    <a:cubicBezTo>
                      <a:pt x="130" y="94"/>
                      <a:pt x="121" y="96"/>
                      <a:pt x="114" y="99"/>
                    </a:cubicBezTo>
                    <a:cubicBezTo>
                      <a:pt x="114" y="98"/>
                      <a:pt x="113" y="98"/>
                      <a:pt x="112" y="97"/>
                    </a:cubicBezTo>
                    <a:cubicBezTo>
                      <a:pt x="129" y="93"/>
                      <a:pt x="144" y="87"/>
                      <a:pt x="160" y="83"/>
                    </a:cubicBezTo>
                    <a:cubicBezTo>
                      <a:pt x="163" y="82"/>
                      <a:pt x="166" y="81"/>
                      <a:pt x="168" y="81"/>
                    </a:cubicBezTo>
                    <a:cubicBezTo>
                      <a:pt x="166" y="82"/>
                      <a:pt x="166" y="86"/>
                      <a:pt x="167" y="89"/>
                    </a:cubicBezTo>
                    <a:close/>
                    <a:moveTo>
                      <a:pt x="160" y="82"/>
                    </a:moveTo>
                    <a:cubicBezTo>
                      <a:pt x="144" y="86"/>
                      <a:pt x="129" y="92"/>
                      <a:pt x="113" y="96"/>
                    </a:cubicBezTo>
                    <a:cubicBezTo>
                      <a:pt x="117" y="93"/>
                      <a:pt x="123" y="92"/>
                      <a:pt x="127" y="91"/>
                    </a:cubicBezTo>
                    <a:cubicBezTo>
                      <a:pt x="136" y="89"/>
                      <a:pt x="144" y="87"/>
                      <a:pt x="151" y="84"/>
                    </a:cubicBezTo>
                    <a:cubicBezTo>
                      <a:pt x="167" y="79"/>
                      <a:pt x="184" y="72"/>
                      <a:pt x="200" y="70"/>
                    </a:cubicBezTo>
                    <a:cubicBezTo>
                      <a:pt x="205" y="70"/>
                      <a:pt x="196" y="72"/>
                      <a:pt x="195" y="73"/>
                    </a:cubicBezTo>
                    <a:cubicBezTo>
                      <a:pt x="192" y="73"/>
                      <a:pt x="188" y="75"/>
                      <a:pt x="184" y="76"/>
                    </a:cubicBezTo>
                    <a:cubicBezTo>
                      <a:pt x="176" y="78"/>
                      <a:pt x="168" y="80"/>
                      <a:pt x="160" y="82"/>
                    </a:cubicBezTo>
                    <a:close/>
                    <a:moveTo>
                      <a:pt x="175" y="82"/>
                    </a:moveTo>
                    <a:cubicBezTo>
                      <a:pt x="174" y="82"/>
                      <a:pt x="174" y="81"/>
                      <a:pt x="173" y="81"/>
                    </a:cubicBezTo>
                    <a:cubicBezTo>
                      <a:pt x="178" y="80"/>
                      <a:pt x="182" y="79"/>
                      <a:pt x="187" y="78"/>
                    </a:cubicBezTo>
                    <a:cubicBezTo>
                      <a:pt x="192" y="77"/>
                      <a:pt x="197" y="75"/>
                      <a:pt x="202" y="74"/>
                    </a:cubicBezTo>
                    <a:cubicBezTo>
                      <a:pt x="204" y="73"/>
                      <a:pt x="204" y="73"/>
                      <a:pt x="202" y="74"/>
                    </a:cubicBezTo>
                    <a:cubicBezTo>
                      <a:pt x="200" y="75"/>
                      <a:pt x="199" y="75"/>
                      <a:pt x="197" y="76"/>
                    </a:cubicBezTo>
                    <a:cubicBezTo>
                      <a:pt x="195" y="77"/>
                      <a:pt x="192" y="78"/>
                      <a:pt x="189" y="78"/>
                    </a:cubicBezTo>
                    <a:cubicBezTo>
                      <a:pt x="185" y="80"/>
                      <a:pt x="180" y="81"/>
                      <a:pt x="175" y="82"/>
                    </a:cubicBezTo>
                    <a:close/>
                    <a:moveTo>
                      <a:pt x="192" y="83"/>
                    </a:moveTo>
                    <a:cubicBezTo>
                      <a:pt x="196" y="82"/>
                      <a:pt x="200" y="81"/>
                      <a:pt x="204" y="80"/>
                    </a:cubicBezTo>
                    <a:cubicBezTo>
                      <a:pt x="209" y="79"/>
                      <a:pt x="200" y="82"/>
                      <a:pt x="199" y="82"/>
                    </a:cubicBezTo>
                    <a:cubicBezTo>
                      <a:pt x="197" y="83"/>
                      <a:pt x="196" y="83"/>
                      <a:pt x="194" y="84"/>
                    </a:cubicBezTo>
                    <a:cubicBezTo>
                      <a:pt x="193" y="84"/>
                      <a:pt x="193" y="83"/>
                      <a:pt x="192" y="83"/>
                    </a:cubicBezTo>
                    <a:close/>
                    <a:moveTo>
                      <a:pt x="194" y="85"/>
                    </a:moveTo>
                    <a:cubicBezTo>
                      <a:pt x="198" y="85"/>
                      <a:pt x="202" y="83"/>
                      <a:pt x="205" y="82"/>
                    </a:cubicBezTo>
                    <a:cubicBezTo>
                      <a:pt x="209" y="81"/>
                      <a:pt x="203" y="84"/>
                      <a:pt x="202" y="85"/>
                    </a:cubicBezTo>
                    <a:cubicBezTo>
                      <a:pt x="200" y="86"/>
                      <a:pt x="198" y="87"/>
                      <a:pt x="196" y="88"/>
                    </a:cubicBezTo>
                    <a:cubicBezTo>
                      <a:pt x="196" y="87"/>
                      <a:pt x="195" y="86"/>
                      <a:pt x="194" y="85"/>
                    </a:cubicBezTo>
                    <a:close/>
                    <a:moveTo>
                      <a:pt x="197" y="90"/>
                    </a:moveTo>
                    <a:cubicBezTo>
                      <a:pt x="197" y="89"/>
                      <a:pt x="197" y="89"/>
                      <a:pt x="197" y="89"/>
                    </a:cubicBezTo>
                    <a:cubicBezTo>
                      <a:pt x="200" y="88"/>
                      <a:pt x="203" y="87"/>
                      <a:pt x="207" y="86"/>
                    </a:cubicBezTo>
                    <a:cubicBezTo>
                      <a:pt x="211" y="85"/>
                      <a:pt x="206" y="87"/>
                      <a:pt x="205" y="87"/>
                    </a:cubicBezTo>
                    <a:cubicBezTo>
                      <a:pt x="203" y="89"/>
                      <a:pt x="200" y="90"/>
                      <a:pt x="198" y="91"/>
                    </a:cubicBezTo>
                    <a:cubicBezTo>
                      <a:pt x="198" y="90"/>
                      <a:pt x="198" y="90"/>
                      <a:pt x="197" y="90"/>
                    </a:cubicBezTo>
                    <a:close/>
                    <a:moveTo>
                      <a:pt x="199" y="92"/>
                    </a:moveTo>
                    <a:cubicBezTo>
                      <a:pt x="200" y="92"/>
                      <a:pt x="201" y="92"/>
                      <a:pt x="202" y="92"/>
                    </a:cubicBezTo>
                    <a:cubicBezTo>
                      <a:pt x="204" y="91"/>
                      <a:pt x="208" y="91"/>
                      <a:pt x="210" y="90"/>
                    </a:cubicBezTo>
                    <a:cubicBezTo>
                      <a:pt x="207" y="92"/>
                      <a:pt x="203" y="93"/>
                      <a:pt x="200" y="95"/>
                    </a:cubicBezTo>
                    <a:cubicBezTo>
                      <a:pt x="200" y="94"/>
                      <a:pt x="199" y="93"/>
                      <a:pt x="199" y="92"/>
                    </a:cubicBezTo>
                    <a:close/>
                    <a:moveTo>
                      <a:pt x="201" y="96"/>
                    </a:moveTo>
                    <a:cubicBezTo>
                      <a:pt x="204" y="96"/>
                      <a:pt x="207" y="95"/>
                      <a:pt x="209" y="94"/>
                    </a:cubicBezTo>
                    <a:cubicBezTo>
                      <a:pt x="213" y="92"/>
                      <a:pt x="208" y="95"/>
                      <a:pt x="207" y="96"/>
                    </a:cubicBezTo>
                    <a:cubicBezTo>
                      <a:pt x="206" y="97"/>
                      <a:pt x="204" y="97"/>
                      <a:pt x="202" y="98"/>
                    </a:cubicBezTo>
                    <a:cubicBezTo>
                      <a:pt x="202" y="98"/>
                      <a:pt x="201" y="97"/>
                      <a:pt x="201" y="96"/>
                    </a:cubicBezTo>
                    <a:close/>
                    <a:moveTo>
                      <a:pt x="204" y="101"/>
                    </a:moveTo>
                    <a:cubicBezTo>
                      <a:pt x="204" y="100"/>
                      <a:pt x="203" y="100"/>
                      <a:pt x="203" y="99"/>
                    </a:cubicBezTo>
                    <a:cubicBezTo>
                      <a:pt x="203" y="99"/>
                      <a:pt x="203" y="99"/>
                      <a:pt x="203" y="99"/>
                    </a:cubicBezTo>
                    <a:cubicBezTo>
                      <a:pt x="205" y="99"/>
                      <a:pt x="207" y="99"/>
                      <a:pt x="209" y="98"/>
                    </a:cubicBezTo>
                    <a:cubicBezTo>
                      <a:pt x="212" y="97"/>
                      <a:pt x="208" y="99"/>
                      <a:pt x="208" y="99"/>
                    </a:cubicBezTo>
                    <a:cubicBezTo>
                      <a:pt x="206" y="99"/>
                      <a:pt x="205" y="100"/>
                      <a:pt x="204" y="100"/>
                    </a:cubicBezTo>
                    <a:cubicBezTo>
                      <a:pt x="204" y="101"/>
                      <a:pt x="204" y="101"/>
                      <a:pt x="204" y="101"/>
                    </a:cubicBezTo>
                    <a:close/>
                    <a:moveTo>
                      <a:pt x="206" y="103"/>
                    </a:moveTo>
                    <a:cubicBezTo>
                      <a:pt x="206" y="102"/>
                      <a:pt x="205" y="102"/>
                      <a:pt x="205" y="101"/>
                    </a:cubicBezTo>
                    <a:cubicBezTo>
                      <a:pt x="206" y="101"/>
                      <a:pt x="207" y="101"/>
                      <a:pt x="209" y="100"/>
                    </a:cubicBezTo>
                    <a:cubicBezTo>
                      <a:pt x="210" y="101"/>
                      <a:pt x="210" y="101"/>
                      <a:pt x="209" y="102"/>
                    </a:cubicBezTo>
                    <a:cubicBezTo>
                      <a:pt x="208" y="102"/>
                      <a:pt x="207" y="102"/>
                      <a:pt x="206" y="103"/>
                    </a:cubicBezTo>
                    <a:close/>
                    <a:moveTo>
                      <a:pt x="211" y="103"/>
                    </a:moveTo>
                    <a:cubicBezTo>
                      <a:pt x="211" y="104"/>
                      <a:pt x="210" y="105"/>
                      <a:pt x="209" y="105"/>
                    </a:cubicBezTo>
                    <a:cubicBezTo>
                      <a:pt x="208" y="105"/>
                      <a:pt x="208" y="104"/>
                      <a:pt x="207" y="104"/>
                    </a:cubicBezTo>
                    <a:cubicBezTo>
                      <a:pt x="209" y="103"/>
                      <a:pt x="211" y="103"/>
                      <a:pt x="211" y="103"/>
                    </a:cubicBezTo>
                    <a:close/>
                    <a:moveTo>
                      <a:pt x="210" y="106"/>
                    </a:moveTo>
                    <a:cubicBezTo>
                      <a:pt x="210" y="106"/>
                      <a:pt x="210" y="106"/>
                      <a:pt x="210" y="106"/>
                    </a:cubicBezTo>
                    <a:cubicBezTo>
                      <a:pt x="212" y="106"/>
                      <a:pt x="213" y="106"/>
                      <a:pt x="211" y="108"/>
                    </a:cubicBezTo>
                    <a:cubicBezTo>
                      <a:pt x="211" y="107"/>
                      <a:pt x="210" y="107"/>
                      <a:pt x="210" y="106"/>
                    </a:cubicBezTo>
                    <a:close/>
                    <a:moveTo>
                      <a:pt x="213" y="109"/>
                    </a:moveTo>
                    <a:cubicBezTo>
                      <a:pt x="214" y="108"/>
                      <a:pt x="213" y="110"/>
                      <a:pt x="213" y="111"/>
                    </a:cubicBezTo>
                    <a:cubicBezTo>
                      <a:pt x="213" y="110"/>
                      <a:pt x="212" y="109"/>
                      <a:pt x="212" y="109"/>
                    </a:cubicBezTo>
                    <a:cubicBezTo>
                      <a:pt x="212" y="109"/>
                      <a:pt x="212" y="109"/>
                      <a:pt x="213" y="109"/>
                    </a:cubicBezTo>
                    <a:close/>
                    <a:moveTo>
                      <a:pt x="214" y="110"/>
                    </a:moveTo>
                    <a:cubicBezTo>
                      <a:pt x="214" y="111"/>
                      <a:pt x="214" y="111"/>
                      <a:pt x="214" y="112"/>
                    </a:cubicBezTo>
                    <a:cubicBezTo>
                      <a:pt x="214" y="112"/>
                      <a:pt x="214" y="113"/>
                      <a:pt x="214" y="113"/>
                    </a:cubicBezTo>
                    <a:cubicBezTo>
                      <a:pt x="214" y="113"/>
                      <a:pt x="214" y="112"/>
                      <a:pt x="213" y="112"/>
                    </a:cubicBezTo>
                    <a:cubicBezTo>
                      <a:pt x="214" y="111"/>
                      <a:pt x="214" y="111"/>
                      <a:pt x="214" y="110"/>
                    </a:cubicBezTo>
                    <a:close/>
                    <a:moveTo>
                      <a:pt x="213" y="105"/>
                    </a:moveTo>
                    <a:cubicBezTo>
                      <a:pt x="213" y="105"/>
                      <a:pt x="213" y="105"/>
                      <a:pt x="213" y="105"/>
                    </a:cubicBezTo>
                    <a:cubicBezTo>
                      <a:pt x="212" y="105"/>
                      <a:pt x="209" y="106"/>
                      <a:pt x="211" y="105"/>
                    </a:cubicBezTo>
                    <a:cubicBezTo>
                      <a:pt x="212" y="104"/>
                      <a:pt x="212" y="103"/>
                      <a:pt x="213" y="102"/>
                    </a:cubicBezTo>
                    <a:cubicBezTo>
                      <a:pt x="213" y="102"/>
                      <a:pt x="212" y="102"/>
                      <a:pt x="212" y="102"/>
                    </a:cubicBezTo>
                    <a:cubicBezTo>
                      <a:pt x="210" y="102"/>
                      <a:pt x="211" y="102"/>
                      <a:pt x="209" y="102"/>
                    </a:cubicBezTo>
                    <a:cubicBezTo>
                      <a:pt x="209" y="102"/>
                      <a:pt x="209" y="102"/>
                      <a:pt x="209" y="102"/>
                    </a:cubicBezTo>
                    <a:cubicBezTo>
                      <a:pt x="210" y="102"/>
                      <a:pt x="211" y="101"/>
                      <a:pt x="212" y="100"/>
                    </a:cubicBezTo>
                    <a:cubicBezTo>
                      <a:pt x="212" y="100"/>
                      <a:pt x="212" y="99"/>
                      <a:pt x="212" y="99"/>
                    </a:cubicBezTo>
                    <a:cubicBezTo>
                      <a:pt x="210" y="99"/>
                      <a:pt x="207" y="99"/>
                      <a:pt x="206" y="100"/>
                    </a:cubicBezTo>
                    <a:cubicBezTo>
                      <a:pt x="207" y="99"/>
                      <a:pt x="210" y="99"/>
                      <a:pt x="211" y="97"/>
                    </a:cubicBezTo>
                    <a:cubicBezTo>
                      <a:pt x="212" y="97"/>
                      <a:pt x="211" y="97"/>
                      <a:pt x="211" y="97"/>
                    </a:cubicBezTo>
                    <a:cubicBezTo>
                      <a:pt x="210" y="97"/>
                      <a:pt x="208" y="97"/>
                      <a:pt x="207" y="98"/>
                    </a:cubicBezTo>
                    <a:cubicBezTo>
                      <a:pt x="206" y="98"/>
                      <a:pt x="201" y="100"/>
                      <a:pt x="205" y="98"/>
                    </a:cubicBezTo>
                    <a:cubicBezTo>
                      <a:pt x="207" y="96"/>
                      <a:pt x="210" y="95"/>
                      <a:pt x="212" y="93"/>
                    </a:cubicBezTo>
                    <a:cubicBezTo>
                      <a:pt x="212" y="93"/>
                      <a:pt x="212" y="93"/>
                      <a:pt x="212" y="93"/>
                    </a:cubicBezTo>
                    <a:cubicBezTo>
                      <a:pt x="213" y="98"/>
                      <a:pt x="214" y="103"/>
                      <a:pt x="214" y="108"/>
                    </a:cubicBezTo>
                    <a:cubicBezTo>
                      <a:pt x="212" y="108"/>
                      <a:pt x="213" y="107"/>
                      <a:pt x="213" y="105"/>
                    </a:cubicBezTo>
                    <a:close/>
                    <a:moveTo>
                      <a:pt x="211" y="92"/>
                    </a:moveTo>
                    <a:cubicBezTo>
                      <a:pt x="208" y="93"/>
                      <a:pt x="205" y="95"/>
                      <a:pt x="201" y="95"/>
                    </a:cubicBezTo>
                    <a:cubicBezTo>
                      <a:pt x="202" y="95"/>
                      <a:pt x="205" y="93"/>
                      <a:pt x="206" y="92"/>
                    </a:cubicBezTo>
                    <a:cubicBezTo>
                      <a:pt x="208" y="92"/>
                      <a:pt x="210" y="91"/>
                      <a:pt x="211" y="90"/>
                    </a:cubicBezTo>
                    <a:cubicBezTo>
                      <a:pt x="211" y="90"/>
                      <a:pt x="211" y="90"/>
                      <a:pt x="211" y="90"/>
                    </a:cubicBezTo>
                    <a:cubicBezTo>
                      <a:pt x="211" y="91"/>
                      <a:pt x="212" y="92"/>
                      <a:pt x="212" y="92"/>
                    </a:cubicBezTo>
                    <a:cubicBezTo>
                      <a:pt x="212" y="92"/>
                      <a:pt x="212" y="92"/>
                      <a:pt x="211" y="92"/>
                    </a:cubicBezTo>
                    <a:close/>
                    <a:moveTo>
                      <a:pt x="211" y="89"/>
                    </a:moveTo>
                    <a:cubicBezTo>
                      <a:pt x="207" y="89"/>
                      <a:pt x="203" y="91"/>
                      <a:pt x="199" y="91"/>
                    </a:cubicBezTo>
                    <a:cubicBezTo>
                      <a:pt x="200" y="91"/>
                      <a:pt x="203" y="89"/>
                      <a:pt x="204" y="89"/>
                    </a:cubicBezTo>
                    <a:cubicBezTo>
                      <a:pt x="206" y="88"/>
                      <a:pt x="208" y="87"/>
                      <a:pt x="210" y="86"/>
                    </a:cubicBezTo>
                    <a:cubicBezTo>
                      <a:pt x="210" y="87"/>
                      <a:pt x="211" y="88"/>
                      <a:pt x="211" y="89"/>
                    </a:cubicBezTo>
                    <a:cubicBezTo>
                      <a:pt x="211" y="89"/>
                      <a:pt x="211" y="89"/>
                      <a:pt x="211" y="89"/>
                    </a:cubicBezTo>
                    <a:close/>
                    <a:moveTo>
                      <a:pt x="203" y="87"/>
                    </a:moveTo>
                    <a:cubicBezTo>
                      <a:pt x="202" y="87"/>
                      <a:pt x="198" y="87"/>
                      <a:pt x="197" y="88"/>
                    </a:cubicBezTo>
                    <a:cubicBezTo>
                      <a:pt x="201" y="86"/>
                      <a:pt x="205" y="84"/>
                      <a:pt x="208" y="82"/>
                    </a:cubicBezTo>
                    <a:cubicBezTo>
                      <a:pt x="208" y="82"/>
                      <a:pt x="208" y="81"/>
                      <a:pt x="208" y="81"/>
                    </a:cubicBezTo>
                    <a:cubicBezTo>
                      <a:pt x="204" y="81"/>
                      <a:pt x="200" y="83"/>
                      <a:pt x="196" y="84"/>
                    </a:cubicBezTo>
                    <a:cubicBezTo>
                      <a:pt x="193" y="85"/>
                      <a:pt x="200" y="82"/>
                      <a:pt x="201" y="82"/>
                    </a:cubicBezTo>
                    <a:cubicBezTo>
                      <a:pt x="203" y="81"/>
                      <a:pt x="205" y="81"/>
                      <a:pt x="207" y="79"/>
                    </a:cubicBezTo>
                    <a:cubicBezTo>
                      <a:pt x="207" y="79"/>
                      <a:pt x="207" y="79"/>
                      <a:pt x="207" y="79"/>
                    </a:cubicBezTo>
                    <a:cubicBezTo>
                      <a:pt x="202" y="79"/>
                      <a:pt x="197" y="81"/>
                      <a:pt x="192" y="82"/>
                    </a:cubicBezTo>
                    <a:cubicBezTo>
                      <a:pt x="197" y="80"/>
                      <a:pt x="202" y="79"/>
                      <a:pt x="207" y="77"/>
                    </a:cubicBezTo>
                    <a:cubicBezTo>
                      <a:pt x="207" y="77"/>
                      <a:pt x="207" y="77"/>
                      <a:pt x="207" y="77"/>
                    </a:cubicBezTo>
                    <a:cubicBezTo>
                      <a:pt x="208" y="80"/>
                      <a:pt x="209" y="82"/>
                      <a:pt x="210" y="85"/>
                    </a:cubicBezTo>
                    <a:cubicBezTo>
                      <a:pt x="208" y="85"/>
                      <a:pt x="205" y="86"/>
                      <a:pt x="203" y="87"/>
                    </a:cubicBezTo>
                    <a:close/>
                    <a:moveTo>
                      <a:pt x="207" y="77"/>
                    </a:moveTo>
                    <a:cubicBezTo>
                      <a:pt x="201" y="78"/>
                      <a:pt x="196" y="78"/>
                      <a:pt x="191" y="79"/>
                    </a:cubicBezTo>
                    <a:cubicBezTo>
                      <a:pt x="188" y="80"/>
                      <a:pt x="185" y="81"/>
                      <a:pt x="182" y="81"/>
                    </a:cubicBezTo>
                    <a:cubicBezTo>
                      <a:pt x="181" y="81"/>
                      <a:pt x="180" y="82"/>
                      <a:pt x="179" y="82"/>
                    </a:cubicBezTo>
                    <a:cubicBezTo>
                      <a:pt x="188" y="80"/>
                      <a:pt x="197" y="77"/>
                      <a:pt x="205" y="73"/>
                    </a:cubicBezTo>
                    <a:cubicBezTo>
                      <a:pt x="205" y="73"/>
                      <a:pt x="205" y="73"/>
                      <a:pt x="205" y="73"/>
                    </a:cubicBezTo>
                    <a:cubicBezTo>
                      <a:pt x="200" y="73"/>
                      <a:pt x="195" y="75"/>
                      <a:pt x="190" y="76"/>
                    </a:cubicBezTo>
                    <a:cubicBezTo>
                      <a:pt x="184" y="78"/>
                      <a:pt x="178" y="79"/>
                      <a:pt x="172" y="80"/>
                    </a:cubicBezTo>
                    <a:cubicBezTo>
                      <a:pt x="172" y="80"/>
                      <a:pt x="172" y="80"/>
                      <a:pt x="171" y="80"/>
                    </a:cubicBezTo>
                    <a:cubicBezTo>
                      <a:pt x="176" y="79"/>
                      <a:pt x="180" y="78"/>
                      <a:pt x="184" y="76"/>
                    </a:cubicBezTo>
                    <a:cubicBezTo>
                      <a:pt x="191" y="75"/>
                      <a:pt x="198" y="74"/>
                      <a:pt x="204" y="70"/>
                    </a:cubicBezTo>
                    <a:cubicBezTo>
                      <a:pt x="204" y="70"/>
                      <a:pt x="204" y="70"/>
                      <a:pt x="204" y="70"/>
                    </a:cubicBezTo>
                    <a:cubicBezTo>
                      <a:pt x="196" y="70"/>
                      <a:pt x="188" y="72"/>
                      <a:pt x="181" y="74"/>
                    </a:cubicBezTo>
                    <a:cubicBezTo>
                      <a:pt x="172" y="76"/>
                      <a:pt x="162" y="79"/>
                      <a:pt x="153" y="83"/>
                    </a:cubicBezTo>
                    <a:cubicBezTo>
                      <a:pt x="144" y="86"/>
                      <a:pt x="135" y="89"/>
                      <a:pt x="126" y="91"/>
                    </a:cubicBezTo>
                    <a:cubicBezTo>
                      <a:pt x="121" y="92"/>
                      <a:pt x="115" y="93"/>
                      <a:pt x="112" y="96"/>
                    </a:cubicBezTo>
                    <a:cubicBezTo>
                      <a:pt x="111" y="96"/>
                      <a:pt x="110" y="95"/>
                      <a:pt x="108" y="95"/>
                    </a:cubicBezTo>
                    <a:cubicBezTo>
                      <a:pt x="111" y="94"/>
                      <a:pt x="113" y="94"/>
                      <a:pt x="115" y="93"/>
                    </a:cubicBezTo>
                    <a:cubicBezTo>
                      <a:pt x="119" y="91"/>
                      <a:pt x="124" y="90"/>
                      <a:pt x="129" y="89"/>
                    </a:cubicBezTo>
                    <a:cubicBezTo>
                      <a:pt x="137" y="87"/>
                      <a:pt x="146" y="84"/>
                      <a:pt x="154" y="81"/>
                    </a:cubicBezTo>
                    <a:cubicBezTo>
                      <a:pt x="163" y="79"/>
                      <a:pt x="171" y="75"/>
                      <a:pt x="179" y="73"/>
                    </a:cubicBezTo>
                    <a:cubicBezTo>
                      <a:pt x="187" y="71"/>
                      <a:pt x="194" y="69"/>
                      <a:pt x="202" y="66"/>
                    </a:cubicBezTo>
                    <a:cubicBezTo>
                      <a:pt x="204" y="69"/>
                      <a:pt x="205" y="73"/>
                      <a:pt x="207" y="77"/>
                    </a:cubicBezTo>
                    <a:cubicBezTo>
                      <a:pt x="207" y="77"/>
                      <a:pt x="207" y="77"/>
                      <a:pt x="207" y="77"/>
                    </a:cubicBezTo>
                    <a:close/>
                    <a:moveTo>
                      <a:pt x="87" y="65"/>
                    </a:moveTo>
                    <a:cubicBezTo>
                      <a:pt x="88" y="65"/>
                      <a:pt x="90" y="64"/>
                      <a:pt x="90" y="64"/>
                    </a:cubicBezTo>
                    <a:cubicBezTo>
                      <a:pt x="92" y="63"/>
                      <a:pt x="94" y="63"/>
                      <a:pt x="96" y="62"/>
                    </a:cubicBezTo>
                    <a:cubicBezTo>
                      <a:pt x="101" y="61"/>
                      <a:pt x="105" y="60"/>
                      <a:pt x="110" y="59"/>
                    </a:cubicBezTo>
                    <a:cubicBezTo>
                      <a:pt x="119" y="57"/>
                      <a:pt x="127" y="56"/>
                      <a:pt x="135" y="52"/>
                    </a:cubicBezTo>
                    <a:cubicBezTo>
                      <a:pt x="135" y="52"/>
                      <a:pt x="135" y="51"/>
                      <a:pt x="135" y="51"/>
                    </a:cubicBezTo>
                    <a:cubicBezTo>
                      <a:pt x="127" y="52"/>
                      <a:pt x="120" y="54"/>
                      <a:pt x="112" y="56"/>
                    </a:cubicBezTo>
                    <a:cubicBezTo>
                      <a:pt x="108" y="57"/>
                      <a:pt x="104" y="58"/>
                      <a:pt x="100" y="59"/>
                    </a:cubicBezTo>
                    <a:cubicBezTo>
                      <a:pt x="96" y="60"/>
                      <a:pt x="93" y="61"/>
                      <a:pt x="90" y="62"/>
                    </a:cubicBezTo>
                    <a:cubicBezTo>
                      <a:pt x="90" y="62"/>
                      <a:pt x="90" y="61"/>
                      <a:pt x="91" y="61"/>
                    </a:cubicBezTo>
                    <a:cubicBezTo>
                      <a:pt x="91" y="61"/>
                      <a:pt x="92" y="61"/>
                      <a:pt x="92" y="61"/>
                    </a:cubicBezTo>
                    <a:cubicBezTo>
                      <a:pt x="94" y="60"/>
                      <a:pt x="96" y="59"/>
                      <a:pt x="99" y="58"/>
                    </a:cubicBezTo>
                    <a:cubicBezTo>
                      <a:pt x="102" y="57"/>
                      <a:pt x="106" y="56"/>
                      <a:pt x="110" y="55"/>
                    </a:cubicBezTo>
                    <a:cubicBezTo>
                      <a:pt x="118" y="53"/>
                      <a:pt x="125" y="52"/>
                      <a:pt x="133" y="49"/>
                    </a:cubicBezTo>
                    <a:cubicBezTo>
                      <a:pt x="134" y="50"/>
                      <a:pt x="136" y="52"/>
                      <a:pt x="138" y="54"/>
                    </a:cubicBezTo>
                    <a:cubicBezTo>
                      <a:pt x="129" y="55"/>
                      <a:pt x="121" y="58"/>
                      <a:pt x="113" y="60"/>
                    </a:cubicBezTo>
                    <a:cubicBezTo>
                      <a:pt x="108" y="61"/>
                      <a:pt x="103" y="62"/>
                      <a:pt x="98" y="63"/>
                    </a:cubicBezTo>
                    <a:cubicBezTo>
                      <a:pt x="95" y="63"/>
                      <a:pt x="91" y="65"/>
                      <a:pt x="87" y="66"/>
                    </a:cubicBezTo>
                    <a:cubicBezTo>
                      <a:pt x="87" y="66"/>
                      <a:pt x="87" y="66"/>
                      <a:pt x="86" y="66"/>
                    </a:cubicBezTo>
                    <a:cubicBezTo>
                      <a:pt x="87" y="66"/>
                      <a:pt x="87" y="66"/>
                      <a:pt x="87" y="65"/>
                    </a:cubicBezTo>
                    <a:close/>
                    <a:moveTo>
                      <a:pt x="115" y="52"/>
                    </a:moveTo>
                    <a:cubicBezTo>
                      <a:pt x="109" y="53"/>
                      <a:pt x="103" y="56"/>
                      <a:pt x="96" y="57"/>
                    </a:cubicBezTo>
                    <a:cubicBezTo>
                      <a:pt x="91" y="58"/>
                      <a:pt x="101" y="55"/>
                      <a:pt x="101" y="55"/>
                    </a:cubicBezTo>
                    <a:cubicBezTo>
                      <a:pt x="104" y="53"/>
                      <a:pt x="107" y="53"/>
                      <a:pt x="109" y="52"/>
                    </a:cubicBezTo>
                    <a:cubicBezTo>
                      <a:pt x="115" y="50"/>
                      <a:pt x="122" y="49"/>
                      <a:pt x="128" y="47"/>
                    </a:cubicBezTo>
                    <a:cubicBezTo>
                      <a:pt x="128" y="47"/>
                      <a:pt x="128" y="46"/>
                      <a:pt x="128" y="46"/>
                    </a:cubicBezTo>
                    <a:cubicBezTo>
                      <a:pt x="129" y="47"/>
                      <a:pt x="131" y="48"/>
                      <a:pt x="132" y="48"/>
                    </a:cubicBezTo>
                    <a:cubicBezTo>
                      <a:pt x="126" y="50"/>
                      <a:pt x="120" y="50"/>
                      <a:pt x="115" y="52"/>
                    </a:cubicBezTo>
                    <a:close/>
                    <a:moveTo>
                      <a:pt x="128" y="46"/>
                    </a:moveTo>
                    <a:cubicBezTo>
                      <a:pt x="120" y="47"/>
                      <a:pt x="113" y="48"/>
                      <a:pt x="105" y="50"/>
                    </a:cubicBezTo>
                    <a:cubicBezTo>
                      <a:pt x="110" y="48"/>
                      <a:pt x="115" y="46"/>
                      <a:pt x="120" y="45"/>
                    </a:cubicBezTo>
                    <a:cubicBezTo>
                      <a:pt x="123" y="45"/>
                      <a:pt x="126" y="45"/>
                      <a:pt x="128" y="46"/>
                    </a:cubicBezTo>
                    <a:close/>
                    <a:moveTo>
                      <a:pt x="103" y="51"/>
                    </a:moveTo>
                    <a:cubicBezTo>
                      <a:pt x="108" y="50"/>
                      <a:pt x="112" y="50"/>
                      <a:pt x="116" y="49"/>
                    </a:cubicBezTo>
                    <a:cubicBezTo>
                      <a:pt x="119" y="49"/>
                      <a:pt x="121" y="48"/>
                      <a:pt x="123" y="48"/>
                    </a:cubicBezTo>
                    <a:cubicBezTo>
                      <a:pt x="124" y="47"/>
                      <a:pt x="125" y="47"/>
                      <a:pt x="126" y="47"/>
                    </a:cubicBezTo>
                    <a:cubicBezTo>
                      <a:pt x="124" y="48"/>
                      <a:pt x="123" y="48"/>
                      <a:pt x="121" y="48"/>
                    </a:cubicBezTo>
                    <a:cubicBezTo>
                      <a:pt x="116" y="50"/>
                      <a:pt x="111" y="50"/>
                      <a:pt x="106" y="52"/>
                    </a:cubicBezTo>
                    <a:cubicBezTo>
                      <a:pt x="103" y="53"/>
                      <a:pt x="99" y="54"/>
                      <a:pt x="96" y="56"/>
                    </a:cubicBezTo>
                    <a:cubicBezTo>
                      <a:pt x="98" y="54"/>
                      <a:pt x="101" y="53"/>
                      <a:pt x="103" y="51"/>
                    </a:cubicBezTo>
                    <a:close/>
                    <a:moveTo>
                      <a:pt x="94" y="58"/>
                    </a:moveTo>
                    <a:cubicBezTo>
                      <a:pt x="100" y="57"/>
                      <a:pt x="107" y="55"/>
                      <a:pt x="113" y="53"/>
                    </a:cubicBezTo>
                    <a:cubicBezTo>
                      <a:pt x="117" y="52"/>
                      <a:pt x="120" y="51"/>
                      <a:pt x="124" y="51"/>
                    </a:cubicBezTo>
                    <a:cubicBezTo>
                      <a:pt x="125" y="51"/>
                      <a:pt x="125" y="50"/>
                      <a:pt x="126" y="50"/>
                    </a:cubicBezTo>
                    <a:cubicBezTo>
                      <a:pt x="120" y="52"/>
                      <a:pt x="114" y="53"/>
                      <a:pt x="108" y="55"/>
                    </a:cubicBezTo>
                    <a:cubicBezTo>
                      <a:pt x="103" y="56"/>
                      <a:pt x="97" y="58"/>
                      <a:pt x="92" y="60"/>
                    </a:cubicBezTo>
                    <a:cubicBezTo>
                      <a:pt x="92" y="59"/>
                      <a:pt x="93" y="59"/>
                      <a:pt x="94" y="58"/>
                    </a:cubicBezTo>
                    <a:close/>
                    <a:moveTo>
                      <a:pt x="88" y="64"/>
                    </a:moveTo>
                    <a:cubicBezTo>
                      <a:pt x="89" y="63"/>
                      <a:pt x="89" y="63"/>
                      <a:pt x="89" y="63"/>
                    </a:cubicBezTo>
                    <a:cubicBezTo>
                      <a:pt x="91" y="62"/>
                      <a:pt x="93" y="62"/>
                      <a:pt x="95" y="61"/>
                    </a:cubicBezTo>
                    <a:cubicBezTo>
                      <a:pt x="99" y="60"/>
                      <a:pt x="103" y="59"/>
                      <a:pt x="107" y="58"/>
                    </a:cubicBezTo>
                    <a:cubicBezTo>
                      <a:pt x="112" y="57"/>
                      <a:pt x="116" y="56"/>
                      <a:pt x="121" y="55"/>
                    </a:cubicBezTo>
                    <a:cubicBezTo>
                      <a:pt x="125" y="54"/>
                      <a:pt x="130" y="53"/>
                      <a:pt x="133" y="52"/>
                    </a:cubicBezTo>
                    <a:cubicBezTo>
                      <a:pt x="119" y="59"/>
                      <a:pt x="102" y="58"/>
                      <a:pt x="88" y="64"/>
                    </a:cubicBezTo>
                    <a:cubicBezTo>
                      <a:pt x="88" y="64"/>
                      <a:pt x="88" y="64"/>
                      <a:pt x="88" y="64"/>
                    </a:cubicBezTo>
                    <a:close/>
                    <a:moveTo>
                      <a:pt x="86" y="67"/>
                    </a:moveTo>
                    <a:cubicBezTo>
                      <a:pt x="88" y="67"/>
                      <a:pt x="91" y="66"/>
                      <a:pt x="93" y="65"/>
                    </a:cubicBezTo>
                    <a:cubicBezTo>
                      <a:pt x="97" y="64"/>
                      <a:pt x="101" y="63"/>
                      <a:pt x="106" y="62"/>
                    </a:cubicBezTo>
                    <a:cubicBezTo>
                      <a:pt x="117" y="60"/>
                      <a:pt x="127" y="56"/>
                      <a:pt x="138" y="55"/>
                    </a:cubicBezTo>
                    <a:cubicBezTo>
                      <a:pt x="139" y="55"/>
                      <a:pt x="140" y="56"/>
                      <a:pt x="140" y="57"/>
                    </a:cubicBezTo>
                    <a:cubicBezTo>
                      <a:pt x="140" y="57"/>
                      <a:pt x="140" y="57"/>
                      <a:pt x="140" y="57"/>
                    </a:cubicBezTo>
                    <a:cubicBezTo>
                      <a:pt x="131" y="58"/>
                      <a:pt x="121" y="60"/>
                      <a:pt x="112" y="63"/>
                    </a:cubicBezTo>
                    <a:cubicBezTo>
                      <a:pt x="103" y="65"/>
                      <a:pt x="94" y="68"/>
                      <a:pt x="85" y="69"/>
                    </a:cubicBezTo>
                    <a:cubicBezTo>
                      <a:pt x="85" y="69"/>
                      <a:pt x="86" y="68"/>
                      <a:pt x="86" y="67"/>
                    </a:cubicBezTo>
                    <a:close/>
                    <a:moveTo>
                      <a:pt x="153" y="42"/>
                    </a:moveTo>
                    <a:cubicBezTo>
                      <a:pt x="153" y="41"/>
                      <a:pt x="153" y="41"/>
                      <a:pt x="153" y="41"/>
                    </a:cubicBezTo>
                    <a:cubicBezTo>
                      <a:pt x="153" y="41"/>
                      <a:pt x="153" y="41"/>
                      <a:pt x="153" y="41"/>
                    </a:cubicBezTo>
                    <a:cubicBezTo>
                      <a:pt x="156" y="39"/>
                      <a:pt x="159" y="37"/>
                      <a:pt x="162" y="35"/>
                    </a:cubicBezTo>
                    <a:cubicBezTo>
                      <a:pt x="161" y="36"/>
                      <a:pt x="161" y="36"/>
                      <a:pt x="160" y="36"/>
                    </a:cubicBezTo>
                    <a:cubicBezTo>
                      <a:pt x="158" y="38"/>
                      <a:pt x="156" y="40"/>
                      <a:pt x="153" y="42"/>
                    </a:cubicBezTo>
                    <a:cubicBezTo>
                      <a:pt x="153" y="42"/>
                      <a:pt x="153" y="42"/>
                      <a:pt x="153" y="42"/>
                    </a:cubicBezTo>
                    <a:close/>
                    <a:moveTo>
                      <a:pt x="154" y="42"/>
                    </a:moveTo>
                    <a:cubicBezTo>
                      <a:pt x="157" y="41"/>
                      <a:pt x="159" y="40"/>
                      <a:pt x="162" y="38"/>
                    </a:cubicBezTo>
                    <a:cubicBezTo>
                      <a:pt x="159" y="40"/>
                      <a:pt x="157" y="42"/>
                      <a:pt x="154" y="44"/>
                    </a:cubicBezTo>
                    <a:cubicBezTo>
                      <a:pt x="154" y="43"/>
                      <a:pt x="154" y="43"/>
                      <a:pt x="154" y="42"/>
                    </a:cubicBezTo>
                    <a:cubicBezTo>
                      <a:pt x="154" y="42"/>
                      <a:pt x="154" y="42"/>
                      <a:pt x="154" y="42"/>
                    </a:cubicBezTo>
                    <a:close/>
                    <a:moveTo>
                      <a:pt x="163" y="40"/>
                    </a:moveTo>
                    <a:cubicBezTo>
                      <a:pt x="164" y="39"/>
                      <a:pt x="166" y="38"/>
                      <a:pt x="167" y="37"/>
                    </a:cubicBezTo>
                    <a:cubicBezTo>
                      <a:pt x="168" y="37"/>
                      <a:pt x="173" y="34"/>
                      <a:pt x="171" y="36"/>
                    </a:cubicBezTo>
                    <a:cubicBezTo>
                      <a:pt x="169" y="38"/>
                      <a:pt x="166" y="39"/>
                      <a:pt x="164" y="41"/>
                    </a:cubicBezTo>
                    <a:cubicBezTo>
                      <a:pt x="161" y="43"/>
                      <a:pt x="158" y="45"/>
                      <a:pt x="156" y="47"/>
                    </a:cubicBezTo>
                    <a:cubicBezTo>
                      <a:pt x="155" y="46"/>
                      <a:pt x="155" y="45"/>
                      <a:pt x="155" y="45"/>
                    </a:cubicBezTo>
                    <a:cubicBezTo>
                      <a:pt x="157" y="43"/>
                      <a:pt x="160" y="41"/>
                      <a:pt x="163" y="40"/>
                    </a:cubicBezTo>
                    <a:close/>
                    <a:moveTo>
                      <a:pt x="156" y="48"/>
                    </a:moveTo>
                    <a:cubicBezTo>
                      <a:pt x="160" y="46"/>
                      <a:pt x="164" y="43"/>
                      <a:pt x="169" y="41"/>
                    </a:cubicBezTo>
                    <a:cubicBezTo>
                      <a:pt x="171" y="40"/>
                      <a:pt x="173" y="39"/>
                      <a:pt x="175" y="38"/>
                    </a:cubicBezTo>
                    <a:cubicBezTo>
                      <a:pt x="173" y="39"/>
                      <a:pt x="171" y="41"/>
                      <a:pt x="170" y="42"/>
                    </a:cubicBezTo>
                    <a:cubicBezTo>
                      <a:pt x="167" y="44"/>
                      <a:pt x="165" y="46"/>
                      <a:pt x="162" y="47"/>
                    </a:cubicBezTo>
                    <a:cubicBezTo>
                      <a:pt x="160" y="48"/>
                      <a:pt x="159" y="49"/>
                      <a:pt x="157" y="50"/>
                    </a:cubicBezTo>
                    <a:cubicBezTo>
                      <a:pt x="157" y="50"/>
                      <a:pt x="157" y="49"/>
                      <a:pt x="157" y="49"/>
                    </a:cubicBezTo>
                    <a:cubicBezTo>
                      <a:pt x="157" y="49"/>
                      <a:pt x="156" y="48"/>
                      <a:pt x="156" y="48"/>
                    </a:cubicBezTo>
                    <a:cubicBezTo>
                      <a:pt x="156" y="48"/>
                      <a:pt x="156" y="48"/>
                      <a:pt x="156" y="48"/>
                    </a:cubicBezTo>
                    <a:close/>
                    <a:moveTo>
                      <a:pt x="158" y="50"/>
                    </a:moveTo>
                    <a:cubicBezTo>
                      <a:pt x="158" y="50"/>
                      <a:pt x="159" y="50"/>
                      <a:pt x="159" y="50"/>
                    </a:cubicBezTo>
                    <a:cubicBezTo>
                      <a:pt x="160" y="49"/>
                      <a:pt x="161" y="48"/>
                      <a:pt x="163" y="48"/>
                    </a:cubicBezTo>
                    <a:cubicBezTo>
                      <a:pt x="165" y="46"/>
                      <a:pt x="167" y="45"/>
                      <a:pt x="170" y="44"/>
                    </a:cubicBezTo>
                    <a:cubicBezTo>
                      <a:pt x="172" y="43"/>
                      <a:pt x="174" y="42"/>
                      <a:pt x="176" y="41"/>
                    </a:cubicBezTo>
                    <a:cubicBezTo>
                      <a:pt x="177" y="40"/>
                      <a:pt x="177" y="40"/>
                      <a:pt x="176" y="42"/>
                    </a:cubicBezTo>
                    <a:cubicBezTo>
                      <a:pt x="174" y="43"/>
                      <a:pt x="173" y="44"/>
                      <a:pt x="172" y="45"/>
                    </a:cubicBezTo>
                    <a:cubicBezTo>
                      <a:pt x="170" y="46"/>
                      <a:pt x="169" y="47"/>
                      <a:pt x="168" y="47"/>
                    </a:cubicBezTo>
                    <a:cubicBezTo>
                      <a:pt x="167" y="48"/>
                      <a:pt x="166" y="48"/>
                      <a:pt x="166" y="49"/>
                    </a:cubicBezTo>
                    <a:cubicBezTo>
                      <a:pt x="165" y="49"/>
                      <a:pt x="164" y="49"/>
                      <a:pt x="164" y="49"/>
                    </a:cubicBezTo>
                    <a:cubicBezTo>
                      <a:pt x="161" y="50"/>
                      <a:pt x="160" y="53"/>
                      <a:pt x="158" y="50"/>
                    </a:cubicBezTo>
                    <a:cubicBezTo>
                      <a:pt x="158" y="50"/>
                      <a:pt x="158" y="50"/>
                      <a:pt x="158" y="50"/>
                    </a:cubicBezTo>
                    <a:close/>
                    <a:moveTo>
                      <a:pt x="167" y="49"/>
                    </a:moveTo>
                    <a:cubicBezTo>
                      <a:pt x="167" y="49"/>
                      <a:pt x="168" y="48"/>
                      <a:pt x="168" y="48"/>
                    </a:cubicBezTo>
                    <a:cubicBezTo>
                      <a:pt x="168" y="48"/>
                      <a:pt x="169" y="47"/>
                      <a:pt x="170" y="47"/>
                    </a:cubicBezTo>
                    <a:cubicBezTo>
                      <a:pt x="172" y="46"/>
                      <a:pt x="174" y="45"/>
                      <a:pt x="176" y="45"/>
                    </a:cubicBezTo>
                    <a:cubicBezTo>
                      <a:pt x="177" y="44"/>
                      <a:pt x="184" y="40"/>
                      <a:pt x="180" y="44"/>
                    </a:cubicBezTo>
                    <a:cubicBezTo>
                      <a:pt x="178" y="46"/>
                      <a:pt x="174" y="48"/>
                      <a:pt x="172" y="50"/>
                    </a:cubicBezTo>
                    <a:cubicBezTo>
                      <a:pt x="170" y="50"/>
                      <a:pt x="168" y="49"/>
                      <a:pt x="167" y="49"/>
                    </a:cubicBezTo>
                    <a:cubicBezTo>
                      <a:pt x="167" y="49"/>
                      <a:pt x="167" y="49"/>
                      <a:pt x="167" y="49"/>
                    </a:cubicBezTo>
                    <a:close/>
                    <a:moveTo>
                      <a:pt x="181" y="47"/>
                    </a:moveTo>
                    <a:cubicBezTo>
                      <a:pt x="185" y="45"/>
                      <a:pt x="182" y="48"/>
                      <a:pt x="180" y="49"/>
                    </a:cubicBezTo>
                    <a:cubicBezTo>
                      <a:pt x="179" y="50"/>
                      <a:pt x="177" y="51"/>
                      <a:pt x="175" y="52"/>
                    </a:cubicBezTo>
                    <a:cubicBezTo>
                      <a:pt x="174" y="52"/>
                      <a:pt x="174" y="51"/>
                      <a:pt x="173" y="51"/>
                    </a:cubicBezTo>
                    <a:cubicBezTo>
                      <a:pt x="176" y="50"/>
                      <a:pt x="178" y="48"/>
                      <a:pt x="181" y="47"/>
                    </a:cubicBezTo>
                    <a:close/>
                    <a:moveTo>
                      <a:pt x="176" y="53"/>
                    </a:moveTo>
                    <a:cubicBezTo>
                      <a:pt x="179" y="52"/>
                      <a:pt x="184" y="51"/>
                      <a:pt x="186" y="49"/>
                    </a:cubicBezTo>
                    <a:cubicBezTo>
                      <a:pt x="184" y="51"/>
                      <a:pt x="181" y="52"/>
                      <a:pt x="178" y="54"/>
                    </a:cubicBezTo>
                    <a:cubicBezTo>
                      <a:pt x="178" y="54"/>
                      <a:pt x="177" y="53"/>
                      <a:pt x="176" y="53"/>
                    </a:cubicBezTo>
                    <a:close/>
                    <a:moveTo>
                      <a:pt x="180" y="59"/>
                    </a:moveTo>
                    <a:cubicBezTo>
                      <a:pt x="180" y="58"/>
                      <a:pt x="180" y="58"/>
                      <a:pt x="180" y="58"/>
                    </a:cubicBezTo>
                    <a:cubicBezTo>
                      <a:pt x="182" y="57"/>
                      <a:pt x="184" y="56"/>
                      <a:pt x="186" y="56"/>
                    </a:cubicBezTo>
                    <a:cubicBezTo>
                      <a:pt x="184" y="57"/>
                      <a:pt x="182" y="58"/>
                      <a:pt x="180" y="59"/>
                    </a:cubicBezTo>
                    <a:close/>
                    <a:moveTo>
                      <a:pt x="174" y="63"/>
                    </a:moveTo>
                    <a:cubicBezTo>
                      <a:pt x="174" y="63"/>
                      <a:pt x="174" y="63"/>
                      <a:pt x="175" y="64"/>
                    </a:cubicBezTo>
                    <a:cubicBezTo>
                      <a:pt x="174" y="64"/>
                      <a:pt x="174" y="64"/>
                      <a:pt x="173" y="64"/>
                    </a:cubicBezTo>
                    <a:cubicBezTo>
                      <a:pt x="173" y="63"/>
                      <a:pt x="173" y="63"/>
                      <a:pt x="174" y="63"/>
                    </a:cubicBezTo>
                    <a:close/>
                    <a:moveTo>
                      <a:pt x="172" y="62"/>
                    </a:moveTo>
                    <a:cubicBezTo>
                      <a:pt x="172" y="62"/>
                      <a:pt x="172" y="62"/>
                      <a:pt x="172" y="62"/>
                    </a:cubicBezTo>
                    <a:cubicBezTo>
                      <a:pt x="172" y="62"/>
                      <a:pt x="171" y="62"/>
                      <a:pt x="172" y="62"/>
                    </a:cubicBezTo>
                    <a:close/>
                    <a:moveTo>
                      <a:pt x="169" y="60"/>
                    </a:moveTo>
                    <a:cubicBezTo>
                      <a:pt x="170" y="60"/>
                      <a:pt x="170" y="60"/>
                      <a:pt x="171" y="61"/>
                    </a:cubicBezTo>
                    <a:cubicBezTo>
                      <a:pt x="169" y="61"/>
                      <a:pt x="167" y="62"/>
                      <a:pt x="169" y="60"/>
                    </a:cubicBezTo>
                    <a:cubicBezTo>
                      <a:pt x="169" y="60"/>
                      <a:pt x="169" y="60"/>
                      <a:pt x="169" y="60"/>
                    </a:cubicBezTo>
                    <a:close/>
                    <a:moveTo>
                      <a:pt x="169" y="59"/>
                    </a:moveTo>
                    <a:cubicBezTo>
                      <a:pt x="168" y="60"/>
                      <a:pt x="167" y="60"/>
                      <a:pt x="167" y="60"/>
                    </a:cubicBezTo>
                    <a:cubicBezTo>
                      <a:pt x="167" y="59"/>
                      <a:pt x="167" y="59"/>
                      <a:pt x="167" y="58"/>
                    </a:cubicBezTo>
                    <a:cubicBezTo>
                      <a:pt x="168" y="58"/>
                      <a:pt x="168" y="59"/>
                      <a:pt x="169" y="59"/>
                    </a:cubicBezTo>
                    <a:cubicBezTo>
                      <a:pt x="169" y="59"/>
                      <a:pt x="169" y="59"/>
                      <a:pt x="169" y="59"/>
                    </a:cubicBezTo>
                    <a:cubicBezTo>
                      <a:pt x="169" y="59"/>
                      <a:pt x="169" y="59"/>
                      <a:pt x="169" y="59"/>
                    </a:cubicBezTo>
                    <a:close/>
                    <a:moveTo>
                      <a:pt x="166" y="61"/>
                    </a:moveTo>
                    <a:cubicBezTo>
                      <a:pt x="167" y="60"/>
                      <a:pt x="168" y="60"/>
                      <a:pt x="167" y="61"/>
                    </a:cubicBezTo>
                    <a:cubicBezTo>
                      <a:pt x="167" y="61"/>
                      <a:pt x="167" y="61"/>
                      <a:pt x="167" y="61"/>
                    </a:cubicBezTo>
                    <a:cubicBezTo>
                      <a:pt x="167" y="61"/>
                      <a:pt x="167" y="61"/>
                      <a:pt x="166" y="61"/>
                    </a:cubicBezTo>
                    <a:cubicBezTo>
                      <a:pt x="166" y="61"/>
                      <a:pt x="166" y="61"/>
                      <a:pt x="166" y="61"/>
                    </a:cubicBezTo>
                    <a:close/>
                    <a:moveTo>
                      <a:pt x="170" y="62"/>
                    </a:moveTo>
                    <a:cubicBezTo>
                      <a:pt x="170" y="62"/>
                      <a:pt x="170" y="63"/>
                      <a:pt x="170" y="63"/>
                    </a:cubicBezTo>
                    <a:cubicBezTo>
                      <a:pt x="170" y="63"/>
                      <a:pt x="169" y="62"/>
                      <a:pt x="169" y="62"/>
                    </a:cubicBezTo>
                    <a:cubicBezTo>
                      <a:pt x="169" y="62"/>
                      <a:pt x="168" y="62"/>
                      <a:pt x="168" y="62"/>
                    </a:cubicBezTo>
                    <a:cubicBezTo>
                      <a:pt x="169" y="62"/>
                      <a:pt x="171" y="62"/>
                      <a:pt x="170" y="62"/>
                    </a:cubicBezTo>
                    <a:close/>
                    <a:moveTo>
                      <a:pt x="172" y="64"/>
                    </a:moveTo>
                    <a:cubicBezTo>
                      <a:pt x="171" y="63"/>
                      <a:pt x="171" y="63"/>
                      <a:pt x="171" y="63"/>
                    </a:cubicBezTo>
                    <a:cubicBezTo>
                      <a:pt x="172" y="63"/>
                      <a:pt x="173" y="62"/>
                      <a:pt x="172" y="64"/>
                    </a:cubicBezTo>
                    <a:close/>
                    <a:moveTo>
                      <a:pt x="194" y="58"/>
                    </a:moveTo>
                    <a:cubicBezTo>
                      <a:pt x="192" y="58"/>
                      <a:pt x="188" y="61"/>
                      <a:pt x="185" y="62"/>
                    </a:cubicBezTo>
                    <a:cubicBezTo>
                      <a:pt x="182" y="64"/>
                      <a:pt x="178" y="65"/>
                      <a:pt x="175" y="67"/>
                    </a:cubicBezTo>
                    <a:cubicBezTo>
                      <a:pt x="175" y="66"/>
                      <a:pt x="174" y="65"/>
                      <a:pt x="173" y="65"/>
                    </a:cubicBezTo>
                    <a:cubicBezTo>
                      <a:pt x="180" y="64"/>
                      <a:pt x="187" y="59"/>
                      <a:pt x="194" y="58"/>
                    </a:cubicBezTo>
                    <a:close/>
                    <a:moveTo>
                      <a:pt x="176" y="68"/>
                    </a:moveTo>
                    <a:cubicBezTo>
                      <a:pt x="180" y="66"/>
                      <a:pt x="184" y="65"/>
                      <a:pt x="188" y="63"/>
                    </a:cubicBezTo>
                    <a:cubicBezTo>
                      <a:pt x="191" y="62"/>
                      <a:pt x="193" y="61"/>
                      <a:pt x="195" y="61"/>
                    </a:cubicBezTo>
                    <a:cubicBezTo>
                      <a:pt x="193" y="61"/>
                      <a:pt x="191" y="63"/>
                      <a:pt x="189" y="64"/>
                    </a:cubicBezTo>
                    <a:cubicBezTo>
                      <a:pt x="186" y="66"/>
                      <a:pt x="181" y="68"/>
                      <a:pt x="177" y="69"/>
                    </a:cubicBezTo>
                    <a:cubicBezTo>
                      <a:pt x="177" y="69"/>
                      <a:pt x="176" y="70"/>
                      <a:pt x="176" y="70"/>
                    </a:cubicBezTo>
                    <a:cubicBezTo>
                      <a:pt x="176" y="70"/>
                      <a:pt x="176" y="70"/>
                      <a:pt x="176" y="69"/>
                    </a:cubicBezTo>
                    <a:cubicBezTo>
                      <a:pt x="176" y="69"/>
                      <a:pt x="176" y="68"/>
                      <a:pt x="176" y="68"/>
                    </a:cubicBezTo>
                    <a:close/>
                    <a:moveTo>
                      <a:pt x="167" y="73"/>
                    </a:moveTo>
                    <a:cubicBezTo>
                      <a:pt x="167" y="73"/>
                      <a:pt x="168" y="73"/>
                      <a:pt x="168" y="73"/>
                    </a:cubicBezTo>
                    <a:cubicBezTo>
                      <a:pt x="160" y="77"/>
                      <a:pt x="152" y="79"/>
                      <a:pt x="144" y="81"/>
                    </a:cubicBezTo>
                    <a:cubicBezTo>
                      <a:pt x="148" y="80"/>
                      <a:pt x="151" y="79"/>
                      <a:pt x="155" y="77"/>
                    </a:cubicBezTo>
                    <a:cubicBezTo>
                      <a:pt x="157" y="77"/>
                      <a:pt x="160" y="75"/>
                      <a:pt x="162" y="75"/>
                    </a:cubicBezTo>
                    <a:cubicBezTo>
                      <a:pt x="164" y="74"/>
                      <a:pt x="165" y="74"/>
                      <a:pt x="167" y="73"/>
                    </a:cubicBezTo>
                    <a:cubicBezTo>
                      <a:pt x="167" y="73"/>
                      <a:pt x="167" y="73"/>
                      <a:pt x="167" y="73"/>
                    </a:cubicBezTo>
                    <a:close/>
                    <a:moveTo>
                      <a:pt x="155" y="77"/>
                    </a:moveTo>
                    <a:cubicBezTo>
                      <a:pt x="148" y="79"/>
                      <a:pt x="141" y="81"/>
                      <a:pt x="134" y="84"/>
                    </a:cubicBezTo>
                    <a:cubicBezTo>
                      <a:pt x="127" y="86"/>
                      <a:pt x="120" y="88"/>
                      <a:pt x="113" y="90"/>
                    </a:cubicBezTo>
                    <a:cubicBezTo>
                      <a:pt x="110" y="91"/>
                      <a:pt x="106" y="91"/>
                      <a:pt x="104" y="92"/>
                    </a:cubicBezTo>
                    <a:cubicBezTo>
                      <a:pt x="107" y="90"/>
                      <a:pt x="111" y="90"/>
                      <a:pt x="114" y="88"/>
                    </a:cubicBezTo>
                    <a:cubicBezTo>
                      <a:pt x="119" y="87"/>
                      <a:pt x="124" y="84"/>
                      <a:pt x="129" y="83"/>
                    </a:cubicBezTo>
                    <a:cubicBezTo>
                      <a:pt x="141" y="79"/>
                      <a:pt x="153" y="76"/>
                      <a:pt x="164" y="71"/>
                    </a:cubicBezTo>
                    <a:cubicBezTo>
                      <a:pt x="164" y="71"/>
                      <a:pt x="164" y="71"/>
                      <a:pt x="164" y="71"/>
                    </a:cubicBezTo>
                    <a:cubicBezTo>
                      <a:pt x="165" y="72"/>
                      <a:pt x="166" y="72"/>
                      <a:pt x="166" y="73"/>
                    </a:cubicBezTo>
                    <a:cubicBezTo>
                      <a:pt x="162" y="74"/>
                      <a:pt x="159" y="75"/>
                      <a:pt x="155" y="77"/>
                    </a:cubicBezTo>
                    <a:close/>
                    <a:moveTo>
                      <a:pt x="141" y="79"/>
                    </a:moveTo>
                    <a:cubicBezTo>
                      <a:pt x="145" y="77"/>
                      <a:pt x="149" y="76"/>
                      <a:pt x="153" y="74"/>
                    </a:cubicBezTo>
                    <a:cubicBezTo>
                      <a:pt x="156" y="73"/>
                      <a:pt x="159" y="73"/>
                      <a:pt x="162" y="71"/>
                    </a:cubicBezTo>
                    <a:cubicBezTo>
                      <a:pt x="159" y="73"/>
                      <a:pt x="156" y="74"/>
                      <a:pt x="152" y="75"/>
                    </a:cubicBezTo>
                    <a:cubicBezTo>
                      <a:pt x="148" y="77"/>
                      <a:pt x="144" y="78"/>
                      <a:pt x="141" y="79"/>
                    </a:cubicBezTo>
                    <a:close/>
                    <a:moveTo>
                      <a:pt x="148" y="76"/>
                    </a:moveTo>
                    <a:cubicBezTo>
                      <a:pt x="142" y="78"/>
                      <a:pt x="136" y="80"/>
                      <a:pt x="130" y="82"/>
                    </a:cubicBezTo>
                    <a:cubicBezTo>
                      <a:pt x="129" y="82"/>
                      <a:pt x="129" y="82"/>
                      <a:pt x="128" y="82"/>
                    </a:cubicBezTo>
                    <a:cubicBezTo>
                      <a:pt x="122" y="84"/>
                      <a:pt x="115" y="86"/>
                      <a:pt x="109" y="88"/>
                    </a:cubicBezTo>
                    <a:cubicBezTo>
                      <a:pt x="105" y="89"/>
                      <a:pt x="102" y="90"/>
                      <a:pt x="99" y="91"/>
                    </a:cubicBezTo>
                    <a:cubicBezTo>
                      <a:pt x="97" y="92"/>
                      <a:pt x="101" y="90"/>
                      <a:pt x="101" y="90"/>
                    </a:cubicBezTo>
                    <a:cubicBezTo>
                      <a:pt x="102" y="90"/>
                      <a:pt x="104" y="89"/>
                      <a:pt x="105" y="89"/>
                    </a:cubicBezTo>
                    <a:cubicBezTo>
                      <a:pt x="119" y="84"/>
                      <a:pt x="132" y="79"/>
                      <a:pt x="146" y="74"/>
                    </a:cubicBezTo>
                    <a:cubicBezTo>
                      <a:pt x="149" y="73"/>
                      <a:pt x="152" y="71"/>
                      <a:pt x="154" y="70"/>
                    </a:cubicBezTo>
                    <a:cubicBezTo>
                      <a:pt x="155" y="70"/>
                      <a:pt x="155" y="70"/>
                      <a:pt x="155" y="70"/>
                    </a:cubicBezTo>
                    <a:cubicBezTo>
                      <a:pt x="156" y="70"/>
                      <a:pt x="156" y="70"/>
                      <a:pt x="156" y="70"/>
                    </a:cubicBezTo>
                    <a:cubicBezTo>
                      <a:pt x="156" y="70"/>
                      <a:pt x="157" y="70"/>
                      <a:pt x="157" y="70"/>
                    </a:cubicBezTo>
                    <a:cubicBezTo>
                      <a:pt x="158" y="70"/>
                      <a:pt x="159" y="70"/>
                      <a:pt x="160" y="70"/>
                    </a:cubicBezTo>
                    <a:cubicBezTo>
                      <a:pt x="161" y="70"/>
                      <a:pt x="162" y="70"/>
                      <a:pt x="163" y="71"/>
                    </a:cubicBezTo>
                    <a:cubicBezTo>
                      <a:pt x="157" y="72"/>
                      <a:pt x="153" y="74"/>
                      <a:pt x="148" y="76"/>
                    </a:cubicBezTo>
                    <a:close/>
                    <a:moveTo>
                      <a:pt x="157" y="69"/>
                    </a:moveTo>
                    <a:cubicBezTo>
                      <a:pt x="156" y="69"/>
                      <a:pt x="155" y="69"/>
                      <a:pt x="155" y="70"/>
                    </a:cubicBezTo>
                    <a:cubicBezTo>
                      <a:pt x="147" y="71"/>
                      <a:pt x="141" y="73"/>
                      <a:pt x="134" y="76"/>
                    </a:cubicBezTo>
                    <a:cubicBezTo>
                      <a:pt x="128" y="78"/>
                      <a:pt x="122" y="80"/>
                      <a:pt x="117" y="81"/>
                    </a:cubicBezTo>
                    <a:cubicBezTo>
                      <a:pt x="119" y="80"/>
                      <a:pt x="122" y="80"/>
                      <a:pt x="125" y="79"/>
                    </a:cubicBezTo>
                    <a:cubicBezTo>
                      <a:pt x="134" y="75"/>
                      <a:pt x="145" y="72"/>
                      <a:pt x="154" y="67"/>
                    </a:cubicBezTo>
                    <a:cubicBezTo>
                      <a:pt x="155" y="68"/>
                      <a:pt x="157" y="68"/>
                      <a:pt x="158" y="69"/>
                    </a:cubicBezTo>
                    <a:cubicBezTo>
                      <a:pt x="158" y="69"/>
                      <a:pt x="158" y="69"/>
                      <a:pt x="157" y="69"/>
                    </a:cubicBezTo>
                    <a:close/>
                    <a:moveTo>
                      <a:pt x="123" y="76"/>
                    </a:moveTo>
                    <a:cubicBezTo>
                      <a:pt x="117" y="78"/>
                      <a:pt x="111" y="79"/>
                      <a:pt x="105" y="81"/>
                    </a:cubicBezTo>
                    <a:cubicBezTo>
                      <a:pt x="100" y="82"/>
                      <a:pt x="95" y="84"/>
                      <a:pt x="90" y="86"/>
                    </a:cubicBezTo>
                    <a:cubicBezTo>
                      <a:pt x="88" y="87"/>
                      <a:pt x="84" y="88"/>
                      <a:pt x="90" y="86"/>
                    </a:cubicBezTo>
                    <a:cubicBezTo>
                      <a:pt x="93" y="85"/>
                      <a:pt x="95" y="84"/>
                      <a:pt x="98" y="83"/>
                    </a:cubicBezTo>
                    <a:cubicBezTo>
                      <a:pt x="104" y="81"/>
                      <a:pt x="109" y="79"/>
                      <a:pt x="115" y="77"/>
                    </a:cubicBezTo>
                    <a:cubicBezTo>
                      <a:pt x="126" y="73"/>
                      <a:pt x="137" y="68"/>
                      <a:pt x="149" y="64"/>
                    </a:cubicBezTo>
                    <a:cubicBezTo>
                      <a:pt x="150" y="65"/>
                      <a:pt x="152" y="66"/>
                      <a:pt x="153" y="67"/>
                    </a:cubicBezTo>
                    <a:cubicBezTo>
                      <a:pt x="143" y="70"/>
                      <a:pt x="133" y="73"/>
                      <a:pt x="123" y="76"/>
                    </a:cubicBezTo>
                    <a:close/>
                    <a:moveTo>
                      <a:pt x="117" y="73"/>
                    </a:moveTo>
                    <a:cubicBezTo>
                      <a:pt x="107" y="76"/>
                      <a:pt x="97" y="80"/>
                      <a:pt x="86" y="83"/>
                    </a:cubicBezTo>
                    <a:cubicBezTo>
                      <a:pt x="80" y="84"/>
                      <a:pt x="89" y="81"/>
                      <a:pt x="90" y="81"/>
                    </a:cubicBezTo>
                    <a:cubicBezTo>
                      <a:pt x="93" y="80"/>
                      <a:pt x="96" y="80"/>
                      <a:pt x="98" y="79"/>
                    </a:cubicBezTo>
                    <a:cubicBezTo>
                      <a:pt x="104" y="77"/>
                      <a:pt x="109" y="75"/>
                      <a:pt x="114" y="73"/>
                    </a:cubicBezTo>
                    <a:cubicBezTo>
                      <a:pt x="125" y="70"/>
                      <a:pt x="135" y="67"/>
                      <a:pt x="145" y="62"/>
                    </a:cubicBezTo>
                    <a:cubicBezTo>
                      <a:pt x="145" y="62"/>
                      <a:pt x="145" y="62"/>
                      <a:pt x="145" y="62"/>
                    </a:cubicBezTo>
                    <a:cubicBezTo>
                      <a:pt x="146" y="62"/>
                      <a:pt x="147" y="63"/>
                      <a:pt x="147" y="63"/>
                    </a:cubicBezTo>
                    <a:cubicBezTo>
                      <a:pt x="147" y="63"/>
                      <a:pt x="148" y="63"/>
                      <a:pt x="148" y="63"/>
                    </a:cubicBezTo>
                    <a:cubicBezTo>
                      <a:pt x="138" y="67"/>
                      <a:pt x="127" y="70"/>
                      <a:pt x="117" y="73"/>
                    </a:cubicBezTo>
                    <a:close/>
                    <a:moveTo>
                      <a:pt x="145" y="61"/>
                    </a:moveTo>
                    <a:cubicBezTo>
                      <a:pt x="134" y="63"/>
                      <a:pt x="124" y="67"/>
                      <a:pt x="114" y="70"/>
                    </a:cubicBezTo>
                    <a:cubicBezTo>
                      <a:pt x="112" y="71"/>
                      <a:pt x="111" y="71"/>
                      <a:pt x="109" y="71"/>
                    </a:cubicBezTo>
                    <a:cubicBezTo>
                      <a:pt x="110" y="71"/>
                      <a:pt x="112" y="71"/>
                      <a:pt x="113" y="70"/>
                    </a:cubicBezTo>
                    <a:cubicBezTo>
                      <a:pt x="123" y="67"/>
                      <a:pt x="133" y="64"/>
                      <a:pt x="143" y="60"/>
                    </a:cubicBezTo>
                    <a:cubicBezTo>
                      <a:pt x="143" y="60"/>
                      <a:pt x="143" y="59"/>
                      <a:pt x="142" y="59"/>
                    </a:cubicBezTo>
                    <a:cubicBezTo>
                      <a:pt x="132" y="61"/>
                      <a:pt x="123" y="64"/>
                      <a:pt x="114" y="67"/>
                    </a:cubicBezTo>
                    <a:cubicBezTo>
                      <a:pt x="108" y="68"/>
                      <a:pt x="103" y="70"/>
                      <a:pt x="97" y="71"/>
                    </a:cubicBezTo>
                    <a:cubicBezTo>
                      <a:pt x="93" y="73"/>
                      <a:pt x="86" y="73"/>
                      <a:pt x="82" y="76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91" y="71"/>
                      <a:pt x="102" y="69"/>
                      <a:pt x="111" y="66"/>
                    </a:cubicBezTo>
                    <a:cubicBezTo>
                      <a:pt x="116" y="64"/>
                      <a:pt x="121" y="62"/>
                      <a:pt x="127" y="61"/>
                    </a:cubicBezTo>
                    <a:cubicBezTo>
                      <a:pt x="131" y="60"/>
                      <a:pt x="136" y="59"/>
                      <a:pt x="140" y="57"/>
                    </a:cubicBezTo>
                    <a:cubicBezTo>
                      <a:pt x="140" y="57"/>
                      <a:pt x="141" y="57"/>
                      <a:pt x="141" y="57"/>
                    </a:cubicBezTo>
                    <a:cubicBezTo>
                      <a:pt x="142" y="59"/>
                      <a:pt x="143" y="60"/>
                      <a:pt x="145" y="61"/>
                    </a:cubicBezTo>
                    <a:cubicBezTo>
                      <a:pt x="145" y="61"/>
                      <a:pt x="145" y="61"/>
                      <a:pt x="145" y="61"/>
                    </a:cubicBezTo>
                    <a:close/>
                    <a:moveTo>
                      <a:pt x="82" y="76"/>
                    </a:moveTo>
                    <a:cubicBezTo>
                      <a:pt x="92" y="74"/>
                      <a:pt x="102" y="71"/>
                      <a:pt x="112" y="68"/>
                    </a:cubicBezTo>
                    <a:cubicBezTo>
                      <a:pt x="117" y="67"/>
                      <a:pt x="122" y="65"/>
                      <a:pt x="128" y="63"/>
                    </a:cubicBezTo>
                    <a:cubicBezTo>
                      <a:pt x="132" y="62"/>
                      <a:pt x="138" y="61"/>
                      <a:pt x="141" y="60"/>
                    </a:cubicBezTo>
                    <a:cubicBezTo>
                      <a:pt x="131" y="64"/>
                      <a:pt x="121" y="67"/>
                      <a:pt x="111" y="70"/>
                    </a:cubicBezTo>
                    <a:cubicBezTo>
                      <a:pt x="102" y="73"/>
                      <a:pt x="93" y="76"/>
                      <a:pt x="84" y="79"/>
                    </a:cubicBezTo>
                    <a:cubicBezTo>
                      <a:pt x="83" y="79"/>
                      <a:pt x="82" y="79"/>
                      <a:pt x="82" y="79"/>
                    </a:cubicBezTo>
                    <a:cubicBezTo>
                      <a:pt x="82" y="79"/>
                      <a:pt x="82" y="79"/>
                      <a:pt x="82" y="79"/>
                    </a:cubicBezTo>
                    <a:cubicBezTo>
                      <a:pt x="82" y="78"/>
                      <a:pt x="82" y="77"/>
                      <a:pt x="82" y="76"/>
                    </a:cubicBezTo>
                    <a:close/>
                    <a:moveTo>
                      <a:pt x="84" y="70"/>
                    </a:moveTo>
                    <a:cubicBezTo>
                      <a:pt x="94" y="69"/>
                      <a:pt x="103" y="66"/>
                      <a:pt x="112" y="64"/>
                    </a:cubicBezTo>
                    <a:cubicBezTo>
                      <a:pt x="117" y="62"/>
                      <a:pt x="123" y="61"/>
                      <a:pt x="128" y="60"/>
                    </a:cubicBezTo>
                    <a:cubicBezTo>
                      <a:pt x="130" y="60"/>
                      <a:pt x="131" y="59"/>
                      <a:pt x="133" y="59"/>
                    </a:cubicBezTo>
                    <a:cubicBezTo>
                      <a:pt x="129" y="60"/>
                      <a:pt x="125" y="61"/>
                      <a:pt x="121" y="62"/>
                    </a:cubicBezTo>
                    <a:cubicBezTo>
                      <a:pt x="116" y="64"/>
                      <a:pt x="111" y="66"/>
                      <a:pt x="105" y="67"/>
                    </a:cubicBezTo>
                    <a:cubicBezTo>
                      <a:pt x="98" y="70"/>
                      <a:pt x="90" y="71"/>
                      <a:pt x="83" y="75"/>
                    </a:cubicBezTo>
                    <a:cubicBezTo>
                      <a:pt x="83" y="73"/>
                      <a:pt x="83" y="72"/>
                      <a:pt x="84" y="70"/>
                    </a:cubicBezTo>
                    <a:close/>
                    <a:moveTo>
                      <a:pt x="112" y="71"/>
                    </a:moveTo>
                    <a:cubicBezTo>
                      <a:pt x="118" y="70"/>
                      <a:pt x="123" y="68"/>
                      <a:pt x="128" y="67"/>
                    </a:cubicBezTo>
                    <a:cubicBezTo>
                      <a:pt x="133" y="65"/>
                      <a:pt x="139" y="64"/>
                      <a:pt x="143" y="62"/>
                    </a:cubicBezTo>
                    <a:cubicBezTo>
                      <a:pt x="133" y="67"/>
                      <a:pt x="122" y="70"/>
                      <a:pt x="111" y="74"/>
                    </a:cubicBezTo>
                    <a:cubicBezTo>
                      <a:pt x="106" y="75"/>
                      <a:pt x="101" y="77"/>
                      <a:pt x="97" y="79"/>
                    </a:cubicBezTo>
                    <a:cubicBezTo>
                      <a:pt x="92" y="80"/>
                      <a:pt x="87" y="81"/>
                      <a:pt x="83" y="83"/>
                    </a:cubicBezTo>
                    <a:cubicBezTo>
                      <a:pt x="83" y="83"/>
                      <a:pt x="83" y="82"/>
                      <a:pt x="83" y="82"/>
                    </a:cubicBezTo>
                    <a:cubicBezTo>
                      <a:pt x="83" y="81"/>
                      <a:pt x="82" y="81"/>
                      <a:pt x="82" y="80"/>
                    </a:cubicBezTo>
                    <a:cubicBezTo>
                      <a:pt x="92" y="78"/>
                      <a:pt x="102" y="74"/>
                      <a:pt x="112" y="71"/>
                    </a:cubicBezTo>
                    <a:close/>
                    <a:moveTo>
                      <a:pt x="95" y="81"/>
                    </a:moveTo>
                    <a:cubicBezTo>
                      <a:pt x="100" y="79"/>
                      <a:pt x="105" y="77"/>
                      <a:pt x="110" y="76"/>
                    </a:cubicBezTo>
                    <a:cubicBezTo>
                      <a:pt x="119" y="73"/>
                      <a:pt x="128" y="70"/>
                      <a:pt x="137" y="68"/>
                    </a:cubicBezTo>
                    <a:cubicBezTo>
                      <a:pt x="137" y="68"/>
                      <a:pt x="136" y="68"/>
                      <a:pt x="135" y="68"/>
                    </a:cubicBezTo>
                    <a:cubicBezTo>
                      <a:pt x="130" y="71"/>
                      <a:pt x="124" y="73"/>
                      <a:pt x="118" y="75"/>
                    </a:cubicBezTo>
                    <a:cubicBezTo>
                      <a:pt x="108" y="79"/>
                      <a:pt x="96" y="82"/>
                      <a:pt x="86" y="87"/>
                    </a:cubicBezTo>
                    <a:cubicBezTo>
                      <a:pt x="85" y="86"/>
                      <a:pt x="84" y="85"/>
                      <a:pt x="83" y="84"/>
                    </a:cubicBezTo>
                    <a:cubicBezTo>
                      <a:pt x="87" y="84"/>
                      <a:pt x="91" y="82"/>
                      <a:pt x="95" y="81"/>
                    </a:cubicBezTo>
                    <a:close/>
                    <a:moveTo>
                      <a:pt x="107" y="81"/>
                    </a:moveTo>
                    <a:cubicBezTo>
                      <a:pt x="116" y="79"/>
                      <a:pt x="124" y="76"/>
                      <a:pt x="133" y="73"/>
                    </a:cubicBezTo>
                    <a:cubicBezTo>
                      <a:pt x="137" y="72"/>
                      <a:pt x="141" y="71"/>
                      <a:pt x="145" y="70"/>
                    </a:cubicBezTo>
                    <a:cubicBezTo>
                      <a:pt x="146" y="70"/>
                      <a:pt x="147" y="69"/>
                      <a:pt x="148" y="69"/>
                    </a:cubicBezTo>
                    <a:cubicBezTo>
                      <a:pt x="141" y="72"/>
                      <a:pt x="133" y="75"/>
                      <a:pt x="126" y="77"/>
                    </a:cubicBezTo>
                    <a:cubicBezTo>
                      <a:pt x="118" y="80"/>
                      <a:pt x="110" y="82"/>
                      <a:pt x="103" y="85"/>
                    </a:cubicBezTo>
                    <a:cubicBezTo>
                      <a:pt x="101" y="86"/>
                      <a:pt x="99" y="87"/>
                      <a:pt x="98" y="87"/>
                    </a:cubicBezTo>
                    <a:cubicBezTo>
                      <a:pt x="97" y="88"/>
                      <a:pt x="96" y="88"/>
                      <a:pt x="95" y="88"/>
                    </a:cubicBezTo>
                    <a:cubicBezTo>
                      <a:pt x="95" y="88"/>
                      <a:pt x="94" y="88"/>
                      <a:pt x="94" y="89"/>
                    </a:cubicBezTo>
                    <a:cubicBezTo>
                      <a:pt x="93" y="89"/>
                      <a:pt x="93" y="89"/>
                      <a:pt x="92" y="89"/>
                    </a:cubicBezTo>
                    <a:cubicBezTo>
                      <a:pt x="92" y="89"/>
                      <a:pt x="92" y="90"/>
                      <a:pt x="91" y="90"/>
                    </a:cubicBezTo>
                    <a:cubicBezTo>
                      <a:pt x="90" y="89"/>
                      <a:pt x="88" y="88"/>
                      <a:pt x="87" y="88"/>
                    </a:cubicBezTo>
                    <a:cubicBezTo>
                      <a:pt x="94" y="86"/>
                      <a:pt x="100" y="83"/>
                      <a:pt x="107" y="81"/>
                    </a:cubicBezTo>
                    <a:close/>
                    <a:moveTo>
                      <a:pt x="99" y="88"/>
                    </a:moveTo>
                    <a:cubicBezTo>
                      <a:pt x="102" y="87"/>
                      <a:pt x="104" y="86"/>
                      <a:pt x="106" y="85"/>
                    </a:cubicBezTo>
                    <a:cubicBezTo>
                      <a:pt x="115" y="82"/>
                      <a:pt x="124" y="80"/>
                      <a:pt x="132" y="77"/>
                    </a:cubicBezTo>
                    <a:cubicBezTo>
                      <a:pt x="138" y="75"/>
                      <a:pt x="143" y="73"/>
                      <a:pt x="149" y="72"/>
                    </a:cubicBezTo>
                    <a:cubicBezTo>
                      <a:pt x="148" y="72"/>
                      <a:pt x="147" y="72"/>
                      <a:pt x="146" y="73"/>
                    </a:cubicBezTo>
                    <a:cubicBezTo>
                      <a:pt x="140" y="75"/>
                      <a:pt x="134" y="78"/>
                      <a:pt x="128" y="80"/>
                    </a:cubicBezTo>
                    <a:cubicBezTo>
                      <a:pt x="122" y="82"/>
                      <a:pt x="116" y="84"/>
                      <a:pt x="110" y="86"/>
                    </a:cubicBezTo>
                    <a:cubicBezTo>
                      <a:pt x="105" y="88"/>
                      <a:pt x="100" y="89"/>
                      <a:pt x="96" y="91"/>
                    </a:cubicBezTo>
                    <a:cubicBezTo>
                      <a:pt x="95" y="91"/>
                      <a:pt x="93" y="90"/>
                      <a:pt x="92" y="90"/>
                    </a:cubicBezTo>
                    <a:cubicBezTo>
                      <a:pt x="94" y="89"/>
                      <a:pt x="97" y="88"/>
                      <a:pt x="99" y="88"/>
                    </a:cubicBezTo>
                    <a:close/>
                    <a:moveTo>
                      <a:pt x="111" y="88"/>
                    </a:moveTo>
                    <a:cubicBezTo>
                      <a:pt x="114" y="87"/>
                      <a:pt x="117" y="86"/>
                      <a:pt x="121" y="85"/>
                    </a:cubicBezTo>
                    <a:cubicBezTo>
                      <a:pt x="118" y="86"/>
                      <a:pt x="115" y="87"/>
                      <a:pt x="112" y="88"/>
                    </a:cubicBezTo>
                    <a:cubicBezTo>
                      <a:pt x="109" y="89"/>
                      <a:pt x="105" y="90"/>
                      <a:pt x="102" y="92"/>
                    </a:cubicBezTo>
                    <a:cubicBezTo>
                      <a:pt x="101" y="92"/>
                      <a:pt x="100" y="92"/>
                      <a:pt x="99" y="92"/>
                    </a:cubicBezTo>
                    <a:cubicBezTo>
                      <a:pt x="103" y="91"/>
                      <a:pt x="107" y="89"/>
                      <a:pt x="111" y="88"/>
                    </a:cubicBezTo>
                    <a:close/>
                    <a:moveTo>
                      <a:pt x="128" y="86"/>
                    </a:moveTo>
                    <a:cubicBezTo>
                      <a:pt x="123" y="88"/>
                      <a:pt x="119" y="89"/>
                      <a:pt x="114" y="90"/>
                    </a:cubicBezTo>
                    <a:cubicBezTo>
                      <a:pt x="112" y="91"/>
                      <a:pt x="108" y="92"/>
                      <a:pt x="106" y="94"/>
                    </a:cubicBezTo>
                    <a:cubicBezTo>
                      <a:pt x="105" y="93"/>
                      <a:pt x="105" y="93"/>
                      <a:pt x="104" y="93"/>
                    </a:cubicBezTo>
                    <a:cubicBezTo>
                      <a:pt x="112" y="91"/>
                      <a:pt x="120" y="89"/>
                      <a:pt x="128" y="86"/>
                    </a:cubicBezTo>
                    <a:close/>
                    <a:moveTo>
                      <a:pt x="161" y="78"/>
                    </a:moveTo>
                    <a:cubicBezTo>
                      <a:pt x="147" y="83"/>
                      <a:pt x="133" y="88"/>
                      <a:pt x="119" y="91"/>
                    </a:cubicBezTo>
                    <a:cubicBezTo>
                      <a:pt x="116" y="91"/>
                      <a:pt x="113" y="93"/>
                      <a:pt x="110" y="94"/>
                    </a:cubicBezTo>
                    <a:cubicBezTo>
                      <a:pt x="109" y="94"/>
                      <a:pt x="108" y="94"/>
                      <a:pt x="107" y="94"/>
                    </a:cubicBezTo>
                    <a:cubicBezTo>
                      <a:pt x="107" y="94"/>
                      <a:pt x="107" y="94"/>
                      <a:pt x="107" y="94"/>
                    </a:cubicBezTo>
                    <a:cubicBezTo>
                      <a:pt x="108" y="94"/>
                      <a:pt x="112" y="92"/>
                      <a:pt x="113" y="92"/>
                    </a:cubicBezTo>
                    <a:cubicBezTo>
                      <a:pt x="119" y="90"/>
                      <a:pt x="125" y="88"/>
                      <a:pt x="132" y="86"/>
                    </a:cubicBezTo>
                    <a:cubicBezTo>
                      <a:pt x="138" y="83"/>
                      <a:pt x="145" y="82"/>
                      <a:pt x="152" y="80"/>
                    </a:cubicBezTo>
                    <a:cubicBezTo>
                      <a:pt x="157" y="78"/>
                      <a:pt x="163" y="76"/>
                      <a:pt x="169" y="74"/>
                    </a:cubicBezTo>
                    <a:cubicBezTo>
                      <a:pt x="169" y="74"/>
                      <a:pt x="169" y="74"/>
                      <a:pt x="169" y="74"/>
                    </a:cubicBezTo>
                    <a:cubicBezTo>
                      <a:pt x="170" y="74"/>
                      <a:pt x="171" y="74"/>
                      <a:pt x="171" y="74"/>
                    </a:cubicBezTo>
                    <a:cubicBezTo>
                      <a:pt x="172" y="74"/>
                      <a:pt x="173" y="73"/>
                      <a:pt x="174" y="73"/>
                    </a:cubicBezTo>
                    <a:cubicBezTo>
                      <a:pt x="183" y="71"/>
                      <a:pt x="191" y="66"/>
                      <a:pt x="200" y="63"/>
                    </a:cubicBezTo>
                    <a:cubicBezTo>
                      <a:pt x="200" y="64"/>
                      <a:pt x="201" y="64"/>
                      <a:pt x="201" y="65"/>
                    </a:cubicBezTo>
                    <a:cubicBezTo>
                      <a:pt x="188" y="71"/>
                      <a:pt x="174" y="74"/>
                      <a:pt x="161" y="78"/>
                    </a:cubicBezTo>
                    <a:close/>
                    <a:moveTo>
                      <a:pt x="185" y="68"/>
                    </a:moveTo>
                    <a:cubicBezTo>
                      <a:pt x="182" y="69"/>
                      <a:pt x="179" y="70"/>
                      <a:pt x="177" y="71"/>
                    </a:cubicBezTo>
                    <a:cubicBezTo>
                      <a:pt x="177" y="71"/>
                      <a:pt x="176" y="71"/>
                      <a:pt x="175" y="72"/>
                    </a:cubicBezTo>
                    <a:cubicBezTo>
                      <a:pt x="175" y="71"/>
                      <a:pt x="176" y="71"/>
                      <a:pt x="176" y="70"/>
                    </a:cubicBezTo>
                    <a:cubicBezTo>
                      <a:pt x="183" y="67"/>
                      <a:pt x="191" y="65"/>
                      <a:pt x="197" y="60"/>
                    </a:cubicBezTo>
                    <a:cubicBezTo>
                      <a:pt x="197" y="60"/>
                      <a:pt x="197" y="59"/>
                      <a:pt x="196" y="59"/>
                    </a:cubicBezTo>
                    <a:cubicBezTo>
                      <a:pt x="190" y="61"/>
                      <a:pt x="182" y="64"/>
                      <a:pt x="177" y="67"/>
                    </a:cubicBezTo>
                    <a:cubicBezTo>
                      <a:pt x="183" y="63"/>
                      <a:pt x="190" y="61"/>
                      <a:pt x="196" y="57"/>
                    </a:cubicBezTo>
                    <a:cubicBezTo>
                      <a:pt x="196" y="57"/>
                      <a:pt x="196" y="57"/>
                      <a:pt x="196" y="57"/>
                    </a:cubicBezTo>
                    <a:cubicBezTo>
                      <a:pt x="197" y="59"/>
                      <a:pt x="198" y="60"/>
                      <a:pt x="200" y="62"/>
                    </a:cubicBezTo>
                    <a:cubicBezTo>
                      <a:pt x="194" y="64"/>
                      <a:pt x="190" y="66"/>
                      <a:pt x="185" y="68"/>
                    </a:cubicBezTo>
                    <a:close/>
                    <a:moveTo>
                      <a:pt x="182" y="61"/>
                    </a:moveTo>
                    <a:cubicBezTo>
                      <a:pt x="181" y="61"/>
                      <a:pt x="180" y="62"/>
                      <a:pt x="179" y="62"/>
                    </a:cubicBezTo>
                    <a:cubicBezTo>
                      <a:pt x="179" y="62"/>
                      <a:pt x="180" y="61"/>
                      <a:pt x="180" y="61"/>
                    </a:cubicBezTo>
                    <a:cubicBezTo>
                      <a:pt x="180" y="60"/>
                      <a:pt x="180" y="60"/>
                      <a:pt x="180" y="60"/>
                    </a:cubicBezTo>
                    <a:cubicBezTo>
                      <a:pt x="185" y="59"/>
                      <a:pt x="189" y="57"/>
                      <a:pt x="194" y="55"/>
                    </a:cubicBezTo>
                    <a:cubicBezTo>
                      <a:pt x="194" y="55"/>
                      <a:pt x="194" y="55"/>
                      <a:pt x="194" y="55"/>
                    </a:cubicBezTo>
                    <a:cubicBezTo>
                      <a:pt x="195" y="55"/>
                      <a:pt x="195" y="56"/>
                      <a:pt x="196" y="57"/>
                    </a:cubicBezTo>
                    <a:cubicBezTo>
                      <a:pt x="191" y="58"/>
                      <a:pt x="187" y="59"/>
                      <a:pt x="182" y="61"/>
                    </a:cubicBezTo>
                    <a:close/>
                    <a:moveTo>
                      <a:pt x="194" y="54"/>
                    </a:moveTo>
                    <a:cubicBezTo>
                      <a:pt x="189" y="56"/>
                      <a:pt x="185" y="58"/>
                      <a:pt x="180" y="59"/>
                    </a:cubicBezTo>
                    <a:cubicBezTo>
                      <a:pt x="180" y="59"/>
                      <a:pt x="180" y="59"/>
                      <a:pt x="180" y="59"/>
                    </a:cubicBezTo>
                    <a:cubicBezTo>
                      <a:pt x="184" y="57"/>
                      <a:pt x="189" y="55"/>
                      <a:pt x="193" y="53"/>
                    </a:cubicBezTo>
                    <a:cubicBezTo>
                      <a:pt x="193" y="53"/>
                      <a:pt x="194" y="54"/>
                      <a:pt x="194" y="54"/>
                    </a:cubicBezTo>
                    <a:cubicBezTo>
                      <a:pt x="194" y="54"/>
                      <a:pt x="194" y="54"/>
                      <a:pt x="194" y="54"/>
                    </a:cubicBezTo>
                    <a:close/>
                    <a:moveTo>
                      <a:pt x="180" y="57"/>
                    </a:moveTo>
                    <a:cubicBezTo>
                      <a:pt x="180" y="56"/>
                      <a:pt x="179" y="56"/>
                      <a:pt x="179" y="55"/>
                    </a:cubicBezTo>
                    <a:cubicBezTo>
                      <a:pt x="183" y="54"/>
                      <a:pt x="187" y="52"/>
                      <a:pt x="191" y="50"/>
                    </a:cubicBezTo>
                    <a:cubicBezTo>
                      <a:pt x="191" y="50"/>
                      <a:pt x="191" y="50"/>
                      <a:pt x="191" y="50"/>
                    </a:cubicBezTo>
                    <a:cubicBezTo>
                      <a:pt x="191" y="51"/>
                      <a:pt x="192" y="52"/>
                      <a:pt x="192" y="52"/>
                    </a:cubicBezTo>
                    <a:cubicBezTo>
                      <a:pt x="188" y="54"/>
                      <a:pt x="184" y="56"/>
                      <a:pt x="180" y="57"/>
                    </a:cubicBezTo>
                    <a:close/>
                    <a:moveTo>
                      <a:pt x="179" y="55"/>
                    </a:moveTo>
                    <a:cubicBezTo>
                      <a:pt x="181" y="54"/>
                      <a:pt x="185" y="50"/>
                      <a:pt x="188" y="48"/>
                    </a:cubicBezTo>
                    <a:cubicBezTo>
                      <a:pt x="188" y="48"/>
                      <a:pt x="188" y="47"/>
                      <a:pt x="187" y="47"/>
                    </a:cubicBezTo>
                    <a:cubicBezTo>
                      <a:pt x="186" y="48"/>
                      <a:pt x="184" y="49"/>
                      <a:pt x="182" y="50"/>
                    </a:cubicBezTo>
                    <a:cubicBezTo>
                      <a:pt x="181" y="50"/>
                      <a:pt x="179" y="51"/>
                      <a:pt x="178" y="51"/>
                    </a:cubicBezTo>
                    <a:cubicBezTo>
                      <a:pt x="177" y="52"/>
                      <a:pt x="175" y="53"/>
                      <a:pt x="177" y="52"/>
                    </a:cubicBezTo>
                    <a:cubicBezTo>
                      <a:pt x="180" y="49"/>
                      <a:pt x="183" y="48"/>
                      <a:pt x="186" y="45"/>
                    </a:cubicBezTo>
                    <a:cubicBezTo>
                      <a:pt x="187" y="46"/>
                      <a:pt x="189" y="48"/>
                      <a:pt x="190" y="50"/>
                    </a:cubicBezTo>
                    <a:cubicBezTo>
                      <a:pt x="186" y="51"/>
                      <a:pt x="183" y="53"/>
                      <a:pt x="179" y="55"/>
                    </a:cubicBezTo>
                    <a:close/>
                    <a:moveTo>
                      <a:pt x="178" y="48"/>
                    </a:moveTo>
                    <a:cubicBezTo>
                      <a:pt x="176" y="48"/>
                      <a:pt x="175" y="49"/>
                      <a:pt x="174" y="50"/>
                    </a:cubicBezTo>
                    <a:cubicBezTo>
                      <a:pt x="177" y="48"/>
                      <a:pt x="181" y="45"/>
                      <a:pt x="183" y="42"/>
                    </a:cubicBezTo>
                    <a:cubicBezTo>
                      <a:pt x="183" y="43"/>
                      <a:pt x="184" y="44"/>
                      <a:pt x="185" y="44"/>
                    </a:cubicBezTo>
                    <a:cubicBezTo>
                      <a:pt x="183" y="45"/>
                      <a:pt x="180" y="46"/>
                      <a:pt x="178" y="48"/>
                    </a:cubicBezTo>
                    <a:close/>
                    <a:moveTo>
                      <a:pt x="172" y="45"/>
                    </a:moveTo>
                    <a:cubicBezTo>
                      <a:pt x="175" y="43"/>
                      <a:pt x="177" y="42"/>
                      <a:pt x="179" y="40"/>
                    </a:cubicBezTo>
                    <a:cubicBezTo>
                      <a:pt x="179" y="40"/>
                      <a:pt x="179" y="39"/>
                      <a:pt x="178" y="39"/>
                    </a:cubicBezTo>
                    <a:cubicBezTo>
                      <a:pt x="175" y="41"/>
                      <a:pt x="172" y="42"/>
                      <a:pt x="168" y="44"/>
                    </a:cubicBezTo>
                    <a:cubicBezTo>
                      <a:pt x="171" y="42"/>
                      <a:pt x="174" y="40"/>
                      <a:pt x="177" y="37"/>
                    </a:cubicBezTo>
                    <a:cubicBezTo>
                      <a:pt x="177" y="37"/>
                      <a:pt x="177" y="37"/>
                      <a:pt x="177" y="37"/>
                    </a:cubicBezTo>
                    <a:cubicBezTo>
                      <a:pt x="177" y="38"/>
                      <a:pt x="178" y="38"/>
                      <a:pt x="179" y="38"/>
                    </a:cubicBezTo>
                    <a:cubicBezTo>
                      <a:pt x="180" y="39"/>
                      <a:pt x="181" y="40"/>
                      <a:pt x="182" y="41"/>
                    </a:cubicBezTo>
                    <a:cubicBezTo>
                      <a:pt x="179" y="42"/>
                      <a:pt x="176" y="44"/>
                      <a:pt x="172" y="45"/>
                    </a:cubicBezTo>
                    <a:close/>
                    <a:moveTo>
                      <a:pt x="176" y="37"/>
                    </a:moveTo>
                    <a:cubicBezTo>
                      <a:pt x="172" y="38"/>
                      <a:pt x="169" y="40"/>
                      <a:pt x="165" y="42"/>
                    </a:cubicBezTo>
                    <a:cubicBezTo>
                      <a:pt x="164" y="43"/>
                      <a:pt x="162" y="44"/>
                      <a:pt x="161" y="45"/>
                    </a:cubicBezTo>
                    <a:cubicBezTo>
                      <a:pt x="160" y="45"/>
                      <a:pt x="156" y="48"/>
                      <a:pt x="159" y="46"/>
                    </a:cubicBezTo>
                    <a:cubicBezTo>
                      <a:pt x="163" y="42"/>
                      <a:pt x="170" y="40"/>
                      <a:pt x="173" y="35"/>
                    </a:cubicBezTo>
                    <a:cubicBezTo>
                      <a:pt x="173" y="35"/>
                      <a:pt x="173" y="35"/>
                      <a:pt x="173" y="34"/>
                    </a:cubicBezTo>
                    <a:cubicBezTo>
                      <a:pt x="174" y="35"/>
                      <a:pt x="175" y="36"/>
                      <a:pt x="176" y="37"/>
                    </a:cubicBezTo>
                    <a:cubicBezTo>
                      <a:pt x="176" y="37"/>
                      <a:pt x="176" y="37"/>
                      <a:pt x="176" y="37"/>
                    </a:cubicBezTo>
                    <a:close/>
                    <a:moveTo>
                      <a:pt x="173" y="34"/>
                    </a:moveTo>
                    <a:cubicBezTo>
                      <a:pt x="170" y="35"/>
                      <a:pt x="167" y="37"/>
                      <a:pt x="164" y="38"/>
                    </a:cubicBezTo>
                    <a:cubicBezTo>
                      <a:pt x="166" y="37"/>
                      <a:pt x="168" y="35"/>
                      <a:pt x="171" y="33"/>
                    </a:cubicBezTo>
                    <a:cubicBezTo>
                      <a:pt x="171" y="33"/>
                      <a:pt x="171" y="33"/>
                      <a:pt x="171" y="33"/>
                    </a:cubicBezTo>
                    <a:cubicBezTo>
                      <a:pt x="172" y="33"/>
                      <a:pt x="172" y="34"/>
                      <a:pt x="173" y="34"/>
                    </a:cubicBezTo>
                    <a:cubicBezTo>
                      <a:pt x="173" y="34"/>
                      <a:pt x="173" y="34"/>
                      <a:pt x="173" y="34"/>
                    </a:cubicBezTo>
                    <a:close/>
                    <a:moveTo>
                      <a:pt x="170" y="33"/>
                    </a:moveTo>
                    <a:cubicBezTo>
                      <a:pt x="165" y="35"/>
                      <a:pt x="160" y="38"/>
                      <a:pt x="155" y="41"/>
                    </a:cubicBezTo>
                    <a:cubicBezTo>
                      <a:pt x="159" y="39"/>
                      <a:pt x="164" y="35"/>
                      <a:pt x="168" y="32"/>
                    </a:cubicBezTo>
                    <a:cubicBezTo>
                      <a:pt x="168" y="31"/>
                      <a:pt x="168" y="31"/>
                      <a:pt x="167" y="31"/>
                    </a:cubicBezTo>
                    <a:cubicBezTo>
                      <a:pt x="167" y="31"/>
                      <a:pt x="166" y="32"/>
                      <a:pt x="166" y="32"/>
                    </a:cubicBezTo>
                    <a:cubicBezTo>
                      <a:pt x="165" y="32"/>
                      <a:pt x="165" y="32"/>
                      <a:pt x="165" y="32"/>
                    </a:cubicBezTo>
                    <a:cubicBezTo>
                      <a:pt x="164" y="33"/>
                      <a:pt x="162" y="34"/>
                      <a:pt x="161" y="35"/>
                    </a:cubicBezTo>
                    <a:cubicBezTo>
                      <a:pt x="158" y="37"/>
                      <a:pt x="155" y="38"/>
                      <a:pt x="152" y="40"/>
                    </a:cubicBezTo>
                    <a:cubicBezTo>
                      <a:pt x="152" y="40"/>
                      <a:pt x="152" y="40"/>
                      <a:pt x="152" y="40"/>
                    </a:cubicBezTo>
                    <a:cubicBezTo>
                      <a:pt x="152" y="40"/>
                      <a:pt x="152" y="39"/>
                      <a:pt x="151" y="39"/>
                    </a:cubicBezTo>
                    <a:cubicBezTo>
                      <a:pt x="157" y="37"/>
                      <a:pt x="161" y="33"/>
                      <a:pt x="166" y="31"/>
                    </a:cubicBezTo>
                    <a:cubicBezTo>
                      <a:pt x="167" y="31"/>
                      <a:pt x="166" y="30"/>
                      <a:pt x="166" y="30"/>
                    </a:cubicBezTo>
                    <a:cubicBezTo>
                      <a:pt x="162" y="32"/>
                      <a:pt x="159" y="34"/>
                      <a:pt x="155" y="37"/>
                    </a:cubicBezTo>
                    <a:cubicBezTo>
                      <a:pt x="154" y="37"/>
                      <a:pt x="153" y="38"/>
                      <a:pt x="151" y="38"/>
                    </a:cubicBezTo>
                    <a:cubicBezTo>
                      <a:pt x="151" y="38"/>
                      <a:pt x="151" y="38"/>
                      <a:pt x="151" y="39"/>
                    </a:cubicBezTo>
                    <a:cubicBezTo>
                      <a:pt x="151" y="39"/>
                      <a:pt x="151" y="39"/>
                      <a:pt x="151" y="39"/>
                    </a:cubicBezTo>
                    <a:cubicBezTo>
                      <a:pt x="151" y="38"/>
                      <a:pt x="151" y="38"/>
                      <a:pt x="151" y="38"/>
                    </a:cubicBezTo>
                    <a:cubicBezTo>
                      <a:pt x="153" y="37"/>
                      <a:pt x="154" y="36"/>
                      <a:pt x="155" y="35"/>
                    </a:cubicBezTo>
                    <a:cubicBezTo>
                      <a:pt x="155" y="35"/>
                      <a:pt x="156" y="35"/>
                      <a:pt x="156" y="35"/>
                    </a:cubicBezTo>
                    <a:cubicBezTo>
                      <a:pt x="159" y="35"/>
                      <a:pt x="160" y="33"/>
                      <a:pt x="159" y="31"/>
                    </a:cubicBezTo>
                    <a:cubicBezTo>
                      <a:pt x="161" y="30"/>
                      <a:pt x="162" y="30"/>
                      <a:pt x="163" y="29"/>
                    </a:cubicBezTo>
                    <a:cubicBezTo>
                      <a:pt x="164" y="29"/>
                      <a:pt x="164" y="29"/>
                      <a:pt x="163" y="29"/>
                    </a:cubicBezTo>
                    <a:cubicBezTo>
                      <a:pt x="162" y="29"/>
                      <a:pt x="161" y="29"/>
                      <a:pt x="159" y="30"/>
                    </a:cubicBezTo>
                    <a:cubicBezTo>
                      <a:pt x="160" y="29"/>
                      <a:pt x="161" y="29"/>
                      <a:pt x="162" y="28"/>
                    </a:cubicBezTo>
                    <a:cubicBezTo>
                      <a:pt x="162" y="28"/>
                      <a:pt x="162" y="27"/>
                      <a:pt x="162" y="27"/>
                    </a:cubicBezTo>
                    <a:cubicBezTo>
                      <a:pt x="160" y="27"/>
                      <a:pt x="159" y="28"/>
                      <a:pt x="157" y="28"/>
                    </a:cubicBezTo>
                    <a:cubicBezTo>
                      <a:pt x="157" y="28"/>
                      <a:pt x="157" y="28"/>
                      <a:pt x="157" y="28"/>
                    </a:cubicBezTo>
                    <a:cubicBezTo>
                      <a:pt x="157" y="27"/>
                      <a:pt x="158" y="27"/>
                      <a:pt x="158" y="27"/>
                    </a:cubicBezTo>
                    <a:cubicBezTo>
                      <a:pt x="158" y="27"/>
                      <a:pt x="158" y="26"/>
                      <a:pt x="158" y="26"/>
                    </a:cubicBezTo>
                    <a:cubicBezTo>
                      <a:pt x="157" y="26"/>
                      <a:pt x="156" y="27"/>
                      <a:pt x="154" y="27"/>
                    </a:cubicBezTo>
                    <a:cubicBezTo>
                      <a:pt x="155" y="27"/>
                      <a:pt x="156" y="26"/>
                      <a:pt x="157" y="26"/>
                    </a:cubicBezTo>
                    <a:cubicBezTo>
                      <a:pt x="157" y="26"/>
                      <a:pt x="157" y="25"/>
                      <a:pt x="157" y="25"/>
                    </a:cubicBezTo>
                    <a:cubicBezTo>
                      <a:pt x="157" y="25"/>
                      <a:pt x="157" y="25"/>
                      <a:pt x="157" y="25"/>
                    </a:cubicBezTo>
                    <a:cubicBezTo>
                      <a:pt x="162" y="27"/>
                      <a:pt x="166" y="30"/>
                      <a:pt x="171" y="33"/>
                    </a:cubicBezTo>
                    <a:cubicBezTo>
                      <a:pt x="170" y="33"/>
                      <a:pt x="170" y="33"/>
                      <a:pt x="170" y="33"/>
                    </a:cubicBezTo>
                    <a:close/>
                    <a:moveTo>
                      <a:pt x="137" y="38"/>
                    </a:moveTo>
                    <a:cubicBezTo>
                      <a:pt x="137" y="38"/>
                      <a:pt x="137" y="38"/>
                      <a:pt x="137" y="39"/>
                    </a:cubicBezTo>
                    <a:cubicBezTo>
                      <a:pt x="137" y="39"/>
                      <a:pt x="137" y="39"/>
                      <a:pt x="137" y="39"/>
                    </a:cubicBezTo>
                    <a:cubicBezTo>
                      <a:pt x="139" y="37"/>
                      <a:pt x="140" y="36"/>
                      <a:pt x="142" y="35"/>
                    </a:cubicBezTo>
                    <a:cubicBezTo>
                      <a:pt x="142" y="35"/>
                      <a:pt x="142" y="35"/>
                      <a:pt x="142" y="34"/>
                    </a:cubicBezTo>
                    <a:cubicBezTo>
                      <a:pt x="144" y="34"/>
                      <a:pt x="148" y="32"/>
                      <a:pt x="144" y="35"/>
                    </a:cubicBezTo>
                    <a:cubicBezTo>
                      <a:pt x="143" y="36"/>
                      <a:pt x="142" y="36"/>
                      <a:pt x="141" y="37"/>
                    </a:cubicBezTo>
                    <a:cubicBezTo>
                      <a:pt x="140" y="37"/>
                      <a:pt x="139" y="38"/>
                      <a:pt x="137" y="38"/>
                    </a:cubicBezTo>
                    <a:close/>
                    <a:moveTo>
                      <a:pt x="141" y="34"/>
                    </a:moveTo>
                    <a:cubicBezTo>
                      <a:pt x="141" y="34"/>
                      <a:pt x="141" y="34"/>
                      <a:pt x="141" y="34"/>
                    </a:cubicBezTo>
                    <a:cubicBezTo>
                      <a:pt x="141" y="34"/>
                      <a:pt x="141" y="34"/>
                      <a:pt x="141" y="34"/>
                    </a:cubicBezTo>
                    <a:close/>
                    <a:moveTo>
                      <a:pt x="144" y="33"/>
                    </a:moveTo>
                    <a:cubicBezTo>
                      <a:pt x="143" y="33"/>
                      <a:pt x="143" y="33"/>
                      <a:pt x="143" y="33"/>
                    </a:cubicBezTo>
                    <a:cubicBezTo>
                      <a:pt x="143" y="33"/>
                      <a:pt x="143" y="33"/>
                      <a:pt x="143" y="33"/>
                    </a:cubicBezTo>
                    <a:cubicBezTo>
                      <a:pt x="143" y="33"/>
                      <a:pt x="143" y="32"/>
                      <a:pt x="142" y="33"/>
                    </a:cubicBezTo>
                    <a:cubicBezTo>
                      <a:pt x="142" y="33"/>
                      <a:pt x="141" y="33"/>
                      <a:pt x="140" y="34"/>
                    </a:cubicBezTo>
                    <a:cubicBezTo>
                      <a:pt x="140" y="34"/>
                      <a:pt x="140" y="34"/>
                      <a:pt x="140" y="34"/>
                    </a:cubicBezTo>
                    <a:cubicBezTo>
                      <a:pt x="141" y="33"/>
                      <a:pt x="142" y="32"/>
                      <a:pt x="142" y="31"/>
                    </a:cubicBezTo>
                    <a:cubicBezTo>
                      <a:pt x="143" y="30"/>
                      <a:pt x="143" y="30"/>
                      <a:pt x="142" y="30"/>
                    </a:cubicBezTo>
                    <a:cubicBezTo>
                      <a:pt x="143" y="31"/>
                      <a:pt x="144" y="32"/>
                      <a:pt x="145" y="32"/>
                    </a:cubicBezTo>
                    <a:cubicBezTo>
                      <a:pt x="145" y="32"/>
                      <a:pt x="144" y="32"/>
                      <a:pt x="144" y="33"/>
                    </a:cubicBezTo>
                    <a:close/>
                    <a:moveTo>
                      <a:pt x="142" y="30"/>
                    </a:moveTo>
                    <a:cubicBezTo>
                      <a:pt x="137" y="32"/>
                      <a:pt x="139" y="31"/>
                      <a:pt x="140" y="29"/>
                    </a:cubicBezTo>
                    <a:cubicBezTo>
                      <a:pt x="141" y="29"/>
                      <a:pt x="141" y="29"/>
                      <a:pt x="141" y="29"/>
                    </a:cubicBezTo>
                    <a:cubicBezTo>
                      <a:pt x="141" y="29"/>
                      <a:pt x="142" y="30"/>
                      <a:pt x="142" y="30"/>
                    </a:cubicBezTo>
                    <a:cubicBezTo>
                      <a:pt x="142" y="30"/>
                      <a:pt x="142" y="30"/>
                      <a:pt x="142" y="30"/>
                    </a:cubicBezTo>
                    <a:cubicBezTo>
                      <a:pt x="142" y="30"/>
                      <a:pt x="142" y="30"/>
                      <a:pt x="142" y="30"/>
                    </a:cubicBezTo>
                    <a:close/>
                    <a:moveTo>
                      <a:pt x="140" y="28"/>
                    </a:moveTo>
                    <a:cubicBezTo>
                      <a:pt x="139" y="28"/>
                      <a:pt x="138" y="29"/>
                      <a:pt x="138" y="29"/>
                    </a:cubicBezTo>
                    <a:cubicBezTo>
                      <a:pt x="138" y="28"/>
                      <a:pt x="138" y="27"/>
                      <a:pt x="139" y="28"/>
                    </a:cubicBezTo>
                    <a:cubicBezTo>
                      <a:pt x="139" y="28"/>
                      <a:pt x="140" y="28"/>
                      <a:pt x="140" y="28"/>
                    </a:cubicBezTo>
                    <a:cubicBezTo>
                      <a:pt x="140" y="28"/>
                      <a:pt x="140" y="28"/>
                      <a:pt x="140" y="28"/>
                    </a:cubicBezTo>
                    <a:close/>
                    <a:moveTo>
                      <a:pt x="138" y="31"/>
                    </a:moveTo>
                    <a:cubicBezTo>
                      <a:pt x="138" y="30"/>
                      <a:pt x="138" y="30"/>
                      <a:pt x="138" y="29"/>
                    </a:cubicBezTo>
                    <a:cubicBezTo>
                      <a:pt x="139" y="29"/>
                      <a:pt x="138" y="30"/>
                      <a:pt x="138" y="31"/>
                    </a:cubicBezTo>
                    <a:close/>
                    <a:moveTo>
                      <a:pt x="138" y="34"/>
                    </a:moveTo>
                    <a:cubicBezTo>
                      <a:pt x="138" y="33"/>
                      <a:pt x="138" y="33"/>
                      <a:pt x="138" y="32"/>
                    </a:cubicBezTo>
                    <a:cubicBezTo>
                      <a:pt x="139" y="32"/>
                      <a:pt x="142" y="31"/>
                      <a:pt x="140" y="32"/>
                    </a:cubicBezTo>
                    <a:cubicBezTo>
                      <a:pt x="139" y="33"/>
                      <a:pt x="138" y="34"/>
                      <a:pt x="138" y="35"/>
                    </a:cubicBezTo>
                    <a:cubicBezTo>
                      <a:pt x="138" y="35"/>
                      <a:pt x="138" y="35"/>
                      <a:pt x="138" y="35"/>
                    </a:cubicBezTo>
                    <a:cubicBezTo>
                      <a:pt x="135" y="37"/>
                      <a:pt x="133" y="39"/>
                      <a:pt x="130" y="39"/>
                    </a:cubicBezTo>
                    <a:cubicBezTo>
                      <a:pt x="130" y="39"/>
                      <a:pt x="130" y="39"/>
                      <a:pt x="130" y="40"/>
                    </a:cubicBezTo>
                    <a:cubicBezTo>
                      <a:pt x="130" y="39"/>
                      <a:pt x="130" y="39"/>
                      <a:pt x="129" y="39"/>
                    </a:cubicBezTo>
                    <a:cubicBezTo>
                      <a:pt x="130" y="39"/>
                      <a:pt x="132" y="38"/>
                      <a:pt x="132" y="38"/>
                    </a:cubicBezTo>
                    <a:cubicBezTo>
                      <a:pt x="132" y="37"/>
                      <a:pt x="132" y="37"/>
                      <a:pt x="133" y="37"/>
                    </a:cubicBezTo>
                    <a:cubicBezTo>
                      <a:pt x="135" y="37"/>
                      <a:pt x="137" y="36"/>
                      <a:pt x="138" y="34"/>
                    </a:cubicBezTo>
                    <a:close/>
                    <a:moveTo>
                      <a:pt x="129" y="36"/>
                    </a:moveTo>
                    <a:cubicBezTo>
                      <a:pt x="130" y="36"/>
                      <a:pt x="130" y="36"/>
                      <a:pt x="131" y="36"/>
                    </a:cubicBezTo>
                    <a:cubicBezTo>
                      <a:pt x="130" y="37"/>
                      <a:pt x="128" y="38"/>
                      <a:pt x="127" y="38"/>
                    </a:cubicBezTo>
                    <a:cubicBezTo>
                      <a:pt x="127" y="38"/>
                      <a:pt x="128" y="37"/>
                      <a:pt x="129" y="36"/>
                    </a:cubicBezTo>
                    <a:cubicBezTo>
                      <a:pt x="129" y="36"/>
                      <a:pt x="129" y="36"/>
                      <a:pt x="129" y="36"/>
                    </a:cubicBezTo>
                    <a:close/>
                    <a:moveTo>
                      <a:pt x="125" y="37"/>
                    </a:moveTo>
                    <a:cubicBezTo>
                      <a:pt x="123" y="38"/>
                      <a:pt x="125" y="37"/>
                      <a:pt x="125" y="35"/>
                    </a:cubicBezTo>
                    <a:cubicBezTo>
                      <a:pt x="125" y="35"/>
                      <a:pt x="125" y="35"/>
                      <a:pt x="125" y="35"/>
                    </a:cubicBezTo>
                    <a:cubicBezTo>
                      <a:pt x="126" y="35"/>
                      <a:pt x="127" y="35"/>
                      <a:pt x="128" y="36"/>
                    </a:cubicBezTo>
                    <a:cubicBezTo>
                      <a:pt x="127" y="36"/>
                      <a:pt x="127" y="36"/>
                      <a:pt x="125" y="37"/>
                    </a:cubicBezTo>
                    <a:close/>
                    <a:moveTo>
                      <a:pt x="122" y="36"/>
                    </a:moveTo>
                    <a:cubicBezTo>
                      <a:pt x="122" y="36"/>
                      <a:pt x="122" y="36"/>
                      <a:pt x="122" y="36"/>
                    </a:cubicBezTo>
                    <a:cubicBezTo>
                      <a:pt x="122" y="35"/>
                      <a:pt x="123" y="35"/>
                      <a:pt x="125" y="35"/>
                    </a:cubicBezTo>
                    <a:cubicBezTo>
                      <a:pt x="124" y="36"/>
                      <a:pt x="123" y="36"/>
                      <a:pt x="122" y="36"/>
                    </a:cubicBezTo>
                    <a:close/>
                    <a:moveTo>
                      <a:pt x="123" y="37"/>
                    </a:moveTo>
                    <a:cubicBezTo>
                      <a:pt x="123" y="37"/>
                      <a:pt x="123" y="37"/>
                      <a:pt x="123" y="37"/>
                    </a:cubicBezTo>
                    <a:cubicBezTo>
                      <a:pt x="124" y="36"/>
                      <a:pt x="124" y="36"/>
                      <a:pt x="123" y="37"/>
                    </a:cubicBezTo>
                    <a:close/>
                    <a:moveTo>
                      <a:pt x="125" y="38"/>
                    </a:moveTo>
                    <a:cubicBezTo>
                      <a:pt x="125" y="38"/>
                      <a:pt x="124" y="38"/>
                      <a:pt x="124" y="38"/>
                    </a:cubicBezTo>
                    <a:cubicBezTo>
                      <a:pt x="125" y="38"/>
                      <a:pt x="127" y="37"/>
                      <a:pt x="125" y="38"/>
                    </a:cubicBezTo>
                    <a:close/>
                    <a:moveTo>
                      <a:pt x="131" y="37"/>
                    </a:moveTo>
                    <a:cubicBezTo>
                      <a:pt x="131" y="37"/>
                      <a:pt x="130" y="38"/>
                      <a:pt x="129" y="39"/>
                    </a:cubicBezTo>
                    <a:cubicBezTo>
                      <a:pt x="128" y="39"/>
                      <a:pt x="127" y="39"/>
                      <a:pt x="127" y="39"/>
                    </a:cubicBezTo>
                    <a:cubicBezTo>
                      <a:pt x="128" y="38"/>
                      <a:pt x="130" y="38"/>
                      <a:pt x="131" y="37"/>
                    </a:cubicBezTo>
                    <a:close/>
                    <a:moveTo>
                      <a:pt x="139" y="36"/>
                    </a:moveTo>
                    <a:cubicBezTo>
                      <a:pt x="139" y="36"/>
                      <a:pt x="139" y="36"/>
                      <a:pt x="140" y="36"/>
                    </a:cubicBezTo>
                    <a:cubicBezTo>
                      <a:pt x="139" y="36"/>
                      <a:pt x="138" y="37"/>
                      <a:pt x="137" y="37"/>
                    </a:cubicBezTo>
                    <a:cubicBezTo>
                      <a:pt x="136" y="38"/>
                      <a:pt x="135" y="39"/>
                      <a:pt x="134" y="40"/>
                    </a:cubicBezTo>
                    <a:cubicBezTo>
                      <a:pt x="133" y="40"/>
                      <a:pt x="132" y="40"/>
                      <a:pt x="131" y="40"/>
                    </a:cubicBezTo>
                    <a:cubicBezTo>
                      <a:pt x="134" y="39"/>
                      <a:pt x="136" y="37"/>
                      <a:pt x="139" y="36"/>
                    </a:cubicBezTo>
                    <a:close/>
                    <a:moveTo>
                      <a:pt x="147" y="33"/>
                    </a:moveTo>
                    <a:cubicBezTo>
                      <a:pt x="148" y="33"/>
                      <a:pt x="148" y="33"/>
                      <a:pt x="149" y="34"/>
                    </a:cubicBezTo>
                    <a:cubicBezTo>
                      <a:pt x="148" y="34"/>
                      <a:pt x="146" y="35"/>
                      <a:pt x="145" y="36"/>
                    </a:cubicBezTo>
                    <a:cubicBezTo>
                      <a:pt x="144" y="36"/>
                      <a:pt x="144" y="36"/>
                      <a:pt x="144" y="36"/>
                    </a:cubicBezTo>
                    <a:cubicBezTo>
                      <a:pt x="144" y="36"/>
                      <a:pt x="144" y="36"/>
                      <a:pt x="143" y="36"/>
                    </a:cubicBezTo>
                    <a:cubicBezTo>
                      <a:pt x="145" y="35"/>
                      <a:pt x="146" y="34"/>
                      <a:pt x="147" y="33"/>
                    </a:cubicBezTo>
                    <a:close/>
                    <a:moveTo>
                      <a:pt x="151" y="27"/>
                    </a:moveTo>
                    <a:cubicBezTo>
                      <a:pt x="152" y="26"/>
                      <a:pt x="154" y="26"/>
                      <a:pt x="156" y="26"/>
                    </a:cubicBezTo>
                    <a:cubicBezTo>
                      <a:pt x="155" y="26"/>
                      <a:pt x="154" y="26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lose/>
                    <a:moveTo>
                      <a:pt x="158" y="29"/>
                    </a:moveTo>
                    <a:cubicBezTo>
                      <a:pt x="159" y="28"/>
                      <a:pt x="160" y="28"/>
                      <a:pt x="160" y="28"/>
                    </a:cubicBezTo>
                    <a:cubicBezTo>
                      <a:pt x="160" y="29"/>
                      <a:pt x="159" y="29"/>
                      <a:pt x="159" y="29"/>
                    </a:cubicBezTo>
                    <a:cubicBezTo>
                      <a:pt x="159" y="29"/>
                      <a:pt x="158" y="29"/>
                      <a:pt x="158" y="29"/>
                    </a:cubicBezTo>
                    <a:close/>
                    <a:moveTo>
                      <a:pt x="156" y="28"/>
                    </a:moveTo>
                    <a:cubicBezTo>
                      <a:pt x="156" y="27"/>
                      <a:pt x="156" y="27"/>
                      <a:pt x="156" y="27"/>
                    </a:cubicBezTo>
                    <a:cubicBezTo>
                      <a:pt x="156" y="27"/>
                      <a:pt x="156" y="27"/>
                      <a:pt x="157" y="27"/>
                    </a:cubicBezTo>
                    <a:cubicBezTo>
                      <a:pt x="157" y="27"/>
                      <a:pt x="156" y="27"/>
                      <a:pt x="156" y="28"/>
                    </a:cubicBezTo>
                    <a:close/>
                    <a:moveTo>
                      <a:pt x="148" y="37"/>
                    </a:moveTo>
                    <a:cubicBezTo>
                      <a:pt x="148" y="37"/>
                      <a:pt x="148" y="37"/>
                      <a:pt x="148" y="37"/>
                    </a:cubicBezTo>
                    <a:cubicBezTo>
                      <a:pt x="148" y="37"/>
                      <a:pt x="148" y="36"/>
                      <a:pt x="148" y="36"/>
                    </a:cubicBezTo>
                    <a:cubicBezTo>
                      <a:pt x="149" y="35"/>
                      <a:pt x="149" y="35"/>
                      <a:pt x="150" y="34"/>
                    </a:cubicBezTo>
                    <a:cubicBezTo>
                      <a:pt x="151" y="34"/>
                      <a:pt x="152" y="34"/>
                      <a:pt x="152" y="34"/>
                    </a:cubicBezTo>
                    <a:cubicBezTo>
                      <a:pt x="152" y="35"/>
                      <a:pt x="151" y="35"/>
                      <a:pt x="151" y="35"/>
                    </a:cubicBezTo>
                    <a:cubicBezTo>
                      <a:pt x="151" y="35"/>
                      <a:pt x="149" y="37"/>
                      <a:pt x="148" y="37"/>
                    </a:cubicBezTo>
                    <a:close/>
                    <a:moveTo>
                      <a:pt x="149" y="34"/>
                    </a:moveTo>
                    <a:cubicBezTo>
                      <a:pt x="148" y="35"/>
                      <a:pt x="148" y="36"/>
                      <a:pt x="147" y="36"/>
                    </a:cubicBezTo>
                    <a:cubicBezTo>
                      <a:pt x="146" y="36"/>
                      <a:pt x="146" y="36"/>
                      <a:pt x="146" y="36"/>
                    </a:cubicBezTo>
                    <a:cubicBezTo>
                      <a:pt x="147" y="36"/>
                      <a:pt x="148" y="35"/>
                      <a:pt x="149" y="34"/>
                    </a:cubicBezTo>
                    <a:close/>
                    <a:moveTo>
                      <a:pt x="152" y="35"/>
                    </a:moveTo>
                    <a:cubicBezTo>
                      <a:pt x="153" y="35"/>
                      <a:pt x="153" y="35"/>
                      <a:pt x="153" y="35"/>
                    </a:cubicBezTo>
                    <a:cubicBezTo>
                      <a:pt x="154" y="35"/>
                      <a:pt x="154" y="35"/>
                      <a:pt x="154" y="35"/>
                    </a:cubicBezTo>
                    <a:cubicBezTo>
                      <a:pt x="154" y="35"/>
                      <a:pt x="154" y="35"/>
                      <a:pt x="154" y="35"/>
                    </a:cubicBezTo>
                    <a:cubicBezTo>
                      <a:pt x="153" y="36"/>
                      <a:pt x="151" y="37"/>
                      <a:pt x="150" y="38"/>
                    </a:cubicBezTo>
                    <a:cubicBezTo>
                      <a:pt x="150" y="38"/>
                      <a:pt x="149" y="37"/>
                      <a:pt x="149" y="37"/>
                    </a:cubicBezTo>
                    <a:cubicBezTo>
                      <a:pt x="150" y="37"/>
                      <a:pt x="151" y="36"/>
                      <a:pt x="152" y="35"/>
                    </a:cubicBezTo>
                    <a:close/>
                    <a:moveTo>
                      <a:pt x="12" y="131"/>
                    </a:moveTo>
                    <a:cubicBezTo>
                      <a:pt x="13" y="131"/>
                      <a:pt x="13" y="131"/>
                      <a:pt x="13" y="131"/>
                    </a:cubicBezTo>
                    <a:cubicBezTo>
                      <a:pt x="14" y="131"/>
                      <a:pt x="18" y="129"/>
                      <a:pt x="16" y="131"/>
                    </a:cubicBezTo>
                    <a:cubicBezTo>
                      <a:pt x="15" y="132"/>
                      <a:pt x="14" y="133"/>
                      <a:pt x="13" y="134"/>
                    </a:cubicBezTo>
                    <a:cubicBezTo>
                      <a:pt x="13" y="133"/>
                      <a:pt x="13" y="132"/>
                      <a:pt x="12" y="131"/>
                    </a:cubicBezTo>
                    <a:close/>
                    <a:moveTo>
                      <a:pt x="11" y="124"/>
                    </a:moveTo>
                    <a:cubicBezTo>
                      <a:pt x="13" y="124"/>
                      <a:pt x="14" y="123"/>
                      <a:pt x="16" y="123"/>
                    </a:cubicBezTo>
                    <a:cubicBezTo>
                      <a:pt x="16" y="122"/>
                      <a:pt x="17" y="122"/>
                      <a:pt x="17" y="122"/>
                    </a:cubicBezTo>
                    <a:cubicBezTo>
                      <a:pt x="17" y="122"/>
                      <a:pt x="17" y="122"/>
                      <a:pt x="17" y="123"/>
                    </a:cubicBezTo>
                    <a:cubicBezTo>
                      <a:pt x="17" y="123"/>
                      <a:pt x="16" y="123"/>
                      <a:pt x="16" y="124"/>
                    </a:cubicBezTo>
                    <a:cubicBezTo>
                      <a:pt x="14" y="125"/>
                      <a:pt x="13" y="126"/>
                      <a:pt x="12" y="127"/>
                    </a:cubicBezTo>
                    <a:cubicBezTo>
                      <a:pt x="12" y="126"/>
                      <a:pt x="11" y="125"/>
                      <a:pt x="11" y="124"/>
                    </a:cubicBezTo>
                    <a:close/>
                    <a:moveTo>
                      <a:pt x="12" y="128"/>
                    </a:moveTo>
                    <a:cubicBezTo>
                      <a:pt x="13" y="128"/>
                      <a:pt x="13" y="128"/>
                      <a:pt x="14" y="127"/>
                    </a:cubicBezTo>
                    <a:cubicBezTo>
                      <a:pt x="15" y="127"/>
                      <a:pt x="15" y="126"/>
                      <a:pt x="16" y="127"/>
                    </a:cubicBezTo>
                    <a:cubicBezTo>
                      <a:pt x="15" y="128"/>
                      <a:pt x="14" y="129"/>
                      <a:pt x="12" y="131"/>
                    </a:cubicBezTo>
                    <a:cubicBezTo>
                      <a:pt x="12" y="131"/>
                      <a:pt x="12" y="131"/>
                      <a:pt x="12" y="131"/>
                    </a:cubicBezTo>
                    <a:cubicBezTo>
                      <a:pt x="12" y="130"/>
                      <a:pt x="12" y="129"/>
                      <a:pt x="12" y="128"/>
                    </a:cubicBezTo>
                    <a:cubicBezTo>
                      <a:pt x="12" y="128"/>
                      <a:pt x="12" y="128"/>
                      <a:pt x="12" y="128"/>
                    </a:cubicBezTo>
                    <a:close/>
                    <a:moveTo>
                      <a:pt x="17" y="133"/>
                    </a:moveTo>
                    <a:cubicBezTo>
                      <a:pt x="17" y="133"/>
                      <a:pt x="17" y="133"/>
                      <a:pt x="17" y="133"/>
                    </a:cubicBezTo>
                    <a:cubicBezTo>
                      <a:pt x="16" y="133"/>
                      <a:pt x="14" y="134"/>
                      <a:pt x="15" y="133"/>
                    </a:cubicBezTo>
                    <a:cubicBezTo>
                      <a:pt x="16" y="132"/>
                      <a:pt x="17" y="131"/>
                      <a:pt x="17" y="130"/>
                    </a:cubicBezTo>
                    <a:cubicBezTo>
                      <a:pt x="17" y="131"/>
                      <a:pt x="17" y="132"/>
                      <a:pt x="17" y="133"/>
                    </a:cubicBezTo>
                    <a:close/>
                    <a:moveTo>
                      <a:pt x="13" y="135"/>
                    </a:moveTo>
                    <a:cubicBezTo>
                      <a:pt x="14" y="135"/>
                      <a:pt x="18" y="133"/>
                      <a:pt x="16" y="135"/>
                    </a:cubicBezTo>
                    <a:cubicBezTo>
                      <a:pt x="16" y="136"/>
                      <a:pt x="15" y="136"/>
                      <a:pt x="15" y="137"/>
                    </a:cubicBezTo>
                    <a:cubicBezTo>
                      <a:pt x="14" y="137"/>
                      <a:pt x="14" y="138"/>
                      <a:pt x="14" y="139"/>
                    </a:cubicBezTo>
                    <a:cubicBezTo>
                      <a:pt x="14" y="137"/>
                      <a:pt x="14" y="136"/>
                      <a:pt x="13" y="135"/>
                    </a:cubicBezTo>
                    <a:cubicBezTo>
                      <a:pt x="13" y="135"/>
                      <a:pt x="13" y="135"/>
                      <a:pt x="13" y="135"/>
                    </a:cubicBezTo>
                    <a:close/>
                    <a:moveTo>
                      <a:pt x="15" y="140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5" y="140"/>
                      <a:pt x="15" y="141"/>
                      <a:pt x="15" y="141"/>
                    </a:cubicBezTo>
                    <a:cubicBezTo>
                      <a:pt x="15" y="140"/>
                      <a:pt x="15" y="140"/>
                      <a:pt x="15" y="140"/>
                    </a:cubicBezTo>
                    <a:cubicBezTo>
                      <a:pt x="15" y="140"/>
                      <a:pt x="15" y="140"/>
                      <a:pt x="15" y="140"/>
                    </a:cubicBezTo>
                    <a:close/>
                    <a:moveTo>
                      <a:pt x="15" y="139"/>
                    </a:moveTo>
                    <a:cubicBezTo>
                      <a:pt x="15" y="138"/>
                      <a:pt x="16" y="137"/>
                      <a:pt x="17" y="136"/>
                    </a:cubicBezTo>
                    <a:cubicBezTo>
                      <a:pt x="17" y="136"/>
                      <a:pt x="16" y="137"/>
                      <a:pt x="16" y="137"/>
                    </a:cubicBezTo>
                    <a:cubicBezTo>
                      <a:pt x="16" y="138"/>
                      <a:pt x="16" y="139"/>
                      <a:pt x="15" y="139"/>
                    </a:cubicBezTo>
                    <a:close/>
                    <a:moveTo>
                      <a:pt x="17" y="127"/>
                    </a:moveTo>
                    <a:cubicBezTo>
                      <a:pt x="17" y="128"/>
                      <a:pt x="17" y="129"/>
                      <a:pt x="17" y="129"/>
                    </a:cubicBezTo>
                    <a:cubicBezTo>
                      <a:pt x="17" y="129"/>
                      <a:pt x="17" y="129"/>
                      <a:pt x="17" y="129"/>
                    </a:cubicBezTo>
                    <a:cubicBezTo>
                      <a:pt x="16" y="129"/>
                      <a:pt x="16" y="130"/>
                      <a:pt x="15" y="130"/>
                    </a:cubicBezTo>
                    <a:cubicBezTo>
                      <a:pt x="12" y="131"/>
                      <a:pt x="15" y="129"/>
                      <a:pt x="15" y="129"/>
                    </a:cubicBezTo>
                    <a:cubicBezTo>
                      <a:pt x="16" y="128"/>
                      <a:pt x="16" y="128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lose/>
                    <a:moveTo>
                      <a:pt x="17" y="125"/>
                    </a:moveTo>
                    <a:cubicBezTo>
                      <a:pt x="17" y="125"/>
                      <a:pt x="16" y="125"/>
                      <a:pt x="16" y="126"/>
                    </a:cubicBezTo>
                    <a:cubicBezTo>
                      <a:pt x="15" y="126"/>
                      <a:pt x="14" y="126"/>
                      <a:pt x="14" y="127"/>
                    </a:cubicBezTo>
                    <a:cubicBezTo>
                      <a:pt x="12" y="127"/>
                      <a:pt x="12" y="127"/>
                      <a:pt x="13" y="127"/>
                    </a:cubicBezTo>
                    <a:cubicBezTo>
                      <a:pt x="14" y="126"/>
                      <a:pt x="16" y="125"/>
                      <a:pt x="17" y="124"/>
                    </a:cubicBezTo>
                    <a:cubicBezTo>
                      <a:pt x="17" y="124"/>
                      <a:pt x="17" y="125"/>
                      <a:pt x="17" y="125"/>
                    </a:cubicBezTo>
                    <a:close/>
                    <a:moveTo>
                      <a:pt x="18" y="121"/>
                    </a:moveTo>
                    <a:cubicBezTo>
                      <a:pt x="15" y="122"/>
                      <a:pt x="13" y="123"/>
                      <a:pt x="11" y="124"/>
                    </a:cubicBezTo>
                    <a:cubicBezTo>
                      <a:pt x="11" y="123"/>
                      <a:pt x="11" y="122"/>
                      <a:pt x="11" y="122"/>
                    </a:cubicBezTo>
                    <a:cubicBezTo>
                      <a:pt x="15" y="120"/>
                      <a:pt x="19" y="119"/>
                      <a:pt x="22" y="117"/>
                    </a:cubicBezTo>
                    <a:cubicBezTo>
                      <a:pt x="24" y="116"/>
                      <a:pt x="25" y="115"/>
                      <a:pt x="27" y="115"/>
                    </a:cubicBezTo>
                    <a:cubicBezTo>
                      <a:pt x="28" y="114"/>
                      <a:pt x="29" y="114"/>
                      <a:pt x="27" y="115"/>
                    </a:cubicBezTo>
                    <a:cubicBezTo>
                      <a:pt x="25" y="116"/>
                      <a:pt x="24" y="117"/>
                      <a:pt x="23" y="118"/>
                    </a:cubicBezTo>
                    <a:cubicBezTo>
                      <a:pt x="22" y="118"/>
                      <a:pt x="21" y="118"/>
                      <a:pt x="20" y="118"/>
                    </a:cubicBezTo>
                    <a:cubicBezTo>
                      <a:pt x="19" y="119"/>
                      <a:pt x="18" y="120"/>
                      <a:pt x="18" y="121"/>
                    </a:cubicBezTo>
                    <a:close/>
                    <a:moveTo>
                      <a:pt x="18" y="77"/>
                    </a:moveTo>
                    <a:cubicBezTo>
                      <a:pt x="19" y="77"/>
                      <a:pt x="20" y="76"/>
                      <a:pt x="21" y="76"/>
                    </a:cubicBezTo>
                    <a:cubicBezTo>
                      <a:pt x="22" y="75"/>
                      <a:pt x="26" y="73"/>
                      <a:pt x="23" y="75"/>
                    </a:cubicBezTo>
                    <a:cubicBezTo>
                      <a:pt x="21" y="76"/>
                      <a:pt x="19" y="77"/>
                      <a:pt x="17" y="78"/>
                    </a:cubicBezTo>
                    <a:cubicBezTo>
                      <a:pt x="17" y="78"/>
                      <a:pt x="18" y="78"/>
                      <a:pt x="18" y="77"/>
                    </a:cubicBezTo>
                    <a:close/>
                    <a:moveTo>
                      <a:pt x="26" y="61"/>
                    </a:moveTo>
                    <a:cubicBezTo>
                      <a:pt x="28" y="60"/>
                      <a:pt x="28" y="60"/>
                      <a:pt x="26" y="61"/>
                    </a:cubicBezTo>
                    <a:cubicBezTo>
                      <a:pt x="26" y="61"/>
                      <a:pt x="26" y="61"/>
                      <a:pt x="26" y="61"/>
                    </a:cubicBezTo>
                    <a:close/>
                    <a:moveTo>
                      <a:pt x="25" y="63"/>
                    </a:moveTo>
                    <a:cubicBezTo>
                      <a:pt x="26" y="63"/>
                      <a:pt x="27" y="62"/>
                      <a:pt x="29" y="62"/>
                    </a:cubicBezTo>
                    <a:cubicBezTo>
                      <a:pt x="28" y="62"/>
                      <a:pt x="26" y="63"/>
                      <a:pt x="25" y="64"/>
                    </a:cubicBezTo>
                    <a:cubicBezTo>
                      <a:pt x="25" y="64"/>
                      <a:pt x="24" y="64"/>
                      <a:pt x="24" y="64"/>
                    </a:cubicBezTo>
                    <a:cubicBezTo>
                      <a:pt x="24" y="64"/>
                      <a:pt x="25" y="64"/>
                      <a:pt x="25" y="63"/>
                    </a:cubicBezTo>
                    <a:close/>
                    <a:moveTo>
                      <a:pt x="22" y="68"/>
                    </a:moveTo>
                    <a:cubicBezTo>
                      <a:pt x="23" y="67"/>
                      <a:pt x="24" y="67"/>
                      <a:pt x="24" y="67"/>
                    </a:cubicBezTo>
                    <a:cubicBezTo>
                      <a:pt x="26" y="66"/>
                      <a:pt x="31" y="64"/>
                      <a:pt x="27" y="67"/>
                    </a:cubicBezTo>
                    <a:cubicBezTo>
                      <a:pt x="25" y="68"/>
                      <a:pt x="23" y="69"/>
                      <a:pt x="21" y="70"/>
                    </a:cubicBezTo>
                    <a:cubicBezTo>
                      <a:pt x="21" y="69"/>
                      <a:pt x="22" y="69"/>
                      <a:pt x="22" y="68"/>
                    </a:cubicBezTo>
                    <a:close/>
                    <a:moveTo>
                      <a:pt x="20" y="72"/>
                    </a:moveTo>
                    <a:cubicBezTo>
                      <a:pt x="21" y="72"/>
                      <a:pt x="22" y="72"/>
                      <a:pt x="23" y="71"/>
                    </a:cubicBezTo>
                    <a:cubicBezTo>
                      <a:pt x="25" y="71"/>
                      <a:pt x="27" y="70"/>
                      <a:pt x="28" y="69"/>
                    </a:cubicBezTo>
                    <a:cubicBezTo>
                      <a:pt x="27" y="70"/>
                      <a:pt x="26" y="70"/>
                      <a:pt x="25" y="71"/>
                    </a:cubicBezTo>
                    <a:cubicBezTo>
                      <a:pt x="23" y="72"/>
                      <a:pt x="21" y="73"/>
                      <a:pt x="19" y="74"/>
                    </a:cubicBezTo>
                    <a:cubicBezTo>
                      <a:pt x="19" y="74"/>
                      <a:pt x="20" y="73"/>
                      <a:pt x="20" y="72"/>
                    </a:cubicBezTo>
                    <a:close/>
                    <a:moveTo>
                      <a:pt x="16" y="81"/>
                    </a:moveTo>
                    <a:cubicBezTo>
                      <a:pt x="18" y="81"/>
                      <a:pt x="19" y="80"/>
                      <a:pt x="20" y="80"/>
                    </a:cubicBezTo>
                    <a:cubicBezTo>
                      <a:pt x="21" y="79"/>
                      <a:pt x="28" y="76"/>
                      <a:pt x="23" y="79"/>
                    </a:cubicBezTo>
                    <a:cubicBezTo>
                      <a:pt x="21" y="81"/>
                      <a:pt x="18" y="82"/>
                      <a:pt x="15" y="84"/>
                    </a:cubicBezTo>
                    <a:cubicBezTo>
                      <a:pt x="16" y="83"/>
                      <a:pt x="16" y="82"/>
                      <a:pt x="16" y="81"/>
                    </a:cubicBezTo>
                    <a:close/>
                    <a:moveTo>
                      <a:pt x="26" y="80"/>
                    </a:moveTo>
                    <a:cubicBezTo>
                      <a:pt x="25" y="81"/>
                      <a:pt x="23" y="81"/>
                      <a:pt x="22" y="82"/>
                    </a:cubicBezTo>
                    <a:cubicBezTo>
                      <a:pt x="21" y="82"/>
                      <a:pt x="20" y="83"/>
                      <a:pt x="19" y="83"/>
                    </a:cubicBezTo>
                    <a:cubicBezTo>
                      <a:pt x="20" y="83"/>
                      <a:pt x="13" y="86"/>
                      <a:pt x="16" y="84"/>
                    </a:cubicBezTo>
                    <a:cubicBezTo>
                      <a:pt x="19" y="82"/>
                      <a:pt x="23" y="81"/>
                      <a:pt x="26" y="78"/>
                    </a:cubicBezTo>
                    <a:cubicBezTo>
                      <a:pt x="26" y="79"/>
                      <a:pt x="26" y="80"/>
                      <a:pt x="26" y="80"/>
                    </a:cubicBezTo>
                    <a:close/>
                    <a:moveTo>
                      <a:pt x="15" y="86"/>
                    </a:moveTo>
                    <a:cubicBezTo>
                      <a:pt x="16" y="85"/>
                      <a:pt x="18" y="84"/>
                      <a:pt x="20" y="84"/>
                    </a:cubicBezTo>
                    <a:cubicBezTo>
                      <a:pt x="21" y="83"/>
                      <a:pt x="23" y="82"/>
                      <a:pt x="25" y="81"/>
                    </a:cubicBezTo>
                    <a:cubicBezTo>
                      <a:pt x="27" y="81"/>
                      <a:pt x="27" y="81"/>
                      <a:pt x="25" y="82"/>
                    </a:cubicBezTo>
                    <a:cubicBezTo>
                      <a:pt x="22" y="84"/>
                      <a:pt x="18" y="86"/>
                      <a:pt x="14" y="88"/>
                    </a:cubicBezTo>
                    <a:cubicBezTo>
                      <a:pt x="14" y="87"/>
                      <a:pt x="14" y="87"/>
                      <a:pt x="15" y="86"/>
                    </a:cubicBezTo>
                    <a:close/>
                    <a:moveTo>
                      <a:pt x="14" y="90"/>
                    </a:moveTo>
                    <a:cubicBezTo>
                      <a:pt x="16" y="89"/>
                      <a:pt x="18" y="88"/>
                      <a:pt x="20" y="87"/>
                    </a:cubicBezTo>
                    <a:cubicBezTo>
                      <a:pt x="22" y="87"/>
                      <a:pt x="24" y="86"/>
                      <a:pt x="25" y="85"/>
                    </a:cubicBezTo>
                    <a:cubicBezTo>
                      <a:pt x="26" y="85"/>
                      <a:pt x="31" y="84"/>
                      <a:pt x="28" y="85"/>
                    </a:cubicBezTo>
                    <a:cubicBezTo>
                      <a:pt x="23" y="88"/>
                      <a:pt x="17" y="90"/>
                      <a:pt x="13" y="93"/>
                    </a:cubicBezTo>
                    <a:cubicBezTo>
                      <a:pt x="13" y="92"/>
                      <a:pt x="13" y="91"/>
                      <a:pt x="14" y="90"/>
                    </a:cubicBezTo>
                    <a:close/>
                    <a:moveTo>
                      <a:pt x="12" y="95"/>
                    </a:moveTo>
                    <a:cubicBezTo>
                      <a:pt x="16" y="93"/>
                      <a:pt x="19" y="92"/>
                      <a:pt x="22" y="91"/>
                    </a:cubicBezTo>
                    <a:cubicBezTo>
                      <a:pt x="25" y="90"/>
                      <a:pt x="27" y="88"/>
                      <a:pt x="30" y="87"/>
                    </a:cubicBezTo>
                    <a:cubicBezTo>
                      <a:pt x="34" y="86"/>
                      <a:pt x="29" y="88"/>
                      <a:pt x="28" y="89"/>
                    </a:cubicBezTo>
                    <a:cubicBezTo>
                      <a:pt x="23" y="92"/>
                      <a:pt x="17" y="94"/>
                      <a:pt x="12" y="98"/>
                    </a:cubicBezTo>
                    <a:cubicBezTo>
                      <a:pt x="12" y="97"/>
                      <a:pt x="12" y="96"/>
                      <a:pt x="12" y="95"/>
                    </a:cubicBezTo>
                    <a:close/>
                    <a:moveTo>
                      <a:pt x="12" y="99"/>
                    </a:moveTo>
                    <a:cubicBezTo>
                      <a:pt x="15" y="98"/>
                      <a:pt x="17" y="97"/>
                      <a:pt x="20" y="95"/>
                    </a:cubicBezTo>
                    <a:cubicBezTo>
                      <a:pt x="23" y="94"/>
                      <a:pt x="25" y="93"/>
                      <a:pt x="28" y="92"/>
                    </a:cubicBezTo>
                    <a:cubicBezTo>
                      <a:pt x="29" y="92"/>
                      <a:pt x="30" y="92"/>
                      <a:pt x="31" y="91"/>
                    </a:cubicBezTo>
                    <a:cubicBezTo>
                      <a:pt x="30" y="92"/>
                      <a:pt x="29" y="92"/>
                      <a:pt x="29" y="93"/>
                    </a:cubicBezTo>
                    <a:cubicBezTo>
                      <a:pt x="26" y="95"/>
                      <a:pt x="22" y="96"/>
                      <a:pt x="19" y="98"/>
                    </a:cubicBezTo>
                    <a:cubicBezTo>
                      <a:pt x="17" y="100"/>
                      <a:pt x="14" y="100"/>
                      <a:pt x="11" y="102"/>
                    </a:cubicBezTo>
                    <a:cubicBezTo>
                      <a:pt x="11" y="101"/>
                      <a:pt x="12" y="100"/>
                      <a:pt x="12" y="99"/>
                    </a:cubicBezTo>
                    <a:close/>
                    <a:moveTo>
                      <a:pt x="11" y="103"/>
                    </a:move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02"/>
                      <a:pt x="19" y="100"/>
                      <a:pt x="23" y="99"/>
                    </a:cubicBezTo>
                    <a:cubicBezTo>
                      <a:pt x="25" y="98"/>
                      <a:pt x="27" y="97"/>
                      <a:pt x="29" y="96"/>
                    </a:cubicBezTo>
                    <a:cubicBezTo>
                      <a:pt x="30" y="96"/>
                      <a:pt x="36" y="93"/>
                      <a:pt x="31" y="95"/>
                    </a:cubicBezTo>
                    <a:cubicBezTo>
                      <a:pt x="25" y="99"/>
                      <a:pt x="17" y="102"/>
                      <a:pt x="11" y="107"/>
                    </a:cubicBezTo>
                    <a:cubicBezTo>
                      <a:pt x="11" y="106"/>
                      <a:pt x="11" y="105"/>
                      <a:pt x="11" y="103"/>
                    </a:cubicBezTo>
                    <a:close/>
                    <a:moveTo>
                      <a:pt x="19" y="111"/>
                    </a:moveTo>
                    <a:cubicBezTo>
                      <a:pt x="16" y="112"/>
                      <a:pt x="13" y="114"/>
                      <a:pt x="11" y="116"/>
                    </a:cubicBezTo>
                    <a:cubicBezTo>
                      <a:pt x="11" y="115"/>
                      <a:pt x="11" y="114"/>
                      <a:pt x="11" y="113"/>
                    </a:cubicBezTo>
                    <a:cubicBezTo>
                      <a:pt x="11" y="113"/>
                      <a:pt x="11" y="113"/>
                      <a:pt x="11" y="113"/>
                    </a:cubicBezTo>
                    <a:cubicBezTo>
                      <a:pt x="18" y="111"/>
                      <a:pt x="25" y="108"/>
                      <a:pt x="31" y="104"/>
                    </a:cubicBezTo>
                    <a:cubicBezTo>
                      <a:pt x="27" y="106"/>
                      <a:pt x="23" y="109"/>
                      <a:pt x="19" y="111"/>
                    </a:cubicBezTo>
                    <a:close/>
                    <a:moveTo>
                      <a:pt x="11" y="112"/>
                    </a:moveTo>
                    <a:cubicBezTo>
                      <a:pt x="11" y="111"/>
                      <a:pt x="11" y="109"/>
                      <a:pt x="11" y="108"/>
                    </a:cubicBezTo>
                    <a:cubicBezTo>
                      <a:pt x="16" y="107"/>
                      <a:pt x="20" y="104"/>
                      <a:pt x="25" y="102"/>
                    </a:cubicBezTo>
                    <a:cubicBezTo>
                      <a:pt x="26" y="102"/>
                      <a:pt x="27" y="101"/>
                      <a:pt x="29" y="101"/>
                    </a:cubicBezTo>
                    <a:cubicBezTo>
                      <a:pt x="30" y="100"/>
                      <a:pt x="32" y="99"/>
                      <a:pt x="33" y="99"/>
                    </a:cubicBezTo>
                    <a:cubicBezTo>
                      <a:pt x="33" y="99"/>
                      <a:pt x="34" y="99"/>
                      <a:pt x="34" y="99"/>
                    </a:cubicBezTo>
                    <a:cubicBezTo>
                      <a:pt x="34" y="99"/>
                      <a:pt x="34" y="99"/>
                      <a:pt x="33" y="99"/>
                    </a:cubicBezTo>
                    <a:cubicBezTo>
                      <a:pt x="30" y="101"/>
                      <a:pt x="25" y="103"/>
                      <a:pt x="21" y="105"/>
                    </a:cubicBezTo>
                    <a:cubicBezTo>
                      <a:pt x="18" y="107"/>
                      <a:pt x="14" y="110"/>
                      <a:pt x="11" y="112"/>
                    </a:cubicBezTo>
                    <a:close/>
                    <a:moveTo>
                      <a:pt x="11" y="117"/>
                    </a:moveTo>
                    <a:cubicBezTo>
                      <a:pt x="11" y="117"/>
                      <a:pt x="11" y="117"/>
                      <a:pt x="11" y="117"/>
                    </a:cubicBezTo>
                    <a:cubicBezTo>
                      <a:pt x="14" y="117"/>
                      <a:pt x="16" y="116"/>
                      <a:pt x="18" y="114"/>
                    </a:cubicBezTo>
                    <a:cubicBezTo>
                      <a:pt x="22" y="113"/>
                      <a:pt x="26" y="111"/>
                      <a:pt x="29" y="110"/>
                    </a:cubicBezTo>
                    <a:cubicBezTo>
                      <a:pt x="29" y="110"/>
                      <a:pt x="29" y="110"/>
                      <a:pt x="29" y="110"/>
                    </a:cubicBezTo>
                    <a:cubicBezTo>
                      <a:pt x="23" y="113"/>
                      <a:pt x="17" y="117"/>
                      <a:pt x="11" y="121"/>
                    </a:cubicBezTo>
                    <a:cubicBezTo>
                      <a:pt x="11" y="119"/>
                      <a:pt x="11" y="118"/>
                      <a:pt x="11" y="117"/>
                    </a:cubicBezTo>
                    <a:close/>
                    <a:moveTo>
                      <a:pt x="26" y="120"/>
                    </a:moveTo>
                    <a:cubicBezTo>
                      <a:pt x="27" y="120"/>
                      <a:pt x="27" y="120"/>
                      <a:pt x="28" y="120"/>
                    </a:cubicBezTo>
                    <a:cubicBezTo>
                      <a:pt x="27" y="121"/>
                      <a:pt x="27" y="121"/>
                      <a:pt x="25" y="120"/>
                    </a:cubicBezTo>
                    <a:cubicBezTo>
                      <a:pt x="25" y="120"/>
                      <a:pt x="24" y="119"/>
                      <a:pt x="24" y="119"/>
                    </a:cubicBezTo>
                    <a:cubicBezTo>
                      <a:pt x="25" y="119"/>
                      <a:pt x="27" y="119"/>
                      <a:pt x="26" y="120"/>
                    </a:cubicBezTo>
                    <a:cubicBezTo>
                      <a:pt x="25" y="120"/>
                      <a:pt x="26" y="120"/>
                      <a:pt x="26" y="120"/>
                    </a:cubicBezTo>
                    <a:close/>
                    <a:moveTo>
                      <a:pt x="28" y="119"/>
                    </a:moveTo>
                    <a:cubicBezTo>
                      <a:pt x="27" y="119"/>
                      <a:pt x="27" y="119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7"/>
                      <a:pt x="22" y="119"/>
                      <a:pt x="25" y="117"/>
                    </a:cubicBezTo>
                    <a:cubicBezTo>
                      <a:pt x="26" y="116"/>
                      <a:pt x="28" y="115"/>
                      <a:pt x="29" y="114"/>
                    </a:cubicBezTo>
                    <a:cubicBezTo>
                      <a:pt x="29" y="115"/>
                      <a:pt x="29" y="117"/>
                      <a:pt x="28" y="119"/>
                    </a:cubicBezTo>
                    <a:close/>
                    <a:moveTo>
                      <a:pt x="29" y="113"/>
                    </a:moveTo>
                    <a:cubicBezTo>
                      <a:pt x="26" y="114"/>
                      <a:pt x="23" y="115"/>
                      <a:pt x="21" y="117"/>
                    </a:cubicBezTo>
                    <a:cubicBezTo>
                      <a:pt x="19" y="117"/>
                      <a:pt x="18" y="118"/>
                      <a:pt x="16" y="119"/>
                    </a:cubicBezTo>
                    <a:cubicBezTo>
                      <a:pt x="16" y="119"/>
                      <a:pt x="9" y="123"/>
                      <a:pt x="13" y="120"/>
                    </a:cubicBezTo>
                    <a:cubicBezTo>
                      <a:pt x="18" y="117"/>
                      <a:pt x="24" y="114"/>
                      <a:pt x="29" y="110"/>
                    </a:cubicBezTo>
                    <a:cubicBezTo>
                      <a:pt x="29" y="111"/>
                      <a:pt x="29" y="112"/>
                      <a:pt x="29" y="113"/>
                    </a:cubicBezTo>
                    <a:close/>
                    <a:moveTo>
                      <a:pt x="30" y="107"/>
                    </a:moveTo>
                    <a:cubicBezTo>
                      <a:pt x="30" y="108"/>
                      <a:pt x="29" y="108"/>
                      <a:pt x="29" y="109"/>
                    </a:cubicBezTo>
                    <a:cubicBezTo>
                      <a:pt x="26" y="110"/>
                      <a:pt x="23" y="111"/>
                      <a:pt x="20" y="113"/>
                    </a:cubicBezTo>
                    <a:cubicBezTo>
                      <a:pt x="19" y="113"/>
                      <a:pt x="18" y="114"/>
                      <a:pt x="17" y="114"/>
                    </a:cubicBezTo>
                    <a:cubicBezTo>
                      <a:pt x="17" y="114"/>
                      <a:pt x="12" y="116"/>
                      <a:pt x="12" y="116"/>
                    </a:cubicBezTo>
                    <a:cubicBezTo>
                      <a:pt x="14" y="113"/>
                      <a:pt x="19" y="112"/>
                      <a:pt x="23" y="110"/>
                    </a:cubicBezTo>
                    <a:cubicBezTo>
                      <a:pt x="25" y="108"/>
                      <a:pt x="28" y="107"/>
                      <a:pt x="31" y="105"/>
                    </a:cubicBezTo>
                    <a:cubicBezTo>
                      <a:pt x="30" y="105"/>
                      <a:pt x="30" y="106"/>
                      <a:pt x="30" y="107"/>
                    </a:cubicBezTo>
                    <a:close/>
                    <a:moveTo>
                      <a:pt x="33" y="103"/>
                    </a:moveTo>
                    <a:cubicBezTo>
                      <a:pt x="33" y="103"/>
                      <a:pt x="33" y="103"/>
                      <a:pt x="33" y="103"/>
                    </a:cubicBezTo>
                    <a:cubicBezTo>
                      <a:pt x="29" y="104"/>
                      <a:pt x="26" y="106"/>
                      <a:pt x="23" y="108"/>
                    </a:cubicBezTo>
                    <a:cubicBezTo>
                      <a:pt x="21" y="109"/>
                      <a:pt x="18" y="110"/>
                      <a:pt x="15" y="111"/>
                    </a:cubicBezTo>
                    <a:cubicBezTo>
                      <a:pt x="13" y="112"/>
                      <a:pt x="10" y="113"/>
                      <a:pt x="15" y="110"/>
                    </a:cubicBezTo>
                    <a:cubicBezTo>
                      <a:pt x="21" y="105"/>
                      <a:pt x="29" y="103"/>
                      <a:pt x="36" y="98"/>
                    </a:cubicBezTo>
                    <a:cubicBezTo>
                      <a:pt x="36" y="100"/>
                      <a:pt x="35" y="102"/>
                      <a:pt x="33" y="103"/>
                    </a:cubicBezTo>
                    <a:close/>
                    <a:moveTo>
                      <a:pt x="12" y="107"/>
                    </a:moveTo>
                    <a:cubicBezTo>
                      <a:pt x="14" y="106"/>
                      <a:pt x="16" y="104"/>
                      <a:pt x="17" y="104"/>
                    </a:cubicBezTo>
                    <a:cubicBezTo>
                      <a:pt x="19" y="103"/>
                      <a:pt x="21" y="102"/>
                      <a:pt x="23" y="101"/>
                    </a:cubicBezTo>
                    <a:cubicBezTo>
                      <a:pt x="27" y="99"/>
                      <a:pt x="30" y="97"/>
                      <a:pt x="34" y="94"/>
                    </a:cubicBezTo>
                    <a:cubicBezTo>
                      <a:pt x="34" y="95"/>
                      <a:pt x="35" y="96"/>
                      <a:pt x="35" y="96"/>
                    </a:cubicBezTo>
                    <a:cubicBezTo>
                      <a:pt x="35" y="96"/>
                      <a:pt x="36" y="97"/>
                      <a:pt x="36" y="97"/>
                    </a:cubicBezTo>
                    <a:cubicBezTo>
                      <a:pt x="28" y="100"/>
                      <a:pt x="20" y="104"/>
                      <a:pt x="12" y="107"/>
                    </a:cubicBezTo>
                    <a:close/>
                    <a:moveTo>
                      <a:pt x="24" y="97"/>
                    </a:moveTo>
                    <a:cubicBezTo>
                      <a:pt x="21" y="99"/>
                      <a:pt x="19" y="100"/>
                      <a:pt x="16" y="101"/>
                    </a:cubicBezTo>
                    <a:cubicBezTo>
                      <a:pt x="16" y="101"/>
                      <a:pt x="11" y="103"/>
                      <a:pt x="13" y="102"/>
                    </a:cubicBezTo>
                    <a:cubicBezTo>
                      <a:pt x="20" y="98"/>
                      <a:pt x="27" y="95"/>
                      <a:pt x="33" y="91"/>
                    </a:cubicBezTo>
                    <a:cubicBezTo>
                      <a:pt x="33" y="90"/>
                      <a:pt x="33" y="90"/>
                      <a:pt x="32" y="90"/>
                    </a:cubicBezTo>
                    <a:cubicBezTo>
                      <a:pt x="29" y="91"/>
                      <a:pt x="26" y="92"/>
                      <a:pt x="23" y="93"/>
                    </a:cubicBezTo>
                    <a:cubicBezTo>
                      <a:pt x="21" y="94"/>
                      <a:pt x="19" y="95"/>
                      <a:pt x="17" y="96"/>
                    </a:cubicBezTo>
                    <a:cubicBezTo>
                      <a:pt x="15" y="97"/>
                      <a:pt x="9" y="100"/>
                      <a:pt x="15" y="96"/>
                    </a:cubicBezTo>
                    <a:cubicBezTo>
                      <a:pt x="20" y="92"/>
                      <a:pt x="28" y="91"/>
                      <a:pt x="33" y="87"/>
                    </a:cubicBezTo>
                    <a:cubicBezTo>
                      <a:pt x="34" y="88"/>
                      <a:pt x="33" y="89"/>
                      <a:pt x="33" y="91"/>
                    </a:cubicBezTo>
                    <a:cubicBezTo>
                      <a:pt x="33" y="92"/>
                      <a:pt x="33" y="93"/>
                      <a:pt x="33" y="94"/>
                    </a:cubicBezTo>
                    <a:cubicBezTo>
                      <a:pt x="30" y="94"/>
                      <a:pt x="27" y="96"/>
                      <a:pt x="24" y="97"/>
                    </a:cubicBezTo>
                    <a:close/>
                    <a:moveTo>
                      <a:pt x="23" y="89"/>
                    </a:moveTo>
                    <a:cubicBezTo>
                      <a:pt x="21" y="90"/>
                      <a:pt x="19" y="91"/>
                      <a:pt x="17" y="92"/>
                    </a:cubicBezTo>
                    <a:cubicBezTo>
                      <a:pt x="15" y="93"/>
                      <a:pt x="11" y="95"/>
                      <a:pt x="15" y="92"/>
                    </a:cubicBezTo>
                    <a:cubicBezTo>
                      <a:pt x="20" y="89"/>
                      <a:pt x="26" y="88"/>
                      <a:pt x="31" y="84"/>
                    </a:cubicBezTo>
                    <a:cubicBezTo>
                      <a:pt x="32" y="84"/>
                      <a:pt x="33" y="85"/>
                      <a:pt x="33" y="86"/>
                    </a:cubicBezTo>
                    <a:cubicBezTo>
                      <a:pt x="30" y="87"/>
                      <a:pt x="26" y="88"/>
                      <a:pt x="23" y="89"/>
                    </a:cubicBezTo>
                    <a:close/>
                    <a:moveTo>
                      <a:pt x="16" y="89"/>
                    </a:moveTo>
                    <a:cubicBezTo>
                      <a:pt x="12" y="90"/>
                      <a:pt x="16" y="88"/>
                      <a:pt x="17" y="87"/>
                    </a:cubicBezTo>
                    <a:cubicBezTo>
                      <a:pt x="18" y="87"/>
                      <a:pt x="19" y="86"/>
                      <a:pt x="20" y="85"/>
                    </a:cubicBezTo>
                    <a:cubicBezTo>
                      <a:pt x="23" y="84"/>
                      <a:pt x="25" y="83"/>
                      <a:pt x="27" y="81"/>
                    </a:cubicBezTo>
                    <a:cubicBezTo>
                      <a:pt x="28" y="82"/>
                      <a:pt x="28" y="83"/>
                      <a:pt x="29" y="83"/>
                    </a:cubicBezTo>
                    <a:cubicBezTo>
                      <a:pt x="29" y="83"/>
                      <a:pt x="30" y="83"/>
                      <a:pt x="30" y="83"/>
                    </a:cubicBezTo>
                    <a:cubicBezTo>
                      <a:pt x="25" y="84"/>
                      <a:pt x="20" y="87"/>
                      <a:pt x="16" y="89"/>
                    </a:cubicBezTo>
                    <a:close/>
                    <a:moveTo>
                      <a:pt x="26" y="74"/>
                    </a:moveTo>
                    <a:cubicBezTo>
                      <a:pt x="26" y="75"/>
                      <a:pt x="26" y="76"/>
                      <a:pt x="26" y="77"/>
                    </a:cubicBezTo>
                    <a:cubicBezTo>
                      <a:pt x="23" y="78"/>
                      <a:pt x="20" y="79"/>
                      <a:pt x="17" y="80"/>
                    </a:cubicBezTo>
                    <a:cubicBezTo>
                      <a:pt x="17" y="80"/>
                      <a:pt x="17" y="80"/>
                      <a:pt x="17" y="80"/>
                    </a:cubicBezTo>
                    <a:cubicBezTo>
                      <a:pt x="20" y="79"/>
                      <a:pt x="23" y="76"/>
                      <a:pt x="26" y="74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24" y="73"/>
                      <a:pt x="23" y="74"/>
                      <a:pt x="22" y="75"/>
                    </a:cubicBezTo>
                    <a:cubicBezTo>
                      <a:pt x="21" y="75"/>
                      <a:pt x="20" y="76"/>
                      <a:pt x="18" y="76"/>
                    </a:cubicBezTo>
                    <a:cubicBezTo>
                      <a:pt x="19" y="76"/>
                      <a:pt x="19" y="76"/>
                      <a:pt x="19" y="75"/>
                    </a:cubicBezTo>
                    <a:cubicBezTo>
                      <a:pt x="20" y="74"/>
                      <a:pt x="21" y="74"/>
                      <a:pt x="21" y="73"/>
                    </a:cubicBezTo>
                    <a:cubicBezTo>
                      <a:pt x="24" y="72"/>
                      <a:pt x="26" y="71"/>
                      <a:pt x="28" y="70"/>
                    </a:cubicBezTo>
                    <a:cubicBezTo>
                      <a:pt x="28" y="71"/>
                      <a:pt x="27" y="73"/>
                      <a:pt x="26" y="74"/>
                    </a:cubicBezTo>
                    <a:close/>
                    <a:moveTo>
                      <a:pt x="29" y="68"/>
                    </a:moveTo>
                    <a:cubicBezTo>
                      <a:pt x="28" y="69"/>
                      <a:pt x="27" y="69"/>
                      <a:pt x="25" y="70"/>
                    </a:cubicBezTo>
                    <a:cubicBezTo>
                      <a:pt x="23" y="71"/>
                      <a:pt x="19" y="72"/>
                      <a:pt x="23" y="70"/>
                    </a:cubicBezTo>
                    <a:cubicBezTo>
                      <a:pt x="25" y="68"/>
                      <a:pt x="28" y="67"/>
                      <a:pt x="30" y="65"/>
                    </a:cubicBezTo>
                    <a:cubicBezTo>
                      <a:pt x="30" y="66"/>
                      <a:pt x="29" y="67"/>
                      <a:pt x="29" y="68"/>
                    </a:cubicBezTo>
                    <a:close/>
                    <a:moveTo>
                      <a:pt x="30" y="63"/>
                    </a:moveTo>
                    <a:cubicBezTo>
                      <a:pt x="30" y="63"/>
                      <a:pt x="30" y="64"/>
                      <a:pt x="30" y="64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29" y="64"/>
                      <a:pt x="28" y="64"/>
                      <a:pt x="27" y="65"/>
                    </a:cubicBezTo>
                    <a:cubicBezTo>
                      <a:pt x="25" y="66"/>
                      <a:pt x="24" y="66"/>
                      <a:pt x="23" y="67"/>
                    </a:cubicBezTo>
                    <a:cubicBezTo>
                      <a:pt x="23" y="66"/>
                      <a:pt x="23" y="66"/>
                      <a:pt x="23" y="66"/>
                    </a:cubicBezTo>
                    <a:cubicBezTo>
                      <a:pt x="25" y="64"/>
                      <a:pt x="28" y="63"/>
                      <a:pt x="30" y="62"/>
                    </a:cubicBezTo>
                    <a:cubicBezTo>
                      <a:pt x="30" y="62"/>
                      <a:pt x="30" y="62"/>
                      <a:pt x="30" y="63"/>
                    </a:cubicBezTo>
                    <a:close/>
                    <a:moveTo>
                      <a:pt x="30" y="61"/>
                    </a:moveTo>
                    <a:cubicBezTo>
                      <a:pt x="29" y="61"/>
                      <a:pt x="28" y="61"/>
                      <a:pt x="27" y="62"/>
                    </a:cubicBezTo>
                    <a:cubicBezTo>
                      <a:pt x="28" y="61"/>
                      <a:pt x="29" y="61"/>
                      <a:pt x="29" y="60"/>
                    </a:cubicBezTo>
                    <a:cubicBezTo>
                      <a:pt x="30" y="60"/>
                      <a:pt x="29" y="59"/>
                      <a:pt x="29" y="59"/>
                    </a:cubicBezTo>
                    <a:cubicBezTo>
                      <a:pt x="28" y="60"/>
                      <a:pt x="28" y="60"/>
                      <a:pt x="27" y="60"/>
                    </a:cubicBezTo>
                    <a:cubicBezTo>
                      <a:pt x="28" y="59"/>
                      <a:pt x="28" y="58"/>
                      <a:pt x="29" y="57"/>
                    </a:cubicBezTo>
                    <a:cubicBezTo>
                      <a:pt x="29" y="58"/>
                      <a:pt x="30" y="59"/>
                      <a:pt x="30" y="61"/>
                    </a:cubicBezTo>
                    <a:close/>
                    <a:moveTo>
                      <a:pt x="20" y="154"/>
                    </a:moveTo>
                    <a:cubicBezTo>
                      <a:pt x="19" y="151"/>
                      <a:pt x="18" y="148"/>
                      <a:pt x="17" y="145"/>
                    </a:cubicBezTo>
                    <a:cubicBezTo>
                      <a:pt x="17" y="145"/>
                      <a:pt x="17" y="145"/>
                      <a:pt x="17" y="145"/>
                    </a:cubicBezTo>
                    <a:cubicBezTo>
                      <a:pt x="17" y="141"/>
                      <a:pt x="19" y="138"/>
                      <a:pt x="20" y="135"/>
                    </a:cubicBezTo>
                    <a:cubicBezTo>
                      <a:pt x="21" y="132"/>
                      <a:pt x="20" y="130"/>
                      <a:pt x="20" y="127"/>
                    </a:cubicBezTo>
                    <a:cubicBezTo>
                      <a:pt x="20" y="125"/>
                      <a:pt x="20" y="119"/>
                      <a:pt x="23" y="122"/>
                    </a:cubicBezTo>
                    <a:cubicBezTo>
                      <a:pt x="24" y="123"/>
                      <a:pt x="24" y="123"/>
                      <a:pt x="26" y="124"/>
                    </a:cubicBezTo>
                    <a:cubicBezTo>
                      <a:pt x="28" y="124"/>
                      <a:pt x="30" y="123"/>
                      <a:pt x="31" y="121"/>
                    </a:cubicBezTo>
                    <a:cubicBezTo>
                      <a:pt x="31" y="119"/>
                      <a:pt x="32" y="117"/>
                      <a:pt x="32" y="115"/>
                    </a:cubicBezTo>
                    <a:cubicBezTo>
                      <a:pt x="32" y="111"/>
                      <a:pt x="33" y="108"/>
                      <a:pt x="36" y="105"/>
                    </a:cubicBezTo>
                    <a:cubicBezTo>
                      <a:pt x="38" y="102"/>
                      <a:pt x="40" y="98"/>
                      <a:pt x="38" y="95"/>
                    </a:cubicBezTo>
                    <a:cubicBezTo>
                      <a:pt x="37" y="94"/>
                      <a:pt x="35" y="93"/>
                      <a:pt x="36" y="91"/>
                    </a:cubicBezTo>
                    <a:cubicBezTo>
                      <a:pt x="36" y="89"/>
                      <a:pt x="37" y="87"/>
                      <a:pt x="36" y="85"/>
                    </a:cubicBezTo>
                    <a:cubicBezTo>
                      <a:pt x="36" y="84"/>
                      <a:pt x="35" y="82"/>
                      <a:pt x="34" y="81"/>
                    </a:cubicBezTo>
                    <a:cubicBezTo>
                      <a:pt x="33" y="81"/>
                      <a:pt x="32" y="81"/>
                      <a:pt x="32" y="80"/>
                    </a:cubicBezTo>
                    <a:cubicBezTo>
                      <a:pt x="28" y="79"/>
                      <a:pt x="29" y="74"/>
                      <a:pt x="30" y="72"/>
                    </a:cubicBezTo>
                    <a:cubicBezTo>
                      <a:pt x="31" y="69"/>
                      <a:pt x="33" y="67"/>
                      <a:pt x="33" y="64"/>
                    </a:cubicBezTo>
                    <a:cubicBezTo>
                      <a:pt x="33" y="61"/>
                      <a:pt x="32" y="57"/>
                      <a:pt x="32" y="53"/>
                    </a:cubicBezTo>
                    <a:cubicBezTo>
                      <a:pt x="37" y="46"/>
                      <a:pt x="44" y="40"/>
                      <a:pt x="51" y="35"/>
                    </a:cubicBezTo>
                    <a:cubicBezTo>
                      <a:pt x="80" y="13"/>
                      <a:pt x="120" y="10"/>
                      <a:pt x="153" y="23"/>
                    </a:cubicBezTo>
                    <a:cubicBezTo>
                      <a:pt x="151" y="24"/>
                      <a:pt x="149" y="24"/>
                      <a:pt x="148" y="25"/>
                    </a:cubicBezTo>
                    <a:cubicBezTo>
                      <a:pt x="146" y="27"/>
                      <a:pt x="149" y="30"/>
                      <a:pt x="150" y="30"/>
                    </a:cubicBezTo>
                    <a:cubicBezTo>
                      <a:pt x="151" y="30"/>
                      <a:pt x="152" y="30"/>
                      <a:pt x="153" y="30"/>
                    </a:cubicBezTo>
                    <a:cubicBezTo>
                      <a:pt x="153" y="30"/>
                      <a:pt x="153" y="30"/>
                      <a:pt x="154" y="30"/>
                    </a:cubicBezTo>
                    <a:cubicBezTo>
                      <a:pt x="155" y="30"/>
                      <a:pt x="155" y="30"/>
                      <a:pt x="155" y="32"/>
                    </a:cubicBezTo>
                    <a:cubicBezTo>
                      <a:pt x="152" y="32"/>
                      <a:pt x="148" y="30"/>
                      <a:pt x="145" y="29"/>
                    </a:cubicBezTo>
                    <a:cubicBezTo>
                      <a:pt x="143" y="28"/>
                      <a:pt x="139" y="22"/>
                      <a:pt x="136" y="25"/>
                    </a:cubicBezTo>
                    <a:cubicBezTo>
                      <a:pt x="135" y="26"/>
                      <a:pt x="135" y="27"/>
                      <a:pt x="135" y="29"/>
                    </a:cubicBezTo>
                    <a:cubicBezTo>
                      <a:pt x="134" y="31"/>
                      <a:pt x="137" y="34"/>
                      <a:pt x="133" y="34"/>
                    </a:cubicBezTo>
                    <a:cubicBezTo>
                      <a:pt x="130" y="34"/>
                      <a:pt x="127" y="32"/>
                      <a:pt x="124" y="32"/>
                    </a:cubicBezTo>
                    <a:cubicBezTo>
                      <a:pt x="118" y="31"/>
                      <a:pt x="118" y="38"/>
                      <a:pt x="123" y="40"/>
                    </a:cubicBezTo>
                    <a:cubicBezTo>
                      <a:pt x="126" y="42"/>
                      <a:pt x="130" y="43"/>
                      <a:pt x="133" y="43"/>
                    </a:cubicBezTo>
                    <a:cubicBezTo>
                      <a:pt x="135" y="43"/>
                      <a:pt x="137" y="42"/>
                      <a:pt x="138" y="41"/>
                    </a:cubicBezTo>
                    <a:cubicBezTo>
                      <a:pt x="142" y="39"/>
                      <a:pt x="146" y="38"/>
                      <a:pt x="150" y="42"/>
                    </a:cubicBezTo>
                    <a:cubicBezTo>
                      <a:pt x="154" y="45"/>
                      <a:pt x="153" y="51"/>
                      <a:pt x="158" y="54"/>
                    </a:cubicBezTo>
                    <a:cubicBezTo>
                      <a:pt x="161" y="57"/>
                      <a:pt x="164" y="51"/>
                      <a:pt x="167" y="52"/>
                    </a:cubicBezTo>
                    <a:cubicBezTo>
                      <a:pt x="169" y="52"/>
                      <a:pt x="171" y="53"/>
                      <a:pt x="173" y="54"/>
                    </a:cubicBezTo>
                    <a:cubicBezTo>
                      <a:pt x="174" y="55"/>
                      <a:pt x="175" y="56"/>
                      <a:pt x="176" y="57"/>
                    </a:cubicBezTo>
                    <a:cubicBezTo>
                      <a:pt x="177" y="57"/>
                      <a:pt x="179" y="62"/>
                      <a:pt x="175" y="61"/>
                    </a:cubicBezTo>
                    <a:cubicBezTo>
                      <a:pt x="172" y="59"/>
                      <a:pt x="170" y="55"/>
                      <a:pt x="167" y="55"/>
                    </a:cubicBezTo>
                    <a:cubicBezTo>
                      <a:pt x="164" y="55"/>
                      <a:pt x="163" y="57"/>
                      <a:pt x="163" y="59"/>
                    </a:cubicBezTo>
                    <a:cubicBezTo>
                      <a:pt x="163" y="63"/>
                      <a:pt x="167" y="65"/>
                      <a:pt x="170" y="66"/>
                    </a:cubicBezTo>
                    <a:cubicBezTo>
                      <a:pt x="170" y="66"/>
                      <a:pt x="170" y="66"/>
                      <a:pt x="171" y="66"/>
                    </a:cubicBezTo>
                    <a:cubicBezTo>
                      <a:pt x="173" y="67"/>
                      <a:pt x="172" y="69"/>
                      <a:pt x="170" y="71"/>
                    </a:cubicBezTo>
                    <a:cubicBezTo>
                      <a:pt x="170" y="71"/>
                      <a:pt x="170" y="71"/>
                      <a:pt x="170" y="71"/>
                    </a:cubicBezTo>
                    <a:cubicBezTo>
                      <a:pt x="164" y="68"/>
                      <a:pt x="159" y="66"/>
                      <a:pt x="154" y="64"/>
                    </a:cubicBezTo>
                    <a:cubicBezTo>
                      <a:pt x="148" y="61"/>
                      <a:pt x="144" y="57"/>
                      <a:pt x="140" y="52"/>
                    </a:cubicBezTo>
                    <a:cubicBezTo>
                      <a:pt x="137" y="48"/>
                      <a:pt x="134" y="45"/>
                      <a:pt x="129" y="44"/>
                    </a:cubicBezTo>
                    <a:cubicBezTo>
                      <a:pt x="125" y="42"/>
                      <a:pt x="120" y="42"/>
                      <a:pt x="115" y="43"/>
                    </a:cubicBezTo>
                    <a:cubicBezTo>
                      <a:pt x="99" y="47"/>
                      <a:pt x="72" y="66"/>
                      <a:pt x="81" y="86"/>
                    </a:cubicBezTo>
                    <a:cubicBezTo>
                      <a:pt x="86" y="95"/>
                      <a:pt x="100" y="93"/>
                      <a:pt x="109" y="98"/>
                    </a:cubicBezTo>
                    <a:cubicBezTo>
                      <a:pt x="115" y="101"/>
                      <a:pt x="112" y="109"/>
                      <a:pt x="110" y="114"/>
                    </a:cubicBezTo>
                    <a:cubicBezTo>
                      <a:pt x="109" y="116"/>
                      <a:pt x="108" y="119"/>
                      <a:pt x="108" y="121"/>
                    </a:cubicBezTo>
                    <a:cubicBezTo>
                      <a:pt x="107" y="124"/>
                      <a:pt x="108" y="127"/>
                      <a:pt x="109" y="130"/>
                    </a:cubicBezTo>
                    <a:cubicBezTo>
                      <a:pt x="109" y="135"/>
                      <a:pt x="105" y="140"/>
                      <a:pt x="104" y="144"/>
                    </a:cubicBezTo>
                    <a:cubicBezTo>
                      <a:pt x="102" y="147"/>
                      <a:pt x="101" y="151"/>
                      <a:pt x="101" y="154"/>
                    </a:cubicBezTo>
                    <a:cubicBezTo>
                      <a:pt x="99" y="160"/>
                      <a:pt x="98" y="167"/>
                      <a:pt x="101" y="173"/>
                    </a:cubicBezTo>
                    <a:cubicBezTo>
                      <a:pt x="103" y="179"/>
                      <a:pt x="108" y="180"/>
                      <a:pt x="114" y="179"/>
                    </a:cubicBezTo>
                    <a:cubicBezTo>
                      <a:pt x="119" y="179"/>
                      <a:pt x="124" y="176"/>
                      <a:pt x="128" y="172"/>
                    </a:cubicBezTo>
                    <a:cubicBezTo>
                      <a:pt x="134" y="168"/>
                      <a:pt x="140" y="165"/>
                      <a:pt x="146" y="162"/>
                    </a:cubicBezTo>
                    <a:cubicBezTo>
                      <a:pt x="151" y="160"/>
                      <a:pt x="155" y="158"/>
                      <a:pt x="157" y="154"/>
                    </a:cubicBezTo>
                    <a:cubicBezTo>
                      <a:pt x="161" y="149"/>
                      <a:pt x="157" y="143"/>
                      <a:pt x="163" y="139"/>
                    </a:cubicBezTo>
                    <a:cubicBezTo>
                      <a:pt x="168" y="135"/>
                      <a:pt x="177" y="134"/>
                      <a:pt x="181" y="127"/>
                    </a:cubicBezTo>
                    <a:cubicBezTo>
                      <a:pt x="182" y="124"/>
                      <a:pt x="182" y="121"/>
                      <a:pt x="180" y="118"/>
                    </a:cubicBezTo>
                    <a:cubicBezTo>
                      <a:pt x="179" y="115"/>
                      <a:pt x="176" y="113"/>
                      <a:pt x="175" y="110"/>
                    </a:cubicBezTo>
                    <a:cubicBezTo>
                      <a:pt x="174" y="107"/>
                      <a:pt x="175" y="103"/>
                      <a:pt x="174" y="100"/>
                    </a:cubicBezTo>
                    <a:cubicBezTo>
                      <a:pt x="174" y="98"/>
                      <a:pt x="173" y="95"/>
                      <a:pt x="172" y="93"/>
                    </a:cubicBezTo>
                    <a:cubicBezTo>
                      <a:pt x="171" y="92"/>
                      <a:pt x="171" y="90"/>
                      <a:pt x="170" y="89"/>
                    </a:cubicBezTo>
                    <a:cubicBezTo>
                      <a:pt x="170" y="88"/>
                      <a:pt x="170" y="88"/>
                      <a:pt x="170" y="88"/>
                    </a:cubicBezTo>
                    <a:cubicBezTo>
                      <a:pt x="169" y="85"/>
                      <a:pt x="170" y="84"/>
                      <a:pt x="173" y="84"/>
                    </a:cubicBezTo>
                    <a:cubicBezTo>
                      <a:pt x="176" y="89"/>
                      <a:pt x="175" y="96"/>
                      <a:pt x="175" y="101"/>
                    </a:cubicBezTo>
                    <a:cubicBezTo>
                      <a:pt x="175" y="105"/>
                      <a:pt x="175" y="108"/>
                      <a:pt x="177" y="111"/>
                    </a:cubicBezTo>
                    <a:cubicBezTo>
                      <a:pt x="180" y="113"/>
                      <a:pt x="185" y="113"/>
                      <a:pt x="188" y="112"/>
                    </a:cubicBezTo>
                    <a:cubicBezTo>
                      <a:pt x="191" y="112"/>
                      <a:pt x="196" y="110"/>
                      <a:pt x="197" y="107"/>
                    </a:cubicBezTo>
                    <a:cubicBezTo>
                      <a:pt x="198" y="102"/>
                      <a:pt x="195" y="98"/>
                      <a:pt x="193" y="95"/>
                    </a:cubicBezTo>
                    <a:cubicBezTo>
                      <a:pt x="192" y="93"/>
                      <a:pt x="191" y="92"/>
                      <a:pt x="190" y="91"/>
                    </a:cubicBezTo>
                    <a:cubicBezTo>
                      <a:pt x="190" y="90"/>
                      <a:pt x="189" y="90"/>
                      <a:pt x="189" y="89"/>
                    </a:cubicBezTo>
                    <a:cubicBezTo>
                      <a:pt x="189" y="89"/>
                      <a:pt x="186" y="82"/>
                      <a:pt x="189" y="84"/>
                    </a:cubicBezTo>
                    <a:cubicBezTo>
                      <a:pt x="194" y="87"/>
                      <a:pt x="196" y="93"/>
                      <a:pt x="198" y="97"/>
                    </a:cubicBezTo>
                    <a:cubicBezTo>
                      <a:pt x="200" y="100"/>
                      <a:pt x="203" y="103"/>
                      <a:pt x="206" y="106"/>
                    </a:cubicBezTo>
                    <a:cubicBezTo>
                      <a:pt x="211" y="111"/>
                      <a:pt x="212" y="115"/>
                      <a:pt x="213" y="121"/>
                    </a:cubicBezTo>
                    <a:cubicBezTo>
                      <a:pt x="213" y="122"/>
                      <a:pt x="213" y="122"/>
                      <a:pt x="213" y="122"/>
                    </a:cubicBezTo>
                    <a:cubicBezTo>
                      <a:pt x="209" y="164"/>
                      <a:pt x="176" y="197"/>
                      <a:pt x="135" y="207"/>
                    </a:cubicBezTo>
                    <a:cubicBezTo>
                      <a:pt x="90" y="217"/>
                      <a:pt x="41" y="195"/>
                      <a:pt x="20" y="154"/>
                    </a:cubicBezTo>
                    <a:close/>
                    <a:moveTo>
                      <a:pt x="63" y="219"/>
                    </a:moveTo>
                    <a:cubicBezTo>
                      <a:pt x="61" y="217"/>
                      <a:pt x="65" y="211"/>
                      <a:pt x="66" y="210"/>
                    </a:cubicBezTo>
                    <a:cubicBezTo>
                      <a:pt x="68" y="208"/>
                      <a:pt x="69" y="206"/>
                      <a:pt x="70" y="203"/>
                    </a:cubicBezTo>
                    <a:cubicBezTo>
                      <a:pt x="72" y="204"/>
                      <a:pt x="73" y="204"/>
                      <a:pt x="74" y="205"/>
                    </a:cubicBezTo>
                    <a:cubicBezTo>
                      <a:pt x="72" y="209"/>
                      <a:pt x="66" y="224"/>
                      <a:pt x="63" y="219"/>
                    </a:cubicBezTo>
                    <a:close/>
                    <a:moveTo>
                      <a:pt x="108" y="222"/>
                    </a:moveTo>
                    <a:cubicBezTo>
                      <a:pt x="111" y="222"/>
                      <a:pt x="114" y="222"/>
                      <a:pt x="116" y="222"/>
                    </a:cubicBezTo>
                    <a:cubicBezTo>
                      <a:pt x="113" y="223"/>
                      <a:pt x="110" y="224"/>
                      <a:pt x="107" y="224"/>
                    </a:cubicBezTo>
                    <a:cubicBezTo>
                      <a:pt x="107" y="223"/>
                      <a:pt x="107" y="223"/>
                      <a:pt x="107" y="222"/>
                    </a:cubicBezTo>
                    <a:cubicBezTo>
                      <a:pt x="108" y="222"/>
                      <a:pt x="108" y="222"/>
                      <a:pt x="108" y="222"/>
                    </a:cubicBezTo>
                    <a:close/>
                    <a:moveTo>
                      <a:pt x="120" y="228"/>
                    </a:moveTo>
                    <a:cubicBezTo>
                      <a:pt x="120" y="228"/>
                      <a:pt x="120" y="229"/>
                      <a:pt x="120" y="230"/>
                    </a:cubicBezTo>
                    <a:cubicBezTo>
                      <a:pt x="115" y="231"/>
                      <a:pt x="110" y="233"/>
                      <a:pt x="104" y="235"/>
                    </a:cubicBezTo>
                    <a:cubicBezTo>
                      <a:pt x="104" y="235"/>
                      <a:pt x="104" y="235"/>
                      <a:pt x="104" y="235"/>
                    </a:cubicBezTo>
                    <a:cubicBezTo>
                      <a:pt x="104" y="235"/>
                      <a:pt x="104" y="235"/>
                      <a:pt x="104" y="235"/>
                    </a:cubicBezTo>
                    <a:cubicBezTo>
                      <a:pt x="106" y="234"/>
                      <a:pt x="107" y="233"/>
                      <a:pt x="109" y="232"/>
                    </a:cubicBezTo>
                    <a:cubicBezTo>
                      <a:pt x="112" y="231"/>
                      <a:pt x="116" y="229"/>
                      <a:pt x="119" y="228"/>
                    </a:cubicBezTo>
                    <a:cubicBezTo>
                      <a:pt x="119" y="228"/>
                      <a:pt x="120" y="228"/>
                      <a:pt x="120" y="228"/>
                    </a:cubicBezTo>
                    <a:close/>
                    <a:moveTo>
                      <a:pt x="121" y="234"/>
                    </a:moveTo>
                    <a:cubicBezTo>
                      <a:pt x="121" y="234"/>
                      <a:pt x="121" y="234"/>
                      <a:pt x="121" y="234"/>
                    </a:cubicBezTo>
                    <a:cubicBezTo>
                      <a:pt x="115" y="236"/>
                      <a:pt x="109" y="238"/>
                      <a:pt x="102" y="238"/>
                    </a:cubicBezTo>
                    <a:cubicBezTo>
                      <a:pt x="102" y="238"/>
                      <a:pt x="102" y="238"/>
                      <a:pt x="102" y="238"/>
                    </a:cubicBezTo>
                    <a:cubicBezTo>
                      <a:pt x="105" y="238"/>
                      <a:pt x="108" y="236"/>
                      <a:pt x="111" y="235"/>
                    </a:cubicBezTo>
                    <a:cubicBezTo>
                      <a:pt x="114" y="233"/>
                      <a:pt x="117" y="232"/>
                      <a:pt x="120" y="230"/>
                    </a:cubicBezTo>
                    <a:cubicBezTo>
                      <a:pt x="121" y="232"/>
                      <a:pt x="121" y="233"/>
                      <a:pt x="121" y="234"/>
                    </a:cubicBezTo>
                    <a:close/>
                    <a:moveTo>
                      <a:pt x="135" y="249"/>
                    </a:moveTo>
                    <a:cubicBezTo>
                      <a:pt x="132" y="250"/>
                      <a:pt x="128" y="251"/>
                      <a:pt x="125" y="253"/>
                    </a:cubicBezTo>
                    <a:cubicBezTo>
                      <a:pt x="122" y="253"/>
                      <a:pt x="120" y="254"/>
                      <a:pt x="117" y="254"/>
                    </a:cubicBezTo>
                    <a:cubicBezTo>
                      <a:pt x="111" y="256"/>
                      <a:pt x="104" y="258"/>
                      <a:pt x="98" y="260"/>
                    </a:cubicBezTo>
                    <a:cubicBezTo>
                      <a:pt x="84" y="264"/>
                      <a:pt x="71" y="269"/>
                      <a:pt x="57" y="272"/>
                    </a:cubicBezTo>
                    <a:cubicBezTo>
                      <a:pt x="62" y="271"/>
                      <a:pt x="69" y="268"/>
                      <a:pt x="74" y="266"/>
                    </a:cubicBezTo>
                    <a:cubicBezTo>
                      <a:pt x="81" y="264"/>
                      <a:pt x="87" y="261"/>
                      <a:pt x="93" y="259"/>
                    </a:cubicBezTo>
                    <a:cubicBezTo>
                      <a:pt x="104" y="256"/>
                      <a:pt x="116" y="253"/>
                      <a:pt x="126" y="247"/>
                    </a:cubicBezTo>
                    <a:cubicBezTo>
                      <a:pt x="129" y="247"/>
                      <a:pt x="132" y="248"/>
                      <a:pt x="135" y="249"/>
                    </a:cubicBezTo>
                    <a:close/>
                    <a:moveTo>
                      <a:pt x="145" y="251"/>
                    </a:moveTo>
                    <a:cubicBezTo>
                      <a:pt x="132" y="253"/>
                      <a:pt x="120" y="257"/>
                      <a:pt x="108" y="261"/>
                    </a:cubicBezTo>
                    <a:cubicBezTo>
                      <a:pt x="95" y="265"/>
                      <a:pt x="82" y="270"/>
                      <a:pt x="69" y="273"/>
                    </a:cubicBezTo>
                    <a:cubicBezTo>
                      <a:pt x="68" y="273"/>
                      <a:pt x="67" y="273"/>
                      <a:pt x="66" y="274"/>
                    </a:cubicBezTo>
                    <a:cubicBezTo>
                      <a:pt x="67" y="273"/>
                      <a:pt x="69" y="272"/>
                      <a:pt x="71" y="272"/>
                    </a:cubicBezTo>
                    <a:cubicBezTo>
                      <a:pt x="74" y="271"/>
                      <a:pt x="77" y="270"/>
                      <a:pt x="81" y="269"/>
                    </a:cubicBezTo>
                    <a:cubicBezTo>
                      <a:pt x="87" y="266"/>
                      <a:pt x="94" y="264"/>
                      <a:pt x="100" y="262"/>
                    </a:cubicBezTo>
                    <a:cubicBezTo>
                      <a:pt x="107" y="260"/>
                      <a:pt x="113" y="258"/>
                      <a:pt x="119" y="256"/>
                    </a:cubicBezTo>
                    <a:cubicBezTo>
                      <a:pt x="121" y="255"/>
                      <a:pt x="123" y="254"/>
                      <a:pt x="125" y="253"/>
                    </a:cubicBezTo>
                    <a:cubicBezTo>
                      <a:pt x="129" y="252"/>
                      <a:pt x="133" y="251"/>
                      <a:pt x="137" y="249"/>
                    </a:cubicBezTo>
                    <a:cubicBezTo>
                      <a:pt x="139" y="249"/>
                      <a:pt x="142" y="250"/>
                      <a:pt x="145" y="251"/>
                    </a:cubicBezTo>
                    <a:close/>
                    <a:moveTo>
                      <a:pt x="151" y="252"/>
                    </a:moveTo>
                    <a:cubicBezTo>
                      <a:pt x="140" y="255"/>
                      <a:pt x="128" y="259"/>
                      <a:pt x="117" y="263"/>
                    </a:cubicBezTo>
                    <a:cubicBezTo>
                      <a:pt x="111" y="265"/>
                      <a:pt x="106" y="267"/>
                      <a:pt x="100" y="268"/>
                    </a:cubicBezTo>
                    <a:cubicBezTo>
                      <a:pt x="94" y="270"/>
                      <a:pt x="88" y="272"/>
                      <a:pt x="82" y="274"/>
                    </a:cubicBezTo>
                    <a:cubicBezTo>
                      <a:pt x="77" y="275"/>
                      <a:pt x="84" y="273"/>
                      <a:pt x="85" y="272"/>
                    </a:cubicBezTo>
                    <a:cubicBezTo>
                      <a:pt x="87" y="271"/>
                      <a:pt x="90" y="271"/>
                      <a:pt x="93" y="270"/>
                    </a:cubicBezTo>
                    <a:cubicBezTo>
                      <a:pt x="99" y="268"/>
                      <a:pt x="105" y="267"/>
                      <a:pt x="111" y="264"/>
                    </a:cubicBezTo>
                    <a:cubicBezTo>
                      <a:pt x="122" y="260"/>
                      <a:pt x="134" y="255"/>
                      <a:pt x="146" y="251"/>
                    </a:cubicBezTo>
                    <a:cubicBezTo>
                      <a:pt x="146" y="251"/>
                      <a:pt x="146" y="251"/>
                      <a:pt x="146" y="251"/>
                    </a:cubicBezTo>
                    <a:cubicBezTo>
                      <a:pt x="148" y="251"/>
                      <a:pt x="150" y="252"/>
                      <a:pt x="151" y="252"/>
                    </a:cubicBezTo>
                    <a:close/>
                    <a:moveTo>
                      <a:pt x="167" y="258"/>
                    </a:moveTo>
                    <a:cubicBezTo>
                      <a:pt x="158" y="261"/>
                      <a:pt x="149" y="265"/>
                      <a:pt x="139" y="268"/>
                    </a:cubicBezTo>
                    <a:cubicBezTo>
                      <a:pt x="135" y="269"/>
                      <a:pt x="131" y="270"/>
                      <a:pt x="127" y="272"/>
                    </a:cubicBezTo>
                    <a:cubicBezTo>
                      <a:pt x="131" y="270"/>
                      <a:pt x="136" y="268"/>
                      <a:pt x="140" y="266"/>
                    </a:cubicBezTo>
                    <a:cubicBezTo>
                      <a:pt x="145" y="264"/>
                      <a:pt x="149" y="261"/>
                      <a:pt x="154" y="260"/>
                    </a:cubicBezTo>
                    <a:cubicBezTo>
                      <a:pt x="157" y="259"/>
                      <a:pt x="160" y="258"/>
                      <a:pt x="163" y="256"/>
                    </a:cubicBezTo>
                    <a:cubicBezTo>
                      <a:pt x="164" y="257"/>
                      <a:pt x="166" y="257"/>
                      <a:pt x="167" y="258"/>
                    </a:cubicBezTo>
                    <a:close/>
                    <a:moveTo>
                      <a:pt x="176" y="263"/>
                    </a:moveTo>
                    <a:cubicBezTo>
                      <a:pt x="176" y="263"/>
                      <a:pt x="176" y="263"/>
                      <a:pt x="176" y="263"/>
                    </a:cubicBezTo>
                    <a:cubicBezTo>
                      <a:pt x="173" y="264"/>
                      <a:pt x="171" y="265"/>
                      <a:pt x="169" y="266"/>
                    </a:cubicBezTo>
                    <a:cubicBezTo>
                      <a:pt x="169" y="266"/>
                      <a:pt x="168" y="266"/>
                      <a:pt x="168" y="266"/>
                    </a:cubicBezTo>
                    <a:cubicBezTo>
                      <a:pt x="163" y="268"/>
                      <a:pt x="158" y="269"/>
                      <a:pt x="153" y="271"/>
                    </a:cubicBezTo>
                    <a:cubicBezTo>
                      <a:pt x="151" y="272"/>
                      <a:pt x="148" y="274"/>
                      <a:pt x="145" y="275"/>
                    </a:cubicBezTo>
                    <a:cubicBezTo>
                      <a:pt x="144" y="275"/>
                      <a:pt x="142" y="276"/>
                      <a:pt x="140" y="276"/>
                    </a:cubicBezTo>
                    <a:cubicBezTo>
                      <a:pt x="141" y="276"/>
                      <a:pt x="143" y="274"/>
                      <a:pt x="143" y="274"/>
                    </a:cubicBezTo>
                    <a:cubicBezTo>
                      <a:pt x="153" y="268"/>
                      <a:pt x="163" y="267"/>
                      <a:pt x="172" y="260"/>
                    </a:cubicBezTo>
                    <a:cubicBezTo>
                      <a:pt x="173" y="261"/>
                      <a:pt x="175" y="262"/>
                      <a:pt x="176" y="263"/>
                    </a:cubicBezTo>
                    <a:close/>
                    <a:moveTo>
                      <a:pt x="180" y="267"/>
                    </a:moveTo>
                    <a:cubicBezTo>
                      <a:pt x="181" y="268"/>
                      <a:pt x="181" y="268"/>
                      <a:pt x="180" y="269"/>
                    </a:cubicBezTo>
                    <a:cubicBezTo>
                      <a:pt x="180" y="269"/>
                      <a:pt x="180" y="269"/>
                      <a:pt x="180" y="269"/>
                    </a:cubicBezTo>
                    <a:cubicBezTo>
                      <a:pt x="178" y="270"/>
                      <a:pt x="175" y="271"/>
                      <a:pt x="173" y="272"/>
                    </a:cubicBezTo>
                    <a:cubicBezTo>
                      <a:pt x="171" y="272"/>
                      <a:pt x="170" y="273"/>
                      <a:pt x="168" y="273"/>
                    </a:cubicBezTo>
                    <a:cubicBezTo>
                      <a:pt x="168" y="273"/>
                      <a:pt x="168" y="273"/>
                      <a:pt x="168" y="273"/>
                    </a:cubicBezTo>
                    <a:cubicBezTo>
                      <a:pt x="172" y="271"/>
                      <a:pt x="176" y="269"/>
                      <a:pt x="180" y="267"/>
                    </a:cubicBezTo>
                    <a:cubicBezTo>
                      <a:pt x="180" y="267"/>
                      <a:pt x="180" y="267"/>
                      <a:pt x="180" y="267"/>
                    </a:cubicBezTo>
                    <a:close/>
                    <a:moveTo>
                      <a:pt x="177" y="268"/>
                    </a:moveTo>
                    <a:cubicBezTo>
                      <a:pt x="176" y="268"/>
                      <a:pt x="176" y="269"/>
                      <a:pt x="175" y="269"/>
                    </a:cubicBezTo>
                    <a:cubicBezTo>
                      <a:pt x="172" y="271"/>
                      <a:pt x="168" y="272"/>
                      <a:pt x="165" y="274"/>
                    </a:cubicBezTo>
                    <a:cubicBezTo>
                      <a:pt x="165" y="274"/>
                      <a:pt x="165" y="274"/>
                      <a:pt x="165" y="274"/>
                    </a:cubicBezTo>
                    <a:cubicBezTo>
                      <a:pt x="161" y="275"/>
                      <a:pt x="157" y="275"/>
                      <a:pt x="153" y="275"/>
                    </a:cubicBezTo>
                    <a:cubicBezTo>
                      <a:pt x="160" y="272"/>
                      <a:pt x="167" y="270"/>
                      <a:pt x="174" y="268"/>
                    </a:cubicBezTo>
                    <a:cubicBezTo>
                      <a:pt x="175" y="268"/>
                      <a:pt x="177" y="267"/>
                      <a:pt x="178" y="267"/>
                    </a:cubicBezTo>
                    <a:cubicBezTo>
                      <a:pt x="178" y="267"/>
                      <a:pt x="178" y="267"/>
                      <a:pt x="177" y="268"/>
                    </a:cubicBezTo>
                    <a:close/>
                    <a:moveTo>
                      <a:pt x="152" y="275"/>
                    </a:moveTo>
                    <a:cubicBezTo>
                      <a:pt x="151" y="275"/>
                      <a:pt x="151" y="275"/>
                      <a:pt x="151" y="276"/>
                    </a:cubicBezTo>
                    <a:cubicBezTo>
                      <a:pt x="151" y="276"/>
                      <a:pt x="151" y="276"/>
                      <a:pt x="151" y="276"/>
                    </a:cubicBezTo>
                    <a:cubicBezTo>
                      <a:pt x="148" y="276"/>
                      <a:pt x="145" y="276"/>
                      <a:pt x="142" y="276"/>
                    </a:cubicBezTo>
                    <a:cubicBezTo>
                      <a:pt x="148" y="274"/>
                      <a:pt x="154" y="272"/>
                      <a:pt x="160" y="269"/>
                    </a:cubicBezTo>
                    <a:cubicBezTo>
                      <a:pt x="162" y="269"/>
                      <a:pt x="164" y="268"/>
                      <a:pt x="166" y="268"/>
                    </a:cubicBezTo>
                    <a:cubicBezTo>
                      <a:pt x="161" y="270"/>
                      <a:pt x="156" y="272"/>
                      <a:pt x="152" y="275"/>
                    </a:cubicBezTo>
                    <a:close/>
                    <a:moveTo>
                      <a:pt x="125" y="277"/>
                    </a:moveTo>
                    <a:cubicBezTo>
                      <a:pt x="125" y="277"/>
                      <a:pt x="125" y="277"/>
                      <a:pt x="125" y="277"/>
                    </a:cubicBezTo>
                    <a:cubicBezTo>
                      <a:pt x="125" y="277"/>
                      <a:pt x="126" y="277"/>
                      <a:pt x="127" y="276"/>
                    </a:cubicBezTo>
                    <a:cubicBezTo>
                      <a:pt x="129" y="275"/>
                      <a:pt x="131" y="274"/>
                      <a:pt x="134" y="273"/>
                    </a:cubicBezTo>
                    <a:cubicBezTo>
                      <a:pt x="137" y="272"/>
                      <a:pt x="141" y="270"/>
                      <a:pt x="144" y="269"/>
                    </a:cubicBezTo>
                    <a:cubicBezTo>
                      <a:pt x="152" y="266"/>
                      <a:pt x="160" y="262"/>
                      <a:pt x="168" y="259"/>
                    </a:cubicBezTo>
                    <a:cubicBezTo>
                      <a:pt x="168" y="259"/>
                      <a:pt x="168" y="259"/>
                      <a:pt x="168" y="258"/>
                    </a:cubicBezTo>
                    <a:cubicBezTo>
                      <a:pt x="169" y="259"/>
                      <a:pt x="170" y="259"/>
                      <a:pt x="171" y="260"/>
                    </a:cubicBezTo>
                    <a:cubicBezTo>
                      <a:pt x="157" y="266"/>
                      <a:pt x="142" y="273"/>
                      <a:pt x="127" y="276"/>
                    </a:cubicBezTo>
                    <a:cubicBezTo>
                      <a:pt x="126" y="277"/>
                      <a:pt x="126" y="277"/>
                      <a:pt x="125" y="277"/>
                    </a:cubicBezTo>
                    <a:close/>
                    <a:moveTo>
                      <a:pt x="143" y="264"/>
                    </a:moveTo>
                    <a:cubicBezTo>
                      <a:pt x="133" y="269"/>
                      <a:pt x="122" y="273"/>
                      <a:pt x="111" y="277"/>
                    </a:cubicBezTo>
                    <a:cubicBezTo>
                      <a:pt x="108" y="277"/>
                      <a:pt x="105" y="277"/>
                      <a:pt x="101" y="276"/>
                    </a:cubicBezTo>
                    <a:cubicBezTo>
                      <a:pt x="103" y="276"/>
                      <a:pt x="105" y="275"/>
                      <a:pt x="107" y="275"/>
                    </a:cubicBezTo>
                    <a:cubicBezTo>
                      <a:pt x="113" y="273"/>
                      <a:pt x="118" y="271"/>
                      <a:pt x="123" y="269"/>
                    </a:cubicBezTo>
                    <a:cubicBezTo>
                      <a:pt x="133" y="266"/>
                      <a:pt x="142" y="263"/>
                      <a:pt x="151" y="260"/>
                    </a:cubicBezTo>
                    <a:cubicBezTo>
                      <a:pt x="149" y="261"/>
                      <a:pt x="146" y="263"/>
                      <a:pt x="143" y="264"/>
                    </a:cubicBezTo>
                    <a:close/>
                    <a:moveTo>
                      <a:pt x="90" y="276"/>
                    </a:moveTo>
                    <a:cubicBezTo>
                      <a:pt x="101" y="273"/>
                      <a:pt x="112" y="269"/>
                      <a:pt x="123" y="265"/>
                    </a:cubicBezTo>
                    <a:cubicBezTo>
                      <a:pt x="133" y="262"/>
                      <a:pt x="143" y="256"/>
                      <a:pt x="154" y="254"/>
                    </a:cubicBezTo>
                    <a:cubicBezTo>
                      <a:pt x="152" y="255"/>
                      <a:pt x="150" y="256"/>
                      <a:pt x="148" y="257"/>
                    </a:cubicBezTo>
                    <a:cubicBezTo>
                      <a:pt x="145" y="258"/>
                      <a:pt x="142" y="260"/>
                      <a:pt x="138" y="261"/>
                    </a:cubicBezTo>
                    <a:cubicBezTo>
                      <a:pt x="133" y="263"/>
                      <a:pt x="127" y="265"/>
                      <a:pt x="122" y="266"/>
                    </a:cubicBezTo>
                    <a:cubicBezTo>
                      <a:pt x="113" y="269"/>
                      <a:pt x="103" y="271"/>
                      <a:pt x="95" y="276"/>
                    </a:cubicBezTo>
                    <a:cubicBezTo>
                      <a:pt x="94" y="276"/>
                      <a:pt x="92" y="276"/>
                      <a:pt x="90" y="276"/>
                    </a:cubicBezTo>
                    <a:close/>
                    <a:moveTo>
                      <a:pt x="79" y="275"/>
                    </a:moveTo>
                    <a:cubicBezTo>
                      <a:pt x="83" y="274"/>
                      <a:pt x="88" y="273"/>
                      <a:pt x="92" y="272"/>
                    </a:cubicBezTo>
                    <a:cubicBezTo>
                      <a:pt x="98" y="269"/>
                      <a:pt x="104" y="268"/>
                      <a:pt x="110" y="266"/>
                    </a:cubicBezTo>
                    <a:cubicBezTo>
                      <a:pt x="123" y="262"/>
                      <a:pt x="135" y="257"/>
                      <a:pt x="147" y="254"/>
                    </a:cubicBezTo>
                    <a:cubicBezTo>
                      <a:pt x="148" y="254"/>
                      <a:pt x="149" y="254"/>
                      <a:pt x="151" y="253"/>
                    </a:cubicBezTo>
                    <a:cubicBezTo>
                      <a:pt x="151" y="253"/>
                      <a:pt x="147" y="255"/>
                      <a:pt x="146" y="255"/>
                    </a:cubicBezTo>
                    <a:cubicBezTo>
                      <a:pt x="143" y="256"/>
                      <a:pt x="140" y="257"/>
                      <a:pt x="136" y="258"/>
                    </a:cubicBezTo>
                    <a:cubicBezTo>
                      <a:pt x="130" y="260"/>
                      <a:pt x="125" y="263"/>
                      <a:pt x="119" y="265"/>
                    </a:cubicBezTo>
                    <a:cubicBezTo>
                      <a:pt x="108" y="269"/>
                      <a:pt x="97" y="271"/>
                      <a:pt x="88" y="276"/>
                    </a:cubicBezTo>
                    <a:cubicBezTo>
                      <a:pt x="85" y="276"/>
                      <a:pt x="82" y="275"/>
                      <a:pt x="79" y="275"/>
                    </a:cubicBezTo>
                    <a:close/>
                    <a:moveTo>
                      <a:pt x="120" y="265"/>
                    </a:moveTo>
                    <a:cubicBezTo>
                      <a:pt x="124" y="264"/>
                      <a:pt x="128" y="262"/>
                      <a:pt x="132" y="261"/>
                    </a:cubicBezTo>
                    <a:cubicBezTo>
                      <a:pt x="130" y="262"/>
                      <a:pt x="127" y="263"/>
                      <a:pt x="124" y="264"/>
                    </a:cubicBezTo>
                    <a:cubicBezTo>
                      <a:pt x="118" y="266"/>
                      <a:pt x="112" y="268"/>
                      <a:pt x="107" y="270"/>
                    </a:cubicBezTo>
                    <a:cubicBezTo>
                      <a:pt x="101" y="272"/>
                      <a:pt x="94" y="273"/>
                      <a:pt x="89" y="276"/>
                    </a:cubicBezTo>
                    <a:cubicBezTo>
                      <a:pt x="89" y="276"/>
                      <a:pt x="89" y="276"/>
                      <a:pt x="89" y="276"/>
                    </a:cubicBezTo>
                    <a:cubicBezTo>
                      <a:pt x="99" y="271"/>
                      <a:pt x="110" y="269"/>
                      <a:pt x="120" y="265"/>
                    </a:cubicBezTo>
                    <a:close/>
                    <a:moveTo>
                      <a:pt x="148" y="255"/>
                    </a:moveTo>
                    <a:cubicBezTo>
                      <a:pt x="150" y="254"/>
                      <a:pt x="151" y="254"/>
                      <a:pt x="152" y="253"/>
                    </a:cubicBezTo>
                    <a:cubicBezTo>
                      <a:pt x="152" y="253"/>
                      <a:pt x="152" y="253"/>
                      <a:pt x="153" y="253"/>
                    </a:cubicBezTo>
                    <a:cubicBezTo>
                      <a:pt x="153" y="253"/>
                      <a:pt x="154" y="253"/>
                      <a:pt x="154" y="253"/>
                    </a:cubicBezTo>
                    <a:cubicBezTo>
                      <a:pt x="152" y="254"/>
                      <a:pt x="150" y="254"/>
                      <a:pt x="148" y="255"/>
                    </a:cubicBezTo>
                    <a:close/>
                    <a:moveTo>
                      <a:pt x="51" y="271"/>
                    </a:moveTo>
                    <a:cubicBezTo>
                      <a:pt x="59" y="268"/>
                      <a:pt x="66" y="265"/>
                      <a:pt x="74" y="263"/>
                    </a:cubicBezTo>
                    <a:cubicBezTo>
                      <a:pt x="80" y="261"/>
                      <a:pt x="86" y="260"/>
                      <a:pt x="92" y="258"/>
                    </a:cubicBezTo>
                    <a:cubicBezTo>
                      <a:pt x="98" y="256"/>
                      <a:pt x="104" y="255"/>
                      <a:pt x="110" y="253"/>
                    </a:cubicBezTo>
                    <a:cubicBezTo>
                      <a:pt x="112" y="252"/>
                      <a:pt x="115" y="251"/>
                      <a:pt x="118" y="250"/>
                    </a:cubicBezTo>
                    <a:cubicBezTo>
                      <a:pt x="119" y="250"/>
                      <a:pt x="120" y="249"/>
                      <a:pt x="121" y="249"/>
                    </a:cubicBezTo>
                    <a:cubicBezTo>
                      <a:pt x="111" y="254"/>
                      <a:pt x="100" y="256"/>
                      <a:pt x="90" y="260"/>
                    </a:cubicBezTo>
                    <a:cubicBezTo>
                      <a:pt x="84" y="262"/>
                      <a:pt x="78" y="264"/>
                      <a:pt x="73" y="266"/>
                    </a:cubicBezTo>
                    <a:cubicBezTo>
                      <a:pt x="67" y="268"/>
                      <a:pt x="61" y="270"/>
                      <a:pt x="56" y="272"/>
                    </a:cubicBezTo>
                    <a:cubicBezTo>
                      <a:pt x="54" y="272"/>
                      <a:pt x="53" y="272"/>
                      <a:pt x="51" y="271"/>
                    </a:cubicBezTo>
                    <a:close/>
                    <a:moveTo>
                      <a:pt x="90" y="258"/>
                    </a:moveTo>
                    <a:cubicBezTo>
                      <a:pt x="99" y="255"/>
                      <a:pt x="108" y="252"/>
                      <a:pt x="116" y="248"/>
                    </a:cubicBezTo>
                    <a:cubicBezTo>
                      <a:pt x="117" y="247"/>
                      <a:pt x="117" y="247"/>
                      <a:pt x="117" y="247"/>
                    </a:cubicBezTo>
                    <a:cubicBezTo>
                      <a:pt x="119" y="247"/>
                      <a:pt x="121" y="247"/>
                      <a:pt x="123" y="247"/>
                    </a:cubicBezTo>
                    <a:cubicBezTo>
                      <a:pt x="123" y="247"/>
                      <a:pt x="123" y="247"/>
                      <a:pt x="124" y="246"/>
                    </a:cubicBezTo>
                    <a:cubicBezTo>
                      <a:pt x="124" y="246"/>
                      <a:pt x="124" y="246"/>
                      <a:pt x="124" y="247"/>
                    </a:cubicBezTo>
                    <a:cubicBezTo>
                      <a:pt x="113" y="251"/>
                      <a:pt x="102" y="254"/>
                      <a:pt x="90" y="258"/>
                    </a:cubicBezTo>
                    <a:close/>
                    <a:moveTo>
                      <a:pt x="103" y="236"/>
                    </a:moveTo>
                    <a:cubicBezTo>
                      <a:pt x="107" y="235"/>
                      <a:pt x="111" y="233"/>
                      <a:pt x="116" y="232"/>
                    </a:cubicBezTo>
                    <a:cubicBezTo>
                      <a:pt x="114" y="233"/>
                      <a:pt x="112" y="233"/>
                      <a:pt x="111" y="234"/>
                    </a:cubicBezTo>
                    <a:cubicBezTo>
                      <a:pt x="108" y="235"/>
                      <a:pt x="105" y="236"/>
                      <a:pt x="102" y="237"/>
                    </a:cubicBezTo>
                    <a:cubicBezTo>
                      <a:pt x="102" y="237"/>
                      <a:pt x="103" y="236"/>
                      <a:pt x="103" y="236"/>
                    </a:cubicBezTo>
                    <a:close/>
                    <a:moveTo>
                      <a:pt x="115" y="247"/>
                    </a:moveTo>
                    <a:cubicBezTo>
                      <a:pt x="106" y="250"/>
                      <a:pt x="98" y="252"/>
                      <a:pt x="89" y="254"/>
                    </a:cubicBezTo>
                    <a:cubicBezTo>
                      <a:pt x="95" y="252"/>
                      <a:pt x="102" y="250"/>
                      <a:pt x="108" y="247"/>
                    </a:cubicBezTo>
                    <a:cubicBezTo>
                      <a:pt x="110" y="247"/>
                      <a:pt x="112" y="247"/>
                      <a:pt x="115" y="247"/>
                    </a:cubicBezTo>
                    <a:close/>
                    <a:moveTo>
                      <a:pt x="121" y="244"/>
                    </a:moveTo>
                    <a:cubicBezTo>
                      <a:pt x="121" y="244"/>
                      <a:pt x="121" y="244"/>
                      <a:pt x="121" y="244"/>
                    </a:cubicBezTo>
                    <a:cubicBezTo>
                      <a:pt x="121" y="244"/>
                      <a:pt x="121" y="244"/>
                      <a:pt x="120" y="244"/>
                    </a:cubicBezTo>
                    <a:cubicBezTo>
                      <a:pt x="120" y="244"/>
                      <a:pt x="117" y="243"/>
                      <a:pt x="117" y="243"/>
                    </a:cubicBezTo>
                    <a:cubicBezTo>
                      <a:pt x="118" y="243"/>
                      <a:pt x="120" y="242"/>
                      <a:pt x="122" y="241"/>
                    </a:cubicBezTo>
                    <a:cubicBezTo>
                      <a:pt x="122" y="242"/>
                      <a:pt x="121" y="243"/>
                      <a:pt x="121" y="244"/>
                    </a:cubicBezTo>
                    <a:close/>
                    <a:moveTo>
                      <a:pt x="115" y="244"/>
                    </a:moveTo>
                    <a:cubicBezTo>
                      <a:pt x="114" y="244"/>
                      <a:pt x="114" y="244"/>
                      <a:pt x="115" y="244"/>
                    </a:cubicBezTo>
                    <a:cubicBezTo>
                      <a:pt x="112" y="244"/>
                      <a:pt x="109" y="244"/>
                      <a:pt x="106" y="244"/>
                    </a:cubicBezTo>
                    <a:cubicBezTo>
                      <a:pt x="108" y="243"/>
                      <a:pt x="111" y="243"/>
                      <a:pt x="113" y="242"/>
                    </a:cubicBezTo>
                    <a:cubicBezTo>
                      <a:pt x="115" y="242"/>
                      <a:pt x="118" y="241"/>
                      <a:pt x="120" y="241"/>
                    </a:cubicBezTo>
                    <a:cubicBezTo>
                      <a:pt x="119" y="241"/>
                      <a:pt x="116" y="243"/>
                      <a:pt x="115" y="244"/>
                    </a:cubicBezTo>
                    <a:close/>
                    <a:moveTo>
                      <a:pt x="103" y="243"/>
                    </a:moveTo>
                    <a:cubicBezTo>
                      <a:pt x="103" y="243"/>
                      <a:pt x="103" y="243"/>
                      <a:pt x="103" y="243"/>
                    </a:cubicBezTo>
                    <a:cubicBezTo>
                      <a:pt x="103" y="242"/>
                      <a:pt x="103" y="242"/>
                      <a:pt x="103" y="242"/>
                    </a:cubicBezTo>
                    <a:cubicBezTo>
                      <a:pt x="108" y="242"/>
                      <a:pt x="113" y="239"/>
                      <a:pt x="118" y="238"/>
                    </a:cubicBezTo>
                    <a:cubicBezTo>
                      <a:pt x="122" y="238"/>
                      <a:pt x="116" y="240"/>
                      <a:pt x="116" y="239"/>
                    </a:cubicBezTo>
                    <a:cubicBezTo>
                      <a:pt x="114" y="240"/>
                      <a:pt x="112" y="241"/>
                      <a:pt x="111" y="241"/>
                    </a:cubicBezTo>
                    <a:cubicBezTo>
                      <a:pt x="108" y="242"/>
                      <a:pt x="105" y="242"/>
                      <a:pt x="103" y="243"/>
                    </a:cubicBezTo>
                    <a:close/>
                    <a:moveTo>
                      <a:pt x="102" y="239"/>
                    </a:moveTo>
                    <a:cubicBezTo>
                      <a:pt x="105" y="239"/>
                      <a:pt x="108" y="238"/>
                      <a:pt x="110" y="238"/>
                    </a:cubicBezTo>
                    <a:cubicBezTo>
                      <a:pt x="110" y="238"/>
                      <a:pt x="110" y="238"/>
                      <a:pt x="110" y="238"/>
                    </a:cubicBezTo>
                    <a:cubicBezTo>
                      <a:pt x="108" y="239"/>
                      <a:pt x="105" y="239"/>
                      <a:pt x="102" y="241"/>
                    </a:cubicBezTo>
                    <a:cubicBezTo>
                      <a:pt x="102" y="240"/>
                      <a:pt x="102" y="239"/>
                      <a:pt x="102" y="239"/>
                    </a:cubicBezTo>
                    <a:close/>
                    <a:moveTo>
                      <a:pt x="116" y="228"/>
                    </a:moveTo>
                    <a:cubicBezTo>
                      <a:pt x="112" y="230"/>
                      <a:pt x="107" y="232"/>
                      <a:pt x="103" y="234"/>
                    </a:cubicBezTo>
                    <a:cubicBezTo>
                      <a:pt x="103" y="234"/>
                      <a:pt x="104" y="233"/>
                      <a:pt x="104" y="232"/>
                    </a:cubicBezTo>
                    <a:cubicBezTo>
                      <a:pt x="106" y="231"/>
                      <a:pt x="108" y="230"/>
                      <a:pt x="111" y="230"/>
                    </a:cubicBezTo>
                    <a:cubicBezTo>
                      <a:pt x="112" y="229"/>
                      <a:pt x="114" y="229"/>
                      <a:pt x="115" y="229"/>
                    </a:cubicBezTo>
                    <a:cubicBezTo>
                      <a:pt x="116" y="228"/>
                      <a:pt x="120" y="227"/>
                      <a:pt x="116" y="228"/>
                    </a:cubicBezTo>
                    <a:close/>
                    <a:moveTo>
                      <a:pt x="105" y="228"/>
                    </a:moveTo>
                    <a:cubicBezTo>
                      <a:pt x="109" y="228"/>
                      <a:pt x="113" y="227"/>
                      <a:pt x="116" y="225"/>
                    </a:cubicBezTo>
                    <a:cubicBezTo>
                      <a:pt x="112" y="227"/>
                      <a:pt x="108" y="228"/>
                      <a:pt x="104" y="230"/>
                    </a:cubicBezTo>
                    <a:cubicBezTo>
                      <a:pt x="105" y="229"/>
                      <a:pt x="105" y="229"/>
                      <a:pt x="105" y="228"/>
                    </a:cubicBezTo>
                    <a:close/>
                    <a:moveTo>
                      <a:pt x="106" y="225"/>
                    </a:moveTo>
                    <a:cubicBezTo>
                      <a:pt x="108" y="225"/>
                      <a:pt x="110" y="224"/>
                      <a:pt x="112" y="224"/>
                    </a:cubicBezTo>
                    <a:cubicBezTo>
                      <a:pt x="113" y="224"/>
                      <a:pt x="113" y="223"/>
                      <a:pt x="114" y="223"/>
                    </a:cubicBezTo>
                    <a:cubicBezTo>
                      <a:pt x="114" y="223"/>
                      <a:pt x="114" y="223"/>
                      <a:pt x="113" y="223"/>
                    </a:cubicBezTo>
                    <a:cubicBezTo>
                      <a:pt x="111" y="224"/>
                      <a:pt x="108" y="225"/>
                      <a:pt x="106" y="226"/>
                    </a:cubicBezTo>
                    <a:cubicBezTo>
                      <a:pt x="106" y="226"/>
                      <a:pt x="106" y="225"/>
                      <a:pt x="106" y="225"/>
                    </a:cubicBezTo>
                    <a:close/>
                    <a:moveTo>
                      <a:pt x="82" y="251"/>
                    </a:moveTo>
                    <a:cubicBezTo>
                      <a:pt x="88" y="249"/>
                      <a:pt x="95" y="248"/>
                      <a:pt x="102" y="246"/>
                    </a:cubicBezTo>
                    <a:cubicBezTo>
                      <a:pt x="102" y="246"/>
                      <a:pt x="102" y="246"/>
                      <a:pt x="103" y="246"/>
                    </a:cubicBezTo>
                    <a:cubicBezTo>
                      <a:pt x="96" y="248"/>
                      <a:pt x="90" y="251"/>
                      <a:pt x="84" y="252"/>
                    </a:cubicBezTo>
                    <a:cubicBezTo>
                      <a:pt x="75" y="255"/>
                      <a:pt x="66" y="257"/>
                      <a:pt x="57" y="260"/>
                    </a:cubicBezTo>
                    <a:cubicBezTo>
                      <a:pt x="65" y="255"/>
                      <a:pt x="73" y="253"/>
                      <a:pt x="82" y="251"/>
                    </a:cubicBezTo>
                    <a:close/>
                    <a:moveTo>
                      <a:pt x="55" y="262"/>
                    </a:moveTo>
                    <a:cubicBezTo>
                      <a:pt x="55" y="262"/>
                      <a:pt x="56" y="261"/>
                      <a:pt x="56" y="261"/>
                    </a:cubicBezTo>
                    <a:cubicBezTo>
                      <a:pt x="56" y="261"/>
                      <a:pt x="56" y="261"/>
                      <a:pt x="56" y="261"/>
                    </a:cubicBezTo>
                    <a:cubicBezTo>
                      <a:pt x="67" y="257"/>
                      <a:pt x="77" y="255"/>
                      <a:pt x="88" y="252"/>
                    </a:cubicBezTo>
                    <a:cubicBezTo>
                      <a:pt x="93" y="251"/>
                      <a:pt x="97" y="249"/>
                      <a:pt x="102" y="247"/>
                    </a:cubicBezTo>
                    <a:cubicBezTo>
                      <a:pt x="103" y="247"/>
                      <a:pt x="104" y="247"/>
                      <a:pt x="105" y="247"/>
                    </a:cubicBezTo>
                    <a:cubicBezTo>
                      <a:pt x="105" y="247"/>
                      <a:pt x="106" y="247"/>
                      <a:pt x="106" y="247"/>
                    </a:cubicBezTo>
                    <a:cubicBezTo>
                      <a:pt x="105" y="247"/>
                      <a:pt x="104" y="248"/>
                      <a:pt x="103" y="248"/>
                    </a:cubicBezTo>
                    <a:cubicBezTo>
                      <a:pt x="85" y="256"/>
                      <a:pt x="66" y="259"/>
                      <a:pt x="48" y="268"/>
                    </a:cubicBezTo>
                    <a:cubicBezTo>
                      <a:pt x="50" y="266"/>
                      <a:pt x="54" y="262"/>
                      <a:pt x="55" y="262"/>
                    </a:cubicBezTo>
                    <a:close/>
                    <a:moveTo>
                      <a:pt x="75" y="259"/>
                    </a:moveTo>
                    <a:cubicBezTo>
                      <a:pt x="67" y="262"/>
                      <a:pt x="59" y="265"/>
                      <a:pt x="50" y="268"/>
                    </a:cubicBezTo>
                    <a:cubicBezTo>
                      <a:pt x="51" y="267"/>
                      <a:pt x="52" y="267"/>
                      <a:pt x="53" y="267"/>
                    </a:cubicBezTo>
                    <a:cubicBezTo>
                      <a:pt x="56" y="265"/>
                      <a:pt x="59" y="264"/>
                      <a:pt x="62" y="263"/>
                    </a:cubicBezTo>
                    <a:cubicBezTo>
                      <a:pt x="66" y="261"/>
                      <a:pt x="71" y="260"/>
                      <a:pt x="75" y="259"/>
                    </a:cubicBezTo>
                    <a:close/>
                    <a:moveTo>
                      <a:pt x="48" y="269"/>
                    </a:moveTo>
                    <a:cubicBezTo>
                      <a:pt x="59" y="266"/>
                      <a:pt x="70" y="261"/>
                      <a:pt x="82" y="257"/>
                    </a:cubicBezTo>
                    <a:cubicBezTo>
                      <a:pt x="88" y="255"/>
                      <a:pt x="94" y="254"/>
                      <a:pt x="101" y="252"/>
                    </a:cubicBezTo>
                    <a:cubicBezTo>
                      <a:pt x="103" y="251"/>
                      <a:pt x="106" y="251"/>
                      <a:pt x="109" y="250"/>
                    </a:cubicBezTo>
                    <a:cubicBezTo>
                      <a:pt x="110" y="250"/>
                      <a:pt x="111" y="249"/>
                      <a:pt x="111" y="249"/>
                    </a:cubicBezTo>
                    <a:cubicBezTo>
                      <a:pt x="101" y="253"/>
                      <a:pt x="91" y="257"/>
                      <a:pt x="80" y="260"/>
                    </a:cubicBezTo>
                    <a:cubicBezTo>
                      <a:pt x="77" y="261"/>
                      <a:pt x="73" y="262"/>
                      <a:pt x="70" y="264"/>
                    </a:cubicBezTo>
                    <a:cubicBezTo>
                      <a:pt x="63" y="266"/>
                      <a:pt x="56" y="268"/>
                      <a:pt x="50" y="271"/>
                    </a:cubicBezTo>
                    <a:cubicBezTo>
                      <a:pt x="49" y="271"/>
                      <a:pt x="49" y="270"/>
                      <a:pt x="48" y="270"/>
                    </a:cubicBezTo>
                    <a:cubicBezTo>
                      <a:pt x="48" y="270"/>
                      <a:pt x="48" y="270"/>
                      <a:pt x="48" y="269"/>
                    </a:cubicBezTo>
                    <a:close/>
                    <a:moveTo>
                      <a:pt x="58" y="273"/>
                    </a:moveTo>
                    <a:cubicBezTo>
                      <a:pt x="72" y="270"/>
                      <a:pt x="86" y="265"/>
                      <a:pt x="100" y="260"/>
                    </a:cubicBezTo>
                    <a:cubicBezTo>
                      <a:pt x="106" y="258"/>
                      <a:pt x="113" y="256"/>
                      <a:pt x="119" y="255"/>
                    </a:cubicBezTo>
                    <a:cubicBezTo>
                      <a:pt x="113" y="257"/>
                      <a:pt x="107" y="259"/>
                      <a:pt x="100" y="261"/>
                    </a:cubicBezTo>
                    <a:cubicBezTo>
                      <a:pt x="88" y="266"/>
                      <a:pt x="76" y="269"/>
                      <a:pt x="64" y="274"/>
                    </a:cubicBezTo>
                    <a:cubicBezTo>
                      <a:pt x="64" y="274"/>
                      <a:pt x="64" y="274"/>
                      <a:pt x="64" y="274"/>
                    </a:cubicBezTo>
                    <a:cubicBezTo>
                      <a:pt x="62" y="273"/>
                      <a:pt x="60" y="273"/>
                      <a:pt x="58" y="273"/>
                    </a:cubicBezTo>
                    <a:close/>
                    <a:moveTo>
                      <a:pt x="67" y="274"/>
                    </a:moveTo>
                    <a:cubicBezTo>
                      <a:pt x="78" y="272"/>
                      <a:pt x="89" y="269"/>
                      <a:pt x="100" y="265"/>
                    </a:cubicBezTo>
                    <a:cubicBezTo>
                      <a:pt x="112" y="260"/>
                      <a:pt x="125" y="256"/>
                      <a:pt x="137" y="253"/>
                    </a:cubicBezTo>
                    <a:cubicBezTo>
                      <a:pt x="136" y="254"/>
                      <a:pt x="134" y="254"/>
                      <a:pt x="132" y="255"/>
                    </a:cubicBezTo>
                    <a:cubicBezTo>
                      <a:pt x="126" y="258"/>
                      <a:pt x="119" y="260"/>
                      <a:pt x="112" y="263"/>
                    </a:cubicBezTo>
                    <a:cubicBezTo>
                      <a:pt x="101" y="267"/>
                      <a:pt x="88" y="270"/>
                      <a:pt x="77" y="275"/>
                    </a:cubicBezTo>
                    <a:cubicBezTo>
                      <a:pt x="77" y="275"/>
                      <a:pt x="77" y="275"/>
                      <a:pt x="77" y="275"/>
                    </a:cubicBezTo>
                    <a:cubicBezTo>
                      <a:pt x="76" y="275"/>
                      <a:pt x="76" y="275"/>
                      <a:pt x="75" y="275"/>
                    </a:cubicBezTo>
                    <a:cubicBezTo>
                      <a:pt x="72" y="274"/>
                      <a:pt x="70" y="274"/>
                      <a:pt x="67" y="274"/>
                    </a:cubicBezTo>
                    <a:close/>
                    <a:moveTo>
                      <a:pt x="113" y="277"/>
                    </a:moveTo>
                    <a:cubicBezTo>
                      <a:pt x="121" y="274"/>
                      <a:pt x="129" y="272"/>
                      <a:pt x="137" y="269"/>
                    </a:cubicBezTo>
                    <a:cubicBezTo>
                      <a:pt x="146" y="267"/>
                      <a:pt x="154" y="264"/>
                      <a:pt x="162" y="261"/>
                    </a:cubicBezTo>
                    <a:cubicBezTo>
                      <a:pt x="161" y="261"/>
                      <a:pt x="160" y="261"/>
                      <a:pt x="159" y="262"/>
                    </a:cubicBezTo>
                    <a:cubicBezTo>
                      <a:pt x="154" y="264"/>
                      <a:pt x="149" y="266"/>
                      <a:pt x="144" y="268"/>
                    </a:cubicBezTo>
                    <a:cubicBezTo>
                      <a:pt x="137" y="271"/>
                      <a:pt x="130" y="273"/>
                      <a:pt x="124" y="277"/>
                    </a:cubicBezTo>
                    <a:cubicBezTo>
                      <a:pt x="120" y="277"/>
                      <a:pt x="117" y="277"/>
                      <a:pt x="113" y="277"/>
                    </a:cubicBezTo>
                    <a:close/>
                    <a:moveTo>
                      <a:pt x="128" y="277"/>
                    </a:moveTo>
                    <a:cubicBezTo>
                      <a:pt x="135" y="275"/>
                      <a:pt x="140" y="273"/>
                      <a:pt x="146" y="271"/>
                    </a:cubicBezTo>
                    <a:cubicBezTo>
                      <a:pt x="153" y="268"/>
                      <a:pt x="160" y="266"/>
                      <a:pt x="166" y="263"/>
                    </a:cubicBezTo>
                    <a:cubicBezTo>
                      <a:pt x="168" y="262"/>
                      <a:pt x="169" y="261"/>
                      <a:pt x="171" y="260"/>
                    </a:cubicBezTo>
                    <a:cubicBezTo>
                      <a:pt x="169" y="262"/>
                      <a:pt x="167" y="262"/>
                      <a:pt x="166" y="263"/>
                    </a:cubicBezTo>
                    <a:cubicBezTo>
                      <a:pt x="162" y="265"/>
                      <a:pt x="159" y="266"/>
                      <a:pt x="155" y="268"/>
                    </a:cubicBezTo>
                    <a:cubicBezTo>
                      <a:pt x="149" y="270"/>
                      <a:pt x="144" y="273"/>
                      <a:pt x="139" y="276"/>
                    </a:cubicBezTo>
                    <a:cubicBezTo>
                      <a:pt x="138" y="276"/>
                      <a:pt x="137" y="276"/>
                      <a:pt x="137" y="276"/>
                    </a:cubicBezTo>
                    <a:cubicBezTo>
                      <a:pt x="134" y="277"/>
                      <a:pt x="131" y="277"/>
                      <a:pt x="128" y="277"/>
                    </a:cubicBezTo>
                    <a:close/>
                    <a:moveTo>
                      <a:pt x="171" y="273"/>
                    </a:moveTo>
                    <a:cubicBezTo>
                      <a:pt x="174" y="272"/>
                      <a:pt x="177" y="271"/>
                      <a:pt x="180" y="270"/>
                    </a:cubicBezTo>
                    <a:cubicBezTo>
                      <a:pt x="178" y="271"/>
                      <a:pt x="174" y="272"/>
                      <a:pt x="171" y="273"/>
                    </a:cubicBezTo>
                    <a:close/>
                    <a:moveTo>
                      <a:pt x="179" y="266"/>
                    </a:moveTo>
                    <a:cubicBezTo>
                      <a:pt x="174" y="267"/>
                      <a:pt x="169" y="269"/>
                      <a:pt x="165" y="270"/>
                    </a:cubicBezTo>
                    <a:cubicBezTo>
                      <a:pt x="162" y="271"/>
                      <a:pt x="159" y="272"/>
                      <a:pt x="157" y="273"/>
                    </a:cubicBezTo>
                    <a:cubicBezTo>
                      <a:pt x="156" y="273"/>
                      <a:pt x="155" y="274"/>
                      <a:pt x="155" y="274"/>
                    </a:cubicBezTo>
                    <a:cubicBezTo>
                      <a:pt x="158" y="272"/>
                      <a:pt x="163" y="270"/>
                      <a:pt x="166" y="268"/>
                    </a:cubicBezTo>
                    <a:cubicBezTo>
                      <a:pt x="168" y="267"/>
                      <a:pt x="169" y="267"/>
                      <a:pt x="171" y="266"/>
                    </a:cubicBezTo>
                    <a:cubicBezTo>
                      <a:pt x="173" y="265"/>
                      <a:pt x="174" y="264"/>
                      <a:pt x="176" y="263"/>
                    </a:cubicBezTo>
                    <a:cubicBezTo>
                      <a:pt x="176" y="263"/>
                      <a:pt x="176" y="263"/>
                      <a:pt x="176" y="263"/>
                    </a:cubicBezTo>
                    <a:cubicBezTo>
                      <a:pt x="177" y="264"/>
                      <a:pt x="178" y="265"/>
                      <a:pt x="179" y="266"/>
                    </a:cubicBezTo>
                    <a:close/>
                    <a:moveTo>
                      <a:pt x="161" y="256"/>
                    </a:moveTo>
                    <a:cubicBezTo>
                      <a:pt x="151" y="260"/>
                      <a:pt x="141" y="264"/>
                      <a:pt x="130" y="267"/>
                    </a:cubicBezTo>
                    <a:cubicBezTo>
                      <a:pt x="124" y="268"/>
                      <a:pt x="119" y="270"/>
                      <a:pt x="113" y="272"/>
                    </a:cubicBezTo>
                    <a:cubicBezTo>
                      <a:pt x="108" y="273"/>
                      <a:pt x="103" y="276"/>
                      <a:pt x="98" y="276"/>
                    </a:cubicBezTo>
                    <a:cubicBezTo>
                      <a:pt x="98" y="276"/>
                      <a:pt x="97" y="276"/>
                      <a:pt x="97" y="276"/>
                    </a:cubicBezTo>
                    <a:cubicBezTo>
                      <a:pt x="98" y="276"/>
                      <a:pt x="100" y="274"/>
                      <a:pt x="101" y="274"/>
                    </a:cubicBezTo>
                    <a:cubicBezTo>
                      <a:pt x="104" y="273"/>
                      <a:pt x="107" y="272"/>
                      <a:pt x="109" y="271"/>
                    </a:cubicBezTo>
                    <a:cubicBezTo>
                      <a:pt x="114" y="269"/>
                      <a:pt x="119" y="268"/>
                      <a:pt x="124" y="266"/>
                    </a:cubicBezTo>
                    <a:cubicBezTo>
                      <a:pt x="135" y="263"/>
                      <a:pt x="146" y="259"/>
                      <a:pt x="156" y="254"/>
                    </a:cubicBezTo>
                    <a:cubicBezTo>
                      <a:pt x="156" y="254"/>
                      <a:pt x="156" y="254"/>
                      <a:pt x="156" y="254"/>
                    </a:cubicBezTo>
                    <a:cubicBezTo>
                      <a:pt x="157" y="254"/>
                      <a:pt x="158" y="254"/>
                      <a:pt x="158" y="255"/>
                    </a:cubicBezTo>
                    <a:cubicBezTo>
                      <a:pt x="159" y="255"/>
                      <a:pt x="160" y="255"/>
                      <a:pt x="161" y="256"/>
                    </a:cubicBezTo>
                    <a:close/>
                    <a:moveTo>
                      <a:pt x="122" y="240"/>
                    </a:moveTo>
                    <a:cubicBezTo>
                      <a:pt x="119" y="240"/>
                      <a:pt x="116" y="241"/>
                      <a:pt x="113" y="242"/>
                    </a:cubicBezTo>
                    <a:cubicBezTo>
                      <a:pt x="111" y="242"/>
                      <a:pt x="110" y="242"/>
                      <a:pt x="108" y="243"/>
                    </a:cubicBezTo>
                    <a:cubicBezTo>
                      <a:pt x="108" y="243"/>
                      <a:pt x="106" y="243"/>
                      <a:pt x="104" y="244"/>
                    </a:cubicBezTo>
                    <a:cubicBezTo>
                      <a:pt x="104" y="244"/>
                      <a:pt x="104" y="244"/>
                      <a:pt x="104" y="244"/>
                    </a:cubicBezTo>
                    <a:cubicBezTo>
                      <a:pt x="104" y="244"/>
                      <a:pt x="104" y="243"/>
                      <a:pt x="105" y="243"/>
                    </a:cubicBezTo>
                    <a:cubicBezTo>
                      <a:pt x="110" y="242"/>
                      <a:pt x="116" y="241"/>
                      <a:pt x="120" y="238"/>
                    </a:cubicBezTo>
                    <a:cubicBezTo>
                      <a:pt x="121" y="238"/>
                      <a:pt x="121" y="237"/>
                      <a:pt x="120" y="237"/>
                    </a:cubicBezTo>
                    <a:cubicBezTo>
                      <a:pt x="114" y="238"/>
                      <a:pt x="109" y="241"/>
                      <a:pt x="102" y="241"/>
                    </a:cubicBezTo>
                    <a:cubicBezTo>
                      <a:pt x="102" y="241"/>
                      <a:pt x="102" y="241"/>
                      <a:pt x="102" y="241"/>
                    </a:cubicBezTo>
                    <a:cubicBezTo>
                      <a:pt x="105" y="241"/>
                      <a:pt x="109" y="239"/>
                      <a:pt x="112" y="238"/>
                    </a:cubicBezTo>
                    <a:cubicBezTo>
                      <a:pt x="115" y="237"/>
                      <a:pt x="118" y="236"/>
                      <a:pt x="121" y="235"/>
                    </a:cubicBezTo>
                    <a:cubicBezTo>
                      <a:pt x="122" y="236"/>
                      <a:pt x="122" y="238"/>
                      <a:pt x="122" y="240"/>
                    </a:cubicBezTo>
                    <a:close/>
                    <a:moveTo>
                      <a:pt x="119" y="227"/>
                    </a:moveTo>
                    <a:cubicBezTo>
                      <a:pt x="119" y="227"/>
                      <a:pt x="119" y="227"/>
                      <a:pt x="119" y="227"/>
                    </a:cubicBezTo>
                    <a:cubicBezTo>
                      <a:pt x="114" y="228"/>
                      <a:pt x="110" y="230"/>
                      <a:pt x="105" y="231"/>
                    </a:cubicBezTo>
                    <a:cubicBezTo>
                      <a:pt x="107" y="230"/>
                      <a:pt x="109" y="229"/>
                      <a:pt x="111" y="228"/>
                    </a:cubicBezTo>
                    <a:cubicBezTo>
                      <a:pt x="113" y="227"/>
                      <a:pt x="115" y="226"/>
                      <a:pt x="117" y="225"/>
                    </a:cubicBezTo>
                    <a:cubicBezTo>
                      <a:pt x="118" y="225"/>
                      <a:pt x="118" y="225"/>
                      <a:pt x="117" y="225"/>
                    </a:cubicBezTo>
                    <a:cubicBezTo>
                      <a:pt x="115" y="225"/>
                      <a:pt x="113" y="225"/>
                      <a:pt x="111" y="226"/>
                    </a:cubicBezTo>
                    <a:cubicBezTo>
                      <a:pt x="110" y="226"/>
                      <a:pt x="107" y="227"/>
                      <a:pt x="106" y="227"/>
                    </a:cubicBezTo>
                    <a:cubicBezTo>
                      <a:pt x="106" y="227"/>
                      <a:pt x="106" y="227"/>
                      <a:pt x="106" y="227"/>
                    </a:cubicBezTo>
                    <a:cubicBezTo>
                      <a:pt x="109" y="225"/>
                      <a:pt x="114" y="224"/>
                      <a:pt x="117" y="222"/>
                    </a:cubicBezTo>
                    <a:cubicBezTo>
                      <a:pt x="118" y="222"/>
                      <a:pt x="118" y="222"/>
                      <a:pt x="118" y="222"/>
                    </a:cubicBezTo>
                    <a:cubicBezTo>
                      <a:pt x="118" y="222"/>
                      <a:pt x="118" y="222"/>
                      <a:pt x="118" y="222"/>
                    </a:cubicBezTo>
                    <a:cubicBezTo>
                      <a:pt x="118" y="224"/>
                      <a:pt x="119" y="225"/>
                      <a:pt x="119" y="227"/>
                    </a:cubicBezTo>
                    <a:close/>
                    <a:moveTo>
                      <a:pt x="216" y="159"/>
                    </a:moveTo>
                    <a:cubicBezTo>
                      <a:pt x="202" y="190"/>
                      <a:pt x="174" y="209"/>
                      <a:pt x="142" y="216"/>
                    </a:cubicBezTo>
                    <a:cubicBezTo>
                      <a:pt x="132" y="218"/>
                      <a:pt x="122" y="219"/>
                      <a:pt x="111" y="219"/>
                    </a:cubicBezTo>
                    <a:cubicBezTo>
                      <a:pt x="99" y="219"/>
                      <a:pt x="85" y="218"/>
                      <a:pt x="74" y="213"/>
                    </a:cubicBezTo>
                    <a:cubicBezTo>
                      <a:pt x="75" y="210"/>
                      <a:pt x="76" y="208"/>
                      <a:pt x="77" y="206"/>
                    </a:cubicBezTo>
                    <a:cubicBezTo>
                      <a:pt x="95" y="212"/>
                      <a:pt x="114" y="213"/>
                      <a:pt x="133" y="210"/>
                    </a:cubicBezTo>
                    <a:cubicBezTo>
                      <a:pt x="180" y="201"/>
                      <a:pt x="217" y="160"/>
                      <a:pt x="217" y="112"/>
                    </a:cubicBezTo>
                    <a:cubicBezTo>
                      <a:pt x="217" y="72"/>
                      <a:pt x="192" y="38"/>
                      <a:pt x="157" y="22"/>
                    </a:cubicBezTo>
                    <a:cubicBezTo>
                      <a:pt x="158" y="20"/>
                      <a:pt x="161" y="16"/>
                      <a:pt x="162" y="13"/>
                    </a:cubicBezTo>
                    <a:cubicBezTo>
                      <a:pt x="174" y="20"/>
                      <a:pt x="186" y="27"/>
                      <a:pt x="196" y="37"/>
                    </a:cubicBezTo>
                    <a:cubicBezTo>
                      <a:pt x="206" y="47"/>
                      <a:pt x="213" y="61"/>
                      <a:pt x="218" y="74"/>
                    </a:cubicBezTo>
                    <a:cubicBezTo>
                      <a:pt x="230" y="102"/>
                      <a:pt x="228" y="132"/>
                      <a:pt x="216" y="1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4" name="Freeform 7"/>
              <p:cNvSpPr>
                <a:spLocks noEditPoints="1"/>
              </p:cNvSpPr>
              <p:nvPr/>
            </p:nvSpPr>
            <p:spPr bwMode="auto">
              <a:xfrm>
                <a:off x="572151" y="2263576"/>
                <a:ext cx="278652" cy="312254"/>
              </a:xfrm>
              <a:custGeom>
                <a:avLst/>
                <a:gdLst>
                  <a:gd name="T0" fmla="*/ 10 w 144"/>
                  <a:gd name="T1" fmla="*/ 122 h 161"/>
                  <a:gd name="T2" fmla="*/ 53 w 144"/>
                  <a:gd name="T3" fmla="*/ 122 h 161"/>
                  <a:gd name="T4" fmla="*/ 63 w 144"/>
                  <a:gd name="T5" fmla="*/ 152 h 161"/>
                  <a:gd name="T6" fmla="*/ 88 w 144"/>
                  <a:gd name="T7" fmla="*/ 149 h 161"/>
                  <a:gd name="T8" fmla="*/ 102 w 144"/>
                  <a:gd name="T9" fmla="*/ 123 h 161"/>
                  <a:gd name="T10" fmla="*/ 142 w 144"/>
                  <a:gd name="T11" fmla="*/ 118 h 161"/>
                  <a:gd name="T12" fmla="*/ 120 w 144"/>
                  <a:gd name="T13" fmla="*/ 84 h 161"/>
                  <a:gd name="T14" fmla="*/ 141 w 144"/>
                  <a:gd name="T15" fmla="*/ 49 h 161"/>
                  <a:gd name="T16" fmla="*/ 97 w 144"/>
                  <a:gd name="T17" fmla="*/ 48 h 161"/>
                  <a:gd name="T18" fmla="*/ 85 w 144"/>
                  <a:gd name="T19" fmla="*/ 15 h 161"/>
                  <a:gd name="T20" fmla="*/ 62 w 144"/>
                  <a:gd name="T21" fmla="*/ 21 h 161"/>
                  <a:gd name="T22" fmla="*/ 40 w 144"/>
                  <a:gd name="T23" fmla="*/ 45 h 161"/>
                  <a:gd name="T24" fmla="*/ 14 w 144"/>
                  <a:gd name="T25" fmla="*/ 68 h 161"/>
                  <a:gd name="T26" fmla="*/ 24 w 144"/>
                  <a:gd name="T27" fmla="*/ 90 h 161"/>
                  <a:gd name="T28" fmla="*/ 92 w 144"/>
                  <a:gd name="T29" fmla="*/ 131 h 161"/>
                  <a:gd name="T30" fmla="*/ 65 w 144"/>
                  <a:gd name="T31" fmla="*/ 149 h 161"/>
                  <a:gd name="T32" fmla="*/ 56 w 144"/>
                  <a:gd name="T33" fmla="*/ 121 h 161"/>
                  <a:gd name="T34" fmla="*/ 94 w 144"/>
                  <a:gd name="T35" fmla="*/ 120 h 161"/>
                  <a:gd name="T36" fmla="*/ 50 w 144"/>
                  <a:gd name="T37" fmla="*/ 85 h 161"/>
                  <a:gd name="T38" fmla="*/ 35 w 144"/>
                  <a:gd name="T39" fmla="*/ 85 h 161"/>
                  <a:gd name="T40" fmla="*/ 50 w 144"/>
                  <a:gd name="T41" fmla="*/ 74 h 161"/>
                  <a:gd name="T42" fmla="*/ 53 w 144"/>
                  <a:gd name="T43" fmla="*/ 85 h 161"/>
                  <a:gd name="T44" fmla="*/ 75 w 144"/>
                  <a:gd name="T45" fmla="*/ 60 h 161"/>
                  <a:gd name="T46" fmla="*/ 97 w 144"/>
                  <a:gd name="T47" fmla="*/ 97 h 161"/>
                  <a:gd name="T48" fmla="*/ 75 w 144"/>
                  <a:gd name="T49" fmla="*/ 109 h 161"/>
                  <a:gd name="T50" fmla="*/ 53 w 144"/>
                  <a:gd name="T51" fmla="*/ 98 h 161"/>
                  <a:gd name="T52" fmla="*/ 54 w 144"/>
                  <a:gd name="T53" fmla="*/ 68 h 161"/>
                  <a:gd name="T54" fmla="*/ 72 w 144"/>
                  <a:gd name="T55" fmla="*/ 59 h 161"/>
                  <a:gd name="T56" fmla="*/ 54 w 144"/>
                  <a:gd name="T57" fmla="*/ 68 h 161"/>
                  <a:gd name="T58" fmla="*/ 94 w 144"/>
                  <a:gd name="T59" fmla="*/ 52 h 161"/>
                  <a:gd name="T60" fmla="*/ 78 w 144"/>
                  <a:gd name="T61" fmla="*/ 59 h 161"/>
                  <a:gd name="T62" fmla="*/ 99 w 144"/>
                  <a:gd name="T63" fmla="*/ 73 h 161"/>
                  <a:gd name="T64" fmla="*/ 99 w 144"/>
                  <a:gd name="T65" fmla="*/ 96 h 161"/>
                  <a:gd name="T66" fmla="*/ 87 w 144"/>
                  <a:gd name="T67" fmla="*/ 107 h 161"/>
                  <a:gd name="T68" fmla="*/ 94 w 144"/>
                  <a:gd name="T69" fmla="*/ 117 h 161"/>
                  <a:gd name="T70" fmla="*/ 87 w 144"/>
                  <a:gd name="T71" fmla="*/ 107 h 161"/>
                  <a:gd name="T72" fmla="*/ 71 w 144"/>
                  <a:gd name="T73" fmla="*/ 111 h 161"/>
                  <a:gd name="T74" fmla="*/ 54 w 144"/>
                  <a:gd name="T75" fmla="*/ 101 h 161"/>
                  <a:gd name="T76" fmla="*/ 139 w 144"/>
                  <a:gd name="T77" fmla="*/ 114 h 161"/>
                  <a:gd name="T78" fmla="*/ 98 w 144"/>
                  <a:gd name="T79" fmla="*/ 119 h 161"/>
                  <a:gd name="T80" fmla="*/ 99 w 144"/>
                  <a:gd name="T81" fmla="*/ 99 h 161"/>
                  <a:gd name="T82" fmla="*/ 125 w 144"/>
                  <a:gd name="T83" fmla="*/ 93 h 161"/>
                  <a:gd name="T84" fmla="*/ 112 w 144"/>
                  <a:gd name="T85" fmla="*/ 47 h 161"/>
                  <a:gd name="T86" fmla="*/ 133 w 144"/>
                  <a:gd name="T87" fmla="*/ 67 h 161"/>
                  <a:gd name="T88" fmla="*/ 99 w 144"/>
                  <a:gd name="T89" fmla="*/ 70 h 161"/>
                  <a:gd name="T90" fmla="*/ 112 w 144"/>
                  <a:gd name="T91" fmla="*/ 47 h 161"/>
                  <a:gd name="T92" fmla="*/ 68 w 144"/>
                  <a:gd name="T93" fmla="*/ 16 h 161"/>
                  <a:gd name="T94" fmla="*/ 94 w 144"/>
                  <a:gd name="T95" fmla="*/ 49 h 161"/>
                  <a:gd name="T96" fmla="*/ 75 w 144"/>
                  <a:gd name="T97" fmla="*/ 57 h 161"/>
                  <a:gd name="T98" fmla="*/ 57 w 144"/>
                  <a:gd name="T99" fmla="*/ 43 h 161"/>
                  <a:gd name="T100" fmla="*/ 11 w 144"/>
                  <a:gd name="T101" fmla="*/ 59 h 161"/>
                  <a:gd name="T102" fmla="*/ 52 w 144"/>
                  <a:gd name="T103" fmla="*/ 51 h 161"/>
                  <a:gd name="T104" fmla="*/ 33 w 144"/>
                  <a:gd name="T105" fmla="*/ 83 h 161"/>
                  <a:gd name="T106" fmla="*/ 51 w 144"/>
                  <a:gd name="T107" fmla="*/ 99 h 161"/>
                  <a:gd name="T108" fmla="*/ 44 w 144"/>
                  <a:gd name="T109" fmla="*/ 121 h 161"/>
                  <a:gd name="T110" fmla="*/ 32 w 144"/>
                  <a:gd name="T111" fmla="*/ 87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44" h="161">
                    <a:moveTo>
                      <a:pt x="9" y="110"/>
                    </a:moveTo>
                    <a:cubicBezTo>
                      <a:pt x="7" y="114"/>
                      <a:pt x="7" y="119"/>
                      <a:pt x="10" y="122"/>
                    </a:cubicBezTo>
                    <a:cubicBezTo>
                      <a:pt x="13" y="126"/>
                      <a:pt x="20" y="127"/>
                      <a:pt x="25" y="127"/>
                    </a:cubicBezTo>
                    <a:cubicBezTo>
                      <a:pt x="34" y="127"/>
                      <a:pt x="44" y="125"/>
                      <a:pt x="53" y="122"/>
                    </a:cubicBezTo>
                    <a:cubicBezTo>
                      <a:pt x="53" y="123"/>
                      <a:pt x="54" y="124"/>
                      <a:pt x="54" y="125"/>
                    </a:cubicBezTo>
                    <a:cubicBezTo>
                      <a:pt x="56" y="134"/>
                      <a:pt x="58" y="144"/>
                      <a:pt x="63" y="152"/>
                    </a:cubicBezTo>
                    <a:cubicBezTo>
                      <a:pt x="66" y="156"/>
                      <a:pt x="71" y="161"/>
                      <a:pt x="76" y="160"/>
                    </a:cubicBezTo>
                    <a:cubicBezTo>
                      <a:pt x="82" y="159"/>
                      <a:pt x="86" y="153"/>
                      <a:pt x="88" y="149"/>
                    </a:cubicBezTo>
                    <a:cubicBezTo>
                      <a:pt x="93" y="140"/>
                      <a:pt x="95" y="131"/>
                      <a:pt x="97" y="121"/>
                    </a:cubicBezTo>
                    <a:cubicBezTo>
                      <a:pt x="98" y="122"/>
                      <a:pt x="100" y="122"/>
                      <a:pt x="102" y="123"/>
                    </a:cubicBezTo>
                    <a:cubicBezTo>
                      <a:pt x="111" y="125"/>
                      <a:pt x="121" y="128"/>
                      <a:pt x="131" y="126"/>
                    </a:cubicBezTo>
                    <a:cubicBezTo>
                      <a:pt x="136" y="126"/>
                      <a:pt x="141" y="123"/>
                      <a:pt x="142" y="118"/>
                    </a:cubicBezTo>
                    <a:cubicBezTo>
                      <a:pt x="144" y="112"/>
                      <a:pt x="139" y="106"/>
                      <a:pt x="136" y="101"/>
                    </a:cubicBezTo>
                    <a:cubicBezTo>
                      <a:pt x="131" y="95"/>
                      <a:pt x="126" y="90"/>
                      <a:pt x="120" y="84"/>
                    </a:cubicBezTo>
                    <a:cubicBezTo>
                      <a:pt x="127" y="79"/>
                      <a:pt x="134" y="72"/>
                      <a:pt x="139" y="64"/>
                    </a:cubicBezTo>
                    <a:cubicBezTo>
                      <a:pt x="142" y="59"/>
                      <a:pt x="144" y="53"/>
                      <a:pt x="141" y="49"/>
                    </a:cubicBezTo>
                    <a:cubicBezTo>
                      <a:pt x="138" y="43"/>
                      <a:pt x="130" y="43"/>
                      <a:pt x="125" y="43"/>
                    </a:cubicBezTo>
                    <a:cubicBezTo>
                      <a:pt x="115" y="43"/>
                      <a:pt x="106" y="45"/>
                      <a:pt x="97" y="48"/>
                    </a:cubicBezTo>
                    <a:cubicBezTo>
                      <a:pt x="96" y="45"/>
                      <a:pt x="95" y="42"/>
                      <a:pt x="95" y="39"/>
                    </a:cubicBezTo>
                    <a:cubicBezTo>
                      <a:pt x="93" y="31"/>
                      <a:pt x="90" y="22"/>
                      <a:pt x="85" y="15"/>
                    </a:cubicBezTo>
                    <a:cubicBezTo>
                      <a:pt x="82" y="12"/>
                      <a:pt x="78" y="9"/>
                      <a:pt x="73" y="10"/>
                    </a:cubicBezTo>
                    <a:cubicBezTo>
                      <a:pt x="67" y="11"/>
                      <a:pt x="64" y="17"/>
                      <a:pt x="62" y="21"/>
                    </a:cubicBezTo>
                    <a:cubicBezTo>
                      <a:pt x="57" y="29"/>
                      <a:pt x="54" y="39"/>
                      <a:pt x="53" y="48"/>
                    </a:cubicBezTo>
                    <a:cubicBezTo>
                      <a:pt x="48" y="47"/>
                      <a:pt x="44" y="46"/>
                      <a:pt x="40" y="45"/>
                    </a:cubicBezTo>
                    <a:cubicBezTo>
                      <a:pt x="32" y="43"/>
                      <a:pt x="23" y="41"/>
                      <a:pt x="15" y="44"/>
                    </a:cubicBezTo>
                    <a:cubicBezTo>
                      <a:pt x="3" y="48"/>
                      <a:pt x="8" y="61"/>
                      <a:pt x="14" y="68"/>
                    </a:cubicBezTo>
                    <a:cubicBezTo>
                      <a:pt x="18" y="74"/>
                      <a:pt x="24" y="80"/>
                      <a:pt x="30" y="85"/>
                    </a:cubicBezTo>
                    <a:cubicBezTo>
                      <a:pt x="28" y="87"/>
                      <a:pt x="26" y="89"/>
                      <a:pt x="24" y="90"/>
                    </a:cubicBezTo>
                    <a:cubicBezTo>
                      <a:pt x="18" y="96"/>
                      <a:pt x="12" y="102"/>
                      <a:pt x="9" y="110"/>
                    </a:cubicBezTo>
                    <a:close/>
                    <a:moveTo>
                      <a:pt x="92" y="131"/>
                    </a:moveTo>
                    <a:cubicBezTo>
                      <a:pt x="89" y="139"/>
                      <a:pt x="87" y="149"/>
                      <a:pt x="80" y="155"/>
                    </a:cubicBezTo>
                    <a:cubicBezTo>
                      <a:pt x="74" y="160"/>
                      <a:pt x="68" y="154"/>
                      <a:pt x="65" y="149"/>
                    </a:cubicBezTo>
                    <a:cubicBezTo>
                      <a:pt x="60" y="141"/>
                      <a:pt x="58" y="132"/>
                      <a:pt x="56" y="123"/>
                    </a:cubicBezTo>
                    <a:cubicBezTo>
                      <a:pt x="56" y="122"/>
                      <a:pt x="56" y="121"/>
                      <a:pt x="56" y="121"/>
                    </a:cubicBezTo>
                    <a:cubicBezTo>
                      <a:pt x="63" y="118"/>
                      <a:pt x="69" y="115"/>
                      <a:pt x="75" y="112"/>
                    </a:cubicBezTo>
                    <a:cubicBezTo>
                      <a:pt x="81" y="115"/>
                      <a:pt x="87" y="118"/>
                      <a:pt x="94" y="120"/>
                    </a:cubicBezTo>
                    <a:cubicBezTo>
                      <a:pt x="93" y="124"/>
                      <a:pt x="92" y="127"/>
                      <a:pt x="92" y="131"/>
                    </a:cubicBezTo>
                    <a:close/>
                    <a:moveTo>
                      <a:pt x="50" y="85"/>
                    </a:moveTo>
                    <a:cubicBezTo>
                      <a:pt x="50" y="88"/>
                      <a:pt x="50" y="92"/>
                      <a:pt x="50" y="96"/>
                    </a:cubicBezTo>
                    <a:cubicBezTo>
                      <a:pt x="45" y="92"/>
                      <a:pt x="40" y="89"/>
                      <a:pt x="35" y="85"/>
                    </a:cubicBezTo>
                    <a:cubicBezTo>
                      <a:pt x="36" y="84"/>
                      <a:pt x="36" y="84"/>
                      <a:pt x="36" y="84"/>
                    </a:cubicBezTo>
                    <a:cubicBezTo>
                      <a:pt x="41" y="80"/>
                      <a:pt x="46" y="77"/>
                      <a:pt x="50" y="74"/>
                    </a:cubicBezTo>
                    <a:cubicBezTo>
                      <a:pt x="50" y="77"/>
                      <a:pt x="50" y="81"/>
                      <a:pt x="50" y="85"/>
                    </a:cubicBezTo>
                    <a:close/>
                    <a:moveTo>
                      <a:pt x="53" y="85"/>
                    </a:moveTo>
                    <a:cubicBezTo>
                      <a:pt x="53" y="80"/>
                      <a:pt x="53" y="76"/>
                      <a:pt x="53" y="72"/>
                    </a:cubicBezTo>
                    <a:cubicBezTo>
                      <a:pt x="60" y="67"/>
                      <a:pt x="67" y="63"/>
                      <a:pt x="75" y="60"/>
                    </a:cubicBezTo>
                    <a:cubicBezTo>
                      <a:pt x="82" y="63"/>
                      <a:pt x="90" y="67"/>
                      <a:pt x="97" y="72"/>
                    </a:cubicBezTo>
                    <a:cubicBezTo>
                      <a:pt x="97" y="80"/>
                      <a:pt x="97" y="89"/>
                      <a:pt x="97" y="97"/>
                    </a:cubicBezTo>
                    <a:cubicBezTo>
                      <a:pt x="93" y="100"/>
                      <a:pt x="89" y="102"/>
                      <a:pt x="85" y="104"/>
                    </a:cubicBezTo>
                    <a:cubicBezTo>
                      <a:pt x="82" y="106"/>
                      <a:pt x="78" y="108"/>
                      <a:pt x="75" y="109"/>
                    </a:cubicBezTo>
                    <a:cubicBezTo>
                      <a:pt x="71" y="108"/>
                      <a:pt x="68" y="106"/>
                      <a:pt x="65" y="104"/>
                    </a:cubicBezTo>
                    <a:cubicBezTo>
                      <a:pt x="61" y="102"/>
                      <a:pt x="57" y="100"/>
                      <a:pt x="53" y="98"/>
                    </a:cubicBezTo>
                    <a:cubicBezTo>
                      <a:pt x="53" y="93"/>
                      <a:pt x="53" y="89"/>
                      <a:pt x="53" y="85"/>
                    </a:cubicBezTo>
                    <a:close/>
                    <a:moveTo>
                      <a:pt x="54" y="68"/>
                    </a:moveTo>
                    <a:cubicBezTo>
                      <a:pt x="54" y="63"/>
                      <a:pt x="55" y="58"/>
                      <a:pt x="55" y="52"/>
                    </a:cubicBezTo>
                    <a:cubicBezTo>
                      <a:pt x="61" y="54"/>
                      <a:pt x="66" y="56"/>
                      <a:pt x="72" y="59"/>
                    </a:cubicBezTo>
                    <a:cubicBezTo>
                      <a:pt x="66" y="62"/>
                      <a:pt x="60" y="65"/>
                      <a:pt x="54" y="68"/>
                    </a:cubicBezTo>
                    <a:cubicBezTo>
                      <a:pt x="54" y="68"/>
                      <a:pt x="54" y="68"/>
                      <a:pt x="54" y="68"/>
                    </a:cubicBezTo>
                    <a:close/>
                    <a:moveTo>
                      <a:pt x="78" y="59"/>
                    </a:moveTo>
                    <a:cubicBezTo>
                      <a:pt x="83" y="56"/>
                      <a:pt x="89" y="54"/>
                      <a:pt x="94" y="52"/>
                    </a:cubicBezTo>
                    <a:cubicBezTo>
                      <a:pt x="95" y="57"/>
                      <a:pt x="96" y="63"/>
                      <a:pt x="96" y="68"/>
                    </a:cubicBezTo>
                    <a:cubicBezTo>
                      <a:pt x="90" y="65"/>
                      <a:pt x="84" y="62"/>
                      <a:pt x="78" y="59"/>
                    </a:cubicBezTo>
                    <a:close/>
                    <a:moveTo>
                      <a:pt x="100" y="78"/>
                    </a:moveTo>
                    <a:cubicBezTo>
                      <a:pt x="99" y="76"/>
                      <a:pt x="99" y="75"/>
                      <a:pt x="99" y="73"/>
                    </a:cubicBezTo>
                    <a:cubicBezTo>
                      <a:pt x="105" y="77"/>
                      <a:pt x="110" y="81"/>
                      <a:pt x="115" y="85"/>
                    </a:cubicBezTo>
                    <a:cubicBezTo>
                      <a:pt x="110" y="89"/>
                      <a:pt x="105" y="92"/>
                      <a:pt x="99" y="96"/>
                    </a:cubicBezTo>
                    <a:cubicBezTo>
                      <a:pt x="100" y="90"/>
                      <a:pt x="100" y="84"/>
                      <a:pt x="100" y="78"/>
                    </a:cubicBezTo>
                    <a:close/>
                    <a:moveTo>
                      <a:pt x="87" y="107"/>
                    </a:moveTo>
                    <a:cubicBezTo>
                      <a:pt x="90" y="105"/>
                      <a:pt x="93" y="103"/>
                      <a:pt x="96" y="101"/>
                    </a:cubicBezTo>
                    <a:cubicBezTo>
                      <a:pt x="96" y="106"/>
                      <a:pt x="95" y="112"/>
                      <a:pt x="94" y="117"/>
                    </a:cubicBezTo>
                    <a:cubicBezTo>
                      <a:pt x="89" y="115"/>
                      <a:pt x="84" y="113"/>
                      <a:pt x="78" y="111"/>
                    </a:cubicBezTo>
                    <a:cubicBezTo>
                      <a:pt x="81" y="109"/>
                      <a:pt x="84" y="108"/>
                      <a:pt x="87" y="107"/>
                    </a:cubicBezTo>
                    <a:close/>
                    <a:moveTo>
                      <a:pt x="63" y="107"/>
                    </a:moveTo>
                    <a:cubicBezTo>
                      <a:pt x="66" y="108"/>
                      <a:pt x="69" y="109"/>
                      <a:pt x="71" y="111"/>
                    </a:cubicBezTo>
                    <a:cubicBezTo>
                      <a:pt x="66" y="113"/>
                      <a:pt x="61" y="115"/>
                      <a:pt x="55" y="117"/>
                    </a:cubicBezTo>
                    <a:cubicBezTo>
                      <a:pt x="55" y="112"/>
                      <a:pt x="54" y="107"/>
                      <a:pt x="54" y="101"/>
                    </a:cubicBezTo>
                    <a:cubicBezTo>
                      <a:pt x="57" y="103"/>
                      <a:pt x="60" y="105"/>
                      <a:pt x="63" y="107"/>
                    </a:cubicBezTo>
                    <a:close/>
                    <a:moveTo>
                      <a:pt x="139" y="114"/>
                    </a:moveTo>
                    <a:cubicBezTo>
                      <a:pt x="141" y="123"/>
                      <a:pt x="131" y="124"/>
                      <a:pt x="125" y="124"/>
                    </a:cubicBezTo>
                    <a:cubicBezTo>
                      <a:pt x="116" y="124"/>
                      <a:pt x="107" y="121"/>
                      <a:pt x="98" y="119"/>
                    </a:cubicBezTo>
                    <a:cubicBezTo>
                      <a:pt x="98" y="118"/>
                      <a:pt x="97" y="118"/>
                      <a:pt x="97" y="118"/>
                    </a:cubicBezTo>
                    <a:cubicBezTo>
                      <a:pt x="98" y="112"/>
                      <a:pt x="99" y="106"/>
                      <a:pt x="99" y="99"/>
                    </a:cubicBezTo>
                    <a:cubicBezTo>
                      <a:pt x="105" y="95"/>
                      <a:pt x="111" y="91"/>
                      <a:pt x="117" y="87"/>
                    </a:cubicBezTo>
                    <a:cubicBezTo>
                      <a:pt x="120" y="89"/>
                      <a:pt x="122" y="91"/>
                      <a:pt x="125" y="93"/>
                    </a:cubicBezTo>
                    <a:cubicBezTo>
                      <a:pt x="131" y="99"/>
                      <a:pt x="138" y="106"/>
                      <a:pt x="139" y="114"/>
                    </a:cubicBezTo>
                    <a:close/>
                    <a:moveTo>
                      <a:pt x="112" y="47"/>
                    </a:moveTo>
                    <a:cubicBezTo>
                      <a:pt x="119" y="46"/>
                      <a:pt x="131" y="43"/>
                      <a:pt x="137" y="49"/>
                    </a:cubicBezTo>
                    <a:cubicBezTo>
                      <a:pt x="143" y="54"/>
                      <a:pt x="136" y="63"/>
                      <a:pt x="133" y="67"/>
                    </a:cubicBezTo>
                    <a:cubicBezTo>
                      <a:pt x="129" y="73"/>
                      <a:pt x="123" y="78"/>
                      <a:pt x="118" y="83"/>
                    </a:cubicBezTo>
                    <a:cubicBezTo>
                      <a:pt x="112" y="78"/>
                      <a:pt x="106" y="74"/>
                      <a:pt x="99" y="70"/>
                    </a:cubicBezTo>
                    <a:cubicBezTo>
                      <a:pt x="99" y="64"/>
                      <a:pt x="98" y="57"/>
                      <a:pt x="97" y="51"/>
                    </a:cubicBezTo>
                    <a:cubicBezTo>
                      <a:pt x="102" y="50"/>
                      <a:pt x="107" y="48"/>
                      <a:pt x="112" y="47"/>
                    </a:cubicBezTo>
                    <a:close/>
                    <a:moveTo>
                      <a:pt x="57" y="43"/>
                    </a:moveTo>
                    <a:cubicBezTo>
                      <a:pt x="59" y="34"/>
                      <a:pt x="62" y="23"/>
                      <a:pt x="68" y="16"/>
                    </a:cubicBezTo>
                    <a:cubicBezTo>
                      <a:pt x="82" y="0"/>
                      <a:pt x="92" y="39"/>
                      <a:pt x="93" y="47"/>
                    </a:cubicBezTo>
                    <a:cubicBezTo>
                      <a:pt x="94" y="48"/>
                      <a:pt x="94" y="49"/>
                      <a:pt x="94" y="49"/>
                    </a:cubicBezTo>
                    <a:cubicBezTo>
                      <a:pt x="93" y="49"/>
                      <a:pt x="93" y="50"/>
                      <a:pt x="93" y="50"/>
                    </a:cubicBezTo>
                    <a:cubicBezTo>
                      <a:pt x="87" y="52"/>
                      <a:pt x="81" y="54"/>
                      <a:pt x="75" y="57"/>
                    </a:cubicBezTo>
                    <a:cubicBezTo>
                      <a:pt x="69" y="54"/>
                      <a:pt x="62" y="52"/>
                      <a:pt x="56" y="49"/>
                    </a:cubicBezTo>
                    <a:cubicBezTo>
                      <a:pt x="56" y="47"/>
                      <a:pt x="57" y="45"/>
                      <a:pt x="57" y="43"/>
                    </a:cubicBezTo>
                    <a:close/>
                    <a:moveTo>
                      <a:pt x="30" y="81"/>
                    </a:moveTo>
                    <a:cubicBezTo>
                      <a:pt x="23" y="75"/>
                      <a:pt x="15" y="67"/>
                      <a:pt x="11" y="59"/>
                    </a:cubicBezTo>
                    <a:cubicBezTo>
                      <a:pt x="3" y="38"/>
                      <a:pt x="44" y="49"/>
                      <a:pt x="52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51" y="58"/>
                      <a:pt x="51" y="64"/>
                      <a:pt x="51" y="70"/>
                    </a:cubicBezTo>
                    <a:cubicBezTo>
                      <a:pt x="44" y="74"/>
                      <a:pt x="38" y="78"/>
                      <a:pt x="33" y="83"/>
                    </a:cubicBezTo>
                    <a:cubicBezTo>
                      <a:pt x="32" y="82"/>
                      <a:pt x="31" y="81"/>
                      <a:pt x="30" y="81"/>
                    </a:cubicBezTo>
                    <a:close/>
                    <a:moveTo>
                      <a:pt x="51" y="99"/>
                    </a:moveTo>
                    <a:cubicBezTo>
                      <a:pt x="51" y="106"/>
                      <a:pt x="52" y="112"/>
                      <a:pt x="53" y="118"/>
                    </a:cubicBezTo>
                    <a:cubicBezTo>
                      <a:pt x="50" y="119"/>
                      <a:pt x="47" y="120"/>
                      <a:pt x="44" y="121"/>
                    </a:cubicBezTo>
                    <a:cubicBezTo>
                      <a:pt x="36" y="123"/>
                      <a:pt x="25" y="126"/>
                      <a:pt x="16" y="123"/>
                    </a:cubicBezTo>
                    <a:cubicBezTo>
                      <a:pt x="0" y="117"/>
                      <a:pt x="22" y="96"/>
                      <a:pt x="32" y="87"/>
                    </a:cubicBezTo>
                    <a:cubicBezTo>
                      <a:pt x="38" y="91"/>
                      <a:pt x="44" y="96"/>
                      <a:pt x="51" y="9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5" name="Freeform 12"/>
              <p:cNvSpPr/>
              <p:nvPr/>
            </p:nvSpPr>
            <p:spPr bwMode="auto">
              <a:xfrm>
                <a:off x="1628332" y="1222490"/>
                <a:ext cx="67204" cy="186041"/>
              </a:xfrm>
              <a:custGeom>
                <a:avLst/>
                <a:gdLst>
                  <a:gd name="T0" fmla="*/ 3 w 35"/>
                  <a:gd name="T1" fmla="*/ 54 h 96"/>
                  <a:gd name="T2" fmla="*/ 9 w 35"/>
                  <a:gd name="T3" fmla="*/ 15 h 96"/>
                  <a:gd name="T4" fmla="*/ 21 w 35"/>
                  <a:gd name="T5" fmla="*/ 6 h 96"/>
                  <a:gd name="T6" fmla="*/ 31 w 35"/>
                  <a:gd name="T7" fmla="*/ 20 h 96"/>
                  <a:gd name="T8" fmla="*/ 32 w 35"/>
                  <a:gd name="T9" fmla="*/ 55 h 96"/>
                  <a:gd name="T10" fmla="*/ 30 w 35"/>
                  <a:gd name="T11" fmla="*/ 73 h 96"/>
                  <a:gd name="T12" fmla="*/ 23 w 35"/>
                  <a:gd name="T13" fmla="*/ 91 h 96"/>
                  <a:gd name="T14" fmla="*/ 13 w 35"/>
                  <a:gd name="T15" fmla="*/ 80 h 96"/>
                  <a:gd name="T16" fmla="*/ 12 w 35"/>
                  <a:gd name="T17" fmla="*/ 62 h 96"/>
                  <a:gd name="T18" fmla="*/ 13 w 35"/>
                  <a:gd name="T19" fmla="*/ 38 h 96"/>
                  <a:gd name="T20" fmla="*/ 15 w 35"/>
                  <a:gd name="T21" fmla="*/ 34 h 96"/>
                  <a:gd name="T22" fmla="*/ 24 w 35"/>
                  <a:gd name="T23" fmla="*/ 39 h 96"/>
                  <a:gd name="T24" fmla="*/ 24 w 35"/>
                  <a:gd name="T25" fmla="*/ 47 h 96"/>
                  <a:gd name="T26" fmla="*/ 22 w 35"/>
                  <a:gd name="T27" fmla="*/ 71 h 96"/>
                  <a:gd name="T28" fmla="*/ 25 w 35"/>
                  <a:gd name="T29" fmla="*/ 71 h 96"/>
                  <a:gd name="T30" fmla="*/ 27 w 35"/>
                  <a:gd name="T31" fmla="*/ 47 h 96"/>
                  <a:gd name="T32" fmla="*/ 21 w 35"/>
                  <a:gd name="T33" fmla="*/ 30 h 96"/>
                  <a:gd name="T34" fmla="*/ 9 w 35"/>
                  <a:gd name="T35" fmla="*/ 44 h 96"/>
                  <a:gd name="T36" fmla="*/ 10 w 35"/>
                  <a:gd name="T37" fmla="*/ 75 h 96"/>
                  <a:gd name="T38" fmla="*/ 19 w 35"/>
                  <a:gd name="T39" fmla="*/ 95 h 96"/>
                  <a:gd name="T40" fmla="*/ 33 w 35"/>
                  <a:gd name="T41" fmla="*/ 73 h 96"/>
                  <a:gd name="T42" fmla="*/ 35 w 35"/>
                  <a:gd name="T43" fmla="*/ 32 h 96"/>
                  <a:gd name="T44" fmla="*/ 26 w 35"/>
                  <a:gd name="T45" fmla="*/ 5 h 96"/>
                  <a:gd name="T46" fmla="*/ 7 w 35"/>
                  <a:gd name="T47" fmla="*/ 14 h 96"/>
                  <a:gd name="T48" fmla="*/ 2 w 35"/>
                  <a:gd name="T49" fmla="*/ 31 h 96"/>
                  <a:gd name="T50" fmla="*/ 0 w 35"/>
                  <a:gd name="T51" fmla="*/ 54 h 96"/>
                  <a:gd name="T52" fmla="*/ 3 w 35"/>
                  <a:gd name="T53" fmla="*/ 54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5" h="96">
                    <a:moveTo>
                      <a:pt x="3" y="54"/>
                    </a:moveTo>
                    <a:cubicBezTo>
                      <a:pt x="4" y="42"/>
                      <a:pt x="3" y="27"/>
                      <a:pt x="9" y="15"/>
                    </a:cubicBezTo>
                    <a:cubicBezTo>
                      <a:pt x="12" y="11"/>
                      <a:pt x="16" y="6"/>
                      <a:pt x="21" y="6"/>
                    </a:cubicBezTo>
                    <a:cubicBezTo>
                      <a:pt x="28" y="6"/>
                      <a:pt x="31" y="15"/>
                      <a:pt x="31" y="20"/>
                    </a:cubicBezTo>
                    <a:cubicBezTo>
                      <a:pt x="33" y="31"/>
                      <a:pt x="32" y="44"/>
                      <a:pt x="32" y="55"/>
                    </a:cubicBezTo>
                    <a:cubicBezTo>
                      <a:pt x="31" y="61"/>
                      <a:pt x="31" y="67"/>
                      <a:pt x="30" y="73"/>
                    </a:cubicBezTo>
                    <a:cubicBezTo>
                      <a:pt x="30" y="79"/>
                      <a:pt x="29" y="87"/>
                      <a:pt x="23" y="91"/>
                    </a:cubicBezTo>
                    <a:cubicBezTo>
                      <a:pt x="16" y="96"/>
                      <a:pt x="14" y="85"/>
                      <a:pt x="13" y="80"/>
                    </a:cubicBezTo>
                    <a:cubicBezTo>
                      <a:pt x="13" y="74"/>
                      <a:pt x="12" y="68"/>
                      <a:pt x="12" y="62"/>
                    </a:cubicBezTo>
                    <a:cubicBezTo>
                      <a:pt x="11" y="54"/>
                      <a:pt x="12" y="46"/>
                      <a:pt x="13" y="38"/>
                    </a:cubicBezTo>
                    <a:cubicBezTo>
                      <a:pt x="14" y="37"/>
                      <a:pt x="14" y="35"/>
                      <a:pt x="15" y="34"/>
                    </a:cubicBezTo>
                    <a:cubicBezTo>
                      <a:pt x="18" y="29"/>
                      <a:pt x="24" y="36"/>
                      <a:pt x="24" y="39"/>
                    </a:cubicBezTo>
                    <a:cubicBezTo>
                      <a:pt x="24" y="42"/>
                      <a:pt x="24" y="44"/>
                      <a:pt x="24" y="47"/>
                    </a:cubicBezTo>
                    <a:cubicBezTo>
                      <a:pt x="24" y="55"/>
                      <a:pt x="24" y="63"/>
                      <a:pt x="22" y="71"/>
                    </a:cubicBezTo>
                    <a:cubicBezTo>
                      <a:pt x="21" y="72"/>
                      <a:pt x="24" y="73"/>
                      <a:pt x="25" y="71"/>
                    </a:cubicBezTo>
                    <a:cubicBezTo>
                      <a:pt x="27" y="64"/>
                      <a:pt x="27" y="55"/>
                      <a:pt x="27" y="47"/>
                    </a:cubicBezTo>
                    <a:cubicBezTo>
                      <a:pt x="27" y="41"/>
                      <a:pt x="28" y="32"/>
                      <a:pt x="21" y="30"/>
                    </a:cubicBezTo>
                    <a:cubicBezTo>
                      <a:pt x="12" y="27"/>
                      <a:pt x="10" y="37"/>
                      <a:pt x="9" y="44"/>
                    </a:cubicBezTo>
                    <a:cubicBezTo>
                      <a:pt x="8" y="54"/>
                      <a:pt x="9" y="65"/>
                      <a:pt x="10" y="75"/>
                    </a:cubicBezTo>
                    <a:cubicBezTo>
                      <a:pt x="11" y="81"/>
                      <a:pt x="10" y="95"/>
                      <a:pt x="19" y="95"/>
                    </a:cubicBezTo>
                    <a:cubicBezTo>
                      <a:pt x="31" y="95"/>
                      <a:pt x="32" y="82"/>
                      <a:pt x="33" y="73"/>
                    </a:cubicBezTo>
                    <a:cubicBezTo>
                      <a:pt x="35" y="59"/>
                      <a:pt x="35" y="46"/>
                      <a:pt x="35" y="32"/>
                    </a:cubicBezTo>
                    <a:cubicBezTo>
                      <a:pt x="35" y="23"/>
                      <a:pt x="35" y="11"/>
                      <a:pt x="26" y="5"/>
                    </a:cubicBezTo>
                    <a:cubicBezTo>
                      <a:pt x="19" y="0"/>
                      <a:pt x="10" y="8"/>
                      <a:pt x="7" y="14"/>
                    </a:cubicBezTo>
                    <a:cubicBezTo>
                      <a:pt x="4" y="19"/>
                      <a:pt x="3" y="25"/>
                      <a:pt x="2" y="31"/>
                    </a:cubicBezTo>
                    <a:cubicBezTo>
                      <a:pt x="1" y="38"/>
                      <a:pt x="1" y="46"/>
                      <a:pt x="0" y="54"/>
                    </a:cubicBezTo>
                    <a:cubicBezTo>
                      <a:pt x="0" y="56"/>
                      <a:pt x="3" y="56"/>
                      <a:pt x="3" y="5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6" name="Freeform 16"/>
              <p:cNvSpPr>
                <a:spLocks noEditPoints="1"/>
              </p:cNvSpPr>
              <p:nvPr/>
            </p:nvSpPr>
            <p:spPr bwMode="auto">
              <a:xfrm>
                <a:off x="737652" y="2880893"/>
                <a:ext cx="259802" cy="177026"/>
              </a:xfrm>
              <a:custGeom>
                <a:avLst/>
                <a:gdLst>
                  <a:gd name="T0" fmla="*/ 68 w 134"/>
                  <a:gd name="T1" fmla="*/ 90 h 91"/>
                  <a:gd name="T2" fmla="*/ 132 w 134"/>
                  <a:gd name="T3" fmla="*/ 91 h 91"/>
                  <a:gd name="T4" fmla="*/ 132 w 134"/>
                  <a:gd name="T5" fmla="*/ 91 h 91"/>
                  <a:gd name="T6" fmla="*/ 132 w 134"/>
                  <a:gd name="T7" fmla="*/ 50 h 91"/>
                  <a:gd name="T8" fmla="*/ 133 w 134"/>
                  <a:gd name="T9" fmla="*/ 3 h 91"/>
                  <a:gd name="T10" fmla="*/ 100 w 134"/>
                  <a:gd name="T11" fmla="*/ 2 h 91"/>
                  <a:gd name="T12" fmla="*/ 33 w 134"/>
                  <a:gd name="T13" fmla="*/ 0 h 91"/>
                  <a:gd name="T14" fmla="*/ 1 w 134"/>
                  <a:gd name="T15" fmla="*/ 1 h 91"/>
                  <a:gd name="T16" fmla="*/ 1 w 134"/>
                  <a:gd name="T17" fmla="*/ 14 h 91"/>
                  <a:gd name="T18" fmla="*/ 5 w 134"/>
                  <a:gd name="T19" fmla="*/ 86 h 91"/>
                  <a:gd name="T20" fmla="*/ 8 w 134"/>
                  <a:gd name="T21" fmla="*/ 87 h 91"/>
                  <a:gd name="T22" fmla="*/ 38 w 134"/>
                  <a:gd name="T23" fmla="*/ 86 h 91"/>
                  <a:gd name="T24" fmla="*/ 29 w 134"/>
                  <a:gd name="T25" fmla="*/ 71 h 91"/>
                  <a:gd name="T26" fmla="*/ 55 w 134"/>
                  <a:gd name="T27" fmla="*/ 47 h 91"/>
                  <a:gd name="T28" fmla="*/ 70 w 134"/>
                  <a:gd name="T29" fmla="*/ 57 h 91"/>
                  <a:gd name="T30" fmla="*/ 81 w 134"/>
                  <a:gd name="T31" fmla="*/ 48 h 91"/>
                  <a:gd name="T32" fmla="*/ 129 w 134"/>
                  <a:gd name="T33" fmla="*/ 88 h 91"/>
                  <a:gd name="T34" fmla="*/ 38 w 134"/>
                  <a:gd name="T35" fmla="*/ 86 h 91"/>
                  <a:gd name="T36" fmla="*/ 129 w 134"/>
                  <a:gd name="T37" fmla="*/ 50 h 91"/>
                  <a:gd name="T38" fmla="*/ 88 w 134"/>
                  <a:gd name="T39" fmla="*/ 42 h 91"/>
                  <a:gd name="T40" fmla="*/ 130 w 134"/>
                  <a:gd name="T41" fmla="*/ 7 h 91"/>
                  <a:gd name="T42" fmla="*/ 32 w 134"/>
                  <a:gd name="T43" fmla="*/ 3 h 91"/>
                  <a:gd name="T44" fmla="*/ 101 w 134"/>
                  <a:gd name="T45" fmla="*/ 5 h 91"/>
                  <a:gd name="T46" fmla="*/ 97 w 134"/>
                  <a:gd name="T47" fmla="*/ 30 h 91"/>
                  <a:gd name="T48" fmla="*/ 69 w 134"/>
                  <a:gd name="T49" fmla="*/ 55 h 91"/>
                  <a:gd name="T50" fmla="*/ 33 w 134"/>
                  <a:gd name="T51" fmla="*/ 24 h 91"/>
                  <a:gd name="T52" fmla="*/ 32 w 134"/>
                  <a:gd name="T53" fmla="*/ 3 h 91"/>
                  <a:gd name="T54" fmla="*/ 4 w 134"/>
                  <a:gd name="T55" fmla="*/ 16 h 91"/>
                  <a:gd name="T56" fmla="*/ 31 w 134"/>
                  <a:gd name="T57" fmla="*/ 26 h 91"/>
                  <a:gd name="T58" fmla="*/ 53 w 134"/>
                  <a:gd name="T59" fmla="*/ 45 h 91"/>
                  <a:gd name="T60" fmla="*/ 9 w 134"/>
                  <a:gd name="T61" fmla="*/ 84 h 91"/>
                  <a:gd name="T62" fmla="*/ 5 w 134"/>
                  <a:gd name="T63" fmla="*/ 3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4" h="91">
                    <a:moveTo>
                      <a:pt x="36" y="89"/>
                    </a:moveTo>
                    <a:cubicBezTo>
                      <a:pt x="47" y="89"/>
                      <a:pt x="57" y="90"/>
                      <a:pt x="68" y="90"/>
                    </a:cubicBezTo>
                    <a:cubicBezTo>
                      <a:pt x="89" y="91"/>
                      <a:pt x="110" y="91"/>
                      <a:pt x="131" y="91"/>
                    </a:cubicBezTo>
                    <a:cubicBezTo>
                      <a:pt x="132" y="91"/>
                      <a:pt x="132" y="91"/>
                      <a:pt x="132" y="91"/>
                    </a:cubicBezTo>
                    <a:cubicBezTo>
                      <a:pt x="132" y="91"/>
                      <a:pt x="132" y="91"/>
                      <a:pt x="132" y="91"/>
                    </a:cubicBezTo>
                    <a:cubicBezTo>
                      <a:pt x="132" y="91"/>
                      <a:pt x="132" y="91"/>
                      <a:pt x="132" y="91"/>
                    </a:cubicBezTo>
                    <a:cubicBezTo>
                      <a:pt x="132" y="90"/>
                      <a:pt x="133" y="90"/>
                      <a:pt x="133" y="90"/>
                    </a:cubicBezTo>
                    <a:cubicBezTo>
                      <a:pt x="133" y="76"/>
                      <a:pt x="132" y="63"/>
                      <a:pt x="132" y="50"/>
                    </a:cubicBezTo>
                    <a:cubicBezTo>
                      <a:pt x="132" y="42"/>
                      <a:pt x="132" y="33"/>
                      <a:pt x="133" y="25"/>
                    </a:cubicBezTo>
                    <a:cubicBezTo>
                      <a:pt x="133" y="18"/>
                      <a:pt x="134" y="10"/>
                      <a:pt x="133" y="3"/>
                    </a:cubicBezTo>
                    <a:cubicBezTo>
                      <a:pt x="133" y="2"/>
                      <a:pt x="132" y="1"/>
                      <a:pt x="131" y="1"/>
                    </a:cubicBezTo>
                    <a:cubicBezTo>
                      <a:pt x="120" y="3"/>
                      <a:pt x="110" y="2"/>
                      <a:pt x="100" y="2"/>
                    </a:cubicBezTo>
                    <a:cubicBezTo>
                      <a:pt x="88" y="2"/>
                      <a:pt x="77" y="2"/>
                      <a:pt x="66" y="1"/>
                    </a:cubicBezTo>
                    <a:cubicBezTo>
                      <a:pt x="55" y="1"/>
                      <a:pt x="44" y="1"/>
                      <a:pt x="33" y="0"/>
                    </a:cubicBezTo>
                    <a:cubicBezTo>
                      <a:pt x="23" y="0"/>
                      <a:pt x="13" y="2"/>
                      <a:pt x="3" y="1"/>
                    </a:cubicBezTo>
                    <a:cubicBezTo>
                      <a:pt x="2" y="0"/>
                      <a:pt x="2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0" y="5"/>
                      <a:pt x="1" y="10"/>
                      <a:pt x="1" y="14"/>
                    </a:cubicBezTo>
                    <a:cubicBezTo>
                      <a:pt x="1" y="21"/>
                      <a:pt x="1" y="28"/>
                      <a:pt x="2" y="34"/>
                    </a:cubicBezTo>
                    <a:cubicBezTo>
                      <a:pt x="3" y="52"/>
                      <a:pt x="3" y="69"/>
                      <a:pt x="5" y="86"/>
                    </a:cubicBezTo>
                    <a:cubicBezTo>
                      <a:pt x="5" y="87"/>
                      <a:pt x="6" y="87"/>
                      <a:pt x="7" y="87"/>
                    </a:cubicBezTo>
                    <a:cubicBezTo>
                      <a:pt x="7" y="87"/>
                      <a:pt x="7" y="87"/>
                      <a:pt x="8" y="87"/>
                    </a:cubicBezTo>
                    <a:cubicBezTo>
                      <a:pt x="17" y="88"/>
                      <a:pt x="27" y="89"/>
                      <a:pt x="36" y="89"/>
                    </a:cubicBezTo>
                    <a:close/>
                    <a:moveTo>
                      <a:pt x="38" y="86"/>
                    </a:moveTo>
                    <a:cubicBezTo>
                      <a:pt x="30" y="86"/>
                      <a:pt x="21" y="86"/>
                      <a:pt x="12" y="85"/>
                    </a:cubicBezTo>
                    <a:cubicBezTo>
                      <a:pt x="18" y="80"/>
                      <a:pt x="24" y="76"/>
                      <a:pt x="29" y="71"/>
                    </a:cubicBezTo>
                    <a:cubicBezTo>
                      <a:pt x="38" y="64"/>
                      <a:pt x="48" y="56"/>
                      <a:pt x="55" y="47"/>
                    </a:cubicBezTo>
                    <a:cubicBezTo>
                      <a:pt x="55" y="47"/>
                      <a:pt x="55" y="47"/>
                      <a:pt x="55" y="47"/>
                    </a:cubicBezTo>
                    <a:cubicBezTo>
                      <a:pt x="59" y="50"/>
                      <a:pt x="63" y="54"/>
                      <a:pt x="68" y="58"/>
                    </a:cubicBezTo>
                    <a:cubicBezTo>
                      <a:pt x="68" y="58"/>
                      <a:pt x="70" y="58"/>
                      <a:pt x="70" y="57"/>
                    </a:cubicBezTo>
                    <a:cubicBezTo>
                      <a:pt x="70" y="57"/>
                      <a:pt x="71" y="57"/>
                      <a:pt x="71" y="57"/>
                    </a:cubicBezTo>
                    <a:cubicBezTo>
                      <a:pt x="74" y="53"/>
                      <a:pt x="77" y="51"/>
                      <a:pt x="81" y="48"/>
                    </a:cubicBezTo>
                    <a:cubicBezTo>
                      <a:pt x="82" y="47"/>
                      <a:pt x="84" y="45"/>
                      <a:pt x="85" y="44"/>
                    </a:cubicBezTo>
                    <a:cubicBezTo>
                      <a:pt x="101" y="57"/>
                      <a:pt x="115" y="73"/>
                      <a:pt x="129" y="88"/>
                    </a:cubicBezTo>
                    <a:cubicBezTo>
                      <a:pt x="109" y="88"/>
                      <a:pt x="89" y="88"/>
                      <a:pt x="70" y="87"/>
                    </a:cubicBezTo>
                    <a:cubicBezTo>
                      <a:pt x="59" y="87"/>
                      <a:pt x="48" y="87"/>
                      <a:pt x="38" y="86"/>
                    </a:cubicBezTo>
                    <a:close/>
                    <a:moveTo>
                      <a:pt x="130" y="27"/>
                    </a:moveTo>
                    <a:cubicBezTo>
                      <a:pt x="129" y="35"/>
                      <a:pt x="130" y="42"/>
                      <a:pt x="129" y="50"/>
                    </a:cubicBezTo>
                    <a:cubicBezTo>
                      <a:pt x="129" y="62"/>
                      <a:pt x="130" y="73"/>
                      <a:pt x="130" y="85"/>
                    </a:cubicBezTo>
                    <a:cubicBezTo>
                      <a:pt x="117" y="70"/>
                      <a:pt x="103" y="55"/>
                      <a:pt x="88" y="42"/>
                    </a:cubicBezTo>
                    <a:cubicBezTo>
                      <a:pt x="91" y="39"/>
                      <a:pt x="95" y="36"/>
                      <a:pt x="99" y="33"/>
                    </a:cubicBezTo>
                    <a:cubicBezTo>
                      <a:pt x="109" y="24"/>
                      <a:pt x="120" y="16"/>
                      <a:pt x="130" y="7"/>
                    </a:cubicBezTo>
                    <a:cubicBezTo>
                      <a:pt x="131" y="14"/>
                      <a:pt x="130" y="20"/>
                      <a:pt x="130" y="27"/>
                    </a:cubicBezTo>
                    <a:close/>
                    <a:moveTo>
                      <a:pt x="32" y="3"/>
                    </a:moveTo>
                    <a:cubicBezTo>
                      <a:pt x="43" y="4"/>
                      <a:pt x="55" y="4"/>
                      <a:pt x="66" y="4"/>
                    </a:cubicBezTo>
                    <a:cubicBezTo>
                      <a:pt x="78" y="5"/>
                      <a:pt x="90" y="5"/>
                      <a:pt x="101" y="5"/>
                    </a:cubicBezTo>
                    <a:cubicBezTo>
                      <a:pt x="111" y="5"/>
                      <a:pt x="120" y="5"/>
                      <a:pt x="129" y="4"/>
                    </a:cubicBezTo>
                    <a:cubicBezTo>
                      <a:pt x="119" y="13"/>
                      <a:pt x="108" y="21"/>
                      <a:pt x="97" y="30"/>
                    </a:cubicBezTo>
                    <a:cubicBezTo>
                      <a:pt x="91" y="35"/>
                      <a:pt x="85" y="40"/>
                      <a:pt x="79" y="45"/>
                    </a:cubicBezTo>
                    <a:cubicBezTo>
                      <a:pt x="76" y="48"/>
                      <a:pt x="72" y="51"/>
                      <a:pt x="69" y="55"/>
                    </a:cubicBezTo>
                    <a:cubicBezTo>
                      <a:pt x="69" y="55"/>
                      <a:pt x="69" y="55"/>
                      <a:pt x="69" y="55"/>
                    </a:cubicBezTo>
                    <a:cubicBezTo>
                      <a:pt x="57" y="45"/>
                      <a:pt x="45" y="34"/>
                      <a:pt x="33" y="24"/>
                    </a:cubicBezTo>
                    <a:cubicBezTo>
                      <a:pt x="25" y="17"/>
                      <a:pt x="16" y="10"/>
                      <a:pt x="8" y="4"/>
                    </a:cubicBezTo>
                    <a:cubicBezTo>
                      <a:pt x="16" y="4"/>
                      <a:pt x="24" y="3"/>
                      <a:pt x="32" y="3"/>
                    </a:cubicBezTo>
                    <a:close/>
                    <a:moveTo>
                      <a:pt x="5" y="35"/>
                    </a:moveTo>
                    <a:cubicBezTo>
                      <a:pt x="4" y="29"/>
                      <a:pt x="4" y="22"/>
                      <a:pt x="4" y="16"/>
                    </a:cubicBezTo>
                    <a:cubicBezTo>
                      <a:pt x="4" y="12"/>
                      <a:pt x="3" y="8"/>
                      <a:pt x="4" y="4"/>
                    </a:cubicBezTo>
                    <a:cubicBezTo>
                      <a:pt x="13" y="11"/>
                      <a:pt x="22" y="19"/>
                      <a:pt x="31" y="26"/>
                    </a:cubicBezTo>
                    <a:cubicBezTo>
                      <a:pt x="39" y="32"/>
                      <a:pt x="46" y="38"/>
                      <a:pt x="53" y="45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46" y="54"/>
                      <a:pt x="36" y="61"/>
                      <a:pt x="28" y="68"/>
                    </a:cubicBezTo>
                    <a:cubicBezTo>
                      <a:pt x="22" y="74"/>
                      <a:pt x="14" y="78"/>
                      <a:pt x="9" y="84"/>
                    </a:cubicBezTo>
                    <a:cubicBezTo>
                      <a:pt x="9" y="84"/>
                      <a:pt x="8" y="84"/>
                      <a:pt x="8" y="84"/>
                    </a:cubicBezTo>
                    <a:cubicBezTo>
                      <a:pt x="6" y="68"/>
                      <a:pt x="6" y="52"/>
                      <a:pt x="5" y="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7" name="Freeform 19"/>
              <p:cNvSpPr>
                <a:spLocks noEditPoints="1"/>
              </p:cNvSpPr>
              <p:nvPr/>
            </p:nvSpPr>
            <p:spPr bwMode="auto">
              <a:xfrm>
                <a:off x="861407" y="3113649"/>
                <a:ext cx="228658" cy="190139"/>
              </a:xfrm>
              <a:custGeom>
                <a:avLst/>
                <a:gdLst>
                  <a:gd name="T0" fmla="*/ 104 w 118"/>
                  <a:gd name="T1" fmla="*/ 15 h 98"/>
                  <a:gd name="T2" fmla="*/ 43 w 118"/>
                  <a:gd name="T3" fmla="*/ 4 h 98"/>
                  <a:gd name="T4" fmla="*/ 15 w 118"/>
                  <a:gd name="T5" fmla="*/ 20 h 98"/>
                  <a:gd name="T6" fmla="*/ 7 w 118"/>
                  <a:gd name="T7" fmla="*/ 50 h 98"/>
                  <a:gd name="T8" fmla="*/ 20 w 118"/>
                  <a:gd name="T9" fmla="*/ 72 h 98"/>
                  <a:gd name="T10" fmla="*/ 3 w 118"/>
                  <a:gd name="T11" fmla="*/ 94 h 98"/>
                  <a:gd name="T12" fmla="*/ 3 w 118"/>
                  <a:gd name="T13" fmla="*/ 94 h 98"/>
                  <a:gd name="T14" fmla="*/ 2 w 118"/>
                  <a:gd name="T15" fmla="*/ 95 h 98"/>
                  <a:gd name="T16" fmla="*/ 3 w 118"/>
                  <a:gd name="T17" fmla="*/ 97 h 98"/>
                  <a:gd name="T18" fmla="*/ 40 w 118"/>
                  <a:gd name="T19" fmla="*/ 75 h 98"/>
                  <a:gd name="T20" fmla="*/ 104 w 118"/>
                  <a:gd name="T21" fmla="*/ 64 h 98"/>
                  <a:gd name="T22" fmla="*/ 117 w 118"/>
                  <a:gd name="T23" fmla="*/ 37 h 98"/>
                  <a:gd name="T24" fmla="*/ 104 w 118"/>
                  <a:gd name="T25" fmla="*/ 15 h 98"/>
                  <a:gd name="T26" fmla="*/ 103 w 118"/>
                  <a:gd name="T27" fmla="*/ 61 h 98"/>
                  <a:gd name="T28" fmla="*/ 39 w 118"/>
                  <a:gd name="T29" fmla="*/ 72 h 98"/>
                  <a:gd name="T30" fmla="*/ 39 w 118"/>
                  <a:gd name="T31" fmla="*/ 72 h 98"/>
                  <a:gd name="T32" fmla="*/ 38 w 118"/>
                  <a:gd name="T33" fmla="*/ 73 h 98"/>
                  <a:gd name="T34" fmla="*/ 10 w 118"/>
                  <a:gd name="T35" fmla="*/ 93 h 98"/>
                  <a:gd name="T36" fmla="*/ 23 w 118"/>
                  <a:gd name="T37" fmla="*/ 72 h 98"/>
                  <a:gd name="T38" fmla="*/ 23 w 118"/>
                  <a:gd name="T39" fmla="*/ 72 h 98"/>
                  <a:gd name="T40" fmla="*/ 22 w 118"/>
                  <a:gd name="T41" fmla="*/ 70 h 98"/>
                  <a:gd name="T42" fmla="*/ 10 w 118"/>
                  <a:gd name="T43" fmla="*/ 42 h 98"/>
                  <a:gd name="T44" fmla="*/ 27 w 118"/>
                  <a:gd name="T45" fmla="*/ 13 h 98"/>
                  <a:gd name="T46" fmla="*/ 62 w 118"/>
                  <a:gd name="T47" fmla="*/ 5 h 98"/>
                  <a:gd name="T48" fmla="*/ 92 w 118"/>
                  <a:gd name="T49" fmla="*/ 11 h 98"/>
                  <a:gd name="T50" fmla="*/ 113 w 118"/>
                  <a:gd name="T51" fmla="*/ 31 h 98"/>
                  <a:gd name="T52" fmla="*/ 103 w 118"/>
                  <a:gd name="T53" fmla="*/ 61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8" h="98">
                    <a:moveTo>
                      <a:pt x="104" y="15"/>
                    </a:moveTo>
                    <a:cubicBezTo>
                      <a:pt x="87" y="1"/>
                      <a:pt x="64" y="0"/>
                      <a:pt x="43" y="4"/>
                    </a:cubicBezTo>
                    <a:cubicBezTo>
                      <a:pt x="33" y="6"/>
                      <a:pt x="21" y="11"/>
                      <a:pt x="15" y="20"/>
                    </a:cubicBezTo>
                    <a:cubicBezTo>
                      <a:pt x="9" y="28"/>
                      <a:pt x="6" y="40"/>
                      <a:pt x="7" y="50"/>
                    </a:cubicBezTo>
                    <a:cubicBezTo>
                      <a:pt x="8" y="59"/>
                      <a:pt x="13" y="66"/>
                      <a:pt x="20" y="72"/>
                    </a:cubicBezTo>
                    <a:cubicBezTo>
                      <a:pt x="19" y="81"/>
                      <a:pt x="10" y="89"/>
                      <a:pt x="3" y="94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3" y="95"/>
                      <a:pt x="3" y="95"/>
                      <a:pt x="2" y="95"/>
                    </a:cubicBezTo>
                    <a:cubicBezTo>
                      <a:pt x="0" y="95"/>
                      <a:pt x="1" y="98"/>
                      <a:pt x="3" y="97"/>
                    </a:cubicBezTo>
                    <a:cubicBezTo>
                      <a:pt x="17" y="95"/>
                      <a:pt x="33" y="87"/>
                      <a:pt x="40" y="75"/>
                    </a:cubicBezTo>
                    <a:cubicBezTo>
                      <a:pt x="61" y="75"/>
                      <a:pt x="86" y="78"/>
                      <a:pt x="104" y="64"/>
                    </a:cubicBezTo>
                    <a:cubicBezTo>
                      <a:pt x="112" y="57"/>
                      <a:pt x="118" y="48"/>
                      <a:pt x="117" y="37"/>
                    </a:cubicBezTo>
                    <a:cubicBezTo>
                      <a:pt x="117" y="28"/>
                      <a:pt x="111" y="20"/>
                      <a:pt x="104" y="15"/>
                    </a:cubicBezTo>
                    <a:close/>
                    <a:moveTo>
                      <a:pt x="103" y="61"/>
                    </a:moveTo>
                    <a:cubicBezTo>
                      <a:pt x="86" y="76"/>
                      <a:pt x="60" y="72"/>
                      <a:pt x="39" y="72"/>
                    </a:cubicBezTo>
                    <a:cubicBezTo>
                      <a:pt x="39" y="72"/>
                      <a:pt x="39" y="72"/>
                      <a:pt x="39" y="72"/>
                    </a:cubicBezTo>
                    <a:cubicBezTo>
                      <a:pt x="38" y="72"/>
                      <a:pt x="38" y="73"/>
                      <a:pt x="38" y="73"/>
                    </a:cubicBezTo>
                    <a:cubicBezTo>
                      <a:pt x="32" y="83"/>
                      <a:pt x="21" y="90"/>
                      <a:pt x="10" y="93"/>
                    </a:cubicBezTo>
                    <a:cubicBezTo>
                      <a:pt x="16" y="87"/>
                      <a:pt x="22" y="80"/>
                      <a:pt x="23" y="72"/>
                    </a:cubicBezTo>
                    <a:cubicBezTo>
                      <a:pt x="23" y="72"/>
                      <a:pt x="23" y="72"/>
                      <a:pt x="23" y="72"/>
                    </a:cubicBezTo>
                    <a:cubicBezTo>
                      <a:pt x="23" y="71"/>
                      <a:pt x="23" y="71"/>
                      <a:pt x="22" y="70"/>
                    </a:cubicBezTo>
                    <a:cubicBezTo>
                      <a:pt x="14" y="63"/>
                      <a:pt x="9" y="54"/>
                      <a:pt x="10" y="42"/>
                    </a:cubicBezTo>
                    <a:cubicBezTo>
                      <a:pt x="11" y="30"/>
                      <a:pt x="16" y="20"/>
                      <a:pt x="27" y="13"/>
                    </a:cubicBezTo>
                    <a:cubicBezTo>
                      <a:pt x="37" y="7"/>
                      <a:pt x="50" y="5"/>
                      <a:pt x="62" y="5"/>
                    </a:cubicBezTo>
                    <a:cubicBezTo>
                      <a:pt x="73" y="5"/>
                      <a:pt x="83" y="7"/>
                      <a:pt x="92" y="11"/>
                    </a:cubicBezTo>
                    <a:cubicBezTo>
                      <a:pt x="101" y="15"/>
                      <a:pt x="109" y="22"/>
                      <a:pt x="113" y="31"/>
                    </a:cubicBezTo>
                    <a:cubicBezTo>
                      <a:pt x="118" y="42"/>
                      <a:pt x="111" y="53"/>
                      <a:pt x="103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8" name="Freeform 28"/>
              <p:cNvSpPr>
                <a:spLocks noEditPoints="1"/>
              </p:cNvSpPr>
              <p:nvPr/>
            </p:nvSpPr>
            <p:spPr bwMode="auto">
              <a:xfrm>
                <a:off x="1026143" y="2022678"/>
                <a:ext cx="345036" cy="207350"/>
              </a:xfrm>
              <a:custGeom>
                <a:avLst/>
                <a:gdLst>
                  <a:gd name="T0" fmla="*/ 145 w 178"/>
                  <a:gd name="T1" fmla="*/ 85 h 107"/>
                  <a:gd name="T2" fmla="*/ 175 w 178"/>
                  <a:gd name="T3" fmla="*/ 78 h 107"/>
                  <a:gd name="T4" fmla="*/ 151 w 178"/>
                  <a:gd name="T5" fmla="*/ 60 h 107"/>
                  <a:gd name="T6" fmla="*/ 84 w 178"/>
                  <a:gd name="T7" fmla="*/ 15 h 107"/>
                  <a:gd name="T8" fmla="*/ 4 w 178"/>
                  <a:gd name="T9" fmla="*/ 64 h 107"/>
                  <a:gd name="T10" fmla="*/ 88 w 178"/>
                  <a:gd name="T11" fmla="*/ 99 h 107"/>
                  <a:gd name="T12" fmla="*/ 108 w 178"/>
                  <a:gd name="T13" fmla="*/ 67 h 107"/>
                  <a:gd name="T14" fmla="*/ 66 w 178"/>
                  <a:gd name="T15" fmla="*/ 72 h 107"/>
                  <a:gd name="T16" fmla="*/ 66 w 178"/>
                  <a:gd name="T17" fmla="*/ 60 h 107"/>
                  <a:gd name="T18" fmla="*/ 70 w 178"/>
                  <a:gd name="T19" fmla="*/ 46 h 107"/>
                  <a:gd name="T20" fmla="*/ 76 w 178"/>
                  <a:gd name="T21" fmla="*/ 44 h 107"/>
                  <a:gd name="T22" fmla="*/ 104 w 178"/>
                  <a:gd name="T23" fmla="*/ 56 h 107"/>
                  <a:gd name="T24" fmla="*/ 147 w 178"/>
                  <a:gd name="T25" fmla="*/ 76 h 107"/>
                  <a:gd name="T26" fmla="*/ 59 w 178"/>
                  <a:gd name="T27" fmla="*/ 51 h 107"/>
                  <a:gd name="T28" fmla="*/ 56 w 178"/>
                  <a:gd name="T29" fmla="*/ 48 h 107"/>
                  <a:gd name="T30" fmla="*/ 60 w 178"/>
                  <a:gd name="T31" fmla="*/ 51 h 107"/>
                  <a:gd name="T32" fmla="*/ 152 w 178"/>
                  <a:gd name="T33" fmla="*/ 63 h 107"/>
                  <a:gd name="T34" fmla="*/ 158 w 178"/>
                  <a:gd name="T35" fmla="*/ 65 h 107"/>
                  <a:gd name="T36" fmla="*/ 149 w 178"/>
                  <a:gd name="T37" fmla="*/ 83 h 107"/>
                  <a:gd name="T38" fmla="*/ 166 w 178"/>
                  <a:gd name="T39" fmla="*/ 67 h 107"/>
                  <a:gd name="T40" fmla="*/ 162 w 178"/>
                  <a:gd name="T41" fmla="*/ 83 h 107"/>
                  <a:gd name="T42" fmla="*/ 157 w 178"/>
                  <a:gd name="T43" fmla="*/ 84 h 107"/>
                  <a:gd name="T44" fmla="*/ 161 w 178"/>
                  <a:gd name="T45" fmla="*/ 65 h 107"/>
                  <a:gd name="T46" fmla="*/ 172 w 178"/>
                  <a:gd name="T47" fmla="*/ 76 h 107"/>
                  <a:gd name="T48" fmla="*/ 168 w 178"/>
                  <a:gd name="T49" fmla="*/ 69 h 107"/>
                  <a:gd name="T50" fmla="*/ 172 w 178"/>
                  <a:gd name="T51" fmla="*/ 76 h 107"/>
                  <a:gd name="T52" fmla="*/ 17 w 178"/>
                  <a:gd name="T53" fmla="*/ 21 h 107"/>
                  <a:gd name="T54" fmla="*/ 114 w 178"/>
                  <a:gd name="T55" fmla="*/ 46 h 107"/>
                  <a:gd name="T56" fmla="*/ 149 w 178"/>
                  <a:gd name="T57" fmla="*/ 63 h 107"/>
                  <a:gd name="T58" fmla="*/ 149 w 178"/>
                  <a:gd name="T59" fmla="*/ 65 h 107"/>
                  <a:gd name="T60" fmla="*/ 88 w 178"/>
                  <a:gd name="T61" fmla="*/ 48 h 107"/>
                  <a:gd name="T62" fmla="*/ 76 w 178"/>
                  <a:gd name="T63" fmla="*/ 34 h 107"/>
                  <a:gd name="T64" fmla="*/ 74 w 178"/>
                  <a:gd name="T65" fmla="*/ 42 h 107"/>
                  <a:gd name="T66" fmla="*/ 66 w 178"/>
                  <a:gd name="T67" fmla="*/ 33 h 107"/>
                  <a:gd name="T68" fmla="*/ 68 w 178"/>
                  <a:gd name="T69" fmla="*/ 45 h 107"/>
                  <a:gd name="T70" fmla="*/ 55 w 178"/>
                  <a:gd name="T71" fmla="*/ 44 h 107"/>
                  <a:gd name="T72" fmla="*/ 54 w 178"/>
                  <a:gd name="T73" fmla="*/ 52 h 107"/>
                  <a:gd name="T74" fmla="*/ 63 w 178"/>
                  <a:gd name="T75" fmla="*/ 54 h 107"/>
                  <a:gd name="T76" fmla="*/ 56 w 178"/>
                  <a:gd name="T77" fmla="*/ 62 h 107"/>
                  <a:gd name="T78" fmla="*/ 49 w 178"/>
                  <a:gd name="T79" fmla="*/ 70 h 107"/>
                  <a:gd name="T80" fmla="*/ 60 w 178"/>
                  <a:gd name="T81" fmla="*/ 66 h 107"/>
                  <a:gd name="T82" fmla="*/ 63 w 178"/>
                  <a:gd name="T83" fmla="*/ 72 h 107"/>
                  <a:gd name="T84" fmla="*/ 57 w 178"/>
                  <a:gd name="T85" fmla="*/ 85 h 107"/>
                  <a:gd name="T86" fmla="*/ 66 w 178"/>
                  <a:gd name="T87" fmla="*/ 75 h 107"/>
                  <a:gd name="T88" fmla="*/ 104 w 178"/>
                  <a:gd name="T89" fmla="*/ 70 h 107"/>
                  <a:gd name="T90" fmla="*/ 146 w 178"/>
                  <a:gd name="T91" fmla="*/ 79 h 107"/>
                  <a:gd name="T92" fmla="*/ 111 w 178"/>
                  <a:gd name="T93" fmla="*/ 84 h 107"/>
                  <a:gd name="T94" fmla="*/ 16 w 178"/>
                  <a:gd name="T95" fmla="*/ 82 h 107"/>
                  <a:gd name="T96" fmla="*/ 75 w 178"/>
                  <a:gd name="T97" fmla="*/ 38 h 107"/>
                  <a:gd name="T98" fmla="*/ 68 w 178"/>
                  <a:gd name="T99" fmla="*/ 42 h 107"/>
                  <a:gd name="T100" fmla="*/ 65 w 178"/>
                  <a:gd name="T101" fmla="*/ 36 h 107"/>
                  <a:gd name="T102" fmla="*/ 57 w 178"/>
                  <a:gd name="T103" fmla="*/ 65 h 107"/>
                  <a:gd name="T104" fmla="*/ 53 w 178"/>
                  <a:gd name="T105" fmla="*/ 67 h 107"/>
                  <a:gd name="T106" fmla="*/ 54 w 178"/>
                  <a:gd name="T107" fmla="*/ 65 h 107"/>
                  <a:gd name="T108" fmla="*/ 62 w 178"/>
                  <a:gd name="T109" fmla="*/ 76 h 107"/>
                  <a:gd name="T110" fmla="*/ 59 w 178"/>
                  <a:gd name="T111" fmla="*/ 80 h 107"/>
                  <a:gd name="T112" fmla="*/ 55 w 178"/>
                  <a:gd name="T113" fmla="*/ 8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8" h="107">
                    <a:moveTo>
                      <a:pt x="115" y="86"/>
                    </a:moveTo>
                    <a:cubicBezTo>
                      <a:pt x="125" y="82"/>
                      <a:pt x="135" y="83"/>
                      <a:pt x="145" y="85"/>
                    </a:cubicBezTo>
                    <a:cubicBezTo>
                      <a:pt x="145" y="85"/>
                      <a:pt x="146" y="86"/>
                      <a:pt x="147" y="86"/>
                    </a:cubicBezTo>
                    <a:cubicBezTo>
                      <a:pt x="156" y="88"/>
                      <a:pt x="172" y="90"/>
                      <a:pt x="175" y="78"/>
                    </a:cubicBezTo>
                    <a:cubicBezTo>
                      <a:pt x="178" y="65"/>
                      <a:pt x="161" y="62"/>
                      <a:pt x="152" y="60"/>
                    </a:cubicBezTo>
                    <a:cubicBezTo>
                      <a:pt x="151" y="60"/>
                      <a:pt x="151" y="60"/>
                      <a:pt x="151" y="60"/>
                    </a:cubicBezTo>
                    <a:cubicBezTo>
                      <a:pt x="136" y="55"/>
                      <a:pt x="123" y="50"/>
                      <a:pt x="112" y="40"/>
                    </a:cubicBezTo>
                    <a:cubicBezTo>
                      <a:pt x="103" y="31"/>
                      <a:pt x="95" y="21"/>
                      <a:pt x="84" y="15"/>
                    </a:cubicBezTo>
                    <a:cubicBezTo>
                      <a:pt x="66" y="4"/>
                      <a:pt x="39" y="0"/>
                      <a:pt x="21" y="13"/>
                    </a:cubicBezTo>
                    <a:cubicBezTo>
                      <a:pt x="5" y="24"/>
                      <a:pt x="0" y="46"/>
                      <a:pt x="4" y="64"/>
                    </a:cubicBezTo>
                    <a:cubicBezTo>
                      <a:pt x="8" y="83"/>
                      <a:pt x="25" y="97"/>
                      <a:pt x="43" y="103"/>
                    </a:cubicBezTo>
                    <a:cubicBezTo>
                      <a:pt x="58" y="107"/>
                      <a:pt x="74" y="105"/>
                      <a:pt x="88" y="99"/>
                    </a:cubicBezTo>
                    <a:cubicBezTo>
                      <a:pt x="97" y="95"/>
                      <a:pt x="105" y="89"/>
                      <a:pt x="115" y="86"/>
                    </a:cubicBezTo>
                    <a:close/>
                    <a:moveTo>
                      <a:pt x="108" y="67"/>
                    </a:moveTo>
                    <a:cubicBezTo>
                      <a:pt x="96" y="66"/>
                      <a:pt x="81" y="67"/>
                      <a:pt x="69" y="71"/>
                    </a:cubicBezTo>
                    <a:cubicBezTo>
                      <a:pt x="68" y="71"/>
                      <a:pt x="67" y="71"/>
                      <a:pt x="66" y="72"/>
                    </a:cubicBezTo>
                    <a:cubicBezTo>
                      <a:pt x="66" y="69"/>
                      <a:pt x="64" y="66"/>
                      <a:pt x="62" y="65"/>
                    </a:cubicBezTo>
                    <a:cubicBezTo>
                      <a:pt x="64" y="63"/>
                      <a:pt x="65" y="62"/>
                      <a:pt x="66" y="60"/>
                    </a:cubicBezTo>
                    <a:cubicBezTo>
                      <a:pt x="67" y="57"/>
                      <a:pt x="67" y="55"/>
                      <a:pt x="65" y="52"/>
                    </a:cubicBezTo>
                    <a:cubicBezTo>
                      <a:pt x="68" y="51"/>
                      <a:pt x="69" y="49"/>
                      <a:pt x="70" y="46"/>
                    </a:cubicBezTo>
                    <a:cubicBezTo>
                      <a:pt x="71" y="46"/>
                      <a:pt x="72" y="46"/>
                      <a:pt x="72" y="46"/>
                    </a:cubicBezTo>
                    <a:cubicBezTo>
                      <a:pt x="73" y="46"/>
                      <a:pt x="75" y="45"/>
                      <a:pt x="76" y="44"/>
                    </a:cubicBezTo>
                    <a:cubicBezTo>
                      <a:pt x="78" y="47"/>
                      <a:pt x="80" y="48"/>
                      <a:pt x="83" y="49"/>
                    </a:cubicBezTo>
                    <a:cubicBezTo>
                      <a:pt x="90" y="52"/>
                      <a:pt x="97" y="54"/>
                      <a:pt x="104" y="56"/>
                    </a:cubicBezTo>
                    <a:cubicBezTo>
                      <a:pt x="119" y="59"/>
                      <a:pt x="133" y="64"/>
                      <a:pt x="148" y="68"/>
                    </a:cubicBezTo>
                    <a:cubicBezTo>
                      <a:pt x="148" y="70"/>
                      <a:pt x="147" y="73"/>
                      <a:pt x="147" y="76"/>
                    </a:cubicBezTo>
                    <a:cubicBezTo>
                      <a:pt x="135" y="71"/>
                      <a:pt x="122" y="68"/>
                      <a:pt x="108" y="67"/>
                    </a:cubicBezTo>
                    <a:close/>
                    <a:moveTo>
                      <a:pt x="59" y="51"/>
                    </a:moveTo>
                    <a:cubicBezTo>
                      <a:pt x="57" y="51"/>
                      <a:pt x="56" y="50"/>
                      <a:pt x="54" y="49"/>
                    </a:cubicBezTo>
                    <a:cubicBezTo>
                      <a:pt x="52" y="47"/>
                      <a:pt x="55" y="47"/>
                      <a:pt x="56" y="48"/>
                    </a:cubicBezTo>
                    <a:cubicBezTo>
                      <a:pt x="57" y="48"/>
                      <a:pt x="58" y="49"/>
                      <a:pt x="59" y="50"/>
                    </a:cubicBezTo>
                    <a:cubicBezTo>
                      <a:pt x="60" y="50"/>
                      <a:pt x="60" y="50"/>
                      <a:pt x="60" y="51"/>
                    </a:cubicBezTo>
                    <a:cubicBezTo>
                      <a:pt x="60" y="51"/>
                      <a:pt x="60" y="51"/>
                      <a:pt x="59" y="51"/>
                    </a:cubicBezTo>
                    <a:close/>
                    <a:moveTo>
                      <a:pt x="152" y="63"/>
                    </a:moveTo>
                    <a:cubicBezTo>
                      <a:pt x="154" y="64"/>
                      <a:pt x="156" y="64"/>
                      <a:pt x="159" y="65"/>
                    </a:cubicBezTo>
                    <a:cubicBezTo>
                      <a:pt x="159" y="65"/>
                      <a:pt x="158" y="65"/>
                      <a:pt x="158" y="65"/>
                    </a:cubicBezTo>
                    <a:cubicBezTo>
                      <a:pt x="157" y="72"/>
                      <a:pt x="155" y="78"/>
                      <a:pt x="154" y="84"/>
                    </a:cubicBezTo>
                    <a:cubicBezTo>
                      <a:pt x="152" y="84"/>
                      <a:pt x="150" y="83"/>
                      <a:pt x="149" y="83"/>
                    </a:cubicBezTo>
                    <a:cubicBezTo>
                      <a:pt x="150" y="77"/>
                      <a:pt x="151" y="70"/>
                      <a:pt x="152" y="63"/>
                    </a:cubicBezTo>
                    <a:close/>
                    <a:moveTo>
                      <a:pt x="166" y="67"/>
                    </a:moveTo>
                    <a:cubicBezTo>
                      <a:pt x="166" y="67"/>
                      <a:pt x="166" y="67"/>
                      <a:pt x="165" y="67"/>
                    </a:cubicBezTo>
                    <a:cubicBezTo>
                      <a:pt x="163" y="72"/>
                      <a:pt x="164" y="78"/>
                      <a:pt x="162" y="83"/>
                    </a:cubicBezTo>
                    <a:cubicBezTo>
                      <a:pt x="162" y="84"/>
                      <a:pt x="162" y="84"/>
                      <a:pt x="162" y="84"/>
                    </a:cubicBezTo>
                    <a:cubicBezTo>
                      <a:pt x="160" y="84"/>
                      <a:pt x="158" y="84"/>
                      <a:pt x="157" y="84"/>
                    </a:cubicBezTo>
                    <a:cubicBezTo>
                      <a:pt x="158" y="78"/>
                      <a:pt x="160" y="72"/>
                      <a:pt x="161" y="66"/>
                    </a:cubicBezTo>
                    <a:cubicBezTo>
                      <a:pt x="161" y="66"/>
                      <a:pt x="161" y="66"/>
                      <a:pt x="161" y="65"/>
                    </a:cubicBezTo>
                    <a:cubicBezTo>
                      <a:pt x="163" y="66"/>
                      <a:pt x="164" y="66"/>
                      <a:pt x="166" y="67"/>
                    </a:cubicBezTo>
                    <a:close/>
                    <a:moveTo>
                      <a:pt x="172" y="76"/>
                    </a:moveTo>
                    <a:cubicBezTo>
                      <a:pt x="172" y="81"/>
                      <a:pt x="169" y="83"/>
                      <a:pt x="165" y="84"/>
                    </a:cubicBezTo>
                    <a:cubicBezTo>
                      <a:pt x="166" y="79"/>
                      <a:pt x="166" y="73"/>
                      <a:pt x="168" y="69"/>
                    </a:cubicBezTo>
                    <a:cubicBezTo>
                      <a:pt x="168" y="69"/>
                      <a:pt x="168" y="68"/>
                      <a:pt x="168" y="68"/>
                    </a:cubicBezTo>
                    <a:cubicBezTo>
                      <a:pt x="171" y="70"/>
                      <a:pt x="173" y="73"/>
                      <a:pt x="172" y="76"/>
                    </a:cubicBezTo>
                    <a:close/>
                    <a:moveTo>
                      <a:pt x="16" y="82"/>
                    </a:moveTo>
                    <a:cubicBezTo>
                      <a:pt x="1" y="64"/>
                      <a:pt x="2" y="38"/>
                      <a:pt x="17" y="21"/>
                    </a:cubicBezTo>
                    <a:cubicBezTo>
                      <a:pt x="33" y="1"/>
                      <a:pt x="66" y="7"/>
                      <a:pt x="86" y="19"/>
                    </a:cubicBezTo>
                    <a:cubicBezTo>
                      <a:pt x="97" y="26"/>
                      <a:pt x="104" y="37"/>
                      <a:pt x="114" y="46"/>
                    </a:cubicBezTo>
                    <a:cubicBezTo>
                      <a:pt x="124" y="54"/>
                      <a:pt x="136" y="58"/>
                      <a:pt x="148" y="62"/>
                    </a:cubicBezTo>
                    <a:cubicBezTo>
                      <a:pt x="148" y="62"/>
                      <a:pt x="148" y="63"/>
                      <a:pt x="149" y="63"/>
                    </a:cubicBezTo>
                    <a:cubicBezTo>
                      <a:pt x="149" y="63"/>
                      <a:pt x="149" y="63"/>
                      <a:pt x="149" y="63"/>
                    </a:cubicBezTo>
                    <a:cubicBezTo>
                      <a:pt x="149" y="63"/>
                      <a:pt x="149" y="64"/>
                      <a:pt x="149" y="65"/>
                    </a:cubicBezTo>
                    <a:cubicBezTo>
                      <a:pt x="135" y="62"/>
                      <a:pt x="122" y="58"/>
                      <a:pt x="108" y="54"/>
                    </a:cubicBezTo>
                    <a:cubicBezTo>
                      <a:pt x="101" y="52"/>
                      <a:pt x="94" y="50"/>
                      <a:pt x="88" y="48"/>
                    </a:cubicBezTo>
                    <a:cubicBezTo>
                      <a:pt x="83" y="46"/>
                      <a:pt x="80" y="45"/>
                      <a:pt x="77" y="42"/>
                    </a:cubicBezTo>
                    <a:cubicBezTo>
                      <a:pt x="79" y="39"/>
                      <a:pt x="79" y="35"/>
                      <a:pt x="76" y="34"/>
                    </a:cubicBezTo>
                    <a:cubicBezTo>
                      <a:pt x="75" y="33"/>
                      <a:pt x="72" y="33"/>
                      <a:pt x="72" y="35"/>
                    </a:cubicBezTo>
                    <a:cubicBezTo>
                      <a:pt x="71" y="38"/>
                      <a:pt x="73" y="40"/>
                      <a:pt x="74" y="42"/>
                    </a:cubicBezTo>
                    <a:cubicBezTo>
                      <a:pt x="73" y="43"/>
                      <a:pt x="72" y="43"/>
                      <a:pt x="71" y="43"/>
                    </a:cubicBezTo>
                    <a:cubicBezTo>
                      <a:pt x="71" y="39"/>
                      <a:pt x="69" y="36"/>
                      <a:pt x="66" y="33"/>
                    </a:cubicBezTo>
                    <a:cubicBezTo>
                      <a:pt x="65" y="32"/>
                      <a:pt x="61" y="30"/>
                      <a:pt x="60" y="33"/>
                    </a:cubicBezTo>
                    <a:cubicBezTo>
                      <a:pt x="57" y="37"/>
                      <a:pt x="63" y="42"/>
                      <a:pt x="68" y="45"/>
                    </a:cubicBezTo>
                    <a:cubicBezTo>
                      <a:pt x="67" y="47"/>
                      <a:pt x="66" y="49"/>
                      <a:pt x="64" y="50"/>
                    </a:cubicBezTo>
                    <a:cubicBezTo>
                      <a:pt x="62" y="47"/>
                      <a:pt x="58" y="45"/>
                      <a:pt x="55" y="44"/>
                    </a:cubicBezTo>
                    <a:cubicBezTo>
                      <a:pt x="53" y="44"/>
                      <a:pt x="50" y="44"/>
                      <a:pt x="50" y="47"/>
                    </a:cubicBezTo>
                    <a:cubicBezTo>
                      <a:pt x="50" y="49"/>
                      <a:pt x="52" y="51"/>
                      <a:pt x="54" y="52"/>
                    </a:cubicBezTo>
                    <a:cubicBezTo>
                      <a:pt x="57" y="53"/>
                      <a:pt x="60" y="54"/>
                      <a:pt x="63" y="53"/>
                    </a:cubicBezTo>
                    <a:cubicBezTo>
                      <a:pt x="63" y="53"/>
                      <a:pt x="63" y="54"/>
                      <a:pt x="63" y="54"/>
                    </a:cubicBezTo>
                    <a:cubicBezTo>
                      <a:pt x="65" y="57"/>
                      <a:pt x="63" y="60"/>
                      <a:pt x="60" y="63"/>
                    </a:cubicBezTo>
                    <a:cubicBezTo>
                      <a:pt x="58" y="62"/>
                      <a:pt x="57" y="62"/>
                      <a:pt x="56" y="62"/>
                    </a:cubicBezTo>
                    <a:cubicBezTo>
                      <a:pt x="53" y="62"/>
                      <a:pt x="50" y="62"/>
                      <a:pt x="48" y="64"/>
                    </a:cubicBezTo>
                    <a:cubicBezTo>
                      <a:pt x="46" y="65"/>
                      <a:pt x="47" y="69"/>
                      <a:pt x="49" y="70"/>
                    </a:cubicBezTo>
                    <a:cubicBezTo>
                      <a:pt x="52" y="71"/>
                      <a:pt x="55" y="69"/>
                      <a:pt x="57" y="68"/>
                    </a:cubicBezTo>
                    <a:cubicBezTo>
                      <a:pt x="58" y="68"/>
                      <a:pt x="59" y="67"/>
                      <a:pt x="60" y="66"/>
                    </a:cubicBezTo>
                    <a:cubicBezTo>
                      <a:pt x="60" y="66"/>
                      <a:pt x="60" y="66"/>
                      <a:pt x="60" y="66"/>
                    </a:cubicBezTo>
                    <a:cubicBezTo>
                      <a:pt x="62" y="68"/>
                      <a:pt x="63" y="70"/>
                      <a:pt x="63" y="72"/>
                    </a:cubicBezTo>
                    <a:cubicBezTo>
                      <a:pt x="58" y="74"/>
                      <a:pt x="52" y="77"/>
                      <a:pt x="52" y="82"/>
                    </a:cubicBezTo>
                    <a:cubicBezTo>
                      <a:pt x="52" y="84"/>
                      <a:pt x="55" y="86"/>
                      <a:pt x="57" y="85"/>
                    </a:cubicBezTo>
                    <a:cubicBezTo>
                      <a:pt x="61" y="84"/>
                      <a:pt x="63" y="80"/>
                      <a:pt x="65" y="77"/>
                    </a:cubicBezTo>
                    <a:cubicBezTo>
                      <a:pt x="65" y="76"/>
                      <a:pt x="65" y="75"/>
                      <a:pt x="66" y="75"/>
                    </a:cubicBezTo>
                    <a:cubicBezTo>
                      <a:pt x="66" y="74"/>
                      <a:pt x="67" y="74"/>
                      <a:pt x="67" y="74"/>
                    </a:cubicBezTo>
                    <a:cubicBezTo>
                      <a:pt x="79" y="70"/>
                      <a:pt x="91" y="70"/>
                      <a:pt x="104" y="70"/>
                    </a:cubicBezTo>
                    <a:cubicBezTo>
                      <a:pt x="118" y="70"/>
                      <a:pt x="133" y="73"/>
                      <a:pt x="146" y="79"/>
                    </a:cubicBezTo>
                    <a:cubicBezTo>
                      <a:pt x="146" y="79"/>
                      <a:pt x="146" y="79"/>
                      <a:pt x="146" y="79"/>
                    </a:cubicBezTo>
                    <a:cubicBezTo>
                      <a:pt x="146" y="80"/>
                      <a:pt x="146" y="81"/>
                      <a:pt x="146" y="82"/>
                    </a:cubicBezTo>
                    <a:cubicBezTo>
                      <a:pt x="134" y="79"/>
                      <a:pt x="122" y="79"/>
                      <a:pt x="111" y="84"/>
                    </a:cubicBezTo>
                    <a:cubicBezTo>
                      <a:pt x="98" y="90"/>
                      <a:pt x="87" y="98"/>
                      <a:pt x="74" y="101"/>
                    </a:cubicBezTo>
                    <a:cubicBezTo>
                      <a:pt x="53" y="106"/>
                      <a:pt x="29" y="98"/>
                      <a:pt x="16" y="82"/>
                    </a:cubicBezTo>
                    <a:close/>
                    <a:moveTo>
                      <a:pt x="75" y="38"/>
                    </a:moveTo>
                    <a:cubicBezTo>
                      <a:pt x="75" y="38"/>
                      <a:pt x="75" y="38"/>
                      <a:pt x="75" y="38"/>
                    </a:cubicBezTo>
                    <a:cubicBezTo>
                      <a:pt x="74" y="36"/>
                      <a:pt x="75" y="36"/>
                      <a:pt x="75" y="38"/>
                    </a:cubicBezTo>
                    <a:close/>
                    <a:moveTo>
                      <a:pt x="68" y="42"/>
                    </a:moveTo>
                    <a:cubicBezTo>
                      <a:pt x="66" y="40"/>
                      <a:pt x="64" y="38"/>
                      <a:pt x="63" y="36"/>
                    </a:cubicBezTo>
                    <a:cubicBezTo>
                      <a:pt x="61" y="34"/>
                      <a:pt x="64" y="36"/>
                      <a:pt x="65" y="36"/>
                    </a:cubicBezTo>
                    <a:cubicBezTo>
                      <a:pt x="67" y="38"/>
                      <a:pt x="67" y="40"/>
                      <a:pt x="68" y="42"/>
                    </a:cubicBezTo>
                    <a:close/>
                    <a:moveTo>
                      <a:pt x="57" y="65"/>
                    </a:moveTo>
                    <a:cubicBezTo>
                      <a:pt x="56" y="65"/>
                      <a:pt x="55" y="66"/>
                      <a:pt x="55" y="66"/>
                    </a:cubicBezTo>
                    <a:cubicBezTo>
                      <a:pt x="54" y="66"/>
                      <a:pt x="54" y="67"/>
                      <a:pt x="53" y="67"/>
                    </a:cubicBezTo>
                    <a:cubicBezTo>
                      <a:pt x="52" y="67"/>
                      <a:pt x="51" y="67"/>
                      <a:pt x="51" y="65"/>
                    </a:cubicBezTo>
                    <a:cubicBezTo>
                      <a:pt x="52" y="65"/>
                      <a:pt x="53" y="65"/>
                      <a:pt x="54" y="65"/>
                    </a:cubicBezTo>
                    <a:cubicBezTo>
                      <a:pt x="55" y="65"/>
                      <a:pt x="56" y="65"/>
                      <a:pt x="57" y="65"/>
                    </a:cubicBezTo>
                    <a:close/>
                    <a:moveTo>
                      <a:pt x="62" y="76"/>
                    </a:moveTo>
                    <a:cubicBezTo>
                      <a:pt x="62" y="76"/>
                      <a:pt x="62" y="76"/>
                      <a:pt x="62" y="77"/>
                    </a:cubicBezTo>
                    <a:cubicBezTo>
                      <a:pt x="61" y="78"/>
                      <a:pt x="60" y="79"/>
                      <a:pt x="59" y="80"/>
                    </a:cubicBezTo>
                    <a:cubicBezTo>
                      <a:pt x="59" y="80"/>
                      <a:pt x="59" y="81"/>
                      <a:pt x="58" y="81"/>
                    </a:cubicBezTo>
                    <a:cubicBezTo>
                      <a:pt x="57" y="82"/>
                      <a:pt x="56" y="82"/>
                      <a:pt x="55" y="81"/>
                    </a:cubicBezTo>
                    <a:cubicBezTo>
                      <a:pt x="56" y="78"/>
                      <a:pt x="59" y="77"/>
                      <a:pt x="62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9" name="Freeform 29"/>
              <p:cNvSpPr>
                <a:spLocks noEditPoints="1"/>
              </p:cNvSpPr>
              <p:nvPr/>
            </p:nvSpPr>
            <p:spPr bwMode="auto">
              <a:xfrm>
                <a:off x="2465624" y="3373318"/>
                <a:ext cx="224561" cy="337660"/>
              </a:xfrm>
              <a:custGeom>
                <a:avLst/>
                <a:gdLst>
                  <a:gd name="T0" fmla="*/ 81 w 116"/>
                  <a:gd name="T1" fmla="*/ 149 h 174"/>
                  <a:gd name="T2" fmla="*/ 105 w 116"/>
                  <a:gd name="T3" fmla="*/ 169 h 174"/>
                  <a:gd name="T4" fmla="*/ 105 w 116"/>
                  <a:gd name="T5" fmla="*/ 139 h 174"/>
                  <a:gd name="T6" fmla="*/ 101 w 116"/>
                  <a:gd name="T7" fmla="*/ 59 h 174"/>
                  <a:gd name="T8" fmla="*/ 14 w 116"/>
                  <a:gd name="T9" fmla="*/ 23 h 174"/>
                  <a:gd name="T10" fmla="*/ 36 w 116"/>
                  <a:gd name="T11" fmla="*/ 111 h 174"/>
                  <a:gd name="T12" fmla="*/ 74 w 116"/>
                  <a:gd name="T13" fmla="*/ 109 h 174"/>
                  <a:gd name="T14" fmla="*/ 45 w 116"/>
                  <a:gd name="T15" fmla="*/ 77 h 174"/>
                  <a:gd name="T16" fmla="*/ 54 w 116"/>
                  <a:gd name="T17" fmla="*/ 71 h 174"/>
                  <a:gd name="T18" fmla="*/ 68 w 116"/>
                  <a:gd name="T19" fmla="*/ 66 h 174"/>
                  <a:gd name="T20" fmla="*/ 73 w 116"/>
                  <a:gd name="T21" fmla="*/ 69 h 174"/>
                  <a:gd name="T22" fmla="*/ 80 w 116"/>
                  <a:gd name="T23" fmla="*/ 99 h 174"/>
                  <a:gd name="T24" fmla="*/ 89 w 116"/>
                  <a:gd name="T25" fmla="*/ 146 h 174"/>
                  <a:gd name="T26" fmla="*/ 58 w 116"/>
                  <a:gd name="T27" fmla="*/ 60 h 174"/>
                  <a:gd name="T28" fmla="*/ 58 w 116"/>
                  <a:gd name="T29" fmla="*/ 55 h 174"/>
                  <a:gd name="T30" fmla="*/ 58 w 116"/>
                  <a:gd name="T31" fmla="*/ 61 h 174"/>
                  <a:gd name="T32" fmla="*/ 103 w 116"/>
                  <a:gd name="T33" fmla="*/ 142 h 174"/>
                  <a:gd name="T34" fmla="*/ 105 w 116"/>
                  <a:gd name="T35" fmla="*/ 148 h 174"/>
                  <a:gd name="T36" fmla="*/ 85 w 116"/>
                  <a:gd name="T37" fmla="*/ 151 h 174"/>
                  <a:gd name="T38" fmla="*/ 108 w 116"/>
                  <a:gd name="T39" fmla="*/ 155 h 174"/>
                  <a:gd name="T40" fmla="*/ 92 w 116"/>
                  <a:gd name="T41" fmla="*/ 162 h 174"/>
                  <a:gd name="T42" fmla="*/ 88 w 116"/>
                  <a:gd name="T43" fmla="*/ 158 h 174"/>
                  <a:gd name="T44" fmla="*/ 106 w 116"/>
                  <a:gd name="T45" fmla="*/ 150 h 174"/>
                  <a:gd name="T46" fmla="*/ 104 w 116"/>
                  <a:gd name="T47" fmla="*/ 166 h 174"/>
                  <a:gd name="T48" fmla="*/ 108 w 116"/>
                  <a:gd name="T49" fmla="*/ 158 h 174"/>
                  <a:gd name="T50" fmla="*/ 104 w 116"/>
                  <a:gd name="T51" fmla="*/ 166 h 174"/>
                  <a:gd name="T52" fmla="*/ 56 w 116"/>
                  <a:gd name="T53" fmla="*/ 8 h 174"/>
                  <a:gd name="T54" fmla="*/ 94 w 116"/>
                  <a:gd name="T55" fmla="*/ 101 h 174"/>
                  <a:gd name="T56" fmla="*/ 101 w 116"/>
                  <a:gd name="T57" fmla="*/ 139 h 174"/>
                  <a:gd name="T58" fmla="*/ 100 w 116"/>
                  <a:gd name="T59" fmla="*/ 140 h 174"/>
                  <a:gd name="T60" fmla="*/ 77 w 116"/>
                  <a:gd name="T61" fmla="*/ 81 h 174"/>
                  <a:gd name="T62" fmla="*/ 81 w 116"/>
                  <a:gd name="T63" fmla="*/ 63 h 174"/>
                  <a:gd name="T64" fmla="*/ 73 w 116"/>
                  <a:gd name="T65" fmla="*/ 66 h 174"/>
                  <a:gd name="T66" fmla="*/ 76 w 116"/>
                  <a:gd name="T67" fmla="*/ 55 h 174"/>
                  <a:gd name="T68" fmla="*/ 68 w 116"/>
                  <a:gd name="T69" fmla="*/ 63 h 174"/>
                  <a:gd name="T70" fmla="*/ 61 w 116"/>
                  <a:gd name="T71" fmla="*/ 53 h 174"/>
                  <a:gd name="T72" fmla="*/ 54 w 116"/>
                  <a:gd name="T73" fmla="*/ 56 h 174"/>
                  <a:gd name="T74" fmla="*/ 57 w 116"/>
                  <a:gd name="T75" fmla="*/ 65 h 174"/>
                  <a:gd name="T76" fmla="*/ 46 w 116"/>
                  <a:gd name="T77" fmla="*/ 63 h 174"/>
                  <a:gd name="T78" fmla="*/ 37 w 116"/>
                  <a:gd name="T79" fmla="*/ 63 h 174"/>
                  <a:gd name="T80" fmla="*/ 45 w 116"/>
                  <a:gd name="T81" fmla="*/ 70 h 174"/>
                  <a:gd name="T82" fmla="*/ 42 w 116"/>
                  <a:gd name="T83" fmla="*/ 76 h 174"/>
                  <a:gd name="T84" fmla="*/ 29 w 116"/>
                  <a:gd name="T85" fmla="*/ 78 h 174"/>
                  <a:gd name="T86" fmla="*/ 42 w 116"/>
                  <a:gd name="T87" fmla="*/ 79 h 174"/>
                  <a:gd name="T88" fmla="*/ 69 w 116"/>
                  <a:gd name="T89" fmla="*/ 107 h 174"/>
                  <a:gd name="T90" fmla="*/ 87 w 116"/>
                  <a:gd name="T91" fmla="*/ 147 h 174"/>
                  <a:gd name="T92" fmla="*/ 61 w 116"/>
                  <a:gd name="T93" fmla="*/ 121 h 174"/>
                  <a:gd name="T94" fmla="*/ 7 w 116"/>
                  <a:gd name="T95" fmla="*/ 43 h 174"/>
                  <a:gd name="T96" fmla="*/ 77 w 116"/>
                  <a:gd name="T97" fmla="*/ 65 h 174"/>
                  <a:gd name="T98" fmla="*/ 70 w 116"/>
                  <a:gd name="T99" fmla="*/ 61 h 174"/>
                  <a:gd name="T100" fmla="*/ 73 w 116"/>
                  <a:gd name="T101" fmla="*/ 56 h 174"/>
                  <a:gd name="T102" fmla="*/ 45 w 116"/>
                  <a:gd name="T103" fmla="*/ 66 h 174"/>
                  <a:gd name="T104" fmla="*/ 41 w 116"/>
                  <a:gd name="T105" fmla="*/ 64 h 174"/>
                  <a:gd name="T106" fmla="*/ 43 w 116"/>
                  <a:gd name="T107" fmla="*/ 64 h 174"/>
                  <a:gd name="T108" fmla="*/ 39 w 116"/>
                  <a:gd name="T109" fmla="*/ 77 h 174"/>
                  <a:gd name="T110" fmla="*/ 34 w 116"/>
                  <a:gd name="T111" fmla="*/ 77 h 174"/>
                  <a:gd name="T112" fmla="*/ 31 w 116"/>
                  <a:gd name="T113" fmla="*/ 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6" h="174">
                    <a:moveTo>
                      <a:pt x="62" y="125"/>
                    </a:moveTo>
                    <a:cubicBezTo>
                      <a:pt x="72" y="131"/>
                      <a:pt x="77" y="140"/>
                      <a:pt x="81" y="149"/>
                    </a:cubicBezTo>
                    <a:cubicBezTo>
                      <a:pt x="81" y="150"/>
                      <a:pt x="81" y="150"/>
                      <a:pt x="81" y="151"/>
                    </a:cubicBezTo>
                    <a:cubicBezTo>
                      <a:pt x="85" y="159"/>
                      <a:pt x="93" y="174"/>
                      <a:pt x="105" y="169"/>
                    </a:cubicBezTo>
                    <a:cubicBezTo>
                      <a:pt x="116" y="164"/>
                      <a:pt x="109" y="149"/>
                      <a:pt x="105" y="140"/>
                    </a:cubicBezTo>
                    <a:cubicBezTo>
                      <a:pt x="105" y="140"/>
                      <a:pt x="105" y="139"/>
                      <a:pt x="105" y="139"/>
                    </a:cubicBezTo>
                    <a:cubicBezTo>
                      <a:pt x="100" y="125"/>
                      <a:pt x="95" y="111"/>
                      <a:pt x="98" y="95"/>
                    </a:cubicBezTo>
                    <a:cubicBezTo>
                      <a:pt x="99" y="83"/>
                      <a:pt x="103" y="71"/>
                      <a:pt x="101" y="59"/>
                    </a:cubicBezTo>
                    <a:cubicBezTo>
                      <a:pt x="99" y="38"/>
                      <a:pt x="86" y="13"/>
                      <a:pt x="65" y="6"/>
                    </a:cubicBezTo>
                    <a:cubicBezTo>
                      <a:pt x="47" y="0"/>
                      <a:pt x="26" y="9"/>
                      <a:pt x="14" y="23"/>
                    </a:cubicBezTo>
                    <a:cubicBezTo>
                      <a:pt x="1" y="38"/>
                      <a:pt x="0" y="60"/>
                      <a:pt x="6" y="77"/>
                    </a:cubicBezTo>
                    <a:cubicBezTo>
                      <a:pt x="12" y="92"/>
                      <a:pt x="22" y="104"/>
                      <a:pt x="36" y="111"/>
                    </a:cubicBezTo>
                    <a:cubicBezTo>
                      <a:pt x="44" y="116"/>
                      <a:pt x="54" y="120"/>
                      <a:pt x="62" y="125"/>
                    </a:cubicBezTo>
                    <a:close/>
                    <a:moveTo>
                      <a:pt x="74" y="109"/>
                    </a:moveTo>
                    <a:cubicBezTo>
                      <a:pt x="67" y="98"/>
                      <a:pt x="58" y="87"/>
                      <a:pt x="47" y="79"/>
                    </a:cubicBezTo>
                    <a:cubicBezTo>
                      <a:pt x="47" y="79"/>
                      <a:pt x="46" y="78"/>
                      <a:pt x="45" y="77"/>
                    </a:cubicBezTo>
                    <a:cubicBezTo>
                      <a:pt x="47" y="76"/>
                      <a:pt x="48" y="73"/>
                      <a:pt x="48" y="70"/>
                    </a:cubicBezTo>
                    <a:cubicBezTo>
                      <a:pt x="50" y="71"/>
                      <a:pt x="53" y="71"/>
                      <a:pt x="54" y="71"/>
                    </a:cubicBezTo>
                    <a:cubicBezTo>
                      <a:pt x="57" y="70"/>
                      <a:pt x="59" y="68"/>
                      <a:pt x="60" y="65"/>
                    </a:cubicBezTo>
                    <a:cubicBezTo>
                      <a:pt x="63" y="66"/>
                      <a:pt x="65" y="67"/>
                      <a:pt x="68" y="66"/>
                    </a:cubicBezTo>
                    <a:cubicBezTo>
                      <a:pt x="68" y="66"/>
                      <a:pt x="69" y="67"/>
                      <a:pt x="69" y="67"/>
                    </a:cubicBezTo>
                    <a:cubicBezTo>
                      <a:pt x="70" y="68"/>
                      <a:pt x="71" y="69"/>
                      <a:pt x="73" y="69"/>
                    </a:cubicBezTo>
                    <a:cubicBezTo>
                      <a:pt x="72" y="72"/>
                      <a:pt x="72" y="75"/>
                      <a:pt x="73" y="78"/>
                    </a:cubicBezTo>
                    <a:cubicBezTo>
                      <a:pt x="75" y="85"/>
                      <a:pt x="77" y="92"/>
                      <a:pt x="80" y="99"/>
                    </a:cubicBezTo>
                    <a:cubicBezTo>
                      <a:pt x="86" y="113"/>
                      <a:pt x="91" y="128"/>
                      <a:pt x="97" y="141"/>
                    </a:cubicBezTo>
                    <a:cubicBezTo>
                      <a:pt x="94" y="143"/>
                      <a:pt x="92" y="144"/>
                      <a:pt x="89" y="146"/>
                    </a:cubicBezTo>
                    <a:cubicBezTo>
                      <a:pt x="86" y="133"/>
                      <a:pt x="81" y="120"/>
                      <a:pt x="74" y="109"/>
                    </a:cubicBezTo>
                    <a:close/>
                    <a:moveTo>
                      <a:pt x="58" y="60"/>
                    </a:moveTo>
                    <a:cubicBezTo>
                      <a:pt x="57" y="58"/>
                      <a:pt x="57" y="56"/>
                      <a:pt x="56" y="55"/>
                    </a:cubicBezTo>
                    <a:cubicBezTo>
                      <a:pt x="56" y="52"/>
                      <a:pt x="58" y="54"/>
                      <a:pt x="58" y="55"/>
                    </a:cubicBezTo>
                    <a:cubicBezTo>
                      <a:pt x="59" y="56"/>
                      <a:pt x="58" y="58"/>
                      <a:pt x="58" y="59"/>
                    </a:cubicBezTo>
                    <a:cubicBezTo>
                      <a:pt x="58" y="60"/>
                      <a:pt x="58" y="60"/>
                      <a:pt x="58" y="61"/>
                    </a:cubicBezTo>
                    <a:cubicBezTo>
                      <a:pt x="58" y="60"/>
                      <a:pt x="58" y="60"/>
                      <a:pt x="58" y="60"/>
                    </a:cubicBezTo>
                    <a:close/>
                    <a:moveTo>
                      <a:pt x="103" y="142"/>
                    </a:moveTo>
                    <a:cubicBezTo>
                      <a:pt x="103" y="144"/>
                      <a:pt x="104" y="146"/>
                      <a:pt x="105" y="148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99" y="151"/>
                      <a:pt x="93" y="153"/>
                      <a:pt x="87" y="156"/>
                    </a:cubicBezTo>
                    <a:cubicBezTo>
                      <a:pt x="86" y="154"/>
                      <a:pt x="85" y="152"/>
                      <a:pt x="85" y="151"/>
                    </a:cubicBezTo>
                    <a:cubicBezTo>
                      <a:pt x="91" y="148"/>
                      <a:pt x="97" y="145"/>
                      <a:pt x="103" y="142"/>
                    </a:cubicBezTo>
                    <a:close/>
                    <a:moveTo>
                      <a:pt x="108" y="155"/>
                    </a:moveTo>
                    <a:cubicBezTo>
                      <a:pt x="108" y="155"/>
                      <a:pt x="107" y="155"/>
                      <a:pt x="107" y="155"/>
                    </a:cubicBezTo>
                    <a:cubicBezTo>
                      <a:pt x="102" y="156"/>
                      <a:pt x="98" y="160"/>
                      <a:pt x="92" y="162"/>
                    </a:cubicBezTo>
                    <a:cubicBezTo>
                      <a:pt x="92" y="162"/>
                      <a:pt x="92" y="162"/>
                      <a:pt x="91" y="162"/>
                    </a:cubicBezTo>
                    <a:cubicBezTo>
                      <a:pt x="90" y="161"/>
                      <a:pt x="89" y="160"/>
                      <a:pt x="88" y="158"/>
                    </a:cubicBezTo>
                    <a:cubicBezTo>
                      <a:pt x="94" y="156"/>
                      <a:pt x="100" y="153"/>
                      <a:pt x="106" y="151"/>
                    </a:cubicBezTo>
                    <a:cubicBezTo>
                      <a:pt x="106" y="151"/>
                      <a:pt x="106" y="151"/>
                      <a:pt x="106" y="150"/>
                    </a:cubicBezTo>
                    <a:cubicBezTo>
                      <a:pt x="107" y="152"/>
                      <a:pt x="107" y="154"/>
                      <a:pt x="108" y="155"/>
                    </a:cubicBezTo>
                    <a:close/>
                    <a:moveTo>
                      <a:pt x="104" y="166"/>
                    </a:moveTo>
                    <a:cubicBezTo>
                      <a:pt x="100" y="169"/>
                      <a:pt x="96" y="167"/>
                      <a:pt x="93" y="164"/>
                    </a:cubicBezTo>
                    <a:cubicBezTo>
                      <a:pt x="98" y="163"/>
                      <a:pt x="102" y="159"/>
                      <a:pt x="108" y="158"/>
                    </a:cubicBezTo>
                    <a:cubicBezTo>
                      <a:pt x="108" y="158"/>
                      <a:pt x="108" y="158"/>
                      <a:pt x="108" y="158"/>
                    </a:cubicBezTo>
                    <a:cubicBezTo>
                      <a:pt x="108" y="161"/>
                      <a:pt x="107" y="164"/>
                      <a:pt x="104" y="166"/>
                    </a:cubicBezTo>
                    <a:close/>
                    <a:moveTo>
                      <a:pt x="7" y="43"/>
                    </a:moveTo>
                    <a:cubicBezTo>
                      <a:pt x="12" y="21"/>
                      <a:pt x="34" y="6"/>
                      <a:pt x="56" y="8"/>
                    </a:cubicBezTo>
                    <a:cubicBezTo>
                      <a:pt x="82" y="9"/>
                      <a:pt x="97" y="39"/>
                      <a:pt x="99" y="62"/>
                    </a:cubicBezTo>
                    <a:cubicBezTo>
                      <a:pt x="100" y="76"/>
                      <a:pt x="95" y="88"/>
                      <a:pt x="94" y="101"/>
                    </a:cubicBezTo>
                    <a:cubicBezTo>
                      <a:pt x="93" y="114"/>
                      <a:pt x="97" y="126"/>
                      <a:pt x="101" y="138"/>
                    </a:cubicBezTo>
                    <a:cubicBezTo>
                      <a:pt x="101" y="138"/>
                      <a:pt x="101" y="139"/>
                      <a:pt x="101" y="139"/>
                    </a:cubicBezTo>
                    <a:cubicBezTo>
                      <a:pt x="101" y="139"/>
                      <a:pt x="101" y="139"/>
                      <a:pt x="101" y="139"/>
                    </a:cubicBezTo>
                    <a:cubicBezTo>
                      <a:pt x="101" y="140"/>
                      <a:pt x="100" y="140"/>
                      <a:pt x="100" y="140"/>
                    </a:cubicBezTo>
                    <a:cubicBezTo>
                      <a:pt x="94" y="127"/>
                      <a:pt x="89" y="114"/>
                      <a:pt x="84" y="101"/>
                    </a:cubicBezTo>
                    <a:cubicBezTo>
                      <a:pt x="81" y="94"/>
                      <a:pt x="79" y="88"/>
                      <a:pt x="77" y="81"/>
                    </a:cubicBezTo>
                    <a:cubicBezTo>
                      <a:pt x="76" y="77"/>
                      <a:pt x="75" y="73"/>
                      <a:pt x="76" y="69"/>
                    </a:cubicBezTo>
                    <a:cubicBezTo>
                      <a:pt x="79" y="68"/>
                      <a:pt x="82" y="66"/>
                      <a:pt x="81" y="63"/>
                    </a:cubicBezTo>
                    <a:cubicBezTo>
                      <a:pt x="81" y="62"/>
                      <a:pt x="79" y="59"/>
                      <a:pt x="77" y="61"/>
                    </a:cubicBezTo>
                    <a:cubicBezTo>
                      <a:pt x="75" y="62"/>
                      <a:pt x="74" y="64"/>
                      <a:pt x="73" y="66"/>
                    </a:cubicBezTo>
                    <a:cubicBezTo>
                      <a:pt x="72" y="66"/>
                      <a:pt x="71" y="66"/>
                      <a:pt x="71" y="64"/>
                    </a:cubicBezTo>
                    <a:cubicBezTo>
                      <a:pt x="74" y="62"/>
                      <a:pt x="76" y="58"/>
                      <a:pt x="76" y="55"/>
                    </a:cubicBezTo>
                    <a:cubicBezTo>
                      <a:pt x="76" y="53"/>
                      <a:pt x="75" y="49"/>
                      <a:pt x="73" y="49"/>
                    </a:cubicBezTo>
                    <a:cubicBezTo>
                      <a:pt x="67" y="50"/>
                      <a:pt x="67" y="57"/>
                      <a:pt x="68" y="63"/>
                    </a:cubicBezTo>
                    <a:cubicBezTo>
                      <a:pt x="66" y="64"/>
                      <a:pt x="63" y="64"/>
                      <a:pt x="61" y="63"/>
                    </a:cubicBezTo>
                    <a:cubicBezTo>
                      <a:pt x="62" y="59"/>
                      <a:pt x="62" y="55"/>
                      <a:pt x="61" y="53"/>
                    </a:cubicBezTo>
                    <a:cubicBezTo>
                      <a:pt x="60" y="51"/>
                      <a:pt x="58" y="49"/>
                      <a:pt x="55" y="50"/>
                    </a:cubicBezTo>
                    <a:cubicBezTo>
                      <a:pt x="53" y="51"/>
                      <a:pt x="53" y="54"/>
                      <a:pt x="54" y="56"/>
                    </a:cubicBezTo>
                    <a:cubicBezTo>
                      <a:pt x="54" y="59"/>
                      <a:pt x="56" y="62"/>
                      <a:pt x="58" y="64"/>
                    </a:cubicBezTo>
                    <a:cubicBezTo>
                      <a:pt x="58" y="64"/>
                      <a:pt x="58" y="65"/>
                      <a:pt x="57" y="65"/>
                    </a:cubicBezTo>
                    <a:cubicBezTo>
                      <a:pt x="56" y="68"/>
                      <a:pt x="52" y="68"/>
                      <a:pt x="48" y="67"/>
                    </a:cubicBezTo>
                    <a:cubicBezTo>
                      <a:pt x="48" y="66"/>
                      <a:pt x="47" y="65"/>
                      <a:pt x="46" y="63"/>
                    </a:cubicBezTo>
                    <a:cubicBezTo>
                      <a:pt x="45" y="61"/>
                      <a:pt x="43" y="59"/>
                      <a:pt x="40" y="58"/>
                    </a:cubicBezTo>
                    <a:cubicBezTo>
                      <a:pt x="38" y="58"/>
                      <a:pt x="36" y="61"/>
                      <a:pt x="37" y="63"/>
                    </a:cubicBezTo>
                    <a:cubicBezTo>
                      <a:pt x="37" y="66"/>
                      <a:pt x="40" y="67"/>
                      <a:pt x="42" y="68"/>
                    </a:cubicBezTo>
                    <a:cubicBezTo>
                      <a:pt x="43" y="69"/>
                      <a:pt x="44" y="69"/>
                      <a:pt x="45" y="7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45" y="72"/>
                      <a:pt x="44" y="74"/>
                      <a:pt x="42" y="76"/>
                    </a:cubicBezTo>
                    <a:cubicBezTo>
                      <a:pt x="38" y="72"/>
                      <a:pt x="32" y="69"/>
                      <a:pt x="28" y="72"/>
                    </a:cubicBezTo>
                    <a:cubicBezTo>
                      <a:pt x="27" y="74"/>
                      <a:pt x="27" y="77"/>
                      <a:pt x="29" y="78"/>
                    </a:cubicBezTo>
                    <a:cubicBezTo>
                      <a:pt x="32" y="81"/>
                      <a:pt x="36" y="80"/>
                      <a:pt x="40" y="80"/>
                    </a:cubicBezTo>
                    <a:cubicBezTo>
                      <a:pt x="41" y="80"/>
                      <a:pt x="41" y="79"/>
                      <a:pt x="42" y="79"/>
                    </a:cubicBezTo>
                    <a:cubicBezTo>
                      <a:pt x="43" y="79"/>
                      <a:pt x="43" y="80"/>
                      <a:pt x="44" y="80"/>
                    </a:cubicBezTo>
                    <a:cubicBezTo>
                      <a:pt x="54" y="87"/>
                      <a:pt x="61" y="97"/>
                      <a:pt x="69" y="107"/>
                    </a:cubicBezTo>
                    <a:cubicBezTo>
                      <a:pt x="77" y="118"/>
                      <a:pt x="83" y="132"/>
                      <a:pt x="86" y="146"/>
                    </a:cubicBezTo>
                    <a:cubicBezTo>
                      <a:pt x="86" y="146"/>
                      <a:pt x="86" y="147"/>
                      <a:pt x="87" y="147"/>
                    </a:cubicBezTo>
                    <a:cubicBezTo>
                      <a:pt x="86" y="147"/>
                      <a:pt x="85" y="147"/>
                      <a:pt x="84" y="148"/>
                    </a:cubicBezTo>
                    <a:cubicBezTo>
                      <a:pt x="79" y="137"/>
                      <a:pt x="72" y="127"/>
                      <a:pt x="61" y="121"/>
                    </a:cubicBezTo>
                    <a:cubicBezTo>
                      <a:pt x="50" y="114"/>
                      <a:pt x="37" y="110"/>
                      <a:pt x="26" y="101"/>
                    </a:cubicBezTo>
                    <a:cubicBezTo>
                      <a:pt x="10" y="88"/>
                      <a:pt x="2" y="64"/>
                      <a:pt x="7" y="43"/>
                    </a:cubicBezTo>
                    <a:close/>
                    <a:moveTo>
                      <a:pt x="77" y="65"/>
                    </a:moveTo>
                    <a:cubicBezTo>
                      <a:pt x="77" y="65"/>
                      <a:pt x="77" y="65"/>
                      <a:pt x="77" y="65"/>
                    </a:cubicBezTo>
                    <a:cubicBezTo>
                      <a:pt x="78" y="63"/>
                      <a:pt x="79" y="64"/>
                      <a:pt x="77" y="65"/>
                    </a:cubicBezTo>
                    <a:close/>
                    <a:moveTo>
                      <a:pt x="70" y="61"/>
                    </a:moveTo>
                    <a:cubicBezTo>
                      <a:pt x="70" y="59"/>
                      <a:pt x="70" y="56"/>
                      <a:pt x="71" y="54"/>
                    </a:cubicBezTo>
                    <a:cubicBezTo>
                      <a:pt x="73" y="51"/>
                      <a:pt x="73" y="55"/>
                      <a:pt x="73" y="56"/>
                    </a:cubicBezTo>
                    <a:cubicBezTo>
                      <a:pt x="73" y="58"/>
                      <a:pt x="71" y="60"/>
                      <a:pt x="70" y="61"/>
                    </a:cubicBezTo>
                    <a:close/>
                    <a:moveTo>
                      <a:pt x="45" y="66"/>
                    </a:moveTo>
                    <a:cubicBezTo>
                      <a:pt x="44" y="66"/>
                      <a:pt x="43" y="65"/>
                      <a:pt x="43" y="65"/>
                    </a:cubicBezTo>
                    <a:cubicBezTo>
                      <a:pt x="42" y="65"/>
                      <a:pt x="42" y="65"/>
                      <a:pt x="41" y="64"/>
                    </a:cubicBezTo>
                    <a:cubicBezTo>
                      <a:pt x="40" y="64"/>
                      <a:pt x="40" y="63"/>
                      <a:pt x="41" y="62"/>
                    </a:cubicBezTo>
                    <a:cubicBezTo>
                      <a:pt x="42" y="62"/>
                      <a:pt x="43" y="63"/>
                      <a:pt x="43" y="64"/>
                    </a:cubicBezTo>
                    <a:cubicBezTo>
                      <a:pt x="44" y="65"/>
                      <a:pt x="44" y="65"/>
                      <a:pt x="45" y="66"/>
                    </a:cubicBezTo>
                    <a:close/>
                    <a:moveTo>
                      <a:pt x="39" y="77"/>
                    </a:moveTo>
                    <a:cubicBezTo>
                      <a:pt x="39" y="77"/>
                      <a:pt x="38" y="77"/>
                      <a:pt x="38" y="77"/>
                    </a:cubicBezTo>
                    <a:cubicBezTo>
                      <a:pt x="37" y="77"/>
                      <a:pt x="35" y="77"/>
                      <a:pt x="34" y="77"/>
                    </a:cubicBezTo>
                    <a:cubicBezTo>
                      <a:pt x="34" y="77"/>
                      <a:pt x="33" y="77"/>
                      <a:pt x="33" y="77"/>
                    </a:cubicBezTo>
                    <a:cubicBezTo>
                      <a:pt x="31" y="77"/>
                      <a:pt x="31" y="76"/>
                      <a:pt x="31" y="74"/>
                    </a:cubicBezTo>
                    <a:cubicBezTo>
                      <a:pt x="33" y="73"/>
                      <a:pt x="36" y="75"/>
                      <a:pt x="39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0" name="Freeform 31"/>
              <p:cNvSpPr>
                <a:spLocks noEditPoints="1"/>
              </p:cNvSpPr>
              <p:nvPr/>
            </p:nvSpPr>
            <p:spPr bwMode="auto">
              <a:xfrm>
                <a:off x="628742" y="2630217"/>
                <a:ext cx="320449" cy="258163"/>
              </a:xfrm>
              <a:custGeom>
                <a:avLst/>
                <a:gdLst>
                  <a:gd name="T0" fmla="*/ 128 w 165"/>
                  <a:gd name="T1" fmla="*/ 118 h 133"/>
                  <a:gd name="T2" fmla="*/ 158 w 165"/>
                  <a:gd name="T3" fmla="*/ 123 h 133"/>
                  <a:gd name="T4" fmla="*/ 142 w 165"/>
                  <a:gd name="T5" fmla="*/ 97 h 133"/>
                  <a:gd name="T6" fmla="*/ 96 w 165"/>
                  <a:gd name="T7" fmla="*/ 31 h 133"/>
                  <a:gd name="T8" fmla="*/ 3 w 165"/>
                  <a:gd name="T9" fmla="*/ 48 h 133"/>
                  <a:gd name="T10" fmla="*/ 69 w 165"/>
                  <a:gd name="T11" fmla="*/ 111 h 133"/>
                  <a:gd name="T12" fmla="*/ 100 w 165"/>
                  <a:gd name="T13" fmla="*/ 88 h 133"/>
                  <a:gd name="T14" fmla="*/ 58 w 165"/>
                  <a:gd name="T15" fmla="*/ 77 h 133"/>
                  <a:gd name="T16" fmla="*/ 63 w 165"/>
                  <a:gd name="T17" fmla="*/ 67 h 133"/>
                  <a:gd name="T18" fmla="*/ 72 w 165"/>
                  <a:gd name="T19" fmla="*/ 55 h 133"/>
                  <a:gd name="T20" fmla="*/ 77 w 165"/>
                  <a:gd name="T21" fmla="*/ 56 h 133"/>
                  <a:gd name="T22" fmla="*/ 100 w 165"/>
                  <a:gd name="T23" fmla="*/ 77 h 133"/>
                  <a:gd name="T24" fmla="*/ 132 w 165"/>
                  <a:gd name="T25" fmla="*/ 111 h 133"/>
                  <a:gd name="T26" fmla="*/ 60 w 165"/>
                  <a:gd name="T27" fmla="*/ 55 h 133"/>
                  <a:gd name="T28" fmla="*/ 58 w 165"/>
                  <a:gd name="T29" fmla="*/ 51 h 133"/>
                  <a:gd name="T30" fmla="*/ 61 w 165"/>
                  <a:gd name="T31" fmla="*/ 56 h 133"/>
                  <a:gd name="T32" fmla="*/ 142 w 165"/>
                  <a:gd name="T33" fmla="*/ 101 h 133"/>
                  <a:gd name="T34" fmla="*/ 147 w 165"/>
                  <a:gd name="T35" fmla="*/ 105 h 133"/>
                  <a:gd name="T36" fmla="*/ 131 w 165"/>
                  <a:gd name="T37" fmla="*/ 118 h 133"/>
                  <a:gd name="T38" fmla="*/ 153 w 165"/>
                  <a:gd name="T39" fmla="*/ 109 h 133"/>
                  <a:gd name="T40" fmla="*/ 144 w 165"/>
                  <a:gd name="T41" fmla="*/ 123 h 133"/>
                  <a:gd name="T42" fmla="*/ 138 w 165"/>
                  <a:gd name="T43" fmla="*/ 122 h 133"/>
                  <a:gd name="T44" fmla="*/ 150 w 165"/>
                  <a:gd name="T45" fmla="*/ 106 h 133"/>
                  <a:gd name="T46" fmla="*/ 156 w 165"/>
                  <a:gd name="T47" fmla="*/ 120 h 133"/>
                  <a:gd name="T48" fmla="*/ 155 w 165"/>
                  <a:gd name="T49" fmla="*/ 112 h 133"/>
                  <a:gd name="T50" fmla="*/ 156 w 165"/>
                  <a:gd name="T51" fmla="*/ 120 h 133"/>
                  <a:gd name="T52" fmla="*/ 31 w 165"/>
                  <a:gd name="T53" fmla="*/ 12 h 133"/>
                  <a:gd name="T54" fmla="*/ 113 w 165"/>
                  <a:gd name="T55" fmla="*/ 71 h 133"/>
                  <a:gd name="T56" fmla="*/ 139 w 165"/>
                  <a:gd name="T57" fmla="*/ 99 h 133"/>
                  <a:gd name="T58" fmla="*/ 138 w 165"/>
                  <a:gd name="T59" fmla="*/ 101 h 133"/>
                  <a:gd name="T60" fmla="*/ 87 w 165"/>
                  <a:gd name="T61" fmla="*/ 63 h 133"/>
                  <a:gd name="T62" fmla="*/ 82 w 165"/>
                  <a:gd name="T63" fmla="*/ 46 h 133"/>
                  <a:gd name="T64" fmla="*/ 77 w 165"/>
                  <a:gd name="T65" fmla="*/ 53 h 133"/>
                  <a:gd name="T66" fmla="*/ 73 w 165"/>
                  <a:gd name="T67" fmla="*/ 42 h 133"/>
                  <a:gd name="T68" fmla="*/ 70 w 165"/>
                  <a:gd name="T69" fmla="*/ 53 h 133"/>
                  <a:gd name="T70" fmla="*/ 59 w 165"/>
                  <a:gd name="T71" fmla="*/ 48 h 133"/>
                  <a:gd name="T72" fmla="*/ 54 w 165"/>
                  <a:gd name="T73" fmla="*/ 55 h 133"/>
                  <a:gd name="T74" fmla="*/ 63 w 165"/>
                  <a:gd name="T75" fmla="*/ 60 h 133"/>
                  <a:gd name="T76" fmla="*/ 52 w 165"/>
                  <a:gd name="T77" fmla="*/ 65 h 133"/>
                  <a:gd name="T78" fmla="*/ 44 w 165"/>
                  <a:gd name="T79" fmla="*/ 69 h 133"/>
                  <a:gd name="T80" fmla="*/ 55 w 165"/>
                  <a:gd name="T81" fmla="*/ 70 h 133"/>
                  <a:gd name="T82" fmla="*/ 55 w 165"/>
                  <a:gd name="T83" fmla="*/ 77 h 133"/>
                  <a:gd name="T84" fmla="*/ 45 w 165"/>
                  <a:gd name="T85" fmla="*/ 87 h 133"/>
                  <a:gd name="T86" fmla="*/ 57 w 165"/>
                  <a:gd name="T87" fmla="*/ 80 h 133"/>
                  <a:gd name="T88" fmla="*/ 94 w 165"/>
                  <a:gd name="T89" fmla="*/ 89 h 133"/>
                  <a:gd name="T90" fmla="*/ 131 w 165"/>
                  <a:gd name="T91" fmla="*/ 113 h 133"/>
                  <a:gd name="T92" fmla="*/ 96 w 165"/>
                  <a:gd name="T93" fmla="*/ 105 h 133"/>
                  <a:gd name="T94" fmla="*/ 8 w 165"/>
                  <a:gd name="T95" fmla="*/ 68 h 133"/>
                  <a:gd name="T96" fmla="*/ 79 w 165"/>
                  <a:gd name="T97" fmla="*/ 49 h 133"/>
                  <a:gd name="T98" fmla="*/ 71 w 165"/>
                  <a:gd name="T99" fmla="*/ 50 h 133"/>
                  <a:gd name="T100" fmla="*/ 71 w 165"/>
                  <a:gd name="T101" fmla="*/ 44 h 133"/>
                  <a:gd name="T102" fmla="*/ 52 w 165"/>
                  <a:gd name="T103" fmla="*/ 68 h 133"/>
                  <a:gd name="T104" fmla="*/ 48 w 165"/>
                  <a:gd name="T105" fmla="*/ 68 h 133"/>
                  <a:gd name="T106" fmla="*/ 50 w 165"/>
                  <a:gd name="T107" fmla="*/ 67 h 133"/>
                  <a:gd name="T108" fmla="*/ 53 w 165"/>
                  <a:gd name="T109" fmla="*/ 80 h 133"/>
                  <a:gd name="T110" fmla="*/ 49 w 165"/>
                  <a:gd name="T111" fmla="*/ 83 h 133"/>
                  <a:gd name="T112" fmla="*/ 45 w 165"/>
                  <a:gd name="T113" fmla="*/ 82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65" h="133">
                    <a:moveTo>
                      <a:pt x="99" y="108"/>
                    </a:moveTo>
                    <a:cubicBezTo>
                      <a:pt x="110" y="108"/>
                      <a:pt x="119" y="113"/>
                      <a:pt x="128" y="118"/>
                    </a:cubicBezTo>
                    <a:cubicBezTo>
                      <a:pt x="128" y="119"/>
                      <a:pt x="128" y="119"/>
                      <a:pt x="128" y="120"/>
                    </a:cubicBezTo>
                    <a:cubicBezTo>
                      <a:pt x="136" y="125"/>
                      <a:pt x="151" y="133"/>
                      <a:pt x="158" y="123"/>
                    </a:cubicBezTo>
                    <a:cubicBezTo>
                      <a:pt x="165" y="112"/>
                      <a:pt x="151" y="103"/>
                      <a:pt x="142" y="98"/>
                    </a:cubicBezTo>
                    <a:cubicBezTo>
                      <a:pt x="142" y="98"/>
                      <a:pt x="142" y="97"/>
                      <a:pt x="142" y="97"/>
                    </a:cubicBezTo>
                    <a:cubicBezTo>
                      <a:pt x="130" y="88"/>
                      <a:pt x="119" y="78"/>
                      <a:pt x="113" y="64"/>
                    </a:cubicBezTo>
                    <a:cubicBezTo>
                      <a:pt x="108" y="53"/>
                      <a:pt x="104" y="41"/>
                      <a:pt x="96" y="31"/>
                    </a:cubicBezTo>
                    <a:cubicBezTo>
                      <a:pt x="83" y="15"/>
                      <a:pt x="59" y="1"/>
                      <a:pt x="38" y="6"/>
                    </a:cubicBezTo>
                    <a:cubicBezTo>
                      <a:pt x="19" y="11"/>
                      <a:pt x="6" y="30"/>
                      <a:pt x="3" y="48"/>
                    </a:cubicBezTo>
                    <a:cubicBezTo>
                      <a:pt x="0" y="67"/>
                      <a:pt x="11" y="86"/>
                      <a:pt x="26" y="98"/>
                    </a:cubicBezTo>
                    <a:cubicBezTo>
                      <a:pt x="38" y="108"/>
                      <a:pt x="54" y="112"/>
                      <a:pt x="69" y="111"/>
                    </a:cubicBezTo>
                    <a:cubicBezTo>
                      <a:pt x="79" y="110"/>
                      <a:pt x="89" y="108"/>
                      <a:pt x="99" y="108"/>
                    </a:cubicBezTo>
                    <a:close/>
                    <a:moveTo>
                      <a:pt x="100" y="88"/>
                    </a:moveTo>
                    <a:cubicBezTo>
                      <a:pt x="88" y="83"/>
                      <a:pt x="74" y="78"/>
                      <a:pt x="62" y="77"/>
                    </a:cubicBezTo>
                    <a:cubicBezTo>
                      <a:pt x="61" y="77"/>
                      <a:pt x="60" y="77"/>
                      <a:pt x="58" y="77"/>
                    </a:cubicBezTo>
                    <a:cubicBezTo>
                      <a:pt x="59" y="75"/>
                      <a:pt x="59" y="72"/>
                      <a:pt x="58" y="70"/>
                    </a:cubicBezTo>
                    <a:cubicBezTo>
                      <a:pt x="60" y="69"/>
                      <a:pt x="62" y="68"/>
                      <a:pt x="63" y="67"/>
                    </a:cubicBezTo>
                    <a:cubicBezTo>
                      <a:pt x="65" y="65"/>
                      <a:pt x="65" y="62"/>
                      <a:pt x="65" y="59"/>
                    </a:cubicBezTo>
                    <a:cubicBezTo>
                      <a:pt x="68" y="59"/>
                      <a:pt x="70" y="57"/>
                      <a:pt x="72" y="55"/>
                    </a:cubicBezTo>
                    <a:cubicBezTo>
                      <a:pt x="73" y="55"/>
                      <a:pt x="73" y="56"/>
                      <a:pt x="74" y="56"/>
                    </a:cubicBezTo>
                    <a:cubicBezTo>
                      <a:pt x="75" y="56"/>
                      <a:pt x="76" y="56"/>
                      <a:pt x="77" y="56"/>
                    </a:cubicBezTo>
                    <a:cubicBezTo>
                      <a:pt x="79" y="59"/>
                      <a:pt x="80" y="61"/>
                      <a:pt x="83" y="63"/>
                    </a:cubicBezTo>
                    <a:cubicBezTo>
                      <a:pt x="88" y="68"/>
                      <a:pt x="94" y="73"/>
                      <a:pt x="100" y="77"/>
                    </a:cubicBezTo>
                    <a:cubicBezTo>
                      <a:pt x="112" y="85"/>
                      <a:pt x="124" y="95"/>
                      <a:pt x="137" y="104"/>
                    </a:cubicBezTo>
                    <a:cubicBezTo>
                      <a:pt x="135" y="106"/>
                      <a:pt x="134" y="109"/>
                      <a:pt x="132" y="111"/>
                    </a:cubicBezTo>
                    <a:cubicBezTo>
                      <a:pt x="123" y="102"/>
                      <a:pt x="112" y="94"/>
                      <a:pt x="100" y="88"/>
                    </a:cubicBezTo>
                    <a:close/>
                    <a:moveTo>
                      <a:pt x="60" y="55"/>
                    </a:moveTo>
                    <a:cubicBezTo>
                      <a:pt x="58" y="55"/>
                      <a:pt x="57" y="53"/>
                      <a:pt x="56" y="52"/>
                    </a:cubicBezTo>
                    <a:cubicBezTo>
                      <a:pt x="54" y="50"/>
                      <a:pt x="57" y="50"/>
                      <a:pt x="58" y="51"/>
                    </a:cubicBezTo>
                    <a:cubicBezTo>
                      <a:pt x="59" y="52"/>
                      <a:pt x="60" y="53"/>
                      <a:pt x="60" y="55"/>
                    </a:cubicBezTo>
                    <a:cubicBezTo>
                      <a:pt x="60" y="55"/>
                      <a:pt x="61" y="55"/>
                      <a:pt x="61" y="56"/>
                    </a:cubicBezTo>
                    <a:cubicBezTo>
                      <a:pt x="61" y="56"/>
                      <a:pt x="60" y="56"/>
                      <a:pt x="60" y="55"/>
                    </a:cubicBezTo>
                    <a:close/>
                    <a:moveTo>
                      <a:pt x="142" y="101"/>
                    </a:moveTo>
                    <a:cubicBezTo>
                      <a:pt x="144" y="102"/>
                      <a:pt x="146" y="103"/>
                      <a:pt x="148" y="105"/>
                    </a:cubicBezTo>
                    <a:cubicBezTo>
                      <a:pt x="147" y="105"/>
                      <a:pt x="147" y="105"/>
                      <a:pt x="147" y="105"/>
                    </a:cubicBezTo>
                    <a:cubicBezTo>
                      <a:pt x="143" y="111"/>
                      <a:pt x="139" y="115"/>
                      <a:pt x="136" y="121"/>
                    </a:cubicBezTo>
                    <a:cubicBezTo>
                      <a:pt x="134" y="120"/>
                      <a:pt x="133" y="119"/>
                      <a:pt x="131" y="118"/>
                    </a:cubicBezTo>
                    <a:cubicBezTo>
                      <a:pt x="135" y="113"/>
                      <a:pt x="138" y="107"/>
                      <a:pt x="142" y="101"/>
                    </a:cubicBezTo>
                    <a:close/>
                    <a:moveTo>
                      <a:pt x="153" y="109"/>
                    </a:moveTo>
                    <a:cubicBezTo>
                      <a:pt x="153" y="109"/>
                      <a:pt x="153" y="109"/>
                      <a:pt x="153" y="110"/>
                    </a:cubicBezTo>
                    <a:cubicBezTo>
                      <a:pt x="149" y="113"/>
                      <a:pt x="148" y="119"/>
                      <a:pt x="144" y="123"/>
                    </a:cubicBezTo>
                    <a:cubicBezTo>
                      <a:pt x="143" y="123"/>
                      <a:pt x="143" y="124"/>
                      <a:pt x="143" y="124"/>
                    </a:cubicBezTo>
                    <a:cubicBezTo>
                      <a:pt x="142" y="124"/>
                      <a:pt x="140" y="123"/>
                      <a:pt x="138" y="122"/>
                    </a:cubicBezTo>
                    <a:cubicBezTo>
                      <a:pt x="142" y="117"/>
                      <a:pt x="146" y="112"/>
                      <a:pt x="149" y="107"/>
                    </a:cubicBezTo>
                    <a:cubicBezTo>
                      <a:pt x="149" y="107"/>
                      <a:pt x="150" y="106"/>
                      <a:pt x="150" y="106"/>
                    </a:cubicBezTo>
                    <a:cubicBezTo>
                      <a:pt x="151" y="107"/>
                      <a:pt x="152" y="108"/>
                      <a:pt x="153" y="109"/>
                    </a:cubicBezTo>
                    <a:close/>
                    <a:moveTo>
                      <a:pt x="156" y="120"/>
                    </a:moveTo>
                    <a:cubicBezTo>
                      <a:pt x="154" y="125"/>
                      <a:pt x="150" y="126"/>
                      <a:pt x="146" y="125"/>
                    </a:cubicBezTo>
                    <a:cubicBezTo>
                      <a:pt x="150" y="121"/>
                      <a:pt x="151" y="115"/>
                      <a:pt x="155" y="112"/>
                    </a:cubicBezTo>
                    <a:cubicBezTo>
                      <a:pt x="155" y="112"/>
                      <a:pt x="155" y="112"/>
                      <a:pt x="155" y="111"/>
                    </a:cubicBezTo>
                    <a:cubicBezTo>
                      <a:pt x="157" y="114"/>
                      <a:pt x="158" y="117"/>
                      <a:pt x="156" y="120"/>
                    </a:cubicBezTo>
                    <a:close/>
                    <a:moveTo>
                      <a:pt x="8" y="68"/>
                    </a:moveTo>
                    <a:cubicBezTo>
                      <a:pt x="1" y="47"/>
                      <a:pt x="11" y="23"/>
                      <a:pt x="31" y="12"/>
                    </a:cubicBezTo>
                    <a:cubicBezTo>
                      <a:pt x="54" y="0"/>
                      <a:pt x="82" y="17"/>
                      <a:pt x="96" y="35"/>
                    </a:cubicBezTo>
                    <a:cubicBezTo>
                      <a:pt x="104" y="46"/>
                      <a:pt x="107" y="60"/>
                      <a:pt x="113" y="71"/>
                    </a:cubicBezTo>
                    <a:cubicBezTo>
                      <a:pt x="119" y="82"/>
                      <a:pt x="129" y="90"/>
                      <a:pt x="138" y="98"/>
                    </a:cubicBezTo>
                    <a:cubicBezTo>
                      <a:pt x="138" y="99"/>
                      <a:pt x="139" y="99"/>
                      <a:pt x="139" y="99"/>
                    </a:cubicBezTo>
                    <a:cubicBezTo>
                      <a:pt x="139" y="99"/>
                      <a:pt x="139" y="99"/>
                      <a:pt x="139" y="99"/>
                    </a:cubicBezTo>
                    <a:cubicBezTo>
                      <a:pt x="139" y="100"/>
                      <a:pt x="139" y="101"/>
                      <a:pt x="138" y="101"/>
                    </a:cubicBezTo>
                    <a:cubicBezTo>
                      <a:pt x="127" y="93"/>
                      <a:pt x="116" y="85"/>
                      <a:pt x="104" y="76"/>
                    </a:cubicBezTo>
                    <a:cubicBezTo>
                      <a:pt x="98" y="72"/>
                      <a:pt x="93" y="68"/>
                      <a:pt x="87" y="63"/>
                    </a:cubicBezTo>
                    <a:cubicBezTo>
                      <a:pt x="84" y="60"/>
                      <a:pt x="81" y="58"/>
                      <a:pt x="80" y="54"/>
                    </a:cubicBezTo>
                    <a:cubicBezTo>
                      <a:pt x="82" y="52"/>
                      <a:pt x="84" y="48"/>
                      <a:pt x="82" y="46"/>
                    </a:cubicBezTo>
                    <a:cubicBezTo>
                      <a:pt x="81" y="45"/>
                      <a:pt x="78" y="44"/>
                      <a:pt x="77" y="46"/>
                    </a:cubicBezTo>
                    <a:cubicBezTo>
                      <a:pt x="76" y="48"/>
                      <a:pt x="76" y="50"/>
                      <a:pt x="77" y="53"/>
                    </a:cubicBezTo>
                    <a:cubicBezTo>
                      <a:pt x="76" y="53"/>
                      <a:pt x="75" y="53"/>
                      <a:pt x="73" y="52"/>
                    </a:cubicBezTo>
                    <a:cubicBezTo>
                      <a:pt x="75" y="49"/>
                      <a:pt x="74" y="45"/>
                      <a:pt x="73" y="42"/>
                    </a:cubicBezTo>
                    <a:cubicBezTo>
                      <a:pt x="72" y="40"/>
                      <a:pt x="69" y="37"/>
                      <a:pt x="67" y="39"/>
                    </a:cubicBezTo>
                    <a:cubicBezTo>
                      <a:pt x="63" y="42"/>
                      <a:pt x="66" y="49"/>
                      <a:pt x="70" y="53"/>
                    </a:cubicBezTo>
                    <a:cubicBezTo>
                      <a:pt x="69" y="55"/>
                      <a:pt x="67" y="56"/>
                      <a:pt x="64" y="56"/>
                    </a:cubicBezTo>
                    <a:cubicBezTo>
                      <a:pt x="63" y="53"/>
                      <a:pt x="61" y="50"/>
                      <a:pt x="59" y="48"/>
                    </a:cubicBezTo>
                    <a:cubicBezTo>
                      <a:pt x="57" y="47"/>
                      <a:pt x="54" y="46"/>
                      <a:pt x="53" y="48"/>
                    </a:cubicBezTo>
                    <a:cubicBezTo>
                      <a:pt x="52" y="51"/>
                      <a:pt x="53" y="53"/>
                      <a:pt x="54" y="55"/>
                    </a:cubicBezTo>
                    <a:cubicBezTo>
                      <a:pt x="56" y="57"/>
                      <a:pt x="59" y="59"/>
                      <a:pt x="62" y="59"/>
                    </a:cubicBezTo>
                    <a:cubicBezTo>
                      <a:pt x="62" y="59"/>
                      <a:pt x="62" y="60"/>
                      <a:pt x="63" y="60"/>
                    </a:cubicBezTo>
                    <a:cubicBezTo>
                      <a:pt x="63" y="64"/>
                      <a:pt x="60" y="66"/>
                      <a:pt x="56" y="67"/>
                    </a:cubicBezTo>
                    <a:cubicBezTo>
                      <a:pt x="55" y="66"/>
                      <a:pt x="54" y="65"/>
                      <a:pt x="52" y="65"/>
                    </a:cubicBezTo>
                    <a:cubicBezTo>
                      <a:pt x="50" y="63"/>
                      <a:pt x="47" y="62"/>
                      <a:pt x="44" y="63"/>
                    </a:cubicBezTo>
                    <a:cubicBezTo>
                      <a:pt x="42" y="64"/>
                      <a:pt x="42" y="68"/>
                      <a:pt x="44" y="69"/>
                    </a:cubicBezTo>
                    <a:cubicBezTo>
                      <a:pt x="46" y="72"/>
                      <a:pt x="49" y="71"/>
                      <a:pt x="52" y="71"/>
                    </a:cubicBezTo>
                    <a:cubicBezTo>
                      <a:pt x="53" y="71"/>
                      <a:pt x="54" y="71"/>
                      <a:pt x="55" y="70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6" y="73"/>
                      <a:pt x="56" y="75"/>
                      <a:pt x="55" y="77"/>
                    </a:cubicBezTo>
                    <a:cubicBezTo>
                      <a:pt x="50" y="77"/>
                      <a:pt x="43" y="77"/>
                      <a:pt x="42" y="82"/>
                    </a:cubicBezTo>
                    <a:cubicBezTo>
                      <a:pt x="41" y="84"/>
                      <a:pt x="43" y="86"/>
                      <a:pt x="45" y="87"/>
                    </a:cubicBezTo>
                    <a:cubicBezTo>
                      <a:pt x="49" y="87"/>
                      <a:pt x="53" y="84"/>
                      <a:pt x="55" y="82"/>
                    </a:cubicBezTo>
                    <a:cubicBezTo>
                      <a:pt x="56" y="81"/>
                      <a:pt x="57" y="81"/>
                      <a:pt x="57" y="80"/>
                    </a:cubicBezTo>
                    <a:cubicBezTo>
                      <a:pt x="58" y="80"/>
                      <a:pt x="58" y="80"/>
                      <a:pt x="59" y="80"/>
                    </a:cubicBezTo>
                    <a:cubicBezTo>
                      <a:pt x="71" y="81"/>
                      <a:pt x="83" y="85"/>
                      <a:pt x="94" y="89"/>
                    </a:cubicBezTo>
                    <a:cubicBezTo>
                      <a:pt x="108" y="94"/>
                      <a:pt x="120" y="103"/>
                      <a:pt x="130" y="113"/>
                    </a:cubicBezTo>
                    <a:cubicBezTo>
                      <a:pt x="130" y="113"/>
                      <a:pt x="131" y="113"/>
                      <a:pt x="131" y="113"/>
                    </a:cubicBezTo>
                    <a:cubicBezTo>
                      <a:pt x="130" y="114"/>
                      <a:pt x="130" y="115"/>
                      <a:pt x="129" y="116"/>
                    </a:cubicBezTo>
                    <a:cubicBezTo>
                      <a:pt x="119" y="109"/>
                      <a:pt x="108" y="105"/>
                      <a:pt x="96" y="105"/>
                    </a:cubicBezTo>
                    <a:cubicBezTo>
                      <a:pt x="82" y="106"/>
                      <a:pt x="69" y="109"/>
                      <a:pt x="56" y="108"/>
                    </a:cubicBezTo>
                    <a:cubicBezTo>
                      <a:pt x="34" y="105"/>
                      <a:pt x="15" y="89"/>
                      <a:pt x="8" y="68"/>
                    </a:cubicBezTo>
                    <a:close/>
                    <a:moveTo>
                      <a:pt x="79" y="50"/>
                    </a:moveTo>
                    <a:cubicBezTo>
                      <a:pt x="79" y="50"/>
                      <a:pt x="79" y="50"/>
                      <a:pt x="79" y="49"/>
                    </a:cubicBezTo>
                    <a:cubicBezTo>
                      <a:pt x="79" y="47"/>
                      <a:pt x="80" y="48"/>
                      <a:pt x="79" y="50"/>
                    </a:cubicBezTo>
                    <a:close/>
                    <a:moveTo>
                      <a:pt x="71" y="50"/>
                    </a:moveTo>
                    <a:cubicBezTo>
                      <a:pt x="70" y="48"/>
                      <a:pt x="69" y="46"/>
                      <a:pt x="68" y="43"/>
                    </a:cubicBezTo>
                    <a:cubicBezTo>
                      <a:pt x="68" y="40"/>
                      <a:pt x="70" y="43"/>
                      <a:pt x="71" y="44"/>
                    </a:cubicBezTo>
                    <a:cubicBezTo>
                      <a:pt x="72" y="46"/>
                      <a:pt x="71" y="48"/>
                      <a:pt x="71" y="50"/>
                    </a:cubicBezTo>
                    <a:close/>
                    <a:moveTo>
                      <a:pt x="52" y="68"/>
                    </a:moveTo>
                    <a:cubicBezTo>
                      <a:pt x="51" y="68"/>
                      <a:pt x="51" y="68"/>
                      <a:pt x="50" y="68"/>
                    </a:cubicBezTo>
                    <a:cubicBezTo>
                      <a:pt x="49" y="68"/>
                      <a:pt x="49" y="68"/>
                      <a:pt x="48" y="68"/>
                    </a:cubicBezTo>
                    <a:cubicBezTo>
                      <a:pt x="47" y="68"/>
                      <a:pt x="47" y="68"/>
                      <a:pt x="47" y="66"/>
                    </a:cubicBezTo>
                    <a:cubicBezTo>
                      <a:pt x="48" y="66"/>
                      <a:pt x="49" y="66"/>
                      <a:pt x="50" y="67"/>
                    </a:cubicBezTo>
                    <a:cubicBezTo>
                      <a:pt x="51" y="67"/>
                      <a:pt x="52" y="67"/>
                      <a:pt x="52" y="68"/>
                    </a:cubicBezTo>
                    <a:close/>
                    <a:moveTo>
                      <a:pt x="53" y="80"/>
                    </a:moveTo>
                    <a:cubicBezTo>
                      <a:pt x="53" y="80"/>
                      <a:pt x="53" y="80"/>
                      <a:pt x="53" y="80"/>
                    </a:cubicBezTo>
                    <a:cubicBezTo>
                      <a:pt x="52" y="81"/>
                      <a:pt x="50" y="82"/>
                      <a:pt x="49" y="83"/>
                    </a:cubicBezTo>
                    <a:cubicBezTo>
                      <a:pt x="49" y="83"/>
                      <a:pt x="49" y="83"/>
                      <a:pt x="48" y="83"/>
                    </a:cubicBezTo>
                    <a:cubicBezTo>
                      <a:pt x="47" y="84"/>
                      <a:pt x="46" y="84"/>
                      <a:pt x="45" y="82"/>
                    </a:cubicBezTo>
                    <a:cubicBezTo>
                      <a:pt x="47" y="80"/>
                      <a:pt x="50" y="80"/>
                      <a:pt x="53" y="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1" name="Freeform 40"/>
              <p:cNvSpPr>
                <a:spLocks noEditPoints="1"/>
              </p:cNvSpPr>
              <p:nvPr/>
            </p:nvSpPr>
            <p:spPr bwMode="auto">
              <a:xfrm>
                <a:off x="1984795" y="1408356"/>
                <a:ext cx="153258" cy="363067"/>
              </a:xfrm>
              <a:custGeom>
                <a:avLst/>
                <a:gdLst>
                  <a:gd name="T0" fmla="*/ 60 w 79"/>
                  <a:gd name="T1" fmla="*/ 168 h 187"/>
                  <a:gd name="T2" fmla="*/ 77 w 79"/>
                  <a:gd name="T3" fmla="*/ 142 h 187"/>
                  <a:gd name="T4" fmla="*/ 65 w 79"/>
                  <a:gd name="T5" fmla="*/ 103 h 187"/>
                  <a:gd name="T6" fmla="*/ 26 w 79"/>
                  <a:gd name="T7" fmla="*/ 0 h 187"/>
                  <a:gd name="T8" fmla="*/ 0 w 79"/>
                  <a:gd name="T9" fmla="*/ 11 h 187"/>
                  <a:gd name="T10" fmla="*/ 47 w 79"/>
                  <a:gd name="T11" fmla="*/ 152 h 187"/>
                  <a:gd name="T12" fmla="*/ 61 w 79"/>
                  <a:gd name="T13" fmla="*/ 140 h 187"/>
                  <a:gd name="T14" fmla="*/ 52 w 79"/>
                  <a:gd name="T15" fmla="*/ 110 h 187"/>
                  <a:gd name="T16" fmla="*/ 53 w 79"/>
                  <a:gd name="T17" fmla="*/ 123 h 187"/>
                  <a:gd name="T18" fmla="*/ 55 w 79"/>
                  <a:gd name="T19" fmla="*/ 130 h 187"/>
                  <a:gd name="T20" fmla="*/ 57 w 79"/>
                  <a:gd name="T21" fmla="*/ 136 h 187"/>
                  <a:gd name="T22" fmla="*/ 58 w 79"/>
                  <a:gd name="T23" fmla="*/ 140 h 187"/>
                  <a:gd name="T24" fmla="*/ 63 w 79"/>
                  <a:gd name="T25" fmla="*/ 138 h 187"/>
                  <a:gd name="T26" fmla="*/ 59 w 79"/>
                  <a:gd name="T27" fmla="*/ 136 h 187"/>
                  <a:gd name="T28" fmla="*/ 58 w 79"/>
                  <a:gd name="T29" fmla="*/ 130 h 187"/>
                  <a:gd name="T30" fmla="*/ 55 w 79"/>
                  <a:gd name="T31" fmla="*/ 125 h 187"/>
                  <a:gd name="T32" fmla="*/ 53 w 79"/>
                  <a:gd name="T33" fmla="*/ 114 h 187"/>
                  <a:gd name="T34" fmla="*/ 51 w 79"/>
                  <a:gd name="T35" fmla="*/ 101 h 187"/>
                  <a:gd name="T36" fmla="*/ 48 w 79"/>
                  <a:gd name="T37" fmla="*/ 93 h 187"/>
                  <a:gd name="T38" fmla="*/ 46 w 79"/>
                  <a:gd name="T39" fmla="*/ 87 h 187"/>
                  <a:gd name="T40" fmla="*/ 43 w 79"/>
                  <a:gd name="T41" fmla="*/ 81 h 187"/>
                  <a:gd name="T42" fmla="*/ 41 w 79"/>
                  <a:gd name="T43" fmla="*/ 78 h 187"/>
                  <a:gd name="T44" fmla="*/ 38 w 79"/>
                  <a:gd name="T45" fmla="*/ 73 h 187"/>
                  <a:gd name="T46" fmla="*/ 36 w 79"/>
                  <a:gd name="T47" fmla="*/ 65 h 187"/>
                  <a:gd name="T48" fmla="*/ 34 w 79"/>
                  <a:gd name="T49" fmla="*/ 58 h 187"/>
                  <a:gd name="T50" fmla="*/ 32 w 79"/>
                  <a:gd name="T51" fmla="*/ 51 h 187"/>
                  <a:gd name="T52" fmla="*/ 31 w 79"/>
                  <a:gd name="T53" fmla="*/ 42 h 187"/>
                  <a:gd name="T54" fmla="*/ 29 w 79"/>
                  <a:gd name="T55" fmla="*/ 36 h 187"/>
                  <a:gd name="T56" fmla="*/ 23 w 79"/>
                  <a:gd name="T57" fmla="*/ 33 h 187"/>
                  <a:gd name="T58" fmla="*/ 23 w 79"/>
                  <a:gd name="T59" fmla="*/ 20 h 187"/>
                  <a:gd name="T60" fmla="*/ 20 w 79"/>
                  <a:gd name="T61" fmla="*/ 14 h 187"/>
                  <a:gd name="T62" fmla="*/ 16 w 79"/>
                  <a:gd name="T63" fmla="*/ 12 h 187"/>
                  <a:gd name="T64" fmla="*/ 14 w 79"/>
                  <a:gd name="T65" fmla="*/ 9 h 187"/>
                  <a:gd name="T66" fmla="*/ 14 w 79"/>
                  <a:gd name="T67" fmla="*/ 10 h 187"/>
                  <a:gd name="T68" fmla="*/ 19 w 79"/>
                  <a:gd name="T69" fmla="*/ 11 h 187"/>
                  <a:gd name="T70" fmla="*/ 17 w 79"/>
                  <a:gd name="T71" fmla="*/ 20 h 187"/>
                  <a:gd name="T72" fmla="*/ 19 w 79"/>
                  <a:gd name="T73" fmla="*/ 24 h 187"/>
                  <a:gd name="T74" fmla="*/ 22 w 79"/>
                  <a:gd name="T75" fmla="*/ 30 h 187"/>
                  <a:gd name="T76" fmla="*/ 26 w 79"/>
                  <a:gd name="T77" fmla="*/ 33 h 187"/>
                  <a:gd name="T78" fmla="*/ 28 w 79"/>
                  <a:gd name="T79" fmla="*/ 41 h 187"/>
                  <a:gd name="T80" fmla="*/ 28 w 79"/>
                  <a:gd name="T81" fmla="*/ 50 h 187"/>
                  <a:gd name="T82" fmla="*/ 30 w 79"/>
                  <a:gd name="T83" fmla="*/ 57 h 187"/>
                  <a:gd name="T84" fmla="*/ 33 w 79"/>
                  <a:gd name="T85" fmla="*/ 63 h 187"/>
                  <a:gd name="T86" fmla="*/ 38 w 79"/>
                  <a:gd name="T87" fmla="*/ 68 h 187"/>
                  <a:gd name="T88" fmla="*/ 39 w 79"/>
                  <a:gd name="T89" fmla="*/ 80 h 187"/>
                  <a:gd name="T90" fmla="*/ 41 w 79"/>
                  <a:gd name="T91" fmla="*/ 86 h 187"/>
                  <a:gd name="T92" fmla="*/ 45 w 79"/>
                  <a:gd name="T93" fmla="*/ 90 h 187"/>
                  <a:gd name="T94" fmla="*/ 48 w 79"/>
                  <a:gd name="T95" fmla="*/ 95 h 187"/>
                  <a:gd name="T96" fmla="*/ 11 w 79"/>
                  <a:gd name="T97" fmla="*/ 7 h 187"/>
                  <a:gd name="T98" fmla="*/ 46 w 79"/>
                  <a:gd name="T99" fmla="*/ 106 h 187"/>
                  <a:gd name="T100" fmla="*/ 46 w 79"/>
                  <a:gd name="T101" fmla="*/ 106 h 187"/>
                  <a:gd name="T102" fmla="*/ 54 w 79"/>
                  <a:gd name="T103" fmla="*/ 144 h 187"/>
                  <a:gd name="T104" fmla="*/ 26 w 79"/>
                  <a:gd name="T105" fmla="*/ 84 h 187"/>
                  <a:gd name="T106" fmla="*/ 19 w 79"/>
                  <a:gd name="T107" fmla="*/ 40 h 187"/>
                  <a:gd name="T108" fmla="*/ 56 w 79"/>
                  <a:gd name="T109" fmla="*/ 149 h 187"/>
                  <a:gd name="T110" fmla="*/ 59 w 79"/>
                  <a:gd name="T111" fmla="*/ 155 h 187"/>
                  <a:gd name="T112" fmla="*/ 61 w 79"/>
                  <a:gd name="T113" fmla="*/ 154 h 187"/>
                  <a:gd name="T114" fmla="*/ 72 w 79"/>
                  <a:gd name="T115" fmla="*/ 151 h 187"/>
                  <a:gd name="T116" fmla="*/ 74 w 79"/>
                  <a:gd name="T117" fmla="*/ 169 h 187"/>
                  <a:gd name="T118" fmla="*/ 74 w 79"/>
                  <a:gd name="T119" fmla="*/ 182 h 187"/>
                  <a:gd name="T120" fmla="*/ 73 w 79"/>
                  <a:gd name="T121" fmla="*/ 138 h 187"/>
                  <a:gd name="T122" fmla="*/ 46 w 79"/>
                  <a:gd name="T123" fmla="*/ 75 h 187"/>
                  <a:gd name="T124" fmla="*/ 50 w 79"/>
                  <a:gd name="T125" fmla="*/ 7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9" h="187">
                    <a:moveTo>
                      <a:pt x="47" y="152"/>
                    </a:moveTo>
                    <a:cubicBezTo>
                      <a:pt x="47" y="152"/>
                      <a:pt x="47" y="152"/>
                      <a:pt x="47" y="153"/>
                    </a:cubicBezTo>
                    <a:cubicBezTo>
                      <a:pt x="47" y="153"/>
                      <a:pt x="47" y="153"/>
                      <a:pt x="47" y="153"/>
                    </a:cubicBezTo>
                    <a:cubicBezTo>
                      <a:pt x="51" y="159"/>
                      <a:pt x="56" y="163"/>
                      <a:pt x="60" y="168"/>
                    </a:cubicBezTo>
                    <a:cubicBezTo>
                      <a:pt x="65" y="174"/>
                      <a:pt x="69" y="180"/>
                      <a:pt x="74" y="186"/>
                    </a:cubicBezTo>
                    <a:cubicBezTo>
                      <a:pt x="75" y="187"/>
                      <a:pt x="76" y="186"/>
                      <a:pt x="76" y="185"/>
                    </a:cubicBezTo>
                    <a:cubicBezTo>
                      <a:pt x="76" y="185"/>
                      <a:pt x="76" y="184"/>
                      <a:pt x="76" y="184"/>
                    </a:cubicBezTo>
                    <a:cubicBezTo>
                      <a:pt x="79" y="170"/>
                      <a:pt x="76" y="156"/>
                      <a:pt x="77" y="142"/>
                    </a:cubicBezTo>
                    <a:cubicBezTo>
                      <a:pt x="77" y="142"/>
                      <a:pt x="77" y="142"/>
                      <a:pt x="77" y="142"/>
                    </a:cubicBezTo>
                    <a:cubicBezTo>
                      <a:pt x="77" y="141"/>
                      <a:pt x="77" y="141"/>
                      <a:pt x="77" y="141"/>
                    </a:cubicBezTo>
                    <a:cubicBezTo>
                      <a:pt x="77" y="141"/>
                      <a:pt x="77" y="141"/>
                      <a:pt x="77" y="140"/>
                    </a:cubicBezTo>
                    <a:cubicBezTo>
                      <a:pt x="73" y="128"/>
                      <a:pt x="70" y="116"/>
                      <a:pt x="65" y="103"/>
                    </a:cubicBezTo>
                    <a:cubicBezTo>
                      <a:pt x="61" y="91"/>
                      <a:pt x="56" y="78"/>
                      <a:pt x="51" y="65"/>
                    </a:cubicBezTo>
                    <a:cubicBezTo>
                      <a:pt x="47" y="53"/>
                      <a:pt x="42" y="41"/>
                      <a:pt x="38" y="29"/>
                    </a:cubicBezTo>
                    <a:cubicBezTo>
                      <a:pt x="35" y="20"/>
                      <a:pt x="34" y="9"/>
                      <a:pt x="28" y="2"/>
                    </a:cubicBezTo>
                    <a:cubicBezTo>
                      <a:pt x="28" y="1"/>
                      <a:pt x="27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5" y="0"/>
                    </a:cubicBezTo>
                    <a:cubicBezTo>
                      <a:pt x="17" y="3"/>
                      <a:pt x="8" y="3"/>
                      <a:pt x="1" y="9"/>
                    </a:cubicBezTo>
                    <a:cubicBezTo>
                      <a:pt x="0" y="9"/>
                      <a:pt x="0" y="10"/>
                      <a:pt x="0" y="11"/>
                    </a:cubicBezTo>
                    <a:cubicBezTo>
                      <a:pt x="0" y="11"/>
                      <a:pt x="0" y="11"/>
                      <a:pt x="0" y="12"/>
                    </a:cubicBezTo>
                    <a:cubicBezTo>
                      <a:pt x="8" y="36"/>
                      <a:pt x="15" y="59"/>
                      <a:pt x="23" y="83"/>
                    </a:cubicBezTo>
                    <a:cubicBezTo>
                      <a:pt x="27" y="95"/>
                      <a:pt x="30" y="107"/>
                      <a:pt x="34" y="119"/>
                    </a:cubicBezTo>
                    <a:cubicBezTo>
                      <a:pt x="38" y="130"/>
                      <a:pt x="43" y="141"/>
                      <a:pt x="47" y="152"/>
                    </a:cubicBezTo>
                    <a:close/>
                    <a:moveTo>
                      <a:pt x="43" y="76"/>
                    </a:moveTo>
                    <a:cubicBezTo>
                      <a:pt x="47" y="88"/>
                      <a:pt x="51" y="100"/>
                      <a:pt x="55" y="112"/>
                    </a:cubicBezTo>
                    <a:cubicBezTo>
                      <a:pt x="57" y="122"/>
                      <a:pt x="62" y="131"/>
                      <a:pt x="66" y="141"/>
                    </a:cubicBezTo>
                    <a:cubicBezTo>
                      <a:pt x="64" y="140"/>
                      <a:pt x="63" y="139"/>
                      <a:pt x="61" y="140"/>
                    </a:cubicBezTo>
                    <a:cubicBezTo>
                      <a:pt x="59" y="141"/>
                      <a:pt x="58" y="142"/>
                      <a:pt x="57" y="143"/>
                    </a:cubicBezTo>
                    <a:cubicBezTo>
                      <a:pt x="55" y="134"/>
                      <a:pt x="52" y="124"/>
                      <a:pt x="49" y="114"/>
                    </a:cubicBezTo>
                    <a:cubicBezTo>
                      <a:pt x="49" y="114"/>
                      <a:pt x="49" y="114"/>
                      <a:pt x="49" y="114"/>
                    </a:cubicBezTo>
                    <a:cubicBezTo>
                      <a:pt x="50" y="113"/>
                      <a:pt x="51" y="111"/>
                      <a:pt x="52" y="110"/>
                    </a:cubicBezTo>
                    <a:cubicBezTo>
                      <a:pt x="53" y="111"/>
                      <a:pt x="53" y="112"/>
                      <a:pt x="53" y="113"/>
                    </a:cubicBezTo>
                    <a:cubicBezTo>
                      <a:pt x="53" y="114"/>
                      <a:pt x="53" y="115"/>
                      <a:pt x="52" y="117"/>
                    </a:cubicBezTo>
                    <a:cubicBezTo>
                      <a:pt x="52" y="119"/>
                      <a:pt x="52" y="121"/>
                      <a:pt x="52" y="123"/>
                    </a:cubicBezTo>
                    <a:cubicBezTo>
                      <a:pt x="52" y="123"/>
                      <a:pt x="53" y="123"/>
                      <a:pt x="53" y="123"/>
                    </a:cubicBezTo>
                    <a:cubicBezTo>
                      <a:pt x="53" y="122"/>
                      <a:pt x="54" y="121"/>
                      <a:pt x="54" y="121"/>
                    </a:cubicBezTo>
                    <a:cubicBezTo>
                      <a:pt x="56" y="118"/>
                      <a:pt x="55" y="122"/>
                      <a:pt x="55" y="122"/>
                    </a:cubicBezTo>
                    <a:cubicBezTo>
                      <a:pt x="55" y="125"/>
                      <a:pt x="54" y="127"/>
                      <a:pt x="54" y="130"/>
                    </a:cubicBezTo>
                    <a:cubicBezTo>
                      <a:pt x="54" y="130"/>
                      <a:pt x="54" y="130"/>
                      <a:pt x="55" y="130"/>
                    </a:cubicBezTo>
                    <a:cubicBezTo>
                      <a:pt x="55" y="129"/>
                      <a:pt x="56" y="129"/>
                      <a:pt x="56" y="128"/>
                    </a:cubicBezTo>
                    <a:cubicBezTo>
                      <a:pt x="57" y="127"/>
                      <a:pt x="58" y="123"/>
                      <a:pt x="58" y="126"/>
                    </a:cubicBezTo>
                    <a:cubicBezTo>
                      <a:pt x="58" y="129"/>
                      <a:pt x="56" y="132"/>
                      <a:pt x="56" y="136"/>
                    </a:cubicBezTo>
                    <a:cubicBezTo>
                      <a:pt x="56" y="136"/>
                      <a:pt x="56" y="136"/>
                      <a:pt x="57" y="136"/>
                    </a:cubicBezTo>
                    <a:cubicBezTo>
                      <a:pt x="57" y="135"/>
                      <a:pt x="58" y="134"/>
                      <a:pt x="59" y="133"/>
                    </a:cubicBezTo>
                    <a:cubicBezTo>
                      <a:pt x="59" y="133"/>
                      <a:pt x="60" y="131"/>
                      <a:pt x="60" y="133"/>
                    </a:cubicBezTo>
                    <a:cubicBezTo>
                      <a:pt x="59" y="135"/>
                      <a:pt x="58" y="137"/>
                      <a:pt x="57" y="140"/>
                    </a:cubicBezTo>
                    <a:cubicBezTo>
                      <a:pt x="57" y="140"/>
                      <a:pt x="58" y="140"/>
                      <a:pt x="58" y="140"/>
                    </a:cubicBezTo>
                    <a:cubicBezTo>
                      <a:pt x="59" y="140"/>
                      <a:pt x="59" y="139"/>
                      <a:pt x="60" y="138"/>
                    </a:cubicBezTo>
                    <a:cubicBezTo>
                      <a:pt x="61" y="136"/>
                      <a:pt x="61" y="136"/>
                      <a:pt x="60" y="138"/>
                    </a:cubicBezTo>
                    <a:cubicBezTo>
                      <a:pt x="60" y="139"/>
                      <a:pt x="60" y="139"/>
                      <a:pt x="60" y="139"/>
                    </a:cubicBezTo>
                    <a:cubicBezTo>
                      <a:pt x="62" y="138"/>
                      <a:pt x="61" y="139"/>
                      <a:pt x="63" y="138"/>
                    </a:cubicBezTo>
                    <a:cubicBezTo>
                      <a:pt x="63" y="137"/>
                      <a:pt x="63" y="137"/>
                      <a:pt x="62" y="137"/>
                    </a:cubicBezTo>
                    <a:cubicBezTo>
                      <a:pt x="60" y="139"/>
                      <a:pt x="62" y="136"/>
                      <a:pt x="62" y="134"/>
                    </a:cubicBezTo>
                    <a:cubicBezTo>
                      <a:pt x="62" y="134"/>
                      <a:pt x="62" y="134"/>
                      <a:pt x="62" y="134"/>
                    </a:cubicBezTo>
                    <a:cubicBezTo>
                      <a:pt x="61" y="135"/>
                      <a:pt x="57" y="142"/>
                      <a:pt x="59" y="136"/>
                    </a:cubicBezTo>
                    <a:cubicBezTo>
                      <a:pt x="60" y="134"/>
                      <a:pt x="60" y="132"/>
                      <a:pt x="61" y="130"/>
                    </a:cubicBezTo>
                    <a:cubicBezTo>
                      <a:pt x="61" y="130"/>
                      <a:pt x="60" y="130"/>
                      <a:pt x="60" y="130"/>
                    </a:cubicBezTo>
                    <a:cubicBezTo>
                      <a:pt x="60" y="131"/>
                      <a:pt x="56" y="136"/>
                      <a:pt x="57" y="133"/>
                    </a:cubicBezTo>
                    <a:cubicBezTo>
                      <a:pt x="57" y="132"/>
                      <a:pt x="58" y="131"/>
                      <a:pt x="58" y="130"/>
                    </a:cubicBezTo>
                    <a:cubicBezTo>
                      <a:pt x="59" y="127"/>
                      <a:pt x="59" y="126"/>
                      <a:pt x="58" y="123"/>
                    </a:cubicBezTo>
                    <a:cubicBezTo>
                      <a:pt x="58" y="123"/>
                      <a:pt x="58" y="123"/>
                      <a:pt x="58" y="123"/>
                    </a:cubicBezTo>
                    <a:cubicBezTo>
                      <a:pt x="57" y="124"/>
                      <a:pt x="57" y="126"/>
                      <a:pt x="56" y="127"/>
                    </a:cubicBezTo>
                    <a:cubicBezTo>
                      <a:pt x="54" y="132"/>
                      <a:pt x="55" y="127"/>
                      <a:pt x="55" y="125"/>
                    </a:cubicBezTo>
                    <a:cubicBezTo>
                      <a:pt x="56" y="123"/>
                      <a:pt x="56" y="121"/>
                      <a:pt x="56" y="119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5" y="119"/>
                      <a:pt x="53" y="123"/>
                      <a:pt x="53" y="120"/>
                    </a:cubicBezTo>
                    <a:cubicBezTo>
                      <a:pt x="53" y="118"/>
                      <a:pt x="53" y="116"/>
                      <a:pt x="53" y="114"/>
                    </a:cubicBezTo>
                    <a:cubicBezTo>
                      <a:pt x="54" y="112"/>
                      <a:pt x="53" y="110"/>
                      <a:pt x="52" y="108"/>
                    </a:cubicBezTo>
                    <a:cubicBezTo>
                      <a:pt x="52" y="108"/>
                      <a:pt x="52" y="108"/>
                      <a:pt x="52" y="108"/>
                    </a:cubicBezTo>
                    <a:cubicBezTo>
                      <a:pt x="50" y="111"/>
                      <a:pt x="49" y="114"/>
                      <a:pt x="50" y="108"/>
                    </a:cubicBezTo>
                    <a:cubicBezTo>
                      <a:pt x="50" y="106"/>
                      <a:pt x="51" y="104"/>
                      <a:pt x="51" y="101"/>
                    </a:cubicBezTo>
                    <a:cubicBezTo>
                      <a:pt x="50" y="101"/>
                      <a:pt x="50" y="101"/>
                      <a:pt x="50" y="101"/>
                    </a:cubicBezTo>
                    <a:cubicBezTo>
                      <a:pt x="49" y="102"/>
                      <a:pt x="49" y="102"/>
                      <a:pt x="48" y="103"/>
                    </a:cubicBezTo>
                    <a:cubicBezTo>
                      <a:pt x="46" y="106"/>
                      <a:pt x="48" y="101"/>
                      <a:pt x="48" y="101"/>
                    </a:cubicBezTo>
                    <a:cubicBezTo>
                      <a:pt x="48" y="98"/>
                      <a:pt x="49" y="96"/>
                      <a:pt x="48" y="93"/>
                    </a:cubicBezTo>
                    <a:cubicBezTo>
                      <a:pt x="48" y="93"/>
                      <a:pt x="48" y="93"/>
                      <a:pt x="48" y="93"/>
                    </a:cubicBezTo>
                    <a:cubicBezTo>
                      <a:pt x="47" y="95"/>
                      <a:pt x="45" y="99"/>
                      <a:pt x="46" y="94"/>
                    </a:cubicBezTo>
                    <a:cubicBezTo>
                      <a:pt x="46" y="92"/>
                      <a:pt x="47" y="90"/>
                      <a:pt x="47" y="88"/>
                    </a:cubicBezTo>
                    <a:cubicBezTo>
                      <a:pt x="47" y="87"/>
                      <a:pt x="46" y="87"/>
                      <a:pt x="46" y="87"/>
                    </a:cubicBezTo>
                    <a:cubicBezTo>
                      <a:pt x="45" y="88"/>
                      <a:pt x="44" y="90"/>
                      <a:pt x="44" y="91"/>
                    </a:cubicBezTo>
                    <a:cubicBezTo>
                      <a:pt x="44" y="91"/>
                      <a:pt x="44" y="87"/>
                      <a:pt x="44" y="87"/>
                    </a:cubicBezTo>
                    <a:cubicBezTo>
                      <a:pt x="44" y="85"/>
                      <a:pt x="44" y="83"/>
                      <a:pt x="44" y="81"/>
                    </a:cubicBezTo>
                    <a:cubicBezTo>
                      <a:pt x="44" y="81"/>
                      <a:pt x="43" y="81"/>
                      <a:pt x="43" y="81"/>
                    </a:cubicBezTo>
                    <a:cubicBezTo>
                      <a:pt x="42" y="85"/>
                      <a:pt x="42" y="83"/>
                      <a:pt x="42" y="81"/>
                    </a:cubicBezTo>
                    <a:cubicBezTo>
                      <a:pt x="42" y="79"/>
                      <a:pt x="43" y="78"/>
                      <a:pt x="43" y="76"/>
                    </a:cubicBezTo>
                    <a:cubicBezTo>
                      <a:pt x="43" y="76"/>
                      <a:pt x="43" y="76"/>
                      <a:pt x="42" y="76"/>
                    </a:cubicBezTo>
                    <a:cubicBezTo>
                      <a:pt x="42" y="76"/>
                      <a:pt x="41" y="77"/>
                      <a:pt x="41" y="78"/>
                    </a:cubicBezTo>
                    <a:cubicBezTo>
                      <a:pt x="39" y="80"/>
                      <a:pt x="40" y="77"/>
                      <a:pt x="40" y="76"/>
                    </a:cubicBezTo>
                    <a:cubicBezTo>
                      <a:pt x="40" y="74"/>
                      <a:pt x="41" y="73"/>
                      <a:pt x="41" y="71"/>
                    </a:cubicBezTo>
                    <a:cubicBezTo>
                      <a:pt x="41" y="70"/>
                      <a:pt x="40" y="70"/>
                      <a:pt x="40" y="70"/>
                    </a:cubicBezTo>
                    <a:cubicBezTo>
                      <a:pt x="39" y="71"/>
                      <a:pt x="39" y="72"/>
                      <a:pt x="38" y="73"/>
                    </a:cubicBezTo>
                    <a:cubicBezTo>
                      <a:pt x="38" y="72"/>
                      <a:pt x="38" y="71"/>
                      <a:pt x="38" y="69"/>
                    </a:cubicBezTo>
                    <a:cubicBezTo>
                      <a:pt x="39" y="68"/>
                      <a:pt x="39" y="66"/>
                      <a:pt x="39" y="65"/>
                    </a:cubicBezTo>
                    <a:cubicBezTo>
                      <a:pt x="39" y="64"/>
                      <a:pt x="38" y="64"/>
                      <a:pt x="38" y="64"/>
                    </a:cubicBezTo>
                    <a:cubicBezTo>
                      <a:pt x="37" y="65"/>
                      <a:pt x="35" y="69"/>
                      <a:pt x="36" y="65"/>
                    </a:cubicBezTo>
                    <a:cubicBezTo>
                      <a:pt x="36" y="63"/>
                      <a:pt x="37" y="61"/>
                      <a:pt x="37" y="59"/>
                    </a:cubicBezTo>
                    <a:cubicBezTo>
                      <a:pt x="37" y="58"/>
                      <a:pt x="36" y="58"/>
                      <a:pt x="36" y="58"/>
                    </a:cubicBezTo>
                    <a:cubicBezTo>
                      <a:pt x="35" y="59"/>
                      <a:pt x="35" y="60"/>
                      <a:pt x="34" y="61"/>
                    </a:cubicBezTo>
                    <a:cubicBezTo>
                      <a:pt x="32" y="63"/>
                      <a:pt x="34" y="59"/>
                      <a:pt x="34" y="58"/>
                    </a:cubicBezTo>
                    <a:cubicBezTo>
                      <a:pt x="34" y="56"/>
                      <a:pt x="35" y="54"/>
                      <a:pt x="34" y="52"/>
                    </a:cubicBezTo>
                    <a:cubicBezTo>
                      <a:pt x="34" y="51"/>
                      <a:pt x="34" y="51"/>
                      <a:pt x="34" y="52"/>
                    </a:cubicBezTo>
                    <a:cubicBezTo>
                      <a:pt x="33" y="52"/>
                      <a:pt x="31" y="56"/>
                      <a:pt x="31" y="56"/>
                    </a:cubicBezTo>
                    <a:cubicBezTo>
                      <a:pt x="31" y="54"/>
                      <a:pt x="31" y="53"/>
                      <a:pt x="32" y="51"/>
                    </a:cubicBezTo>
                    <a:cubicBezTo>
                      <a:pt x="32" y="49"/>
                      <a:pt x="33" y="47"/>
                      <a:pt x="32" y="45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1" y="46"/>
                      <a:pt x="29" y="48"/>
                      <a:pt x="29" y="49"/>
                    </a:cubicBezTo>
                    <a:cubicBezTo>
                      <a:pt x="29" y="47"/>
                      <a:pt x="30" y="44"/>
                      <a:pt x="31" y="42"/>
                    </a:cubicBezTo>
                    <a:cubicBezTo>
                      <a:pt x="31" y="41"/>
                      <a:pt x="30" y="41"/>
                      <a:pt x="30" y="42"/>
                    </a:cubicBezTo>
                    <a:cubicBezTo>
                      <a:pt x="29" y="43"/>
                      <a:pt x="27" y="46"/>
                      <a:pt x="28" y="43"/>
                    </a:cubicBezTo>
                    <a:cubicBezTo>
                      <a:pt x="29" y="40"/>
                      <a:pt x="29" y="38"/>
                      <a:pt x="29" y="36"/>
                    </a:cubicBezTo>
                    <a:cubicBezTo>
                      <a:pt x="29" y="36"/>
                      <a:pt x="29" y="36"/>
                      <a:pt x="29" y="36"/>
                    </a:cubicBezTo>
                    <a:cubicBezTo>
                      <a:pt x="29" y="36"/>
                      <a:pt x="25" y="41"/>
                      <a:pt x="25" y="38"/>
                    </a:cubicBezTo>
                    <a:cubicBezTo>
                      <a:pt x="26" y="36"/>
                      <a:pt x="27" y="34"/>
                      <a:pt x="27" y="31"/>
                    </a:cubicBezTo>
                    <a:cubicBezTo>
                      <a:pt x="27" y="31"/>
                      <a:pt x="27" y="31"/>
                      <a:pt x="26" y="31"/>
                    </a:cubicBezTo>
                    <a:cubicBezTo>
                      <a:pt x="25" y="32"/>
                      <a:pt x="21" y="38"/>
                      <a:pt x="23" y="33"/>
                    </a:cubicBezTo>
                    <a:cubicBezTo>
                      <a:pt x="24" y="31"/>
                      <a:pt x="25" y="29"/>
                      <a:pt x="25" y="26"/>
                    </a:cubicBezTo>
                    <a:cubicBezTo>
                      <a:pt x="25" y="26"/>
                      <a:pt x="24" y="26"/>
                      <a:pt x="24" y="26"/>
                    </a:cubicBezTo>
                    <a:cubicBezTo>
                      <a:pt x="23" y="27"/>
                      <a:pt x="20" y="31"/>
                      <a:pt x="21" y="28"/>
                    </a:cubicBezTo>
                    <a:cubicBezTo>
                      <a:pt x="22" y="25"/>
                      <a:pt x="23" y="23"/>
                      <a:pt x="23" y="20"/>
                    </a:cubicBezTo>
                    <a:cubicBezTo>
                      <a:pt x="23" y="20"/>
                      <a:pt x="22" y="20"/>
                      <a:pt x="22" y="20"/>
                    </a:cubicBezTo>
                    <a:cubicBezTo>
                      <a:pt x="19" y="26"/>
                      <a:pt x="21" y="19"/>
                      <a:pt x="21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17" y="21"/>
                      <a:pt x="20" y="15"/>
                      <a:pt x="20" y="14"/>
                    </a:cubicBezTo>
                    <a:cubicBezTo>
                      <a:pt x="20" y="13"/>
                      <a:pt x="20" y="13"/>
                      <a:pt x="19" y="13"/>
                    </a:cubicBezTo>
                    <a:cubicBezTo>
                      <a:pt x="16" y="18"/>
                      <a:pt x="19" y="11"/>
                      <a:pt x="20" y="9"/>
                    </a:cubicBezTo>
                    <a:cubicBezTo>
                      <a:pt x="20" y="9"/>
                      <a:pt x="19" y="9"/>
                      <a:pt x="19" y="9"/>
                    </a:cubicBezTo>
                    <a:cubicBezTo>
                      <a:pt x="17" y="9"/>
                      <a:pt x="17" y="11"/>
                      <a:pt x="16" y="12"/>
                    </a:cubicBezTo>
                    <a:cubicBezTo>
                      <a:pt x="17" y="10"/>
                      <a:pt x="18" y="9"/>
                      <a:pt x="18" y="7"/>
                    </a:cubicBezTo>
                    <a:cubicBezTo>
                      <a:pt x="18" y="6"/>
                      <a:pt x="17" y="6"/>
                      <a:pt x="17" y="7"/>
                    </a:cubicBezTo>
                    <a:cubicBezTo>
                      <a:pt x="16" y="7"/>
                      <a:pt x="14" y="11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3" y="9"/>
                      <a:pt x="13" y="9"/>
                      <a:pt x="12" y="9"/>
                    </a:cubicBezTo>
                    <a:cubicBezTo>
                      <a:pt x="12" y="9"/>
                      <a:pt x="12" y="10"/>
                      <a:pt x="12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1"/>
                      <a:pt x="14" y="10"/>
                    </a:cubicBezTo>
                    <a:cubicBezTo>
                      <a:pt x="15" y="10"/>
                      <a:pt x="14" y="10"/>
                      <a:pt x="16" y="9"/>
                    </a:cubicBezTo>
                    <a:cubicBezTo>
                      <a:pt x="19" y="6"/>
                      <a:pt x="15" y="12"/>
                      <a:pt x="15" y="13"/>
                    </a:cubicBezTo>
                    <a:cubicBezTo>
                      <a:pt x="15" y="13"/>
                      <a:pt x="15" y="14"/>
                      <a:pt x="16" y="13"/>
                    </a:cubicBezTo>
                    <a:cubicBezTo>
                      <a:pt x="16" y="13"/>
                      <a:pt x="19" y="10"/>
                      <a:pt x="19" y="11"/>
                    </a:cubicBezTo>
                    <a:cubicBezTo>
                      <a:pt x="18" y="12"/>
                      <a:pt x="17" y="14"/>
                      <a:pt x="17" y="16"/>
                    </a:cubicBezTo>
                    <a:cubicBezTo>
                      <a:pt x="16" y="16"/>
                      <a:pt x="17" y="17"/>
                      <a:pt x="17" y="16"/>
                    </a:cubicBezTo>
                    <a:cubicBezTo>
                      <a:pt x="18" y="16"/>
                      <a:pt x="19" y="16"/>
                      <a:pt x="19" y="15"/>
                    </a:cubicBezTo>
                    <a:cubicBezTo>
                      <a:pt x="18" y="16"/>
                      <a:pt x="18" y="18"/>
                      <a:pt x="17" y="20"/>
                    </a:cubicBezTo>
                    <a:cubicBezTo>
                      <a:pt x="17" y="20"/>
                      <a:pt x="17" y="20"/>
                      <a:pt x="18" y="20"/>
                    </a:cubicBezTo>
                    <a:cubicBezTo>
                      <a:pt x="19" y="20"/>
                      <a:pt x="19" y="20"/>
                      <a:pt x="20" y="19"/>
                    </a:cubicBezTo>
                    <a:cubicBezTo>
                      <a:pt x="19" y="20"/>
                      <a:pt x="19" y="22"/>
                      <a:pt x="19" y="23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1" y="23"/>
                      <a:pt x="22" y="20"/>
                      <a:pt x="22" y="23"/>
                    </a:cubicBezTo>
                    <a:cubicBezTo>
                      <a:pt x="21" y="26"/>
                      <a:pt x="20" y="28"/>
                      <a:pt x="20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2" y="30"/>
                      <a:pt x="21" y="31"/>
                      <a:pt x="22" y="30"/>
                    </a:cubicBezTo>
                    <a:cubicBezTo>
                      <a:pt x="22" y="30"/>
                      <a:pt x="24" y="26"/>
                      <a:pt x="24" y="28"/>
                    </a:cubicBezTo>
                    <a:cubicBezTo>
                      <a:pt x="24" y="31"/>
                      <a:pt x="22" y="33"/>
                      <a:pt x="21" y="36"/>
                    </a:cubicBezTo>
                    <a:cubicBezTo>
                      <a:pt x="21" y="36"/>
                      <a:pt x="22" y="36"/>
                      <a:pt x="22" y="36"/>
                    </a:cubicBezTo>
                    <a:cubicBezTo>
                      <a:pt x="23" y="36"/>
                      <a:pt x="26" y="34"/>
                      <a:pt x="26" y="33"/>
                    </a:cubicBezTo>
                    <a:cubicBezTo>
                      <a:pt x="26" y="35"/>
                      <a:pt x="24" y="38"/>
                      <a:pt x="24" y="41"/>
                    </a:cubicBezTo>
                    <a:cubicBezTo>
                      <a:pt x="24" y="41"/>
                      <a:pt x="25" y="41"/>
                      <a:pt x="25" y="41"/>
                    </a:cubicBezTo>
                    <a:cubicBezTo>
                      <a:pt x="27" y="40"/>
                      <a:pt x="27" y="39"/>
                      <a:pt x="28" y="37"/>
                    </a:cubicBezTo>
                    <a:cubicBezTo>
                      <a:pt x="28" y="39"/>
                      <a:pt x="28" y="40"/>
                      <a:pt x="28" y="41"/>
                    </a:cubicBezTo>
                    <a:cubicBezTo>
                      <a:pt x="27" y="42"/>
                      <a:pt x="27" y="44"/>
                      <a:pt x="27" y="45"/>
                    </a:cubicBezTo>
                    <a:cubicBezTo>
                      <a:pt x="27" y="46"/>
                      <a:pt x="27" y="46"/>
                      <a:pt x="27" y="46"/>
                    </a:cubicBezTo>
                    <a:cubicBezTo>
                      <a:pt x="28" y="45"/>
                      <a:pt x="30" y="43"/>
                      <a:pt x="30" y="43"/>
                    </a:cubicBezTo>
                    <a:cubicBezTo>
                      <a:pt x="29" y="45"/>
                      <a:pt x="28" y="48"/>
                      <a:pt x="28" y="50"/>
                    </a:cubicBezTo>
                    <a:cubicBezTo>
                      <a:pt x="28" y="50"/>
                      <a:pt x="28" y="51"/>
                      <a:pt x="28" y="51"/>
                    </a:cubicBezTo>
                    <a:cubicBezTo>
                      <a:pt x="29" y="50"/>
                      <a:pt x="29" y="50"/>
                      <a:pt x="30" y="49"/>
                    </a:cubicBezTo>
                    <a:cubicBezTo>
                      <a:pt x="31" y="47"/>
                      <a:pt x="32" y="48"/>
                      <a:pt x="32" y="50"/>
                    </a:cubicBezTo>
                    <a:cubicBezTo>
                      <a:pt x="31" y="52"/>
                      <a:pt x="30" y="54"/>
                      <a:pt x="30" y="57"/>
                    </a:cubicBezTo>
                    <a:cubicBezTo>
                      <a:pt x="30" y="57"/>
                      <a:pt x="31" y="57"/>
                      <a:pt x="31" y="57"/>
                    </a:cubicBezTo>
                    <a:cubicBezTo>
                      <a:pt x="32" y="56"/>
                      <a:pt x="34" y="51"/>
                      <a:pt x="34" y="55"/>
                    </a:cubicBezTo>
                    <a:cubicBezTo>
                      <a:pt x="33" y="58"/>
                      <a:pt x="33" y="60"/>
                      <a:pt x="32" y="62"/>
                    </a:cubicBezTo>
                    <a:cubicBezTo>
                      <a:pt x="32" y="63"/>
                      <a:pt x="32" y="63"/>
                      <a:pt x="33" y="63"/>
                    </a:cubicBezTo>
                    <a:cubicBezTo>
                      <a:pt x="34" y="62"/>
                      <a:pt x="36" y="58"/>
                      <a:pt x="36" y="61"/>
                    </a:cubicBezTo>
                    <a:cubicBezTo>
                      <a:pt x="36" y="64"/>
                      <a:pt x="34" y="66"/>
                      <a:pt x="34" y="69"/>
                    </a:cubicBezTo>
                    <a:cubicBezTo>
                      <a:pt x="34" y="70"/>
                      <a:pt x="35" y="70"/>
                      <a:pt x="35" y="70"/>
                    </a:cubicBezTo>
                    <a:cubicBezTo>
                      <a:pt x="35" y="70"/>
                      <a:pt x="38" y="66"/>
                      <a:pt x="38" y="68"/>
                    </a:cubicBezTo>
                    <a:cubicBezTo>
                      <a:pt x="38" y="70"/>
                      <a:pt x="37" y="72"/>
                      <a:pt x="37" y="74"/>
                    </a:cubicBezTo>
                    <a:cubicBezTo>
                      <a:pt x="37" y="75"/>
                      <a:pt x="37" y="75"/>
                      <a:pt x="38" y="74"/>
                    </a:cubicBezTo>
                    <a:cubicBezTo>
                      <a:pt x="39" y="73"/>
                      <a:pt x="40" y="71"/>
                      <a:pt x="40" y="75"/>
                    </a:cubicBezTo>
                    <a:cubicBezTo>
                      <a:pt x="39" y="77"/>
                      <a:pt x="39" y="78"/>
                      <a:pt x="39" y="80"/>
                    </a:cubicBezTo>
                    <a:cubicBezTo>
                      <a:pt x="39" y="80"/>
                      <a:pt x="39" y="81"/>
                      <a:pt x="40" y="80"/>
                    </a:cubicBezTo>
                    <a:cubicBezTo>
                      <a:pt x="41" y="79"/>
                      <a:pt x="42" y="75"/>
                      <a:pt x="42" y="79"/>
                    </a:cubicBezTo>
                    <a:cubicBezTo>
                      <a:pt x="41" y="81"/>
                      <a:pt x="41" y="83"/>
                      <a:pt x="41" y="86"/>
                    </a:cubicBezTo>
                    <a:cubicBezTo>
                      <a:pt x="41" y="86"/>
                      <a:pt x="41" y="86"/>
                      <a:pt x="41" y="86"/>
                    </a:cubicBezTo>
                    <a:cubicBezTo>
                      <a:pt x="42" y="85"/>
                      <a:pt x="43" y="84"/>
                      <a:pt x="44" y="83"/>
                    </a:cubicBezTo>
                    <a:cubicBezTo>
                      <a:pt x="43" y="85"/>
                      <a:pt x="42" y="89"/>
                      <a:pt x="43" y="92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44" y="91"/>
                      <a:pt x="45" y="91"/>
                      <a:pt x="45" y="90"/>
                    </a:cubicBezTo>
                    <a:cubicBezTo>
                      <a:pt x="47" y="87"/>
                      <a:pt x="46" y="91"/>
                      <a:pt x="45" y="92"/>
                    </a:cubicBezTo>
                    <a:cubicBezTo>
                      <a:pt x="45" y="94"/>
                      <a:pt x="45" y="96"/>
                      <a:pt x="44" y="99"/>
                    </a:cubicBezTo>
                    <a:cubicBezTo>
                      <a:pt x="44" y="99"/>
                      <a:pt x="45" y="99"/>
                      <a:pt x="45" y="99"/>
                    </a:cubicBezTo>
                    <a:cubicBezTo>
                      <a:pt x="46" y="98"/>
                      <a:pt x="48" y="95"/>
                      <a:pt x="48" y="95"/>
                    </a:cubicBezTo>
                    <a:cubicBezTo>
                      <a:pt x="48" y="98"/>
                      <a:pt x="46" y="102"/>
                      <a:pt x="46" y="105"/>
                    </a:cubicBezTo>
                    <a:cubicBezTo>
                      <a:pt x="43" y="96"/>
                      <a:pt x="39" y="87"/>
                      <a:pt x="36" y="77"/>
                    </a:cubicBezTo>
                    <a:cubicBezTo>
                      <a:pt x="32" y="66"/>
                      <a:pt x="28" y="54"/>
                      <a:pt x="23" y="43"/>
                    </a:cubicBezTo>
                    <a:cubicBezTo>
                      <a:pt x="18" y="31"/>
                      <a:pt x="13" y="19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4" y="6"/>
                      <a:pt x="17" y="5"/>
                      <a:pt x="19" y="5"/>
                    </a:cubicBezTo>
                    <a:cubicBezTo>
                      <a:pt x="27" y="29"/>
                      <a:pt x="36" y="52"/>
                      <a:pt x="43" y="76"/>
                    </a:cubicBezTo>
                    <a:close/>
                    <a:moveTo>
                      <a:pt x="46" y="106"/>
                    </a:moveTo>
                    <a:cubicBezTo>
                      <a:pt x="46" y="106"/>
                      <a:pt x="47" y="106"/>
                      <a:pt x="47" y="106"/>
                    </a:cubicBezTo>
                    <a:cubicBezTo>
                      <a:pt x="49" y="104"/>
                      <a:pt x="51" y="100"/>
                      <a:pt x="50" y="106"/>
                    </a:cubicBezTo>
                    <a:cubicBezTo>
                      <a:pt x="49" y="108"/>
                      <a:pt x="49" y="110"/>
                      <a:pt x="49" y="113"/>
                    </a:cubicBezTo>
                    <a:cubicBezTo>
                      <a:pt x="48" y="110"/>
                      <a:pt x="47" y="108"/>
                      <a:pt x="46" y="106"/>
                    </a:cubicBezTo>
                    <a:close/>
                    <a:moveTo>
                      <a:pt x="19" y="40"/>
                    </a:moveTo>
                    <a:cubicBezTo>
                      <a:pt x="24" y="52"/>
                      <a:pt x="28" y="63"/>
                      <a:pt x="32" y="75"/>
                    </a:cubicBezTo>
                    <a:cubicBezTo>
                      <a:pt x="36" y="87"/>
                      <a:pt x="41" y="99"/>
                      <a:pt x="45" y="111"/>
                    </a:cubicBezTo>
                    <a:cubicBezTo>
                      <a:pt x="49" y="122"/>
                      <a:pt x="51" y="133"/>
                      <a:pt x="54" y="144"/>
                    </a:cubicBezTo>
                    <a:cubicBezTo>
                      <a:pt x="54" y="143"/>
                      <a:pt x="53" y="143"/>
                      <a:pt x="52" y="143"/>
                    </a:cubicBezTo>
                    <a:cubicBezTo>
                      <a:pt x="50" y="143"/>
                      <a:pt x="48" y="144"/>
                      <a:pt x="48" y="146"/>
                    </a:cubicBezTo>
                    <a:cubicBezTo>
                      <a:pt x="45" y="137"/>
                      <a:pt x="41" y="128"/>
                      <a:pt x="38" y="120"/>
                    </a:cubicBezTo>
                    <a:cubicBezTo>
                      <a:pt x="34" y="108"/>
                      <a:pt x="30" y="96"/>
                      <a:pt x="26" y="84"/>
                    </a:cubicBezTo>
                    <a:cubicBezTo>
                      <a:pt x="18" y="59"/>
                      <a:pt x="11" y="35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4" y="10"/>
                      <a:pt x="6" y="9"/>
                      <a:pt x="9" y="8"/>
                    </a:cubicBezTo>
                    <a:cubicBezTo>
                      <a:pt x="10" y="19"/>
                      <a:pt x="14" y="30"/>
                      <a:pt x="19" y="40"/>
                    </a:cubicBezTo>
                    <a:close/>
                    <a:moveTo>
                      <a:pt x="50" y="152"/>
                    </a:moveTo>
                    <a:cubicBezTo>
                      <a:pt x="50" y="152"/>
                      <a:pt x="50" y="151"/>
                      <a:pt x="50" y="151"/>
                    </a:cubicBezTo>
                    <a:cubicBezTo>
                      <a:pt x="50" y="150"/>
                      <a:pt x="50" y="149"/>
                      <a:pt x="50" y="148"/>
                    </a:cubicBezTo>
                    <a:cubicBezTo>
                      <a:pt x="51" y="142"/>
                      <a:pt x="56" y="148"/>
                      <a:pt x="56" y="149"/>
                    </a:cubicBezTo>
                    <a:cubicBezTo>
                      <a:pt x="56" y="149"/>
                      <a:pt x="56" y="149"/>
                      <a:pt x="56" y="149"/>
                    </a:cubicBezTo>
                    <a:cubicBezTo>
                      <a:pt x="56" y="149"/>
                      <a:pt x="56" y="150"/>
                      <a:pt x="56" y="150"/>
                    </a:cubicBezTo>
                    <a:cubicBezTo>
                      <a:pt x="56" y="150"/>
                      <a:pt x="57" y="150"/>
                      <a:pt x="57" y="151"/>
                    </a:cubicBezTo>
                    <a:cubicBezTo>
                      <a:pt x="57" y="152"/>
                      <a:pt x="58" y="153"/>
                      <a:pt x="59" y="155"/>
                    </a:cubicBezTo>
                    <a:cubicBezTo>
                      <a:pt x="59" y="155"/>
                      <a:pt x="59" y="155"/>
                      <a:pt x="59" y="155"/>
                    </a:cubicBezTo>
                    <a:cubicBezTo>
                      <a:pt x="59" y="155"/>
                      <a:pt x="59" y="155"/>
                      <a:pt x="59" y="155"/>
                    </a:cubicBezTo>
                    <a:cubicBezTo>
                      <a:pt x="59" y="155"/>
                      <a:pt x="59" y="155"/>
                      <a:pt x="59" y="155"/>
                    </a:cubicBezTo>
                    <a:cubicBezTo>
                      <a:pt x="60" y="156"/>
                      <a:pt x="62" y="155"/>
                      <a:pt x="61" y="154"/>
                    </a:cubicBezTo>
                    <a:cubicBezTo>
                      <a:pt x="60" y="151"/>
                      <a:pt x="59" y="147"/>
                      <a:pt x="61" y="144"/>
                    </a:cubicBezTo>
                    <a:cubicBezTo>
                      <a:pt x="62" y="140"/>
                      <a:pt x="66" y="146"/>
                      <a:pt x="67" y="147"/>
                    </a:cubicBezTo>
                    <a:cubicBezTo>
                      <a:pt x="68" y="149"/>
                      <a:pt x="69" y="150"/>
                      <a:pt x="69" y="152"/>
                    </a:cubicBezTo>
                    <a:cubicBezTo>
                      <a:pt x="70" y="154"/>
                      <a:pt x="72" y="152"/>
                      <a:pt x="72" y="151"/>
                    </a:cubicBezTo>
                    <a:cubicBezTo>
                      <a:pt x="71" y="149"/>
                      <a:pt x="71" y="148"/>
                      <a:pt x="71" y="146"/>
                    </a:cubicBezTo>
                    <a:cubicBezTo>
                      <a:pt x="71" y="145"/>
                      <a:pt x="72" y="139"/>
                      <a:pt x="74" y="142"/>
                    </a:cubicBezTo>
                    <a:cubicBezTo>
                      <a:pt x="73" y="151"/>
                      <a:pt x="75" y="160"/>
                      <a:pt x="75" y="169"/>
                    </a:cubicBezTo>
                    <a:cubicBezTo>
                      <a:pt x="75" y="169"/>
                      <a:pt x="74" y="169"/>
                      <a:pt x="74" y="169"/>
                    </a:cubicBezTo>
                    <a:cubicBezTo>
                      <a:pt x="72" y="170"/>
                      <a:pt x="69" y="171"/>
                      <a:pt x="67" y="172"/>
                    </a:cubicBezTo>
                    <a:cubicBezTo>
                      <a:pt x="65" y="170"/>
                      <a:pt x="64" y="168"/>
                      <a:pt x="63" y="166"/>
                    </a:cubicBezTo>
                    <a:cubicBezTo>
                      <a:pt x="59" y="161"/>
                      <a:pt x="53" y="157"/>
                      <a:pt x="50" y="152"/>
                    </a:cubicBezTo>
                    <a:close/>
                    <a:moveTo>
                      <a:pt x="74" y="182"/>
                    </a:moveTo>
                    <a:cubicBezTo>
                      <a:pt x="72" y="179"/>
                      <a:pt x="70" y="177"/>
                      <a:pt x="68" y="174"/>
                    </a:cubicBezTo>
                    <a:cubicBezTo>
                      <a:pt x="70" y="173"/>
                      <a:pt x="73" y="173"/>
                      <a:pt x="75" y="172"/>
                    </a:cubicBezTo>
                    <a:cubicBezTo>
                      <a:pt x="75" y="175"/>
                      <a:pt x="75" y="178"/>
                      <a:pt x="74" y="182"/>
                    </a:cubicBezTo>
                    <a:close/>
                    <a:moveTo>
                      <a:pt x="73" y="138"/>
                    </a:moveTo>
                    <a:cubicBezTo>
                      <a:pt x="72" y="138"/>
                      <a:pt x="71" y="138"/>
                      <a:pt x="70" y="139"/>
                    </a:cubicBezTo>
                    <a:cubicBezTo>
                      <a:pt x="70" y="140"/>
                      <a:pt x="69" y="141"/>
                      <a:pt x="69" y="141"/>
                    </a:cubicBezTo>
                    <a:cubicBezTo>
                      <a:pt x="66" y="131"/>
                      <a:pt x="60" y="122"/>
                      <a:pt x="57" y="112"/>
                    </a:cubicBezTo>
                    <a:cubicBezTo>
                      <a:pt x="54" y="99"/>
                      <a:pt x="50" y="87"/>
                      <a:pt x="46" y="75"/>
                    </a:cubicBezTo>
                    <a:cubicBezTo>
                      <a:pt x="38" y="51"/>
                      <a:pt x="30" y="28"/>
                      <a:pt x="22" y="4"/>
                    </a:cubicBezTo>
                    <a:cubicBezTo>
                      <a:pt x="23" y="4"/>
                      <a:pt x="24" y="3"/>
                      <a:pt x="25" y="3"/>
                    </a:cubicBezTo>
                    <a:cubicBezTo>
                      <a:pt x="32" y="11"/>
                      <a:pt x="34" y="24"/>
                      <a:pt x="37" y="34"/>
                    </a:cubicBezTo>
                    <a:cubicBezTo>
                      <a:pt x="41" y="46"/>
                      <a:pt x="45" y="58"/>
                      <a:pt x="50" y="70"/>
                    </a:cubicBezTo>
                    <a:cubicBezTo>
                      <a:pt x="54" y="82"/>
                      <a:pt x="59" y="94"/>
                      <a:pt x="63" y="106"/>
                    </a:cubicBezTo>
                    <a:cubicBezTo>
                      <a:pt x="67" y="117"/>
                      <a:pt x="70" y="127"/>
                      <a:pt x="73" y="13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2" name="Freeform 41"/>
              <p:cNvSpPr>
                <a:spLocks noEditPoints="1"/>
              </p:cNvSpPr>
              <p:nvPr/>
            </p:nvSpPr>
            <p:spPr bwMode="auto">
              <a:xfrm>
                <a:off x="2344477" y="1286400"/>
                <a:ext cx="238493" cy="221282"/>
              </a:xfrm>
              <a:custGeom>
                <a:avLst/>
                <a:gdLst>
                  <a:gd name="T0" fmla="*/ 103 w 123"/>
                  <a:gd name="T1" fmla="*/ 64 h 114"/>
                  <a:gd name="T2" fmla="*/ 35 w 123"/>
                  <a:gd name="T3" fmla="*/ 2 h 114"/>
                  <a:gd name="T4" fmla="*/ 5 w 123"/>
                  <a:gd name="T5" fmla="*/ 103 h 114"/>
                  <a:gd name="T6" fmla="*/ 23 w 123"/>
                  <a:gd name="T7" fmla="*/ 66 h 114"/>
                  <a:gd name="T8" fmla="*/ 40 w 123"/>
                  <a:gd name="T9" fmla="*/ 61 h 114"/>
                  <a:gd name="T10" fmla="*/ 98 w 123"/>
                  <a:gd name="T11" fmla="*/ 65 h 114"/>
                  <a:gd name="T12" fmla="*/ 93 w 123"/>
                  <a:gd name="T13" fmla="*/ 68 h 114"/>
                  <a:gd name="T14" fmla="*/ 56 w 123"/>
                  <a:gd name="T15" fmla="*/ 97 h 114"/>
                  <a:gd name="T16" fmla="*/ 76 w 123"/>
                  <a:gd name="T17" fmla="*/ 65 h 114"/>
                  <a:gd name="T18" fmla="*/ 38 w 123"/>
                  <a:gd name="T19" fmla="*/ 106 h 114"/>
                  <a:gd name="T20" fmla="*/ 59 w 123"/>
                  <a:gd name="T21" fmla="*/ 80 h 114"/>
                  <a:gd name="T22" fmla="*/ 28 w 123"/>
                  <a:gd name="T23" fmla="*/ 95 h 114"/>
                  <a:gd name="T24" fmla="*/ 52 w 123"/>
                  <a:gd name="T25" fmla="*/ 73 h 114"/>
                  <a:gd name="T26" fmla="*/ 39 w 123"/>
                  <a:gd name="T27" fmla="*/ 91 h 114"/>
                  <a:gd name="T28" fmla="*/ 12 w 123"/>
                  <a:gd name="T29" fmla="*/ 102 h 114"/>
                  <a:gd name="T30" fmla="*/ 45 w 123"/>
                  <a:gd name="T31" fmla="*/ 69 h 114"/>
                  <a:gd name="T32" fmla="*/ 47 w 123"/>
                  <a:gd name="T33" fmla="*/ 67 h 114"/>
                  <a:gd name="T34" fmla="*/ 6 w 123"/>
                  <a:gd name="T35" fmla="*/ 93 h 114"/>
                  <a:gd name="T36" fmla="*/ 35 w 123"/>
                  <a:gd name="T37" fmla="*/ 65 h 114"/>
                  <a:gd name="T38" fmla="*/ 8 w 123"/>
                  <a:gd name="T39" fmla="*/ 87 h 114"/>
                  <a:gd name="T40" fmla="*/ 7 w 123"/>
                  <a:gd name="T41" fmla="*/ 99 h 114"/>
                  <a:gd name="T42" fmla="*/ 40 w 123"/>
                  <a:gd name="T43" fmla="*/ 75 h 114"/>
                  <a:gd name="T44" fmla="*/ 50 w 123"/>
                  <a:gd name="T45" fmla="*/ 73 h 114"/>
                  <a:gd name="T46" fmla="*/ 11 w 123"/>
                  <a:gd name="T47" fmla="*/ 104 h 114"/>
                  <a:gd name="T48" fmla="*/ 40 w 123"/>
                  <a:gd name="T49" fmla="*/ 90 h 114"/>
                  <a:gd name="T50" fmla="*/ 59 w 123"/>
                  <a:gd name="T51" fmla="*/ 78 h 114"/>
                  <a:gd name="T52" fmla="*/ 51 w 123"/>
                  <a:gd name="T53" fmla="*/ 89 h 114"/>
                  <a:gd name="T54" fmla="*/ 36 w 123"/>
                  <a:gd name="T55" fmla="*/ 107 h 114"/>
                  <a:gd name="T56" fmla="*/ 45 w 123"/>
                  <a:gd name="T57" fmla="*/ 92 h 114"/>
                  <a:gd name="T58" fmla="*/ 77 w 123"/>
                  <a:gd name="T59" fmla="*/ 70 h 114"/>
                  <a:gd name="T60" fmla="*/ 46 w 123"/>
                  <a:gd name="T61" fmla="*/ 107 h 114"/>
                  <a:gd name="T62" fmla="*/ 88 w 123"/>
                  <a:gd name="T63" fmla="*/ 68 h 114"/>
                  <a:gd name="T64" fmla="*/ 57 w 123"/>
                  <a:gd name="T65" fmla="*/ 104 h 114"/>
                  <a:gd name="T66" fmla="*/ 60 w 123"/>
                  <a:gd name="T67" fmla="*/ 107 h 114"/>
                  <a:gd name="T68" fmla="*/ 99 w 123"/>
                  <a:gd name="T69" fmla="*/ 72 h 114"/>
                  <a:gd name="T70" fmla="*/ 61 w 123"/>
                  <a:gd name="T71" fmla="*/ 107 h 114"/>
                  <a:gd name="T72" fmla="*/ 75 w 123"/>
                  <a:gd name="T73" fmla="*/ 107 h 114"/>
                  <a:gd name="T74" fmla="*/ 84 w 123"/>
                  <a:gd name="T75" fmla="*/ 105 h 114"/>
                  <a:gd name="T76" fmla="*/ 100 w 123"/>
                  <a:gd name="T77" fmla="*/ 78 h 114"/>
                  <a:gd name="T78" fmla="*/ 105 w 123"/>
                  <a:gd name="T79" fmla="*/ 86 h 114"/>
                  <a:gd name="T80" fmla="*/ 110 w 123"/>
                  <a:gd name="T81" fmla="*/ 88 h 114"/>
                  <a:gd name="T82" fmla="*/ 92 w 123"/>
                  <a:gd name="T83" fmla="*/ 109 h 114"/>
                  <a:gd name="T84" fmla="*/ 100 w 123"/>
                  <a:gd name="T85" fmla="*/ 109 h 114"/>
                  <a:gd name="T86" fmla="*/ 112 w 123"/>
                  <a:gd name="T87" fmla="*/ 99 h 114"/>
                  <a:gd name="T88" fmla="*/ 109 w 123"/>
                  <a:gd name="T89" fmla="*/ 93 h 114"/>
                  <a:gd name="T90" fmla="*/ 116 w 123"/>
                  <a:gd name="T91" fmla="*/ 95 h 114"/>
                  <a:gd name="T92" fmla="*/ 110 w 123"/>
                  <a:gd name="T93" fmla="*/ 106 h 114"/>
                  <a:gd name="T94" fmla="*/ 117 w 123"/>
                  <a:gd name="T95" fmla="*/ 99 h 114"/>
                  <a:gd name="T96" fmla="*/ 114 w 123"/>
                  <a:gd name="T97" fmla="*/ 99 h 114"/>
                  <a:gd name="T98" fmla="*/ 107 w 123"/>
                  <a:gd name="T99" fmla="*/ 101 h 114"/>
                  <a:gd name="T100" fmla="*/ 102 w 123"/>
                  <a:gd name="T101" fmla="*/ 100 h 114"/>
                  <a:gd name="T102" fmla="*/ 112 w 123"/>
                  <a:gd name="T103" fmla="*/ 79 h 114"/>
                  <a:gd name="T104" fmla="*/ 119 w 123"/>
                  <a:gd name="T105" fmla="*/ 93 h 114"/>
                  <a:gd name="T106" fmla="*/ 106 w 123"/>
                  <a:gd name="T107" fmla="*/ 73 h 114"/>
                  <a:gd name="T108" fmla="*/ 72 w 123"/>
                  <a:gd name="T109" fmla="*/ 97 h 114"/>
                  <a:gd name="T110" fmla="*/ 40 w 123"/>
                  <a:gd name="T111" fmla="*/ 41 h 114"/>
                  <a:gd name="T112" fmla="*/ 94 w 123"/>
                  <a:gd name="T113" fmla="*/ 64 h 114"/>
                  <a:gd name="T114" fmla="*/ 16 w 123"/>
                  <a:gd name="T115" fmla="*/ 75 h 114"/>
                  <a:gd name="T116" fmla="*/ 18 w 123"/>
                  <a:gd name="T117" fmla="*/ 76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3" h="114">
                    <a:moveTo>
                      <a:pt x="27" y="110"/>
                    </a:moveTo>
                    <a:cubicBezTo>
                      <a:pt x="32" y="110"/>
                      <a:pt x="37" y="110"/>
                      <a:pt x="42" y="110"/>
                    </a:cubicBezTo>
                    <a:cubicBezTo>
                      <a:pt x="50" y="109"/>
                      <a:pt x="58" y="110"/>
                      <a:pt x="66" y="110"/>
                    </a:cubicBezTo>
                    <a:cubicBezTo>
                      <a:pt x="78" y="111"/>
                      <a:pt x="92" y="114"/>
                      <a:pt x="105" y="111"/>
                    </a:cubicBezTo>
                    <a:cubicBezTo>
                      <a:pt x="114" y="109"/>
                      <a:pt x="123" y="102"/>
                      <a:pt x="121" y="91"/>
                    </a:cubicBezTo>
                    <a:cubicBezTo>
                      <a:pt x="120" y="80"/>
                      <a:pt x="111" y="71"/>
                      <a:pt x="103" y="64"/>
                    </a:cubicBezTo>
                    <a:cubicBezTo>
                      <a:pt x="94" y="55"/>
                      <a:pt x="84" y="48"/>
                      <a:pt x="76" y="39"/>
                    </a:cubicBezTo>
                    <a:cubicBezTo>
                      <a:pt x="71" y="34"/>
                      <a:pt x="67" y="29"/>
                      <a:pt x="67" y="21"/>
                    </a:cubicBezTo>
                    <a:cubicBezTo>
                      <a:pt x="67" y="15"/>
                      <a:pt x="70" y="9"/>
                      <a:pt x="73" y="4"/>
                    </a:cubicBezTo>
                    <a:cubicBezTo>
                      <a:pt x="74" y="3"/>
                      <a:pt x="73" y="2"/>
                      <a:pt x="73" y="2"/>
                    </a:cubicBezTo>
                    <a:cubicBezTo>
                      <a:pt x="72" y="2"/>
                      <a:pt x="72" y="1"/>
                      <a:pt x="71" y="1"/>
                    </a:cubicBezTo>
                    <a:cubicBezTo>
                      <a:pt x="59" y="2"/>
                      <a:pt x="47" y="0"/>
                      <a:pt x="35" y="2"/>
                    </a:cubicBezTo>
                    <a:cubicBezTo>
                      <a:pt x="34" y="3"/>
                      <a:pt x="34" y="4"/>
                      <a:pt x="34" y="4"/>
                    </a:cubicBezTo>
                    <a:cubicBezTo>
                      <a:pt x="34" y="5"/>
                      <a:pt x="34" y="5"/>
                      <a:pt x="34" y="6"/>
                    </a:cubicBezTo>
                    <a:cubicBezTo>
                      <a:pt x="38" y="12"/>
                      <a:pt x="41" y="18"/>
                      <a:pt x="42" y="25"/>
                    </a:cubicBezTo>
                    <a:cubicBezTo>
                      <a:pt x="42" y="34"/>
                      <a:pt x="37" y="41"/>
                      <a:pt x="33" y="47"/>
                    </a:cubicBezTo>
                    <a:cubicBezTo>
                      <a:pt x="25" y="57"/>
                      <a:pt x="18" y="67"/>
                      <a:pt x="11" y="78"/>
                    </a:cubicBezTo>
                    <a:cubicBezTo>
                      <a:pt x="6" y="85"/>
                      <a:pt x="0" y="95"/>
                      <a:pt x="5" y="103"/>
                    </a:cubicBezTo>
                    <a:cubicBezTo>
                      <a:pt x="10" y="110"/>
                      <a:pt x="20" y="110"/>
                      <a:pt x="27" y="110"/>
                    </a:cubicBezTo>
                    <a:close/>
                    <a:moveTo>
                      <a:pt x="23" y="66"/>
                    </a:moveTo>
                    <a:cubicBezTo>
                      <a:pt x="23" y="65"/>
                      <a:pt x="24" y="65"/>
                      <a:pt x="24" y="65"/>
                    </a:cubicBezTo>
                    <a:cubicBezTo>
                      <a:pt x="26" y="64"/>
                      <a:pt x="28" y="63"/>
                      <a:pt x="29" y="62"/>
                    </a:cubicBezTo>
                    <a:cubicBezTo>
                      <a:pt x="26" y="65"/>
                      <a:pt x="23" y="67"/>
                      <a:pt x="20" y="70"/>
                    </a:cubicBezTo>
                    <a:cubicBezTo>
                      <a:pt x="21" y="68"/>
                      <a:pt x="22" y="67"/>
                      <a:pt x="23" y="66"/>
                    </a:cubicBezTo>
                    <a:close/>
                    <a:moveTo>
                      <a:pt x="32" y="61"/>
                    </a:moveTo>
                    <a:cubicBezTo>
                      <a:pt x="33" y="61"/>
                      <a:pt x="34" y="61"/>
                      <a:pt x="35" y="61"/>
                    </a:cubicBezTo>
                    <a:cubicBezTo>
                      <a:pt x="32" y="62"/>
                      <a:pt x="28" y="64"/>
                      <a:pt x="25" y="67"/>
                    </a:cubicBezTo>
                    <a:cubicBezTo>
                      <a:pt x="27" y="65"/>
                      <a:pt x="29" y="63"/>
                      <a:pt x="32" y="61"/>
                    </a:cubicBezTo>
                    <a:close/>
                    <a:moveTo>
                      <a:pt x="38" y="61"/>
                    </a:moveTo>
                    <a:cubicBezTo>
                      <a:pt x="39" y="61"/>
                      <a:pt x="39" y="61"/>
                      <a:pt x="40" y="61"/>
                    </a:cubicBezTo>
                    <a:cubicBezTo>
                      <a:pt x="36" y="63"/>
                      <a:pt x="32" y="66"/>
                      <a:pt x="29" y="69"/>
                    </a:cubicBezTo>
                    <a:cubicBezTo>
                      <a:pt x="23" y="74"/>
                      <a:pt x="17" y="79"/>
                      <a:pt x="11" y="84"/>
                    </a:cubicBezTo>
                    <a:cubicBezTo>
                      <a:pt x="11" y="83"/>
                      <a:pt x="12" y="83"/>
                      <a:pt x="12" y="83"/>
                    </a:cubicBezTo>
                    <a:cubicBezTo>
                      <a:pt x="14" y="80"/>
                      <a:pt x="18" y="77"/>
                      <a:pt x="21" y="75"/>
                    </a:cubicBezTo>
                    <a:cubicBezTo>
                      <a:pt x="27" y="71"/>
                      <a:pt x="33" y="66"/>
                      <a:pt x="38" y="61"/>
                    </a:cubicBezTo>
                    <a:close/>
                    <a:moveTo>
                      <a:pt x="98" y="65"/>
                    </a:moveTo>
                    <a:cubicBezTo>
                      <a:pt x="91" y="71"/>
                      <a:pt x="84" y="78"/>
                      <a:pt x="77" y="84"/>
                    </a:cubicBezTo>
                    <a:cubicBezTo>
                      <a:pt x="73" y="88"/>
                      <a:pt x="69" y="91"/>
                      <a:pt x="65" y="95"/>
                    </a:cubicBezTo>
                    <a:cubicBezTo>
                      <a:pt x="68" y="92"/>
                      <a:pt x="71" y="89"/>
                      <a:pt x="74" y="86"/>
                    </a:cubicBezTo>
                    <a:cubicBezTo>
                      <a:pt x="79" y="81"/>
                      <a:pt x="85" y="75"/>
                      <a:pt x="89" y="68"/>
                    </a:cubicBezTo>
                    <a:cubicBezTo>
                      <a:pt x="89" y="68"/>
                      <a:pt x="89" y="68"/>
                      <a:pt x="90" y="68"/>
                    </a:cubicBezTo>
                    <a:cubicBezTo>
                      <a:pt x="91" y="68"/>
                      <a:pt x="92" y="68"/>
                      <a:pt x="93" y="68"/>
                    </a:cubicBezTo>
                    <a:cubicBezTo>
                      <a:pt x="94" y="67"/>
                      <a:pt x="97" y="65"/>
                      <a:pt x="98" y="65"/>
                    </a:cubicBezTo>
                    <a:close/>
                    <a:moveTo>
                      <a:pt x="83" y="65"/>
                    </a:moveTo>
                    <a:cubicBezTo>
                      <a:pt x="84" y="66"/>
                      <a:pt x="86" y="67"/>
                      <a:pt x="88" y="68"/>
                    </a:cubicBezTo>
                    <a:cubicBezTo>
                      <a:pt x="84" y="71"/>
                      <a:pt x="82" y="74"/>
                      <a:pt x="78" y="77"/>
                    </a:cubicBezTo>
                    <a:cubicBezTo>
                      <a:pt x="74" y="80"/>
                      <a:pt x="70" y="84"/>
                      <a:pt x="66" y="87"/>
                    </a:cubicBezTo>
                    <a:cubicBezTo>
                      <a:pt x="63" y="90"/>
                      <a:pt x="60" y="93"/>
                      <a:pt x="56" y="97"/>
                    </a:cubicBezTo>
                    <a:cubicBezTo>
                      <a:pt x="56" y="96"/>
                      <a:pt x="57" y="96"/>
                      <a:pt x="57" y="96"/>
                    </a:cubicBezTo>
                    <a:cubicBezTo>
                      <a:pt x="60" y="92"/>
                      <a:pt x="63" y="89"/>
                      <a:pt x="66" y="86"/>
                    </a:cubicBezTo>
                    <a:cubicBezTo>
                      <a:pt x="70" y="82"/>
                      <a:pt x="72" y="78"/>
                      <a:pt x="75" y="75"/>
                    </a:cubicBezTo>
                    <a:cubicBezTo>
                      <a:pt x="78" y="72"/>
                      <a:pt x="81" y="69"/>
                      <a:pt x="83" y="65"/>
                    </a:cubicBezTo>
                    <a:cubicBezTo>
                      <a:pt x="83" y="65"/>
                      <a:pt x="83" y="65"/>
                      <a:pt x="83" y="65"/>
                    </a:cubicBezTo>
                    <a:close/>
                    <a:moveTo>
                      <a:pt x="76" y="65"/>
                    </a:moveTo>
                    <a:cubicBezTo>
                      <a:pt x="77" y="65"/>
                      <a:pt x="79" y="65"/>
                      <a:pt x="81" y="65"/>
                    </a:cubicBezTo>
                    <a:cubicBezTo>
                      <a:pt x="81" y="65"/>
                      <a:pt x="82" y="65"/>
                      <a:pt x="82" y="65"/>
                    </a:cubicBezTo>
                    <a:cubicBezTo>
                      <a:pt x="75" y="70"/>
                      <a:pt x="69" y="77"/>
                      <a:pt x="62" y="83"/>
                    </a:cubicBezTo>
                    <a:cubicBezTo>
                      <a:pt x="56" y="90"/>
                      <a:pt x="48" y="96"/>
                      <a:pt x="41" y="103"/>
                    </a:cubicBezTo>
                    <a:cubicBezTo>
                      <a:pt x="40" y="104"/>
                      <a:pt x="39" y="105"/>
                      <a:pt x="38" y="105"/>
                    </a:cubicBezTo>
                    <a:cubicBezTo>
                      <a:pt x="38" y="105"/>
                      <a:pt x="38" y="106"/>
                      <a:pt x="38" y="106"/>
                    </a:cubicBezTo>
                    <a:cubicBezTo>
                      <a:pt x="40" y="104"/>
                      <a:pt x="42" y="102"/>
                      <a:pt x="44" y="100"/>
                    </a:cubicBezTo>
                    <a:cubicBezTo>
                      <a:pt x="48" y="96"/>
                      <a:pt x="52" y="93"/>
                      <a:pt x="56" y="89"/>
                    </a:cubicBezTo>
                    <a:cubicBezTo>
                      <a:pt x="63" y="82"/>
                      <a:pt x="69" y="73"/>
                      <a:pt x="76" y="65"/>
                    </a:cubicBezTo>
                    <a:close/>
                    <a:moveTo>
                      <a:pt x="73" y="67"/>
                    </a:moveTo>
                    <a:cubicBezTo>
                      <a:pt x="72" y="68"/>
                      <a:pt x="70" y="70"/>
                      <a:pt x="68" y="72"/>
                    </a:cubicBezTo>
                    <a:cubicBezTo>
                      <a:pt x="65" y="75"/>
                      <a:pt x="62" y="77"/>
                      <a:pt x="59" y="80"/>
                    </a:cubicBezTo>
                    <a:cubicBezTo>
                      <a:pt x="58" y="80"/>
                      <a:pt x="57" y="81"/>
                      <a:pt x="57" y="82"/>
                    </a:cubicBezTo>
                    <a:cubicBezTo>
                      <a:pt x="59" y="79"/>
                      <a:pt x="62" y="76"/>
                      <a:pt x="64" y="74"/>
                    </a:cubicBezTo>
                    <a:cubicBezTo>
                      <a:pt x="68" y="72"/>
                      <a:pt x="70" y="69"/>
                      <a:pt x="73" y="67"/>
                    </a:cubicBezTo>
                    <a:close/>
                    <a:moveTo>
                      <a:pt x="54" y="74"/>
                    </a:moveTo>
                    <a:cubicBezTo>
                      <a:pt x="48" y="78"/>
                      <a:pt x="42" y="83"/>
                      <a:pt x="37" y="88"/>
                    </a:cubicBezTo>
                    <a:cubicBezTo>
                      <a:pt x="34" y="90"/>
                      <a:pt x="31" y="92"/>
                      <a:pt x="28" y="95"/>
                    </a:cubicBezTo>
                    <a:cubicBezTo>
                      <a:pt x="24" y="98"/>
                      <a:pt x="21" y="101"/>
                      <a:pt x="17" y="104"/>
                    </a:cubicBezTo>
                    <a:cubicBezTo>
                      <a:pt x="14" y="106"/>
                      <a:pt x="17" y="104"/>
                      <a:pt x="17" y="104"/>
                    </a:cubicBezTo>
                    <a:cubicBezTo>
                      <a:pt x="19" y="102"/>
                      <a:pt x="20" y="100"/>
                      <a:pt x="22" y="99"/>
                    </a:cubicBezTo>
                    <a:cubicBezTo>
                      <a:pt x="26" y="96"/>
                      <a:pt x="29" y="93"/>
                      <a:pt x="33" y="90"/>
                    </a:cubicBezTo>
                    <a:cubicBezTo>
                      <a:pt x="40" y="85"/>
                      <a:pt x="46" y="79"/>
                      <a:pt x="52" y="73"/>
                    </a:cubicBezTo>
                    <a:cubicBezTo>
                      <a:pt x="52" y="73"/>
                      <a:pt x="52" y="73"/>
                      <a:pt x="52" y="73"/>
                    </a:cubicBezTo>
                    <a:cubicBezTo>
                      <a:pt x="55" y="74"/>
                      <a:pt x="57" y="75"/>
                      <a:pt x="61" y="75"/>
                    </a:cubicBezTo>
                    <a:cubicBezTo>
                      <a:pt x="56" y="78"/>
                      <a:pt x="51" y="82"/>
                      <a:pt x="47" y="86"/>
                    </a:cubicBezTo>
                    <a:cubicBezTo>
                      <a:pt x="41" y="91"/>
                      <a:pt x="34" y="97"/>
                      <a:pt x="28" y="102"/>
                    </a:cubicBezTo>
                    <a:cubicBezTo>
                      <a:pt x="27" y="103"/>
                      <a:pt x="24" y="106"/>
                      <a:pt x="25" y="105"/>
                    </a:cubicBezTo>
                    <a:cubicBezTo>
                      <a:pt x="26" y="104"/>
                      <a:pt x="28" y="102"/>
                      <a:pt x="29" y="100"/>
                    </a:cubicBezTo>
                    <a:cubicBezTo>
                      <a:pt x="32" y="97"/>
                      <a:pt x="36" y="94"/>
                      <a:pt x="39" y="91"/>
                    </a:cubicBezTo>
                    <a:cubicBezTo>
                      <a:pt x="42" y="89"/>
                      <a:pt x="45" y="86"/>
                      <a:pt x="47" y="83"/>
                    </a:cubicBezTo>
                    <a:cubicBezTo>
                      <a:pt x="50" y="80"/>
                      <a:pt x="53" y="78"/>
                      <a:pt x="55" y="75"/>
                    </a:cubicBezTo>
                    <a:cubicBezTo>
                      <a:pt x="55" y="74"/>
                      <a:pt x="54" y="74"/>
                      <a:pt x="54" y="74"/>
                    </a:cubicBezTo>
                    <a:close/>
                    <a:moveTo>
                      <a:pt x="47" y="68"/>
                    </a:moveTo>
                    <a:cubicBezTo>
                      <a:pt x="49" y="70"/>
                      <a:pt x="50" y="71"/>
                      <a:pt x="52" y="72"/>
                    </a:cubicBezTo>
                    <a:cubicBezTo>
                      <a:pt x="37" y="80"/>
                      <a:pt x="26" y="92"/>
                      <a:pt x="12" y="102"/>
                    </a:cubicBezTo>
                    <a:cubicBezTo>
                      <a:pt x="9" y="104"/>
                      <a:pt x="13" y="100"/>
                      <a:pt x="14" y="99"/>
                    </a:cubicBezTo>
                    <a:cubicBezTo>
                      <a:pt x="15" y="98"/>
                      <a:pt x="17" y="97"/>
                      <a:pt x="19" y="95"/>
                    </a:cubicBezTo>
                    <a:cubicBezTo>
                      <a:pt x="22" y="93"/>
                      <a:pt x="25" y="90"/>
                      <a:pt x="28" y="87"/>
                    </a:cubicBezTo>
                    <a:cubicBezTo>
                      <a:pt x="35" y="81"/>
                      <a:pt x="41" y="74"/>
                      <a:pt x="47" y="68"/>
                    </a:cubicBezTo>
                    <a:close/>
                    <a:moveTo>
                      <a:pt x="46" y="68"/>
                    </a:moveTo>
                    <a:cubicBezTo>
                      <a:pt x="46" y="68"/>
                      <a:pt x="45" y="69"/>
                      <a:pt x="45" y="69"/>
                    </a:cubicBezTo>
                    <a:cubicBezTo>
                      <a:pt x="38" y="75"/>
                      <a:pt x="31" y="81"/>
                      <a:pt x="23" y="87"/>
                    </a:cubicBezTo>
                    <a:cubicBezTo>
                      <a:pt x="20" y="89"/>
                      <a:pt x="16" y="92"/>
                      <a:pt x="13" y="95"/>
                    </a:cubicBezTo>
                    <a:cubicBezTo>
                      <a:pt x="11" y="96"/>
                      <a:pt x="9" y="98"/>
                      <a:pt x="7" y="99"/>
                    </a:cubicBezTo>
                    <a:cubicBezTo>
                      <a:pt x="9" y="98"/>
                      <a:pt x="10" y="97"/>
                      <a:pt x="11" y="95"/>
                    </a:cubicBezTo>
                    <a:cubicBezTo>
                      <a:pt x="21" y="84"/>
                      <a:pt x="36" y="77"/>
                      <a:pt x="44" y="65"/>
                    </a:cubicBezTo>
                    <a:cubicBezTo>
                      <a:pt x="45" y="66"/>
                      <a:pt x="46" y="66"/>
                      <a:pt x="47" y="67"/>
                    </a:cubicBezTo>
                    <a:cubicBezTo>
                      <a:pt x="47" y="67"/>
                      <a:pt x="47" y="67"/>
                      <a:pt x="47" y="68"/>
                    </a:cubicBezTo>
                    <a:cubicBezTo>
                      <a:pt x="47" y="68"/>
                      <a:pt x="46" y="68"/>
                      <a:pt x="46" y="68"/>
                    </a:cubicBezTo>
                    <a:close/>
                    <a:moveTo>
                      <a:pt x="44" y="64"/>
                    </a:moveTo>
                    <a:cubicBezTo>
                      <a:pt x="37" y="69"/>
                      <a:pt x="31" y="73"/>
                      <a:pt x="25" y="78"/>
                    </a:cubicBezTo>
                    <a:cubicBezTo>
                      <a:pt x="21" y="81"/>
                      <a:pt x="18" y="84"/>
                      <a:pt x="15" y="87"/>
                    </a:cubicBezTo>
                    <a:cubicBezTo>
                      <a:pt x="13" y="89"/>
                      <a:pt x="8" y="91"/>
                      <a:pt x="6" y="93"/>
                    </a:cubicBezTo>
                    <a:cubicBezTo>
                      <a:pt x="6" y="93"/>
                      <a:pt x="6" y="93"/>
                      <a:pt x="6" y="93"/>
                    </a:cubicBezTo>
                    <a:cubicBezTo>
                      <a:pt x="17" y="82"/>
                      <a:pt x="31" y="74"/>
                      <a:pt x="42" y="62"/>
                    </a:cubicBezTo>
                    <a:cubicBezTo>
                      <a:pt x="42" y="63"/>
                      <a:pt x="43" y="63"/>
                      <a:pt x="44" y="64"/>
                    </a:cubicBezTo>
                    <a:close/>
                    <a:moveTo>
                      <a:pt x="8" y="87"/>
                    </a:moveTo>
                    <a:cubicBezTo>
                      <a:pt x="14" y="82"/>
                      <a:pt x="20" y="77"/>
                      <a:pt x="26" y="72"/>
                    </a:cubicBezTo>
                    <a:cubicBezTo>
                      <a:pt x="29" y="70"/>
                      <a:pt x="32" y="67"/>
                      <a:pt x="35" y="65"/>
                    </a:cubicBezTo>
                    <a:cubicBezTo>
                      <a:pt x="37" y="64"/>
                      <a:pt x="38" y="63"/>
                      <a:pt x="39" y="62"/>
                    </a:cubicBezTo>
                    <a:cubicBezTo>
                      <a:pt x="40" y="62"/>
                      <a:pt x="40" y="62"/>
                      <a:pt x="41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1" y="63"/>
                      <a:pt x="40" y="63"/>
                      <a:pt x="40" y="64"/>
                    </a:cubicBezTo>
                    <a:cubicBezTo>
                      <a:pt x="30" y="74"/>
                      <a:pt x="17" y="82"/>
                      <a:pt x="7" y="92"/>
                    </a:cubicBezTo>
                    <a:cubicBezTo>
                      <a:pt x="7" y="90"/>
                      <a:pt x="8" y="89"/>
                      <a:pt x="8" y="87"/>
                    </a:cubicBezTo>
                    <a:close/>
                    <a:moveTo>
                      <a:pt x="23" y="81"/>
                    </a:moveTo>
                    <a:cubicBezTo>
                      <a:pt x="26" y="78"/>
                      <a:pt x="31" y="75"/>
                      <a:pt x="35" y="72"/>
                    </a:cubicBezTo>
                    <a:cubicBezTo>
                      <a:pt x="36" y="70"/>
                      <a:pt x="38" y="69"/>
                      <a:pt x="40" y="67"/>
                    </a:cubicBezTo>
                    <a:cubicBezTo>
                      <a:pt x="41" y="67"/>
                      <a:pt x="42" y="66"/>
                      <a:pt x="43" y="65"/>
                    </a:cubicBezTo>
                    <a:cubicBezTo>
                      <a:pt x="45" y="64"/>
                      <a:pt x="40" y="69"/>
                      <a:pt x="41" y="68"/>
                    </a:cubicBezTo>
                    <a:cubicBezTo>
                      <a:pt x="31" y="80"/>
                      <a:pt x="16" y="87"/>
                      <a:pt x="7" y="99"/>
                    </a:cubicBezTo>
                    <a:cubicBezTo>
                      <a:pt x="6" y="98"/>
                      <a:pt x="6" y="96"/>
                      <a:pt x="6" y="94"/>
                    </a:cubicBezTo>
                    <a:cubicBezTo>
                      <a:pt x="13" y="91"/>
                      <a:pt x="18" y="85"/>
                      <a:pt x="23" y="81"/>
                    </a:cubicBezTo>
                    <a:close/>
                    <a:moveTo>
                      <a:pt x="7" y="100"/>
                    </a:moveTo>
                    <a:cubicBezTo>
                      <a:pt x="14" y="95"/>
                      <a:pt x="21" y="89"/>
                      <a:pt x="28" y="84"/>
                    </a:cubicBezTo>
                    <a:cubicBezTo>
                      <a:pt x="31" y="81"/>
                      <a:pt x="35" y="79"/>
                      <a:pt x="38" y="76"/>
                    </a:cubicBezTo>
                    <a:cubicBezTo>
                      <a:pt x="39" y="76"/>
                      <a:pt x="39" y="75"/>
                      <a:pt x="40" y="75"/>
                    </a:cubicBezTo>
                    <a:cubicBezTo>
                      <a:pt x="35" y="79"/>
                      <a:pt x="31" y="83"/>
                      <a:pt x="27" y="87"/>
                    </a:cubicBezTo>
                    <a:cubicBezTo>
                      <a:pt x="21" y="93"/>
                      <a:pt x="14" y="97"/>
                      <a:pt x="10" y="103"/>
                    </a:cubicBezTo>
                    <a:cubicBezTo>
                      <a:pt x="9" y="102"/>
                      <a:pt x="8" y="101"/>
                      <a:pt x="7" y="100"/>
                    </a:cubicBezTo>
                    <a:close/>
                    <a:moveTo>
                      <a:pt x="11" y="104"/>
                    </a:moveTo>
                    <a:cubicBezTo>
                      <a:pt x="24" y="95"/>
                      <a:pt x="34" y="83"/>
                      <a:pt x="48" y="75"/>
                    </a:cubicBezTo>
                    <a:cubicBezTo>
                      <a:pt x="48" y="75"/>
                      <a:pt x="51" y="73"/>
                      <a:pt x="50" y="73"/>
                    </a:cubicBezTo>
                    <a:cubicBezTo>
                      <a:pt x="49" y="75"/>
                      <a:pt x="47" y="77"/>
                      <a:pt x="45" y="78"/>
                    </a:cubicBezTo>
                    <a:cubicBezTo>
                      <a:pt x="42" y="81"/>
                      <a:pt x="39" y="85"/>
                      <a:pt x="35" y="87"/>
                    </a:cubicBezTo>
                    <a:cubicBezTo>
                      <a:pt x="28" y="94"/>
                      <a:pt x="21" y="99"/>
                      <a:pt x="14" y="106"/>
                    </a:cubicBezTo>
                    <a:cubicBezTo>
                      <a:pt x="14" y="106"/>
                      <a:pt x="14" y="106"/>
                      <a:pt x="14" y="106"/>
                    </a:cubicBezTo>
                    <a:cubicBezTo>
                      <a:pt x="13" y="105"/>
                      <a:pt x="12" y="105"/>
                      <a:pt x="11" y="104"/>
                    </a:cubicBezTo>
                    <a:cubicBezTo>
                      <a:pt x="11" y="104"/>
                      <a:pt x="11" y="104"/>
                      <a:pt x="11" y="104"/>
                    </a:cubicBezTo>
                    <a:close/>
                    <a:moveTo>
                      <a:pt x="15" y="106"/>
                    </a:moveTo>
                    <a:cubicBezTo>
                      <a:pt x="22" y="103"/>
                      <a:pt x="26" y="96"/>
                      <a:pt x="32" y="92"/>
                    </a:cubicBezTo>
                    <a:cubicBezTo>
                      <a:pt x="38" y="88"/>
                      <a:pt x="44" y="82"/>
                      <a:pt x="50" y="78"/>
                    </a:cubicBezTo>
                    <a:cubicBezTo>
                      <a:pt x="51" y="77"/>
                      <a:pt x="53" y="76"/>
                      <a:pt x="53" y="75"/>
                    </a:cubicBezTo>
                    <a:cubicBezTo>
                      <a:pt x="52" y="78"/>
                      <a:pt x="50" y="80"/>
                      <a:pt x="48" y="81"/>
                    </a:cubicBezTo>
                    <a:cubicBezTo>
                      <a:pt x="45" y="84"/>
                      <a:pt x="42" y="87"/>
                      <a:pt x="40" y="90"/>
                    </a:cubicBezTo>
                    <a:cubicBezTo>
                      <a:pt x="34" y="95"/>
                      <a:pt x="28" y="100"/>
                      <a:pt x="23" y="106"/>
                    </a:cubicBezTo>
                    <a:cubicBezTo>
                      <a:pt x="23" y="106"/>
                      <a:pt x="23" y="107"/>
                      <a:pt x="23" y="107"/>
                    </a:cubicBezTo>
                    <a:cubicBezTo>
                      <a:pt x="30" y="103"/>
                      <a:pt x="35" y="97"/>
                      <a:pt x="41" y="92"/>
                    </a:cubicBezTo>
                    <a:cubicBezTo>
                      <a:pt x="48" y="86"/>
                      <a:pt x="55" y="80"/>
                      <a:pt x="62" y="75"/>
                    </a:cubicBezTo>
                    <a:cubicBezTo>
                      <a:pt x="62" y="75"/>
                      <a:pt x="62" y="75"/>
                      <a:pt x="62" y="74"/>
                    </a:cubicBezTo>
                    <a:cubicBezTo>
                      <a:pt x="61" y="76"/>
                      <a:pt x="60" y="77"/>
                      <a:pt x="59" y="78"/>
                    </a:cubicBezTo>
                    <a:cubicBezTo>
                      <a:pt x="56" y="81"/>
                      <a:pt x="52" y="85"/>
                      <a:pt x="49" y="88"/>
                    </a:cubicBezTo>
                    <a:cubicBezTo>
                      <a:pt x="42" y="94"/>
                      <a:pt x="35" y="100"/>
                      <a:pt x="29" y="106"/>
                    </a:cubicBezTo>
                    <a:cubicBezTo>
                      <a:pt x="29" y="106"/>
                      <a:pt x="29" y="107"/>
                      <a:pt x="29" y="107"/>
                    </a:cubicBezTo>
                    <a:cubicBezTo>
                      <a:pt x="30" y="106"/>
                      <a:pt x="30" y="106"/>
                      <a:pt x="31" y="106"/>
                    </a:cubicBezTo>
                    <a:cubicBezTo>
                      <a:pt x="31" y="106"/>
                      <a:pt x="31" y="105"/>
                      <a:pt x="31" y="105"/>
                    </a:cubicBezTo>
                    <a:cubicBezTo>
                      <a:pt x="38" y="100"/>
                      <a:pt x="44" y="95"/>
                      <a:pt x="51" y="89"/>
                    </a:cubicBezTo>
                    <a:cubicBezTo>
                      <a:pt x="55" y="85"/>
                      <a:pt x="58" y="81"/>
                      <a:pt x="63" y="77"/>
                    </a:cubicBezTo>
                    <a:cubicBezTo>
                      <a:pt x="65" y="75"/>
                      <a:pt x="68" y="73"/>
                      <a:pt x="70" y="71"/>
                    </a:cubicBezTo>
                    <a:cubicBezTo>
                      <a:pt x="70" y="71"/>
                      <a:pt x="70" y="72"/>
                      <a:pt x="69" y="72"/>
                    </a:cubicBezTo>
                    <a:cubicBezTo>
                      <a:pt x="66" y="76"/>
                      <a:pt x="62" y="81"/>
                      <a:pt x="59" y="85"/>
                    </a:cubicBezTo>
                    <a:cubicBezTo>
                      <a:pt x="52" y="93"/>
                      <a:pt x="43" y="99"/>
                      <a:pt x="36" y="107"/>
                    </a:cubicBezTo>
                    <a:cubicBezTo>
                      <a:pt x="36" y="107"/>
                      <a:pt x="36" y="107"/>
                      <a:pt x="36" y="107"/>
                    </a:cubicBezTo>
                    <a:cubicBezTo>
                      <a:pt x="29" y="107"/>
                      <a:pt x="22" y="108"/>
                      <a:pt x="15" y="106"/>
                    </a:cubicBezTo>
                    <a:close/>
                    <a:moveTo>
                      <a:pt x="48" y="90"/>
                    </a:moveTo>
                    <a:cubicBezTo>
                      <a:pt x="44" y="93"/>
                      <a:pt x="41" y="97"/>
                      <a:pt x="37" y="100"/>
                    </a:cubicBezTo>
                    <a:cubicBezTo>
                      <a:pt x="36" y="101"/>
                      <a:pt x="34" y="102"/>
                      <a:pt x="33" y="103"/>
                    </a:cubicBezTo>
                    <a:cubicBezTo>
                      <a:pt x="33" y="103"/>
                      <a:pt x="34" y="102"/>
                      <a:pt x="34" y="102"/>
                    </a:cubicBezTo>
                    <a:cubicBezTo>
                      <a:pt x="38" y="99"/>
                      <a:pt x="41" y="95"/>
                      <a:pt x="45" y="92"/>
                    </a:cubicBezTo>
                    <a:cubicBezTo>
                      <a:pt x="46" y="91"/>
                      <a:pt x="47" y="91"/>
                      <a:pt x="48" y="90"/>
                    </a:cubicBezTo>
                    <a:close/>
                    <a:moveTo>
                      <a:pt x="40" y="107"/>
                    </a:moveTo>
                    <a:cubicBezTo>
                      <a:pt x="39" y="107"/>
                      <a:pt x="38" y="107"/>
                      <a:pt x="37" y="107"/>
                    </a:cubicBezTo>
                    <a:cubicBezTo>
                      <a:pt x="40" y="106"/>
                      <a:pt x="42" y="103"/>
                      <a:pt x="45" y="100"/>
                    </a:cubicBezTo>
                    <a:cubicBezTo>
                      <a:pt x="48" y="97"/>
                      <a:pt x="52" y="94"/>
                      <a:pt x="55" y="91"/>
                    </a:cubicBezTo>
                    <a:cubicBezTo>
                      <a:pt x="63" y="84"/>
                      <a:pt x="69" y="77"/>
                      <a:pt x="77" y="70"/>
                    </a:cubicBezTo>
                    <a:cubicBezTo>
                      <a:pt x="78" y="69"/>
                      <a:pt x="81" y="67"/>
                      <a:pt x="81" y="66"/>
                    </a:cubicBezTo>
                    <a:cubicBezTo>
                      <a:pt x="80" y="69"/>
                      <a:pt x="78" y="71"/>
                      <a:pt x="76" y="73"/>
                    </a:cubicBezTo>
                    <a:cubicBezTo>
                      <a:pt x="72" y="77"/>
                      <a:pt x="70" y="80"/>
                      <a:pt x="67" y="84"/>
                    </a:cubicBezTo>
                    <a:cubicBezTo>
                      <a:pt x="64" y="88"/>
                      <a:pt x="60" y="91"/>
                      <a:pt x="57" y="94"/>
                    </a:cubicBezTo>
                    <a:cubicBezTo>
                      <a:pt x="54" y="98"/>
                      <a:pt x="50" y="103"/>
                      <a:pt x="46" y="106"/>
                    </a:cubicBezTo>
                    <a:cubicBezTo>
                      <a:pt x="46" y="106"/>
                      <a:pt x="46" y="107"/>
                      <a:pt x="46" y="107"/>
                    </a:cubicBezTo>
                    <a:cubicBezTo>
                      <a:pt x="44" y="107"/>
                      <a:pt x="42" y="107"/>
                      <a:pt x="40" y="107"/>
                    </a:cubicBezTo>
                    <a:close/>
                    <a:moveTo>
                      <a:pt x="46" y="107"/>
                    </a:moveTo>
                    <a:cubicBezTo>
                      <a:pt x="46" y="107"/>
                      <a:pt x="46" y="107"/>
                      <a:pt x="46" y="107"/>
                    </a:cubicBezTo>
                    <a:cubicBezTo>
                      <a:pt x="50" y="105"/>
                      <a:pt x="52" y="102"/>
                      <a:pt x="55" y="99"/>
                    </a:cubicBezTo>
                    <a:cubicBezTo>
                      <a:pt x="58" y="95"/>
                      <a:pt x="62" y="92"/>
                      <a:pt x="66" y="89"/>
                    </a:cubicBezTo>
                    <a:cubicBezTo>
                      <a:pt x="73" y="82"/>
                      <a:pt x="81" y="75"/>
                      <a:pt x="88" y="68"/>
                    </a:cubicBezTo>
                    <a:cubicBezTo>
                      <a:pt x="86" y="70"/>
                      <a:pt x="83" y="75"/>
                      <a:pt x="80" y="78"/>
                    </a:cubicBezTo>
                    <a:cubicBezTo>
                      <a:pt x="77" y="82"/>
                      <a:pt x="74" y="85"/>
                      <a:pt x="71" y="88"/>
                    </a:cubicBezTo>
                    <a:cubicBezTo>
                      <a:pt x="65" y="94"/>
                      <a:pt x="59" y="99"/>
                      <a:pt x="54" y="106"/>
                    </a:cubicBezTo>
                    <a:cubicBezTo>
                      <a:pt x="54" y="107"/>
                      <a:pt x="55" y="107"/>
                      <a:pt x="55" y="107"/>
                    </a:cubicBezTo>
                    <a:cubicBezTo>
                      <a:pt x="55" y="106"/>
                      <a:pt x="56" y="106"/>
                      <a:pt x="56" y="105"/>
                    </a:cubicBezTo>
                    <a:cubicBezTo>
                      <a:pt x="56" y="106"/>
                      <a:pt x="57" y="105"/>
                      <a:pt x="57" y="104"/>
                    </a:cubicBezTo>
                    <a:cubicBezTo>
                      <a:pt x="63" y="97"/>
                      <a:pt x="70" y="92"/>
                      <a:pt x="76" y="86"/>
                    </a:cubicBezTo>
                    <a:cubicBezTo>
                      <a:pt x="84" y="79"/>
                      <a:pt x="91" y="72"/>
                      <a:pt x="99" y="66"/>
                    </a:cubicBezTo>
                    <a:cubicBezTo>
                      <a:pt x="96" y="68"/>
                      <a:pt x="92" y="72"/>
                      <a:pt x="89" y="76"/>
                    </a:cubicBezTo>
                    <a:cubicBezTo>
                      <a:pt x="86" y="79"/>
                      <a:pt x="83" y="83"/>
                      <a:pt x="80" y="87"/>
                    </a:cubicBezTo>
                    <a:cubicBezTo>
                      <a:pt x="76" y="91"/>
                      <a:pt x="73" y="94"/>
                      <a:pt x="70" y="98"/>
                    </a:cubicBezTo>
                    <a:cubicBezTo>
                      <a:pt x="67" y="102"/>
                      <a:pt x="63" y="104"/>
                      <a:pt x="60" y="107"/>
                    </a:cubicBezTo>
                    <a:cubicBezTo>
                      <a:pt x="60" y="107"/>
                      <a:pt x="60" y="107"/>
                      <a:pt x="60" y="107"/>
                    </a:cubicBezTo>
                    <a:cubicBezTo>
                      <a:pt x="55" y="107"/>
                      <a:pt x="51" y="107"/>
                      <a:pt x="46" y="107"/>
                    </a:cubicBezTo>
                    <a:close/>
                    <a:moveTo>
                      <a:pt x="61" y="107"/>
                    </a:moveTo>
                    <a:cubicBezTo>
                      <a:pt x="67" y="103"/>
                      <a:pt x="71" y="97"/>
                      <a:pt x="77" y="93"/>
                    </a:cubicBezTo>
                    <a:cubicBezTo>
                      <a:pt x="83" y="87"/>
                      <a:pt x="89" y="81"/>
                      <a:pt x="96" y="76"/>
                    </a:cubicBezTo>
                    <a:cubicBezTo>
                      <a:pt x="97" y="74"/>
                      <a:pt x="98" y="73"/>
                      <a:pt x="99" y="72"/>
                    </a:cubicBezTo>
                    <a:cubicBezTo>
                      <a:pt x="100" y="71"/>
                      <a:pt x="101" y="71"/>
                      <a:pt x="102" y="70"/>
                    </a:cubicBezTo>
                    <a:cubicBezTo>
                      <a:pt x="101" y="71"/>
                      <a:pt x="100" y="72"/>
                      <a:pt x="100" y="73"/>
                    </a:cubicBezTo>
                    <a:cubicBezTo>
                      <a:pt x="97" y="76"/>
                      <a:pt x="94" y="78"/>
                      <a:pt x="91" y="81"/>
                    </a:cubicBezTo>
                    <a:cubicBezTo>
                      <a:pt x="87" y="87"/>
                      <a:pt x="82" y="92"/>
                      <a:pt x="78" y="97"/>
                    </a:cubicBezTo>
                    <a:cubicBezTo>
                      <a:pt x="75" y="101"/>
                      <a:pt x="71" y="104"/>
                      <a:pt x="68" y="108"/>
                    </a:cubicBezTo>
                    <a:cubicBezTo>
                      <a:pt x="66" y="108"/>
                      <a:pt x="63" y="107"/>
                      <a:pt x="61" y="107"/>
                    </a:cubicBezTo>
                    <a:close/>
                    <a:moveTo>
                      <a:pt x="100" y="78"/>
                    </a:moveTo>
                    <a:cubicBezTo>
                      <a:pt x="101" y="77"/>
                      <a:pt x="102" y="76"/>
                      <a:pt x="104" y="76"/>
                    </a:cubicBezTo>
                    <a:cubicBezTo>
                      <a:pt x="107" y="73"/>
                      <a:pt x="103" y="76"/>
                      <a:pt x="102" y="77"/>
                    </a:cubicBezTo>
                    <a:cubicBezTo>
                      <a:pt x="99" y="81"/>
                      <a:pt x="95" y="84"/>
                      <a:pt x="92" y="88"/>
                    </a:cubicBezTo>
                    <a:cubicBezTo>
                      <a:pt x="90" y="91"/>
                      <a:pt x="87" y="94"/>
                      <a:pt x="85" y="96"/>
                    </a:cubicBezTo>
                    <a:cubicBezTo>
                      <a:pt x="82" y="101"/>
                      <a:pt x="79" y="103"/>
                      <a:pt x="75" y="107"/>
                    </a:cubicBezTo>
                    <a:cubicBezTo>
                      <a:pt x="75" y="107"/>
                      <a:pt x="75" y="108"/>
                      <a:pt x="76" y="108"/>
                    </a:cubicBezTo>
                    <a:cubicBezTo>
                      <a:pt x="85" y="101"/>
                      <a:pt x="93" y="90"/>
                      <a:pt x="102" y="82"/>
                    </a:cubicBezTo>
                    <a:cubicBezTo>
                      <a:pt x="104" y="80"/>
                      <a:pt x="106" y="78"/>
                      <a:pt x="108" y="75"/>
                    </a:cubicBezTo>
                    <a:cubicBezTo>
                      <a:pt x="106" y="78"/>
                      <a:pt x="103" y="81"/>
                      <a:pt x="101" y="83"/>
                    </a:cubicBezTo>
                    <a:cubicBezTo>
                      <a:pt x="97" y="89"/>
                      <a:pt x="92" y="95"/>
                      <a:pt x="87" y="101"/>
                    </a:cubicBezTo>
                    <a:cubicBezTo>
                      <a:pt x="86" y="102"/>
                      <a:pt x="85" y="104"/>
                      <a:pt x="84" y="105"/>
                    </a:cubicBezTo>
                    <a:cubicBezTo>
                      <a:pt x="84" y="106"/>
                      <a:pt x="83" y="106"/>
                      <a:pt x="83" y="106"/>
                    </a:cubicBezTo>
                    <a:cubicBezTo>
                      <a:pt x="82" y="107"/>
                      <a:pt x="82" y="107"/>
                      <a:pt x="82" y="108"/>
                    </a:cubicBezTo>
                    <a:cubicBezTo>
                      <a:pt x="81" y="108"/>
                      <a:pt x="81" y="108"/>
                      <a:pt x="81" y="109"/>
                    </a:cubicBezTo>
                    <a:cubicBezTo>
                      <a:pt x="77" y="108"/>
                      <a:pt x="73" y="108"/>
                      <a:pt x="69" y="108"/>
                    </a:cubicBezTo>
                    <a:cubicBezTo>
                      <a:pt x="73" y="103"/>
                      <a:pt x="78" y="99"/>
                      <a:pt x="82" y="94"/>
                    </a:cubicBezTo>
                    <a:cubicBezTo>
                      <a:pt x="87" y="88"/>
                      <a:pt x="93" y="83"/>
                      <a:pt x="100" y="78"/>
                    </a:cubicBezTo>
                    <a:close/>
                    <a:moveTo>
                      <a:pt x="86" y="109"/>
                    </a:moveTo>
                    <a:cubicBezTo>
                      <a:pt x="84" y="109"/>
                      <a:pt x="83" y="109"/>
                      <a:pt x="82" y="109"/>
                    </a:cubicBezTo>
                    <a:cubicBezTo>
                      <a:pt x="82" y="109"/>
                      <a:pt x="82" y="108"/>
                      <a:pt x="82" y="108"/>
                    </a:cubicBezTo>
                    <a:cubicBezTo>
                      <a:pt x="82" y="108"/>
                      <a:pt x="82" y="108"/>
                      <a:pt x="82" y="108"/>
                    </a:cubicBezTo>
                    <a:cubicBezTo>
                      <a:pt x="85" y="105"/>
                      <a:pt x="87" y="103"/>
                      <a:pt x="90" y="100"/>
                    </a:cubicBezTo>
                    <a:cubicBezTo>
                      <a:pt x="95" y="95"/>
                      <a:pt x="100" y="91"/>
                      <a:pt x="105" y="86"/>
                    </a:cubicBezTo>
                    <a:cubicBezTo>
                      <a:pt x="106" y="85"/>
                      <a:pt x="107" y="83"/>
                      <a:pt x="108" y="82"/>
                    </a:cubicBezTo>
                    <a:cubicBezTo>
                      <a:pt x="109" y="82"/>
                      <a:pt x="112" y="79"/>
                      <a:pt x="110" y="82"/>
                    </a:cubicBezTo>
                    <a:cubicBezTo>
                      <a:pt x="108" y="85"/>
                      <a:pt x="105" y="88"/>
                      <a:pt x="103" y="91"/>
                    </a:cubicBezTo>
                    <a:cubicBezTo>
                      <a:pt x="98" y="97"/>
                      <a:pt x="93" y="102"/>
                      <a:pt x="88" y="107"/>
                    </a:cubicBezTo>
                    <a:cubicBezTo>
                      <a:pt x="88" y="107"/>
                      <a:pt x="88" y="108"/>
                      <a:pt x="89" y="108"/>
                    </a:cubicBezTo>
                    <a:cubicBezTo>
                      <a:pt x="97" y="102"/>
                      <a:pt x="103" y="94"/>
                      <a:pt x="110" y="88"/>
                    </a:cubicBezTo>
                    <a:cubicBezTo>
                      <a:pt x="111" y="87"/>
                      <a:pt x="113" y="85"/>
                      <a:pt x="113" y="84"/>
                    </a:cubicBezTo>
                    <a:cubicBezTo>
                      <a:pt x="112" y="87"/>
                      <a:pt x="110" y="89"/>
                      <a:pt x="108" y="92"/>
                    </a:cubicBezTo>
                    <a:cubicBezTo>
                      <a:pt x="104" y="96"/>
                      <a:pt x="101" y="100"/>
                      <a:pt x="98" y="104"/>
                    </a:cubicBezTo>
                    <a:cubicBezTo>
                      <a:pt x="97" y="105"/>
                      <a:pt x="97" y="105"/>
                      <a:pt x="96" y="105"/>
                    </a:cubicBezTo>
                    <a:cubicBezTo>
                      <a:pt x="95" y="107"/>
                      <a:pt x="94" y="108"/>
                      <a:pt x="92" y="109"/>
                    </a:cubicBezTo>
                    <a:cubicBezTo>
                      <a:pt x="92" y="109"/>
                      <a:pt x="92" y="109"/>
                      <a:pt x="92" y="109"/>
                    </a:cubicBezTo>
                    <a:cubicBezTo>
                      <a:pt x="90" y="109"/>
                      <a:pt x="87" y="109"/>
                      <a:pt x="86" y="109"/>
                    </a:cubicBezTo>
                    <a:close/>
                    <a:moveTo>
                      <a:pt x="115" y="93"/>
                    </a:moveTo>
                    <a:cubicBezTo>
                      <a:pt x="115" y="94"/>
                      <a:pt x="115" y="95"/>
                      <a:pt x="114" y="96"/>
                    </a:cubicBezTo>
                    <a:cubicBezTo>
                      <a:pt x="110" y="100"/>
                      <a:pt x="106" y="104"/>
                      <a:pt x="102" y="108"/>
                    </a:cubicBezTo>
                    <a:cubicBezTo>
                      <a:pt x="102" y="108"/>
                      <a:pt x="102" y="108"/>
                      <a:pt x="102" y="108"/>
                    </a:cubicBezTo>
                    <a:cubicBezTo>
                      <a:pt x="102" y="108"/>
                      <a:pt x="101" y="108"/>
                      <a:pt x="100" y="109"/>
                    </a:cubicBezTo>
                    <a:cubicBezTo>
                      <a:pt x="105" y="104"/>
                      <a:pt x="109" y="100"/>
                      <a:pt x="113" y="95"/>
                    </a:cubicBezTo>
                    <a:cubicBezTo>
                      <a:pt x="114" y="95"/>
                      <a:pt x="116" y="91"/>
                      <a:pt x="115" y="93"/>
                    </a:cubicBezTo>
                    <a:close/>
                    <a:moveTo>
                      <a:pt x="112" y="99"/>
                    </a:moveTo>
                    <a:cubicBezTo>
                      <a:pt x="110" y="101"/>
                      <a:pt x="108" y="104"/>
                      <a:pt x="105" y="106"/>
                    </a:cubicBezTo>
                    <a:cubicBezTo>
                      <a:pt x="101" y="110"/>
                      <a:pt x="107" y="104"/>
                      <a:pt x="108" y="102"/>
                    </a:cubicBezTo>
                    <a:cubicBezTo>
                      <a:pt x="110" y="101"/>
                      <a:pt x="111" y="100"/>
                      <a:pt x="112" y="99"/>
                    </a:cubicBezTo>
                    <a:close/>
                    <a:moveTo>
                      <a:pt x="99" y="109"/>
                    </a:moveTo>
                    <a:cubicBezTo>
                      <a:pt x="97" y="109"/>
                      <a:pt x="95" y="109"/>
                      <a:pt x="93" y="109"/>
                    </a:cubicBezTo>
                    <a:cubicBezTo>
                      <a:pt x="94" y="109"/>
                      <a:pt x="94" y="109"/>
                      <a:pt x="94" y="109"/>
                    </a:cubicBezTo>
                    <a:cubicBezTo>
                      <a:pt x="94" y="109"/>
                      <a:pt x="95" y="108"/>
                      <a:pt x="95" y="108"/>
                    </a:cubicBezTo>
                    <a:cubicBezTo>
                      <a:pt x="96" y="107"/>
                      <a:pt x="97" y="105"/>
                      <a:pt x="99" y="104"/>
                    </a:cubicBezTo>
                    <a:cubicBezTo>
                      <a:pt x="102" y="101"/>
                      <a:pt x="106" y="97"/>
                      <a:pt x="109" y="93"/>
                    </a:cubicBezTo>
                    <a:cubicBezTo>
                      <a:pt x="110" y="92"/>
                      <a:pt x="116" y="87"/>
                      <a:pt x="114" y="90"/>
                    </a:cubicBezTo>
                    <a:cubicBezTo>
                      <a:pt x="112" y="93"/>
                      <a:pt x="110" y="95"/>
                      <a:pt x="108" y="97"/>
                    </a:cubicBezTo>
                    <a:cubicBezTo>
                      <a:pt x="105" y="100"/>
                      <a:pt x="102" y="105"/>
                      <a:pt x="99" y="109"/>
                    </a:cubicBezTo>
                    <a:close/>
                    <a:moveTo>
                      <a:pt x="104" y="108"/>
                    </a:moveTo>
                    <a:cubicBezTo>
                      <a:pt x="108" y="105"/>
                      <a:pt x="112" y="101"/>
                      <a:pt x="115" y="96"/>
                    </a:cubicBezTo>
                    <a:cubicBezTo>
                      <a:pt x="115" y="96"/>
                      <a:pt x="115" y="96"/>
                      <a:pt x="116" y="95"/>
                    </a:cubicBezTo>
                    <a:cubicBezTo>
                      <a:pt x="116" y="95"/>
                      <a:pt x="116" y="94"/>
                      <a:pt x="117" y="94"/>
                    </a:cubicBezTo>
                    <a:cubicBezTo>
                      <a:pt x="116" y="94"/>
                      <a:pt x="116" y="95"/>
                      <a:pt x="116" y="95"/>
                    </a:cubicBezTo>
                    <a:cubicBezTo>
                      <a:pt x="115" y="97"/>
                      <a:pt x="114" y="98"/>
                      <a:pt x="113" y="99"/>
                    </a:cubicBezTo>
                    <a:cubicBezTo>
                      <a:pt x="111" y="102"/>
                      <a:pt x="109" y="105"/>
                      <a:pt x="106" y="108"/>
                    </a:cubicBezTo>
                    <a:cubicBezTo>
                      <a:pt x="105" y="108"/>
                      <a:pt x="104" y="108"/>
                      <a:pt x="104" y="108"/>
                    </a:cubicBezTo>
                    <a:close/>
                    <a:moveTo>
                      <a:pt x="110" y="106"/>
                    </a:moveTo>
                    <a:cubicBezTo>
                      <a:pt x="109" y="107"/>
                      <a:pt x="108" y="107"/>
                      <a:pt x="107" y="107"/>
                    </a:cubicBezTo>
                    <a:cubicBezTo>
                      <a:pt x="107" y="107"/>
                      <a:pt x="107" y="107"/>
                      <a:pt x="107" y="107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10" y="104"/>
                      <a:pt x="113" y="102"/>
                      <a:pt x="115" y="100"/>
                    </a:cubicBezTo>
                    <a:cubicBezTo>
                      <a:pt x="116" y="98"/>
                      <a:pt x="119" y="94"/>
                      <a:pt x="117" y="99"/>
                    </a:cubicBezTo>
                    <a:cubicBezTo>
                      <a:pt x="115" y="102"/>
                      <a:pt x="113" y="104"/>
                      <a:pt x="110" y="106"/>
                    </a:cubicBezTo>
                    <a:cubicBezTo>
                      <a:pt x="110" y="106"/>
                      <a:pt x="110" y="106"/>
                      <a:pt x="110" y="106"/>
                    </a:cubicBezTo>
                    <a:close/>
                    <a:moveTo>
                      <a:pt x="114" y="104"/>
                    </a:moveTo>
                    <a:cubicBezTo>
                      <a:pt x="116" y="102"/>
                      <a:pt x="118" y="99"/>
                      <a:pt x="118" y="96"/>
                    </a:cubicBezTo>
                    <a:cubicBezTo>
                      <a:pt x="119" y="95"/>
                      <a:pt x="118" y="95"/>
                      <a:pt x="118" y="95"/>
                    </a:cubicBezTo>
                    <a:cubicBezTo>
                      <a:pt x="117" y="97"/>
                      <a:pt x="116" y="98"/>
                      <a:pt x="114" y="99"/>
                    </a:cubicBezTo>
                    <a:cubicBezTo>
                      <a:pt x="116" y="97"/>
                      <a:pt x="117" y="95"/>
                      <a:pt x="118" y="93"/>
                    </a:cubicBezTo>
                    <a:cubicBezTo>
                      <a:pt x="118" y="93"/>
                      <a:pt x="118" y="92"/>
                      <a:pt x="117" y="93"/>
                    </a:cubicBezTo>
                    <a:cubicBezTo>
                      <a:pt x="117" y="93"/>
                      <a:pt x="116" y="94"/>
                      <a:pt x="116" y="94"/>
                    </a:cubicBezTo>
                    <a:cubicBezTo>
                      <a:pt x="116" y="93"/>
                      <a:pt x="117" y="92"/>
                      <a:pt x="117" y="91"/>
                    </a:cubicBezTo>
                    <a:cubicBezTo>
                      <a:pt x="117" y="91"/>
                      <a:pt x="117" y="91"/>
                      <a:pt x="116" y="91"/>
                    </a:cubicBezTo>
                    <a:cubicBezTo>
                      <a:pt x="113" y="94"/>
                      <a:pt x="110" y="97"/>
                      <a:pt x="107" y="101"/>
                    </a:cubicBezTo>
                    <a:cubicBezTo>
                      <a:pt x="105" y="102"/>
                      <a:pt x="104" y="104"/>
                      <a:pt x="102" y="106"/>
                    </a:cubicBezTo>
                    <a:cubicBezTo>
                      <a:pt x="102" y="106"/>
                      <a:pt x="102" y="106"/>
                      <a:pt x="101" y="107"/>
                    </a:cubicBezTo>
                    <a:cubicBezTo>
                      <a:pt x="104" y="104"/>
                      <a:pt x="106" y="100"/>
                      <a:pt x="109" y="97"/>
                    </a:cubicBezTo>
                    <a:cubicBezTo>
                      <a:pt x="111" y="94"/>
                      <a:pt x="114" y="92"/>
                      <a:pt x="116" y="88"/>
                    </a:cubicBezTo>
                    <a:cubicBezTo>
                      <a:pt x="116" y="88"/>
                      <a:pt x="115" y="87"/>
                      <a:pt x="115" y="88"/>
                    </a:cubicBezTo>
                    <a:cubicBezTo>
                      <a:pt x="110" y="91"/>
                      <a:pt x="106" y="95"/>
                      <a:pt x="102" y="100"/>
                    </a:cubicBezTo>
                    <a:cubicBezTo>
                      <a:pt x="102" y="99"/>
                      <a:pt x="103" y="99"/>
                      <a:pt x="103" y="98"/>
                    </a:cubicBezTo>
                    <a:cubicBezTo>
                      <a:pt x="107" y="93"/>
                      <a:pt x="111" y="89"/>
                      <a:pt x="115" y="83"/>
                    </a:cubicBezTo>
                    <a:cubicBezTo>
                      <a:pt x="115" y="83"/>
                      <a:pt x="114" y="83"/>
                      <a:pt x="114" y="83"/>
                    </a:cubicBezTo>
                    <a:cubicBezTo>
                      <a:pt x="110" y="86"/>
                      <a:pt x="106" y="90"/>
                      <a:pt x="102" y="94"/>
                    </a:cubicBezTo>
                    <a:cubicBezTo>
                      <a:pt x="98" y="98"/>
                      <a:pt x="94" y="102"/>
                      <a:pt x="90" y="106"/>
                    </a:cubicBezTo>
                    <a:cubicBezTo>
                      <a:pt x="98" y="98"/>
                      <a:pt x="106" y="89"/>
                      <a:pt x="112" y="79"/>
                    </a:cubicBezTo>
                    <a:cubicBezTo>
                      <a:pt x="112" y="79"/>
                      <a:pt x="112" y="79"/>
                      <a:pt x="112" y="79"/>
                    </a:cubicBezTo>
                    <a:cubicBezTo>
                      <a:pt x="106" y="83"/>
                      <a:pt x="102" y="88"/>
                      <a:pt x="97" y="92"/>
                    </a:cubicBezTo>
                    <a:cubicBezTo>
                      <a:pt x="95" y="95"/>
                      <a:pt x="92" y="97"/>
                      <a:pt x="89" y="100"/>
                    </a:cubicBezTo>
                    <a:cubicBezTo>
                      <a:pt x="96" y="91"/>
                      <a:pt x="102" y="83"/>
                      <a:pt x="110" y="75"/>
                    </a:cubicBezTo>
                    <a:cubicBezTo>
                      <a:pt x="110" y="75"/>
                      <a:pt x="110" y="75"/>
                      <a:pt x="110" y="75"/>
                    </a:cubicBezTo>
                    <a:cubicBezTo>
                      <a:pt x="114" y="80"/>
                      <a:pt x="118" y="86"/>
                      <a:pt x="119" y="93"/>
                    </a:cubicBezTo>
                    <a:cubicBezTo>
                      <a:pt x="119" y="98"/>
                      <a:pt x="117" y="102"/>
                      <a:pt x="114" y="104"/>
                    </a:cubicBezTo>
                    <a:close/>
                    <a:moveTo>
                      <a:pt x="109" y="74"/>
                    </a:moveTo>
                    <a:cubicBezTo>
                      <a:pt x="100" y="81"/>
                      <a:pt x="93" y="90"/>
                      <a:pt x="85" y="99"/>
                    </a:cubicBezTo>
                    <a:cubicBezTo>
                      <a:pt x="86" y="97"/>
                      <a:pt x="87" y="95"/>
                      <a:pt x="89" y="93"/>
                    </a:cubicBezTo>
                    <a:cubicBezTo>
                      <a:pt x="95" y="86"/>
                      <a:pt x="100" y="80"/>
                      <a:pt x="106" y="74"/>
                    </a:cubicBezTo>
                    <a:cubicBezTo>
                      <a:pt x="107" y="73"/>
                      <a:pt x="106" y="73"/>
                      <a:pt x="106" y="73"/>
                    </a:cubicBezTo>
                    <a:cubicBezTo>
                      <a:pt x="99" y="77"/>
                      <a:pt x="93" y="82"/>
                      <a:pt x="87" y="88"/>
                    </a:cubicBezTo>
                    <a:cubicBezTo>
                      <a:pt x="88" y="87"/>
                      <a:pt x="88" y="87"/>
                      <a:pt x="89" y="86"/>
                    </a:cubicBezTo>
                    <a:cubicBezTo>
                      <a:pt x="93" y="80"/>
                      <a:pt x="100" y="75"/>
                      <a:pt x="103" y="69"/>
                    </a:cubicBezTo>
                    <a:cubicBezTo>
                      <a:pt x="103" y="68"/>
                      <a:pt x="103" y="68"/>
                      <a:pt x="102" y="68"/>
                    </a:cubicBezTo>
                    <a:cubicBezTo>
                      <a:pt x="96" y="75"/>
                      <a:pt x="89" y="82"/>
                      <a:pt x="82" y="88"/>
                    </a:cubicBezTo>
                    <a:cubicBezTo>
                      <a:pt x="78" y="91"/>
                      <a:pt x="75" y="93"/>
                      <a:pt x="72" y="97"/>
                    </a:cubicBezTo>
                    <a:cubicBezTo>
                      <a:pt x="72" y="96"/>
                      <a:pt x="72" y="96"/>
                      <a:pt x="72" y="96"/>
                    </a:cubicBezTo>
                    <a:cubicBezTo>
                      <a:pt x="75" y="92"/>
                      <a:pt x="79" y="89"/>
                      <a:pt x="82" y="85"/>
                    </a:cubicBezTo>
                    <a:cubicBezTo>
                      <a:pt x="88" y="78"/>
                      <a:pt x="95" y="72"/>
                      <a:pt x="100" y="65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103" y="68"/>
                      <a:pt x="106" y="71"/>
                      <a:pt x="109" y="74"/>
                    </a:cubicBezTo>
                    <a:close/>
                    <a:moveTo>
                      <a:pt x="40" y="41"/>
                    </a:moveTo>
                    <a:cubicBezTo>
                      <a:pt x="48" y="29"/>
                      <a:pt x="44" y="16"/>
                      <a:pt x="37" y="5"/>
                    </a:cubicBezTo>
                    <a:cubicBezTo>
                      <a:pt x="48" y="3"/>
                      <a:pt x="59" y="4"/>
                      <a:pt x="70" y="4"/>
                    </a:cubicBezTo>
                    <a:cubicBezTo>
                      <a:pt x="64" y="13"/>
                      <a:pt x="62" y="23"/>
                      <a:pt x="67" y="33"/>
                    </a:cubicBezTo>
                    <a:cubicBezTo>
                      <a:pt x="73" y="45"/>
                      <a:pt x="86" y="53"/>
                      <a:pt x="96" y="61"/>
                    </a:cubicBezTo>
                    <a:cubicBezTo>
                      <a:pt x="96" y="62"/>
                      <a:pt x="96" y="62"/>
                      <a:pt x="97" y="62"/>
                    </a:cubicBezTo>
                    <a:cubicBezTo>
                      <a:pt x="96" y="62"/>
                      <a:pt x="95" y="63"/>
                      <a:pt x="94" y="64"/>
                    </a:cubicBezTo>
                    <a:cubicBezTo>
                      <a:pt x="91" y="67"/>
                      <a:pt x="85" y="63"/>
                      <a:pt x="81" y="62"/>
                    </a:cubicBezTo>
                    <a:cubicBezTo>
                      <a:pt x="73" y="60"/>
                      <a:pt x="69" y="67"/>
                      <a:pt x="63" y="71"/>
                    </a:cubicBezTo>
                    <a:cubicBezTo>
                      <a:pt x="55" y="76"/>
                      <a:pt x="50" y="65"/>
                      <a:pt x="44" y="61"/>
                    </a:cubicBezTo>
                    <a:cubicBezTo>
                      <a:pt x="38" y="56"/>
                      <a:pt x="33" y="58"/>
                      <a:pt x="27" y="60"/>
                    </a:cubicBezTo>
                    <a:cubicBezTo>
                      <a:pt x="31" y="54"/>
                      <a:pt x="36" y="48"/>
                      <a:pt x="40" y="41"/>
                    </a:cubicBezTo>
                    <a:close/>
                    <a:moveTo>
                      <a:pt x="16" y="75"/>
                    </a:moveTo>
                    <a:cubicBezTo>
                      <a:pt x="19" y="72"/>
                      <a:pt x="23" y="70"/>
                      <a:pt x="26" y="67"/>
                    </a:cubicBezTo>
                    <a:cubicBezTo>
                      <a:pt x="28" y="65"/>
                      <a:pt x="30" y="64"/>
                      <a:pt x="32" y="63"/>
                    </a:cubicBezTo>
                    <a:cubicBezTo>
                      <a:pt x="34" y="62"/>
                      <a:pt x="35" y="61"/>
                      <a:pt x="37" y="61"/>
                    </a:cubicBezTo>
                    <a:cubicBezTo>
                      <a:pt x="37" y="61"/>
                      <a:pt x="37" y="61"/>
                      <a:pt x="37" y="61"/>
                    </a:cubicBezTo>
                    <a:cubicBezTo>
                      <a:pt x="37" y="61"/>
                      <a:pt x="35" y="63"/>
                      <a:pt x="35" y="63"/>
                    </a:cubicBezTo>
                    <a:cubicBezTo>
                      <a:pt x="29" y="68"/>
                      <a:pt x="24" y="72"/>
                      <a:pt x="18" y="76"/>
                    </a:cubicBezTo>
                    <a:cubicBezTo>
                      <a:pt x="15" y="78"/>
                      <a:pt x="13" y="81"/>
                      <a:pt x="10" y="83"/>
                    </a:cubicBezTo>
                    <a:cubicBezTo>
                      <a:pt x="12" y="80"/>
                      <a:pt x="14" y="77"/>
                      <a:pt x="16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3" name="Freeform 43"/>
              <p:cNvSpPr>
                <a:spLocks noEditPoints="1"/>
              </p:cNvSpPr>
              <p:nvPr/>
            </p:nvSpPr>
            <p:spPr bwMode="auto">
              <a:xfrm>
                <a:off x="1378364" y="1340507"/>
                <a:ext cx="162274" cy="188500"/>
              </a:xfrm>
              <a:custGeom>
                <a:avLst/>
                <a:gdLst>
                  <a:gd name="T0" fmla="*/ 71 w 84"/>
                  <a:gd name="T1" fmla="*/ 86 h 97"/>
                  <a:gd name="T2" fmla="*/ 49 w 84"/>
                  <a:gd name="T3" fmla="*/ 1 h 97"/>
                  <a:gd name="T4" fmla="*/ 0 w 84"/>
                  <a:gd name="T5" fmla="*/ 57 h 97"/>
                  <a:gd name="T6" fmla="*/ 46 w 84"/>
                  <a:gd name="T7" fmla="*/ 74 h 97"/>
                  <a:gd name="T8" fmla="*/ 36 w 84"/>
                  <a:gd name="T9" fmla="*/ 87 h 97"/>
                  <a:gd name="T10" fmla="*/ 34 w 84"/>
                  <a:gd name="T11" fmla="*/ 72 h 97"/>
                  <a:gd name="T12" fmla="*/ 19 w 84"/>
                  <a:gd name="T13" fmla="*/ 89 h 97"/>
                  <a:gd name="T14" fmla="*/ 28 w 84"/>
                  <a:gd name="T15" fmla="*/ 86 h 97"/>
                  <a:gd name="T16" fmla="*/ 14 w 84"/>
                  <a:gd name="T17" fmla="*/ 86 h 97"/>
                  <a:gd name="T18" fmla="*/ 32 w 84"/>
                  <a:gd name="T19" fmla="*/ 72 h 97"/>
                  <a:gd name="T20" fmla="*/ 55 w 84"/>
                  <a:gd name="T21" fmla="*/ 72 h 97"/>
                  <a:gd name="T22" fmla="*/ 39 w 84"/>
                  <a:gd name="T23" fmla="*/ 77 h 97"/>
                  <a:gd name="T24" fmla="*/ 22 w 84"/>
                  <a:gd name="T25" fmla="*/ 86 h 97"/>
                  <a:gd name="T26" fmla="*/ 63 w 84"/>
                  <a:gd name="T27" fmla="*/ 61 h 97"/>
                  <a:gd name="T28" fmla="*/ 52 w 84"/>
                  <a:gd name="T29" fmla="*/ 56 h 97"/>
                  <a:gd name="T30" fmla="*/ 16 w 84"/>
                  <a:gd name="T31" fmla="*/ 84 h 97"/>
                  <a:gd name="T32" fmla="*/ 13 w 84"/>
                  <a:gd name="T33" fmla="*/ 81 h 97"/>
                  <a:gd name="T34" fmla="*/ 39 w 84"/>
                  <a:gd name="T35" fmla="*/ 58 h 97"/>
                  <a:gd name="T36" fmla="*/ 28 w 84"/>
                  <a:gd name="T37" fmla="*/ 63 h 97"/>
                  <a:gd name="T38" fmla="*/ 10 w 84"/>
                  <a:gd name="T39" fmla="*/ 82 h 97"/>
                  <a:gd name="T40" fmla="*/ 23 w 84"/>
                  <a:gd name="T41" fmla="*/ 62 h 97"/>
                  <a:gd name="T42" fmla="*/ 17 w 84"/>
                  <a:gd name="T43" fmla="*/ 57 h 97"/>
                  <a:gd name="T44" fmla="*/ 14 w 84"/>
                  <a:gd name="T45" fmla="*/ 65 h 97"/>
                  <a:gd name="T46" fmla="*/ 7 w 84"/>
                  <a:gd name="T47" fmla="*/ 61 h 97"/>
                  <a:gd name="T48" fmla="*/ 7 w 84"/>
                  <a:gd name="T49" fmla="*/ 61 h 97"/>
                  <a:gd name="T50" fmla="*/ 27 w 84"/>
                  <a:gd name="T51" fmla="*/ 59 h 97"/>
                  <a:gd name="T52" fmla="*/ 26 w 84"/>
                  <a:gd name="T53" fmla="*/ 58 h 97"/>
                  <a:gd name="T54" fmla="*/ 26 w 84"/>
                  <a:gd name="T55" fmla="*/ 58 h 97"/>
                  <a:gd name="T56" fmla="*/ 13 w 84"/>
                  <a:gd name="T57" fmla="*/ 63 h 97"/>
                  <a:gd name="T58" fmla="*/ 9 w 84"/>
                  <a:gd name="T59" fmla="*/ 62 h 97"/>
                  <a:gd name="T60" fmla="*/ 15 w 84"/>
                  <a:gd name="T61" fmla="*/ 63 h 97"/>
                  <a:gd name="T62" fmla="*/ 5 w 84"/>
                  <a:gd name="T63" fmla="*/ 62 h 97"/>
                  <a:gd name="T64" fmla="*/ 7 w 84"/>
                  <a:gd name="T65" fmla="*/ 58 h 97"/>
                  <a:gd name="T66" fmla="*/ 3 w 84"/>
                  <a:gd name="T67" fmla="*/ 60 h 97"/>
                  <a:gd name="T68" fmla="*/ 39 w 84"/>
                  <a:gd name="T69" fmla="*/ 61 h 97"/>
                  <a:gd name="T70" fmla="*/ 29 w 84"/>
                  <a:gd name="T71" fmla="*/ 93 h 97"/>
                  <a:gd name="T72" fmla="*/ 61 w 84"/>
                  <a:gd name="T73" fmla="*/ 67 h 97"/>
                  <a:gd name="T74" fmla="*/ 35 w 84"/>
                  <a:gd name="T75" fmla="*/ 94 h 97"/>
                  <a:gd name="T76" fmla="*/ 40 w 84"/>
                  <a:gd name="T77" fmla="*/ 94 h 97"/>
                  <a:gd name="T78" fmla="*/ 47 w 84"/>
                  <a:gd name="T79" fmla="*/ 93 h 97"/>
                  <a:gd name="T80" fmla="*/ 54 w 84"/>
                  <a:gd name="T81" fmla="*/ 90 h 97"/>
                  <a:gd name="T82" fmla="*/ 71 w 84"/>
                  <a:gd name="T83" fmla="*/ 79 h 97"/>
                  <a:gd name="T84" fmla="*/ 63 w 84"/>
                  <a:gd name="T85" fmla="*/ 88 h 97"/>
                  <a:gd name="T86" fmla="*/ 67 w 84"/>
                  <a:gd name="T87" fmla="*/ 81 h 97"/>
                  <a:gd name="T88" fmla="*/ 77 w 84"/>
                  <a:gd name="T89" fmla="*/ 66 h 97"/>
                  <a:gd name="T90" fmla="*/ 77 w 84"/>
                  <a:gd name="T91" fmla="*/ 64 h 97"/>
                  <a:gd name="T92" fmla="*/ 44 w 84"/>
                  <a:gd name="T93" fmla="*/ 90 h 97"/>
                  <a:gd name="T94" fmla="*/ 45 w 84"/>
                  <a:gd name="T95" fmla="*/ 85 h 97"/>
                  <a:gd name="T96" fmla="*/ 71 w 84"/>
                  <a:gd name="T97" fmla="*/ 60 h 97"/>
                  <a:gd name="T98" fmla="*/ 34 w 84"/>
                  <a:gd name="T99" fmla="*/ 27 h 97"/>
                  <a:gd name="T100" fmla="*/ 49 w 84"/>
                  <a:gd name="T101" fmla="*/ 26 h 97"/>
                  <a:gd name="T102" fmla="*/ 60 w 84"/>
                  <a:gd name="T103" fmla="*/ 56 h 97"/>
                  <a:gd name="T104" fmla="*/ 34 w 84"/>
                  <a:gd name="T105" fmla="*/ 2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4" h="97">
                    <a:moveTo>
                      <a:pt x="0" y="58"/>
                    </a:moveTo>
                    <a:cubicBezTo>
                      <a:pt x="0" y="59"/>
                      <a:pt x="0" y="59"/>
                      <a:pt x="0" y="60"/>
                    </a:cubicBezTo>
                    <a:cubicBezTo>
                      <a:pt x="0" y="70"/>
                      <a:pt x="4" y="80"/>
                      <a:pt x="10" y="87"/>
                    </a:cubicBezTo>
                    <a:cubicBezTo>
                      <a:pt x="18" y="95"/>
                      <a:pt x="32" y="97"/>
                      <a:pt x="42" y="97"/>
                    </a:cubicBezTo>
                    <a:cubicBezTo>
                      <a:pt x="53" y="97"/>
                      <a:pt x="63" y="93"/>
                      <a:pt x="71" y="86"/>
                    </a:cubicBezTo>
                    <a:cubicBezTo>
                      <a:pt x="78" y="80"/>
                      <a:pt x="81" y="72"/>
                      <a:pt x="82" y="63"/>
                    </a:cubicBezTo>
                    <a:cubicBezTo>
                      <a:pt x="84" y="44"/>
                      <a:pt x="72" y="24"/>
                      <a:pt x="52" y="24"/>
                    </a:cubicBezTo>
                    <a:cubicBezTo>
                      <a:pt x="52" y="17"/>
                      <a:pt x="53" y="10"/>
                      <a:pt x="51" y="2"/>
                    </a:cubicBezTo>
                    <a:cubicBezTo>
                      <a:pt x="51" y="2"/>
                      <a:pt x="50" y="1"/>
                      <a:pt x="50" y="1"/>
                    </a:cubicBezTo>
                    <a:cubicBezTo>
                      <a:pt x="50" y="1"/>
                      <a:pt x="49" y="1"/>
                      <a:pt x="49" y="1"/>
                    </a:cubicBezTo>
                    <a:cubicBezTo>
                      <a:pt x="44" y="1"/>
                      <a:pt x="40" y="2"/>
                      <a:pt x="36" y="1"/>
                    </a:cubicBezTo>
                    <a:cubicBezTo>
                      <a:pt x="35" y="0"/>
                      <a:pt x="34" y="1"/>
                      <a:pt x="34" y="1"/>
                    </a:cubicBezTo>
                    <a:cubicBezTo>
                      <a:pt x="34" y="2"/>
                      <a:pt x="33" y="2"/>
                      <a:pt x="33" y="3"/>
                    </a:cubicBezTo>
                    <a:cubicBezTo>
                      <a:pt x="33" y="10"/>
                      <a:pt x="35" y="17"/>
                      <a:pt x="33" y="24"/>
                    </a:cubicBezTo>
                    <a:cubicBezTo>
                      <a:pt x="16" y="23"/>
                      <a:pt x="2" y="41"/>
                      <a:pt x="0" y="57"/>
                    </a:cubicBezTo>
                    <a:cubicBezTo>
                      <a:pt x="0" y="57"/>
                      <a:pt x="0" y="58"/>
                      <a:pt x="0" y="58"/>
                    </a:cubicBezTo>
                    <a:close/>
                    <a:moveTo>
                      <a:pt x="29" y="93"/>
                    </a:moveTo>
                    <a:cubicBezTo>
                      <a:pt x="28" y="93"/>
                      <a:pt x="28" y="93"/>
                      <a:pt x="28" y="93"/>
                    </a:cubicBezTo>
                    <a:cubicBezTo>
                      <a:pt x="27" y="92"/>
                      <a:pt x="25" y="92"/>
                      <a:pt x="23" y="91"/>
                    </a:cubicBezTo>
                    <a:cubicBezTo>
                      <a:pt x="31" y="85"/>
                      <a:pt x="38" y="80"/>
                      <a:pt x="46" y="74"/>
                    </a:cubicBezTo>
                    <a:cubicBezTo>
                      <a:pt x="49" y="72"/>
                      <a:pt x="52" y="70"/>
                      <a:pt x="55" y="68"/>
                    </a:cubicBezTo>
                    <a:cubicBezTo>
                      <a:pt x="57" y="66"/>
                      <a:pt x="59" y="65"/>
                      <a:pt x="61" y="63"/>
                    </a:cubicBezTo>
                    <a:cubicBezTo>
                      <a:pt x="63" y="61"/>
                      <a:pt x="65" y="60"/>
                      <a:pt x="62" y="63"/>
                    </a:cubicBezTo>
                    <a:cubicBezTo>
                      <a:pt x="57" y="69"/>
                      <a:pt x="51" y="73"/>
                      <a:pt x="45" y="78"/>
                    </a:cubicBezTo>
                    <a:cubicBezTo>
                      <a:pt x="42" y="80"/>
                      <a:pt x="39" y="84"/>
                      <a:pt x="36" y="87"/>
                    </a:cubicBezTo>
                    <a:cubicBezTo>
                      <a:pt x="34" y="88"/>
                      <a:pt x="33" y="89"/>
                      <a:pt x="31" y="91"/>
                    </a:cubicBezTo>
                    <a:cubicBezTo>
                      <a:pt x="30" y="91"/>
                      <a:pt x="29" y="92"/>
                      <a:pt x="29" y="93"/>
                    </a:cubicBezTo>
                    <a:close/>
                    <a:moveTo>
                      <a:pt x="17" y="88"/>
                    </a:moveTo>
                    <a:cubicBezTo>
                      <a:pt x="17" y="88"/>
                      <a:pt x="17" y="88"/>
                      <a:pt x="17" y="88"/>
                    </a:cubicBezTo>
                    <a:cubicBezTo>
                      <a:pt x="23" y="83"/>
                      <a:pt x="28" y="77"/>
                      <a:pt x="34" y="72"/>
                    </a:cubicBezTo>
                    <a:cubicBezTo>
                      <a:pt x="38" y="69"/>
                      <a:pt x="41" y="66"/>
                      <a:pt x="45" y="63"/>
                    </a:cubicBezTo>
                    <a:cubicBezTo>
                      <a:pt x="48" y="61"/>
                      <a:pt x="52" y="59"/>
                      <a:pt x="53" y="57"/>
                    </a:cubicBezTo>
                    <a:cubicBezTo>
                      <a:pt x="47" y="63"/>
                      <a:pt x="40" y="69"/>
                      <a:pt x="34" y="75"/>
                    </a:cubicBezTo>
                    <a:cubicBezTo>
                      <a:pt x="28" y="79"/>
                      <a:pt x="23" y="83"/>
                      <a:pt x="19" y="89"/>
                    </a:cubicBezTo>
                    <a:cubicBezTo>
                      <a:pt x="19" y="89"/>
                      <a:pt x="19" y="89"/>
                      <a:pt x="19" y="89"/>
                    </a:cubicBezTo>
                    <a:cubicBezTo>
                      <a:pt x="26" y="85"/>
                      <a:pt x="32" y="80"/>
                      <a:pt x="38" y="76"/>
                    </a:cubicBezTo>
                    <a:cubicBezTo>
                      <a:pt x="44" y="71"/>
                      <a:pt x="51" y="64"/>
                      <a:pt x="58" y="60"/>
                    </a:cubicBezTo>
                    <a:cubicBezTo>
                      <a:pt x="55" y="62"/>
                      <a:pt x="52" y="65"/>
                      <a:pt x="49" y="67"/>
                    </a:cubicBezTo>
                    <a:cubicBezTo>
                      <a:pt x="46" y="70"/>
                      <a:pt x="42" y="73"/>
                      <a:pt x="38" y="77"/>
                    </a:cubicBezTo>
                    <a:cubicBezTo>
                      <a:pt x="35" y="80"/>
                      <a:pt x="32" y="83"/>
                      <a:pt x="28" y="86"/>
                    </a:cubicBezTo>
                    <a:cubicBezTo>
                      <a:pt x="26" y="88"/>
                      <a:pt x="24" y="89"/>
                      <a:pt x="22" y="91"/>
                    </a:cubicBezTo>
                    <a:cubicBezTo>
                      <a:pt x="20" y="90"/>
                      <a:pt x="19" y="89"/>
                      <a:pt x="17" y="88"/>
                    </a:cubicBezTo>
                    <a:close/>
                    <a:moveTo>
                      <a:pt x="16" y="88"/>
                    </a:moveTo>
                    <a:cubicBezTo>
                      <a:pt x="16" y="88"/>
                      <a:pt x="16" y="88"/>
                      <a:pt x="16" y="88"/>
                    </a:cubicBezTo>
                    <a:cubicBezTo>
                      <a:pt x="16" y="87"/>
                      <a:pt x="15" y="87"/>
                      <a:pt x="14" y="86"/>
                    </a:cubicBezTo>
                    <a:cubicBezTo>
                      <a:pt x="20" y="81"/>
                      <a:pt x="26" y="76"/>
                      <a:pt x="32" y="71"/>
                    </a:cubicBezTo>
                    <a:cubicBezTo>
                      <a:pt x="36" y="68"/>
                      <a:pt x="39" y="65"/>
                      <a:pt x="43" y="62"/>
                    </a:cubicBezTo>
                    <a:cubicBezTo>
                      <a:pt x="45" y="61"/>
                      <a:pt x="47" y="60"/>
                      <a:pt x="49" y="58"/>
                    </a:cubicBezTo>
                    <a:cubicBezTo>
                      <a:pt x="53" y="55"/>
                      <a:pt x="48" y="59"/>
                      <a:pt x="47" y="60"/>
                    </a:cubicBezTo>
                    <a:cubicBezTo>
                      <a:pt x="42" y="64"/>
                      <a:pt x="37" y="68"/>
                      <a:pt x="32" y="72"/>
                    </a:cubicBezTo>
                    <a:cubicBezTo>
                      <a:pt x="27" y="78"/>
                      <a:pt x="21" y="82"/>
                      <a:pt x="16" y="88"/>
                    </a:cubicBezTo>
                    <a:close/>
                    <a:moveTo>
                      <a:pt x="48" y="76"/>
                    </a:moveTo>
                    <a:cubicBezTo>
                      <a:pt x="54" y="72"/>
                      <a:pt x="60" y="67"/>
                      <a:pt x="64" y="61"/>
                    </a:cubicBezTo>
                    <a:cubicBezTo>
                      <a:pt x="65" y="62"/>
                      <a:pt x="66" y="62"/>
                      <a:pt x="66" y="62"/>
                    </a:cubicBezTo>
                    <a:cubicBezTo>
                      <a:pt x="62" y="65"/>
                      <a:pt x="59" y="69"/>
                      <a:pt x="55" y="72"/>
                    </a:cubicBezTo>
                    <a:cubicBezTo>
                      <a:pt x="49" y="76"/>
                      <a:pt x="44" y="81"/>
                      <a:pt x="38" y="85"/>
                    </a:cubicBezTo>
                    <a:cubicBezTo>
                      <a:pt x="41" y="82"/>
                      <a:pt x="44" y="79"/>
                      <a:pt x="48" y="76"/>
                    </a:cubicBezTo>
                    <a:close/>
                    <a:moveTo>
                      <a:pt x="46" y="74"/>
                    </a:moveTo>
                    <a:cubicBezTo>
                      <a:pt x="41" y="77"/>
                      <a:pt x="37" y="80"/>
                      <a:pt x="33" y="83"/>
                    </a:cubicBezTo>
                    <a:cubicBezTo>
                      <a:pt x="35" y="81"/>
                      <a:pt x="37" y="79"/>
                      <a:pt x="39" y="77"/>
                    </a:cubicBezTo>
                    <a:cubicBezTo>
                      <a:pt x="45" y="71"/>
                      <a:pt x="53" y="65"/>
                      <a:pt x="60" y="60"/>
                    </a:cubicBezTo>
                    <a:cubicBezTo>
                      <a:pt x="60" y="59"/>
                      <a:pt x="59" y="59"/>
                      <a:pt x="59" y="59"/>
                    </a:cubicBezTo>
                    <a:cubicBezTo>
                      <a:pt x="53" y="62"/>
                      <a:pt x="48" y="67"/>
                      <a:pt x="43" y="71"/>
                    </a:cubicBezTo>
                    <a:cubicBezTo>
                      <a:pt x="36" y="76"/>
                      <a:pt x="29" y="82"/>
                      <a:pt x="22" y="87"/>
                    </a:cubicBezTo>
                    <a:cubicBezTo>
                      <a:pt x="18" y="89"/>
                      <a:pt x="22" y="86"/>
                      <a:pt x="22" y="86"/>
                    </a:cubicBezTo>
                    <a:cubicBezTo>
                      <a:pt x="24" y="84"/>
                      <a:pt x="25" y="83"/>
                      <a:pt x="27" y="81"/>
                    </a:cubicBezTo>
                    <a:cubicBezTo>
                      <a:pt x="30" y="79"/>
                      <a:pt x="33" y="77"/>
                      <a:pt x="35" y="74"/>
                    </a:cubicBezTo>
                    <a:cubicBezTo>
                      <a:pt x="42" y="68"/>
                      <a:pt x="49" y="63"/>
                      <a:pt x="55" y="57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8" y="58"/>
                      <a:pt x="60" y="60"/>
                      <a:pt x="63" y="61"/>
                    </a:cubicBezTo>
                    <a:cubicBezTo>
                      <a:pt x="57" y="65"/>
                      <a:pt x="52" y="70"/>
                      <a:pt x="46" y="74"/>
                    </a:cubicBezTo>
                    <a:close/>
                    <a:moveTo>
                      <a:pt x="40" y="66"/>
                    </a:moveTo>
                    <a:cubicBezTo>
                      <a:pt x="41" y="65"/>
                      <a:pt x="42" y="64"/>
                      <a:pt x="44" y="63"/>
                    </a:cubicBezTo>
                    <a:cubicBezTo>
                      <a:pt x="47" y="61"/>
                      <a:pt x="50" y="59"/>
                      <a:pt x="52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6"/>
                      <a:pt x="53" y="56"/>
                      <a:pt x="53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49" y="59"/>
                      <a:pt x="44" y="63"/>
                      <a:pt x="40" y="66"/>
                    </a:cubicBezTo>
                    <a:close/>
                    <a:moveTo>
                      <a:pt x="17" y="83"/>
                    </a:moveTo>
                    <a:cubicBezTo>
                      <a:pt x="17" y="83"/>
                      <a:pt x="17" y="84"/>
                      <a:pt x="16" y="84"/>
                    </a:cubicBezTo>
                    <a:cubicBezTo>
                      <a:pt x="17" y="83"/>
                      <a:pt x="18" y="82"/>
                      <a:pt x="19" y="82"/>
                    </a:cubicBezTo>
                    <a:cubicBezTo>
                      <a:pt x="21" y="79"/>
                      <a:pt x="24" y="76"/>
                      <a:pt x="27" y="73"/>
                    </a:cubicBezTo>
                    <a:cubicBezTo>
                      <a:pt x="33" y="67"/>
                      <a:pt x="39" y="62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32" y="61"/>
                      <a:pt x="24" y="73"/>
                      <a:pt x="13" y="81"/>
                    </a:cubicBezTo>
                    <a:cubicBezTo>
                      <a:pt x="13" y="81"/>
                      <a:pt x="11" y="82"/>
                      <a:pt x="11" y="82"/>
                    </a:cubicBezTo>
                    <a:cubicBezTo>
                      <a:pt x="12" y="80"/>
                      <a:pt x="13" y="79"/>
                      <a:pt x="15" y="77"/>
                    </a:cubicBezTo>
                    <a:cubicBezTo>
                      <a:pt x="17" y="74"/>
                      <a:pt x="20" y="72"/>
                      <a:pt x="23" y="70"/>
                    </a:cubicBezTo>
                    <a:cubicBezTo>
                      <a:pt x="27" y="67"/>
                      <a:pt x="31" y="63"/>
                      <a:pt x="35" y="59"/>
                    </a:cubicBezTo>
                    <a:cubicBezTo>
                      <a:pt x="36" y="59"/>
                      <a:pt x="38" y="59"/>
                      <a:pt x="39" y="58"/>
                    </a:cubicBezTo>
                    <a:cubicBezTo>
                      <a:pt x="43" y="57"/>
                      <a:pt x="47" y="56"/>
                      <a:pt x="51" y="56"/>
                    </a:cubicBezTo>
                    <a:cubicBezTo>
                      <a:pt x="39" y="64"/>
                      <a:pt x="28" y="73"/>
                      <a:pt x="17" y="83"/>
                    </a:cubicBezTo>
                    <a:close/>
                    <a:moveTo>
                      <a:pt x="8" y="79"/>
                    </a:moveTo>
                    <a:cubicBezTo>
                      <a:pt x="13" y="76"/>
                      <a:pt x="17" y="73"/>
                      <a:pt x="21" y="69"/>
                    </a:cubicBezTo>
                    <a:cubicBezTo>
                      <a:pt x="23" y="67"/>
                      <a:pt x="25" y="65"/>
                      <a:pt x="28" y="63"/>
                    </a:cubicBezTo>
                    <a:cubicBezTo>
                      <a:pt x="29" y="62"/>
                      <a:pt x="31" y="61"/>
                      <a:pt x="32" y="60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33" y="60"/>
                      <a:pt x="33" y="60"/>
                      <a:pt x="34" y="60"/>
                    </a:cubicBezTo>
                    <a:cubicBezTo>
                      <a:pt x="34" y="60"/>
                      <a:pt x="34" y="60"/>
                      <a:pt x="33" y="60"/>
                    </a:cubicBezTo>
                    <a:cubicBezTo>
                      <a:pt x="26" y="68"/>
                      <a:pt x="16" y="73"/>
                      <a:pt x="10" y="82"/>
                    </a:cubicBezTo>
                    <a:cubicBezTo>
                      <a:pt x="9" y="81"/>
                      <a:pt x="9" y="80"/>
                      <a:pt x="8" y="79"/>
                    </a:cubicBezTo>
                    <a:close/>
                    <a:moveTo>
                      <a:pt x="7" y="76"/>
                    </a:moveTo>
                    <a:cubicBezTo>
                      <a:pt x="10" y="74"/>
                      <a:pt x="13" y="71"/>
                      <a:pt x="15" y="68"/>
                    </a:cubicBezTo>
                    <a:cubicBezTo>
                      <a:pt x="17" y="67"/>
                      <a:pt x="19" y="65"/>
                      <a:pt x="20" y="64"/>
                    </a:cubicBezTo>
                    <a:cubicBezTo>
                      <a:pt x="22" y="62"/>
                      <a:pt x="28" y="56"/>
                      <a:pt x="23" y="62"/>
                    </a:cubicBezTo>
                    <a:cubicBezTo>
                      <a:pt x="20" y="65"/>
                      <a:pt x="18" y="69"/>
                      <a:pt x="15" y="71"/>
                    </a:cubicBezTo>
                    <a:cubicBezTo>
                      <a:pt x="12" y="74"/>
                      <a:pt x="10" y="75"/>
                      <a:pt x="8" y="78"/>
                    </a:cubicBezTo>
                    <a:cubicBezTo>
                      <a:pt x="7" y="77"/>
                      <a:pt x="7" y="77"/>
                      <a:pt x="7" y="76"/>
                    </a:cubicBezTo>
                    <a:close/>
                    <a:moveTo>
                      <a:pt x="4" y="68"/>
                    </a:moveTo>
                    <a:cubicBezTo>
                      <a:pt x="9" y="65"/>
                      <a:pt x="12" y="60"/>
                      <a:pt x="17" y="57"/>
                    </a:cubicBezTo>
                    <a:cubicBezTo>
                      <a:pt x="17" y="58"/>
                      <a:pt x="15" y="61"/>
                      <a:pt x="14" y="61"/>
                    </a:cubicBezTo>
                    <a:cubicBezTo>
                      <a:pt x="13" y="62"/>
                      <a:pt x="11" y="64"/>
                      <a:pt x="10" y="65"/>
                    </a:cubicBezTo>
                    <a:cubicBezTo>
                      <a:pt x="8" y="67"/>
                      <a:pt x="7" y="69"/>
                      <a:pt x="5" y="72"/>
                    </a:cubicBezTo>
                    <a:cubicBezTo>
                      <a:pt x="5" y="72"/>
                      <a:pt x="5" y="73"/>
                      <a:pt x="6" y="72"/>
                    </a:cubicBezTo>
                    <a:cubicBezTo>
                      <a:pt x="9" y="70"/>
                      <a:pt x="11" y="68"/>
                      <a:pt x="14" y="65"/>
                    </a:cubicBezTo>
                    <a:cubicBezTo>
                      <a:pt x="15" y="64"/>
                      <a:pt x="17" y="63"/>
                      <a:pt x="18" y="61"/>
                    </a:cubicBezTo>
                    <a:cubicBezTo>
                      <a:pt x="19" y="61"/>
                      <a:pt x="23" y="56"/>
                      <a:pt x="21" y="59"/>
                    </a:cubicBezTo>
                    <a:cubicBezTo>
                      <a:pt x="17" y="65"/>
                      <a:pt x="10" y="69"/>
                      <a:pt x="6" y="75"/>
                    </a:cubicBezTo>
                    <a:cubicBezTo>
                      <a:pt x="5" y="73"/>
                      <a:pt x="5" y="71"/>
                      <a:pt x="4" y="68"/>
                    </a:cubicBezTo>
                    <a:close/>
                    <a:moveTo>
                      <a:pt x="7" y="61"/>
                    </a:moveTo>
                    <a:cubicBezTo>
                      <a:pt x="9" y="59"/>
                      <a:pt x="10" y="58"/>
                      <a:pt x="11" y="57"/>
                    </a:cubicBezTo>
                    <a:cubicBezTo>
                      <a:pt x="14" y="55"/>
                      <a:pt x="11" y="58"/>
                      <a:pt x="11" y="58"/>
                    </a:cubicBezTo>
                    <a:cubicBezTo>
                      <a:pt x="9" y="61"/>
                      <a:pt x="6" y="63"/>
                      <a:pt x="4" y="66"/>
                    </a:cubicBezTo>
                    <a:cubicBezTo>
                      <a:pt x="4" y="66"/>
                      <a:pt x="4" y="65"/>
                      <a:pt x="3" y="64"/>
                    </a:cubicBezTo>
                    <a:cubicBezTo>
                      <a:pt x="5" y="63"/>
                      <a:pt x="6" y="62"/>
                      <a:pt x="7" y="61"/>
                    </a:cubicBezTo>
                    <a:close/>
                    <a:moveTo>
                      <a:pt x="11" y="76"/>
                    </a:moveTo>
                    <a:cubicBezTo>
                      <a:pt x="10" y="77"/>
                      <a:pt x="9" y="77"/>
                      <a:pt x="9" y="78"/>
                    </a:cubicBezTo>
                    <a:cubicBezTo>
                      <a:pt x="9" y="77"/>
                      <a:pt x="10" y="76"/>
                      <a:pt x="11" y="75"/>
                    </a:cubicBezTo>
                    <a:cubicBezTo>
                      <a:pt x="13" y="74"/>
                      <a:pt x="15" y="73"/>
                      <a:pt x="16" y="71"/>
                    </a:cubicBezTo>
                    <a:cubicBezTo>
                      <a:pt x="20" y="67"/>
                      <a:pt x="23" y="63"/>
                      <a:pt x="27" y="59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8" y="59"/>
                      <a:pt x="29" y="59"/>
                      <a:pt x="31" y="59"/>
                    </a:cubicBezTo>
                    <a:cubicBezTo>
                      <a:pt x="31" y="60"/>
                      <a:pt x="31" y="60"/>
                      <a:pt x="31" y="60"/>
                    </a:cubicBezTo>
                    <a:cubicBezTo>
                      <a:pt x="24" y="65"/>
                      <a:pt x="18" y="71"/>
                      <a:pt x="11" y="76"/>
                    </a:cubicBezTo>
                    <a:close/>
                    <a:moveTo>
                      <a:pt x="26" y="58"/>
                    </a:moveTo>
                    <a:cubicBezTo>
                      <a:pt x="19" y="63"/>
                      <a:pt x="13" y="70"/>
                      <a:pt x="7" y="76"/>
                    </a:cubicBezTo>
                    <a:cubicBezTo>
                      <a:pt x="9" y="73"/>
                      <a:pt x="12" y="69"/>
                      <a:pt x="15" y="66"/>
                    </a:cubicBezTo>
                    <a:cubicBezTo>
                      <a:pt x="18" y="64"/>
                      <a:pt x="21" y="61"/>
                      <a:pt x="23" y="57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4" y="57"/>
                      <a:pt x="25" y="58"/>
                      <a:pt x="26" y="58"/>
                    </a:cubicBezTo>
                    <a:cubicBezTo>
                      <a:pt x="26" y="58"/>
                      <a:pt x="26" y="58"/>
                      <a:pt x="26" y="58"/>
                    </a:cubicBezTo>
                    <a:close/>
                    <a:moveTo>
                      <a:pt x="15" y="63"/>
                    </a:moveTo>
                    <a:cubicBezTo>
                      <a:pt x="14" y="64"/>
                      <a:pt x="12" y="66"/>
                      <a:pt x="11" y="67"/>
                    </a:cubicBezTo>
                    <a:cubicBezTo>
                      <a:pt x="10" y="68"/>
                      <a:pt x="7" y="70"/>
                      <a:pt x="7" y="71"/>
                    </a:cubicBezTo>
                    <a:cubicBezTo>
                      <a:pt x="8" y="68"/>
                      <a:pt x="11" y="65"/>
                      <a:pt x="13" y="63"/>
                    </a:cubicBezTo>
                    <a:cubicBezTo>
                      <a:pt x="15" y="61"/>
                      <a:pt x="17" y="59"/>
                      <a:pt x="18" y="57"/>
                    </a:cubicBezTo>
                    <a:cubicBezTo>
                      <a:pt x="19" y="56"/>
                      <a:pt x="18" y="56"/>
                      <a:pt x="18" y="56"/>
                    </a:cubicBezTo>
                    <a:cubicBezTo>
                      <a:pt x="13" y="58"/>
                      <a:pt x="10" y="62"/>
                      <a:pt x="6" y="66"/>
                    </a:cubicBezTo>
                    <a:cubicBezTo>
                      <a:pt x="4" y="68"/>
                      <a:pt x="4" y="66"/>
                      <a:pt x="6" y="65"/>
                    </a:cubicBezTo>
                    <a:cubicBezTo>
                      <a:pt x="7" y="63"/>
                      <a:pt x="8" y="63"/>
                      <a:pt x="9" y="62"/>
                    </a:cubicBezTo>
                    <a:cubicBezTo>
                      <a:pt x="11" y="60"/>
                      <a:pt x="13" y="58"/>
                      <a:pt x="14" y="56"/>
                    </a:cubicBezTo>
                    <a:cubicBezTo>
                      <a:pt x="14" y="56"/>
                      <a:pt x="14" y="55"/>
                      <a:pt x="14" y="55"/>
                    </a:cubicBezTo>
                    <a:cubicBezTo>
                      <a:pt x="17" y="56"/>
                      <a:pt x="20" y="56"/>
                      <a:pt x="22" y="57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0" y="59"/>
                      <a:pt x="18" y="61"/>
                      <a:pt x="15" y="63"/>
                    </a:cubicBezTo>
                    <a:close/>
                    <a:moveTo>
                      <a:pt x="5" y="62"/>
                    </a:moveTo>
                    <a:cubicBezTo>
                      <a:pt x="6" y="61"/>
                      <a:pt x="6" y="60"/>
                      <a:pt x="7" y="60"/>
                    </a:cubicBezTo>
                    <a:cubicBezTo>
                      <a:pt x="8" y="58"/>
                      <a:pt x="9" y="57"/>
                      <a:pt x="10" y="55"/>
                    </a:cubicBezTo>
                    <a:cubicBezTo>
                      <a:pt x="11" y="55"/>
                      <a:pt x="12" y="55"/>
                      <a:pt x="13" y="55"/>
                    </a:cubicBezTo>
                    <a:cubicBezTo>
                      <a:pt x="10" y="57"/>
                      <a:pt x="8" y="59"/>
                      <a:pt x="5" y="62"/>
                    </a:cubicBezTo>
                    <a:close/>
                    <a:moveTo>
                      <a:pt x="4" y="60"/>
                    </a:moveTo>
                    <a:cubicBezTo>
                      <a:pt x="5" y="59"/>
                      <a:pt x="6" y="58"/>
                      <a:pt x="7" y="57"/>
                    </a:cubicBezTo>
                    <a:cubicBezTo>
                      <a:pt x="8" y="56"/>
                      <a:pt x="8" y="56"/>
                      <a:pt x="9" y="56"/>
                    </a:cubicBezTo>
                    <a:cubicBezTo>
                      <a:pt x="9" y="56"/>
                      <a:pt x="9" y="56"/>
                      <a:pt x="9" y="56"/>
                    </a:cubicBezTo>
                    <a:cubicBezTo>
                      <a:pt x="9" y="56"/>
                      <a:pt x="8" y="57"/>
                      <a:pt x="7" y="58"/>
                    </a:cubicBezTo>
                    <a:cubicBezTo>
                      <a:pt x="6" y="60"/>
                      <a:pt x="5" y="61"/>
                      <a:pt x="3" y="63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3" y="60"/>
                      <a:pt x="3" y="59"/>
                      <a:pt x="3" y="58"/>
                    </a:cubicBezTo>
                    <a:cubicBezTo>
                      <a:pt x="4" y="57"/>
                      <a:pt x="6" y="56"/>
                      <a:pt x="7" y="56"/>
                    </a:cubicBezTo>
                    <a:cubicBezTo>
                      <a:pt x="6" y="57"/>
                      <a:pt x="5" y="58"/>
                      <a:pt x="3" y="60"/>
                    </a:cubicBezTo>
                    <a:cubicBezTo>
                      <a:pt x="3" y="60"/>
                      <a:pt x="4" y="60"/>
                      <a:pt x="4" y="60"/>
                    </a:cubicBezTo>
                    <a:close/>
                    <a:moveTo>
                      <a:pt x="11" y="83"/>
                    </a:moveTo>
                    <a:cubicBezTo>
                      <a:pt x="21" y="76"/>
                      <a:pt x="29" y="66"/>
                      <a:pt x="40" y="59"/>
                    </a:cubicBezTo>
                    <a:cubicBezTo>
                      <a:pt x="40" y="59"/>
                      <a:pt x="44" y="57"/>
                      <a:pt x="43" y="58"/>
                    </a:cubicBezTo>
                    <a:cubicBezTo>
                      <a:pt x="42" y="59"/>
                      <a:pt x="40" y="60"/>
                      <a:pt x="39" y="61"/>
                    </a:cubicBezTo>
                    <a:cubicBezTo>
                      <a:pt x="36" y="64"/>
                      <a:pt x="33" y="66"/>
                      <a:pt x="30" y="69"/>
                    </a:cubicBezTo>
                    <a:cubicBezTo>
                      <a:pt x="24" y="74"/>
                      <a:pt x="19" y="80"/>
                      <a:pt x="14" y="86"/>
                    </a:cubicBezTo>
                    <a:cubicBezTo>
                      <a:pt x="14" y="86"/>
                      <a:pt x="14" y="86"/>
                      <a:pt x="13" y="86"/>
                    </a:cubicBezTo>
                    <a:cubicBezTo>
                      <a:pt x="13" y="85"/>
                      <a:pt x="12" y="84"/>
                      <a:pt x="11" y="83"/>
                    </a:cubicBezTo>
                    <a:close/>
                    <a:moveTo>
                      <a:pt x="29" y="93"/>
                    </a:moveTo>
                    <a:cubicBezTo>
                      <a:pt x="30" y="93"/>
                      <a:pt x="30" y="92"/>
                      <a:pt x="30" y="92"/>
                    </a:cubicBezTo>
                    <a:cubicBezTo>
                      <a:pt x="31" y="92"/>
                      <a:pt x="31" y="92"/>
                      <a:pt x="32" y="91"/>
                    </a:cubicBezTo>
                    <a:cubicBezTo>
                      <a:pt x="33" y="91"/>
                      <a:pt x="33" y="90"/>
                      <a:pt x="34" y="89"/>
                    </a:cubicBezTo>
                    <a:cubicBezTo>
                      <a:pt x="41" y="85"/>
                      <a:pt x="46" y="79"/>
                      <a:pt x="53" y="74"/>
                    </a:cubicBezTo>
                    <a:cubicBezTo>
                      <a:pt x="56" y="72"/>
                      <a:pt x="59" y="69"/>
                      <a:pt x="61" y="67"/>
                    </a:cubicBezTo>
                    <a:cubicBezTo>
                      <a:pt x="63" y="65"/>
                      <a:pt x="64" y="64"/>
                      <a:pt x="66" y="63"/>
                    </a:cubicBezTo>
                    <a:cubicBezTo>
                      <a:pt x="66" y="62"/>
                      <a:pt x="67" y="62"/>
                      <a:pt x="68" y="61"/>
                    </a:cubicBezTo>
                    <a:cubicBezTo>
                      <a:pt x="69" y="61"/>
                      <a:pt x="70" y="61"/>
                      <a:pt x="70" y="61"/>
                    </a:cubicBezTo>
                    <a:cubicBezTo>
                      <a:pt x="60" y="73"/>
                      <a:pt x="45" y="81"/>
                      <a:pt x="34" y="93"/>
                    </a:cubicBezTo>
                    <a:cubicBezTo>
                      <a:pt x="34" y="93"/>
                      <a:pt x="34" y="94"/>
                      <a:pt x="35" y="94"/>
                    </a:cubicBezTo>
                    <a:cubicBezTo>
                      <a:pt x="47" y="85"/>
                      <a:pt x="59" y="75"/>
                      <a:pt x="70" y="65"/>
                    </a:cubicBezTo>
                    <a:cubicBezTo>
                      <a:pt x="69" y="66"/>
                      <a:pt x="68" y="67"/>
                      <a:pt x="67" y="68"/>
                    </a:cubicBezTo>
                    <a:cubicBezTo>
                      <a:pt x="64" y="71"/>
                      <a:pt x="61" y="74"/>
                      <a:pt x="58" y="77"/>
                    </a:cubicBezTo>
                    <a:cubicBezTo>
                      <a:pt x="52" y="83"/>
                      <a:pt x="46" y="88"/>
                      <a:pt x="40" y="94"/>
                    </a:cubicBezTo>
                    <a:cubicBezTo>
                      <a:pt x="39" y="94"/>
                      <a:pt x="40" y="94"/>
                      <a:pt x="40" y="94"/>
                    </a:cubicBezTo>
                    <a:cubicBezTo>
                      <a:pt x="52" y="86"/>
                      <a:pt x="62" y="76"/>
                      <a:pt x="73" y="67"/>
                    </a:cubicBezTo>
                    <a:cubicBezTo>
                      <a:pt x="73" y="67"/>
                      <a:pt x="73" y="67"/>
                      <a:pt x="73" y="67"/>
                    </a:cubicBezTo>
                    <a:cubicBezTo>
                      <a:pt x="70" y="70"/>
                      <a:pt x="67" y="73"/>
                      <a:pt x="64" y="76"/>
                    </a:cubicBezTo>
                    <a:cubicBezTo>
                      <a:pt x="58" y="82"/>
                      <a:pt x="53" y="87"/>
                      <a:pt x="47" y="93"/>
                    </a:cubicBezTo>
                    <a:cubicBezTo>
                      <a:pt x="47" y="93"/>
                      <a:pt x="47" y="93"/>
                      <a:pt x="47" y="93"/>
                    </a:cubicBezTo>
                    <a:cubicBezTo>
                      <a:pt x="57" y="87"/>
                      <a:pt x="65" y="78"/>
                      <a:pt x="74" y="70"/>
                    </a:cubicBezTo>
                    <a:cubicBezTo>
                      <a:pt x="75" y="70"/>
                      <a:pt x="76" y="69"/>
                      <a:pt x="77" y="68"/>
                    </a:cubicBezTo>
                    <a:cubicBezTo>
                      <a:pt x="76" y="69"/>
                      <a:pt x="75" y="70"/>
                      <a:pt x="74" y="71"/>
                    </a:cubicBezTo>
                    <a:cubicBezTo>
                      <a:pt x="72" y="73"/>
                      <a:pt x="70" y="75"/>
                      <a:pt x="68" y="76"/>
                    </a:cubicBezTo>
                    <a:cubicBezTo>
                      <a:pt x="63" y="80"/>
                      <a:pt x="58" y="85"/>
                      <a:pt x="54" y="90"/>
                    </a:cubicBezTo>
                    <a:cubicBezTo>
                      <a:pt x="54" y="90"/>
                      <a:pt x="54" y="91"/>
                      <a:pt x="55" y="91"/>
                    </a:cubicBezTo>
                    <a:cubicBezTo>
                      <a:pt x="62" y="87"/>
                      <a:pt x="67" y="82"/>
                      <a:pt x="73" y="77"/>
                    </a:cubicBezTo>
                    <a:cubicBezTo>
                      <a:pt x="73" y="76"/>
                      <a:pt x="75" y="75"/>
                      <a:pt x="76" y="74"/>
                    </a:cubicBezTo>
                    <a:cubicBezTo>
                      <a:pt x="76" y="74"/>
                      <a:pt x="75" y="75"/>
                      <a:pt x="75" y="75"/>
                    </a:cubicBezTo>
                    <a:cubicBezTo>
                      <a:pt x="74" y="76"/>
                      <a:pt x="72" y="78"/>
                      <a:pt x="71" y="79"/>
                    </a:cubicBezTo>
                    <a:cubicBezTo>
                      <a:pt x="67" y="82"/>
                      <a:pt x="64" y="86"/>
                      <a:pt x="61" y="89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55" y="92"/>
                      <a:pt x="49" y="94"/>
                      <a:pt x="42" y="94"/>
                    </a:cubicBezTo>
                    <a:cubicBezTo>
                      <a:pt x="38" y="94"/>
                      <a:pt x="34" y="94"/>
                      <a:pt x="29" y="93"/>
                    </a:cubicBezTo>
                    <a:close/>
                    <a:moveTo>
                      <a:pt x="63" y="88"/>
                    </a:moveTo>
                    <a:cubicBezTo>
                      <a:pt x="66" y="85"/>
                      <a:pt x="68" y="83"/>
                      <a:pt x="70" y="80"/>
                    </a:cubicBezTo>
                    <a:cubicBezTo>
                      <a:pt x="71" y="79"/>
                      <a:pt x="73" y="78"/>
                      <a:pt x="74" y="76"/>
                    </a:cubicBezTo>
                    <a:cubicBezTo>
                      <a:pt x="72" y="81"/>
                      <a:pt x="68" y="85"/>
                      <a:pt x="63" y="88"/>
                    </a:cubicBezTo>
                    <a:close/>
                    <a:moveTo>
                      <a:pt x="76" y="73"/>
                    </a:moveTo>
                    <a:cubicBezTo>
                      <a:pt x="73" y="75"/>
                      <a:pt x="70" y="78"/>
                      <a:pt x="67" y="81"/>
                    </a:cubicBezTo>
                    <a:cubicBezTo>
                      <a:pt x="65" y="83"/>
                      <a:pt x="63" y="85"/>
                      <a:pt x="60" y="87"/>
                    </a:cubicBezTo>
                    <a:cubicBezTo>
                      <a:pt x="59" y="87"/>
                      <a:pt x="54" y="92"/>
                      <a:pt x="57" y="88"/>
                    </a:cubicBezTo>
                    <a:cubicBezTo>
                      <a:pt x="61" y="84"/>
                      <a:pt x="65" y="80"/>
                      <a:pt x="69" y="76"/>
                    </a:cubicBezTo>
                    <a:cubicBezTo>
                      <a:pt x="73" y="73"/>
                      <a:pt x="76" y="71"/>
                      <a:pt x="78" y="67"/>
                    </a:cubicBezTo>
                    <a:cubicBezTo>
                      <a:pt x="78" y="66"/>
                      <a:pt x="78" y="66"/>
                      <a:pt x="77" y="66"/>
                    </a:cubicBezTo>
                    <a:cubicBezTo>
                      <a:pt x="73" y="71"/>
                      <a:pt x="68" y="74"/>
                      <a:pt x="64" y="78"/>
                    </a:cubicBezTo>
                    <a:cubicBezTo>
                      <a:pt x="61" y="81"/>
                      <a:pt x="59" y="83"/>
                      <a:pt x="56" y="85"/>
                    </a:cubicBezTo>
                    <a:cubicBezTo>
                      <a:pt x="54" y="87"/>
                      <a:pt x="50" y="91"/>
                      <a:pt x="49" y="92"/>
                    </a:cubicBezTo>
                    <a:cubicBezTo>
                      <a:pt x="58" y="83"/>
                      <a:pt x="67" y="74"/>
                      <a:pt x="77" y="65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8" y="63"/>
                      <a:pt x="78" y="63"/>
                      <a:pt x="78" y="63"/>
                    </a:cubicBezTo>
                    <a:cubicBezTo>
                      <a:pt x="79" y="62"/>
                      <a:pt x="78" y="62"/>
                      <a:pt x="78" y="62"/>
                    </a:cubicBezTo>
                    <a:cubicBezTo>
                      <a:pt x="71" y="67"/>
                      <a:pt x="65" y="73"/>
                      <a:pt x="59" y="78"/>
                    </a:cubicBezTo>
                    <a:cubicBezTo>
                      <a:pt x="56" y="81"/>
                      <a:pt x="53" y="84"/>
                      <a:pt x="49" y="86"/>
                    </a:cubicBezTo>
                    <a:cubicBezTo>
                      <a:pt x="48" y="88"/>
                      <a:pt x="46" y="89"/>
                      <a:pt x="44" y="90"/>
                    </a:cubicBezTo>
                    <a:cubicBezTo>
                      <a:pt x="49" y="86"/>
                      <a:pt x="54" y="81"/>
                      <a:pt x="59" y="76"/>
                    </a:cubicBezTo>
                    <a:cubicBezTo>
                      <a:pt x="65" y="71"/>
                      <a:pt x="71" y="66"/>
                      <a:pt x="76" y="60"/>
                    </a:cubicBezTo>
                    <a:cubicBezTo>
                      <a:pt x="76" y="60"/>
                      <a:pt x="76" y="59"/>
                      <a:pt x="75" y="60"/>
                    </a:cubicBezTo>
                    <a:cubicBezTo>
                      <a:pt x="69" y="65"/>
                      <a:pt x="63" y="71"/>
                      <a:pt x="56" y="76"/>
                    </a:cubicBezTo>
                    <a:cubicBezTo>
                      <a:pt x="52" y="79"/>
                      <a:pt x="48" y="82"/>
                      <a:pt x="45" y="85"/>
                    </a:cubicBezTo>
                    <a:cubicBezTo>
                      <a:pt x="43" y="87"/>
                      <a:pt x="41" y="88"/>
                      <a:pt x="39" y="90"/>
                    </a:cubicBezTo>
                    <a:cubicBezTo>
                      <a:pt x="38" y="90"/>
                      <a:pt x="37" y="91"/>
                      <a:pt x="36" y="92"/>
                    </a:cubicBezTo>
                    <a:cubicBezTo>
                      <a:pt x="36" y="92"/>
                      <a:pt x="37" y="92"/>
                      <a:pt x="37" y="91"/>
                    </a:cubicBezTo>
                    <a:cubicBezTo>
                      <a:pt x="43" y="85"/>
                      <a:pt x="50" y="81"/>
                      <a:pt x="56" y="75"/>
                    </a:cubicBezTo>
                    <a:cubicBezTo>
                      <a:pt x="61" y="70"/>
                      <a:pt x="67" y="66"/>
                      <a:pt x="71" y="60"/>
                    </a:cubicBezTo>
                    <a:cubicBezTo>
                      <a:pt x="74" y="59"/>
                      <a:pt x="76" y="58"/>
                      <a:pt x="79" y="59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79" y="60"/>
                      <a:pt x="79" y="61"/>
                      <a:pt x="79" y="62"/>
                    </a:cubicBezTo>
                    <a:cubicBezTo>
                      <a:pt x="78" y="66"/>
                      <a:pt x="78" y="70"/>
                      <a:pt x="76" y="73"/>
                    </a:cubicBezTo>
                    <a:close/>
                    <a:moveTo>
                      <a:pt x="34" y="27"/>
                    </a:moveTo>
                    <a:cubicBezTo>
                      <a:pt x="34" y="27"/>
                      <a:pt x="34" y="27"/>
                      <a:pt x="34" y="27"/>
                    </a:cubicBezTo>
                    <a:cubicBezTo>
                      <a:pt x="35" y="27"/>
                      <a:pt x="36" y="27"/>
                      <a:pt x="36" y="26"/>
                    </a:cubicBezTo>
                    <a:cubicBezTo>
                      <a:pt x="38" y="19"/>
                      <a:pt x="36" y="11"/>
                      <a:pt x="36" y="4"/>
                    </a:cubicBezTo>
                    <a:cubicBezTo>
                      <a:pt x="40" y="4"/>
                      <a:pt x="44" y="4"/>
                      <a:pt x="48" y="3"/>
                    </a:cubicBezTo>
                    <a:cubicBezTo>
                      <a:pt x="50" y="11"/>
                      <a:pt x="49" y="18"/>
                      <a:pt x="49" y="26"/>
                    </a:cubicBezTo>
                    <a:cubicBezTo>
                      <a:pt x="49" y="26"/>
                      <a:pt x="49" y="27"/>
                      <a:pt x="49" y="27"/>
                    </a:cubicBezTo>
                    <a:cubicBezTo>
                      <a:pt x="49" y="27"/>
                      <a:pt x="50" y="27"/>
                      <a:pt x="50" y="27"/>
                    </a:cubicBezTo>
                    <a:cubicBezTo>
                      <a:pt x="67" y="27"/>
                      <a:pt x="77" y="41"/>
                      <a:pt x="79" y="56"/>
                    </a:cubicBezTo>
                    <a:cubicBezTo>
                      <a:pt x="77" y="55"/>
                      <a:pt x="75" y="56"/>
                      <a:pt x="73" y="57"/>
                    </a:cubicBezTo>
                    <a:cubicBezTo>
                      <a:pt x="67" y="59"/>
                      <a:pt x="65" y="59"/>
                      <a:pt x="60" y="56"/>
                    </a:cubicBezTo>
                    <a:cubicBezTo>
                      <a:pt x="53" y="52"/>
                      <a:pt x="46" y="53"/>
                      <a:pt x="39" y="55"/>
                    </a:cubicBezTo>
                    <a:cubicBezTo>
                      <a:pt x="34" y="57"/>
                      <a:pt x="30" y="57"/>
                      <a:pt x="25" y="55"/>
                    </a:cubicBezTo>
                    <a:cubicBezTo>
                      <a:pt x="22" y="54"/>
                      <a:pt x="19" y="53"/>
                      <a:pt x="16" y="53"/>
                    </a:cubicBezTo>
                    <a:cubicBezTo>
                      <a:pt x="12" y="52"/>
                      <a:pt x="7" y="52"/>
                      <a:pt x="4" y="54"/>
                    </a:cubicBezTo>
                    <a:cubicBezTo>
                      <a:pt x="6" y="40"/>
                      <a:pt x="19" y="26"/>
                      <a:pt x="34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4" name="Freeform 44"/>
              <p:cNvSpPr>
                <a:spLocks noEditPoints="1"/>
              </p:cNvSpPr>
              <p:nvPr/>
            </p:nvSpPr>
            <p:spPr bwMode="auto">
              <a:xfrm>
                <a:off x="1189232" y="2816967"/>
                <a:ext cx="160635" cy="186041"/>
              </a:xfrm>
              <a:custGeom>
                <a:avLst/>
                <a:gdLst>
                  <a:gd name="T0" fmla="*/ 71 w 83"/>
                  <a:gd name="T1" fmla="*/ 85 h 96"/>
                  <a:gd name="T2" fmla="*/ 48 w 83"/>
                  <a:gd name="T3" fmla="*/ 0 h 96"/>
                  <a:gd name="T4" fmla="*/ 0 w 83"/>
                  <a:gd name="T5" fmla="*/ 56 h 96"/>
                  <a:gd name="T6" fmla="*/ 46 w 83"/>
                  <a:gd name="T7" fmla="*/ 74 h 96"/>
                  <a:gd name="T8" fmla="*/ 35 w 83"/>
                  <a:gd name="T9" fmla="*/ 86 h 96"/>
                  <a:gd name="T10" fmla="*/ 34 w 83"/>
                  <a:gd name="T11" fmla="*/ 71 h 96"/>
                  <a:gd name="T12" fmla="*/ 19 w 83"/>
                  <a:gd name="T13" fmla="*/ 89 h 96"/>
                  <a:gd name="T14" fmla="*/ 28 w 83"/>
                  <a:gd name="T15" fmla="*/ 85 h 96"/>
                  <a:gd name="T16" fmla="*/ 14 w 83"/>
                  <a:gd name="T17" fmla="*/ 86 h 96"/>
                  <a:gd name="T18" fmla="*/ 32 w 83"/>
                  <a:gd name="T19" fmla="*/ 72 h 96"/>
                  <a:gd name="T20" fmla="*/ 54 w 83"/>
                  <a:gd name="T21" fmla="*/ 71 h 96"/>
                  <a:gd name="T22" fmla="*/ 38 w 83"/>
                  <a:gd name="T23" fmla="*/ 76 h 96"/>
                  <a:gd name="T24" fmla="*/ 22 w 83"/>
                  <a:gd name="T25" fmla="*/ 85 h 96"/>
                  <a:gd name="T26" fmla="*/ 63 w 83"/>
                  <a:gd name="T27" fmla="*/ 60 h 96"/>
                  <a:gd name="T28" fmla="*/ 51 w 83"/>
                  <a:gd name="T29" fmla="*/ 55 h 96"/>
                  <a:gd name="T30" fmla="*/ 16 w 83"/>
                  <a:gd name="T31" fmla="*/ 84 h 96"/>
                  <a:gd name="T32" fmla="*/ 13 w 83"/>
                  <a:gd name="T33" fmla="*/ 80 h 96"/>
                  <a:gd name="T34" fmla="*/ 39 w 83"/>
                  <a:gd name="T35" fmla="*/ 57 h 96"/>
                  <a:gd name="T36" fmla="*/ 27 w 83"/>
                  <a:gd name="T37" fmla="*/ 63 h 96"/>
                  <a:gd name="T38" fmla="*/ 10 w 83"/>
                  <a:gd name="T39" fmla="*/ 81 h 96"/>
                  <a:gd name="T40" fmla="*/ 23 w 83"/>
                  <a:gd name="T41" fmla="*/ 61 h 96"/>
                  <a:gd name="T42" fmla="*/ 17 w 83"/>
                  <a:gd name="T43" fmla="*/ 57 h 96"/>
                  <a:gd name="T44" fmla="*/ 13 w 83"/>
                  <a:gd name="T45" fmla="*/ 65 h 96"/>
                  <a:gd name="T46" fmla="*/ 7 w 83"/>
                  <a:gd name="T47" fmla="*/ 60 h 96"/>
                  <a:gd name="T48" fmla="*/ 7 w 83"/>
                  <a:gd name="T49" fmla="*/ 60 h 96"/>
                  <a:gd name="T50" fmla="*/ 26 w 83"/>
                  <a:gd name="T51" fmla="*/ 58 h 96"/>
                  <a:gd name="T52" fmla="*/ 26 w 83"/>
                  <a:gd name="T53" fmla="*/ 57 h 96"/>
                  <a:gd name="T54" fmla="*/ 26 w 83"/>
                  <a:gd name="T55" fmla="*/ 57 h 96"/>
                  <a:gd name="T56" fmla="*/ 13 w 83"/>
                  <a:gd name="T57" fmla="*/ 62 h 96"/>
                  <a:gd name="T58" fmla="*/ 8 w 83"/>
                  <a:gd name="T59" fmla="*/ 61 h 96"/>
                  <a:gd name="T60" fmla="*/ 15 w 83"/>
                  <a:gd name="T61" fmla="*/ 62 h 96"/>
                  <a:gd name="T62" fmla="*/ 5 w 83"/>
                  <a:gd name="T63" fmla="*/ 61 h 96"/>
                  <a:gd name="T64" fmla="*/ 7 w 83"/>
                  <a:gd name="T65" fmla="*/ 57 h 96"/>
                  <a:gd name="T66" fmla="*/ 3 w 83"/>
                  <a:gd name="T67" fmla="*/ 59 h 96"/>
                  <a:gd name="T68" fmla="*/ 39 w 83"/>
                  <a:gd name="T69" fmla="*/ 60 h 96"/>
                  <a:gd name="T70" fmla="*/ 29 w 83"/>
                  <a:gd name="T71" fmla="*/ 92 h 96"/>
                  <a:gd name="T72" fmla="*/ 61 w 83"/>
                  <a:gd name="T73" fmla="*/ 66 h 96"/>
                  <a:gd name="T74" fmla="*/ 34 w 83"/>
                  <a:gd name="T75" fmla="*/ 93 h 96"/>
                  <a:gd name="T76" fmla="*/ 40 w 83"/>
                  <a:gd name="T77" fmla="*/ 93 h 96"/>
                  <a:gd name="T78" fmla="*/ 47 w 83"/>
                  <a:gd name="T79" fmla="*/ 92 h 96"/>
                  <a:gd name="T80" fmla="*/ 54 w 83"/>
                  <a:gd name="T81" fmla="*/ 89 h 96"/>
                  <a:gd name="T82" fmla="*/ 70 w 83"/>
                  <a:gd name="T83" fmla="*/ 78 h 96"/>
                  <a:gd name="T84" fmla="*/ 63 w 83"/>
                  <a:gd name="T85" fmla="*/ 87 h 96"/>
                  <a:gd name="T86" fmla="*/ 67 w 83"/>
                  <a:gd name="T87" fmla="*/ 80 h 96"/>
                  <a:gd name="T88" fmla="*/ 77 w 83"/>
                  <a:gd name="T89" fmla="*/ 66 h 96"/>
                  <a:gd name="T90" fmla="*/ 77 w 83"/>
                  <a:gd name="T91" fmla="*/ 63 h 96"/>
                  <a:gd name="T92" fmla="*/ 44 w 83"/>
                  <a:gd name="T93" fmla="*/ 90 h 96"/>
                  <a:gd name="T94" fmla="*/ 44 w 83"/>
                  <a:gd name="T95" fmla="*/ 85 h 96"/>
                  <a:gd name="T96" fmla="*/ 71 w 83"/>
                  <a:gd name="T97" fmla="*/ 60 h 96"/>
                  <a:gd name="T98" fmla="*/ 34 w 83"/>
                  <a:gd name="T99" fmla="*/ 27 h 96"/>
                  <a:gd name="T100" fmla="*/ 48 w 83"/>
                  <a:gd name="T101" fmla="*/ 25 h 96"/>
                  <a:gd name="T102" fmla="*/ 60 w 83"/>
                  <a:gd name="T103" fmla="*/ 55 h 96"/>
                  <a:gd name="T104" fmla="*/ 34 w 83"/>
                  <a:gd name="T105" fmla="*/ 2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3" h="96">
                    <a:moveTo>
                      <a:pt x="0" y="57"/>
                    </a:moveTo>
                    <a:cubicBezTo>
                      <a:pt x="0" y="58"/>
                      <a:pt x="0" y="59"/>
                      <a:pt x="0" y="59"/>
                    </a:cubicBezTo>
                    <a:cubicBezTo>
                      <a:pt x="0" y="69"/>
                      <a:pt x="3" y="79"/>
                      <a:pt x="10" y="86"/>
                    </a:cubicBezTo>
                    <a:cubicBezTo>
                      <a:pt x="18" y="94"/>
                      <a:pt x="31" y="96"/>
                      <a:pt x="42" y="96"/>
                    </a:cubicBezTo>
                    <a:cubicBezTo>
                      <a:pt x="52" y="96"/>
                      <a:pt x="63" y="92"/>
                      <a:pt x="71" y="85"/>
                    </a:cubicBezTo>
                    <a:cubicBezTo>
                      <a:pt x="77" y="80"/>
                      <a:pt x="80" y="71"/>
                      <a:pt x="81" y="63"/>
                    </a:cubicBezTo>
                    <a:cubicBezTo>
                      <a:pt x="83" y="44"/>
                      <a:pt x="71" y="24"/>
                      <a:pt x="51" y="24"/>
                    </a:cubicBezTo>
                    <a:cubicBezTo>
                      <a:pt x="51" y="16"/>
                      <a:pt x="52" y="9"/>
                      <a:pt x="50" y="2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49" y="0"/>
                      <a:pt x="49" y="0"/>
                      <a:pt x="48" y="0"/>
                    </a:cubicBezTo>
                    <a:cubicBezTo>
                      <a:pt x="44" y="0"/>
                      <a:pt x="40" y="1"/>
                      <a:pt x="35" y="0"/>
                    </a:cubicBezTo>
                    <a:cubicBezTo>
                      <a:pt x="34" y="0"/>
                      <a:pt x="34" y="0"/>
                      <a:pt x="34" y="1"/>
                    </a:cubicBezTo>
                    <a:cubicBezTo>
                      <a:pt x="33" y="1"/>
                      <a:pt x="33" y="1"/>
                      <a:pt x="33" y="2"/>
                    </a:cubicBezTo>
                    <a:cubicBezTo>
                      <a:pt x="32" y="9"/>
                      <a:pt x="34" y="16"/>
                      <a:pt x="33" y="24"/>
                    </a:cubicBezTo>
                    <a:cubicBezTo>
                      <a:pt x="16" y="23"/>
                      <a:pt x="2" y="40"/>
                      <a:pt x="0" y="56"/>
                    </a:cubicBezTo>
                    <a:cubicBezTo>
                      <a:pt x="0" y="57"/>
                      <a:pt x="0" y="57"/>
                      <a:pt x="0" y="57"/>
                    </a:cubicBezTo>
                    <a:close/>
                    <a:moveTo>
                      <a:pt x="28" y="92"/>
                    </a:moveTo>
                    <a:cubicBezTo>
                      <a:pt x="28" y="92"/>
                      <a:pt x="28" y="92"/>
                      <a:pt x="28" y="92"/>
                    </a:cubicBezTo>
                    <a:cubicBezTo>
                      <a:pt x="26" y="92"/>
                      <a:pt x="24" y="91"/>
                      <a:pt x="23" y="91"/>
                    </a:cubicBezTo>
                    <a:cubicBezTo>
                      <a:pt x="30" y="85"/>
                      <a:pt x="38" y="79"/>
                      <a:pt x="46" y="74"/>
                    </a:cubicBezTo>
                    <a:cubicBezTo>
                      <a:pt x="49" y="72"/>
                      <a:pt x="51" y="70"/>
                      <a:pt x="54" y="67"/>
                    </a:cubicBezTo>
                    <a:cubicBezTo>
                      <a:pt x="56" y="66"/>
                      <a:pt x="58" y="64"/>
                      <a:pt x="61" y="62"/>
                    </a:cubicBezTo>
                    <a:cubicBezTo>
                      <a:pt x="63" y="61"/>
                      <a:pt x="64" y="59"/>
                      <a:pt x="62" y="62"/>
                    </a:cubicBezTo>
                    <a:cubicBezTo>
                      <a:pt x="57" y="68"/>
                      <a:pt x="50" y="72"/>
                      <a:pt x="45" y="77"/>
                    </a:cubicBezTo>
                    <a:cubicBezTo>
                      <a:pt x="41" y="80"/>
                      <a:pt x="39" y="83"/>
                      <a:pt x="35" y="86"/>
                    </a:cubicBezTo>
                    <a:cubicBezTo>
                      <a:pt x="34" y="87"/>
                      <a:pt x="32" y="89"/>
                      <a:pt x="31" y="90"/>
                    </a:cubicBezTo>
                    <a:cubicBezTo>
                      <a:pt x="30" y="91"/>
                      <a:pt x="29" y="91"/>
                      <a:pt x="28" y="92"/>
                    </a:cubicBezTo>
                    <a:close/>
                    <a:moveTo>
                      <a:pt x="17" y="88"/>
                    </a:moveTo>
                    <a:cubicBezTo>
                      <a:pt x="17" y="88"/>
                      <a:pt x="17" y="88"/>
                      <a:pt x="17" y="88"/>
                    </a:cubicBezTo>
                    <a:cubicBezTo>
                      <a:pt x="22" y="82"/>
                      <a:pt x="28" y="76"/>
                      <a:pt x="34" y="71"/>
                    </a:cubicBezTo>
                    <a:cubicBezTo>
                      <a:pt x="38" y="68"/>
                      <a:pt x="41" y="65"/>
                      <a:pt x="45" y="62"/>
                    </a:cubicBezTo>
                    <a:cubicBezTo>
                      <a:pt x="47" y="61"/>
                      <a:pt x="51" y="58"/>
                      <a:pt x="53" y="57"/>
                    </a:cubicBezTo>
                    <a:cubicBezTo>
                      <a:pt x="47" y="63"/>
                      <a:pt x="40" y="68"/>
                      <a:pt x="33" y="74"/>
                    </a:cubicBezTo>
                    <a:cubicBezTo>
                      <a:pt x="28" y="79"/>
                      <a:pt x="22" y="82"/>
                      <a:pt x="18" y="88"/>
                    </a:cubicBezTo>
                    <a:cubicBezTo>
                      <a:pt x="18" y="88"/>
                      <a:pt x="19" y="89"/>
                      <a:pt x="19" y="89"/>
                    </a:cubicBezTo>
                    <a:cubicBezTo>
                      <a:pt x="25" y="84"/>
                      <a:pt x="31" y="80"/>
                      <a:pt x="37" y="75"/>
                    </a:cubicBezTo>
                    <a:cubicBezTo>
                      <a:pt x="44" y="70"/>
                      <a:pt x="50" y="64"/>
                      <a:pt x="58" y="60"/>
                    </a:cubicBezTo>
                    <a:cubicBezTo>
                      <a:pt x="55" y="61"/>
                      <a:pt x="52" y="64"/>
                      <a:pt x="49" y="67"/>
                    </a:cubicBezTo>
                    <a:cubicBezTo>
                      <a:pt x="45" y="70"/>
                      <a:pt x="41" y="73"/>
                      <a:pt x="38" y="76"/>
                    </a:cubicBezTo>
                    <a:cubicBezTo>
                      <a:pt x="34" y="79"/>
                      <a:pt x="32" y="83"/>
                      <a:pt x="28" y="85"/>
                    </a:cubicBezTo>
                    <a:cubicBezTo>
                      <a:pt x="26" y="87"/>
                      <a:pt x="24" y="88"/>
                      <a:pt x="22" y="90"/>
                    </a:cubicBezTo>
                    <a:cubicBezTo>
                      <a:pt x="20" y="90"/>
                      <a:pt x="18" y="89"/>
                      <a:pt x="17" y="88"/>
                    </a:cubicBezTo>
                    <a:close/>
                    <a:moveTo>
                      <a:pt x="16" y="87"/>
                    </a:moveTo>
                    <a:cubicBezTo>
                      <a:pt x="16" y="87"/>
                      <a:pt x="16" y="87"/>
                      <a:pt x="16" y="87"/>
                    </a:cubicBezTo>
                    <a:cubicBezTo>
                      <a:pt x="15" y="87"/>
                      <a:pt x="15" y="86"/>
                      <a:pt x="14" y="86"/>
                    </a:cubicBezTo>
                    <a:cubicBezTo>
                      <a:pt x="20" y="81"/>
                      <a:pt x="26" y="75"/>
                      <a:pt x="32" y="70"/>
                    </a:cubicBezTo>
                    <a:cubicBezTo>
                      <a:pt x="35" y="67"/>
                      <a:pt x="39" y="64"/>
                      <a:pt x="43" y="62"/>
                    </a:cubicBezTo>
                    <a:cubicBezTo>
                      <a:pt x="45" y="60"/>
                      <a:pt x="46" y="59"/>
                      <a:pt x="48" y="58"/>
                    </a:cubicBezTo>
                    <a:cubicBezTo>
                      <a:pt x="52" y="55"/>
                      <a:pt x="48" y="58"/>
                      <a:pt x="47" y="59"/>
                    </a:cubicBezTo>
                    <a:cubicBezTo>
                      <a:pt x="42" y="63"/>
                      <a:pt x="37" y="67"/>
                      <a:pt x="32" y="72"/>
                    </a:cubicBezTo>
                    <a:cubicBezTo>
                      <a:pt x="26" y="77"/>
                      <a:pt x="21" y="81"/>
                      <a:pt x="16" y="87"/>
                    </a:cubicBezTo>
                    <a:close/>
                    <a:moveTo>
                      <a:pt x="48" y="76"/>
                    </a:moveTo>
                    <a:cubicBezTo>
                      <a:pt x="53" y="71"/>
                      <a:pt x="59" y="67"/>
                      <a:pt x="64" y="61"/>
                    </a:cubicBezTo>
                    <a:cubicBezTo>
                      <a:pt x="65" y="61"/>
                      <a:pt x="65" y="61"/>
                      <a:pt x="66" y="61"/>
                    </a:cubicBezTo>
                    <a:cubicBezTo>
                      <a:pt x="62" y="64"/>
                      <a:pt x="58" y="68"/>
                      <a:pt x="54" y="71"/>
                    </a:cubicBezTo>
                    <a:cubicBezTo>
                      <a:pt x="49" y="75"/>
                      <a:pt x="43" y="80"/>
                      <a:pt x="38" y="85"/>
                    </a:cubicBezTo>
                    <a:cubicBezTo>
                      <a:pt x="41" y="82"/>
                      <a:pt x="44" y="78"/>
                      <a:pt x="48" y="76"/>
                    </a:cubicBezTo>
                    <a:close/>
                    <a:moveTo>
                      <a:pt x="45" y="73"/>
                    </a:moveTo>
                    <a:cubicBezTo>
                      <a:pt x="41" y="76"/>
                      <a:pt x="37" y="79"/>
                      <a:pt x="32" y="82"/>
                    </a:cubicBezTo>
                    <a:cubicBezTo>
                      <a:pt x="34" y="80"/>
                      <a:pt x="36" y="78"/>
                      <a:pt x="38" y="76"/>
                    </a:cubicBezTo>
                    <a:cubicBezTo>
                      <a:pt x="45" y="70"/>
                      <a:pt x="52" y="65"/>
                      <a:pt x="59" y="59"/>
                    </a:cubicBezTo>
                    <a:cubicBezTo>
                      <a:pt x="59" y="59"/>
                      <a:pt x="59" y="58"/>
                      <a:pt x="59" y="58"/>
                    </a:cubicBezTo>
                    <a:cubicBezTo>
                      <a:pt x="53" y="61"/>
                      <a:pt x="47" y="66"/>
                      <a:pt x="42" y="70"/>
                    </a:cubicBezTo>
                    <a:cubicBezTo>
                      <a:pt x="35" y="75"/>
                      <a:pt x="29" y="81"/>
                      <a:pt x="21" y="86"/>
                    </a:cubicBezTo>
                    <a:cubicBezTo>
                      <a:pt x="18" y="88"/>
                      <a:pt x="21" y="86"/>
                      <a:pt x="22" y="85"/>
                    </a:cubicBezTo>
                    <a:cubicBezTo>
                      <a:pt x="23" y="83"/>
                      <a:pt x="25" y="82"/>
                      <a:pt x="26" y="81"/>
                    </a:cubicBezTo>
                    <a:cubicBezTo>
                      <a:pt x="29" y="78"/>
                      <a:pt x="32" y="76"/>
                      <a:pt x="35" y="73"/>
                    </a:cubicBezTo>
                    <a:cubicBezTo>
                      <a:pt x="42" y="68"/>
                      <a:pt x="48" y="62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8" y="57"/>
                      <a:pt x="60" y="59"/>
                      <a:pt x="63" y="60"/>
                    </a:cubicBezTo>
                    <a:cubicBezTo>
                      <a:pt x="57" y="64"/>
                      <a:pt x="51" y="69"/>
                      <a:pt x="45" y="73"/>
                    </a:cubicBezTo>
                    <a:close/>
                    <a:moveTo>
                      <a:pt x="39" y="66"/>
                    </a:moveTo>
                    <a:cubicBezTo>
                      <a:pt x="41" y="64"/>
                      <a:pt x="42" y="63"/>
                      <a:pt x="44" y="62"/>
                    </a:cubicBezTo>
                    <a:cubicBezTo>
                      <a:pt x="46" y="60"/>
                      <a:pt x="49" y="58"/>
                      <a:pt x="51" y="56"/>
                    </a:cubicBezTo>
                    <a:cubicBezTo>
                      <a:pt x="51" y="55"/>
                      <a:pt x="51" y="55"/>
                      <a:pt x="51" y="55"/>
                    </a:cubicBezTo>
                    <a:cubicBezTo>
                      <a:pt x="52" y="55"/>
                      <a:pt x="52" y="55"/>
                      <a:pt x="53" y="55"/>
                    </a:cubicBezTo>
                    <a:cubicBezTo>
                      <a:pt x="53" y="55"/>
                      <a:pt x="54" y="56"/>
                      <a:pt x="54" y="56"/>
                    </a:cubicBezTo>
                    <a:cubicBezTo>
                      <a:pt x="49" y="59"/>
                      <a:pt x="44" y="62"/>
                      <a:pt x="39" y="66"/>
                    </a:cubicBezTo>
                    <a:close/>
                    <a:moveTo>
                      <a:pt x="17" y="82"/>
                    </a:moveTo>
                    <a:cubicBezTo>
                      <a:pt x="17" y="82"/>
                      <a:pt x="16" y="83"/>
                      <a:pt x="16" y="84"/>
                    </a:cubicBezTo>
                    <a:cubicBezTo>
                      <a:pt x="17" y="83"/>
                      <a:pt x="17" y="82"/>
                      <a:pt x="18" y="81"/>
                    </a:cubicBezTo>
                    <a:cubicBezTo>
                      <a:pt x="21" y="78"/>
                      <a:pt x="24" y="75"/>
                      <a:pt x="27" y="72"/>
                    </a:cubicBezTo>
                    <a:cubicBezTo>
                      <a:pt x="32" y="67"/>
                      <a:pt x="38" y="62"/>
                      <a:pt x="45" y="57"/>
                    </a:cubicBezTo>
                    <a:cubicBezTo>
                      <a:pt x="45" y="56"/>
                      <a:pt x="45" y="56"/>
                      <a:pt x="44" y="56"/>
                    </a:cubicBezTo>
                    <a:cubicBezTo>
                      <a:pt x="31" y="60"/>
                      <a:pt x="23" y="72"/>
                      <a:pt x="13" y="80"/>
                    </a:cubicBezTo>
                    <a:cubicBezTo>
                      <a:pt x="12" y="80"/>
                      <a:pt x="11" y="81"/>
                      <a:pt x="10" y="81"/>
                    </a:cubicBezTo>
                    <a:cubicBezTo>
                      <a:pt x="11" y="80"/>
                      <a:pt x="13" y="78"/>
                      <a:pt x="14" y="76"/>
                    </a:cubicBezTo>
                    <a:cubicBezTo>
                      <a:pt x="17" y="74"/>
                      <a:pt x="20" y="71"/>
                      <a:pt x="22" y="69"/>
                    </a:cubicBezTo>
                    <a:cubicBezTo>
                      <a:pt x="27" y="66"/>
                      <a:pt x="31" y="63"/>
                      <a:pt x="34" y="59"/>
                    </a:cubicBezTo>
                    <a:cubicBezTo>
                      <a:pt x="36" y="58"/>
                      <a:pt x="38" y="58"/>
                      <a:pt x="39" y="57"/>
                    </a:cubicBezTo>
                    <a:cubicBezTo>
                      <a:pt x="43" y="56"/>
                      <a:pt x="47" y="55"/>
                      <a:pt x="51" y="55"/>
                    </a:cubicBezTo>
                    <a:cubicBezTo>
                      <a:pt x="39" y="63"/>
                      <a:pt x="28" y="73"/>
                      <a:pt x="17" y="82"/>
                    </a:cubicBezTo>
                    <a:close/>
                    <a:moveTo>
                      <a:pt x="8" y="78"/>
                    </a:moveTo>
                    <a:cubicBezTo>
                      <a:pt x="12" y="76"/>
                      <a:pt x="16" y="72"/>
                      <a:pt x="21" y="69"/>
                    </a:cubicBezTo>
                    <a:cubicBezTo>
                      <a:pt x="23" y="67"/>
                      <a:pt x="25" y="65"/>
                      <a:pt x="27" y="63"/>
                    </a:cubicBezTo>
                    <a:cubicBezTo>
                      <a:pt x="29" y="61"/>
                      <a:pt x="30" y="60"/>
                      <a:pt x="32" y="59"/>
                    </a:cubicBezTo>
                    <a:cubicBezTo>
                      <a:pt x="32" y="59"/>
                      <a:pt x="32" y="59"/>
                      <a:pt x="32" y="59"/>
                    </a:cubicBezTo>
                    <a:cubicBezTo>
                      <a:pt x="32" y="59"/>
                      <a:pt x="33" y="59"/>
                      <a:pt x="33" y="59"/>
                    </a:cubicBezTo>
                    <a:cubicBezTo>
                      <a:pt x="33" y="59"/>
                      <a:pt x="33" y="59"/>
                      <a:pt x="33" y="59"/>
                    </a:cubicBezTo>
                    <a:cubicBezTo>
                      <a:pt x="26" y="67"/>
                      <a:pt x="15" y="72"/>
                      <a:pt x="10" y="81"/>
                    </a:cubicBezTo>
                    <a:cubicBezTo>
                      <a:pt x="9" y="80"/>
                      <a:pt x="8" y="79"/>
                      <a:pt x="8" y="78"/>
                    </a:cubicBezTo>
                    <a:close/>
                    <a:moveTo>
                      <a:pt x="6" y="76"/>
                    </a:moveTo>
                    <a:cubicBezTo>
                      <a:pt x="9" y="73"/>
                      <a:pt x="12" y="70"/>
                      <a:pt x="15" y="67"/>
                    </a:cubicBezTo>
                    <a:cubicBezTo>
                      <a:pt x="17" y="66"/>
                      <a:pt x="18" y="64"/>
                      <a:pt x="20" y="63"/>
                    </a:cubicBezTo>
                    <a:cubicBezTo>
                      <a:pt x="21" y="61"/>
                      <a:pt x="27" y="55"/>
                      <a:pt x="23" y="61"/>
                    </a:cubicBezTo>
                    <a:cubicBezTo>
                      <a:pt x="20" y="65"/>
                      <a:pt x="17" y="68"/>
                      <a:pt x="14" y="71"/>
                    </a:cubicBezTo>
                    <a:cubicBezTo>
                      <a:pt x="12" y="73"/>
                      <a:pt x="9" y="75"/>
                      <a:pt x="7" y="77"/>
                    </a:cubicBezTo>
                    <a:cubicBezTo>
                      <a:pt x="7" y="77"/>
                      <a:pt x="7" y="76"/>
                      <a:pt x="6" y="76"/>
                    </a:cubicBezTo>
                    <a:close/>
                    <a:moveTo>
                      <a:pt x="4" y="68"/>
                    </a:moveTo>
                    <a:cubicBezTo>
                      <a:pt x="8" y="64"/>
                      <a:pt x="12" y="60"/>
                      <a:pt x="17" y="57"/>
                    </a:cubicBezTo>
                    <a:cubicBezTo>
                      <a:pt x="16" y="57"/>
                      <a:pt x="14" y="60"/>
                      <a:pt x="13" y="61"/>
                    </a:cubicBezTo>
                    <a:cubicBezTo>
                      <a:pt x="12" y="62"/>
                      <a:pt x="11" y="63"/>
                      <a:pt x="10" y="64"/>
                    </a:cubicBezTo>
                    <a:cubicBezTo>
                      <a:pt x="8" y="66"/>
                      <a:pt x="6" y="69"/>
                      <a:pt x="5" y="71"/>
                    </a:cubicBezTo>
                    <a:cubicBezTo>
                      <a:pt x="5" y="71"/>
                      <a:pt x="5" y="72"/>
                      <a:pt x="5" y="72"/>
                    </a:cubicBezTo>
                    <a:cubicBezTo>
                      <a:pt x="8" y="70"/>
                      <a:pt x="11" y="67"/>
                      <a:pt x="13" y="65"/>
                    </a:cubicBezTo>
                    <a:cubicBezTo>
                      <a:pt x="15" y="63"/>
                      <a:pt x="16" y="62"/>
                      <a:pt x="18" y="60"/>
                    </a:cubicBezTo>
                    <a:cubicBezTo>
                      <a:pt x="18" y="60"/>
                      <a:pt x="22" y="55"/>
                      <a:pt x="20" y="59"/>
                    </a:cubicBezTo>
                    <a:cubicBezTo>
                      <a:pt x="16" y="65"/>
                      <a:pt x="10" y="69"/>
                      <a:pt x="6" y="74"/>
                    </a:cubicBezTo>
                    <a:cubicBezTo>
                      <a:pt x="5" y="72"/>
                      <a:pt x="4" y="70"/>
                      <a:pt x="4" y="68"/>
                    </a:cubicBezTo>
                    <a:close/>
                    <a:moveTo>
                      <a:pt x="7" y="60"/>
                    </a:moveTo>
                    <a:cubicBezTo>
                      <a:pt x="8" y="59"/>
                      <a:pt x="10" y="57"/>
                      <a:pt x="11" y="56"/>
                    </a:cubicBezTo>
                    <a:cubicBezTo>
                      <a:pt x="14" y="54"/>
                      <a:pt x="11" y="57"/>
                      <a:pt x="11" y="58"/>
                    </a:cubicBezTo>
                    <a:cubicBezTo>
                      <a:pt x="8" y="60"/>
                      <a:pt x="5" y="63"/>
                      <a:pt x="3" y="66"/>
                    </a:cubicBezTo>
                    <a:cubicBezTo>
                      <a:pt x="3" y="65"/>
                      <a:pt x="3" y="64"/>
                      <a:pt x="3" y="64"/>
                    </a:cubicBezTo>
                    <a:cubicBezTo>
                      <a:pt x="4" y="62"/>
                      <a:pt x="6" y="61"/>
                      <a:pt x="7" y="60"/>
                    </a:cubicBezTo>
                    <a:close/>
                    <a:moveTo>
                      <a:pt x="11" y="76"/>
                    </a:moveTo>
                    <a:cubicBezTo>
                      <a:pt x="10" y="76"/>
                      <a:pt x="9" y="77"/>
                      <a:pt x="8" y="77"/>
                    </a:cubicBezTo>
                    <a:cubicBezTo>
                      <a:pt x="9" y="77"/>
                      <a:pt x="10" y="75"/>
                      <a:pt x="11" y="75"/>
                    </a:cubicBezTo>
                    <a:cubicBezTo>
                      <a:pt x="12" y="73"/>
                      <a:pt x="14" y="72"/>
                      <a:pt x="16" y="70"/>
                    </a:cubicBezTo>
                    <a:cubicBezTo>
                      <a:pt x="20" y="67"/>
                      <a:pt x="23" y="62"/>
                      <a:pt x="26" y="58"/>
                    </a:cubicBezTo>
                    <a:cubicBezTo>
                      <a:pt x="26" y="58"/>
                      <a:pt x="26" y="58"/>
                      <a:pt x="26" y="58"/>
                    </a:cubicBezTo>
                    <a:cubicBezTo>
                      <a:pt x="28" y="58"/>
                      <a:pt x="29" y="59"/>
                      <a:pt x="30" y="59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24" y="64"/>
                      <a:pt x="18" y="71"/>
                      <a:pt x="11" y="76"/>
                    </a:cubicBezTo>
                    <a:close/>
                    <a:moveTo>
                      <a:pt x="26" y="57"/>
                    </a:moveTo>
                    <a:cubicBezTo>
                      <a:pt x="18" y="62"/>
                      <a:pt x="13" y="69"/>
                      <a:pt x="6" y="75"/>
                    </a:cubicBezTo>
                    <a:cubicBezTo>
                      <a:pt x="9" y="73"/>
                      <a:pt x="12" y="69"/>
                      <a:pt x="15" y="66"/>
                    </a:cubicBezTo>
                    <a:cubicBezTo>
                      <a:pt x="18" y="63"/>
                      <a:pt x="20" y="60"/>
                      <a:pt x="22" y="56"/>
                    </a:cubicBezTo>
                    <a:cubicBezTo>
                      <a:pt x="22" y="56"/>
                      <a:pt x="22" y="56"/>
                      <a:pt x="22" y="56"/>
                    </a:cubicBezTo>
                    <a:cubicBezTo>
                      <a:pt x="24" y="56"/>
                      <a:pt x="25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lose/>
                    <a:moveTo>
                      <a:pt x="15" y="62"/>
                    </a:moveTo>
                    <a:cubicBezTo>
                      <a:pt x="14" y="64"/>
                      <a:pt x="12" y="65"/>
                      <a:pt x="11" y="66"/>
                    </a:cubicBezTo>
                    <a:cubicBezTo>
                      <a:pt x="9" y="68"/>
                      <a:pt x="7" y="69"/>
                      <a:pt x="6" y="70"/>
                    </a:cubicBezTo>
                    <a:cubicBezTo>
                      <a:pt x="8" y="67"/>
                      <a:pt x="10" y="64"/>
                      <a:pt x="13" y="62"/>
                    </a:cubicBezTo>
                    <a:cubicBezTo>
                      <a:pt x="15" y="60"/>
                      <a:pt x="17" y="59"/>
                      <a:pt x="18" y="56"/>
                    </a:cubicBezTo>
                    <a:cubicBezTo>
                      <a:pt x="18" y="56"/>
                      <a:pt x="18" y="55"/>
                      <a:pt x="18" y="55"/>
                    </a:cubicBezTo>
                    <a:cubicBezTo>
                      <a:pt x="13" y="58"/>
                      <a:pt x="9" y="62"/>
                      <a:pt x="6" y="65"/>
                    </a:cubicBezTo>
                    <a:cubicBezTo>
                      <a:pt x="4" y="67"/>
                      <a:pt x="4" y="66"/>
                      <a:pt x="5" y="64"/>
                    </a:cubicBezTo>
                    <a:cubicBezTo>
                      <a:pt x="6" y="63"/>
                      <a:pt x="7" y="62"/>
                      <a:pt x="8" y="61"/>
                    </a:cubicBezTo>
                    <a:cubicBezTo>
                      <a:pt x="10" y="59"/>
                      <a:pt x="12" y="57"/>
                      <a:pt x="14" y="55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6" y="55"/>
                      <a:pt x="19" y="55"/>
                      <a:pt x="22" y="56"/>
                    </a:cubicBezTo>
                    <a:cubicBezTo>
                      <a:pt x="22" y="56"/>
                      <a:pt x="22" y="56"/>
                      <a:pt x="22" y="56"/>
                    </a:cubicBezTo>
                    <a:cubicBezTo>
                      <a:pt x="19" y="58"/>
                      <a:pt x="17" y="60"/>
                      <a:pt x="15" y="62"/>
                    </a:cubicBezTo>
                    <a:close/>
                    <a:moveTo>
                      <a:pt x="5" y="61"/>
                    </a:moveTo>
                    <a:cubicBezTo>
                      <a:pt x="5" y="60"/>
                      <a:pt x="6" y="60"/>
                      <a:pt x="7" y="59"/>
                    </a:cubicBezTo>
                    <a:cubicBezTo>
                      <a:pt x="8" y="58"/>
                      <a:pt x="9" y="56"/>
                      <a:pt x="10" y="55"/>
                    </a:cubicBezTo>
                    <a:cubicBezTo>
                      <a:pt x="11" y="55"/>
                      <a:pt x="12" y="55"/>
                      <a:pt x="13" y="55"/>
                    </a:cubicBezTo>
                    <a:cubicBezTo>
                      <a:pt x="10" y="56"/>
                      <a:pt x="7" y="59"/>
                      <a:pt x="5" y="61"/>
                    </a:cubicBezTo>
                    <a:close/>
                    <a:moveTo>
                      <a:pt x="3" y="59"/>
                    </a:moveTo>
                    <a:cubicBezTo>
                      <a:pt x="5" y="58"/>
                      <a:pt x="6" y="57"/>
                      <a:pt x="7" y="56"/>
                    </a:cubicBezTo>
                    <a:cubicBezTo>
                      <a:pt x="7" y="56"/>
                      <a:pt x="8" y="55"/>
                      <a:pt x="8" y="55"/>
                    </a:cubicBezTo>
                    <a:cubicBezTo>
                      <a:pt x="8" y="55"/>
                      <a:pt x="9" y="55"/>
                      <a:pt x="9" y="55"/>
                    </a:cubicBezTo>
                    <a:cubicBezTo>
                      <a:pt x="8" y="56"/>
                      <a:pt x="8" y="57"/>
                      <a:pt x="7" y="57"/>
                    </a:cubicBezTo>
                    <a:cubicBezTo>
                      <a:pt x="6" y="59"/>
                      <a:pt x="4" y="61"/>
                      <a:pt x="3" y="62"/>
                    </a:cubicBezTo>
                    <a:cubicBezTo>
                      <a:pt x="3" y="62"/>
                      <a:pt x="3" y="61"/>
                      <a:pt x="3" y="61"/>
                    </a:cubicBezTo>
                    <a:cubicBezTo>
                      <a:pt x="3" y="60"/>
                      <a:pt x="3" y="59"/>
                      <a:pt x="3" y="57"/>
                    </a:cubicBezTo>
                    <a:cubicBezTo>
                      <a:pt x="4" y="56"/>
                      <a:pt x="5" y="56"/>
                      <a:pt x="7" y="55"/>
                    </a:cubicBezTo>
                    <a:cubicBezTo>
                      <a:pt x="6" y="56"/>
                      <a:pt x="4" y="58"/>
                      <a:pt x="3" y="59"/>
                    </a:cubicBezTo>
                    <a:cubicBezTo>
                      <a:pt x="3" y="59"/>
                      <a:pt x="3" y="60"/>
                      <a:pt x="3" y="59"/>
                    </a:cubicBezTo>
                    <a:close/>
                    <a:moveTo>
                      <a:pt x="10" y="82"/>
                    </a:moveTo>
                    <a:cubicBezTo>
                      <a:pt x="21" y="75"/>
                      <a:pt x="28" y="65"/>
                      <a:pt x="40" y="59"/>
                    </a:cubicBezTo>
                    <a:cubicBezTo>
                      <a:pt x="40" y="59"/>
                      <a:pt x="44" y="56"/>
                      <a:pt x="43" y="57"/>
                    </a:cubicBezTo>
                    <a:cubicBezTo>
                      <a:pt x="41" y="58"/>
                      <a:pt x="40" y="59"/>
                      <a:pt x="39" y="60"/>
                    </a:cubicBezTo>
                    <a:cubicBezTo>
                      <a:pt x="36" y="63"/>
                      <a:pt x="33" y="66"/>
                      <a:pt x="30" y="68"/>
                    </a:cubicBezTo>
                    <a:cubicBezTo>
                      <a:pt x="24" y="74"/>
                      <a:pt x="18" y="79"/>
                      <a:pt x="13" y="85"/>
                    </a:cubicBezTo>
                    <a:cubicBezTo>
                      <a:pt x="13" y="85"/>
                      <a:pt x="13" y="85"/>
                      <a:pt x="13" y="85"/>
                    </a:cubicBezTo>
                    <a:cubicBezTo>
                      <a:pt x="12" y="84"/>
                      <a:pt x="11" y="83"/>
                      <a:pt x="10" y="82"/>
                    </a:cubicBezTo>
                    <a:close/>
                    <a:moveTo>
                      <a:pt x="29" y="92"/>
                    </a:moveTo>
                    <a:cubicBezTo>
                      <a:pt x="29" y="92"/>
                      <a:pt x="30" y="92"/>
                      <a:pt x="30" y="92"/>
                    </a:cubicBezTo>
                    <a:cubicBezTo>
                      <a:pt x="30" y="92"/>
                      <a:pt x="31" y="91"/>
                      <a:pt x="31" y="91"/>
                    </a:cubicBezTo>
                    <a:cubicBezTo>
                      <a:pt x="32" y="90"/>
                      <a:pt x="33" y="89"/>
                      <a:pt x="34" y="89"/>
                    </a:cubicBezTo>
                    <a:cubicBezTo>
                      <a:pt x="40" y="84"/>
                      <a:pt x="46" y="79"/>
                      <a:pt x="52" y="74"/>
                    </a:cubicBezTo>
                    <a:cubicBezTo>
                      <a:pt x="55" y="71"/>
                      <a:pt x="58" y="69"/>
                      <a:pt x="61" y="66"/>
                    </a:cubicBezTo>
                    <a:cubicBezTo>
                      <a:pt x="63" y="65"/>
                      <a:pt x="64" y="63"/>
                      <a:pt x="66" y="62"/>
                    </a:cubicBezTo>
                    <a:cubicBezTo>
                      <a:pt x="66" y="62"/>
                      <a:pt x="67" y="61"/>
                      <a:pt x="68" y="61"/>
                    </a:cubicBezTo>
                    <a:cubicBezTo>
                      <a:pt x="69" y="60"/>
                      <a:pt x="69" y="60"/>
                      <a:pt x="70" y="60"/>
                    </a:cubicBezTo>
                    <a:cubicBezTo>
                      <a:pt x="59" y="72"/>
                      <a:pt x="45" y="81"/>
                      <a:pt x="34" y="92"/>
                    </a:cubicBezTo>
                    <a:cubicBezTo>
                      <a:pt x="34" y="93"/>
                      <a:pt x="34" y="93"/>
                      <a:pt x="34" y="93"/>
                    </a:cubicBezTo>
                    <a:cubicBezTo>
                      <a:pt x="47" y="84"/>
                      <a:pt x="59" y="75"/>
                      <a:pt x="70" y="65"/>
                    </a:cubicBezTo>
                    <a:cubicBezTo>
                      <a:pt x="69" y="65"/>
                      <a:pt x="68" y="66"/>
                      <a:pt x="67" y="67"/>
                    </a:cubicBezTo>
                    <a:cubicBezTo>
                      <a:pt x="64" y="70"/>
                      <a:pt x="60" y="73"/>
                      <a:pt x="57" y="76"/>
                    </a:cubicBezTo>
                    <a:cubicBezTo>
                      <a:pt x="51" y="82"/>
                      <a:pt x="45" y="87"/>
                      <a:pt x="39" y="93"/>
                    </a:cubicBezTo>
                    <a:cubicBezTo>
                      <a:pt x="39" y="93"/>
                      <a:pt x="39" y="94"/>
                      <a:pt x="40" y="93"/>
                    </a:cubicBezTo>
                    <a:cubicBezTo>
                      <a:pt x="51" y="85"/>
                      <a:pt x="62" y="76"/>
                      <a:pt x="73" y="66"/>
                    </a:cubicBezTo>
                    <a:cubicBezTo>
                      <a:pt x="73" y="66"/>
                      <a:pt x="73" y="67"/>
                      <a:pt x="72" y="67"/>
                    </a:cubicBezTo>
                    <a:cubicBezTo>
                      <a:pt x="69" y="70"/>
                      <a:pt x="66" y="73"/>
                      <a:pt x="63" y="76"/>
                    </a:cubicBezTo>
                    <a:cubicBezTo>
                      <a:pt x="58" y="81"/>
                      <a:pt x="52" y="86"/>
                      <a:pt x="47" y="92"/>
                    </a:cubicBezTo>
                    <a:cubicBezTo>
                      <a:pt x="46" y="92"/>
                      <a:pt x="47" y="93"/>
                      <a:pt x="47" y="92"/>
                    </a:cubicBezTo>
                    <a:cubicBezTo>
                      <a:pt x="57" y="86"/>
                      <a:pt x="65" y="77"/>
                      <a:pt x="74" y="70"/>
                    </a:cubicBezTo>
                    <a:cubicBezTo>
                      <a:pt x="75" y="69"/>
                      <a:pt x="76" y="68"/>
                      <a:pt x="76" y="67"/>
                    </a:cubicBezTo>
                    <a:cubicBezTo>
                      <a:pt x="75" y="68"/>
                      <a:pt x="75" y="70"/>
                      <a:pt x="74" y="71"/>
                    </a:cubicBezTo>
                    <a:cubicBezTo>
                      <a:pt x="72" y="73"/>
                      <a:pt x="70" y="74"/>
                      <a:pt x="68" y="76"/>
                    </a:cubicBezTo>
                    <a:cubicBezTo>
                      <a:pt x="63" y="80"/>
                      <a:pt x="58" y="85"/>
                      <a:pt x="54" y="89"/>
                    </a:cubicBezTo>
                    <a:cubicBezTo>
                      <a:pt x="54" y="90"/>
                      <a:pt x="54" y="90"/>
                      <a:pt x="54" y="90"/>
                    </a:cubicBezTo>
                    <a:cubicBezTo>
                      <a:pt x="61" y="87"/>
                      <a:pt x="67" y="81"/>
                      <a:pt x="72" y="76"/>
                    </a:cubicBezTo>
                    <a:cubicBezTo>
                      <a:pt x="73" y="76"/>
                      <a:pt x="74" y="74"/>
                      <a:pt x="75" y="73"/>
                    </a:cubicBezTo>
                    <a:cubicBezTo>
                      <a:pt x="75" y="74"/>
                      <a:pt x="75" y="74"/>
                      <a:pt x="75" y="74"/>
                    </a:cubicBezTo>
                    <a:cubicBezTo>
                      <a:pt x="73" y="76"/>
                      <a:pt x="72" y="77"/>
                      <a:pt x="70" y="78"/>
                    </a:cubicBezTo>
                    <a:cubicBezTo>
                      <a:pt x="67" y="81"/>
                      <a:pt x="64" y="85"/>
                      <a:pt x="61" y="88"/>
                    </a:cubicBezTo>
                    <a:cubicBezTo>
                      <a:pt x="61" y="89"/>
                      <a:pt x="60" y="89"/>
                      <a:pt x="60" y="89"/>
                    </a:cubicBezTo>
                    <a:cubicBezTo>
                      <a:pt x="55" y="92"/>
                      <a:pt x="49" y="93"/>
                      <a:pt x="42" y="93"/>
                    </a:cubicBezTo>
                    <a:cubicBezTo>
                      <a:pt x="38" y="94"/>
                      <a:pt x="33" y="93"/>
                      <a:pt x="29" y="92"/>
                    </a:cubicBezTo>
                    <a:close/>
                    <a:moveTo>
                      <a:pt x="63" y="87"/>
                    </a:moveTo>
                    <a:cubicBezTo>
                      <a:pt x="65" y="85"/>
                      <a:pt x="68" y="82"/>
                      <a:pt x="70" y="80"/>
                    </a:cubicBezTo>
                    <a:cubicBezTo>
                      <a:pt x="71" y="78"/>
                      <a:pt x="73" y="77"/>
                      <a:pt x="74" y="76"/>
                    </a:cubicBezTo>
                    <a:cubicBezTo>
                      <a:pt x="71" y="80"/>
                      <a:pt x="68" y="84"/>
                      <a:pt x="63" y="87"/>
                    </a:cubicBezTo>
                    <a:close/>
                    <a:moveTo>
                      <a:pt x="76" y="72"/>
                    </a:moveTo>
                    <a:cubicBezTo>
                      <a:pt x="73" y="75"/>
                      <a:pt x="70" y="77"/>
                      <a:pt x="67" y="80"/>
                    </a:cubicBezTo>
                    <a:cubicBezTo>
                      <a:pt x="64" y="82"/>
                      <a:pt x="62" y="84"/>
                      <a:pt x="60" y="86"/>
                    </a:cubicBezTo>
                    <a:cubicBezTo>
                      <a:pt x="59" y="87"/>
                      <a:pt x="53" y="91"/>
                      <a:pt x="57" y="87"/>
                    </a:cubicBezTo>
                    <a:cubicBezTo>
                      <a:pt x="61" y="83"/>
                      <a:pt x="65" y="79"/>
                      <a:pt x="69" y="75"/>
                    </a:cubicBezTo>
                    <a:cubicBezTo>
                      <a:pt x="72" y="73"/>
                      <a:pt x="76" y="70"/>
                      <a:pt x="78" y="66"/>
                    </a:cubicBezTo>
                    <a:cubicBezTo>
                      <a:pt x="78" y="66"/>
                      <a:pt x="77" y="65"/>
                      <a:pt x="77" y="66"/>
                    </a:cubicBezTo>
                    <a:cubicBezTo>
                      <a:pt x="73" y="70"/>
                      <a:pt x="68" y="73"/>
                      <a:pt x="63" y="78"/>
                    </a:cubicBezTo>
                    <a:cubicBezTo>
                      <a:pt x="61" y="80"/>
                      <a:pt x="58" y="82"/>
                      <a:pt x="56" y="85"/>
                    </a:cubicBezTo>
                    <a:cubicBezTo>
                      <a:pt x="54" y="87"/>
                      <a:pt x="50" y="90"/>
                      <a:pt x="48" y="91"/>
                    </a:cubicBezTo>
                    <a:cubicBezTo>
                      <a:pt x="58" y="82"/>
                      <a:pt x="67" y="73"/>
                      <a:pt x="76" y="64"/>
                    </a:cubicBezTo>
                    <a:cubicBezTo>
                      <a:pt x="77" y="64"/>
                      <a:pt x="77" y="63"/>
                      <a:pt x="77" y="63"/>
                    </a:cubicBezTo>
                    <a:cubicBezTo>
                      <a:pt x="77" y="63"/>
                      <a:pt x="78" y="62"/>
                      <a:pt x="78" y="62"/>
                    </a:cubicBezTo>
                    <a:cubicBezTo>
                      <a:pt x="78" y="62"/>
                      <a:pt x="78" y="61"/>
                      <a:pt x="78" y="61"/>
                    </a:cubicBezTo>
                    <a:cubicBezTo>
                      <a:pt x="71" y="67"/>
                      <a:pt x="65" y="72"/>
                      <a:pt x="59" y="78"/>
                    </a:cubicBezTo>
                    <a:cubicBezTo>
                      <a:pt x="55" y="80"/>
                      <a:pt x="52" y="83"/>
                      <a:pt x="49" y="86"/>
                    </a:cubicBezTo>
                    <a:cubicBezTo>
                      <a:pt x="47" y="87"/>
                      <a:pt x="46" y="88"/>
                      <a:pt x="44" y="90"/>
                    </a:cubicBezTo>
                    <a:cubicBezTo>
                      <a:pt x="49" y="85"/>
                      <a:pt x="54" y="80"/>
                      <a:pt x="59" y="76"/>
                    </a:cubicBezTo>
                    <a:cubicBezTo>
                      <a:pt x="65" y="70"/>
                      <a:pt x="71" y="65"/>
                      <a:pt x="76" y="59"/>
                    </a:cubicBezTo>
                    <a:cubicBezTo>
                      <a:pt x="76" y="59"/>
                      <a:pt x="75" y="59"/>
                      <a:pt x="75" y="59"/>
                    </a:cubicBezTo>
                    <a:cubicBezTo>
                      <a:pt x="69" y="65"/>
                      <a:pt x="62" y="70"/>
                      <a:pt x="56" y="76"/>
                    </a:cubicBezTo>
                    <a:cubicBezTo>
                      <a:pt x="52" y="79"/>
                      <a:pt x="48" y="82"/>
                      <a:pt x="44" y="85"/>
                    </a:cubicBezTo>
                    <a:cubicBezTo>
                      <a:pt x="42" y="86"/>
                      <a:pt x="40" y="88"/>
                      <a:pt x="38" y="89"/>
                    </a:cubicBezTo>
                    <a:cubicBezTo>
                      <a:pt x="38" y="89"/>
                      <a:pt x="37" y="91"/>
                      <a:pt x="36" y="91"/>
                    </a:cubicBezTo>
                    <a:cubicBezTo>
                      <a:pt x="36" y="91"/>
                      <a:pt x="36" y="91"/>
                      <a:pt x="37" y="91"/>
                    </a:cubicBezTo>
                    <a:cubicBezTo>
                      <a:pt x="43" y="85"/>
                      <a:pt x="49" y="80"/>
                      <a:pt x="55" y="74"/>
                    </a:cubicBezTo>
                    <a:cubicBezTo>
                      <a:pt x="61" y="69"/>
                      <a:pt x="66" y="65"/>
                      <a:pt x="71" y="60"/>
                    </a:cubicBezTo>
                    <a:cubicBezTo>
                      <a:pt x="73" y="59"/>
                      <a:pt x="76" y="57"/>
                      <a:pt x="78" y="58"/>
                    </a:cubicBezTo>
                    <a:cubicBezTo>
                      <a:pt x="78" y="58"/>
                      <a:pt x="78" y="58"/>
                      <a:pt x="79" y="58"/>
                    </a:cubicBezTo>
                    <a:cubicBezTo>
                      <a:pt x="79" y="59"/>
                      <a:pt x="78" y="60"/>
                      <a:pt x="78" y="61"/>
                    </a:cubicBezTo>
                    <a:cubicBezTo>
                      <a:pt x="78" y="65"/>
                      <a:pt x="77" y="69"/>
                      <a:pt x="76" y="72"/>
                    </a:cubicBezTo>
                    <a:close/>
                    <a:moveTo>
                      <a:pt x="34" y="27"/>
                    </a:moveTo>
                    <a:cubicBezTo>
                      <a:pt x="34" y="27"/>
                      <a:pt x="34" y="27"/>
                      <a:pt x="34" y="27"/>
                    </a:cubicBezTo>
                    <a:cubicBezTo>
                      <a:pt x="35" y="27"/>
                      <a:pt x="35" y="26"/>
                      <a:pt x="36" y="26"/>
                    </a:cubicBezTo>
                    <a:cubicBezTo>
                      <a:pt x="37" y="18"/>
                      <a:pt x="35" y="11"/>
                      <a:pt x="36" y="3"/>
                    </a:cubicBezTo>
                    <a:cubicBezTo>
                      <a:pt x="40" y="4"/>
                      <a:pt x="44" y="3"/>
                      <a:pt x="48" y="3"/>
                    </a:cubicBezTo>
                    <a:cubicBezTo>
                      <a:pt x="49" y="10"/>
                      <a:pt x="48" y="18"/>
                      <a:pt x="48" y="25"/>
                    </a:cubicBezTo>
                    <a:cubicBezTo>
                      <a:pt x="48" y="26"/>
                      <a:pt x="48" y="26"/>
                      <a:pt x="49" y="26"/>
                    </a:cubicBezTo>
                    <a:cubicBezTo>
                      <a:pt x="49" y="26"/>
                      <a:pt x="49" y="27"/>
                      <a:pt x="50" y="27"/>
                    </a:cubicBezTo>
                    <a:cubicBezTo>
                      <a:pt x="67" y="26"/>
                      <a:pt x="77" y="40"/>
                      <a:pt x="78" y="55"/>
                    </a:cubicBezTo>
                    <a:cubicBezTo>
                      <a:pt x="76" y="55"/>
                      <a:pt x="74" y="55"/>
                      <a:pt x="72" y="56"/>
                    </a:cubicBezTo>
                    <a:cubicBezTo>
                      <a:pt x="67" y="58"/>
                      <a:pt x="64" y="58"/>
                      <a:pt x="60" y="55"/>
                    </a:cubicBezTo>
                    <a:cubicBezTo>
                      <a:pt x="53" y="51"/>
                      <a:pt x="45" y="52"/>
                      <a:pt x="38" y="54"/>
                    </a:cubicBezTo>
                    <a:cubicBezTo>
                      <a:pt x="33" y="56"/>
                      <a:pt x="30" y="56"/>
                      <a:pt x="25" y="54"/>
                    </a:cubicBezTo>
                    <a:cubicBezTo>
                      <a:pt x="22" y="53"/>
                      <a:pt x="19" y="52"/>
                      <a:pt x="16" y="52"/>
                    </a:cubicBezTo>
                    <a:cubicBezTo>
                      <a:pt x="12" y="52"/>
                      <a:pt x="7" y="52"/>
                      <a:pt x="3" y="54"/>
                    </a:cubicBezTo>
                    <a:cubicBezTo>
                      <a:pt x="6" y="39"/>
                      <a:pt x="19" y="25"/>
                      <a:pt x="34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5" name="Freeform 45"/>
              <p:cNvSpPr>
                <a:spLocks noEditPoints="1"/>
              </p:cNvSpPr>
              <p:nvPr/>
            </p:nvSpPr>
            <p:spPr bwMode="auto">
              <a:xfrm>
                <a:off x="2392739" y="3132313"/>
                <a:ext cx="160635" cy="187680"/>
              </a:xfrm>
              <a:custGeom>
                <a:avLst/>
                <a:gdLst>
                  <a:gd name="T0" fmla="*/ 70 w 83"/>
                  <a:gd name="T1" fmla="*/ 86 h 97"/>
                  <a:gd name="T2" fmla="*/ 48 w 83"/>
                  <a:gd name="T3" fmla="*/ 1 h 97"/>
                  <a:gd name="T4" fmla="*/ 0 w 83"/>
                  <a:gd name="T5" fmla="*/ 57 h 97"/>
                  <a:gd name="T6" fmla="*/ 46 w 83"/>
                  <a:gd name="T7" fmla="*/ 74 h 97"/>
                  <a:gd name="T8" fmla="*/ 35 w 83"/>
                  <a:gd name="T9" fmla="*/ 87 h 97"/>
                  <a:gd name="T10" fmla="*/ 34 w 83"/>
                  <a:gd name="T11" fmla="*/ 72 h 97"/>
                  <a:gd name="T12" fmla="*/ 19 w 83"/>
                  <a:gd name="T13" fmla="*/ 89 h 97"/>
                  <a:gd name="T14" fmla="*/ 28 w 83"/>
                  <a:gd name="T15" fmla="*/ 86 h 97"/>
                  <a:gd name="T16" fmla="*/ 14 w 83"/>
                  <a:gd name="T17" fmla="*/ 86 h 97"/>
                  <a:gd name="T18" fmla="*/ 32 w 83"/>
                  <a:gd name="T19" fmla="*/ 72 h 97"/>
                  <a:gd name="T20" fmla="*/ 54 w 83"/>
                  <a:gd name="T21" fmla="*/ 72 h 97"/>
                  <a:gd name="T22" fmla="*/ 38 w 83"/>
                  <a:gd name="T23" fmla="*/ 77 h 97"/>
                  <a:gd name="T24" fmla="*/ 22 w 83"/>
                  <a:gd name="T25" fmla="*/ 86 h 97"/>
                  <a:gd name="T26" fmla="*/ 62 w 83"/>
                  <a:gd name="T27" fmla="*/ 61 h 97"/>
                  <a:gd name="T28" fmla="*/ 51 w 83"/>
                  <a:gd name="T29" fmla="*/ 56 h 97"/>
                  <a:gd name="T30" fmla="*/ 16 w 83"/>
                  <a:gd name="T31" fmla="*/ 84 h 97"/>
                  <a:gd name="T32" fmla="*/ 13 w 83"/>
                  <a:gd name="T33" fmla="*/ 81 h 97"/>
                  <a:gd name="T34" fmla="*/ 39 w 83"/>
                  <a:gd name="T35" fmla="*/ 58 h 97"/>
                  <a:gd name="T36" fmla="*/ 27 w 83"/>
                  <a:gd name="T37" fmla="*/ 63 h 97"/>
                  <a:gd name="T38" fmla="*/ 10 w 83"/>
                  <a:gd name="T39" fmla="*/ 82 h 97"/>
                  <a:gd name="T40" fmla="*/ 22 w 83"/>
                  <a:gd name="T41" fmla="*/ 62 h 97"/>
                  <a:gd name="T42" fmla="*/ 17 w 83"/>
                  <a:gd name="T43" fmla="*/ 57 h 97"/>
                  <a:gd name="T44" fmla="*/ 13 w 83"/>
                  <a:gd name="T45" fmla="*/ 65 h 97"/>
                  <a:gd name="T46" fmla="*/ 7 w 83"/>
                  <a:gd name="T47" fmla="*/ 61 h 97"/>
                  <a:gd name="T48" fmla="*/ 7 w 83"/>
                  <a:gd name="T49" fmla="*/ 61 h 97"/>
                  <a:gd name="T50" fmla="*/ 26 w 83"/>
                  <a:gd name="T51" fmla="*/ 59 h 97"/>
                  <a:gd name="T52" fmla="*/ 26 w 83"/>
                  <a:gd name="T53" fmla="*/ 58 h 97"/>
                  <a:gd name="T54" fmla="*/ 26 w 83"/>
                  <a:gd name="T55" fmla="*/ 58 h 97"/>
                  <a:gd name="T56" fmla="*/ 13 w 83"/>
                  <a:gd name="T57" fmla="*/ 63 h 97"/>
                  <a:gd name="T58" fmla="*/ 8 w 83"/>
                  <a:gd name="T59" fmla="*/ 62 h 97"/>
                  <a:gd name="T60" fmla="*/ 15 w 83"/>
                  <a:gd name="T61" fmla="*/ 63 h 97"/>
                  <a:gd name="T62" fmla="*/ 4 w 83"/>
                  <a:gd name="T63" fmla="*/ 62 h 97"/>
                  <a:gd name="T64" fmla="*/ 7 w 83"/>
                  <a:gd name="T65" fmla="*/ 58 h 97"/>
                  <a:gd name="T66" fmla="*/ 3 w 83"/>
                  <a:gd name="T67" fmla="*/ 60 h 97"/>
                  <a:gd name="T68" fmla="*/ 39 w 83"/>
                  <a:gd name="T69" fmla="*/ 61 h 97"/>
                  <a:gd name="T70" fmla="*/ 29 w 83"/>
                  <a:gd name="T71" fmla="*/ 93 h 97"/>
                  <a:gd name="T72" fmla="*/ 61 w 83"/>
                  <a:gd name="T73" fmla="*/ 67 h 97"/>
                  <a:gd name="T74" fmla="*/ 34 w 83"/>
                  <a:gd name="T75" fmla="*/ 94 h 97"/>
                  <a:gd name="T76" fmla="*/ 40 w 83"/>
                  <a:gd name="T77" fmla="*/ 94 h 97"/>
                  <a:gd name="T78" fmla="*/ 47 w 83"/>
                  <a:gd name="T79" fmla="*/ 93 h 97"/>
                  <a:gd name="T80" fmla="*/ 54 w 83"/>
                  <a:gd name="T81" fmla="*/ 90 h 97"/>
                  <a:gd name="T82" fmla="*/ 70 w 83"/>
                  <a:gd name="T83" fmla="*/ 79 h 97"/>
                  <a:gd name="T84" fmla="*/ 63 w 83"/>
                  <a:gd name="T85" fmla="*/ 88 h 97"/>
                  <a:gd name="T86" fmla="*/ 66 w 83"/>
                  <a:gd name="T87" fmla="*/ 81 h 97"/>
                  <a:gd name="T88" fmla="*/ 77 w 83"/>
                  <a:gd name="T89" fmla="*/ 66 h 97"/>
                  <a:gd name="T90" fmla="*/ 77 w 83"/>
                  <a:gd name="T91" fmla="*/ 64 h 97"/>
                  <a:gd name="T92" fmla="*/ 44 w 83"/>
                  <a:gd name="T93" fmla="*/ 90 h 97"/>
                  <a:gd name="T94" fmla="*/ 44 w 83"/>
                  <a:gd name="T95" fmla="*/ 85 h 97"/>
                  <a:gd name="T96" fmla="*/ 71 w 83"/>
                  <a:gd name="T97" fmla="*/ 60 h 97"/>
                  <a:gd name="T98" fmla="*/ 33 w 83"/>
                  <a:gd name="T99" fmla="*/ 27 h 97"/>
                  <a:gd name="T100" fmla="*/ 48 w 83"/>
                  <a:gd name="T101" fmla="*/ 26 h 97"/>
                  <a:gd name="T102" fmla="*/ 59 w 83"/>
                  <a:gd name="T103" fmla="*/ 56 h 97"/>
                  <a:gd name="T104" fmla="*/ 33 w 83"/>
                  <a:gd name="T105" fmla="*/ 2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3" h="97">
                    <a:moveTo>
                      <a:pt x="0" y="58"/>
                    </a:moveTo>
                    <a:cubicBezTo>
                      <a:pt x="0" y="59"/>
                      <a:pt x="0" y="59"/>
                      <a:pt x="0" y="60"/>
                    </a:cubicBezTo>
                    <a:cubicBezTo>
                      <a:pt x="0" y="70"/>
                      <a:pt x="3" y="80"/>
                      <a:pt x="10" y="87"/>
                    </a:cubicBezTo>
                    <a:cubicBezTo>
                      <a:pt x="18" y="95"/>
                      <a:pt x="31" y="97"/>
                      <a:pt x="42" y="97"/>
                    </a:cubicBezTo>
                    <a:cubicBezTo>
                      <a:pt x="52" y="97"/>
                      <a:pt x="63" y="93"/>
                      <a:pt x="70" y="86"/>
                    </a:cubicBezTo>
                    <a:cubicBezTo>
                      <a:pt x="77" y="80"/>
                      <a:pt x="80" y="72"/>
                      <a:pt x="81" y="63"/>
                    </a:cubicBezTo>
                    <a:cubicBezTo>
                      <a:pt x="83" y="44"/>
                      <a:pt x="71" y="24"/>
                      <a:pt x="51" y="24"/>
                    </a:cubicBezTo>
                    <a:cubicBezTo>
                      <a:pt x="51" y="17"/>
                      <a:pt x="52" y="10"/>
                      <a:pt x="50" y="2"/>
                    </a:cubicBezTo>
                    <a:cubicBezTo>
                      <a:pt x="50" y="2"/>
                      <a:pt x="50" y="1"/>
                      <a:pt x="49" y="1"/>
                    </a:cubicBezTo>
                    <a:cubicBezTo>
                      <a:pt x="49" y="1"/>
                      <a:pt x="49" y="1"/>
                      <a:pt x="48" y="1"/>
                    </a:cubicBezTo>
                    <a:cubicBezTo>
                      <a:pt x="44" y="1"/>
                      <a:pt x="39" y="2"/>
                      <a:pt x="35" y="1"/>
                    </a:cubicBezTo>
                    <a:cubicBezTo>
                      <a:pt x="34" y="0"/>
                      <a:pt x="34" y="1"/>
                      <a:pt x="33" y="1"/>
                    </a:cubicBezTo>
                    <a:cubicBezTo>
                      <a:pt x="33" y="2"/>
                      <a:pt x="33" y="2"/>
                      <a:pt x="33" y="3"/>
                    </a:cubicBezTo>
                    <a:cubicBezTo>
                      <a:pt x="32" y="10"/>
                      <a:pt x="34" y="17"/>
                      <a:pt x="33" y="24"/>
                    </a:cubicBezTo>
                    <a:cubicBezTo>
                      <a:pt x="16" y="23"/>
                      <a:pt x="1" y="41"/>
                      <a:pt x="0" y="57"/>
                    </a:cubicBezTo>
                    <a:cubicBezTo>
                      <a:pt x="0" y="57"/>
                      <a:pt x="0" y="58"/>
                      <a:pt x="0" y="58"/>
                    </a:cubicBezTo>
                    <a:close/>
                    <a:moveTo>
                      <a:pt x="28" y="92"/>
                    </a:moveTo>
                    <a:cubicBezTo>
                      <a:pt x="28" y="93"/>
                      <a:pt x="28" y="93"/>
                      <a:pt x="28" y="93"/>
                    </a:cubicBezTo>
                    <a:cubicBezTo>
                      <a:pt x="26" y="92"/>
                      <a:pt x="24" y="92"/>
                      <a:pt x="23" y="91"/>
                    </a:cubicBezTo>
                    <a:cubicBezTo>
                      <a:pt x="30" y="85"/>
                      <a:pt x="38" y="80"/>
                      <a:pt x="46" y="74"/>
                    </a:cubicBezTo>
                    <a:cubicBezTo>
                      <a:pt x="49" y="72"/>
                      <a:pt x="51" y="70"/>
                      <a:pt x="54" y="68"/>
                    </a:cubicBezTo>
                    <a:cubicBezTo>
                      <a:pt x="56" y="66"/>
                      <a:pt x="58" y="65"/>
                      <a:pt x="60" y="63"/>
                    </a:cubicBezTo>
                    <a:cubicBezTo>
                      <a:pt x="62" y="61"/>
                      <a:pt x="64" y="60"/>
                      <a:pt x="62" y="63"/>
                    </a:cubicBezTo>
                    <a:cubicBezTo>
                      <a:pt x="57" y="69"/>
                      <a:pt x="50" y="73"/>
                      <a:pt x="45" y="78"/>
                    </a:cubicBezTo>
                    <a:cubicBezTo>
                      <a:pt x="41" y="80"/>
                      <a:pt x="38" y="84"/>
                      <a:pt x="35" y="87"/>
                    </a:cubicBezTo>
                    <a:cubicBezTo>
                      <a:pt x="34" y="88"/>
                      <a:pt x="32" y="89"/>
                      <a:pt x="31" y="91"/>
                    </a:cubicBezTo>
                    <a:cubicBezTo>
                      <a:pt x="30" y="91"/>
                      <a:pt x="29" y="92"/>
                      <a:pt x="28" y="92"/>
                    </a:cubicBezTo>
                    <a:close/>
                    <a:moveTo>
                      <a:pt x="16" y="88"/>
                    </a:moveTo>
                    <a:cubicBezTo>
                      <a:pt x="16" y="88"/>
                      <a:pt x="16" y="88"/>
                      <a:pt x="16" y="88"/>
                    </a:cubicBezTo>
                    <a:cubicBezTo>
                      <a:pt x="22" y="83"/>
                      <a:pt x="28" y="77"/>
                      <a:pt x="34" y="72"/>
                    </a:cubicBezTo>
                    <a:cubicBezTo>
                      <a:pt x="37" y="69"/>
                      <a:pt x="41" y="66"/>
                      <a:pt x="45" y="63"/>
                    </a:cubicBezTo>
                    <a:cubicBezTo>
                      <a:pt x="47" y="61"/>
                      <a:pt x="51" y="59"/>
                      <a:pt x="53" y="57"/>
                    </a:cubicBezTo>
                    <a:cubicBezTo>
                      <a:pt x="46" y="63"/>
                      <a:pt x="40" y="69"/>
                      <a:pt x="33" y="75"/>
                    </a:cubicBezTo>
                    <a:cubicBezTo>
                      <a:pt x="28" y="79"/>
                      <a:pt x="22" y="83"/>
                      <a:pt x="18" y="89"/>
                    </a:cubicBezTo>
                    <a:cubicBezTo>
                      <a:pt x="18" y="89"/>
                      <a:pt x="18" y="89"/>
                      <a:pt x="19" y="89"/>
                    </a:cubicBezTo>
                    <a:cubicBezTo>
                      <a:pt x="25" y="85"/>
                      <a:pt x="31" y="80"/>
                      <a:pt x="37" y="76"/>
                    </a:cubicBezTo>
                    <a:cubicBezTo>
                      <a:pt x="44" y="71"/>
                      <a:pt x="50" y="64"/>
                      <a:pt x="57" y="60"/>
                    </a:cubicBezTo>
                    <a:cubicBezTo>
                      <a:pt x="54" y="62"/>
                      <a:pt x="52" y="65"/>
                      <a:pt x="49" y="67"/>
                    </a:cubicBezTo>
                    <a:cubicBezTo>
                      <a:pt x="45" y="70"/>
                      <a:pt x="41" y="73"/>
                      <a:pt x="38" y="77"/>
                    </a:cubicBezTo>
                    <a:cubicBezTo>
                      <a:pt x="34" y="79"/>
                      <a:pt x="32" y="83"/>
                      <a:pt x="28" y="86"/>
                    </a:cubicBezTo>
                    <a:cubicBezTo>
                      <a:pt x="26" y="88"/>
                      <a:pt x="23" y="89"/>
                      <a:pt x="22" y="91"/>
                    </a:cubicBezTo>
                    <a:cubicBezTo>
                      <a:pt x="20" y="90"/>
                      <a:pt x="18" y="89"/>
                      <a:pt x="16" y="88"/>
                    </a:cubicBezTo>
                    <a:close/>
                    <a:moveTo>
                      <a:pt x="16" y="88"/>
                    </a:moveTo>
                    <a:cubicBezTo>
                      <a:pt x="16" y="88"/>
                      <a:pt x="16" y="88"/>
                      <a:pt x="16" y="88"/>
                    </a:cubicBezTo>
                    <a:cubicBezTo>
                      <a:pt x="15" y="87"/>
                      <a:pt x="14" y="87"/>
                      <a:pt x="14" y="86"/>
                    </a:cubicBezTo>
                    <a:cubicBezTo>
                      <a:pt x="20" y="81"/>
                      <a:pt x="26" y="76"/>
                      <a:pt x="32" y="71"/>
                    </a:cubicBezTo>
                    <a:cubicBezTo>
                      <a:pt x="35" y="68"/>
                      <a:pt x="39" y="65"/>
                      <a:pt x="42" y="62"/>
                    </a:cubicBezTo>
                    <a:cubicBezTo>
                      <a:pt x="44" y="61"/>
                      <a:pt x="46" y="60"/>
                      <a:pt x="48" y="58"/>
                    </a:cubicBezTo>
                    <a:cubicBezTo>
                      <a:pt x="52" y="55"/>
                      <a:pt x="48" y="59"/>
                      <a:pt x="47" y="60"/>
                    </a:cubicBezTo>
                    <a:cubicBezTo>
                      <a:pt x="41" y="64"/>
                      <a:pt x="36" y="68"/>
                      <a:pt x="32" y="72"/>
                    </a:cubicBezTo>
                    <a:cubicBezTo>
                      <a:pt x="26" y="78"/>
                      <a:pt x="20" y="82"/>
                      <a:pt x="16" y="88"/>
                    </a:cubicBezTo>
                    <a:close/>
                    <a:moveTo>
                      <a:pt x="47" y="76"/>
                    </a:moveTo>
                    <a:cubicBezTo>
                      <a:pt x="53" y="72"/>
                      <a:pt x="59" y="67"/>
                      <a:pt x="64" y="61"/>
                    </a:cubicBezTo>
                    <a:cubicBezTo>
                      <a:pt x="64" y="62"/>
                      <a:pt x="65" y="62"/>
                      <a:pt x="66" y="62"/>
                    </a:cubicBezTo>
                    <a:cubicBezTo>
                      <a:pt x="62" y="65"/>
                      <a:pt x="58" y="69"/>
                      <a:pt x="54" y="72"/>
                    </a:cubicBezTo>
                    <a:cubicBezTo>
                      <a:pt x="48" y="76"/>
                      <a:pt x="43" y="81"/>
                      <a:pt x="38" y="85"/>
                    </a:cubicBezTo>
                    <a:cubicBezTo>
                      <a:pt x="41" y="82"/>
                      <a:pt x="44" y="79"/>
                      <a:pt x="47" y="76"/>
                    </a:cubicBezTo>
                    <a:close/>
                    <a:moveTo>
                      <a:pt x="45" y="74"/>
                    </a:moveTo>
                    <a:cubicBezTo>
                      <a:pt x="41" y="77"/>
                      <a:pt x="37" y="80"/>
                      <a:pt x="32" y="83"/>
                    </a:cubicBezTo>
                    <a:cubicBezTo>
                      <a:pt x="34" y="81"/>
                      <a:pt x="36" y="79"/>
                      <a:pt x="38" y="77"/>
                    </a:cubicBezTo>
                    <a:cubicBezTo>
                      <a:pt x="44" y="71"/>
                      <a:pt x="52" y="65"/>
                      <a:pt x="59" y="60"/>
                    </a:cubicBezTo>
                    <a:cubicBezTo>
                      <a:pt x="59" y="59"/>
                      <a:pt x="59" y="59"/>
                      <a:pt x="59" y="59"/>
                    </a:cubicBezTo>
                    <a:cubicBezTo>
                      <a:pt x="52" y="62"/>
                      <a:pt x="47" y="67"/>
                      <a:pt x="42" y="71"/>
                    </a:cubicBezTo>
                    <a:cubicBezTo>
                      <a:pt x="35" y="76"/>
                      <a:pt x="28" y="82"/>
                      <a:pt x="21" y="87"/>
                    </a:cubicBezTo>
                    <a:cubicBezTo>
                      <a:pt x="18" y="89"/>
                      <a:pt x="21" y="86"/>
                      <a:pt x="22" y="86"/>
                    </a:cubicBezTo>
                    <a:cubicBezTo>
                      <a:pt x="23" y="84"/>
                      <a:pt x="25" y="83"/>
                      <a:pt x="26" y="81"/>
                    </a:cubicBezTo>
                    <a:cubicBezTo>
                      <a:pt x="29" y="79"/>
                      <a:pt x="32" y="77"/>
                      <a:pt x="35" y="74"/>
                    </a:cubicBezTo>
                    <a:cubicBezTo>
                      <a:pt x="41" y="68"/>
                      <a:pt x="48" y="63"/>
                      <a:pt x="55" y="57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7" y="58"/>
                      <a:pt x="60" y="60"/>
                      <a:pt x="62" y="61"/>
                    </a:cubicBezTo>
                    <a:cubicBezTo>
                      <a:pt x="56" y="65"/>
                      <a:pt x="51" y="70"/>
                      <a:pt x="45" y="74"/>
                    </a:cubicBezTo>
                    <a:close/>
                    <a:moveTo>
                      <a:pt x="39" y="66"/>
                    </a:moveTo>
                    <a:cubicBezTo>
                      <a:pt x="41" y="65"/>
                      <a:pt x="42" y="64"/>
                      <a:pt x="43" y="63"/>
                    </a:cubicBezTo>
                    <a:cubicBezTo>
                      <a:pt x="46" y="61"/>
                      <a:pt x="49" y="59"/>
                      <a:pt x="51" y="56"/>
                    </a:cubicBezTo>
                    <a:cubicBezTo>
                      <a:pt x="51" y="56"/>
                      <a:pt x="51" y="56"/>
                      <a:pt x="51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3" y="56"/>
                      <a:pt x="53" y="56"/>
                      <a:pt x="54" y="56"/>
                    </a:cubicBezTo>
                    <a:cubicBezTo>
                      <a:pt x="49" y="59"/>
                      <a:pt x="44" y="63"/>
                      <a:pt x="39" y="66"/>
                    </a:cubicBezTo>
                    <a:close/>
                    <a:moveTo>
                      <a:pt x="17" y="83"/>
                    </a:moveTo>
                    <a:cubicBezTo>
                      <a:pt x="17" y="83"/>
                      <a:pt x="16" y="84"/>
                      <a:pt x="16" y="84"/>
                    </a:cubicBezTo>
                    <a:cubicBezTo>
                      <a:pt x="16" y="83"/>
                      <a:pt x="17" y="82"/>
                      <a:pt x="18" y="82"/>
                    </a:cubicBezTo>
                    <a:cubicBezTo>
                      <a:pt x="21" y="79"/>
                      <a:pt x="23" y="76"/>
                      <a:pt x="26" y="73"/>
                    </a:cubicBezTo>
                    <a:cubicBezTo>
                      <a:pt x="32" y="67"/>
                      <a:pt x="38" y="62"/>
                      <a:pt x="44" y="57"/>
                    </a:cubicBezTo>
                    <a:cubicBezTo>
                      <a:pt x="45" y="57"/>
                      <a:pt x="44" y="57"/>
                      <a:pt x="44" y="57"/>
                    </a:cubicBezTo>
                    <a:cubicBezTo>
                      <a:pt x="31" y="61"/>
                      <a:pt x="23" y="73"/>
                      <a:pt x="13" y="81"/>
                    </a:cubicBezTo>
                    <a:cubicBezTo>
                      <a:pt x="12" y="81"/>
                      <a:pt x="10" y="82"/>
                      <a:pt x="10" y="82"/>
                    </a:cubicBezTo>
                    <a:cubicBezTo>
                      <a:pt x="11" y="80"/>
                      <a:pt x="13" y="79"/>
                      <a:pt x="14" y="77"/>
                    </a:cubicBezTo>
                    <a:cubicBezTo>
                      <a:pt x="17" y="74"/>
                      <a:pt x="19" y="72"/>
                      <a:pt x="22" y="70"/>
                    </a:cubicBezTo>
                    <a:cubicBezTo>
                      <a:pt x="26" y="67"/>
                      <a:pt x="31" y="63"/>
                      <a:pt x="34" y="59"/>
                    </a:cubicBezTo>
                    <a:cubicBezTo>
                      <a:pt x="36" y="59"/>
                      <a:pt x="37" y="58"/>
                      <a:pt x="39" y="58"/>
                    </a:cubicBezTo>
                    <a:cubicBezTo>
                      <a:pt x="43" y="57"/>
                      <a:pt x="47" y="56"/>
                      <a:pt x="50" y="56"/>
                    </a:cubicBezTo>
                    <a:cubicBezTo>
                      <a:pt x="38" y="64"/>
                      <a:pt x="28" y="73"/>
                      <a:pt x="17" y="83"/>
                    </a:cubicBezTo>
                    <a:close/>
                    <a:moveTo>
                      <a:pt x="7" y="79"/>
                    </a:moveTo>
                    <a:cubicBezTo>
                      <a:pt x="12" y="76"/>
                      <a:pt x="16" y="73"/>
                      <a:pt x="20" y="69"/>
                    </a:cubicBezTo>
                    <a:cubicBezTo>
                      <a:pt x="23" y="67"/>
                      <a:pt x="25" y="65"/>
                      <a:pt x="27" y="63"/>
                    </a:cubicBezTo>
                    <a:cubicBezTo>
                      <a:pt x="29" y="62"/>
                      <a:pt x="30" y="61"/>
                      <a:pt x="32" y="60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32" y="60"/>
                      <a:pt x="33" y="60"/>
                      <a:pt x="33" y="60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26" y="68"/>
                      <a:pt x="15" y="73"/>
                      <a:pt x="10" y="82"/>
                    </a:cubicBezTo>
                    <a:cubicBezTo>
                      <a:pt x="9" y="81"/>
                      <a:pt x="8" y="80"/>
                      <a:pt x="7" y="79"/>
                    </a:cubicBezTo>
                    <a:close/>
                    <a:moveTo>
                      <a:pt x="6" y="76"/>
                    </a:moveTo>
                    <a:cubicBezTo>
                      <a:pt x="9" y="74"/>
                      <a:pt x="12" y="71"/>
                      <a:pt x="15" y="68"/>
                    </a:cubicBezTo>
                    <a:cubicBezTo>
                      <a:pt x="16" y="67"/>
                      <a:pt x="18" y="65"/>
                      <a:pt x="20" y="64"/>
                    </a:cubicBezTo>
                    <a:cubicBezTo>
                      <a:pt x="21" y="62"/>
                      <a:pt x="27" y="56"/>
                      <a:pt x="22" y="62"/>
                    </a:cubicBezTo>
                    <a:cubicBezTo>
                      <a:pt x="20" y="65"/>
                      <a:pt x="17" y="69"/>
                      <a:pt x="14" y="71"/>
                    </a:cubicBezTo>
                    <a:cubicBezTo>
                      <a:pt x="12" y="74"/>
                      <a:pt x="9" y="75"/>
                      <a:pt x="7" y="78"/>
                    </a:cubicBezTo>
                    <a:cubicBezTo>
                      <a:pt x="7" y="77"/>
                      <a:pt x="6" y="77"/>
                      <a:pt x="6" y="76"/>
                    </a:cubicBezTo>
                    <a:close/>
                    <a:moveTo>
                      <a:pt x="4" y="68"/>
                    </a:moveTo>
                    <a:cubicBezTo>
                      <a:pt x="8" y="65"/>
                      <a:pt x="12" y="60"/>
                      <a:pt x="17" y="57"/>
                    </a:cubicBezTo>
                    <a:cubicBezTo>
                      <a:pt x="16" y="58"/>
                      <a:pt x="14" y="61"/>
                      <a:pt x="13" y="61"/>
                    </a:cubicBezTo>
                    <a:cubicBezTo>
                      <a:pt x="12" y="62"/>
                      <a:pt x="11" y="64"/>
                      <a:pt x="10" y="65"/>
                    </a:cubicBezTo>
                    <a:cubicBezTo>
                      <a:pt x="8" y="67"/>
                      <a:pt x="6" y="69"/>
                      <a:pt x="5" y="72"/>
                    </a:cubicBezTo>
                    <a:cubicBezTo>
                      <a:pt x="4" y="72"/>
                      <a:pt x="5" y="72"/>
                      <a:pt x="5" y="72"/>
                    </a:cubicBezTo>
                    <a:cubicBezTo>
                      <a:pt x="8" y="70"/>
                      <a:pt x="11" y="68"/>
                      <a:pt x="13" y="65"/>
                    </a:cubicBezTo>
                    <a:cubicBezTo>
                      <a:pt x="15" y="64"/>
                      <a:pt x="16" y="63"/>
                      <a:pt x="17" y="61"/>
                    </a:cubicBezTo>
                    <a:cubicBezTo>
                      <a:pt x="18" y="61"/>
                      <a:pt x="22" y="56"/>
                      <a:pt x="20" y="59"/>
                    </a:cubicBezTo>
                    <a:cubicBezTo>
                      <a:pt x="16" y="65"/>
                      <a:pt x="10" y="69"/>
                      <a:pt x="6" y="75"/>
                    </a:cubicBezTo>
                    <a:cubicBezTo>
                      <a:pt x="5" y="73"/>
                      <a:pt x="4" y="71"/>
                      <a:pt x="4" y="68"/>
                    </a:cubicBezTo>
                    <a:close/>
                    <a:moveTo>
                      <a:pt x="7" y="61"/>
                    </a:moveTo>
                    <a:cubicBezTo>
                      <a:pt x="8" y="59"/>
                      <a:pt x="9" y="58"/>
                      <a:pt x="11" y="57"/>
                    </a:cubicBezTo>
                    <a:cubicBezTo>
                      <a:pt x="14" y="55"/>
                      <a:pt x="11" y="58"/>
                      <a:pt x="10" y="58"/>
                    </a:cubicBezTo>
                    <a:cubicBezTo>
                      <a:pt x="8" y="61"/>
                      <a:pt x="5" y="63"/>
                      <a:pt x="3" y="66"/>
                    </a:cubicBezTo>
                    <a:cubicBezTo>
                      <a:pt x="3" y="66"/>
                      <a:pt x="3" y="65"/>
                      <a:pt x="3" y="64"/>
                    </a:cubicBezTo>
                    <a:cubicBezTo>
                      <a:pt x="4" y="63"/>
                      <a:pt x="5" y="62"/>
                      <a:pt x="7" y="61"/>
                    </a:cubicBezTo>
                    <a:close/>
                    <a:moveTo>
                      <a:pt x="11" y="76"/>
                    </a:moveTo>
                    <a:cubicBezTo>
                      <a:pt x="10" y="77"/>
                      <a:pt x="9" y="77"/>
                      <a:pt x="8" y="78"/>
                    </a:cubicBezTo>
                    <a:cubicBezTo>
                      <a:pt x="9" y="77"/>
                      <a:pt x="10" y="76"/>
                      <a:pt x="11" y="75"/>
                    </a:cubicBezTo>
                    <a:cubicBezTo>
                      <a:pt x="12" y="74"/>
                      <a:pt x="14" y="73"/>
                      <a:pt x="16" y="71"/>
                    </a:cubicBezTo>
                    <a:cubicBezTo>
                      <a:pt x="20" y="67"/>
                      <a:pt x="23" y="63"/>
                      <a:pt x="26" y="59"/>
                    </a:cubicBezTo>
                    <a:cubicBezTo>
                      <a:pt x="26" y="58"/>
                      <a:pt x="26" y="58"/>
                      <a:pt x="26" y="58"/>
                    </a:cubicBezTo>
                    <a:cubicBezTo>
                      <a:pt x="27" y="59"/>
                      <a:pt x="29" y="59"/>
                      <a:pt x="30" y="59"/>
                    </a:cubicBezTo>
                    <a:cubicBezTo>
                      <a:pt x="30" y="59"/>
                      <a:pt x="31" y="60"/>
                      <a:pt x="31" y="60"/>
                    </a:cubicBezTo>
                    <a:cubicBezTo>
                      <a:pt x="24" y="65"/>
                      <a:pt x="18" y="71"/>
                      <a:pt x="11" y="76"/>
                    </a:cubicBezTo>
                    <a:close/>
                    <a:moveTo>
                      <a:pt x="26" y="58"/>
                    </a:moveTo>
                    <a:cubicBezTo>
                      <a:pt x="18" y="63"/>
                      <a:pt x="13" y="70"/>
                      <a:pt x="6" y="76"/>
                    </a:cubicBezTo>
                    <a:cubicBezTo>
                      <a:pt x="8" y="73"/>
                      <a:pt x="12" y="69"/>
                      <a:pt x="15" y="66"/>
                    </a:cubicBezTo>
                    <a:cubicBezTo>
                      <a:pt x="18" y="64"/>
                      <a:pt x="20" y="61"/>
                      <a:pt x="22" y="57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3" y="57"/>
                      <a:pt x="25" y="58"/>
                      <a:pt x="26" y="58"/>
                    </a:cubicBezTo>
                    <a:cubicBezTo>
                      <a:pt x="26" y="58"/>
                      <a:pt x="26" y="58"/>
                      <a:pt x="26" y="58"/>
                    </a:cubicBezTo>
                    <a:close/>
                    <a:moveTo>
                      <a:pt x="15" y="63"/>
                    </a:moveTo>
                    <a:cubicBezTo>
                      <a:pt x="13" y="64"/>
                      <a:pt x="12" y="66"/>
                      <a:pt x="10" y="67"/>
                    </a:cubicBezTo>
                    <a:cubicBezTo>
                      <a:pt x="9" y="68"/>
                      <a:pt x="7" y="70"/>
                      <a:pt x="6" y="71"/>
                    </a:cubicBezTo>
                    <a:cubicBezTo>
                      <a:pt x="8" y="68"/>
                      <a:pt x="10" y="65"/>
                      <a:pt x="13" y="63"/>
                    </a:cubicBezTo>
                    <a:cubicBezTo>
                      <a:pt x="15" y="61"/>
                      <a:pt x="17" y="59"/>
                      <a:pt x="18" y="57"/>
                    </a:cubicBezTo>
                    <a:cubicBezTo>
                      <a:pt x="18" y="56"/>
                      <a:pt x="18" y="56"/>
                      <a:pt x="17" y="56"/>
                    </a:cubicBezTo>
                    <a:cubicBezTo>
                      <a:pt x="13" y="58"/>
                      <a:pt x="9" y="62"/>
                      <a:pt x="5" y="66"/>
                    </a:cubicBezTo>
                    <a:cubicBezTo>
                      <a:pt x="3" y="68"/>
                      <a:pt x="4" y="66"/>
                      <a:pt x="5" y="64"/>
                    </a:cubicBezTo>
                    <a:cubicBezTo>
                      <a:pt x="6" y="63"/>
                      <a:pt x="7" y="63"/>
                      <a:pt x="8" y="62"/>
                    </a:cubicBezTo>
                    <a:cubicBezTo>
                      <a:pt x="10" y="60"/>
                      <a:pt x="12" y="58"/>
                      <a:pt x="13" y="56"/>
                    </a:cubicBezTo>
                    <a:cubicBezTo>
                      <a:pt x="14" y="56"/>
                      <a:pt x="14" y="55"/>
                      <a:pt x="14" y="55"/>
                    </a:cubicBezTo>
                    <a:cubicBezTo>
                      <a:pt x="16" y="56"/>
                      <a:pt x="19" y="56"/>
                      <a:pt x="21" y="57"/>
                    </a:cubicBezTo>
                    <a:cubicBezTo>
                      <a:pt x="21" y="57"/>
                      <a:pt x="22" y="57"/>
                      <a:pt x="22" y="57"/>
                    </a:cubicBezTo>
                    <a:cubicBezTo>
                      <a:pt x="19" y="59"/>
                      <a:pt x="17" y="61"/>
                      <a:pt x="15" y="63"/>
                    </a:cubicBezTo>
                    <a:close/>
                    <a:moveTo>
                      <a:pt x="4" y="62"/>
                    </a:moveTo>
                    <a:cubicBezTo>
                      <a:pt x="5" y="61"/>
                      <a:pt x="6" y="60"/>
                      <a:pt x="6" y="60"/>
                    </a:cubicBezTo>
                    <a:cubicBezTo>
                      <a:pt x="8" y="58"/>
                      <a:pt x="9" y="57"/>
                      <a:pt x="10" y="55"/>
                    </a:cubicBezTo>
                    <a:cubicBezTo>
                      <a:pt x="11" y="55"/>
                      <a:pt x="12" y="55"/>
                      <a:pt x="13" y="55"/>
                    </a:cubicBezTo>
                    <a:cubicBezTo>
                      <a:pt x="9" y="57"/>
                      <a:pt x="7" y="59"/>
                      <a:pt x="4" y="62"/>
                    </a:cubicBezTo>
                    <a:close/>
                    <a:moveTo>
                      <a:pt x="3" y="60"/>
                    </a:moveTo>
                    <a:cubicBezTo>
                      <a:pt x="4" y="59"/>
                      <a:pt x="6" y="58"/>
                      <a:pt x="7" y="57"/>
                    </a:cubicBezTo>
                    <a:cubicBezTo>
                      <a:pt x="7" y="56"/>
                      <a:pt x="8" y="56"/>
                      <a:pt x="8" y="56"/>
                    </a:cubicBezTo>
                    <a:cubicBezTo>
                      <a:pt x="8" y="56"/>
                      <a:pt x="8" y="56"/>
                      <a:pt x="9" y="56"/>
                    </a:cubicBezTo>
                    <a:cubicBezTo>
                      <a:pt x="8" y="56"/>
                      <a:pt x="7" y="57"/>
                      <a:pt x="7" y="58"/>
                    </a:cubicBezTo>
                    <a:cubicBezTo>
                      <a:pt x="5" y="60"/>
                      <a:pt x="4" y="61"/>
                      <a:pt x="3" y="63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3" y="60"/>
                      <a:pt x="3" y="59"/>
                      <a:pt x="3" y="58"/>
                    </a:cubicBezTo>
                    <a:cubicBezTo>
                      <a:pt x="4" y="57"/>
                      <a:pt x="5" y="56"/>
                      <a:pt x="7" y="56"/>
                    </a:cubicBezTo>
                    <a:cubicBezTo>
                      <a:pt x="5" y="57"/>
                      <a:pt x="4" y="58"/>
                      <a:pt x="3" y="60"/>
                    </a:cubicBezTo>
                    <a:cubicBezTo>
                      <a:pt x="2" y="60"/>
                      <a:pt x="3" y="60"/>
                      <a:pt x="3" y="60"/>
                    </a:cubicBezTo>
                    <a:close/>
                    <a:moveTo>
                      <a:pt x="10" y="83"/>
                    </a:moveTo>
                    <a:cubicBezTo>
                      <a:pt x="21" y="76"/>
                      <a:pt x="28" y="66"/>
                      <a:pt x="39" y="59"/>
                    </a:cubicBezTo>
                    <a:cubicBezTo>
                      <a:pt x="40" y="59"/>
                      <a:pt x="44" y="57"/>
                      <a:pt x="43" y="58"/>
                    </a:cubicBezTo>
                    <a:cubicBezTo>
                      <a:pt x="41" y="59"/>
                      <a:pt x="40" y="60"/>
                      <a:pt x="39" y="61"/>
                    </a:cubicBezTo>
                    <a:cubicBezTo>
                      <a:pt x="36" y="64"/>
                      <a:pt x="33" y="66"/>
                      <a:pt x="30" y="69"/>
                    </a:cubicBezTo>
                    <a:cubicBezTo>
                      <a:pt x="24" y="74"/>
                      <a:pt x="18" y="80"/>
                      <a:pt x="13" y="86"/>
                    </a:cubicBezTo>
                    <a:cubicBezTo>
                      <a:pt x="13" y="86"/>
                      <a:pt x="13" y="86"/>
                      <a:pt x="13" y="86"/>
                    </a:cubicBezTo>
                    <a:cubicBezTo>
                      <a:pt x="12" y="85"/>
                      <a:pt x="11" y="84"/>
                      <a:pt x="10" y="83"/>
                    </a:cubicBezTo>
                    <a:close/>
                    <a:moveTo>
                      <a:pt x="29" y="93"/>
                    </a:moveTo>
                    <a:cubicBezTo>
                      <a:pt x="29" y="93"/>
                      <a:pt x="29" y="92"/>
                      <a:pt x="30" y="92"/>
                    </a:cubicBezTo>
                    <a:cubicBezTo>
                      <a:pt x="30" y="92"/>
                      <a:pt x="31" y="92"/>
                      <a:pt x="31" y="91"/>
                    </a:cubicBezTo>
                    <a:cubicBezTo>
                      <a:pt x="32" y="91"/>
                      <a:pt x="33" y="90"/>
                      <a:pt x="34" y="89"/>
                    </a:cubicBezTo>
                    <a:cubicBezTo>
                      <a:pt x="40" y="85"/>
                      <a:pt x="46" y="79"/>
                      <a:pt x="52" y="74"/>
                    </a:cubicBezTo>
                    <a:cubicBezTo>
                      <a:pt x="55" y="72"/>
                      <a:pt x="58" y="69"/>
                      <a:pt x="61" y="67"/>
                    </a:cubicBezTo>
                    <a:cubicBezTo>
                      <a:pt x="62" y="65"/>
                      <a:pt x="64" y="64"/>
                      <a:pt x="65" y="63"/>
                    </a:cubicBezTo>
                    <a:cubicBezTo>
                      <a:pt x="66" y="62"/>
                      <a:pt x="67" y="62"/>
                      <a:pt x="68" y="61"/>
                    </a:cubicBezTo>
                    <a:cubicBezTo>
                      <a:pt x="68" y="61"/>
                      <a:pt x="69" y="61"/>
                      <a:pt x="69" y="61"/>
                    </a:cubicBezTo>
                    <a:cubicBezTo>
                      <a:pt x="59" y="73"/>
                      <a:pt x="45" y="81"/>
                      <a:pt x="34" y="93"/>
                    </a:cubicBezTo>
                    <a:cubicBezTo>
                      <a:pt x="33" y="93"/>
                      <a:pt x="34" y="94"/>
                      <a:pt x="34" y="94"/>
                    </a:cubicBezTo>
                    <a:cubicBezTo>
                      <a:pt x="46" y="85"/>
                      <a:pt x="58" y="75"/>
                      <a:pt x="70" y="65"/>
                    </a:cubicBezTo>
                    <a:cubicBezTo>
                      <a:pt x="69" y="66"/>
                      <a:pt x="68" y="67"/>
                      <a:pt x="67" y="68"/>
                    </a:cubicBezTo>
                    <a:cubicBezTo>
                      <a:pt x="64" y="71"/>
                      <a:pt x="60" y="74"/>
                      <a:pt x="57" y="77"/>
                    </a:cubicBezTo>
                    <a:cubicBezTo>
                      <a:pt x="51" y="83"/>
                      <a:pt x="45" y="88"/>
                      <a:pt x="39" y="94"/>
                    </a:cubicBezTo>
                    <a:cubicBezTo>
                      <a:pt x="39" y="94"/>
                      <a:pt x="39" y="94"/>
                      <a:pt x="40" y="94"/>
                    </a:cubicBezTo>
                    <a:cubicBezTo>
                      <a:pt x="51" y="86"/>
                      <a:pt x="62" y="76"/>
                      <a:pt x="73" y="67"/>
                    </a:cubicBezTo>
                    <a:cubicBezTo>
                      <a:pt x="72" y="67"/>
                      <a:pt x="72" y="67"/>
                      <a:pt x="72" y="67"/>
                    </a:cubicBezTo>
                    <a:cubicBezTo>
                      <a:pt x="69" y="70"/>
                      <a:pt x="66" y="73"/>
                      <a:pt x="63" y="76"/>
                    </a:cubicBezTo>
                    <a:cubicBezTo>
                      <a:pt x="58" y="82"/>
                      <a:pt x="52" y="87"/>
                      <a:pt x="46" y="93"/>
                    </a:cubicBezTo>
                    <a:cubicBezTo>
                      <a:pt x="46" y="93"/>
                      <a:pt x="46" y="93"/>
                      <a:pt x="47" y="93"/>
                    </a:cubicBezTo>
                    <a:cubicBezTo>
                      <a:pt x="57" y="87"/>
                      <a:pt x="64" y="77"/>
                      <a:pt x="74" y="70"/>
                    </a:cubicBezTo>
                    <a:cubicBezTo>
                      <a:pt x="75" y="70"/>
                      <a:pt x="75" y="69"/>
                      <a:pt x="76" y="68"/>
                    </a:cubicBezTo>
                    <a:cubicBezTo>
                      <a:pt x="75" y="69"/>
                      <a:pt x="74" y="70"/>
                      <a:pt x="73" y="71"/>
                    </a:cubicBezTo>
                    <a:cubicBezTo>
                      <a:pt x="72" y="73"/>
                      <a:pt x="69" y="75"/>
                      <a:pt x="67" y="76"/>
                    </a:cubicBezTo>
                    <a:cubicBezTo>
                      <a:pt x="63" y="80"/>
                      <a:pt x="58" y="85"/>
                      <a:pt x="54" y="90"/>
                    </a:cubicBezTo>
                    <a:cubicBezTo>
                      <a:pt x="53" y="90"/>
                      <a:pt x="54" y="91"/>
                      <a:pt x="54" y="91"/>
                    </a:cubicBezTo>
                    <a:cubicBezTo>
                      <a:pt x="61" y="87"/>
                      <a:pt x="66" y="82"/>
                      <a:pt x="72" y="77"/>
                    </a:cubicBezTo>
                    <a:cubicBezTo>
                      <a:pt x="73" y="76"/>
                      <a:pt x="74" y="75"/>
                      <a:pt x="75" y="74"/>
                    </a:cubicBezTo>
                    <a:cubicBezTo>
                      <a:pt x="75" y="74"/>
                      <a:pt x="75" y="75"/>
                      <a:pt x="75" y="75"/>
                    </a:cubicBezTo>
                    <a:cubicBezTo>
                      <a:pt x="73" y="76"/>
                      <a:pt x="72" y="78"/>
                      <a:pt x="70" y="79"/>
                    </a:cubicBezTo>
                    <a:cubicBezTo>
                      <a:pt x="67" y="82"/>
                      <a:pt x="64" y="86"/>
                      <a:pt x="60" y="89"/>
                    </a:cubicBezTo>
                    <a:cubicBezTo>
                      <a:pt x="60" y="89"/>
                      <a:pt x="60" y="89"/>
                      <a:pt x="60" y="89"/>
                    </a:cubicBezTo>
                    <a:cubicBezTo>
                      <a:pt x="55" y="92"/>
                      <a:pt x="48" y="94"/>
                      <a:pt x="42" y="94"/>
                    </a:cubicBezTo>
                    <a:cubicBezTo>
                      <a:pt x="38" y="94"/>
                      <a:pt x="33" y="94"/>
                      <a:pt x="29" y="93"/>
                    </a:cubicBezTo>
                    <a:close/>
                    <a:moveTo>
                      <a:pt x="63" y="88"/>
                    </a:moveTo>
                    <a:cubicBezTo>
                      <a:pt x="65" y="85"/>
                      <a:pt x="67" y="83"/>
                      <a:pt x="70" y="80"/>
                    </a:cubicBezTo>
                    <a:cubicBezTo>
                      <a:pt x="71" y="79"/>
                      <a:pt x="72" y="78"/>
                      <a:pt x="74" y="76"/>
                    </a:cubicBezTo>
                    <a:cubicBezTo>
                      <a:pt x="71" y="81"/>
                      <a:pt x="67" y="85"/>
                      <a:pt x="63" y="88"/>
                    </a:cubicBezTo>
                    <a:close/>
                    <a:moveTo>
                      <a:pt x="76" y="73"/>
                    </a:moveTo>
                    <a:cubicBezTo>
                      <a:pt x="72" y="75"/>
                      <a:pt x="69" y="78"/>
                      <a:pt x="66" y="81"/>
                    </a:cubicBezTo>
                    <a:cubicBezTo>
                      <a:pt x="64" y="83"/>
                      <a:pt x="62" y="85"/>
                      <a:pt x="60" y="87"/>
                    </a:cubicBezTo>
                    <a:cubicBezTo>
                      <a:pt x="59" y="87"/>
                      <a:pt x="53" y="92"/>
                      <a:pt x="56" y="88"/>
                    </a:cubicBezTo>
                    <a:cubicBezTo>
                      <a:pt x="60" y="84"/>
                      <a:pt x="65" y="80"/>
                      <a:pt x="69" y="76"/>
                    </a:cubicBezTo>
                    <a:cubicBezTo>
                      <a:pt x="72" y="73"/>
                      <a:pt x="76" y="71"/>
                      <a:pt x="77" y="67"/>
                    </a:cubicBezTo>
                    <a:cubicBezTo>
                      <a:pt x="78" y="66"/>
                      <a:pt x="77" y="66"/>
                      <a:pt x="77" y="66"/>
                    </a:cubicBezTo>
                    <a:cubicBezTo>
                      <a:pt x="72" y="71"/>
                      <a:pt x="67" y="74"/>
                      <a:pt x="63" y="78"/>
                    </a:cubicBezTo>
                    <a:cubicBezTo>
                      <a:pt x="60" y="81"/>
                      <a:pt x="58" y="83"/>
                      <a:pt x="55" y="85"/>
                    </a:cubicBezTo>
                    <a:cubicBezTo>
                      <a:pt x="53" y="87"/>
                      <a:pt x="49" y="91"/>
                      <a:pt x="48" y="92"/>
                    </a:cubicBezTo>
                    <a:cubicBezTo>
                      <a:pt x="58" y="83"/>
                      <a:pt x="67" y="74"/>
                      <a:pt x="76" y="64"/>
                    </a:cubicBezTo>
                    <a:cubicBezTo>
                      <a:pt x="76" y="64"/>
                      <a:pt x="77" y="64"/>
                      <a:pt x="77" y="64"/>
                    </a:cubicBezTo>
                    <a:cubicBezTo>
                      <a:pt x="77" y="63"/>
                      <a:pt x="77" y="63"/>
                      <a:pt x="78" y="63"/>
                    </a:cubicBezTo>
                    <a:cubicBezTo>
                      <a:pt x="78" y="62"/>
                      <a:pt x="78" y="62"/>
                      <a:pt x="77" y="62"/>
                    </a:cubicBezTo>
                    <a:cubicBezTo>
                      <a:pt x="71" y="67"/>
                      <a:pt x="65" y="73"/>
                      <a:pt x="58" y="78"/>
                    </a:cubicBezTo>
                    <a:cubicBezTo>
                      <a:pt x="55" y="81"/>
                      <a:pt x="52" y="84"/>
                      <a:pt x="49" y="86"/>
                    </a:cubicBezTo>
                    <a:cubicBezTo>
                      <a:pt x="47" y="88"/>
                      <a:pt x="45" y="89"/>
                      <a:pt x="44" y="90"/>
                    </a:cubicBezTo>
                    <a:cubicBezTo>
                      <a:pt x="49" y="86"/>
                      <a:pt x="54" y="81"/>
                      <a:pt x="59" y="76"/>
                    </a:cubicBezTo>
                    <a:cubicBezTo>
                      <a:pt x="64" y="71"/>
                      <a:pt x="70" y="66"/>
                      <a:pt x="75" y="60"/>
                    </a:cubicBezTo>
                    <a:cubicBezTo>
                      <a:pt x="76" y="60"/>
                      <a:pt x="75" y="59"/>
                      <a:pt x="75" y="60"/>
                    </a:cubicBezTo>
                    <a:cubicBezTo>
                      <a:pt x="69" y="65"/>
                      <a:pt x="62" y="71"/>
                      <a:pt x="56" y="76"/>
                    </a:cubicBezTo>
                    <a:cubicBezTo>
                      <a:pt x="52" y="79"/>
                      <a:pt x="48" y="82"/>
                      <a:pt x="44" y="85"/>
                    </a:cubicBezTo>
                    <a:cubicBezTo>
                      <a:pt x="42" y="87"/>
                      <a:pt x="40" y="88"/>
                      <a:pt x="38" y="90"/>
                    </a:cubicBezTo>
                    <a:cubicBezTo>
                      <a:pt x="38" y="90"/>
                      <a:pt x="36" y="91"/>
                      <a:pt x="36" y="92"/>
                    </a:cubicBezTo>
                    <a:cubicBezTo>
                      <a:pt x="36" y="92"/>
                      <a:pt x="36" y="92"/>
                      <a:pt x="37" y="91"/>
                    </a:cubicBezTo>
                    <a:cubicBezTo>
                      <a:pt x="42" y="85"/>
                      <a:pt x="49" y="81"/>
                      <a:pt x="55" y="75"/>
                    </a:cubicBezTo>
                    <a:cubicBezTo>
                      <a:pt x="60" y="70"/>
                      <a:pt x="66" y="66"/>
                      <a:pt x="71" y="60"/>
                    </a:cubicBezTo>
                    <a:cubicBezTo>
                      <a:pt x="73" y="59"/>
                      <a:pt x="76" y="58"/>
                      <a:pt x="78" y="59"/>
                    </a:cubicBezTo>
                    <a:cubicBezTo>
                      <a:pt x="78" y="59"/>
                      <a:pt x="78" y="59"/>
                      <a:pt x="78" y="59"/>
                    </a:cubicBezTo>
                    <a:cubicBezTo>
                      <a:pt x="78" y="60"/>
                      <a:pt x="78" y="61"/>
                      <a:pt x="78" y="62"/>
                    </a:cubicBezTo>
                    <a:cubicBezTo>
                      <a:pt x="78" y="66"/>
                      <a:pt x="77" y="70"/>
                      <a:pt x="76" y="73"/>
                    </a:cubicBezTo>
                    <a:close/>
                    <a:moveTo>
                      <a:pt x="33" y="27"/>
                    </a:moveTo>
                    <a:cubicBezTo>
                      <a:pt x="34" y="27"/>
                      <a:pt x="34" y="27"/>
                      <a:pt x="34" y="27"/>
                    </a:cubicBezTo>
                    <a:cubicBezTo>
                      <a:pt x="35" y="27"/>
                      <a:pt x="35" y="27"/>
                      <a:pt x="35" y="26"/>
                    </a:cubicBezTo>
                    <a:cubicBezTo>
                      <a:pt x="37" y="19"/>
                      <a:pt x="35" y="11"/>
                      <a:pt x="35" y="4"/>
                    </a:cubicBezTo>
                    <a:cubicBezTo>
                      <a:pt x="39" y="4"/>
                      <a:pt x="43" y="4"/>
                      <a:pt x="48" y="3"/>
                    </a:cubicBezTo>
                    <a:cubicBezTo>
                      <a:pt x="49" y="11"/>
                      <a:pt x="48" y="18"/>
                      <a:pt x="48" y="26"/>
                    </a:cubicBezTo>
                    <a:cubicBezTo>
                      <a:pt x="48" y="26"/>
                      <a:pt x="48" y="27"/>
                      <a:pt x="48" y="27"/>
                    </a:cubicBezTo>
                    <a:cubicBezTo>
                      <a:pt x="49" y="27"/>
                      <a:pt x="49" y="27"/>
                      <a:pt x="50" y="27"/>
                    </a:cubicBezTo>
                    <a:cubicBezTo>
                      <a:pt x="66" y="27"/>
                      <a:pt x="77" y="41"/>
                      <a:pt x="78" y="56"/>
                    </a:cubicBezTo>
                    <a:cubicBezTo>
                      <a:pt x="76" y="55"/>
                      <a:pt x="74" y="56"/>
                      <a:pt x="72" y="57"/>
                    </a:cubicBezTo>
                    <a:cubicBezTo>
                      <a:pt x="67" y="59"/>
                      <a:pt x="64" y="59"/>
                      <a:pt x="59" y="56"/>
                    </a:cubicBezTo>
                    <a:cubicBezTo>
                      <a:pt x="53" y="52"/>
                      <a:pt x="45" y="53"/>
                      <a:pt x="38" y="55"/>
                    </a:cubicBezTo>
                    <a:cubicBezTo>
                      <a:pt x="33" y="57"/>
                      <a:pt x="30" y="57"/>
                      <a:pt x="25" y="55"/>
                    </a:cubicBezTo>
                    <a:cubicBezTo>
                      <a:pt x="22" y="54"/>
                      <a:pt x="19" y="53"/>
                      <a:pt x="16" y="53"/>
                    </a:cubicBezTo>
                    <a:cubicBezTo>
                      <a:pt x="12" y="52"/>
                      <a:pt x="7" y="52"/>
                      <a:pt x="3" y="54"/>
                    </a:cubicBezTo>
                    <a:cubicBezTo>
                      <a:pt x="6" y="40"/>
                      <a:pt x="19" y="26"/>
                      <a:pt x="33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6" name="Freeform 47"/>
              <p:cNvSpPr>
                <a:spLocks noEditPoints="1"/>
              </p:cNvSpPr>
              <p:nvPr/>
            </p:nvSpPr>
            <p:spPr bwMode="auto">
              <a:xfrm>
                <a:off x="1446575" y="3109552"/>
                <a:ext cx="163093" cy="188500"/>
              </a:xfrm>
              <a:custGeom>
                <a:avLst/>
                <a:gdLst>
                  <a:gd name="T0" fmla="*/ 71 w 84"/>
                  <a:gd name="T1" fmla="*/ 86 h 97"/>
                  <a:gd name="T2" fmla="*/ 49 w 84"/>
                  <a:gd name="T3" fmla="*/ 1 h 97"/>
                  <a:gd name="T4" fmla="*/ 0 w 84"/>
                  <a:gd name="T5" fmla="*/ 57 h 97"/>
                  <a:gd name="T6" fmla="*/ 46 w 84"/>
                  <a:gd name="T7" fmla="*/ 74 h 97"/>
                  <a:gd name="T8" fmla="*/ 36 w 84"/>
                  <a:gd name="T9" fmla="*/ 87 h 97"/>
                  <a:gd name="T10" fmla="*/ 34 w 84"/>
                  <a:gd name="T11" fmla="*/ 72 h 97"/>
                  <a:gd name="T12" fmla="*/ 19 w 84"/>
                  <a:gd name="T13" fmla="*/ 89 h 97"/>
                  <a:gd name="T14" fmla="*/ 28 w 84"/>
                  <a:gd name="T15" fmla="*/ 86 h 97"/>
                  <a:gd name="T16" fmla="*/ 14 w 84"/>
                  <a:gd name="T17" fmla="*/ 86 h 97"/>
                  <a:gd name="T18" fmla="*/ 32 w 84"/>
                  <a:gd name="T19" fmla="*/ 72 h 97"/>
                  <a:gd name="T20" fmla="*/ 55 w 84"/>
                  <a:gd name="T21" fmla="*/ 72 h 97"/>
                  <a:gd name="T22" fmla="*/ 39 w 84"/>
                  <a:gd name="T23" fmla="*/ 77 h 97"/>
                  <a:gd name="T24" fmla="*/ 22 w 84"/>
                  <a:gd name="T25" fmla="*/ 86 h 97"/>
                  <a:gd name="T26" fmla="*/ 63 w 84"/>
                  <a:gd name="T27" fmla="*/ 61 h 97"/>
                  <a:gd name="T28" fmla="*/ 52 w 84"/>
                  <a:gd name="T29" fmla="*/ 56 h 97"/>
                  <a:gd name="T30" fmla="*/ 16 w 84"/>
                  <a:gd name="T31" fmla="*/ 84 h 97"/>
                  <a:gd name="T32" fmla="*/ 13 w 84"/>
                  <a:gd name="T33" fmla="*/ 81 h 97"/>
                  <a:gd name="T34" fmla="*/ 39 w 84"/>
                  <a:gd name="T35" fmla="*/ 58 h 97"/>
                  <a:gd name="T36" fmla="*/ 28 w 84"/>
                  <a:gd name="T37" fmla="*/ 63 h 97"/>
                  <a:gd name="T38" fmla="*/ 10 w 84"/>
                  <a:gd name="T39" fmla="*/ 82 h 97"/>
                  <a:gd name="T40" fmla="*/ 23 w 84"/>
                  <a:gd name="T41" fmla="*/ 62 h 97"/>
                  <a:gd name="T42" fmla="*/ 17 w 84"/>
                  <a:gd name="T43" fmla="*/ 57 h 97"/>
                  <a:gd name="T44" fmla="*/ 14 w 84"/>
                  <a:gd name="T45" fmla="*/ 65 h 97"/>
                  <a:gd name="T46" fmla="*/ 7 w 84"/>
                  <a:gd name="T47" fmla="*/ 61 h 97"/>
                  <a:gd name="T48" fmla="*/ 7 w 84"/>
                  <a:gd name="T49" fmla="*/ 61 h 97"/>
                  <a:gd name="T50" fmla="*/ 27 w 84"/>
                  <a:gd name="T51" fmla="*/ 59 h 97"/>
                  <a:gd name="T52" fmla="*/ 26 w 84"/>
                  <a:gd name="T53" fmla="*/ 58 h 97"/>
                  <a:gd name="T54" fmla="*/ 26 w 84"/>
                  <a:gd name="T55" fmla="*/ 58 h 97"/>
                  <a:gd name="T56" fmla="*/ 13 w 84"/>
                  <a:gd name="T57" fmla="*/ 63 h 97"/>
                  <a:gd name="T58" fmla="*/ 8 w 84"/>
                  <a:gd name="T59" fmla="*/ 62 h 97"/>
                  <a:gd name="T60" fmla="*/ 15 w 84"/>
                  <a:gd name="T61" fmla="*/ 63 h 97"/>
                  <a:gd name="T62" fmla="*/ 5 w 84"/>
                  <a:gd name="T63" fmla="*/ 62 h 97"/>
                  <a:gd name="T64" fmla="*/ 7 w 84"/>
                  <a:gd name="T65" fmla="*/ 58 h 97"/>
                  <a:gd name="T66" fmla="*/ 3 w 84"/>
                  <a:gd name="T67" fmla="*/ 60 h 97"/>
                  <a:gd name="T68" fmla="*/ 39 w 84"/>
                  <a:gd name="T69" fmla="*/ 61 h 97"/>
                  <a:gd name="T70" fmla="*/ 29 w 84"/>
                  <a:gd name="T71" fmla="*/ 93 h 97"/>
                  <a:gd name="T72" fmla="*/ 61 w 84"/>
                  <a:gd name="T73" fmla="*/ 67 h 97"/>
                  <a:gd name="T74" fmla="*/ 35 w 84"/>
                  <a:gd name="T75" fmla="*/ 94 h 97"/>
                  <a:gd name="T76" fmla="*/ 40 w 84"/>
                  <a:gd name="T77" fmla="*/ 94 h 97"/>
                  <a:gd name="T78" fmla="*/ 47 w 84"/>
                  <a:gd name="T79" fmla="*/ 93 h 97"/>
                  <a:gd name="T80" fmla="*/ 54 w 84"/>
                  <a:gd name="T81" fmla="*/ 90 h 97"/>
                  <a:gd name="T82" fmla="*/ 71 w 84"/>
                  <a:gd name="T83" fmla="*/ 79 h 97"/>
                  <a:gd name="T84" fmla="*/ 63 w 84"/>
                  <a:gd name="T85" fmla="*/ 88 h 97"/>
                  <a:gd name="T86" fmla="*/ 67 w 84"/>
                  <a:gd name="T87" fmla="*/ 81 h 97"/>
                  <a:gd name="T88" fmla="*/ 77 w 84"/>
                  <a:gd name="T89" fmla="*/ 66 h 97"/>
                  <a:gd name="T90" fmla="*/ 77 w 84"/>
                  <a:gd name="T91" fmla="*/ 64 h 97"/>
                  <a:gd name="T92" fmla="*/ 44 w 84"/>
                  <a:gd name="T93" fmla="*/ 90 h 97"/>
                  <a:gd name="T94" fmla="*/ 44 w 84"/>
                  <a:gd name="T95" fmla="*/ 85 h 97"/>
                  <a:gd name="T96" fmla="*/ 71 w 84"/>
                  <a:gd name="T97" fmla="*/ 60 h 97"/>
                  <a:gd name="T98" fmla="*/ 34 w 84"/>
                  <a:gd name="T99" fmla="*/ 27 h 97"/>
                  <a:gd name="T100" fmla="*/ 48 w 84"/>
                  <a:gd name="T101" fmla="*/ 26 h 97"/>
                  <a:gd name="T102" fmla="*/ 60 w 84"/>
                  <a:gd name="T103" fmla="*/ 56 h 97"/>
                  <a:gd name="T104" fmla="*/ 34 w 84"/>
                  <a:gd name="T105" fmla="*/ 2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4" h="97">
                    <a:moveTo>
                      <a:pt x="0" y="58"/>
                    </a:moveTo>
                    <a:cubicBezTo>
                      <a:pt x="0" y="59"/>
                      <a:pt x="0" y="59"/>
                      <a:pt x="0" y="60"/>
                    </a:cubicBezTo>
                    <a:cubicBezTo>
                      <a:pt x="0" y="70"/>
                      <a:pt x="4" y="80"/>
                      <a:pt x="10" y="87"/>
                    </a:cubicBezTo>
                    <a:cubicBezTo>
                      <a:pt x="18" y="95"/>
                      <a:pt x="32" y="97"/>
                      <a:pt x="42" y="97"/>
                    </a:cubicBezTo>
                    <a:cubicBezTo>
                      <a:pt x="53" y="97"/>
                      <a:pt x="63" y="93"/>
                      <a:pt x="71" y="86"/>
                    </a:cubicBezTo>
                    <a:cubicBezTo>
                      <a:pt x="78" y="80"/>
                      <a:pt x="80" y="72"/>
                      <a:pt x="81" y="63"/>
                    </a:cubicBezTo>
                    <a:cubicBezTo>
                      <a:pt x="84" y="45"/>
                      <a:pt x="72" y="24"/>
                      <a:pt x="51" y="24"/>
                    </a:cubicBezTo>
                    <a:cubicBezTo>
                      <a:pt x="52" y="17"/>
                      <a:pt x="52" y="10"/>
                      <a:pt x="51" y="2"/>
                    </a:cubicBezTo>
                    <a:cubicBezTo>
                      <a:pt x="51" y="2"/>
                      <a:pt x="50" y="1"/>
                      <a:pt x="50" y="1"/>
                    </a:cubicBezTo>
                    <a:cubicBezTo>
                      <a:pt x="50" y="1"/>
                      <a:pt x="49" y="1"/>
                      <a:pt x="49" y="1"/>
                    </a:cubicBezTo>
                    <a:cubicBezTo>
                      <a:pt x="44" y="1"/>
                      <a:pt x="40" y="2"/>
                      <a:pt x="35" y="1"/>
                    </a:cubicBezTo>
                    <a:cubicBezTo>
                      <a:pt x="35" y="0"/>
                      <a:pt x="34" y="1"/>
                      <a:pt x="34" y="1"/>
                    </a:cubicBezTo>
                    <a:cubicBezTo>
                      <a:pt x="33" y="2"/>
                      <a:pt x="33" y="2"/>
                      <a:pt x="33" y="3"/>
                    </a:cubicBezTo>
                    <a:cubicBezTo>
                      <a:pt x="33" y="10"/>
                      <a:pt x="34" y="17"/>
                      <a:pt x="33" y="24"/>
                    </a:cubicBezTo>
                    <a:cubicBezTo>
                      <a:pt x="16" y="23"/>
                      <a:pt x="2" y="41"/>
                      <a:pt x="0" y="57"/>
                    </a:cubicBezTo>
                    <a:cubicBezTo>
                      <a:pt x="0" y="57"/>
                      <a:pt x="0" y="58"/>
                      <a:pt x="0" y="58"/>
                    </a:cubicBezTo>
                    <a:close/>
                    <a:moveTo>
                      <a:pt x="28" y="93"/>
                    </a:moveTo>
                    <a:cubicBezTo>
                      <a:pt x="28" y="93"/>
                      <a:pt x="28" y="93"/>
                      <a:pt x="28" y="93"/>
                    </a:cubicBezTo>
                    <a:cubicBezTo>
                      <a:pt x="26" y="92"/>
                      <a:pt x="25" y="92"/>
                      <a:pt x="23" y="91"/>
                    </a:cubicBezTo>
                    <a:cubicBezTo>
                      <a:pt x="30" y="85"/>
                      <a:pt x="38" y="80"/>
                      <a:pt x="46" y="74"/>
                    </a:cubicBezTo>
                    <a:cubicBezTo>
                      <a:pt x="49" y="72"/>
                      <a:pt x="52" y="70"/>
                      <a:pt x="54" y="68"/>
                    </a:cubicBezTo>
                    <a:cubicBezTo>
                      <a:pt x="57" y="66"/>
                      <a:pt x="59" y="65"/>
                      <a:pt x="61" y="63"/>
                    </a:cubicBezTo>
                    <a:cubicBezTo>
                      <a:pt x="63" y="62"/>
                      <a:pt x="65" y="60"/>
                      <a:pt x="62" y="63"/>
                    </a:cubicBezTo>
                    <a:cubicBezTo>
                      <a:pt x="57" y="69"/>
                      <a:pt x="51" y="73"/>
                      <a:pt x="45" y="78"/>
                    </a:cubicBezTo>
                    <a:cubicBezTo>
                      <a:pt x="42" y="80"/>
                      <a:pt x="39" y="84"/>
                      <a:pt x="36" y="87"/>
                    </a:cubicBezTo>
                    <a:cubicBezTo>
                      <a:pt x="34" y="88"/>
                      <a:pt x="33" y="90"/>
                      <a:pt x="31" y="91"/>
                    </a:cubicBezTo>
                    <a:cubicBezTo>
                      <a:pt x="30" y="91"/>
                      <a:pt x="29" y="92"/>
                      <a:pt x="28" y="93"/>
                    </a:cubicBezTo>
                    <a:close/>
                    <a:moveTo>
                      <a:pt x="17" y="88"/>
                    </a:moveTo>
                    <a:cubicBezTo>
                      <a:pt x="17" y="88"/>
                      <a:pt x="17" y="88"/>
                      <a:pt x="17" y="88"/>
                    </a:cubicBezTo>
                    <a:cubicBezTo>
                      <a:pt x="22" y="83"/>
                      <a:pt x="28" y="77"/>
                      <a:pt x="34" y="72"/>
                    </a:cubicBezTo>
                    <a:cubicBezTo>
                      <a:pt x="38" y="69"/>
                      <a:pt x="41" y="66"/>
                      <a:pt x="45" y="63"/>
                    </a:cubicBezTo>
                    <a:cubicBezTo>
                      <a:pt x="48" y="61"/>
                      <a:pt x="52" y="59"/>
                      <a:pt x="53" y="58"/>
                    </a:cubicBezTo>
                    <a:cubicBezTo>
                      <a:pt x="47" y="63"/>
                      <a:pt x="40" y="69"/>
                      <a:pt x="34" y="75"/>
                    </a:cubicBezTo>
                    <a:cubicBezTo>
                      <a:pt x="28" y="79"/>
                      <a:pt x="23" y="83"/>
                      <a:pt x="19" y="89"/>
                    </a:cubicBezTo>
                    <a:cubicBezTo>
                      <a:pt x="18" y="89"/>
                      <a:pt x="19" y="89"/>
                      <a:pt x="19" y="89"/>
                    </a:cubicBezTo>
                    <a:cubicBezTo>
                      <a:pt x="25" y="85"/>
                      <a:pt x="31" y="80"/>
                      <a:pt x="38" y="76"/>
                    </a:cubicBezTo>
                    <a:cubicBezTo>
                      <a:pt x="44" y="71"/>
                      <a:pt x="51" y="64"/>
                      <a:pt x="58" y="60"/>
                    </a:cubicBezTo>
                    <a:cubicBezTo>
                      <a:pt x="55" y="62"/>
                      <a:pt x="52" y="65"/>
                      <a:pt x="49" y="67"/>
                    </a:cubicBezTo>
                    <a:cubicBezTo>
                      <a:pt x="45" y="70"/>
                      <a:pt x="42" y="73"/>
                      <a:pt x="38" y="77"/>
                    </a:cubicBezTo>
                    <a:cubicBezTo>
                      <a:pt x="35" y="80"/>
                      <a:pt x="32" y="83"/>
                      <a:pt x="28" y="86"/>
                    </a:cubicBezTo>
                    <a:cubicBezTo>
                      <a:pt x="26" y="88"/>
                      <a:pt x="24" y="89"/>
                      <a:pt x="22" y="91"/>
                    </a:cubicBezTo>
                    <a:cubicBezTo>
                      <a:pt x="20" y="90"/>
                      <a:pt x="18" y="89"/>
                      <a:pt x="17" y="88"/>
                    </a:cubicBezTo>
                    <a:close/>
                    <a:moveTo>
                      <a:pt x="16" y="88"/>
                    </a:moveTo>
                    <a:cubicBezTo>
                      <a:pt x="16" y="88"/>
                      <a:pt x="16" y="88"/>
                      <a:pt x="16" y="88"/>
                    </a:cubicBezTo>
                    <a:cubicBezTo>
                      <a:pt x="16" y="87"/>
                      <a:pt x="15" y="87"/>
                      <a:pt x="14" y="86"/>
                    </a:cubicBezTo>
                    <a:cubicBezTo>
                      <a:pt x="20" y="81"/>
                      <a:pt x="26" y="76"/>
                      <a:pt x="32" y="71"/>
                    </a:cubicBezTo>
                    <a:cubicBezTo>
                      <a:pt x="36" y="68"/>
                      <a:pt x="39" y="65"/>
                      <a:pt x="43" y="62"/>
                    </a:cubicBezTo>
                    <a:cubicBezTo>
                      <a:pt x="45" y="61"/>
                      <a:pt x="47" y="60"/>
                      <a:pt x="49" y="58"/>
                    </a:cubicBezTo>
                    <a:cubicBezTo>
                      <a:pt x="53" y="55"/>
                      <a:pt x="48" y="59"/>
                      <a:pt x="47" y="60"/>
                    </a:cubicBezTo>
                    <a:cubicBezTo>
                      <a:pt x="42" y="64"/>
                      <a:pt x="37" y="68"/>
                      <a:pt x="32" y="72"/>
                    </a:cubicBezTo>
                    <a:cubicBezTo>
                      <a:pt x="27" y="78"/>
                      <a:pt x="21" y="82"/>
                      <a:pt x="16" y="88"/>
                    </a:cubicBezTo>
                    <a:close/>
                    <a:moveTo>
                      <a:pt x="48" y="76"/>
                    </a:moveTo>
                    <a:cubicBezTo>
                      <a:pt x="54" y="72"/>
                      <a:pt x="60" y="67"/>
                      <a:pt x="64" y="61"/>
                    </a:cubicBezTo>
                    <a:cubicBezTo>
                      <a:pt x="65" y="62"/>
                      <a:pt x="65" y="62"/>
                      <a:pt x="66" y="62"/>
                    </a:cubicBezTo>
                    <a:cubicBezTo>
                      <a:pt x="62" y="65"/>
                      <a:pt x="58" y="69"/>
                      <a:pt x="55" y="72"/>
                    </a:cubicBezTo>
                    <a:cubicBezTo>
                      <a:pt x="49" y="76"/>
                      <a:pt x="44" y="81"/>
                      <a:pt x="38" y="85"/>
                    </a:cubicBezTo>
                    <a:cubicBezTo>
                      <a:pt x="41" y="82"/>
                      <a:pt x="44" y="79"/>
                      <a:pt x="48" y="76"/>
                    </a:cubicBezTo>
                    <a:close/>
                    <a:moveTo>
                      <a:pt x="46" y="74"/>
                    </a:moveTo>
                    <a:cubicBezTo>
                      <a:pt x="41" y="77"/>
                      <a:pt x="37" y="80"/>
                      <a:pt x="33" y="83"/>
                    </a:cubicBezTo>
                    <a:cubicBezTo>
                      <a:pt x="35" y="81"/>
                      <a:pt x="37" y="79"/>
                      <a:pt x="39" y="77"/>
                    </a:cubicBezTo>
                    <a:cubicBezTo>
                      <a:pt x="45" y="71"/>
                      <a:pt x="53" y="65"/>
                      <a:pt x="59" y="60"/>
                    </a:cubicBezTo>
                    <a:cubicBezTo>
                      <a:pt x="60" y="59"/>
                      <a:pt x="59" y="59"/>
                      <a:pt x="59" y="59"/>
                    </a:cubicBezTo>
                    <a:cubicBezTo>
                      <a:pt x="53" y="62"/>
                      <a:pt x="48" y="67"/>
                      <a:pt x="42" y="71"/>
                    </a:cubicBezTo>
                    <a:cubicBezTo>
                      <a:pt x="36" y="76"/>
                      <a:pt x="29" y="82"/>
                      <a:pt x="22" y="87"/>
                    </a:cubicBezTo>
                    <a:cubicBezTo>
                      <a:pt x="18" y="89"/>
                      <a:pt x="22" y="86"/>
                      <a:pt x="22" y="86"/>
                    </a:cubicBezTo>
                    <a:cubicBezTo>
                      <a:pt x="23" y="84"/>
                      <a:pt x="25" y="83"/>
                      <a:pt x="27" y="81"/>
                    </a:cubicBezTo>
                    <a:cubicBezTo>
                      <a:pt x="29" y="79"/>
                      <a:pt x="32" y="77"/>
                      <a:pt x="35" y="74"/>
                    </a:cubicBezTo>
                    <a:cubicBezTo>
                      <a:pt x="42" y="68"/>
                      <a:pt x="49" y="63"/>
                      <a:pt x="55" y="57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8" y="58"/>
                      <a:pt x="60" y="60"/>
                      <a:pt x="63" y="61"/>
                    </a:cubicBezTo>
                    <a:cubicBezTo>
                      <a:pt x="57" y="65"/>
                      <a:pt x="52" y="70"/>
                      <a:pt x="46" y="74"/>
                    </a:cubicBezTo>
                    <a:close/>
                    <a:moveTo>
                      <a:pt x="40" y="66"/>
                    </a:moveTo>
                    <a:cubicBezTo>
                      <a:pt x="41" y="65"/>
                      <a:pt x="42" y="64"/>
                      <a:pt x="44" y="63"/>
                    </a:cubicBezTo>
                    <a:cubicBezTo>
                      <a:pt x="47" y="61"/>
                      <a:pt x="49" y="59"/>
                      <a:pt x="52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6"/>
                      <a:pt x="53" y="56"/>
                      <a:pt x="53" y="56"/>
                    </a:cubicBezTo>
                    <a:cubicBezTo>
                      <a:pt x="53" y="56"/>
                      <a:pt x="54" y="56"/>
                      <a:pt x="54" y="56"/>
                    </a:cubicBezTo>
                    <a:cubicBezTo>
                      <a:pt x="49" y="59"/>
                      <a:pt x="44" y="63"/>
                      <a:pt x="40" y="66"/>
                    </a:cubicBezTo>
                    <a:close/>
                    <a:moveTo>
                      <a:pt x="17" y="83"/>
                    </a:moveTo>
                    <a:cubicBezTo>
                      <a:pt x="17" y="83"/>
                      <a:pt x="16" y="84"/>
                      <a:pt x="16" y="84"/>
                    </a:cubicBezTo>
                    <a:cubicBezTo>
                      <a:pt x="17" y="83"/>
                      <a:pt x="18" y="82"/>
                      <a:pt x="18" y="82"/>
                    </a:cubicBezTo>
                    <a:cubicBezTo>
                      <a:pt x="21" y="79"/>
                      <a:pt x="24" y="76"/>
                      <a:pt x="27" y="73"/>
                    </a:cubicBezTo>
                    <a:cubicBezTo>
                      <a:pt x="33" y="68"/>
                      <a:pt x="39" y="62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32" y="61"/>
                      <a:pt x="24" y="73"/>
                      <a:pt x="13" y="81"/>
                    </a:cubicBezTo>
                    <a:cubicBezTo>
                      <a:pt x="13" y="81"/>
                      <a:pt x="11" y="82"/>
                      <a:pt x="11" y="82"/>
                    </a:cubicBezTo>
                    <a:cubicBezTo>
                      <a:pt x="12" y="80"/>
                      <a:pt x="13" y="79"/>
                      <a:pt x="15" y="77"/>
                    </a:cubicBezTo>
                    <a:cubicBezTo>
                      <a:pt x="17" y="74"/>
                      <a:pt x="20" y="72"/>
                      <a:pt x="23" y="70"/>
                    </a:cubicBezTo>
                    <a:cubicBezTo>
                      <a:pt x="27" y="67"/>
                      <a:pt x="31" y="63"/>
                      <a:pt x="35" y="59"/>
                    </a:cubicBezTo>
                    <a:cubicBezTo>
                      <a:pt x="36" y="59"/>
                      <a:pt x="38" y="59"/>
                      <a:pt x="39" y="58"/>
                    </a:cubicBezTo>
                    <a:cubicBezTo>
                      <a:pt x="43" y="57"/>
                      <a:pt x="47" y="56"/>
                      <a:pt x="51" y="56"/>
                    </a:cubicBezTo>
                    <a:cubicBezTo>
                      <a:pt x="39" y="64"/>
                      <a:pt x="28" y="73"/>
                      <a:pt x="17" y="83"/>
                    </a:cubicBezTo>
                    <a:close/>
                    <a:moveTo>
                      <a:pt x="8" y="79"/>
                    </a:moveTo>
                    <a:cubicBezTo>
                      <a:pt x="13" y="76"/>
                      <a:pt x="17" y="73"/>
                      <a:pt x="21" y="69"/>
                    </a:cubicBezTo>
                    <a:cubicBezTo>
                      <a:pt x="23" y="67"/>
                      <a:pt x="25" y="65"/>
                      <a:pt x="28" y="63"/>
                    </a:cubicBezTo>
                    <a:cubicBezTo>
                      <a:pt x="29" y="62"/>
                      <a:pt x="31" y="61"/>
                      <a:pt x="32" y="60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33" y="60"/>
                      <a:pt x="33" y="60"/>
                      <a:pt x="34" y="60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26" y="68"/>
                      <a:pt x="16" y="73"/>
                      <a:pt x="10" y="82"/>
                    </a:cubicBezTo>
                    <a:cubicBezTo>
                      <a:pt x="9" y="81"/>
                      <a:pt x="9" y="80"/>
                      <a:pt x="8" y="79"/>
                    </a:cubicBezTo>
                    <a:close/>
                    <a:moveTo>
                      <a:pt x="7" y="76"/>
                    </a:moveTo>
                    <a:cubicBezTo>
                      <a:pt x="10" y="74"/>
                      <a:pt x="12" y="71"/>
                      <a:pt x="15" y="68"/>
                    </a:cubicBezTo>
                    <a:cubicBezTo>
                      <a:pt x="17" y="67"/>
                      <a:pt x="18" y="65"/>
                      <a:pt x="20" y="64"/>
                    </a:cubicBezTo>
                    <a:cubicBezTo>
                      <a:pt x="22" y="62"/>
                      <a:pt x="28" y="56"/>
                      <a:pt x="23" y="62"/>
                    </a:cubicBezTo>
                    <a:cubicBezTo>
                      <a:pt x="20" y="65"/>
                      <a:pt x="18" y="69"/>
                      <a:pt x="15" y="72"/>
                    </a:cubicBezTo>
                    <a:cubicBezTo>
                      <a:pt x="12" y="74"/>
                      <a:pt x="9" y="75"/>
                      <a:pt x="7" y="78"/>
                    </a:cubicBezTo>
                    <a:cubicBezTo>
                      <a:pt x="7" y="77"/>
                      <a:pt x="7" y="77"/>
                      <a:pt x="7" y="76"/>
                    </a:cubicBezTo>
                    <a:close/>
                    <a:moveTo>
                      <a:pt x="4" y="68"/>
                    </a:moveTo>
                    <a:cubicBezTo>
                      <a:pt x="8" y="65"/>
                      <a:pt x="12" y="60"/>
                      <a:pt x="17" y="57"/>
                    </a:cubicBezTo>
                    <a:cubicBezTo>
                      <a:pt x="16" y="58"/>
                      <a:pt x="15" y="61"/>
                      <a:pt x="14" y="61"/>
                    </a:cubicBezTo>
                    <a:cubicBezTo>
                      <a:pt x="12" y="63"/>
                      <a:pt x="11" y="64"/>
                      <a:pt x="10" y="65"/>
                    </a:cubicBezTo>
                    <a:cubicBezTo>
                      <a:pt x="8" y="67"/>
                      <a:pt x="7" y="69"/>
                      <a:pt x="5" y="72"/>
                    </a:cubicBezTo>
                    <a:cubicBezTo>
                      <a:pt x="5" y="72"/>
                      <a:pt x="5" y="73"/>
                      <a:pt x="6" y="72"/>
                    </a:cubicBezTo>
                    <a:cubicBezTo>
                      <a:pt x="9" y="70"/>
                      <a:pt x="11" y="68"/>
                      <a:pt x="14" y="65"/>
                    </a:cubicBezTo>
                    <a:cubicBezTo>
                      <a:pt x="15" y="64"/>
                      <a:pt x="16" y="63"/>
                      <a:pt x="18" y="61"/>
                    </a:cubicBezTo>
                    <a:cubicBezTo>
                      <a:pt x="18" y="61"/>
                      <a:pt x="23" y="56"/>
                      <a:pt x="20" y="59"/>
                    </a:cubicBezTo>
                    <a:cubicBezTo>
                      <a:pt x="16" y="65"/>
                      <a:pt x="10" y="69"/>
                      <a:pt x="6" y="75"/>
                    </a:cubicBezTo>
                    <a:cubicBezTo>
                      <a:pt x="5" y="73"/>
                      <a:pt x="4" y="71"/>
                      <a:pt x="4" y="68"/>
                    </a:cubicBezTo>
                    <a:close/>
                    <a:moveTo>
                      <a:pt x="7" y="61"/>
                    </a:moveTo>
                    <a:cubicBezTo>
                      <a:pt x="8" y="59"/>
                      <a:pt x="10" y="58"/>
                      <a:pt x="11" y="57"/>
                    </a:cubicBezTo>
                    <a:cubicBezTo>
                      <a:pt x="14" y="55"/>
                      <a:pt x="11" y="58"/>
                      <a:pt x="11" y="58"/>
                    </a:cubicBezTo>
                    <a:cubicBezTo>
                      <a:pt x="8" y="61"/>
                      <a:pt x="5" y="63"/>
                      <a:pt x="4" y="66"/>
                    </a:cubicBezTo>
                    <a:cubicBezTo>
                      <a:pt x="4" y="66"/>
                      <a:pt x="3" y="65"/>
                      <a:pt x="3" y="64"/>
                    </a:cubicBezTo>
                    <a:cubicBezTo>
                      <a:pt x="5" y="63"/>
                      <a:pt x="6" y="62"/>
                      <a:pt x="7" y="61"/>
                    </a:cubicBezTo>
                    <a:close/>
                    <a:moveTo>
                      <a:pt x="11" y="76"/>
                    </a:moveTo>
                    <a:cubicBezTo>
                      <a:pt x="10" y="77"/>
                      <a:pt x="9" y="77"/>
                      <a:pt x="8" y="78"/>
                    </a:cubicBezTo>
                    <a:cubicBezTo>
                      <a:pt x="9" y="77"/>
                      <a:pt x="10" y="76"/>
                      <a:pt x="11" y="75"/>
                    </a:cubicBezTo>
                    <a:cubicBezTo>
                      <a:pt x="13" y="74"/>
                      <a:pt x="14" y="73"/>
                      <a:pt x="16" y="71"/>
                    </a:cubicBezTo>
                    <a:cubicBezTo>
                      <a:pt x="20" y="68"/>
                      <a:pt x="23" y="63"/>
                      <a:pt x="27" y="59"/>
                    </a:cubicBezTo>
                    <a:cubicBezTo>
                      <a:pt x="27" y="58"/>
                      <a:pt x="27" y="58"/>
                      <a:pt x="26" y="58"/>
                    </a:cubicBezTo>
                    <a:cubicBezTo>
                      <a:pt x="28" y="59"/>
                      <a:pt x="29" y="59"/>
                      <a:pt x="31" y="59"/>
                    </a:cubicBezTo>
                    <a:cubicBezTo>
                      <a:pt x="31" y="60"/>
                      <a:pt x="31" y="60"/>
                      <a:pt x="31" y="60"/>
                    </a:cubicBezTo>
                    <a:cubicBezTo>
                      <a:pt x="24" y="65"/>
                      <a:pt x="18" y="71"/>
                      <a:pt x="11" y="76"/>
                    </a:cubicBezTo>
                    <a:close/>
                    <a:moveTo>
                      <a:pt x="26" y="58"/>
                    </a:moveTo>
                    <a:cubicBezTo>
                      <a:pt x="19" y="63"/>
                      <a:pt x="13" y="70"/>
                      <a:pt x="6" y="76"/>
                    </a:cubicBezTo>
                    <a:cubicBezTo>
                      <a:pt x="9" y="73"/>
                      <a:pt x="12" y="69"/>
                      <a:pt x="15" y="66"/>
                    </a:cubicBezTo>
                    <a:cubicBezTo>
                      <a:pt x="18" y="64"/>
                      <a:pt x="21" y="61"/>
                      <a:pt x="23" y="57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4" y="57"/>
                      <a:pt x="25" y="58"/>
                      <a:pt x="26" y="58"/>
                    </a:cubicBezTo>
                    <a:cubicBezTo>
                      <a:pt x="26" y="58"/>
                      <a:pt x="26" y="58"/>
                      <a:pt x="26" y="58"/>
                    </a:cubicBezTo>
                    <a:close/>
                    <a:moveTo>
                      <a:pt x="15" y="63"/>
                    </a:moveTo>
                    <a:cubicBezTo>
                      <a:pt x="14" y="64"/>
                      <a:pt x="12" y="66"/>
                      <a:pt x="11" y="67"/>
                    </a:cubicBezTo>
                    <a:cubicBezTo>
                      <a:pt x="10" y="68"/>
                      <a:pt x="7" y="70"/>
                      <a:pt x="6" y="71"/>
                    </a:cubicBezTo>
                    <a:cubicBezTo>
                      <a:pt x="8" y="68"/>
                      <a:pt x="11" y="65"/>
                      <a:pt x="13" y="63"/>
                    </a:cubicBezTo>
                    <a:cubicBezTo>
                      <a:pt x="15" y="61"/>
                      <a:pt x="17" y="59"/>
                      <a:pt x="18" y="57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3" y="58"/>
                      <a:pt x="10" y="62"/>
                      <a:pt x="6" y="66"/>
                    </a:cubicBezTo>
                    <a:cubicBezTo>
                      <a:pt x="4" y="68"/>
                      <a:pt x="4" y="66"/>
                      <a:pt x="6" y="65"/>
                    </a:cubicBezTo>
                    <a:cubicBezTo>
                      <a:pt x="7" y="63"/>
                      <a:pt x="8" y="63"/>
                      <a:pt x="8" y="62"/>
                    </a:cubicBezTo>
                    <a:cubicBezTo>
                      <a:pt x="10" y="60"/>
                      <a:pt x="12" y="58"/>
                      <a:pt x="14" y="56"/>
                    </a:cubicBezTo>
                    <a:cubicBezTo>
                      <a:pt x="14" y="56"/>
                      <a:pt x="14" y="55"/>
                      <a:pt x="14" y="55"/>
                    </a:cubicBezTo>
                    <a:cubicBezTo>
                      <a:pt x="17" y="56"/>
                      <a:pt x="19" y="56"/>
                      <a:pt x="22" y="57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0" y="59"/>
                      <a:pt x="17" y="61"/>
                      <a:pt x="15" y="63"/>
                    </a:cubicBezTo>
                    <a:close/>
                    <a:moveTo>
                      <a:pt x="5" y="62"/>
                    </a:moveTo>
                    <a:cubicBezTo>
                      <a:pt x="5" y="61"/>
                      <a:pt x="6" y="60"/>
                      <a:pt x="7" y="60"/>
                    </a:cubicBezTo>
                    <a:cubicBezTo>
                      <a:pt x="8" y="58"/>
                      <a:pt x="9" y="57"/>
                      <a:pt x="10" y="55"/>
                    </a:cubicBezTo>
                    <a:cubicBezTo>
                      <a:pt x="11" y="55"/>
                      <a:pt x="12" y="55"/>
                      <a:pt x="13" y="55"/>
                    </a:cubicBezTo>
                    <a:cubicBezTo>
                      <a:pt x="10" y="57"/>
                      <a:pt x="7" y="59"/>
                      <a:pt x="5" y="62"/>
                    </a:cubicBezTo>
                    <a:close/>
                    <a:moveTo>
                      <a:pt x="4" y="60"/>
                    </a:moveTo>
                    <a:cubicBezTo>
                      <a:pt x="5" y="59"/>
                      <a:pt x="6" y="58"/>
                      <a:pt x="7" y="57"/>
                    </a:cubicBezTo>
                    <a:cubicBezTo>
                      <a:pt x="8" y="56"/>
                      <a:pt x="8" y="56"/>
                      <a:pt x="9" y="56"/>
                    </a:cubicBezTo>
                    <a:cubicBezTo>
                      <a:pt x="9" y="56"/>
                      <a:pt x="9" y="56"/>
                      <a:pt x="9" y="56"/>
                    </a:cubicBezTo>
                    <a:cubicBezTo>
                      <a:pt x="9" y="56"/>
                      <a:pt x="8" y="57"/>
                      <a:pt x="7" y="58"/>
                    </a:cubicBezTo>
                    <a:cubicBezTo>
                      <a:pt x="6" y="60"/>
                      <a:pt x="4" y="61"/>
                      <a:pt x="3" y="63"/>
                    </a:cubicBezTo>
                    <a:cubicBezTo>
                      <a:pt x="3" y="63"/>
                      <a:pt x="3" y="62"/>
                      <a:pt x="3" y="62"/>
                    </a:cubicBezTo>
                    <a:cubicBezTo>
                      <a:pt x="3" y="60"/>
                      <a:pt x="3" y="59"/>
                      <a:pt x="3" y="58"/>
                    </a:cubicBezTo>
                    <a:cubicBezTo>
                      <a:pt x="4" y="57"/>
                      <a:pt x="6" y="56"/>
                      <a:pt x="7" y="56"/>
                    </a:cubicBezTo>
                    <a:cubicBezTo>
                      <a:pt x="6" y="57"/>
                      <a:pt x="4" y="58"/>
                      <a:pt x="3" y="60"/>
                    </a:cubicBezTo>
                    <a:cubicBezTo>
                      <a:pt x="3" y="60"/>
                      <a:pt x="3" y="60"/>
                      <a:pt x="4" y="60"/>
                    </a:cubicBezTo>
                    <a:close/>
                    <a:moveTo>
                      <a:pt x="11" y="83"/>
                    </a:moveTo>
                    <a:cubicBezTo>
                      <a:pt x="21" y="76"/>
                      <a:pt x="29" y="66"/>
                      <a:pt x="40" y="59"/>
                    </a:cubicBezTo>
                    <a:cubicBezTo>
                      <a:pt x="40" y="59"/>
                      <a:pt x="44" y="57"/>
                      <a:pt x="43" y="58"/>
                    </a:cubicBezTo>
                    <a:cubicBezTo>
                      <a:pt x="42" y="59"/>
                      <a:pt x="40" y="60"/>
                      <a:pt x="39" y="61"/>
                    </a:cubicBezTo>
                    <a:cubicBezTo>
                      <a:pt x="36" y="64"/>
                      <a:pt x="33" y="66"/>
                      <a:pt x="30" y="69"/>
                    </a:cubicBezTo>
                    <a:cubicBezTo>
                      <a:pt x="24" y="74"/>
                      <a:pt x="19" y="80"/>
                      <a:pt x="14" y="86"/>
                    </a:cubicBezTo>
                    <a:cubicBezTo>
                      <a:pt x="14" y="86"/>
                      <a:pt x="13" y="86"/>
                      <a:pt x="13" y="86"/>
                    </a:cubicBezTo>
                    <a:cubicBezTo>
                      <a:pt x="12" y="85"/>
                      <a:pt x="11" y="84"/>
                      <a:pt x="11" y="83"/>
                    </a:cubicBezTo>
                    <a:close/>
                    <a:moveTo>
                      <a:pt x="29" y="93"/>
                    </a:moveTo>
                    <a:cubicBezTo>
                      <a:pt x="29" y="93"/>
                      <a:pt x="30" y="93"/>
                      <a:pt x="30" y="92"/>
                    </a:cubicBezTo>
                    <a:cubicBezTo>
                      <a:pt x="31" y="92"/>
                      <a:pt x="31" y="92"/>
                      <a:pt x="32" y="91"/>
                    </a:cubicBezTo>
                    <a:cubicBezTo>
                      <a:pt x="32" y="91"/>
                      <a:pt x="33" y="90"/>
                      <a:pt x="34" y="89"/>
                    </a:cubicBezTo>
                    <a:cubicBezTo>
                      <a:pt x="41" y="85"/>
                      <a:pt x="46" y="79"/>
                      <a:pt x="52" y="74"/>
                    </a:cubicBezTo>
                    <a:cubicBezTo>
                      <a:pt x="55" y="72"/>
                      <a:pt x="58" y="69"/>
                      <a:pt x="61" y="67"/>
                    </a:cubicBezTo>
                    <a:cubicBezTo>
                      <a:pt x="63" y="65"/>
                      <a:pt x="64" y="64"/>
                      <a:pt x="66" y="63"/>
                    </a:cubicBezTo>
                    <a:cubicBezTo>
                      <a:pt x="66" y="62"/>
                      <a:pt x="67" y="62"/>
                      <a:pt x="68" y="61"/>
                    </a:cubicBezTo>
                    <a:cubicBezTo>
                      <a:pt x="69" y="61"/>
                      <a:pt x="69" y="61"/>
                      <a:pt x="70" y="61"/>
                    </a:cubicBezTo>
                    <a:cubicBezTo>
                      <a:pt x="60" y="73"/>
                      <a:pt x="45" y="82"/>
                      <a:pt x="34" y="93"/>
                    </a:cubicBezTo>
                    <a:cubicBezTo>
                      <a:pt x="34" y="93"/>
                      <a:pt x="34" y="94"/>
                      <a:pt x="35" y="94"/>
                    </a:cubicBezTo>
                    <a:cubicBezTo>
                      <a:pt x="47" y="85"/>
                      <a:pt x="59" y="75"/>
                      <a:pt x="70" y="65"/>
                    </a:cubicBezTo>
                    <a:cubicBezTo>
                      <a:pt x="69" y="66"/>
                      <a:pt x="68" y="67"/>
                      <a:pt x="67" y="68"/>
                    </a:cubicBezTo>
                    <a:cubicBezTo>
                      <a:pt x="64" y="71"/>
                      <a:pt x="61" y="74"/>
                      <a:pt x="58" y="77"/>
                    </a:cubicBezTo>
                    <a:cubicBezTo>
                      <a:pt x="52" y="83"/>
                      <a:pt x="45" y="88"/>
                      <a:pt x="40" y="94"/>
                    </a:cubicBezTo>
                    <a:cubicBezTo>
                      <a:pt x="39" y="94"/>
                      <a:pt x="40" y="94"/>
                      <a:pt x="40" y="94"/>
                    </a:cubicBezTo>
                    <a:cubicBezTo>
                      <a:pt x="52" y="86"/>
                      <a:pt x="62" y="76"/>
                      <a:pt x="73" y="67"/>
                    </a:cubicBezTo>
                    <a:cubicBezTo>
                      <a:pt x="73" y="67"/>
                      <a:pt x="73" y="67"/>
                      <a:pt x="73" y="67"/>
                    </a:cubicBezTo>
                    <a:cubicBezTo>
                      <a:pt x="70" y="70"/>
                      <a:pt x="67" y="73"/>
                      <a:pt x="64" y="76"/>
                    </a:cubicBezTo>
                    <a:cubicBezTo>
                      <a:pt x="58" y="82"/>
                      <a:pt x="52" y="87"/>
                      <a:pt x="47" y="93"/>
                    </a:cubicBezTo>
                    <a:cubicBezTo>
                      <a:pt x="46" y="93"/>
                      <a:pt x="47" y="93"/>
                      <a:pt x="47" y="93"/>
                    </a:cubicBezTo>
                    <a:cubicBezTo>
                      <a:pt x="57" y="87"/>
                      <a:pt x="65" y="78"/>
                      <a:pt x="74" y="70"/>
                    </a:cubicBezTo>
                    <a:cubicBezTo>
                      <a:pt x="75" y="70"/>
                      <a:pt x="76" y="69"/>
                      <a:pt x="77" y="68"/>
                    </a:cubicBezTo>
                    <a:cubicBezTo>
                      <a:pt x="76" y="69"/>
                      <a:pt x="75" y="70"/>
                      <a:pt x="74" y="71"/>
                    </a:cubicBezTo>
                    <a:cubicBezTo>
                      <a:pt x="72" y="73"/>
                      <a:pt x="70" y="75"/>
                      <a:pt x="68" y="76"/>
                    </a:cubicBezTo>
                    <a:cubicBezTo>
                      <a:pt x="63" y="80"/>
                      <a:pt x="58" y="86"/>
                      <a:pt x="54" y="90"/>
                    </a:cubicBezTo>
                    <a:cubicBezTo>
                      <a:pt x="54" y="90"/>
                      <a:pt x="54" y="91"/>
                      <a:pt x="54" y="91"/>
                    </a:cubicBezTo>
                    <a:cubicBezTo>
                      <a:pt x="62" y="87"/>
                      <a:pt x="67" y="82"/>
                      <a:pt x="73" y="77"/>
                    </a:cubicBezTo>
                    <a:cubicBezTo>
                      <a:pt x="73" y="76"/>
                      <a:pt x="75" y="75"/>
                      <a:pt x="76" y="74"/>
                    </a:cubicBezTo>
                    <a:cubicBezTo>
                      <a:pt x="76" y="74"/>
                      <a:pt x="75" y="75"/>
                      <a:pt x="75" y="75"/>
                    </a:cubicBezTo>
                    <a:cubicBezTo>
                      <a:pt x="74" y="76"/>
                      <a:pt x="72" y="78"/>
                      <a:pt x="71" y="79"/>
                    </a:cubicBezTo>
                    <a:cubicBezTo>
                      <a:pt x="67" y="82"/>
                      <a:pt x="64" y="86"/>
                      <a:pt x="61" y="89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55" y="92"/>
                      <a:pt x="49" y="94"/>
                      <a:pt x="42" y="94"/>
                    </a:cubicBezTo>
                    <a:cubicBezTo>
                      <a:pt x="38" y="94"/>
                      <a:pt x="33" y="94"/>
                      <a:pt x="29" y="93"/>
                    </a:cubicBezTo>
                    <a:close/>
                    <a:moveTo>
                      <a:pt x="63" y="88"/>
                    </a:moveTo>
                    <a:cubicBezTo>
                      <a:pt x="66" y="86"/>
                      <a:pt x="68" y="83"/>
                      <a:pt x="70" y="80"/>
                    </a:cubicBezTo>
                    <a:cubicBezTo>
                      <a:pt x="71" y="79"/>
                      <a:pt x="73" y="78"/>
                      <a:pt x="74" y="76"/>
                    </a:cubicBezTo>
                    <a:cubicBezTo>
                      <a:pt x="72" y="81"/>
                      <a:pt x="68" y="85"/>
                      <a:pt x="63" y="88"/>
                    </a:cubicBezTo>
                    <a:close/>
                    <a:moveTo>
                      <a:pt x="76" y="73"/>
                    </a:moveTo>
                    <a:cubicBezTo>
                      <a:pt x="73" y="75"/>
                      <a:pt x="70" y="78"/>
                      <a:pt x="67" y="81"/>
                    </a:cubicBezTo>
                    <a:cubicBezTo>
                      <a:pt x="65" y="83"/>
                      <a:pt x="63" y="85"/>
                      <a:pt x="60" y="87"/>
                    </a:cubicBezTo>
                    <a:cubicBezTo>
                      <a:pt x="59" y="87"/>
                      <a:pt x="53" y="92"/>
                      <a:pt x="57" y="88"/>
                    </a:cubicBezTo>
                    <a:cubicBezTo>
                      <a:pt x="61" y="84"/>
                      <a:pt x="65" y="80"/>
                      <a:pt x="69" y="76"/>
                    </a:cubicBezTo>
                    <a:cubicBezTo>
                      <a:pt x="73" y="73"/>
                      <a:pt x="76" y="71"/>
                      <a:pt x="78" y="67"/>
                    </a:cubicBezTo>
                    <a:cubicBezTo>
                      <a:pt x="78" y="66"/>
                      <a:pt x="78" y="66"/>
                      <a:pt x="77" y="66"/>
                    </a:cubicBezTo>
                    <a:cubicBezTo>
                      <a:pt x="73" y="71"/>
                      <a:pt x="68" y="74"/>
                      <a:pt x="63" y="78"/>
                    </a:cubicBezTo>
                    <a:cubicBezTo>
                      <a:pt x="61" y="81"/>
                      <a:pt x="58" y="83"/>
                      <a:pt x="56" y="85"/>
                    </a:cubicBezTo>
                    <a:cubicBezTo>
                      <a:pt x="54" y="87"/>
                      <a:pt x="50" y="91"/>
                      <a:pt x="49" y="92"/>
                    </a:cubicBezTo>
                    <a:cubicBezTo>
                      <a:pt x="58" y="83"/>
                      <a:pt x="67" y="74"/>
                      <a:pt x="76" y="65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7" y="63"/>
                      <a:pt x="78" y="63"/>
                      <a:pt x="78" y="63"/>
                    </a:cubicBezTo>
                    <a:cubicBezTo>
                      <a:pt x="79" y="62"/>
                      <a:pt x="78" y="62"/>
                      <a:pt x="78" y="62"/>
                    </a:cubicBezTo>
                    <a:cubicBezTo>
                      <a:pt x="71" y="67"/>
                      <a:pt x="65" y="73"/>
                      <a:pt x="59" y="78"/>
                    </a:cubicBezTo>
                    <a:cubicBezTo>
                      <a:pt x="56" y="81"/>
                      <a:pt x="53" y="84"/>
                      <a:pt x="49" y="86"/>
                    </a:cubicBezTo>
                    <a:cubicBezTo>
                      <a:pt x="48" y="88"/>
                      <a:pt x="46" y="89"/>
                      <a:pt x="44" y="90"/>
                    </a:cubicBezTo>
                    <a:cubicBezTo>
                      <a:pt x="49" y="86"/>
                      <a:pt x="54" y="81"/>
                      <a:pt x="59" y="76"/>
                    </a:cubicBezTo>
                    <a:cubicBezTo>
                      <a:pt x="65" y="71"/>
                      <a:pt x="71" y="66"/>
                      <a:pt x="76" y="60"/>
                    </a:cubicBezTo>
                    <a:cubicBezTo>
                      <a:pt x="76" y="60"/>
                      <a:pt x="76" y="59"/>
                      <a:pt x="75" y="60"/>
                    </a:cubicBezTo>
                    <a:cubicBezTo>
                      <a:pt x="69" y="65"/>
                      <a:pt x="63" y="71"/>
                      <a:pt x="56" y="76"/>
                    </a:cubicBezTo>
                    <a:cubicBezTo>
                      <a:pt x="52" y="79"/>
                      <a:pt x="48" y="82"/>
                      <a:pt x="44" y="85"/>
                    </a:cubicBezTo>
                    <a:cubicBezTo>
                      <a:pt x="43" y="87"/>
                      <a:pt x="41" y="88"/>
                      <a:pt x="39" y="90"/>
                    </a:cubicBezTo>
                    <a:cubicBezTo>
                      <a:pt x="38" y="90"/>
                      <a:pt x="37" y="91"/>
                      <a:pt x="36" y="92"/>
                    </a:cubicBezTo>
                    <a:cubicBezTo>
                      <a:pt x="36" y="92"/>
                      <a:pt x="37" y="92"/>
                      <a:pt x="37" y="91"/>
                    </a:cubicBezTo>
                    <a:cubicBezTo>
                      <a:pt x="43" y="85"/>
                      <a:pt x="50" y="81"/>
                      <a:pt x="56" y="75"/>
                    </a:cubicBezTo>
                    <a:cubicBezTo>
                      <a:pt x="61" y="70"/>
                      <a:pt x="67" y="66"/>
                      <a:pt x="71" y="60"/>
                    </a:cubicBezTo>
                    <a:cubicBezTo>
                      <a:pt x="74" y="59"/>
                      <a:pt x="76" y="58"/>
                      <a:pt x="79" y="59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79" y="60"/>
                      <a:pt x="79" y="61"/>
                      <a:pt x="79" y="62"/>
                    </a:cubicBezTo>
                    <a:cubicBezTo>
                      <a:pt x="78" y="66"/>
                      <a:pt x="77" y="70"/>
                      <a:pt x="76" y="73"/>
                    </a:cubicBezTo>
                    <a:close/>
                    <a:moveTo>
                      <a:pt x="34" y="27"/>
                    </a:moveTo>
                    <a:cubicBezTo>
                      <a:pt x="34" y="27"/>
                      <a:pt x="34" y="27"/>
                      <a:pt x="34" y="27"/>
                    </a:cubicBezTo>
                    <a:cubicBezTo>
                      <a:pt x="35" y="27"/>
                      <a:pt x="36" y="27"/>
                      <a:pt x="36" y="26"/>
                    </a:cubicBezTo>
                    <a:cubicBezTo>
                      <a:pt x="37" y="19"/>
                      <a:pt x="36" y="11"/>
                      <a:pt x="36" y="4"/>
                    </a:cubicBezTo>
                    <a:cubicBezTo>
                      <a:pt x="40" y="4"/>
                      <a:pt x="44" y="4"/>
                      <a:pt x="48" y="3"/>
                    </a:cubicBezTo>
                    <a:cubicBezTo>
                      <a:pt x="50" y="11"/>
                      <a:pt x="49" y="18"/>
                      <a:pt x="48" y="26"/>
                    </a:cubicBezTo>
                    <a:cubicBezTo>
                      <a:pt x="48" y="26"/>
                      <a:pt x="49" y="27"/>
                      <a:pt x="49" y="27"/>
                    </a:cubicBezTo>
                    <a:cubicBezTo>
                      <a:pt x="49" y="27"/>
                      <a:pt x="49" y="27"/>
                      <a:pt x="50" y="27"/>
                    </a:cubicBezTo>
                    <a:cubicBezTo>
                      <a:pt x="67" y="27"/>
                      <a:pt x="77" y="41"/>
                      <a:pt x="79" y="56"/>
                    </a:cubicBezTo>
                    <a:cubicBezTo>
                      <a:pt x="76" y="55"/>
                      <a:pt x="75" y="56"/>
                      <a:pt x="72" y="57"/>
                    </a:cubicBezTo>
                    <a:cubicBezTo>
                      <a:pt x="67" y="59"/>
                      <a:pt x="64" y="59"/>
                      <a:pt x="60" y="56"/>
                    </a:cubicBezTo>
                    <a:cubicBezTo>
                      <a:pt x="53" y="52"/>
                      <a:pt x="46" y="53"/>
                      <a:pt x="39" y="55"/>
                    </a:cubicBezTo>
                    <a:cubicBezTo>
                      <a:pt x="33" y="57"/>
                      <a:pt x="30" y="57"/>
                      <a:pt x="25" y="55"/>
                    </a:cubicBezTo>
                    <a:cubicBezTo>
                      <a:pt x="22" y="54"/>
                      <a:pt x="19" y="53"/>
                      <a:pt x="16" y="53"/>
                    </a:cubicBezTo>
                    <a:cubicBezTo>
                      <a:pt x="12" y="52"/>
                      <a:pt x="7" y="52"/>
                      <a:pt x="4" y="54"/>
                    </a:cubicBezTo>
                    <a:cubicBezTo>
                      <a:pt x="6" y="40"/>
                      <a:pt x="19" y="26"/>
                      <a:pt x="34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7" name="Freeform 49"/>
              <p:cNvSpPr>
                <a:spLocks noEditPoints="1"/>
              </p:cNvSpPr>
              <p:nvPr/>
            </p:nvSpPr>
            <p:spPr bwMode="auto">
              <a:xfrm>
                <a:off x="2185525" y="3728024"/>
                <a:ext cx="163093" cy="186041"/>
              </a:xfrm>
              <a:custGeom>
                <a:avLst/>
                <a:gdLst>
                  <a:gd name="T0" fmla="*/ 71 w 84"/>
                  <a:gd name="T1" fmla="*/ 85 h 96"/>
                  <a:gd name="T2" fmla="*/ 49 w 84"/>
                  <a:gd name="T3" fmla="*/ 0 h 96"/>
                  <a:gd name="T4" fmla="*/ 1 w 84"/>
                  <a:gd name="T5" fmla="*/ 56 h 96"/>
                  <a:gd name="T6" fmla="*/ 46 w 84"/>
                  <a:gd name="T7" fmla="*/ 74 h 96"/>
                  <a:gd name="T8" fmla="*/ 36 w 84"/>
                  <a:gd name="T9" fmla="*/ 86 h 96"/>
                  <a:gd name="T10" fmla="*/ 35 w 84"/>
                  <a:gd name="T11" fmla="*/ 71 h 96"/>
                  <a:gd name="T12" fmla="*/ 19 w 84"/>
                  <a:gd name="T13" fmla="*/ 88 h 96"/>
                  <a:gd name="T14" fmla="*/ 29 w 84"/>
                  <a:gd name="T15" fmla="*/ 85 h 96"/>
                  <a:gd name="T16" fmla="*/ 15 w 84"/>
                  <a:gd name="T17" fmla="*/ 86 h 96"/>
                  <a:gd name="T18" fmla="*/ 32 w 84"/>
                  <a:gd name="T19" fmla="*/ 72 h 96"/>
                  <a:gd name="T20" fmla="*/ 55 w 84"/>
                  <a:gd name="T21" fmla="*/ 71 h 96"/>
                  <a:gd name="T22" fmla="*/ 39 w 84"/>
                  <a:gd name="T23" fmla="*/ 76 h 96"/>
                  <a:gd name="T24" fmla="*/ 22 w 84"/>
                  <a:gd name="T25" fmla="*/ 85 h 96"/>
                  <a:gd name="T26" fmla="*/ 63 w 84"/>
                  <a:gd name="T27" fmla="*/ 60 h 96"/>
                  <a:gd name="T28" fmla="*/ 52 w 84"/>
                  <a:gd name="T29" fmla="*/ 55 h 96"/>
                  <a:gd name="T30" fmla="*/ 16 w 84"/>
                  <a:gd name="T31" fmla="*/ 84 h 96"/>
                  <a:gd name="T32" fmla="*/ 13 w 84"/>
                  <a:gd name="T33" fmla="*/ 80 h 96"/>
                  <a:gd name="T34" fmla="*/ 40 w 84"/>
                  <a:gd name="T35" fmla="*/ 57 h 96"/>
                  <a:gd name="T36" fmla="*/ 28 w 84"/>
                  <a:gd name="T37" fmla="*/ 63 h 96"/>
                  <a:gd name="T38" fmla="*/ 10 w 84"/>
                  <a:gd name="T39" fmla="*/ 81 h 96"/>
                  <a:gd name="T40" fmla="*/ 23 w 84"/>
                  <a:gd name="T41" fmla="*/ 61 h 96"/>
                  <a:gd name="T42" fmla="*/ 17 w 84"/>
                  <a:gd name="T43" fmla="*/ 57 h 96"/>
                  <a:gd name="T44" fmla="*/ 14 w 84"/>
                  <a:gd name="T45" fmla="*/ 65 h 96"/>
                  <a:gd name="T46" fmla="*/ 8 w 84"/>
                  <a:gd name="T47" fmla="*/ 60 h 96"/>
                  <a:gd name="T48" fmla="*/ 8 w 84"/>
                  <a:gd name="T49" fmla="*/ 60 h 96"/>
                  <a:gd name="T50" fmla="*/ 27 w 84"/>
                  <a:gd name="T51" fmla="*/ 58 h 96"/>
                  <a:gd name="T52" fmla="*/ 26 w 84"/>
                  <a:gd name="T53" fmla="*/ 57 h 96"/>
                  <a:gd name="T54" fmla="*/ 26 w 84"/>
                  <a:gd name="T55" fmla="*/ 57 h 96"/>
                  <a:gd name="T56" fmla="*/ 14 w 84"/>
                  <a:gd name="T57" fmla="*/ 62 h 96"/>
                  <a:gd name="T58" fmla="*/ 9 w 84"/>
                  <a:gd name="T59" fmla="*/ 61 h 96"/>
                  <a:gd name="T60" fmla="*/ 16 w 84"/>
                  <a:gd name="T61" fmla="*/ 62 h 96"/>
                  <a:gd name="T62" fmla="*/ 5 w 84"/>
                  <a:gd name="T63" fmla="*/ 61 h 96"/>
                  <a:gd name="T64" fmla="*/ 8 w 84"/>
                  <a:gd name="T65" fmla="*/ 57 h 96"/>
                  <a:gd name="T66" fmla="*/ 4 w 84"/>
                  <a:gd name="T67" fmla="*/ 59 h 96"/>
                  <a:gd name="T68" fmla="*/ 39 w 84"/>
                  <a:gd name="T69" fmla="*/ 60 h 96"/>
                  <a:gd name="T70" fmla="*/ 29 w 84"/>
                  <a:gd name="T71" fmla="*/ 92 h 96"/>
                  <a:gd name="T72" fmla="*/ 62 w 84"/>
                  <a:gd name="T73" fmla="*/ 66 h 96"/>
                  <a:gd name="T74" fmla="*/ 35 w 84"/>
                  <a:gd name="T75" fmla="*/ 93 h 96"/>
                  <a:gd name="T76" fmla="*/ 40 w 84"/>
                  <a:gd name="T77" fmla="*/ 93 h 96"/>
                  <a:gd name="T78" fmla="*/ 48 w 84"/>
                  <a:gd name="T79" fmla="*/ 92 h 96"/>
                  <a:gd name="T80" fmla="*/ 54 w 84"/>
                  <a:gd name="T81" fmla="*/ 89 h 96"/>
                  <a:gd name="T82" fmla="*/ 71 w 84"/>
                  <a:gd name="T83" fmla="*/ 78 h 96"/>
                  <a:gd name="T84" fmla="*/ 64 w 84"/>
                  <a:gd name="T85" fmla="*/ 87 h 96"/>
                  <a:gd name="T86" fmla="*/ 67 w 84"/>
                  <a:gd name="T87" fmla="*/ 80 h 96"/>
                  <a:gd name="T88" fmla="*/ 78 w 84"/>
                  <a:gd name="T89" fmla="*/ 66 h 96"/>
                  <a:gd name="T90" fmla="*/ 77 w 84"/>
                  <a:gd name="T91" fmla="*/ 63 h 96"/>
                  <a:gd name="T92" fmla="*/ 44 w 84"/>
                  <a:gd name="T93" fmla="*/ 90 h 96"/>
                  <a:gd name="T94" fmla="*/ 45 w 84"/>
                  <a:gd name="T95" fmla="*/ 85 h 96"/>
                  <a:gd name="T96" fmla="*/ 72 w 84"/>
                  <a:gd name="T97" fmla="*/ 59 h 96"/>
                  <a:gd name="T98" fmla="*/ 34 w 84"/>
                  <a:gd name="T99" fmla="*/ 27 h 96"/>
                  <a:gd name="T100" fmla="*/ 49 w 84"/>
                  <a:gd name="T101" fmla="*/ 25 h 96"/>
                  <a:gd name="T102" fmla="*/ 60 w 84"/>
                  <a:gd name="T103" fmla="*/ 55 h 96"/>
                  <a:gd name="T104" fmla="*/ 34 w 84"/>
                  <a:gd name="T105" fmla="*/ 2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4" h="96">
                    <a:moveTo>
                      <a:pt x="0" y="57"/>
                    </a:moveTo>
                    <a:cubicBezTo>
                      <a:pt x="0" y="58"/>
                      <a:pt x="0" y="59"/>
                      <a:pt x="0" y="59"/>
                    </a:cubicBezTo>
                    <a:cubicBezTo>
                      <a:pt x="1" y="69"/>
                      <a:pt x="4" y="79"/>
                      <a:pt x="11" y="86"/>
                    </a:cubicBezTo>
                    <a:cubicBezTo>
                      <a:pt x="18" y="94"/>
                      <a:pt x="32" y="96"/>
                      <a:pt x="43" y="96"/>
                    </a:cubicBezTo>
                    <a:cubicBezTo>
                      <a:pt x="53" y="96"/>
                      <a:pt x="63" y="92"/>
                      <a:pt x="71" y="85"/>
                    </a:cubicBezTo>
                    <a:cubicBezTo>
                      <a:pt x="78" y="80"/>
                      <a:pt x="81" y="71"/>
                      <a:pt x="82" y="63"/>
                    </a:cubicBezTo>
                    <a:cubicBezTo>
                      <a:pt x="84" y="44"/>
                      <a:pt x="72" y="24"/>
                      <a:pt x="52" y="24"/>
                    </a:cubicBezTo>
                    <a:cubicBezTo>
                      <a:pt x="52" y="16"/>
                      <a:pt x="53" y="9"/>
                      <a:pt x="51" y="1"/>
                    </a:cubicBezTo>
                    <a:cubicBezTo>
                      <a:pt x="51" y="1"/>
                      <a:pt x="51" y="1"/>
                      <a:pt x="50" y="1"/>
                    </a:cubicBezTo>
                    <a:cubicBezTo>
                      <a:pt x="50" y="0"/>
                      <a:pt x="50" y="0"/>
                      <a:pt x="49" y="0"/>
                    </a:cubicBezTo>
                    <a:cubicBezTo>
                      <a:pt x="45" y="0"/>
                      <a:pt x="40" y="1"/>
                      <a:pt x="36" y="0"/>
                    </a:cubicBezTo>
                    <a:cubicBezTo>
                      <a:pt x="35" y="0"/>
                      <a:pt x="34" y="0"/>
                      <a:pt x="34" y="1"/>
                    </a:cubicBezTo>
                    <a:cubicBezTo>
                      <a:pt x="34" y="1"/>
                      <a:pt x="33" y="1"/>
                      <a:pt x="33" y="2"/>
                    </a:cubicBezTo>
                    <a:cubicBezTo>
                      <a:pt x="33" y="9"/>
                      <a:pt x="35" y="16"/>
                      <a:pt x="34" y="24"/>
                    </a:cubicBezTo>
                    <a:cubicBezTo>
                      <a:pt x="17" y="23"/>
                      <a:pt x="2" y="40"/>
                      <a:pt x="1" y="56"/>
                    </a:cubicBezTo>
                    <a:cubicBezTo>
                      <a:pt x="0" y="56"/>
                      <a:pt x="0" y="57"/>
                      <a:pt x="0" y="57"/>
                    </a:cubicBezTo>
                    <a:close/>
                    <a:moveTo>
                      <a:pt x="29" y="92"/>
                    </a:moveTo>
                    <a:cubicBezTo>
                      <a:pt x="29" y="92"/>
                      <a:pt x="29" y="92"/>
                      <a:pt x="29" y="92"/>
                    </a:cubicBezTo>
                    <a:cubicBezTo>
                      <a:pt x="27" y="92"/>
                      <a:pt x="25" y="91"/>
                      <a:pt x="23" y="91"/>
                    </a:cubicBezTo>
                    <a:cubicBezTo>
                      <a:pt x="31" y="85"/>
                      <a:pt x="39" y="79"/>
                      <a:pt x="46" y="74"/>
                    </a:cubicBezTo>
                    <a:cubicBezTo>
                      <a:pt x="49" y="72"/>
                      <a:pt x="52" y="70"/>
                      <a:pt x="55" y="67"/>
                    </a:cubicBezTo>
                    <a:cubicBezTo>
                      <a:pt x="57" y="66"/>
                      <a:pt x="59" y="64"/>
                      <a:pt x="61" y="62"/>
                    </a:cubicBezTo>
                    <a:cubicBezTo>
                      <a:pt x="63" y="61"/>
                      <a:pt x="65" y="59"/>
                      <a:pt x="62" y="62"/>
                    </a:cubicBezTo>
                    <a:cubicBezTo>
                      <a:pt x="58" y="68"/>
                      <a:pt x="51" y="72"/>
                      <a:pt x="45" y="77"/>
                    </a:cubicBezTo>
                    <a:cubicBezTo>
                      <a:pt x="42" y="80"/>
                      <a:pt x="39" y="83"/>
                      <a:pt x="36" y="86"/>
                    </a:cubicBezTo>
                    <a:cubicBezTo>
                      <a:pt x="35" y="87"/>
                      <a:pt x="33" y="89"/>
                      <a:pt x="31" y="90"/>
                    </a:cubicBezTo>
                    <a:cubicBezTo>
                      <a:pt x="31" y="91"/>
                      <a:pt x="30" y="91"/>
                      <a:pt x="29" y="92"/>
                    </a:cubicBezTo>
                    <a:close/>
                    <a:moveTo>
                      <a:pt x="17" y="87"/>
                    </a:moveTo>
                    <a:cubicBezTo>
                      <a:pt x="17" y="87"/>
                      <a:pt x="17" y="87"/>
                      <a:pt x="17" y="87"/>
                    </a:cubicBezTo>
                    <a:cubicBezTo>
                      <a:pt x="23" y="82"/>
                      <a:pt x="29" y="76"/>
                      <a:pt x="35" y="71"/>
                    </a:cubicBezTo>
                    <a:cubicBezTo>
                      <a:pt x="38" y="68"/>
                      <a:pt x="42" y="65"/>
                      <a:pt x="45" y="62"/>
                    </a:cubicBezTo>
                    <a:cubicBezTo>
                      <a:pt x="48" y="61"/>
                      <a:pt x="52" y="58"/>
                      <a:pt x="54" y="57"/>
                    </a:cubicBezTo>
                    <a:cubicBezTo>
                      <a:pt x="47" y="63"/>
                      <a:pt x="40" y="68"/>
                      <a:pt x="34" y="74"/>
                    </a:cubicBezTo>
                    <a:cubicBezTo>
                      <a:pt x="29" y="78"/>
                      <a:pt x="23" y="82"/>
                      <a:pt x="19" y="88"/>
                    </a:cubicBezTo>
                    <a:cubicBezTo>
                      <a:pt x="19" y="88"/>
                      <a:pt x="19" y="89"/>
                      <a:pt x="19" y="88"/>
                    </a:cubicBezTo>
                    <a:cubicBezTo>
                      <a:pt x="26" y="84"/>
                      <a:pt x="32" y="80"/>
                      <a:pt x="38" y="75"/>
                    </a:cubicBezTo>
                    <a:cubicBezTo>
                      <a:pt x="44" y="70"/>
                      <a:pt x="51" y="64"/>
                      <a:pt x="58" y="60"/>
                    </a:cubicBezTo>
                    <a:cubicBezTo>
                      <a:pt x="55" y="61"/>
                      <a:pt x="52" y="64"/>
                      <a:pt x="50" y="67"/>
                    </a:cubicBezTo>
                    <a:cubicBezTo>
                      <a:pt x="46" y="70"/>
                      <a:pt x="42" y="73"/>
                      <a:pt x="38" y="76"/>
                    </a:cubicBezTo>
                    <a:cubicBezTo>
                      <a:pt x="35" y="79"/>
                      <a:pt x="32" y="83"/>
                      <a:pt x="29" y="85"/>
                    </a:cubicBezTo>
                    <a:cubicBezTo>
                      <a:pt x="26" y="87"/>
                      <a:pt x="24" y="88"/>
                      <a:pt x="23" y="90"/>
                    </a:cubicBezTo>
                    <a:cubicBezTo>
                      <a:pt x="21" y="89"/>
                      <a:pt x="19" y="89"/>
                      <a:pt x="17" y="87"/>
                    </a:cubicBezTo>
                    <a:close/>
                    <a:moveTo>
                      <a:pt x="17" y="87"/>
                    </a:moveTo>
                    <a:cubicBezTo>
                      <a:pt x="17" y="87"/>
                      <a:pt x="17" y="87"/>
                      <a:pt x="17" y="87"/>
                    </a:cubicBezTo>
                    <a:cubicBezTo>
                      <a:pt x="16" y="87"/>
                      <a:pt x="15" y="86"/>
                      <a:pt x="15" y="86"/>
                    </a:cubicBezTo>
                    <a:cubicBezTo>
                      <a:pt x="21" y="81"/>
                      <a:pt x="27" y="75"/>
                      <a:pt x="33" y="70"/>
                    </a:cubicBezTo>
                    <a:cubicBezTo>
                      <a:pt x="36" y="67"/>
                      <a:pt x="40" y="64"/>
                      <a:pt x="43" y="61"/>
                    </a:cubicBezTo>
                    <a:cubicBezTo>
                      <a:pt x="45" y="60"/>
                      <a:pt x="47" y="59"/>
                      <a:pt x="49" y="57"/>
                    </a:cubicBezTo>
                    <a:cubicBezTo>
                      <a:pt x="53" y="55"/>
                      <a:pt x="48" y="58"/>
                      <a:pt x="47" y="59"/>
                    </a:cubicBezTo>
                    <a:cubicBezTo>
                      <a:pt x="42" y="63"/>
                      <a:pt x="37" y="67"/>
                      <a:pt x="32" y="72"/>
                    </a:cubicBezTo>
                    <a:cubicBezTo>
                      <a:pt x="27" y="77"/>
                      <a:pt x="21" y="81"/>
                      <a:pt x="17" y="87"/>
                    </a:cubicBezTo>
                    <a:close/>
                    <a:moveTo>
                      <a:pt x="48" y="76"/>
                    </a:moveTo>
                    <a:cubicBezTo>
                      <a:pt x="54" y="71"/>
                      <a:pt x="60" y="67"/>
                      <a:pt x="65" y="61"/>
                    </a:cubicBezTo>
                    <a:cubicBezTo>
                      <a:pt x="65" y="61"/>
                      <a:pt x="66" y="61"/>
                      <a:pt x="66" y="61"/>
                    </a:cubicBezTo>
                    <a:cubicBezTo>
                      <a:pt x="62" y="64"/>
                      <a:pt x="59" y="68"/>
                      <a:pt x="55" y="71"/>
                    </a:cubicBezTo>
                    <a:cubicBezTo>
                      <a:pt x="49" y="75"/>
                      <a:pt x="44" y="80"/>
                      <a:pt x="38" y="85"/>
                    </a:cubicBezTo>
                    <a:cubicBezTo>
                      <a:pt x="42" y="82"/>
                      <a:pt x="45" y="78"/>
                      <a:pt x="48" y="76"/>
                    </a:cubicBezTo>
                    <a:close/>
                    <a:moveTo>
                      <a:pt x="46" y="73"/>
                    </a:moveTo>
                    <a:cubicBezTo>
                      <a:pt x="42" y="76"/>
                      <a:pt x="37" y="79"/>
                      <a:pt x="33" y="82"/>
                    </a:cubicBezTo>
                    <a:cubicBezTo>
                      <a:pt x="35" y="80"/>
                      <a:pt x="37" y="78"/>
                      <a:pt x="39" y="76"/>
                    </a:cubicBezTo>
                    <a:cubicBezTo>
                      <a:pt x="45" y="70"/>
                      <a:pt x="53" y="65"/>
                      <a:pt x="60" y="59"/>
                    </a:cubicBezTo>
                    <a:cubicBezTo>
                      <a:pt x="60" y="59"/>
                      <a:pt x="60" y="58"/>
                      <a:pt x="59" y="58"/>
                    </a:cubicBezTo>
                    <a:cubicBezTo>
                      <a:pt x="53" y="61"/>
                      <a:pt x="48" y="66"/>
                      <a:pt x="43" y="70"/>
                    </a:cubicBezTo>
                    <a:cubicBezTo>
                      <a:pt x="36" y="75"/>
                      <a:pt x="29" y="81"/>
                      <a:pt x="22" y="86"/>
                    </a:cubicBezTo>
                    <a:cubicBezTo>
                      <a:pt x="19" y="88"/>
                      <a:pt x="22" y="85"/>
                      <a:pt x="22" y="85"/>
                    </a:cubicBezTo>
                    <a:cubicBezTo>
                      <a:pt x="24" y="83"/>
                      <a:pt x="25" y="82"/>
                      <a:pt x="27" y="81"/>
                    </a:cubicBezTo>
                    <a:cubicBezTo>
                      <a:pt x="30" y="78"/>
                      <a:pt x="33" y="76"/>
                      <a:pt x="36" y="73"/>
                    </a:cubicBezTo>
                    <a:cubicBezTo>
                      <a:pt x="42" y="68"/>
                      <a:pt x="49" y="62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8" y="57"/>
                      <a:pt x="60" y="59"/>
                      <a:pt x="63" y="60"/>
                    </a:cubicBezTo>
                    <a:cubicBezTo>
                      <a:pt x="57" y="64"/>
                      <a:pt x="52" y="69"/>
                      <a:pt x="46" y="73"/>
                    </a:cubicBezTo>
                    <a:close/>
                    <a:moveTo>
                      <a:pt x="40" y="65"/>
                    </a:moveTo>
                    <a:cubicBezTo>
                      <a:pt x="41" y="64"/>
                      <a:pt x="43" y="63"/>
                      <a:pt x="44" y="62"/>
                    </a:cubicBezTo>
                    <a:cubicBezTo>
                      <a:pt x="47" y="60"/>
                      <a:pt x="50" y="58"/>
                      <a:pt x="52" y="56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3" y="55"/>
                      <a:pt x="53" y="55"/>
                    </a:cubicBezTo>
                    <a:cubicBezTo>
                      <a:pt x="54" y="55"/>
                      <a:pt x="54" y="55"/>
                      <a:pt x="55" y="56"/>
                    </a:cubicBezTo>
                    <a:cubicBezTo>
                      <a:pt x="50" y="59"/>
                      <a:pt x="45" y="62"/>
                      <a:pt x="40" y="65"/>
                    </a:cubicBezTo>
                    <a:close/>
                    <a:moveTo>
                      <a:pt x="18" y="82"/>
                    </a:moveTo>
                    <a:cubicBezTo>
                      <a:pt x="17" y="82"/>
                      <a:pt x="17" y="83"/>
                      <a:pt x="16" y="84"/>
                    </a:cubicBezTo>
                    <a:cubicBezTo>
                      <a:pt x="17" y="83"/>
                      <a:pt x="18" y="82"/>
                      <a:pt x="19" y="81"/>
                    </a:cubicBezTo>
                    <a:cubicBezTo>
                      <a:pt x="21" y="78"/>
                      <a:pt x="24" y="75"/>
                      <a:pt x="27" y="72"/>
                    </a:cubicBezTo>
                    <a:cubicBezTo>
                      <a:pt x="33" y="67"/>
                      <a:pt x="39" y="62"/>
                      <a:pt x="45" y="56"/>
                    </a:cubicBezTo>
                    <a:cubicBezTo>
                      <a:pt x="45" y="56"/>
                      <a:pt x="45" y="56"/>
                      <a:pt x="45" y="56"/>
                    </a:cubicBezTo>
                    <a:cubicBezTo>
                      <a:pt x="32" y="60"/>
                      <a:pt x="24" y="72"/>
                      <a:pt x="13" y="80"/>
                    </a:cubicBezTo>
                    <a:cubicBezTo>
                      <a:pt x="13" y="80"/>
                      <a:pt x="11" y="81"/>
                      <a:pt x="11" y="81"/>
                    </a:cubicBezTo>
                    <a:cubicBezTo>
                      <a:pt x="12" y="80"/>
                      <a:pt x="13" y="78"/>
                      <a:pt x="15" y="76"/>
                    </a:cubicBezTo>
                    <a:cubicBezTo>
                      <a:pt x="17" y="74"/>
                      <a:pt x="20" y="71"/>
                      <a:pt x="23" y="69"/>
                    </a:cubicBezTo>
                    <a:cubicBezTo>
                      <a:pt x="27" y="66"/>
                      <a:pt x="31" y="63"/>
                      <a:pt x="35" y="59"/>
                    </a:cubicBezTo>
                    <a:cubicBezTo>
                      <a:pt x="36" y="58"/>
                      <a:pt x="38" y="58"/>
                      <a:pt x="40" y="57"/>
                    </a:cubicBezTo>
                    <a:cubicBezTo>
                      <a:pt x="43" y="56"/>
                      <a:pt x="47" y="55"/>
                      <a:pt x="51" y="55"/>
                    </a:cubicBezTo>
                    <a:cubicBezTo>
                      <a:pt x="39" y="63"/>
                      <a:pt x="29" y="73"/>
                      <a:pt x="18" y="82"/>
                    </a:cubicBezTo>
                    <a:close/>
                    <a:moveTo>
                      <a:pt x="8" y="78"/>
                    </a:moveTo>
                    <a:cubicBezTo>
                      <a:pt x="13" y="76"/>
                      <a:pt x="17" y="72"/>
                      <a:pt x="21" y="69"/>
                    </a:cubicBezTo>
                    <a:cubicBezTo>
                      <a:pt x="23" y="67"/>
                      <a:pt x="26" y="65"/>
                      <a:pt x="28" y="63"/>
                    </a:cubicBezTo>
                    <a:cubicBezTo>
                      <a:pt x="29" y="61"/>
                      <a:pt x="31" y="60"/>
                      <a:pt x="33" y="59"/>
                    </a:cubicBezTo>
                    <a:cubicBezTo>
                      <a:pt x="33" y="59"/>
                      <a:pt x="33" y="59"/>
                      <a:pt x="33" y="59"/>
                    </a:cubicBezTo>
                    <a:cubicBezTo>
                      <a:pt x="33" y="59"/>
                      <a:pt x="33" y="59"/>
                      <a:pt x="34" y="59"/>
                    </a:cubicBezTo>
                    <a:cubicBezTo>
                      <a:pt x="34" y="59"/>
                      <a:pt x="34" y="59"/>
                      <a:pt x="34" y="59"/>
                    </a:cubicBezTo>
                    <a:cubicBezTo>
                      <a:pt x="27" y="67"/>
                      <a:pt x="16" y="72"/>
                      <a:pt x="10" y="81"/>
                    </a:cubicBezTo>
                    <a:cubicBezTo>
                      <a:pt x="10" y="80"/>
                      <a:pt x="9" y="79"/>
                      <a:pt x="8" y="78"/>
                    </a:cubicBezTo>
                    <a:close/>
                    <a:moveTo>
                      <a:pt x="7" y="76"/>
                    </a:moveTo>
                    <a:cubicBezTo>
                      <a:pt x="10" y="73"/>
                      <a:pt x="13" y="70"/>
                      <a:pt x="16" y="67"/>
                    </a:cubicBezTo>
                    <a:cubicBezTo>
                      <a:pt x="17" y="66"/>
                      <a:pt x="19" y="64"/>
                      <a:pt x="20" y="63"/>
                    </a:cubicBezTo>
                    <a:cubicBezTo>
                      <a:pt x="22" y="61"/>
                      <a:pt x="28" y="55"/>
                      <a:pt x="23" y="61"/>
                    </a:cubicBezTo>
                    <a:cubicBezTo>
                      <a:pt x="21" y="65"/>
                      <a:pt x="18" y="68"/>
                      <a:pt x="15" y="71"/>
                    </a:cubicBezTo>
                    <a:cubicBezTo>
                      <a:pt x="12" y="73"/>
                      <a:pt x="10" y="75"/>
                      <a:pt x="8" y="77"/>
                    </a:cubicBezTo>
                    <a:cubicBezTo>
                      <a:pt x="7" y="77"/>
                      <a:pt x="7" y="76"/>
                      <a:pt x="7" y="76"/>
                    </a:cubicBezTo>
                    <a:close/>
                    <a:moveTo>
                      <a:pt x="4" y="67"/>
                    </a:moveTo>
                    <a:cubicBezTo>
                      <a:pt x="9" y="64"/>
                      <a:pt x="12" y="59"/>
                      <a:pt x="17" y="57"/>
                    </a:cubicBezTo>
                    <a:cubicBezTo>
                      <a:pt x="17" y="57"/>
                      <a:pt x="15" y="60"/>
                      <a:pt x="14" y="61"/>
                    </a:cubicBezTo>
                    <a:cubicBezTo>
                      <a:pt x="13" y="62"/>
                      <a:pt x="12" y="63"/>
                      <a:pt x="10" y="64"/>
                    </a:cubicBezTo>
                    <a:cubicBezTo>
                      <a:pt x="8" y="66"/>
                      <a:pt x="7" y="69"/>
                      <a:pt x="5" y="71"/>
                    </a:cubicBezTo>
                    <a:cubicBezTo>
                      <a:pt x="5" y="71"/>
                      <a:pt x="6" y="72"/>
                      <a:pt x="6" y="72"/>
                    </a:cubicBezTo>
                    <a:cubicBezTo>
                      <a:pt x="9" y="70"/>
                      <a:pt x="11" y="67"/>
                      <a:pt x="14" y="65"/>
                    </a:cubicBezTo>
                    <a:cubicBezTo>
                      <a:pt x="15" y="63"/>
                      <a:pt x="17" y="62"/>
                      <a:pt x="18" y="60"/>
                    </a:cubicBezTo>
                    <a:cubicBezTo>
                      <a:pt x="19" y="60"/>
                      <a:pt x="23" y="55"/>
                      <a:pt x="21" y="59"/>
                    </a:cubicBezTo>
                    <a:cubicBezTo>
                      <a:pt x="17" y="64"/>
                      <a:pt x="11" y="69"/>
                      <a:pt x="6" y="74"/>
                    </a:cubicBezTo>
                    <a:cubicBezTo>
                      <a:pt x="6" y="72"/>
                      <a:pt x="5" y="70"/>
                      <a:pt x="4" y="67"/>
                    </a:cubicBezTo>
                    <a:close/>
                    <a:moveTo>
                      <a:pt x="8" y="60"/>
                    </a:moveTo>
                    <a:cubicBezTo>
                      <a:pt x="9" y="59"/>
                      <a:pt x="10" y="57"/>
                      <a:pt x="12" y="56"/>
                    </a:cubicBezTo>
                    <a:cubicBezTo>
                      <a:pt x="15" y="54"/>
                      <a:pt x="12" y="57"/>
                      <a:pt x="11" y="58"/>
                    </a:cubicBezTo>
                    <a:cubicBezTo>
                      <a:pt x="9" y="60"/>
                      <a:pt x="6" y="62"/>
                      <a:pt x="4" y="66"/>
                    </a:cubicBezTo>
                    <a:cubicBezTo>
                      <a:pt x="4" y="65"/>
                      <a:pt x="4" y="64"/>
                      <a:pt x="4" y="64"/>
                    </a:cubicBezTo>
                    <a:cubicBezTo>
                      <a:pt x="5" y="62"/>
                      <a:pt x="6" y="61"/>
                      <a:pt x="8" y="60"/>
                    </a:cubicBezTo>
                    <a:close/>
                    <a:moveTo>
                      <a:pt x="11" y="75"/>
                    </a:moveTo>
                    <a:cubicBezTo>
                      <a:pt x="11" y="76"/>
                      <a:pt x="10" y="77"/>
                      <a:pt x="9" y="77"/>
                    </a:cubicBezTo>
                    <a:cubicBezTo>
                      <a:pt x="10" y="77"/>
                      <a:pt x="11" y="75"/>
                      <a:pt x="11" y="75"/>
                    </a:cubicBezTo>
                    <a:cubicBezTo>
                      <a:pt x="13" y="73"/>
                      <a:pt x="15" y="72"/>
                      <a:pt x="16" y="70"/>
                    </a:cubicBezTo>
                    <a:cubicBezTo>
                      <a:pt x="20" y="67"/>
                      <a:pt x="24" y="62"/>
                      <a:pt x="27" y="58"/>
                    </a:cubicBezTo>
                    <a:cubicBezTo>
                      <a:pt x="27" y="58"/>
                      <a:pt x="27" y="58"/>
                      <a:pt x="27" y="57"/>
                    </a:cubicBezTo>
                    <a:cubicBezTo>
                      <a:pt x="28" y="58"/>
                      <a:pt x="30" y="58"/>
                      <a:pt x="31" y="59"/>
                    </a:cubicBezTo>
                    <a:cubicBezTo>
                      <a:pt x="31" y="59"/>
                      <a:pt x="31" y="59"/>
                      <a:pt x="32" y="59"/>
                    </a:cubicBezTo>
                    <a:cubicBezTo>
                      <a:pt x="25" y="64"/>
                      <a:pt x="19" y="71"/>
                      <a:pt x="11" y="75"/>
                    </a:cubicBezTo>
                    <a:close/>
                    <a:moveTo>
                      <a:pt x="26" y="57"/>
                    </a:moveTo>
                    <a:cubicBezTo>
                      <a:pt x="19" y="62"/>
                      <a:pt x="13" y="69"/>
                      <a:pt x="7" y="75"/>
                    </a:cubicBezTo>
                    <a:cubicBezTo>
                      <a:pt x="9" y="73"/>
                      <a:pt x="13" y="68"/>
                      <a:pt x="16" y="66"/>
                    </a:cubicBezTo>
                    <a:cubicBezTo>
                      <a:pt x="18" y="63"/>
                      <a:pt x="21" y="60"/>
                      <a:pt x="23" y="56"/>
                    </a:cubicBezTo>
                    <a:cubicBezTo>
                      <a:pt x="23" y="56"/>
                      <a:pt x="23" y="56"/>
                      <a:pt x="23" y="56"/>
                    </a:cubicBezTo>
                    <a:cubicBezTo>
                      <a:pt x="24" y="56"/>
                      <a:pt x="25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lose/>
                    <a:moveTo>
                      <a:pt x="16" y="62"/>
                    </a:moveTo>
                    <a:cubicBezTo>
                      <a:pt x="14" y="63"/>
                      <a:pt x="13" y="65"/>
                      <a:pt x="11" y="66"/>
                    </a:cubicBezTo>
                    <a:cubicBezTo>
                      <a:pt x="10" y="68"/>
                      <a:pt x="8" y="69"/>
                      <a:pt x="7" y="70"/>
                    </a:cubicBezTo>
                    <a:cubicBezTo>
                      <a:pt x="9" y="67"/>
                      <a:pt x="11" y="64"/>
                      <a:pt x="14" y="62"/>
                    </a:cubicBezTo>
                    <a:cubicBezTo>
                      <a:pt x="16" y="60"/>
                      <a:pt x="18" y="59"/>
                      <a:pt x="19" y="56"/>
                    </a:cubicBezTo>
                    <a:cubicBezTo>
                      <a:pt x="19" y="55"/>
                      <a:pt x="18" y="55"/>
                      <a:pt x="18" y="55"/>
                    </a:cubicBezTo>
                    <a:cubicBezTo>
                      <a:pt x="13" y="58"/>
                      <a:pt x="10" y="62"/>
                      <a:pt x="6" y="65"/>
                    </a:cubicBezTo>
                    <a:cubicBezTo>
                      <a:pt x="4" y="67"/>
                      <a:pt x="5" y="66"/>
                      <a:pt x="6" y="64"/>
                    </a:cubicBezTo>
                    <a:cubicBezTo>
                      <a:pt x="7" y="63"/>
                      <a:pt x="8" y="62"/>
                      <a:pt x="9" y="61"/>
                    </a:cubicBezTo>
                    <a:cubicBezTo>
                      <a:pt x="11" y="59"/>
                      <a:pt x="13" y="57"/>
                      <a:pt x="14" y="55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55"/>
                      <a:pt x="20" y="55"/>
                      <a:pt x="22" y="56"/>
                    </a:cubicBezTo>
                    <a:cubicBezTo>
                      <a:pt x="22" y="56"/>
                      <a:pt x="22" y="56"/>
                      <a:pt x="22" y="56"/>
                    </a:cubicBezTo>
                    <a:cubicBezTo>
                      <a:pt x="20" y="58"/>
                      <a:pt x="18" y="60"/>
                      <a:pt x="16" y="62"/>
                    </a:cubicBezTo>
                    <a:close/>
                    <a:moveTo>
                      <a:pt x="5" y="61"/>
                    </a:moveTo>
                    <a:cubicBezTo>
                      <a:pt x="6" y="60"/>
                      <a:pt x="6" y="60"/>
                      <a:pt x="7" y="59"/>
                    </a:cubicBezTo>
                    <a:cubicBezTo>
                      <a:pt x="8" y="58"/>
                      <a:pt x="9" y="56"/>
                      <a:pt x="10" y="55"/>
                    </a:cubicBezTo>
                    <a:cubicBezTo>
                      <a:pt x="11" y="55"/>
                      <a:pt x="12" y="55"/>
                      <a:pt x="14" y="55"/>
                    </a:cubicBezTo>
                    <a:cubicBezTo>
                      <a:pt x="10" y="56"/>
                      <a:pt x="8" y="59"/>
                      <a:pt x="5" y="61"/>
                    </a:cubicBezTo>
                    <a:close/>
                    <a:moveTo>
                      <a:pt x="4" y="59"/>
                    </a:moveTo>
                    <a:cubicBezTo>
                      <a:pt x="5" y="58"/>
                      <a:pt x="6" y="57"/>
                      <a:pt x="7" y="56"/>
                    </a:cubicBezTo>
                    <a:cubicBezTo>
                      <a:pt x="8" y="56"/>
                      <a:pt x="8" y="55"/>
                      <a:pt x="9" y="55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9" y="56"/>
                      <a:pt x="8" y="56"/>
                      <a:pt x="8" y="57"/>
                    </a:cubicBezTo>
                    <a:cubicBezTo>
                      <a:pt x="6" y="59"/>
                      <a:pt x="5" y="61"/>
                      <a:pt x="4" y="62"/>
                    </a:cubicBezTo>
                    <a:cubicBezTo>
                      <a:pt x="3" y="62"/>
                      <a:pt x="3" y="61"/>
                      <a:pt x="3" y="61"/>
                    </a:cubicBezTo>
                    <a:cubicBezTo>
                      <a:pt x="3" y="60"/>
                      <a:pt x="3" y="58"/>
                      <a:pt x="3" y="57"/>
                    </a:cubicBezTo>
                    <a:cubicBezTo>
                      <a:pt x="5" y="56"/>
                      <a:pt x="6" y="56"/>
                      <a:pt x="7" y="55"/>
                    </a:cubicBezTo>
                    <a:cubicBezTo>
                      <a:pt x="6" y="56"/>
                      <a:pt x="5" y="58"/>
                      <a:pt x="4" y="59"/>
                    </a:cubicBezTo>
                    <a:cubicBezTo>
                      <a:pt x="3" y="59"/>
                      <a:pt x="4" y="60"/>
                      <a:pt x="4" y="59"/>
                    </a:cubicBezTo>
                    <a:close/>
                    <a:moveTo>
                      <a:pt x="11" y="82"/>
                    </a:moveTo>
                    <a:cubicBezTo>
                      <a:pt x="22" y="75"/>
                      <a:pt x="29" y="65"/>
                      <a:pt x="40" y="59"/>
                    </a:cubicBezTo>
                    <a:cubicBezTo>
                      <a:pt x="40" y="58"/>
                      <a:pt x="45" y="56"/>
                      <a:pt x="43" y="57"/>
                    </a:cubicBezTo>
                    <a:cubicBezTo>
                      <a:pt x="42" y="58"/>
                      <a:pt x="41" y="59"/>
                      <a:pt x="39" y="60"/>
                    </a:cubicBezTo>
                    <a:cubicBezTo>
                      <a:pt x="36" y="63"/>
                      <a:pt x="33" y="66"/>
                      <a:pt x="30" y="68"/>
                    </a:cubicBezTo>
                    <a:cubicBezTo>
                      <a:pt x="25" y="74"/>
                      <a:pt x="19" y="79"/>
                      <a:pt x="14" y="85"/>
                    </a:cubicBezTo>
                    <a:cubicBezTo>
                      <a:pt x="14" y="85"/>
                      <a:pt x="14" y="85"/>
                      <a:pt x="14" y="85"/>
                    </a:cubicBezTo>
                    <a:cubicBezTo>
                      <a:pt x="13" y="84"/>
                      <a:pt x="12" y="83"/>
                      <a:pt x="11" y="82"/>
                    </a:cubicBezTo>
                    <a:close/>
                    <a:moveTo>
                      <a:pt x="29" y="92"/>
                    </a:moveTo>
                    <a:cubicBezTo>
                      <a:pt x="30" y="92"/>
                      <a:pt x="30" y="92"/>
                      <a:pt x="31" y="91"/>
                    </a:cubicBezTo>
                    <a:cubicBezTo>
                      <a:pt x="31" y="92"/>
                      <a:pt x="31" y="91"/>
                      <a:pt x="32" y="91"/>
                    </a:cubicBezTo>
                    <a:cubicBezTo>
                      <a:pt x="33" y="90"/>
                      <a:pt x="34" y="89"/>
                      <a:pt x="35" y="89"/>
                    </a:cubicBezTo>
                    <a:cubicBezTo>
                      <a:pt x="41" y="84"/>
                      <a:pt x="47" y="79"/>
                      <a:pt x="53" y="74"/>
                    </a:cubicBezTo>
                    <a:cubicBezTo>
                      <a:pt x="56" y="71"/>
                      <a:pt x="59" y="69"/>
                      <a:pt x="62" y="66"/>
                    </a:cubicBezTo>
                    <a:cubicBezTo>
                      <a:pt x="63" y="65"/>
                      <a:pt x="65" y="63"/>
                      <a:pt x="66" y="62"/>
                    </a:cubicBezTo>
                    <a:cubicBezTo>
                      <a:pt x="67" y="62"/>
                      <a:pt x="68" y="61"/>
                      <a:pt x="69" y="60"/>
                    </a:cubicBezTo>
                    <a:cubicBezTo>
                      <a:pt x="69" y="60"/>
                      <a:pt x="70" y="60"/>
                      <a:pt x="70" y="60"/>
                    </a:cubicBezTo>
                    <a:cubicBezTo>
                      <a:pt x="60" y="72"/>
                      <a:pt x="45" y="81"/>
                      <a:pt x="35" y="92"/>
                    </a:cubicBezTo>
                    <a:cubicBezTo>
                      <a:pt x="34" y="93"/>
                      <a:pt x="35" y="93"/>
                      <a:pt x="35" y="93"/>
                    </a:cubicBezTo>
                    <a:cubicBezTo>
                      <a:pt x="47" y="84"/>
                      <a:pt x="59" y="75"/>
                      <a:pt x="71" y="64"/>
                    </a:cubicBezTo>
                    <a:cubicBezTo>
                      <a:pt x="70" y="65"/>
                      <a:pt x="69" y="66"/>
                      <a:pt x="68" y="67"/>
                    </a:cubicBezTo>
                    <a:cubicBezTo>
                      <a:pt x="64" y="70"/>
                      <a:pt x="61" y="73"/>
                      <a:pt x="58" y="76"/>
                    </a:cubicBezTo>
                    <a:cubicBezTo>
                      <a:pt x="52" y="82"/>
                      <a:pt x="46" y="87"/>
                      <a:pt x="40" y="93"/>
                    </a:cubicBezTo>
                    <a:cubicBezTo>
                      <a:pt x="40" y="93"/>
                      <a:pt x="40" y="94"/>
                      <a:pt x="40" y="93"/>
                    </a:cubicBezTo>
                    <a:cubicBezTo>
                      <a:pt x="52" y="85"/>
                      <a:pt x="62" y="76"/>
                      <a:pt x="73" y="66"/>
                    </a:cubicBezTo>
                    <a:cubicBezTo>
                      <a:pt x="73" y="66"/>
                      <a:pt x="73" y="66"/>
                      <a:pt x="73" y="67"/>
                    </a:cubicBezTo>
                    <a:cubicBezTo>
                      <a:pt x="70" y="70"/>
                      <a:pt x="67" y="73"/>
                      <a:pt x="64" y="75"/>
                    </a:cubicBezTo>
                    <a:cubicBezTo>
                      <a:pt x="58" y="81"/>
                      <a:pt x="53" y="86"/>
                      <a:pt x="47" y="92"/>
                    </a:cubicBezTo>
                    <a:cubicBezTo>
                      <a:pt x="47" y="92"/>
                      <a:pt x="47" y="93"/>
                      <a:pt x="48" y="92"/>
                    </a:cubicBezTo>
                    <a:cubicBezTo>
                      <a:pt x="57" y="86"/>
                      <a:pt x="65" y="77"/>
                      <a:pt x="74" y="69"/>
                    </a:cubicBezTo>
                    <a:cubicBezTo>
                      <a:pt x="75" y="69"/>
                      <a:pt x="76" y="68"/>
                      <a:pt x="77" y="67"/>
                    </a:cubicBezTo>
                    <a:cubicBezTo>
                      <a:pt x="76" y="68"/>
                      <a:pt x="75" y="70"/>
                      <a:pt x="74" y="71"/>
                    </a:cubicBezTo>
                    <a:cubicBezTo>
                      <a:pt x="72" y="73"/>
                      <a:pt x="70" y="74"/>
                      <a:pt x="68" y="76"/>
                    </a:cubicBezTo>
                    <a:cubicBezTo>
                      <a:pt x="63" y="80"/>
                      <a:pt x="59" y="85"/>
                      <a:pt x="54" y="89"/>
                    </a:cubicBezTo>
                    <a:cubicBezTo>
                      <a:pt x="54" y="90"/>
                      <a:pt x="54" y="90"/>
                      <a:pt x="55" y="90"/>
                    </a:cubicBezTo>
                    <a:cubicBezTo>
                      <a:pt x="62" y="87"/>
                      <a:pt x="67" y="81"/>
                      <a:pt x="73" y="76"/>
                    </a:cubicBezTo>
                    <a:cubicBezTo>
                      <a:pt x="73" y="76"/>
                      <a:pt x="75" y="74"/>
                      <a:pt x="76" y="73"/>
                    </a:cubicBezTo>
                    <a:cubicBezTo>
                      <a:pt x="76" y="73"/>
                      <a:pt x="76" y="74"/>
                      <a:pt x="76" y="74"/>
                    </a:cubicBezTo>
                    <a:cubicBezTo>
                      <a:pt x="74" y="76"/>
                      <a:pt x="72" y="77"/>
                      <a:pt x="71" y="78"/>
                    </a:cubicBezTo>
                    <a:cubicBezTo>
                      <a:pt x="67" y="81"/>
                      <a:pt x="65" y="85"/>
                      <a:pt x="61" y="88"/>
                    </a:cubicBezTo>
                    <a:cubicBezTo>
                      <a:pt x="61" y="88"/>
                      <a:pt x="61" y="89"/>
                      <a:pt x="61" y="89"/>
                    </a:cubicBezTo>
                    <a:cubicBezTo>
                      <a:pt x="56" y="91"/>
                      <a:pt x="49" y="93"/>
                      <a:pt x="43" y="93"/>
                    </a:cubicBezTo>
                    <a:cubicBezTo>
                      <a:pt x="38" y="94"/>
                      <a:pt x="34" y="93"/>
                      <a:pt x="29" y="92"/>
                    </a:cubicBezTo>
                    <a:close/>
                    <a:moveTo>
                      <a:pt x="64" y="87"/>
                    </a:moveTo>
                    <a:cubicBezTo>
                      <a:pt x="66" y="85"/>
                      <a:pt x="68" y="82"/>
                      <a:pt x="70" y="80"/>
                    </a:cubicBezTo>
                    <a:cubicBezTo>
                      <a:pt x="72" y="78"/>
                      <a:pt x="73" y="77"/>
                      <a:pt x="75" y="76"/>
                    </a:cubicBezTo>
                    <a:cubicBezTo>
                      <a:pt x="72" y="80"/>
                      <a:pt x="68" y="84"/>
                      <a:pt x="64" y="87"/>
                    </a:cubicBezTo>
                    <a:close/>
                    <a:moveTo>
                      <a:pt x="76" y="72"/>
                    </a:moveTo>
                    <a:cubicBezTo>
                      <a:pt x="73" y="75"/>
                      <a:pt x="70" y="77"/>
                      <a:pt x="67" y="80"/>
                    </a:cubicBezTo>
                    <a:cubicBezTo>
                      <a:pt x="65" y="82"/>
                      <a:pt x="63" y="84"/>
                      <a:pt x="61" y="86"/>
                    </a:cubicBezTo>
                    <a:cubicBezTo>
                      <a:pt x="60" y="87"/>
                      <a:pt x="54" y="91"/>
                      <a:pt x="57" y="87"/>
                    </a:cubicBezTo>
                    <a:cubicBezTo>
                      <a:pt x="61" y="83"/>
                      <a:pt x="65" y="79"/>
                      <a:pt x="70" y="75"/>
                    </a:cubicBezTo>
                    <a:cubicBezTo>
                      <a:pt x="73" y="73"/>
                      <a:pt x="77" y="70"/>
                      <a:pt x="78" y="66"/>
                    </a:cubicBezTo>
                    <a:cubicBezTo>
                      <a:pt x="78" y="66"/>
                      <a:pt x="78" y="65"/>
                      <a:pt x="78" y="66"/>
                    </a:cubicBezTo>
                    <a:cubicBezTo>
                      <a:pt x="73" y="70"/>
                      <a:pt x="68" y="73"/>
                      <a:pt x="64" y="77"/>
                    </a:cubicBezTo>
                    <a:cubicBezTo>
                      <a:pt x="61" y="80"/>
                      <a:pt x="59" y="82"/>
                      <a:pt x="56" y="85"/>
                    </a:cubicBezTo>
                    <a:cubicBezTo>
                      <a:pt x="54" y="87"/>
                      <a:pt x="50" y="90"/>
                      <a:pt x="49" y="91"/>
                    </a:cubicBezTo>
                    <a:cubicBezTo>
                      <a:pt x="58" y="82"/>
                      <a:pt x="68" y="73"/>
                      <a:pt x="77" y="64"/>
                    </a:cubicBezTo>
                    <a:cubicBezTo>
                      <a:pt x="77" y="64"/>
                      <a:pt x="77" y="63"/>
                      <a:pt x="77" y="63"/>
                    </a:cubicBezTo>
                    <a:cubicBezTo>
                      <a:pt x="78" y="63"/>
                      <a:pt x="78" y="62"/>
                      <a:pt x="79" y="62"/>
                    </a:cubicBezTo>
                    <a:cubicBezTo>
                      <a:pt x="79" y="61"/>
                      <a:pt x="78" y="61"/>
                      <a:pt x="78" y="61"/>
                    </a:cubicBezTo>
                    <a:cubicBezTo>
                      <a:pt x="72" y="67"/>
                      <a:pt x="65" y="72"/>
                      <a:pt x="59" y="78"/>
                    </a:cubicBezTo>
                    <a:cubicBezTo>
                      <a:pt x="56" y="80"/>
                      <a:pt x="53" y="83"/>
                      <a:pt x="50" y="85"/>
                    </a:cubicBezTo>
                    <a:cubicBezTo>
                      <a:pt x="48" y="87"/>
                      <a:pt x="46" y="88"/>
                      <a:pt x="44" y="90"/>
                    </a:cubicBezTo>
                    <a:cubicBezTo>
                      <a:pt x="50" y="85"/>
                      <a:pt x="55" y="80"/>
                      <a:pt x="60" y="76"/>
                    </a:cubicBezTo>
                    <a:cubicBezTo>
                      <a:pt x="65" y="70"/>
                      <a:pt x="71" y="65"/>
                      <a:pt x="76" y="59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69" y="65"/>
                      <a:pt x="63" y="70"/>
                      <a:pt x="56" y="76"/>
                    </a:cubicBezTo>
                    <a:cubicBezTo>
                      <a:pt x="53" y="79"/>
                      <a:pt x="49" y="82"/>
                      <a:pt x="45" y="85"/>
                    </a:cubicBezTo>
                    <a:cubicBezTo>
                      <a:pt x="43" y="86"/>
                      <a:pt x="41" y="88"/>
                      <a:pt x="39" y="89"/>
                    </a:cubicBezTo>
                    <a:cubicBezTo>
                      <a:pt x="38" y="89"/>
                      <a:pt x="37" y="91"/>
                      <a:pt x="37" y="91"/>
                    </a:cubicBezTo>
                    <a:cubicBezTo>
                      <a:pt x="37" y="91"/>
                      <a:pt x="37" y="91"/>
                      <a:pt x="37" y="90"/>
                    </a:cubicBezTo>
                    <a:cubicBezTo>
                      <a:pt x="43" y="85"/>
                      <a:pt x="50" y="80"/>
                      <a:pt x="56" y="74"/>
                    </a:cubicBezTo>
                    <a:cubicBezTo>
                      <a:pt x="61" y="69"/>
                      <a:pt x="67" y="65"/>
                      <a:pt x="72" y="59"/>
                    </a:cubicBezTo>
                    <a:cubicBezTo>
                      <a:pt x="74" y="58"/>
                      <a:pt x="76" y="57"/>
                      <a:pt x="79" y="58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79" y="59"/>
                      <a:pt x="79" y="60"/>
                      <a:pt x="79" y="61"/>
                    </a:cubicBezTo>
                    <a:cubicBezTo>
                      <a:pt x="79" y="65"/>
                      <a:pt x="78" y="69"/>
                      <a:pt x="76" y="72"/>
                    </a:cubicBezTo>
                    <a:close/>
                    <a:moveTo>
                      <a:pt x="34" y="27"/>
                    </a:moveTo>
                    <a:cubicBezTo>
                      <a:pt x="34" y="27"/>
                      <a:pt x="34" y="27"/>
                      <a:pt x="35" y="27"/>
                    </a:cubicBezTo>
                    <a:cubicBezTo>
                      <a:pt x="35" y="27"/>
                      <a:pt x="36" y="26"/>
                      <a:pt x="36" y="25"/>
                    </a:cubicBezTo>
                    <a:cubicBezTo>
                      <a:pt x="38" y="18"/>
                      <a:pt x="36" y="10"/>
                      <a:pt x="36" y="3"/>
                    </a:cubicBezTo>
                    <a:cubicBezTo>
                      <a:pt x="40" y="4"/>
                      <a:pt x="44" y="3"/>
                      <a:pt x="48" y="3"/>
                    </a:cubicBezTo>
                    <a:cubicBezTo>
                      <a:pt x="50" y="10"/>
                      <a:pt x="49" y="18"/>
                      <a:pt x="49" y="25"/>
                    </a:cubicBezTo>
                    <a:cubicBezTo>
                      <a:pt x="49" y="25"/>
                      <a:pt x="49" y="26"/>
                      <a:pt x="49" y="26"/>
                    </a:cubicBezTo>
                    <a:cubicBezTo>
                      <a:pt x="49" y="26"/>
                      <a:pt x="50" y="27"/>
                      <a:pt x="50" y="27"/>
                    </a:cubicBezTo>
                    <a:cubicBezTo>
                      <a:pt x="67" y="26"/>
                      <a:pt x="78" y="40"/>
                      <a:pt x="79" y="55"/>
                    </a:cubicBezTo>
                    <a:cubicBezTo>
                      <a:pt x="77" y="55"/>
                      <a:pt x="75" y="55"/>
                      <a:pt x="73" y="56"/>
                    </a:cubicBezTo>
                    <a:cubicBezTo>
                      <a:pt x="68" y="58"/>
                      <a:pt x="65" y="58"/>
                      <a:pt x="60" y="55"/>
                    </a:cubicBezTo>
                    <a:cubicBezTo>
                      <a:pt x="54" y="51"/>
                      <a:pt x="46" y="52"/>
                      <a:pt x="39" y="54"/>
                    </a:cubicBezTo>
                    <a:cubicBezTo>
                      <a:pt x="34" y="56"/>
                      <a:pt x="30" y="56"/>
                      <a:pt x="25" y="54"/>
                    </a:cubicBezTo>
                    <a:cubicBezTo>
                      <a:pt x="23" y="53"/>
                      <a:pt x="20" y="52"/>
                      <a:pt x="17" y="52"/>
                    </a:cubicBezTo>
                    <a:cubicBezTo>
                      <a:pt x="12" y="51"/>
                      <a:pt x="8" y="52"/>
                      <a:pt x="4" y="54"/>
                    </a:cubicBezTo>
                    <a:cubicBezTo>
                      <a:pt x="7" y="39"/>
                      <a:pt x="19" y="25"/>
                      <a:pt x="34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8" name="Freeform 50"/>
              <p:cNvSpPr>
                <a:spLocks noEditPoints="1"/>
              </p:cNvSpPr>
              <p:nvPr/>
            </p:nvSpPr>
            <p:spPr bwMode="auto">
              <a:xfrm>
                <a:off x="1743890" y="1238062"/>
                <a:ext cx="136048" cy="207350"/>
              </a:xfrm>
              <a:custGeom>
                <a:avLst/>
                <a:gdLst>
                  <a:gd name="T0" fmla="*/ 40 w 70"/>
                  <a:gd name="T1" fmla="*/ 86 h 107"/>
                  <a:gd name="T2" fmla="*/ 68 w 70"/>
                  <a:gd name="T3" fmla="*/ 21 h 107"/>
                  <a:gd name="T4" fmla="*/ 50 w 70"/>
                  <a:gd name="T5" fmla="*/ 1 h 107"/>
                  <a:gd name="T6" fmla="*/ 37 w 70"/>
                  <a:gd name="T7" fmla="*/ 20 h 107"/>
                  <a:gd name="T8" fmla="*/ 6 w 70"/>
                  <a:gd name="T9" fmla="*/ 83 h 107"/>
                  <a:gd name="T10" fmla="*/ 20 w 70"/>
                  <a:gd name="T11" fmla="*/ 81 h 107"/>
                  <a:gd name="T12" fmla="*/ 7 w 70"/>
                  <a:gd name="T13" fmla="*/ 97 h 107"/>
                  <a:gd name="T14" fmla="*/ 9 w 70"/>
                  <a:gd name="T15" fmla="*/ 97 h 107"/>
                  <a:gd name="T16" fmla="*/ 9 w 70"/>
                  <a:gd name="T17" fmla="*/ 99 h 107"/>
                  <a:gd name="T18" fmla="*/ 25 w 70"/>
                  <a:gd name="T19" fmla="*/ 84 h 107"/>
                  <a:gd name="T20" fmla="*/ 30 w 70"/>
                  <a:gd name="T21" fmla="*/ 84 h 107"/>
                  <a:gd name="T22" fmla="*/ 16 w 70"/>
                  <a:gd name="T23" fmla="*/ 102 h 107"/>
                  <a:gd name="T24" fmla="*/ 19 w 70"/>
                  <a:gd name="T25" fmla="*/ 103 h 107"/>
                  <a:gd name="T26" fmla="*/ 5 w 70"/>
                  <a:gd name="T27" fmla="*/ 91 h 107"/>
                  <a:gd name="T28" fmla="*/ 17 w 70"/>
                  <a:gd name="T29" fmla="*/ 81 h 107"/>
                  <a:gd name="T30" fmla="*/ 16 w 70"/>
                  <a:gd name="T31" fmla="*/ 84 h 107"/>
                  <a:gd name="T32" fmla="*/ 28 w 70"/>
                  <a:gd name="T33" fmla="*/ 80 h 107"/>
                  <a:gd name="T34" fmla="*/ 24 w 70"/>
                  <a:gd name="T35" fmla="*/ 81 h 107"/>
                  <a:gd name="T36" fmla="*/ 15 w 70"/>
                  <a:gd name="T37" fmla="*/ 99 h 107"/>
                  <a:gd name="T38" fmla="*/ 32 w 70"/>
                  <a:gd name="T39" fmla="*/ 81 h 107"/>
                  <a:gd name="T40" fmla="*/ 27 w 70"/>
                  <a:gd name="T41" fmla="*/ 92 h 107"/>
                  <a:gd name="T42" fmla="*/ 33 w 70"/>
                  <a:gd name="T43" fmla="*/ 82 h 107"/>
                  <a:gd name="T44" fmla="*/ 27 w 70"/>
                  <a:gd name="T45" fmla="*/ 101 h 107"/>
                  <a:gd name="T46" fmla="*/ 30 w 70"/>
                  <a:gd name="T47" fmla="*/ 93 h 107"/>
                  <a:gd name="T48" fmla="*/ 29 w 70"/>
                  <a:gd name="T49" fmla="*/ 93 h 107"/>
                  <a:gd name="T50" fmla="*/ 35 w 70"/>
                  <a:gd name="T51" fmla="*/ 83 h 107"/>
                  <a:gd name="T52" fmla="*/ 27 w 70"/>
                  <a:gd name="T53" fmla="*/ 103 h 107"/>
                  <a:gd name="T54" fmla="*/ 31 w 70"/>
                  <a:gd name="T55" fmla="*/ 102 h 107"/>
                  <a:gd name="T56" fmla="*/ 37 w 70"/>
                  <a:gd name="T57" fmla="*/ 97 h 107"/>
                  <a:gd name="T58" fmla="*/ 37 w 70"/>
                  <a:gd name="T59" fmla="*/ 93 h 107"/>
                  <a:gd name="T60" fmla="*/ 35 w 70"/>
                  <a:gd name="T61" fmla="*/ 92 h 107"/>
                  <a:gd name="T62" fmla="*/ 37 w 70"/>
                  <a:gd name="T63" fmla="*/ 87 h 107"/>
                  <a:gd name="T64" fmla="*/ 44 w 70"/>
                  <a:gd name="T65" fmla="*/ 4 h 107"/>
                  <a:gd name="T66" fmla="*/ 40 w 70"/>
                  <a:gd name="T67" fmla="*/ 7 h 107"/>
                  <a:gd name="T68" fmla="*/ 46 w 70"/>
                  <a:gd name="T69" fmla="*/ 8 h 107"/>
                  <a:gd name="T70" fmla="*/ 40 w 70"/>
                  <a:gd name="T71" fmla="*/ 10 h 107"/>
                  <a:gd name="T72" fmla="*/ 40 w 70"/>
                  <a:gd name="T73" fmla="*/ 10 h 107"/>
                  <a:gd name="T74" fmla="*/ 49 w 70"/>
                  <a:gd name="T75" fmla="*/ 12 h 107"/>
                  <a:gd name="T76" fmla="*/ 46 w 70"/>
                  <a:gd name="T77" fmla="*/ 19 h 107"/>
                  <a:gd name="T78" fmla="*/ 46 w 70"/>
                  <a:gd name="T79" fmla="*/ 19 h 107"/>
                  <a:gd name="T80" fmla="*/ 47 w 70"/>
                  <a:gd name="T81" fmla="*/ 19 h 107"/>
                  <a:gd name="T82" fmla="*/ 56 w 70"/>
                  <a:gd name="T83" fmla="*/ 19 h 107"/>
                  <a:gd name="T84" fmla="*/ 64 w 70"/>
                  <a:gd name="T85" fmla="*/ 20 h 107"/>
                  <a:gd name="T86" fmla="*/ 61 w 70"/>
                  <a:gd name="T87" fmla="*/ 20 h 107"/>
                  <a:gd name="T88" fmla="*/ 57 w 70"/>
                  <a:gd name="T89" fmla="*/ 18 h 107"/>
                  <a:gd name="T90" fmla="*/ 63 w 70"/>
                  <a:gd name="T91" fmla="*/ 20 h 107"/>
                  <a:gd name="T92" fmla="*/ 61 w 70"/>
                  <a:gd name="T93" fmla="*/ 17 h 107"/>
                  <a:gd name="T94" fmla="*/ 67 w 70"/>
                  <a:gd name="T95" fmla="*/ 5 h 107"/>
                  <a:gd name="T96" fmla="*/ 50 w 70"/>
                  <a:gd name="T97" fmla="*/ 16 h 107"/>
                  <a:gd name="T98" fmla="*/ 48 w 70"/>
                  <a:gd name="T99" fmla="*/ 14 h 107"/>
                  <a:gd name="T100" fmla="*/ 43 w 70"/>
                  <a:gd name="T101" fmla="*/ 15 h 107"/>
                  <a:gd name="T102" fmla="*/ 41 w 70"/>
                  <a:gd name="T103" fmla="*/ 12 h 107"/>
                  <a:gd name="T104" fmla="*/ 46 w 70"/>
                  <a:gd name="T105" fmla="*/ 5 h 107"/>
                  <a:gd name="T106" fmla="*/ 40 w 70"/>
                  <a:gd name="T107" fmla="*/ 9 h 107"/>
                  <a:gd name="T108" fmla="*/ 24 w 70"/>
                  <a:gd name="T109" fmla="*/ 80 h 107"/>
                  <a:gd name="T110" fmla="*/ 24 w 70"/>
                  <a:gd name="T111" fmla="*/ 80 h 107"/>
                  <a:gd name="T112" fmla="*/ 10 w 70"/>
                  <a:gd name="T113" fmla="*/ 8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0" h="107">
                    <a:moveTo>
                      <a:pt x="8" y="102"/>
                    </a:moveTo>
                    <a:cubicBezTo>
                      <a:pt x="15" y="107"/>
                      <a:pt x="25" y="107"/>
                      <a:pt x="32" y="105"/>
                    </a:cubicBezTo>
                    <a:cubicBezTo>
                      <a:pt x="41" y="101"/>
                      <a:pt x="43" y="93"/>
                      <a:pt x="40" y="86"/>
                    </a:cubicBezTo>
                    <a:cubicBezTo>
                      <a:pt x="40" y="86"/>
                      <a:pt x="40" y="86"/>
                      <a:pt x="40" y="86"/>
                    </a:cubicBezTo>
                    <a:cubicBezTo>
                      <a:pt x="42" y="65"/>
                      <a:pt x="41" y="43"/>
                      <a:pt x="40" y="22"/>
                    </a:cubicBezTo>
                    <a:cubicBezTo>
                      <a:pt x="49" y="23"/>
                      <a:pt x="57" y="21"/>
                      <a:pt x="66" y="23"/>
                    </a:cubicBezTo>
                    <a:cubicBezTo>
                      <a:pt x="67" y="23"/>
                      <a:pt x="68" y="22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15"/>
                      <a:pt x="70" y="9"/>
                      <a:pt x="70" y="3"/>
                    </a:cubicBezTo>
                    <a:cubicBezTo>
                      <a:pt x="70" y="2"/>
                      <a:pt x="69" y="2"/>
                      <a:pt x="69" y="2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62" y="2"/>
                      <a:pt x="56" y="2"/>
                      <a:pt x="50" y="1"/>
                    </a:cubicBezTo>
                    <a:cubicBezTo>
                      <a:pt x="46" y="1"/>
                      <a:pt x="41" y="0"/>
                      <a:pt x="38" y="2"/>
                    </a:cubicBezTo>
                    <a:cubicBezTo>
                      <a:pt x="37" y="3"/>
                      <a:pt x="37" y="3"/>
                      <a:pt x="37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7" y="9"/>
                      <a:pt x="37" y="14"/>
                      <a:pt x="37" y="20"/>
                    </a:cubicBezTo>
                    <a:cubicBezTo>
                      <a:pt x="37" y="20"/>
                      <a:pt x="37" y="21"/>
                      <a:pt x="37" y="21"/>
                    </a:cubicBezTo>
                    <a:cubicBezTo>
                      <a:pt x="38" y="41"/>
                      <a:pt x="39" y="61"/>
                      <a:pt x="37" y="81"/>
                    </a:cubicBezTo>
                    <a:cubicBezTo>
                      <a:pt x="37" y="81"/>
                      <a:pt x="37" y="80"/>
                      <a:pt x="36" y="80"/>
                    </a:cubicBezTo>
                    <a:cubicBezTo>
                      <a:pt x="27" y="76"/>
                      <a:pt x="14" y="76"/>
                      <a:pt x="6" y="83"/>
                    </a:cubicBezTo>
                    <a:cubicBezTo>
                      <a:pt x="0" y="89"/>
                      <a:pt x="0" y="98"/>
                      <a:pt x="8" y="102"/>
                    </a:cubicBezTo>
                    <a:close/>
                    <a:moveTo>
                      <a:pt x="5" y="95"/>
                    </a:moveTo>
                    <a:cubicBezTo>
                      <a:pt x="10" y="91"/>
                      <a:pt x="14" y="85"/>
                      <a:pt x="19" y="81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1"/>
                      <a:pt x="20" y="81"/>
                      <a:pt x="19" y="82"/>
                    </a:cubicBezTo>
                    <a:cubicBezTo>
                      <a:pt x="18" y="83"/>
                      <a:pt x="17" y="84"/>
                      <a:pt x="17" y="85"/>
                    </a:cubicBezTo>
                    <a:cubicBezTo>
                      <a:pt x="15" y="88"/>
                      <a:pt x="13" y="90"/>
                      <a:pt x="11" y="93"/>
                    </a:cubicBezTo>
                    <a:cubicBezTo>
                      <a:pt x="10" y="94"/>
                      <a:pt x="8" y="96"/>
                      <a:pt x="7" y="97"/>
                    </a:cubicBezTo>
                    <a:cubicBezTo>
                      <a:pt x="7" y="98"/>
                      <a:pt x="7" y="98"/>
                      <a:pt x="8" y="98"/>
                    </a:cubicBezTo>
                    <a:cubicBezTo>
                      <a:pt x="8" y="97"/>
                      <a:pt x="8" y="97"/>
                      <a:pt x="9" y="97"/>
                    </a:cubicBezTo>
                    <a:cubicBezTo>
                      <a:pt x="9" y="97"/>
                      <a:pt x="9" y="97"/>
                      <a:pt x="9" y="97"/>
                    </a:cubicBezTo>
                    <a:cubicBezTo>
                      <a:pt x="9" y="97"/>
                      <a:pt x="9" y="97"/>
                      <a:pt x="9" y="97"/>
                    </a:cubicBezTo>
                    <a:cubicBezTo>
                      <a:pt x="10" y="96"/>
                      <a:pt x="11" y="95"/>
                      <a:pt x="11" y="93"/>
                    </a:cubicBezTo>
                    <a:cubicBezTo>
                      <a:pt x="12" y="92"/>
                      <a:pt x="13" y="91"/>
                      <a:pt x="14" y="90"/>
                    </a:cubicBezTo>
                    <a:cubicBezTo>
                      <a:pt x="17" y="87"/>
                      <a:pt x="21" y="84"/>
                      <a:pt x="23" y="81"/>
                    </a:cubicBezTo>
                    <a:cubicBezTo>
                      <a:pt x="18" y="87"/>
                      <a:pt x="13" y="92"/>
                      <a:pt x="9" y="99"/>
                    </a:cubicBezTo>
                    <a:cubicBezTo>
                      <a:pt x="9" y="99"/>
                      <a:pt x="9" y="99"/>
                      <a:pt x="10" y="99"/>
                    </a:cubicBezTo>
                    <a:cubicBezTo>
                      <a:pt x="16" y="95"/>
                      <a:pt x="20" y="88"/>
                      <a:pt x="26" y="83"/>
                    </a:cubicBezTo>
                    <a:cubicBezTo>
                      <a:pt x="26" y="83"/>
                      <a:pt x="26" y="83"/>
                      <a:pt x="26" y="82"/>
                    </a:cubicBezTo>
                    <a:cubicBezTo>
                      <a:pt x="26" y="83"/>
                      <a:pt x="25" y="84"/>
                      <a:pt x="25" y="84"/>
                    </a:cubicBezTo>
                    <a:cubicBezTo>
                      <a:pt x="23" y="86"/>
                      <a:pt x="22" y="88"/>
                      <a:pt x="20" y="90"/>
                    </a:cubicBezTo>
                    <a:cubicBezTo>
                      <a:pt x="18" y="93"/>
                      <a:pt x="15" y="97"/>
                      <a:pt x="12" y="100"/>
                    </a:cubicBezTo>
                    <a:cubicBezTo>
                      <a:pt x="12" y="100"/>
                      <a:pt x="13" y="101"/>
                      <a:pt x="13" y="101"/>
                    </a:cubicBezTo>
                    <a:cubicBezTo>
                      <a:pt x="20" y="97"/>
                      <a:pt x="24" y="90"/>
                      <a:pt x="30" y="84"/>
                    </a:cubicBezTo>
                    <a:cubicBezTo>
                      <a:pt x="31" y="83"/>
                      <a:pt x="33" y="81"/>
                      <a:pt x="31" y="84"/>
                    </a:cubicBezTo>
                    <a:cubicBezTo>
                      <a:pt x="29" y="87"/>
                      <a:pt x="27" y="89"/>
                      <a:pt x="25" y="91"/>
                    </a:cubicBezTo>
                    <a:cubicBezTo>
                      <a:pt x="23" y="95"/>
                      <a:pt x="18" y="98"/>
                      <a:pt x="15" y="102"/>
                    </a:cubicBezTo>
                    <a:cubicBezTo>
                      <a:pt x="15" y="102"/>
                      <a:pt x="15" y="102"/>
                      <a:pt x="16" y="102"/>
                    </a:cubicBezTo>
                    <a:cubicBezTo>
                      <a:pt x="23" y="98"/>
                      <a:pt x="28" y="91"/>
                      <a:pt x="33" y="85"/>
                    </a:cubicBezTo>
                    <a:cubicBezTo>
                      <a:pt x="35" y="83"/>
                      <a:pt x="33" y="86"/>
                      <a:pt x="32" y="87"/>
                    </a:cubicBezTo>
                    <a:cubicBezTo>
                      <a:pt x="31" y="89"/>
                      <a:pt x="29" y="91"/>
                      <a:pt x="27" y="93"/>
                    </a:cubicBezTo>
                    <a:cubicBezTo>
                      <a:pt x="24" y="96"/>
                      <a:pt x="21" y="99"/>
                      <a:pt x="19" y="103"/>
                    </a:cubicBezTo>
                    <a:cubicBezTo>
                      <a:pt x="19" y="103"/>
                      <a:pt x="19" y="103"/>
                      <a:pt x="19" y="103"/>
                    </a:cubicBezTo>
                    <a:cubicBezTo>
                      <a:pt x="15" y="103"/>
                      <a:pt x="12" y="101"/>
                      <a:pt x="9" y="100"/>
                    </a:cubicBezTo>
                    <a:cubicBezTo>
                      <a:pt x="7" y="99"/>
                      <a:pt x="6" y="97"/>
                      <a:pt x="5" y="95"/>
                    </a:cubicBezTo>
                    <a:close/>
                    <a:moveTo>
                      <a:pt x="5" y="91"/>
                    </a:moveTo>
                    <a:cubicBezTo>
                      <a:pt x="6" y="89"/>
                      <a:pt x="8" y="88"/>
                      <a:pt x="9" y="86"/>
                    </a:cubicBezTo>
                    <a:cubicBezTo>
                      <a:pt x="11" y="85"/>
                      <a:pt x="13" y="83"/>
                      <a:pt x="14" y="82"/>
                    </a:cubicBezTo>
                    <a:cubicBezTo>
                      <a:pt x="14" y="82"/>
                      <a:pt x="16" y="81"/>
                      <a:pt x="17" y="81"/>
                    </a:cubicBezTo>
                    <a:cubicBezTo>
                      <a:pt x="17" y="81"/>
                      <a:pt x="17" y="81"/>
                      <a:pt x="17" y="81"/>
                    </a:cubicBezTo>
                    <a:cubicBezTo>
                      <a:pt x="14" y="86"/>
                      <a:pt x="9" y="90"/>
                      <a:pt x="5" y="94"/>
                    </a:cubicBezTo>
                    <a:cubicBezTo>
                      <a:pt x="5" y="93"/>
                      <a:pt x="5" y="92"/>
                      <a:pt x="5" y="91"/>
                    </a:cubicBezTo>
                    <a:close/>
                    <a:moveTo>
                      <a:pt x="20" y="80"/>
                    </a:moveTo>
                    <a:cubicBezTo>
                      <a:pt x="18" y="81"/>
                      <a:pt x="17" y="82"/>
                      <a:pt x="16" y="84"/>
                    </a:cubicBezTo>
                    <a:cubicBezTo>
                      <a:pt x="16" y="83"/>
                      <a:pt x="17" y="81"/>
                      <a:pt x="18" y="80"/>
                    </a:cubicBezTo>
                    <a:cubicBezTo>
                      <a:pt x="19" y="80"/>
                      <a:pt x="19" y="80"/>
                      <a:pt x="20" y="80"/>
                    </a:cubicBezTo>
                    <a:close/>
                    <a:moveTo>
                      <a:pt x="24" y="80"/>
                    </a:moveTo>
                    <a:cubicBezTo>
                      <a:pt x="25" y="80"/>
                      <a:pt x="26" y="80"/>
                      <a:pt x="28" y="80"/>
                    </a:cubicBezTo>
                    <a:cubicBezTo>
                      <a:pt x="22" y="85"/>
                      <a:pt x="18" y="90"/>
                      <a:pt x="14" y="95"/>
                    </a:cubicBezTo>
                    <a:cubicBezTo>
                      <a:pt x="13" y="95"/>
                      <a:pt x="9" y="100"/>
                      <a:pt x="11" y="96"/>
                    </a:cubicBezTo>
                    <a:cubicBezTo>
                      <a:pt x="12" y="94"/>
                      <a:pt x="14" y="92"/>
                      <a:pt x="16" y="90"/>
                    </a:cubicBezTo>
                    <a:cubicBezTo>
                      <a:pt x="19" y="87"/>
                      <a:pt x="22" y="84"/>
                      <a:pt x="24" y="81"/>
                    </a:cubicBezTo>
                    <a:cubicBezTo>
                      <a:pt x="24" y="81"/>
                      <a:pt x="24" y="80"/>
                      <a:pt x="24" y="80"/>
                    </a:cubicBezTo>
                    <a:close/>
                    <a:moveTo>
                      <a:pt x="32" y="81"/>
                    </a:moveTo>
                    <a:cubicBezTo>
                      <a:pt x="27" y="86"/>
                      <a:pt x="23" y="91"/>
                      <a:pt x="18" y="96"/>
                    </a:cubicBezTo>
                    <a:cubicBezTo>
                      <a:pt x="17" y="97"/>
                      <a:pt x="16" y="98"/>
                      <a:pt x="15" y="99"/>
                    </a:cubicBezTo>
                    <a:cubicBezTo>
                      <a:pt x="14" y="100"/>
                      <a:pt x="13" y="100"/>
                      <a:pt x="14" y="99"/>
                    </a:cubicBezTo>
                    <a:cubicBezTo>
                      <a:pt x="16" y="97"/>
                      <a:pt x="18" y="94"/>
                      <a:pt x="20" y="92"/>
                    </a:cubicBezTo>
                    <a:cubicBezTo>
                      <a:pt x="23" y="88"/>
                      <a:pt x="26" y="84"/>
                      <a:pt x="29" y="81"/>
                    </a:cubicBezTo>
                    <a:cubicBezTo>
                      <a:pt x="30" y="81"/>
                      <a:pt x="31" y="81"/>
                      <a:pt x="32" y="81"/>
                    </a:cubicBezTo>
                    <a:close/>
                    <a:moveTo>
                      <a:pt x="34" y="82"/>
                    </a:moveTo>
                    <a:cubicBezTo>
                      <a:pt x="34" y="82"/>
                      <a:pt x="34" y="82"/>
                      <a:pt x="34" y="83"/>
                    </a:cubicBezTo>
                    <a:cubicBezTo>
                      <a:pt x="34" y="83"/>
                      <a:pt x="34" y="83"/>
                      <a:pt x="34" y="83"/>
                    </a:cubicBezTo>
                    <a:cubicBezTo>
                      <a:pt x="32" y="86"/>
                      <a:pt x="29" y="89"/>
                      <a:pt x="27" y="92"/>
                    </a:cubicBezTo>
                    <a:cubicBezTo>
                      <a:pt x="25" y="93"/>
                      <a:pt x="24" y="95"/>
                      <a:pt x="22" y="96"/>
                    </a:cubicBezTo>
                    <a:cubicBezTo>
                      <a:pt x="21" y="98"/>
                      <a:pt x="18" y="99"/>
                      <a:pt x="17" y="101"/>
                    </a:cubicBezTo>
                    <a:cubicBezTo>
                      <a:pt x="19" y="98"/>
                      <a:pt x="23" y="96"/>
                      <a:pt x="25" y="93"/>
                    </a:cubicBezTo>
                    <a:cubicBezTo>
                      <a:pt x="28" y="89"/>
                      <a:pt x="31" y="86"/>
                      <a:pt x="33" y="82"/>
                    </a:cubicBezTo>
                    <a:cubicBezTo>
                      <a:pt x="33" y="82"/>
                      <a:pt x="34" y="82"/>
                      <a:pt x="34" y="82"/>
                    </a:cubicBezTo>
                    <a:close/>
                    <a:moveTo>
                      <a:pt x="26" y="103"/>
                    </a:moveTo>
                    <a:cubicBezTo>
                      <a:pt x="26" y="103"/>
                      <a:pt x="25" y="103"/>
                      <a:pt x="25" y="103"/>
                    </a:cubicBezTo>
                    <a:cubicBezTo>
                      <a:pt x="25" y="102"/>
                      <a:pt x="26" y="102"/>
                      <a:pt x="27" y="101"/>
                    </a:cubicBezTo>
                    <a:cubicBezTo>
                      <a:pt x="27" y="102"/>
                      <a:pt x="26" y="102"/>
                      <a:pt x="26" y="103"/>
                    </a:cubicBezTo>
                    <a:cubicBezTo>
                      <a:pt x="26" y="103"/>
                      <a:pt x="26" y="103"/>
                      <a:pt x="26" y="103"/>
                    </a:cubicBezTo>
                    <a:close/>
                    <a:moveTo>
                      <a:pt x="19" y="103"/>
                    </a:moveTo>
                    <a:cubicBezTo>
                      <a:pt x="23" y="100"/>
                      <a:pt x="27" y="97"/>
                      <a:pt x="30" y="93"/>
                    </a:cubicBezTo>
                    <a:cubicBezTo>
                      <a:pt x="30" y="94"/>
                      <a:pt x="30" y="94"/>
                      <a:pt x="29" y="95"/>
                    </a:cubicBezTo>
                    <a:cubicBezTo>
                      <a:pt x="27" y="97"/>
                      <a:pt x="25" y="100"/>
                      <a:pt x="23" y="103"/>
                    </a:cubicBezTo>
                    <a:cubicBezTo>
                      <a:pt x="22" y="103"/>
                      <a:pt x="20" y="103"/>
                      <a:pt x="19" y="103"/>
                    </a:cubicBezTo>
                    <a:close/>
                    <a:moveTo>
                      <a:pt x="29" y="93"/>
                    </a:moveTo>
                    <a:cubicBezTo>
                      <a:pt x="28" y="95"/>
                      <a:pt x="26" y="96"/>
                      <a:pt x="25" y="98"/>
                    </a:cubicBezTo>
                    <a:cubicBezTo>
                      <a:pt x="24" y="98"/>
                      <a:pt x="19" y="104"/>
                      <a:pt x="21" y="101"/>
                    </a:cubicBezTo>
                    <a:cubicBezTo>
                      <a:pt x="26" y="95"/>
                      <a:pt x="32" y="90"/>
                      <a:pt x="35" y="83"/>
                    </a:cubicBezTo>
                    <a:cubicBezTo>
                      <a:pt x="35" y="83"/>
                      <a:pt x="35" y="83"/>
                      <a:pt x="35" y="83"/>
                    </a:cubicBezTo>
                    <a:cubicBezTo>
                      <a:pt x="36" y="84"/>
                      <a:pt x="36" y="85"/>
                      <a:pt x="37" y="86"/>
                    </a:cubicBezTo>
                    <a:cubicBezTo>
                      <a:pt x="34" y="88"/>
                      <a:pt x="32" y="91"/>
                      <a:pt x="29" y="93"/>
                    </a:cubicBezTo>
                    <a:close/>
                    <a:moveTo>
                      <a:pt x="28" y="103"/>
                    </a:moveTo>
                    <a:cubicBezTo>
                      <a:pt x="28" y="103"/>
                      <a:pt x="27" y="103"/>
                      <a:pt x="27" y="103"/>
                    </a:cubicBezTo>
                    <a:cubicBezTo>
                      <a:pt x="29" y="101"/>
                      <a:pt x="31" y="99"/>
                      <a:pt x="34" y="97"/>
                    </a:cubicBezTo>
                    <a:cubicBezTo>
                      <a:pt x="35" y="96"/>
                      <a:pt x="38" y="92"/>
                      <a:pt x="34" y="97"/>
                    </a:cubicBezTo>
                    <a:cubicBezTo>
                      <a:pt x="33" y="98"/>
                      <a:pt x="32" y="100"/>
                      <a:pt x="30" y="101"/>
                    </a:cubicBezTo>
                    <a:cubicBezTo>
                      <a:pt x="30" y="101"/>
                      <a:pt x="30" y="102"/>
                      <a:pt x="31" y="102"/>
                    </a:cubicBezTo>
                    <a:cubicBezTo>
                      <a:pt x="33" y="100"/>
                      <a:pt x="35" y="99"/>
                      <a:pt x="37" y="97"/>
                    </a:cubicBezTo>
                    <a:cubicBezTo>
                      <a:pt x="35" y="100"/>
                      <a:pt x="32" y="102"/>
                      <a:pt x="28" y="103"/>
                    </a:cubicBezTo>
                    <a:close/>
                    <a:moveTo>
                      <a:pt x="38" y="94"/>
                    </a:moveTo>
                    <a:cubicBezTo>
                      <a:pt x="38" y="95"/>
                      <a:pt x="38" y="96"/>
                      <a:pt x="37" y="97"/>
                    </a:cubicBezTo>
                    <a:cubicBezTo>
                      <a:pt x="37" y="97"/>
                      <a:pt x="37" y="96"/>
                      <a:pt x="37" y="97"/>
                    </a:cubicBezTo>
                    <a:cubicBezTo>
                      <a:pt x="36" y="97"/>
                      <a:pt x="34" y="98"/>
                      <a:pt x="33" y="99"/>
                    </a:cubicBezTo>
                    <a:cubicBezTo>
                      <a:pt x="35" y="97"/>
                      <a:pt x="36" y="96"/>
                      <a:pt x="37" y="94"/>
                    </a:cubicBezTo>
                    <a:cubicBezTo>
                      <a:pt x="37" y="93"/>
                      <a:pt x="37" y="93"/>
                      <a:pt x="37" y="93"/>
                    </a:cubicBezTo>
                    <a:cubicBezTo>
                      <a:pt x="33" y="96"/>
                      <a:pt x="30" y="99"/>
                      <a:pt x="27" y="101"/>
                    </a:cubicBezTo>
                    <a:cubicBezTo>
                      <a:pt x="30" y="99"/>
                      <a:pt x="33" y="95"/>
                      <a:pt x="36" y="92"/>
                    </a:cubicBezTo>
                    <a:cubicBezTo>
                      <a:pt x="37" y="92"/>
                      <a:pt x="36" y="91"/>
                      <a:pt x="36" y="91"/>
                    </a:cubicBezTo>
                    <a:cubicBezTo>
                      <a:pt x="35" y="92"/>
                      <a:pt x="35" y="92"/>
                      <a:pt x="35" y="92"/>
                    </a:cubicBezTo>
                    <a:cubicBezTo>
                      <a:pt x="35" y="92"/>
                      <a:pt x="34" y="93"/>
                      <a:pt x="34" y="93"/>
                    </a:cubicBezTo>
                    <a:cubicBezTo>
                      <a:pt x="30" y="97"/>
                      <a:pt x="26" y="100"/>
                      <a:pt x="24" y="103"/>
                    </a:cubicBezTo>
                    <a:cubicBezTo>
                      <a:pt x="24" y="103"/>
                      <a:pt x="24" y="103"/>
                      <a:pt x="24" y="103"/>
                    </a:cubicBezTo>
                    <a:cubicBezTo>
                      <a:pt x="28" y="97"/>
                      <a:pt x="32" y="92"/>
                      <a:pt x="37" y="87"/>
                    </a:cubicBezTo>
                    <a:cubicBezTo>
                      <a:pt x="39" y="89"/>
                      <a:pt x="39" y="91"/>
                      <a:pt x="38" y="94"/>
                    </a:cubicBezTo>
                    <a:close/>
                    <a:moveTo>
                      <a:pt x="40" y="5"/>
                    </a:moveTo>
                    <a:cubicBezTo>
                      <a:pt x="40" y="5"/>
                      <a:pt x="40" y="5"/>
                      <a:pt x="40" y="5"/>
                    </a:cubicBezTo>
                    <a:cubicBezTo>
                      <a:pt x="41" y="4"/>
                      <a:pt x="42" y="4"/>
                      <a:pt x="44" y="4"/>
                    </a:cubicBezTo>
                    <a:cubicBezTo>
                      <a:pt x="42" y="4"/>
                      <a:pt x="41" y="5"/>
                      <a:pt x="40" y="5"/>
                    </a:cubicBezTo>
                    <a:close/>
                    <a:moveTo>
                      <a:pt x="40" y="6"/>
                    </a:moveTo>
                    <a:cubicBezTo>
                      <a:pt x="40" y="6"/>
                      <a:pt x="41" y="6"/>
                      <a:pt x="42" y="5"/>
                    </a:cubicBezTo>
                    <a:cubicBezTo>
                      <a:pt x="41" y="6"/>
                      <a:pt x="40" y="7"/>
                      <a:pt x="40" y="7"/>
                    </a:cubicBezTo>
                    <a:cubicBezTo>
                      <a:pt x="40" y="7"/>
                      <a:pt x="40" y="6"/>
                      <a:pt x="40" y="6"/>
                    </a:cubicBezTo>
                    <a:close/>
                    <a:moveTo>
                      <a:pt x="40" y="14"/>
                    </a:moveTo>
                    <a:cubicBezTo>
                      <a:pt x="41" y="13"/>
                      <a:pt x="43" y="12"/>
                      <a:pt x="44" y="10"/>
                    </a:cubicBezTo>
                    <a:cubicBezTo>
                      <a:pt x="45" y="10"/>
                      <a:pt x="45" y="9"/>
                      <a:pt x="46" y="8"/>
                    </a:cubicBezTo>
                    <a:cubicBezTo>
                      <a:pt x="47" y="8"/>
                      <a:pt x="51" y="3"/>
                      <a:pt x="48" y="7"/>
                    </a:cubicBezTo>
                    <a:cubicBezTo>
                      <a:pt x="46" y="10"/>
                      <a:pt x="43" y="13"/>
                      <a:pt x="40" y="17"/>
                    </a:cubicBezTo>
                    <a:cubicBezTo>
                      <a:pt x="40" y="16"/>
                      <a:pt x="40" y="15"/>
                      <a:pt x="40" y="14"/>
                    </a:cubicBezTo>
                    <a:close/>
                    <a:moveTo>
                      <a:pt x="40" y="10"/>
                    </a:moveTo>
                    <a:cubicBezTo>
                      <a:pt x="41" y="10"/>
                      <a:pt x="41" y="9"/>
                      <a:pt x="42" y="9"/>
                    </a:cubicBezTo>
                    <a:cubicBezTo>
                      <a:pt x="42" y="8"/>
                      <a:pt x="43" y="8"/>
                      <a:pt x="43" y="8"/>
                    </a:cubicBezTo>
                    <a:cubicBezTo>
                      <a:pt x="42" y="9"/>
                      <a:pt x="41" y="10"/>
                      <a:pt x="40" y="12"/>
                    </a:cubicBezTo>
                    <a:cubicBezTo>
                      <a:pt x="40" y="11"/>
                      <a:pt x="40" y="11"/>
                      <a:pt x="40" y="10"/>
                    </a:cubicBezTo>
                    <a:close/>
                    <a:moveTo>
                      <a:pt x="40" y="18"/>
                    </a:moveTo>
                    <a:cubicBezTo>
                      <a:pt x="44" y="16"/>
                      <a:pt x="47" y="12"/>
                      <a:pt x="51" y="9"/>
                    </a:cubicBezTo>
                    <a:cubicBezTo>
                      <a:pt x="51" y="8"/>
                      <a:pt x="55" y="5"/>
                      <a:pt x="53" y="6"/>
                    </a:cubicBezTo>
                    <a:cubicBezTo>
                      <a:pt x="52" y="8"/>
                      <a:pt x="51" y="10"/>
                      <a:pt x="49" y="12"/>
                    </a:cubicBezTo>
                    <a:cubicBezTo>
                      <a:pt x="47" y="14"/>
                      <a:pt x="45" y="17"/>
                      <a:pt x="43" y="19"/>
                    </a:cubicBezTo>
                    <a:cubicBezTo>
                      <a:pt x="42" y="19"/>
                      <a:pt x="41" y="19"/>
                      <a:pt x="40" y="19"/>
                    </a:cubicBezTo>
                    <a:cubicBezTo>
                      <a:pt x="40" y="19"/>
                      <a:pt x="40" y="18"/>
                      <a:pt x="40" y="18"/>
                    </a:cubicBezTo>
                    <a:close/>
                    <a:moveTo>
                      <a:pt x="46" y="19"/>
                    </a:moveTo>
                    <a:cubicBezTo>
                      <a:pt x="45" y="19"/>
                      <a:pt x="45" y="19"/>
                      <a:pt x="44" y="19"/>
                    </a:cubicBezTo>
                    <a:cubicBezTo>
                      <a:pt x="48" y="16"/>
                      <a:pt x="51" y="12"/>
                      <a:pt x="55" y="9"/>
                    </a:cubicBezTo>
                    <a:cubicBezTo>
                      <a:pt x="54" y="10"/>
                      <a:pt x="53" y="11"/>
                      <a:pt x="52" y="12"/>
                    </a:cubicBezTo>
                    <a:cubicBezTo>
                      <a:pt x="50" y="15"/>
                      <a:pt x="48" y="17"/>
                      <a:pt x="46" y="19"/>
                    </a:cubicBezTo>
                    <a:close/>
                    <a:moveTo>
                      <a:pt x="47" y="19"/>
                    </a:moveTo>
                    <a:cubicBezTo>
                      <a:pt x="52" y="15"/>
                      <a:pt x="56" y="11"/>
                      <a:pt x="61" y="7"/>
                    </a:cubicBezTo>
                    <a:cubicBezTo>
                      <a:pt x="58" y="9"/>
                      <a:pt x="55" y="16"/>
                      <a:pt x="52" y="19"/>
                    </a:cubicBezTo>
                    <a:cubicBezTo>
                      <a:pt x="50" y="19"/>
                      <a:pt x="49" y="19"/>
                      <a:pt x="47" y="19"/>
                    </a:cubicBezTo>
                    <a:close/>
                    <a:moveTo>
                      <a:pt x="53" y="19"/>
                    </a:moveTo>
                    <a:cubicBezTo>
                      <a:pt x="57" y="16"/>
                      <a:pt x="60" y="12"/>
                      <a:pt x="63" y="9"/>
                    </a:cubicBezTo>
                    <a:cubicBezTo>
                      <a:pt x="63" y="10"/>
                      <a:pt x="62" y="10"/>
                      <a:pt x="62" y="11"/>
                    </a:cubicBezTo>
                    <a:cubicBezTo>
                      <a:pt x="59" y="14"/>
                      <a:pt x="58" y="16"/>
                      <a:pt x="56" y="19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55" y="19"/>
                      <a:pt x="54" y="19"/>
                      <a:pt x="53" y="19"/>
                    </a:cubicBezTo>
                    <a:close/>
                    <a:moveTo>
                      <a:pt x="65" y="20"/>
                    </a:moveTo>
                    <a:cubicBezTo>
                      <a:pt x="65" y="20"/>
                      <a:pt x="64" y="20"/>
                      <a:pt x="64" y="20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65" y="18"/>
                      <a:pt x="64" y="18"/>
                      <a:pt x="64" y="18"/>
                    </a:cubicBezTo>
                    <a:cubicBezTo>
                      <a:pt x="63" y="18"/>
                      <a:pt x="62" y="19"/>
                      <a:pt x="61" y="20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61" y="19"/>
                      <a:pt x="61" y="19"/>
                      <a:pt x="61" y="18"/>
                    </a:cubicBezTo>
                    <a:cubicBezTo>
                      <a:pt x="63" y="16"/>
                      <a:pt x="65" y="14"/>
                      <a:pt x="66" y="11"/>
                    </a:cubicBezTo>
                    <a:cubicBezTo>
                      <a:pt x="67" y="11"/>
                      <a:pt x="66" y="11"/>
                      <a:pt x="66" y="11"/>
                    </a:cubicBezTo>
                    <a:cubicBezTo>
                      <a:pt x="63" y="13"/>
                      <a:pt x="59" y="16"/>
                      <a:pt x="57" y="18"/>
                    </a:cubicBezTo>
                    <a:cubicBezTo>
                      <a:pt x="60" y="14"/>
                      <a:pt x="64" y="9"/>
                      <a:pt x="67" y="6"/>
                    </a:cubicBezTo>
                    <a:cubicBezTo>
                      <a:pt x="67" y="10"/>
                      <a:pt x="65" y="15"/>
                      <a:pt x="65" y="20"/>
                    </a:cubicBezTo>
                    <a:close/>
                    <a:moveTo>
                      <a:pt x="62" y="20"/>
                    </a:moveTo>
                    <a:cubicBezTo>
                      <a:pt x="63" y="19"/>
                      <a:pt x="64" y="19"/>
                      <a:pt x="63" y="20"/>
                    </a:cubicBezTo>
                    <a:cubicBezTo>
                      <a:pt x="63" y="20"/>
                      <a:pt x="62" y="20"/>
                      <a:pt x="62" y="20"/>
                    </a:cubicBezTo>
                    <a:close/>
                    <a:moveTo>
                      <a:pt x="57" y="19"/>
                    </a:moveTo>
                    <a:cubicBezTo>
                      <a:pt x="59" y="18"/>
                      <a:pt x="62" y="15"/>
                      <a:pt x="64" y="13"/>
                    </a:cubicBezTo>
                    <a:cubicBezTo>
                      <a:pt x="67" y="10"/>
                      <a:pt x="62" y="16"/>
                      <a:pt x="61" y="17"/>
                    </a:cubicBezTo>
                    <a:cubicBezTo>
                      <a:pt x="61" y="18"/>
                      <a:pt x="60" y="19"/>
                      <a:pt x="60" y="19"/>
                    </a:cubicBezTo>
                    <a:cubicBezTo>
                      <a:pt x="59" y="19"/>
                      <a:pt x="58" y="19"/>
                      <a:pt x="57" y="19"/>
                    </a:cubicBezTo>
                    <a:close/>
                    <a:moveTo>
                      <a:pt x="51" y="4"/>
                    </a:moveTo>
                    <a:cubicBezTo>
                      <a:pt x="57" y="4"/>
                      <a:pt x="62" y="5"/>
                      <a:pt x="67" y="5"/>
                    </a:cubicBezTo>
                    <a:cubicBezTo>
                      <a:pt x="63" y="8"/>
                      <a:pt x="60" y="11"/>
                      <a:pt x="56" y="15"/>
                    </a:cubicBezTo>
                    <a:cubicBezTo>
                      <a:pt x="58" y="12"/>
                      <a:pt x="60" y="9"/>
                      <a:pt x="62" y="6"/>
                    </a:cubicBezTo>
                    <a:cubicBezTo>
                      <a:pt x="63" y="5"/>
                      <a:pt x="62" y="5"/>
                      <a:pt x="62" y="5"/>
                    </a:cubicBezTo>
                    <a:cubicBezTo>
                      <a:pt x="58" y="8"/>
                      <a:pt x="54" y="12"/>
                      <a:pt x="50" y="16"/>
                    </a:cubicBezTo>
                    <a:cubicBezTo>
                      <a:pt x="51" y="15"/>
                      <a:pt x="52" y="14"/>
                      <a:pt x="53" y="13"/>
                    </a:cubicBezTo>
                    <a:cubicBezTo>
                      <a:pt x="55" y="10"/>
                      <a:pt x="57" y="8"/>
                      <a:pt x="59" y="6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5" y="8"/>
                      <a:pt x="52" y="11"/>
                      <a:pt x="48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51" y="11"/>
                      <a:pt x="53" y="8"/>
                      <a:pt x="55" y="5"/>
                    </a:cubicBezTo>
                    <a:cubicBezTo>
                      <a:pt x="55" y="5"/>
                      <a:pt x="55" y="4"/>
                      <a:pt x="55" y="5"/>
                    </a:cubicBezTo>
                    <a:cubicBezTo>
                      <a:pt x="50" y="7"/>
                      <a:pt x="47" y="12"/>
                      <a:pt x="43" y="15"/>
                    </a:cubicBezTo>
                    <a:cubicBezTo>
                      <a:pt x="38" y="20"/>
                      <a:pt x="45" y="12"/>
                      <a:pt x="46" y="11"/>
                    </a:cubicBezTo>
                    <a:cubicBezTo>
                      <a:pt x="48" y="9"/>
                      <a:pt x="49" y="7"/>
                      <a:pt x="51" y="5"/>
                    </a:cubicBezTo>
                    <a:cubicBezTo>
                      <a:pt x="51" y="4"/>
                      <a:pt x="51" y="4"/>
                      <a:pt x="50" y="4"/>
                    </a:cubicBezTo>
                    <a:cubicBezTo>
                      <a:pt x="47" y="6"/>
                      <a:pt x="44" y="9"/>
                      <a:pt x="41" y="12"/>
                    </a:cubicBezTo>
                    <a:cubicBezTo>
                      <a:pt x="41" y="13"/>
                      <a:pt x="40" y="13"/>
                      <a:pt x="40" y="13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0" y="13"/>
                      <a:pt x="41" y="12"/>
                      <a:pt x="41" y="12"/>
                    </a:cubicBezTo>
                    <a:cubicBezTo>
                      <a:pt x="42" y="9"/>
                      <a:pt x="44" y="7"/>
                      <a:pt x="46" y="5"/>
                    </a:cubicBezTo>
                    <a:cubicBezTo>
                      <a:pt x="47" y="4"/>
                      <a:pt x="46" y="4"/>
                      <a:pt x="46" y="4"/>
                    </a:cubicBezTo>
                    <a:cubicBezTo>
                      <a:pt x="44" y="5"/>
                      <a:pt x="43" y="7"/>
                      <a:pt x="41" y="8"/>
                    </a:cubicBezTo>
                    <a:cubicBezTo>
                      <a:pt x="41" y="8"/>
                      <a:pt x="41" y="9"/>
                      <a:pt x="40" y="10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41" y="7"/>
                      <a:pt x="42" y="6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6" y="4"/>
                      <a:pt x="49" y="4"/>
                      <a:pt x="51" y="4"/>
                    </a:cubicBezTo>
                    <a:close/>
                    <a:moveTo>
                      <a:pt x="24" y="80"/>
                    </a:moveTo>
                    <a:cubicBezTo>
                      <a:pt x="24" y="80"/>
                      <a:pt x="24" y="80"/>
                      <a:pt x="24" y="80"/>
                    </a:cubicBezTo>
                    <a:cubicBezTo>
                      <a:pt x="21" y="82"/>
                      <a:pt x="19" y="84"/>
                      <a:pt x="17" y="87"/>
                    </a:cubicBezTo>
                    <a:cubicBezTo>
                      <a:pt x="18" y="84"/>
                      <a:pt x="20" y="82"/>
                      <a:pt x="21" y="80"/>
                    </a:cubicBezTo>
                    <a:cubicBezTo>
                      <a:pt x="22" y="80"/>
                      <a:pt x="23" y="80"/>
                      <a:pt x="24" y="80"/>
                    </a:cubicBezTo>
                    <a:close/>
                    <a:moveTo>
                      <a:pt x="10" y="83"/>
                    </a:moveTo>
                    <a:cubicBezTo>
                      <a:pt x="12" y="82"/>
                      <a:pt x="13" y="82"/>
                      <a:pt x="14" y="81"/>
                    </a:cubicBezTo>
                    <a:cubicBezTo>
                      <a:pt x="11" y="83"/>
                      <a:pt x="8" y="86"/>
                      <a:pt x="6" y="89"/>
                    </a:cubicBezTo>
                    <a:cubicBezTo>
                      <a:pt x="7" y="87"/>
                      <a:pt x="8" y="85"/>
                      <a:pt x="10" y="8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9" name="Freeform 53"/>
              <p:cNvSpPr>
                <a:spLocks noEditPoints="1"/>
              </p:cNvSpPr>
              <p:nvPr/>
            </p:nvSpPr>
            <p:spPr bwMode="auto">
              <a:xfrm>
                <a:off x="1630830" y="3468444"/>
                <a:ext cx="113919" cy="418797"/>
              </a:xfrm>
              <a:custGeom>
                <a:avLst/>
                <a:gdLst>
                  <a:gd name="T0" fmla="*/ 44 w 59"/>
                  <a:gd name="T1" fmla="*/ 206 h 216"/>
                  <a:gd name="T2" fmla="*/ 41 w 59"/>
                  <a:gd name="T3" fmla="*/ 69 h 216"/>
                  <a:gd name="T4" fmla="*/ 6 w 59"/>
                  <a:gd name="T5" fmla="*/ 67 h 216"/>
                  <a:gd name="T6" fmla="*/ 31 w 59"/>
                  <a:gd name="T7" fmla="*/ 165 h 216"/>
                  <a:gd name="T8" fmla="*/ 37 w 59"/>
                  <a:gd name="T9" fmla="*/ 167 h 216"/>
                  <a:gd name="T10" fmla="*/ 27 w 59"/>
                  <a:gd name="T11" fmla="*/ 154 h 216"/>
                  <a:gd name="T12" fmla="*/ 37 w 59"/>
                  <a:gd name="T13" fmla="*/ 139 h 216"/>
                  <a:gd name="T14" fmla="*/ 36 w 59"/>
                  <a:gd name="T15" fmla="*/ 136 h 216"/>
                  <a:gd name="T16" fmla="*/ 34 w 59"/>
                  <a:gd name="T17" fmla="*/ 134 h 216"/>
                  <a:gd name="T18" fmla="*/ 22 w 59"/>
                  <a:gd name="T19" fmla="*/ 63 h 216"/>
                  <a:gd name="T20" fmla="*/ 31 w 59"/>
                  <a:gd name="T21" fmla="*/ 23 h 216"/>
                  <a:gd name="T22" fmla="*/ 30 w 59"/>
                  <a:gd name="T23" fmla="*/ 37 h 216"/>
                  <a:gd name="T24" fmla="*/ 34 w 59"/>
                  <a:gd name="T25" fmla="*/ 28 h 216"/>
                  <a:gd name="T26" fmla="*/ 26 w 59"/>
                  <a:gd name="T27" fmla="*/ 32 h 216"/>
                  <a:gd name="T28" fmla="*/ 6 w 59"/>
                  <a:gd name="T29" fmla="*/ 63 h 216"/>
                  <a:gd name="T30" fmla="*/ 38 w 59"/>
                  <a:gd name="T31" fmla="*/ 90 h 216"/>
                  <a:gd name="T32" fmla="*/ 12 w 59"/>
                  <a:gd name="T33" fmla="*/ 99 h 216"/>
                  <a:gd name="T34" fmla="*/ 15 w 59"/>
                  <a:gd name="T35" fmla="*/ 96 h 216"/>
                  <a:gd name="T36" fmla="*/ 25 w 59"/>
                  <a:gd name="T37" fmla="*/ 95 h 216"/>
                  <a:gd name="T38" fmla="*/ 38 w 59"/>
                  <a:gd name="T39" fmla="*/ 63 h 216"/>
                  <a:gd name="T40" fmla="*/ 18 w 59"/>
                  <a:gd name="T41" fmla="*/ 92 h 216"/>
                  <a:gd name="T42" fmla="*/ 38 w 59"/>
                  <a:gd name="T43" fmla="*/ 68 h 216"/>
                  <a:gd name="T44" fmla="*/ 35 w 59"/>
                  <a:gd name="T45" fmla="*/ 84 h 216"/>
                  <a:gd name="T46" fmla="*/ 38 w 59"/>
                  <a:gd name="T47" fmla="*/ 52 h 216"/>
                  <a:gd name="T48" fmla="*/ 24 w 59"/>
                  <a:gd name="T49" fmla="*/ 71 h 216"/>
                  <a:gd name="T50" fmla="*/ 37 w 59"/>
                  <a:gd name="T51" fmla="*/ 52 h 216"/>
                  <a:gd name="T52" fmla="*/ 33 w 59"/>
                  <a:gd name="T53" fmla="*/ 67 h 216"/>
                  <a:gd name="T54" fmla="*/ 9 w 59"/>
                  <a:gd name="T55" fmla="*/ 85 h 216"/>
                  <a:gd name="T56" fmla="*/ 40 w 59"/>
                  <a:gd name="T57" fmla="*/ 135 h 216"/>
                  <a:gd name="T58" fmla="*/ 32 w 59"/>
                  <a:gd name="T59" fmla="*/ 134 h 216"/>
                  <a:gd name="T60" fmla="*/ 40 w 59"/>
                  <a:gd name="T61" fmla="*/ 134 h 216"/>
                  <a:gd name="T62" fmla="*/ 39 w 59"/>
                  <a:gd name="T63" fmla="*/ 118 h 216"/>
                  <a:gd name="T64" fmla="*/ 38 w 59"/>
                  <a:gd name="T65" fmla="*/ 123 h 216"/>
                  <a:gd name="T66" fmla="*/ 39 w 59"/>
                  <a:gd name="T67" fmla="*/ 107 h 216"/>
                  <a:gd name="T68" fmla="*/ 30 w 59"/>
                  <a:gd name="T69" fmla="*/ 104 h 216"/>
                  <a:gd name="T70" fmla="*/ 16 w 59"/>
                  <a:gd name="T71" fmla="*/ 116 h 216"/>
                  <a:gd name="T72" fmla="*/ 17 w 59"/>
                  <a:gd name="T73" fmla="*/ 119 h 216"/>
                  <a:gd name="T74" fmla="*/ 20 w 59"/>
                  <a:gd name="T75" fmla="*/ 131 h 216"/>
                  <a:gd name="T76" fmla="*/ 41 w 59"/>
                  <a:gd name="T77" fmla="*/ 154 h 216"/>
                  <a:gd name="T78" fmla="*/ 28 w 59"/>
                  <a:gd name="T79" fmla="*/ 153 h 216"/>
                  <a:gd name="T80" fmla="*/ 31 w 59"/>
                  <a:gd name="T81" fmla="*/ 94 h 216"/>
                  <a:gd name="T82" fmla="*/ 39 w 59"/>
                  <a:gd name="T83" fmla="*/ 50 h 216"/>
                  <a:gd name="T84" fmla="*/ 39 w 59"/>
                  <a:gd name="T85" fmla="*/ 50 h 216"/>
                  <a:gd name="T86" fmla="*/ 37 w 59"/>
                  <a:gd name="T87" fmla="*/ 30 h 216"/>
                  <a:gd name="T88" fmla="*/ 13 w 59"/>
                  <a:gd name="T89" fmla="*/ 46 h 216"/>
                  <a:gd name="T90" fmla="*/ 33 w 59"/>
                  <a:gd name="T91" fmla="*/ 20 h 216"/>
                  <a:gd name="T92" fmla="*/ 32 w 59"/>
                  <a:gd name="T93" fmla="*/ 16 h 216"/>
                  <a:gd name="T94" fmla="*/ 3 w 59"/>
                  <a:gd name="T95" fmla="*/ 32 h 216"/>
                  <a:gd name="T96" fmla="*/ 24 w 59"/>
                  <a:gd name="T97" fmla="*/ 12 h 216"/>
                  <a:gd name="T98" fmla="*/ 4 w 59"/>
                  <a:gd name="T99" fmla="*/ 23 h 216"/>
                  <a:gd name="T100" fmla="*/ 15 w 59"/>
                  <a:gd name="T101" fmla="*/ 112 h 216"/>
                  <a:gd name="T102" fmla="*/ 50 w 59"/>
                  <a:gd name="T103" fmla="*/ 208 h 216"/>
                  <a:gd name="T104" fmla="*/ 34 w 59"/>
                  <a:gd name="T105" fmla="*/ 171 h 216"/>
                  <a:gd name="T106" fmla="*/ 43 w 59"/>
                  <a:gd name="T107" fmla="*/ 170 h 216"/>
                  <a:gd name="T108" fmla="*/ 30 w 59"/>
                  <a:gd name="T109" fmla="*/ 12 h 216"/>
                  <a:gd name="T110" fmla="*/ 4 w 59"/>
                  <a:gd name="T111" fmla="*/ 30 h 216"/>
                  <a:gd name="T112" fmla="*/ 23 w 59"/>
                  <a:gd name="T113" fmla="*/ 8 h 216"/>
                  <a:gd name="T114" fmla="*/ 25 w 59"/>
                  <a:gd name="T115" fmla="*/ 8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9" h="216">
                    <a:moveTo>
                      <a:pt x="5" y="11"/>
                    </a:moveTo>
                    <a:cubicBezTo>
                      <a:pt x="0" y="20"/>
                      <a:pt x="0" y="32"/>
                      <a:pt x="1" y="42"/>
                    </a:cubicBezTo>
                    <a:cubicBezTo>
                      <a:pt x="2" y="56"/>
                      <a:pt x="4" y="69"/>
                      <a:pt x="6" y="82"/>
                    </a:cubicBezTo>
                    <a:cubicBezTo>
                      <a:pt x="12" y="114"/>
                      <a:pt x="19" y="145"/>
                      <a:pt x="32" y="175"/>
                    </a:cubicBezTo>
                    <a:cubicBezTo>
                      <a:pt x="32" y="175"/>
                      <a:pt x="32" y="175"/>
                      <a:pt x="32" y="175"/>
                    </a:cubicBezTo>
                    <a:cubicBezTo>
                      <a:pt x="31" y="184"/>
                      <a:pt x="33" y="193"/>
                      <a:pt x="33" y="202"/>
                    </a:cubicBezTo>
                    <a:cubicBezTo>
                      <a:pt x="33" y="202"/>
                      <a:pt x="33" y="202"/>
                      <a:pt x="34" y="202"/>
                    </a:cubicBezTo>
                    <a:cubicBezTo>
                      <a:pt x="33" y="203"/>
                      <a:pt x="34" y="203"/>
                      <a:pt x="35" y="204"/>
                    </a:cubicBezTo>
                    <a:cubicBezTo>
                      <a:pt x="38" y="204"/>
                      <a:pt x="41" y="204"/>
                      <a:pt x="44" y="206"/>
                    </a:cubicBezTo>
                    <a:cubicBezTo>
                      <a:pt x="47" y="208"/>
                      <a:pt x="49" y="211"/>
                      <a:pt x="50" y="214"/>
                    </a:cubicBezTo>
                    <a:cubicBezTo>
                      <a:pt x="50" y="215"/>
                      <a:pt x="51" y="215"/>
                      <a:pt x="51" y="215"/>
                    </a:cubicBezTo>
                    <a:cubicBezTo>
                      <a:pt x="52" y="216"/>
                      <a:pt x="54" y="216"/>
                      <a:pt x="53" y="214"/>
                    </a:cubicBezTo>
                    <a:cubicBezTo>
                      <a:pt x="53" y="209"/>
                      <a:pt x="52" y="201"/>
                      <a:pt x="58" y="199"/>
                    </a:cubicBezTo>
                    <a:cubicBezTo>
                      <a:pt x="59" y="198"/>
                      <a:pt x="59" y="197"/>
                      <a:pt x="58" y="196"/>
                    </a:cubicBezTo>
                    <a:cubicBezTo>
                      <a:pt x="55" y="188"/>
                      <a:pt x="49" y="180"/>
                      <a:pt x="46" y="172"/>
                    </a:cubicBezTo>
                    <a:cubicBezTo>
                      <a:pt x="46" y="172"/>
                      <a:pt x="46" y="171"/>
                      <a:pt x="46" y="171"/>
                    </a:cubicBezTo>
                    <a:cubicBezTo>
                      <a:pt x="44" y="156"/>
                      <a:pt x="44" y="141"/>
                      <a:pt x="43" y="126"/>
                    </a:cubicBezTo>
                    <a:cubicBezTo>
                      <a:pt x="42" y="107"/>
                      <a:pt x="41" y="88"/>
                      <a:pt x="41" y="69"/>
                    </a:cubicBezTo>
                    <a:cubicBezTo>
                      <a:pt x="41" y="54"/>
                      <a:pt x="43" y="40"/>
                      <a:pt x="39" y="25"/>
                    </a:cubicBezTo>
                    <a:cubicBezTo>
                      <a:pt x="37" y="17"/>
                      <a:pt x="33" y="8"/>
                      <a:pt x="25" y="4"/>
                    </a:cubicBezTo>
                    <a:cubicBezTo>
                      <a:pt x="17" y="0"/>
                      <a:pt x="10" y="4"/>
                      <a:pt x="5" y="11"/>
                    </a:cubicBezTo>
                    <a:close/>
                    <a:moveTo>
                      <a:pt x="38" y="36"/>
                    </a:moveTo>
                    <a:cubicBezTo>
                      <a:pt x="38" y="38"/>
                      <a:pt x="39" y="40"/>
                      <a:pt x="39" y="41"/>
                    </a:cubicBezTo>
                    <a:cubicBezTo>
                      <a:pt x="33" y="45"/>
                      <a:pt x="28" y="49"/>
                      <a:pt x="23" y="54"/>
                    </a:cubicBezTo>
                    <a:cubicBezTo>
                      <a:pt x="20" y="56"/>
                      <a:pt x="17" y="59"/>
                      <a:pt x="14" y="61"/>
                    </a:cubicBezTo>
                    <a:cubicBezTo>
                      <a:pt x="12" y="63"/>
                      <a:pt x="8" y="65"/>
                      <a:pt x="6" y="67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15" y="55"/>
                      <a:pt x="29" y="47"/>
                      <a:pt x="38" y="36"/>
                    </a:cubicBezTo>
                    <a:cubicBezTo>
                      <a:pt x="38" y="36"/>
                      <a:pt x="38" y="36"/>
                      <a:pt x="38" y="36"/>
                    </a:cubicBezTo>
                    <a:close/>
                    <a:moveTo>
                      <a:pt x="32" y="166"/>
                    </a:moveTo>
                    <a:cubicBezTo>
                      <a:pt x="34" y="165"/>
                      <a:pt x="38" y="164"/>
                      <a:pt x="40" y="162"/>
                    </a:cubicBezTo>
                    <a:cubicBezTo>
                      <a:pt x="38" y="164"/>
                      <a:pt x="35" y="166"/>
                      <a:pt x="32" y="168"/>
                    </a:cubicBezTo>
                    <a:cubicBezTo>
                      <a:pt x="31" y="167"/>
                      <a:pt x="31" y="165"/>
                      <a:pt x="30" y="164"/>
                    </a:cubicBezTo>
                    <a:cubicBezTo>
                      <a:pt x="30" y="164"/>
                      <a:pt x="30" y="164"/>
                      <a:pt x="30" y="164"/>
                    </a:cubicBezTo>
                    <a:cubicBezTo>
                      <a:pt x="34" y="162"/>
                      <a:pt x="37" y="160"/>
                      <a:pt x="40" y="158"/>
                    </a:cubicBezTo>
                    <a:cubicBezTo>
                      <a:pt x="38" y="160"/>
                      <a:pt x="34" y="163"/>
                      <a:pt x="31" y="165"/>
                    </a:cubicBezTo>
                    <a:cubicBezTo>
                      <a:pt x="31" y="166"/>
                      <a:pt x="31" y="166"/>
                      <a:pt x="32" y="166"/>
                    </a:cubicBezTo>
                    <a:close/>
                    <a:moveTo>
                      <a:pt x="37" y="172"/>
                    </a:moveTo>
                    <a:cubicBezTo>
                      <a:pt x="36" y="172"/>
                      <a:pt x="35" y="173"/>
                      <a:pt x="34" y="173"/>
                    </a:cubicBezTo>
                    <a:cubicBezTo>
                      <a:pt x="34" y="173"/>
                      <a:pt x="34" y="172"/>
                      <a:pt x="34" y="172"/>
                    </a:cubicBezTo>
                    <a:cubicBezTo>
                      <a:pt x="35" y="171"/>
                      <a:pt x="36" y="171"/>
                      <a:pt x="38" y="170"/>
                    </a:cubicBezTo>
                    <a:cubicBezTo>
                      <a:pt x="44" y="167"/>
                      <a:pt x="38" y="170"/>
                      <a:pt x="37" y="172"/>
                    </a:cubicBezTo>
                    <a:cubicBezTo>
                      <a:pt x="37" y="172"/>
                      <a:pt x="37" y="172"/>
                      <a:pt x="37" y="172"/>
                    </a:cubicBezTo>
                    <a:close/>
                    <a:moveTo>
                      <a:pt x="32" y="169"/>
                    </a:moveTo>
                    <a:cubicBezTo>
                      <a:pt x="34" y="168"/>
                      <a:pt x="35" y="168"/>
                      <a:pt x="37" y="167"/>
                    </a:cubicBezTo>
                    <a:cubicBezTo>
                      <a:pt x="37" y="167"/>
                      <a:pt x="42" y="164"/>
                      <a:pt x="39" y="166"/>
                    </a:cubicBezTo>
                    <a:cubicBezTo>
                      <a:pt x="37" y="168"/>
                      <a:pt x="35" y="169"/>
                      <a:pt x="33" y="171"/>
                    </a:cubicBezTo>
                    <a:cubicBezTo>
                      <a:pt x="33" y="170"/>
                      <a:pt x="33" y="170"/>
                      <a:pt x="32" y="169"/>
                    </a:cubicBezTo>
                    <a:close/>
                    <a:moveTo>
                      <a:pt x="29" y="160"/>
                    </a:moveTo>
                    <a:cubicBezTo>
                      <a:pt x="32" y="158"/>
                      <a:pt x="36" y="157"/>
                      <a:pt x="39" y="155"/>
                    </a:cubicBezTo>
                    <a:cubicBezTo>
                      <a:pt x="37" y="156"/>
                      <a:pt x="33" y="161"/>
                      <a:pt x="30" y="163"/>
                    </a:cubicBezTo>
                    <a:cubicBezTo>
                      <a:pt x="30" y="163"/>
                      <a:pt x="30" y="163"/>
                      <a:pt x="30" y="163"/>
                    </a:cubicBezTo>
                    <a:cubicBezTo>
                      <a:pt x="30" y="162"/>
                      <a:pt x="29" y="161"/>
                      <a:pt x="29" y="160"/>
                    </a:cubicBezTo>
                    <a:close/>
                    <a:moveTo>
                      <a:pt x="27" y="154"/>
                    </a:moveTo>
                    <a:cubicBezTo>
                      <a:pt x="31" y="152"/>
                      <a:pt x="35" y="150"/>
                      <a:pt x="39" y="148"/>
                    </a:cubicBezTo>
                    <a:cubicBezTo>
                      <a:pt x="35" y="149"/>
                      <a:pt x="31" y="153"/>
                      <a:pt x="28" y="156"/>
                    </a:cubicBezTo>
                    <a:cubicBezTo>
                      <a:pt x="28" y="156"/>
                      <a:pt x="27" y="155"/>
                      <a:pt x="27" y="154"/>
                    </a:cubicBezTo>
                    <a:close/>
                    <a:moveTo>
                      <a:pt x="26" y="150"/>
                    </a:moveTo>
                    <a:cubicBezTo>
                      <a:pt x="30" y="148"/>
                      <a:pt x="35" y="145"/>
                      <a:pt x="39" y="142"/>
                    </a:cubicBezTo>
                    <a:cubicBezTo>
                      <a:pt x="35" y="145"/>
                      <a:pt x="30" y="149"/>
                      <a:pt x="27" y="153"/>
                    </a:cubicBezTo>
                    <a:cubicBezTo>
                      <a:pt x="26" y="152"/>
                      <a:pt x="26" y="151"/>
                      <a:pt x="26" y="150"/>
                    </a:cubicBezTo>
                    <a:close/>
                    <a:moveTo>
                      <a:pt x="24" y="146"/>
                    </a:moveTo>
                    <a:cubicBezTo>
                      <a:pt x="29" y="144"/>
                      <a:pt x="33" y="141"/>
                      <a:pt x="37" y="139"/>
                    </a:cubicBezTo>
                    <a:cubicBezTo>
                      <a:pt x="39" y="138"/>
                      <a:pt x="38" y="138"/>
                      <a:pt x="37" y="139"/>
                    </a:cubicBezTo>
                    <a:cubicBezTo>
                      <a:pt x="36" y="141"/>
                      <a:pt x="35" y="142"/>
                      <a:pt x="34" y="143"/>
                    </a:cubicBezTo>
                    <a:cubicBezTo>
                      <a:pt x="31" y="145"/>
                      <a:pt x="28" y="147"/>
                      <a:pt x="25" y="149"/>
                    </a:cubicBezTo>
                    <a:cubicBezTo>
                      <a:pt x="25" y="148"/>
                      <a:pt x="25" y="147"/>
                      <a:pt x="24" y="146"/>
                    </a:cubicBezTo>
                    <a:close/>
                    <a:moveTo>
                      <a:pt x="23" y="142"/>
                    </a:moveTo>
                    <a:cubicBezTo>
                      <a:pt x="23" y="142"/>
                      <a:pt x="23" y="142"/>
                      <a:pt x="23" y="142"/>
                    </a:cubicBezTo>
                    <a:cubicBezTo>
                      <a:pt x="26" y="141"/>
                      <a:pt x="28" y="140"/>
                      <a:pt x="30" y="139"/>
                    </a:cubicBezTo>
                    <a:cubicBezTo>
                      <a:pt x="32" y="138"/>
                      <a:pt x="33" y="137"/>
                      <a:pt x="35" y="137"/>
                    </a:cubicBezTo>
                    <a:cubicBezTo>
                      <a:pt x="35" y="137"/>
                      <a:pt x="35" y="136"/>
                      <a:pt x="36" y="136"/>
                    </a:cubicBezTo>
                    <a:cubicBezTo>
                      <a:pt x="32" y="139"/>
                      <a:pt x="28" y="143"/>
                      <a:pt x="24" y="145"/>
                    </a:cubicBezTo>
                    <a:cubicBezTo>
                      <a:pt x="24" y="144"/>
                      <a:pt x="23" y="143"/>
                      <a:pt x="23" y="142"/>
                    </a:cubicBezTo>
                    <a:close/>
                    <a:moveTo>
                      <a:pt x="21" y="135"/>
                    </a:moveTo>
                    <a:cubicBezTo>
                      <a:pt x="24" y="134"/>
                      <a:pt x="26" y="133"/>
                      <a:pt x="28" y="132"/>
                    </a:cubicBezTo>
                    <a:cubicBezTo>
                      <a:pt x="30" y="131"/>
                      <a:pt x="31" y="131"/>
                      <a:pt x="33" y="130"/>
                    </a:cubicBezTo>
                    <a:cubicBezTo>
                      <a:pt x="34" y="129"/>
                      <a:pt x="37" y="128"/>
                      <a:pt x="38" y="127"/>
                    </a:cubicBezTo>
                    <a:cubicBezTo>
                      <a:pt x="34" y="132"/>
                      <a:pt x="28" y="135"/>
                      <a:pt x="22" y="138"/>
                    </a:cubicBezTo>
                    <a:cubicBezTo>
                      <a:pt x="22" y="138"/>
                      <a:pt x="22" y="139"/>
                      <a:pt x="23" y="139"/>
                    </a:cubicBezTo>
                    <a:cubicBezTo>
                      <a:pt x="27" y="138"/>
                      <a:pt x="30" y="136"/>
                      <a:pt x="34" y="134"/>
                    </a:cubicBezTo>
                    <a:cubicBezTo>
                      <a:pt x="33" y="134"/>
                      <a:pt x="32" y="135"/>
                      <a:pt x="31" y="135"/>
                    </a:cubicBezTo>
                    <a:cubicBezTo>
                      <a:pt x="28" y="137"/>
                      <a:pt x="26" y="139"/>
                      <a:pt x="23" y="141"/>
                    </a:cubicBezTo>
                    <a:cubicBezTo>
                      <a:pt x="22" y="139"/>
                      <a:pt x="22" y="137"/>
                      <a:pt x="21" y="135"/>
                    </a:cubicBezTo>
                    <a:close/>
                    <a:moveTo>
                      <a:pt x="20" y="132"/>
                    </a:moveTo>
                    <a:cubicBezTo>
                      <a:pt x="24" y="130"/>
                      <a:pt x="28" y="129"/>
                      <a:pt x="32" y="127"/>
                    </a:cubicBezTo>
                    <a:cubicBezTo>
                      <a:pt x="28" y="129"/>
                      <a:pt x="25" y="132"/>
                      <a:pt x="21" y="134"/>
                    </a:cubicBezTo>
                    <a:cubicBezTo>
                      <a:pt x="21" y="134"/>
                      <a:pt x="21" y="133"/>
                      <a:pt x="20" y="132"/>
                    </a:cubicBezTo>
                    <a:close/>
                    <a:moveTo>
                      <a:pt x="7" y="74"/>
                    </a:moveTo>
                    <a:cubicBezTo>
                      <a:pt x="13" y="71"/>
                      <a:pt x="17" y="67"/>
                      <a:pt x="22" y="63"/>
                    </a:cubicBezTo>
                    <a:cubicBezTo>
                      <a:pt x="25" y="61"/>
                      <a:pt x="28" y="59"/>
                      <a:pt x="30" y="57"/>
                    </a:cubicBezTo>
                    <a:cubicBezTo>
                      <a:pt x="23" y="64"/>
                      <a:pt x="15" y="71"/>
                      <a:pt x="8" y="79"/>
                    </a:cubicBezTo>
                    <a:cubicBezTo>
                      <a:pt x="8" y="77"/>
                      <a:pt x="8" y="75"/>
                      <a:pt x="7" y="74"/>
                    </a:cubicBezTo>
                    <a:close/>
                    <a:moveTo>
                      <a:pt x="4" y="43"/>
                    </a:moveTo>
                    <a:cubicBezTo>
                      <a:pt x="9" y="39"/>
                      <a:pt x="13" y="35"/>
                      <a:pt x="18" y="31"/>
                    </a:cubicBezTo>
                    <a:cubicBezTo>
                      <a:pt x="21" y="29"/>
                      <a:pt x="24" y="27"/>
                      <a:pt x="27" y="25"/>
                    </a:cubicBezTo>
                    <a:cubicBezTo>
                      <a:pt x="28" y="24"/>
                      <a:pt x="30" y="23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3"/>
                    </a:cubicBezTo>
                    <a:cubicBezTo>
                      <a:pt x="27" y="27"/>
                      <a:pt x="22" y="30"/>
                      <a:pt x="17" y="33"/>
                    </a:cubicBezTo>
                    <a:cubicBezTo>
                      <a:pt x="13" y="37"/>
                      <a:pt x="8" y="41"/>
                      <a:pt x="4" y="45"/>
                    </a:cubicBezTo>
                    <a:cubicBezTo>
                      <a:pt x="4" y="44"/>
                      <a:pt x="4" y="44"/>
                      <a:pt x="4" y="43"/>
                    </a:cubicBezTo>
                    <a:close/>
                    <a:moveTo>
                      <a:pt x="5" y="58"/>
                    </a:moveTo>
                    <a:cubicBezTo>
                      <a:pt x="10" y="55"/>
                      <a:pt x="14" y="50"/>
                      <a:pt x="18" y="46"/>
                    </a:cubicBezTo>
                    <a:cubicBezTo>
                      <a:pt x="21" y="44"/>
                      <a:pt x="24" y="42"/>
                      <a:pt x="26" y="40"/>
                    </a:cubicBezTo>
                    <a:cubicBezTo>
                      <a:pt x="29" y="37"/>
                      <a:pt x="32" y="34"/>
                      <a:pt x="35" y="32"/>
                    </a:cubicBezTo>
                    <a:cubicBezTo>
                      <a:pt x="37" y="30"/>
                      <a:pt x="35" y="32"/>
                      <a:pt x="35" y="33"/>
                    </a:cubicBezTo>
                    <a:cubicBezTo>
                      <a:pt x="33" y="34"/>
                      <a:pt x="31" y="36"/>
                      <a:pt x="30" y="37"/>
                    </a:cubicBezTo>
                    <a:cubicBezTo>
                      <a:pt x="27" y="40"/>
                      <a:pt x="24" y="42"/>
                      <a:pt x="21" y="44"/>
                    </a:cubicBezTo>
                    <a:cubicBezTo>
                      <a:pt x="16" y="50"/>
                      <a:pt x="11" y="56"/>
                      <a:pt x="6" y="62"/>
                    </a:cubicBezTo>
                    <a:cubicBezTo>
                      <a:pt x="5" y="61"/>
                      <a:pt x="5" y="59"/>
                      <a:pt x="5" y="58"/>
                    </a:cubicBezTo>
                    <a:close/>
                    <a:moveTo>
                      <a:pt x="5" y="57"/>
                    </a:moveTo>
                    <a:cubicBezTo>
                      <a:pt x="5" y="56"/>
                      <a:pt x="5" y="55"/>
                      <a:pt x="5" y="54"/>
                    </a:cubicBezTo>
                    <a:cubicBezTo>
                      <a:pt x="10" y="48"/>
                      <a:pt x="16" y="44"/>
                      <a:pt x="22" y="39"/>
                    </a:cubicBezTo>
                    <a:cubicBezTo>
                      <a:pt x="24" y="37"/>
                      <a:pt x="27" y="35"/>
                      <a:pt x="29" y="33"/>
                    </a:cubicBezTo>
                    <a:cubicBezTo>
                      <a:pt x="30" y="32"/>
                      <a:pt x="31" y="31"/>
                      <a:pt x="32" y="30"/>
                    </a:cubicBezTo>
                    <a:cubicBezTo>
                      <a:pt x="33" y="29"/>
                      <a:pt x="37" y="25"/>
                      <a:pt x="34" y="28"/>
                    </a:cubicBezTo>
                    <a:cubicBezTo>
                      <a:pt x="29" y="33"/>
                      <a:pt x="23" y="38"/>
                      <a:pt x="18" y="44"/>
                    </a:cubicBezTo>
                    <a:cubicBezTo>
                      <a:pt x="16" y="46"/>
                      <a:pt x="14" y="49"/>
                      <a:pt x="11" y="52"/>
                    </a:cubicBezTo>
                    <a:cubicBezTo>
                      <a:pt x="9" y="54"/>
                      <a:pt x="7" y="55"/>
                      <a:pt x="5" y="57"/>
                    </a:cubicBezTo>
                    <a:close/>
                    <a:moveTo>
                      <a:pt x="6" y="51"/>
                    </a:moveTo>
                    <a:cubicBezTo>
                      <a:pt x="5" y="51"/>
                      <a:pt x="5" y="52"/>
                      <a:pt x="5" y="52"/>
                    </a:cubicBezTo>
                    <a:cubicBezTo>
                      <a:pt x="5" y="52"/>
                      <a:pt x="5" y="53"/>
                      <a:pt x="5" y="53"/>
                    </a:cubicBezTo>
                    <a:cubicBezTo>
                      <a:pt x="4" y="51"/>
                      <a:pt x="4" y="48"/>
                      <a:pt x="4" y="46"/>
                    </a:cubicBezTo>
                    <a:cubicBezTo>
                      <a:pt x="14" y="40"/>
                      <a:pt x="21" y="31"/>
                      <a:pt x="31" y="25"/>
                    </a:cubicBezTo>
                    <a:cubicBezTo>
                      <a:pt x="29" y="26"/>
                      <a:pt x="27" y="30"/>
                      <a:pt x="26" y="32"/>
                    </a:cubicBezTo>
                    <a:cubicBezTo>
                      <a:pt x="23" y="34"/>
                      <a:pt x="21" y="37"/>
                      <a:pt x="19" y="39"/>
                    </a:cubicBezTo>
                    <a:cubicBezTo>
                      <a:pt x="14" y="43"/>
                      <a:pt x="10" y="47"/>
                      <a:pt x="6" y="51"/>
                    </a:cubicBezTo>
                    <a:close/>
                    <a:moveTo>
                      <a:pt x="6" y="63"/>
                    </a:moveTo>
                    <a:cubicBezTo>
                      <a:pt x="11" y="59"/>
                      <a:pt x="17" y="54"/>
                      <a:pt x="22" y="50"/>
                    </a:cubicBezTo>
                    <a:cubicBezTo>
                      <a:pt x="24" y="47"/>
                      <a:pt x="27" y="44"/>
                      <a:pt x="30" y="42"/>
                    </a:cubicBezTo>
                    <a:cubicBezTo>
                      <a:pt x="32" y="40"/>
                      <a:pt x="34" y="39"/>
                      <a:pt x="35" y="38"/>
                    </a:cubicBezTo>
                    <a:cubicBezTo>
                      <a:pt x="39" y="35"/>
                      <a:pt x="36" y="38"/>
                      <a:pt x="35" y="39"/>
                    </a:cubicBezTo>
                    <a:cubicBezTo>
                      <a:pt x="26" y="49"/>
                      <a:pt x="15" y="56"/>
                      <a:pt x="6" y="66"/>
                    </a:cubicBezTo>
                    <a:cubicBezTo>
                      <a:pt x="6" y="65"/>
                      <a:pt x="6" y="64"/>
                      <a:pt x="6" y="63"/>
                    </a:cubicBezTo>
                    <a:close/>
                    <a:moveTo>
                      <a:pt x="7" y="68"/>
                    </a:moveTo>
                    <a:cubicBezTo>
                      <a:pt x="12" y="65"/>
                      <a:pt x="16" y="61"/>
                      <a:pt x="21" y="57"/>
                    </a:cubicBezTo>
                    <a:cubicBezTo>
                      <a:pt x="24" y="54"/>
                      <a:pt x="26" y="52"/>
                      <a:pt x="29" y="49"/>
                    </a:cubicBezTo>
                    <a:cubicBezTo>
                      <a:pt x="31" y="48"/>
                      <a:pt x="32" y="46"/>
                      <a:pt x="34" y="45"/>
                    </a:cubicBezTo>
                    <a:cubicBezTo>
                      <a:pt x="30" y="49"/>
                      <a:pt x="26" y="54"/>
                      <a:pt x="21" y="58"/>
                    </a:cubicBezTo>
                    <a:cubicBezTo>
                      <a:pt x="18" y="60"/>
                      <a:pt x="16" y="63"/>
                      <a:pt x="14" y="66"/>
                    </a:cubicBezTo>
                    <a:cubicBezTo>
                      <a:pt x="12" y="68"/>
                      <a:pt x="9" y="70"/>
                      <a:pt x="7" y="73"/>
                    </a:cubicBezTo>
                    <a:cubicBezTo>
                      <a:pt x="7" y="71"/>
                      <a:pt x="7" y="70"/>
                      <a:pt x="7" y="68"/>
                    </a:cubicBezTo>
                    <a:close/>
                    <a:moveTo>
                      <a:pt x="38" y="90"/>
                    </a:moveTo>
                    <a:cubicBezTo>
                      <a:pt x="36" y="90"/>
                      <a:pt x="33" y="92"/>
                      <a:pt x="32" y="92"/>
                    </a:cubicBezTo>
                    <a:cubicBezTo>
                      <a:pt x="34" y="90"/>
                      <a:pt x="37" y="89"/>
                      <a:pt x="39" y="87"/>
                    </a:cubicBezTo>
                    <a:cubicBezTo>
                      <a:pt x="39" y="89"/>
                      <a:pt x="39" y="91"/>
                      <a:pt x="39" y="93"/>
                    </a:cubicBezTo>
                    <a:cubicBezTo>
                      <a:pt x="39" y="93"/>
                      <a:pt x="39" y="93"/>
                      <a:pt x="38" y="93"/>
                    </a:cubicBezTo>
                    <a:cubicBezTo>
                      <a:pt x="37" y="93"/>
                      <a:pt x="37" y="93"/>
                      <a:pt x="36" y="93"/>
                    </a:cubicBezTo>
                    <a:cubicBezTo>
                      <a:pt x="36" y="93"/>
                      <a:pt x="38" y="91"/>
                      <a:pt x="38" y="90"/>
                    </a:cubicBezTo>
                    <a:cubicBezTo>
                      <a:pt x="39" y="90"/>
                      <a:pt x="38" y="90"/>
                      <a:pt x="38" y="90"/>
                    </a:cubicBezTo>
                    <a:close/>
                    <a:moveTo>
                      <a:pt x="25" y="95"/>
                    </a:moveTo>
                    <a:cubicBezTo>
                      <a:pt x="21" y="95"/>
                      <a:pt x="16" y="96"/>
                      <a:pt x="12" y="99"/>
                    </a:cubicBezTo>
                    <a:cubicBezTo>
                      <a:pt x="12" y="98"/>
                      <a:pt x="12" y="96"/>
                      <a:pt x="11" y="95"/>
                    </a:cubicBezTo>
                    <a:cubicBezTo>
                      <a:pt x="11" y="95"/>
                      <a:pt x="12" y="95"/>
                      <a:pt x="12" y="95"/>
                    </a:cubicBezTo>
                    <a:cubicBezTo>
                      <a:pt x="16" y="91"/>
                      <a:pt x="20" y="88"/>
                      <a:pt x="24" y="84"/>
                    </a:cubicBezTo>
                    <a:cubicBezTo>
                      <a:pt x="28" y="80"/>
                      <a:pt x="33" y="77"/>
                      <a:pt x="37" y="73"/>
                    </a:cubicBezTo>
                    <a:cubicBezTo>
                      <a:pt x="33" y="77"/>
                      <a:pt x="29" y="81"/>
                      <a:pt x="25" y="85"/>
                    </a:cubicBezTo>
                    <a:cubicBezTo>
                      <a:pt x="21" y="89"/>
                      <a:pt x="16" y="93"/>
                      <a:pt x="13" y="98"/>
                    </a:cubicBezTo>
                    <a:cubicBezTo>
                      <a:pt x="12" y="98"/>
                      <a:pt x="13" y="98"/>
                      <a:pt x="13" y="98"/>
                    </a:cubicBezTo>
                    <a:cubicBezTo>
                      <a:pt x="14" y="98"/>
                      <a:pt x="14" y="97"/>
                      <a:pt x="14" y="97"/>
                    </a:cubicBezTo>
                    <a:cubicBezTo>
                      <a:pt x="15" y="97"/>
                      <a:pt x="15" y="97"/>
                      <a:pt x="15" y="96"/>
                    </a:cubicBezTo>
                    <a:cubicBezTo>
                      <a:pt x="18" y="93"/>
                      <a:pt x="21" y="91"/>
                      <a:pt x="25" y="88"/>
                    </a:cubicBezTo>
                    <a:cubicBezTo>
                      <a:pt x="29" y="85"/>
                      <a:pt x="32" y="81"/>
                      <a:pt x="36" y="79"/>
                    </a:cubicBezTo>
                    <a:cubicBezTo>
                      <a:pt x="39" y="76"/>
                      <a:pt x="35" y="80"/>
                      <a:pt x="34" y="81"/>
                    </a:cubicBezTo>
                    <a:cubicBezTo>
                      <a:pt x="32" y="83"/>
                      <a:pt x="30" y="85"/>
                      <a:pt x="28" y="87"/>
                    </a:cubicBezTo>
                    <a:cubicBezTo>
                      <a:pt x="25" y="90"/>
                      <a:pt x="21" y="92"/>
                      <a:pt x="19" y="95"/>
                    </a:cubicBezTo>
                    <a:cubicBezTo>
                      <a:pt x="19" y="95"/>
                      <a:pt x="19" y="96"/>
                      <a:pt x="19" y="96"/>
                    </a:cubicBezTo>
                    <a:cubicBezTo>
                      <a:pt x="23" y="93"/>
                      <a:pt x="27" y="90"/>
                      <a:pt x="31" y="88"/>
                    </a:cubicBezTo>
                    <a:cubicBezTo>
                      <a:pt x="29" y="90"/>
                      <a:pt x="27" y="92"/>
                      <a:pt x="25" y="95"/>
                    </a:cubicBezTo>
                    <a:cubicBezTo>
                      <a:pt x="25" y="95"/>
                      <a:pt x="25" y="95"/>
                      <a:pt x="25" y="95"/>
                    </a:cubicBezTo>
                    <a:close/>
                    <a:moveTo>
                      <a:pt x="38" y="63"/>
                    </a:move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4"/>
                      <a:pt x="38" y="66"/>
                      <a:pt x="38" y="68"/>
                    </a:cubicBezTo>
                    <a:cubicBezTo>
                      <a:pt x="38" y="67"/>
                      <a:pt x="38" y="67"/>
                      <a:pt x="38" y="67"/>
                    </a:cubicBezTo>
                    <a:cubicBezTo>
                      <a:pt x="33" y="71"/>
                      <a:pt x="29" y="74"/>
                      <a:pt x="25" y="77"/>
                    </a:cubicBezTo>
                    <a:cubicBezTo>
                      <a:pt x="22" y="79"/>
                      <a:pt x="20" y="81"/>
                      <a:pt x="18" y="83"/>
                    </a:cubicBezTo>
                    <a:cubicBezTo>
                      <a:pt x="17" y="84"/>
                      <a:pt x="16" y="85"/>
                      <a:pt x="15" y="85"/>
                    </a:cubicBezTo>
                    <a:cubicBezTo>
                      <a:pt x="18" y="82"/>
                      <a:pt x="22" y="79"/>
                      <a:pt x="25" y="76"/>
                    </a:cubicBezTo>
                    <a:cubicBezTo>
                      <a:pt x="30" y="71"/>
                      <a:pt x="34" y="67"/>
                      <a:pt x="38" y="63"/>
                    </a:cubicBezTo>
                    <a:close/>
                    <a:moveTo>
                      <a:pt x="34" y="84"/>
                    </a:moveTo>
                    <a:cubicBezTo>
                      <a:pt x="33" y="85"/>
                      <a:pt x="33" y="85"/>
                      <a:pt x="32" y="86"/>
                    </a:cubicBezTo>
                    <a:cubicBezTo>
                      <a:pt x="29" y="88"/>
                      <a:pt x="26" y="90"/>
                      <a:pt x="23" y="92"/>
                    </a:cubicBezTo>
                    <a:cubicBezTo>
                      <a:pt x="23" y="92"/>
                      <a:pt x="19" y="95"/>
                      <a:pt x="21" y="94"/>
                    </a:cubicBezTo>
                    <a:cubicBezTo>
                      <a:pt x="22" y="92"/>
                      <a:pt x="24" y="91"/>
                      <a:pt x="25" y="90"/>
                    </a:cubicBezTo>
                    <a:cubicBezTo>
                      <a:pt x="30" y="87"/>
                      <a:pt x="34" y="82"/>
                      <a:pt x="38" y="77"/>
                    </a:cubicBezTo>
                    <a:cubicBezTo>
                      <a:pt x="39" y="77"/>
                      <a:pt x="38" y="76"/>
                      <a:pt x="38" y="77"/>
                    </a:cubicBezTo>
                    <a:cubicBezTo>
                      <a:pt x="33" y="79"/>
                      <a:pt x="30" y="83"/>
                      <a:pt x="26" y="86"/>
                    </a:cubicBezTo>
                    <a:cubicBezTo>
                      <a:pt x="23" y="88"/>
                      <a:pt x="21" y="90"/>
                      <a:pt x="18" y="92"/>
                    </a:cubicBezTo>
                    <a:cubicBezTo>
                      <a:pt x="18" y="92"/>
                      <a:pt x="18" y="92"/>
                      <a:pt x="19" y="92"/>
                    </a:cubicBezTo>
                    <a:cubicBezTo>
                      <a:pt x="21" y="90"/>
                      <a:pt x="23" y="88"/>
                      <a:pt x="26" y="85"/>
                    </a:cubicBezTo>
                    <a:cubicBezTo>
                      <a:pt x="30" y="82"/>
                      <a:pt x="34" y="77"/>
                      <a:pt x="38" y="73"/>
                    </a:cubicBezTo>
                    <a:cubicBezTo>
                      <a:pt x="38" y="73"/>
                      <a:pt x="38" y="73"/>
                      <a:pt x="38" y="73"/>
                    </a:cubicBezTo>
                    <a:cubicBezTo>
                      <a:pt x="38" y="75"/>
                      <a:pt x="38" y="78"/>
                      <a:pt x="38" y="81"/>
                    </a:cubicBezTo>
                    <a:cubicBezTo>
                      <a:pt x="38" y="81"/>
                      <a:pt x="38" y="81"/>
                      <a:pt x="38" y="81"/>
                    </a:cubicBezTo>
                    <a:cubicBezTo>
                      <a:pt x="37" y="82"/>
                      <a:pt x="36" y="83"/>
                      <a:pt x="34" y="84"/>
                    </a:cubicBezTo>
                    <a:close/>
                    <a:moveTo>
                      <a:pt x="38" y="68"/>
                    </a:move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9"/>
                      <a:pt x="38" y="71"/>
                      <a:pt x="38" y="73"/>
                    </a:cubicBezTo>
                    <a:cubicBezTo>
                      <a:pt x="38" y="72"/>
                      <a:pt x="38" y="72"/>
                      <a:pt x="38" y="72"/>
                    </a:cubicBezTo>
                    <a:cubicBezTo>
                      <a:pt x="28" y="78"/>
                      <a:pt x="21" y="86"/>
                      <a:pt x="12" y="93"/>
                    </a:cubicBezTo>
                    <a:cubicBezTo>
                      <a:pt x="14" y="92"/>
                      <a:pt x="16" y="89"/>
                      <a:pt x="17" y="88"/>
                    </a:cubicBezTo>
                    <a:cubicBezTo>
                      <a:pt x="20" y="86"/>
                      <a:pt x="22" y="83"/>
                      <a:pt x="25" y="81"/>
                    </a:cubicBezTo>
                    <a:cubicBezTo>
                      <a:pt x="29" y="77"/>
                      <a:pt x="34" y="72"/>
                      <a:pt x="38" y="68"/>
                    </a:cubicBezTo>
                    <a:close/>
                    <a:moveTo>
                      <a:pt x="27" y="93"/>
                    </a:moveTo>
                    <a:cubicBezTo>
                      <a:pt x="29" y="90"/>
                      <a:pt x="32" y="87"/>
                      <a:pt x="34" y="85"/>
                    </a:cubicBezTo>
                    <a:cubicBezTo>
                      <a:pt x="35" y="85"/>
                      <a:pt x="35" y="85"/>
                      <a:pt x="35" y="84"/>
                    </a:cubicBezTo>
                    <a:cubicBezTo>
                      <a:pt x="35" y="84"/>
                      <a:pt x="36" y="84"/>
                      <a:pt x="36" y="84"/>
                    </a:cubicBezTo>
                    <a:cubicBezTo>
                      <a:pt x="37" y="83"/>
                      <a:pt x="38" y="83"/>
                      <a:pt x="38" y="82"/>
                    </a:cubicBezTo>
                    <a:cubicBezTo>
                      <a:pt x="38" y="82"/>
                      <a:pt x="38" y="82"/>
                      <a:pt x="38" y="82"/>
                    </a:cubicBezTo>
                    <a:cubicBezTo>
                      <a:pt x="39" y="83"/>
                      <a:pt x="39" y="84"/>
                      <a:pt x="39" y="86"/>
                    </a:cubicBezTo>
                    <a:cubicBezTo>
                      <a:pt x="38" y="86"/>
                      <a:pt x="38" y="86"/>
                      <a:pt x="38" y="86"/>
                    </a:cubicBezTo>
                    <a:cubicBezTo>
                      <a:pt x="36" y="87"/>
                      <a:pt x="34" y="89"/>
                      <a:pt x="32" y="90"/>
                    </a:cubicBezTo>
                    <a:cubicBezTo>
                      <a:pt x="30" y="91"/>
                      <a:pt x="29" y="92"/>
                      <a:pt x="28" y="93"/>
                    </a:cubicBezTo>
                    <a:cubicBezTo>
                      <a:pt x="26" y="94"/>
                      <a:pt x="26" y="94"/>
                      <a:pt x="27" y="93"/>
                    </a:cubicBezTo>
                    <a:close/>
                    <a:moveTo>
                      <a:pt x="38" y="52"/>
                    </a:moveTo>
                    <a:cubicBezTo>
                      <a:pt x="38" y="52"/>
                      <a:pt x="38" y="52"/>
                      <a:pt x="38" y="51"/>
                    </a:cubicBezTo>
                    <a:cubicBezTo>
                      <a:pt x="38" y="53"/>
                      <a:pt x="38" y="54"/>
                      <a:pt x="38" y="56"/>
                    </a:cubicBezTo>
                    <a:cubicBezTo>
                      <a:pt x="38" y="58"/>
                      <a:pt x="38" y="60"/>
                      <a:pt x="38" y="62"/>
                    </a:cubicBezTo>
                    <a:cubicBezTo>
                      <a:pt x="38" y="62"/>
                      <a:pt x="38" y="62"/>
                      <a:pt x="38" y="62"/>
                    </a:cubicBezTo>
                    <a:cubicBezTo>
                      <a:pt x="37" y="62"/>
                      <a:pt x="37" y="63"/>
                      <a:pt x="36" y="63"/>
                    </a:cubicBezTo>
                    <a:cubicBezTo>
                      <a:pt x="36" y="63"/>
                      <a:pt x="36" y="63"/>
                      <a:pt x="36" y="64"/>
                    </a:cubicBezTo>
                    <a:cubicBezTo>
                      <a:pt x="31" y="67"/>
                      <a:pt x="27" y="71"/>
                      <a:pt x="22" y="74"/>
                    </a:cubicBezTo>
                    <a:cubicBezTo>
                      <a:pt x="20" y="75"/>
                      <a:pt x="18" y="77"/>
                      <a:pt x="16" y="78"/>
                    </a:cubicBezTo>
                    <a:cubicBezTo>
                      <a:pt x="19" y="76"/>
                      <a:pt x="21" y="73"/>
                      <a:pt x="24" y="71"/>
                    </a:cubicBezTo>
                    <a:cubicBezTo>
                      <a:pt x="29" y="67"/>
                      <a:pt x="32" y="61"/>
                      <a:pt x="38" y="57"/>
                    </a:cubicBezTo>
                    <a:cubicBezTo>
                      <a:pt x="39" y="57"/>
                      <a:pt x="38" y="57"/>
                      <a:pt x="38" y="57"/>
                    </a:cubicBezTo>
                    <a:cubicBezTo>
                      <a:pt x="32" y="60"/>
                      <a:pt x="28" y="65"/>
                      <a:pt x="23" y="68"/>
                    </a:cubicBezTo>
                    <a:cubicBezTo>
                      <a:pt x="21" y="70"/>
                      <a:pt x="19" y="72"/>
                      <a:pt x="17" y="73"/>
                    </a:cubicBezTo>
                    <a:cubicBezTo>
                      <a:pt x="15" y="75"/>
                      <a:pt x="10" y="77"/>
                      <a:pt x="9" y="78"/>
                    </a:cubicBezTo>
                    <a:cubicBezTo>
                      <a:pt x="14" y="73"/>
                      <a:pt x="19" y="69"/>
                      <a:pt x="23" y="64"/>
                    </a:cubicBezTo>
                    <a:cubicBezTo>
                      <a:pt x="26" y="62"/>
                      <a:pt x="29" y="60"/>
                      <a:pt x="31" y="57"/>
                    </a:cubicBezTo>
                    <a:cubicBezTo>
                      <a:pt x="33" y="56"/>
                      <a:pt x="34" y="55"/>
                      <a:pt x="35" y="54"/>
                    </a:cubicBezTo>
                    <a:cubicBezTo>
                      <a:pt x="36" y="53"/>
                      <a:pt x="37" y="53"/>
                      <a:pt x="37" y="52"/>
                    </a:cubicBezTo>
                    <a:cubicBezTo>
                      <a:pt x="38" y="52"/>
                      <a:pt x="38" y="52"/>
                      <a:pt x="38" y="52"/>
                    </a:cubicBezTo>
                    <a:close/>
                    <a:moveTo>
                      <a:pt x="8" y="80"/>
                    </a:moveTo>
                    <a:cubicBezTo>
                      <a:pt x="14" y="77"/>
                      <a:pt x="19" y="72"/>
                      <a:pt x="25" y="68"/>
                    </a:cubicBezTo>
                    <a:cubicBezTo>
                      <a:pt x="26" y="67"/>
                      <a:pt x="27" y="66"/>
                      <a:pt x="28" y="65"/>
                    </a:cubicBezTo>
                    <a:cubicBezTo>
                      <a:pt x="26" y="67"/>
                      <a:pt x="24" y="69"/>
                      <a:pt x="22" y="71"/>
                    </a:cubicBezTo>
                    <a:cubicBezTo>
                      <a:pt x="17" y="75"/>
                      <a:pt x="14" y="80"/>
                      <a:pt x="9" y="84"/>
                    </a:cubicBezTo>
                    <a:cubicBezTo>
                      <a:pt x="9" y="83"/>
                      <a:pt x="9" y="81"/>
                      <a:pt x="8" y="80"/>
                    </a:cubicBezTo>
                    <a:close/>
                    <a:moveTo>
                      <a:pt x="21" y="75"/>
                    </a:moveTo>
                    <a:cubicBezTo>
                      <a:pt x="25" y="73"/>
                      <a:pt x="29" y="70"/>
                      <a:pt x="33" y="67"/>
                    </a:cubicBezTo>
                    <a:cubicBezTo>
                      <a:pt x="32" y="67"/>
                      <a:pt x="32" y="67"/>
                      <a:pt x="32" y="68"/>
                    </a:cubicBezTo>
                    <a:cubicBezTo>
                      <a:pt x="30" y="70"/>
                      <a:pt x="27" y="73"/>
                      <a:pt x="25" y="75"/>
                    </a:cubicBezTo>
                    <a:cubicBezTo>
                      <a:pt x="20" y="80"/>
                      <a:pt x="15" y="84"/>
                      <a:pt x="11" y="89"/>
                    </a:cubicBezTo>
                    <a:cubicBezTo>
                      <a:pt x="10" y="89"/>
                      <a:pt x="11" y="90"/>
                      <a:pt x="11" y="89"/>
                    </a:cubicBezTo>
                    <a:cubicBezTo>
                      <a:pt x="16" y="85"/>
                      <a:pt x="20" y="82"/>
                      <a:pt x="25" y="78"/>
                    </a:cubicBezTo>
                    <a:cubicBezTo>
                      <a:pt x="28" y="76"/>
                      <a:pt x="31" y="74"/>
                      <a:pt x="34" y="71"/>
                    </a:cubicBezTo>
                    <a:cubicBezTo>
                      <a:pt x="30" y="75"/>
                      <a:pt x="26" y="79"/>
                      <a:pt x="22" y="83"/>
                    </a:cubicBezTo>
                    <a:cubicBezTo>
                      <a:pt x="18" y="86"/>
                      <a:pt x="14" y="90"/>
                      <a:pt x="11" y="94"/>
                    </a:cubicBezTo>
                    <a:cubicBezTo>
                      <a:pt x="11" y="91"/>
                      <a:pt x="10" y="88"/>
                      <a:pt x="9" y="85"/>
                    </a:cubicBezTo>
                    <a:cubicBezTo>
                      <a:pt x="14" y="82"/>
                      <a:pt x="17" y="78"/>
                      <a:pt x="21" y="75"/>
                    </a:cubicBezTo>
                    <a:close/>
                    <a:moveTo>
                      <a:pt x="13" y="102"/>
                    </a:moveTo>
                    <a:cubicBezTo>
                      <a:pt x="20" y="97"/>
                      <a:pt x="31" y="96"/>
                      <a:pt x="39" y="100"/>
                    </a:cubicBezTo>
                    <a:cubicBezTo>
                      <a:pt x="39" y="101"/>
                      <a:pt x="39" y="102"/>
                      <a:pt x="39" y="103"/>
                    </a:cubicBezTo>
                    <a:cubicBezTo>
                      <a:pt x="31" y="99"/>
                      <a:pt x="22" y="102"/>
                      <a:pt x="14" y="106"/>
                    </a:cubicBezTo>
                    <a:cubicBezTo>
                      <a:pt x="14" y="105"/>
                      <a:pt x="13" y="103"/>
                      <a:pt x="13" y="102"/>
                    </a:cubicBezTo>
                    <a:close/>
                    <a:moveTo>
                      <a:pt x="39" y="137"/>
                    </a:moveTo>
                    <a:cubicBezTo>
                      <a:pt x="34" y="139"/>
                      <a:pt x="30" y="143"/>
                      <a:pt x="25" y="146"/>
                    </a:cubicBezTo>
                    <a:cubicBezTo>
                      <a:pt x="30" y="142"/>
                      <a:pt x="34" y="137"/>
                      <a:pt x="40" y="135"/>
                    </a:cubicBezTo>
                    <a:cubicBezTo>
                      <a:pt x="40" y="137"/>
                      <a:pt x="40" y="139"/>
                      <a:pt x="41" y="141"/>
                    </a:cubicBezTo>
                    <a:cubicBezTo>
                      <a:pt x="40" y="141"/>
                      <a:pt x="40" y="141"/>
                      <a:pt x="40" y="141"/>
                    </a:cubicBezTo>
                    <a:cubicBezTo>
                      <a:pt x="37" y="142"/>
                      <a:pt x="34" y="144"/>
                      <a:pt x="30" y="146"/>
                    </a:cubicBezTo>
                    <a:cubicBezTo>
                      <a:pt x="31" y="146"/>
                      <a:pt x="31" y="146"/>
                      <a:pt x="32" y="145"/>
                    </a:cubicBezTo>
                    <a:cubicBezTo>
                      <a:pt x="34" y="143"/>
                      <a:pt x="37" y="141"/>
                      <a:pt x="40" y="138"/>
                    </a:cubicBezTo>
                    <a:cubicBezTo>
                      <a:pt x="40" y="137"/>
                      <a:pt x="40" y="137"/>
                      <a:pt x="39" y="137"/>
                    </a:cubicBezTo>
                    <a:close/>
                    <a:moveTo>
                      <a:pt x="40" y="130"/>
                    </a:moveTo>
                    <a:cubicBezTo>
                      <a:pt x="40" y="130"/>
                      <a:pt x="40" y="130"/>
                      <a:pt x="39" y="130"/>
                    </a:cubicBezTo>
                    <a:cubicBezTo>
                      <a:pt x="37" y="131"/>
                      <a:pt x="34" y="133"/>
                      <a:pt x="32" y="134"/>
                    </a:cubicBezTo>
                    <a:cubicBezTo>
                      <a:pt x="30" y="135"/>
                      <a:pt x="29" y="136"/>
                      <a:pt x="28" y="136"/>
                    </a:cubicBezTo>
                    <a:cubicBezTo>
                      <a:pt x="28" y="136"/>
                      <a:pt x="21" y="140"/>
                      <a:pt x="25" y="137"/>
                    </a:cubicBezTo>
                    <a:cubicBezTo>
                      <a:pt x="30" y="134"/>
                      <a:pt x="36" y="131"/>
                      <a:pt x="40" y="126"/>
                    </a:cubicBezTo>
                    <a:cubicBezTo>
                      <a:pt x="40" y="126"/>
                      <a:pt x="40" y="125"/>
                      <a:pt x="39" y="126"/>
                    </a:cubicBezTo>
                    <a:cubicBezTo>
                      <a:pt x="33" y="128"/>
                      <a:pt x="28" y="132"/>
                      <a:pt x="22" y="134"/>
                    </a:cubicBezTo>
                    <a:cubicBezTo>
                      <a:pt x="27" y="132"/>
                      <a:pt x="33" y="126"/>
                      <a:pt x="38" y="123"/>
                    </a:cubicBezTo>
                    <a:cubicBezTo>
                      <a:pt x="39" y="123"/>
                      <a:pt x="39" y="123"/>
                      <a:pt x="40" y="122"/>
                    </a:cubicBezTo>
                    <a:cubicBezTo>
                      <a:pt x="40" y="122"/>
                      <a:pt x="40" y="122"/>
                      <a:pt x="40" y="122"/>
                    </a:cubicBezTo>
                    <a:cubicBezTo>
                      <a:pt x="40" y="126"/>
                      <a:pt x="40" y="130"/>
                      <a:pt x="40" y="134"/>
                    </a:cubicBezTo>
                    <a:cubicBezTo>
                      <a:pt x="35" y="135"/>
                      <a:pt x="28" y="138"/>
                      <a:pt x="25" y="141"/>
                    </a:cubicBezTo>
                    <a:cubicBezTo>
                      <a:pt x="30" y="137"/>
                      <a:pt x="35" y="134"/>
                      <a:pt x="40" y="130"/>
                    </a:cubicBezTo>
                    <a:close/>
                    <a:moveTo>
                      <a:pt x="38" y="122"/>
                    </a:moveTo>
                    <a:cubicBezTo>
                      <a:pt x="37" y="123"/>
                      <a:pt x="36" y="124"/>
                      <a:pt x="35" y="124"/>
                    </a:cubicBezTo>
                    <a:cubicBezTo>
                      <a:pt x="33" y="125"/>
                      <a:pt x="32" y="126"/>
                      <a:pt x="30" y="127"/>
                    </a:cubicBezTo>
                    <a:cubicBezTo>
                      <a:pt x="29" y="127"/>
                      <a:pt x="27" y="128"/>
                      <a:pt x="26" y="129"/>
                    </a:cubicBezTo>
                    <a:cubicBezTo>
                      <a:pt x="25" y="129"/>
                      <a:pt x="18" y="133"/>
                      <a:pt x="22" y="131"/>
                    </a:cubicBezTo>
                    <a:cubicBezTo>
                      <a:pt x="28" y="127"/>
                      <a:pt x="33" y="122"/>
                      <a:pt x="39" y="118"/>
                    </a:cubicBezTo>
                    <a:cubicBezTo>
                      <a:pt x="40" y="118"/>
                      <a:pt x="39" y="118"/>
                      <a:pt x="39" y="118"/>
                    </a:cubicBezTo>
                    <a:cubicBezTo>
                      <a:pt x="36" y="119"/>
                      <a:pt x="33" y="120"/>
                      <a:pt x="30" y="122"/>
                    </a:cubicBezTo>
                    <a:cubicBezTo>
                      <a:pt x="28" y="123"/>
                      <a:pt x="26" y="124"/>
                      <a:pt x="24" y="125"/>
                    </a:cubicBezTo>
                    <a:cubicBezTo>
                      <a:pt x="23" y="125"/>
                      <a:pt x="17" y="129"/>
                      <a:pt x="20" y="126"/>
                    </a:cubicBezTo>
                    <a:cubicBezTo>
                      <a:pt x="23" y="123"/>
                      <a:pt x="27" y="121"/>
                      <a:pt x="31" y="119"/>
                    </a:cubicBezTo>
                    <a:cubicBezTo>
                      <a:pt x="34" y="117"/>
                      <a:pt x="37" y="115"/>
                      <a:pt x="39" y="113"/>
                    </a:cubicBezTo>
                    <a:cubicBezTo>
                      <a:pt x="40" y="114"/>
                      <a:pt x="40" y="115"/>
                      <a:pt x="40" y="117"/>
                    </a:cubicBezTo>
                    <a:cubicBezTo>
                      <a:pt x="40" y="118"/>
                      <a:pt x="40" y="120"/>
                      <a:pt x="40" y="122"/>
                    </a:cubicBezTo>
                    <a:cubicBezTo>
                      <a:pt x="40" y="122"/>
                      <a:pt x="40" y="122"/>
                      <a:pt x="39" y="122"/>
                    </a:cubicBezTo>
                    <a:cubicBezTo>
                      <a:pt x="39" y="122"/>
                      <a:pt x="38" y="122"/>
                      <a:pt x="38" y="123"/>
                    </a:cubicBezTo>
                    <a:cubicBezTo>
                      <a:pt x="38" y="123"/>
                      <a:pt x="38" y="122"/>
                      <a:pt x="38" y="122"/>
                    </a:cubicBezTo>
                    <a:close/>
                    <a:moveTo>
                      <a:pt x="27" y="116"/>
                    </a:moveTo>
                    <a:cubicBezTo>
                      <a:pt x="31" y="113"/>
                      <a:pt x="34" y="111"/>
                      <a:pt x="37" y="108"/>
                    </a:cubicBezTo>
                    <a:cubicBezTo>
                      <a:pt x="38" y="107"/>
                      <a:pt x="37" y="107"/>
                      <a:pt x="37" y="107"/>
                    </a:cubicBezTo>
                    <a:cubicBezTo>
                      <a:pt x="30" y="111"/>
                      <a:pt x="24" y="115"/>
                      <a:pt x="17" y="118"/>
                    </a:cubicBezTo>
                    <a:cubicBezTo>
                      <a:pt x="20" y="117"/>
                      <a:pt x="23" y="114"/>
                      <a:pt x="26" y="112"/>
                    </a:cubicBezTo>
                    <a:cubicBezTo>
                      <a:pt x="29" y="110"/>
                      <a:pt x="32" y="107"/>
                      <a:pt x="35" y="105"/>
                    </a:cubicBezTo>
                    <a:cubicBezTo>
                      <a:pt x="35" y="105"/>
                      <a:pt x="35" y="105"/>
                      <a:pt x="35" y="105"/>
                    </a:cubicBezTo>
                    <a:cubicBezTo>
                      <a:pt x="37" y="105"/>
                      <a:pt x="38" y="106"/>
                      <a:pt x="39" y="107"/>
                    </a:cubicBezTo>
                    <a:cubicBezTo>
                      <a:pt x="39" y="108"/>
                      <a:pt x="39" y="110"/>
                      <a:pt x="39" y="111"/>
                    </a:cubicBezTo>
                    <a:cubicBezTo>
                      <a:pt x="33" y="114"/>
                      <a:pt x="27" y="120"/>
                      <a:pt x="20" y="122"/>
                    </a:cubicBezTo>
                    <a:cubicBezTo>
                      <a:pt x="16" y="124"/>
                      <a:pt x="23" y="120"/>
                      <a:pt x="22" y="120"/>
                    </a:cubicBezTo>
                    <a:cubicBezTo>
                      <a:pt x="24" y="118"/>
                      <a:pt x="26" y="117"/>
                      <a:pt x="27" y="116"/>
                    </a:cubicBezTo>
                    <a:close/>
                    <a:moveTo>
                      <a:pt x="34" y="104"/>
                    </a:moveTo>
                    <a:cubicBezTo>
                      <a:pt x="28" y="107"/>
                      <a:pt x="23" y="111"/>
                      <a:pt x="18" y="114"/>
                    </a:cubicBezTo>
                    <a:cubicBezTo>
                      <a:pt x="16" y="116"/>
                      <a:pt x="16" y="115"/>
                      <a:pt x="17" y="114"/>
                    </a:cubicBezTo>
                    <a:cubicBezTo>
                      <a:pt x="19" y="112"/>
                      <a:pt x="21" y="111"/>
                      <a:pt x="23" y="109"/>
                    </a:cubicBezTo>
                    <a:cubicBezTo>
                      <a:pt x="25" y="107"/>
                      <a:pt x="28" y="106"/>
                      <a:pt x="30" y="104"/>
                    </a:cubicBezTo>
                    <a:cubicBezTo>
                      <a:pt x="32" y="104"/>
                      <a:pt x="33" y="104"/>
                      <a:pt x="34" y="104"/>
                    </a:cubicBezTo>
                    <a:close/>
                    <a:moveTo>
                      <a:pt x="26" y="106"/>
                    </a:moveTo>
                    <a:cubicBezTo>
                      <a:pt x="25" y="108"/>
                      <a:pt x="23" y="108"/>
                      <a:pt x="21" y="110"/>
                    </a:cubicBezTo>
                    <a:cubicBezTo>
                      <a:pt x="19" y="111"/>
                      <a:pt x="18" y="113"/>
                      <a:pt x="16" y="115"/>
                    </a:cubicBezTo>
                    <a:cubicBezTo>
                      <a:pt x="16" y="114"/>
                      <a:pt x="16" y="113"/>
                      <a:pt x="15" y="113"/>
                    </a:cubicBezTo>
                    <a:cubicBezTo>
                      <a:pt x="15" y="113"/>
                      <a:pt x="15" y="113"/>
                      <a:pt x="16" y="113"/>
                    </a:cubicBezTo>
                    <a:cubicBezTo>
                      <a:pt x="18" y="111"/>
                      <a:pt x="20" y="109"/>
                      <a:pt x="23" y="107"/>
                    </a:cubicBezTo>
                    <a:cubicBezTo>
                      <a:pt x="24" y="106"/>
                      <a:pt x="32" y="102"/>
                      <a:pt x="26" y="106"/>
                    </a:cubicBezTo>
                    <a:close/>
                    <a:moveTo>
                      <a:pt x="16" y="116"/>
                    </a:moveTo>
                    <a:cubicBezTo>
                      <a:pt x="19" y="115"/>
                      <a:pt x="22" y="112"/>
                      <a:pt x="24" y="111"/>
                    </a:cubicBezTo>
                    <a:cubicBezTo>
                      <a:pt x="27" y="109"/>
                      <a:pt x="31" y="107"/>
                      <a:pt x="34" y="106"/>
                    </a:cubicBezTo>
                    <a:cubicBezTo>
                      <a:pt x="28" y="108"/>
                      <a:pt x="22" y="113"/>
                      <a:pt x="17" y="118"/>
                    </a:cubicBezTo>
                    <a:cubicBezTo>
                      <a:pt x="17" y="117"/>
                      <a:pt x="16" y="117"/>
                      <a:pt x="16" y="116"/>
                    </a:cubicBezTo>
                    <a:close/>
                    <a:moveTo>
                      <a:pt x="17" y="119"/>
                    </a:moveTo>
                    <a:cubicBezTo>
                      <a:pt x="24" y="117"/>
                      <a:pt x="29" y="112"/>
                      <a:pt x="36" y="108"/>
                    </a:cubicBezTo>
                    <a:cubicBezTo>
                      <a:pt x="32" y="110"/>
                      <a:pt x="29" y="114"/>
                      <a:pt x="26" y="116"/>
                    </a:cubicBezTo>
                    <a:cubicBezTo>
                      <a:pt x="23" y="118"/>
                      <a:pt x="20" y="120"/>
                      <a:pt x="18" y="122"/>
                    </a:cubicBezTo>
                    <a:cubicBezTo>
                      <a:pt x="18" y="121"/>
                      <a:pt x="17" y="120"/>
                      <a:pt x="17" y="119"/>
                    </a:cubicBezTo>
                    <a:close/>
                    <a:moveTo>
                      <a:pt x="38" y="113"/>
                    </a:moveTo>
                    <a:cubicBezTo>
                      <a:pt x="41" y="111"/>
                      <a:pt x="34" y="116"/>
                      <a:pt x="33" y="116"/>
                    </a:cubicBezTo>
                    <a:cubicBezTo>
                      <a:pt x="31" y="118"/>
                      <a:pt x="29" y="120"/>
                      <a:pt x="26" y="121"/>
                    </a:cubicBezTo>
                    <a:cubicBezTo>
                      <a:pt x="24" y="122"/>
                      <a:pt x="21" y="124"/>
                      <a:pt x="19" y="126"/>
                    </a:cubicBezTo>
                    <a:cubicBezTo>
                      <a:pt x="19" y="125"/>
                      <a:pt x="18" y="124"/>
                      <a:pt x="18" y="124"/>
                    </a:cubicBezTo>
                    <a:cubicBezTo>
                      <a:pt x="25" y="121"/>
                      <a:pt x="31" y="116"/>
                      <a:pt x="38" y="113"/>
                    </a:cubicBezTo>
                    <a:close/>
                    <a:moveTo>
                      <a:pt x="19" y="128"/>
                    </a:moveTo>
                    <a:cubicBezTo>
                      <a:pt x="25" y="125"/>
                      <a:pt x="32" y="122"/>
                      <a:pt x="37" y="119"/>
                    </a:cubicBezTo>
                    <a:cubicBezTo>
                      <a:pt x="31" y="122"/>
                      <a:pt x="26" y="127"/>
                      <a:pt x="20" y="131"/>
                    </a:cubicBezTo>
                    <a:cubicBezTo>
                      <a:pt x="20" y="130"/>
                      <a:pt x="19" y="129"/>
                      <a:pt x="19" y="128"/>
                    </a:cubicBezTo>
                    <a:close/>
                    <a:moveTo>
                      <a:pt x="28" y="157"/>
                    </a:moveTo>
                    <a:cubicBezTo>
                      <a:pt x="30" y="156"/>
                      <a:pt x="31" y="155"/>
                      <a:pt x="33" y="154"/>
                    </a:cubicBezTo>
                    <a:cubicBezTo>
                      <a:pt x="34" y="154"/>
                      <a:pt x="36" y="153"/>
                      <a:pt x="37" y="153"/>
                    </a:cubicBezTo>
                    <a:cubicBezTo>
                      <a:pt x="34" y="155"/>
                      <a:pt x="31" y="157"/>
                      <a:pt x="29" y="159"/>
                    </a:cubicBezTo>
                    <a:cubicBezTo>
                      <a:pt x="29" y="159"/>
                      <a:pt x="28" y="158"/>
                      <a:pt x="28" y="157"/>
                    </a:cubicBezTo>
                    <a:close/>
                    <a:moveTo>
                      <a:pt x="36" y="160"/>
                    </a:moveTo>
                    <a:cubicBezTo>
                      <a:pt x="35" y="161"/>
                      <a:pt x="30" y="164"/>
                      <a:pt x="33" y="162"/>
                    </a:cubicBezTo>
                    <a:cubicBezTo>
                      <a:pt x="36" y="159"/>
                      <a:pt x="38" y="157"/>
                      <a:pt x="41" y="154"/>
                    </a:cubicBezTo>
                    <a:cubicBezTo>
                      <a:pt x="41" y="154"/>
                      <a:pt x="41" y="153"/>
                      <a:pt x="41" y="154"/>
                    </a:cubicBezTo>
                    <a:cubicBezTo>
                      <a:pt x="38" y="155"/>
                      <a:pt x="32" y="157"/>
                      <a:pt x="29" y="159"/>
                    </a:cubicBezTo>
                    <a:cubicBezTo>
                      <a:pt x="32" y="156"/>
                      <a:pt x="37" y="154"/>
                      <a:pt x="40" y="151"/>
                    </a:cubicBezTo>
                    <a:cubicBezTo>
                      <a:pt x="40" y="151"/>
                      <a:pt x="40" y="151"/>
                      <a:pt x="40" y="151"/>
                    </a:cubicBezTo>
                    <a:cubicBezTo>
                      <a:pt x="36" y="152"/>
                      <a:pt x="32" y="154"/>
                      <a:pt x="29" y="156"/>
                    </a:cubicBezTo>
                    <a:cubicBezTo>
                      <a:pt x="33" y="154"/>
                      <a:pt x="37" y="150"/>
                      <a:pt x="41" y="147"/>
                    </a:cubicBezTo>
                    <a:cubicBezTo>
                      <a:pt x="41" y="147"/>
                      <a:pt x="41" y="146"/>
                      <a:pt x="40" y="146"/>
                    </a:cubicBezTo>
                    <a:cubicBezTo>
                      <a:pt x="38" y="147"/>
                      <a:pt x="36" y="149"/>
                      <a:pt x="33" y="150"/>
                    </a:cubicBezTo>
                    <a:cubicBezTo>
                      <a:pt x="32" y="151"/>
                      <a:pt x="29" y="152"/>
                      <a:pt x="28" y="153"/>
                    </a:cubicBezTo>
                    <a:cubicBezTo>
                      <a:pt x="31" y="149"/>
                      <a:pt x="36" y="145"/>
                      <a:pt x="41" y="141"/>
                    </a:cubicBezTo>
                    <a:cubicBezTo>
                      <a:pt x="41" y="147"/>
                      <a:pt x="41" y="152"/>
                      <a:pt x="42" y="157"/>
                    </a:cubicBezTo>
                    <a:cubicBezTo>
                      <a:pt x="42" y="157"/>
                      <a:pt x="41" y="157"/>
                      <a:pt x="41" y="157"/>
                    </a:cubicBezTo>
                    <a:cubicBezTo>
                      <a:pt x="39" y="158"/>
                      <a:pt x="38" y="159"/>
                      <a:pt x="36" y="160"/>
                    </a:cubicBezTo>
                    <a:close/>
                    <a:moveTo>
                      <a:pt x="26" y="95"/>
                    </a:moveTo>
                    <a:cubicBezTo>
                      <a:pt x="29" y="93"/>
                      <a:pt x="32" y="91"/>
                      <a:pt x="35" y="89"/>
                    </a:cubicBezTo>
                    <a:cubicBezTo>
                      <a:pt x="36" y="88"/>
                      <a:pt x="39" y="85"/>
                      <a:pt x="36" y="88"/>
                    </a:cubicBezTo>
                    <a:cubicBezTo>
                      <a:pt x="34" y="90"/>
                      <a:pt x="32" y="92"/>
                      <a:pt x="30" y="93"/>
                    </a:cubicBezTo>
                    <a:cubicBezTo>
                      <a:pt x="30" y="93"/>
                      <a:pt x="31" y="94"/>
                      <a:pt x="31" y="94"/>
                    </a:cubicBezTo>
                    <a:cubicBezTo>
                      <a:pt x="33" y="93"/>
                      <a:pt x="35" y="92"/>
                      <a:pt x="37" y="91"/>
                    </a:cubicBezTo>
                    <a:cubicBezTo>
                      <a:pt x="36" y="91"/>
                      <a:pt x="35" y="93"/>
                      <a:pt x="34" y="94"/>
                    </a:cubicBezTo>
                    <a:cubicBezTo>
                      <a:pt x="34" y="95"/>
                      <a:pt x="34" y="95"/>
                      <a:pt x="35" y="95"/>
                    </a:cubicBezTo>
                    <a:cubicBezTo>
                      <a:pt x="36" y="94"/>
                      <a:pt x="39" y="92"/>
                      <a:pt x="37" y="95"/>
                    </a:cubicBezTo>
                    <a:cubicBezTo>
                      <a:pt x="37" y="96"/>
                      <a:pt x="38" y="96"/>
                      <a:pt x="38" y="96"/>
                    </a:cubicBezTo>
                    <a:cubicBezTo>
                      <a:pt x="38" y="95"/>
                      <a:pt x="38" y="94"/>
                      <a:pt x="39" y="93"/>
                    </a:cubicBezTo>
                    <a:cubicBezTo>
                      <a:pt x="39" y="94"/>
                      <a:pt x="39" y="96"/>
                      <a:pt x="39" y="97"/>
                    </a:cubicBezTo>
                    <a:cubicBezTo>
                      <a:pt x="35" y="95"/>
                      <a:pt x="31" y="95"/>
                      <a:pt x="26" y="95"/>
                    </a:cubicBezTo>
                    <a:close/>
                    <a:moveTo>
                      <a:pt x="39" y="50"/>
                    </a:moveTo>
                    <a:cubicBezTo>
                      <a:pt x="37" y="51"/>
                      <a:pt x="36" y="52"/>
                      <a:pt x="35" y="53"/>
                    </a:cubicBezTo>
                    <a:cubicBezTo>
                      <a:pt x="31" y="56"/>
                      <a:pt x="27" y="59"/>
                      <a:pt x="23" y="61"/>
                    </a:cubicBezTo>
                    <a:cubicBezTo>
                      <a:pt x="20" y="63"/>
                      <a:pt x="18" y="65"/>
                      <a:pt x="15" y="68"/>
                    </a:cubicBezTo>
                    <a:cubicBezTo>
                      <a:pt x="14" y="69"/>
                      <a:pt x="12" y="70"/>
                      <a:pt x="10" y="71"/>
                    </a:cubicBezTo>
                    <a:cubicBezTo>
                      <a:pt x="9" y="72"/>
                      <a:pt x="9" y="72"/>
                      <a:pt x="8" y="73"/>
                    </a:cubicBezTo>
                    <a:cubicBezTo>
                      <a:pt x="8" y="72"/>
                      <a:pt x="9" y="72"/>
                      <a:pt x="10" y="71"/>
                    </a:cubicBezTo>
                    <a:cubicBezTo>
                      <a:pt x="14" y="67"/>
                      <a:pt x="18" y="61"/>
                      <a:pt x="23" y="57"/>
                    </a:cubicBezTo>
                    <a:cubicBezTo>
                      <a:pt x="29" y="53"/>
                      <a:pt x="33" y="47"/>
                      <a:pt x="39" y="42"/>
                    </a:cubicBezTo>
                    <a:cubicBezTo>
                      <a:pt x="39" y="45"/>
                      <a:pt x="39" y="48"/>
                      <a:pt x="39" y="50"/>
                    </a:cubicBezTo>
                    <a:close/>
                    <a:moveTo>
                      <a:pt x="38" y="35"/>
                    </a:moveTo>
                    <a:cubicBezTo>
                      <a:pt x="32" y="39"/>
                      <a:pt x="27" y="43"/>
                      <a:pt x="22" y="48"/>
                    </a:cubicBezTo>
                    <a:cubicBezTo>
                      <a:pt x="17" y="53"/>
                      <a:pt x="10" y="58"/>
                      <a:pt x="6" y="62"/>
                    </a:cubicBezTo>
                    <a:cubicBezTo>
                      <a:pt x="11" y="57"/>
                      <a:pt x="16" y="50"/>
                      <a:pt x="22" y="45"/>
                    </a:cubicBezTo>
                    <a:cubicBezTo>
                      <a:pt x="27" y="40"/>
                      <a:pt x="33" y="36"/>
                      <a:pt x="37" y="31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8" y="32"/>
                      <a:pt x="38" y="34"/>
                      <a:pt x="38" y="35"/>
                    </a:cubicBezTo>
                    <a:cubicBezTo>
                      <a:pt x="38" y="35"/>
                      <a:pt x="38" y="35"/>
                      <a:pt x="38" y="35"/>
                    </a:cubicBezTo>
                    <a:close/>
                    <a:moveTo>
                      <a:pt x="37" y="30"/>
                    </a:moveTo>
                    <a:cubicBezTo>
                      <a:pt x="37" y="30"/>
                      <a:pt x="37" y="30"/>
                      <a:pt x="37" y="30"/>
                    </a:cubicBezTo>
                    <a:cubicBezTo>
                      <a:pt x="31" y="33"/>
                      <a:pt x="27" y="39"/>
                      <a:pt x="22" y="43"/>
                    </a:cubicBezTo>
                    <a:cubicBezTo>
                      <a:pt x="19" y="44"/>
                      <a:pt x="18" y="46"/>
                      <a:pt x="16" y="48"/>
                    </a:cubicBezTo>
                    <a:cubicBezTo>
                      <a:pt x="17" y="47"/>
                      <a:pt x="18" y="45"/>
                      <a:pt x="19" y="44"/>
                    </a:cubicBezTo>
                    <a:cubicBezTo>
                      <a:pt x="21" y="41"/>
                      <a:pt x="25" y="39"/>
                      <a:pt x="28" y="36"/>
                    </a:cubicBezTo>
                    <a:cubicBezTo>
                      <a:pt x="31" y="33"/>
                      <a:pt x="34" y="30"/>
                      <a:pt x="37" y="27"/>
                    </a:cubicBezTo>
                    <a:cubicBezTo>
                      <a:pt x="37" y="28"/>
                      <a:pt x="37" y="29"/>
                      <a:pt x="37" y="30"/>
                    </a:cubicBezTo>
                    <a:close/>
                    <a:moveTo>
                      <a:pt x="26" y="35"/>
                    </a:moveTo>
                    <a:cubicBezTo>
                      <a:pt x="22" y="39"/>
                      <a:pt x="17" y="42"/>
                      <a:pt x="13" y="46"/>
                    </a:cubicBezTo>
                    <a:cubicBezTo>
                      <a:pt x="14" y="44"/>
                      <a:pt x="16" y="42"/>
                      <a:pt x="18" y="41"/>
                    </a:cubicBezTo>
                    <a:cubicBezTo>
                      <a:pt x="23" y="36"/>
                      <a:pt x="28" y="30"/>
                      <a:pt x="33" y="24"/>
                    </a:cubicBezTo>
                    <a:cubicBezTo>
                      <a:pt x="33" y="24"/>
                      <a:pt x="33" y="24"/>
                      <a:pt x="32" y="24"/>
                    </a:cubicBezTo>
                    <a:cubicBezTo>
                      <a:pt x="27" y="27"/>
                      <a:pt x="22" y="31"/>
                      <a:pt x="17" y="35"/>
                    </a:cubicBezTo>
                    <a:cubicBezTo>
                      <a:pt x="15" y="37"/>
                      <a:pt x="13" y="39"/>
                      <a:pt x="10" y="41"/>
                    </a:cubicBezTo>
                    <a:cubicBezTo>
                      <a:pt x="9" y="42"/>
                      <a:pt x="7" y="43"/>
                      <a:pt x="6" y="45"/>
                    </a:cubicBezTo>
                    <a:cubicBezTo>
                      <a:pt x="2" y="47"/>
                      <a:pt x="6" y="44"/>
                      <a:pt x="7" y="44"/>
                    </a:cubicBezTo>
                    <a:cubicBezTo>
                      <a:pt x="11" y="39"/>
                      <a:pt x="17" y="34"/>
                      <a:pt x="22" y="31"/>
                    </a:cubicBezTo>
                    <a:cubicBezTo>
                      <a:pt x="26" y="28"/>
                      <a:pt x="31" y="25"/>
                      <a:pt x="33" y="20"/>
                    </a:cubicBezTo>
                    <a:cubicBezTo>
                      <a:pt x="34" y="20"/>
                      <a:pt x="33" y="19"/>
                      <a:pt x="33" y="20"/>
                    </a:cubicBezTo>
                    <a:cubicBezTo>
                      <a:pt x="29" y="23"/>
                      <a:pt x="23" y="26"/>
                      <a:pt x="19" y="29"/>
                    </a:cubicBezTo>
                    <a:cubicBezTo>
                      <a:pt x="16" y="31"/>
                      <a:pt x="14" y="34"/>
                      <a:pt x="11" y="36"/>
                    </a:cubicBezTo>
                    <a:cubicBezTo>
                      <a:pt x="10" y="37"/>
                      <a:pt x="9" y="38"/>
                      <a:pt x="7" y="39"/>
                    </a:cubicBezTo>
                    <a:cubicBezTo>
                      <a:pt x="8" y="39"/>
                      <a:pt x="4" y="42"/>
                      <a:pt x="4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8" y="37"/>
                      <a:pt x="13" y="33"/>
                      <a:pt x="17" y="29"/>
                    </a:cubicBezTo>
                    <a:cubicBezTo>
                      <a:pt x="22" y="24"/>
                      <a:pt x="27" y="20"/>
                      <a:pt x="32" y="16"/>
                    </a:cubicBezTo>
                    <a:cubicBezTo>
                      <a:pt x="33" y="16"/>
                      <a:pt x="33" y="16"/>
                      <a:pt x="33" y="15"/>
                    </a:cubicBezTo>
                    <a:cubicBezTo>
                      <a:pt x="34" y="19"/>
                      <a:pt x="36" y="22"/>
                      <a:pt x="36" y="26"/>
                    </a:cubicBezTo>
                    <a:cubicBezTo>
                      <a:pt x="32" y="28"/>
                      <a:pt x="29" y="32"/>
                      <a:pt x="26" y="35"/>
                    </a:cubicBezTo>
                    <a:close/>
                    <a:moveTo>
                      <a:pt x="13" y="32"/>
                    </a:moveTo>
                    <a:cubicBezTo>
                      <a:pt x="10" y="35"/>
                      <a:pt x="7" y="38"/>
                      <a:pt x="4" y="41"/>
                    </a:cubicBezTo>
                    <a:cubicBezTo>
                      <a:pt x="4" y="40"/>
                      <a:pt x="4" y="39"/>
                      <a:pt x="3" y="38"/>
                    </a:cubicBezTo>
                    <a:cubicBezTo>
                      <a:pt x="8" y="35"/>
                      <a:pt x="12" y="32"/>
                      <a:pt x="17" y="28"/>
                    </a:cubicBezTo>
                    <a:cubicBezTo>
                      <a:pt x="15" y="29"/>
                      <a:pt x="14" y="30"/>
                      <a:pt x="13" y="32"/>
                    </a:cubicBezTo>
                    <a:close/>
                    <a:moveTo>
                      <a:pt x="3" y="32"/>
                    </a:moveTo>
                    <a:cubicBezTo>
                      <a:pt x="8" y="29"/>
                      <a:pt x="13" y="26"/>
                      <a:pt x="18" y="22"/>
                    </a:cubicBezTo>
                    <a:cubicBezTo>
                      <a:pt x="19" y="21"/>
                      <a:pt x="20" y="20"/>
                      <a:pt x="21" y="19"/>
                    </a:cubicBezTo>
                    <a:cubicBezTo>
                      <a:pt x="15" y="25"/>
                      <a:pt x="8" y="30"/>
                      <a:pt x="3" y="36"/>
                    </a:cubicBezTo>
                    <a:cubicBezTo>
                      <a:pt x="3" y="35"/>
                      <a:pt x="3" y="34"/>
                      <a:pt x="3" y="32"/>
                    </a:cubicBezTo>
                    <a:close/>
                    <a:moveTo>
                      <a:pt x="4" y="27"/>
                    </a:moveTo>
                    <a:cubicBezTo>
                      <a:pt x="7" y="25"/>
                      <a:pt x="10" y="22"/>
                      <a:pt x="13" y="20"/>
                    </a:cubicBezTo>
                    <a:cubicBezTo>
                      <a:pt x="16" y="18"/>
                      <a:pt x="18" y="16"/>
                      <a:pt x="21" y="14"/>
                    </a:cubicBezTo>
                    <a:cubicBezTo>
                      <a:pt x="21" y="13"/>
                      <a:pt x="22" y="13"/>
                      <a:pt x="23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2"/>
                      <a:pt x="23" y="12"/>
                      <a:pt x="23" y="12"/>
                    </a:cubicBezTo>
                    <a:cubicBezTo>
                      <a:pt x="19" y="16"/>
                      <a:pt x="15" y="20"/>
                      <a:pt x="11" y="24"/>
                    </a:cubicBezTo>
                    <a:cubicBezTo>
                      <a:pt x="9" y="26"/>
                      <a:pt x="6" y="28"/>
                      <a:pt x="3" y="31"/>
                    </a:cubicBezTo>
                    <a:cubicBezTo>
                      <a:pt x="4" y="30"/>
                      <a:pt x="4" y="28"/>
                      <a:pt x="4" y="27"/>
                    </a:cubicBezTo>
                    <a:close/>
                    <a:moveTo>
                      <a:pt x="4" y="23"/>
                    </a:moveTo>
                    <a:cubicBezTo>
                      <a:pt x="6" y="22"/>
                      <a:pt x="8" y="21"/>
                      <a:pt x="9" y="20"/>
                    </a:cubicBezTo>
                    <a:cubicBezTo>
                      <a:pt x="7" y="21"/>
                      <a:pt x="6" y="23"/>
                      <a:pt x="4" y="25"/>
                    </a:cubicBezTo>
                    <a:cubicBezTo>
                      <a:pt x="4" y="25"/>
                      <a:pt x="4" y="24"/>
                      <a:pt x="4" y="24"/>
                    </a:cubicBezTo>
                    <a:cubicBezTo>
                      <a:pt x="4" y="24"/>
                      <a:pt x="4" y="24"/>
                      <a:pt x="4" y="23"/>
                    </a:cubicBezTo>
                    <a:close/>
                    <a:moveTo>
                      <a:pt x="6" y="18"/>
                    </a:moveTo>
                    <a:cubicBezTo>
                      <a:pt x="7" y="16"/>
                      <a:pt x="9" y="14"/>
                      <a:pt x="11" y="12"/>
                    </a:cubicBezTo>
                    <a:cubicBezTo>
                      <a:pt x="13" y="11"/>
                      <a:pt x="14" y="10"/>
                      <a:pt x="15" y="9"/>
                    </a:cubicBezTo>
                    <a:cubicBezTo>
                      <a:pt x="16" y="8"/>
                      <a:pt x="19" y="5"/>
                      <a:pt x="15" y="10"/>
                    </a:cubicBezTo>
                    <a:cubicBezTo>
                      <a:pt x="12" y="13"/>
                      <a:pt x="8" y="16"/>
                      <a:pt x="5" y="20"/>
                    </a:cubicBezTo>
                    <a:cubicBezTo>
                      <a:pt x="5" y="19"/>
                      <a:pt x="5" y="19"/>
                      <a:pt x="6" y="18"/>
                    </a:cubicBezTo>
                    <a:close/>
                    <a:moveTo>
                      <a:pt x="14" y="109"/>
                    </a:moveTo>
                    <a:cubicBezTo>
                      <a:pt x="18" y="107"/>
                      <a:pt x="23" y="105"/>
                      <a:pt x="28" y="104"/>
                    </a:cubicBezTo>
                    <a:cubicBezTo>
                      <a:pt x="23" y="106"/>
                      <a:pt x="19" y="109"/>
                      <a:pt x="15" y="112"/>
                    </a:cubicBezTo>
                    <a:cubicBezTo>
                      <a:pt x="15" y="111"/>
                      <a:pt x="15" y="111"/>
                      <a:pt x="15" y="110"/>
                    </a:cubicBezTo>
                    <a:cubicBezTo>
                      <a:pt x="15" y="110"/>
                      <a:pt x="15" y="109"/>
                      <a:pt x="14" y="109"/>
                    </a:cubicBezTo>
                    <a:close/>
                    <a:moveTo>
                      <a:pt x="50" y="208"/>
                    </a:moveTo>
                    <a:cubicBezTo>
                      <a:pt x="49" y="207"/>
                      <a:pt x="48" y="206"/>
                      <a:pt x="47" y="205"/>
                    </a:cubicBezTo>
                    <a:cubicBezTo>
                      <a:pt x="43" y="202"/>
                      <a:pt x="40" y="202"/>
                      <a:pt x="36" y="201"/>
                    </a:cubicBezTo>
                    <a:cubicBezTo>
                      <a:pt x="36" y="193"/>
                      <a:pt x="34" y="184"/>
                      <a:pt x="35" y="176"/>
                    </a:cubicBezTo>
                    <a:cubicBezTo>
                      <a:pt x="38" y="175"/>
                      <a:pt x="40" y="174"/>
                      <a:pt x="43" y="173"/>
                    </a:cubicBezTo>
                    <a:cubicBezTo>
                      <a:pt x="47" y="181"/>
                      <a:pt x="52" y="188"/>
                      <a:pt x="56" y="197"/>
                    </a:cubicBezTo>
                    <a:cubicBezTo>
                      <a:pt x="52" y="199"/>
                      <a:pt x="50" y="204"/>
                      <a:pt x="50" y="208"/>
                    </a:cubicBezTo>
                    <a:close/>
                    <a:moveTo>
                      <a:pt x="43" y="170"/>
                    </a:moveTo>
                    <a:cubicBezTo>
                      <a:pt x="43" y="170"/>
                      <a:pt x="42" y="170"/>
                      <a:pt x="42" y="170"/>
                    </a:cubicBezTo>
                    <a:cubicBezTo>
                      <a:pt x="42" y="170"/>
                      <a:pt x="42" y="169"/>
                      <a:pt x="42" y="170"/>
                    </a:cubicBezTo>
                    <a:cubicBezTo>
                      <a:pt x="41" y="170"/>
                      <a:pt x="40" y="170"/>
                      <a:pt x="39" y="171"/>
                    </a:cubicBezTo>
                    <a:cubicBezTo>
                      <a:pt x="39" y="171"/>
                      <a:pt x="39" y="171"/>
                      <a:pt x="38" y="171"/>
                    </a:cubicBezTo>
                    <a:cubicBezTo>
                      <a:pt x="39" y="171"/>
                      <a:pt x="39" y="171"/>
                      <a:pt x="39" y="171"/>
                    </a:cubicBezTo>
                    <a:cubicBezTo>
                      <a:pt x="40" y="170"/>
                      <a:pt x="41" y="169"/>
                      <a:pt x="42" y="168"/>
                    </a:cubicBezTo>
                    <a:cubicBezTo>
                      <a:pt x="42" y="168"/>
                      <a:pt x="42" y="168"/>
                      <a:pt x="42" y="168"/>
                    </a:cubicBezTo>
                    <a:cubicBezTo>
                      <a:pt x="40" y="168"/>
                      <a:pt x="35" y="169"/>
                      <a:pt x="34" y="171"/>
                    </a:cubicBezTo>
                    <a:cubicBezTo>
                      <a:pt x="36" y="169"/>
                      <a:pt x="39" y="167"/>
                      <a:pt x="42" y="165"/>
                    </a:cubicBezTo>
                    <a:cubicBezTo>
                      <a:pt x="42" y="165"/>
                      <a:pt x="42" y="164"/>
                      <a:pt x="41" y="164"/>
                    </a:cubicBezTo>
                    <a:cubicBezTo>
                      <a:pt x="40" y="165"/>
                      <a:pt x="38" y="166"/>
                      <a:pt x="37" y="166"/>
                    </a:cubicBezTo>
                    <a:cubicBezTo>
                      <a:pt x="35" y="167"/>
                      <a:pt x="30" y="170"/>
                      <a:pt x="35" y="167"/>
                    </a:cubicBezTo>
                    <a:cubicBezTo>
                      <a:pt x="37" y="165"/>
                      <a:pt x="40" y="164"/>
                      <a:pt x="42" y="161"/>
                    </a:cubicBezTo>
                    <a:cubicBezTo>
                      <a:pt x="42" y="161"/>
                      <a:pt x="42" y="161"/>
                      <a:pt x="41" y="161"/>
                    </a:cubicBezTo>
                    <a:cubicBezTo>
                      <a:pt x="39" y="162"/>
                      <a:pt x="35" y="163"/>
                      <a:pt x="33" y="165"/>
                    </a:cubicBezTo>
                    <a:cubicBezTo>
                      <a:pt x="36" y="162"/>
                      <a:pt x="39" y="161"/>
                      <a:pt x="42" y="158"/>
                    </a:cubicBezTo>
                    <a:cubicBezTo>
                      <a:pt x="42" y="162"/>
                      <a:pt x="42" y="166"/>
                      <a:pt x="43" y="170"/>
                    </a:cubicBezTo>
                    <a:close/>
                    <a:moveTo>
                      <a:pt x="32" y="15"/>
                    </a:moveTo>
                    <a:cubicBezTo>
                      <a:pt x="32" y="15"/>
                      <a:pt x="32" y="15"/>
                      <a:pt x="32" y="15"/>
                    </a:cubicBezTo>
                    <a:cubicBezTo>
                      <a:pt x="27" y="19"/>
                      <a:pt x="23" y="22"/>
                      <a:pt x="18" y="26"/>
                    </a:cubicBezTo>
                    <a:cubicBezTo>
                      <a:pt x="15" y="28"/>
                      <a:pt x="12" y="31"/>
                      <a:pt x="10" y="33"/>
                    </a:cubicBezTo>
                    <a:cubicBezTo>
                      <a:pt x="8" y="34"/>
                      <a:pt x="7" y="35"/>
                      <a:pt x="5" y="36"/>
                    </a:cubicBezTo>
                    <a:cubicBezTo>
                      <a:pt x="4" y="37"/>
                      <a:pt x="3" y="38"/>
                      <a:pt x="5" y="36"/>
                    </a:cubicBezTo>
                    <a:cubicBezTo>
                      <a:pt x="11" y="27"/>
                      <a:pt x="20" y="21"/>
                      <a:pt x="28" y="14"/>
                    </a:cubicBezTo>
                    <a:cubicBezTo>
                      <a:pt x="28" y="14"/>
                      <a:pt x="29" y="14"/>
                      <a:pt x="29" y="13"/>
                    </a:cubicBezTo>
                    <a:cubicBezTo>
                      <a:pt x="29" y="13"/>
                      <a:pt x="30" y="12"/>
                      <a:pt x="30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1" y="13"/>
                      <a:pt x="32" y="14"/>
                      <a:pt x="32" y="15"/>
                    </a:cubicBezTo>
                    <a:close/>
                    <a:moveTo>
                      <a:pt x="25" y="8"/>
                    </a:moveTo>
                    <a:cubicBezTo>
                      <a:pt x="27" y="9"/>
                      <a:pt x="28" y="10"/>
                      <a:pt x="30" y="11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5" y="15"/>
                      <a:pt x="20" y="19"/>
                      <a:pt x="16" y="23"/>
                    </a:cubicBezTo>
                    <a:cubicBezTo>
                      <a:pt x="14" y="24"/>
                      <a:pt x="12" y="26"/>
                      <a:pt x="10" y="27"/>
                    </a:cubicBezTo>
                    <a:cubicBezTo>
                      <a:pt x="9" y="28"/>
                      <a:pt x="8" y="28"/>
                      <a:pt x="7" y="29"/>
                    </a:cubicBezTo>
                    <a:cubicBezTo>
                      <a:pt x="7" y="29"/>
                      <a:pt x="3" y="33"/>
                      <a:pt x="4" y="30"/>
                    </a:cubicBezTo>
                    <a:cubicBezTo>
                      <a:pt x="7" y="27"/>
                      <a:pt x="11" y="25"/>
                      <a:pt x="14" y="23"/>
                    </a:cubicBezTo>
                    <a:cubicBezTo>
                      <a:pt x="18" y="18"/>
                      <a:pt x="22" y="14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18" y="14"/>
                      <a:pt x="11" y="21"/>
                      <a:pt x="4" y="26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6" y="24"/>
                      <a:pt x="9" y="20"/>
                      <a:pt x="12" y="18"/>
                    </a:cubicBezTo>
                    <a:cubicBezTo>
                      <a:pt x="14" y="16"/>
                      <a:pt x="17" y="13"/>
                      <a:pt x="19" y="11"/>
                    </a:cubicBezTo>
                    <a:cubicBezTo>
                      <a:pt x="21" y="11"/>
                      <a:pt x="22" y="10"/>
                      <a:pt x="21" y="10"/>
                    </a:cubicBezTo>
                    <a:cubicBezTo>
                      <a:pt x="22" y="9"/>
                      <a:pt x="22" y="9"/>
                      <a:pt x="23" y="8"/>
                    </a:cubicBezTo>
                    <a:cubicBezTo>
                      <a:pt x="23" y="8"/>
                      <a:pt x="23" y="8"/>
                      <a:pt x="22" y="8"/>
                    </a:cubicBezTo>
                    <a:cubicBezTo>
                      <a:pt x="16" y="12"/>
                      <a:pt x="11" y="18"/>
                      <a:pt x="4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1"/>
                      <a:pt x="6" y="19"/>
                      <a:pt x="7" y="19"/>
                    </a:cubicBezTo>
                    <a:cubicBezTo>
                      <a:pt x="9" y="17"/>
                      <a:pt x="10" y="16"/>
                      <a:pt x="12" y="14"/>
                    </a:cubicBezTo>
                    <a:cubicBezTo>
                      <a:pt x="14" y="12"/>
                      <a:pt x="16" y="9"/>
                      <a:pt x="18" y="6"/>
                    </a:cubicBezTo>
                    <a:cubicBezTo>
                      <a:pt x="19" y="6"/>
                      <a:pt x="18" y="6"/>
                      <a:pt x="18" y="6"/>
                    </a:cubicBezTo>
                    <a:cubicBezTo>
                      <a:pt x="14" y="9"/>
                      <a:pt x="10" y="13"/>
                      <a:pt x="6" y="16"/>
                    </a:cubicBezTo>
                    <a:cubicBezTo>
                      <a:pt x="10" y="8"/>
                      <a:pt x="16" y="2"/>
                      <a:pt x="25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0" name="Freeform 57"/>
              <p:cNvSpPr/>
              <p:nvPr/>
            </p:nvSpPr>
            <p:spPr bwMode="auto">
              <a:xfrm>
                <a:off x="1344763" y="14314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1" name="Freeform 62"/>
              <p:cNvSpPr>
                <a:spLocks noEditPoints="1"/>
              </p:cNvSpPr>
              <p:nvPr/>
            </p:nvSpPr>
            <p:spPr bwMode="auto">
              <a:xfrm>
                <a:off x="1614399" y="1529007"/>
                <a:ext cx="217184" cy="118017"/>
              </a:xfrm>
              <a:custGeom>
                <a:avLst/>
                <a:gdLst>
                  <a:gd name="T0" fmla="*/ 76 w 112"/>
                  <a:gd name="T1" fmla="*/ 1 h 61"/>
                  <a:gd name="T2" fmla="*/ 6 w 112"/>
                  <a:gd name="T3" fmla="*/ 48 h 61"/>
                  <a:gd name="T4" fmla="*/ 82 w 112"/>
                  <a:gd name="T5" fmla="*/ 37 h 61"/>
                  <a:gd name="T6" fmla="*/ 81 w 112"/>
                  <a:gd name="T7" fmla="*/ 32 h 61"/>
                  <a:gd name="T8" fmla="*/ 88 w 112"/>
                  <a:gd name="T9" fmla="*/ 26 h 61"/>
                  <a:gd name="T10" fmla="*/ 6 w 112"/>
                  <a:gd name="T11" fmla="*/ 21 h 61"/>
                  <a:gd name="T12" fmla="*/ 15 w 112"/>
                  <a:gd name="T13" fmla="*/ 21 h 61"/>
                  <a:gd name="T14" fmla="*/ 12 w 112"/>
                  <a:gd name="T15" fmla="*/ 31 h 61"/>
                  <a:gd name="T16" fmla="*/ 13 w 112"/>
                  <a:gd name="T17" fmla="*/ 33 h 61"/>
                  <a:gd name="T18" fmla="*/ 23 w 112"/>
                  <a:gd name="T19" fmla="*/ 31 h 61"/>
                  <a:gd name="T20" fmla="*/ 14 w 112"/>
                  <a:gd name="T21" fmla="*/ 40 h 61"/>
                  <a:gd name="T22" fmla="*/ 48 w 112"/>
                  <a:gd name="T23" fmla="*/ 26 h 61"/>
                  <a:gd name="T24" fmla="*/ 59 w 112"/>
                  <a:gd name="T25" fmla="*/ 20 h 61"/>
                  <a:gd name="T26" fmla="*/ 36 w 112"/>
                  <a:gd name="T27" fmla="*/ 35 h 61"/>
                  <a:gd name="T28" fmla="*/ 89 w 112"/>
                  <a:gd name="T29" fmla="*/ 16 h 61"/>
                  <a:gd name="T30" fmla="*/ 78 w 112"/>
                  <a:gd name="T31" fmla="*/ 15 h 61"/>
                  <a:gd name="T32" fmla="*/ 78 w 112"/>
                  <a:gd name="T33" fmla="*/ 7 h 61"/>
                  <a:gd name="T34" fmla="*/ 49 w 112"/>
                  <a:gd name="T35" fmla="*/ 33 h 61"/>
                  <a:gd name="T36" fmla="*/ 75 w 112"/>
                  <a:gd name="T37" fmla="*/ 18 h 61"/>
                  <a:gd name="T38" fmla="*/ 79 w 112"/>
                  <a:gd name="T39" fmla="*/ 20 h 61"/>
                  <a:gd name="T40" fmla="*/ 81 w 112"/>
                  <a:gd name="T41" fmla="*/ 21 h 61"/>
                  <a:gd name="T42" fmla="*/ 80 w 112"/>
                  <a:gd name="T43" fmla="*/ 18 h 61"/>
                  <a:gd name="T44" fmla="*/ 77 w 112"/>
                  <a:gd name="T45" fmla="*/ 15 h 61"/>
                  <a:gd name="T46" fmla="*/ 76 w 112"/>
                  <a:gd name="T47" fmla="*/ 5 h 61"/>
                  <a:gd name="T48" fmla="*/ 10 w 112"/>
                  <a:gd name="T49" fmla="*/ 42 h 61"/>
                  <a:gd name="T50" fmla="*/ 10 w 112"/>
                  <a:gd name="T51" fmla="*/ 36 h 61"/>
                  <a:gd name="T52" fmla="*/ 9 w 112"/>
                  <a:gd name="T53" fmla="*/ 43 h 61"/>
                  <a:gd name="T54" fmla="*/ 35 w 112"/>
                  <a:gd name="T55" fmla="*/ 26 h 61"/>
                  <a:gd name="T56" fmla="*/ 10 w 112"/>
                  <a:gd name="T57" fmla="*/ 34 h 61"/>
                  <a:gd name="T58" fmla="*/ 9 w 112"/>
                  <a:gd name="T59" fmla="*/ 30 h 61"/>
                  <a:gd name="T60" fmla="*/ 15 w 112"/>
                  <a:gd name="T61" fmla="*/ 26 h 61"/>
                  <a:gd name="T62" fmla="*/ 7 w 112"/>
                  <a:gd name="T63" fmla="*/ 23 h 61"/>
                  <a:gd name="T64" fmla="*/ 17 w 112"/>
                  <a:gd name="T65" fmla="*/ 46 h 61"/>
                  <a:gd name="T66" fmla="*/ 66 w 112"/>
                  <a:gd name="T67" fmla="*/ 22 h 61"/>
                  <a:gd name="T68" fmla="*/ 78 w 112"/>
                  <a:gd name="T69" fmla="*/ 19 h 61"/>
                  <a:gd name="T70" fmla="*/ 48 w 112"/>
                  <a:gd name="T71" fmla="*/ 40 h 61"/>
                  <a:gd name="T72" fmla="*/ 49 w 112"/>
                  <a:gd name="T73" fmla="*/ 44 h 61"/>
                  <a:gd name="T74" fmla="*/ 94 w 112"/>
                  <a:gd name="T75" fmla="*/ 19 h 61"/>
                  <a:gd name="T76" fmla="*/ 42 w 112"/>
                  <a:gd name="T77" fmla="*/ 45 h 61"/>
                  <a:gd name="T78" fmla="*/ 66 w 112"/>
                  <a:gd name="T79" fmla="*/ 42 h 61"/>
                  <a:gd name="T80" fmla="*/ 84 w 112"/>
                  <a:gd name="T81" fmla="*/ 29 h 61"/>
                  <a:gd name="T82" fmla="*/ 74 w 112"/>
                  <a:gd name="T83" fmla="*/ 39 h 61"/>
                  <a:gd name="T84" fmla="*/ 98 w 112"/>
                  <a:gd name="T85" fmla="*/ 25 h 61"/>
                  <a:gd name="T86" fmla="*/ 43 w 112"/>
                  <a:gd name="T87" fmla="*/ 45 h 61"/>
                  <a:gd name="T88" fmla="*/ 79 w 112"/>
                  <a:gd name="T89" fmla="*/ 32 h 61"/>
                  <a:gd name="T90" fmla="*/ 78 w 112"/>
                  <a:gd name="T91" fmla="*/ 52 h 61"/>
                  <a:gd name="T92" fmla="*/ 98 w 112"/>
                  <a:gd name="T93" fmla="*/ 36 h 61"/>
                  <a:gd name="T94" fmla="*/ 78 w 112"/>
                  <a:gd name="T95" fmla="*/ 46 h 61"/>
                  <a:gd name="T96" fmla="*/ 99 w 112"/>
                  <a:gd name="T97" fmla="*/ 31 h 61"/>
                  <a:gd name="T98" fmla="*/ 97 w 112"/>
                  <a:gd name="T99" fmla="*/ 40 h 61"/>
                  <a:gd name="T100" fmla="*/ 89 w 112"/>
                  <a:gd name="T101" fmla="*/ 45 h 61"/>
                  <a:gd name="T102" fmla="*/ 107 w 112"/>
                  <a:gd name="T103" fmla="*/ 31 h 61"/>
                  <a:gd name="T104" fmla="*/ 103 w 112"/>
                  <a:gd name="T105" fmla="*/ 31 h 61"/>
                  <a:gd name="T106" fmla="*/ 78 w 112"/>
                  <a:gd name="T107" fmla="*/ 44 h 61"/>
                  <a:gd name="T108" fmla="*/ 76 w 112"/>
                  <a:gd name="T109" fmla="*/ 41 h 61"/>
                  <a:gd name="T110" fmla="*/ 91 w 112"/>
                  <a:gd name="T111" fmla="*/ 37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2" h="61">
                    <a:moveTo>
                      <a:pt x="77" y="60"/>
                    </a:moveTo>
                    <a:cubicBezTo>
                      <a:pt x="78" y="61"/>
                      <a:pt x="78" y="61"/>
                      <a:pt x="79" y="60"/>
                    </a:cubicBezTo>
                    <a:cubicBezTo>
                      <a:pt x="89" y="50"/>
                      <a:pt x="101" y="41"/>
                      <a:pt x="111" y="31"/>
                    </a:cubicBezTo>
                    <a:cubicBezTo>
                      <a:pt x="112" y="31"/>
                      <a:pt x="112" y="30"/>
                      <a:pt x="112" y="30"/>
                    </a:cubicBezTo>
                    <a:cubicBezTo>
                      <a:pt x="112" y="29"/>
                      <a:pt x="111" y="29"/>
                      <a:pt x="111" y="29"/>
                    </a:cubicBezTo>
                    <a:cubicBezTo>
                      <a:pt x="106" y="23"/>
                      <a:pt x="99" y="18"/>
                      <a:pt x="93" y="14"/>
                    </a:cubicBezTo>
                    <a:cubicBezTo>
                      <a:pt x="87" y="9"/>
                      <a:pt x="81" y="5"/>
                      <a:pt x="76" y="1"/>
                    </a:cubicBezTo>
                    <a:cubicBezTo>
                      <a:pt x="75" y="0"/>
                      <a:pt x="75" y="0"/>
                      <a:pt x="74" y="1"/>
                    </a:cubicBezTo>
                    <a:cubicBezTo>
                      <a:pt x="74" y="1"/>
                      <a:pt x="73" y="1"/>
                      <a:pt x="73" y="2"/>
                    </a:cubicBezTo>
                    <a:cubicBezTo>
                      <a:pt x="74" y="7"/>
                      <a:pt x="73" y="12"/>
                      <a:pt x="72" y="17"/>
                    </a:cubicBezTo>
                    <a:cubicBezTo>
                      <a:pt x="49" y="17"/>
                      <a:pt x="25" y="19"/>
                      <a:pt x="2" y="16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7" y="26"/>
                      <a:pt x="8" y="38"/>
                      <a:pt x="6" y="48"/>
                    </a:cubicBezTo>
                    <a:cubicBezTo>
                      <a:pt x="6" y="48"/>
                      <a:pt x="6" y="49"/>
                      <a:pt x="6" y="49"/>
                    </a:cubicBezTo>
                    <a:cubicBezTo>
                      <a:pt x="6" y="49"/>
                      <a:pt x="7" y="49"/>
                      <a:pt x="7" y="49"/>
                    </a:cubicBezTo>
                    <a:cubicBezTo>
                      <a:pt x="30" y="49"/>
                      <a:pt x="53" y="47"/>
                      <a:pt x="75" y="47"/>
                    </a:cubicBezTo>
                    <a:cubicBezTo>
                      <a:pt x="75" y="51"/>
                      <a:pt x="75" y="55"/>
                      <a:pt x="75" y="59"/>
                    </a:cubicBezTo>
                    <a:cubicBezTo>
                      <a:pt x="75" y="60"/>
                      <a:pt x="76" y="61"/>
                      <a:pt x="77" y="60"/>
                    </a:cubicBezTo>
                    <a:close/>
                    <a:moveTo>
                      <a:pt x="69" y="44"/>
                    </a:moveTo>
                    <a:cubicBezTo>
                      <a:pt x="74" y="42"/>
                      <a:pt x="77" y="39"/>
                      <a:pt x="82" y="37"/>
                    </a:cubicBezTo>
                    <a:cubicBezTo>
                      <a:pt x="82" y="37"/>
                      <a:pt x="82" y="37"/>
                      <a:pt x="82" y="37"/>
                    </a:cubicBezTo>
                    <a:cubicBezTo>
                      <a:pt x="79" y="39"/>
                      <a:pt x="76" y="41"/>
                      <a:pt x="73" y="44"/>
                    </a:cubicBezTo>
                    <a:cubicBezTo>
                      <a:pt x="71" y="44"/>
                      <a:pt x="70" y="44"/>
                      <a:pt x="69" y="44"/>
                    </a:cubicBezTo>
                    <a:close/>
                    <a:moveTo>
                      <a:pt x="58" y="44"/>
                    </a:moveTo>
                    <a:cubicBezTo>
                      <a:pt x="63" y="42"/>
                      <a:pt x="68" y="39"/>
                      <a:pt x="73" y="36"/>
                    </a:cubicBezTo>
                    <a:cubicBezTo>
                      <a:pt x="79" y="32"/>
                      <a:pt x="84" y="30"/>
                      <a:pt x="90" y="27"/>
                    </a:cubicBezTo>
                    <a:cubicBezTo>
                      <a:pt x="87" y="29"/>
                      <a:pt x="84" y="31"/>
                      <a:pt x="81" y="32"/>
                    </a:cubicBezTo>
                    <a:cubicBezTo>
                      <a:pt x="74" y="36"/>
                      <a:pt x="68" y="40"/>
                      <a:pt x="62" y="44"/>
                    </a:cubicBezTo>
                    <a:cubicBezTo>
                      <a:pt x="62" y="44"/>
                      <a:pt x="61" y="44"/>
                      <a:pt x="61" y="44"/>
                    </a:cubicBezTo>
                    <a:cubicBezTo>
                      <a:pt x="60" y="44"/>
                      <a:pt x="59" y="44"/>
                      <a:pt x="58" y="44"/>
                    </a:cubicBezTo>
                    <a:close/>
                    <a:moveTo>
                      <a:pt x="49" y="45"/>
                    </a:moveTo>
                    <a:cubicBezTo>
                      <a:pt x="64" y="38"/>
                      <a:pt x="77" y="30"/>
                      <a:pt x="91" y="23"/>
                    </a:cubicBezTo>
                    <a:cubicBezTo>
                      <a:pt x="93" y="22"/>
                      <a:pt x="98" y="19"/>
                      <a:pt x="94" y="22"/>
                    </a:cubicBezTo>
                    <a:cubicBezTo>
                      <a:pt x="92" y="23"/>
                      <a:pt x="90" y="24"/>
                      <a:pt x="88" y="26"/>
                    </a:cubicBezTo>
                    <a:cubicBezTo>
                      <a:pt x="85" y="28"/>
                      <a:pt x="81" y="30"/>
                      <a:pt x="77" y="32"/>
                    </a:cubicBezTo>
                    <a:cubicBezTo>
                      <a:pt x="70" y="36"/>
                      <a:pt x="63" y="41"/>
                      <a:pt x="56" y="44"/>
                    </a:cubicBezTo>
                    <a:cubicBezTo>
                      <a:pt x="54" y="44"/>
                      <a:pt x="51" y="45"/>
                      <a:pt x="49" y="45"/>
                    </a:cubicBezTo>
                    <a:close/>
                    <a:moveTo>
                      <a:pt x="5" y="19"/>
                    </a:moveTo>
                    <a:cubicBezTo>
                      <a:pt x="6" y="19"/>
                      <a:pt x="7" y="19"/>
                      <a:pt x="8" y="19"/>
                    </a:cubicBezTo>
                    <a:cubicBezTo>
                      <a:pt x="8" y="20"/>
                      <a:pt x="7" y="20"/>
                      <a:pt x="6" y="20"/>
                    </a:cubicBezTo>
                    <a:cubicBezTo>
                      <a:pt x="5" y="20"/>
                      <a:pt x="6" y="21"/>
                      <a:pt x="6" y="21"/>
                    </a:cubicBezTo>
                    <a:cubicBezTo>
                      <a:pt x="6" y="21"/>
                      <a:pt x="10" y="19"/>
                      <a:pt x="9" y="21"/>
                    </a:cubicBezTo>
                    <a:cubicBezTo>
                      <a:pt x="8" y="21"/>
                      <a:pt x="7" y="22"/>
                      <a:pt x="7" y="22"/>
                    </a:cubicBezTo>
                    <a:cubicBezTo>
                      <a:pt x="6" y="21"/>
                      <a:pt x="5" y="20"/>
                      <a:pt x="5" y="19"/>
                    </a:cubicBezTo>
                    <a:close/>
                    <a:moveTo>
                      <a:pt x="21" y="20"/>
                    </a:moveTo>
                    <a:cubicBezTo>
                      <a:pt x="18" y="21"/>
                      <a:pt x="16" y="23"/>
                      <a:pt x="14" y="25"/>
                    </a:cubicBezTo>
                    <a:cubicBezTo>
                      <a:pt x="13" y="25"/>
                      <a:pt x="8" y="27"/>
                      <a:pt x="9" y="26"/>
                    </a:cubicBezTo>
                    <a:cubicBezTo>
                      <a:pt x="11" y="24"/>
                      <a:pt x="13" y="23"/>
                      <a:pt x="15" y="21"/>
                    </a:cubicBezTo>
                    <a:cubicBezTo>
                      <a:pt x="15" y="21"/>
                      <a:pt x="15" y="20"/>
                      <a:pt x="15" y="20"/>
                    </a:cubicBezTo>
                    <a:cubicBezTo>
                      <a:pt x="12" y="21"/>
                      <a:pt x="10" y="22"/>
                      <a:pt x="7" y="23"/>
                    </a:cubicBezTo>
                    <a:cubicBezTo>
                      <a:pt x="6" y="23"/>
                      <a:pt x="9" y="21"/>
                      <a:pt x="9" y="21"/>
                    </a:cubicBezTo>
                    <a:cubicBezTo>
                      <a:pt x="10" y="21"/>
                      <a:pt x="10" y="20"/>
                      <a:pt x="10" y="20"/>
                    </a:cubicBezTo>
                    <a:cubicBezTo>
                      <a:pt x="14" y="20"/>
                      <a:pt x="17" y="20"/>
                      <a:pt x="21" y="20"/>
                    </a:cubicBezTo>
                    <a:close/>
                    <a:moveTo>
                      <a:pt x="31" y="20"/>
                    </a:moveTo>
                    <a:cubicBezTo>
                      <a:pt x="24" y="23"/>
                      <a:pt x="19" y="29"/>
                      <a:pt x="12" y="31"/>
                    </a:cubicBezTo>
                    <a:cubicBezTo>
                      <a:pt x="8" y="33"/>
                      <a:pt x="12" y="31"/>
                      <a:pt x="14" y="30"/>
                    </a:cubicBezTo>
                    <a:cubicBezTo>
                      <a:pt x="16" y="29"/>
                      <a:pt x="18" y="28"/>
                      <a:pt x="20" y="26"/>
                    </a:cubicBezTo>
                    <a:cubicBezTo>
                      <a:pt x="23" y="25"/>
                      <a:pt x="26" y="23"/>
                      <a:pt x="29" y="20"/>
                    </a:cubicBezTo>
                    <a:cubicBezTo>
                      <a:pt x="30" y="20"/>
                      <a:pt x="30" y="20"/>
                      <a:pt x="31" y="20"/>
                    </a:cubicBezTo>
                    <a:close/>
                    <a:moveTo>
                      <a:pt x="38" y="20"/>
                    </a:moveTo>
                    <a:cubicBezTo>
                      <a:pt x="29" y="24"/>
                      <a:pt x="22" y="30"/>
                      <a:pt x="13" y="34"/>
                    </a:cubicBezTo>
                    <a:cubicBezTo>
                      <a:pt x="9" y="35"/>
                      <a:pt x="10" y="35"/>
                      <a:pt x="13" y="33"/>
                    </a:cubicBezTo>
                    <a:cubicBezTo>
                      <a:pt x="16" y="32"/>
                      <a:pt x="19" y="30"/>
                      <a:pt x="21" y="29"/>
                    </a:cubicBezTo>
                    <a:cubicBezTo>
                      <a:pt x="26" y="26"/>
                      <a:pt x="30" y="24"/>
                      <a:pt x="34" y="20"/>
                    </a:cubicBezTo>
                    <a:cubicBezTo>
                      <a:pt x="36" y="20"/>
                      <a:pt x="37" y="20"/>
                      <a:pt x="38" y="20"/>
                    </a:cubicBezTo>
                    <a:close/>
                    <a:moveTo>
                      <a:pt x="44" y="20"/>
                    </a:moveTo>
                    <a:cubicBezTo>
                      <a:pt x="33" y="25"/>
                      <a:pt x="24" y="33"/>
                      <a:pt x="13" y="38"/>
                    </a:cubicBezTo>
                    <a:cubicBezTo>
                      <a:pt x="7" y="40"/>
                      <a:pt x="12" y="37"/>
                      <a:pt x="14" y="36"/>
                    </a:cubicBezTo>
                    <a:cubicBezTo>
                      <a:pt x="17" y="34"/>
                      <a:pt x="20" y="32"/>
                      <a:pt x="23" y="31"/>
                    </a:cubicBezTo>
                    <a:cubicBezTo>
                      <a:pt x="29" y="28"/>
                      <a:pt x="35" y="24"/>
                      <a:pt x="41" y="20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2" y="20"/>
                      <a:pt x="43" y="20"/>
                      <a:pt x="44" y="20"/>
                    </a:cubicBezTo>
                    <a:close/>
                    <a:moveTo>
                      <a:pt x="51" y="20"/>
                    </a:moveTo>
                    <a:cubicBezTo>
                      <a:pt x="45" y="22"/>
                      <a:pt x="40" y="26"/>
                      <a:pt x="35" y="29"/>
                    </a:cubicBezTo>
                    <a:cubicBezTo>
                      <a:pt x="31" y="31"/>
                      <a:pt x="28" y="33"/>
                      <a:pt x="24" y="34"/>
                    </a:cubicBezTo>
                    <a:cubicBezTo>
                      <a:pt x="21" y="36"/>
                      <a:pt x="17" y="38"/>
                      <a:pt x="14" y="40"/>
                    </a:cubicBezTo>
                    <a:cubicBezTo>
                      <a:pt x="12" y="41"/>
                      <a:pt x="11" y="42"/>
                      <a:pt x="10" y="43"/>
                    </a:cubicBezTo>
                    <a:cubicBezTo>
                      <a:pt x="12" y="41"/>
                      <a:pt x="14" y="39"/>
                      <a:pt x="16" y="38"/>
                    </a:cubicBezTo>
                    <a:cubicBezTo>
                      <a:pt x="19" y="35"/>
                      <a:pt x="23" y="33"/>
                      <a:pt x="26" y="31"/>
                    </a:cubicBezTo>
                    <a:cubicBezTo>
                      <a:pt x="33" y="28"/>
                      <a:pt x="40" y="24"/>
                      <a:pt x="46" y="20"/>
                    </a:cubicBezTo>
                    <a:cubicBezTo>
                      <a:pt x="48" y="20"/>
                      <a:pt x="49" y="20"/>
                      <a:pt x="51" y="20"/>
                    </a:cubicBezTo>
                    <a:close/>
                    <a:moveTo>
                      <a:pt x="59" y="20"/>
                    </a:moveTo>
                    <a:cubicBezTo>
                      <a:pt x="55" y="22"/>
                      <a:pt x="52" y="24"/>
                      <a:pt x="48" y="26"/>
                    </a:cubicBezTo>
                    <a:cubicBezTo>
                      <a:pt x="45" y="28"/>
                      <a:pt x="42" y="29"/>
                      <a:pt x="39" y="31"/>
                    </a:cubicBezTo>
                    <a:cubicBezTo>
                      <a:pt x="31" y="35"/>
                      <a:pt x="23" y="39"/>
                      <a:pt x="15" y="44"/>
                    </a:cubicBezTo>
                    <a:cubicBezTo>
                      <a:pt x="14" y="44"/>
                      <a:pt x="13" y="45"/>
                      <a:pt x="12" y="45"/>
                    </a:cubicBezTo>
                    <a:cubicBezTo>
                      <a:pt x="14" y="44"/>
                      <a:pt x="15" y="43"/>
                      <a:pt x="16" y="43"/>
                    </a:cubicBezTo>
                    <a:cubicBezTo>
                      <a:pt x="21" y="40"/>
                      <a:pt x="25" y="37"/>
                      <a:pt x="29" y="34"/>
                    </a:cubicBezTo>
                    <a:cubicBezTo>
                      <a:pt x="37" y="29"/>
                      <a:pt x="45" y="24"/>
                      <a:pt x="54" y="20"/>
                    </a:cubicBezTo>
                    <a:cubicBezTo>
                      <a:pt x="56" y="20"/>
                      <a:pt x="57" y="20"/>
                      <a:pt x="59" y="20"/>
                    </a:cubicBezTo>
                    <a:close/>
                    <a:moveTo>
                      <a:pt x="69" y="19"/>
                    </a:moveTo>
                    <a:cubicBezTo>
                      <a:pt x="63" y="22"/>
                      <a:pt x="58" y="26"/>
                      <a:pt x="52" y="29"/>
                    </a:cubicBezTo>
                    <a:cubicBezTo>
                      <a:pt x="48" y="31"/>
                      <a:pt x="44" y="33"/>
                      <a:pt x="40" y="35"/>
                    </a:cubicBezTo>
                    <a:cubicBezTo>
                      <a:pt x="35" y="37"/>
                      <a:pt x="31" y="40"/>
                      <a:pt x="26" y="42"/>
                    </a:cubicBezTo>
                    <a:cubicBezTo>
                      <a:pt x="24" y="43"/>
                      <a:pt x="21" y="44"/>
                      <a:pt x="19" y="45"/>
                    </a:cubicBezTo>
                    <a:cubicBezTo>
                      <a:pt x="20" y="45"/>
                      <a:pt x="22" y="44"/>
                      <a:pt x="23" y="43"/>
                    </a:cubicBezTo>
                    <a:cubicBezTo>
                      <a:pt x="28" y="40"/>
                      <a:pt x="32" y="37"/>
                      <a:pt x="36" y="35"/>
                    </a:cubicBezTo>
                    <a:cubicBezTo>
                      <a:pt x="40" y="33"/>
                      <a:pt x="43" y="30"/>
                      <a:pt x="47" y="28"/>
                    </a:cubicBezTo>
                    <a:cubicBezTo>
                      <a:pt x="47" y="28"/>
                      <a:pt x="47" y="28"/>
                      <a:pt x="48" y="28"/>
                    </a:cubicBezTo>
                    <a:cubicBezTo>
                      <a:pt x="52" y="25"/>
                      <a:pt x="57" y="22"/>
                      <a:pt x="61" y="20"/>
                    </a:cubicBezTo>
                    <a:cubicBezTo>
                      <a:pt x="64" y="20"/>
                      <a:pt x="67" y="20"/>
                      <a:pt x="69" y="19"/>
                    </a:cubicBezTo>
                    <a:close/>
                    <a:moveTo>
                      <a:pt x="91" y="16"/>
                    </a:moveTo>
                    <a:cubicBezTo>
                      <a:pt x="90" y="16"/>
                      <a:pt x="89" y="16"/>
                      <a:pt x="88" y="17"/>
                    </a:cubicBezTo>
                    <a:cubicBezTo>
                      <a:pt x="88" y="16"/>
                      <a:pt x="89" y="16"/>
                      <a:pt x="89" y="16"/>
                    </a:cubicBezTo>
                    <a:cubicBezTo>
                      <a:pt x="90" y="15"/>
                      <a:pt x="90" y="15"/>
                      <a:pt x="89" y="15"/>
                    </a:cubicBezTo>
                    <a:cubicBezTo>
                      <a:pt x="86" y="15"/>
                      <a:pt x="84" y="16"/>
                      <a:pt x="81" y="17"/>
                    </a:cubicBezTo>
                    <a:cubicBezTo>
                      <a:pt x="80" y="17"/>
                      <a:pt x="75" y="19"/>
                      <a:pt x="78" y="17"/>
                    </a:cubicBezTo>
                    <a:cubicBezTo>
                      <a:pt x="80" y="16"/>
                      <a:pt x="82" y="15"/>
                      <a:pt x="84" y="15"/>
                    </a:cubicBezTo>
                    <a:cubicBezTo>
                      <a:pt x="84" y="14"/>
                      <a:pt x="84" y="14"/>
                      <a:pt x="84" y="14"/>
                    </a:cubicBezTo>
                    <a:cubicBezTo>
                      <a:pt x="81" y="14"/>
                      <a:pt x="80" y="15"/>
                      <a:pt x="78" y="16"/>
                    </a:cubicBezTo>
                    <a:cubicBezTo>
                      <a:pt x="74" y="18"/>
                      <a:pt x="78" y="15"/>
                      <a:pt x="78" y="15"/>
                    </a:cubicBezTo>
                    <a:cubicBezTo>
                      <a:pt x="80" y="14"/>
                      <a:pt x="81" y="13"/>
                      <a:pt x="82" y="13"/>
                    </a:cubicBezTo>
                    <a:cubicBezTo>
                      <a:pt x="83" y="12"/>
                      <a:pt x="82" y="12"/>
                      <a:pt x="82" y="12"/>
                    </a:cubicBezTo>
                    <a:cubicBezTo>
                      <a:pt x="81" y="13"/>
                      <a:pt x="77" y="14"/>
                      <a:pt x="76" y="15"/>
                    </a:cubicBezTo>
                    <a:cubicBezTo>
                      <a:pt x="77" y="13"/>
                      <a:pt x="79" y="12"/>
                      <a:pt x="80" y="11"/>
                    </a:cubicBezTo>
                    <a:cubicBezTo>
                      <a:pt x="80" y="10"/>
                      <a:pt x="80" y="10"/>
                      <a:pt x="79" y="10"/>
                    </a:cubicBezTo>
                    <a:cubicBezTo>
                      <a:pt x="76" y="12"/>
                      <a:pt x="78" y="9"/>
                      <a:pt x="79" y="8"/>
                    </a:cubicBezTo>
                    <a:cubicBezTo>
                      <a:pt x="79" y="7"/>
                      <a:pt x="79" y="7"/>
                      <a:pt x="78" y="7"/>
                    </a:cubicBezTo>
                    <a:cubicBezTo>
                      <a:pt x="76" y="8"/>
                      <a:pt x="76" y="7"/>
                      <a:pt x="77" y="5"/>
                    </a:cubicBezTo>
                    <a:cubicBezTo>
                      <a:pt x="82" y="9"/>
                      <a:pt x="87" y="13"/>
                      <a:pt x="91" y="16"/>
                    </a:cubicBezTo>
                    <a:close/>
                    <a:moveTo>
                      <a:pt x="80" y="18"/>
                    </a:moveTo>
                    <a:cubicBezTo>
                      <a:pt x="64" y="25"/>
                      <a:pt x="49" y="35"/>
                      <a:pt x="34" y="43"/>
                    </a:cubicBezTo>
                    <a:cubicBezTo>
                      <a:pt x="33" y="43"/>
                      <a:pt x="27" y="47"/>
                      <a:pt x="31" y="44"/>
                    </a:cubicBezTo>
                    <a:cubicBezTo>
                      <a:pt x="33" y="43"/>
                      <a:pt x="35" y="41"/>
                      <a:pt x="37" y="40"/>
                    </a:cubicBezTo>
                    <a:cubicBezTo>
                      <a:pt x="41" y="38"/>
                      <a:pt x="45" y="35"/>
                      <a:pt x="49" y="33"/>
                    </a:cubicBezTo>
                    <a:cubicBezTo>
                      <a:pt x="57" y="29"/>
                      <a:pt x="64" y="23"/>
                      <a:pt x="72" y="19"/>
                    </a:cubicBezTo>
                    <a:cubicBezTo>
                      <a:pt x="73" y="19"/>
                      <a:pt x="73" y="19"/>
                      <a:pt x="74" y="19"/>
                    </a:cubicBezTo>
                    <a:cubicBezTo>
                      <a:pt x="74" y="19"/>
                      <a:pt x="75" y="19"/>
                      <a:pt x="75" y="19"/>
                    </a:cubicBezTo>
                    <a:cubicBezTo>
                      <a:pt x="75" y="19"/>
                      <a:pt x="75" y="18"/>
                      <a:pt x="75" y="18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6" y="18"/>
                      <a:pt x="76" y="18"/>
                      <a:pt x="77" y="17"/>
                    </a:cubicBezTo>
                    <a:cubicBezTo>
                      <a:pt x="76" y="18"/>
                      <a:pt x="76" y="18"/>
                      <a:pt x="75" y="18"/>
                    </a:cubicBezTo>
                    <a:cubicBezTo>
                      <a:pt x="75" y="19"/>
                      <a:pt x="76" y="19"/>
                      <a:pt x="76" y="19"/>
                    </a:cubicBezTo>
                    <a:cubicBezTo>
                      <a:pt x="78" y="19"/>
                      <a:pt x="79" y="18"/>
                      <a:pt x="81" y="17"/>
                    </a:cubicBezTo>
                    <a:cubicBezTo>
                      <a:pt x="82" y="17"/>
                      <a:pt x="83" y="17"/>
                      <a:pt x="84" y="16"/>
                    </a:cubicBezTo>
                    <a:cubicBezTo>
                      <a:pt x="85" y="16"/>
                      <a:pt x="88" y="16"/>
                      <a:pt x="88" y="16"/>
                    </a:cubicBezTo>
                    <a:cubicBezTo>
                      <a:pt x="87" y="17"/>
                      <a:pt x="86" y="17"/>
                      <a:pt x="84" y="18"/>
                    </a:cubicBezTo>
                    <a:cubicBezTo>
                      <a:pt x="84" y="18"/>
                      <a:pt x="84" y="18"/>
                      <a:pt x="83" y="18"/>
                    </a:cubicBezTo>
                    <a:cubicBezTo>
                      <a:pt x="82" y="19"/>
                      <a:pt x="81" y="19"/>
                      <a:pt x="79" y="20"/>
                    </a:cubicBezTo>
                    <a:cubicBezTo>
                      <a:pt x="78" y="20"/>
                      <a:pt x="77" y="20"/>
                      <a:pt x="78" y="21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6" y="21"/>
                      <a:pt x="76" y="22"/>
                      <a:pt x="77" y="22"/>
                    </a:cubicBezTo>
                    <a:cubicBezTo>
                      <a:pt x="81" y="21"/>
                      <a:pt x="84" y="19"/>
                      <a:pt x="88" y="17"/>
                    </a:cubicBezTo>
                    <a:cubicBezTo>
                      <a:pt x="89" y="17"/>
                      <a:pt x="90" y="17"/>
                      <a:pt x="91" y="17"/>
                    </a:cubicBezTo>
                    <a:cubicBezTo>
                      <a:pt x="90" y="17"/>
                      <a:pt x="88" y="18"/>
                      <a:pt x="87" y="19"/>
                    </a:cubicBezTo>
                    <a:cubicBezTo>
                      <a:pt x="85" y="20"/>
                      <a:pt x="83" y="20"/>
                      <a:pt x="81" y="21"/>
                    </a:cubicBezTo>
                    <a:cubicBezTo>
                      <a:pt x="76" y="24"/>
                      <a:pt x="72" y="27"/>
                      <a:pt x="68" y="30"/>
                    </a:cubicBezTo>
                    <a:cubicBezTo>
                      <a:pt x="62" y="33"/>
                      <a:pt x="57" y="35"/>
                      <a:pt x="52" y="37"/>
                    </a:cubicBezTo>
                    <a:cubicBezTo>
                      <a:pt x="47" y="40"/>
                      <a:pt x="43" y="42"/>
                      <a:pt x="38" y="44"/>
                    </a:cubicBezTo>
                    <a:cubicBezTo>
                      <a:pt x="34" y="46"/>
                      <a:pt x="40" y="42"/>
                      <a:pt x="41" y="42"/>
                    </a:cubicBezTo>
                    <a:cubicBezTo>
                      <a:pt x="43" y="40"/>
                      <a:pt x="46" y="39"/>
                      <a:pt x="49" y="37"/>
                    </a:cubicBezTo>
                    <a:cubicBezTo>
                      <a:pt x="59" y="31"/>
                      <a:pt x="70" y="26"/>
                      <a:pt x="80" y="19"/>
                    </a:cubicBezTo>
                    <a:cubicBezTo>
                      <a:pt x="80" y="19"/>
                      <a:pt x="80" y="18"/>
                      <a:pt x="80" y="18"/>
                    </a:cubicBezTo>
                    <a:close/>
                    <a:moveTo>
                      <a:pt x="76" y="8"/>
                    </a:moveTo>
                    <a:cubicBezTo>
                      <a:pt x="76" y="8"/>
                      <a:pt x="76" y="8"/>
                      <a:pt x="76" y="8"/>
                    </a:cubicBezTo>
                    <a:cubicBezTo>
                      <a:pt x="77" y="8"/>
                      <a:pt x="78" y="8"/>
                      <a:pt x="78" y="8"/>
                    </a:cubicBezTo>
                    <a:cubicBezTo>
                      <a:pt x="77" y="9"/>
                      <a:pt x="77" y="10"/>
                      <a:pt x="76" y="11"/>
                    </a:cubicBezTo>
                    <a:cubicBezTo>
                      <a:pt x="76" y="10"/>
                      <a:pt x="76" y="9"/>
                      <a:pt x="76" y="8"/>
                    </a:cubicBezTo>
                    <a:close/>
                    <a:moveTo>
                      <a:pt x="75" y="16"/>
                    </a:moveTo>
                    <a:cubicBezTo>
                      <a:pt x="76" y="15"/>
                      <a:pt x="76" y="15"/>
                      <a:pt x="77" y="15"/>
                    </a:cubicBezTo>
                    <a:cubicBezTo>
                      <a:pt x="76" y="16"/>
                      <a:pt x="76" y="16"/>
                      <a:pt x="75" y="17"/>
                    </a:cubicBezTo>
                    <a:cubicBezTo>
                      <a:pt x="75" y="16"/>
                      <a:pt x="75" y="16"/>
                      <a:pt x="75" y="16"/>
                    </a:cubicBezTo>
                    <a:close/>
                    <a:moveTo>
                      <a:pt x="76" y="13"/>
                    </a:moveTo>
                    <a:cubicBezTo>
                      <a:pt x="77" y="12"/>
                      <a:pt x="78" y="12"/>
                      <a:pt x="79" y="11"/>
                    </a:cubicBezTo>
                    <a:cubicBezTo>
                      <a:pt x="78" y="12"/>
                      <a:pt x="77" y="13"/>
                      <a:pt x="76" y="14"/>
                    </a:cubicBezTo>
                    <a:cubicBezTo>
                      <a:pt x="76" y="14"/>
                      <a:pt x="76" y="13"/>
                      <a:pt x="76" y="13"/>
                    </a:cubicBezTo>
                    <a:close/>
                    <a:moveTo>
                      <a:pt x="76" y="5"/>
                    </a:moveTo>
                    <a:cubicBezTo>
                      <a:pt x="76" y="5"/>
                      <a:pt x="76" y="6"/>
                      <a:pt x="76" y="6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5"/>
                      <a:pt x="76" y="5"/>
                    </a:cubicBezTo>
                    <a:close/>
                    <a:moveTo>
                      <a:pt x="10" y="39"/>
                    </a:moveTo>
                    <a:cubicBezTo>
                      <a:pt x="12" y="39"/>
                      <a:pt x="14" y="38"/>
                      <a:pt x="16" y="37"/>
                    </a:cubicBezTo>
                    <a:cubicBezTo>
                      <a:pt x="14" y="38"/>
                      <a:pt x="12" y="40"/>
                      <a:pt x="10" y="42"/>
                    </a:cubicBezTo>
                    <a:cubicBezTo>
                      <a:pt x="10" y="41"/>
                      <a:pt x="10" y="40"/>
                      <a:pt x="10" y="39"/>
                    </a:cubicBezTo>
                    <a:close/>
                    <a:moveTo>
                      <a:pt x="10" y="36"/>
                    </a:moveTo>
                    <a:cubicBezTo>
                      <a:pt x="19" y="32"/>
                      <a:pt x="27" y="26"/>
                      <a:pt x="37" y="22"/>
                    </a:cubicBezTo>
                    <a:cubicBezTo>
                      <a:pt x="36" y="22"/>
                      <a:pt x="35" y="23"/>
                      <a:pt x="35" y="23"/>
                    </a:cubicBezTo>
                    <a:cubicBezTo>
                      <a:pt x="32" y="25"/>
                      <a:pt x="29" y="27"/>
                      <a:pt x="26" y="28"/>
                    </a:cubicBezTo>
                    <a:cubicBezTo>
                      <a:pt x="20" y="31"/>
                      <a:pt x="15" y="34"/>
                      <a:pt x="10" y="38"/>
                    </a:cubicBezTo>
                    <a:cubicBezTo>
                      <a:pt x="10" y="37"/>
                      <a:pt x="10" y="36"/>
                      <a:pt x="10" y="36"/>
                    </a:cubicBezTo>
                    <a:close/>
                    <a:moveTo>
                      <a:pt x="9" y="28"/>
                    </a:moveTo>
                    <a:cubicBezTo>
                      <a:pt x="12" y="27"/>
                      <a:pt x="15" y="24"/>
                      <a:pt x="19" y="22"/>
                    </a:cubicBezTo>
                    <a:cubicBezTo>
                      <a:pt x="19" y="22"/>
                      <a:pt x="20" y="21"/>
                      <a:pt x="21" y="21"/>
                    </a:cubicBezTo>
                    <a:cubicBezTo>
                      <a:pt x="19" y="22"/>
                      <a:pt x="17" y="23"/>
                      <a:pt x="16" y="25"/>
                    </a:cubicBezTo>
                    <a:cubicBezTo>
                      <a:pt x="14" y="26"/>
                      <a:pt x="11" y="28"/>
                      <a:pt x="9" y="29"/>
                    </a:cubicBezTo>
                    <a:cubicBezTo>
                      <a:pt x="9" y="29"/>
                      <a:pt x="9" y="28"/>
                      <a:pt x="9" y="28"/>
                    </a:cubicBezTo>
                    <a:close/>
                    <a:moveTo>
                      <a:pt x="9" y="43"/>
                    </a:moveTo>
                    <a:cubicBezTo>
                      <a:pt x="12" y="42"/>
                      <a:pt x="14" y="41"/>
                      <a:pt x="16" y="39"/>
                    </a:cubicBezTo>
                    <a:cubicBezTo>
                      <a:pt x="20" y="37"/>
                      <a:pt x="24" y="35"/>
                      <a:pt x="28" y="33"/>
                    </a:cubicBezTo>
                    <a:cubicBezTo>
                      <a:pt x="33" y="31"/>
                      <a:pt x="38" y="28"/>
                      <a:pt x="43" y="25"/>
                    </a:cubicBezTo>
                    <a:cubicBezTo>
                      <a:pt x="39" y="27"/>
                      <a:pt x="35" y="30"/>
                      <a:pt x="32" y="32"/>
                    </a:cubicBezTo>
                    <a:cubicBezTo>
                      <a:pt x="24" y="36"/>
                      <a:pt x="17" y="42"/>
                      <a:pt x="9" y="46"/>
                    </a:cubicBezTo>
                    <a:cubicBezTo>
                      <a:pt x="9" y="45"/>
                      <a:pt x="9" y="44"/>
                      <a:pt x="9" y="43"/>
                    </a:cubicBezTo>
                    <a:close/>
                    <a:moveTo>
                      <a:pt x="35" y="26"/>
                    </a:moveTo>
                    <a:cubicBezTo>
                      <a:pt x="35" y="26"/>
                      <a:pt x="35" y="26"/>
                      <a:pt x="35" y="26"/>
                    </a:cubicBezTo>
                    <a:cubicBezTo>
                      <a:pt x="37" y="25"/>
                      <a:pt x="38" y="24"/>
                      <a:pt x="40" y="23"/>
                    </a:cubicBezTo>
                    <a:cubicBezTo>
                      <a:pt x="41" y="23"/>
                      <a:pt x="47" y="19"/>
                      <a:pt x="43" y="21"/>
                    </a:cubicBezTo>
                    <a:cubicBezTo>
                      <a:pt x="41" y="23"/>
                      <a:pt x="38" y="24"/>
                      <a:pt x="35" y="26"/>
                    </a:cubicBezTo>
                    <a:close/>
                    <a:moveTo>
                      <a:pt x="31" y="22"/>
                    </a:moveTo>
                    <a:cubicBezTo>
                      <a:pt x="28" y="24"/>
                      <a:pt x="26" y="25"/>
                      <a:pt x="24" y="27"/>
                    </a:cubicBezTo>
                    <a:cubicBezTo>
                      <a:pt x="19" y="29"/>
                      <a:pt x="14" y="32"/>
                      <a:pt x="10" y="34"/>
                    </a:cubicBezTo>
                    <a:cubicBezTo>
                      <a:pt x="10" y="34"/>
                      <a:pt x="10" y="33"/>
                      <a:pt x="10" y="32"/>
                    </a:cubicBezTo>
                    <a:cubicBezTo>
                      <a:pt x="17" y="32"/>
                      <a:pt x="23" y="26"/>
                      <a:pt x="29" y="22"/>
                    </a:cubicBezTo>
                    <a:cubicBezTo>
                      <a:pt x="30" y="22"/>
                      <a:pt x="31" y="21"/>
                      <a:pt x="32" y="20"/>
                    </a:cubicBezTo>
                    <a:cubicBezTo>
                      <a:pt x="32" y="20"/>
                      <a:pt x="33" y="20"/>
                      <a:pt x="33" y="20"/>
                    </a:cubicBezTo>
                    <a:cubicBezTo>
                      <a:pt x="33" y="21"/>
                      <a:pt x="32" y="21"/>
                      <a:pt x="31" y="22"/>
                    </a:cubicBezTo>
                    <a:close/>
                    <a:moveTo>
                      <a:pt x="9" y="31"/>
                    </a:moveTo>
                    <a:cubicBezTo>
                      <a:pt x="9" y="31"/>
                      <a:pt x="9" y="31"/>
                      <a:pt x="9" y="30"/>
                    </a:cubicBezTo>
                    <a:cubicBezTo>
                      <a:pt x="13" y="29"/>
                      <a:pt x="16" y="28"/>
                      <a:pt x="19" y="26"/>
                    </a:cubicBezTo>
                    <a:cubicBezTo>
                      <a:pt x="20" y="25"/>
                      <a:pt x="22" y="23"/>
                      <a:pt x="24" y="22"/>
                    </a:cubicBezTo>
                    <a:cubicBezTo>
                      <a:pt x="25" y="22"/>
                      <a:pt x="27" y="21"/>
                      <a:pt x="28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5"/>
                      <a:pt x="15" y="28"/>
                      <a:pt x="9" y="31"/>
                    </a:cubicBezTo>
                    <a:close/>
                    <a:moveTo>
                      <a:pt x="13" y="28"/>
                    </a:moveTo>
                    <a:cubicBezTo>
                      <a:pt x="6" y="32"/>
                      <a:pt x="13" y="27"/>
                      <a:pt x="15" y="26"/>
                    </a:cubicBezTo>
                    <a:cubicBezTo>
                      <a:pt x="17" y="24"/>
                      <a:pt x="20" y="22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4" y="20"/>
                      <a:pt x="25" y="20"/>
                      <a:pt x="26" y="20"/>
                    </a:cubicBezTo>
                    <a:cubicBezTo>
                      <a:pt x="22" y="23"/>
                      <a:pt x="17" y="26"/>
                      <a:pt x="13" y="28"/>
                    </a:cubicBezTo>
                    <a:close/>
                    <a:moveTo>
                      <a:pt x="13" y="21"/>
                    </a:moveTo>
                    <a:cubicBezTo>
                      <a:pt x="12" y="22"/>
                      <a:pt x="10" y="25"/>
                      <a:pt x="8" y="26"/>
                    </a:cubicBezTo>
                    <a:cubicBezTo>
                      <a:pt x="8" y="25"/>
                      <a:pt x="8" y="24"/>
                      <a:pt x="7" y="23"/>
                    </a:cubicBezTo>
                    <a:cubicBezTo>
                      <a:pt x="9" y="23"/>
                      <a:pt x="11" y="22"/>
                      <a:pt x="13" y="21"/>
                    </a:cubicBezTo>
                    <a:close/>
                    <a:moveTo>
                      <a:pt x="19" y="42"/>
                    </a:moveTo>
                    <a:cubicBezTo>
                      <a:pt x="24" y="39"/>
                      <a:pt x="29" y="37"/>
                      <a:pt x="33" y="35"/>
                    </a:cubicBezTo>
                    <a:cubicBezTo>
                      <a:pt x="36" y="33"/>
                      <a:pt x="40" y="32"/>
                      <a:pt x="43" y="30"/>
                    </a:cubicBezTo>
                    <a:cubicBezTo>
                      <a:pt x="42" y="30"/>
                      <a:pt x="42" y="31"/>
                      <a:pt x="41" y="31"/>
                    </a:cubicBezTo>
                    <a:cubicBezTo>
                      <a:pt x="33" y="36"/>
                      <a:pt x="25" y="41"/>
                      <a:pt x="17" y="46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4" y="46"/>
                      <a:pt x="12" y="46"/>
                      <a:pt x="9" y="47"/>
                    </a:cubicBezTo>
                    <a:cubicBezTo>
                      <a:pt x="13" y="46"/>
                      <a:pt x="16" y="44"/>
                      <a:pt x="19" y="42"/>
                    </a:cubicBezTo>
                    <a:close/>
                    <a:moveTo>
                      <a:pt x="40" y="35"/>
                    </a:moveTo>
                    <a:cubicBezTo>
                      <a:pt x="44" y="33"/>
                      <a:pt x="48" y="32"/>
                      <a:pt x="52" y="30"/>
                    </a:cubicBezTo>
                    <a:cubicBezTo>
                      <a:pt x="56" y="27"/>
                      <a:pt x="60" y="25"/>
                      <a:pt x="64" y="23"/>
                    </a:cubicBezTo>
                    <a:cubicBezTo>
                      <a:pt x="66" y="22"/>
                      <a:pt x="68" y="21"/>
                      <a:pt x="70" y="20"/>
                    </a:cubicBezTo>
                    <a:cubicBezTo>
                      <a:pt x="69" y="20"/>
                      <a:pt x="67" y="21"/>
                      <a:pt x="66" y="22"/>
                    </a:cubicBezTo>
                    <a:cubicBezTo>
                      <a:pt x="62" y="24"/>
                      <a:pt x="57" y="27"/>
                      <a:pt x="53" y="30"/>
                    </a:cubicBezTo>
                    <a:cubicBezTo>
                      <a:pt x="44" y="35"/>
                      <a:pt x="36" y="40"/>
                      <a:pt x="28" y="45"/>
                    </a:cubicBezTo>
                    <a:cubicBezTo>
                      <a:pt x="27" y="46"/>
                      <a:pt x="27" y="46"/>
                      <a:pt x="28" y="46"/>
                    </a:cubicBezTo>
                    <a:cubicBezTo>
                      <a:pt x="24" y="46"/>
                      <a:pt x="21" y="46"/>
                      <a:pt x="18" y="46"/>
                    </a:cubicBezTo>
                    <a:cubicBezTo>
                      <a:pt x="26" y="44"/>
                      <a:pt x="33" y="39"/>
                      <a:pt x="40" y="35"/>
                    </a:cubicBezTo>
                    <a:close/>
                    <a:moveTo>
                      <a:pt x="74" y="22"/>
                    </a:moveTo>
                    <a:cubicBezTo>
                      <a:pt x="75" y="21"/>
                      <a:pt x="76" y="20"/>
                      <a:pt x="78" y="19"/>
                    </a:cubicBezTo>
                    <a:cubicBezTo>
                      <a:pt x="76" y="21"/>
                      <a:pt x="74" y="22"/>
                      <a:pt x="72" y="23"/>
                    </a:cubicBezTo>
                    <a:cubicBezTo>
                      <a:pt x="67" y="26"/>
                      <a:pt x="63" y="28"/>
                      <a:pt x="59" y="30"/>
                    </a:cubicBezTo>
                    <a:cubicBezTo>
                      <a:pt x="51" y="35"/>
                      <a:pt x="43" y="40"/>
                      <a:pt x="34" y="45"/>
                    </a:cubicBezTo>
                    <a:cubicBezTo>
                      <a:pt x="34" y="45"/>
                      <a:pt x="34" y="45"/>
                      <a:pt x="34" y="46"/>
                    </a:cubicBezTo>
                    <a:cubicBezTo>
                      <a:pt x="32" y="46"/>
                      <a:pt x="30" y="46"/>
                      <a:pt x="28" y="46"/>
                    </a:cubicBezTo>
                    <a:cubicBezTo>
                      <a:pt x="44" y="39"/>
                      <a:pt x="58" y="29"/>
                      <a:pt x="74" y="22"/>
                    </a:cubicBezTo>
                    <a:close/>
                    <a:moveTo>
                      <a:pt x="48" y="40"/>
                    </a:moveTo>
                    <a:cubicBezTo>
                      <a:pt x="53" y="37"/>
                      <a:pt x="58" y="35"/>
                      <a:pt x="63" y="33"/>
                    </a:cubicBezTo>
                    <a:cubicBezTo>
                      <a:pt x="68" y="30"/>
                      <a:pt x="73" y="28"/>
                      <a:pt x="78" y="24"/>
                    </a:cubicBezTo>
                    <a:cubicBezTo>
                      <a:pt x="82" y="21"/>
                      <a:pt x="88" y="20"/>
                      <a:pt x="92" y="17"/>
                    </a:cubicBezTo>
                    <a:cubicBezTo>
                      <a:pt x="94" y="18"/>
                      <a:pt x="95" y="19"/>
                      <a:pt x="96" y="20"/>
                    </a:cubicBezTo>
                    <a:cubicBezTo>
                      <a:pt x="89" y="22"/>
                      <a:pt x="84" y="27"/>
                      <a:pt x="78" y="30"/>
                    </a:cubicBezTo>
                    <a:cubicBezTo>
                      <a:pt x="69" y="34"/>
                      <a:pt x="61" y="39"/>
                      <a:pt x="52" y="42"/>
                    </a:cubicBezTo>
                    <a:cubicBezTo>
                      <a:pt x="51" y="43"/>
                      <a:pt x="50" y="43"/>
                      <a:pt x="49" y="44"/>
                    </a:cubicBezTo>
                    <a:cubicBezTo>
                      <a:pt x="50" y="43"/>
                      <a:pt x="51" y="42"/>
                      <a:pt x="52" y="41"/>
                    </a:cubicBezTo>
                    <a:cubicBezTo>
                      <a:pt x="54" y="40"/>
                      <a:pt x="56" y="39"/>
                      <a:pt x="57" y="38"/>
                    </a:cubicBezTo>
                    <a:cubicBezTo>
                      <a:pt x="60" y="36"/>
                      <a:pt x="64" y="35"/>
                      <a:pt x="67" y="33"/>
                    </a:cubicBezTo>
                    <a:cubicBezTo>
                      <a:pt x="67" y="33"/>
                      <a:pt x="67" y="33"/>
                      <a:pt x="67" y="33"/>
                    </a:cubicBezTo>
                    <a:cubicBezTo>
                      <a:pt x="73" y="31"/>
                      <a:pt x="78" y="28"/>
                      <a:pt x="83" y="25"/>
                    </a:cubicBezTo>
                    <a:cubicBezTo>
                      <a:pt x="87" y="23"/>
                      <a:pt x="90" y="21"/>
                      <a:pt x="94" y="19"/>
                    </a:cubicBezTo>
                    <a:cubicBezTo>
                      <a:pt x="95" y="19"/>
                      <a:pt x="94" y="19"/>
                      <a:pt x="94" y="19"/>
                    </a:cubicBezTo>
                    <a:cubicBezTo>
                      <a:pt x="93" y="19"/>
                      <a:pt x="93" y="19"/>
                      <a:pt x="92" y="19"/>
                    </a:cubicBezTo>
                    <a:cubicBezTo>
                      <a:pt x="92" y="19"/>
                      <a:pt x="92" y="20"/>
                      <a:pt x="91" y="20"/>
                    </a:cubicBezTo>
                    <a:cubicBezTo>
                      <a:pt x="89" y="21"/>
                      <a:pt x="87" y="22"/>
                      <a:pt x="85" y="23"/>
                    </a:cubicBezTo>
                    <a:cubicBezTo>
                      <a:pt x="84" y="24"/>
                      <a:pt x="82" y="24"/>
                      <a:pt x="81" y="25"/>
                    </a:cubicBezTo>
                    <a:cubicBezTo>
                      <a:pt x="77" y="27"/>
                      <a:pt x="72" y="30"/>
                      <a:pt x="68" y="32"/>
                    </a:cubicBezTo>
                    <a:cubicBezTo>
                      <a:pt x="68" y="32"/>
                      <a:pt x="67" y="32"/>
                      <a:pt x="67" y="33"/>
                    </a:cubicBezTo>
                    <a:cubicBezTo>
                      <a:pt x="58" y="36"/>
                      <a:pt x="50" y="40"/>
                      <a:pt x="42" y="45"/>
                    </a:cubicBezTo>
                    <a:cubicBezTo>
                      <a:pt x="42" y="45"/>
                      <a:pt x="42" y="45"/>
                      <a:pt x="42" y="45"/>
                    </a:cubicBezTo>
                    <a:cubicBezTo>
                      <a:pt x="39" y="45"/>
                      <a:pt x="37" y="45"/>
                      <a:pt x="35" y="45"/>
                    </a:cubicBezTo>
                    <a:cubicBezTo>
                      <a:pt x="40" y="45"/>
                      <a:pt x="44" y="42"/>
                      <a:pt x="48" y="40"/>
                    </a:cubicBezTo>
                    <a:close/>
                    <a:moveTo>
                      <a:pt x="101" y="23"/>
                    </a:moveTo>
                    <a:cubicBezTo>
                      <a:pt x="92" y="27"/>
                      <a:pt x="85" y="31"/>
                      <a:pt x="77" y="36"/>
                    </a:cubicBezTo>
                    <a:cubicBezTo>
                      <a:pt x="74" y="38"/>
                      <a:pt x="70" y="40"/>
                      <a:pt x="66" y="42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1"/>
                      <a:pt x="70" y="39"/>
                      <a:pt x="72" y="38"/>
                    </a:cubicBezTo>
                    <a:cubicBezTo>
                      <a:pt x="80" y="34"/>
                      <a:pt x="88" y="29"/>
                      <a:pt x="95" y="24"/>
                    </a:cubicBezTo>
                    <a:cubicBezTo>
                      <a:pt x="95" y="24"/>
                      <a:pt x="96" y="24"/>
                      <a:pt x="96" y="24"/>
                    </a:cubicBezTo>
                    <a:cubicBezTo>
                      <a:pt x="96" y="24"/>
                      <a:pt x="97" y="23"/>
                      <a:pt x="97" y="23"/>
                    </a:cubicBezTo>
                    <a:cubicBezTo>
                      <a:pt x="98" y="23"/>
                      <a:pt x="97" y="22"/>
                      <a:pt x="97" y="22"/>
                    </a:cubicBezTo>
                    <a:cubicBezTo>
                      <a:pt x="93" y="25"/>
                      <a:pt x="88" y="27"/>
                      <a:pt x="84" y="29"/>
                    </a:cubicBezTo>
                    <a:cubicBezTo>
                      <a:pt x="88" y="27"/>
                      <a:pt x="93" y="24"/>
                      <a:pt x="97" y="21"/>
                    </a:cubicBezTo>
                    <a:cubicBezTo>
                      <a:pt x="98" y="21"/>
                      <a:pt x="99" y="22"/>
                      <a:pt x="101" y="23"/>
                    </a:cubicBezTo>
                    <a:close/>
                    <a:moveTo>
                      <a:pt x="103" y="25"/>
                    </a:moveTo>
                    <a:cubicBezTo>
                      <a:pt x="97" y="27"/>
                      <a:pt x="92" y="30"/>
                      <a:pt x="87" y="33"/>
                    </a:cubicBezTo>
                    <a:cubicBezTo>
                      <a:pt x="83" y="35"/>
                      <a:pt x="80" y="36"/>
                      <a:pt x="77" y="39"/>
                    </a:cubicBezTo>
                    <a:cubicBezTo>
                      <a:pt x="75" y="40"/>
                      <a:pt x="74" y="41"/>
                      <a:pt x="72" y="42"/>
                    </a:cubicBezTo>
                    <a:cubicBezTo>
                      <a:pt x="65" y="46"/>
                      <a:pt x="72" y="40"/>
                      <a:pt x="74" y="39"/>
                    </a:cubicBezTo>
                    <a:cubicBezTo>
                      <a:pt x="75" y="38"/>
                      <a:pt x="76" y="38"/>
                      <a:pt x="77" y="37"/>
                    </a:cubicBezTo>
                    <a:cubicBezTo>
                      <a:pt x="78" y="36"/>
                      <a:pt x="80" y="35"/>
                      <a:pt x="81" y="35"/>
                    </a:cubicBezTo>
                    <a:cubicBezTo>
                      <a:pt x="88" y="31"/>
                      <a:pt x="95" y="28"/>
                      <a:pt x="101" y="24"/>
                    </a:cubicBezTo>
                    <a:cubicBezTo>
                      <a:pt x="102" y="24"/>
                      <a:pt x="102" y="25"/>
                      <a:pt x="103" y="25"/>
                    </a:cubicBezTo>
                    <a:close/>
                    <a:moveTo>
                      <a:pt x="86" y="31"/>
                    </a:moveTo>
                    <a:cubicBezTo>
                      <a:pt x="90" y="29"/>
                      <a:pt x="94" y="27"/>
                      <a:pt x="98" y="25"/>
                    </a:cubicBezTo>
                    <a:cubicBezTo>
                      <a:pt x="98" y="25"/>
                      <a:pt x="98" y="25"/>
                      <a:pt x="98" y="25"/>
                    </a:cubicBezTo>
                    <a:cubicBezTo>
                      <a:pt x="98" y="25"/>
                      <a:pt x="98" y="25"/>
                      <a:pt x="98" y="25"/>
                    </a:cubicBezTo>
                    <a:cubicBezTo>
                      <a:pt x="96" y="27"/>
                      <a:pt x="94" y="28"/>
                      <a:pt x="91" y="29"/>
                    </a:cubicBezTo>
                    <a:cubicBezTo>
                      <a:pt x="90" y="30"/>
                      <a:pt x="88" y="30"/>
                      <a:pt x="86" y="31"/>
                    </a:cubicBezTo>
                    <a:close/>
                    <a:moveTo>
                      <a:pt x="56" y="38"/>
                    </a:moveTo>
                    <a:cubicBezTo>
                      <a:pt x="53" y="40"/>
                      <a:pt x="50" y="42"/>
                      <a:pt x="47" y="45"/>
                    </a:cubicBezTo>
                    <a:cubicBezTo>
                      <a:pt x="47" y="45"/>
                      <a:pt x="47" y="45"/>
                      <a:pt x="47" y="45"/>
                    </a:cubicBezTo>
                    <a:cubicBezTo>
                      <a:pt x="46" y="45"/>
                      <a:pt x="44" y="45"/>
                      <a:pt x="43" y="45"/>
                    </a:cubicBezTo>
                    <a:cubicBezTo>
                      <a:pt x="47" y="43"/>
                      <a:pt x="51" y="40"/>
                      <a:pt x="56" y="38"/>
                    </a:cubicBezTo>
                    <a:close/>
                    <a:moveTo>
                      <a:pt x="79" y="32"/>
                    </a:moveTo>
                    <a:cubicBezTo>
                      <a:pt x="78" y="32"/>
                      <a:pt x="77" y="33"/>
                      <a:pt x="76" y="33"/>
                    </a:cubicBezTo>
                    <a:cubicBezTo>
                      <a:pt x="72" y="35"/>
                      <a:pt x="69" y="37"/>
                      <a:pt x="66" y="39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66" y="39"/>
                      <a:pt x="67" y="38"/>
                      <a:pt x="68" y="37"/>
                    </a:cubicBezTo>
                    <a:cubicBezTo>
                      <a:pt x="72" y="35"/>
                      <a:pt x="75" y="34"/>
                      <a:pt x="79" y="32"/>
                    </a:cubicBezTo>
                    <a:cubicBezTo>
                      <a:pt x="79" y="32"/>
                      <a:pt x="79" y="32"/>
                      <a:pt x="79" y="32"/>
                    </a:cubicBezTo>
                    <a:close/>
                    <a:moveTo>
                      <a:pt x="71" y="40"/>
                    </a:moveTo>
                    <a:cubicBezTo>
                      <a:pt x="70" y="41"/>
                      <a:pt x="68" y="42"/>
                      <a:pt x="67" y="44"/>
                    </a:cubicBezTo>
                    <a:cubicBezTo>
                      <a:pt x="67" y="44"/>
                      <a:pt x="67" y="44"/>
                      <a:pt x="67" y="44"/>
                    </a:cubicBezTo>
                    <a:cubicBezTo>
                      <a:pt x="66" y="44"/>
                      <a:pt x="65" y="44"/>
                      <a:pt x="63" y="44"/>
                    </a:cubicBezTo>
                    <a:cubicBezTo>
                      <a:pt x="66" y="43"/>
                      <a:pt x="69" y="41"/>
                      <a:pt x="71" y="40"/>
                    </a:cubicBezTo>
                    <a:close/>
                    <a:moveTo>
                      <a:pt x="78" y="52"/>
                    </a:moveTo>
                    <a:cubicBezTo>
                      <a:pt x="83" y="49"/>
                      <a:pt x="88" y="46"/>
                      <a:pt x="93" y="43"/>
                    </a:cubicBezTo>
                    <a:cubicBezTo>
                      <a:pt x="91" y="44"/>
                      <a:pt x="90" y="45"/>
                      <a:pt x="89" y="46"/>
                    </a:cubicBezTo>
                    <a:cubicBezTo>
                      <a:pt x="85" y="49"/>
                      <a:pt x="81" y="51"/>
                      <a:pt x="78" y="55"/>
                    </a:cubicBezTo>
                    <a:cubicBezTo>
                      <a:pt x="78" y="54"/>
                      <a:pt x="78" y="53"/>
                      <a:pt x="78" y="52"/>
                    </a:cubicBezTo>
                    <a:close/>
                    <a:moveTo>
                      <a:pt x="78" y="47"/>
                    </a:moveTo>
                    <a:cubicBezTo>
                      <a:pt x="83" y="46"/>
                      <a:pt x="87" y="44"/>
                      <a:pt x="90" y="41"/>
                    </a:cubicBezTo>
                    <a:cubicBezTo>
                      <a:pt x="93" y="39"/>
                      <a:pt x="95" y="37"/>
                      <a:pt x="98" y="36"/>
                    </a:cubicBezTo>
                    <a:cubicBezTo>
                      <a:pt x="98" y="35"/>
                      <a:pt x="98" y="35"/>
                      <a:pt x="99" y="35"/>
                    </a:cubicBezTo>
                    <a:cubicBezTo>
                      <a:pt x="96" y="37"/>
                      <a:pt x="93" y="39"/>
                      <a:pt x="91" y="42"/>
                    </a:cubicBezTo>
                    <a:cubicBezTo>
                      <a:pt x="87" y="45"/>
                      <a:pt x="82" y="47"/>
                      <a:pt x="78" y="50"/>
                    </a:cubicBezTo>
                    <a:cubicBezTo>
                      <a:pt x="78" y="49"/>
                      <a:pt x="78" y="48"/>
                      <a:pt x="78" y="47"/>
                    </a:cubicBezTo>
                    <a:close/>
                    <a:moveTo>
                      <a:pt x="78" y="45"/>
                    </a:moveTo>
                    <a:cubicBezTo>
                      <a:pt x="81" y="44"/>
                      <a:pt x="83" y="43"/>
                      <a:pt x="85" y="41"/>
                    </a:cubicBezTo>
                    <a:cubicBezTo>
                      <a:pt x="83" y="43"/>
                      <a:pt x="80" y="44"/>
                      <a:pt x="78" y="46"/>
                    </a:cubicBezTo>
                    <a:cubicBezTo>
                      <a:pt x="78" y="46"/>
                      <a:pt x="78" y="45"/>
                      <a:pt x="78" y="45"/>
                    </a:cubicBezTo>
                    <a:cubicBezTo>
                      <a:pt x="78" y="45"/>
                      <a:pt x="78" y="45"/>
                      <a:pt x="78" y="45"/>
                    </a:cubicBezTo>
                    <a:close/>
                    <a:moveTo>
                      <a:pt x="78" y="44"/>
                    </a:moveTo>
                    <a:cubicBezTo>
                      <a:pt x="77" y="44"/>
                      <a:pt x="77" y="44"/>
                      <a:pt x="77" y="44"/>
                    </a:cubicBezTo>
                    <a:cubicBezTo>
                      <a:pt x="76" y="44"/>
                      <a:pt x="76" y="44"/>
                      <a:pt x="75" y="44"/>
                    </a:cubicBezTo>
                    <a:cubicBezTo>
                      <a:pt x="78" y="42"/>
                      <a:pt x="81" y="40"/>
                      <a:pt x="84" y="38"/>
                    </a:cubicBezTo>
                    <a:cubicBezTo>
                      <a:pt x="89" y="35"/>
                      <a:pt x="94" y="33"/>
                      <a:pt x="99" y="31"/>
                    </a:cubicBezTo>
                    <a:cubicBezTo>
                      <a:pt x="98" y="31"/>
                      <a:pt x="97" y="31"/>
                      <a:pt x="97" y="32"/>
                    </a:cubicBezTo>
                    <a:cubicBezTo>
                      <a:pt x="94" y="33"/>
                      <a:pt x="92" y="34"/>
                      <a:pt x="90" y="35"/>
                    </a:cubicBezTo>
                    <a:cubicBezTo>
                      <a:pt x="85" y="38"/>
                      <a:pt x="81" y="41"/>
                      <a:pt x="78" y="44"/>
                    </a:cubicBezTo>
                    <a:close/>
                    <a:moveTo>
                      <a:pt x="78" y="57"/>
                    </a:moveTo>
                    <a:cubicBezTo>
                      <a:pt x="78" y="56"/>
                      <a:pt x="78" y="56"/>
                      <a:pt x="78" y="56"/>
                    </a:cubicBezTo>
                    <a:cubicBezTo>
                      <a:pt x="81" y="52"/>
                      <a:pt x="84" y="50"/>
                      <a:pt x="88" y="47"/>
                    </a:cubicBezTo>
                    <a:cubicBezTo>
                      <a:pt x="91" y="45"/>
                      <a:pt x="94" y="43"/>
                      <a:pt x="97" y="40"/>
                    </a:cubicBezTo>
                    <a:cubicBezTo>
                      <a:pt x="97" y="40"/>
                      <a:pt x="98" y="39"/>
                      <a:pt x="99" y="39"/>
                    </a:cubicBezTo>
                    <a:cubicBezTo>
                      <a:pt x="92" y="45"/>
                      <a:pt x="85" y="50"/>
                      <a:pt x="78" y="57"/>
                    </a:cubicBezTo>
                    <a:close/>
                    <a:moveTo>
                      <a:pt x="108" y="30"/>
                    </a:moveTo>
                    <a:cubicBezTo>
                      <a:pt x="107" y="31"/>
                      <a:pt x="106" y="32"/>
                      <a:pt x="106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2" y="34"/>
                      <a:pt x="100" y="37"/>
                      <a:pt x="97" y="39"/>
                    </a:cubicBezTo>
                    <a:cubicBezTo>
                      <a:pt x="95" y="41"/>
                      <a:pt x="92" y="43"/>
                      <a:pt x="89" y="45"/>
                    </a:cubicBezTo>
                    <a:cubicBezTo>
                      <a:pt x="86" y="47"/>
                      <a:pt x="82" y="48"/>
                      <a:pt x="79" y="50"/>
                    </a:cubicBezTo>
                    <a:cubicBezTo>
                      <a:pt x="80" y="49"/>
                      <a:pt x="81" y="49"/>
                      <a:pt x="83" y="48"/>
                    </a:cubicBezTo>
                    <a:cubicBezTo>
                      <a:pt x="84" y="47"/>
                      <a:pt x="86" y="46"/>
                      <a:pt x="87" y="45"/>
                    </a:cubicBezTo>
                    <a:cubicBezTo>
                      <a:pt x="90" y="43"/>
                      <a:pt x="92" y="41"/>
                      <a:pt x="95" y="39"/>
                    </a:cubicBezTo>
                    <a:cubicBezTo>
                      <a:pt x="98" y="36"/>
                      <a:pt x="101" y="34"/>
                      <a:pt x="104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6" y="31"/>
                      <a:pt x="106" y="31"/>
                      <a:pt x="107" y="31"/>
                    </a:cubicBezTo>
                    <a:cubicBezTo>
                      <a:pt x="107" y="30"/>
                      <a:pt x="107" y="30"/>
                      <a:pt x="107" y="30"/>
                    </a:cubicBezTo>
                    <a:cubicBezTo>
                      <a:pt x="102" y="33"/>
                      <a:pt x="98" y="35"/>
                      <a:pt x="93" y="37"/>
                    </a:cubicBezTo>
                    <a:cubicBezTo>
                      <a:pt x="89" y="40"/>
                      <a:pt x="85" y="44"/>
                      <a:pt x="80" y="46"/>
                    </a:cubicBezTo>
                    <a:cubicBezTo>
                      <a:pt x="79" y="47"/>
                      <a:pt x="79" y="47"/>
                      <a:pt x="79" y="46"/>
                    </a:cubicBezTo>
                    <a:cubicBezTo>
                      <a:pt x="81" y="45"/>
                      <a:pt x="83" y="44"/>
                      <a:pt x="84" y="42"/>
                    </a:cubicBezTo>
                    <a:cubicBezTo>
                      <a:pt x="87" y="41"/>
                      <a:pt x="89" y="39"/>
                      <a:pt x="91" y="38"/>
                    </a:cubicBezTo>
                    <a:cubicBezTo>
                      <a:pt x="95" y="35"/>
                      <a:pt x="99" y="33"/>
                      <a:pt x="103" y="31"/>
                    </a:cubicBezTo>
                    <a:cubicBezTo>
                      <a:pt x="104" y="30"/>
                      <a:pt x="104" y="30"/>
                      <a:pt x="104" y="30"/>
                    </a:cubicBezTo>
                    <a:cubicBezTo>
                      <a:pt x="105" y="30"/>
                      <a:pt x="105" y="29"/>
                      <a:pt x="106" y="29"/>
                    </a:cubicBezTo>
                    <a:cubicBezTo>
                      <a:pt x="106" y="29"/>
                      <a:pt x="106" y="28"/>
                      <a:pt x="106" y="28"/>
                    </a:cubicBezTo>
                    <a:cubicBezTo>
                      <a:pt x="101" y="31"/>
                      <a:pt x="97" y="32"/>
                      <a:pt x="93" y="35"/>
                    </a:cubicBezTo>
                    <a:cubicBezTo>
                      <a:pt x="88" y="38"/>
                      <a:pt x="84" y="41"/>
                      <a:pt x="80" y="43"/>
                    </a:cubicBezTo>
                    <a:cubicBezTo>
                      <a:pt x="79" y="44"/>
                      <a:pt x="79" y="44"/>
                      <a:pt x="78" y="44"/>
                    </a:cubicBezTo>
                    <a:cubicBezTo>
                      <a:pt x="78" y="44"/>
                      <a:pt x="78" y="44"/>
                      <a:pt x="78" y="44"/>
                    </a:cubicBezTo>
                    <a:cubicBezTo>
                      <a:pt x="80" y="43"/>
                      <a:pt x="81" y="42"/>
                      <a:pt x="83" y="41"/>
                    </a:cubicBezTo>
                    <a:cubicBezTo>
                      <a:pt x="85" y="39"/>
                      <a:pt x="88" y="37"/>
                      <a:pt x="90" y="36"/>
                    </a:cubicBezTo>
                    <a:cubicBezTo>
                      <a:pt x="94" y="33"/>
                      <a:pt x="99" y="32"/>
                      <a:pt x="104" y="29"/>
                    </a:cubicBezTo>
                    <a:cubicBezTo>
                      <a:pt x="104" y="28"/>
                      <a:pt x="104" y="28"/>
                      <a:pt x="103" y="28"/>
                    </a:cubicBezTo>
                    <a:cubicBezTo>
                      <a:pt x="95" y="31"/>
                      <a:pt x="88" y="35"/>
                      <a:pt x="81" y="39"/>
                    </a:cubicBezTo>
                    <a:cubicBezTo>
                      <a:pt x="80" y="40"/>
                      <a:pt x="78" y="41"/>
                      <a:pt x="76" y="42"/>
                    </a:cubicBezTo>
                    <a:cubicBezTo>
                      <a:pt x="71" y="45"/>
                      <a:pt x="75" y="42"/>
                      <a:pt x="76" y="41"/>
                    </a:cubicBezTo>
                    <a:cubicBezTo>
                      <a:pt x="80" y="39"/>
                      <a:pt x="83" y="37"/>
                      <a:pt x="86" y="34"/>
                    </a:cubicBezTo>
                    <a:cubicBezTo>
                      <a:pt x="92" y="32"/>
                      <a:pt x="98" y="29"/>
                      <a:pt x="103" y="26"/>
                    </a:cubicBezTo>
                    <a:cubicBezTo>
                      <a:pt x="103" y="26"/>
                      <a:pt x="103" y="26"/>
                      <a:pt x="103" y="26"/>
                    </a:cubicBezTo>
                    <a:cubicBezTo>
                      <a:pt x="105" y="27"/>
                      <a:pt x="107" y="28"/>
                      <a:pt x="108" y="30"/>
                    </a:cubicBezTo>
                    <a:close/>
                    <a:moveTo>
                      <a:pt x="88" y="39"/>
                    </a:moveTo>
                    <a:cubicBezTo>
                      <a:pt x="90" y="37"/>
                      <a:pt x="93" y="36"/>
                      <a:pt x="95" y="35"/>
                    </a:cubicBezTo>
                    <a:cubicBezTo>
                      <a:pt x="93" y="35"/>
                      <a:pt x="92" y="36"/>
                      <a:pt x="91" y="37"/>
                    </a:cubicBezTo>
                    <a:cubicBezTo>
                      <a:pt x="90" y="38"/>
                      <a:pt x="89" y="38"/>
                      <a:pt x="88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2" name="Freeform 64"/>
              <p:cNvSpPr>
                <a:spLocks noEditPoints="1"/>
              </p:cNvSpPr>
              <p:nvPr/>
            </p:nvSpPr>
            <p:spPr bwMode="auto">
              <a:xfrm>
                <a:off x="2259713" y="1337281"/>
                <a:ext cx="116378" cy="34422"/>
              </a:xfrm>
              <a:custGeom>
                <a:avLst/>
                <a:gdLst>
                  <a:gd name="T0" fmla="*/ 11 w 60"/>
                  <a:gd name="T1" fmla="*/ 17 h 18"/>
                  <a:gd name="T2" fmla="*/ 59 w 60"/>
                  <a:gd name="T3" fmla="*/ 17 h 18"/>
                  <a:gd name="T4" fmla="*/ 59 w 60"/>
                  <a:gd name="T5" fmla="*/ 17 h 18"/>
                  <a:gd name="T6" fmla="*/ 58 w 60"/>
                  <a:gd name="T7" fmla="*/ 2 h 18"/>
                  <a:gd name="T8" fmla="*/ 3 w 60"/>
                  <a:gd name="T9" fmla="*/ 0 h 18"/>
                  <a:gd name="T10" fmla="*/ 0 w 60"/>
                  <a:gd name="T11" fmla="*/ 16 h 18"/>
                  <a:gd name="T12" fmla="*/ 3 w 60"/>
                  <a:gd name="T13" fmla="*/ 12 h 18"/>
                  <a:gd name="T14" fmla="*/ 7 w 60"/>
                  <a:gd name="T15" fmla="*/ 9 h 18"/>
                  <a:gd name="T16" fmla="*/ 7 w 60"/>
                  <a:gd name="T17" fmla="*/ 4 h 18"/>
                  <a:gd name="T18" fmla="*/ 4 w 60"/>
                  <a:gd name="T19" fmla="*/ 7 h 18"/>
                  <a:gd name="T20" fmla="*/ 7 w 60"/>
                  <a:gd name="T21" fmla="*/ 4 h 18"/>
                  <a:gd name="T22" fmla="*/ 3 w 60"/>
                  <a:gd name="T23" fmla="*/ 13 h 18"/>
                  <a:gd name="T24" fmla="*/ 6 w 60"/>
                  <a:gd name="T25" fmla="*/ 13 h 18"/>
                  <a:gd name="T26" fmla="*/ 18 w 60"/>
                  <a:gd name="T27" fmla="*/ 6 h 18"/>
                  <a:gd name="T28" fmla="*/ 11 w 60"/>
                  <a:gd name="T29" fmla="*/ 14 h 18"/>
                  <a:gd name="T30" fmla="*/ 15 w 60"/>
                  <a:gd name="T31" fmla="*/ 14 h 18"/>
                  <a:gd name="T32" fmla="*/ 20 w 60"/>
                  <a:gd name="T33" fmla="*/ 14 h 18"/>
                  <a:gd name="T34" fmla="*/ 23 w 60"/>
                  <a:gd name="T35" fmla="*/ 15 h 18"/>
                  <a:gd name="T36" fmla="*/ 19 w 60"/>
                  <a:gd name="T37" fmla="*/ 10 h 18"/>
                  <a:gd name="T38" fmla="*/ 31 w 60"/>
                  <a:gd name="T39" fmla="*/ 4 h 18"/>
                  <a:gd name="T40" fmla="*/ 23 w 60"/>
                  <a:gd name="T41" fmla="*/ 12 h 18"/>
                  <a:gd name="T42" fmla="*/ 39 w 60"/>
                  <a:gd name="T43" fmla="*/ 15 h 18"/>
                  <a:gd name="T44" fmla="*/ 49 w 60"/>
                  <a:gd name="T45" fmla="*/ 10 h 18"/>
                  <a:gd name="T46" fmla="*/ 54 w 60"/>
                  <a:gd name="T47" fmla="*/ 9 h 18"/>
                  <a:gd name="T48" fmla="*/ 50 w 60"/>
                  <a:gd name="T49" fmla="*/ 15 h 18"/>
                  <a:gd name="T50" fmla="*/ 55 w 60"/>
                  <a:gd name="T51" fmla="*/ 12 h 18"/>
                  <a:gd name="T52" fmla="*/ 53 w 60"/>
                  <a:gd name="T53" fmla="*/ 12 h 18"/>
                  <a:gd name="T54" fmla="*/ 34 w 60"/>
                  <a:gd name="T55" fmla="*/ 15 h 18"/>
                  <a:gd name="T56" fmla="*/ 39 w 60"/>
                  <a:gd name="T57" fmla="*/ 14 h 18"/>
                  <a:gd name="T58" fmla="*/ 50 w 60"/>
                  <a:gd name="T59" fmla="*/ 11 h 18"/>
                  <a:gd name="T60" fmla="*/ 54 w 60"/>
                  <a:gd name="T61" fmla="*/ 5 h 18"/>
                  <a:gd name="T62" fmla="*/ 45 w 60"/>
                  <a:gd name="T63" fmla="*/ 10 h 18"/>
                  <a:gd name="T64" fmla="*/ 57 w 60"/>
                  <a:gd name="T65" fmla="*/ 5 h 18"/>
                  <a:gd name="T66" fmla="*/ 45 w 60"/>
                  <a:gd name="T67" fmla="*/ 5 h 18"/>
                  <a:gd name="T68" fmla="*/ 34 w 60"/>
                  <a:gd name="T69" fmla="*/ 14 h 18"/>
                  <a:gd name="T70" fmla="*/ 33 w 60"/>
                  <a:gd name="T71" fmla="*/ 11 h 18"/>
                  <a:gd name="T72" fmla="*/ 35 w 60"/>
                  <a:gd name="T73" fmla="*/ 5 h 18"/>
                  <a:gd name="T74" fmla="*/ 26 w 60"/>
                  <a:gd name="T75" fmla="*/ 13 h 18"/>
                  <a:gd name="T76" fmla="*/ 35 w 60"/>
                  <a:gd name="T77" fmla="*/ 5 h 18"/>
                  <a:gd name="T78" fmla="*/ 39 w 60"/>
                  <a:gd name="T79" fmla="*/ 6 h 18"/>
                  <a:gd name="T80" fmla="*/ 29 w 60"/>
                  <a:gd name="T81" fmla="*/ 14 h 18"/>
                  <a:gd name="T82" fmla="*/ 39 w 60"/>
                  <a:gd name="T83" fmla="*/ 10 h 18"/>
                  <a:gd name="T84" fmla="*/ 27 w 60"/>
                  <a:gd name="T85" fmla="*/ 15 h 18"/>
                  <a:gd name="T86" fmla="*/ 33 w 60"/>
                  <a:gd name="T87" fmla="*/ 12 h 18"/>
                  <a:gd name="T88" fmla="*/ 26 w 60"/>
                  <a:gd name="T89" fmla="*/ 5 h 18"/>
                  <a:gd name="T90" fmla="*/ 16 w 60"/>
                  <a:gd name="T91" fmla="*/ 9 h 18"/>
                  <a:gd name="T92" fmla="*/ 12 w 60"/>
                  <a:gd name="T93" fmla="*/ 9 h 18"/>
                  <a:gd name="T94" fmla="*/ 15 w 60"/>
                  <a:gd name="T95" fmla="*/ 5 h 18"/>
                  <a:gd name="T96" fmla="*/ 12 w 60"/>
                  <a:gd name="T97" fmla="*/ 4 h 18"/>
                  <a:gd name="T98" fmla="*/ 18 w 60"/>
                  <a:gd name="T99" fmla="*/ 12 h 18"/>
                  <a:gd name="T100" fmla="*/ 3 w 60"/>
                  <a:gd name="T101" fmla="*/ 9 h 18"/>
                  <a:gd name="T102" fmla="*/ 10 w 60"/>
                  <a:gd name="T103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0" h="18">
                    <a:moveTo>
                      <a:pt x="1" y="17"/>
                    </a:moveTo>
                    <a:cubicBezTo>
                      <a:pt x="2" y="17"/>
                      <a:pt x="2" y="17"/>
                      <a:pt x="2" y="17"/>
                    </a:cubicBezTo>
                    <a:cubicBezTo>
                      <a:pt x="5" y="17"/>
                      <a:pt x="8" y="17"/>
                      <a:pt x="11" y="17"/>
                    </a:cubicBezTo>
                    <a:cubicBezTo>
                      <a:pt x="17" y="17"/>
                      <a:pt x="22" y="17"/>
                      <a:pt x="28" y="18"/>
                    </a:cubicBezTo>
                    <a:cubicBezTo>
                      <a:pt x="38" y="18"/>
                      <a:pt x="48" y="18"/>
                      <a:pt x="57" y="18"/>
                    </a:cubicBezTo>
                    <a:cubicBezTo>
                      <a:pt x="58" y="18"/>
                      <a:pt x="58" y="18"/>
                      <a:pt x="59" y="17"/>
                    </a:cubicBezTo>
                    <a:cubicBezTo>
                      <a:pt x="59" y="17"/>
                      <a:pt x="59" y="17"/>
                      <a:pt x="59" y="17"/>
                    </a:cubicBezTo>
                    <a:cubicBezTo>
                      <a:pt x="59" y="17"/>
                      <a:pt x="59" y="17"/>
                      <a:pt x="59" y="17"/>
                    </a:cubicBezTo>
                    <a:cubicBezTo>
                      <a:pt x="59" y="17"/>
                      <a:pt x="59" y="17"/>
                      <a:pt x="59" y="17"/>
                    </a:cubicBezTo>
                    <a:cubicBezTo>
                      <a:pt x="59" y="12"/>
                      <a:pt x="60" y="8"/>
                      <a:pt x="60" y="3"/>
                    </a:cubicBezTo>
                    <a:cubicBezTo>
                      <a:pt x="60" y="3"/>
                      <a:pt x="59" y="2"/>
                      <a:pt x="59" y="2"/>
                    </a:cubicBezTo>
                    <a:cubicBezTo>
                      <a:pt x="59" y="2"/>
                      <a:pt x="58" y="2"/>
                      <a:pt x="58" y="2"/>
                    </a:cubicBezTo>
                    <a:cubicBezTo>
                      <a:pt x="49" y="1"/>
                      <a:pt x="40" y="1"/>
                      <a:pt x="31" y="1"/>
                    </a:cubicBezTo>
                    <a:cubicBezTo>
                      <a:pt x="25" y="1"/>
                      <a:pt x="19" y="1"/>
                      <a:pt x="13" y="1"/>
                    </a:cubicBezTo>
                    <a:cubicBezTo>
                      <a:pt x="10" y="1"/>
                      <a:pt x="6" y="1"/>
                      <a:pt x="3" y="0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6"/>
                      <a:pt x="0" y="11"/>
                      <a:pt x="0" y="16"/>
                    </a:cubicBezTo>
                    <a:cubicBezTo>
                      <a:pt x="0" y="17"/>
                      <a:pt x="1" y="17"/>
                      <a:pt x="1" y="17"/>
                    </a:cubicBezTo>
                    <a:close/>
                    <a:moveTo>
                      <a:pt x="7" y="9"/>
                    </a:moveTo>
                    <a:cubicBezTo>
                      <a:pt x="6" y="10"/>
                      <a:pt x="5" y="11"/>
                      <a:pt x="3" y="12"/>
                    </a:cubicBezTo>
                    <a:cubicBezTo>
                      <a:pt x="3" y="11"/>
                      <a:pt x="3" y="11"/>
                      <a:pt x="3" y="10"/>
                    </a:cubicBezTo>
                    <a:cubicBezTo>
                      <a:pt x="6" y="8"/>
                      <a:pt x="8" y="6"/>
                      <a:pt x="10" y="5"/>
                    </a:cubicBezTo>
                    <a:cubicBezTo>
                      <a:pt x="11" y="4"/>
                      <a:pt x="8" y="7"/>
                      <a:pt x="7" y="9"/>
                    </a:cubicBezTo>
                    <a:close/>
                    <a:moveTo>
                      <a:pt x="4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5" y="6"/>
                      <a:pt x="6" y="5"/>
                      <a:pt x="7" y="4"/>
                    </a:cubicBezTo>
                    <a:cubicBezTo>
                      <a:pt x="6" y="5"/>
                      <a:pt x="5" y="6"/>
                      <a:pt x="5" y="7"/>
                    </a:cubicBezTo>
                    <a:cubicBezTo>
                      <a:pt x="4" y="7"/>
                      <a:pt x="4" y="7"/>
                      <a:pt x="4" y="8"/>
                    </a:cubicBezTo>
                    <a:cubicBezTo>
                      <a:pt x="4" y="8"/>
                      <a:pt x="4" y="7"/>
                      <a:pt x="4" y="7"/>
                    </a:cubicBezTo>
                    <a:close/>
                    <a:moveTo>
                      <a:pt x="4" y="6"/>
                    </a:moveTo>
                    <a:cubicBezTo>
                      <a:pt x="4" y="5"/>
                      <a:pt x="4" y="4"/>
                      <a:pt x="4" y="3"/>
                    </a:cubicBezTo>
                    <a:cubicBezTo>
                      <a:pt x="5" y="3"/>
                      <a:pt x="6" y="4"/>
                      <a:pt x="7" y="4"/>
                    </a:cubicBezTo>
                    <a:cubicBezTo>
                      <a:pt x="6" y="4"/>
                      <a:pt x="5" y="5"/>
                      <a:pt x="4" y="6"/>
                    </a:cubicBezTo>
                    <a:close/>
                    <a:moveTo>
                      <a:pt x="3" y="14"/>
                    </a:moveTo>
                    <a:cubicBezTo>
                      <a:pt x="3" y="14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6" y="12"/>
                      <a:pt x="8" y="11"/>
                      <a:pt x="10" y="10"/>
                    </a:cubicBezTo>
                    <a:cubicBezTo>
                      <a:pt x="8" y="11"/>
                      <a:pt x="7" y="12"/>
                      <a:pt x="6" y="13"/>
                    </a:cubicBezTo>
                    <a:cubicBezTo>
                      <a:pt x="6" y="14"/>
                      <a:pt x="6" y="14"/>
                      <a:pt x="7" y="14"/>
                    </a:cubicBezTo>
                    <a:cubicBezTo>
                      <a:pt x="11" y="12"/>
                      <a:pt x="14" y="8"/>
                      <a:pt x="18" y="6"/>
                    </a:cubicBezTo>
                    <a:cubicBezTo>
                      <a:pt x="20" y="5"/>
                      <a:pt x="20" y="5"/>
                      <a:pt x="18" y="6"/>
                    </a:cubicBezTo>
                    <a:cubicBezTo>
                      <a:pt x="17" y="7"/>
                      <a:pt x="16" y="8"/>
                      <a:pt x="15" y="9"/>
                    </a:cubicBezTo>
                    <a:cubicBezTo>
                      <a:pt x="13" y="10"/>
                      <a:pt x="12" y="12"/>
                      <a:pt x="11" y="14"/>
                    </a:cubicBezTo>
                    <a:cubicBezTo>
                      <a:pt x="10" y="14"/>
                      <a:pt x="11" y="14"/>
                      <a:pt x="11" y="14"/>
                    </a:cubicBezTo>
                    <a:cubicBezTo>
                      <a:pt x="11" y="14"/>
                      <a:pt x="10" y="14"/>
                      <a:pt x="10" y="14"/>
                    </a:cubicBezTo>
                    <a:cubicBezTo>
                      <a:pt x="8" y="14"/>
                      <a:pt x="5" y="14"/>
                      <a:pt x="3" y="14"/>
                    </a:cubicBezTo>
                    <a:close/>
                    <a:moveTo>
                      <a:pt x="15" y="14"/>
                    </a:moveTo>
                    <a:cubicBezTo>
                      <a:pt x="19" y="12"/>
                      <a:pt x="23" y="9"/>
                      <a:pt x="27" y="6"/>
                    </a:cubicBezTo>
                    <a:cubicBezTo>
                      <a:pt x="30" y="4"/>
                      <a:pt x="29" y="5"/>
                      <a:pt x="27" y="7"/>
                    </a:cubicBezTo>
                    <a:cubicBezTo>
                      <a:pt x="25" y="10"/>
                      <a:pt x="22" y="12"/>
                      <a:pt x="20" y="14"/>
                    </a:cubicBezTo>
                    <a:cubicBezTo>
                      <a:pt x="20" y="14"/>
                      <a:pt x="20" y="15"/>
                      <a:pt x="20" y="14"/>
                    </a:cubicBezTo>
                    <a:cubicBezTo>
                      <a:pt x="23" y="13"/>
                      <a:pt x="26" y="11"/>
                      <a:pt x="29" y="8"/>
                    </a:cubicBezTo>
                    <a:cubicBezTo>
                      <a:pt x="27" y="10"/>
                      <a:pt x="25" y="12"/>
                      <a:pt x="23" y="15"/>
                    </a:cubicBezTo>
                    <a:cubicBezTo>
                      <a:pt x="19" y="14"/>
                      <a:pt x="15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4" y="13"/>
                      <a:pt x="16" y="12"/>
                      <a:pt x="19" y="10"/>
                    </a:cubicBezTo>
                    <a:cubicBezTo>
                      <a:pt x="17" y="11"/>
                      <a:pt x="16" y="12"/>
                      <a:pt x="15" y="14"/>
                    </a:cubicBezTo>
                    <a:cubicBezTo>
                      <a:pt x="14" y="14"/>
                      <a:pt x="15" y="15"/>
                      <a:pt x="15" y="14"/>
                    </a:cubicBezTo>
                    <a:close/>
                    <a:moveTo>
                      <a:pt x="31" y="4"/>
                    </a:moveTo>
                    <a:cubicBezTo>
                      <a:pt x="31" y="4"/>
                      <a:pt x="31" y="4"/>
                      <a:pt x="31" y="4"/>
                    </a:cubicBezTo>
                    <a:cubicBezTo>
                      <a:pt x="32" y="4"/>
                      <a:pt x="33" y="4"/>
                      <a:pt x="34" y="4"/>
                    </a:cubicBezTo>
                    <a:cubicBezTo>
                      <a:pt x="30" y="7"/>
                      <a:pt x="27" y="10"/>
                      <a:pt x="23" y="12"/>
                    </a:cubicBezTo>
                    <a:cubicBezTo>
                      <a:pt x="19" y="15"/>
                      <a:pt x="24" y="11"/>
                      <a:pt x="25" y="10"/>
                    </a:cubicBezTo>
                    <a:cubicBezTo>
                      <a:pt x="27" y="8"/>
                      <a:pt x="29" y="6"/>
                      <a:pt x="31" y="4"/>
                    </a:cubicBezTo>
                    <a:close/>
                    <a:moveTo>
                      <a:pt x="39" y="15"/>
                    </a:moveTo>
                    <a:cubicBezTo>
                      <a:pt x="44" y="12"/>
                      <a:pt x="48" y="9"/>
                      <a:pt x="53" y="6"/>
                    </a:cubicBezTo>
                    <a:cubicBezTo>
                      <a:pt x="53" y="6"/>
                      <a:pt x="52" y="7"/>
                      <a:pt x="52" y="8"/>
                    </a:cubicBezTo>
                    <a:cubicBezTo>
                      <a:pt x="51" y="9"/>
                      <a:pt x="50" y="9"/>
                      <a:pt x="49" y="10"/>
                    </a:cubicBezTo>
                    <a:cubicBezTo>
                      <a:pt x="47" y="11"/>
                      <a:pt x="46" y="13"/>
                      <a:pt x="44" y="14"/>
                    </a:cubicBezTo>
                    <a:cubicBezTo>
                      <a:pt x="44" y="15"/>
                      <a:pt x="44" y="15"/>
                      <a:pt x="45" y="15"/>
                    </a:cubicBezTo>
                    <a:cubicBezTo>
                      <a:pt x="48" y="13"/>
                      <a:pt x="51" y="11"/>
                      <a:pt x="54" y="9"/>
                    </a:cubicBezTo>
                    <a:cubicBezTo>
                      <a:pt x="58" y="7"/>
                      <a:pt x="54" y="9"/>
                      <a:pt x="54" y="10"/>
                    </a:cubicBezTo>
                    <a:cubicBezTo>
                      <a:pt x="52" y="11"/>
                      <a:pt x="51" y="13"/>
                      <a:pt x="49" y="14"/>
                    </a:cubicBezTo>
                    <a:cubicBezTo>
                      <a:pt x="49" y="15"/>
                      <a:pt x="49" y="15"/>
                      <a:pt x="50" y="15"/>
                    </a:cubicBezTo>
                    <a:cubicBezTo>
                      <a:pt x="51" y="15"/>
                      <a:pt x="55" y="12"/>
                      <a:pt x="54" y="14"/>
                    </a:cubicBezTo>
                    <a:cubicBezTo>
                      <a:pt x="54" y="15"/>
                      <a:pt x="55" y="15"/>
                      <a:pt x="55" y="15"/>
                    </a:cubicBezTo>
                    <a:cubicBezTo>
                      <a:pt x="55" y="13"/>
                      <a:pt x="55" y="14"/>
                      <a:pt x="55" y="12"/>
                    </a:cubicBezTo>
                    <a:cubicBezTo>
                      <a:pt x="55" y="12"/>
                      <a:pt x="55" y="12"/>
                      <a:pt x="54" y="12"/>
                    </a:cubicBezTo>
                    <a:cubicBezTo>
                      <a:pt x="54" y="12"/>
                      <a:pt x="53" y="13"/>
                      <a:pt x="52" y="13"/>
                    </a:cubicBezTo>
                    <a:cubicBezTo>
                      <a:pt x="49" y="15"/>
                      <a:pt x="53" y="12"/>
                      <a:pt x="53" y="12"/>
                    </a:cubicBezTo>
                    <a:cubicBezTo>
                      <a:pt x="54" y="10"/>
                      <a:pt x="56" y="9"/>
                      <a:pt x="57" y="8"/>
                    </a:cubicBezTo>
                    <a:cubicBezTo>
                      <a:pt x="56" y="10"/>
                      <a:pt x="56" y="13"/>
                      <a:pt x="56" y="15"/>
                    </a:cubicBezTo>
                    <a:cubicBezTo>
                      <a:pt x="49" y="15"/>
                      <a:pt x="41" y="15"/>
                      <a:pt x="34" y="15"/>
                    </a:cubicBezTo>
                    <a:cubicBezTo>
                      <a:pt x="39" y="13"/>
                      <a:pt x="42" y="10"/>
                      <a:pt x="47" y="7"/>
                    </a:cubicBezTo>
                    <a:cubicBezTo>
                      <a:pt x="51" y="4"/>
                      <a:pt x="47" y="6"/>
                      <a:pt x="45" y="8"/>
                    </a:cubicBezTo>
                    <a:cubicBezTo>
                      <a:pt x="43" y="10"/>
                      <a:pt x="41" y="12"/>
                      <a:pt x="39" y="14"/>
                    </a:cubicBezTo>
                    <a:cubicBezTo>
                      <a:pt x="38" y="15"/>
                      <a:pt x="39" y="15"/>
                      <a:pt x="39" y="15"/>
                    </a:cubicBezTo>
                    <a:close/>
                    <a:moveTo>
                      <a:pt x="57" y="7"/>
                    </a:moveTo>
                    <a:cubicBezTo>
                      <a:pt x="54" y="8"/>
                      <a:pt x="52" y="9"/>
                      <a:pt x="50" y="11"/>
                    </a:cubicBezTo>
                    <a:cubicBezTo>
                      <a:pt x="49" y="11"/>
                      <a:pt x="48" y="12"/>
                      <a:pt x="47" y="13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9" y="10"/>
                      <a:pt x="52" y="8"/>
                      <a:pt x="54" y="5"/>
                    </a:cubicBezTo>
                    <a:cubicBezTo>
                      <a:pt x="54" y="5"/>
                      <a:pt x="54" y="4"/>
                      <a:pt x="54" y="5"/>
                    </a:cubicBezTo>
                    <a:cubicBezTo>
                      <a:pt x="49" y="8"/>
                      <a:pt x="45" y="11"/>
                      <a:pt x="40" y="14"/>
                    </a:cubicBezTo>
                    <a:cubicBezTo>
                      <a:pt x="41" y="13"/>
                      <a:pt x="43" y="11"/>
                      <a:pt x="45" y="10"/>
                    </a:cubicBezTo>
                    <a:cubicBezTo>
                      <a:pt x="47" y="8"/>
                      <a:pt x="49" y="6"/>
                      <a:pt x="50" y="5"/>
                    </a:cubicBezTo>
                    <a:cubicBezTo>
                      <a:pt x="51" y="5"/>
                      <a:pt x="51" y="4"/>
                      <a:pt x="51" y="4"/>
                    </a:cubicBezTo>
                    <a:cubicBezTo>
                      <a:pt x="53" y="4"/>
                      <a:pt x="55" y="4"/>
                      <a:pt x="57" y="5"/>
                    </a:cubicBezTo>
                    <a:cubicBezTo>
                      <a:pt x="57" y="5"/>
                      <a:pt x="57" y="6"/>
                      <a:pt x="57" y="7"/>
                    </a:cubicBezTo>
                    <a:close/>
                    <a:moveTo>
                      <a:pt x="34" y="14"/>
                    </a:moveTo>
                    <a:cubicBezTo>
                      <a:pt x="38" y="12"/>
                      <a:pt x="43" y="8"/>
                      <a:pt x="45" y="5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7" y="4"/>
                      <a:pt x="48" y="4"/>
                      <a:pt x="49" y="4"/>
                    </a:cubicBezTo>
                    <a:cubicBezTo>
                      <a:pt x="44" y="7"/>
                      <a:pt x="40" y="12"/>
                      <a:pt x="34" y="14"/>
                    </a:cubicBezTo>
                    <a:close/>
                    <a:moveTo>
                      <a:pt x="40" y="4"/>
                    </a:moveTo>
                    <a:cubicBezTo>
                      <a:pt x="42" y="4"/>
                      <a:pt x="43" y="4"/>
                      <a:pt x="44" y="4"/>
                    </a:cubicBezTo>
                    <a:cubicBezTo>
                      <a:pt x="40" y="6"/>
                      <a:pt x="37" y="9"/>
                      <a:pt x="33" y="11"/>
                    </a:cubicBezTo>
                    <a:cubicBezTo>
                      <a:pt x="36" y="10"/>
                      <a:pt x="39" y="7"/>
                      <a:pt x="40" y="5"/>
                    </a:cubicBezTo>
                    <a:cubicBezTo>
                      <a:pt x="40" y="4"/>
                      <a:pt x="40" y="4"/>
                      <a:pt x="40" y="4"/>
                    </a:cubicBezTo>
                    <a:close/>
                    <a:moveTo>
                      <a:pt x="35" y="5"/>
                    </a:moveTo>
                    <a:cubicBezTo>
                      <a:pt x="35" y="5"/>
                      <a:pt x="35" y="4"/>
                      <a:pt x="35" y="4"/>
                    </a:cubicBezTo>
                    <a:cubicBezTo>
                      <a:pt x="36" y="4"/>
                      <a:pt x="38" y="4"/>
                      <a:pt x="40" y="4"/>
                    </a:cubicBezTo>
                    <a:cubicBezTo>
                      <a:pt x="35" y="7"/>
                      <a:pt x="31" y="10"/>
                      <a:pt x="26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2"/>
                      <a:pt x="27" y="11"/>
                      <a:pt x="28" y="11"/>
                    </a:cubicBezTo>
                    <a:cubicBezTo>
                      <a:pt x="30" y="8"/>
                      <a:pt x="32" y="7"/>
                      <a:pt x="35" y="5"/>
                    </a:cubicBezTo>
                    <a:close/>
                    <a:moveTo>
                      <a:pt x="27" y="15"/>
                    </a:moveTo>
                    <a:cubicBezTo>
                      <a:pt x="26" y="15"/>
                      <a:pt x="25" y="15"/>
                      <a:pt x="25" y="15"/>
                    </a:cubicBezTo>
                    <a:cubicBezTo>
                      <a:pt x="29" y="11"/>
                      <a:pt x="34" y="9"/>
                      <a:pt x="39" y="6"/>
                    </a:cubicBezTo>
                    <a:cubicBezTo>
                      <a:pt x="37" y="7"/>
                      <a:pt x="35" y="9"/>
                      <a:pt x="33" y="10"/>
                    </a:cubicBezTo>
                    <a:cubicBezTo>
                      <a:pt x="32" y="11"/>
                      <a:pt x="30" y="13"/>
                      <a:pt x="29" y="14"/>
                    </a:cubicBezTo>
                    <a:cubicBezTo>
                      <a:pt x="28" y="14"/>
                      <a:pt x="29" y="14"/>
                      <a:pt x="29" y="14"/>
                    </a:cubicBezTo>
                    <a:cubicBezTo>
                      <a:pt x="34" y="12"/>
                      <a:pt x="38" y="9"/>
                      <a:pt x="43" y="6"/>
                    </a:cubicBezTo>
                    <a:cubicBezTo>
                      <a:pt x="44" y="5"/>
                      <a:pt x="44" y="5"/>
                      <a:pt x="43" y="6"/>
                    </a:cubicBezTo>
                    <a:cubicBezTo>
                      <a:pt x="42" y="8"/>
                      <a:pt x="40" y="9"/>
                      <a:pt x="39" y="10"/>
                    </a:cubicBezTo>
                    <a:cubicBezTo>
                      <a:pt x="37" y="11"/>
                      <a:pt x="35" y="13"/>
                      <a:pt x="33" y="14"/>
                    </a:cubicBezTo>
                    <a:cubicBezTo>
                      <a:pt x="33" y="14"/>
                      <a:pt x="33" y="15"/>
                      <a:pt x="33" y="15"/>
                    </a:cubicBezTo>
                    <a:cubicBezTo>
                      <a:pt x="31" y="15"/>
                      <a:pt x="29" y="15"/>
                      <a:pt x="27" y="15"/>
                    </a:cubicBezTo>
                    <a:close/>
                    <a:moveTo>
                      <a:pt x="33" y="12"/>
                    </a:move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lose/>
                    <a:moveTo>
                      <a:pt x="29" y="4"/>
                    </a:moveTo>
                    <a:cubicBezTo>
                      <a:pt x="25" y="6"/>
                      <a:pt x="22" y="9"/>
                      <a:pt x="19" y="11"/>
                    </a:cubicBezTo>
                    <a:cubicBezTo>
                      <a:pt x="21" y="10"/>
                      <a:pt x="24" y="7"/>
                      <a:pt x="26" y="5"/>
                    </a:cubicBezTo>
                    <a:cubicBezTo>
                      <a:pt x="26" y="4"/>
                      <a:pt x="26" y="4"/>
                      <a:pt x="25" y="4"/>
                    </a:cubicBezTo>
                    <a:cubicBezTo>
                      <a:pt x="21" y="7"/>
                      <a:pt x="17" y="11"/>
                      <a:pt x="12" y="13"/>
                    </a:cubicBezTo>
                    <a:cubicBezTo>
                      <a:pt x="12" y="13"/>
                      <a:pt x="15" y="10"/>
                      <a:pt x="16" y="9"/>
                    </a:cubicBezTo>
                    <a:cubicBezTo>
                      <a:pt x="17" y="8"/>
                      <a:pt x="19" y="6"/>
                      <a:pt x="21" y="5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7" y="5"/>
                      <a:pt x="15" y="7"/>
                      <a:pt x="12" y="9"/>
                    </a:cubicBezTo>
                    <a:cubicBezTo>
                      <a:pt x="11" y="10"/>
                      <a:pt x="10" y="11"/>
                      <a:pt x="9" y="12"/>
                    </a:cubicBezTo>
                    <a:cubicBezTo>
                      <a:pt x="6" y="14"/>
                      <a:pt x="9" y="11"/>
                      <a:pt x="10" y="10"/>
                    </a:cubicBezTo>
                    <a:cubicBezTo>
                      <a:pt x="12" y="8"/>
                      <a:pt x="13" y="7"/>
                      <a:pt x="15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1" y="7"/>
                      <a:pt x="7" y="10"/>
                      <a:pt x="5" y="12"/>
                    </a:cubicBezTo>
                    <a:cubicBezTo>
                      <a:pt x="8" y="10"/>
                      <a:pt x="10" y="7"/>
                      <a:pt x="12" y="4"/>
                    </a:cubicBezTo>
                    <a:cubicBezTo>
                      <a:pt x="18" y="4"/>
                      <a:pt x="23" y="4"/>
                      <a:pt x="29" y="4"/>
                    </a:cubicBezTo>
                    <a:close/>
                    <a:moveTo>
                      <a:pt x="18" y="12"/>
                    </a:move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lose/>
                    <a:moveTo>
                      <a:pt x="10" y="4"/>
                    </a:moveTo>
                    <a:cubicBezTo>
                      <a:pt x="8" y="5"/>
                      <a:pt x="6" y="7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5" y="8"/>
                      <a:pt x="7" y="5"/>
                      <a:pt x="8" y="4"/>
                    </a:cubicBezTo>
                    <a:cubicBezTo>
                      <a:pt x="9" y="4"/>
                      <a:pt x="10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3" name="Freeform 66"/>
              <p:cNvSpPr>
                <a:spLocks noEditPoints="1"/>
              </p:cNvSpPr>
              <p:nvPr/>
            </p:nvSpPr>
            <p:spPr bwMode="auto">
              <a:xfrm>
                <a:off x="1131043" y="3520973"/>
                <a:ext cx="48354" cy="42617"/>
              </a:xfrm>
              <a:custGeom>
                <a:avLst/>
                <a:gdLst>
                  <a:gd name="T0" fmla="*/ 13 w 25"/>
                  <a:gd name="T1" fmla="*/ 22 h 22"/>
                  <a:gd name="T2" fmla="*/ 13 w 25"/>
                  <a:gd name="T3" fmla="*/ 22 h 22"/>
                  <a:gd name="T4" fmla="*/ 24 w 25"/>
                  <a:gd name="T5" fmla="*/ 12 h 22"/>
                  <a:gd name="T6" fmla="*/ 16 w 25"/>
                  <a:gd name="T7" fmla="*/ 2 h 22"/>
                  <a:gd name="T8" fmla="*/ 13 w 25"/>
                  <a:gd name="T9" fmla="*/ 22 h 22"/>
                  <a:gd name="T10" fmla="*/ 7 w 25"/>
                  <a:gd name="T11" fmla="*/ 11 h 22"/>
                  <a:gd name="T12" fmla="*/ 8 w 25"/>
                  <a:gd name="T13" fmla="*/ 11 h 22"/>
                  <a:gd name="T14" fmla="*/ 15 w 25"/>
                  <a:gd name="T15" fmla="*/ 6 h 22"/>
                  <a:gd name="T16" fmla="*/ 7 w 25"/>
                  <a:gd name="T17" fmla="*/ 12 h 22"/>
                  <a:gd name="T18" fmla="*/ 7 w 25"/>
                  <a:gd name="T19" fmla="*/ 11 h 22"/>
                  <a:gd name="T20" fmla="*/ 19 w 25"/>
                  <a:gd name="T21" fmla="*/ 7 h 22"/>
                  <a:gd name="T22" fmla="*/ 8 w 25"/>
                  <a:gd name="T23" fmla="*/ 13 h 22"/>
                  <a:gd name="T24" fmla="*/ 8 w 25"/>
                  <a:gd name="T25" fmla="*/ 13 h 22"/>
                  <a:gd name="T26" fmla="*/ 16 w 25"/>
                  <a:gd name="T27" fmla="*/ 5 h 22"/>
                  <a:gd name="T28" fmla="*/ 16 w 25"/>
                  <a:gd name="T29" fmla="*/ 5 h 22"/>
                  <a:gd name="T30" fmla="*/ 19 w 25"/>
                  <a:gd name="T31" fmla="*/ 7 h 22"/>
                  <a:gd name="T32" fmla="*/ 19 w 25"/>
                  <a:gd name="T33" fmla="*/ 7 h 22"/>
                  <a:gd name="T34" fmla="*/ 17 w 25"/>
                  <a:gd name="T35" fmla="*/ 9 h 22"/>
                  <a:gd name="T36" fmla="*/ 9 w 25"/>
                  <a:gd name="T37" fmla="*/ 16 h 22"/>
                  <a:gd name="T38" fmla="*/ 8 w 25"/>
                  <a:gd name="T39" fmla="*/ 14 h 22"/>
                  <a:gd name="T40" fmla="*/ 17 w 25"/>
                  <a:gd name="T41" fmla="*/ 9 h 22"/>
                  <a:gd name="T42" fmla="*/ 10 w 25"/>
                  <a:gd name="T43" fmla="*/ 17 h 22"/>
                  <a:gd name="T44" fmla="*/ 17 w 25"/>
                  <a:gd name="T45" fmla="*/ 13 h 22"/>
                  <a:gd name="T46" fmla="*/ 11 w 25"/>
                  <a:gd name="T47" fmla="*/ 18 h 22"/>
                  <a:gd name="T48" fmla="*/ 11 w 25"/>
                  <a:gd name="T49" fmla="*/ 18 h 22"/>
                  <a:gd name="T50" fmla="*/ 10 w 25"/>
                  <a:gd name="T51" fmla="*/ 17 h 22"/>
                  <a:gd name="T52" fmla="*/ 22 w 25"/>
                  <a:gd name="T53" fmla="*/ 12 h 22"/>
                  <a:gd name="T54" fmla="*/ 13 w 25"/>
                  <a:gd name="T55" fmla="*/ 19 h 22"/>
                  <a:gd name="T56" fmla="*/ 12 w 25"/>
                  <a:gd name="T57" fmla="*/ 18 h 22"/>
                  <a:gd name="T58" fmla="*/ 19 w 25"/>
                  <a:gd name="T59" fmla="*/ 14 h 22"/>
                  <a:gd name="T60" fmla="*/ 16 w 25"/>
                  <a:gd name="T61" fmla="*/ 16 h 22"/>
                  <a:gd name="T62" fmla="*/ 17 w 25"/>
                  <a:gd name="T63" fmla="*/ 17 h 22"/>
                  <a:gd name="T64" fmla="*/ 20 w 25"/>
                  <a:gd name="T65" fmla="*/ 14 h 22"/>
                  <a:gd name="T66" fmla="*/ 20 w 25"/>
                  <a:gd name="T67" fmla="*/ 13 h 22"/>
                  <a:gd name="T68" fmla="*/ 13 w 25"/>
                  <a:gd name="T69" fmla="*/ 17 h 22"/>
                  <a:gd name="T70" fmla="*/ 20 w 25"/>
                  <a:gd name="T71" fmla="*/ 11 h 22"/>
                  <a:gd name="T72" fmla="*/ 19 w 25"/>
                  <a:gd name="T73" fmla="*/ 11 h 22"/>
                  <a:gd name="T74" fmla="*/ 11 w 25"/>
                  <a:gd name="T75" fmla="*/ 16 h 22"/>
                  <a:gd name="T76" fmla="*/ 20 w 25"/>
                  <a:gd name="T77" fmla="*/ 7 h 22"/>
                  <a:gd name="T78" fmla="*/ 20 w 25"/>
                  <a:gd name="T79" fmla="*/ 7 h 22"/>
                  <a:gd name="T80" fmla="*/ 22 w 25"/>
                  <a:gd name="T81" fmla="*/ 12 h 22"/>
                  <a:gd name="T82" fmla="*/ 14 w 25"/>
                  <a:gd name="T83" fmla="*/ 5 h 22"/>
                  <a:gd name="T84" fmla="*/ 15 w 25"/>
                  <a:gd name="T85" fmla="*/ 5 h 22"/>
                  <a:gd name="T86" fmla="*/ 8 w 25"/>
                  <a:gd name="T87" fmla="*/ 10 h 22"/>
                  <a:gd name="T88" fmla="*/ 14 w 25"/>
                  <a:gd name="T89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5" h="22">
                    <a:moveTo>
                      <a:pt x="13" y="22"/>
                    </a:moveTo>
                    <a:cubicBezTo>
                      <a:pt x="13" y="22"/>
                      <a:pt x="13" y="22"/>
                      <a:pt x="13" y="22"/>
                    </a:cubicBezTo>
                    <a:cubicBezTo>
                      <a:pt x="19" y="22"/>
                      <a:pt x="24" y="18"/>
                      <a:pt x="24" y="12"/>
                    </a:cubicBezTo>
                    <a:cubicBezTo>
                      <a:pt x="25" y="7"/>
                      <a:pt x="21" y="3"/>
                      <a:pt x="16" y="2"/>
                    </a:cubicBezTo>
                    <a:cubicBezTo>
                      <a:pt x="3" y="0"/>
                      <a:pt x="0" y="19"/>
                      <a:pt x="13" y="22"/>
                    </a:cubicBezTo>
                    <a:close/>
                    <a:moveTo>
                      <a:pt x="7" y="11"/>
                    </a:moveTo>
                    <a:cubicBezTo>
                      <a:pt x="7" y="11"/>
                      <a:pt x="8" y="11"/>
                      <a:pt x="8" y="11"/>
                    </a:cubicBezTo>
                    <a:cubicBezTo>
                      <a:pt x="10" y="9"/>
                      <a:pt x="12" y="8"/>
                      <a:pt x="15" y="6"/>
                    </a:cubicBezTo>
                    <a:cubicBezTo>
                      <a:pt x="13" y="9"/>
                      <a:pt x="10" y="10"/>
                      <a:pt x="7" y="12"/>
                    </a:cubicBezTo>
                    <a:cubicBezTo>
                      <a:pt x="7" y="12"/>
                      <a:pt x="7" y="11"/>
                      <a:pt x="7" y="11"/>
                    </a:cubicBezTo>
                    <a:close/>
                    <a:moveTo>
                      <a:pt x="19" y="7"/>
                    </a:moveTo>
                    <a:cubicBezTo>
                      <a:pt x="15" y="9"/>
                      <a:pt x="12" y="12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10" y="11"/>
                      <a:pt x="14" y="9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7" y="5"/>
                      <a:pt x="19" y="6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lose/>
                    <a:moveTo>
                      <a:pt x="17" y="9"/>
                    </a:moveTo>
                    <a:cubicBezTo>
                      <a:pt x="14" y="11"/>
                      <a:pt x="12" y="14"/>
                      <a:pt x="9" y="16"/>
                    </a:cubicBezTo>
                    <a:cubicBezTo>
                      <a:pt x="8" y="16"/>
                      <a:pt x="8" y="15"/>
                      <a:pt x="8" y="14"/>
                    </a:cubicBezTo>
                    <a:cubicBezTo>
                      <a:pt x="11" y="13"/>
                      <a:pt x="14" y="11"/>
                      <a:pt x="17" y="9"/>
                    </a:cubicBezTo>
                    <a:close/>
                    <a:moveTo>
                      <a:pt x="10" y="17"/>
                    </a:moveTo>
                    <a:cubicBezTo>
                      <a:pt x="12" y="16"/>
                      <a:pt x="15" y="14"/>
                      <a:pt x="17" y="13"/>
                    </a:cubicBezTo>
                    <a:cubicBezTo>
                      <a:pt x="15" y="14"/>
                      <a:pt x="13" y="16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0" y="17"/>
                      <a:pt x="10" y="17"/>
                    </a:cubicBezTo>
                    <a:close/>
                    <a:moveTo>
                      <a:pt x="22" y="12"/>
                    </a:moveTo>
                    <a:cubicBezTo>
                      <a:pt x="21" y="16"/>
                      <a:pt x="17" y="19"/>
                      <a:pt x="13" y="19"/>
                    </a:cubicBezTo>
                    <a:cubicBezTo>
                      <a:pt x="13" y="19"/>
                      <a:pt x="12" y="19"/>
                      <a:pt x="12" y="18"/>
                    </a:cubicBezTo>
                    <a:cubicBezTo>
                      <a:pt x="14" y="17"/>
                      <a:pt x="17" y="16"/>
                      <a:pt x="19" y="14"/>
                    </a:cubicBezTo>
                    <a:cubicBezTo>
                      <a:pt x="18" y="15"/>
                      <a:pt x="17" y="16"/>
                      <a:pt x="16" y="16"/>
                    </a:cubicBezTo>
                    <a:cubicBezTo>
                      <a:pt x="16" y="17"/>
                      <a:pt x="16" y="17"/>
                      <a:pt x="17" y="17"/>
                    </a:cubicBezTo>
                    <a:cubicBezTo>
                      <a:pt x="18" y="16"/>
                      <a:pt x="20" y="15"/>
                      <a:pt x="20" y="14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18" y="14"/>
                      <a:pt x="16" y="16"/>
                      <a:pt x="13" y="17"/>
                    </a:cubicBezTo>
                    <a:cubicBezTo>
                      <a:pt x="15" y="15"/>
                      <a:pt x="18" y="13"/>
                      <a:pt x="20" y="11"/>
                    </a:cubicBezTo>
                    <a:cubicBezTo>
                      <a:pt x="20" y="11"/>
                      <a:pt x="20" y="10"/>
                      <a:pt x="19" y="11"/>
                    </a:cubicBezTo>
                    <a:cubicBezTo>
                      <a:pt x="16" y="12"/>
                      <a:pt x="14" y="14"/>
                      <a:pt x="11" y="16"/>
                    </a:cubicBezTo>
                    <a:cubicBezTo>
                      <a:pt x="14" y="13"/>
                      <a:pt x="17" y="10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1" y="8"/>
                      <a:pt x="22" y="10"/>
                      <a:pt x="22" y="12"/>
                    </a:cubicBezTo>
                    <a:close/>
                    <a:moveTo>
                      <a:pt x="14" y="5"/>
                    </a:moveTo>
                    <a:cubicBezTo>
                      <a:pt x="15" y="5"/>
                      <a:pt x="15" y="5"/>
                      <a:pt x="15" y="5"/>
                    </a:cubicBezTo>
                    <a:cubicBezTo>
                      <a:pt x="13" y="7"/>
                      <a:pt x="10" y="8"/>
                      <a:pt x="8" y="10"/>
                    </a:cubicBezTo>
                    <a:cubicBezTo>
                      <a:pt x="8" y="7"/>
                      <a:pt x="11" y="5"/>
                      <a:pt x="14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4" name="Freeform 81"/>
              <p:cNvSpPr>
                <a:spLocks noEditPoints="1"/>
              </p:cNvSpPr>
              <p:nvPr/>
            </p:nvSpPr>
            <p:spPr bwMode="auto">
              <a:xfrm>
                <a:off x="628081" y="1545780"/>
                <a:ext cx="455678" cy="540912"/>
              </a:xfrm>
              <a:custGeom>
                <a:avLst/>
                <a:gdLst>
                  <a:gd name="T0" fmla="*/ 81 w 235"/>
                  <a:gd name="T1" fmla="*/ 20 h 279"/>
                  <a:gd name="T2" fmla="*/ 57 w 235"/>
                  <a:gd name="T3" fmla="*/ 89 h 279"/>
                  <a:gd name="T4" fmla="*/ 54 w 235"/>
                  <a:gd name="T5" fmla="*/ 106 h 279"/>
                  <a:gd name="T6" fmla="*/ 49 w 235"/>
                  <a:gd name="T7" fmla="*/ 89 h 279"/>
                  <a:gd name="T8" fmla="*/ 96 w 235"/>
                  <a:gd name="T9" fmla="*/ 97 h 279"/>
                  <a:gd name="T10" fmla="*/ 64 w 235"/>
                  <a:gd name="T11" fmla="*/ 99 h 279"/>
                  <a:gd name="T12" fmla="*/ 94 w 235"/>
                  <a:gd name="T13" fmla="*/ 112 h 279"/>
                  <a:gd name="T14" fmla="*/ 93 w 235"/>
                  <a:gd name="T15" fmla="*/ 133 h 279"/>
                  <a:gd name="T16" fmla="*/ 132 w 235"/>
                  <a:gd name="T17" fmla="*/ 155 h 279"/>
                  <a:gd name="T18" fmla="*/ 110 w 235"/>
                  <a:gd name="T19" fmla="*/ 161 h 279"/>
                  <a:gd name="T20" fmla="*/ 100 w 235"/>
                  <a:gd name="T21" fmla="*/ 163 h 279"/>
                  <a:gd name="T22" fmla="*/ 78 w 235"/>
                  <a:gd name="T23" fmla="*/ 141 h 279"/>
                  <a:gd name="T24" fmla="*/ 57 w 235"/>
                  <a:gd name="T25" fmla="*/ 123 h 279"/>
                  <a:gd name="T26" fmla="*/ 60 w 235"/>
                  <a:gd name="T27" fmla="*/ 118 h 279"/>
                  <a:gd name="T28" fmla="*/ 87 w 235"/>
                  <a:gd name="T29" fmla="*/ 120 h 279"/>
                  <a:gd name="T30" fmla="*/ 65 w 235"/>
                  <a:gd name="T31" fmla="*/ 100 h 279"/>
                  <a:gd name="T32" fmla="*/ 116 w 235"/>
                  <a:gd name="T33" fmla="*/ 108 h 279"/>
                  <a:gd name="T34" fmla="*/ 45 w 235"/>
                  <a:gd name="T35" fmla="*/ 78 h 279"/>
                  <a:gd name="T36" fmla="*/ 28 w 235"/>
                  <a:gd name="T37" fmla="*/ 95 h 279"/>
                  <a:gd name="T38" fmla="*/ 21 w 235"/>
                  <a:gd name="T39" fmla="*/ 111 h 279"/>
                  <a:gd name="T40" fmla="*/ 31 w 235"/>
                  <a:gd name="T41" fmla="*/ 88 h 279"/>
                  <a:gd name="T42" fmla="*/ 50 w 235"/>
                  <a:gd name="T43" fmla="*/ 76 h 279"/>
                  <a:gd name="T44" fmla="*/ 148 w 235"/>
                  <a:gd name="T45" fmla="*/ 65 h 279"/>
                  <a:gd name="T46" fmla="*/ 102 w 235"/>
                  <a:gd name="T47" fmla="*/ 51 h 279"/>
                  <a:gd name="T48" fmla="*/ 71 w 235"/>
                  <a:gd name="T49" fmla="*/ 40 h 279"/>
                  <a:gd name="T50" fmla="*/ 65 w 235"/>
                  <a:gd name="T51" fmla="*/ 46 h 279"/>
                  <a:gd name="T52" fmla="*/ 68 w 235"/>
                  <a:gd name="T53" fmla="*/ 57 h 279"/>
                  <a:gd name="T54" fmla="*/ 68 w 235"/>
                  <a:gd name="T55" fmla="*/ 72 h 279"/>
                  <a:gd name="T56" fmla="*/ 134 w 235"/>
                  <a:gd name="T57" fmla="*/ 89 h 279"/>
                  <a:gd name="T58" fmla="*/ 144 w 235"/>
                  <a:gd name="T59" fmla="*/ 80 h 279"/>
                  <a:gd name="T60" fmla="*/ 130 w 235"/>
                  <a:gd name="T61" fmla="*/ 67 h 279"/>
                  <a:gd name="T62" fmla="*/ 132 w 235"/>
                  <a:gd name="T63" fmla="*/ 85 h 279"/>
                  <a:gd name="T64" fmla="*/ 61 w 235"/>
                  <a:gd name="T65" fmla="*/ 72 h 279"/>
                  <a:gd name="T66" fmla="*/ 53 w 235"/>
                  <a:gd name="T67" fmla="*/ 60 h 279"/>
                  <a:gd name="T68" fmla="*/ 58 w 235"/>
                  <a:gd name="T69" fmla="*/ 36 h 279"/>
                  <a:gd name="T70" fmla="*/ 73 w 235"/>
                  <a:gd name="T71" fmla="*/ 27 h 279"/>
                  <a:gd name="T72" fmla="*/ 98 w 235"/>
                  <a:gd name="T73" fmla="*/ 38 h 279"/>
                  <a:gd name="T74" fmla="*/ 97 w 235"/>
                  <a:gd name="T75" fmla="*/ 29 h 279"/>
                  <a:gd name="T76" fmla="*/ 110 w 235"/>
                  <a:gd name="T77" fmla="*/ 38 h 279"/>
                  <a:gd name="T78" fmla="*/ 84 w 235"/>
                  <a:gd name="T79" fmla="*/ 34 h 279"/>
                  <a:gd name="T80" fmla="*/ 223 w 235"/>
                  <a:gd name="T81" fmla="*/ 127 h 279"/>
                  <a:gd name="T82" fmla="*/ 218 w 235"/>
                  <a:gd name="T83" fmla="*/ 128 h 279"/>
                  <a:gd name="T84" fmla="*/ 210 w 235"/>
                  <a:gd name="T85" fmla="*/ 62 h 279"/>
                  <a:gd name="T86" fmla="*/ 222 w 235"/>
                  <a:gd name="T87" fmla="*/ 92 h 279"/>
                  <a:gd name="T88" fmla="*/ 224 w 235"/>
                  <a:gd name="T89" fmla="*/ 115 h 279"/>
                  <a:gd name="T90" fmla="*/ 206 w 235"/>
                  <a:gd name="T91" fmla="*/ 114 h 279"/>
                  <a:gd name="T92" fmla="*/ 202 w 235"/>
                  <a:gd name="T93" fmla="*/ 90 h 279"/>
                  <a:gd name="T94" fmla="*/ 209 w 235"/>
                  <a:gd name="T95" fmla="*/ 73 h 279"/>
                  <a:gd name="T96" fmla="*/ 37 w 235"/>
                  <a:gd name="T97" fmla="*/ 96 h 279"/>
                  <a:gd name="T98" fmla="*/ 120 w 235"/>
                  <a:gd name="T99" fmla="*/ 43 h 279"/>
                  <a:gd name="T100" fmla="*/ 184 w 235"/>
                  <a:gd name="T101" fmla="*/ 34 h 279"/>
                  <a:gd name="T102" fmla="*/ 115 w 235"/>
                  <a:gd name="T103" fmla="*/ 227 h 279"/>
                  <a:gd name="T104" fmla="*/ 169 w 235"/>
                  <a:gd name="T105" fmla="*/ 273 h 279"/>
                  <a:gd name="T106" fmla="*/ 59 w 235"/>
                  <a:gd name="T107" fmla="*/ 262 h 279"/>
                  <a:gd name="T108" fmla="*/ 101 w 235"/>
                  <a:gd name="T109" fmla="*/ 272 h 279"/>
                  <a:gd name="T110" fmla="*/ 146 w 235"/>
                  <a:gd name="T111" fmla="*/ 275 h 279"/>
                  <a:gd name="T112" fmla="*/ 124 w 235"/>
                  <a:gd name="T113" fmla="*/ 233 h 279"/>
                  <a:gd name="T114" fmla="*/ 133 w 235"/>
                  <a:gd name="T115" fmla="*/ 238 h 279"/>
                  <a:gd name="T116" fmla="*/ 178 w 235"/>
                  <a:gd name="T117" fmla="*/ 260 h 279"/>
                  <a:gd name="T118" fmla="*/ 103 w 235"/>
                  <a:gd name="T119" fmla="*/ 254 h 279"/>
                  <a:gd name="T120" fmla="*/ 70 w 235"/>
                  <a:gd name="T121" fmla="*/ 270 h 279"/>
                  <a:gd name="T122" fmla="*/ 117 w 235"/>
                  <a:gd name="T123" fmla="*/ 222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35" h="279">
                    <a:moveTo>
                      <a:pt x="7" y="94"/>
                    </a:moveTo>
                    <a:cubicBezTo>
                      <a:pt x="0" y="132"/>
                      <a:pt x="16" y="175"/>
                      <a:pt x="48" y="199"/>
                    </a:cubicBezTo>
                    <a:cubicBezTo>
                      <a:pt x="62" y="208"/>
                      <a:pt x="77" y="215"/>
                      <a:pt x="94" y="218"/>
                    </a:cubicBezTo>
                    <a:cubicBezTo>
                      <a:pt x="100" y="220"/>
                      <a:pt x="107" y="221"/>
                      <a:pt x="114" y="221"/>
                    </a:cubicBezTo>
                    <a:cubicBezTo>
                      <a:pt x="112" y="228"/>
                      <a:pt x="109" y="235"/>
                      <a:pt x="111" y="243"/>
                    </a:cubicBezTo>
                    <a:cubicBezTo>
                      <a:pt x="92" y="246"/>
                      <a:pt x="71" y="250"/>
                      <a:pt x="56" y="261"/>
                    </a:cubicBezTo>
                    <a:cubicBezTo>
                      <a:pt x="53" y="263"/>
                      <a:pt x="49" y="268"/>
                      <a:pt x="53" y="271"/>
                    </a:cubicBezTo>
                    <a:cubicBezTo>
                      <a:pt x="57" y="274"/>
                      <a:pt x="62" y="275"/>
                      <a:pt x="67" y="276"/>
                    </a:cubicBezTo>
                    <a:cubicBezTo>
                      <a:pt x="85" y="279"/>
                      <a:pt x="103" y="279"/>
                      <a:pt x="121" y="279"/>
                    </a:cubicBezTo>
                    <a:cubicBezTo>
                      <a:pt x="139" y="279"/>
                      <a:pt x="156" y="278"/>
                      <a:pt x="174" y="275"/>
                    </a:cubicBezTo>
                    <a:cubicBezTo>
                      <a:pt x="178" y="275"/>
                      <a:pt x="187" y="274"/>
                      <a:pt x="190" y="270"/>
                    </a:cubicBezTo>
                    <a:cubicBezTo>
                      <a:pt x="193" y="266"/>
                      <a:pt x="183" y="260"/>
                      <a:pt x="180" y="258"/>
                    </a:cubicBezTo>
                    <a:cubicBezTo>
                      <a:pt x="173" y="252"/>
                      <a:pt x="163" y="249"/>
                      <a:pt x="154" y="247"/>
                    </a:cubicBezTo>
                    <a:cubicBezTo>
                      <a:pt x="148" y="245"/>
                      <a:pt x="141" y="245"/>
                      <a:pt x="135" y="243"/>
                    </a:cubicBezTo>
                    <a:cubicBezTo>
                      <a:pt x="135" y="243"/>
                      <a:pt x="135" y="243"/>
                      <a:pt x="135" y="243"/>
                    </a:cubicBezTo>
                    <a:cubicBezTo>
                      <a:pt x="137" y="236"/>
                      <a:pt x="132" y="228"/>
                      <a:pt x="130" y="221"/>
                    </a:cubicBezTo>
                    <a:cubicBezTo>
                      <a:pt x="141" y="220"/>
                      <a:pt x="152" y="219"/>
                      <a:pt x="162" y="215"/>
                    </a:cubicBezTo>
                    <a:cubicBezTo>
                      <a:pt x="165" y="220"/>
                      <a:pt x="169" y="224"/>
                      <a:pt x="174" y="221"/>
                    </a:cubicBezTo>
                    <a:cubicBezTo>
                      <a:pt x="180" y="216"/>
                      <a:pt x="169" y="206"/>
                      <a:pt x="167" y="201"/>
                    </a:cubicBezTo>
                    <a:cubicBezTo>
                      <a:pt x="185" y="193"/>
                      <a:pt x="201" y="180"/>
                      <a:pt x="212" y="163"/>
                    </a:cubicBezTo>
                    <a:cubicBezTo>
                      <a:pt x="235" y="127"/>
                      <a:pt x="231" y="80"/>
                      <a:pt x="204" y="48"/>
                    </a:cubicBezTo>
                    <a:cubicBezTo>
                      <a:pt x="175" y="16"/>
                      <a:pt x="128" y="3"/>
                      <a:pt x="88" y="17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85" y="12"/>
                      <a:pt x="84" y="0"/>
                      <a:pt x="75" y="4"/>
                    </a:cubicBezTo>
                    <a:cubicBezTo>
                      <a:pt x="72" y="6"/>
                      <a:pt x="72" y="8"/>
                      <a:pt x="72" y="10"/>
                    </a:cubicBezTo>
                    <a:cubicBezTo>
                      <a:pt x="72" y="10"/>
                      <a:pt x="72" y="10"/>
                      <a:pt x="72" y="10"/>
                    </a:cubicBezTo>
                    <a:cubicBezTo>
                      <a:pt x="55" y="18"/>
                      <a:pt x="40" y="28"/>
                      <a:pt x="29" y="43"/>
                    </a:cubicBezTo>
                    <a:cubicBezTo>
                      <a:pt x="19" y="58"/>
                      <a:pt x="11" y="76"/>
                      <a:pt x="7" y="94"/>
                    </a:cubicBezTo>
                    <a:close/>
                    <a:moveTo>
                      <a:pt x="85" y="18"/>
                    </a:moveTo>
                    <a:cubicBezTo>
                      <a:pt x="84" y="19"/>
                      <a:pt x="82" y="19"/>
                      <a:pt x="81" y="20"/>
                    </a:cubicBezTo>
                    <a:cubicBezTo>
                      <a:pt x="79" y="17"/>
                      <a:pt x="71" y="8"/>
                      <a:pt x="78" y="6"/>
                    </a:cubicBezTo>
                    <a:cubicBezTo>
                      <a:pt x="83" y="5"/>
                      <a:pt x="83" y="15"/>
                      <a:pt x="85" y="18"/>
                    </a:cubicBezTo>
                    <a:close/>
                    <a:moveTo>
                      <a:pt x="58" y="86"/>
                    </a:moveTo>
                    <a:cubicBezTo>
                      <a:pt x="56" y="85"/>
                      <a:pt x="55" y="85"/>
                      <a:pt x="53" y="84"/>
                    </a:cubicBezTo>
                    <a:cubicBezTo>
                      <a:pt x="50" y="83"/>
                      <a:pt x="57" y="84"/>
                      <a:pt x="59" y="84"/>
                    </a:cubicBezTo>
                    <a:cubicBezTo>
                      <a:pt x="58" y="85"/>
                      <a:pt x="58" y="85"/>
                      <a:pt x="58" y="86"/>
                    </a:cubicBezTo>
                    <a:close/>
                    <a:moveTo>
                      <a:pt x="57" y="101"/>
                    </a:moveTo>
                    <a:cubicBezTo>
                      <a:pt x="53" y="99"/>
                      <a:pt x="49" y="100"/>
                      <a:pt x="45" y="99"/>
                    </a:cubicBezTo>
                    <a:cubicBezTo>
                      <a:pt x="41" y="97"/>
                      <a:pt x="46" y="98"/>
                      <a:pt x="47" y="98"/>
                    </a:cubicBezTo>
                    <a:cubicBezTo>
                      <a:pt x="49" y="99"/>
                      <a:pt x="50" y="99"/>
                      <a:pt x="51" y="99"/>
                    </a:cubicBezTo>
                    <a:cubicBezTo>
                      <a:pt x="53" y="99"/>
                      <a:pt x="55" y="100"/>
                      <a:pt x="57" y="99"/>
                    </a:cubicBezTo>
                    <a:cubicBezTo>
                      <a:pt x="57" y="100"/>
                      <a:pt x="57" y="100"/>
                      <a:pt x="57" y="101"/>
                    </a:cubicBezTo>
                    <a:close/>
                    <a:moveTo>
                      <a:pt x="57" y="97"/>
                    </a:moveTo>
                    <a:cubicBezTo>
                      <a:pt x="57" y="98"/>
                      <a:pt x="57" y="98"/>
                      <a:pt x="57" y="98"/>
                    </a:cubicBezTo>
                    <a:cubicBezTo>
                      <a:pt x="53" y="97"/>
                      <a:pt x="49" y="96"/>
                      <a:pt x="46" y="95"/>
                    </a:cubicBezTo>
                    <a:cubicBezTo>
                      <a:pt x="48" y="95"/>
                      <a:pt x="51" y="96"/>
                      <a:pt x="53" y="96"/>
                    </a:cubicBezTo>
                    <a:cubicBezTo>
                      <a:pt x="54" y="96"/>
                      <a:pt x="55" y="97"/>
                      <a:pt x="57" y="97"/>
                    </a:cubicBezTo>
                    <a:cubicBezTo>
                      <a:pt x="57" y="97"/>
                      <a:pt x="57" y="97"/>
                      <a:pt x="57" y="97"/>
                    </a:cubicBezTo>
                    <a:close/>
                    <a:moveTo>
                      <a:pt x="57" y="96"/>
                    </a:moveTo>
                    <a:cubicBezTo>
                      <a:pt x="54" y="94"/>
                      <a:pt x="51" y="93"/>
                      <a:pt x="48" y="92"/>
                    </a:cubicBezTo>
                    <a:cubicBezTo>
                      <a:pt x="51" y="93"/>
                      <a:pt x="54" y="93"/>
                      <a:pt x="57" y="93"/>
                    </a:cubicBezTo>
                    <a:cubicBezTo>
                      <a:pt x="57" y="94"/>
                      <a:pt x="57" y="95"/>
                      <a:pt x="57" y="96"/>
                    </a:cubicBezTo>
                    <a:close/>
                    <a:moveTo>
                      <a:pt x="51" y="90"/>
                    </a:moveTo>
                    <a:cubicBezTo>
                      <a:pt x="50" y="89"/>
                      <a:pt x="55" y="90"/>
                      <a:pt x="54" y="90"/>
                    </a:cubicBezTo>
                    <a:cubicBezTo>
                      <a:pt x="55" y="90"/>
                      <a:pt x="56" y="90"/>
                      <a:pt x="57" y="90"/>
                    </a:cubicBezTo>
                    <a:cubicBezTo>
                      <a:pt x="57" y="90"/>
                      <a:pt x="57" y="91"/>
                      <a:pt x="57" y="92"/>
                    </a:cubicBezTo>
                    <a:cubicBezTo>
                      <a:pt x="55" y="91"/>
                      <a:pt x="53" y="91"/>
                      <a:pt x="51" y="90"/>
                    </a:cubicBezTo>
                    <a:close/>
                    <a:moveTo>
                      <a:pt x="49" y="88"/>
                    </a:moveTo>
                    <a:cubicBezTo>
                      <a:pt x="50" y="88"/>
                      <a:pt x="50" y="87"/>
                      <a:pt x="50" y="86"/>
                    </a:cubicBezTo>
                    <a:cubicBezTo>
                      <a:pt x="52" y="87"/>
                      <a:pt x="55" y="89"/>
                      <a:pt x="57" y="89"/>
                    </a:cubicBezTo>
                    <a:cubicBezTo>
                      <a:pt x="55" y="89"/>
                      <a:pt x="52" y="89"/>
                      <a:pt x="49" y="88"/>
                    </a:cubicBezTo>
                    <a:close/>
                    <a:moveTo>
                      <a:pt x="50" y="83"/>
                    </a:moveTo>
                    <a:cubicBezTo>
                      <a:pt x="50" y="83"/>
                      <a:pt x="50" y="83"/>
                      <a:pt x="50" y="83"/>
                    </a:cubicBezTo>
                    <a:cubicBezTo>
                      <a:pt x="51" y="84"/>
                      <a:pt x="53" y="84"/>
                      <a:pt x="54" y="85"/>
                    </a:cubicBezTo>
                    <a:cubicBezTo>
                      <a:pt x="55" y="85"/>
                      <a:pt x="61" y="87"/>
                      <a:pt x="56" y="86"/>
                    </a:cubicBezTo>
                    <a:cubicBezTo>
                      <a:pt x="54" y="86"/>
                      <a:pt x="52" y="85"/>
                      <a:pt x="50" y="86"/>
                    </a:cubicBezTo>
                    <a:cubicBezTo>
                      <a:pt x="50" y="85"/>
                      <a:pt x="50" y="85"/>
                      <a:pt x="50" y="85"/>
                    </a:cubicBezTo>
                    <a:cubicBezTo>
                      <a:pt x="50" y="84"/>
                      <a:pt x="50" y="84"/>
                      <a:pt x="50" y="83"/>
                    </a:cubicBezTo>
                    <a:close/>
                    <a:moveTo>
                      <a:pt x="58" y="87"/>
                    </a:moveTo>
                    <a:cubicBezTo>
                      <a:pt x="58" y="88"/>
                      <a:pt x="58" y="88"/>
                      <a:pt x="57" y="88"/>
                    </a:cubicBezTo>
                    <a:cubicBezTo>
                      <a:pt x="57" y="88"/>
                      <a:pt x="56" y="88"/>
                      <a:pt x="55" y="88"/>
                    </a:cubicBezTo>
                    <a:cubicBezTo>
                      <a:pt x="55" y="87"/>
                      <a:pt x="51" y="86"/>
                      <a:pt x="53" y="86"/>
                    </a:cubicBezTo>
                    <a:cubicBezTo>
                      <a:pt x="55" y="87"/>
                      <a:pt x="56" y="87"/>
                      <a:pt x="58" y="87"/>
                    </a:cubicBezTo>
                    <a:close/>
                    <a:moveTo>
                      <a:pt x="56" y="106"/>
                    </a:moveTo>
                    <a:cubicBezTo>
                      <a:pt x="54" y="106"/>
                      <a:pt x="52" y="105"/>
                      <a:pt x="50" y="105"/>
                    </a:cubicBezTo>
                    <a:cubicBezTo>
                      <a:pt x="48" y="104"/>
                      <a:pt x="46" y="104"/>
                      <a:pt x="45" y="103"/>
                    </a:cubicBezTo>
                    <a:cubicBezTo>
                      <a:pt x="43" y="102"/>
                      <a:pt x="40" y="101"/>
                      <a:pt x="45" y="102"/>
                    </a:cubicBezTo>
                    <a:cubicBezTo>
                      <a:pt x="49" y="103"/>
                      <a:pt x="53" y="104"/>
                      <a:pt x="57" y="103"/>
                    </a:cubicBezTo>
                    <a:cubicBezTo>
                      <a:pt x="57" y="104"/>
                      <a:pt x="56" y="105"/>
                      <a:pt x="56" y="106"/>
                    </a:cubicBezTo>
                    <a:close/>
                    <a:moveTo>
                      <a:pt x="46" y="107"/>
                    </a:moveTo>
                    <a:cubicBezTo>
                      <a:pt x="47" y="107"/>
                      <a:pt x="48" y="107"/>
                      <a:pt x="49" y="107"/>
                    </a:cubicBezTo>
                    <a:cubicBezTo>
                      <a:pt x="51" y="107"/>
                      <a:pt x="53" y="108"/>
                      <a:pt x="55" y="108"/>
                    </a:cubicBezTo>
                    <a:cubicBezTo>
                      <a:pt x="54" y="109"/>
                      <a:pt x="53" y="109"/>
                      <a:pt x="51" y="109"/>
                    </a:cubicBezTo>
                    <a:cubicBezTo>
                      <a:pt x="50" y="109"/>
                      <a:pt x="49" y="109"/>
                      <a:pt x="47" y="108"/>
                    </a:cubicBezTo>
                    <a:cubicBezTo>
                      <a:pt x="46" y="108"/>
                      <a:pt x="44" y="108"/>
                      <a:pt x="43" y="107"/>
                    </a:cubicBezTo>
                    <a:cubicBezTo>
                      <a:pt x="41" y="105"/>
                      <a:pt x="46" y="107"/>
                      <a:pt x="46" y="107"/>
                    </a:cubicBezTo>
                    <a:close/>
                    <a:moveTo>
                      <a:pt x="41" y="102"/>
                    </a:moveTo>
                    <a:cubicBezTo>
                      <a:pt x="41" y="102"/>
                      <a:pt x="41" y="102"/>
                      <a:pt x="41" y="101"/>
                    </a:cubicBezTo>
                    <a:cubicBezTo>
                      <a:pt x="41" y="101"/>
                      <a:pt x="41" y="101"/>
                      <a:pt x="41" y="101"/>
                    </a:cubicBezTo>
                    <a:cubicBezTo>
                      <a:pt x="45" y="104"/>
                      <a:pt x="49" y="105"/>
                      <a:pt x="54" y="106"/>
                    </a:cubicBezTo>
                    <a:cubicBezTo>
                      <a:pt x="54" y="107"/>
                      <a:pt x="55" y="107"/>
                      <a:pt x="56" y="107"/>
                    </a:cubicBezTo>
                    <a:cubicBezTo>
                      <a:pt x="56" y="107"/>
                      <a:pt x="55" y="107"/>
                      <a:pt x="55" y="107"/>
                    </a:cubicBezTo>
                    <a:cubicBezTo>
                      <a:pt x="55" y="107"/>
                      <a:pt x="55" y="107"/>
                      <a:pt x="55" y="107"/>
                    </a:cubicBezTo>
                    <a:cubicBezTo>
                      <a:pt x="53" y="107"/>
                      <a:pt x="52" y="107"/>
                      <a:pt x="50" y="106"/>
                    </a:cubicBezTo>
                    <a:cubicBezTo>
                      <a:pt x="47" y="106"/>
                      <a:pt x="44" y="106"/>
                      <a:pt x="41" y="105"/>
                    </a:cubicBezTo>
                    <a:cubicBezTo>
                      <a:pt x="41" y="105"/>
                      <a:pt x="41" y="105"/>
                      <a:pt x="41" y="105"/>
                    </a:cubicBezTo>
                    <a:cubicBezTo>
                      <a:pt x="40" y="104"/>
                      <a:pt x="40" y="103"/>
                      <a:pt x="41" y="102"/>
                    </a:cubicBezTo>
                    <a:close/>
                    <a:moveTo>
                      <a:pt x="41" y="101"/>
                    </a:moveTo>
                    <a:cubicBezTo>
                      <a:pt x="42" y="100"/>
                      <a:pt x="42" y="99"/>
                      <a:pt x="43" y="98"/>
                    </a:cubicBezTo>
                    <a:cubicBezTo>
                      <a:pt x="46" y="100"/>
                      <a:pt x="50" y="100"/>
                      <a:pt x="54" y="101"/>
                    </a:cubicBezTo>
                    <a:cubicBezTo>
                      <a:pt x="55" y="101"/>
                      <a:pt x="56" y="101"/>
                      <a:pt x="57" y="102"/>
                    </a:cubicBezTo>
                    <a:cubicBezTo>
                      <a:pt x="57" y="102"/>
                      <a:pt x="57" y="102"/>
                      <a:pt x="57" y="103"/>
                    </a:cubicBezTo>
                    <a:cubicBezTo>
                      <a:pt x="56" y="103"/>
                      <a:pt x="56" y="103"/>
                      <a:pt x="55" y="103"/>
                    </a:cubicBezTo>
                    <a:cubicBezTo>
                      <a:pt x="53" y="103"/>
                      <a:pt x="51" y="102"/>
                      <a:pt x="50" y="102"/>
                    </a:cubicBezTo>
                    <a:cubicBezTo>
                      <a:pt x="47" y="101"/>
                      <a:pt x="44" y="101"/>
                      <a:pt x="41" y="101"/>
                    </a:cubicBezTo>
                    <a:cubicBezTo>
                      <a:pt x="41" y="101"/>
                      <a:pt x="41" y="101"/>
                      <a:pt x="41" y="101"/>
                    </a:cubicBezTo>
                    <a:close/>
                    <a:moveTo>
                      <a:pt x="44" y="97"/>
                    </a:moveTo>
                    <a:cubicBezTo>
                      <a:pt x="44" y="96"/>
                      <a:pt x="44" y="96"/>
                      <a:pt x="45" y="95"/>
                    </a:cubicBezTo>
                    <a:cubicBezTo>
                      <a:pt x="45" y="95"/>
                      <a:pt x="45" y="95"/>
                      <a:pt x="45" y="95"/>
                    </a:cubicBezTo>
                    <a:cubicBezTo>
                      <a:pt x="47" y="96"/>
                      <a:pt x="49" y="97"/>
                      <a:pt x="51" y="97"/>
                    </a:cubicBezTo>
                    <a:cubicBezTo>
                      <a:pt x="52" y="98"/>
                      <a:pt x="54" y="98"/>
                      <a:pt x="55" y="98"/>
                    </a:cubicBezTo>
                    <a:cubicBezTo>
                      <a:pt x="57" y="99"/>
                      <a:pt x="57" y="99"/>
                      <a:pt x="56" y="99"/>
                    </a:cubicBezTo>
                    <a:cubicBezTo>
                      <a:pt x="52" y="99"/>
                      <a:pt x="48" y="97"/>
                      <a:pt x="44" y="97"/>
                    </a:cubicBezTo>
                    <a:close/>
                    <a:moveTo>
                      <a:pt x="46" y="94"/>
                    </a:moveTo>
                    <a:cubicBezTo>
                      <a:pt x="46" y="93"/>
                      <a:pt x="47" y="93"/>
                      <a:pt x="47" y="92"/>
                    </a:cubicBezTo>
                    <a:cubicBezTo>
                      <a:pt x="49" y="93"/>
                      <a:pt x="51" y="94"/>
                      <a:pt x="54" y="95"/>
                    </a:cubicBezTo>
                    <a:cubicBezTo>
                      <a:pt x="54" y="95"/>
                      <a:pt x="59" y="97"/>
                      <a:pt x="55" y="96"/>
                    </a:cubicBezTo>
                    <a:cubicBezTo>
                      <a:pt x="52" y="95"/>
                      <a:pt x="49" y="94"/>
                      <a:pt x="46" y="94"/>
                    </a:cubicBezTo>
                    <a:close/>
                    <a:moveTo>
                      <a:pt x="47" y="92"/>
                    </a:moveTo>
                    <a:cubicBezTo>
                      <a:pt x="48" y="91"/>
                      <a:pt x="48" y="90"/>
                      <a:pt x="49" y="89"/>
                    </a:cubicBezTo>
                    <a:cubicBezTo>
                      <a:pt x="51" y="90"/>
                      <a:pt x="53" y="91"/>
                      <a:pt x="55" y="91"/>
                    </a:cubicBezTo>
                    <a:cubicBezTo>
                      <a:pt x="58" y="93"/>
                      <a:pt x="54" y="92"/>
                      <a:pt x="53" y="92"/>
                    </a:cubicBezTo>
                    <a:cubicBezTo>
                      <a:pt x="51" y="92"/>
                      <a:pt x="49" y="92"/>
                      <a:pt x="47" y="92"/>
                    </a:cubicBezTo>
                    <a:close/>
                    <a:moveTo>
                      <a:pt x="45" y="80"/>
                    </a:moveTo>
                    <a:cubicBezTo>
                      <a:pt x="45" y="81"/>
                      <a:pt x="44" y="81"/>
                      <a:pt x="44" y="81"/>
                    </a:cubicBezTo>
                    <a:cubicBezTo>
                      <a:pt x="40" y="80"/>
                      <a:pt x="35" y="78"/>
                      <a:pt x="31" y="77"/>
                    </a:cubicBezTo>
                    <a:cubicBezTo>
                      <a:pt x="27" y="75"/>
                      <a:pt x="32" y="77"/>
                      <a:pt x="33" y="77"/>
                    </a:cubicBezTo>
                    <a:cubicBezTo>
                      <a:pt x="35" y="78"/>
                      <a:pt x="36" y="78"/>
                      <a:pt x="37" y="78"/>
                    </a:cubicBezTo>
                    <a:cubicBezTo>
                      <a:pt x="45" y="79"/>
                      <a:pt x="52" y="82"/>
                      <a:pt x="60" y="82"/>
                    </a:cubicBezTo>
                    <a:cubicBezTo>
                      <a:pt x="59" y="82"/>
                      <a:pt x="59" y="83"/>
                      <a:pt x="59" y="83"/>
                    </a:cubicBezTo>
                    <a:cubicBezTo>
                      <a:pt x="59" y="83"/>
                      <a:pt x="59" y="83"/>
                      <a:pt x="59" y="84"/>
                    </a:cubicBezTo>
                    <a:cubicBezTo>
                      <a:pt x="59" y="83"/>
                      <a:pt x="59" y="83"/>
                      <a:pt x="59" y="83"/>
                    </a:cubicBezTo>
                    <a:cubicBezTo>
                      <a:pt x="56" y="83"/>
                      <a:pt x="53" y="83"/>
                      <a:pt x="50" y="82"/>
                    </a:cubicBezTo>
                    <a:cubicBezTo>
                      <a:pt x="50" y="82"/>
                      <a:pt x="50" y="83"/>
                      <a:pt x="50" y="83"/>
                    </a:cubicBezTo>
                    <a:cubicBezTo>
                      <a:pt x="49" y="81"/>
                      <a:pt x="47" y="80"/>
                      <a:pt x="45" y="80"/>
                    </a:cubicBezTo>
                    <a:close/>
                    <a:moveTo>
                      <a:pt x="86" y="94"/>
                    </a:moveTo>
                    <a:cubicBezTo>
                      <a:pt x="95" y="98"/>
                      <a:pt x="104" y="101"/>
                      <a:pt x="113" y="104"/>
                    </a:cubicBezTo>
                    <a:cubicBezTo>
                      <a:pt x="115" y="104"/>
                      <a:pt x="118" y="105"/>
                      <a:pt x="120" y="106"/>
                    </a:cubicBezTo>
                    <a:cubicBezTo>
                      <a:pt x="120" y="106"/>
                      <a:pt x="120" y="106"/>
                      <a:pt x="120" y="106"/>
                    </a:cubicBezTo>
                    <a:cubicBezTo>
                      <a:pt x="119" y="106"/>
                      <a:pt x="116" y="106"/>
                      <a:pt x="116" y="106"/>
                    </a:cubicBezTo>
                    <a:cubicBezTo>
                      <a:pt x="114" y="105"/>
                      <a:pt x="111" y="104"/>
                      <a:pt x="109" y="103"/>
                    </a:cubicBezTo>
                    <a:cubicBezTo>
                      <a:pt x="102" y="101"/>
                      <a:pt x="96" y="100"/>
                      <a:pt x="89" y="98"/>
                    </a:cubicBezTo>
                    <a:cubicBezTo>
                      <a:pt x="84" y="97"/>
                      <a:pt x="78" y="95"/>
                      <a:pt x="73" y="93"/>
                    </a:cubicBezTo>
                    <a:cubicBezTo>
                      <a:pt x="71" y="92"/>
                      <a:pt x="69" y="91"/>
                      <a:pt x="67" y="91"/>
                    </a:cubicBezTo>
                    <a:cubicBezTo>
                      <a:pt x="67" y="91"/>
                      <a:pt x="67" y="90"/>
                      <a:pt x="67" y="90"/>
                    </a:cubicBezTo>
                    <a:cubicBezTo>
                      <a:pt x="67" y="90"/>
                      <a:pt x="68" y="89"/>
                      <a:pt x="68" y="89"/>
                    </a:cubicBezTo>
                    <a:cubicBezTo>
                      <a:pt x="68" y="89"/>
                      <a:pt x="68" y="89"/>
                      <a:pt x="68" y="89"/>
                    </a:cubicBezTo>
                    <a:cubicBezTo>
                      <a:pt x="74" y="91"/>
                      <a:pt x="80" y="93"/>
                      <a:pt x="86" y="94"/>
                    </a:cubicBezTo>
                    <a:close/>
                    <a:moveTo>
                      <a:pt x="90" y="96"/>
                    </a:moveTo>
                    <a:cubicBezTo>
                      <a:pt x="92" y="96"/>
                      <a:pt x="94" y="97"/>
                      <a:pt x="96" y="97"/>
                    </a:cubicBezTo>
                    <a:cubicBezTo>
                      <a:pt x="103" y="99"/>
                      <a:pt x="112" y="102"/>
                      <a:pt x="119" y="102"/>
                    </a:cubicBezTo>
                    <a:cubicBezTo>
                      <a:pt x="119" y="103"/>
                      <a:pt x="119" y="104"/>
                      <a:pt x="119" y="105"/>
                    </a:cubicBezTo>
                    <a:cubicBezTo>
                      <a:pt x="117" y="104"/>
                      <a:pt x="114" y="104"/>
                      <a:pt x="111" y="102"/>
                    </a:cubicBezTo>
                    <a:cubicBezTo>
                      <a:pt x="106" y="101"/>
                      <a:pt x="101" y="99"/>
                      <a:pt x="96" y="98"/>
                    </a:cubicBezTo>
                    <a:cubicBezTo>
                      <a:pt x="94" y="97"/>
                      <a:pt x="92" y="96"/>
                      <a:pt x="90" y="96"/>
                    </a:cubicBezTo>
                    <a:close/>
                    <a:moveTo>
                      <a:pt x="120" y="101"/>
                    </a:moveTo>
                    <a:cubicBezTo>
                      <a:pt x="117" y="100"/>
                      <a:pt x="114" y="100"/>
                      <a:pt x="112" y="99"/>
                    </a:cubicBezTo>
                    <a:cubicBezTo>
                      <a:pt x="107" y="98"/>
                      <a:pt x="102" y="96"/>
                      <a:pt x="98" y="95"/>
                    </a:cubicBezTo>
                    <a:cubicBezTo>
                      <a:pt x="89" y="91"/>
                      <a:pt x="78" y="89"/>
                      <a:pt x="70" y="84"/>
                    </a:cubicBezTo>
                    <a:cubicBezTo>
                      <a:pt x="77" y="88"/>
                      <a:pt x="87" y="90"/>
                      <a:pt x="95" y="92"/>
                    </a:cubicBezTo>
                    <a:cubicBezTo>
                      <a:pt x="103" y="94"/>
                      <a:pt x="113" y="95"/>
                      <a:pt x="120" y="99"/>
                    </a:cubicBezTo>
                    <a:cubicBezTo>
                      <a:pt x="120" y="99"/>
                      <a:pt x="120" y="100"/>
                      <a:pt x="120" y="101"/>
                    </a:cubicBezTo>
                    <a:close/>
                    <a:moveTo>
                      <a:pt x="120" y="109"/>
                    </a:moveTo>
                    <a:cubicBezTo>
                      <a:pt x="116" y="107"/>
                      <a:pt x="112" y="107"/>
                      <a:pt x="108" y="105"/>
                    </a:cubicBezTo>
                    <a:cubicBezTo>
                      <a:pt x="103" y="103"/>
                      <a:pt x="98" y="102"/>
                      <a:pt x="93" y="100"/>
                    </a:cubicBezTo>
                    <a:cubicBezTo>
                      <a:pt x="88" y="99"/>
                      <a:pt x="82" y="98"/>
                      <a:pt x="76" y="95"/>
                    </a:cubicBezTo>
                    <a:cubicBezTo>
                      <a:pt x="84" y="97"/>
                      <a:pt x="91" y="99"/>
                      <a:pt x="98" y="101"/>
                    </a:cubicBezTo>
                    <a:cubicBezTo>
                      <a:pt x="102" y="102"/>
                      <a:pt x="107" y="103"/>
                      <a:pt x="111" y="105"/>
                    </a:cubicBezTo>
                    <a:cubicBezTo>
                      <a:pt x="114" y="106"/>
                      <a:pt x="117" y="107"/>
                      <a:pt x="120" y="107"/>
                    </a:cubicBezTo>
                    <a:cubicBezTo>
                      <a:pt x="120" y="107"/>
                      <a:pt x="120" y="108"/>
                      <a:pt x="120" y="109"/>
                    </a:cubicBezTo>
                    <a:close/>
                    <a:moveTo>
                      <a:pt x="122" y="113"/>
                    </a:moveTo>
                    <a:cubicBezTo>
                      <a:pt x="118" y="111"/>
                      <a:pt x="114" y="110"/>
                      <a:pt x="110" y="109"/>
                    </a:cubicBezTo>
                    <a:cubicBezTo>
                      <a:pt x="106" y="108"/>
                      <a:pt x="102" y="106"/>
                      <a:pt x="98" y="104"/>
                    </a:cubicBezTo>
                    <a:cubicBezTo>
                      <a:pt x="102" y="105"/>
                      <a:pt x="106" y="107"/>
                      <a:pt x="110" y="108"/>
                    </a:cubicBezTo>
                    <a:cubicBezTo>
                      <a:pt x="114" y="109"/>
                      <a:pt x="117" y="110"/>
                      <a:pt x="121" y="110"/>
                    </a:cubicBezTo>
                    <a:cubicBezTo>
                      <a:pt x="121" y="111"/>
                      <a:pt x="121" y="112"/>
                      <a:pt x="122" y="113"/>
                    </a:cubicBezTo>
                    <a:close/>
                    <a:moveTo>
                      <a:pt x="123" y="116"/>
                    </a:moveTo>
                    <a:cubicBezTo>
                      <a:pt x="114" y="112"/>
                      <a:pt x="105" y="110"/>
                      <a:pt x="96" y="108"/>
                    </a:cubicBezTo>
                    <a:cubicBezTo>
                      <a:pt x="85" y="105"/>
                      <a:pt x="74" y="102"/>
                      <a:pt x="64" y="99"/>
                    </a:cubicBezTo>
                    <a:cubicBezTo>
                      <a:pt x="64" y="99"/>
                      <a:pt x="64" y="99"/>
                      <a:pt x="64" y="99"/>
                    </a:cubicBezTo>
                    <a:cubicBezTo>
                      <a:pt x="64" y="98"/>
                      <a:pt x="64" y="98"/>
                      <a:pt x="64" y="98"/>
                    </a:cubicBezTo>
                    <a:cubicBezTo>
                      <a:pt x="75" y="101"/>
                      <a:pt x="86" y="105"/>
                      <a:pt x="97" y="108"/>
                    </a:cubicBezTo>
                    <a:cubicBezTo>
                      <a:pt x="101" y="109"/>
                      <a:pt x="107" y="110"/>
                      <a:pt x="111" y="112"/>
                    </a:cubicBezTo>
                    <a:cubicBezTo>
                      <a:pt x="115" y="113"/>
                      <a:pt x="119" y="114"/>
                      <a:pt x="122" y="114"/>
                    </a:cubicBezTo>
                    <a:cubicBezTo>
                      <a:pt x="123" y="115"/>
                      <a:pt x="123" y="116"/>
                      <a:pt x="123" y="116"/>
                    </a:cubicBezTo>
                    <a:close/>
                    <a:moveTo>
                      <a:pt x="124" y="120"/>
                    </a:moveTo>
                    <a:cubicBezTo>
                      <a:pt x="116" y="116"/>
                      <a:pt x="107" y="113"/>
                      <a:pt x="98" y="110"/>
                    </a:cubicBezTo>
                    <a:cubicBezTo>
                      <a:pt x="91" y="108"/>
                      <a:pt x="84" y="105"/>
                      <a:pt x="76" y="103"/>
                    </a:cubicBezTo>
                    <a:cubicBezTo>
                      <a:pt x="77" y="103"/>
                      <a:pt x="78" y="104"/>
                      <a:pt x="79" y="104"/>
                    </a:cubicBezTo>
                    <a:cubicBezTo>
                      <a:pt x="84" y="105"/>
                      <a:pt x="89" y="107"/>
                      <a:pt x="94" y="108"/>
                    </a:cubicBezTo>
                    <a:cubicBezTo>
                      <a:pt x="104" y="111"/>
                      <a:pt x="114" y="113"/>
                      <a:pt x="123" y="117"/>
                    </a:cubicBezTo>
                    <a:cubicBezTo>
                      <a:pt x="124" y="118"/>
                      <a:pt x="124" y="119"/>
                      <a:pt x="124" y="120"/>
                    </a:cubicBezTo>
                    <a:close/>
                    <a:moveTo>
                      <a:pt x="71" y="110"/>
                    </a:moveTo>
                    <a:cubicBezTo>
                      <a:pt x="78" y="112"/>
                      <a:pt x="84" y="114"/>
                      <a:pt x="90" y="115"/>
                    </a:cubicBezTo>
                    <a:cubicBezTo>
                      <a:pt x="97" y="117"/>
                      <a:pt x="103" y="119"/>
                      <a:pt x="109" y="121"/>
                    </a:cubicBezTo>
                    <a:cubicBezTo>
                      <a:pt x="112" y="122"/>
                      <a:pt x="115" y="123"/>
                      <a:pt x="118" y="124"/>
                    </a:cubicBezTo>
                    <a:cubicBezTo>
                      <a:pt x="120" y="125"/>
                      <a:pt x="122" y="126"/>
                      <a:pt x="124" y="126"/>
                    </a:cubicBezTo>
                    <a:cubicBezTo>
                      <a:pt x="124" y="127"/>
                      <a:pt x="123" y="128"/>
                      <a:pt x="123" y="129"/>
                    </a:cubicBezTo>
                    <a:cubicBezTo>
                      <a:pt x="114" y="125"/>
                      <a:pt x="104" y="122"/>
                      <a:pt x="94" y="119"/>
                    </a:cubicBezTo>
                    <a:cubicBezTo>
                      <a:pt x="88" y="117"/>
                      <a:pt x="83" y="115"/>
                      <a:pt x="77" y="114"/>
                    </a:cubicBezTo>
                    <a:cubicBezTo>
                      <a:pt x="72" y="112"/>
                      <a:pt x="67" y="111"/>
                      <a:pt x="63" y="109"/>
                    </a:cubicBezTo>
                    <a:cubicBezTo>
                      <a:pt x="63" y="109"/>
                      <a:pt x="63" y="108"/>
                      <a:pt x="63" y="108"/>
                    </a:cubicBezTo>
                    <a:cubicBezTo>
                      <a:pt x="65" y="109"/>
                      <a:pt x="68" y="110"/>
                      <a:pt x="71" y="110"/>
                    </a:cubicBezTo>
                    <a:close/>
                    <a:moveTo>
                      <a:pt x="124" y="125"/>
                    </a:moveTo>
                    <a:cubicBezTo>
                      <a:pt x="120" y="123"/>
                      <a:pt x="116" y="121"/>
                      <a:pt x="111" y="120"/>
                    </a:cubicBezTo>
                    <a:cubicBezTo>
                      <a:pt x="106" y="118"/>
                      <a:pt x="101" y="116"/>
                      <a:pt x="96" y="114"/>
                    </a:cubicBezTo>
                    <a:cubicBezTo>
                      <a:pt x="91" y="112"/>
                      <a:pt x="85" y="111"/>
                      <a:pt x="80" y="109"/>
                    </a:cubicBezTo>
                    <a:cubicBezTo>
                      <a:pt x="79" y="109"/>
                      <a:pt x="78" y="108"/>
                      <a:pt x="78" y="108"/>
                    </a:cubicBezTo>
                    <a:cubicBezTo>
                      <a:pt x="78" y="108"/>
                      <a:pt x="78" y="108"/>
                      <a:pt x="78" y="108"/>
                    </a:cubicBezTo>
                    <a:cubicBezTo>
                      <a:pt x="83" y="110"/>
                      <a:pt x="89" y="111"/>
                      <a:pt x="94" y="112"/>
                    </a:cubicBezTo>
                    <a:cubicBezTo>
                      <a:pt x="104" y="115"/>
                      <a:pt x="114" y="120"/>
                      <a:pt x="124" y="122"/>
                    </a:cubicBezTo>
                    <a:cubicBezTo>
                      <a:pt x="124" y="123"/>
                      <a:pt x="124" y="124"/>
                      <a:pt x="124" y="125"/>
                    </a:cubicBezTo>
                    <a:close/>
                    <a:moveTo>
                      <a:pt x="124" y="133"/>
                    </a:moveTo>
                    <a:cubicBezTo>
                      <a:pt x="121" y="131"/>
                      <a:pt x="118" y="130"/>
                      <a:pt x="115" y="129"/>
                    </a:cubicBezTo>
                    <a:cubicBezTo>
                      <a:pt x="118" y="130"/>
                      <a:pt x="121" y="130"/>
                      <a:pt x="123" y="131"/>
                    </a:cubicBezTo>
                    <a:cubicBezTo>
                      <a:pt x="123" y="131"/>
                      <a:pt x="123" y="131"/>
                      <a:pt x="123" y="131"/>
                    </a:cubicBezTo>
                    <a:cubicBezTo>
                      <a:pt x="123" y="132"/>
                      <a:pt x="124" y="133"/>
                      <a:pt x="124" y="133"/>
                    </a:cubicBezTo>
                    <a:close/>
                    <a:moveTo>
                      <a:pt x="126" y="138"/>
                    </a:moveTo>
                    <a:cubicBezTo>
                      <a:pt x="118" y="134"/>
                      <a:pt x="109" y="130"/>
                      <a:pt x="101" y="127"/>
                    </a:cubicBezTo>
                    <a:cubicBezTo>
                      <a:pt x="105" y="128"/>
                      <a:pt x="109" y="130"/>
                      <a:pt x="113" y="131"/>
                    </a:cubicBezTo>
                    <a:cubicBezTo>
                      <a:pt x="117" y="133"/>
                      <a:pt x="120" y="135"/>
                      <a:pt x="125" y="136"/>
                    </a:cubicBezTo>
                    <a:cubicBezTo>
                      <a:pt x="125" y="136"/>
                      <a:pt x="125" y="137"/>
                      <a:pt x="126" y="138"/>
                    </a:cubicBezTo>
                    <a:cubicBezTo>
                      <a:pt x="126" y="138"/>
                      <a:pt x="126" y="138"/>
                      <a:pt x="126" y="138"/>
                    </a:cubicBezTo>
                    <a:close/>
                    <a:moveTo>
                      <a:pt x="127" y="141"/>
                    </a:moveTo>
                    <a:cubicBezTo>
                      <a:pt x="123" y="139"/>
                      <a:pt x="119" y="139"/>
                      <a:pt x="115" y="137"/>
                    </a:cubicBezTo>
                    <a:cubicBezTo>
                      <a:pt x="109" y="134"/>
                      <a:pt x="103" y="132"/>
                      <a:pt x="97" y="130"/>
                    </a:cubicBezTo>
                    <a:cubicBezTo>
                      <a:pt x="94" y="129"/>
                      <a:pt x="91" y="128"/>
                      <a:pt x="88" y="127"/>
                    </a:cubicBezTo>
                    <a:cubicBezTo>
                      <a:pt x="90" y="127"/>
                      <a:pt x="92" y="128"/>
                      <a:pt x="94" y="128"/>
                    </a:cubicBezTo>
                    <a:cubicBezTo>
                      <a:pt x="101" y="130"/>
                      <a:pt x="108" y="132"/>
                      <a:pt x="115" y="135"/>
                    </a:cubicBezTo>
                    <a:cubicBezTo>
                      <a:pt x="119" y="137"/>
                      <a:pt x="123" y="139"/>
                      <a:pt x="127" y="140"/>
                    </a:cubicBezTo>
                    <a:cubicBezTo>
                      <a:pt x="127" y="140"/>
                      <a:pt x="127" y="141"/>
                      <a:pt x="127" y="141"/>
                    </a:cubicBezTo>
                    <a:close/>
                    <a:moveTo>
                      <a:pt x="129" y="147"/>
                    </a:moveTo>
                    <a:cubicBezTo>
                      <a:pt x="125" y="144"/>
                      <a:pt x="121" y="143"/>
                      <a:pt x="116" y="141"/>
                    </a:cubicBezTo>
                    <a:cubicBezTo>
                      <a:pt x="110" y="139"/>
                      <a:pt x="103" y="136"/>
                      <a:pt x="96" y="134"/>
                    </a:cubicBezTo>
                    <a:cubicBezTo>
                      <a:pt x="96" y="133"/>
                      <a:pt x="95" y="133"/>
                      <a:pt x="95" y="133"/>
                    </a:cubicBezTo>
                    <a:cubicBezTo>
                      <a:pt x="101" y="135"/>
                      <a:pt x="107" y="137"/>
                      <a:pt x="113" y="139"/>
                    </a:cubicBezTo>
                    <a:cubicBezTo>
                      <a:pt x="118" y="140"/>
                      <a:pt x="123" y="142"/>
                      <a:pt x="128" y="143"/>
                    </a:cubicBezTo>
                    <a:cubicBezTo>
                      <a:pt x="129" y="144"/>
                      <a:pt x="129" y="145"/>
                      <a:pt x="129" y="147"/>
                    </a:cubicBezTo>
                    <a:close/>
                    <a:moveTo>
                      <a:pt x="81" y="129"/>
                    </a:moveTo>
                    <a:cubicBezTo>
                      <a:pt x="85" y="130"/>
                      <a:pt x="89" y="132"/>
                      <a:pt x="93" y="133"/>
                    </a:cubicBezTo>
                    <a:cubicBezTo>
                      <a:pt x="100" y="135"/>
                      <a:pt x="106" y="138"/>
                      <a:pt x="113" y="141"/>
                    </a:cubicBezTo>
                    <a:cubicBezTo>
                      <a:pt x="118" y="143"/>
                      <a:pt x="124" y="144"/>
                      <a:pt x="130" y="147"/>
                    </a:cubicBezTo>
                    <a:cubicBezTo>
                      <a:pt x="130" y="147"/>
                      <a:pt x="130" y="147"/>
                      <a:pt x="130" y="147"/>
                    </a:cubicBezTo>
                    <a:cubicBezTo>
                      <a:pt x="124" y="144"/>
                      <a:pt x="118" y="143"/>
                      <a:pt x="112" y="141"/>
                    </a:cubicBezTo>
                    <a:cubicBezTo>
                      <a:pt x="106" y="139"/>
                      <a:pt x="100" y="137"/>
                      <a:pt x="93" y="135"/>
                    </a:cubicBezTo>
                    <a:cubicBezTo>
                      <a:pt x="87" y="132"/>
                      <a:pt x="80" y="130"/>
                      <a:pt x="73" y="128"/>
                    </a:cubicBezTo>
                    <a:cubicBezTo>
                      <a:pt x="67" y="126"/>
                      <a:pt x="62" y="124"/>
                      <a:pt x="56" y="122"/>
                    </a:cubicBezTo>
                    <a:cubicBezTo>
                      <a:pt x="56" y="121"/>
                      <a:pt x="56" y="121"/>
                      <a:pt x="56" y="120"/>
                    </a:cubicBezTo>
                    <a:cubicBezTo>
                      <a:pt x="58" y="121"/>
                      <a:pt x="60" y="121"/>
                      <a:pt x="62" y="122"/>
                    </a:cubicBezTo>
                    <a:cubicBezTo>
                      <a:pt x="62" y="122"/>
                      <a:pt x="63" y="122"/>
                      <a:pt x="63" y="122"/>
                    </a:cubicBezTo>
                    <a:cubicBezTo>
                      <a:pt x="67" y="124"/>
                      <a:pt x="70" y="125"/>
                      <a:pt x="73" y="126"/>
                    </a:cubicBezTo>
                    <a:cubicBezTo>
                      <a:pt x="76" y="127"/>
                      <a:pt x="78" y="128"/>
                      <a:pt x="81" y="129"/>
                    </a:cubicBezTo>
                    <a:close/>
                    <a:moveTo>
                      <a:pt x="74" y="129"/>
                    </a:moveTo>
                    <a:cubicBezTo>
                      <a:pt x="75" y="129"/>
                      <a:pt x="76" y="129"/>
                      <a:pt x="76" y="130"/>
                    </a:cubicBezTo>
                    <a:cubicBezTo>
                      <a:pt x="76" y="130"/>
                      <a:pt x="76" y="130"/>
                      <a:pt x="75" y="129"/>
                    </a:cubicBezTo>
                    <a:cubicBezTo>
                      <a:pt x="72" y="128"/>
                      <a:pt x="69" y="127"/>
                      <a:pt x="65" y="126"/>
                    </a:cubicBezTo>
                    <a:cubicBezTo>
                      <a:pt x="68" y="127"/>
                      <a:pt x="71" y="128"/>
                      <a:pt x="74" y="129"/>
                    </a:cubicBezTo>
                    <a:close/>
                    <a:moveTo>
                      <a:pt x="131" y="152"/>
                    </a:moveTo>
                    <a:cubicBezTo>
                      <a:pt x="120" y="146"/>
                      <a:pt x="107" y="142"/>
                      <a:pt x="96" y="137"/>
                    </a:cubicBezTo>
                    <a:cubicBezTo>
                      <a:pt x="91" y="135"/>
                      <a:pt x="87" y="133"/>
                      <a:pt x="82" y="132"/>
                    </a:cubicBezTo>
                    <a:cubicBezTo>
                      <a:pt x="86" y="133"/>
                      <a:pt x="91" y="134"/>
                      <a:pt x="95" y="136"/>
                    </a:cubicBezTo>
                    <a:cubicBezTo>
                      <a:pt x="102" y="138"/>
                      <a:pt x="108" y="140"/>
                      <a:pt x="115" y="143"/>
                    </a:cubicBezTo>
                    <a:cubicBezTo>
                      <a:pt x="119" y="144"/>
                      <a:pt x="122" y="145"/>
                      <a:pt x="126" y="146"/>
                    </a:cubicBezTo>
                    <a:cubicBezTo>
                      <a:pt x="127" y="147"/>
                      <a:pt x="128" y="148"/>
                      <a:pt x="130" y="148"/>
                    </a:cubicBezTo>
                    <a:cubicBezTo>
                      <a:pt x="130" y="149"/>
                      <a:pt x="131" y="151"/>
                      <a:pt x="131" y="152"/>
                    </a:cubicBezTo>
                    <a:close/>
                    <a:moveTo>
                      <a:pt x="63" y="129"/>
                    </a:moveTo>
                    <a:cubicBezTo>
                      <a:pt x="67" y="130"/>
                      <a:pt x="70" y="131"/>
                      <a:pt x="73" y="132"/>
                    </a:cubicBezTo>
                    <a:cubicBezTo>
                      <a:pt x="80" y="134"/>
                      <a:pt x="87" y="137"/>
                      <a:pt x="93" y="140"/>
                    </a:cubicBezTo>
                    <a:cubicBezTo>
                      <a:pt x="100" y="142"/>
                      <a:pt x="107" y="145"/>
                      <a:pt x="114" y="148"/>
                    </a:cubicBezTo>
                    <a:cubicBezTo>
                      <a:pt x="120" y="150"/>
                      <a:pt x="126" y="152"/>
                      <a:pt x="132" y="155"/>
                    </a:cubicBezTo>
                    <a:cubicBezTo>
                      <a:pt x="132" y="156"/>
                      <a:pt x="132" y="157"/>
                      <a:pt x="132" y="158"/>
                    </a:cubicBezTo>
                    <a:cubicBezTo>
                      <a:pt x="121" y="152"/>
                      <a:pt x="109" y="147"/>
                      <a:pt x="97" y="142"/>
                    </a:cubicBezTo>
                    <a:cubicBezTo>
                      <a:pt x="90" y="139"/>
                      <a:pt x="84" y="137"/>
                      <a:pt x="77" y="134"/>
                    </a:cubicBezTo>
                    <a:cubicBezTo>
                      <a:pt x="71" y="132"/>
                      <a:pt x="64" y="130"/>
                      <a:pt x="58" y="127"/>
                    </a:cubicBezTo>
                    <a:cubicBezTo>
                      <a:pt x="54" y="124"/>
                      <a:pt x="62" y="128"/>
                      <a:pt x="63" y="129"/>
                    </a:cubicBezTo>
                    <a:close/>
                    <a:moveTo>
                      <a:pt x="133" y="163"/>
                    </a:moveTo>
                    <a:cubicBezTo>
                      <a:pt x="128" y="160"/>
                      <a:pt x="122" y="159"/>
                      <a:pt x="117" y="157"/>
                    </a:cubicBezTo>
                    <a:cubicBezTo>
                      <a:pt x="110" y="154"/>
                      <a:pt x="103" y="151"/>
                      <a:pt x="97" y="148"/>
                    </a:cubicBezTo>
                    <a:cubicBezTo>
                      <a:pt x="95" y="147"/>
                      <a:pt x="93" y="146"/>
                      <a:pt x="90" y="144"/>
                    </a:cubicBezTo>
                    <a:cubicBezTo>
                      <a:pt x="92" y="145"/>
                      <a:pt x="94" y="146"/>
                      <a:pt x="96" y="146"/>
                    </a:cubicBezTo>
                    <a:cubicBezTo>
                      <a:pt x="103" y="149"/>
                      <a:pt x="110" y="151"/>
                      <a:pt x="117" y="153"/>
                    </a:cubicBezTo>
                    <a:cubicBezTo>
                      <a:pt x="122" y="155"/>
                      <a:pt x="127" y="158"/>
                      <a:pt x="132" y="159"/>
                    </a:cubicBezTo>
                    <a:cubicBezTo>
                      <a:pt x="132" y="160"/>
                      <a:pt x="133" y="162"/>
                      <a:pt x="133" y="163"/>
                    </a:cubicBezTo>
                    <a:close/>
                    <a:moveTo>
                      <a:pt x="129" y="162"/>
                    </a:moveTo>
                    <a:cubicBezTo>
                      <a:pt x="129" y="162"/>
                      <a:pt x="129" y="162"/>
                      <a:pt x="129" y="162"/>
                    </a:cubicBezTo>
                    <a:cubicBezTo>
                      <a:pt x="129" y="162"/>
                      <a:pt x="129" y="162"/>
                      <a:pt x="129" y="162"/>
                    </a:cubicBezTo>
                    <a:close/>
                    <a:moveTo>
                      <a:pt x="131" y="163"/>
                    </a:moveTo>
                    <a:cubicBezTo>
                      <a:pt x="131" y="163"/>
                      <a:pt x="131" y="163"/>
                      <a:pt x="130" y="163"/>
                    </a:cubicBezTo>
                    <a:cubicBezTo>
                      <a:pt x="131" y="163"/>
                      <a:pt x="131" y="163"/>
                      <a:pt x="131" y="163"/>
                    </a:cubicBezTo>
                    <a:close/>
                    <a:moveTo>
                      <a:pt x="133" y="164"/>
                    </a:moveTo>
                    <a:cubicBezTo>
                      <a:pt x="133" y="165"/>
                      <a:pt x="133" y="166"/>
                      <a:pt x="133" y="167"/>
                    </a:cubicBezTo>
                    <a:cubicBezTo>
                      <a:pt x="131" y="165"/>
                      <a:pt x="129" y="164"/>
                      <a:pt x="126" y="164"/>
                    </a:cubicBezTo>
                    <a:cubicBezTo>
                      <a:pt x="121" y="161"/>
                      <a:pt x="115" y="159"/>
                      <a:pt x="109" y="156"/>
                    </a:cubicBezTo>
                    <a:cubicBezTo>
                      <a:pt x="105" y="155"/>
                      <a:pt x="101" y="153"/>
                      <a:pt x="97" y="152"/>
                    </a:cubicBezTo>
                    <a:cubicBezTo>
                      <a:pt x="100" y="152"/>
                      <a:pt x="102" y="153"/>
                      <a:pt x="105" y="154"/>
                    </a:cubicBezTo>
                    <a:cubicBezTo>
                      <a:pt x="114" y="157"/>
                      <a:pt x="123" y="161"/>
                      <a:pt x="133" y="164"/>
                    </a:cubicBezTo>
                    <a:close/>
                    <a:moveTo>
                      <a:pt x="132" y="169"/>
                    </a:moveTo>
                    <a:cubicBezTo>
                      <a:pt x="132" y="170"/>
                      <a:pt x="132" y="171"/>
                      <a:pt x="131" y="172"/>
                    </a:cubicBezTo>
                    <a:cubicBezTo>
                      <a:pt x="129" y="170"/>
                      <a:pt x="127" y="169"/>
                      <a:pt x="124" y="168"/>
                    </a:cubicBezTo>
                    <a:cubicBezTo>
                      <a:pt x="119" y="166"/>
                      <a:pt x="115" y="163"/>
                      <a:pt x="110" y="161"/>
                    </a:cubicBezTo>
                    <a:cubicBezTo>
                      <a:pt x="105" y="159"/>
                      <a:pt x="100" y="158"/>
                      <a:pt x="96" y="156"/>
                    </a:cubicBezTo>
                    <a:cubicBezTo>
                      <a:pt x="95" y="156"/>
                      <a:pt x="94" y="155"/>
                      <a:pt x="93" y="155"/>
                    </a:cubicBezTo>
                    <a:cubicBezTo>
                      <a:pt x="97" y="156"/>
                      <a:pt x="102" y="158"/>
                      <a:pt x="106" y="159"/>
                    </a:cubicBezTo>
                    <a:cubicBezTo>
                      <a:pt x="111" y="161"/>
                      <a:pt x="116" y="162"/>
                      <a:pt x="121" y="164"/>
                    </a:cubicBezTo>
                    <a:cubicBezTo>
                      <a:pt x="125" y="165"/>
                      <a:pt x="129" y="167"/>
                      <a:pt x="132" y="169"/>
                    </a:cubicBezTo>
                    <a:close/>
                    <a:moveTo>
                      <a:pt x="90" y="159"/>
                    </a:moveTo>
                    <a:cubicBezTo>
                      <a:pt x="93" y="160"/>
                      <a:pt x="96" y="160"/>
                      <a:pt x="98" y="161"/>
                    </a:cubicBezTo>
                    <a:cubicBezTo>
                      <a:pt x="103" y="162"/>
                      <a:pt x="107" y="164"/>
                      <a:pt x="111" y="166"/>
                    </a:cubicBezTo>
                    <a:cubicBezTo>
                      <a:pt x="117" y="169"/>
                      <a:pt x="124" y="172"/>
                      <a:pt x="131" y="173"/>
                    </a:cubicBezTo>
                    <a:cubicBezTo>
                      <a:pt x="130" y="174"/>
                      <a:pt x="128" y="175"/>
                      <a:pt x="126" y="176"/>
                    </a:cubicBezTo>
                    <a:cubicBezTo>
                      <a:pt x="120" y="177"/>
                      <a:pt x="114" y="174"/>
                      <a:pt x="110" y="170"/>
                    </a:cubicBezTo>
                    <a:cubicBezTo>
                      <a:pt x="111" y="171"/>
                      <a:pt x="111" y="171"/>
                      <a:pt x="112" y="171"/>
                    </a:cubicBezTo>
                    <a:cubicBezTo>
                      <a:pt x="113" y="172"/>
                      <a:pt x="114" y="172"/>
                      <a:pt x="116" y="172"/>
                    </a:cubicBezTo>
                    <a:cubicBezTo>
                      <a:pt x="116" y="172"/>
                      <a:pt x="119" y="174"/>
                      <a:pt x="119" y="174"/>
                    </a:cubicBezTo>
                    <a:cubicBezTo>
                      <a:pt x="119" y="174"/>
                      <a:pt x="119" y="175"/>
                      <a:pt x="119" y="175"/>
                    </a:cubicBezTo>
                    <a:cubicBezTo>
                      <a:pt x="120" y="175"/>
                      <a:pt x="120" y="175"/>
                      <a:pt x="120" y="175"/>
                    </a:cubicBezTo>
                    <a:cubicBezTo>
                      <a:pt x="120" y="175"/>
                      <a:pt x="121" y="175"/>
                      <a:pt x="120" y="175"/>
                    </a:cubicBezTo>
                    <a:cubicBezTo>
                      <a:pt x="119" y="173"/>
                      <a:pt x="117" y="172"/>
                      <a:pt x="115" y="171"/>
                    </a:cubicBezTo>
                    <a:cubicBezTo>
                      <a:pt x="113" y="171"/>
                      <a:pt x="111" y="170"/>
                      <a:pt x="109" y="169"/>
                    </a:cubicBezTo>
                    <a:cubicBezTo>
                      <a:pt x="107" y="168"/>
                      <a:pt x="112" y="170"/>
                      <a:pt x="112" y="170"/>
                    </a:cubicBezTo>
                    <a:cubicBezTo>
                      <a:pt x="115" y="171"/>
                      <a:pt x="119" y="173"/>
                      <a:pt x="122" y="174"/>
                    </a:cubicBezTo>
                    <a:cubicBezTo>
                      <a:pt x="124" y="175"/>
                      <a:pt x="126" y="175"/>
                      <a:pt x="128" y="175"/>
                    </a:cubicBezTo>
                    <a:cubicBezTo>
                      <a:pt x="128" y="175"/>
                      <a:pt x="128" y="174"/>
                      <a:pt x="128" y="174"/>
                    </a:cubicBezTo>
                    <a:cubicBezTo>
                      <a:pt x="126" y="172"/>
                      <a:pt x="123" y="172"/>
                      <a:pt x="120" y="171"/>
                    </a:cubicBezTo>
                    <a:cubicBezTo>
                      <a:pt x="117" y="169"/>
                      <a:pt x="114" y="168"/>
                      <a:pt x="111" y="166"/>
                    </a:cubicBezTo>
                    <a:cubicBezTo>
                      <a:pt x="107" y="165"/>
                      <a:pt x="103" y="163"/>
                      <a:pt x="98" y="162"/>
                    </a:cubicBezTo>
                    <a:cubicBezTo>
                      <a:pt x="96" y="161"/>
                      <a:pt x="94" y="160"/>
                      <a:pt x="92" y="160"/>
                    </a:cubicBezTo>
                    <a:cubicBezTo>
                      <a:pt x="91" y="160"/>
                      <a:pt x="91" y="159"/>
                      <a:pt x="90" y="159"/>
                    </a:cubicBezTo>
                    <a:close/>
                    <a:moveTo>
                      <a:pt x="96" y="162"/>
                    </a:moveTo>
                    <a:cubicBezTo>
                      <a:pt x="97" y="162"/>
                      <a:pt x="99" y="162"/>
                      <a:pt x="100" y="163"/>
                    </a:cubicBezTo>
                    <a:cubicBezTo>
                      <a:pt x="106" y="165"/>
                      <a:pt x="111" y="167"/>
                      <a:pt x="117" y="170"/>
                    </a:cubicBezTo>
                    <a:cubicBezTo>
                      <a:pt x="119" y="171"/>
                      <a:pt x="121" y="172"/>
                      <a:pt x="124" y="173"/>
                    </a:cubicBezTo>
                    <a:cubicBezTo>
                      <a:pt x="128" y="174"/>
                      <a:pt x="125" y="174"/>
                      <a:pt x="124" y="174"/>
                    </a:cubicBezTo>
                    <a:cubicBezTo>
                      <a:pt x="122" y="173"/>
                      <a:pt x="121" y="173"/>
                      <a:pt x="120" y="172"/>
                    </a:cubicBezTo>
                    <a:cubicBezTo>
                      <a:pt x="116" y="171"/>
                      <a:pt x="112" y="169"/>
                      <a:pt x="107" y="168"/>
                    </a:cubicBezTo>
                    <a:cubicBezTo>
                      <a:pt x="107" y="168"/>
                      <a:pt x="107" y="168"/>
                      <a:pt x="107" y="168"/>
                    </a:cubicBezTo>
                    <a:cubicBezTo>
                      <a:pt x="103" y="166"/>
                      <a:pt x="100" y="164"/>
                      <a:pt x="96" y="162"/>
                    </a:cubicBezTo>
                    <a:close/>
                    <a:moveTo>
                      <a:pt x="80" y="150"/>
                    </a:moveTo>
                    <a:cubicBezTo>
                      <a:pt x="87" y="154"/>
                      <a:pt x="96" y="157"/>
                      <a:pt x="104" y="160"/>
                    </a:cubicBezTo>
                    <a:cubicBezTo>
                      <a:pt x="112" y="163"/>
                      <a:pt x="119" y="167"/>
                      <a:pt x="127" y="170"/>
                    </a:cubicBezTo>
                    <a:cubicBezTo>
                      <a:pt x="128" y="170"/>
                      <a:pt x="129" y="171"/>
                      <a:pt x="130" y="171"/>
                    </a:cubicBezTo>
                    <a:cubicBezTo>
                      <a:pt x="129" y="172"/>
                      <a:pt x="128" y="172"/>
                      <a:pt x="127" y="171"/>
                    </a:cubicBezTo>
                    <a:cubicBezTo>
                      <a:pt x="125" y="171"/>
                      <a:pt x="123" y="170"/>
                      <a:pt x="120" y="169"/>
                    </a:cubicBezTo>
                    <a:cubicBezTo>
                      <a:pt x="117" y="168"/>
                      <a:pt x="113" y="166"/>
                      <a:pt x="110" y="164"/>
                    </a:cubicBezTo>
                    <a:cubicBezTo>
                      <a:pt x="102" y="161"/>
                      <a:pt x="94" y="159"/>
                      <a:pt x="86" y="157"/>
                    </a:cubicBezTo>
                    <a:cubicBezTo>
                      <a:pt x="83" y="155"/>
                      <a:pt x="81" y="153"/>
                      <a:pt x="80" y="150"/>
                    </a:cubicBezTo>
                    <a:close/>
                    <a:moveTo>
                      <a:pt x="79" y="146"/>
                    </a:moveTo>
                    <a:cubicBezTo>
                      <a:pt x="79" y="145"/>
                      <a:pt x="79" y="145"/>
                      <a:pt x="79" y="144"/>
                    </a:cubicBezTo>
                    <a:cubicBezTo>
                      <a:pt x="80" y="145"/>
                      <a:pt x="82" y="146"/>
                      <a:pt x="84" y="147"/>
                    </a:cubicBezTo>
                    <a:cubicBezTo>
                      <a:pt x="84" y="147"/>
                      <a:pt x="85" y="147"/>
                      <a:pt x="86" y="148"/>
                    </a:cubicBezTo>
                    <a:cubicBezTo>
                      <a:pt x="90" y="150"/>
                      <a:pt x="95" y="151"/>
                      <a:pt x="99" y="153"/>
                    </a:cubicBezTo>
                    <a:cubicBezTo>
                      <a:pt x="109" y="157"/>
                      <a:pt x="119" y="161"/>
                      <a:pt x="129" y="166"/>
                    </a:cubicBezTo>
                    <a:cubicBezTo>
                      <a:pt x="130" y="166"/>
                      <a:pt x="131" y="168"/>
                      <a:pt x="132" y="168"/>
                    </a:cubicBezTo>
                    <a:cubicBezTo>
                      <a:pt x="130" y="167"/>
                      <a:pt x="129" y="167"/>
                      <a:pt x="128" y="166"/>
                    </a:cubicBezTo>
                    <a:cubicBezTo>
                      <a:pt x="126" y="165"/>
                      <a:pt x="125" y="164"/>
                      <a:pt x="123" y="164"/>
                    </a:cubicBezTo>
                    <a:cubicBezTo>
                      <a:pt x="118" y="162"/>
                      <a:pt x="113" y="160"/>
                      <a:pt x="108" y="159"/>
                    </a:cubicBezTo>
                    <a:cubicBezTo>
                      <a:pt x="99" y="156"/>
                      <a:pt x="89" y="154"/>
                      <a:pt x="80" y="150"/>
                    </a:cubicBezTo>
                    <a:cubicBezTo>
                      <a:pt x="80" y="150"/>
                      <a:pt x="80" y="150"/>
                      <a:pt x="79" y="150"/>
                    </a:cubicBezTo>
                    <a:cubicBezTo>
                      <a:pt x="79" y="149"/>
                      <a:pt x="79" y="147"/>
                      <a:pt x="79" y="146"/>
                    </a:cubicBezTo>
                    <a:close/>
                    <a:moveTo>
                      <a:pt x="78" y="141"/>
                    </a:moveTo>
                    <a:cubicBezTo>
                      <a:pt x="78" y="141"/>
                      <a:pt x="78" y="141"/>
                      <a:pt x="78" y="141"/>
                    </a:cubicBezTo>
                    <a:cubicBezTo>
                      <a:pt x="81" y="142"/>
                      <a:pt x="83" y="142"/>
                      <a:pt x="86" y="143"/>
                    </a:cubicBezTo>
                    <a:cubicBezTo>
                      <a:pt x="87" y="144"/>
                      <a:pt x="89" y="144"/>
                      <a:pt x="90" y="145"/>
                    </a:cubicBezTo>
                    <a:cubicBezTo>
                      <a:pt x="99" y="150"/>
                      <a:pt x="108" y="154"/>
                      <a:pt x="117" y="158"/>
                    </a:cubicBezTo>
                    <a:cubicBezTo>
                      <a:pt x="108" y="154"/>
                      <a:pt x="98" y="151"/>
                      <a:pt x="88" y="148"/>
                    </a:cubicBezTo>
                    <a:cubicBezTo>
                      <a:pt x="86" y="147"/>
                      <a:pt x="83" y="146"/>
                      <a:pt x="81" y="145"/>
                    </a:cubicBezTo>
                    <a:cubicBezTo>
                      <a:pt x="81" y="144"/>
                      <a:pt x="80" y="144"/>
                      <a:pt x="80" y="144"/>
                    </a:cubicBezTo>
                    <a:cubicBezTo>
                      <a:pt x="80" y="144"/>
                      <a:pt x="79" y="144"/>
                      <a:pt x="79" y="143"/>
                    </a:cubicBezTo>
                    <a:cubicBezTo>
                      <a:pt x="79" y="142"/>
                      <a:pt x="78" y="141"/>
                      <a:pt x="78" y="141"/>
                    </a:cubicBezTo>
                    <a:close/>
                    <a:moveTo>
                      <a:pt x="77" y="139"/>
                    </a:moveTo>
                    <a:cubicBezTo>
                      <a:pt x="79" y="140"/>
                      <a:pt x="81" y="141"/>
                      <a:pt x="83" y="142"/>
                    </a:cubicBezTo>
                    <a:cubicBezTo>
                      <a:pt x="81" y="141"/>
                      <a:pt x="79" y="140"/>
                      <a:pt x="78" y="140"/>
                    </a:cubicBezTo>
                    <a:cubicBezTo>
                      <a:pt x="77" y="139"/>
                      <a:pt x="77" y="139"/>
                      <a:pt x="77" y="139"/>
                    </a:cubicBezTo>
                    <a:close/>
                    <a:moveTo>
                      <a:pt x="58" y="127"/>
                    </a:moveTo>
                    <a:cubicBezTo>
                      <a:pt x="62" y="129"/>
                      <a:pt x="66" y="131"/>
                      <a:pt x="71" y="132"/>
                    </a:cubicBezTo>
                    <a:cubicBezTo>
                      <a:pt x="77" y="135"/>
                      <a:pt x="84" y="137"/>
                      <a:pt x="90" y="140"/>
                    </a:cubicBezTo>
                    <a:cubicBezTo>
                      <a:pt x="104" y="146"/>
                      <a:pt x="118" y="151"/>
                      <a:pt x="130" y="158"/>
                    </a:cubicBezTo>
                    <a:cubicBezTo>
                      <a:pt x="131" y="158"/>
                      <a:pt x="132" y="158"/>
                      <a:pt x="132" y="158"/>
                    </a:cubicBezTo>
                    <a:cubicBezTo>
                      <a:pt x="132" y="158"/>
                      <a:pt x="132" y="158"/>
                      <a:pt x="131" y="158"/>
                    </a:cubicBezTo>
                    <a:cubicBezTo>
                      <a:pt x="129" y="157"/>
                      <a:pt x="128" y="157"/>
                      <a:pt x="126" y="156"/>
                    </a:cubicBezTo>
                    <a:cubicBezTo>
                      <a:pt x="123" y="155"/>
                      <a:pt x="120" y="154"/>
                      <a:pt x="117" y="153"/>
                    </a:cubicBezTo>
                    <a:cubicBezTo>
                      <a:pt x="110" y="150"/>
                      <a:pt x="103" y="148"/>
                      <a:pt x="96" y="146"/>
                    </a:cubicBezTo>
                    <a:cubicBezTo>
                      <a:pt x="93" y="145"/>
                      <a:pt x="91" y="144"/>
                      <a:pt x="88" y="143"/>
                    </a:cubicBezTo>
                    <a:cubicBezTo>
                      <a:pt x="84" y="141"/>
                      <a:pt x="81" y="140"/>
                      <a:pt x="78" y="138"/>
                    </a:cubicBezTo>
                    <a:cubicBezTo>
                      <a:pt x="77" y="138"/>
                      <a:pt x="76" y="137"/>
                      <a:pt x="75" y="137"/>
                    </a:cubicBezTo>
                    <a:cubicBezTo>
                      <a:pt x="75" y="137"/>
                      <a:pt x="75" y="137"/>
                      <a:pt x="75" y="136"/>
                    </a:cubicBezTo>
                    <a:cubicBezTo>
                      <a:pt x="71" y="133"/>
                      <a:pt x="62" y="132"/>
                      <a:pt x="58" y="127"/>
                    </a:cubicBezTo>
                    <a:close/>
                    <a:moveTo>
                      <a:pt x="56" y="123"/>
                    </a:moveTo>
                    <a:cubicBezTo>
                      <a:pt x="56" y="123"/>
                      <a:pt x="56" y="123"/>
                      <a:pt x="57" y="123"/>
                    </a:cubicBezTo>
                    <a:cubicBezTo>
                      <a:pt x="57" y="123"/>
                      <a:pt x="57" y="123"/>
                      <a:pt x="57" y="123"/>
                    </a:cubicBezTo>
                    <a:cubicBezTo>
                      <a:pt x="63" y="125"/>
                      <a:pt x="68" y="128"/>
                      <a:pt x="74" y="130"/>
                    </a:cubicBezTo>
                    <a:cubicBezTo>
                      <a:pt x="80" y="132"/>
                      <a:pt x="87" y="134"/>
                      <a:pt x="94" y="137"/>
                    </a:cubicBezTo>
                    <a:cubicBezTo>
                      <a:pt x="106" y="142"/>
                      <a:pt x="119" y="146"/>
                      <a:pt x="131" y="153"/>
                    </a:cubicBezTo>
                    <a:cubicBezTo>
                      <a:pt x="131" y="153"/>
                      <a:pt x="131" y="153"/>
                      <a:pt x="131" y="154"/>
                    </a:cubicBezTo>
                    <a:cubicBezTo>
                      <a:pt x="126" y="151"/>
                      <a:pt x="121" y="150"/>
                      <a:pt x="115" y="148"/>
                    </a:cubicBezTo>
                    <a:cubicBezTo>
                      <a:pt x="109" y="145"/>
                      <a:pt x="102" y="142"/>
                      <a:pt x="95" y="140"/>
                    </a:cubicBezTo>
                    <a:cubicBezTo>
                      <a:pt x="89" y="137"/>
                      <a:pt x="82" y="134"/>
                      <a:pt x="75" y="132"/>
                    </a:cubicBezTo>
                    <a:cubicBezTo>
                      <a:pt x="69" y="130"/>
                      <a:pt x="63" y="127"/>
                      <a:pt x="57" y="125"/>
                    </a:cubicBezTo>
                    <a:cubicBezTo>
                      <a:pt x="56" y="124"/>
                      <a:pt x="56" y="124"/>
                      <a:pt x="56" y="123"/>
                    </a:cubicBezTo>
                    <a:close/>
                    <a:moveTo>
                      <a:pt x="56" y="120"/>
                    </a:moveTo>
                    <a:cubicBezTo>
                      <a:pt x="57" y="119"/>
                      <a:pt x="57" y="118"/>
                      <a:pt x="57" y="118"/>
                    </a:cubicBezTo>
                    <a:cubicBezTo>
                      <a:pt x="63" y="120"/>
                      <a:pt x="68" y="121"/>
                      <a:pt x="74" y="123"/>
                    </a:cubicBezTo>
                    <a:cubicBezTo>
                      <a:pt x="74" y="123"/>
                      <a:pt x="75" y="123"/>
                      <a:pt x="75" y="123"/>
                    </a:cubicBezTo>
                    <a:cubicBezTo>
                      <a:pt x="76" y="123"/>
                      <a:pt x="76" y="123"/>
                      <a:pt x="77" y="123"/>
                    </a:cubicBezTo>
                    <a:cubicBezTo>
                      <a:pt x="84" y="126"/>
                      <a:pt x="91" y="129"/>
                      <a:pt x="99" y="131"/>
                    </a:cubicBezTo>
                    <a:cubicBezTo>
                      <a:pt x="105" y="133"/>
                      <a:pt x="111" y="137"/>
                      <a:pt x="117" y="139"/>
                    </a:cubicBezTo>
                    <a:cubicBezTo>
                      <a:pt x="120" y="140"/>
                      <a:pt x="124" y="140"/>
                      <a:pt x="127" y="142"/>
                    </a:cubicBezTo>
                    <a:cubicBezTo>
                      <a:pt x="126" y="142"/>
                      <a:pt x="126" y="142"/>
                      <a:pt x="125" y="142"/>
                    </a:cubicBezTo>
                    <a:cubicBezTo>
                      <a:pt x="124" y="141"/>
                      <a:pt x="124" y="141"/>
                      <a:pt x="123" y="141"/>
                    </a:cubicBezTo>
                    <a:cubicBezTo>
                      <a:pt x="122" y="141"/>
                      <a:pt x="120" y="140"/>
                      <a:pt x="119" y="140"/>
                    </a:cubicBezTo>
                    <a:cubicBezTo>
                      <a:pt x="111" y="137"/>
                      <a:pt x="104" y="135"/>
                      <a:pt x="97" y="133"/>
                    </a:cubicBezTo>
                    <a:cubicBezTo>
                      <a:pt x="93" y="132"/>
                      <a:pt x="89" y="131"/>
                      <a:pt x="85" y="129"/>
                    </a:cubicBezTo>
                    <a:cubicBezTo>
                      <a:pt x="76" y="126"/>
                      <a:pt x="68" y="123"/>
                      <a:pt x="59" y="120"/>
                    </a:cubicBezTo>
                    <a:cubicBezTo>
                      <a:pt x="58" y="120"/>
                      <a:pt x="58" y="120"/>
                      <a:pt x="58" y="120"/>
                    </a:cubicBezTo>
                    <a:cubicBezTo>
                      <a:pt x="58" y="120"/>
                      <a:pt x="57" y="120"/>
                      <a:pt x="56" y="120"/>
                    </a:cubicBezTo>
                    <a:close/>
                    <a:moveTo>
                      <a:pt x="60" y="118"/>
                    </a:moveTo>
                    <a:cubicBezTo>
                      <a:pt x="57" y="117"/>
                      <a:pt x="62" y="119"/>
                      <a:pt x="62" y="119"/>
                    </a:cubicBezTo>
                    <a:cubicBezTo>
                      <a:pt x="64" y="119"/>
                      <a:pt x="65" y="120"/>
                      <a:pt x="67" y="120"/>
                    </a:cubicBezTo>
                    <a:cubicBezTo>
                      <a:pt x="68" y="120"/>
                      <a:pt x="69" y="121"/>
                      <a:pt x="70" y="121"/>
                    </a:cubicBezTo>
                    <a:cubicBezTo>
                      <a:pt x="67" y="120"/>
                      <a:pt x="63" y="119"/>
                      <a:pt x="60" y="118"/>
                    </a:cubicBezTo>
                    <a:close/>
                    <a:moveTo>
                      <a:pt x="58" y="117"/>
                    </a:moveTo>
                    <a:cubicBezTo>
                      <a:pt x="58" y="116"/>
                      <a:pt x="59" y="116"/>
                      <a:pt x="59" y="115"/>
                    </a:cubicBezTo>
                    <a:cubicBezTo>
                      <a:pt x="67" y="119"/>
                      <a:pt x="75" y="120"/>
                      <a:pt x="84" y="122"/>
                    </a:cubicBezTo>
                    <a:cubicBezTo>
                      <a:pt x="86" y="123"/>
                      <a:pt x="89" y="124"/>
                      <a:pt x="91" y="125"/>
                    </a:cubicBezTo>
                    <a:cubicBezTo>
                      <a:pt x="99" y="127"/>
                      <a:pt x="106" y="130"/>
                      <a:pt x="113" y="133"/>
                    </a:cubicBezTo>
                    <a:cubicBezTo>
                      <a:pt x="116" y="134"/>
                      <a:pt x="120" y="136"/>
                      <a:pt x="124" y="138"/>
                    </a:cubicBezTo>
                    <a:cubicBezTo>
                      <a:pt x="124" y="138"/>
                      <a:pt x="125" y="139"/>
                      <a:pt x="126" y="139"/>
                    </a:cubicBezTo>
                    <a:cubicBezTo>
                      <a:pt x="126" y="139"/>
                      <a:pt x="126" y="139"/>
                      <a:pt x="126" y="139"/>
                    </a:cubicBezTo>
                    <a:cubicBezTo>
                      <a:pt x="126" y="139"/>
                      <a:pt x="126" y="139"/>
                      <a:pt x="125" y="139"/>
                    </a:cubicBezTo>
                    <a:cubicBezTo>
                      <a:pt x="124" y="139"/>
                      <a:pt x="122" y="138"/>
                      <a:pt x="120" y="137"/>
                    </a:cubicBezTo>
                    <a:cubicBezTo>
                      <a:pt x="107" y="131"/>
                      <a:pt x="94" y="127"/>
                      <a:pt x="80" y="123"/>
                    </a:cubicBezTo>
                    <a:cubicBezTo>
                      <a:pt x="80" y="123"/>
                      <a:pt x="79" y="123"/>
                      <a:pt x="79" y="123"/>
                    </a:cubicBezTo>
                    <a:cubicBezTo>
                      <a:pt x="72" y="121"/>
                      <a:pt x="65" y="118"/>
                      <a:pt x="58" y="117"/>
                    </a:cubicBezTo>
                    <a:close/>
                    <a:moveTo>
                      <a:pt x="61" y="115"/>
                    </a:moveTo>
                    <a:cubicBezTo>
                      <a:pt x="62" y="116"/>
                      <a:pt x="64" y="116"/>
                      <a:pt x="66" y="117"/>
                    </a:cubicBezTo>
                    <a:cubicBezTo>
                      <a:pt x="64" y="116"/>
                      <a:pt x="62" y="116"/>
                      <a:pt x="61" y="115"/>
                    </a:cubicBezTo>
                    <a:close/>
                    <a:moveTo>
                      <a:pt x="60" y="115"/>
                    </a:moveTo>
                    <a:cubicBezTo>
                      <a:pt x="60" y="114"/>
                      <a:pt x="61" y="113"/>
                      <a:pt x="61" y="112"/>
                    </a:cubicBezTo>
                    <a:cubicBezTo>
                      <a:pt x="74" y="118"/>
                      <a:pt x="87" y="120"/>
                      <a:pt x="100" y="124"/>
                    </a:cubicBezTo>
                    <a:cubicBezTo>
                      <a:pt x="107" y="126"/>
                      <a:pt x="114" y="129"/>
                      <a:pt x="120" y="132"/>
                    </a:cubicBezTo>
                    <a:cubicBezTo>
                      <a:pt x="122" y="133"/>
                      <a:pt x="123" y="133"/>
                      <a:pt x="124" y="134"/>
                    </a:cubicBezTo>
                    <a:cubicBezTo>
                      <a:pt x="124" y="135"/>
                      <a:pt x="124" y="135"/>
                      <a:pt x="124" y="135"/>
                    </a:cubicBezTo>
                    <a:cubicBezTo>
                      <a:pt x="124" y="135"/>
                      <a:pt x="123" y="135"/>
                      <a:pt x="123" y="134"/>
                    </a:cubicBezTo>
                    <a:cubicBezTo>
                      <a:pt x="120" y="133"/>
                      <a:pt x="117" y="132"/>
                      <a:pt x="114" y="131"/>
                    </a:cubicBezTo>
                    <a:cubicBezTo>
                      <a:pt x="102" y="126"/>
                      <a:pt x="90" y="123"/>
                      <a:pt x="77" y="120"/>
                    </a:cubicBezTo>
                    <a:cubicBezTo>
                      <a:pt x="77" y="120"/>
                      <a:pt x="76" y="120"/>
                      <a:pt x="76" y="119"/>
                    </a:cubicBezTo>
                    <a:cubicBezTo>
                      <a:pt x="70" y="118"/>
                      <a:pt x="65" y="116"/>
                      <a:pt x="60" y="115"/>
                    </a:cubicBezTo>
                    <a:close/>
                    <a:moveTo>
                      <a:pt x="73" y="116"/>
                    </a:moveTo>
                    <a:cubicBezTo>
                      <a:pt x="74" y="116"/>
                      <a:pt x="75" y="116"/>
                      <a:pt x="76" y="117"/>
                    </a:cubicBezTo>
                    <a:cubicBezTo>
                      <a:pt x="80" y="118"/>
                      <a:pt x="83" y="119"/>
                      <a:pt x="87" y="120"/>
                    </a:cubicBezTo>
                    <a:cubicBezTo>
                      <a:pt x="82" y="118"/>
                      <a:pt x="78" y="117"/>
                      <a:pt x="73" y="116"/>
                    </a:cubicBezTo>
                    <a:close/>
                    <a:moveTo>
                      <a:pt x="62" y="111"/>
                    </a:moveTo>
                    <a:cubicBezTo>
                      <a:pt x="62" y="111"/>
                      <a:pt x="62" y="110"/>
                      <a:pt x="62" y="110"/>
                    </a:cubicBezTo>
                    <a:cubicBezTo>
                      <a:pt x="66" y="112"/>
                      <a:pt x="71" y="113"/>
                      <a:pt x="75" y="114"/>
                    </a:cubicBezTo>
                    <a:cubicBezTo>
                      <a:pt x="80" y="115"/>
                      <a:pt x="85" y="117"/>
                      <a:pt x="90" y="119"/>
                    </a:cubicBezTo>
                    <a:cubicBezTo>
                      <a:pt x="101" y="122"/>
                      <a:pt x="112" y="125"/>
                      <a:pt x="123" y="130"/>
                    </a:cubicBezTo>
                    <a:cubicBezTo>
                      <a:pt x="120" y="129"/>
                      <a:pt x="118" y="129"/>
                      <a:pt x="115" y="128"/>
                    </a:cubicBezTo>
                    <a:cubicBezTo>
                      <a:pt x="113" y="127"/>
                      <a:pt x="110" y="126"/>
                      <a:pt x="108" y="125"/>
                    </a:cubicBezTo>
                    <a:cubicBezTo>
                      <a:pt x="103" y="123"/>
                      <a:pt x="97" y="122"/>
                      <a:pt x="92" y="120"/>
                    </a:cubicBezTo>
                    <a:cubicBezTo>
                      <a:pt x="82" y="118"/>
                      <a:pt x="72" y="115"/>
                      <a:pt x="62" y="111"/>
                    </a:cubicBezTo>
                    <a:close/>
                    <a:moveTo>
                      <a:pt x="63" y="107"/>
                    </a:moveTo>
                    <a:cubicBezTo>
                      <a:pt x="63" y="105"/>
                      <a:pt x="63" y="104"/>
                      <a:pt x="63" y="103"/>
                    </a:cubicBezTo>
                    <a:cubicBezTo>
                      <a:pt x="63" y="103"/>
                      <a:pt x="63" y="103"/>
                      <a:pt x="63" y="103"/>
                    </a:cubicBezTo>
                    <a:cubicBezTo>
                      <a:pt x="68" y="105"/>
                      <a:pt x="73" y="107"/>
                      <a:pt x="78" y="109"/>
                    </a:cubicBezTo>
                    <a:cubicBezTo>
                      <a:pt x="84" y="111"/>
                      <a:pt x="89" y="112"/>
                      <a:pt x="94" y="114"/>
                    </a:cubicBezTo>
                    <a:cubicBezTo>
                      <a:pt x="100" y="116"/>
                      <a:pt x="106" y="118"/>
                      <a:pt x="111" y="120"/>
                    </a:cubicBezTo>
                    <a:cubicBezTo>
                      <a:pt x="114" y="122"/>
                      <a:pt x="118" y="123"/>
                      <a:pt x="121" y="124"/>
                    </a:cubicBezTo>
                    <a:cubicBezTo>
                      <a:pt x="121" y="124"/>
                      <a:pt x="123" y="125"/>
                      <a:pt x="124" y="125"/>
                    </a:cubicBezTo>
                    <a:cubicBezTo>
                      <a:pt x="124" y="125"/>
                      <a:pt x="124" y="125"/>
                      <a:pt x="124" y="125"/>
                    </a:cubicBezTo>
                    <a:cubicBezTo>
                      <a:pt x="123" y="125"/>
                      <a:pt x="123" y="125"/>
                      <a:pt x="121" y="124"/>
                    </a:cubicBezTo>
                    <a:cubicBezTo>
                      <a:pt x="112" y="120"/>
                      <a:pt x="101" y="118"/>
                      <a:pt x="91" y="115"/>
                    </a:cubicBezTo>
                    <a:cubicBezTo>
                      <a:pt x="85" y="113"/>
                      <a:pt x="79" y="112"/>
                      <a:pt x="73" y="110"/>
                    </a:cubicBezTo>
                    <a:cubicBezTo>
                      <a:pt x="71" y="110"/>
                      <a:pt x="69" y="109"/>
                      <a:pt x="67" y="109"/>
                    </a:cubicBezTo>
                    <a:cubicBezTo>
                      <a:pt x="67" y="109"/>
                      <a:pt x="65" y="108"/>
                      <a:pt x="64" y="108"/>
                    </a:cubicBezTo>
                    <a:cubicBezTo>
                      <a:pt x="64" y="108"/>
                      <a:pt x="64" y="107"/>
                      <a:pt x="64" y="107"/>
                    </a:cubicBezTo>
                    <a:cubicBezTo>
                      <a:pt x="64" y="107"/>
                      <a:pt x="63" y="107"/>
                      <a:pt x="63" y="107"/>
                    </a:cubicBezTo>
                    <a:close/>
                    <a:moveTo>
                      <a:pt x="63" y="102"/>
                    </a:moveTo>
                    <a:cubicBezTo>
                      <a:pt x="63" y="101"/>
                      <a:pt x="63" y="100"/>
                      <a:pt x="63" y="100"/>
                    </a:cubicBezTo>
                    <a:cubicBezTo>
                      <a:pt x="63" y="100"/>
                      <a:pt x="63" y="100"/>
                      <a:pt x="63" y="100"/>
                    </a:cubicBezTo>
                    <a:cubicBezTo>
                      <a:pt x="64" y="100"/>
                      <a:pt x="65" y="100"/>
                      <a:pt x="65" y="100"/>
                    </a:cubicBezTo>
                    <a:cubicBezTo>
                      <a:pt x="65" y="101"/>
                      <a:pt x="66" y="101"/>
                      <a:pt x="67" y="101"/>
                    </a:cubicBezTo>
                    <a:cubicBezTo>
                      <a:pt x="76" y="104"/>
                      <a:pt x="86" y="107"/>
                      <a:pt x="96" y="110"/>
                    </a:cubicBezTo>
                    <a:cubicBezTo>
                      <a:pt x="101" y="112"/>
                      <a:pt x="106" y="113"/>
                      <a:pt x="111" y="115"/>
                    </a:cubicBezTo>
                    <a:cubicBezTo>
                      <a:pt x="114" y="117"/>
                      <a:pt x="118" y="118"/>
                      <a:pt x="121" y="119"/>
                    </a:cubicBezTo>
                    <a:cubicBezTo>
                      <a:pt x="121" y="120"/>
                      <a:pt x="126" y="122"/>
                      <a:pt x="122" y="121"/>
                    </a:cubicBezTo>
                    <a:cubicBezTo>
                      <a:pt x="112" y="118"/>
                      <a:pt x="102" y="114"/>
                      <a:pt x="92" y="111"/>
                    </a:cubicBezTo>
                    <a:cubicBezTo>
                      <a:pt x="87" y="110"/>
                      <a:pt x="82" y="109"/>
                      <a:pt x="77" y="107"/>
                    </a:cubicBezTo>
                    <a:cubicBezTo>
                      <a:pt x="72" y="105"/>
                      <a:pt x="68" y="104"/>
                      <a:pt x="63" y="102"/>
                    </a:cubicBezTo>
                    <a:cubicBezTo>
                      <a:pt x="63" y="102"/>
                      <a:pt x="63" y="102"/>
                      <a:pt x="63" y="102"/>
                    </a:cubicBezTo>
                    <a:close/>
                    <a:moveTo>
                      <a:pt x="64" y="97"/>
                    </a:moveTo>
                    <a:cubicBezTo>
                      <a:pt x="65" y="96"/>
                      <a:pt x="65" y="95"/>
                      <a:pt x="65" y="95"/>
                    </a:cubicBezTo>
                    <a:cubicBezTo>
                      <a:pt x="73" y="98"/>
                      <a:pt x="81" y="100"/>
                      <a:pt x="89" y="102"/>
                    </a:cubicBezTo>
                    <a:cubicBezTo>
                      <a:pt x="92" y="103"/>
                      <a:pt x="96" y="104"/>
                      <a:pt x="99" y="106"/>
                    </a:cubicBezTo>
                    <a:cubicBezTo>
                      <a:pt x="106" y="108"/>
                      <a:pt x="112" y="110"/>
                      <a:pt x="118" y="112"/>
                    </a:cubicBezTo>
                    <a:cubicBezTo>
                      <a:pt x="121" y="113"/>
                      <a:pt x="122" y="113"/>
                      <a:pt x="122" y="113"/>
                    </a:cubicBezTo>
                    <a:cubicBezTo>
                      <a:pt x="122" y="113"/>
                      <a:pt x="122" y="113"/>
                      <a:pt x="122" y="114"/>
                    </a:cubicBezTo>
                    <a:cubicBezTo>
                      <a:pt x="121" y="114"/>
                      <a:pt x="118" y="113"/>
                      <a:pt x="116" y="112"/>
                    </a:cubicBezTo>
                    <a:cubicBezTo>
                      <a:pt x="113" y="112"/>
                      <a:pt x="110" y="111"/>
                      <a:pt x="107" y="110"/>
                    </a:cubicBezTo>
                    <a:cubicBezTo>
                      <a:pt x="93" y="106"/>
                      <a:pt x="78" y="102"/>
                      <a:pt x="64" y="97"/>
                    </a:cubicBezTo>
                    <a:close/>
                    <a:moveTo>
                      <a:pt x="67" y="95"/>
                    </a:moveTo>
                    <a:cubicBezTo>
                      <a:pt x="68" y="95"/>
                      <a:pt x="69" y="95"/>
                      <a:pt x="70" y="96"/>
                    </a:cubicBezTo>
                    <a:cubicBezTo>
                      <a:pt x="71" y="96"/>
                      <a:pt x="71" y="96"/>
                      <a:pt x="72" y="96"/>
                    </a:cubicBezTo>
                    <a:cubicBezTo>
                      <a:pt x="70" y="96"/>
                      <a:pt x="69" y="95"/>
                      <a:pt x="67" y="95"/>
                    </a:cubicBezTo>
                    <a:close/>
                    <a:moveTo>
                      <a:pt x="65" y="94"/>
                    </a:moveTo>
                    <a:cubicBezTo>
                      <a:pt x="66" y="93"/>
                      <a:pt x="66" y="93"/>
                      <a:pt x="66" y="92"/>
                    </a:cubicBezTo>
                    <a:cubicBezTo>
                      <a:pt x="69" y="93"/>
                      <a:pt x="71" y="93"/>
                      <a:pt x="73" y="94"/>
                    </a:cubicBezTo>
                    <a:cubicBezTo>
                      <a:pt x="74" y="95"/>
                      <a:pt x="75" y="95"/>
                      <a:pt x="76" y="96"/>
                    </a:cubicBezTo>
                    <a:cubicBezTo>
                      <a:pt x="79" y="97"/>
                      <a:pt x="82" y="98"/>
                      <a:pt x="85" y="99"/>
                    </a:cubicBezTo>
                    <a:cubicBezTo>
                      <a:pt x="92" y="101"/>
                      <a:pt x="99" y="103"/>
                      <a:pt x="107" y="105"/>
                    </a:cubicBezTo>
                    <a:cubicBezTo>
                      <a:pt x="110" y="106"/>
                      <a:pt x="113" y="107"/>
                      <a:pt x="116" y="108"/>
                    </a:cubicBezTo>
                    <a:cubicBezTo>
                      <a:pt x="117" y="109"/>
                      <a:pt x="119" y="109"/>
                      <a:pt x="121" y="110"/>
                    </a:cubicBezTo>
                    <a:cubicBezTo>
                      <a:pt x="121" y="110"/>
                      <a:pt x="121" y="110"/>
                      <a:pt x="121" y="110"/>
                    </a:cubicBezTo>
                    <a:cubicBezTo>
                      <a:pt x="119" y="110"/>
                      <a:pt x="117" y="109"/>
                      <a:pt x="115" y="109"/>
                    </a:cubicBezTo>
                    <a:cubicBezTo>
                      <a:pt x="108" y="107"/>
                      <a:pt x="101" y="104"/>
                      <a:pt x="94" y="102"/>
                    </a:cubicBezTo>
                    <a:cubicBezTo>
                      <a:pt x="93" y="102"/>
                      <a:pt x="93" y="102"/>
                      <a:pt x="92" y="102"/>
                    </a:cubicBezTo>
                    <a:cubicBezTo>
                      <a:pt x="87" y="100"/>
                      <a:pt x="82" y="99"/>
                      <a:pt x="77" y="98"/>
                    </a:cubicBezTo>
                    <a:cubicBezTo>
                      <a:pt x="73" y="96"/>
                      <a:pt x="69" y="94"/>
                      <a:pt x="65" y="94"/>
                    </a:cubicBezTo>
                    <a:close/>
                    <a:moveTo>
                      <a:pt x="66" y="80"/>
                    </a:moveTo>
                    <a:cubicBezTo>
                      <a:pt x="69" y="80"/>
                      <a:pt x="72" y="81"/>
                      <a:pt x="75" y="82"/>
                    </a:cubicBezTo>
                    <a:cubicBezTo>
                      <a:pt x="91" y="86"/>
                      <a:pt x="106" y="92"/>
                      <a:pt x="122" y="96"/>
                    </a:cubicBezTo>
                    <a:cubicBezTo>
                      <a:pt x="122" y="97"/>
                      <a:pt x="121" y="97"/>
                      <a:pt x="121" y="98"/>
                    </a:cubicBezTo>
                    <a:cubicBezTo>
                      <a:pt x="113" y="95"/>
                      <a:pt x="105" y="93"/>
                      <a:pt x="97" y="92"/>
                    </a:cubicBezTo>
                    <a:cubicBezTo>
                      <a:pt x="87" y="89"/>
                      <a:pt x="78" y="87"/>
                      <a:pt x="69" y="83"/>
                    </a:cubicBezTo>
                    <a:cubicBezTo>
                      <a:pt x="68" y="83"/>
                      <a:pt x="68" y="84"/>
                      <a:pt x="69" y="84"/>
                    </a:cubicBezTo>
                    <a:cubicBezTo>
                      <a:pt x="76" y="89"/>
                      <a:pt x="86" y="91"/>
                      <a:pt x="94" y="94"/>
                    </a:cubicBezTo>
                    <a:cubicBezTo>
                      <a:pt x="102" y="97"/>
                      <a:pt x="111" y="101"/>
                      <a:pt x="119" y="102"/>
                    </a:cubicBezTo>
                    <a:cubicBezTo>
                      <a:pt x="110" y="101"/>
                      <a:pt x="100" y="98"/>
                      <a:pt x="91" y="95"/>
                    </a:cubicBezTo>
                    <a:cubicBezTo>
                      <a:pt x="88" y="94"/>
                      <a:pt x="85" y="93"/>
                      <a:pt x="81" y="92"/>
                    </a:cubicBezTo>
                    <a:cubicBezTo>
                      <a:pt x="77" y="91"/>
                      <a:pt x="73" y="89"/>
                      <a:pt x="68" y="88"/>
                    </a:cubicBezTo>
                    <a:cubicBezTo>
                      <a:pt x="68" y="88"/>
                      <a:pt x="68" y="88"/>
                      <a:pt x="68" y="88"/>
                    </a:cubicBezTo>
                    <a:cubicBezTo>
                      <a:pt x="69" y="85"/>
                      <a:pt x="69" y="81"/>
                      <a:pt x="66" y="80"/>
                    </a:cubicBezTo>
                    <a:close/>
                    <a:moveTo>
                      <a:pt x="51" y="75"/>
                    </a:moveTo>
                    <a:cubicBezTo>
                      <a:pt x="47" y="74"/>
                      <a:pt x="43" y="73"/>
                      <a:pt x="40" y="72"/>
                    </a:cubicBezTo>
                    <a:cubicBezTo>
                      <a:pt x="39" y="72"/>
                      <a:pt x="29" y="69"/>
                      <a:pt x="34" y="70"/>
                    </a:cubicBezTo>
                    <a:cubicBezTo>
                      <a:pt x="51" y="71"/>
                      <a:pt x="68" y="78"/>
                      <a:pt x="83" y="83"/>
                    </a:cubicBezTo>
                    <a:cubicBezTo>
                      <a:pt x="91" y="86"/>
                      <a:pt x="99" y="89"/>
                      <a:pt x="107" y="91"/>
                    </a:cubicBezTo>
                    <a:cubicBezTo>
                      <a:pt x="112" y="92"/>
                      <a:pt x="118" y="92"/>
                      <a:pt x="122" y="95"/>
                    </a:cubicBezTo>
                    <a:cubicBezTo>
                      <a:pt x="106" y="91"/>
                      <a:pt x="91" y="86"/>
                      <a:pt x="75" y="81"/>
                    </a:cubicBezTo>
                    <a:cubicBezTo>
                      <a:pt x="67" y="79"/>
                      <a:pt x="59" y="77"/>
                      <a:pt x="51" y="75"/>
                    </a:cubicBezTo>
                    <a:close/>
                    <a:moveTo>
                      <a:pt x="45" y="78"/>
                    </a:moveTo>
                    <a:cubicBezTo>
                      <a:pt x="43" y="77"/>
                      <a:pt x="40" y="76"/>
                      <a:pt x="38" y="75"/>
                    </a:cubicBezTo>
                    <a:cubicBezTo>
                      <a:pt x="36" y="75"/>
                      <a:pt x="35" y="74"/>
                      <a:pt x="33" y="73"/>
                    </a:cubicBezTo>
                    <a:cubicBezTo>
                      <a:pt x="31" y="72"/>
                      <a:pt x="31" y="72"/>
                      <a:pt x="33" y="73"/>
                    </a:cubicBezTo>
                    <a:cubicBezTo>
                      <a:pt x="38" y="74"/>
                      <a:pt x="43" y="76"/>
                      <a:pt x="48" y="77"/>
                    </a:cubicBezTo>
                    <a:cubicBezTo>
                      <a:pt x="52" y="78"/>
                      <a:pt x="57" y="79"/>
                      <a:pt x="62" y="80"/>
                    </a:cubicBezTo>
                    <a:cubicBezTo>
                      <a:pt x="61" y="80"/>
                      <a:pt x="61" y="81"/>
                      <a:pt x="60" y="81"/>
                    </a:cubicBezTo>
                    <a:cubicBezTo>
                      <a:pt x="55" y="80"/>
                      <a:pt x="50" y="79"/>
                      <a:pt x="45" y="78"/>
                    </a:cubicBezTo>
                    <a:close/>
                    <a:moveTo>
                      <a:pt x="41" y="83"/>
                    </a:moveTo>
                    <a:cubicBezTo>
                      <a:pt x="39" y="82"/>
                      <a:pt x="37" y="82"/>
                      <a:pt x="35" y="81"/>
                    </a:cubicBezTo>
                    <a:cubicBezTo>
                      <a:pt x="34" y="81"/>
                      <a:pt x="26" y="78"/>
                      <a:pt x="31" y="79"/>
                    </a:cubicBezTo>
                    <a:cubicBezTo>
                      <a:pt x="35" y="80"/>
                      <a:pt x="39" y="81"/>
                      <a:pt x="43" y="82"/>
                    </a:cubicBezTo>
                    <a:cubicBezTo>
                      <a:pt x="42" y="82"/>
                      <a:pt x="42" y="83"/>
                      <a:pt x="41" y="83"/>
                    </a:cubicBezTo>
                    <a:close/>
                    <a:moveTo>
                      <a:pt x="39" y="87"/>
                    </a:moveTo>
                    <a:cubicBezTo>
                      <a:pt x="37" y="86"/>
                      <a:pt x="35" y="85"/>
                      <a:pt x="33" y="84"/>
                    </a:cubicBezTo>
                    <a:cubicBezTo>
                      <a:pt x="32" y="83"/>
                      <a:pt x="26" y="80"/>
                      <a:pt x="30" y="81"/>
                    </a:cubicBezTo>
                    <a:cubicBezTo>
                      <a:pt x="33" y="82"/>
                      <a:pt x="37" y="84"/>
                      <a:pt x="40" y="84"/>
                    </a:cubicBezTo>
                    <a:cubicBezTo>
                      <a:pt x="40" y="85"/>
                      <a:pt x="39" y="86"/>
                      <a:pt x="39" y="87"/>
                    </a:cubicBezTo>
                    <a:close/>
                    <a:moveTo>
                      <a:pt x="37" y="90"/>
                    </a:moveTo>
                    <a:cubicBezTo>
                      <a:pt x="34" y="89"/>
                      <a:pt x="32" y="88"/>
                      <a:pt x="30" y="87"/>
                    </a:cubicBezTo>
                    <a:cubicBezTo>
                      <a:pt x="29" y="86"/>
                      <a:pt x="24" y="84"/>
                      <a:pt x="28" y="86"/>
                    </a:cubicBezTo>
                    <a:cubicBezTo>
                      <a:pt x="31" y="87"/>
                      <a:pt x="35" y="87"/>
                      <a:pt x="38" y="88"/>
                    </a:cubicBezTo>
                    <a:cubicBezTo>
                      <a:pt x="38" y="88"/>
                      <a:pt x="38" y="88"/>
                      <a:pt x="37" y="89"/>
                    </a:cubicBezTo>
                    <a:cubicBezTo>
                      <a:pt x="37" y="89"/>
                      <a:pt x="37" y="90"/>
                      <a:pt x="37" y="90"/>
                    </a:cubicBezTo>
                    <a:close/>
                    <a:moveTo>
                      <a:pt x="34" y="94"/>
                    </a:moveTo>
                    <a:cubicBezTo>
                      <a:pt x="32" y="92"/>
                      <a:pt x="28" y="91"/>
                      <a:pt x="25" y="89"/>
                    </a:cubicBezTo>
                    <a:cubicBezTo>
                      <a:pt x="26" y="90"/>
                      <a:pt x="31" y="90"/>
                      <a:pt x="33" y="91"/>
                    </a:cubicBezTo>
                    <a:cubicBezTo>
                      <a:pt x="34" y="91"/>
                      <a:pt x="35" y="91"/>
                      <a:pt x="36" y="91"/>
                    </a:cubicBezTo>
                    <a:cubicBezTo>
                      <a:pt x="36" y="92"/>
                      <a:pt x="35" y="93"/>
                      <a:pt x="34" y="94"/>
                    </a:cubicBezTo>
                    <a:close/>
                    <a:moveTo>
                      <a:pt x="32" y="97"/>
                    </a:moveTo>
                    <a:cubicBezTo>
                      <a:pt x="31" y="97"/>
                      <a:pt x="29" y="96"/>
                      <a:pt x="28" y="95"/>
                    </a:cubicBezTo>
                    <a:cubicBezTo>
                      <a:pt x="27" y="94"/>
                      <a:pt x="22" y="92"/>
                      <a:pt x="26" y="93"/>
                    </a:cubicBezTo>
                    <a:cubicBezTo>
                      <a:pt x="28" y="94"/>
                      <a:pt x="31" y="95"/>
                      <a:pt x="34" y="95"/>
                    </a:cubicBezTo>
                    <a:cubicBezTo>
                      <a:pt x="33" y="96"/>
                      <a:pt x="33" y="97"/>
                      <a:pt x="32" y="97"/>
                    </a:cubicBezTo>
                    <a:close/>
                    <a:moveTo>
                      <a:pt x="31" y="100"/>
                    </a:moveTo>
                    <a:cubicBezTo>
                      <a:pt x="29" y="99"/>
                      <a:pt x="28" y="98"/>
                      <a:pt x="27" y="98"/>
                    </a:cubicBezTo>
                    <a:cubicBezTo>
                      <a:pt x="27" y="98"/>
                      <a:pt x="23" y="96"/>
                      <a:pt x="26" y="97"/>
                    </a:cubicBezTo>
                    <a:cubicBezTo>
                      <a:pt x="28" y="98"/>
                      <a:pt x="30" y="98"/>
                      <a:pt x="32" y="98"/>
                    </a:cubicBezTo>
                    <a:cubicBezTo>
                      <a:pt x="32" y="98"/>
                      <a:pt x="32" y="98"/>
                      <a:pt x="32" y="98"/>
                    </a:cubicBezTo>
                    <a:cubicBezTo>
                      <a:pt x="31" y="99"/>
                      <a:pt x="31" y="99"/>
                      <a:pt x="31" y="100"/>
                    </a:cubicBezTo>
                    <a:cubicBezTo>
                      <a:pt x="31" y="100"/>
                      <a:pt x="31" y="100"/>
                      <a:pt x="31" y="100"/>
                    </a:cubicBezTo>
                    <a:close/>
                    <a:moveTo>
                      <a:pt x="26" y="101"/>
                    </a:moveTo>
                    <a:cubicBezTo>
                      <a:pt x="25" y="100"/>
                      <a:pt x="25" y="100"/>
                      <a:pt x="26" y="100"/>
                    </a:cubicBezTo>
                    <a:cubicBezTo>
                      <a:pt x="27" y="100"/>
                      <a:pt x="29" y="100"/>
                      <a:pt x="30" y="100"/>
                    </a:cubicBezTo>
                    <a:cubicBezTo>
                      <a:pt x="30" y="101"/>
                      <a:pt x="29" y="101"/>
                      <a:pt x="28" y="102"/>
                    </a:cubicBezTo>
                    <a:cubicBezTo>
                      <a:pt x="28" y="101"/>
                      <a:pt x="27" y="101"/>
                      <a:pt x="26" y="101"/>
                    </a:cubicBezTo>
                    <a:close/>
                    <a:moveTo>
                      <a:pt x="28" y="103"/>
                    </a:moveTo>
                    <a:cubicBezTo>
                      <a:pt x="27" y="103"/>
                      <a:pt x="26" y="104"/>
                      <a:pt x="26" y="104"/>
                    </a:cubicBezTo>
                    <a:cubicBezTo>
                      <a:pt x="25" y="104"/>
                      <a:pt x="24" y="103"/>
                      <a:pt x="24" y="103"/>
                    </a:cubicBezTo>
                    <a:cubicBezTo>
                      <a:pt x="24" y="102"/>
                      <a:pt x="26" y="103"/>
                      <a:pt x="28" y="103"/>
                    </a:cubicBezTo>
                    <a:close/>
                    <a:moveTo>
                      <a:pt x="24" y="107"/>
                    </a:moveTo>
                    <a:cubicBezTo>
                      <a:pt x="22" y="105"/>
                      <a:pt x="23" y="105"/>
                      <a:pt x="25" y="105"/>
                    </a:cubicBezTo>
                    <a:cubicBezTo>
                      <a:pt x="25" y="105"/>
                      <a:pt x="25" y="105"/>
                      <a:pt x="25" y="106"/>
                    </a:cubicBezTo>
                    <a:cubicBezTo>
                      <a:pt x="24" y="106"/>
                      <a:pt x="24" y="107"/>
                      <a:pt x="24" y="107"/>
                    </a:cubicBezTo>
                    <a:close/>
                    <a:moveTo>
                      <a:pt x="23" y="108"/>
                    </a:moveTo>
                    <a:cubicBezTo>
                      <a:pt x="23" y="109"/>
                      <a:pt x="22" y="109"/>
                      <a:pt x="22" y="110"/>
                    </a:cubicBezTo>
                    <a:cubicBezTo>
                      <a:pt x="22" y="109"/>
                      <a:pt x="21" y="108"/>
                      <a:pt x="21" y="108"/>
                    </a:cubicBezTo>
                    <a:cubicBezTo>
                      <a:pt x="22" y="108"/>
                      <a:pt x="22" y="108"/>
                      <a:pt x="23" y="108"/>
                    </a:cubicBezTo>
                    <a:close/>
                    <a:moveTo>
                      <a:pt x="21" y="111"/>
                    </a:moveTo>
                    <a:cubicBezTo>
                      <a:pt x="21" y="111"/>
                      <a:pt x="21" y="112"/>
                      <a:pt x="21" y="112"/>
                    </a:cubicBezTo>
                    <a:cubicBezTo>
                      <a:pt x="21" y="112"/>
                      <a:pt x="21" y="112"/>
                      <a:pt x="21" y="111"/>
                    </a:cubicBezTo>
                    <a:cubicBezTo>
                      <a:pt x="21" y="111"/>
                      <a:pt x="21" y="110"/>
                      <a:pt x="21" y="109"/>
                    </a:cubicBezTo>
                    <a:cubicBezTo>
                      <a:pt x="21" y="110"/>
                      <a:pt x="21" y="111"/>
                      <a:pt x="21" y="111"/>
                    </a:cubicBezTo>
                    <a:close/>
                    <a:moveTo>
                      <a:pt x="21" y="107"/>
                    </a:moveTo>
                    <a:cubicBezTo>
                      <a:pt x="21" y="102"/>
                      <a:pt x="22" y="97"/>
                      <a:pt x="23" y="92"/>
                    </a:cubicBezTo>
                    <a:cubicBezTo>
                      <a:pt x="23" y="92"/>
                      <a:pt x="23" y="92"/>
                      <a:pt x="23" y="92"/>
                    </a:cubicBezTo>
                    <a:cubicBezTo>
                      <a:pt x="25" y="94"/>
                      <a:pt x="27" y="96"/>
                      <a:pt x="30" y="97"/>
                    </a:cubicBezTo>
                    <a:cubicBezTo>
                      <a:pt x="33" y="99"/>
                      <a:pt x="29" y="97"/>
                      <a:pt x="28" y="97"/>
                    </a:cubicBezTo>
                    <a:cubicBezTo>
                      <a:pt x="26" y="97"/>
                      <a:pt x="25" y="96"/>
                      <a:pt x="24" y="96"/>
                    </a:cubicBezTo>
                    <a:cubicBezTo>
                      <a:pt x="24" y="96"/>
                      <a:pt x="23" y="96"/>
                      <a:pt x="24" y="97"/>
                    </a:cubicBezTo>
                    <a:cubicBezTo>
                      <a:pt x="25" y="98"/>
                      <a:pt x="27" y="98"/>
                      <a:pt x="29" y="100"/>
                    </a:cubicBezTo>
                    <a:cubicBezTo>
                      <a:pt x="28" y="99"/>
                      <a:pt x="25" y="99"/>
                      <a:pt x="23" y="99"/>
                    </a:cubicBezTo>
                    <a:cubicBezTo>
                      <a:pt x="23" y="99"/>
                      <a:pt x="23" y="99"/>
                      <a:pt x="23" y="99"/>
                    </a:cubicBezTo>
                    <a:cubicBezTo>
                      <a:pt x="24" y="100"/>
                      <a:pt x="25" y="101"/>
                      <a:pt x="26" y="102"/>
                    </a:cubicBezTo>
                    <a:cubicBezTo>
                      <a:pt x="26" y="101"/>
                      <a:pt x="26" y="101"/>
                      <a:pt x="26" y="101"/>
                    </a:cubicBezTo>
                    <a:cubicBezTo>
                      <a:pt x="24" y="101"/>
                      <a:pt x="24" y="101"/>
                      <a:pt x="23" y="101"/>
                    </a:cubicBezTo>
                    <a:cubicBezTo>
                      <a:pt x="22" y="101"/>
                      <a:pt x="22" y="101"/>
                      <a:pt x="22" y="101"/>
                    </a:cubicBezTo>
                    <a:cubicBezTo>
                      <a:pt x="23" y="103"/>
                      <a:pt x="23" y="103"/>
                      <a:pt x="24" y="104"/>
                    </a:cubicBezTo>
                    <a:cubicBezTo>
                      <a:pt x="26" y="105"/>
                      <a:pt x="22" y="104"/>
                      <a:pt x="22" y="104"/>
                    </a:cubicBezTo>
                    <a:cubicBezTo>
                      <a:pt x="22" y="104"/>
                      <a:pt x="22" y="104"/>
                      <a:pt x="22" y="104"/>
                    </a:cubicBezTo>
                    <a:cubicBezTo>
                      <a:pt x="22" y="106"/>
                      <a:pt x="23" y="107"/>
                      <a:pt x="21" y="107"/>
                    </a:cubicBezTo>
                    <a:close/>
                    <a:moveTo>
                      <a:pt x="23" y="92"/>
                    </a:moveTo>
                    <a:cubicBezTo>
                      <a:pt x="23" y="91"/>
                      <a:pt x="23" y="90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5" y="90"/>
                      <a:pt x="27" y="91"/>
                      <a:pt x="29" y="92"/>
                    </a:cubicBezTo>
                    <a:cubicBezTo>
                      <a:pt x="30" y="92"/>
                      <a:pt x="32" y="94"/>
                      <a:pt x="33" y="95"/>
                    </a:cubicBezTo>
                    <a:cubicBezTo>
                      <a:pt x="30" y="94"/>
                      <a:pt x="27" y="92"/>
                      <a:pt x="23" y="92"/>
                    </a:cubicBezTo>
                    <a:cubicBezTo>
                      <a:pt x="23" y="91"/>
                      <a:pt x="23" y="92"/>
                      <a:pt x="23" y="92"/>
                    </a:cubicBezTo>
                    <a:close/>
                    <a:moveTo>
                      <a:pt x="24" y="88"/>
                    </a:moveTo>
                    <a:cubicBezTo>
                      <a:pt x="24" y="87"/>
                      <a:pt x="24" y="86"/>
                      <a:pt x="25" y="85"/>
                    </a:cubicBezTo>
                    <a:cubicBezTo>
                      <a:pt x="27" y="86"/>
                      <a:pt x="29" y="87"/>
                      <a:pt x="31" y="88"/>
                    </a:cubicBezTo>
                    <a:cubicBezTo>
                      <a:pt x="32" y="89"/>
                      <a:pt x="35" y="90"/>
                      <a:pt x="36" y="91"/>
                    </a:cubicBezTo>
                    <a:cubicBezTo>
                      <a:pt x="32" y="90"/>
                      <a:pt x="28" y="88"/>
                      <a:pt x="24" y="88"/>
                    </a:cubicBezTo>
                    <a:cubicBezTo>
                      <a:pt x="24" y="88"/>
                      <a:pt x="24" y="88"/>
                      <a:pt x="24" y="88"/>
                    </a:cubicBezTo>
                    <a:close/>
                    <a:moveTo>
                      <a:pt x="25" y="84"/>
                    </a:moveTo>
                    <a:cubicBezTo>
                      <a:pt x="26" y="81"/>
                      <a:pt x="27" y="79"/>
                      <a:pt x="28" y="76"/>
                    </a:cubicBezTo>
                    <a:cubicBezTo>
                      <a:pt x="28" y="76"/>
                      <a:pt x="28" y="76"/>
                      <a:pt x="28" y="76"/>
                    </a:cubicBezTo>
                    <a:cubicBezTo>
                      <a:pt x="33" y="78"/>
                      <a:pt x="38" y="80"/>
                      <a:pt x="43" y="81"/>
                    </a:cubicBezTo>
                    <a:cubicBezTo>
                      <a:pt x="38" y="80"/>
                      <a:pt x="33" y="79"/>
                      <a:pt x="28" y="78"/>
                    </a:cubicBezTo>
                    <a:cubicBezTo>
                      <a:pt x="28" y="78"/>
                      <a:pt x="28" y="78"/>
                      <a:pt x="28" y="79"/>
                    </a:cubicBezTo>
                    <a:cubicBezTo>
                      <a:pt x="30" y="80"/>
                      <a:pt x="32" y="81"/>
                      <a:pt x="34" y="81"/>
                    </a:cubicBezTo>
                    <a:cubicBezTo>
                      <a:pt x="34" y="82"/>
                      <a:pt x="42" y="84"/>
                      <a:pt x="38" y="83"/>
                    </a:cubicBezTo>
                    <a:cubicBezTo>
                      <a:pt x="34" y="82"/>
                      <a:pt x="31" y="80"/>
                      <a:pt x="27" y="80"/>
                    </a:cubicBezTo>
                    <a:cubicBezTo>
                      <a:pt x="26" y="80"/>
                      <a:pt x="26" y="81"/>
                      <a:pt x="27" y="81"/>
                    </a:cubicBezTo>
                    <a:cubicBezTo>
                      <a:pt x="30" y="83"/>
                      <a:pt x="34" y="85"/>
                      <a:pt x="38" y="87"/>
                    </a:cubicBezTo>
                    <a:cubicBezTo>
                      <a:pt x="37" y="87"/>
                      <a:pt x="33" y="86"/>
                      <a:pt x="32" y="86"/>
                    </a:cubicBezTo>
                    <a:cubicBezTo>
                      <a:pt x="29" y="85"/>
                      <a:pt x="27" y="85"/>
                      <a:pt x="25" y="84"/>
                    </a:cubicBezTo>
                    <a:close/>
                    <a:moveTo>
                      <a:pt x="28" y="76"/>
                    </a:moveTo>
                    <a:cubicBezTo>
                      <a:pt x="29" y="72"/>
                      <a:pt x="31" y="69"/>
                      <a:pt x="33" y="65"/>
                    </a:cubicBezTo>
                    <a:cubicBezTo>
                      <a:pt x="40" y="68"/>
                      <a:pt x="48" y="70"/>
                      <a:pt x="56" y="72"/>
                    </a:cubicBezTo>
                    <a:cubicBezTo>
                      <a:pt x="64" y="75"/>
                      <a:pt x="72" y="78"/>
                      <a:pt x="81" y="80"/>
                    </a:cubicBezTo>
                    <a:cubicBezTo>
                      <a:pt x="89" y="83"/>
                      <a:pt x="98" y="86"/>
                      <a:pt x="106" y="88"/>
                    </a:cubicBezTo>
                    <a:cubicBezTo>
                      <a:pt x="111" y="90"/>
                      <a:pt x="115" y="91"/>
                      <a:pt x="120" y="92"/>
                    </a:cubicBezTo>
                    <a:cubicBezTo>
                      <a:pt x="122" y="93"/>
                      <a:pt x="124" y="93"/>
                      <a:pt x="126" y="94"/>
                    </a:cubicBezTo>
                    <a:cubicBezTo>
                      <a:pt x="125" y="94"/>
                      <a:pt x="124" y="95"/>
                      <a:pt x="123" y="96"/>
                    </a:cubicBezTo>
                    <a:cubicBezTo>
                      <a:pt x="119" y="92"/>
                      <a:pt x="114" y="91"/>
                      <a:pt x="109" y="90"/>
                    </a:cubicBezTo>
                    <a:cubicBezTo>
                      <a:pt x="100" y="88"/>
                      <a:pt x="91" y="85"/>
                      <a:pt x="82" y="82"/>
                    </a:cubicBezTo>
                    <a:cubicBezTo>
                      <a:pt x="73" y="79"/>
                      <a:pt x="63" y="76"/>
                      <a:pt x="54" y="73"/>
                    </a:cubicBezTo>
                    <a:cubicBezTo>
                      <a:pt x="46" y="71"/>
                      <a:pt x="39" y="69"/>
                      <a:pt x="31" y="69"/>
                    </a:cubicBezTo>
                    <a:cubicBezTo>
                      <a:pt x="31" y="69"/>
                      <a:pt x="31" y="69"/>
                      <a:pt x="31" y="70"/>
                    </a:cubicBezTo>
                    <a:cubicBezTo>
                      <a:pt x="37" y="73"/>
                      <a:pt x="44" y="74"/>
                      <a:pt x="50" y="76"/>
                    </a:cubicBezTo>
                    <a:cubicBezTo>
                      <a:pt x="55" y="77"/>
                      <a:pt x="59" y="78"/>
                      <a:pt x="64" y="79"/>
                    </a:cubicBezTo>
                    <a:cubicBezTo>
                      <a:pt x="63" y="79"/>
                      <a:pt x="63" y="79"/>
                      <a:pt x="62" y="79"/>
                    </a:cubicBezTo>
                    <a:cubicBezTo>
                      <a:pt x="57" y="78"/>
                      <a:pt x="50" y="77"/>
                      <a:pt x="45" y="76"/>
                    </a:cubicBezTo>
                    <a:cubicBezTo>
                      <a:pt x="40" y="74"/>
                      <a:pt x="35" y="72"/>
                      <a:pt x="30" y="72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8" y="77"/>
                      <a:pt x="47" y="79"/>
                      <a:pt x="56" y="81"/>
                    </a:cubicBezTo>
                    <a:cubicBezTo>
                      <a:pt x="55" y="81"/>
                      <a:pt x="54" y="81"/>
                      <a:pt x="53" y="80"/>
                    </a:cubicBezTo>
                    <a:cubicBezTo>
                      <a:pt x="50" y="80"/>
                      <a:pt x="47" y="79"/>
                      <a:pt x="44" y="78"/>
                    </a:cubicBezTo>
                    <a:cubicBezTo>
                      <a:pt x="39" y="77"/>
                      <a:pt x="33" y="77"/>
                      <a:pt x="28" y="76"/>
                    </a:cubicBezTo>
                    <a:cubicBezTo>
                      <a:pt x="28" y="76"/>
                      <a:pt x="28" y="76"/>
                      <a:pt x="28" y="76"/>
                    </a:cubicBezTo>
                    <a:close/>
                    <a:moveTo>
                      <a:pt x="148" y="65"/>
                    </a:moveTo>
                    <a:cubicBezTo>
                      <a:pt x="148" y="65"/>
                      <a:pt x="148" y="65"/>
                      <a:pt x="147" y="65"/>
                    </a:cubicBezTo>
                    <a:cubicBezTo>
                      <a:pt x="144" y="64"/>
                      <a:pt x="140" y="63"/>
                      <a:pt x="136" y="62"/>
                    </a:cubicBezTo>
                    <a:cubicBezTo>
                      <a:pt x="132" y="61"/>
                      <a:pt x="127" y="60"/>
                      <a:pt x="122" y="59"/>
                    </a:cubicBezTo>
                    <a:cubicBezTo>
                      <a:pt x="114" y="57"/>
                      <a:pt x="105" y="54"/>
                      <a:pt x="97" y="53"/>
                    </a:cubicBezTo>
                    <a:cubicBezTo>
                      <a:pt x="99" y="51"/>
                      <a:pt x="100" y="50"/>
                      <a:pt x="102" y="48"/>
                    </a:cubicBezTo>
                    <a:cubicBezTo>
                      <a:pt x="109" y="51"/>
                      <a:pt x="117" y="52"/>
                      <a:pt x="124" y="54"/>
                    </a:cubicBezTo>
                    <a:cubicBezTo>
                      <a:pt x="128" y="55"/>
                      <a:pt x="132" y="56"/>
                      <a:pt x="136" y="58"/>
                    </a:cubicBezTo>
                    <a:cubicBezTo>
                      <a:pt x="139" y="58"/>
                      <a:pt x="141" y="59"/>
                      <a:pt x="143" y="60"/>
                    </a:cubicBezTo>
                    <a:cubicBezTo>
                      <a:pt x="143" y="60"/>
                      <a:pt x="143" y="60"/>
                      <a:pt x="144" y="60"/>
                    </a:cubicBezTo>
                    <a:cubicBezTo>
                      <a:pt x="144" y="60"/>
                      <a:pt x="145" y="61"/>
                      <a:pt x="145" y="61"/>
                    </a:cubicBezTo>
                    <a:cubicBezTo>
                      <a:pt x="141" y="60"/>
                      <a:pt x="138" y="59"/>
                      <a:pt x="135" y="58"/>
                    </a:cubicBezTo>
                    <a:cubicBezTo>
                      <a:pt x="131" y="57"/>
                      <a:pt x="127" y="56"/>
                      <a:pt x="123" y="55"/>
                    </a:cubicBezTo>
                    <a:cubicBezTo>
                      <a:pt x="115" y="53"/>
                      <a:pt x="108" y="51"/>
                      <a:pt x="100" y="50"/>
                    </a:cubicBezTo>
                    <a:cubicBezTo>
                      <a:pt x="100" y="50"/>
                      <a:pt x="99" y="51"/>
                      <a:pt x="100" y="51"/>
                    </a:cubicBezTo>
                    <a:cubicBezTo>
                      <a:pt x="108" y="55"/>
                      <a:pt x="116" y="56"/>
                      <a:pt x="125" y="58"/>
                    </a:cubicBezTo>
                    <a:cubicBezTo>
                      <a:pt x="129" y="59"/>
                      <a:pt x="134" y="60"/>
                      <a:pt x="139" y="61"/>
                    </a:cubicBezTo>
                    <a:cubicBezTo>
                      <a:pt x="141" y="62"/>
                      <a:pt x="143" y="63"/>
                      <a:pt x="145" y="63"/>
                    </a:cubicBezTo>
                    <a:cubicBezTo>
                      <a:pt x="145" y="63"/>
                      <a:pt x="146" y="64"/>
                      <a:pt x="148" y="64"/>
                    </a:cubicBezTo>
                    <a:cubicBezTo>
                      <a:pt x="148" y="65"/>
                      <a:pt x="148" y="65"/>
                      <a:pt x="148" y="65"/>
                    </a:cubicBezTo>
                    <a:close/>
                    <a:moveTo>
                      <a:pt x="103" y="48"/>
                    </a:moveTo>
                    <a:cubicBezTo>
                      <a:pt x="104" y="47"/>
                      <a:pt x="106" y="46"/>
                      <a:pt x="107" y="45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3" y="49"/>
                      <a:pt x="119" y="49"/>
                      <a:pt x="125" y="51"/>
                    </a:cubicBezTo>
                    <a:cubicBezTo>
                      <a:pt x="128" y="52"/>
                      <a:pt x="131" y="53"/>
                      <a:pt x="134" y="54"/>
                    </a:cubicBezTo>
                    <a:cubicBezTo>
                      <a:pt x="134" y="54"/>
                      <a:pt x="143" y="57"/>
                      <a:pt x="138" y="56"/>
                    </a:cubicBezTo>
                    <a:cubicBezTo>
                      <a:pt x="132" y="55"/>
                      <a:pt x="126" y="52"/>
                      <a:pt x="120" y="51"/>
                    </a:cubicBezTo>
                    <a:cubicBezTo>
                      <a:pt x="114" y="50"/>
                      <a:pt x="109" y="49"/>
                      <a:pt x="103" y="48"/>
                    </a:cubicBezTo>
                    <a:close/>
                    <a:moveTo>
                      <a:pt x="107" y="45"/>
                    </a:moveTo>
                    <a:cubicBezTo>
                      <a:pt x="109" y="45"/>
                      <a:pt x="112" y="44"/>
                      <a:pt x="114" y="44"/>
                    </a:cubicBezTo>
                    <a:cubicBezTo>
                      <a:pt x="119" y="45"/>
                      <a:pt x="125" y="47"/>
                      <a:pt x="129" y="49"/>
                    </a:cubicBezTo>
                    <a:cubicBezTo>
                      <a:pt x="122" y="48"/>
                      <a:pt x="114" y="46"/>
                      <a:pt x="107" y="45"/>
                    </a:cubicBezTo>
                    <a:cubicBezTo>
                      <a:pt x="107" y="45"/>
                      <a:pt x="107" y="45"/>
                      <a:pt x="107" y="45"/>
                    </a:cubicBezTo>
                    <a:close/>
                    <a:moveTo>
                      <a:pt x="139" y="55"/>
                    </a:moveTo>
                    <a:cubicBezTo>
                      <a:pt x="135" y="54"/>
                      <a:pt x="132" y="52"/>
                      <a:pt x="129" y="51"/>
                    </a:cubicBezTo>
                    <a:cubicBezTo>
                      <a:pt x="124" y="50"/>
                      <a:pt x="119" y="49"/>
                      <a:pt x="114" y="48"/>
                    </a:cubicBezTo>
                    <a:cubicBezTo>
                      <a:pt x="112" y="47"/>
                      <a:pt x="110" y="47"/>
                      <a:pt x="109" y="46"/>
                    </a:cubicBezTo>
                    <a:cubicBezTo>
                      <a:pt x="110" y="46"/>
                      <a:pt x="111" y="47"/>
                      <a:pt x="112" y="47"/>
                    </a:cubicBezTo>
                    <a:cubicBezTo>
                      <a:pt x="114" y="47"/>
                      <a:pt x="116" y="48"/>
                      <a:pt x="118" y="48"/>
                    </a:cubicBezTo>
                    <a:cubicBezTo>
                      <a:pt x="123" y="49"/>
                      <a:pt x="127" y="50"/>
                      <a:pt x="132" y="50"/>
                    </a:cubicBezTo>
                    <a:cubicBezTo>
                      <a:pt x="134" y="52"/>
                      <a:pt x="136" y="53"/>
                      <a:pt x="139" y="55"/>
                    </a:cubicBezTo>
                    <a:close/>
                    <a:moveTo>
                      <a:pt x="143" y="59"/>
                    </a:moveTo>
                    <a:cubicBezTo>
                      <a:pt x="138" y="57"/>
                      <a:pt x="132" y="55"/>
                      <a:pt x="126" y="54"/>
                    </a:cubicBezTo>
                    <a:cubicBezTo>
                      <a:pt x="120" y="52"/>
                      <a:pt x="114" y="51"/>
                      <a:pt x="109" y="49"/>
                    </a:cubicBezTo>
                    <a:cubicBezTo>
                      <a:pt x="109" y="50"/>
                      <a:pt x="110" y="50"/>
                      <a:pt x="111" y="50"/>
                    </a:cubicBezTo>
                    <a:cubicBezTo>
                      <a:pt x="115" y="51"/>
                      <a:pt x="118" y="51"/>
                      <a:pt x="121" y="52"/>
                    </a:cubicBezTo>
                    <a:cubicBezTo>
                      <a:pt x="128" y="54"/>
                      <a:pt x="134" y="56"/>
                      <a:pt x="141" y="57"/>
                    </a:cubicBezTo>
                    <a:cubicBezTo>
                      <a:pt x="142" y="58"/>
                      <a:pt x="143" y="59"/>
                      <a:pt x="143" y="59"/>
                    </a:cubicBezTo>
                    <a:close/>
                    <a:moveTo>
                      <a:pt x="147" y="64"/>
                    </a:moveTo>
                    <a:cubicBezTo>
                      <a:pt x="132" y="57"/>
                      <a:pt x="116" y="58"/>
                      <a:pt x="102" y="51"/>
                    </a:cubicBezTo>
                    <a:cubicBezTo>
                      <a:pt x="105" y="53"/>
                      <a:pt x="110" y="53"/>
                      <a:pt x="114" y="54"/>
                    </a:cubicBezTo>
                    <a:cubicBezTo>
                      <a:pt x="118" y="55"/>
                      <a:pt x="123" y="56"/>
                      <a:pt x="128" y="57"/>
                    </a:cubicBezTo>
                    <a:cubicBezTo>
                      <a:pt x="132" y="58"/>
                      <a:pt x="136" y="59"/>
                      <a:pt x="140" y="61"/>
                    </a:cubicBezTo>
                    <a:cubicBezTo>
                      <a:pt x="142" y="61"/>
                      <a:pt x="144" y="62"/>
                      <a:pt x="145" y="62"/>
                    </a:cubicBezTo>
                    <a:cubicBezTo>
                      <a:pt x="146" y="62"/>
                      <a:pt x="146" y="62"/>
                      <a:pt x="146" y="63"/>
                    </a:cubicBezTo>
                    <a:cubicBezTo>
                      <a:pt x="147" y="63"/>
                      <a:pt x="147" y="63"/>
                      <a:pt x="147" y="64"/>
                    </a:cubicBezTo>
                    <a:close/>
                    <a:moveTo>
                      <a:pt x="150" y="69"/>
                    </a:moveTo>
                    <a:cubicBezTo>
                      <a:pt x="141" y="67"/>
                      <a:pt x="132" y="65"/>
                      <a:pt x="123" y="62"/>
                    </a:cubicBezTo>
                    <a:cubicBezTo>
                      <a:pt x="114" y="60"/>
                      <a:pt x="104" y="58"/>
                      <a:pt x="95" y="56"/>
                    </a:cubicBezTo>
                    <a:cubicBezTo>
                      <a:pt x="95" y="56"/>
                      <a:pt x="95" y="56"/>
                      <a:pt x="95" y="56"/>
                    </a:cubicBezTo>
                    <a:cubicBezTo>
                      <a:pt x="95" y="55"/>
                      <a:pt x="96" y="54"/>
                      <a:pt x="96" y="54"/>
                    </a:cubicBezTo>
                    <a:cubicBezTo>
                      <a:pt x="107" y="55"/>
                      <a:pt x="118" y="59"/>
                      <a:pt x="129" y="61"/>
                    </a:cubicBezTo>
                    <a:cubicBezTo>
                      <a:pt x="134" y="62"/>
                      <a:pt x="138" y="63"/>
                      <a:pt x="142" y="64"/>
                    </a:cubicBezTo>
                    <a:cubicBezTo>
                      <a:pt x="144" y="65"/>
                      <a:pt x="146" y="66"/>
                      <a:pt x="149" y="66"/>
                    </a:cubicBezTo>
                    <a:cubicBezTo>
                      <a:pt x="149" y="67"/>
                      <a:pt x="150" y="68"/>
                      <a:pt x="150" y="69"/>
                    </a:cubicBezTo>
                    <a:close/>
                    <a:moveTo>
                      <a:pt x="82" y="41"/>
                    </a:moveTo>
                    <a:cubicBezTo>
                      <a:pt x="79" y="39"/>
                      <a:pt x="77" y="37"/>
                      <a:pt x="74" y="35"/>
                    </a:cubicBezTo>
                    <a:cubicBezTo>
                      <a:pt x="74" y="35"/>
                      <a:pt x="74" y="35"/>
                      <a:pt x="73" y="34"/>
                    </a:cubicBezTo>
                    <a:cubicBezTo>
                      <a:pt x="76" y="36"/>
                      <a:pt x="79" y="38"/>
                      <a:pt x="82" y="40"/>
                    </a:cubicBezTo>
                    <a:cubicBezTo>
                      <a:pt x="82" y="40"/>
                      <a:pt x="82" y="40"/>
                      <a:pt x="82" y="40"/>
                    </a:cubicBezTo>
                    <a:cubicBezTo>
                      <a:pt x="82" y="40"/>
                      <a:pt x="82" y="41"/>
                      <a:pt x="82" y="41"/>
                    </a:cubicBezTo>
                    <a:cubicBezTo>
                      <a:pt x="82" y="41"/>
                      <a:pt x="82" y="41"/>
                      <a:pt x="82" y="41"/>
                    </a:cubicBezTo>
                    <a:close/>
                    <a:moveTo>
                      <a:pt x="81" y="42"/>
                    </a:moveTo>
                    <a:cubicBezTo>
                      <a:pt x="81" y="42"/>
                      <a:pt x="81" y="43"/>
                      <a:pt x="80" y="43"/>
                    </a:cubicBezTo>
                    <a:cubicBezTo>
                      <a:pt x="78" y="41"/>
                      <a:pt x="75" y="39"/>
                      <a:pt x="73" y="37"/>
                    </a:cubicBezTo>
                    <a:cubicBezTo>
                      <a:pt x="75" y="39"/>
                      <a:pt x="78" y="40"/>
                      <a:pt x="81" y="42"/>
                    </a:cubicBezTo>
                    <a:cubicBezTo>
                      <a:pt x="81" y="42"/>
                      <a:pt x="81" y="42"/>
                      <a:pt x="81" y="42"/>
                    </a:cubicBezTo>
                    <a:close/>
                    <a:moveTo>
                      <a:pt x="80" y="44"/>
                    </a:moveTo>
                    <a:cubicBezTo>
                      <a:pt x="80" y="45"/>
                      <a:pt x="79" y="45"/>
                      <a:pt x="79" y="46"/>
                    </a:cubicBezTo>
                    <a:cubicBezTo>
                      <a:pt x="77" y="44"/>
                      <a:pt x="74" y="42"/>
                      <a:pt x="71" y="40"/>
                    </a:cubicBezTo>
                    <a:cubicBezTo>
                      <a:pt x="69" y="39"/>
                      <a:pt x="66" y="37"/>
                      <a:pt x="64" y="35"/>
                    </a:cubicBezTo>
                    <a:cubicBezTo>
                      <a:pt x="62" y="33"/>
                      <a:pt x="67" y="36"/>
                      <a:pt x="68" y="37"/>
                    </a:cubicBezTo>
                    <a:cubicBezTo>
                      <a:pt x="69" y="37"/>
                      <a:pt x="71" y="38"/>
                      <a:pt x="72" y="39"/>
                    </a:cubicBezTo>
                    <a:cubicBezTo>
                      <a:pt x="75" y="40"/>
                      <a:pt x="77" y="42"/>
                      <a:pt x="80" y="44"/>
                    </a:cubicBezTo>
                    <a:close/>
                    <a:moveTo>
                      <a:pt x="79" y="47"/>
                    </a:moveTo>
                    <a:cubicBezTo>
                      <a:pt x="78" y="47"/>
                      <a:pt x="78" y="48"/>
                      <a:pt x="78" y="48"/>
                    </a:cubicBezTo>
                    <a:cubicBezTo>
                      <a:pt x="78" y="49"/>
                      <a:pt x="78" y="49"/>
                      <a:pt x="77" y="49"/>
                    </a:cubicBezTo>
                    <a:cubicBezTo>
                      <a:pt x="76" y="48"/>
                      <a:pt x="74" y="47"/>
                      <a:pt x="73" y="46"/>
                    </a:cubicBezTo>
                    <a:cubicBezTo>
                      <a:pt x="70" y="45"/>
                      <a:pt x="68" y="43"/>
                      <a:pt x="65" y="41"/>
                    </a:cubicBezTo>
                    <a:cubicBezTo>
                      <a:pt x="64" y="40"/>
                      <a:pt x="61" y="38"/>
                      <a:pt x="60" y="37"/>
                    </a:cubicBezTo>
                    <a:cubicBezTo>
                      <a:pt x="62" y="38"/>
                      <a:pt x="64" y="39"/>
                      <a:pt x="66" y="40"/>
                    </a:cubicBezTo>
                    <a:cubicBezTo>
                      <a:pt x="70" y="43"/>
                      <a:pt x="74" y="45"/>
                      <a:pt x="79" y="47"/>
                    </a:cubicBezTo>
                    <a:cubicBezTo>
                      <a:pt x="79" y="47"/>
                      <a:pt x="79" y="47"/>
                      <a:pt x="79" y="47"/>
                    </a:cubicBezTo>
                    <a:close/>
                    <a:moveTo>
                      <a:pt x="77" y="50"/>
                    </a:moveTo>
                    <a:cubicBezTo>
                      <a:pt x="75" y="52"/>
                      <a:pt x="73" y="50"/>
                      <a:pt x="71" y="48"/>
                    </a:cubicBezTo>
                    <a:cubicBezTo>
                      <a:pt x="70" y="48"/>
                      <a:pt x="70" y="48"/>
                      <a:pt x="69" y="48"/>
                    </a:cubicBezTo>
                    <a:cubicBezTo>
                      <a:pt x="68" y="47"/>
                      <a:pt x="68" y="47"/>
                      <a:pt x="67" y="47"/>
                    </a:cubicBezTo>
                    <a:cubicBezTo>
                      <a:pt x="66" y="46"/>
                      <a:pt x="64" y="45"/>
                      <a:pt x="63" y="44"/>
                    </a:cubicBezTo>
                    <a:cubicBezTo>
                      <a:pt x="62" y="43"/>
                      <a:pt x="61" y="42"/>
                      <a:pt x="59" y="41"/>
                    </a:cubicBezTo>
                    <a:cubicBezTo>
                      <a:pt x="58" y="40"/>
                      <a:pt x="58" y="39"/>
                      <a:pt x="59" y="40"/>
                    </a:cubicBezTo>
                    <a:cubicBezTo>
                      <a:pt x="61" y="41"/>
                      <a:pt x="63" y="42"/>
                      <a:pt x="65" y="43"/>
                    </a:cubicBezTo>
                    <a:cubicBezTo>
                      <a:pt x="68" y="44"/>
                      <a:pt x="70" y="46"/>
                      <a:pt x="72" y="47"/>
                    </a:cubicBezTo>
                    <a:cubicBezTo>
                      <a:pt x="73" y="48"/>
                      <a:pt x="74" y="48"/>
                      <a:pt x="75" y="49"/>
                    </a:cubicBezTo>
                    <a:cubicBezTo>
                      <a:pt x="76" y="49"/>
                      <a:pt x="76" y="50"/>
                      <a:pt x="77" y="49"/>
                    </a:cubicBezTo>
                    <a:cubicBezTo>
                      <a:pt x="77" y="49"/>
                      <a:pt x="77" y="50"/>
                      <a:pt x="77" y="50"/>
                    </a:cubicBezTo>
                    <a:close/>
                    <a:moveTo>
                      <a:pt x="68" y="48"/>
                    </a:moveTo>
                    <a:cubicBezTo>
                      <a:pt x="67" y="48"/>
                      <a:pt x="65" y="49"/>
                      <a:pt x="63" y="49"/>
                    </a:cubicBezTo>
                    <a:cubicBezTo>
                      <a:pt x="60" y="47"/>
                      <a:pt x="57" y="46"/>
                      <a:pt x="55" y="43"/>
                    </a:cubicBezTo>
                    <a:cubicBezTo>
                      <a:pt x="51" y="39"/>
                      <a:pt x="58" y="43"/>
                      <a:pt x="59" y="44"/>
                    </a:cubicBezTo>
                    <a:cubicBezTo>
                      <a:pt x="61" y="45"/>
                      <a:pt x="63" y="45"/>
                      <a:pt x="65" y="46"/>
                    </a:cubicBezTo>
                    <a:cubicBezTo>
                      <a:pt x="66" y="47"/>
                      <a:pt x="66" y="47"/>
                      <a:pt x="67" y="48"/>
                    </a:cubicBezTo>
                    <a:cubicBezTo>
                      <a:pt x="67" y="48"/>
                      <a:pt x="67" y="48"/>
                      <a:pt x="67" y="48"/>
                    </a:cubicBezTo>
                    <a:cubicBezTo>
                      <a:pt x="68" y="48"/>
                      <a:pt x="68" y="48"/>
                      <a:pt x="68" y="48"/>
                    </a:cubicBezTo>
                    <a:close/>
                    <a:moveTo>
                      <a:pt x="62" y="50"/>
                    </a:moveTo>
                    <a:cubicBezTo>
                      <a:pt x="61" y="50"/>
                      <a:pt x="60" y="51"/>
                      <a:pt x="60" y="51"/>
                    </a:cubicBezTo>
                    <a:cubicBezTo>
                      <a:pt x="58" y="50"/>
                      <a:pt x="56" y="49"/>
                      <a:pt x="55" y="48"/>
                    </a:cubicBezTo>
                    <a:cubicBezTo>
                      <a:pt x="53" y="47"/>
                      <a:pt x="50" y="44"/>
                      <a:pt x="54" y="46"/>
                    </a:cubicBezTo>
                    <a:cubicBezTo>
                      <a:pt x="56" y="47"/>
                      <a:pt x="59" y="49"/>
                      <a:pt x="62" y="50"/>
                    </a:cubicBezTo>
                    <a:close/>
                    <a:moveTo>
                      <a:pt x="57" y="54"/>
                    </a:moveTo>
                    <a:cubicBezTo>
                      <a:pt x="54" y="52"/>
                      <a:pt x="51" y="50"/>
                      <a:pt x="49" y="48"/>
                    </a:cubicBezTo>
                    <a:cubicBezTo>
                      <a:pt x="51" y="50"/>
                      <a:pt x="56" y="51"/>
                      <a:pt x="59" y="52"/>
                    </a:cubicBezTo>
                    <a:cubicBezTo>
                      <a:pt x="58" y="52"/>
                      <a:pt x="57" y="53"/>
                      <a:pt x="57" y="54"/>
                    </a:cubicBezTo>
                    <a:close/>
                    <a:moveTo>
                      <a:pt x="49" y="55"/>
                    </a:moveTo>
                    <a:cubicBezTo>
                      <a:pt x="51" y="55"/>
                      <a:pt x="53" y="56"/>
                      <a:pt x="55" y="57"/>
                    </a:cubicBezTo>
                    <a:cubicBezTo>
                      <a:pt x="55" y="57"/>
                      <a:pt x="55" y="57"/>
                      <a:pt x="55" y="58"/>
                    </a:cubicBezTo>
                    <a:cubicBezTo>
                      <a:pt x="53" y="57"/>
                      <a:pt x="51" y="56"/>
                      <a:pt x="49" y="55"/>
                    </a:cubicBezTo>
                    <a:close/>
                    <a:moveTo>
                      <a:pt x="62" y="63"/>
                    </a:moveTo>
                    <a:cubicBezTo>
                      <a:pt x="61" y="63"/>
                      <a:pt x="61" y="63"/>
                      <a:pt x="60" y="63"/>
                    </a:cubicBezTo>
                    <a:cubicBezTo>
                      <a:pt x="61" y="63"/>
                      <a:pt x="61" y="62"/>
                      <a:pt x="61" y="62"/>
                    </a:cubicBezTo>
                    <a:cubicBezTo>
                      <a:pt x="61" y="62"/>
                      <a:pt x="62" y="63"/>
                      <a:pt x="62" y="63"/>
                    </a:cubicBezTo>
                    <a:close/>
                    <a:moveTo>
                      <a:pt x="63" y="61"/>
                    </a:moveTo>
                    <a:cubicBezTo>
                      <a:pt x="63" y="61"/>
                      <a:pt x="63" y="61"/>
                      <a:pt x="63" y="61"/>
                    </a:cubicBezTo>
                    <a:cubicBezTo>
                      <a:pt x="64" y="61"/>
                      <a:pt x="63" y="61"/>
                      <a:pt x="63" y="61"/>
                    </a:cubicBezTo>
                    <a:close/>
                    <a:moveTo>
                      <a:pt x="66" y="59"/>
                    </a:moveTo>
                    <a:cubicBezTo>
                      <a:pt x="67" y="61"/>
                      <a:pt x="66" y="60"/>
                      <a:pt x="64" y="60"/>
                    </a:cubicBezTo>
                    <a:cubicBezTo>
                      <a:pt x="65" y="59"/>
                      <a:pt x="65" y="59"/>
                      <a:pt x="66" y="59"/>
                    </a:cubicBezTo>
                    <a:cubicBezTo>
                      <a:pt x="65" y="59"/>
                      <a:pt x="65" y="59"/>
                      <a:pt x="66" y="59"/>
                    </a:cubicBezTo>
                    <a:close/>
                    <a:moveTo>
                      <a:pt x="66" y="59"/>
                    </a:moveTo>
                    <a:cubicBezTo>
                      <a:pt x="66" y="59"/>
                      <a:pt x="66" y="58"/>
                      <a:pt x="66" y="58"/>
                    </a:cubicBezTo>
                    <a:cubicBezTo>
                      <a:pt x="67" y="58"/>
                      <a:pt x="67" y="58"/>
                      <a:pt x="68" y="57"/>
                    </a:cubicBezTo>
                    <a:cubicBezTo>
                      <a:pt x="68" y="58"/>
                      <a:pt x="68" y="59"/>
                      <a:pt x="68" y="59"/>
                    </a:cubicBezTo>
                    <a:cubicBezTo>
                      <a:pt x="68" y="59"/>
                      <a:pt x="67" y="59"/>
                      <a:pt x="66" y="59"/>
                    </a:cubicBezTo>
                    <a:cubicBezTo>
                      <a:pt x="66" y="59"/>
                      <a:pt x="66" y="59"/>
                      <a:pt x="66" y="59"/>
                    </a:cubicBezTo>
                    <a:close/>
                    <a:moveTo>
                      <a:pt x="68" y="60"/>
                    </a:moveTo>
                    <a:cubicBezTo>
                      <a:pt x="68" y="60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6" y="59"/>
                      <a:pt x="67" y="59"/>
                      <a:pt x="68" y="60"/>
                    </a:cubicBezTo>
                    <a:cubicBezTo>
                      <a:pt x="68" y="60"/>
                      <a:pt x="68" y="60"/>
                      <a:pt x="68" y="60"/>
                    </a:cubicBezTo>
                    <a:close/>
                    <a:moveTo>
                      <a:pt x="67" y="61"/>
                    </a:moveTo>
                    <a:cubicBezTo>
                      <a:pt x="67" y="61"/>
                      <a:pt x="66" y="61"/>
                      <a:pt x="66" y="62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4" y="61"/>
                      <a:pt x="66" y="61"/>
                      <a:pt x="67" y="61"/>
                    </a:cubicBezTo>
                    <a:close/>
                    <a:moveTo>
                      <a:pt x="64" y="62"/>
                    </a:moveTo>
                    <a:cubicBezTo>
                      <a:pt x="64" y="62"/>
                      <a:pt x="63" y="63"/>
                      <a:pt x="63" y="63"/>
                    </a:cubicBezTo>
                    <a:cubicBezTo>
                      <a:pt x="61" y="61"/>
                      <a:pt x="63" y="62"/>
                      <a:pt x="64" y="62"/>
                    </a:cubicBezTo>
                    <a:close/>
                    <a:moveTo>
                      <a:pt x="62" y="64"/>
                    </a:moveTo>
                    <a:cubicBezTo>
                      <a:pt x="61" y="64"/>
                      <a:pt x="60" y="65"/>
                      <a:pt x="60" y="66"/>
                    </a:cubicBezTo>
                    <a:cubicBezTo>
                      <a:pt x="56" y="64"/>
                      <a:pt x="53" y="63"/>
                      <a:pt x="50" y="61"/>
                    </a:cubicBezTo>
                    <a:cubicBezTo>
                      <a:pt x="47" y="60"/>
                      <a:pt x="43" y="58"/>
                      <a:pt x="40" y="57"/>
                    </a:cubicBezTo>
                    <a:cubicBezTo>
                      <a:pt x="47" y="59"/>
                      <a:pt x="54" y="63"/>
                      <a:pt x="62" y="64"/>
                    </a:cubicBezTo>
                    <a:close/>
                    <a:moveTo>
                      <a:pt x="59" y="69"/>
                    </a:moveTo>
                    <a:cubicBezTo>
                      <a:pt x="59" y="69"/>
                      <a:pt x="59" y="69"/>
                      <a:pt x="59" y="69"/>
                    </a:cubicBezTo>
                    <a:cubicBezTo>
                      <a:pt x="59" y="69"/>
                      <a:pt x="58" y="69"/>
                      <a:pt x="58" y="68"/>
                    </a:cubicBezTo>
                    <a:cubicBezTo>
                      <a:pt x="53" y="67"/>
                      <a:pt x="49" y="65"/>
                      <a:pt x="45" y="63"/>
                    </a:cubicBezTo>
                    <a:cubicBezTo>
                      <a:pt x="44" y="62"/>
                      <a:pt x="42" y="60"/>
                      <a:pt x="40" y="60"/>
                    </a:cubicBezTo>
                    <a:cubicBezTo>
                      <a:pt x="42" y="60"/>
                      <a:pt x="44" y="61"/>
                      <a:pt x="46" y="62"/>
                    </a:cubicBezTo>
                    <a:cubicBezTo>
                      <a:pt x="51" y="64"/>
                      <a:pt x="55" y="66"/>
                      <a:pt x="59" y="67"/>
                    </a:cubicBezTo>
                    <a:cubicBezTo>
                      <a:pt x="59" y="68"/>
                      <a:pt x="59" y="68"/>
                      <a:pt x="59" y="69"/>
                    </a:cubicBezTo>
                    <a:close/>
                    <a:moveTo>
                      <a:pt x="68" y="72"/>
                    </a:moveTo>
                    <a:cubicBezTo>
                      <a:pt x="70" y="73"/>
                      <a:pt x="71" y="73"/>
                      <a:pt x="73" y="74"/>
                    </a:cubicBezTo>
                    <a:cubicBezTo>
                      <a:pt x="75" y="75"/>
                      <a:pt x="77" y="76"/>
                      <a:pt x="80" y="77"/>
                    </a:cubicBezTo>
                    <a:cubicBezTo>
                      <a:pt x="83" y="78"/>
                      <a:pt x="87" y="79"/>
                      <a:pt x="91" y="80"/>
                    </a:cubicBezTo>
                    <a:cubicBezTo>
                      <a:pt x="83" y="78"/>
                      <a:pt x="75" y="76"/>
                      <a:pt x="67" y="72"/>
                    </a:cubicBezTo>
                    <a:cubicBezTo>
                      <a:pt x="67" y="72"/>
                      <a:pt x="67" y="72"/>
                      <a:pt x="68" y="72"/>
                    </a:cubicBezTo>
                    <a:cubicBezTo>
                      <a:pt x="68" y="72"/>
                      <a:pt x="68" y="72"/>
                      <a:pt x="68" y="72"/>
                    </a:cubicBezTo>
                    <a:close/>
                    <a:moveTo>
                      <a:pt x="68" y="72"/>
                    </a:moveTo>
                    <a:cubicBezTo>
                      <a:pt x="69" y="71"/>
                      <a:pt x="70" y="71"/>
                      <a:pt x="71" y="71"/>
                    </a:cubicBezTo>
                    <a:cubicBezTo>
                      <a:pt x="71" y="71"/>
                      <a:pt x="71" y="71"/>
                      <a:pt x="71" y="71"/>
                    </a:cubicBezTo>
                    <a:cubicBezTo>
                      <a:pt x="82" y="75"/>
                      <a:pt x="94" y="79"/>
                      <a:pt x="105" y="82"/>
                    </a:cubicBezTo>
                    <a:cubicBezTo>
                      <a:pt x="111" y="84"/>
                      <a:pt x="116" y="86"/>
                      <a:pt x="121" y="88"/>
                    </a:cubicBezTo>
                    <a:cubicBezTo>
                      <a:pt x="124" y="89"/>
                      <a:pt x="128" y="90"/>
                      <a:pt x="131" y="91"/>
                    </a:cubicBezTo>
                    <a:cubicBezTo>
                      <a:pt x="129" y="90"/>
                      <a:pt x="125" y="90"/>
                      <a:pt x="122" y="89"/>
                    </a:cubicBezTo>
                    <a:cubicBezTo>
                      <a:pt x="115" y="87"/>
                      <a:pt x="108" y="85"/>
                      <a:pt x="101" y="83"/>
                    </a:cubicBezTo>
                    <a:cubicBezTo>
                      <a:pt x="94" y="81"/>
                      <a:pt x="87" y="78"/>
                      <a:pt x="80" y="76"/>
                    </a:cubicBezTo>
                    <a:cubicBezTo>
                      <a:pt x="76" y="74"/>
                      <a:pt x="72" y="73"/>
                      <a:pt x="68" y="72"/>
                    </a:cubicBezTo>
                    <a:close/>
                    <a:moveTo>
                      <a:pt x="83" y="74"/>
                    </a:moveTo>
                    <a:cubicBezTo>
                      <a:pt x="79" y="73"/>
                      <a:pt x="76" y="72"/>
                      <a:pt x="73" y="71"/>
                    </a:cubicBezTo>
                    <a:cubicBezTo>
                      <a:pt x="76" y="72"/>
                      <a:pt x="79" y="72"/>
                      <a:pt x="82" y="74"/>
                    </a:cubicBezTo>
                    <a:cubicBezTo>
                      <a:pt x="86" y="75"/>
                      <a:pt x="90" y="77"/>
                      <a:pt x="94" y="78"/>
                    </a:cubicBezTo>
                    <a:cubicBezTo>
                      <a:pt x="90" y="77"/>
                      <a:pt x="86" y="76"/>
                      <a:pt x="83" y="74"/>
                    </a:cubicBezTo>
                    <a:close/>
                    <a:moveTo>
                      <a:pt x="72" y="70"/>
                    </a:moveTo>
                    <a:cubicBezTo>
                      <a:pt x="73" y="70"/>
                      <a:pt x="74" y="69"/>
                      <a:pt x="75" y="69"/>
                    </a:cubicBezTo>
                    <a:cubicBezTo>
                      <a:pt x="76" y="69"/>
                      <a:pt x="77" y="69"/>
                      <a:pt x="78" y="69"/>
                    </a:cubicBezTo>
                    <a:cubicBezTo>
                      <a:pt x="78" y="69"/>
                      <a:pt x="78" y="69"/>
                      <a:pt x="79" y="69"/>
                    </a:cubicBezTo>
                    <a:cubicBezTo>
                      <a:pt x="79" y="69"/>
                      <a:pt x="79" y="69"/>
                      <a:pt x="79" y="69"/>
                    </a:cubicBezTo>
                    <a:cubicBezTo>
                      <a:pt x="80" y="69"/>
                      <a:pt x="80" y="70"/>
                      <a:pt x="80" y="70"/>
                    </a:cubicBezTo>
                    <a:cubicBezTo>
                      <a:pt x="83" y="71"/>
                      <a:pt x="86" y="72"/>
                      <a:pt x="89" y="73"/>
                    </a:cubicBezTo>
                    <a:cubicBezTo>
                      <a:pt x="102" y="78"/>
                      <a:pt x="116" y="83"/>
                      <a:pt x="130" y="88"/>
                    </a:cubicBezTo>
                    <a:cubicBezTo>
                      <a:pt x="131" y="89"/>
                      <a:pt x="132" y="89"/>
                      <a:pt x="134" y="89"/>
                    </a:cubicBezTo>
                    <a:cubicBezTo>
                      <a:pt x="134" y="89"/>
                      <a:pt x="138" y="91"/>
                      <a:pt x="136" y="90"/>
                    </a:cubicBezTo>
                    <a:cubicBezTo>
                      <a:pt x="133" y="89"/>
                      <a:pt x="129" y="88"/>
                      <a:pt x="126" y="87"/>
                    </a:cubicBezTo>
                    <a:cubicBezTo>
                      <a:pt x="120" y="85"/>
                      <a:pt x="113" y="83"/>
                      <a:pt x="107" y="81"/>
                    </a:cubicBezTo>
                    <a:cubicBezTo>
                      <a:pt x="106" y="81"/>
                      <a:pt x="106" y="81"/>
                      <a:pt x="105" y="81"/>
                    </a:cubicBezTo>
                    <a:cubicBezTo>
                      <a:pt x="99" y="79"/>
                      <a:pt x="93" y="77"/>
                      <a:pt x="87" y="75"/>
                    </a:cubicBezTo>
                    <a:cubicBezTo>
                      <a:pt x="82" y="73"/>
                      <a:pt x="77" y="71"/>
                      <a:pt x="72" y="70"/>
                    </a:cubicBezTo>
                    <a:close/>
                    <a:moveTo>
                      <a:pt x="77" y="68"/>
                    </a:moveTo>
                    <a:cubicBezTo>
                      <a:pt x="78" y="67"/>
                      <a:pt x="79" y="67"/>
                      <a:pt x="81" y="66"/>
                    </a:cubicBezTo>
                    <a:cubicBezTo>
                      <a:pt x="90" y="71"/>
                      <a:pt x="100" y="75"/>
                      <a:pt x="110" y="78"/>
                    </a:cubicBezTo>
                    <a:cubicBezTo>
                      <a:pt x="113" y="79"/>
                      <a:pt x="115" y="80"/>
                      <a:pt x="118" y="80"/>
                    </a:cubicBezTo>
                    <a:cubicBezTo>
                      <a:pt x="112" y="79"/>
                      <a:pt x="107" y="77"/>
                      <a:pt x="101" y="75"/>
                    </a:cubicBezTo>
                    <a:cubicBezTo>
                      <a:pt x="94" y="73"/>
                      <a:pt x="87" y="70"/>
                      <a:pt x="80" y="69"/>
                    </a:cubicBezTo>
                    <a:cubicBezTo>
                      <a:pt x="79" y="69"/>
                      <a:pt x="78" y="68"/>
                      <a:pt x="78" y="68"/>
                    </a:cubicBezTo>
                    <a:cubicBezTo>
                      <a:pt x="77" y="68"/>
                      <a:pt x="77" y="68"/>
                      <a:pt x="77" y="68"/>
                    </a:cubicBezTo>
                    <a:close/>
                    <a:moveTo>
                      <a:pt x="82" y="66"/>
                    </a:moveTo>
                    <a:cubicBezTo>
                      <a:pt x="83" y="65"/>
                      <a:pt x="85" y="64"/>
                      <a:pt x="86" y="63"/>
                    </a:cubicBezTo>
                    <a:cubicBezTo>
                      <a:pt x="97" y="67"/>
                      <a:pt x="109" y="72"/>
                      <a:pt x="120" y="76"/>
                    </a:cubicBezTo>
                    <a:cubicBezTo>
                      <a:pt x="125" y="79"/>
                      <a:pt x="131" y="80"/>
                      <a:pt x="137" y="82"/>
                    </a:cubicBezTo>
                    <a:cubicBezTo>
                      <a:pt x="139" y="83"/>
                      <a:pt x="142" y="84"/>
                      <a:pt x="145" y="85"/>
                    </a:cubicBezTo>
                    <a:cubicBezTo>
                      <a:pt x="150" y="87"/>
                      <a:pt x="147" y="86"/>
                      <a:pt x="145" y="85"/>
                    </a:cubicBezTo>
                    <a:cubicBezTo>
                      <a:pt x="140" y="84"/>
                      <a:pt x="135" y="81"/>
                      <a:pt x="130" y="80"/>
                    </a:cubicBezTo>
                    <a:cubicBezTo>
                      <a:pt x="124" y="78"/>
                      <a:pt x="118" y="77"/>
                      <a:pt x="112" y="75"/>
                    </a:cubicBezTo>
                    <a:cubicBezTo>
                      <a:pt x="102" y="72"/>
                      <a:pt x="91" y="70"/>
                      <a:pt x="82" y="66"/>
                    </a:cubicBezTo>
                    <a:close/>
                    <a:moveTo>
                      <a:pt x="87" y="63"/>
                    </a:moveTo>
                    <a:cubicBezTo>
                      <a:pt x="87" y="63"/>
                      <a:pt x="87" y="62"/>
                      <a:pt x="88" y="62"/>
                    </a:cubicBezTo>
                    <a:cubicBezTo>
                      <a:pt x="88" y="62"/>
                      <a:pt x="89" y="61"/>
                      <a:pt x="89" y="61"/>
                    </a:cubicBezTo>
                    <a:cubicBezTo>
                      <a:pt x="89" y="61"/>
                      <a:pt x="89" y="61"/>
                      <a:pt x="90" y="61"/>
                    </a:cubicBezTo>
                    <a:cubicBezTo>
                      <a:pt x="100" y="66"/>
                      <a:pt x="110" y="69"/>
                      <a:pt x="121" y="72"/>
                    </a:cubicBezTo>
                    <a:cubicBezTo>
                      <a:pt x="126" y="74"/>
                      <a:pt x="131" y="76"/>
                      <a:pt x="137" y="78"/>
                    </a:cubicBezTo>
                    <a:cubicBezTo>
                      <a:pt x="139" y="79"/>
                      <a:pt x="142" y="79"/>
                      <a:pt x="144" y="80"/>
                    </a:cubicBezTo>
                    <a:cubicBezTo>
                      <a:pt x="146" y="81"/>
                      <a:pt x="154" y="83"/>
                      <a:pt x="148" y="82"/>
                    </a:cubicBezTo>
                    <a:cubicBezTo>
                      <a:pt x="138" y="79"/>
                      <a:pt x="128" y="75"/>
                      <a:pt x="118" y="72"/>
                    </a:cubicBezTo>
                    <a:cubicBezTo>
                      <a:pt x="108" y="69"/>
                      <a:pt x="97" y="66"/>
                      <a:pt x="87" y="63"/>
                    </a:cubicBezTo>
                    <a:close/>
                    <a:moveTo>
                      <a:pt x="90" y="61"/>
                    </a:moveTo>
                    <a:cubicBezTo>
                      <a:pt x="91" y="59"/>
                      <a:pt x="93" y="58"/>
                      <a:pt x="94" y="56"/>
                    </a:cubicBezTo>
                    <a:cubicBezTo>
                      <a:pt x="94" y="56"/>
                      <a:pt x="94" y="56"/>
                      <a:pt x="94" y="56"/>
                    </a:cubicBezTo>
                    <a:cubicBezTo>
                      <a:pt x="99" y="58"/>
                      <a:pt x="104" y="59"/>
                      <a:pt x="108" y="60"/>
                    </a:cubicBezTo>
                    <a:cubicBezTo>
                      <a:pt x="114" y="62"/>
                      <a:pt x="119" y="64"/>
                      <a:pt x="124" y="65"/>
                    </a:cubicBezTo>
                    <a:cubicBezTo>
                      <a:pt x="133" y="69"/>
                      <a:pt x="144" y="70"/>
                      <a:pt x="152" y="75"/>
                    </a:cubicBezTo>
                    <a:cubicBezTo>
                      <a:pt x="152" y="75"/>
                      <a:pt x="152" y="75"/>
                      <a:pt x="152" y="75"/>
                    </a:cubicBezTo>
                    <a:cubicBezTo>
                      <a:pt x="148" y="73"/>
                      <a:pt x="142" y="72"/>
                      <a:pt x="138" y="71"/>
                    </a:cubicBezTo>
                    <a:cubicBezTo>
                      <a:pt x="132" y="69"/>
                      <a:pt x="127" y="68"/>
                      <a:pt x="121" y="66"/>
                    </a:cubicBezTo>
                    <a:cubicBezTo>
                      <a:pt x="112" y="63"/>
                      <a:pt x="102" y="60"/>
                      <a:pt x="92" y="58"/>
                    </a:cubicBezTo>
                    <a:cubicBezTo>
                      <a:pt x="92" y="58"/>
                      <a:pt x="92" y="59"/>
                      <a:pt x="92" y="59"/>
                    </a:cubicBezTo>
                    <a:cubicBezTo>
                      <a:pt x="102" y="63"/>
                      <a:pt x="112" y="66"/>
                      <a:pt x="122" y="69"/>
                    </a:cubicBezTo>
                    <a:cubicBezTo>
                      <a:pt x="123" y="70"/>
                      <a:pt x="125" y="70"/>
                      <a:pt x="126" y="71"/>
                    </a:cubicBezTo>
                    <a:cubicBezTo>
                      <a:pt x="124" y="70"/>
                      <a:pt x="122" y="70"/>
                      <a:pt x="121" y="69"/>
                    </a:cubicBezTo>
                    <a:cubicBezTo>
                      <a:pt x="110" y="66"/>
                      <a:pt x="100" y="62"/>
                      <a:pt x="90" y="61"/>
                    </a:cubicBezTo>
                    <a:cubicBezTo>
                      <a:pt x="90" y="61"/>
                      <a:pt x="90" y="61"/>
                      <a:pt x="90" y="61"/>
                    </a:cubicBezTo>
                    <a:close/>
                    <a:moveTo>
                      <a:pt x="153" y="78"/>
                    </a:moveTo>
                    <a:cubicBezTo>
                      <a:pt x="153" y="78"/>
                      <a:pt x="153" y="78"/>
                      <a:pt x="153" y="78"/>
                    </a:cubicBezTo>
                    <a:cubicBezTo>
                      <a:pt x="152" y="78"/>
                      <a:pt x="152" y="78"/>
                      <a:pt x="151" y="78"/>
                    </a:cubicBezTo>
                    <a:cubicBezTo>
                      <a:pt x="142" y="75"/>
                      <a:pt x="133" y="72"/>
                      <a:pt x="124" y="69"/>
                    </a:cubicBezTo>
                    <a:cubicBezTo>
                      <a:pt x="114" y="66"/>
                      <a:pt x="104" y="63"/>
                      <a:pt x="94" y="59"/>
                    </a:cubicBezTo>
                    <a:cubicBezTo>
                      <a:pt x="97" y="60"/>
                      <a:pt x="103" y="61"/>
                      <a:pt x="107" y="62"/>
                    </a:cubicBezTo>
                    <a:cubicBezTo>
                      <a:pt x="112" y="64"/>
                      <a:pt x="118" y="66"/>
                      <a:pt x="123" y="67"/>
                    </a:cubicBezTo>
                    <a:cubicBezTo>
                      <a:pt x="133" y="70"/>
                      <a:pt x="143" y="73"/>
                      <a:pt x="153" y="75"/>
                    </a:cubicBezTo>
                    <a:cubicBezTo>
                      <a:pt x="153" y="76"/>
                      <a:pt x="153" y="77"/>
                      <a:pt x="153" y="78"/>
                    </a:cubicBezTo>
                    <a:close/>
                    <a:moveTo>
                      <a:pt x="152" y="74"/>
                    </a:moveTo>
                    <a:cubicBezTo>
                      <a:pt x="145" y="70"/>
                      <a:pt x="137" y="69"/>
                      <a:pt x="130" y="67"/>
                    </a:cubicBezTo>
                    <a:cubicBezTo>
                      <a:pt x="124" y="65"/>
                      <a:pt x="119" y="63"/>
                      <a:pt x="113" y="61"/>
                    </a:cubicBezTo>
                    <a:cubicBezTo>
                      <a:pt x="110" y="60"/>
                      <a:pt x="106" y="59"/>
                      <a:pt x="102" y="58"/>
                    </a:cubicBezTo>
                    <a:cubicBezTo>
                      <a:pt x="103" y="58"/>
                      <a:pt x="105" y="59"/>
                      <a:pt x="107" y="59"/>
                    </a:cubicBezTo>
                    <a:cubicBezTo>
                      <a:pt x="112" y="60"/>
                      <a:pt x="118" y="61"/>
                      <a:pt x="123" y="63"/>
                    </a:cubicBezTo>
                    <a:cubicBezTo>
                      <a:pt x="132" y="65"/>
                      <a:pt x="141" y="68"/>
                      <a:pt x="151" y="69"/>
                    </a:cubicBezTo>
                    <a:cubicBezTo>
                      <a:pt x="151" y="71"/>
                      <a:pt x="152" y="72"/>
                      <a:pt x="152" y="74"/>
                    </a:cubicBezTo>
                    <a:close/>
                    <a:moveTo>
                      <a:pt x="153" y="79"/>
                    </a:moveTo>
                    <a:cubicBezTo>
                      <a:pt x="152" y="80"/>
                      <a:pt x="152" y="81"/>
                      <a:pt x="152" y="81"/>
                    </a:cubicBezTo>
                    <a:cubicBezTo>
                      <a:pt x="152" y="82"/>
                      <a:pt x="152" y="82"/>
                      <a:pt x="152" y="82"/>
                    </a:cubicBezTo>
                    <a:cubicBezTo>
                      <a:pt x="147" y="80"/>
                      <a:pt x="143" y="79"/>
                      <a:pt x="138" y="78"/>
                    </a:cubicBezTo>
                    <a:cubicBezTo>
                      <a:pt x="133" y="76"/>
                      <a:pt x="129" y="74"/>
                      <a:pt x="124" y="73"/>
                    </a:cubicBezTo>
                    <a:cubicBezTo>
                      <a:pt x="113" y="69"/>
                      <a:pt x="102" y="66"/>
                      <a:pt x="91" y="61"/>
                    </a:cubicBezTo>
                    <a:cubicBezTo>
                      <a:pt x="96" y="63"/>
                      <a:pt x="102" y="64"/>
                      <a:pt x="107" y="66"/>
                    </a:cubicBezTo>
                    <a:cubicBezTo>
                      <a:pt x="112" y="67"/>
                      <a:pt x="117" y="69"/>
                      <a:pt x="122" y="70"/>
                    </a:cubicBezTo>
                    <a:cubicBezTo>
                      <a:pt x="132" y="73"/>
                      <a:pt x="142" y="77"/>
                      <a:pt x="153" y="79"/>
                    </a:cubicBezTo>
                    <a:close/>
                    <a:moveTo>
                      <a:pt x="151" y="83"/>
                    </a:moveTo>
                    <a:cubicBezTo>
                      <a:pt x="151" y="84"/>
                      <a:pt x="150" y="85"/>
                      <a:pt x="149" y="86"/>
                    </a:cubicBezTo>
                    <a:cubicBezTo>
                      <a:pt x="138" y="81"/>
                      <a:pt x="127" y="79"/>
                      <a:pt x="117" y="74"/>
                    </a:cubicBezTo>
                    <a:cubicBezTo>
                      <a:pt x="111" y="72"/>
                      <a:pt x="105" y="70"/>
                      <a:pt x="99" y="67"/>
                    </a:cubicBezTo>
                    <a:cubicBezTo>
                      <a:pt x="99" y="67"/>
                      <a:pt x="98" y="67"/>
                      <a:pt x="97" y="67"/>
                    </a:cubicBezTo>
                    <a:cubicBezTo>
                      <a:pt x="107" y="69"/>
                      <a:pt x="116" y="72"/>
                      <a:pt x="125" y="75"/>
                    </a:cubicBezTo>
                    <a:cubicBezTo>
                      <a:pt x="130" y="76"/>
                      <a:pt x="135" y="78"/>
                      <a:pt x="140" y="80"/>
                    </a:cubicBezTo>
                    <a:cubicBezTo>
                      <a:pt x="144" y="81"/>
                      <a:pt x="147" y="83"/>
                      <a:pt x="151" y="83"/>
                    </a:cubicBezTo>
                    <a:close/>
                    <a:moveTo>
                      <a:pt x="148" y="87"/>
                    </a:moveTo>
                    <a:cubicBezTo>
                      <a:pt x="147" y="88"/>
                      <a:pt x="145" y="88"/>
                      <a:pt x="144" y="89"/>
                    </a:cubicBezTo>
                    <a:cubicBezTo>
                      <a:pt x="143" y="89"/>
                      <a:pt x="143" y="89"/>
                      <a:pt x="142" y="88"/>
                    </a:cubicBezTo>
                    <a:cubicBezTo>
                      <a:pt x="142" y="88"/>
                      <a:pt x="142" y="88"/>
                      <a:pt x="141" y="88"/>
                    </a:cubicBezTo>
                    <a:cubicBezTo>
                      <a:pt x="140" y="88"/>
                      <a:pt x="140" y="88"/>
                      <a:pt x="140" y="87"/>
                    </a:cubicBezTo>
                    <a:cubicBezTo>
                      <a:pt x="139" y="87"/>
                      <a:pt x="138" y="87"/>
                      <a:pt x="137" y="87"/>
                    </a:cubicBezTo>
                    <a:cubicBezTo>
                      <a:pt x="136" y="86"/>
                      <a:pt x="134" y="85"/>
                      <a:pt x="132" y="85"/>
                    </a:cubicBezTo>
                    <a:cubicBezTo>
                      <a:pt x="124" y="82"/>
                      <a:pt x="117" y="79"/>
                      <a:pt x="109" y="77"/>
                    </a:cubicBezTo>
                    <a:cubicBezTo>
                      <a:pt x="102" y="74"/>
                      <a:pt x="94" y="71"/>
                      <a:pt x="87" y="68"/>
                    </a:cubicBezTo>
                    <a:cubicBezTo>
                      <a:pt x="88" y="69"/>
                      <a:pt x="89" y="69"/>
                      <a:pt x="90" y="69"/>
                    </a:cubicBezTo>
                    <a:cubicBezTo>
                      <a:pt x="94" y="70"/>
                      <a:pt x="98" y="71"/>
                      <a:pt x="102" y="72"/>
                    </a:cubicBezTo>
                    <a:cubicBezTo>
                      <a:pt x="110" y="75"/>
                      <a:pt x="119" y="78"/>
                      <a:pt x="128" y="80"/>
                    </a:cubicBezTo>
                    <a:cubicBezTo>
                      <a:pt x="134" y="82"/>
                      <a:pt x="141" y="85"/>
                      <a:pt x="148" y="87"/>
                    </a:cubicBezTo>
                    <a:close/>
                    <a:moveTo>
                      <a:pt x="143" y="89"/>
                    </a:moveTo>
                    <a:cubicBezTo>
                      <a:pt x="141" y="90"/>
                      <a:pt x="140" y="90"/>
                      <a:pt x="139" y="90"/>
                    </a:cubicBezTo>
                    <a:cubicBezTo>
                      <a:pt x="134" y="88"/>
                      <a:pt x="130" y="87"/>
                      <a:pt x="125" y="85"/>
                    </a:cubicBezTo>
                    <a:cubicBezTo>
                      <a:pt x="119" y="83"/>
                      <a:pt x="113" y="81"/>
                      <a:pt x="107" y="79"/>
                    </a:cubicBezTo>
                    <a:cubicBezTo>
                      <a:pt x="101" y="77"/>
                      <a:pt x="95" y="74"/>
                      <a:pt x="89" y="72"/>
                    </a:cubicBezTo>
                    <a:cubicBezTo>
                      <a:pt x="88" y="72"/>
                      <a:pt x="87" y="71"/>
                      <a:pt x="86" y="71"/>
                    </a:cubicBezTo>
                    <a:cubicBezTo>
                      <a:pt x="92" y="72"/>
                      <a:pt x="97" y="74"/>
                      <a:pt x="102" y="76"/>
                    </a:cubicBezTo>
                    <a:cubicBezTo>
                      <a:pt x="111" y="79"/>
                      <a:pt x="120" y="82"/>
                      <a:pt x="128" y="84"/>
                    </a:cubicBezTo>
                    <a:cubicBezTo>
                      <a:pt x="131" y="85"/>
                      <a:pt x="133" y="86"/>
                      <a:pt x="136" y="87"/>
                    </a:cubicBezTo>
                    <a:cubicBezTo>
                      <a:pt x="138" y="88"/>
                      <a:pt x="140" y="88"/>
                      <a:pt x="143" y="89"/>
                    </a:cubicBezTo>
                    <a:close/>
                    <a:moveTo>
                      <a:pt x="135" y="91"/>
                    </a:moveTo>
                    <a:cubicBezTo>
                      <a:pt x="134" y="91"/>
                      <a:pt x="133" y="91"/>
                      <a:pt x="132" y="92"/>
                    </a:cubicBezTo>
                    <a:cubicBezTo>
                      <a:pt x="130" y="89"/>
                      <a:pt x="126" y="89"/>
                      <a:pt x="122" y="87"/>
                    </a:cubicBezTo>
                    <a:cubicBezTo>
                      <a:pt x="120" y="86"/>
                      <a:pt x="117" y="85"/>
                      <a:pt x="114" y="84"/>
                    </a:cubicBezTo>
                    <a:cubicBezTo>
                      <a:pt x="117" y="85"/>
                      <a:pt x="121" y="86"/>
                      <a:pt x="124" y="87"/>
                    </a:cubicBezTo>
                    <a:cubicBezTo>
                      <a:pt x="128" y="88"/>
                      <a:pt x="132" y="90"/>
                      <a:pt x="135" y="91"/>
                    </a:cubicBezTo>
                    <a:close/>
                    <a:moveTo>
                      <a:pt x="131" y="92"/>
                    </a:moveTo>
                    <a:cubicBezTo>
                      <a:pt x="130" y="92"/>
                      <a:pt x="129" y="92"/>
                      <a:pt x="129" y="93"/>
                    </a:cubicBezTo>
                    <a:cubicBezTo>
                      <a:pt x="126" y="91"/>
                      <a:pt x="123" y="90"/>
                      <a:pt x="121" y="90"/>
                    </a:cubicBezTo>
                    <a:cubicBezTo>
                      <a:pt x="116" y="88"/>
                      <a:pt x="111" y="87"/>
                      <a:pt x="107" y="85"/>
                    </a:cubicBezTo>
                    <a:cubicBezTo>
                      <a:pt x="115" y="88"/>
                      <a:pt x="123" y="90"/>
                      <a:pt x="131" y="92"/>
                    </a:cubicBezTo>
                    <a:close/>
                    <a:moveTo>
                      <a:pt x="33" y="64"/>
                    </a:moveTo>
                    <a:cubicBezTo>
                      <a:pt x="34" y="64"/>
                      <a:pt x="34" y="63"/>
                      <a:pt x="35" y="62"/>
                    </a:cubicBezTo>
                    <a:cubicBezTo>
                      <a:pt x="43" y="65"/>
                      <a:pt x="52" y="70"/>
                      <a:pt x="61" y="72"/>
                    </a:cubicBezTo>
                    <a:cubicBezTo>
                      <a:pt x="62" y="73"/>
                      <a:pt x="63" y="73"/>
                      <a:pt x="64" y="73"/>
                    </a:cubicBezTo>
                    <a:cubicBezTo>
                      <a:pt x="64" y="73"/>
                      <a:pt x="65" y="73"/>
                      <a:pt x="66" y="73"/>
                    </a:cubicBezTo>
                    <a:cubicBezTo>
                      <a:pt x="66" y="73"/>
                      <a:pt x="66" y="73"/>
                      <a:pt x="66" y="73"/>
                    </a:cubicBezTo>
                    <a:cubicBezTo>
                      <a:pt x="72" y="75"/>
                      <a:pt x="77" y="78"/>
                      <a:pt x="83" y="79"/>
                    </a:cubicBezTo>
                    <a:cubicBezTo>
                      <a:pt x="90" y="81"/>
                      <a:pt x="96" y="83"/>
                      <a:pt x="103" y="85"/>
                    </a:cubicBezTo>
                    <a:cubicBezTo>
                      <a:pt x="109" y="87"/>
                      <a:pt x="116" y="89"/>
                      <a:pt x="122" y="91"/>
                    </a:cubicBezTo>
                    <a:cubicBezTo>
                      <a:pt x="123" y="91"/>
                      <a:pt x="127" y="93"/>
                      <a:pt x="128" y="93"/>
                    </a:cubicBezTo>
                    <a:cubicBezTo>
                      <a:pt x="128" y="93"/>
                      <a:pt x="127" y="93"/>
                      <a:pt x="127" y="93"/>
                    </a:cubicBezTo>
                    <a:cubicBezTo>
                      <a:pt x="127" y="93"/>
                      <a:pt x="126" y="93"/>
                      <a:pt x="125" y="93"/>
                    </a:cubicBezTo>
                    <a:cubicBezTo>
                      <a:pt x="122" y="92"/>
                      <a:pt x="119" y="91"/>
                      <a:pt x="116" y="90"/>
                    </a:cubicBezTo>
                    <a:cubicBezTo>
                      <a:pt x="102" y="87"/>
                      <a:pt x="88" y="82"/>
                      <a:pt x="74" y="77"/>
                    </a:cubicBezTo>
                    <a:cubicBezTo>
                      <a:pt x="61" y="73"/>
                      <a:pt x="46" y="70"/>
                      <a:pt x="33" y="64"/>
                    </a:cubicBezTo>
                    <a:close/>
                    <a:moveTo>
                      <a:pt x="35" y="61"/>
                    </a:moveTo>
                    <a:cubicBezTo>
                      <a:pt x="36" y="60"/>
                      <a:pt x="38" y="58"/>
                      <a:pt x="39" y="56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45" y="61"/>
                      <a:pt x="52" y="63"/>
                      <a:pt x="58" y="66"/>
                    </a:cubicBezTo>
                    <a:cubicBezTo>
                      <a:pt x="53" y="63"/>
                      <a:pt x="45" y="60"/>
                      <a:pt x="39" y="59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44" y="64"/>
                      <a:pt x="52" y="66"/>
                      <a:pt x="59" y="69"/>
                    </a:cubicBezTo>
                    <a:cubicBezTo>
                      <a:pt x="59" y="70"/>
                      <a:pt x="59" y="70"/>
                      <a:pt x="60" y="71"/>
                    </a:cubicBezTo>
                    <a:cubicBezTo>
                      <a:pt x="59" y="71"/>
                      <a:pt x="58" y="70"/>
                      <a:pt x="58" y="70"/>
                    </a:cubicBezTo>
                    <a:cubicBezTo>
                      <a:pt x="55" y="69"/>
                      <a:pt x="53" y="68"/>
                      <a:pt x="50" y="67"/>
                    </a:cubicBezTo>
                    <a:cubicBezTo>
                      <a:pt x="45" y="65"/>
                      <a:pt x="40" y="63"/>
                      <a:pt x="35" y="61"/>
                    </a:cubicBezTo>
                    <a:close/>
                    <a:moveTo>
                      <a:pt x="39" y="56"/>
                    </a:moveTo>
                    <a:cubicBezTo>
                      <a:pt x="40" y="55"/>
                      <a:pt x="40" y="54"/>
                      <a:pt x="41" y="54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46" y="56"/>
                      <a:pt x="50" y="58"/>
                      <a:pt x="55" y="59"/>
                    </a:cubicBezTo>
                    <a:cubicBezTo>
                      <a:pt x="55" y="59"/>
                      <a:pt x="55" y="60"/>
                      <a:pt x="55" y="60"/>
                    </a:cubicBezTo>
                    <a:cubicBezTo>
                      <a:pt x="55" y="60"/>
                      <a:pt x="55" y="61"/>
                      <a:pt x="56" y="61"/>
                    </a:cubicBezTo>
                    <a:cubicBezTo>
                      <a:pt x="55" y="61"/>
                      <a:pt x="54" y="60"/>
                      <a:pt x="53" y="60"/>
                    </a:cubicBezTo>
                    <a:cubicBezTo>
                      <a:pt x="48" y="58"/>
                      <a:pt x="44" y="57"/>
                      <a:pt x="39" y="56"/>
                    </a:cubicBezTo>
                    <a:close/>
                    <a:moveTo>
                      <a:pt x="41" y="53"/>
                    </a:moveTo>
                    <a:cubicBezTo>
                      <a:pt x="41" y="53"/>
                      <a:pt x="42" y="53"/>
                      <a:pt x="42" y="52"/>
                    </a:cubicBezTo>
                    <a:cubicBezTo>
                      <a:pt x="46" y="54"/>
                      <a:pt x="50" y="56"/>
                      <a:pt x="55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0" y="58"/>
                      <a:pt x="46" y="55"/>
                      <a:pt x="41" y="53"/>
                    </a:cubicBezTo>
                    <a:cubicBezTo>
                      <a:pt x="41" y="53"/>
                      <a:pt x="41" y="53"/>
                      <a:pt x="41" y="53"/>
                    </a:cubicBezTo>
                    <a:close/>
                    <a:moveTo>
                      <a:pt x="42" y="52"/>
                    </a:moveTo>
                    <a:cubicBezTo>
                      <a:pt x="43" y="51"/>
                      <a:pt x="43" y="50"/>
                      <a:pt x="44" y="50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48" y="51"/>
                      <a:pt x="52" y="53"/>
                      <a:pt x="56" y="55"/>
                    </a:cubicBezTo>
                    <a:cubicBezTo>
                      <a:pt x="55" y="55"/>
                      <a:pt x="55" y="56"/>
                      <a:pt x="55" y="56"/>
                    </a:cubicBezTo>
                    <a:cubicBezTo>
                      <a:pt x="51" y="55"/>
                      <a:pt x="46" y="53"/>
                      <a:pt x="42" y="52"/>
                    </a:cubicBezTo>
                    <a:close/>
                    <a:moveTo>
                      <a:pt x="45" y="49"/>
                    </a:moveTo>
                    <a:cubicBezTo>
                      <a:pt x="46" y="47"/>
                      <a:pt x="48" y="46"/>
                      <a:pt x="49" y="44"/>
                    </a:cubicBezTo>
                    <a:cubicBezTo>
                      <a:pt x="51" y="47"/>
                      <a:pt x="55" y="49"/>
                      <a:pt x="58" y="51"/>
                    </a:cubicBezTo>
                    <a:cubicBezTo>
                      <a:pt x="60" y="52"/>
                      <a:pt x="58" y="51"/>
                      <a:pt x="57" y="51"/>
                    </a:cubicBezTo>
                    <a:cubicBezTo>
                      <a:pt x="55" y="50"/>
                      <a:pt x="54" y="49"/>
                      <a:pt x="52" y="49"/>
                    </a:cubicBezTo>
                    <a:cubicBezTo>
                      <a:pt x="51" y="48"/>
                      <a:pt x="49" y="47"/>
                      <a:pt x="48" y="47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49" y="50"/>
                      <a:pt x="53" y="53"/>
                      <a:pt x="56" y="54"/>
                    </a:cubicBezTo>
                    <a:cubicBezTo>
                      <a:pt x="52" y="53"/>
                      <a:pt x="48" y="51"/>
                      <a:pt x="45" y="49"/>
                    </a:cubicBezTo>
                    <a:close/>
                    <a:moveTo>
                      <a:pt x="50" y="44"/>
                    </a:moveTo>
                    <a:cubicBezTo>
                      <a:pt x="51" y="43"/>
                      <a:pt x="51" y="42"/>
                      <a:pt x="52" y="41"/>
                    </a:cubicBezTo>
                    <a:cubicBezTo>
                      <a:pt x="54" y="45"/>
                      <a:pt x="58" y="47"/>
                      <a:pt x="61" y="49"/>
                    </a:cubicBezTo>
                    <a:cubicBezTo>
                      <a:pt x="60" y="48"/>
                      <a:pt x="58" y="48"/>
                      <a:pt x="57" y="47"/>
                    </a:cubicBezTo>
                    <a:cubicBezTo>
                      <a:pt x="55" y="46"/>
                      <a:pt x="52" y="45"/>
                      <a:pt x="50" y="44"/>
                    </a:cubicBezTo>
                    <a:close/>
                    <a:moveTo>
                      <a:pt x="53" y="41"/>
                    </a:moveTo>
                    <a:cubicBezTo>
                      <a:pt x="54" y="40"/>
                      <a:pt x="55" y="39"/>
                      <a:pt x="56" y="38"/>
                    </a:cubicBezTo>
                    <a:cubicBezTo>
                      <a:pt x="57" y="37"/>
                      <a:pt x="57" y="37"/>
                      <a:pt x="58" y="36"/>
                    </a:cubicBezTo>
                    <a:cubicBezTo>
                      <a:pt x="58" y="36"/>
                      <a:pt x="58" y="36"/>
                      <a:pt x="58" y="37"/>
                    </a:cubicBezTo>
                    <a:cubicBezTo>
                      <a:pt x="61" y="39"/>
                      <a:pt x="64" y="41"/>
                      <a:pt x="67" y="43"/>
                    </a:cubicBezTo>
                    <a:cubicBezTo>
                      <a:pt x="63" y="41"/>
                      <a:pt x="60" y="40"/>
                      <a:pt x="57" y="39"/>
                    </a:cubicBezTo>
                    <a:cubicBezTo>
                      <a:pt x="56" y="38"/>
                      <a:pt x="56" y="39"/>
                      <a:pt x="56" y="39"/>
                    </a:cubicBezTo>
                    <a:cubicBezTo>
                      <a:pt x="58" y="41"/>
                      <a:pt x="60" y="43"/>
                      <a:pt x="62" y="44"/>
                    </a:cubicBezTo>
                    <a:cubicBezTo>
                      <a:pt x="59" y="43"/>
                      <a:pt x="56" y="42"/>
                      <a:pt x="53" y="41"/>
                    </a:cubicBezTo>
                    <a:close/>
                    <a:moveTo>
                      <a:pt x="58" y="36"/>
                    </a:moveTo>
                    <a:cubicBezTo>
                      <a:pt x="59" y="35"/>
                      <a:pt x="61" y="34"/>
                      <a:pt x="62" y="34"/>
                    </a:cubicBezTo>
                    <a:cubicBezTo>
                      <a:pt x="62" y="34"/>
                      <a:pt x="62" y="34"/>
                      <a:pt x="62" y="34"/>
                    </a:cubicBezTo>
                    <a:cubicBezTo>
                      <a:pt x="65" y="39"/>
                      <a:pt x="72" y="41"/>
                      <a:pt x="76" y="45"/>
                    </a:cubicBezTo>
                    <a:cubicBezTo>
                      <a:pt x="79" y="47"/>
                      <a:pt x="75" y="44"/>
                      <a:pt x="74" y="44"/>
                    </a:cubicBezTo>
                    <a:cubicBezTo>
                      <a:pt x="73" y="43"/>
                      <a:pt x="71" y="42"/>
                      <a:pt x="70" y="41"/>
                    </a:cubicBezTo>
                    <a:cubicBezTo>
                      <a:pt x="66" y="39"/>
                      <a:pt x="62" y="38"/>
                      <a:pt x="59" y="36"/>
                    </a:cubicBezTo>
                    <a:cubicBezTo>
                      <a:pt x="59" y="36"/>
                      <a:pt x="58" y="36"/>
                      <a:pt x="58" y="36"/>
                    </a:cubicBezTo>
                    <a:close/>
                    <a:moveTo>
                      <a:pt x="62" y="33"/>
                    </a:moveTo>
                    <a:cubicBezTo>
                      <a:pt x="63" y="33"/>
                      <a:pt x="63" y="33"/>
                      <a:pt x="64" y="32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66" y="34"/>
                      <a:pt x="69" y="36"/>
                      <a:pt x="71" y="37"/>
                    </a:cubicBezTo>
                    <a:cubicBezTo>
                      <a:pt x="68" y="36"/>
                      <a:pt x="65" y="35"/>
                      <a:pt x="62" y="33"/>
                    </a:cubicBezTo>
                    <a:cubicBezTo>
                      <a:pt x="62" y="33"/>
                      <a:pt x="62" y="33"/>
                      <a:pt x="62" y="33"/>
                    </a:cubicBezTo>
                    <a:close/>
                    <a:moveTo>
                      <a:pt x="64" y="32"/>
                    </a:moveTo>
                    <a:cubicBezTo>
                      <a:pt x="69" y="29"/>
                      <a:pt x="73" y="27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7" y="25"/>
                      <a:pt x="77" y="25"/>
                      <a:pt x="78" y="25"/>
                    </a:cubicBezTo>
                    <a:cubicBezTo>
                      <a:pt x="79" y="25"/>
                      <a:pt x="80" y="26"/>
                      <a:pt x="80" y="26"/>
                    </a:cubicBezTo>
                    <a:cubicBezTo>
                      <a:pt x="79" y="26"/>
                      <a:pt x="78" y="25"/>
                      <a:pt x="77" y="25"/>
                    </a:cubicBezTo>
                    <a:cubicBezTo>
                      <a:pt x="77" y="25"/>
                      <a:pt x="77" y="26"/>
                      <a:pt x="77" y="26"/>
                    </a:cubicBezTo>
                    <a:cubicBezTo>
                      <a:pt x="77" y="26"/>
                      <a:pt x="78" y="27"/>
                      <a:pt x="78" y="27"/>
                    </a:cubicBezTo>
                    <a:cubicBezTo>
                      <a:pt x="78" y="27"/>
                      <a:pt x="78" y="27"/>
                      <a:pt x="77" y="27"/>
                    </a:cubicBezTo>
                    <a:cubicBezTo>
                      <a:pt x="76" y="27"/>
                      <a:pt x="75" y="26"/>
                      <a:pt x="73" y="27"/>
                    </a:cubicBezTo>
                    <a:cubicBezTo>
                      <a:pt x="73" y="27"/>
                      <a:pt x="73" y="27"/>
                      <a:pt x="73" y="27"/>
                    </a:cubicBezTo>
                    <a:cubicBezTo>
                      <a:pt x="74" y="28"/>
                      <a:pt x="75" y="28"/>
                      <a:pt x="75" y="29"/>
                    </a:cubicBezTo>
                    <a:cubicBezTo>
                      <a:pt x="74" y="29"/>
                      <a:pt x="73" y="28"/>
                      <a:pt x="72" y="28"/>
                    </a:cubicBezTo>
                    <a:cubicBezTo>
                      <a:pt x="71" y="28"/>
                      <a:pt x="71" y="28"/>
                      <a:pt x="72" y="29"/>
                    </a:cubicBezTo>
                    <a:cubicBezTo>
                      <a:pt x="73" y="29"/>
                      <a:pt x="74" y="30"/>
                      <a:pt x="75" y="30"/>
                    </a:cubicBezTo>
                    <a:cubicBezTo>
                      <a:pt x="75" y="32"/>
                      <a:pt x="76" y="34"/>
                      <a:pt x="79" y="34"/>
                    </a:cubicBezTo>
                    <a:cubicBezTo>
                      <a:pt x="79" y="34"/>
                      <a:pt x="79" y="34"/>
                      <a:pt x="80" y="34"/>
                    </a:cubicBezTo>
                    <a:cubicBezTo>
                      <a:pt x="81" y="35"/>
                      <a:pt x="82" y="36"/>
                      <a:pt x="83" y="37"/>
                    </a:cubicBezTo>
                    <a:cubicBezTo>
                      <a:pt x="84" y="37"/>
                      <a:pt x="84" y="38"/>
                      <a:pt x="84" y="38"/>
                    </a:cubicBezTo>
                    <a:cubicBezTo>
                      <a:pt x="84" y="38"/>
                      <a:pt x="84" y="38"/>
                      <a:pt x="84" y="38"/>
                    </a:cubicBezTo>
                    <a:cubicBezTo>
                      <a:pt x="84" y="38"/>
                      <a:pt x="84" y="38"/>
                      <a:pt x="83" y="37"/>
                    </a:cubicBezTo>
                    <a:cubicBezTo>
                      <a:pt x="82" y="37"/>
                      <a:pt x="81" y="36"/>
                      <a:pt x="80" y="36"/>
                    </a:cubicBezTo>
                    <a:cubicBezTo>
                      <a:pt x="76" y="34"/>
                      <a:pt x="73" y="31"/>
                      <a:pt x="69" y="29"/>
                    </a:cubicBezTo>
                    <a:cubicBezTo>
                      <a:pt x="68" y="29"/>
                      <a:pt x="68" y="30"/>
                      <a:pt x="69" y="30"/>
                    </a:cubicBezTo>
                    <a:cubicBezTo>
                      <a:pt x="74" y="32"/>
                      <a:pt x="78" y="37"/>
                      <a:pt x="84" y="38"/>
                    </a:cubicBezTo>
                    <a:cubicBezTo>
                      <a:pt x="83" y="39"/>
                      <a:pt x="83" y="39"/>
                      <a:pt x="83" y="39"/>
                    </a:cubicBezTo>
                    <a:cubicBezTo>
                      <a:pt x="83" y="39"/>
                      <a:pt x="83" y="39"/>
                      <a:pt x="83" y="39"/>
                    </a:cubicBezTo>
                    <a:cubicBezTo>
                      <a:pt x="80" y="37"/>
                      <a:pt x="77" y="36"/>
                      <a:pt x="74" y="34"/>
                    </a:cubicBezTo>
                    <a:cubicBezTo>
                      <a:pt x="72" y="33"/>
                      <a:pt x="71" y="32"/>
                      <a:pt x="70" y="32"/>
                    </a:cubicBezTo>
                    <a:cubicBezTo>
                      <a:pt x="70" y="31"/>
                      <a:pt x="69" y="31"/>
                      <a:pt x="69" y="31"/>
                    </a:cubicBezTo>
                    <a:cubicBezTo>
                      <a:pt x="69" y="31"/>
                      <a:pt x="68" y="31"/>
                      <a:pt x="67" y="30"/>
                    </a:cubicBezTo>
                    <a:cubicBezTo>
                      <a:pt x="67" y="30"/>
                      <a:pt x="67" y="31"/>
                      <a:pt x="67" y="31"/>
                    </a:cubicBezTo>
                    <a:cubicBezTo>
                      <a:pt x="71" y="34"/>
                      <a:pt x="76" y="38"/>
                      <a:pt x="80" y="40"/>
                    </a:cubicBezTo>
                    <a:cubicBezTo>
                      <a:pt x="75" y="38"/>
                      <a:pt x="70" y="35"/>
                      <a:pt x="64" y="32"/>
                    </a:cubicBezTo>
                    <a:cubicBezTo>
                      <a:pt x="64" y="32"/>
                      <a:pt x="64" y="32"/>
                      <a:pt x="64" y="32"/>
                    </a:cubicBezTo>
                    <a:close/>
                    <a:moveTo>
                      <a:pt x="94" y="36"/>
                    </a:moveTo>
                    <a:cubicBezTo>
                      <a:pt x="93" y="35"/>
                      <a:pt x="92" y="35"/>
                      <a:pt x="91" y="34"/>
                    </a:cubicBezTo>
                    <a:cubicBezTo>
                      <a:pt x="86" y="31"/>
                      <a:pt x="91" y="33"/>
                      <a:pt x="93" y="34"/>
                    </a:cubicBezTo>
                    <a:cubicBezTo>
                      <a:pt x="93" y="34"/>
                      <a:pt x="93" y="34"/>
                      <a:pt x="93" y="34"/>
                    </a:cubicBezTo>
                    <a:cubicBezTo>
                      <a:pt x="94" y="35"/>
                      <a:pt x="96" y="37"/>
                      <a:pt x="98" y="38"/>
                    </a:cubicBezTo>
                    <a:cubicBezTo>
                      <a:pt x="98" y="38"/>
                      <a:pt x="98" y="38"/>
                      <a:pt x="98" y="38"/>
                    </a:cubicBezTo>
                    <a:cubicBezTo>
                      <a:pt x="98" y="38"/>
                      <a:pt x="98" y="38"/>
                      <a:pt x="97" y="38"/>
                    </a:cubicBezTo>
                    <a:cubicBezTo>
                      <a:pt x="96" y="37"/>
                      <a:pt x="95" y="36"/>
                      <a:pt x="94" y="36"/>
                    </a:cubicBezTo>
                    <a:close/>
                    <a:moveTo>
                      <a:pt x="94" y="33"/>
                    </a:moveTo>
                    <a:cubicBezTo>
                      <a:pt x="94" y="33"/>
                      <a:pt x="94" y="33"/>
                      <a:pt x="94" y="33"/>
                    </a:cubicBezTo>
                    <a:cubicBezTo>
                      <a:pt x="94" y="33"/>
                      <a:pt x="94" y="33"/>
                      <a:pt x="94" y="33"/>
                    </a:cubicBezTo>
                    <a:close/>
                    <a:moveTo>
                      <a:pt x="89" y="31"/>
                    </a:moveTo>
                    <a:cubicBezTo>
                      <a:pt x="90" y="31"/>
                      <a:pt x="91" y="30"/>
                      <a:pt x="92" y="29"/>
                    </a:cubicBezTo>
                    <a:cubicBezTo>
                      <a:pt x="92" y="29"/>
                      <a:pt x="92" y="30"/>
                      <a:pt x="92" y="30"/>
                    </a:cubicBezTo>
                    <a:cubicBezTo>
                      <a:pt x="93" y="31"/>
                      <a:pt x="94" y="32"/>
                      <a:pt x="95" y="33"/>
                    </a:cubicBezTo>
                    <a:cubicBezTo>
                      <a:pt x="95" y="33"/>
                      <a:pt x="95" y="33"/>
                      <a:pt x="95" y="33"/>
                    </a:cubicBezTo>
                    <a:cubicBezTo>
                      <a:pt x="94" y="33"/>
                      <a:pt x="93" y="32"/>
                      <a:pt x="93" y="32"/>
                    </a:cubicBezTo>
                    <a:cubicBezTo>
                      <a:pt x="92" y="32"/>
                      <a:pt x="92" y="32"/>
                      <a:pt x="92" y="32"/>
                    </a:cubicBezTo>
                    <a:cubicBezTo>
                      <a:pt x="92" y="32"/>
                      <a:pt x="92" y="32"/>
                      <a:pt x="92" y="32"/>
                    </a:cubicBezTo>
                    <a:cubicBezTo>
                      <a:pt x="92" y="32"/>
                      <a:pt x="91" y="32"/>
                      <a:pt x="91" y="32"/>
                    </a:cubicBezTo>
                    <a:cubicBezTo>
                      <a:pt x="91" y="32"/>
                      <a:pt x="90" y="31"/>
                      <a:pt x="89" y="31"/>
                    </a:cubicBezTo>
                    <a:close/>
                    <a:moveTo>
                      <a:pt x="93" y="29"/>
                    </a:moveTo>
                    <a:cubicBezTo>
                      <a:pt x="93" y="29"/>
                      <a:pt x="93" y="29"/>
                      <a:pt x="93" y="29"/>
                    </a:cubicBezTo>
                    <a:cubicBezTo>
                      <a:pt x="93" y="29"/>
                      <a:pt x="94" y="28"/>
                      <a:pt x="94" y="28"/>
                    </a:cubicBezTo>
                    <a:cubicBezTo>
                      <a:pt x="94" y="28"/>
                      <a:pt x="94" y="28"/>
                      <a:pt x="94" y="28"/>
                    </a:cubicBezTo>
                    <a:cubicBezTo>
                      <a:pt x="96" y="30"/>
                      <a:pt x="98" y="32"/>
                      <a:pt x="93" y="29"/>
                    </a:cubicBezTo>
                    <a:cubicBezTo>
                      <a:pt x="93" y="29"/>
                      <a:pt x="93" y="29"/>
                      <a:pt x="93" y="29"/>
                    </a:cubicBezTo>
                    <a:close/>
                    <a:moveTo>
                      <a:pt x="95" y="28"/>
                    </a:moveTo>
                    <a:cubicBezTo>
                      <a:pt x="95" y="27"/>
                      <a:pt x="95" y="27"/>
                      <a:pt x="96" y="27"/>
                    </a:cubicBezTo>
                    <a:cubicBezTo>
                      <a:pt x="97" y="26"/>
                      <a:pt x="97" y="27"/>
                      <a:pt x="97" y="28"/>
                    </a:cubicBezTo>
                    <a:cubicBezTo>
                      <a:pt x="96" y="28"/>
                      <a:pt x="96" y="28"/>
                      <a:pt x="95" y="28"/>
                    </a:cubicBezTo>
                    <a:cubicBezTo>
                      <a:pt x="95" y="28"/>
                      <a:pt x="95" y="28"/>
                      <a:pt x="95" y="28"/>
                    </a:cubicBezTo>
                    <a:close/>
                    <a:moveTo>
                      <a:pt x="97" y="29"/>
                    </a:moveTo>
                    <a:cubicBezTo>
                      <a:pt x="97" y="29"/>
                      <a:pt x="97" y="29"/>
                      <a:pt x="97" y="30"/>
                    </a:cubicBezTo>
                    <a:cubicBezTo>
                      <a:pt x="97" y="29"/>
                      <a:pt x="96" y="28"/>
                      <a:pt x="97" y="29"/>
                    </a:cubicBezTo>
                    <a:close/>
                    <a:moveTo>
                      <a:pt x="102" y="36"/>
                    </a:moveTo>
                    <a:cubicBezTo>
                      <a:pt x="102" y="36"/>
                      <a:pt x="103" y="37"/>
                      <a:pt x="103" y="37"/>
                    </a:cubicBezTo>
                    <a:cubicBezTo>
                      <a:pt x="103" y="37"/>
                      <a:pt x="105" y="38"/>
                      <a:pt x="105" y="39"/>
                    </a:cubicBezTo>
                    <a:cubicBezTo>
                      <a:pt x="105" y="39"/>
                      <a:pt x="105" y="39"/>
                      <a:pt x="105" y="39"/>
                    </a:cubicBezTo>
                    <a:cubicBezTo>
                      <a:pt x="105" y="39"/>
                      <a:pt x="105" y="39"/>
                      <a:pt x="105" y="39"/>
                    </a:cubicBezTo>
                    <a:cubicBezTo>
                      <a:pt x="102" y="38"/>
                      <a:pt x="100" y="36"/>
                      <a:pt x="97" y="35"/>
                    </a:cubicBezTo>
                    <a:cubicBezTo>
                      <a:pt x="97" y="35"/>
                      <a:pt x="97" y="34"/>
                      <a:pt x="97" y="34"/>
                    </a:cubicBezTo>
                    <a:cubicBezTo>
                      <a:pt x="96" y="33"/>
                      <a:pt x="95" y="32"/>
                      <a:pt x="94" y="31"/>
                    </a:cubicBezTo>
                    <a:cubicBezTo>
                      <a:pt x="93" y="30"/>
                      <a:pt x="96" y="31"/>
                      <a:pt x="97" y="31"/>
                    </a:cubicBezTo>
                    <a:cubicBezTo>
                      <a:pt x="97" y="32"/>
                      <a:pt x="97" y="33"/>
                      <a:pt x="97" y="33"/>
                    </a:cubicBezTo>
                    <a:cubicBezTo>
                      <a:pt x="98" y="35"/>
                      <a:pt x="100" y="36"/>
                      <a:pt x="102" y="36"/>
                    </a:cubicBezTo>
                    <a:close/>
                    <a:moveTo>
                      <a:pt x="106" y="35"/>
                    </a:moveTo>
                    <a:cubicBezTo>
                      <a:pt x="107" y="36"/>
                      <a:pt x="107" y="37"/>
                      <a:pt x="108" y="37"/>
                    </a:cubicBezTo>
                    <a:cubicBezTo>
                      <a:pt x="107" y="37"/>
                      <a:pt x="105" y="36"/>
                      <a:pt x="104" y="35"/>
                    </a:cubicBezTo>
                    <a:cubicBezTo>
                      <a:pt x="104" y="35"/>
                      <a:pt x="105" y="35"/>
                      <a:pt x="106" y="35"/>
                    </a:cubicBezTo>
                    <a:cubicBezTo>
                      <a:pt x="106" y="35"/>
                      <a:pt x="106" y="35"/>
                      <a:pt x="106" y="35"/>
                    </a:cubicBezTo>
                    <a:close/>
                    <a:moveTo>
                      <a:pt x="107" y="35"/>
                    </a:moveTo>
                    <a:cubicBezTo>
                      <a:pt x="108" y="35"/>
                      <a:pt x="109" y="34"/>
                      <a:pt x="109" y="34"/>
                    </a:cubicBezTo>
                    <a:cubicBezTo>
                      <a:pt x="109" y="34"/>
                      <a:pt x="109" y="35"/>
                      <a:pt x="109" y="35"/>
                    </a:cubicBezTo>
                    <a:cubicBezTo>
                      <a:pt x="110" y="36"/>
                      <a:pt x="112" y="37"/>
                      <a:pt x="109" y="36"/>
                    </a:cubicBezTo>
                    <a:cubicBezTo>
                      <a:pt x="108" y="35"/>
                      <a:pt x="108" y="35"/>
                      <a:pt x="107" y="35"/>
                    </a:cubicBezTo>
                    <a:close/>
                    <a:moveTo>
                      <a:pt x="110" y="34"/>
                    </a:moveTo>
                    <a:cubicBezTo>
                      <a:pt x="112" y="34"/>
                      <a:pt x="113" y="34"/>
                      <a:pt x="113" y="35"/>
                    </a:cubicBezTo>
                    <a:cubicBezTo>
                      <a:pt x="113" y="35"/>
                      <a:pt x="113" y="35"/>
                      <a:pt x="113" y="36"/>
                    </a:cubicBezTo>
                    <a:cubicBezTo>
                      <a:pt x="112" y="35"/>
                      <a:pt x="111" y="35"/>
                      <a:pt x="110" y="34"/>
                    </a:cubicBezTo>
                    <a:close/>
                    <a:moveTo>
                      <a:pt x="112" y="36"/>
                    </a:moveTo>
                    <a:cubicBezTo>
                      <a:pt x="112" y="36"/>
                      <a:pt x="112" y="36"/>
                      <a:pt x="112" y="37"/>
                    </a:cubicBezTo>
                    <a:cubicBezTo>
                      <a:pt x="111" y="35"/>
                      <a:pt x="111" y="35"/>
                      <a:pt x="112" y="36"/>
                    </a:cubicBezTo>
                    <a:close/>
                    <a:moveTo>
                      <a:pt x="111" y="37"/>
                    </a:moveTo>
                    <a:cubicBezTo>
                      <a:pt x="110" y="37"/>
                      <a:pt x="110" y="38"/>
                      <a:pt x="110" y="38"/>
                    </a:cubicBezTo>
                    <a:cubicBezTo>
                      <a:pt x="108" y="36"/>
                      <a:pt x="109" y="37"/>
                      <a:pt x="111" y="37"/>
                    </a:cubicBezTo>
                    <a:close/>
                    <a:moveTo>
                      <a:pt x="108" y="38"/>
                    </a:moveTo>
                    <a:cubicBezTo>
                      <a:pt x="107" y="38"/>
                      <a:pt x="107" y="38"/>
                      <a:pt x="106" y="38"/>
                    </a:cubicBezTo>
                    <a:cubicBezTo>
                      <a:pt x="105" y="38"/>
                      <a:pt x="104" y="36"/>
                      <a:pt x="104" y="36"/>
                    </a:cubicBezTo>
                    <a:cubicBezTo>
                      <a:pt x="105" y="37"/>
                      <a:pt x="107" y="37"/>
                      <a:pt x="108" y="38"/>
                    </a:cubicBezTo>
                    <a:close/>
                    <a:moveTo>
                      <a:pt x="104" y="39"/>
                    </a:moveTo>
                    <a:cubicBezTo>
                      <a:pt x="103" y="39"/>
                      <a:pt x="102" y="39"/>
                      <a:pt x="101" y="39"/>
                    </a:cubicBezTo>
                    <a:cubicBezTo>
                      <a:pt x="100" y="38"/>
                      <a:pt x="99" y="37"/>
                      <a:pt x="97" y="37"/>
                    </a:cubicBezTo>
                    <a:cubicBezTo>
                      <a:pt x="97" y="36"/>
                      <a:pt x="96" y="36"/>
                      <a:pt x="95" y="35"/>
                    </a:cubicBezTo>
                    <a:cubicBezTo>
                      <a:pt x="95" y="35"/>
                      <a:pt x="96" y="35"/>
                      <a:pt x="96" y="35"/>
                    </a:cubicBezTo>
                    <a:cubicBezTo>
                      <a:pt x="99" y="36"/>
                      <a:pt x="101" y="38"/>
                      <a:pt x="104" y="39"/>
                    </a:cubicBezTo>
                    <a:close/>
                    <a:moveTo>
                      <a:pt x="91" y="35"/>
                    </a:moveTo>
                    <a:cubicBezTo>
                      <a:pt x="91" y="35"/>
                      <a:pt x="91" y="35"/>
                      <a:pt x="90" y="35"/>
                    </a:cubicBezTo>
                    <a:cubicBezTo>
                      <a:pt x="90" y="35"/>
                      <a:pt x="90" y="35"/>
                      <a:pt x="90" y="35"/>
                    </a:cubicBezTo>
                    <a:cubicBezTo>
                      <a:pt x="89" y="34"/>
                      <a:pt x="87" y="33"/>
                      <a:pt x="86" y="33"/>
                    </a:cubicBezTo>
                    <a:cubicBezTo>
                      <a:pt x="86" y="33"/>
                      <a:pt x="87" y="32"/>
                      <a:pt x="88" y="32"/>
                    </a:cubicBezTo>
                    <a:cubicBezTo>
                      <a:pt x="89" y="33"/>
                      <a:pt x="90" y="34"/>
                      <a:pt x="91" y="35"/>
                    </a:cubicBezTo>
                    <a:close/>
                    <a:moveTo>
                      <a:pt x="82" y="26"/>
                    </a:moveTo>
                    <a:cubicBezTo>
                      <a:pt x="81" y="26"/>
                      <a:pt x="80" y="25"/>
                      <a:pt x="79" y="25"/>
                    </a:cubicBezTo>
                    <a:cubicBezTo>
                      <a:pt x="81" y="25"/>
                      <a:pt x="82" y="25"/>
                      <a:pt x="84" y="26"/>
                    </a:cubicBezTo>
                    <a:cubicBezTo>
                      <a:pt x="84" y="26"/>
                      <a:pt x="83" y="26"/>
                      <a:pt x="82" y="26"/>
                    </a:cubicBezTo>
                    <a:close/>
                    <a:moveTo>
                      <a:pt x="76" y="28"/>
                    </a:moveTo>
                    <a:cubicBezTo>
                      <a:pt x="76" y="28"/>
                      <a:pt x="75" y="28"/>
                      <a:pt x="74" y="27"/>
                    </a:cubicBezTo>
                    <a:cubicBezTo>
                      <a:pt x="75" y="27"/>
                      <a:pt x="76" y="28"/>
                      <a:pt x="77" y="28"/>
                    </a:cubicBezTo>
                    <a:cubicBezTo>
                      <a:pt x="77" y="28"/>
                      <a:pt x="76" y="28"/>
                      <a:pt x="76" y="28"/>
                    </a:cubicBezTo>
                    <a:close/>
                    <a:moveTo>
                      <a:pt x="78" y="26"/>
                    </a:moveTo>
                    <a:cubicBezTo>
                      <a:pt x="78" y="26"/>
                      <a:pt x="79" y="26"/>
                      <a:pt x="79" y="27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8" y="27"/>
                      <a:pt x="78" y="26"/>
                      <a:pt x="78" y="26"/>
                    </a:cubicBezTo>
                    <a:close/>
                    <a:moveTo>
                      <a:pt x="84" y="34"/>
                    </a:moveTo>
                    <a:cubicBezTo>
                      <a:pt x="83" y="34"/>
                      <a:pt x="83" y="34"/>
                      <a:pt x="82" y="34"/>
                    </a:cubicBezTo>
                    <a:cubicBezTo>
                      <a:pt x="83" y="33"/>
                      <a:pt x="84" y="33"/>
                      <a:pt x="85" y="33"/>
                    </a:cubicBezTo>
                    <a:cubicBezTo>
                      <a:pt x="85" y="34"/>
                      <a:pt x="86" y="34"/>
                      <a:pt x="87" y="35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6" y="36"/>
                      <a:pt x="84" y="35"/>
                      <a:pt x="84" y="34"/>
                    </a:cubicBezTo>
                    <a:close/>
                    <a:moveTo>
                      <a:pt x="89" y="35"/>
                    </a:moveTo>
                    <a:cubicBezTo>
                      <a:pt x="89" y="35"/>
                      <a:pt x="88" y="35"/>
                      <a:pt x="88" y="36"/>
                    </a:cubicBezTo>
                    <a:cubicBezTo>
                      <a:pt x="87" y="35"/>
                      <a:pt x="87" y="34"/>
                      <a:pt x="86" y="33"/>
                    </a:cubicBezTo>
                    <a:cubicBezTo>
                      <a:pt x="87" y="34"/>
                      <a:pt x="88" y="35"/>
                      <a:pt x="89" y="35"/>
                    </a:cubicBezTo>
                    <a:close/>
                    <a:moveTo>
                      <a:pt x="86" y="36"/>
                    </a:moveTo>
                    <a:cubicBezTo>
                      <a:pt x="86" y="37"/>
                      <a:pt x="85" y="37"/>
                      <a:pt x="85" y="37"/>
                    </a:cubicBezTo>
                    <a:cubicBezTo>
                      <a:pt x="83" y="36"/>
                      <a:pt x="82" y="35"/>
                      <a:pt x="81" y="34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82" y="34"/>
                      <a:pt x="82" y="34"/>
                      <a:pt x="82" y="34"/>
                    </a:cubicBezTo>
                    <a:cubicBezTo>
                      <a:pt x="84" y="35"/>
                      <a:pt x="85" y="36"/>
                      <a:pt x="86" y="36"/>
                    </a:cubicBezTo>
                    <a:close/>
                    <a:moveTo>
                      <a:pt x="222" y="133"/>
                    </a:moveTo>
                    <a:cubicBezTo>
                      <a:pt x="221" y="132"/>
                      <a:pt x="220" y="132"/>
                      <a:pt x="219" y="131"/>
                    </a:cubicBezTo>
                    <a:cubicBezTo>
                      <a:pt x="217" y="128"/>
                      <a:pt x="221" y="130"/>
                      <a:pt x="222" y="130"/>
                    </a:cubicBezTo>
                    <a:cubicBezTo>
                      <a:pt x="222" y="130"/>
                      <a:pt x="222" y="130"/>
                      <a:pt x="222" y="130"/>
                    </a:cubicBezTo>
                    <a:cubicBezTo>
                      <a:pt x="222" y="131"/>
                      <a:pt x="222" y="132"/>
                      <a:pt x="222" y="133"/>
                    </a:cubicBezTo>
                    <a:close/>
                    <a:moveTo>
                      <a:pt x="223" y="126"/>
                    </a:moveTo>
                    <a:cubicBezTo>
                      <a:pt x="222" y="125"/>
                      <a:pt x="220" y="124"/>
                      <a:pt x="219" y="123"/>
                    </a:cubicBezTo>
                    <a:cubicBezTo>
                      <a:pt x="218" y="123"/>
                      <a:pt x="218" y="122"/>
                      <a:pt x="218" y="122"/>
                    </a:cubicBezTo>
                    <a:cubicBezTo>
                      <a:pt x="217" y="122"/>
                      <a:pt x="217" y="121"/>
                      <a:pt x="217" y="121"/>
                    </a:cubicBezTo>
                    <a:cubicBezTo>
                      <a:pt x="218" y="121"/>
                      <a:pt x="218" y="122"/>
                      <a:pt x="219" y="122"/>
                    </a:cubicBezTo>
                    <a:cubicBezTo>
                      <a:pt x="221" y="122"/>
                      <a:pt x="222" y="123"/>
                      <a:pt x="223" y="124"/>
                    </a:cubicBezTo>
                    <a:cubicBezTo>
                      <a:pt x="223" y="125"/>
                      <a:pt x="223" y="126"/>
                      <a:pt x="223" y="126"/>
                    </a:cubicBezTo>
                    <a:close/>
                    <a:moveTo>
                      <a:pt x="223" y="127"/>
                    </a:moveTo>
                    <a:cubicBezTo>
                      <a:pt x="223" y="128"/>
                      <a:pt x="223" y="129"/>
                      <a:pt x="222" y="130"/>
                    </a:cubicBezTo>
                    <a:cubicBezTo>
                      <a:pt x="222" y="130"/>
                      <a:pt x="222" y="130"/>
                      <a:pt x="222" y="130"/>
                    </a:cubicBezTo>
                    <a:cubicBezTo>
                      <a:pt x="221" y="128"/>
                      <a:pt x="220" y="127"/>
                      <a:pt x="219" y="126"/>
                    </a:cubicBezTo>
                    <a:cubicBezTo>
                      <a:pt x="219" y="126"/>
                      <a:pt x="220" y="126"/>
                      <a:pt x="221" y="126"/>
                    </a:cubicBezTo>
                    <a:cubicBezTo>
                      <a:pt x="222" y="127"/>
                      <a:pt x="222" y="127"/>
                      <a:pt x="223" y="127"/>
                    </a:cubicBezTo>
                    <a:cubicBezTo>
                      <a:pt x="223" y="127"/>
                      <a:pt x="223" y="127"/>
                      <a:pt x="223" y="127"/>
                    </a:cubicBezTo>
                    <a:close/>
                    <a:moveTo>
                      <a:pt x="218" y="129"/>
                    </a:moveTo>
                    <a:cubicBezTo>
                      <a:pt x="218" y="130"/>
                      <a:pt x="219" y="131"/>
                      <a:pt x="219" y="132"/>
                    </a:cubicBezTo>
                    <a:cubicBezTo>
                      <a:pt x="221" y="133"/>
                      <a:pt x="219" y="132"/>
                      <a:pt x="218" y="132"/>
                    </a:cubicBezTo>
                    <a:cubicBezTo>
                      <a:pt x="218" y="132"/>
                      <a:pt x="218" y="132"/>
                      <a:pt x="218" y="132"/>
                    </a:cubicBezTo>
                    <a:cubicBezTo>
                      <a:pt x="218" y="131"/>
                      <a:pt x="217" y="130"/>
                      <a:pt x="218" y="129"/>
                    </a:cubicBezTo>
                    <a:close/>
                    <a:moveTo>
                      <a:pt x="221" y="134"/>
                    </a:moveTo>
                    <a:cubicBezTo>
                      <a:pt x="221" y="135"/>
                      <a:pt x="221" y="137"/>
                      <a:pt x="220" y="138"/>
                    </a:cubicBezTo>
                    <a:cubicBezTo>
                      <a:pt x="221" y="137"/>
                      <a:pt x="220" y="137"/>
                      <a:pt x="220" y="136"/>
                    </a:cubicBezTo>
                    <a:cubicBezTo>
                      <a:pt x="219" y="135"/>
                      <a:pt x="219" y="135"/>
                      <a:pt x="218" y="134"/>
                    </a:cubicBezTo>
                    <a:cubicBezTo>
                      <a:pt x="217" y="132"/>
                      <a:pt x="221" y="134"/>
                      <a:pt x="221" y="134"/>
                    </a:cubicBezTo>
                    <a:cubicBezTo>
                      <a:pt x="221" y="134"/>
                      <a:pt x="221" y="134"/>
                      <a:pt x="221" y="134"/>
                    </a:cubicBezTo>
                    <a:close/>
                    <a:moveTo>
                      <a:pt x="220" y="139"/>
                    </a:moveTo>
                    <a:cubicBezTo>
                      <a:pt x="220" y="139"/>
                      <a:pt x="220" y="139"/>
                      <a:pt x="220" y="140"/>
                    </a:cubicBezTo>
                    <a:cubicBezTo>
                      <a:pt x="220" y="140"/>
                      <a:pt x="220" y="140"/>
                      <a:pt x="220" y="140"/>
                    </a:cubicBezTo>
                    <a:cubicBezTo>
                      <a:pt x="220" y="140"/>
                      <a:pt x="220" y="140"/>
                      <a:pt x="220" y="140"/>
                    </a:cubicBezTo>
                    <a:cubicBezTo>
                      <a:pt x="220" y="139"/>
                      <a:pt x="220" y="139"/>
                      <a:pt x="220" y="139"/>
                    </a:cubicBezTo>
                    <a:close/>
                    <a:moveTo>
                      <a:pt x="219" y="136"/>
                    </a:moveTo>
                    <a:cubicBezTo>
                      <a:pt x="218" y="136"/>
                      <a:pt x="218" y="135"/>
                      <a:pt x="218" y="135"/>
                    </a:cubicBezTo>
                    <a:cubicBezTo>
                      <a:pt x="219" y="136"/>
                      <a:pt x="220" y="137"/>
                      <a:pt x="219" y="139"/>
                    </a:cubicBezTo>
                    <a:cubicBezTo>
                      <a:pt x="219" y="138"/>
                      <a:pt x="219" y="137"/>
                      <a:pt x="219" y="136"/>
                    </a:cubicBezTo>
                    <a:close/>
                    <a:moveTo>
                      <a:pt x="218" y="126"/>
                    </a:moveTo>
                    <a:cubicBezTo>
                      <a:pt x="218" y="127"/>
                      <a:pt x="219" y="127"/>
                      <a:pt x="220" y="128"/>
                    </a:cubicBezTo>
                    <a:cubicBezTo>
                      <a:pt x="220" y="128"/>
                      <a:pt x="223" y="130"/>
                      <a:pt x="220" y="129"/>
                    </a:cubicBezTo>
                    <a:cubicBezTo>
                      <a:pt x="219" y="129"/>
                      <a:pt x="218" y="129"/>
                      <a:pt x="218" y="128"/>
                    </a:cubicBezTo>
                    <a:cubicBezTo>
                      <a:pt x="218" y="128"/>
                      <a:pt x="218" y="128"/>
                      <a:pt x="218" y="128"/>
                    </a:cubicBezTo>
                    <a:cubicBezTo>
                      <a:pt x="218" y="128"/>
                      <a:pt x="218" y="127"/>
                      <a:pt x="218" y="127"/>
                    </a:cubicBezTo>
                    <a:cubicBezTo>
                      <a:pt x="218" y="126"/>
                      <a:pt x="218" y="126"/>
                      <a:pt x="218" y="126"/>
                    </a:cubicBezTo>
                    <a:close/>
                    <a:moveTo>
                      <a:pt x="218" y="123"/>
                    </a:moveTo>
                    <a:cubicBezTo>
                      <a:pt x="219" y="124"/>
                      <a:pt x="220" y="125"/>
                      <a:pt x="222" y="126"/>
                    </a:cubicBezTo>
                    <a:cubicBezTo>
                      <a:pt x="223" y="127"/>
                      <a:pt x="223" y="126"/>
                      <a:pt x="221" y="126"/>
                    </a:cubicBezTo>
                    <a:cubicBezTo>
                      <a:pt x="221" y="125"/>
                      <a:pt x="220" y="125"/>
                      <a:pt x="219" y="125"/>
                    </a:cubicBezTo>
                    <a:cubicBezTo>
                      <a:pt x="219" y="124"/>
                      <a:pt x="218" y="124"/>
                      <a:pt x="218" y="124"/>
                    </a:cubicBezTo>
                    <a:cubicBezTo>
                      <a:pt x="218" y="124"/>
                      <a:pt x="218" y="123"/>
                      <a:pt x="218" y="123"/>
                    </a:cubicBezTo>
                    <a:close/>
                    <a:moveTo>
                      <a:pt x="215" y="117"/>
                    </a:moveTo>
                    <a:cubicBezTo>
                      <a:pt x="214" y="117"/>
                      <a:pt x="213" y="117"/>
                      <a:pt x="212" y="117"/>
                    </a:cubicBezTo>
                    <a:cubicBezTo>
                      <a:pt x="211" y="116"/>
                      <a:pt x="209" y="115"/>
                      <a:pt x="208" y="114"/>
                    </a:cubicBezTo>
                    <a:cubicBezTo>
                      <a:pt x="206" y="113"/>
                      <a:pt x="206" y="113"/>
                      <a:pt x="208" y="114"/>
                    </a:cubicBezTo>
                    <a:cubicBezTo>
                      <a:pt x="210" y="114"/>
                      <a:pt x="211" y="115"/>
                      <a:pt x="213" y="116"/>
                    </a:cubicBezTo>
                    <a:cubicBezTo>
                      <a:pt x="216" y="118"/>
                      <a:pt x="220" y="120"/>
                      <a:pt x="224" y="121"/>
                    </a:cubicBezTo>
                    <a:cubicBezTo>
                      <a:pt x="224" y="121"/>
                      <a:pt x="224" y="122"/>
                      <a:pt x="224" y="123"/>
                    </a:cubicBezTo>
                    <a:cubicBezTo>
                      <a:pt x="222" y="122"/>
                      <a:pt x="219" y="121"/>
                      <a:pt x="217" y="121"/>
                    </a:cubicBezTo>
                    <a:cubicBezTo>
                      <a:pt x="217" y="119"/>
                      <a:pt x="216" y="118"/>
                      <a:pt x="215" y="117"/>
                    </a:cubicBezTo>
                    <a:close/>
                    <a:moveTo>
                      <a:pt x="218" y="78"/>
                    </a:moveTo>
                    <a:cubicBezTo>
                      <a:pt x="216" y="76"/>
                      <a:pt x="214" y="76"/>
                      <a:pt x="212" y="74"/>
                    </a:cubicBezTo>
                    <a:cubicBezTo>
                      <a:pt x="208" y="72"/>
                      <a:pt x="213" y="75"/>
                      <a:pt x="214" y="75"/>
                    </a:cubicBezTo>
                    <a:cubicBezTo>
                      <a:pt x="215" y="76"/>
                      <a:pt x="216" y="76"/>
                      <a:pt x="217" y="76"/>
                    </a:cubicBezTo>
                    <a:cubicBezTo>
                      <a:pt x="217" y="77"/>
                      <a:pt x="217" y="77"/>
                      <a:pt x="218" y="78"/>
                    </a:cubicBezTo>
                    <a:close/>
                    <a:moveTo>
                      <a:pt x="209" y="61"/>
                    </a:moveTo>
                    <a:cubicBezTo>
                      <a:pt x="207" y="59"/>
                      <a:pt x="207" y="60"/>
                      <a:pt x="209" y="60"/>
                    </a:cubicBezTo>
                    <a:cubicBezTo>
                      <a:pt x="209" y="60"/>
                      <a:pt x="209" y="60"/>
                      <a:pt x="209" y="61"/>
                    </a:cubicBezTo>
                    <a:close/>
                    <a:moveTo>
                      <a:pt x="211" y="64"/>
                    </a:moveTo>
                    <a:cubicBezTo>
                      <a:pt x="210" y="63"/>
                      <a:pt x="210" y="63"/>
                      <a:pt x="209" y="63"/>
                    </a:cubicBezTo>
                    <a:cubicBezTo>
                      <a:pt x="209" y="62"/>
                      <a:pt x="207" y="61"/>
                      <a:pt x="206" y="61"/>
                    </a:cubicBezTo>
                    <a:cubicBezTo>
                      <a:pt x="208" y="61"/>
                      <a:pt x="209" y="62"/>
                      <a:pt x="210" y="62"/>
                    </a:cubicBezTo>
                    <a:cubicBezTo>
                      <a:pt x="210" y="63"/>
                      <a:pt x="211" y="63"/>
                      <a:pt x="211" y="64"/>
                    </a:cubicBezTo>
                    <a:close/>
                    <a:moveTo>
                      <a:pt x="214" y="70"/>
                    </a:moveTo>
                    <a:cubicBezTo>
                      <a:pt x="212" y="68"/>
                      <a:pt x="210" y="67"/>
                      <a:pt x="208" y="66"/>
                    </a:cubicBezTo>
                    <a:cubicBezTo>
                      <a:pt x="204" y="63"/>
                      <a:pt x="209" y="65"/>
                      <a:pt x="211" y="66"/>
                    </a:cubicBezTo>
                    <a:cubicBezTo>
                      <a:pt x="211" y="66"/>
                      <a:pt x="212" y="67"/>
                      <a:pt x="213" y="67"/>
                    </a:cubicBezTo>
                    <a:cubicBezTo>
                      <a:pt x="213" y="68"/>
                      <a:pt x="214" y="69"/>
                      <a:pt x="214" y="70"/>
                    </a:cubicBezTo>
                    <a:close/>
                    <a:moveTo>
                      <a:pt x="216" y="73"/>
                    </a:moveTo>
                    <a:cubicBezTo>
                      <a:pt x="214" y="72"/>
                      <a:pt x="212" y="71"/>
                      <a:pt x="209" y="70"/>
                    </a:cubicBezTo>
                    <a:cubicBezTo>
                      <a:pt x="208" y="69"/>
                      <a:pt x="207" y="69"/>
                      <a:pt x="206" y="68"/>
                    </a:cubicBezTo>
                    <a:cubicBezTo>
                      <a:pt x="208" y="69"/>
                      <a:pt x="210" y="70"/>
                      <a:pt x="212" y="71"/>
                    </a:cubicBezTo>
                    <a:cubicBezTo>
                      <a:pt x="213" y="71"/>
                      <a:pt x="214" y="71"/>
                      <a:pt x="215" y="71"/>
                    </a:cubicBezTo>
                    <a:cubicBezTo>
                      <a:pt x="215" y="72"/>
                      <a:pt x="216" y="73"/>
                      <a:pt x="216" y="73"/>
                    </a:cubicBezTo>
                    <a:close/>
                    <a:moveTo>
                      <a:pt x="220" y="83"/>
                    </a:moveTo>
                    <a:cubicBezTo>
                      <a:pt x="217" y="81"/>
                      <a:pt x="214" y="80"/>
                      <a:pt x="212" y="79"/>
                    </a:cubicBezTo>
                    <a:cubicBezTo>
                      <a:pt x="207" y="76"/>
                      <a:pt x="213" y="78"/>
                      <a:pt x="215" y="79"/>
                    </a:cubicBezTo>
                    <a:cubicBezTo>
                      <a:pt x="216" y="79"/>
                      <a:pt x="217" y="80"/>
                      <a:pt x="219" y="80"/>
                    </a:cubicBezTo>
                    <a:cubicBezTo>
                      <a:pt x="219" y="81"/>
                      <a:pt x="219" y="82"/>
                      <a:pt x="220" y="83"/>
                    </a:cubicBezTo>
                    <a:close/>
                    <a:moveTo>
                      <a:pt x="209" y="77"/>
                    </a:moveTo>
                    <a:cubicBezTo>
                      <a:pt x="212" y="80"/>
                      <a:pt x="216" y="81"/>
                      <a:pt x="219" y="84"/>
                    </a:cubicBezTo>
                    <a:cubicBezTo>
                      <a:pt x="222" y="85"/>
                      <a:pt x="214" y="82"/>
                      <a:pt x="216" y="82"/>
                    </a:cubicBezTo>
                    <a:cubicBezTo>
                      <a:pt x="215" y="82"/>
                      <a:pt x="214" y="81"/>
                      <a:pt x="213" y="81"/>
                    </a:cubicBezTo>
                    <a:cubicBezTo>
                      <a:pt x="211" y="80"/>
                      <a:pt x="210" y="80"/>
                      <a:pt x="208" y="80"/>
                    </a:cubicBezTo>
                    <a:cubicBezTo>
                      <a:pt x="209" y="79"/>
                      <a:pt x="209" y="78"/>
                      <a:pt x="209" y="77"/>
                    </a:cubicBezTo>
                    <a:close/>
                    <a:moveTo>
                      <a:pt x="221" y="88"/>
                    </a:moveTo>
                    <a:cubicBezTo>
                      <a:pt x="217" y="85"/>
                      <a:pt x="213" y="83"/>
                      <a:pt x="209" y="81"/>
                    </a:cubicBezTo>
                    <a:cubicBezTo>
                      <a:pt x="208" y="80"/>
                      <a:pt x="207" y="80"/>
                      <a:pt x="210" y="81"/>
                    </a:cubicBezTo>
                    <a:cubicBezTo>
                      <a:pt x="212" y="81"/>
                      <a:pt x="213" y="82"/>
                      <a:pt x="215" y="83"/>
                    </a:cubicBezTo>
                    <a:cubicBezTo>
                      <a:pt x="217" y="84"/>
                      <a:pt x="218" y="84"/>
                      <a:pt x="220" y="85"/>
                    </a:cubicBezTo>
                    <a:cubicBezTo>
                      <a:pt x="220" y="86"/>
                      <a:pt x="221" y="87"/>
                      <a:pt x="221" y="88"/>
                    </a:cubicBezTo>
                    <a:close/>
                    <a:moveTo>
                      <a:pt x="222" y="92"/>
                    </a:moveTo>
                    <a:cubicBezTo>
                      <a:pt x="218" y="89"/>
                      <a:pt x="212" y="88"/>
                      <a:pt x="207" y="85"/>
                    </a:cubicBezTo>
                    <a:cubicBezTo>
                      <a:pt x="204" y="83"/>
                      <a:pt x="208" y="84"/>
                      <a:pt x="209" y="84"/>
                    </a:cubicBezTo>
                    <a:cubicBezTo>
                      <a:pt x="211" y="85"/>
                      <a:pt x="213" y="86"/>
                      <a:pt x="215" y="87"/>
                    </a:cubicBezTo>
                    <a:cubicBezTo>
                      <a:pt x="217" y="88"/>
                      <a:pt x="219" y="88"/>
                      <a:pt x="221" y="89"/>
                    </a:cubicBezTo>
                    <a:cubicBezTo>
                      <a:pt x="222" y="90"/>
                      <a:pt x="222" y="91"/>
                      <a:pt x="222" y="92"/>
                    </a:cubicBezTo>
                    <a:close/>
                    <a:moveTo>
                      <a:pt x="223" y="97"/>
                    </a:moveTo>
                    <a:cubicBezTo>
                      <a:pt x="218" y="93"/>
                      <a:pt x="212" y="91"/>
                      <a:pt x="206" y="88"/>
                    </a:cubicBezTo>
                    <a:cubicBezTo>
                      <a:pt x="206" y="87"/>
                      <a:pt x="201" y="85"/>
                      <a:pt x="205" y="87"/>
                    </a:cubicBezTo>
                    <a:cubicBezTo>
                      <a:pt x="207" y="88"/>
                      <a:pt x="210" y="89"/>
                      <a:pt x="213" y="90"/>
                    </a:cubicBezTo>
                    <a:cubicBezTo>
                      <a:pt x="216" y="91"/>
                      <a:pt x="219" y="93"/>
                      <a:pt x="222" y="94"/>
                    </a:cubicBezTo>
                    <a:cubicBezTo>
                      <a:pt x="223" y="95"/>
                      <a:pt x="223" y="96"/>
                      <a:pt x="223" y="97"/>
                    </a:cubicBezTo>
                    <a:close/>
                    <a:moveTo>
                      <a:pt x="224" y="102"/>
                    </a:moveTo>
                    <a:cubicBezTo>
                      <a:pt x="221" y="100"/>
                      <a:pt x="218" y="99"/>
                      <a:pt x="215" y="97"/>
                    </a:cubicBezTo>
                    <a:cubicBezTo>
                      <a:pt x="212" y="95"/>
                      <a:pt x="209" y="94"/>
                      <a:pt x="206" y="92"/>
                    </a:cubicBezTo>
                    <a:cubicBezTo>
                      <a:pt x="205" y="91"/>
                      <a:pt x="205" y="91"/>
                      <a:pt x="204" y="91"/>
                    </a:cubicBezTo>
                    <a:cubicBezTo>
                      <a:pt x="205" y="91"/>
                      <a:pt x="206" y="91"/>
                      <a:pt x="207" y="92"/>
                    </a:cubicBezTo>
                    <a:cubicBezTo>
                      <a:pt x="210" y="92"/>
                      <a:pt x="212" y="93"/>
                      <a:pt x="215" y="94"/>
                    </a:cubicBezTo>
                    <a:cubicBezTo>
                      <a:pt x="217" y="96"/>
                      <a:pt x="220" y="97"/>
                      <a:pt x="223" y="98"/>
                    </a:cubicBezTo>
                    <a:cubicBezTo>
                      <a:pt x="223" y="99"/>
                      <a:pt x="223" y="100"/>
                      <a:pt x="224" y="102"/>
                    </a:cubicBezTo>
                    <a:close/>
                    <a:moveTo>
                      <a:pt x="224" y="106"/>
                    </a:moveTo>
                    <a:cubicBezTo>
                      <a:pt x="218" y="101"/>
                      <a:pt x="210" y="98"/>
                      <a:pt x="204" y="94"/>
                    </a:cubicBezTo>
                    <a:cubicBezTo>
                      <a:pt x="199" y="92"/>
                      <a:pt x="205" y="95"/>
                      <a:pt x="206" y="95"/>
                    </a:cubicBezTo>
                    <a:cubicBezTo>
                      <a:pt x="208" y="96"/>
                      <a:pt x="210" y="97"/>
                      <a:pt x="212" y="98"/>
                    </a:cubicBezTo>
                    <a:cubicBezTo>
                      <a:pt x="216" y="99"/>
                      <a:pt x="220" y="101"/>
                      <a:pt x="224" y="103"/>
                    </a:cubicBezTo>
                    <a:cubicBezTo>
                      <a:pt x="224" y="103"/>
                      <a:pt x="224" y="103"/>
                      <a:pt x="224" y="103"/>
                    </a:cubicBezTo>
                    <a:cubicBezTo>
                      <a:pt x="224" y="104"/>
                      <a:pt x="224" y="105"/>
                      <a:pt x="224" y="106"/>
                    </a:cubicBezTo>
                    <a:close/>
                    <a:moveTo>
                      <a:pt x="203" y="103"/>
                    </a:moveTo>
                    <a:cubicBezTo>
                      <a:pt x="210" y="107"/>
                      <a:pt x="216" y="110"/>
                      <a:pt x="224" y="112"/>
                    </a:cubicBezTo>
                    <a:cubicBezTo>
                      <a:pt x="224" y="112"/>
                      <a:pt x="224" y="112"/>
                      <a:pt x="224" y="112"/>
                    </a:cubicBezTo>
                    <a:cubicBezTo>
                      <a:pt x="224" y="113"/>
                      <a:pt x="224" y="114"/>
                      <a:pt x="224" y="115"/>
                    </a:cubicBezTo>
                    <a:cubicBezTo>
                      <a:pt x="222" y="113"/>
                      <a:pt x="219" y="111"/>
                      <a:pt x="216" y="110"/>
                    </a:cubicBezTo>
                    <a:cubicBezTo>
                      <a:pt x="212" y="108"/>
                      <a:pt x="207" y="105"/>
                      <a:pt x="203" y="103"/>
                    </a:cubicBezTo>
                    <a:close/>
                    <a:moveTo>
                      <a:pt x="214" y="104"/>
                    </a:moveTo>
                    <a:cubicBezTo>
                      <a:pt x="210" y="102"/>
                      <a:pt x="205" y="100"/>
                      <a:pt x="201" y="98"/>
                    </a:cubicBezTo>
                    <a:cubicBezTo>
                      <a:pt x="201" y="98"/>
                      <a:pt x="201" y="98"/>
                      <a:pt x="201" y="98"/>
                    </a:cubicBezTo>
                    <a:cubicBezTo>
                      <a:pt x="201" y="98"/>
                      <a:pt x="201" y="98"/>
                      <a:pt x="202" y="98"/>
                    </a:cubicBezTo>
                    <a:cubicBezTo>
                      <a:pt x="203" y="99"/>
                      <a:pt x="205" y="99"/>
                      <a:pt x="206" y="100"/>
                    </a:cubicBezTo>
                    <a:cubicBezTo>
                      <a:pt x="207" y="100"/>
                      <a:pt x="209" y="101"/>
                      <a:pt x="210" y="101"/>
                    </a:cubicBezTo>
                    <a:cubicBezTo>
                      <a:pt x="215" y="103"/>
                      <a:pt x="219" y="106"/>
                      <a:pt x="224" y="107"/>
                    </a:cubicBezTo>
                    <a:cubicBezTo>
                      <a:pt x="224" y="109"/>
                      <a:pt x="224" y="110"/>
                      <a:pt x="224" y="112"/>
                    </a:cubicBezTo>
                    <a:cubicBezTo>
                      <a:pt x="221" y="109"/>
                      <a:pt x="217" y="106"/>
                      <a:pt x="214" y="104"/>
                    </a:cubicBezTo>
                    <a:close/>
                    <a:moveTo>
                      <a:pt x="224" y="120"/>
                    </a:moveTo>
                    <a:cubicBezTo>
                      <a:pt x="218" y="116"/>
                      <a:pt x="212" y="112"/>
                      <a:pt x="206" y="109"/>
                    </a:cubicBezTo>
                    <a:cubicBezTo>
                      <a:pt x="206" y="109"/>
                      <a:pt x="206" y="109"/>
                      <a:pt x="206" y="109"/>
                    </a:cubicBezTo>
                    <a:cubicBezTo>
                      <a:pt x="209" y="110"/>
                      <a:pt x="213" y="112"/>
                      <a:pt x="216" y="114"/>
                    </a:cubicBezTo>
                    <a:cubicBezTo>
                      <a:pt x="219" y="115"/>
                      <a:pt x="221" y="116"/>
                      <a:pt x="224" y="116"/>
                    </a:cubicBezTo>
                    <a:cubicBezTo>
                      <a:pt x="224" y="116"/>
                      <a:pt x="224" y="116"/>
                      <a:pt x="224" y="116"/>
                    </a:cubicBezTo>
                    <a:cubicBezTo>
                      <a:pt x="224" y="117"/>
                      <a:pt x="224" y="119"/>
                      <a:pt x="224" y="120"/>
                    </a:cubicBezTo>
                    <a:close/>
                    <a:moveTo>
                      <a:pt x="209" y="119"/>
                    </a:moveTo>
                    <a:cubicBezTo>
                      <a:pt x="208" y="118"/>
                      <a:pt x="210" y="118"/>
                      <a:pt x="211" y="118"/>
                    </a:cubicBezTo>
                    <a:cubicBezTo>
                      <a:pt x="210" y="119"/>
                      <a:pt x="210" y="119"/>
                      <a:pt x="209" y="119"/>
                    </a:cubicBezTo>
                    <a:cubicBezTo>
                      <a:pt x="208" y="120"/>
                      <a:pt x="208" y="120"/>
                      <a:pt x="207" y="119"/>
                    </a:cubicBezTo>
                    <a:cubicBezTo>
                      <a:pt x="208" y="119"/>
                      <a:pt x="208" y="119"/>
                      <a:pt x="209" y="119"/>
                    </a:cubicBezTo>
                    <a:cubicBezTo>
                      <a:pt x="209" y="119"/>
                      <a:pt x="209" y="119"/>
                      <a:pt x="209" y="119"/>
                    </a:cubicBezTo>
                    <a:close/>
                    <a:moveTo>
                      <a:pt x="206" y="114"/>
                    </a:moveTo>
                    <a:cubicBezTo>
                      <a:pt x="207" y="115"/>
                      <a:pt x="209" y="116"/>
                      <a:pt x="210" y="117"/>
                    </a:cubicBezTo>
                    <a:cubicBezTo>
                      <a:pt x="213" y="118"/>
                      <a:pt x="209" y="117"/>
                      <a:pt x="207" y="117"/>
                    </a:cubicBezTo>
                    <a:cubicBezTo>
                      <a:pt x="207" y="117"/>
                      <a:pt x="207" y="117"/>
                      <a:pt x="207" y="117"/>
                    </a:cubicBezTo>
                    <a:cubicBezTo>
                      <a:pt x="208" y="118"/>
                      <a:pt x="208" y="119"/>
                      <a:pt x="207" y="118"/>
                    </a:cubicBezTo>
                    <a:cubicBezTo>
                      <a:pt x="206" y="117"/>
                      <a:pt x="206" y="115"/>
                      <a:pt x="206" y="114"/>
                    </a:cubicBezTo>
                    <a:close/>
                    <a:moveTo>
                      <a:pt x="206" y="109"/>
                    </a:moveTo>
                    <a:cubicBezTo>
                      <a:pt x="211" y="113"/>
                      <a:pt x="216" y="116"/>
                      <a:pt x="222" y="119"/>
                    </a:cubicBezTo>
                    <a:cubicBezTo>
                      <a:pt x="226" y="122"/>
                      <a:pt x="218" y="118"/>
                      <a:pt x="219" y="118"/>
                    </a:cubicBezTo>
                    <a:cubicBezTo>
                      <a:pt x="217" y="117"/>
                      <a:pt x="216" y="117"/>
                      <a:pt x="214" y="116"/>
                    </a:cubicBezTo>
                    <a:cubicBezTo>
                      <a:pt x="212" y="114"/>
                      <a:pt x="209" y="113"/>
                      <a:pt x="206" y="112"/>
                    </a:cubicBezTo>
                    <a:cubicBezTo>
                      <a:pt x="206" y="111"/>
                      <a:pt x="206" y="110"/>
                      <a:pt x="206" y="109"/>
                    </a:cubicBezTo>
                    <a:close/>
                    <a:moveTo>
                      <a:pt x="204" y="104"/>
                    </a:moveTo>
                    <a:cubicBezTo>
                      <a:pt x="207" y="106"/>
                      <a:pt x="209" y="107"/>
                      <a:pt x="212" y="109"/>
                    </a:cubicBezTo>
                    <a:cubicBezTo>
                      <a:pt x="216" y="111"/>
                      <a:pt x="220" y="112"/>
                      <a:pt x="223" y="115"/>
                    </a:cubicBezTo>
                    <a:cubicBezTo>
                      <a:pt x="223" y="115"/>
                      <a:pt x="218" y="113"/>
                      <a:pt x="218" y="114"/>
                    </a:cubicBezTo>
                    <a:cubicBezTo>
                      <a:pt x="217" y="113"/>
                      <a:pt x="216" y="112"/>
                      <a:pt x="214" y="112"/>
                    </a:cubicBezTo>
                    <a:cubicBezTo>
                      <a:pt x="212" y="110"/>
                      <a:pt x="208" y="109"/>
                      <a:pt x="206" y="108"/>
                    </a:cubicBezTo>
                    <a:cubicBezTo>
                      <a:pt x="205" y="107"/>
                      <a:pt x="205" y="107"/>
                      <a:pt x="205" y="106"/>
                    </a:cubicBezTo>
                    <a:cubicBezTo>
                      <a:pt x="205" y="105"/>
                      <a:pt x="204" y="105"/>
                      <a:pt x="204" y="104"/>
                    </a:cubicBezTo>
                    <a:close/>
                    <a:moveTo>
                      <a:pt x="199" y="97"/>
                    </a:moveTo>
                    <a:cubicBezTo>
                      <a:pt x="206" y="102"/>
                      <a:pt x="213" y="104"/>
                      <a:pt x="220" y="109"/>
                    </a:cubicBezTo>
                    <a:cubicBezTo>
                      <a:pt x="225" y="113"/>
                      <a:pt x="222" y="111"/>
                      <a:pt x="219" y="110"/>
                    </a:cubicBezTo>
                    <a:cubicBezTo>
                      <a:pt x="217" y="109"/>
                      <a:pt x="214" y="108"/>
                      <a:pt x="212" y="107"/>
                    </a:cubicBezTo>
                    <a:cubicBezTo>
                      <a:pt x="208" y="106"/>
                      <a:pt x="205" y="103"/>
                      <a:pt x="202" y="102"/>
                    </a:cubicBezTo>
                    <a:cubicBezTo>
                      <a:pt x="202" y="102"/>
                      <a:pt x="202" y="102"/>
                      <a:pt x="201" y="102"/>
                    </a:cubicBezTo>
                    <a:cubicBezTo>
                      <a:pt x="200" y="101"/>
                      <a:pt x="199" y="99"/>
                      <a:pt x="199" y="97"/>
                    </a:cubicBezTo>
                    <a:close/>
                    <a:moveTo>
                      <a:pt x="199" y="96"/>
                    </a:moveTo>
                    <a:cubicBezTo>
                      <a:pt x="199" y="96"/>
                      <a:pt x="199" y="96"/>
                      <a:pt x="200" y="95"/>
                    </a:cubicBezTo>
                    <a:cubicBezTo>
                      <a:pt x="200" y="95"/>
                      <a:pt x="201" y="94"/>
                      <a:pt x="201" y="94"/>
                    </a:cubicBezTo>
                    <a:cubicBezTo>
                      <a:pt x="205" y="96"/>
                      <a:pt x="208" y="98"/>
                      <a:pt x="212" y="100"/>
                    </a:cubicBezTo>
                    <a:cubicBezTo>
                      <a:pt x="214" y="101"/>
                      <a:pt x="216" y="102"/>
                      <a:pt x="218" y="103"/>
                    </a:cubicBezTo>
                    <a:cubicBezTo>
                      <a:pt x="219" y="104"/>
                      <a:pt x="221" y="105"/>
                      <a:pt x="223" y="106"/>
                    </a:cubicBezTo>
                    <a:cubicBezTo>
                      <a:pt x="215" y="103"/>
                      <a:pt x="207" y="99"/>
                      <a:pt x="199" y="96"/>
                    </a:cubicBezTo>
                    <a:close/>
                    <a:moveTo>
                      <a:pt x="202" y="93"/>
                    </a:moveTo>
                    <a:cubicBezTo>
                      <a:pt x="202" y="92"/>
                      <a:pt x="202" y="91"/>
                      <a:pt x="202" y="90"/>
                    </a:cubicBezTo>
                    <a:cubicBezTo>
                      <a:pt x="201" y="88"/>
                      <a:pt x="201" y="87"/>
                      <a:pt x="202" y="86"/>
                    </a:cubicBezTo>
                    <a:cubicBezTo>
                      <a:pt x="207" y="90"/>
                      <a:pt x="214" y="92"/>
                      <a:pt x="220" y="96"/>
                    </a:cubicBezTo>
                    <a:cubicBezTo>
                      <a:pt x="225" y="99"/>
                      <a:pt x="220" y="96"/>
                      <a:pt x="218" y="95"/>
                    </a:cubicBezTo>
                    <a:cubicBezTo>
                      <a:pt x="216" y="94"/>
                      <a:pt x="214" y="93"/>
                      <a:pt x="212" y="92"/>
                    </a:cubicBezTo>
                    <a:cubicBezTo>
                      <a:pt x="209" y="91"/>
                      <a:pt x="206" y="90"/>
                      <a:pt x="203" y="89"/>
                    </a:cubicBezTo>
                    <a:cubicBezTo>
                      <a:pt x="202" y="89"/>
                      <a:pt x="202" y="90"/>
                      <a:pt x="202" y="90"/>
                    </a:cubicBezTo>
                    <a:cubicBezTo>
                      <a:pt x="208" y="95"/>
                      <a:pt x="215" y="97"/>
                      <a:pt x="221" y="101"/>
                    </a:cubicBezTo>
                    <a:cubicBezTo>
                      <a:pt x="224" y="102"/>
                      <a:pt x="219" y="100"/>
                      <a:pt x="219" y="100"/>
                    </a:cubicBezTo>
                    <a:cubicBezTo>
                      <a:pt x="216" y="99"/>
                      <a:pt x="213" y="98"/>
                      <a:pt x="211" y="96"/>
                    </a:cubicBezTo>
                    <a:cubicBezTo>
                      <a:pt x="208" y="95"/>
                      <a:pt x="205" y="94"/>
                      <a:pt x="202" y="93"/>
                    </a:cubicBezTo>
                    <a:close/>
                    <a:moveTo>
                      <a:pt x="202" y="85"/>
                    </a:moveTo>
                    <a:cubicBezTo>
                      <a:pt x="202" y="84"/>
                      <a:pt x="203" y="83"/>
                      <a:pt x="204" y="83"/>
                    </a:cubicBezTo>
                    <a:cubicBezTo>
                      <a:pt x="208" y="87"/>
                      <a:pt x="214" y="88"/>
                      <a:pt x="219" y="91"/>
                    </a:cubicBezTo>
                    <a:cubicBezTo>
                      <a:pt x="224" y="95"/>
                      <a:pt x="219" y="92"/>
                      <a:pt x="218" y="91"/>
                    </a:cubicBezTo>
                    <a:cubicBezTo>
                      <a:pt x="216" y="90"/>
                      <a:pt x="214" y="90"/>
                      <a:pt x="212" y="89"/>
                    </a:cubicBezTo>
                    <a:cubicBezTo>
                      <a:pt x="208" y="87"/>
                      <a:pt x="205" y="86"/>
                      <a:pt x="202" y="85"/>
                    </a:cubicBezTo>
                    <a:close/>
                    <a:moveTo>
                      <a:pt x="205" y="82"/>
                    </a:moveTo>
                    <a:cubicBezTo>
                      <a:pt x="205" y="82"/>
                      <a:pt x="205" y="82"/>
                      <a:pt x="206" y="82"/>
                    </a:cubicBezTo>
                    <a:cubicBezTo>
                      <a:pt x="207" y="82"/>
                      <a:pt x="207" y="81"/>
                      <a:pt x="208" y="81"/>
                    </a:cubicBezTo>
                    <a:cubicBezTo>
                      <a:pt x="210" y="82"/>
                      <a:pt x="212" y="83"/>
                      <a:pt x="214" y="84"/>
                    </a:cubicBezTo>
                    <a:cubicBezTo>
                      <a:pt x="216" y="85"/>
                      <a:pt x="217" y="86"/>
                      <a:pt x="218" y="87"/>
                    </a:cubicBezTo>
                    <a:cubicBezTo>
                      <a:pt x="219" y="87"/>
                      <a:pt x="223" y="89"/>
                      <a:pt x="219" y="88"/>
                    </a:cubicBezTo>
                    <a:cubicBezTo>
                      <a:pt x="214" y="86"/>
                      <a:pt x="210" y="83"/>
                      <a:pt x="205" y="82"/>
                    </a:cubicBezTo>
                    <a:close/>
                    <a:moveTo>
                      <a:pt x="207" y="69"/>
                    </a:moveTo>
                    <a:cubicBezTo>
                      <a:pt x="209" y="70"/>
                      <a:pt x="211" y="71"/>
                      <a:pt x="213" y="72"/>
                    </a:cubicBezTo>
                    <a:cubicBezTo>
                      <a:pt x="214" y="73"/>
                      <a:pt x="215" y="74"/>
                      <a:pt x="216" y="74"/>
                    </a:cubicBezTo>
                    <a:cubicBezTo>
                      <a:pt x="216" y="75"/>
                      <a:pt x="216" y="75"/>
                      <a:pt x="216" y="75"/>
                    </a:cubicBezTo>
                    <a:cubicBezTo>
                      <a:pt x="215" y="75"/>
                      <a:pt x="214" y="74"/>
                      <a:pt x="213" y="74"/>
                    </a:cubicBezTo>
                    <a:cubicBezTo>
                      <a:pt x="212" y="73"/>
                      <a:pt x="210" y="73"/>
                      <a:pt x="209" y="72"/>
                    </a:cubicBezTo>
                    <a:cubicBezTo>
                      <a:pt x="209" y="72"/>
                      <a:pt x="208" y="73"/>
                      <a:pt x="209" y="73"/>
                    </a:cubicBezTo>
                    <a:cubicBezTo>
                      <a:pt x="211" y="75"/>
                      <a:pt x="215" y="78"/>
                      <a:pt x="218" y="79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5" y="78"/>
                      <a:pt x="212" y="77"/>
                      <a:pt x="209" y="76"/>
                    </a:cubicBezTo>
                    <a:cubicBezTo>
                      <a:pt x="209" y="75"/>
                      <a:pt x="209" y="74"/>
                      <a:pt x="208" y="73"/>
                    </a:cubicBezTo>
                    <a:cubicBezTo>
                      <a:pt x="208" y="72"/>
                      <a:pt x="207" y="70"/>
                      <a:pt x="207" y="69"/>
                    </a:cubicBezTo>
                    <a:close/>
                    <a:moveTo>
                      <a:pt x="205" y="64"/>
                    </a:moveTo>
                    <a:cubicBezTo>
                      <a:pt x="207" y="67"/>
                      <a:pt x="209" y="68"/>
                      <a:pt x="212" y="69"/>
                    </a:cubicBezTo>
                    <a:cubicBezTo>
                      <a:pt x="216" y="71"/>
                      <a:pt x="212" y="70"/>
                      <a:pt x="209" y="69"/>
                    </a:cubicBezTo>
                    <a:cubicBezTo>
                      <a:pt x="208" y="68"/>
                      <a:pt x="207" y="68"/>
                      <a:pt x="206" y="68"/>
                    </a:cubicBezTo>
                    <a:cubicBezTo>
                      <a:pt x="206" y="66"/>
                      <a:pt x="205" y="65"/>
                      <a:pt x="205" y="64"/>
                    </a:cubicBezTo>
                    <a:close/>
                    <a:moveTo>
                      <a:pt x="205" y="61"/>
                    </a:moveTo>
                    <a:cubicBezTo>
                      <a:pt x="207" y="62"/>
                      <a:pt x="209" y="63"/>
                      <a:pt x="211" y="65"/>
                    </a:cubicBezTo>
                    <a:cubicBezTo>
                      <a:pt x="212" y="65"/>
                      <a:pt x="212" y="66"/>
                      <a:pt x="212" y="66"/>
                    </a:cubicBezTo>
                    <a:cubicBezTo>
                      <a:pt x="211" y="65"/>
                      <a:pt x="209" y="65"/>
                      <a:pt x="208" y="64"/>
                    </a:cubicBezTo>
                    <a:cubicBezTo>
                      <a:pt x="207" y="64"/>
                      <a:pt x="206" y="63"/>
                      <a:pt x="205" y="63"/>
                    </a:cubicBezTo>
                    <a:cubicBezTo>
                      <a:pt x="205" y="63"/>
                      <a:pt x="205" y="63"/>
                      <a:pt x="205" y="63"/>
                    </a:cubicBezTo>
                    <a:cubicBezTo>
                      <a:pt x="205" y="63"/>
                      <a:pt x="205" y="62"/>
                      <a:pt x="205" y="62"/>
                    </a:cubicBezTo>
                    <a:cubicBezTo>
                      <a:pt x="205" y="62"/>
                      <a:pt x="205" y="61"/>
                      <a:pt x="205" y="61"/>
                    </a:cubicBezTo>
                    <a:close/>
                    <a:moveTo>
                      <a:pt x="206" y="56"/>
                    </a:moveTo>
                    <a:cubicBezTo>
                      <a:pt x="206" y="57"/>
                      <a:pt x="207" y="58"/>
                      <a:pt x="208" y="59"/>
                    </a:cubicBezTo>
                    <a:cubicBezTo>
                      <a:pt x="207" y="59"/>
                      <a:pt x="206" y="59"/>
                      <a:pt x="206" y="59"/>
                    </a:cubicBezTo>
                    <a:cubicBezTo>
                      <a:pt x="205" y="59"/>
                      <a:pt x="205" y="59"/>
                      <a:pt x="205" y="59"/>
                    </a:cubicBezTo>
                    <a:cubicBezTo>
                      <a:pt x="206" y="60"/>
                      <a:pt x="207" y="60"/>
                      <a:pt x="208" y="61"/>
                    </a:cubicBezTo>
                    <a:cubicBezTo>
                      <a:pt x="207" y="60"/>
                      <a:pt x="206" y="60"/>
                      <a:pt x="205" y="60"/>
                    </a:cubicBezTo>
                    <a:cubicBezTo>
                      <a:pt x="205" y="59"/>
                      <a:pt x="205" y="57"/>
                      <a:pt x="206" y="56"/>
                    </a:cubicBezTo>
                    <a:close/>
                    <a:moveTo>
                      <a:pt x="100" y="206"/>
                    </a:moveTo>
                    <a:cubicBezTo>
                      <a:pt x="59" y="196"/>
                      <a:pt x="26" y="163"/>
                      <a:pt x="21" y="121"/>
                    </a:cubicBezTo>
                    <a:cubicBezTo>
                      <a:pt x="22" y="121"/>
                      <a:pt x="22" y="121"/>
                      <a:pt x="22" y="121"/>
                    </a:cubicBezTo>
                    <a:cubicBezTo>
                      <a:pt x="23" y="115"/>
                      <a:pt x="24" y="110"/>
                      <a:pt x="29" y="105"/>
                    </a:cubicBezTo>
                    <a:cubicBezTo>
                      <a:pt x="32" y="103"/>
                      <a:pt x="35" y="100"/>
                      <a:pt x="37" y="96"/>
                    </a:cubicBezTo>
                    <a:cubicBezTo>
                      <a:pt x="39" y="92"/>
                      <a:pt x="41" y="86"/>
                      <a:pt x="45" y="83"/>
                    </a:cubicBezTo>
                    <a:cubicBezTo>
                      <a:pt x="49" y="82"/>
                      <a:pt x="46" y="89"/>
                      <a:pt x="46" y="88"/>
                    </a:cubicBezTo>
                    <a:cubicBezTo>
                      <a:pt x="46" y="89"/>
                      <a:pt x="45" y="90"/>
                      <a:pt x="45" y="90"/>
                    </a:cubicBezTo>
                    <a:cubicBezTo>
                      <a:pt x="44" y="91"/>
                      <a:pt x="43" y="93"/>
                      <a:pt x="42" y="94"/>
                    </a:cubicBezTo>
                    <a:cubicBezTo>
                      <a:pt x="40" y="97"/>
                      <a:pt x="37" y="101"/>
                      <a:pt x="38" y="106"/>
                    </a:cubicBezTo>
                    <a:cubicBezTo>
                      <a:pt x="39" y="109"/>
                      <a:pt x="44" y="111"/>
                      <a:pt x="47" y="111"/>
                    </a:cubicBezTo>
                    <a:cubicBezTo>
                      <a:pt x="50" y="112"/>
                      <a:pt x="55" y="113"/>
                      <a:pt x="57" y="110"/>
                    </a:cubicBezTo>
                    <a:cubicBezTo>
                      <a:pt x="60" y="107"/>
                      <a:pt x="60" y="104"/>
                      <a:pt x="60" y="101"/>
                    </a:cubicBezTo>
                    <a:cubicBezTo>
                      <a:pt x="60" y="95"/>
                      <a:pt x="59" y="88"/>
                      <a:pt x="62" y="83"/>
                    </a:cubicBezTo>
                    <a:cubicBezTo>
                      <a:pt x="65" y="83"/>
                      <a:pt x="66" y="85"/>
                      <a:pt x="65" y="87"/>
                    </a:cubicBezTo>
                    <a:cubicBezTo>
                      <a:pt x="65" y="87"/>
                      <a:pt x="65" y="88"/>
                      <a:pt x="65" y="88"/>
                    </a:cubicBezTo>
                    <a:cubicBezTo>
                      <a:pt x="64" y="90"/>
                      <a:pt x="64" y="91"/>
                      <a:pt x="63" y="93"/>
                    </a:cubicBezTo>
                    <a:cubicBezTo>
                      <a:pt x="62" y="95"/>
                      <a:pt x="61" y="97"/>
                      <a:pt x="60" y="99"/>
                    </a:cubicBezTo>
                    <a:cubicBezTo>
                      <a:pt x="60" y="102"/>
                      <a:pt x="61" y="106"/>
                      <a:pt x="60" y="109"/>
                    </a:cubicBezTo>
                    <a:cubicBezTo>
                      <a:pt x="58" y="112"/>
                      <a:pt x="56" y="114"/>
                      <a:pt x="55" y="117"/>
                    </a:cubicBezTo>
                    <a:cubicBezTo>
                      <a:pt x="53" y="120"/>
                      <a:pt x="52" y="123"/>
                      <a:pt x="54" y="126"/>
                    </a:cubicBezTo>
                    <a:cubicBezTo>
                      <a:pt x="58" y="133"/>
                      <a:pt x="66" y="134"/>
                      <a:pt x="72" y="138"/>
                    </a:cubicBezTo>
                    <a:cubicBezTo>
                      <a:pt x="78" y="142"/>
                      <a:pt x="74" y="148"/>
                      <a:pt x="77" y="153"/>
                    </a:cubicBezTo>
                    <a:cubicBezTo>
                      <a:pt x="80" y="157"/>
                      <a:pt x="84" y="159"/>
                      <a:pt x="89" y="161"/>
                    </a:cubicBezTo>
                    <a:cubicBezTo>
                      <a:pt x="95" y="164"/>
                      <a:pt x="101" y="167"/>
                      <a:pt x="107" y="172"/>
                    </a:cubicBezTo>
                    <a:cubicBezTo>
                      <a:pt x="111" y="175"/>
                      <a:pt x="116" y="178"/>
                      <a:pt x="121" y="178"/>
                    </a:cubicBezTo>
                    <a:cubicBezTo>
                      <a:pt x="126" y="179"/>
                      <a:pt x="132" y="178"/>
                      <a:pt x="134" y="173"/>
                    </a:cubicBezTo>
                    <a:cubicBezTo>
                      <a:pt x="137" y="167"/>
                      <a:pt x="136" y="160"/>
                      <a:pt x="134" y="153"/>
                    </a:cubicBezTo>
                    <a:cubicBezTo>
                      <a:pt x="133" y="150"/>
                      <a:pt x="133" y="146"/>
                      <a:pt x="131" y="143"/>
                    </a:cubicBezTo>
                    <a:cubicBezTo>
                      <a:pt x="130" y="139"/>
                      <a:pt x="126" y="134"/>
                      <a:pt x="126" y="130"/>
                    </a:cubicBezTo>
                    <a:cubicBezTo>
                      <a:pt x="126" y="126"/>
                      <a:pt x="127" y="123"/>
                      <a:pt x="127" y="120"/>
                    </a:cubicBezTo>
                    <a:cubicBezTo>
                      <a:pt x="126" y="118"/>
                      <a:pt x="126" y="116"/>
                      <a:pt x="125" y="113"/>
                    </a:cubicBezTo>
                    <a:cubicBezTo>
                      <a:pt x="123" y="108"/>
                      <a:pt x="120" y="100"/>
                      <a:pt x="126" y="97"/>
                    </a:cubicBezTo>
                    <a:cubicBezTo>
                      <a:pt x="134" y="92"/>
                      <a:pt x="149" y="95"/>
                      <a:pt x="154" y="85"/>
                    </a:cubicBezTo>
                    <a:cubicBezTo>
                      <a:pt x="163" y="65"/>
                      <a:pt x="136" y="46"/>
                      <a:pt x="120" y="43"/>
                    </a:cubicBezTo>
                    <a:cubicBezTo>
                      <a:pt x="115" y="41"/>
                      <a:pt x="110" y="41"/>
                      <a:pt x="105" y="43"/>
                    </a:cubicBezTo>
                    <a:cubicBezTo>
                      <a:pt x="101" y="44"/>
                      <a:pt x="98" y="48"/>
                      <a:pt x="95" y="51"/>
                    </a:cubicBezTo>
                    <a:cubicBezTo>
                      <a:pt x="91" y="56"/>
                      <a:pt x="87" y="60"/>
                      <a:pt x="81" y="63"/>
                    </a:cubicBezTo>
                    <a:cubicBezTo>
                      <a:pt x="76" y="65"/>
                      <a:pt x="70" y="67"/>
                      <a:pt x="65" y="70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2" y="68"/>
                      <a:pt x="62" y="66"/>
                      <a:pt x="64" y="65"/>
                    </a:cubicBezTo>
                    <a:cubicBezTo>
                      <a:pt x="65" y="65"/>
                      <a:pt x="65" y="65"/>
                      <a:pt x="65" y="65"/>
                    </a:cubicBezTo>
                    <a:cubicBezTo>
                      <a:pt x="68" y="64"/>
                      <a:pt x="72" y="62"/>
                      <a:pt x="72" y="59"/>
                    </a:cubicBezTo>
                    <a:cubicBezTo>
                      <a:pt x="72" y="56"/>
                      <a:pt x="71" y="54"/>
                      <a:pt x="68" y="54"/>
                    </a:cubicBezTo>
                    <a:cubicBezTo>
                      <a:pt x="65" y="55"/>
                      <a:pt x="63" y="58"/>
                      <a:pt x="60" y="60"/>
                    </a:cubicBezTo>
                    <a:cubicBezTo>
                      <a:pt x="56" y="62"/>
                      <a:pt x="58" y="56"/>
                      <a:pt x="59" y="56"/>
                    </a:cubicBezTo>
                    <a:cubicBezTo>
                      <a:pt x="60" y="55"/>
                      <a:pt x="61" y="54"/>
                      <a:pt x="62" y="54"/>
                    </a:cubicBezTo>
                    <a:cubicBezTo>
                      <a:pt x="63" y="52"/>
                      <a:pt x="66" y="51"/>
                      <a:pt x="68" y="51"/>
                    </a:cubicBezTo>
                    <a:cubicBezTo>
                      <a:pt x="71" y="50"/>
                      <a:pt x="74" y="56"/>
                      <a:pt x="77" y="53"/>
                    </a:cubicBezTo>
                    <a:cubicBezTo>
                      <a:pt x="82" y="50"/>
                      <a:pt x="81" y="44"/>
                      <a:pt x="85" y="41"/>
                    </a:cubicBezTo>
                    <a:cubicBezTo>
                      <a:pt x="89" y="37"/>
                      <a:pt x="93" y="38"/>
                      <a:pt x="97" y="41"/>
                    </a:cubicBezTo>
                    <a:cubicBezTo>
                      <a:pt x="98" y="41"/>
                      <a:pt x="100" y="42"/>
                      <a:pt x="101" y="42"/>
                    </a:cubicBezTo>
                    <a:cubicBezTo>
                      <a:pt x="105" y="42"/>
                      <a:pt x="109" y="41"/>
                      <a:pt x="112" y="40"/>
                    </a:cubicBezTo>
                    <a:cubicBezTo>
                      <a:pt x="117" y="37"/>
                      <a:pt x="117" y="31"/>
                      <a:pt x="111" y="31"/>
                    </a:cubicBezTo>
                    <a:cubicBezTo>
                      <a:pt x="108" y="31"/>
                      <a:pt x="105" y="33"/>
                      <a:pt x="102" y="33"/>
                    </a:cubicBezTo>
                    <a:cubicBezTo>
                      <a:pt x="98" y="33"/>
                      <a:pt x="100" y="30"/>
                      <a:pt x="100" y="28"/>
                    </a:cubicBezTo>
                    <a:cubicBezTo>
                      <a:pt x="100" y="26"/>
                      <a:pt x="100" y="25"/>
                      <a:pt x="99" y="24"/>
                    </a:cubicBezTo>
                    <a:cubicBezTo>
                      <a:pt x="96" y="22"/>
                      <a:pt x="92" y="27"/>
                      <a:pt x="90" y="28"/>
                    </a:cubicBezTo>
                    <a:cubicBezTo>
                      <a:pt x="87" y="29"/>
                      <a:pt x="83" y="31"/>
                      <a:pt x="80" y="31"/>
                    </a:cubicBezTo>
                    <a:cubicBezTo>
                      <a:pt x="79" y="30"/>
                      <a:pt x="80" y="29"/>
                      <a:pt x="81" y="29"/>
                    </a:cubicBezTo>
                    <a:cubicBezTo>
                      <a:pt x="81" y="29"/>
                      <a:pt x="82" y="29"/>
                      <a:pt x="82" y="29"/>
                    </a:cubicBezTo>
                    <a:cubicBezTo>
                      <a:pt x="83" y="30"/>
                      <a:pt x="84" y="30"/>
                      <a:pt x="84" y="29"/>
                    </a:cubicBezTo>
                    <a:cubicBezTo>
                      <a:pt x="86" y="29"/>
                      <a:pt x="89" y="26"/>
                      <a:pt x="87" y="25"/>
                    </a:cubicBezTo>
                    <a:cubicBezTo>
                      <a:pt x="85" y="23"/>
                      <a:pt x="84" y="23"/>
                      <a:pt x="82" y="22"/>
                    </a:cubicBezTo>
                    <a:cubicBezTo>
                      <a:pt x="115" y="9"/>
                      <a:pt x="155" y="12"/>
                      <a:pt x="184" y="34"/>
                    </a:cubicBezTo>
                    <a:cubicBezTo>
                      <a:pt x="191" y="39"/>
                      <a:pt x="198" y="45"/>
                      <a:pt x="203" y="52"/>
                    </a:cubicBezTo>
                    <a:cubicBezTo>
                      <a:pt x="203" y="56"/>
                      <a:pt x="202" y="60"/>
                      <a:pt x="202" y="64"/>
                    </a:cubicBezTo>
                    <a:cubicBezTo>
                      <a:pt x="202" y="66"/>
                      <a:pt x="203" y="69"/>
                      <a:pt x="204" y="71"/>
                    </a:cubicBezTo>
                    <a:cubicBezTo>
                      <a:pt x="206" y="73"/>
                      <a:pt x="207" y="78"/>
                      <a:pt x="203" y="80"/>
                    </a:cubicBezTo>
                    <a:cubicBezTo>
                      <a:pt x="202" y="80"/>
                      <a:pt x="202" y="80"/>
                      <a:pt x="201" y="81"/>
                    </a:cubicBezTo>
                    <a:cubicBezTo>
                      <a:pt x="200" y="81"/>
                      <a:pt x="199" y="83"/>
                      <a:pt x="198" y="85"/>
                    </a:cubicBezTo>
                    <a:cubicBezTo>
                      <a:pt x="198" y="86"/>
                      <a:pt x="198" y="88"/>
                      <a:pt x="199" y="90"/>
                    </a:cubicBezTo>
                    <a:cubicBezTo>
                      <a:pt x="199" y="92"/>
                      <a:pt x="197" y="93"/>
                      <a:pt x="197" y="94"/>
                    </a:cubicBezTo>
                    <a:cubicBezTo>
                      <a:pt x="195" y="98"/>
                      <a:pt x="197" y="102"/>
                      <a:pt x="199" y="104"/>
                    </a:cubicBezTo>
                    <a:cubicBezTo>
                      <a:pt x="202" y="107"/>
                      <a:pt x="203" y="110"/>
                      <a:pt x="203" y="114"/>
                    </a:cubicBezTo>
                    <a:cubicBezTo>
                      <a:pt x="203" y="116"/>
                      <a:pt x="203" y="118"/>
                      <a:pt x="204" y="120"/>
                    </a:cubicBezTo>
                    <a:cubicBezTo>
                      <a:pt x="205" y="122"/>
                      <a:pt x="207" y="123"/>
                      <a:pt x="209" y="123"/>
                    </a:cubicBezTo>
                    <a:cubicBezTo>
                      <a:pt x="210" y="123"/>
                      <a:pt x="211" y="122"/>
                      <a:pt x="212" y="121"/>
                    </a:cubicBezTo>
                    <a:cubicBezTo>
                      <a:pt x="215" y="118"/>
                      <a:pt x="215" y="125"/>
                      <a:pt x="215" y="127"/>
                    </a:cubicBezTo>
                    <a:cubicBezTo>
                      <a:pt x="215" y="129"/>
                      <a:pt x="214" y="132"/>
                      <a:pt x="215" y="134"/>
                    </a:cubicBezTo>
                    <a:cubicBezTo>
                      <a:pt x="216" y="137"/>
                      <a:pt x="217" y="140"/>
                      <a:pt x="218" y="144"/>
                    </a:cubicBezTo>
                    <a:cubicBezTo>
                      <a:pt x="218" y="144"/>
                      <a:pt x="218" y="144"/>
                      <a:pt x="218" y="145"/>
                    </a:cubicBezTo>
                    <a:cubicBezTo>
                      <a:pt x="217" y="147"/>
                      <a:pt x="216" y="150"/>
                      <a:pt x="214" y="153"/>
                    </a:cubicBezTo>
                    <a:cubicBezTo>
                      <a:pt x="193" y="194"/>
                      <a:pt x="145" y="216"/>
                      <a:pt x="100" y="206"/>
                    </a:cubicBezTo>
                    <a:close/>
                    <a:moveTo>
                      <a:pt x="161" y="204"/>
                    </a:moveTo>
                    <a:cubicBezTo>
                      <a:pt x="162" y="204"/>
                      <a:pt x="163" y="203"/>
                      <a:pt x="164" y="203"/>
                    </a:cubicBezTo>
                    <a:cubicBezTo>
                      <a:pt x="165" y="205"/>
                      <a:pt x="167" y="207"/>
                      <a:pt x="168" y="209"/>
                    </a:cubicBezTo>
                    <a:cubicBezTo>
                      <a:pt x="170" y="211"/>
                      <a:pt x="174" y="216"/>
                      <a:pt x="172" y="218"/>
                    </a:cubicBezTo>
                    <a:cubicBezTo>
                      <a:pt x="169" y="223"/>
                      <a:pt x="163" y="209"/>
                      <a:pt x="161" y="204"/>
                    </a:cubicBezTo>
                    <a:close/>
                    <a:moveTo>
                      <a:pt x="128" y="221"/>
                    </a:moveTo>
                    <a:cubicBezTo>
                      <a:pt x="128" y="222"/>
                      <a:pt x="128" y="222"/>
                      <a:pt x="128" y="223"/>
                    </a:cubicBezTo>
                    <a:cubicBezTo>
                      <a:pt x="125" y="223"/>
                      <a:pt x="122" y="222"/>
                      <a:pt x="119" y="221"/>
                    </a:cubicBezTo>
                    <a:cubicBezTo>
                      <a:pt x="121" y="221"/>
                      <a:pt x="124" y="221"/>
                      <a:pt x="126" y="221"/>
                    </a:cubicBezTo>
                    <a:cubicBezTo>
                      <a:pt x="127" y="221"/>
                      <a:pt x="127" y="221"/>
                      <a:pt x="128" y="221"/>
                    </a:cubicBezTo>
                    <a:close/>
                    <a:moveTo>
                      <a:pt x="115" y="227"/>
                    </a:moveTo>
                    <a:cubicBezTo>
                      <a:pt x="119" y="228"/>
                      <a:pt x="123" y="230"/>
                      <a:pt x="126" y="232"/>
                    </a:cubicBezTo>
                    <a:cubicBezTo>
                      <a:pt x="127" y="232"/>
                      <a:pt x="129" y="233"/>
                      <a:pt x="130" y="234"/>
                    </a:cubicBezTo>
                    <a:cubicBezTo>
                      <a:pt x="131" y="234"/>
                      <a:pt x="131" y="234"/>
                      <a:pt x="131" y="234"/>
                    </a:cubicBezTo>
                    <a:cubicBezTo>
                      <a:pt x="131" y="234"/>
                      <a:pt x="131" y="234"/>
                      <a:pt x="131" y="234"/>
                    </a:cubicBezTo>
                    <a:cubicBezTo>
                      <a:pt x="125" y="233"/>
                      <a:pt x="120" y="231"/>
                      <a:pt x="115" y="229"/>
                    </a:cubicBezTo>
                    <a:cubicBezTo>
                      <a:pt x="115" y="228"/>
                      <a:pt x="115" y="227"/>
                      <a:pt x="115" y="227"/>
                    </a:cubicBezTo>
                    <a:cubicBezTo>
                      <a:pt x="115" y="227"/>
                      <a:pt x="115" y="227"/>
                      <a:pt x="115" y="227"/>
                    </a:cubicBezTo>
                    <a:close/>
                    <a:moveTo>
                      <a:pt x="114" y="230"/>
                    </a:moveTo>
                    <a:cubicBezTo>
                      <a:pt x="118" y="231"/>
                      <a:pt x="121" y="233"/>
                      <a:pt x="124" y="234"/>
                    </a:cubicBezTo>
                    <a:cubicBezTo>
                      <a:pt x="126" y="235"/>
                      <a:pt x="130" y="237"/>
                      <a:pt x="132" y="237"/>
                    </a:cubicBezTo>
                    <a:cubicBezTo>
                      <a:pt x="132" y="237"/>
                      <a:pt x="132" y="237"/>
                      <a:pt x="132" y="237"/>
                    </a:cubicBezTo>
                    <a:cubicBezTo>
                      <a:pt x="126" y="237"/>
                      <a:pt x="120" y="235"/>
                      <a:pt x="114" y="233"/>
                    </a:cubicBezTo>
                    <a:cubicBezTo>
                      <a:pt x="114" y="233"/>
                      <a:pt x="114" y="233"/>
                      <a:pt x="114" y="233"/>
                    </a:cubicBezTo>
                    <a:cubicBezTo>
                      <a:pt x="114" y="232"/>
                      <a:pt x="114" y="231"/>
                      <a:pt x="114" y="230"/>
                    </a:cubicBezTo>
                    <a:close/>
                    <a:moveTo>
                      <a:pt x="109" y="246"/>
                    </a:moveTo>
                    <a:cubicBezTo>
                      <a:pt x="119" y="252"/>
                      <a:pt x="131" y="255"/>
                      <a:pt x="142" y="259"/>
                    </a:cubicBezTo>
                    <a:cubicBezTo>
                      <a:pt x="148" y="261"/>
                      <a:pt x="154" y="263"/>
                      <a:pt x="160" y="265"/>
                    </a:cubicBezTo>
                    <a:cubicBezTo>
                      <a:pt x="166" y="267"/>
                      <a:pt x="173" y="270"/>
                      <a:pt x="178" y="271"/>
                    </a:cubicBezTo>
                    <a:cubicBezTo>
                      <a:pt x="164" y="268"/>
                      <a:pt x="151" y="264"/>
                      <a:pt x="137" y="259"/>
                    </a:cubicBezTo>
                    <a:cubicBezTo>
                      <a:pt x="131" y="257"/>
                      <a:pt x="124" y="255"/>
                      <a:pt x="118" y="253"/>
                    </a:cubicBezTo>
                    <a:cubicBezTo>
                      <a:pt x="115" y="253"/>
                      <a:pt x="113" y="252"/>
                      <a:pt x="110" y="252"/>
                    </a:cubicBezTo>
                    <a:cubicBezTo>
                      <a:pt x="107" y="251"/>
                      <a:pt x="103" y="249"/>
                      <a:pt x="99" y="248"/>
                    </a:cubicBezTo>
                    <a:cubicBezTo>
                      <a:pt x="103" y="247"/>
                      <a:pt x="106" y="247"/>
                      <a:pt x="109" y="246"/>
                    </a:cubicBezTo>
                    <a:close/>
                    <a:moveTo>
                      <a:pt x="98" y="248"/>
                    </a:moveTo>
                    <a:cubicBezTo>
                      <a:pt x="102" y="250"/>
                      <a:pt x="105" y="251"/>
                      <a:pt x="109" y="252"/>
                    </a:cubicBezTo>
                    <a:cubicBezTo>
                      <a:pt x="112" y="253"/>
                      <a:pt x="114" y="254"/>
                      <a:pt x="116" y="255"/>
                    </a:cubicBezTo>
                    <a:cubicBezTo>
                      <a:pt x="122" y="257"/>
                      <a:pt x="128" y="259"/>
                      <a:pt x="134" y="261"/>
                    </a:cubicBezTo>
                    <a:cubicBezTo>
                      <a:pt x="141" y="264"/>
                      <a:pt x="148" y="266"/>
                      <a:pt x="154" y="268"/>
                    </a:cubicBezTo>
                    <a:cubicBezTo>
                      <a:pt x="158" y="269"/>
                      <a:pt x="161" y="270"/>
                      <a:pt x="164" y="271"/>
                    </a:cubicBezTo>
                    <a:cubicBezTo>
                      <a:pt x="166" y="272"/>
                      <a:pt x="167" y="272"/>
                      <a:pt x="169" y="273"/>
                    </a:cubicBezTo>
                    <a:cubicBezTo>
                      <a:pt x="168" y="272"/>
                      <a:pt x="167" y="272"/>
                      <a:pt x="166" y="272"/>
                    </a:cubicBezTo>
                    <a:cubicBezTo>
                      <a:pt x="152" y="270"/>
                      <a:pt x="140" y="265"/>
                      <a:pt x="127" y="260"/>
                    </a:cubicBezTo>
                    <a:cubicBezTo>
                      <a:pt x="115" y="256"/>
                      <a:pt x="103" y="253"/>
                      <a:pt x="90" y="250"/>
                    </a:cubicBezTo>
                    <a:cubicBezTo>
                      <a:pt x="93" y="249"/>
                      <a:pt x="95" y="249"/>
                      <a:pt x="98" y="248"/>
                    </a:cubicBezTo>
                    <a:close/>
                    <a:moveTo>
                      <a:pt x="89" y="250"/>
                    </a:moveTo>
                    <a:cubicBezTo>
                      <a:pt x="89" y="250"/>
                      <a:pt x="89" y="250"/>
                      <a:pt x="89" y="250"/>
                    </a:cubicBezTo>
                    <a:cubicBezTo>
                      <a:pt x="101" y="254"/>
                      <a:pt x="112" y="259"/>
                      <a:pt x="124" y="263"/>
                    </a:cubicBezTo>
                    <a:cubicBezTo>
                      <a:pt x="130" y="266"/>
                      <a:pt x="136" y="268"/>
                      <a:pt x="142" y="269"/>
                    </a:cubicBezTo>
                    <a:cubicBezTo>
                      <a:pt x="145" y="270"/>
                      <a:pt x="147" y="271"/>
                      <a:pt x="150" y="272"/>
                    </a:cubicBezTo>
                    <a:cubicBezTo>
                      <a:pt x="151" y="272"/>
                      <a:pt x="157" y="274"/>
                      <a:pt x="153" y="273"/>
                    </a:cubicBezTo>
                    <a:cubicBezTo>
                      <a:pt x="147" y="271"/>
                      <a:pt x="141" y="269"/>
                      <a:pt x="135" y="268"/>
                    </a:cubicBezTo>
                    <a:cubicBezTo>
                      <a:pt x="129" y="266"/>
                      <a:pt x="124" y="264"/>
                      <a:pt x="118" y="262"/>
                    </a:cubicBezTo>
                    <a:cubicBezTo>
                      <a:pt x="107" y="258"/>
                      <a:pt x="95" y="254"/>
                      <a:pt x="83" y="252"/>
                    </a:cubicBezTo>
                    <a:cubicBezTo>
                      <a:pt x="85" y="251"/>
                      <a:pt x="87" y="251"/>
                      <a:pt x="89" y="250"/>
                    </a:cubicBezTo>
                    <a:close/>
                    <a:moveTo>
                      <a:pt x="72" y="256"/>
                    </a:moveTo>
                    <a:cubicBezTo>
                      <a:pt x="75" y="257"/>
                      <a:pt x="78" y="258"/>
                      <a:pt x="81" y="259"/>
                    </a:cubicBezTo>
                    <a:cubicBezTo>
                      <a:pt x="86" y="261"/>
                      <a:pt x="90" y="263"/>
                      <a:pt x="94" y="265"/>
                    </a:cubicBezTo>
                    <a:cubicBezTo>
                      <a:pt x="99" y="267"/>
                      <a:pt x="104" y="269"/>
                      <a:pt x="108" y="271"/>
                    </a:cubicBezTo>
                    <a:cubicBezTo>
                      <a:pt x="104" y="270"/>
                      <a:pt x="100" y="268"/>
                      <a:pt x="96" y="267"/>
                    </a:cubicBezTo>
                    <a:cubicBezTo>
                      <a:pt x="86" y="264"/>
                      <a:pt x="77" y="260"/>
                      <a:pt x="67" y="257"/>
                    </a:cubicBezTo>
                    <a:cubicBezTo>
                      <a:pt x="69" y="257"/>
                      <a:pt x="71" y="256"/>
                      <a:pt x="72" y="256"/>
                    </a:cubicBezTo>
                    <a:close/>
                    <a:moveTo>
                      <a:pt x="63" y="259"/>
                    </a:moveTo>
                    <a:cubicBezTo>
                      <a:pt x="71" y="266"/>
                      <a:pt x="82" y="268"/>
                      <a:pt x="91" y="273"/>
                    </a:cubicBezTo>
                    <a:cubicBezTo>
                      <a:pt x="92" y="274"/>
                      <a:pt x="94" y="275"/>
                      <a:pt x="95" y="275"/>
                    </a:cubicBezTo>
                    <a:cubicBezTo>
                      <a:pt x="93" y="275"/>
                      <a:pt x="91" y="274"/>
                      <a:pt x="90" y="274"/>
                    </a:cubicBezTo>
                    <a:cubicBezTo>
                      <a:pt x="87" y="273"/>
                      <a:pt x="84" y="272"/>
                      <a:pt x="81" y="270"/>
                    </a:cubicBezTo>
                    <a:cubicBezTo>
                      <a:pt x="77" y="268"/>
                      <a:pt x="72" y="267"/>
                      <a:pt x="67" y="266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4" y="264"/>
                      <a:pt x="61" y="263"/>
                      <a:pt x="59" y="262"/>
                    </a:cubicBezTo>
                    <a:cubicBezTo>
                      <a:pt x="59" y="262"/>
                      <a:pt x="59" y="262"/>
                      <a:pt x="59" y="262"/>
                    </a:cubicBezTo>
                    <a:cubicBezTo>
                      <a:pt x="60" y="261"/>
                      <a:pt x="61" y="260"/>
                      <a:pt x="63" y="259"/>
                    </a:cubicBezTo>
                    <a:close/>
                    <a:moveTo>
                      <a:pt x="55" y="266"/>
                    </a:moveTo>
                    <a:cubicBezTo>
                      <a:pt x="58" y="269"/>
                      <a:pt x="63" y="270"/>
                      <a:pt x="67" y="272"/>
                    </a:cubicBezTo>
                    <a:cubicBezTo>
                      <a:pt x="67" y="272"/>
                      <a:pt x="67" y="272"/>
                      <a:pt x="67" y="272"/>
                    </a:cubicBezTo>
                    <a:cubicBezTo>
                      <a:pt x="65" y="272"/>
                      <a:pt x="64" y="271"/>
                      <a:pt x="62" y="271"/>
                    </a:cubicBezTo>
                    <a:cubicBezTo>
                      <a:pt x="60" y="270"/>
                      <a:pt x="57" y="269"/>
                      <a:pt x="55" y="268"/>
                    </a:cubicBezTo>
                    <a:cubicBezTo>
                      <a:pt x="55" y="268"/>
                      <a:pt x="54" y="268"/>
                      <a:pt x="54" y="268"/>
                    </a:cubicBezTo>
                    <a:cubicBezTo>
                      <a:pt x="54" y="267"/>
                      <a:pt x="54" y="267"/>
                      <a:pt x="55" y="266"/>
                    </a:cubicBezTo>
                    <a:cubicBezTo>
                      <a:pt x="55" y="266"/>
                      <a:pt x="55" y="266"/>
                      <a:pt x="55" y="266"/>
                    </a:cubicBezTo>
                    <a:close/>
                    <a:moveTo>
                      <a:pt x="57" y="266"/>
                    </a:moveTo>
                    <a:cubicBezTo>
                      <a:pt x="58" y="267"/>
                      <a:pt x="59" y="267"/>
                      <a:pt x="61" y="267"/>
                    </a:cubicBezTo>
                    <a:cubicBezTo>
                      <a:pt x="68" y="270"/>
                      <a:pt x="75" y="272"/>
                      <a:pt x="82" y="275"/>
                    </a:cubicBezTo>
                    <a:cubicBezTo>
                      <a:pt x="78" y="274"/>
                      <a:pt x="74" y="274"/>
                      <a:pt x="70" y="273"/>
                    </a:cubicBezTo>
                    <a:cubicBezTo>
                      <a:pt x="70" y="273"/>
                      <a:pt x="70" y="273"/>
                      <a:pt x="70" y="273"/>
                    </a:cubicBezTo>
                    <a:cubicBezTo>
                      <a:pt x="66" y="271"/>
                      <a:pt x="63" y="270"/>
                      <a:pt x="60" y="268"/>
                    </a:cubicBezTo>
                    <a:cubicBezTo>
                      <a:pt x="59" y="268"/>
                      <a:pt x="58" y="267"/>
                      <a:pt x="58" y="267"/>
                    </a:cubicBezTo>
                    <a:cubicBezTo>
                      <a:pt x="57" y="267"/>
                      <a:pt x="57" y="266"/>
                      <a:pt x="57" y="266"/>
                    </a:cubicBezTo>
                    <a:close/>
                    <a:moveTo>
                      <a:pt x="69" y="267"/>
                    </a:moveTo>
                    <a:cubicBezTo>
                      <a:pt x="71" y="267"/>
                      <a:pt x="73" y="268"/>
                      <a:pt x="75" y="269"/>
                    </a:cubicBezTo>
                    <a:cubicBezTo>
                      <a:pt x="81" y="271"/>
                      <a:pt x="86" y="274"/>
                      <a:pt x="92" y="275"/>
                    </a:cubicBezTo>
                    <a:cubicBezTo>
                      <a:pt x="90" y="275"/>
                      <a:pt x="87" y="275"/>
                      <a:pt x="84" y="275"/>
                    </a:cubicBezTo>
                    <a:cubicBezTo>
                      <a:pt x="84" y="275"/>
                      <a:pt x="84" y="275"/>
                      <a:pt x="84" y="275"/>
                    </a:cubicBezTo>
                    <a:cubicBezTo>
                      <a:pt x="84" y="275"/>
                      <a:pt x="84" y="274"/>
                      <a:pt x="83" y="274"/>
                    </a:cubicBezTo>
                    <a:cubicBezTo>
                      <a:pt x="79" y="271"/>
                      <a:pt x="74" y="269"/>
                      <a:pt x="69" y="267"/>
                    </a:cubicBezTo>
                    <a:close/>
                    <a:moveTo>
                      <a:pt x="108" y="276"/>
                    </a:moveTo>
                    <a:cubicBezTo>
                      <a:pt x="93" y="272"/>
                      <a:pt x="78" y="265"/>
                      <a:pt x="64" y="259"/>
                    </a:cubicBezTo>
                    <a:cubicBezTo>
                      <a:pt x="65" y="258"/>
                      <a:pt x="66" y="258"/>
                      <a:pt x="67" y="258"/>
                    </a:cubicBezTo>
                    <a:cubicBezTo>
                      <a:pt x="67" y="258"/>
                      <a:pt x="67" y="258"/>
                      <a:pt x="67" y="258"/>
                    </a:cubicBezTo>
                    <a:cubicBezTo>
                      <a:pt x="75" y="262"/>
                      <a:pt x="83" y="265"/>
                      <a:pt x="90" y="268"/>
                    </a:cubicBezTo>
                    <a:cubicBezTo>
                      <a:pt x="94" y="269"/>
                      <a:pt x="97" y="271"/>
                      <a:pt x="101" y="272"/>
                    </a:cubicBezTo>
                    <a:cubicBezTo>
                      <a:pt x="103" y="273"/>
                      <a:pt x="106" y="274"/>
                      <a:pt x="108" y="275"/>
                    </a:cubicBezTo>
                    <a:cubicBezTo>
                      <a:pt x="109" y="276"/>
                      <a:pt x="109" y="276"/>
                      <a:pt x="110" y="276"/>
                    </a:cubicBezTo>
                    <a:cubicBezTo>
                      <a:pt x="110" y="276"/>
                      <a:pt x="110" y="276"/>
                      <a:pt x="110" y="276"/>
                    </a:cubicBezTo>
                    <a:cubicBezTo>
                      <a:pt x="109" y="276"/>
                      <a:pt x="109" y="276"/>
                      <a:pt x="108" y="276"/>
                    </a:cubicBezTo>
                    <a:close/>
                    <a:moveTo>
                      <a:pt x="83" y="259"/>
                    </a:moveTo>
                    <a:cubicBezTo>
                      <a:pt x="93" y="263"/>
                      <a:pt x="102" y="266"/>
                      <a:pt x="112" y="268"/>
                    </a:cubicBezTo>
                    <a:cubicBezTo>
                      <a:pt x="117" y="270"/>
                      <a:pt x="122" y="272"/>
                      <a:pt x="128" y="274"/>
                    </a:cubicBezTo>
                    <a:cubicBezTo>
                      <a:pt x="129" y="275"/>
                      <a:pt x="131" y="275"/>
                      <a:pt x="133" y="276"/>
                    </a:cubicBezTo>
                    <a:cubicBezTo>
                      <a:pt x="130" y="276"/>
                      <a:pt x="127" y="276"/>
                      <a:pt x="124" y="276"/>
                    </a:cubicBezTo>
                    <a:cubicBezTo>
                      <a:pt x="113" y="272"/>
                      <a:pt x="102" y="268"/>
                      <a:pt x="92" y="263"/>
                    </a:cubicBezTo>
                    <a:cubicBezTo>
                      <a:pt x="89" y="262"/>
                      <a:pt x="86" y="261"/>
                      <a:pt x="83" y="259"/>
                    </a:cubicBezTo>
                    <a:close/>
                    <a:moveTo>
                      <a:pt x="139" y="275"/>
                    </a:moveTo>
                    <a:cubicBezTo>
                      <a:pt x="131" y="270"/>
                      <a:pt x="122" y="268"/>
                      <a:pt x="113" y="265"/>
                    </a:cubicBezTo>
                    <a:cubicBezTo>
                      <a:pt x="108" y="264"/>
                      <a:pt x="102" y="262"/>
                      <a:pt x="96" y="260"/>
                    </a:cubicBezTo>
                    <a:cubicBezTo>
                      <a:pt x="93" y="259"/>
                      <a:pt x="90" y="258"/>
                      <a:pt x="87" y="256"/>
                    </a:cubicBezTo>
                    <a:cubicBezTo>
                      <a:pt x="85" y="255"/>
                      <a:pt x="83" y="254"/>
                      <a:pt x="81" y="253"/>
                    </a:cubicBezTo>
                    <a:cubicBezTo>
                      <a:pt x="91" y="256"/>
                      <a:pt x="102" y="261"/>
                      <a:pt x="112" y="265"/>
                    </a:cubicBezTo>
                    <a:cubicBezTo>
                      <a:pt x="123" y="268"/>
                      <a:pt x="134" y="272"/>
                      <a:pt x="145" y="275"/>
                    </a:cubicBezTo>
                    <a:cubicBezTo>
                      <a:pt x="143" y="275"/>
                      <a:pt x="141" y="275"/>
                      <a:pt x="139" y="275"/>
                    </a:cubicBezTo>
                    <a:close/>
                    <a:moveTo>
                      <a:pt x="147" y="275"/>
                    </a:moveTo>
                    <a:cubicBezTo>
                      <a:pt x="137" y="270"/>
                      <a:pt x="126" y="268"/>
                      <a:pt x="116" y="264"/>
                    </a:cubicBezTo>
                    <a:cubicBezTo>
                      <a:pt x="110" y="262"/>
                      <a:pt x="104" y="259"/>
                      <a:pt x="98" y="257"/>
                    </a:cubicBezTo>
                    <a:cubicBezTo>
                      <a:pt x="95" y="256"/>
                      <a:pt x="92" y="255"/>
                      <a:pt x="89" y="254"/>
                    </a:cubicBezTo>
                    <a:cubicBezTo>
                      <a:pt x="88" y="254"/>
                      <a:pt x="84" y="253"/>
                      <a:pt x="84" y="253"/>
                    </a:cubicBezTo>
                    <a:cubicBezTo>
                      <a:pt x="85" y="253"/>
                      <a:pt x="86" y="253"/>
                      <a:pt x="88" y="253"/>
                    </a:cubicBezTo>
                    <a:cubicBezTo>
                      <a:pt x="100" y="257"/>
                      <a:pt x="112" y="261"/>
                      <a:pt x="125" y="265"/>
                    </a:cubicBezTo>
                    <a:cubicBezTo>
                      <a:pt x="131" y="267"/>
                      <a:pt x="137" y="269"/>
                      <a:pt x="143" y="271"/>
                    </a:cubicBezTo>
                    <a:cubicBezTo>
                      <a:pt x="147" y="272"/>
                      <a:pt x="151" y="274"/>
                      <a:pt x="156" y="274"/>
                    </a:cubicBezTo>
                    <a:cubicBezTo>
                      <a:pt x="153" y="274"/>
                      <a:pt x="150" y="275"/>
                      <a:pt x="147" y="275"/>
                    </a:cubicBezTo>
                    <a:close/>
                    <a:moveTo>
                      <a:pt x="146" y="275"/>
                    </a:moveTo>
                    <a:cubicBezTo>
                      <a:pt x="146" y="275"/>
                      <a:pt x="146" y="275"/>
                      <a:pt x="146" y="275"/>
                    </a:cubicBezTo>
                    <a:cubicBezTo>
                      <a:pt x="141" y="272"/>
                      <a:pt x="134" y="271"/>
                      <a:pt x="128" y="269"/>
                    </a:cubicBezTo>
                    <a:cubicBezTo>
                      <a:pt x="122" y="267"/>
                      <a:pt x="116" y="265"/>
                      <a:pt x="111" y="263"/>
                    </a:cubicBezTo>
                    <a:cubicBezTo>
                      <a:pt x="108" y="262"/>
                      <a:pt x="105" y="261"/>
                      <a:pt x="102" y="260"/>
                    </a:cubicBezTo>
                    <a:cubicBezTo>
                      <a:pt x="106" y="261"/>
                      <a:pt x="111" y="263"/>
                      <a:pt x="114" y="264"/>
                    </a:cubicBezTo>
                    <a:cubicBezTo>
                      <a:pt x="125" y="268"/>
                      <a:pt x="136" y="270"/>
                      <a:pt x="146" y="275"/>
                    </a:cubicBezTo>
                    <a:close/>
                    <a:moveTo>
                      <a:pt x="80" y="253"/>
                    </a:moveTo>
                    <a:cubicBezTo>
                      <a:pt x="81" y="252"/>
                      <a:pt x="82" y="252"/>
                      <a:pt x="82" y="252"/>
                    </a:cubicBezTo>
                    <a:cubicBezTo>
                      <a:pt x="82" y="252"/>
                      <a:pt x="82" y="252"/>
                      <a:pt x="82" y="252"/>
                    </a:cubicBezTo>
                    <a:cubicBezTo>
                      <a:pt x="84" y="253"/>
                      <a:pt x="85" y="253"/>
                      <a:pt x="86" y="254"/>
                    </a:cubicBezTo>
                    <a:cubicBezTo>
                      <a:pt x="84" y="253"/>
                      <a:pt x="82" y="253"/>
                      <a:pt x="80" y="253"/>
                    </a:cubicBezTo>
                    <a:close/>
                    <a:moveTo>
                      <a:pt x="179" y="272"/>
                    </a:moveTo>
                    <a:cubicBezTo>
                      <a:pt x="174" y="269"/>
                      <a:pt x="168" y="267"/>
                      <a:pt x="162" y="265"/>
                    </a:cubicBezTo>
                    <a:cubicBezTo>
                      <a:pt x="156" y="263"/>
                      <a:pt x="151" y="261"/>
                      <a:pt x="145" y="259"/>
                    </a:cubicBezTo>
                    <a:cubicBezTo>
                      <a:pt x="135" y="255"/>
                      <a:pt x="124" y="253"/>
                      <a:pt x="114" y="248"/>
                    </a:cubicBezTo>
                    <a:cubicBezTo>
                      <a:pt x="115" y="248"/>
                      <a:pt x="116" y="249"/>
                      <a:pt x="117" y="249"/>
                    </a:cubicBezTo>
                    <a:cubicBezTo>
                      <a:pt x="120" y="250"/>
                      <a:pt x="122" y="251"/>
                      <a:pt x="125" y="252"/>
                    </a:cubicBezTo>
                    <a:cubicBezTo>
                      <a:pt x="131" y="254"/>
                      <a:pt x="137" y="255"/>
                      <a:pt x="143" y="257"/>
                    </a:cubicBezTo>
                    <a:cubicBezTo>
                      <a:pt x="149" y="259"/>
                      <a:pt x="155" y="260"/>
                      <a:pt x="161" y="262"/>
                    </a:cubicBezTo>
                    <a:cubicBezTo>
                      <a:pt x="168" y="265"/>
                      <a:pt x="176" y="267"/>
                      <a:pt x="184" y="270"/>
                    </a:cubicBezTo>
                    <a:cubicBezTo>
                      <a:pt x="182" y="271"/>
                      <a:pt x="181" y="271"/>
                      <a:pt x="179" y="272"/>
                    </a:cubicBezTo>
                    <a:close/>
                    <a:moveTo>
                      <a:pt x="111" y="246"/>
                    </a:moveTo>
                    <a:cubicBezTo>
                      <a:pt x="111" y="246"/>
                      <a:pt x="111" y="246"/>
                      <a:pt x="111" y="246"/>
                    </a:cubicBezTo>
                    <a:cubicBezTo>
                      <a:pt x="111" y="246"/>
                      <a:pt x="112" y="246"/>
                      <a:pt x="112" y="246"/>
                    </a:cubicBezTo>
                    <a:cubicBezTo>
                      <a:pt x="114" y="246"/>
                      <a:pt x="116" y="246"/>
                      <a:pt x="118" y="246"/>
                    </a:cubicBezTo>
                    <a:cubicBezTo>
                      <a:pt x="118" y="247"/>
                      <a:pt x="118" y="247"/>
                      <a:pt x="119" y="247"/>
                    </a:cubicBezTo>
                    <a:cubicBezTo>
                      <a:pt x="127" y="251"/>
                      <a:pt x="136" y="254"/>
                      <a:pt x="145" y="257"/>
                    </a:cubicBezTo>
                    <a:cubicBezTo>
                      <a:pt x="133" y="254"/>
                      <a:pt x="122" y="250"/>
                      <a:pt x="111" y="246"/>
                    </a:cubicBezTo>
                    <a:close/>
                    <a:moveTo>
                      <a:pt x="132" y="237"/>
                    </a:moveTo>
                    <a:cubicBezTo>
                      <a:pt x="130" y="235"/>
                      <a:pt x="127" y="234"/>
                      <a:pt x="124" y="233"/>
                    </a:cubicBezTo>
                    <a:cubicBezTo>
                      <a:pt x="123" y="233"/>
                      <a:pt x="121" y="232"/>
                      <a:pt x="119" y="231"/>
                    </a:cubicBezTo>
                    <a:cubicBezTo>
                      <a:pt x="124" y="233"/>
                      <a:pt x="128" y="234"/>
                      <a:pt x="132" y="235"/>
                    </a:cubicBezTo>
                    <a:cubicBezTo>
                      <a:pt x="132" y="236"/>
                      <a:pt x="132" y="236"/>
                      <a:pt x="132" y="237"/>
                    </a:cubicBezTo>
                    <a:close/>
                    <a:moveTo>
                      <a:pt x="127" y="246"/>
                    </a:moveTo>
                    <a:cubicBezTo>
                      <a:pt x="133" y="249"/>
                      <a:pt x="139" y="251"/>
                      <a:pt x="146" y="253"/>
                    </a:cubicBezTo>
                    <a:cubicBezTo>
                      <a:pt x="137" y="251"/>
                      <a:pt x="129" y="249"/>
                      <a:pt x="120" y="246"/>
                    </a:cubicBezTo>
                    <a:cubicBezTo>
                      <a:pt x="123" y="246"/>
                      <a:pt x="125" y="246"/>
                      <a:pt x="127" y="246"/>
                    </a:cubicBezTo>
                    <a:close/>
                    <a:moveTo>
                      <a:pt x="113" y="240"/>
                    </a:moveTo>
                    <a:cubicBezTo>
                      <a:pt x="115" y="241"/>
                      <a:pt x="117" y="242"/>
                      <a:pt x="118" y="243"/>
                    </a:cubicBezTo>
                    <a:cubicBezTo>
                      <a:pt x="118" y="242"/>
                      <a:pt x="115" y="243"/>
                      <a:pt x="115" y="243"/>
                    </a:cubicBezTo>
                    <a:cubicBezTo>
                      <a:pt x="114" y="243"/>
                      <a:pt x="114" y="243"/>
                      <a:pt x="114" y="243"/>
                    </a:cubicBezTo>
                    <a:cubicBezTo>
                      <a:pt x="114" y="243"/>
                      <a:pt x="114" y="243"/>
                      <a:pt x="114" y="243"/>
                    </a:cubicBezTo>
                    <a:cubicBezTo>
                      <a:pt x="113" y="242"/>
                      <a:pt x="113" y="241"/>
                      <a:pt x="113" y="240"/>
                    </a:cubicBezTo>
                    <a:close/>
                    <a:moveTo>
                      <a:pt x="115" y="240"/>
                    </a:moveTo>
                    <a:cubicBezTo>
                      <a:pt x="117" y="240"/>
                      <a:pt x="120" y="241"/>
                      <a:pt x="122" y="241"/>
                    </a:cubicBezTo>
                    <a:cubicBezTo>
                      <a:pt x="124" y="242"/>
                      <a:pt x="127" y="242"/>
                      <a:pt x="129" y="243"/>
                    </a:cubicBezTo>
                    <a:cubicBezTo>
                      <a:pt x="126" y="243"/>
                      <a:pt x="123" y="243"/>
                      <a:pt x="120" y="243"/>
                    </a:cubicBezTo>
                    <a:cubicBezTo>
                      <a:pt x="120" y="243"/>
                      <a:pt x="120" y="243"/>
                      <a:pt x="120" y="243"/>
                    </a:cubicBezTo>
                    <a:cubicBezTo>
                      <a:pt x="119" y="242"/>
                      <a:pt x="116" y="240"/>
                      <a:pt x="115" y="240"/>
                    </a:cubicBezTo>
                    <a:close/>
                    <a:moveTo>
                      <a:pt x="124" y="240"/>
                    </a:moveTo>
                    <a:cubicBezTo>
                      <a:pt x="122" y="240"/>
                      <a:pt x="121" y="239"/>
                      <a:pt x="119" y="239"/>
                    </a:cubicBezTo>
                    <a:cubicBezTo>
                      <a:pt x="119" y="239"/>
                      <a:pt x="113" y="237"/>
                      <a:pt x="117" y="238"/>
                    </a:cubicBezTo>
                    <a:cubicBezTo>
                      <a:pt x="122" y="239"/>
                      <a:pt x="127" y="241"/>
                      <a:pt x="132" y="241"/>
                    </a:cubicBezTo>
                    <a:cubicBezTo>
                      <a:pt x="132" y="241"/>
                      <a:pt x="132" y="242"/>
                      <a:pt x="132" y="242"/>
                    </a:cubicBezTo>
                    <a:cubicBezTo>
                      <a:pt x="132" y="242"/>
                      <a:pt x="132" y="242"/>
                      <a:pt x="132" y="242"/>
                    </a:cubicBezTo>
                    <a:cubicBezTo>
                      <a:pt x="129" y="241"/>
                      <a:pt x="127" y="241"/>
                      <a:pt x="124" y="240"/>
                    </a:cubicBezTo>
                    <a:close/>
                    <a:moveTo>
                      <a:pt x="132" y="240"/>
                    </a:moveTo>
                    <a:cubicBezTo>
                      <a:pt x="130" y="239"/>
                      <a:pt x="127" y="238"/>
                      <a:pt x="125" y="237"/>
                    </a:cubicBezTo>
                    <a:cubicBezTo>
                      <a:pt x="125" y="237"/>
                      <a:pt x="125" y="237"/>
                      <a:pt x="125" y="237"/>
                    </a:cubicBezTo>
                    <a:cubicBezTo>
                      <a:pt x="127" y="238"/>
                      <a:pt x="130" y="238"/>
                      <a:pt x="133" y="238"/>
                    </a:cubicBezTo>
                    <a:cubicBezTo>
                      <a:pt x="133" y="239"/>
                      <a:pt x="133" y="239"/>
                      <a:pt x="132" y="240"/>
                    </a:cubicBezTo>
                    <a:close/>
                    <a:moveTo>
                      <a:pt x="120" y="228"/>
                    </a:moveTo>
                    <a:cubicBezTo>
                      <a:pt x="121" y="228"/>
                      <a:pt x="123" y="229"/>
                      <a:pt x="124" y="229"/>
                    </a:cubicBezTo>
                    <a:cubicBezTo>
                      <a:pt x="126" y="230"/>
                      <a:pt x="129" y="230"/>
                      <a:pt x="131" y="231"/>
                    </a:cubicBezTo>
                    <a:cubicBezTo>
                      <a:pt x="131" y="232"/>
                      <a:pt x="132" y="233"/>
                      <a:pt x="132" y="234"/>
                    </a:cubicBezTo>
                    <a:cubicBezTo>
                      <a:pt x="128" y="231"/>
                      <a:pt x="123" y="229"/>
                      <a:pt x="119" y="228"/>
                    </a:cubicBezTo>
                    <a:cubicBezTo>
                      <a:pt x="115" y="226"/>
                      <a:pt x="119" y="228"/>
                      <a:pt x="120" y="228"/>
                    </a:cubicBezTo>
                    <a:close/>
                    <a:moveTo>
                      <a:pt x="130" y="229"/>
                    </a:moveTo>
                    <a:cubicBezTo>
                      <a:pt x="127" y="227"/>
                      <a:pt x="123" y="226"/>
                      <a:pt x="119" y="225"/>
                    </a:cubicBezTo>
                    <a:cubicBezTo>
                      <a:pt x="122" y="226"/>
                      <a:pt x="126" y="227"/>
                      <a:pt x="130" y="227"/>
                    </a:cubicBezTo>
                    <a:cubicBezTo>
                      <a:pt x="130" y="228"/>
                      <a:pt x="130" y="229"/>
                      <a:pt x="130" y="229"/>
                    </a:cubicBezTo>
                    <a:close/>
                    <a:moveTo>
                      <a:pt x="129" y="225"/>
                    </a:moveTo>
                    <a:cubicBezTo>
                      <a:pt x="126" y="224"/>
                      <a:pt x="124" y="224"/>
                      <a:pt x="121" y="223"/>
                    </a:cubicBezTo>
                    <a:cubicBezTo>
                      <a:pt x="121" y="223"/>
                      <a:pt x="121" y="222"/>
                      <a:pt x="121" y="222"/>
                    </a:cubicBezTo>
                    <a:cubicBezTo>
                      <a:pt x="121" y="223"/>
                      <a:pt x="122" y="223"/>
                      <a:pt x="122" y="223"/>
                    </a:cubicBezTo>
                    <a:cubicBezTo>
                      <a:pt x="124" y="223"/>
                      <a:pt x="126" y="224"/>
                      <a:pt x="128" y="224"/>
                    </a:cubicBezTo>
                    <a:cubicBezTo>
                      <a:pt x="129" y="224"/>
                      <a:pt x="129" y="225"/>
                      <a:pt x="129" y="225"/>
                    </a:cubicBezTo>
                    <a:close/>
                    <a:moveTo>
                      <a:pt x="178" y="259"/>
                    </a:moveTo>
                    <a:cubicBezTo>
                      <a:pt x="169" y="256"/>
                      <a:pt x="160" y="254"/>
                      <a:pt x="151" y="251"/>
                    </a:cubicBezTo>
                    <a:cubicBezTo>
                      <a:pt x="145" y="250"/>
                      <a:pt x="139" y="247"/>
                      <a:pt x="132" y="246"/>
                    </a:cubicBezTo>
                    <a:cubicBezTo>
                      <a:pt x="133" y="246"/>
                      <a:pt x="133" y="246"/>
                      <a:pt x="133" y="245"/>
                    </a:cubicBezTo>
                    <a:cubicBezTo>
                      <a:pt x="140" y="247"/>
                      <a:pt x="147" y="248"/>
                      <a:pt x="153" y="250"/>
                    </a:cubicBezTo>
                    <a:cubicBezTo>
                      <a:pt x="162" y="252"/>
                      <a:pt x="170" y="255"/>
                      <a:pt x="178" y="259"/>
                    </a:cubicBezTo>
                    <a:close/>
                    <a:moveTo>
                      <a:pt x="187" y="267"/>
                    </a:moveTo>
                    <a:cubicBezTo>
                      <a:pt x="169" y="259"/>
                      <a:pt x="150" y="255"/>
                      <a:pt x="132" y="247"/>
                    </a:cubicBezTo>
                    <a:cubicBezTo>
                      <a:pt x="131" y="247"/>
                      <a:pt x="130" y="246"/>
                      <a:pt x="129" y="246"/>
                    </a:cubicBezTo>
                    <a:cubicBezTo>
                      <a:pt x="129" y="246"/>
                      <a:pt x="130" y="246"/>
                      <a:pt x="130" y="246"/>
                    </a:cubicBezTo>
                    <a:cubicBezTo>
                      <a:pt x="131" y="246"/>
                      <a:pt x="132" y="246"/>
                      <a:pt x="133" y="246"/>
                    </a:cubicBezTo>
                    <a:cubicBezTo>
                      <a:pt x="137" y="248"/>
                      <a:pt x="142" y="250"/>
                      <a:pt x="147" y="251"/>
                    </a:cubicBezTo>
                    <a:cubicBezTo>
                      <a:pt x="158" y="254"/>
                      <a:pt x="168" y="257"/>
                      <a:pt x="178" y="260"/>
                    </a:cubicBezTo>
                    <a:cubicBezTo>
                      <a:pt x="179" y="260"/>
                      <a:pt x="179" y="260"/>
                      <a:pt x="179" y="260"/>
                    </a:cubicBezTo>
                    <a:cubicBezTo>
                      <a:pt x="179" y="260"/>
                      <a:pt x="180" y="261"/>
                      <a:pt x="180" y="261"/>
                    </a:cubicBezTo>
                    <a:cubicBezTo>
                      <a:pt x="181" y="262"/>
                      <a:pt x="185" y="265"/>
                      <a:pt x="187" y="267"/>
                    </a:cubicBezTo>
                    <a:close/>
                    <a:moveTo>
                      <a:pt x="173" y="262"/>
                    </a:moveTo>
                    <a:cubicBezTo>
                      <a:pt x="176" y="263"/>
                      <a:pt x="179" y="264"/>
                      <a:pt x="182" y="266"/>
                    </a:cubicBezTo>
                    <a:cubicBezTo>
                      <a:pt x="183" y="266"/>
                      <a:pt x="184" y="267"/>
                      <a:pt x="185" y="267"/>
                    </a:cubicBezTo>
                    <a:cubicBezTo>
                      <a:pt x="176" y="264"/>
                      <a:pt x="168" y="261"/>
                      <a:pt x="160" y="258"/>
                    </a:cubicBezTo>
                    <a:cubicBezTo>
                      <a:pt x="164" y="259"/>
                      <a:pt x="168" y="260"/>
                      <a:pt x="173" y="262"/>
                    </a:cubicBezTo>
                    <a:close/>
                    <a:moveTo>
                      <a:pt x="187" y="269"/>
                    </a:moveTo>
                    <a:cubicBezTo>
                      <a:pt x="186" y="269"/>
                      <a:pt x="185" y="270"/>
                      <a:pt x="185" y="270"/>
                    </a:cubicBezTo>
                    <a:cubicBezTo>
                      <a:pt x="178" y="267"/>
                      <a:pt x="172" y="265"/>
                      <a:pt x="165" y="263"/>
                    </a:cubicBezTo>
                    <a:cubicBezTo>
                      <a:pt x="162" y="262"/>
                      <a:pt x="158" y="260"/>
                      <a:pt x="155" y="259"/>
                    </a:cubicBezTo>
                    <a:cubicBezTo>
                      <a:pt x="144" y="256"/>
                      <a:pt x="134" y="253"/>
                      <a:pt x="123" y="248"/>
                    </a:cubicBezTo>
                    <a:cubicBezTo>
                      <a:pt x="124" y="248"/>
                      <a:pt x="125" y="249"/>
                      <a:pt x="126" y="249"/>
                    </a:cubicBezTo>
                    <a:cubicBezTo>
                      <a:pt x="129" y="250"/>
                      <a:pt x="131" y="250"/>
                      <a:pt x="134" y="251"/>
                    </a:cubicBezTo>
                    <a:cubicBezTo>
                      <a:pt x="141" y="253"/>
                      <a:pt x="147" y="254"/>
                      <a:pt x="153" y="256"/>
                    </a:cubicBezTo>
                    <a:cubicBezTo>
                      <a:pt x="164" y="260"/>
                      <a:pt x="175" y="265"/>
                      <a:pt x="187" y="268"/>
                    </a:cubicBezTo>
                    <a:cubicBezTo>
                      <a:pt x="187" y="269"/>
                      <a:pt x="187" y="269"/>
                      <a:pt x="187" y="269"/>
                    </a:cubicBezTo>
                    <a:close/>
                    <a:moveTo>
                      <a:pt x="171" y="273"/>
                    </a:moveTo>
                    <a:cubicBezTo>
                      <a:pt x="171" y="273"/>
                      <a:pt x="171" y="273"/>
                      <a:pt x="171" y="273"/>
                    </a:cubicBezTo>
                    <a:cubicBezTo>
                      <a:pt x="159" y="268"/>
                      <a:pt x="147" y="265"/>
                      <a:pt x="135" y="260"/>
                    </a:cubicBezTo>
                    <a:cubicBezTo>
                      <a:pt x="128" y="258"/>
                      <a:pt x="122" y="256"/>
                      <a:pt x="115" y="254"/>
                    </a:cubicBezTo>
                    <a:cubicBezTo>
                      <a:pt x="122" y="255"/>
                      <a:pt x="129" y="257"/>
                      <a:pt x="135" y="259"/>
                    </a:cubicBezTo>
                    <a:cubicBezTo>
                      <a:pt x="149" y="264"/>
                      <a:pt x="163" y="269"/>
                      <a:pt x="177" y="272"/>
                    </a:cubicBezTo>
                    <a:cubicBezTo>
                      <a:pt x="175" y="272"/>
                      <a:pt x="173" y="273"/>
                      <a:pt x="171" y="273"/>
                    </a:cubicBezTo>
                    <a:close/>
                    <a:moveTo>
                      <a:pt x="160" y="274"/>
                    </a:moveTo>
                    <a:cubicBezTo>
                      <a:pt x="159" y="274"/>
                      <a:pt x="159" y="274"/>
                      <a:pt x="158" y="274"/>
                    </a:cubicBezTo>
                    <a:cubicBezTo>
                      <a:pt x="158" y="274"/>
                      <a:pt x="158" y="274"/>
                      <a:pt x="158" y="274"/>
                    </a:cubicBezTo>
                    <a:cubicBezTo>
                      <a:pt x="147" y="269"/>
                      <a:pt x="134" y="267"/>
                      <a:pt x="123" y="262"/>
                    </a:cubicBezTo>
                    <a:cubicBezTo>
                      <a:pt x="116" y="259"/>
                      <a:pt x="109" y="257"/>
                      <a:pt x="103" y="254"/>
                    </a:cubicBezTo>
                    <a:cubicBezTo>
                      <a:pt x="101" y="254"/>
                      <a:pt x="99" y="253"/>
                      <a:pt x="97" y="252"/>
                    </a:cubicBezTo>
                    <a:cubicBezTo>
                      <a:pt x="110" y="256"/>
                      <a:pt x="123" y="260"/>
                      <a:pt x="135" y="264"/>
                    </a:cubicBezTo>
                    <a:cubicBezTo>
                      <a:pt x="146" y="268"/>
                      <a:pt x="157" y="271"/>
                      <a:pt x="168" y="273"/>
                    </a:cubicBezTo>
                    <a:cubicBezTo>
                      <a:pt x="165" y="273"/>
                      <a:pt x="162" y="274"/>
                      <a:pt x="160" y="274"/>
                    </a:cubicBezTo>
                    <a:close/>
                    <a:moveTo>
                      <a:pt x="111" y="276"/>
                    </a:moveTo>
                    <a:cubicBezTo>
                      <a:pt x="105" y="272"/>
                      <a:pt x="98" y="270"/>
                      <a:pt x="91" y="267"/>
                    </a:cubicBezTo>
                    <a:cubicBezTo>
                      <a:pt x="86" y="265"/>
                      <a:pt x="81" y="263"/>
                      <a:pt x="76" y="261"/>
                    </a:cubicBezTo>
                    <a:cubicBezTo>
                      <a:pt x="75" y="261"/>
                      <a:pt x="74" y="260"/>
                      <a:pt x="73" y="260"/>
                    </a:cubicBezTo>
                    <a:cubicBezTo>
                      <a:pt x="81" y="263"/>
                      <a:pt x="89" y="266"/>
                      <a:pt x="97" y="268"/>
                    </a:cubicBezTo>
                    <a:cubicBezTo>
                      <a:pt x="105" y="271"/>
                      <a:pt x="113" y="273"/>
                      <a:pt x="121" y="276"/>
                    </a:cubicBezTo>
                    <a:cubicBezTo>
                      <a:pt x="118" y="276"/>
                      <a:pt x="114" y="276"/>
                      <a:pt x="111" y="276"/>
                    </a:cubicBezTo>
                    <a:close/>
                    <a:moveTo>
                      <a:pt x="98" y="276"/>
                    </a:moveTo>
                    <a:cubicBezTo>
                      <a:pt x="97" y="276"/>
                      <a:pt x="97" y="276"/>
                      <a:pt x="96" y="276"/>
                    </a:cubicBezTo>
                    <a:cubicBezTo>
                      <a:pt x="91" y="272"/>
                      <a:pt x="86" y="269"/>
                      <a:pt x="80" y="267"/>
                    </a:cubicBezTo>
                    <a:cubicBezTo>
                      <a:pt x="76" y="266"/>
                      <a:pt x="72" y="264"/>
                      <a:pt x="69" y="262"/>
                    </a:cubicBezTo>
                    <a:cubicBezTo>
                      <a:pt x="67" y="262"/>
                      <a:pt x="66" y="261"/>
                      <a:pt x="64" y="260"/>
                    </a:cubicBezTo>
                    <a:cubicBezTo>
                      <a:pt x="66" y="261"/>
                      <a:pt x="67" y="261"/>
                      <a:pt x="69" y="262"/>
                    </a:cubicBezTo>
                    <a:cubicBezTo>
                      <a:pt x="75" y="265"/>
                      <a:pt x="82" y="267"/>
                      <a:pt x="88" y="270"/>
                    </a:cubicBezTo>
                    <a:cubicBezTo>
                      <a:pt x="94" y="272"/>
                      <a:pt x="100" y="274"/>
                      <a:pt x="106" y="276"/>
                    </a:cubicBezTo>
                    <a:cubicBezTo>
                      <a:pt x="104" y="276"/>
                      <a:pt x="101" y="276"/>
                      <a:pt x="98" y="276"/>
                    </a:cubicBezTo>
                    <a:close/>
                    <a:moveTo>
                      <a:pt x="55" y="269"/>
                    </a:moveTo>
                    <a:cubicBezTo>
                      <a:pt x="58" y="270"/>
                      <a:pt x="61" y="271"/>
                      <a:pt x="64" y="272"/>
                    </a:cubicBezTo>
                    <a:cubicBezTo>
                      <a:pt x="61" y="272"/>
                      <a:pt x="57" y="270"/>
                      <a:pt x="55" y="269"/>
                    </a:cubicBezTo>
                    <a:close/>
                    <a:moveTo>
                      <a:pt x="59" y="262"/>
                    </a:moveTo>
                    <a:cubicBezTo>
                      <a:pt x="59" y="262"/>
                      <a:pt x="59" y="262"/>
                      <a:pt x="59" y="262"/>
                    </a:cubicBezTo>
                    <a:cubicBezTo>
                      <a:pt x="60" y="264"/>
                      <a:pt x="62" y="264"/>
                      <a:pt x="64" y="265"/>
                    </a:cubicBezTo>
                    <a:cubicBezTo>
                      <a:pt x="65" y="266"/>
                      <a:pt x="67" y="267"/>
                      <a:pt x="68" y="267"/>
                    </a:cubicBezTo>
                    <a:cubicBezTo>
                      <a:pt x="72" y="269"/>
                      <a:pt x="76" y="271"/>
                      <a:pt x="80" y="273"/>
                    </a:cubicBezTo>
                    <a:cubicBezTo>
                      <a:pt x="79" y="273"/>
                      <a:pt x="79" y="273"/>
                      <a:pt x="78" y="272"/>
                    </a:cubicBezTo>
                    <a:cubicBezTo>
                      <a:pt x="75" y="271"/>
                      <a:pt x="73" y="270"/>
                      <a:pt x="70" y="270"/>
                    </a:cubicBezTo>
                    <a:cubicBezTo>
                      <a:pt x="65" y="268"/>
                      <a:pt x="60" y="267"/>
                      <a:pt x="56" y="265"/>
                    </a:cubicBezTo>
                    <a:cubicBezTo>
                      <a:pt x="56" y="264"/>
                      <a:pt x="57" y="263"/>
                      <a:pt x="59" y="262"/>
                    </a:cubicBezTo>
                    <a:close/>
                    <a:moveTo>
                      <a:pt x="76" y="254"/>
                    </a:moveTo>
                    <a:cubicBezTo>
                      <a:pt x="77" y="254"/>
                      <a:pt x="78" y="253"/>
                      <a:pt x="79" y="253"/>
                    </a:cubicBezTo>
                    <a:cubicBezTo>
                      <a:pt x="79" y="253"/>
                      <a:pt x="79" y="253"/>
                      <a:pt x="79" y="253"/>
                    </a:cubicBezTo>
                    <a:cubicBezTo>
                      <a:pt x="89" y="259"/>
                      <a:pt x="100" y="262"/>
                      <a:pt x="111" y="266"/>
                    </a:cubicBezTo>
                    <a:cubicBezTo>
                      <a:pt x="116" y="267"/>
                      <a:pt x="121" y="268"/>
                      <a:pt x="125" y="270"/>
                    </a:cubicBezTo>
                    <a:cubicBezTo>
                      <a:pt x="128" y="271"/>
                      <a:pt x="131" y="272"/>
                      <a:pt x="134" y="273"/>
                    </a:cubicBezTo>
                    <a:cubicBezTo>
                      <a:pt x="134" y="273"/>
                      <a:pt x="137" y="275"/>
                      <a:pt x="138" y="275"/>
                    </a:cubicBezTo>
                    <a:cubicBezTo>
                      <a:pt x="137" y="275"/>
                      <a:pt x="137" y="276"/>
                      <a:pt x="137" y="276"/>
                    </a:cubicBezTo>
                    <a:cubicBezTo>
                      <a:pt x="131" y="275"/>
                      <a:pt x="127" y="273"/>
                      <a:pt x="122" y="271"/>
                    </a:cubicBezTo>
                    <a:cubicBezTo>
                      <a:pt x="116" y="269"/>
                      <a:pt x="111" y="267"/>
                      <a:pt x="105" y="266"/>
                    </a:cubicBezTo>
                    <a:cubicBezTo>
                      <a:pt x="94" y="263"/>
                      <a:pt x="84" y="259"/>
                      <a:pt x="74" y="255"/>
                    </a:cubicBezTo>
                    <a:cubicBezTo>
                      <a:pt x="75" y="255"/>
                      <a:pt x="76" y="254"/>
                      <a:pt x="76" y="254"/>
                    </a:cubicBezTo>
                    <a:close/>
                    <a:moveTo>
                      <a:pt x="114" y="234"/>
                    </a:moveTo>
                    <a:cubicBezTo>
                      <a:pt x="117" y="235"/>
                      <a:pt x="120" y="236"/>
                      <a:pt x="123" y="237"/>
                    </a:cubicBezTo>
                    <a:cubicBezTo>
                      <a:pt x="126" y="238"/>
                      <a:pt x="129" y="240"/>
                      <a:pt x="132" y="240"/>
                    </a:cubicBezTo>
                    <a:cubicBezTo>
                      <a:pt x="132" y="240"/>
                      <a:pt x="132" y="240"/>
                      <a:pt x="132" y="240"/>
                    </a:cubicBezTo>
                    <a:cubicBezTo>
                      <a:pt x="126" y="240"/>
                      <a:pt x="121" y="237"/>
                      <a:pt x="115" y="236"/>
                    </a:cubicBezTo>
                    <a:cubicBezTo>
                      <a:pt x="114" y="236"/>
                      <a:pt x="114" y="237"/>
                      <a:pt x="114" y="237"/>
                    </a:cubicBezTo>
                    <a:cubicBezTo>
                      <a:pt x="119" y="240"/>
                      <a:pt x="125" y="241"/>
                      <a:pt x="130" y="243"/>
                    </a:cubicBezTo>
                    <a:cubicBezTo>
                      <a:pt x="130" y="243"/>
                      <a:pt x="131" y="243"/>
                      <a:pt x="131" y="243"/>
                    </a:cubicBezTo>
                    <a:cubicBezTo>
                      <a:pt x="131" y="243"/>
                      <a:pt x="130" y="243"/>
                      <a:pt x="130" y="243"/>
                    </a:cubicBezTo>
                    <a:cubicBezTo>
                      <a:pt x="129" y="242"/>
                      <a:pt x="127" y="242"/>
                      <a:pt x="127" y="242"/>
                    </a:cubicBezTo>
                    <a:cubicBezTo>
                      <a:pt x="125" y="241"/>
                      <a:pt x="124" y="241"/>
                      <a:pt x="122" y="241"/>
                    </a:cubicBezTo>
                    <a:cubicBezTo>
                      <a:pt x="119" y="240"/>
                      <a:pt x="116" y="239"/>
                      <a:pt x="113" y="239"/>
                    </a:cubicBezTo>
                    <a:cubicBezTo>
                      <a:pt x="113" y="237"/>
                      <a:pt x="113" y="236"/>
                      <a:pt x="114" y="234"/>
                    </a:cubicBezTo>
                    <a:close/>
                    <a:moveTo>
                      <a:pt x="117" y="221"/>
                    </a:moveTo>
                    <a:cubicBezTo>
                      <a:pt x="117" y="221"/>
                      <a:pt x="117" y="221"/>
                      <a:pt x="117" y="221"/>
                    </a:cubicBezTo>
                    <a:cubicBezTo>
                      <a:pt x="117" y="221"/>
                      <a:pt x="117" y="222"/>
                      <a:pt x="117" y="222"/>
                    </a:cubicBezTo>
                    <a:cubicBezTo>
                      <a:pt x="121" y="224"/>
                      <a:pt x="126" y="224"/>
                      <a:pt x="129" y="226"/>
                    </a:cubicBezTo>
                    <a:cubicBezTo>
                      <a:pt x="129" y="226"/>
                      <a:pt x="129" y="226"/>
                      <a:pt x="129" y="226"/>
                    </a:cubicBezTo>
                    <a:cubicBezTo>
                      <a:pt x="128" y="226"/>
                      <a:pt x="125" y="226"/>
                      <a:pt x="124" y="225"/>
                    </a:cubicBezTo>
                    <a:cubicBezTo>
                      <a:pt x="122" y="225"/>
                      <a:pt x="120" y="224"/>
                      <a:pt x="118" y="224"/>
                    </a:cubicBezTo>
                    <a:cubicBezTo>
                      <a:pt x="117" y="224"/>
                      <a:pt x="117" y="224"/>
                      <a:pt x="117" y="225"/>
                    </a:cubicBezTo>
                    <a:cubicBezTo>
                      <a:pt x="119" y="226"/>
                      <a:pt x="122" y="226"/>
                      <a:pt x="124" y="227"/>
                    </a:cubicBezTo>
                    <a:cubicBezTo>
                      <a:pt x="126" y="228"/>
                      <a:pt x="128" y="229"/>
                      <a:pt x="130" y="230"/>
                    </a:cubicBezTo>
                    <a:cubicBezTo>
                      <a:pt x="125" y="229"/>
                      <a:pt x="121" y="227"/>
                      <a:pt x="116" y="226"/>
                    </a:cubicBezTo>
                    <a:cubicBezTo>
                      <a:pt x="115" y="226"/>
                      <a:pt x="115" y="226"/>
                      <a:pt x="115" y="226"/>
                    </a:cubicBezTo>
                    <a:cubicBezTo>
                      <a:pt x="116" y="225"/>
                      <a:pt x="117" y="223"/>
                      <a:pt x="117" y="221"/>
                    </a:cubicBezTo>
                    <a:close/>
                    <a:moveTo>
                      <a:pt x="16" y="73"/>
                    </a:moveTo>
                    <a:cubicBezTo>
                      <a:pt x="22" y="60"/>
                      <a:pt x="29" y="47"/>
                      <a:pt x="39" y="36"/>
                    </a:cubicBezTo>
                    <a:cubicBezTo>
                      <a:pt x="49" y="26"/>
                      <a:pt x="60" y="19"/>
                      <a:pt x="73" y="13"/>
                    </a:cubicBezTo>
                    <a:cubicBezTo>
                      <a:pt x="74" y="16"/>
                      <a:pt x="77" y="19"/>
                      <a:pt x="78" y="21"/>
                    </a:cubicBezTo>
                    <a:cubicBezTo>
                      <a:pt x="43" y="37"/>
                      <a:pt x="18" y="72"/>
                      <a:pt x="18" y="111"/>
                    </a:cubicBezTo>
                    <a:cubicBezTo>
                      <a:pt x="18" y="159"/>
                      <a:pt x="55" y="200"/>
                      <a:pt x="102" y="209"/>
                    </a:cubicBezTo>
                    <a:cubicBezTo>
                      <a:pt x="121" y="213"/>
                      <a:pt x="140" y="211"/>
                      <a:pt x="158" y="205"/>
                    </a:cubicBezTo>
                    <a:cubicBezTo>
                      <a:pt x="159" y="207"/>
                      <a:pt x="160" y="209"/>
                      <a:pt x="161" y="212"/>
                    </a:cubicBezTo>
                    <a:cubicBezTo>
                      <a:pt x="150" y="217"/>
                      <a:pt x="136" y="218"/>
                      <a:pt x="123" y="218"/>
                    </a:cubicBezTo>
                    <a:cubicBezTo>
                      <a:pt x="113" y="218"/>
                      <a:pt x="103" y="218"/>
                      <a:pt x="93" y="215"/>
                    </a:cubicBezTo>
                    <a:cubicBezTo>
                      <a:pt x="61" y="208"/>
                      <a:pt x="33" y="189"/>
                      <a:pt x="19" y="158"/>
                    </a:cubicBezTo>
                    <a:cubicBezTo>
                      <a:pt x="7" y="131"/>
                      <a:pt x="5" y="101"/>
                      <a:pt x="16" y="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5" name="Freeform 82"/>
              <p:cNvSpPr>
                <a:spLocks noEditPoints="1"/>
              </p:cNvSpPr>
              <p:nvPr/>
            </p:nvSpPr>
            <p:spPr bwMode="auto">
              <a:xfrm>
                <a:off x="2042529" y="1047975"/>
                <a:ext cx="241771" cy="258163"/>
              </a:xfrm>
              <a:custGeom>
                <a:avLst/>
                <a:gdLst>
                  <a:gd name="T0" fmla="*/ 66 w 125"/>
                  <a:gd name="T1" fmla="*/ 127 h 133"/>
                  <a:gd name="T2" fmla="*/ 12 w 125"/>
                  <a:gd name="T3" fmla="*/ 41 h 133"/>
                  <a:gd name="T4" fmla="*/ 37 w 125"/>
                  <a:gd name="T5" fmla="*/ 92 h 133"/>
                  <a:gd name="T6" fmla="*/ 14 w 125"/>
                  <a:gd name="T7" fmla="*/ 101 h 133"/>
                  <a:gd name="T8" fmla="*/ 10 w 125"/>
                  <a:gd name="T9" fmla="*/ 93 h 133"/>
                  <a:gd name="T10" fmla="*/ 10 w 125"/>
                  <a:gd name="T11" fmla="*/ 93 h 133"/>
                  <a:gd name="T12" fmla="*/ 10 w 125"/>
                  <a:gd name="T13" fmla="*/ 93 h 133"/>
                  <a:gd name="T14" fmla="*/ 60 w 125"/>
                  <a:gd name="T15" fmla="*/ 20 h 133"/>
                  <a:gd name="T16" fmla="*/ 51 w 125"/>
                  <a:gd name="T17" fmla="*/ 28 h 133"/>
                  <a:gd name="T18" fmla="*/ 75 w 125"/>
                  <a:gd name="T19" fmla="*/ 21 h 133"/>
                  <a:gd name="T20" fmla="*/ 85 w 125"/>
                  <a:gd name="T21" fmla="*/ 28 h 133"/>
                  <a:gd name="T22" fmla="*/ 81 w 125"/>
                  <a:gd name="T23" fmla="*/ 35 h 133"/>
                  <a:gd name="T24" fmla="*/ 58 w 125"/>
                  <a:gd name="T25" fmla="*/ 31 h 133"/>
                  <a:gd name="T26" fmla="*/ 39 w 125"/>
                  <a:gd name="T27" fmla="*/ 41 h 133"/>
                  <a:gd name="T28" fmla="*/ 69 w 125"/>
                  <a:gd name="T29" fmla="*/ 30 h 133"/>
                  <a:gd name="T30" fmla="*/ 69 w 125"/>
                  <a:gd name="T31" fmla="*/ 24 h 133"/>
                  <a:gd name="T32" fmla="*/ 55 w 125"/>
                  <a:gd name="T33" fmla="*/ 30 h 133"/>
                  <a:gd name="T34" fmla="*/ 18 w 125"/>
                  <a:gd name="T35" fmla="*/ 47 h 133"/>
                  <a:gd name="T36" fmla="*/ 7 w 125"/>
                  <a:gd name="T37" fmla="*/ 58 h 133"/>
                  <a:gd name="T38" fmla="*/ 6 w 125"/>
                  <a:gd name="T39" fmla="*/ 64 h 133"/>
                  <a:gd name="T40" fmla="*/ 24 w 125"/>
                  <a:gd name="T41" fmla="*/ 60 h 133"/>
                  <a:gd name="T42" fmla="*/ 92 w 125"/>
                  <a:gd name="T43" fmla="*/ 41 h 133"/>
                  <a:gd name="T44" fmla="*/ 29 w 125"/>
                  <a:gd name="T45" fmla="*/ 65 h 133"/>
                  <a:gd name="T46" fmla="*/ 55 w 125"/>
                  <a:gd name="T47" fmla="*/ 56 h 133"/>
                  <a:gd name="T48" fmla="*/ 111 w 125"/>
                  <a:gd name="T49" fmla="*/ 40 h 133"/>
                  <a:gd name="T50" fmla="*/ 101 w 125"/>
                  <a:gd name="T51" fmla="*/ 45 h 133"/>
                  <a:gd name="T52" fmla="*/ 54 w 125"/>
                  <a:gd name="T53" fmla="*/ 69 h 133"/>
                  <a:gd name="T54" fmla="*/ 114 w 125"/>
                  <a:gd name="T55" fmla="*/ 50 h 133"/>
                  <a:gd name="T56" fmla="*/ 67 w 125"/>
                  <a:gd name="T57" fmla="*/ 75 h 133"/>
                  <a:gd name="T58" fmla="*/ 66 w 125"/>
                  <a:gd name="T59" fmla="*/ 117 h 133"/>
                  <a:gd name="T60" fmla="*/ 108 w 125"/>
                  <a:gd name="T61" fmla="*/ 94 h 133"/>
                  <a:gd name="T62" fmla="*/ 79 w 125"/>
                  <a:gd name="T63" fmla="*/ 107 h 133"/>
                  <a:gd name="T64" fmla="*/ 118 w 125"/>
                  <a:gd name="T65" fmla="*/ 89 h 133"/>
                  <a:gd name="T66" fmla="*/ 78 w 125"/>
                  <a:gd name="T67" fmla="*/ 97 h 133"/>
                  <a:gd name="T68" fmla="*/ 33 w 125"/>
                  <a:gd name="T69" fmla="*/ 121 h 133"/>
                  <a:gd name="T70" fmla="*/ 26 w 125"/>
                  <a:gd name="T71" fmla="*/ 115 h 133"/>
                  <a:gd name="T72" fmla="*/ 102 w 125"/>
                  <a:gd name="T73" fmla="*/ 87 h 133"/>
                  <a:gd name="T74" fmla="*/ 81 w 125"/>
                  <a:gd name="T75" fmla="*/ 92 h 133"/>
                  <a:gd name="T76" fmla="*/ 98 w 125"/>
                  <a:gd name="T77" fmla="*/ 83 h 133"/>
                  <a:gd name="T78" fmla="*/ 119 w 125"/>
                  <a:gd name="T79" fmla="*/ 67 h 133"/>
                  <a:gd name="T80" fmla="*/ 76 w 125"/>
                  <a:gd name="T81" fmla="*/ 87 h 133"/>
                  <a:gd name="T82" fmla="*/ 119 w 125"/>
                  <a:gd name="T83" fmla="*/ 67 h 133"/>
                  <a:gd name="T84" fmla="*/ 22 w 125"/>
                  <a:gd name="T85" fmla="*/ 104 h 133"/>
                  <a:gd name="T86" fmla="*/ 119 w 125"/>
                  <a:gd name="T87" fmla="*/ 63 h 133"/>
                  <a:gd name="T88" fmla="*/ 18 w 125"/>
                  <a:gd name="T89" fmla="*/ 98 h 133"/>
                  <a:gd name="T90" fmla="*/ 45 w 125"/>
                  <a:gd name="T91" fmla="*/ 100 h 133"/>
                  <a:gd name="T92" fmla="*/ 41 w 125"/>
                  <a:gd name="T93" fmla="*/ 123 h 133"/>
                  <a:gd name="T94" fmla="*/ 43 w 125"/>
                  <a:gd name="T95" fmla="*/ 123 h 133"/>
                  <a:gd name="T96" fmla="*/ 108 w 125"/>
                  <a:gd name="T97" fmla="*/ 112 h 133"/>
                  <a:gd name="T98" fmla="*/ 77 w 125"/>
                  <a:gd name="T99" fmla="*/ 125 h 133"/>
                  <a:gd name="T100" fmla="*/ 71 w 125"/>
                  <a:gd name="T101" fmla="*/ 123 h 133"/>
                  <a:gd name="T102" fmla="*/ 111 w 125"/>
                  <a:gd name="T103" fmla="*/ 106 h 133"/>
                  <a:gd name="T104" fmla="*/ 93 w 125"/>
                  <a:gd name="T105" fmla="*/ 124 h 133"/>
                  <a:gd name="T106" fmla="*/ 113 w 125"/>
                  <a:gd name="T107" fmla="*/ 98 h 133"/>
                  <a:gd name="T108" fmla="*/ 60 w 125"/>
                  <a:gd name="T109" fmla="*/ 121 h 133"/>
                  <a:gd name="T110" fmla="*/ 70 w 125"/>
                  <a:gd name="T111" fmla="*/ 67 h 133"/>
                  <a:gd name="T112" fmla="*/ 109 w 125"/>
                  <a:gd name="T113" fmla="*/ 37 h 133"/>
                  <a:gd name="T114" fmla="*/ 98 w 125"/>
                  <a:gd name="T115" fmla="*/ 39 h 133"/>
                  <a:gd name="T116" fmla="*/ 22 w 125"/>
                  <a:gd name="T117" fmla="*/ 65 h 133"/>
                  <a:gd name="T118" fmla="*/ 74 w 125"/>
                  <a:gd name="T119" fmla="*/ 21 h 133"/>
                  <a:gd name="T120" fmla="*/ 18 w 125"/>
                  <a:gd name="T121" fmla="*/ 44 h 133"/>
                  <a:gd name="T122" fmla="*/ 19 w 125"/>
                  <a:gd name="T123" fmla="*/ 37 h 133"/>
                  <a:gd name="T124" fmla="*/ 59 w 125"/>
                  <a:gd name="T125" fmla="*/ 6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5" h="133">
                    <a:moveTo>
                      <a:pt x="29" y="121"/>
                    </a:moveTo>
                    <a:cubicBezTo>
                      <a:pt x="39" y="128"/>
                      <a:pt x="49" y="127"/>
                      <a:pt x="60" y="124"/>
                    </a:cubicBezTo>
                    <a:cubicBezTo>
                      <a:pt x="59" y="126"/>
                      <a:pt x="58" y="128"/>
                      <a:pt x="57" y="130"/>
                    </a:cubicBezTo>
                    <a:cubicBezTo>
                      <a:pt x="57" y="131"/>
                      <a:pt x="59" y="133"/>
                      <a:pt x="60" y="131"/>
                    </a:cubicBezTo>
                    <a:cubicBezTo>
                      <a:pt x="60" y="131"/>
                      <a:pt x="61" y="130"/>
                      <a:pt x="61" y="129"/>
                    </a:cubicBezTo>
                    <a:cubicBezTo>
                      <a:pt x="61" y="129"/>
                      <a:pt x="61" y="129"/>
                      <a:pt x="61" y="129"/>
                    </a:cubicBezTo>
                    <a:cubicBezTo>
                      <a:pt x="62" y="131"/>
                      <a:pt x="64" y="131"/>
                      <a:pt x="64" y="129"/>
                    </a:cubicBezTo>
                    <a:cubicBezTo>
                      <a:pt x="64" y="129"/>
                      <a:pt x="64" y="129"/>
                      <a:pt x="64" y="129"/>
                    </a:cubicBezTo>
                    <a:cubicBezTo>
                      <a:pt x="65" y="130"/>
                      <a:pt x="67" y="129"/>
                      <a:pt x="67" y="128"/>
                    </a:cubicBezTo>
                    <a:cubicBezTo>
                      <a:pt x="67" y="128"/>
                      <a:pt x="66" y="127"/>
                      <a:pt x="66" y="127"/>
                    </a:cubicBezTo>
                    <a:cubicBezTo>
                      <a:pt x="67" y="127"/>
                      <a:pt x="68" y="126"/>
                      <a:pt x="68" y="125"/>
                    </a:cubicBezTo>
                    <a:cubicBezTo>
                      <a:pt x="77" y="129"/>
                      <a:pt x="87" y="131"/>
                      <a:pt x="96" y="127"/>
                    </a:cubicBezTo>
                    <a:cubicBezTo>
                      <a:pt x="106" y="122"/>
                      <a:pt x="112" y="113"/>
                      <a:pt x="117" y="102"/>
                    </a:cubicBezTo>
                    <a:cubicBezTo>
                      <a:pt x="124" y="83"/>
                      <a:pt x="125" y="58"/>
                      <a:pt x="114" y="39"/>
                    </a:cubicBezTo>
                    <a:cubicBezTo>
                      <a:pt x="105" y="25"/>
                      <a:pt x="87" y="19"/>
                      <a:pt x="71" y="18"/>
                    </a:cubicBezTo>
                    <a:cubicBezTo>
                      <a:pt x="72" y="12"/>
                      <a:pt x="75" y="7"/>
                      <a:pt x="80" y="4"/>
                    </a:cubicBezTo>
                    <a:cubicBezTo>
                      <a:pt x="82" y="3"/>
                      <a:pt x="81" y="0"/>
                      <a:pt x="79" y="1"/>
                    </a:cubicBezTo>
                    <a:cubicBezTo>
                      <a:pt x="73" y="5"/>
                      <a:pt x="69" y="11"/>
                      <a:pt x="68" y="17"/>
                    </a:cubicBezTo>
                    <a:cubicBezTo>
                      <a:pt x="66" y="17"/>
                      <a:pt x="64" y="17"/>
                      <a:pt x="62" y="17"/>
                    </a:cubicBezTo>
                    <a:cubicBezTo>
                      <a:pt x="43" y="18"/>
                      <a:pt x="23" y="25"/>
                      <a:pt x="12" y="41"/>
                    </a:cubicBezTo>
                    <a:cubicBezTo>
                      <a:pt x="0" y="57"/>
                      <a:pt x="0" y="78"/>
                      <a:pt x="8" y="95"/>
                    </a:cubicBezTo>
                    <a:cubicBezTo>
                      <a:pt x="13" y="106"/>
                      <a:pt x="20" y="115"/>
                      <a:pt x="29" y="121"/>
                    </a:cubicBezTo>
                    <a:close/>
                    <a:moveTo>
                      <a:pt x="18" y="106"/>
                    </a:moveTo>
                    <a:cubicBezTo>
                      <a:pt x="25" y="104"/>
                      <a:pt x="32" y="101"/>
                      <a:pt x="39" y="97"/>
                    </a:cubicBezTo>
                    <a:cubicBezTo>
                      <a:pt x="47" y="94"/>
                      <a:pt x="55" y="91"/>
                      <a:pt x="62" y="88"/>
                    </a:cubicBezTo>
                    <a:cubicBezTo>
                      <a:pt x="55" y="91"/>
                      <a:pt x="48" y="94"/>
                      <a:pt x="41" y="98"/>
                    </a:cubicBezTo>
                    <a:cubicBezTo>
                      <a:pt x="35" y="102"/>
                      <a:pt x="26" y="104"/>
                      <a:pt x="21" y="110"/>
                    </a:cubicBezTo>
                    <a:cubicBezTo>
                      <a:pt x="20" y="109"/>
                      <a:pt x="19" y="108"/>
                      <a:pt x="18" y="106"/>
                    </a:cubicBezTo>
                    <a:close/>
                    <a:moveTo>
                      <a:pt x="14" y="101"/>
                    </a:moveTo>
                    <a:cubicBezTo>
                      <a:pt x="22" y="101"/>
                      <a:pt x="31" y="95"/>
                      <a:pt x="37" y="92"/>
                    </a:cubicBezTo>
                    <a:cubicBezTo>
                      <a:pt x="46" y="88"/>
                      <a:pt x="55" y="85"/>
                      <a:pt x="64" y="81"/>
                    </a:cubicBezTo>
                    <a:cubicBezTo>
                      <a:pt x="73" y="76"/>
                      <a:pt x="83" y="72"/>
                      <a:pt x="93" y="68"/>
                    </a:cubicBezTo>
                    <a:cubicBezTo>
                      <a:pt x="98" y="66"/>
                      <a:pt x="103" y="64"/>
                      <a:pt x="108" y="62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3" y="65"/>
                      <a:pt x="98" y="67"/>
                      <a:pt x="93" y="69"/>
                    </a:cubicBezTo>
                    <a:cubicBezTo>
                      <a:pt x="84" y="72"/>
                      <a:pt x="76" y="76"/>
                      <a:pt x="67" y="79"/>
                    </a:cubicBezTo>
                    <a:cubicBezTo>
                      <a:pt x="59" y="83"/>
                      <a:pt x="50" y="88"/>
                      <a:pt x="42" y="92"/>
                    </a:cubicBezTo>
                    <a:cubicBezTo>
                      <a:pt x="37" y="94"/>
                      <a:pt x="33" y="97"/>
                      <a:pt x="30" y="99"/>
                    </a:cubicBezTo>
                    <a:cubicBezTo>
                      <a:pt x="26" y="101"/>
                      <a:pt x="21" y="103"/>
                      <a:pt x="17" y="106"/>
                    </a:cubicBezTo>
                    <a:cubicBezTo>
                      <a:pt x="16" y="104"/>
                      <a:pt x="15" y="103"/>
                      <a:pt x="14" y="101"/>
                    </a:cubicBezTo>
                    <a:close/>
                    <a:moveTo>
                      <a:pt x="12" y="97"/>
                    </a:moveTo>
                    <a:cubicBezTo>
                      <a:pt x="15" y="97"/>
                      <a:pt x="17" y="95"/>
                      <a:pt x="20" y="94"/>
                    </a:cubicBezTo>
                    <a:cubicBezTo>
                      <a:pt x="24" y="92"/>
                      <a:pt x="28" y="91"/>
                      <a:pt x="33" y="89"/>
                    </a:cubicBezTo>
                    <a:cubicBezTo>
                      <a:pt x="43" y="85"/>
                      <a:pt x="53" y="81"/>
                      <a:pt x="63" y="77"/>
                    </a:cubicBezTo>
                    <a:cubicBezTo>
                      <a:pt x="65" y="76"/>
                      <a:pt x="66" y="76"/>
                      <a:pt x="68" y="75"/>
                    </a:cubicBezTo>
                    <a:cubicBezTo>
                      <a:pt x="67" y="76"/>
                      <a:pt x="66" y="76"/>
                      <a:pt x="65" y="76"/>
                    </a:cubicBezTo>
                    <a:cubicBezTo>
                      <a:pt x="56" y="80"/>
                      <a:pt x="47" y="83"/>
                      <a:pt x="39" y="88"/>
                    </a:cubicBezTo>
                    <a:cubicBezTo>
                      <a:pt x="30" y="92"/>
                      <a:pt x="22" y="95"/>
                      <a:pt x="14" y="100"/>
                    </a:cubicBezTo>
                    <a:cubicBezTo>
                      <a:pt x="13" y="99"/>
                      <a:pt x="13" y="98"/>
                      <a:pt x="12" y="97"/>
                    </a:cubicBezTo>
                    <a:close/>
                    <a:moveTo>
                      <a:pt x="10" y="93"/>
                    </a:moveTo>
                    <a:cubicBezTo>
                      <a:pt x="10" y="93"/>
                      <a:pt x="10" y="93"/>
                      <a:pt x="10" y="93"/>
                    </a:cubicBezTo>
                    <a:cubicBezTo>
                      <a:pt x="14" y="92"/>
                      <a:pt x="18" y="90"/>
                      <a:pt x="21" y="88"/>
                    </a:cubicBezTo>
                    <a:cubicBezTo>
                      <a:pt x="26" y="86"/>
                      <a:pt x="31" y="84"/>
                      <a:pt x="36" y="82"/>
                    </a:cubicBezTo>
                    <a:cubicBezTo>
                      <a:pt x="45" y="78"/>
                      <a:pt x="55" y="74"/>
                      <a:pt x="64" y="70"/>
                    </a:cubicBezTo>
                    <a:cubicBezTo>
                      <a:pt x="65" y="70"/>
                      <a:pt x="67" y="69"/>
                      <a:pt x="68" y="68"/>
                    </a:cubicBezTo>
                    <a:cubicBezTo>
                      <a:pt x="65" y="70"/>
                      <a:pt x="63" y="71"/>
                      <a:pt x="60" y="72"/>
                    </a:cubicBezTo>
                    <a:cubicBezTo>
                      <a:pt x="51" y="76"/>
                      <a:pt x="42" y="80"/>
                      <a:pt x="33" y="84"/>
                    </a:cubicBezTo>
                    <a:cubicBezTo>
                      <a:pt x="29" y="85"/>
                      <a:pt x="26" y="88"/>
                      <a:pt x="22" y="90"/>
                    </a:cubicBezTo>
                    <a:cubicBezTo>
                      <a:pt x="18" y="92"/>
                      <a:pt x="15" y="93"/>
                      <a:pt x="11" y="96"/>
                    </a:cubicBezTo>
                    <a:cubicBezTo>
                      <a:pt x="11" y="95"/>
                      <a:pt x="10" y="94"/>
                      <a:pt x="10" y="93"/>
                    </a:cubicBezTo>
                    <a:close/>
                    <a:moveTo>
                      <a:pt x="18" y="85"/>
                    </a:moveTo>
                    <a:cubicBezTo>
                      <a:pt x="24" y="83"/>
                      <a:pt x="30" y="81"/>
                      <a:pt x="35" y="78"/>
                    </a:cubicBezTo>
                    <a:cubicBezTo>
                      <a:pt x="50" y="72"/>
                      <a:pt x="64" y="65"/>
                      <a:pt x="78" y="60"/>
                    </a:cubicBezTo>
                    <a:cubicBezTo>
                      <a:pt x="84" y="58"/>
                      <a:pt x="90" y="56"/>
                      <a:pt x="95" y="53"/>
                    </a:cubicBezTo>
                    <a:cubicBezTo>
                      <a:pt x="94" y="54"/>
                      <a:pt x="92" y="55"/>
                      <a:pt x="90" y="56"/>
                    </a:cubicBezTo>
                    <a:cubicBezTo>
                      <a:pt x="81" y="60"/>
                      <a:pt x="71" y="64"/>
                      <a:pt x="61" y="69"/>
                    </a:cubicBezTo>
                    <a:cubicBezTo>
                      <a:pt x="52" y="72"/>
                      <a:pt x="44" y="76"/>
                      <a:pt x="36" y="80"/>
                    </a:cubicBezTo>
                    <a:cubicBezTo>
                      <a:pt x="32" y="82"/>
                      <a:pt x="28" y="83"/>
                      <a:pt x="24" y="85"/>
                    </a:cubicBezTo>
                    <a:cubicBezTo>
                      <a:pt x="19" y="87"/>
                      <a:pt x="14" y="90"/>
                      <a:pt x="10" y="92"/>
                    </a:cubicBezTo>
                    <a:cubicBezTo>
                      <a:pt x="10" y="92"/>
                      <a:pt x="10" y="92"/>
                      <a:pt x="10" y="93"/>
                    </a:cubicBezTo>
                    <a:cubicBezTo>
                      <a:pt x="10" y="92"/>
                      <a:pt x="9" y="91"/>
                      <a:pt x="9" y="90"/>
                    </a:cubicBezTo>
                    <a:cubicBezTo>
                      <a:pt x="12" y="88"/>
                      <a:pt x="15" y="87"/>
                      <a:pt x="18" y="85"/>
                    </a:cubicBezTo>
                    <a:close/>
                    <a:moveTo>
                      <a:pt x="60" y="20"/>
                    </a:moveTo>
                    <a:cubicBezTo>
                      <a:pt x="45" y="27"/>
                      <a:pt x="30" y="35"/>
                      <a:pt x="16" y="42"/>
                    </a:cubicBezTo>
                    <a:cubicBezTo>
                      <a:pt x="15" y="42"/>
                      <a:pt x="15" y="43"/>
                      <a:pt x="14" y="43"/>
                    </a:cubicBezTo>
                    <a:cubicBezTo>
                      <a:pt x="15" y="43"/>
                      <a:pt x="15" y="42"/>
                      <a:pt x="15" y="42"/>
                    </a:cubicBezTo>
                    <a:cubicBezTo>
                      <a:pt x="16" y="41"/>
                      <a:pt x="18" y="40"/>
                      <a:pt x="20" y="39"/>
                    </a:cubicBezTo>
                    <a:cubicBezTo>
                      <a:pt x="23" y="36"/>
                      <a:pt x="27" y="34"/>
                      <a:pt x="31" y="32"/>
                    </a:cubicBezTo>
                    <a:cubicBezTo>
                      <a:pt x="39" y="28"/>
                      <a:pt x="47" y="25"/>
                      <a:pt x="55" y="21"/>
                    </a:cubicBezTo>
                    <a:cubicBezTo>
                      <a:pt x="56" y="21"/>
                      <a:pt x="58" y="20"/>
                      <a:pt x="60" y="20"/>
                    </a:cubicBezTo>
                    <a:close/>
                    <a:moveTo>
                      <a:pt x="14" y="44"/>
                    </a:moveTo>
                    <a:cubicBezTo>
                      <a:pt x="21" y="41"/>
                      <a:pt x="28" y="37"/>
                      <a:pt x="35" y="33"/>
                    </a:cubicBezTo>
                    <a:cubicBezTo>
                      <a:pt x="40" y="31"/>
                      <a:pt x="44" y="28"/>
                      <a:pt x="48" y="26"/>
                    </a:cubicBezTo>
                    <a:cubicBezTo>
                      <a:pt x="50" y="26"/>
                      <a:pt x="51" y="25"/>
                      <a:pt x="53" y="24"/>
                    </a:cubicBezTo>
                    <a:cubicBezTo>
                      <a:pt x="39" y="32"/>
                      <a:pt x="25" y="40"/>
                      <a:pt x="11" y="48"/>
                    </a:cubicBezTo>
                    <a:cubicBezTo>
                      <a:pt x="12" y="47"/>
                      <a:pt x="13" y="45"/>
                      <a:pt x="14" y="44"/>
                    </a:cubicBezTo>
                    <a:close/>
                    <a:moveTo>
                      <a:pt x="10" y="50"/>
                    </a:moveTo>
                    <a:cubicBezTo>
                      <a:pt x="14" y="49"/>
                      <a:pt x="17" y="46"/>
                      <a:pt x="20" y="44"/>
                    </a:cubicBezTo>
                    <a:cubicBezTo>
                      <a:pt x="25" y="41"/>
                      <a:pt x="30" y="39"/>
                      <a:pt x="35" y="36"/>
                    </a:cubicBezTo>
                    <a:cubicBezTo>
                      <a:pt x="40" y="34"/>
                      <a:pt x="46" y="31"/>
                      <a:pt x="51" y="28"/>
                    </a:cubicBezTo>
                    <a:cubicBezTo>
                      <a:pt x="46" y="31"/>
                      <a:pt x="41" y="33"/>
                      <a:pt x="36" y="36"/>
                    </a:cubicBezTo>
                    <a:cubicBezTo>
                      <a:pt x="31" y="39"/>
                      <a:pt x="26" y="41"/>
                      <a:pt x="21" y="44"/>
                    </a:cubicBezTo>
                    <a:cubicBezTo>
                      <a:pt x="18" y="46"/>
                      <a:pt x="15" y="48"/>
                      <a:pt x="12" y="49"/>
                    </a:cubicBezTo>
                    <a:cubicBezTo>
                      <a:pt x="11" y="50"/>
                      <a:pt x="11" y="50"/>
                      <a:pt x="10" y="50"/>
                    </a:cubicBezTo>
                    <a:cubicBezTo>
                      <a:pt x="10" y="50"/>
                      <a:pt x="10" y="50"/>
                      <a:pt x="10" y="50"/>
                    </a:cubicBezTo>
                    <a:close/>
                    <a:moveTo>
                      <a:pt x="75" y="21"/>
                    </a:moveTo>
                    <a:cubicBezTo>
                      <a:pt x="77" y="21"/>
                      <a:pt x="79" y="21"/>
                      <a:pt x="82" y="22"/>
                    </a:cubicBezTo>
                    <a:cubicBezTo>
                      <a:pt x="77" y="24"/>
                      <a:pt x="73" y="26"/>
                      <a:pt x="69" y="28"/>
                    </a:cubicBezTo>
                    <a:cubicBezTo>
                      <a:pt x="69" y="27"/>
                      <a:pt x="69" y="26"/>
                      <a:pt x="69" y="24"/>
                    </a:cubicBezTo>
                    <a:cubicBezTo>
                      <a:pt x="71" y="23"/>
                      <a:pt x="73" y="22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close/>
                    <a:moveTo>
                      <a:pt x="96" y="27"/>
                    </a:moveTo>
                    <a:cubicBezTo>
                      <a:pt x="82" y="34"/>
                      <a:pt x="68" y="40"/>
                      <a:pt x="54" y="46"/>
                    </a:cubicBezTo>
                    <a:cubicBezTo>
                      <a:pt x="40" y="51"/>
                      <a:pt x="28" y="58"/>
                      <a:pt x="15" y="65"/>
                    </a:cubicBezTo>
                    <a:cubicBezTo>
                      <a:pt x="12" y="66"/>
                      <a:pt x="8" y="67"/>
                      <a:pt x="6" y="69"/>
                    </a:cubicBezTo>
                    <a:cubicBezTo>
                      <a:pt x="9" y="67"/>
                      <a:pt x="11" y="65"/>
                      <a:pt x="14" y="63"/>
                    </a:cubicBezTo>
                    <a:cubicBezTo>
                      <a:pt x="21" y="60"/>
                      <a:pt x="27" y="56"/>
                      <a:pt x="34" y="53"/>
                    </a:cubicBezTo>
                    <a:cubicBezTo>
                      <a:pt x="46" y="47"/>
                      <a:pt x="58" y="41"/>
                      <a:pt x="70" y="35"/>
                    </a:cubicBezTo>
                    <a:cubicBezTo>
                      <a:pt x="75" y="34"/>
                      <a:pt x="80" y="33"/>
                      <a:pt x="85" y="31"/>
                    </a:cubicBezTo>
                    <a:cubicBezTo>
                      <a:pt x="87" y="30"/>
                      <a:pt x="86" y="28"/>
                      <a:pt x="85" y="28"/>
                    </a:cubicBezTo>
                    <a:cubicBezTo>
                      <a:pt x="83" y="29"/>
                      <a:pt x="81" y="30"/>
                      <a:pt x="80" y="30"/>
                    </a:cubicBezTo>
                    <a:cubicBezTo>
                      <a:pt x="80" y="30"/>
                      <a:pt x="81" y="29"/>
                      <a:pt x="82" y="29"/>
                    </a:cubicBezTo>
                    <a:cubicBezTo>
                      <a:pt x="82" y="29"/>
                      <a:pt x="82" y="29"/>
                      <a:pt x="82" y="29"/>
                    </a:cubicBezTo>
                    <a:cubicBezTo>
                      <a:pt x="84" y="28"/>
                      <a:pt x="86" y="27"/>
                      <a:pt x="88" y="26"/>
                    </a:cubicBezTo>
                    <a:cubicBezTo>
                      <a:pt x="88" y="25"/>
                      <a:pt x="89" y="25"/>
                      <a:pt x="89" y="25"/>
                    </a:cubicBezTo>
                    <a:cubicBezTo>
                      <a:pt x="89" y="25"/>
                      <a:pt x="89" y="24"/>
                      <a:pt x="90" y="24"/>
                    </a:cubicBezTo>
                    <a:cubicBezTo>
                      <a:pt x="92" y="25"/>
                      <a:pt x="94" y="26"/>
                      <a:pt x="96" y="27"/>
                    </a:cubicBezTo>
                    <a:close/>
                    <a:moveTo>
                      <a:pt x="97" y="28"/>
                    </a:moveTo>
                    <a:cubicBezTo>
                      <a:pt x="97" y="28"/>
                      <a:pt x="96" y="28"/>
                      <a:pt x="96" y="28"/>
                    </a:cubicBezTo>
                    <a:cubicBezTo>
                      <a:pt x="91" y="31"/>
                      <a:pt x="86" y="33"/>
                      <a:pt x="81" y="35"/>
                    </a:cubicBezTo>
                    <a:cubicBezTo>
                      <a:pt x="83" y="34"/>
                      <a:pt x="85" y="33"/>
                      <a:pt x="87" y="32"/>
                    </a:cubicBezTo>
                    <a:cubicBezTo>
                      <a:pt x="89" y="31"/>
                      <a:pt x="91" y="31"/>
                      <a:pt x="93" y="30"/>
                    </a:cubicBezTo>
                    <a:cubicBezTo>
                      <a:pt x="94" y="29"/>
                      <a:pt x="96" y="28"/>
                      <a:pt x="97" y="28"/>
                    </a:cubicBezTo>
                    <a:cubicBezTo>
                      <a:pt x="97" y="28"/>
                      <a:pt x="97" y="28"/>
                      <a:pt x="97" y="28"/>
                    </a:cubicBezTo>
                    <a:close/>
                    <a:moveTo>
                      <a:pt x="62" y="35"/>
                    </a:moveTo>
                    <a:cubicBezTo>
                      <a:pt x="64" y="35"/>
                      <a:pt x="66" y="35"/>
                      <a:pt x="67" y="35"/>
                    </a:cubicBezTo>
                    <a:cubicBezTo>
                      <a:pt x="55" y="41"/>
                      <a:pt x="42" y="46"/>
                      <a:pt x="29" y="52"/>
                    </a:cubicBezTo>
                    <a:cubicBezTo>
                      <a:pt x="40" y="46"/>
                      <a:pt x="51" y="41"/>
                      <a:pt x="61" y="35"/>
                    </a:cubicBezTo>
                    <a:cubicBezTo>
                      <a:pt x="62" y="35"/>
                      <a:pt x="62" y="35"/>
                      <a:pt x="62" y="35"/>
                    </a:cubicBezTo>
                    <a:close/>
                    <a:moveTo>
                      <a:pt x="58" y="31"/>
                    </a:moveTo>
                    <a:cubicBezTo>
                      <a:pt x="61" y="29"/>
                      <a:pt x="64" y="28"/>
                      <a:pt x="66" y="26"/>
                    </a:cubicBezTo>
                    <a:cubicBezTo>
                      <a:pt x="66" y="27"/>
                      <a:pt x="66" y="28"/>
                      <a:pt x="66" y="29"/>
                    </a:cubicBezTo>
                    <a:cubicBezTo>
                      <a:pt x="65" y="30"/>
                      <a:pt x="63" y="31"/>
                      <a:pt x="61" y="32"/>
                    </a:cubicBezTo>
                    <a:cubicBezTo>
                      <a:pt x="60" y="31"/>
                      <a:pt x="59" y="31"/>
                      <a:pt x="58" y="31"/>
                    </a:cubicBezTo>
                    <a:close/>
                    <a:moveTo>
                      <a:pt x="57" y="34"/>
                    </a:moveTo>
                    <a:cubicBezTo>
                      <a:pt x="53" y="36"/>
                      <a:pt x="48" y="38"/>
                      <a:pt x="44" y="40"/>
                    </a:cubicBezTo>
                    <a:cubicBezTo>
                      <a:pt x="32" y="46"/>
                      <a:pt x="21" y="51"/>
                      <a:pt x="10" y="57"/>
                    </a:cubicBezTo>
                    <a:cubicBezTo>
                      <a:pt x="10" y="57"/>
                      <a:pt x="10" y="57"/>
                      <a:pt x="10" y="57"/>
                    </a:cubicBezTo>
                    <a:cubicBezTo>
                      <a:pt x="14" y="55"/>
                      <a:pt x="17" y="54"/>
                      <a:pt x="20" y="52"/>
                    </a:cubicBezTo>
                    <a:cubicBezTo>
                      <a:pt x="26" y="48"/>
                      <a:pt x="32" y="45"/>
                      <a:pt x="39" y="41"/>
                    </a:cubicBezTo>
                    <a:cubicBezTo>
                      <a:pt x="44" y="39"/>
                      <a:pt x="49" y="36"/>
                      <a:pt x="55" y="33"/>
                    </a:cubicBezTo>
                    <a:cubicBezTo>
                      <a:pt x="56" y="33"/>
                      <a:pt x="56" y="33"/>
                      <a:pt x="57" y="34"/>
                    </a:cubicBezTo>
                    <a:close/>
                    <a:moveTo>
                      <a:pt x="66" y="30"/>
                    </a:moveTo>
                    <a:cubicBezTo>
                      <a:pt x="66" y="31"/>
                      <a:pt x="66" y="31"/>
                      <a:pt x="66" y="31"/>
                    </a:cubicBezTo>
                    <a:cubicBezTo>
                      <a:pt x="66" y="32"/>
                      <a:pt x="66" y="32"/>
                      <a:pt x="65" y="32"/>
                    </a:cubicBezTo>
                    <a:cubicBezTo>
                      <a:pt x="64" y="32"/>
                      <a:pt x="63" y="32"/>
                      <a:pt x="63" y="32"/>
                    </a:cubicBezTo>
                    <a:cubicBezTo>
                      <a:pt x="64" y="31"/>
                      <a:pt x="65" y="31"/>
                      <a:pt x="66" y="30"/>
                    </a:cubicBezTo>
                    <a:close/>
                    <a:moveTo>
                      <a:pt x="69" y="29"/>
                    </a:moveTo>
                    <a:cubicBezTo>
                      <a:pt x="73" y="27"/>
                      <a:pt x="77" y="25"/>
                      <a:pt x="80" y="23"/>
                    </a:cubicBezTo>
                    <a:cubicBezTo>
                      <a:pt x="77" y="25"/>
                      <a:pt x="73" y="27"/>
                      <a:pt x="69" y="30"/>
                    </a:cubicBezTo>
                    <a:cubicBezTo>
                      <a:pt x="69" y="29"/>
                      <a:pt x="69" y="29"/>
                      <a:pt x="69" y="29"/>
                    </a:cubicBezTo>
                    <a:close/>
                    <a:moveTo>
                      <a:pt x="81" y="28"/>
                    </a:moveTo>
                    <a:cubicBezTo>
                      <a:pt x="79" y="29"/>
                      <a:pt x="77" y="30"/>
                      <a:pt x="75" y="31"/>
                    </a:cubicBezTo>
                    <a:cubicBezTo>
                      <a:pt x="73" y="32"/>
                      <a:pt x="71" y="32"/>
                      <a:pt x="69" y="32"/>
                    </a:cubicBezTo>
                    <a:cubicBezTo>
                      <a:pt x="69" y="32"/>
                      <a:pt x="69" y="31"/>
                      <a:pt x="69" y="31"/>
                    </a:cubicBezTo>
                    <a:cubicBezTo>
                      <a:pt x="74" y="28"/>
                      <a:pt x="78" y="26"/>
                      <a:pt x="82" y="22"/>
                    </a:cubicBezTo>
                    <a:cubicBezTo>
                      <a:pt x="82" y="22"/>
                      <a:pt x="82" y="22"/>
                      <a:pt x="82" y="22"/>
                    </a:cubicBezTo>
                    <a:cubicBezTo>
                      <a:pt x="84" y="23"/>
                      <a:pt x="87" y="23"/>
                      <a:pt x="89" y="24"/>
                    </a:cubicBezTo>
                    <a:cubicBezTo>
                      <a:pt x="86" y="25"/>
                      <a:pt x="84" y="27"/>
                      <a:pt x="81" y="28"/>
                    </a:cubicBezTo>
                    <a:close/>
                    <a:moveTo>
                      <a:pt x="69" y="24"/>
                    </a:moveTo>
                    <a:cubicBezTo>
                      <a:pt x="69" y="23"/>
                      <a:pt x="69" y="23"/>
                      <a:pt x="69" y="23"/>
                    </a:cubicBezTo>
                    <a:cubicBezTo>
                      <a:pt x="71" y="23"/>
                      <a:pt x="72" y="22"/>
                      <a:pt x="73" y="21"/>
                    </a:cubicBezTo>
                    <a:cubicBezTo>
                      <a:pt x="72" y="22"/>
                      <a:pt x="71" y="23"/>
                      <a:pt x="69" y="24"/>
                    </a:cubicBezTo>
                    <a:close/>
                    <a:moveTo>
                      <a:pt x="66" y="25"/>
                    </a:moveTo>
                    <a:cubicBezTo>
                      <a:pt x="63" y="27"/>
                      <a:pt x="60" y="29"/>
                      <a:pt x="57" y="31"/>
                    </a:cubicBezTo>
                    <a:cubicBezTo>
                      <a:pt x="57" y="31"/>
                      <a:pt x="57" y="30"/>
                      <a:pt x="56" y="30"/>
                    </a:cubicBezTo>
                    <a:cubicBezTo>
                      <a:pt x="60" y="29"/>
                      <a:pt x="63" y="27"/>
                      <a:pt x="66" y="25"/>
                    </a:cubicBezTo>
                    <a:cubicBezTo>
                      <a:pt x="66" y="25"/>
                      <a:pt x="66" y="25"/>
                      <a:pt x="66" y="25"/>
                    </a:cubicBezTo>
                    <a:close/>
                    <a:moveTo>
                      <a:pt x="60" y="27"/>
                    </a:moveTo>
                    <a:cubicBezTo>
                      <a:pt x="58" y="28"/>
                      <a:pt x="57" y="29"/>
                      <a:pt x="55" y="30"/>
                    </a:cubicBezTo>
                    <a:cubicBezTo>
                      <a:pt x="54" y="30"/>
                      <a:pt x="54" y="29"/>
                      <a:pt x="53" y="29"/>
                    </a:cubicBezTo>
                    <a:cubicBezTo>
                      <a:pt x="51" y="28"/>
                      <a:pt x="50" y="31"/>
                      <a:pt x="52" y="31"/>
                    </a:cubicBezTo>
                    <a:cubicBezTo>
                      <a:pt x="52" y="31"/>
                      <a:pt x="52" y="31"/>
                      <a:pt x="52" y="31"/>
                    </a:cubicBezTo>
                    <a:cubicBezTo>
                      <a:pt x="49" y="33"/>
                      <a:pt x="46" y="34"/>
                      <a:pt x="43" y="36"/>
                    </a:cubicBezTo>
                    <a:cubicBezTo>
                      <a:pt x="38" y="38"/>
                      <a:pt x="32" y="41"/>
                      <a:pt x="27" y="43"/>
                    </a:cubicBezTo>
                    <a:cubicBezTo>
                      <a:pt x="21" y="46"/>
                      <a:pt x="16" y="49"/>
                      <a:pt x="10" y="51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10" y="51"/>
                      <a:pt x="12" y="50"/>
                      <a:pt x="12" y="50"/>
                    </a:cubicBezTo>
                    <a:cubicBezTo>
                      <a:pt x="14" y="49"/>
                      <a:pt x="16" y="48"/>
                      <a:pt x="18" y="47"/>
                    </a:cubicBezTo>
                    <a:cubicBezTo>
                      <a:pt x="24" y="44"/>
                      <a:pt x="29" y="41"/>
                      <a:pt x="35" y="37"/>
                    </a:cubicBezTo>
                    <a:cubicBezTo>
                      <a:pt x="46" y="32"/>
                      <a:pt x="56" y="26"/>
                      <a:pt x="67" y="21"/>
                    </a:cubicBezTo>
                    <a:cubicBezTo>
                      <a:pt x="67" y="22"/>
                      <a:pt x="67" y="23"/>
                      <a:pt x="66" y="24"/>
                    </a:cubicBezTo>
                    <a:cubicBezTo>
                      <a:pt x="64" y="25"/>
                      <a:pt x="62" y="26"/>
                      <a:pt x="60" y="27"/>
                    </a:cubicBezTo>
                    <a:close/>
                    <a:moveTo>
                      <a:pt x="9" y="52"/>
                    </a:moveTo>
                    <a:cubicBezTo>
                      <a:pt x="13" y="51"/>
                      <a:pt x="16" y="50"/>
                      <a:pt x="19" y="48"/>
                    </a:cubicBezTo>
                    <a:cubicBezTo>
                      <a:pt x="25" y="45"/>
                      <a:pt x="31" y="42"/>
                      <a:pt x="37" y="39"/>
                    </a:cubicBezTo>
                    <a:cubicBezTo>
                      <a:pt x="42" y="37"/>
                      <a:pt x="47" y="35"/>
                      <a:pt x="53" y="32"/>
                    </a:cubicBezTo>
                    <a:cubicBezTo>
                      <a:pt x="53" y="32"/>
                      <a:pt x="54" y="32"/>
                      <a:pt x="54" y="32"/>
                    </a:cubicBezTo>
                    <a:cubicBezTo>
                      <a:pt x="38" y="41"/>
                      <a:pt x="22" y="49"/>
                      <a:pt x="7" y="58"/>
                    </a:cubicBezTo>
                    <a:cubicBezTo>
                      <a:pt x="8" y="56"/>
                      <a:pt x="8" y="54"/>
                      <a:pt x="9" y="52"/>
                    </a:cubicBezTo>
                    <a:close/>
                    <a:moveTo>
                      <a:pt x="6" y="60"/>
                    </a:moveTo>
                    <a:cubicBezTo>
                      <a:pt x="11" y="58"/>
                      <a:pt x="16" y="55"/>
                      <a:pt x="20" y="53"/>
                    </a:cubicBezTo>
                    <a:cubicBezTo>
                      <a:pt x="26" y="49"/>
                      <a:pt x="33" y="46"/>
                      <a:pt x="39" y="43"/>
                    </a:cubicBezTo>
                    <a:cubicBezTo>
                      <a:pt x="46" y="40"/>
                      <a:pt x="52" y="37"/>
                      <a:pt x="58" y="34"/>
                    </a:cubicBezTo>
                    <a:cubicBezTo>
                      <a:pt x="59" y="34"/>
                      <a:pt x="60" y="34"/>
                      <a:pt x="61" y="35"/>
                    </a:cubicBezTo>
                    <a:cubicBezTo>
                      <a:pt x="55" y="38"/>
                      <a:pt x="49" y="41"/>
                      <a:pt x="43" y="44"/>
                    </a:cubicBezTo>
                    <a:cubicBezTo>
                      <a:pt x="34" y="48"/>
                      <a:pt x="25" y="53"/>
                      <a:pt x="16" y="58"/>
                    </a:cubicBezTo>
                    <a:cubicBezTo>
                      <a:pt x="14" y="59"/>
                      <a:pt x="12" y="61"/>
                      <a:pt x="11" y="62"/>
                    </a:cubicBezTo>
                    <a:cubicBezTo>
                      <a:pt x="9" y="63"/>
                      <a:pt x="7" y="64"/>
                      <a:pt x="6" y="64"/>
                    </a:cubicBezTo>
                    <a:cubicBezTo>
                      <a:pt x="6" y="63"/>
                      <a:pt x="6" y="62"/>
                      <a:pt x="6" y="60"/>
                    </a:cubicBezTo>
                    <a:close/>
                    <a:moveTo>
                      <a:pt x="12" y="62"/>
                    </a:moveTo>
                    <a:cubicBezTo>
                      <a:pt x="15" y="60"/>
                      <a:pt x="19" y="58"/>
                      <a:pt x="22" y="56"/>
                    </a:cubicBezTo>
                    <a:cubicBezTo>
                      <a:pt x="30" y="53"/>
                      <a:pt x="38" y="49"/>
                      <a:pt x="46" y="45"/>
                    </a:cubicBezTo>
                    <a:cubicBezTo>
                      <a:pt x="51" y="43"/>
                      <a:pt x="57" y="40"/>
                      <a:pt x="63" y="38"/>
                    </a:cubicBezTo>
                    <a:cubicBezTo>
                      <a:pt x="43" y="47"/>
                      <a:pt x="23" y="56"/>
                      <a:pt x="5" y="68"/>
                    </a:cubicBezTo>
                    <a:cubicBezTo>
                      <a:pt x="5" y="67"/>
                      <a:pt x="5" y="67"/>
                      <a:pt x="6" y="66"/>
                    </a:cubicBezTo>
                    <a:cubicBezTo>
                      <a:pt x="8" y="65"/>
                      <a:pt x="10" y="63"/>
                      <a:pt x="12" y="62"/>
                    </a:cubicBezTo>
                    <a:close/>
                    <a:moveTo>
                      <a:pt x="5" y="70"/>
                    </a:moveTo>
                    <a:cubicBezTo>
                      <a:pt x="12" y="67"/>
                      <a:pt x="18" y="64"/>
                      <a:pt x="24" y="60"/>
                    </a:cubicBezTo>
                    <a:cubicBezTo>
                      <a:pt x="32" y="56"/>
                      <a:pt x="41" y="52"/>
                      <a:pt x="49" y="49"/>
                    </a:cubicBezTo>
                    <a:cubicBezTo>
                      <a:pt x="53" y="47"/>
                      <a:pt x="56" y="46"/>
                      <a:pt x="60" y="44"/>
                    </a:cubicBezTo>
                    <a:cubicBezTo>
                      <a:pt x="56" y="46"/>
                      <a:pt x="53" y="47"/>
                      <a:pt x="50" y="49"/>
                    </a:cubicBezTo>
                    <a:cubicBezTo>
                      <a:pt x="42" y="53"/>
                      <a:pt x="34" y="56"/>
                      <a:pt x="26" y="61"/>
                    </a:cubicBezTo>
                    <a:cubicBezTo>
                      <a:pt x="19" y="65"/>
                      <a:pt x="12" y="69"/>
                      <a:pt x="5" y="73"/>
                    </a:cubicBezTo>
                    <a:cubicBezTo>
                      <a:pt x="5" y="72"/>
                      <a:pt x="5" y="71"/>
                      <a:pt x="5" y="70"/>
                    </a:cubicBezTo>
                    <a:close/>
                    <a:moveTo>
                      <a:pt x="104" y="32"/>
                    </a:moveTo>
                    <a:cubicBezTo>
                      <a:pt x="104" y="33"/>
                      <a:pt x="105" y="34"/>
                      <a:pt x="106" y="34"/>
                    </a:cubicBezTo>
                    <a:cubicBezTo>
                      <a:pt x="104" y="35"/>
                      <a:pt x="102" y="36"/>
                      <a:pt x="101" y="37"/>
                    </a:cubicBezTo>
                    <a:cubicBezTo>
                      <a:pt x="98" y="38"/>
                      <a:pt x="95" y="39"/>
                      <a:pt x="92" y="41"/>
                    </a:cubicBezTo>
                    <a:cubicBezTo>
                      <a:pt x="88" y="42"/>
                      <a:pt x="85" y="43"/>
                      <a:pt x="81" y="44"/>
                    </a:cubicBezTo>
                    <a:cubicBezTo>
                      <a:pt x="78" y="46"/>
                      <a:pt x="74" y="48"/>
                      <a:pt x="70" y="49"/>
                    </a:cubicBezTo>
                    <a:cubicBezTo>
                      <a:pt x="66" y="51"/>
                      <a:pt x="63" y="52"/>
                      <a:pt x="60" y="54"/>
                    </a:cubicBezTo>
                    <a:cubicBezTo>
                      <a:pt x="46" y="59"/>
                      <a:pt x="32" y="64"/>
                      <a:pt x="18" y="71"/>
                    </a:cubicBezTo>
                    <a:cubicBezTo>
                      <a:pt x="18" y="71"/>
                      <a:pt x="18" y="71"/>
                      <a:pt x="17" y="71"/>
                    </a:cubicBezTo>
                    <a:cubicBezTo>
                      <a:pt x="22" y="69"/>
                      <a:pt x="26" y="67"/>
                      <a:pt x="31" y="64"/>
                    </a:cubicBezTo>
                    <a:cubicBezTo>
                      <a:pt x="42" y="59"/>
                      <a:pt x="52" y="54"/>
                      <a:pt x="63" y="49"/>
                    </a:cubicBezTo>
                    <a:cubicBezTo>
                      <a:pt x="73" y="45"/>
                      <a:pt x="84" y="41"/>
                      <a:pt x="94" y="36"/>
                    </a:cubicBezTo>
                    <a:cubicBezTo>
                      <a:pt x="97" y="35"/>
                      <a:pt x="100" y="34"/>
                      <a:pt x="104" y="32"/>
                    </a:cubicBezTo>
                    <a:close/>
                    <a:moveTo>
                      <a:pt x="29" y="65"/>
                    </a:moveTo>
                    <a:cubicBezTo>
                      <a:pt x="21" y="69"/>
                      <a:pt x="13" y="72"/>
                      <a:pt x="6" y="77"/>
                    </a:cubicBezTo>
                    <a:cubicBezTo>
                      <a:pt x="6" y="76"/>
                      <a:pt x="5" y="75"/>
                      <a:pt x="5" y="74"/>
                    </a:cubicBezTo>
                    <a:cubicBezTo>
                      <a:pt x="12" y="72"/>
                      <a:pt x="18" y="68"/>
                      <a:pt x="24" y="65"/>
                    </a:cubicBezTo>
                    <a:cubicBezTo>
                      <a:pt x="33" y="60"/>
                      <a:pt x="43" y="57"/>
                      <a:pt x="53" y="53"/>
                    </a:cubicBezTo>
                    <a:cubicBezTo>
                      <a:pt x="53" y="53"/>
                      <a:pt x="53" y="53"/>
                      <a:pt x="53" y="53"/>
                    </a:cubicBezTo>
                    <a:cubicBezTo>
                      <a:pt x="45" y="57"/>
                      <a:pt x="37" y="61"/>
                      <a:pt x="29" y="65"/>
                    </a:cubicBezTo>
                    <a:close/>
                    <a:moveTo>
                      <a:pt x="6" y="78"/>
                    </a:moveTo>
                    <a:cubicBezTo>
                      <a:pt x="8" y="77"/>
                      <a:pt x="11" y="76"/>
                      <a:pt x="13" y="74"/>
                    </a:cubicBezTo>
                    <a:cubicBezTo>
                      <a:pt x="17" y="72"/>
                      <a:pt x="21" y="70"/>
                      <a:pt x="25" y="68"/>
                    </a:cubicBezTo>
                    <a:cubicBezTo>
                      <a:pt x="35" y="64"/>
                      <a:pt x="45" y="60"/>
                      <a:pt x="55" y="56"/>
                    </a:cubicBezTo>
                    <a:cubicBezTo>
                      <a:pt x="56" y="56"/>
                      <a:pt x="57" y="55"/>
                      <a:pt x="58" y="55"/>
                    </a:cubicBezTo>
                    <a:cubicBezTo>
                      <a:pt x="57" y="56"/>
                      <a:pt x="55" y="56"/>
                      <a:pt x="54" y="57"/>
                    </a:cubicBezTo>
                    <a:cubicBezTo>
                      <a:pt x="45" y="61"/>
                      <a:pt x="36" y="66"/>
                      <a:pt x="27" y="70"/>
                    </a:cubicBezTo>
                    <a:cubicBezTo>
                      <a:pt x="20" y="73"/>
                      <a:pt x="13" y="77"/>
                      <a:pt x="6" y="82"/>
                    </a:cubicBezTo>
                    <a:cubicBezTo>
                      <a:pt x="6" y="80"/>
                      <a:pt x="6" y="79"/>
                      <a:pt x="6" y="78"/>
                    </a:cubicBezTo>
                    <a:close/>
                    <a:moveTo>
                      <a:pt x="7" y="83"/>
                    </a:moveTo>
                    <a:cubicBezTo>
                      <a:pt x="13" y="81"/>
                      <a:pt x="19" y="78"/>
                      <a:pt x="26" y="75"/>
                    </a:cubicBezTo>
                    <a:cubicBezTo>
                      <a:pt x="35" y="70"/>
                      <a:pt x="44" y="66"/>
                      <a:pt x="53" y="62"/>
                    </a:cubicBezTo>
                    <a:cubicBezTo>
                      <a:pt x="72" y="54"/>
                      <a:pt x="90" y="46"/>
                      <a:pt x="109" y="38"/>
                    </a:cubicBezTo>
                    <a:cubicBezTo>
                      <a:pt x="110" y="39"/>
                      <a:pt x="110" y="39"/>
                      <a:pt x="111" y="40"/>
                    </a:cubicBezTo>
                    <a:cubicBezTo>
                      <a:pt x="111" y="40"/>
                      <a:pt x="110" y="40"/>
                      <a:pt x="110" y="40"/>
                    </a:cubicBezTo>
                    <a:cubicBezTo>
                      <a:pt x="92" y="48"/>
                      <a:pt x="74" y="56"/>
                      <a:pt x="55" y="64"/>
                    </a:cubicBezTo>
                    <a:cubicBezTo>
                      <a:pt x="51" y="65"/>
                      <a:pt x="48" y="67"/>
                      <a:pt x="44" y="69"/>
                    </a:cubicBezTo>
                    <a:cubicBezTo>
                      <a:pt x="40" y="71"/>
                      <a:pt x="35" y="73"/>
                      <a:pt x="30" y="75"/>
                    </a:cubicBezTo>
                    <a:cubicBezTo>
                      <a:pt x="22" y="77"/>
                      <a:pt x="14" y="80"/>
                      <a:pt x="7" y="84"/>
                    </a:cubicBezTo>
                    <a:cubicBezTo>
                      <a:pt x="7" y="84"/>
                      <a:pt x="7" y="84"/>
                      <a:pt x="7" y="83"/>
                    </a:cubicBezTo>
                    <a:close/>
                    <a:moveTo>
                      <a:pt x="103" y="44"/>
                    </a:moveTo>
                    <a:cubicBezTo>
                      <a:pt x="102" y="45"/>
                      <a:pt x="101" y="45"/>
                      <a:pt x="100" y="46"/>
                    </a:cubicBezTo>
                    <a:cubicBezTo>
                      <a:pt x="96" y="48"/>
                      <a:pt x="91" y="49"/>
                      <a:pt x="87" y="51"/>
                    </a:cubicBezTo>
                    <a:cubicBezTo>
                      <a:pt x="92" y="49"/>
                      <a:pt x="96" y="47"/>
                      <a:pt x="101" y="45"/>
                    </a:cubicBezTo>
                    <a:cubicBezTo>
                      <a:pt x="102" y="45"/>
                      <a:pt x="102" y="44"/>
                      <a:pt x="103" y="44"/>
                    </a:cubicBezTo>
                    <a:close/>
                    <a:moveTo>
                      <a:pt x="108" y="42"/>
                    </a:moveTo>
                    <a:cubicBezTo>
                      <a:pt x="109" y="42"/>
                      <a:pt x="109" y="42"/>
                      <a:pt x="109" y="42"/>
                    </a:cubicBezTo>
                    <a:cubicBezTo>
                      <a:pt x="110" y="41"/>
                      <a:pt x="110" y="41"/>
                      <a:pt x="111" y="41"/>
                    </a:cubicBezTo>
                    <a:cubicBezTo>
                      <a:pt x="111" y="41"/>
                      <a:pt x="111" y="41"/>
                      <a:pt x="111" y="40"/>
                    </a:cubicBezTo>
                    <a:cubicBezTo>
                      <a:pt x="112" y="42"/>
                      <a:pt x="112" y="43"/>
                      <a:pt x="113" y="44"/>
                    </a:cubicBezTo>
                    <a:cubicBezTo>
                      <a:pt x="110" y="45"/>
                      <a:pt x="107" y="47"/>
                      <a:pt x="105" y="49"/>
                    </a:cubicBezTo>
                    <a:cubicBezTo>
                      <a:pt x="104" y="49"/>
                      <a:pt x="104" y="49"/>
                      <a:pt x="103" y="49"/>
                    </a:cubicBezTo>
                    <a:cubicBezTo>
                      <a:pt x="103" y="49"/>
                      <a:pt x="103" y="50"/>
                      <a:pt x="102" y="50"/>
                    </a:cubicBezTo>
                    <a:cubicBezTo>
                      <a:pt x="86" y="56"/>
                      <a:pt x="70" y="62"/>
                      <a:pt x="54" y="69"/>
                    </a:cubicBezTo>
                    <a:cubicBezTo>
                      <a:pt x="45" y="73"/>
                      <a:pt x="37" y="77"/>
                      <a:pt x="29" y="80"/>
                    </a:cubicBezTo>
                    <a:cubicBezTo>
                      <a:pt x="27" y="81"/>
                      <a:pt x="26" y="81"/>
                      <a:pt x="24" y="82"/>
                    </a:cubicBezTo>
                    <a:cubicBezTo>
                      <a:pt x="36" y="76"/>
                      <a:pt x="48" y="70"/>
                      <a:pt x="60" y="63"/>
                    </a:cubicBezTo>
                    <a:cubicBezTo>
                      <a:pt x="76" y="55"/>
                      <a:pt x="93" y="51"/>
                      <a:pt x="108" y="42"/>
                    </a:cubicBezTo>
                    <a:close/>
                    <a:moveTo>
                      <a:pt x="109" y="47"/>
                    </a:moveTo>
                    <a:cubicBezTo>
                      <a:pt x="108" y="47"/>
                      <a:pt x="108" y="47"/>
                      <a:pt x="108" y="47"/>
                    </a:cubicBezTo>
                    <a:cubicBezTo>
                      <a:pt x="109" y="47"/>
                      <a:pt x="109" y="47"/>
                      <a:pt x="110" y="46"/>
                    </a:cubicBezTo>
                    <a:cubicBezTo>
                      <a:pt x="113" y="44"/>
                      <a:pt x="109" y="47"/>
                      <a:pt x="109" y="47"/>
                    </a:cubicBezTo>
                    <a:close/>
                    <a:moveTo>
                      <a:pt x="113" y="51"/>
                    </a:moveTo>
                    <a:cubicBezTo>
                      <a:pt x="114" y="51"/>
                      <a:pt x="114" y="51"/>
                      <a:pt x="114" y="50"/>
                    </a:cubicBezTo>
                    <a:cubicBezTo>
                      <a:pt x="115" y="50"/>
                      <a:pt x="115" y="50"/>
                      <a:pt x="116" y="50"/>
                    </a:cubicBezTo>
                    <a:cubicBezTo>
                      <a:pt x="116" y="52"/>
                      <a:pt x="117" y="53"/>
                      <a:pt x="117" y="55"/>
                    </a:cubicBezTo>
                    <a:cubicBezTo>
                      <a:pt x="117" y="55"/>
                      <a:pt x="117" y="55"/>
                      <a:pt x="116" y="56"/>
                    </a:cubicBezTo>
                    <a:cubicBezTo>
                      <a:pt x="116" y="55"/>
                      <a:pt x="116" y="56"/>
                      <a:pt x="115" y="56"/>
                    </a:cubicBezTo>
                    <a:cubicBezTo>
                      <a:pt x="115" y="56"/>
                      <a:pt x="115" y="56"/>
                      <a:pt x="115" y="56"/>
                    </a:cubicBezTo>
                    <a:cubicBezTo>
                      <a:pt x="113" y="57"/>
                      <a:pt x="111" y="58"/>
                      <a:pt x="110" y="58"/>
                    </a:cubicBezTo>
                    <a:cubicBezTo>
                      <a:pt x="106" y="60"/>
                      <a:pt x="102" y="62"/>
                      <a:pt x="98" y="63"/>
                    </a:cubicBezTo>
                    <a:cubicBezTo>
                      <a:pt x="97" y="63"/>
                      <a:pt x="96" y="64"/>
                      <a:pt x="95" y="64"/>
                    </a:cubicBezTo>
                    <a:cubicBezTo>
                      <a:pt x="94" y="65"/>
                      <a:pt x="93" y="65"/>
                      <a:pt x="93" y="65"/>
                    </a:cubicBezTo>
                    <a:cubicBezTo>
                      <a:pt x="84" y="68"/>
                      <a:pt x="75" y="72"/>
                      <a:pt x="67" y="75"/>
                    </a:cubicBezTo>
                    <a:cubicBezTo>
                      <a:pt x="52" y="80"/>
                      <a:pt x="38" y="86"/>
                      <a:pt x="24" y="92"/>
                    </a:cubicBezTo>
                    <a:cubicBezTo>
                      <a:pt x="22" y="93"/>
                      <a:pt x="19" y="94"/>
                      <a:pt x="17" y="95"/>
                    </a:cubicBezTo>
                    <a:cubicBezTo>
                      <a:pt x="14" y="96"/>
                      <a:pt x="13" y="96"/>
                      <a:pt x="15" y="94"/>
                    </a:cubicBezTo>
                    <a:cubicBezTo>
                      <a:pt x="16" y="94"/>
                      <a:pt x="18" y="93"/>
                      <a:pt x="19" y="92"/>
                    </a:cubicBezTo>
                    <a:cubicBezTo>
                      <a:pt x="26" y="89"/>
                      <a:pt x="32" y="85"/>
                      <a:pt x="39" y="82"/>
                    </a:cubicBezTo>
                    <a:cubicBezTo>
                      <a:pt x="53" y="77"/>
                      <a:pt x="65" y="70"/>
                      <a:pt x="79" y="65"/>
                    </a:cubicBezTo>
                    <a:cubicBezTo>
                      <a:pt x="90" y="61"/>
                      <a:pt x="102" y="57"/>
                      <a:pt x="113" y="51"/>
                    </a:cubicBezTo>
                    <a:close/>
                    <a:moveTo>
                      <a:pt x="117" y="91"/>
                    </a:moveTo>
                    <a:cubicBezTo>
                      <a:pt x="107" y="95"/>
                      <a:pt x="97" y="101"/>
                      <a:pt x="87" y="106"/>
                    </a:cubicBezTo>
                    <a:cubicBezTo>
                      <a:pt x="80" y="110"/>
                      <a:pt x="73" y="113"/>
                      <a:pt x="66" y="117"/>
                    </a:cubicBezTo>
                    <a:cubicBezTo>
                      <a:pt x="67" y="116"/>
                      <a:pt x="68" y="115"/>
                      <a:pt x="69" y="115"/>
                    </a:cubicBezTo>
                    <a:cubicBezTo>
                      <a:pt x="74" y="111"/>
                      <a:pt x="80" y="108"/>
                      <a:pt x="86" y="105"/>
                    </a:cubicBezTo>
                    <a:cubicBezTo>
                      <a:pt x="87" y="104"/>
                      <a:pt x="89" y="103"/>
                      <a:pt x="90" y="102"/>
                    </a:cubicBezTo>
                    <a:cubicBezTo>
                      <a:pt x="91" y="102"/>
                      <a:pt x="92" y="102"/>
                      <a:pt x="93" y="101"/>
                    </a:cubicBezTo>
                    <a:cubicBezTo>
                      <a:pt x="100" y="98"/>
                      <a:pt x="108" y="95"/>
                      <a:pt x="115" y="91"/>
                    </a:cubicBezTo>
                    <a:cubicBezTo>
                      <a:pt x="116" y="91"/>
                      <a:pt x="117" y="90"/>
                      <a:pt x="117" y="90"/>
                    </a:cubicBezTo>
                    <a:cubicBezTo>
                      <a:pt x="117" y="90"/>
                      <a:pt x="117" y="91"/>
                      <a:pt x="117" y="91"/>
                    </a:cubicBezTo>
                    <a:close/>
                    <a:moveTo>
                      <a:pt x="95" y="100"/>
                    </a:moveTo>
                    <a:cubicBezTo>
                      <a:pt x="98" y="99"/>
                      <a:pt x="100" y="97"/>
                      <a:pt x="102" y="96"/>
                    </a:cubicBezTo>
                    <a:cubicBezTo>
                      <a:pt x="104" y="96"/>
                      <a:pt x="106" y="95"/>
                      <a:pt x="108" y="94"/>
                    </a:cubicBezTo>
                    <a:cubicBezTo>
                      <a:pt x="104" y="96"/>
                      <a:pt x="100" y="98"/>
                      <a:pt x="95" y="100"/>
                    </a:cubicBezTo>
                    <a:close/>
                    <a:moveTo>
                      <a:pt x="118" y="89"/>
                    </a:moveTo>
                    <a:cubicBezTo>
                      <a:pt x="117" y="89"/>
                      <a:pt x="117" y="89"/>
                      <a:pt x="117" y="90"/>
                    </a:cubicBezTo>
                    <a:cubicBezTo>
                      <a:pt x="116" y="89"/>
                      <a:pt x="116" y="90"/>
                      <a:pt x="116" y="90"/>
                    </a:cubicBezTo>
                    <a:cubicBezTo>
                      <a:pt x="115" y="90"/>
                      <a:pt x="115" y="91"/>
                      <a:pt x="114" y="91"/>
                    </a:cubicBezTo>
                    <a:cubicBezTo>
                      <a:pt x="113" y="91"/>
                      <a:pt x="112" y="92"/>
                      <a:pt x="111" y="92"/>
                    </a:cubicBezTo>
                    <a:cubicBezTo>
                      <a:pt x="109" y="93"/>
                      <a:pt x="107" y="94"/>
                      <a:pt x="105" y="94"/>
                    </a:cubicBezTo>
                    <a:cubicBezTo>
                      <a:pt x="101" y="96"/>
                      <a:pt x="97" y="98"/>
                      <a:pt x="93" y="100"/>
                    </a:cubicBezTo>
                    <a:cubicBezTo>
                      <a:pt x="91" y="101"/>
                      <a:pt x="90" y="102"/>
                      <a:pt x="88" y="103"/>
                    </a:cubicBezTo>
                    <a:cubicBezTo>
                      <a:pt x="85" y="104"/>
                      <a:pt x="82" y="105"/>
                      <a:pt x="79" y="107"/>
                    </a:cubicBezTo>
                    <a:cubicBezTo>
                      <a:pt x="73" y="109"/>
                      <a:pt x="66" y="112"/>
                      <a:pt x="60" y="115"/>
                    </a:cubicBezTo>
                    <a:cubicBezTo>
                      <a:pt x="57" y="117"/>
                      <a:pt x="54" y="118"/>
                      <a:pt x="51" y="120"/>
                    </a:cubicBezTo>
                    <a:cubicBezTo>
                      <a:pt x="49" y="121"/>
                      <a:pt x="46" y="122"/>
                      <a:pt x="44" y="122"/>
                    </a:cubicBezTo>
                    <a:cubicBezTo>
                      <a:pt x="40" y="124"/>
                      <a:pt x="45" y="122"/>
                      <a:pt x="46" y="122"/>
                    </a:cubicBezTo>
                    <a:cubicBezTo>
                      <a:pt x="49" y="120"/>
                      <a:pt x="51" y="118"/>
                      <a:pt x="54" y="116"/>
                    </a:cubicBezTo>
                    <a:cubicBezTo>
                      <a:pt x="56" y="114"/>
                      <a:pt x="60" y="112"/>
                      <a:pt x="63" y="111"/>
                    </a:cubicBezTo>
                    <a:cubicBezTo>
                      <a:pt x="69" y="107"/>
                      <a:pt x="76" y="104"/>
                      <a:pt x="83" y="100"/>
                    </a:cubicBezTo>
                    <a:cubicBezTo>
                      <a:pt x="84" y="100"/>
                      <a:pt x="84" y="100"/>
                      <a:pt x="85" y="100"/>
                    </a:cubicBezTo>
                    <a:cubicBezTo>
                      <a:pt x="96" y="95"/>
                      <a:pt x="107" y="91"/>
                      <a:pt x="118" y="85"/>
                    </a:cubicBezTo>
                    <a:cubicBezTo>
                      <a:pt x="118" y="87"/>
                      <a:pt x="118" y="88"/>
                      <a:pt x="118" y="89"/>
                    </a:cubicBezTo>
                    <a:close/>
                    <a:moveTo>
                      <a:pt x="118" y="85"/>
                    </a:moveTo>
                    <a:cubicBezTo>
                      <a:pt x="108" y="89"/>
                      <a:pt x="98" y="93"/>
                      <a:pt x="88" y="97"/>
                    </a:cubicBezTo>
                    <a:cubicBezTo>
                      <a:pt x="81" y="100"/>
                      <a:pt x="74" y="103"/>
                      <a:pt x="67" y="105"/>
                    </a:cubicBezTo>
                    <a:cubicBezTo>
                      <a:pt x="61" y="108"/>
                      <a:pt x="55" y="111"/>
                      <a:pt x="49" y="114"/>
                    </a:cubicBezTo>
                    <a:cubicBezTo>
                      <a:pt x="46" y="115"/>
                      <a:pt x="43" y="117"/>
                      <a:pt x="40" y="118"/>
                    </a:cubicBezTo>
                    <a:cubicBezTo>
                      <a:pt x="38" y="119"/>
                      <a:pt x="36" y="120"/>
                      <a:pt x="34" y="121"/>
                    </a:cubicBezTo>
                    <a:cubicBezTo>
                      <a:pt x="35" y="121"/>
                      <a:pt x="37" y="118"/>
                      <a:pt x="38" y="118"/>
                    </a:cubicBezTo>
                    <a:cubicBezTo>
                      <a:pt x="43" y="113"/>
                      <a:pt x="51" y="111"/>
                      <a:pt x="56" y="107"/>
                    </a:cubicBezTo>
                    <a:cubicBezTo>
                      <a:pt x="59" y="106"/>
                      <a:pt x="61" y="105"/>
                      <a:pt x="63" y="104"/>
                    </a:cubicBezTo>
                    <a:cubicBezTo>
                      <a:pt x="68" y="102"/>
                      <a:pt x="73" y="100"/>
                      <a:pt x="78" y="97"/>
                    </a:cubicBezTo>
                    <a:cubicBezTo>
                      <a:pt x="79" y="97"/>
                      <a:pt x="79" y="97"/>
                      <a:pt x="79" y="97"/>
                    </a:cubicBezTo>
                    <a:cubicBezTo>
                      <a:pt x="88" y="93"/>
                      <a:pt x="97" y="90"/>
                      <a:pt x="106" y="86"/>
                    </a:cubicBezTo>
                    <a:cubicBezTo>
                      <a:pt x="108" y="85"/>
                      <a:pt x="111" y="84"/>
                      <a:pt x="113" y="83"/>
                    </a:cubicBezTo>
                    <a:cubicBezTo>
                      <a:pt x="115" y="82"/>
                      <a:pt x="117" y="81"/>
                      <a:pt x="119" y="80"/>
                    </a:cubicBezTo>
                    <a:cubicBezTo>
                      <a:pt x="119" y="81"/>
                      <a:pt x="119" y="83"/>
                      <a:pt x="118" y="85"/>
                    </a:cubicBezTo>
                    <a:close/>
                    <a:moveTo>
                      <a:pt x="30" y="119"/>
                    </a:moveTo>
                    <a:cubicBezTo>
                      <a:pt x="39" y="114"/>
                      <a:pt x="48" y="110"/>
                      <a:pt x="56" y="107"/>
                    </a:cubicBezTo>
                    <a:cubicBezTo>
                      <a:pt x="55" y="108"/>
                      <a:pt x="53" y="109"/>
                      <a:pt x="52" y="109"/>
                    </a:cubicBezTo>
                    <a:cubicBezTo>
                      <a:pt x="48" y="111"/>
                      <a:pt x="45" y="113"/>
                      <a:pt x="41" y="115"/>
                    </a:cubicBezTo>
                    <a:cubicBezTo>
                      <a:pt x="38" y="116"/>
                      <a:pt x="36" y="118"/>
                      <a:pt x="33" y="121"/>
                    </a:cubicBezTo>
                    <a:cubicBezTo>
                      <a:pt x="32" y="120"/>
                      <a:pt x="31" y="119"/>
                      <a:pt x="30" y="119"/>
                    </a:cubicBezTo>
                    <a:close/>
                    <a:moveTo>
                      <a:pt x="26" y="115"/>
                    </a:moveTo>
                    <a:cubicBezTo>
                      <a:pt x="32" y="113"/>
                      <a:pt x="39" y="108"/>
                      <a:pt x="45" y="105"/>
                    </a:cubicBezTo>
                    <a:cubicBezTo>
                      <a:pt x="54" y="101"/>
                      <a:pt x="63" y="98"/>
                      <a:pt x="72" y="94"/>
                    </a:cubicBezTo>
                    <a:cubicBezTo>
                      <a:pt x="80" y="91"/>
                      <a:pt x="88" y="87"/>
                      <a:pt x="97" y="84"/>
                    </a:cubicBezTo>
                    <a:cubicBezTo>
                      <a:pt x="93" y="86"/>
                      <a:pt x="90" y="87"/>
                      <a:pt x="87" y="89"/>
                    </a:cubicBezTo>
                    <a:cubicBezTo>
                      <a:pt x="81" y="92"/>
                      <a:pt x="76" y="93"/>
                      <a:pt x="70" y="95"/>
                    </a:cubicBezTo>
                    <a:cubicBezTo>
                      <a:pt x="62" y="99"/>
                      <a:pt x="53" y="102"/>
                      <a:pt x="46" y="107"/>
                    </a:cubicBezTo>
                    <a:cubicBezTo>
                      <a:pt x="41" y="110"/>
                      <a:pt x="33" y="113"/>
                      <a:pt x="29" y="118"/>
                    </a:cubicBezTo>
                    <a:cubicBezTo>
                      <a:pt x="28" y="117"/>
                      <a:pt x="27" y="116"/>
                      <a:pt x="26" y="115"/>
                    </a:cubicBezTo>
                    <a:close/>
                    <a:moveTo>
                      <a:pt x="91" y="92"/>
                    </a:moveTo>
                    <a:cubicBezTo>
                      <a:pt x="93" y="91"/>
                      <a:pt x="94" y="91"/>
                      <a:pt x="95" y="90"/>
                    </a:cubicBezTo>
                    <a:cubicBezTo>
                      <a:pt x="94" y="91"/>
                      <a:pt x="93" y="91"/>
                      <a:pt x="91" y="92"/>
                    </a:cubicBezTo>
                    <a:close/>
                    <a:moveTo>
                      <a:pt x="114" y="82"/>
                    </a:moveTo>
                    <a:cubicBezTo>
                      <a:pt x="114" y="81"/>
                      <a:pt x="115" y="81"/>
                      <a:pt x="116" y="81"/>
                    </a:cubicBezTo>
                    <a:cubicBezTo>
                      <a:pt x="122" y="77"/>
                      <a:pt x="116" y="81"/>
                      <a:pt x="115" y="81"/>
                    </a:cubicBezTo>
                    <a:cubicBezTo>
                      <a:pt x="114" y="82"/>
                      <a:pt x="114" y="82"/>
                      <a:pt x="114" y="82"/>
                    </a:cubicBezTo>
                    <a:close/>
                    <a:moveTo>
                      <a:pt x="111" y="82"/>
                    </a:moveTo>
                    <a:cubicBezTo>
                      <a:pt x="110" y="83"/>
                      <a:pt x="108" y="84"/>
                      <a:pt x="106" y="85"/>
                    </a:cubicBezTo>
                    <a:cubicBezTo>
                      <a:pt x="105" y="85"/>
                      <a:pt x="103" y="86"/>
                      <a:pt x="102" y="87"/>
                    </a:cubicBezTo>
                    <a:cubicBezTo>
                      <a:pt x="94" y="90"/>
                      <a:pt x="86" y="93"/>
                      <a:pt x="79" y="96"/>
                    </a:cubicBezTo>
                    <a:cubicBezTo>
                      <a:pt x="77" y="97"/>
                      <a:pt x="76" y="97"/>
                      <a:pt x="75" y="98"/>
                    </a:cubicBezTo>
                    <a:cubicBezTo>
                      <a:pt x="71" y="100"/>
                      <a:pt x="67" y="101"/>
                      <a:pt x="64" y="103"/>
                    </a:cubicBezTo>
                    <a:cubicBezTo>
                      <a:pt x="63" y="103"/>
                      <a:pt x="62" y="103"/>
                      <a:pt x="62" y="104"/>
                    </a:cubicBezTo>
                    <a:cubicBezTo>
                      <a:pt x="54" y="107"/>
                      <a:pt x="45" y="111"/>
                      <a:pt x="37" y="114"/>
                    </a:cubicBezTo>
                    <a:cubicBezTo>
                      <a:pt x="36" y="115"/>
                      <a:pt x="34" y="116"/>
                      <a:pt x="32" y="117"/>
                    </a:cubicBezTo>
                    <a:cubicBezTo>
                      <a:pt x="29" y="119"/>
                      <a:pt x="32" y="116"/>
                      <a:pt x="33" y="115"/>
                    </a:cubicBezTo>
                    <a:cubicBezTo>
                      <a:pt x="35" y="114"/>
                      <a:pt x="37" y="113"/>
                      <a:pt x="40" y="112"/>
                    </a:cubicBezTo>
                    <a:cubicBezTo>
                      <a:pt x="46" y="108"/>
                      <a:pt x="52" y="104"/>
                      <a:pt x="59" y="101"/>
                    </a:cubicBezTo>
                    <a:cubicBezTo>
                      <a:pt x="66" y="98"/>
                      <a:pt x="73" y="95"/>
                      <a:pt x="81" y="92"/>
                    </a:cubicBezTo>
                    <a:cubicBezTo>
                      <a:pt x="87" y="90"/>
                      <a:pt x="93" y="86"/>
                      <a:pt x="99" y="84"/>
                    </a:cubicBezTo>
                    <a:cubicBezTo>
                      <a:pt x="101" y="83"/>
                      <a:pt x="104" y="82"/>
                      <a:pt x="106" y="80"/>
                    </a:cubicBezTo>
                    <a:cubicBezTo>
                      <a:pt x="110" y="78"/>
                      <a:pt x="115" y="76"/>
                      <a:pt x="119" y="74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19" y="75"/>
                      <a:pt x="119" y="77"/>
                      <a:pt x="119" y="78"/>
                    </a:cubicBezTo>
                    <a:cubicBezTo>
                      <a:pt x="116" y="79"/>
                      <a:pt x="114" y="81"/>
                      <a:pt x="111" y="82"/>
                    </a:cubicBezTo>
                    <a:close/>
                    <a:moveTo>
                      <a:pt x="119" y="73"/>
                    </a:moveTo>
                    <a:cubicBezTo>
                      <a:pt x="115" y="74"/>
                      <a:pt x="113" y="76"/>
                      <a:pt x="110" y="78"/>
                    </a:cubicBezTo>
                    <a:cubicBezTo>
                      <a:pt x="109" y="78"/>
                      <a:pt x="108" y="79"/>
                      <a:pt x="107" y="79"/>
                    </a:cubicBezTo>
                    <a:cubicBezTo>
                      <a:pt x="104" y="80"/>
                      <a:pt x="101" y="81"/>
                      <a:pt x="98" y="83"/>
                    </a:cubicBezTo>
                    <a:cubicBezTo>
                      <a:pt x="84" y="88"/>
                      <a:pt x="70" y="94"/>
                      <a:pt x="56" y="99"/>
                    </a:cubicBezTo>
                    <a:cubicBezTo>
                      <a:pt x="50" y="102"/>
                      <a:pt x="44" y="105"/>
                      <a:pt x="39" y="107"/>
                    </a:cubicBezTo>
                    <a:cubicBezTo>
                      <a:pt x="36" y="109"/>
                      <a:pt x="33" y="111"/>
                      <a:pt x="30" y="112"/>
                    </a:cubicBezTo>
                    <a:cubicBezTo>
                      <a:pt x="29" y="113"/>
                      <a:pt x="24" y="115"/>
                      <a:pt x="27" y="113"/>
                    </a:cubicBezTo>
                    <a:cubicBezTo>
                      <a:pt x="29" y="112"/>
                      <a:pt x="30" y="111"/>
                      <a:pt x="32" y="110"/>
                    </a:cubicBezTo>
                    <a:cubicBezTo>
                      <a:pt x="45" y="103"/>
                      <a:pt x="58" y="96"/>
                      <a:pt x="72" y="89"/>
                    </a:cubicBezTo>
                    <a:cubicBezTo>
                      <a:pt x="74" y="88"/>
                      <a:pt x="77" y="87"/>
                      <a:pt x="79" y="86"/>
                    </a:cubicBezTo>
                    <a:cubicBezTo>
                      <a:pt x="85" y="84"/>
                      <a:pt x="90" y="81"/>
                      <a:pt x="96" y="79"/>
                    </a:cubicBezTo>
                    <a:cubicBezTo>
                      <a:pt x="104" y="75"/>
                      <a:pt x="112" y="73"/>
                      <a:pt x="119" y="67"/>
                    </a:cubicBezTo>
                    <a:cubicBezTo>
                      <a:pt x="119" y="67"/>
                      <a:pt x="119" y="67"/>
                      <a:pt x="119" y="67"/>
                    </a:cubicBezTo>
                    <a:cubicBezTo>
                      <a:pt x="119" y="69"/>
                      <a:pt x="119" y="71"/>
                      <a:pt x="119" y="73"/>
                    </a:cubicBezTo>
                    <a:cubicBezTo>
                      <a:pt x="119" y="73"/>
                      <a:pt x="119" y="73"/>
                      <a:pt x="119" y="73"/>
                    </a:cubicBezTo>
                    <a:close/>
                    <a:moveTo>
                      <a:pt x="94" y="79"/>
                    </a:moveTo>
                    <a:cubicBezTo>
                      <a:pt x="99" y="77"/>
                      <a:pt x="103" y="75"/>
                      <a:pt x="108" y="73"/>
                    </a:cubicBezTo>
                    <a:cubicBezTo>
                      <a:pt x="108" y="73"/>
                      <a:pt x="108" y="73"/>
                      <a:pt x="107" y="73"/>
                    </a:cubicBezTo>
                    <a:cubicBezTo>
                      <a:pt x="103" y="75"/>
                      <a:pt x="98" y="77"/>
                      <a:pt x="94" y="79"/>
                    </a:cubicBezTo>
                    <a:close/>
                    <a:moveTo>
                      <a:pt x="119" y="67"/>
                    </a:moveTo>
                    <a:cubicBezTo>
                      <a:pt x="119" y="67"/>
                      <a:pt x="119" y="67"/>
                      <a:pt x="119" y="67"/>
                    </a:cubicBezTo>
                    <a:cubicBezTo>
                      <a:pt x="112" y="71"/>
                      <a:pt x="104" y="74"/>
                      <a:pt x="96" y="77"/>
                    </a:cubicBezTo>
                    <a:cubicBezTo>
                      <a:pt x="89" y="80"/>
                      <a:pt x="83" y="83"/>
                      <a:pt x="76" y="87"/>
                    </a:cubicBezTo>
                    <a:cubicBezTo>
                      <a:pt x="66" y="91"/>
                      <a:pt x="55" y="95"/>
                      <a:pt x="45" y="99"/>
                    </a:cubicBezTo>
                    <a:cubicBezTo>
                      <a:pt x="38" y="102"/>
                      <a:pt x="32" y="105"/>
                      <a:pt x="26" y="108"/>
                    </a:cubicBezTo>
                    <a:cubicBezTo>
                      <a:pt x="25" y="109"/>
                      <a:pt x="23" y="109"/>
                      <a:pt x="22" y="110"/>
                    </a:cubicBezTo>
                    <a:cubicBezTo>
                      <a:pt x="23" y="109"/>
                      <a:pt x="25" y="108"/>
                      <a:pt x="27" y="107"/>
                    </a:cubicBezTo>
                    <a:cubicBezTo>
                      <a:pt x="29" y="105"/>
                      <a:pt x="33" y="104"/>
                      <a:pt x="36" y="102"/>
                    </a:cubicBezTo>
                    <a:cubicBezTo>
                      <a:pt x="48" y="96"/>
                      <a:pt x="61" y="89"/>
                      <a:pt x="74" y="83"/>
                    </a:cubicBezTo>
                    <a:cubicBezTo>
                      <a:pt x="88" y="77"/>
                      <a:pt x="103" y="71"/>
                      <a:pt x="117" y="64"/>
                    </a:cubicBezTo>
                    <a:cubicBezTo>
                      <a:pt x="117" y="64"/>
                      <a:pt x="117" y="64"/>
                      <a:pt x="117" y="64"/>
                    </a:cubicBezTo>
                    <a:cubicBezTo>
                      <a:pt x="118" y="64"/>
                      <a:pt x="118" y="64"/>
                      <a:pt x="119" y="63"/>
                    </a:cubicBezTo>
                    <a:cubicBezTo>
                      <a:pt x="119" y="64"/>
                      <a:pt x="119" y="66"/>
                      <a:pt x="119" y="67"/>
                    </a:cubicBezTo>
                    <a:close/>
                    <a:moveTo>
                      <a:pt x="86" y="77"/>
                    </a:moveTo>
                    <a:cubicBezTo>
                      <a:pt x="89" y="75"/>
                      <a:pt x="92" y="74"/>
                      <a:pt x="95" y="73"/>
                    </a:cubicBezTo>
                    <a:cubicBezTo>
                      <a:pt x="99" y="71"/>
                      <a:pt x="103" y="69"/>
                      <a:pt x="107" y="68"/>
                    </a:cubicBezTo>
                    <a:cubicBezTo>
                      <a:pt x="109" y="67"/>
                      <a:pt x="111" y="66"/>
                      <a:pt x="112" y="66"/>
                    </a:cubicBezTo>
                    <a:cubicBezTo>
                      <a:pt x="112" y="66"/>
                      <a:pt x="112" y="66"/>
                      <a:pt x="112" y="66"/>
                    </a:cubicBezTo>
                    <a:cubicBezTo>
                      <a:pt x="104" y="70"/>
                      <a:pt x="95" y="73"/>
                      <a:pt x="86" y="77"/>
                    </a:cubicBezTo>
                    <a:close/>
                    <a:moveTo>
                      <a:pt x="74" y="82"/>
                    </a:moveTo>
                    <a:cubicBezTo>
                      <a:pt x="73" y="82"/>
                      <a:pt x="73" y="82"/>
                      <a:pt x="73" y="82"/>
                    </a:cubicBezTo>
                    <a:cubicBezTo>
                      <a:pt x="59" y="88"/>
                      <a:pt x="46" y="93"/>
                      <a:pt x="33" y="100"/>
                    </a:cubicBezTo>
                    <a:cubicBezTo>
                      <a:pt x="29" y="101"/>
                      <a:pt x="25" y="103"/>
                      <a:pt x="22" y="104"/>
                    </a:cubicBezTo>
                    <a:cubicBezTo>
                      <a:pt x="21" y="105"/>
                      <a:pt x="19" y="105"/>
                      <a:pt x="18" y="106"/>
                    </a:cubicBezTo>
                    <a:cubicBezTo>
                      <a:pt x="20" y="105"/>
                      <a:pt x="21" y="104"/>
                      <a:pt x="23" y="103"/>
                    </a:cubicBezTo>
                    <a:cubicBezTo>
                      <a:pt x="29" y="100"/>
                      <a:pt x="35" y="96"/>
                      <a:pt x="42" y="93"/>
                    </a:cubicBezTo>
                    <a:cubicBezTo>
                      <a:pt x="56" y="85"/>
                      <a:pt x="70" y="79"/>
                      <a:pt x="85" y="73"/>
                    </a:cubicBezTo>
                    <a:cubicBezTo>
                      <a:pt x="91" y="70"/>
                      <a:pt x="97" y="68"/>
                      <a:pt x="104" y="65"/>
                    </a:cubicBezTo>
                    <a:cubicBezTo>
                      <a:pt x="107" y="64"/>
                      <a:pt x="110" y="63"/>
                      <a:pt x="113" y="61"/>
                    </a:cubicBezTo>
                    <a:cubicBezTo>
                      <a:pt x="113" y="61"/>
                      <a:pt x="113" y="60"/>
                      <a:pt x="114" y="60"/>
                    </a:cubicBezTo>
                    <a:cubicBezTo>
                      <a:pt x="115" y="59"/>
                      <a:pt x="116" y="59"/>
                      <a:pt x="118" y="58"/>
                    </a:cubicBezTo>
                    <a:cubicBezTo>
                      <a:pt x="118" y="58"/>
                      <a:pt x="118" y="58"/>
                      <a:pt x="118" y="58"/>
                    </a:cubicBezTo>
                    <a:cubicBezTo>
                      <a:pt x="118" y="59"/>
                      <a:pt x="119" y="61"/>
                      <a:pt x="119" y="63"/>
                    </a:cubicBezTo>
                    <a:cubicBezTo>
                      <a:pt x="103" y="68"/>
                      <a:pt x="88" y="75"/>
                      <a:pt x="74" y="82"/>
                    </a:cubicBezTo>
                    <a:close/>
                    <a:moveTo>
                      <a:pt x="118" y="57"/>
                    </a:moveTo>
                    <a:cubicBezTo>
                      <a:pt x="118" y="57"/>
                      <a:pt x="118" y="57"/>
                      <a:pt x="118" y="57"/>
                    </a:cubicBezTo>
                    <a:cubicBezTo>
                      <a:pt x="116" y="58"/>
                      <a:pt x="115" y="59"/>
                      <a:pt x="113" y="59"/>
                    </a:cubicBezTo>
                    <a:cubicBezTo>
                      <a:pt x="112" y="60"/>
                      <a:pt x="110" y="60"/>
                      <a:pt x="109" y="61"/>
                    </a:cubicBezTo>
                    <a:cubicBezTo>
                      <a:pt x="96" y="65"/>
                      <a:pt x="82" y="71"/>
                      <a:pt x="70" y="77"/>
                    </a:cubicBezTo>
                    <a:cubicBezTo>
                      <a:pt x="56" y="83"/>
                      <a:pt x="43" y="88"/>
                      <a:pt x="29" y="95"/>
                    </a:cubicBezTo>
                    <a:cubicBezTo>
                      <a:pt x="26" y="96"/>
                      <a:pt x="22" y="98"/>
                      <a:pt x="18" y="99"/>
                    </a:cubicBezTo>
                    <a:cubicBezTo>
                      <a:pt x="17" y="100"/>
                      <a:pt x="15" y="100"/>
                      <a:pt x="14" y="100"/>
                    </a:cubicBezTo>
                    <a:cubicBezTo>
                      <a:pt x="16" y="100"/>
                      <a:pt x="17" y="99"/>
                      <a:pt x="18" y="98"/>
                    </a:cubicBezTo>
                    <a:cubicBezTo>
                      <a:pt x="25" y="94"/>
                      <a:pt x="32" y="91"/>
                      <a:pt x="39" y="88"/>
                    </a:cubicBezTo>
                    <a:cubicBezTo>
                      <a:pt x="54" y="81"/>
                      <a:pt x="69" y="75"/>
                      <a:pt x="84" y="69"/>
                    </a:cubicBezTo>
                    <a:cubicBezTo>
                      <a:pt x="91" y="67"/>
                      <a:pt x="98" y="64"/>
                      <a:pt x="104" y="62"/>
                    </a:cubicBezTo>
                    <a:cubicBezTo>
                      <a:pt x="107" y="61"/>
                      <a:pt x="109" y="60"/>
                      <a:pt x="112" y="59"/>
                    </a:cubicBezTo>
                    <a:cubicBezTo>
                      <a:pt x="113" y="58"/>
                      <a:pt x="114" y="58"/>
                      <a:pt x="115" y="57"/>
                    </a:cubicBezTo>
                    <a:cubicBezTo>
                      <a:pt x="116" y="57"/>
                      <a:pt x="117" y="56"/>
                      <a:pt x="117" y="56"/>
                    </a:cubicBezTo>
                    <a:cubicBezTo>
                      <a:pt x="118" y="56"/>
                      <a:pt x="118" y="57"/>
                      <a:pt x="118" y="57"/>
                    </a:cubicBezTo>
                    <a:close/>
                    <a:moveTo>
                      <a:pt x="22" y="111"/>
                    </a:moveTo>
                    <a:cubicBezTo>
                      <a:pt x="22" y="111"/>
                      <a:pt x="22" y="111"/>
                      <a:pt x="22" y="111"/>
                    </a:cubicBezTo>
                    <a:cubicBezTo>
                      <a:pt x="30" y="107"/>
                      <a:pt x="37" y="103"/>
                      <a:pt x="45" y="100"/>
                    </a:cubicBezTo>
                    <a:cubicBezTo>
                      <a:pt x="51" y="98"/>
                      <a:pt x="56" y="95"/>
                      <a:pt x="62" y="93"/>
                    </a:cubicBezTo>
                    <a:cubicBezTo>
                      <a:pt x="56" y="96"/>
                      <a:pt x="51" y="99"/>
                      <a:pt x="45" y="102"/>
                    </a:cubicBezTo>
                    <a:cubicBezTo>
                      <a:pt x="38" y="106"/>
                      <a:pt x="31" y="109"/>
                      <a:pt x="25" y="114"/>
                    </a:cubicBezTo>
                    <a:cubicBezTo>
                      <a:pt x="24" y="113"/>
                      <a:pt x="23" y="112"/>
                      <a:pt x="22" y="111"/>
                    </a:cubicBezTo>
                    <a:close/>
                    <a:moveTo>
                      <a:pt x="35" y="121"/>
                    </a:moveTo>
                    <a:cubicBezTo>
                      <a:pt x="41" y="120"/>
                      <a:pt x="46" y="116"/>
                      <a:pt x="51" y="113"/>
                    </a:cubicBezTo>
                    <a:cubicBezTo>
                      <a:pt x="59" y="110"/>
                      <a:pt x="67" y="106"/>
                      <a:pt x="76" y="103"/>
                    </a:cubicBezTo>
                    <a:cubicBezTo>
                      <a:pt x="70" y="106"/>
                      <a:pt x="65" y="109"/>
                      <a:pt x="59" y="112"/>
                    </a:cubicBezTo>
                    <a:cubicBezTo>
                      <a:pt x="57" y="113"/>
                      <a:pt x="54" y="115"/>
                      <a:pt x="52" y="117"/>
                    </a:cubicBezTo>
                    <a:cubicBezTo>
                      <a:pt x="48" y="119"/>
                      <a:pt x="45" y="121"/>
                      <a:pt x="41" y="123"/>
                    </a:cubicBezTo>
                    <a:cubicBezTo>
                      <a:pt x="41" y="123"/>
                      <a:pt x="41" y="123"/>
                      <a:pt x="41" y="123"/>
                    </a:cubicBezTo>
                    <a:cubicBezTo>
                      <a:pt x="41" y="123"/>
                      <a:pt x="41" y="123"/>
                      <a:pt x="41" y="123"/>
                    </a:cubicBezTo>
                    <a:cubicBezTo>
                      <a:pt x="39" y="123"/>
                      <a:pt x="37" y="122"/>
                      <a:pt x="35" y="121"/>
                    </a:cubicBezTo>
                    <a:close/>
                    <a:moveTo>
                      <a:pt x="43" y="123"/>
                    </a:moveTo>
                    <a:cubicBezTo>
                      <a:pt x="50" y="121"/>
                      <a:pt x="57" y="117"/>
                      <a:pt x="65" y="114"/>
                    </a:cubicBezTo>
                    <a:cubicBezTo>
                      <a:pt x="71" y="111"/>
                      <a:pt x="77" y="108"/>
                      <a:pt x="83" y="106"/>
                    </a:cubicBezTo>
                    <a:cubicBezTo>
                      <a:pt x="78" y="109"/>
                      <a:pt x="73" y="111"/>
                      <a:pt x="68" y="114"/>
                    </a:cubicBezTo>
                    <a:cubicBezTo>
                      <a:pt x="66" y="116"/>
                      <a:pt x="63" y="118"/>
                      <a:pt x="61" y="120"/>
                    </a:cubicBezTo>
                    <a:cubicBezTo>
                      <a:pt x="59" y="120"/>
                      <a:pt x="58" y="121"/>
                      <a:pt x="56" y="122"/>
                    </a:cubicBezTo>
                    <a:cubicBezTo>
                      <a:pt x="52" y="123"/>
                      <a:pt x="47" y="124"/>
                      <a:pt x="43" y="123"/>
                    </a:cubicBezTo>
                    <a:close/>
                    <a:moveTo>
                      <a:pt x="115" y="97"/>
                    </a:moveTo>
                    <a:cubicBezTo>
                      <a:pt x="115" y="98"/>
                      <a:pt x="115" y="100"/>
                      <a:pt x="114" y="101"/>
                    </a:cubicBezTo>
                    <a:cubicBezTo>
                      <a:pt x="112" y="102"/>
                      <a:pt x="110" y="103"/>
                      <a:pt x="108" y="104"/>
                    </a:cubicBezTo>
                    <a:cubicBezTo>
                      <a:pt x="100" y="108"/>
                      <a:pt x="93" y="111"/>
                      <a:pt x="86" y="115"/>
                    </a:cubicBezTo>
                    <a:cubicBezTo>
                      <a:pt x="81" y="117"/>
                      <a:pt x="77" y="119"/>
                      <a:pt x="73" y="121"/>
                    </a:cubicBezTo>
                    <a:cubicBezTo>
                      <a:pt x="69" y="123"/>
                      <a:pt x="75" y="120"/>
                      <a:pt x="75" y="120"/>
                    </a:cubicBezTo>
                    <a:cubicBezTo>
                      <a:pt x="77" y="118"/>
                      <a:pt x="79" y="117"/>
                      <a:pt x="81" y="116"/>
                    </a:cubicBezTo>
                    <a:cubicBezTo>
                      <a:pt x="87" y="113"/>
                      <a:pt x="92" y="110"/>
                      <a:pt x="98" y="107"/>
                    </a:cubicBezTo>
                    <a:cubicBezTo>
                      <a:pt x="104" y="104"/>
                      <a:pt x="110" y="101"/>
                      <a:pt x="115" y="97"/>
                    </a:cubicBezTo>
                    <a:close/>
                    <a:moveTo>
                      <a:pt x="108" y="112"/>
                    </a:moveTo>
                    <a:cubicBezTo>
                      <a:pt x="108" y="112"/>
                      <a:pt x="108" y="112"/>
                      <a:pt x="108" y="112"/>
                    </a:cubicBezTo>
                    <a:cubicBezTo>
                      <a:pt x="103" y="114"/>
                      <a:pt x="99" y="117"/>
                      <a:pt x="94" y="120"/>
                    </a:cubicBezTo>
                    <a:cubicBezTo>
                      <a:pt x="92" y="122"/>
                      <a:pt x="90" y="123"/>
                      <a:pt x="88" y="124"/>
                    </a:cubicBezTo>
                    <a:cubicBezTo>
                      <a:pt x="86" y="125"/>
                      <a:pt x="85" y="125"/>
                      <a:pt x="83" y="126"/>
                    </a:cubicBezTo>
                    <a:cubicBezTo>
                      <a:pt x="83" y="126"/>
                      <a:pt x="83" y="126"/>
                      <a:pt x="83" y="126"/>
                    </a:cubicBezTo>
                    <a:cubicBezTo>
                      <a:pt x="83" y="126"/>
                      <a:pt x="83" y="126"/>
                      <a:pt x="83" y="126"/>
                    </a:cubicBezTo>
                    <a:cubicBezTo>
                      <a:pt x="83" y="126"/>
                      <a:pt x="86" y="124"/>
                      <a:pt x="87" y="124"/>
                    </a:cubicBezTo>
                    <a:cubicBezTo>
                      <a:pt x="95" y="118"/>
                      <a:pt x="104" y="113"/>
                      <a:pt x="111" y="107"/>
                    </a:cubicBezTo>
                    <a:cubicBezTo>
                      <a:pt x="111" y="108"/>
                      <a:pt x="110" y="110"/>
                      <a:pt x="108" y="112"/>
                    </a:cubicBezTo>
                    <a:close/>
                    <a:moveTo>
                      <a:pt x="77" y="125"/>
                    </a:moveTo>
                    <a:cubicBezTo>
                      <a:pt x="82" y="124"/>
                      <a:pt x="87" y="121"/>
                      <a:pt x="91" y="118"/>
                    </a:cubicBezTo>
                    <a:cubicBezTo>
                      <a:pt x="95" y="116"/>
                      <a:pt x="100" y="114"/>
                      <a:pt x="104" y="111"/>
                    </a:cubicBezTo>
                    <a:cubicBezTo>
                      <a:pt x="102" y="113"/>
                      <a:pt x="99" y="115"/>
                      <a:pt x="97" y="117"/>
                    </a:cubicBezTo>
                    <a:cubicBezTo>
                      <a:pt x="92" y="120"/>
                      <a:pt x="87" y="122"/>
                      <a:pt x="82" y="126"/>
                    </a:cubicBezTo>
                    <a:cubicBezTo>
                      <a:pt x="81" y="126"/>
                      <a:pt x="79" y="125"/>
                      <a:pt x="77" y="125"/>
                    </a:cubicBezTo>
                    <a:close/>
                    <a:moveTo>
                      <a:pt x="71" y="123"/>
                    </a:moveTo>
                    <a:cubicBezTo>
                      <a:pt x="82" y="118"/>
                      <a:pt x="92" y="113"/>
                      <a:pt x="103" y="108"/>
                    </a:cubicBezTo>
                    <a:cubicBezTo>
                      <a:pt x="101" y="109"/>
                      <a:pt x="99" y="110"/>
                      <a:pt x="97" y="111"/>
                    </a:cubicBezTo>
                    <a:cubicBezTo>
                      <a:pt x="90" y="115"/>
                      <a:pt x="83" y="120"/>
                      <a:pt x="76" y="125"/>
                    </a:cubicBezTo>
                    <a:cubicBezTo>
                      <a:pt x="74" y="124"/>
                      <a:pt x="73" y="124"/>
                      <a:pt x="71" y="123"/>
                    </a:cubicBezTo>
                    <a:close/>
                    <a:moveTo>
                      <a:pt x="111" y="106"/>
                    </a:moveTo>
                    <a:cubicBezTo>
                      <a:pt x="104" y="111"/>
                      <a:pt x="96" y="115"/>
                      <a:pt x="88" y="119"/>
                    </a:cubicBezTo>
                    <a:cubicBezTo>
                      <a:pt x="85" y="121"/>
                      <a:pt x="79" y="123"/>
                      <a:pt x="77" y="125"/>
                    </a:cubicBezTo>
                    <a:cubicBezTo>
                      <a:pt x="82" y="122"/>
                      <a:pt x="87" y="118"/>
                      <a:pt x="91" y="115"/>
                    </a:cubicBezTo>
                    <a:cubicBezTo>
                      <a:pt x="96" y="113"/>
                      <a:pt x="100" y="111"/>
                      <a:pt x="104" y="108"/>
                    </a:cubicBezTo>
                    <a:cubicBezTo>
                      <a:pt x="105" y="107"/>
                      <a:pt x="107" y="106"/>
                      <a:pt x="109" y="105"/>
                    </a:cubicBezTo>
                    <a:cubicBezTo>
                      <a:pt x="109" y="105"/>
                      <a:pt x="109" y="104"/>
                      <a:pt x="109" y="104"/>
                    </a:cubicBezTo>
                    <a:cubicBezTo>
                      <a:pt x="111" y="103"/>
                      <a:pt x="112" y="103"/>
                      <a:pt x="114" y="102"/>
                    </a:cubicBezTo>
                    <a:cubicBezTo>
                      <a:pt x="113" y="103"/>
                      <a:pt x="112" y="105"/>
                      <a:pt x="112" y="106"/>
                    </a:cubicBezTo>
                    <a:cubicBezTo>
                      <a:pt x="112" y="106"/>
                      <a:pt x="112" y="106"/>
                      <a:pt x="111" y="106"/>
                    </a:cubicBezTo>
                    <a:close/>
                    <a:moveTo>
                      <a:pt x="70" y="123"/>
                    </a:moveTo>
                    <a:cubicBezTo>
                      <a:pt x="69" y="122"/>
                      <a:pt x="67" y="121"/>
                      <a:pt x="66" y="121"/>
                    </a:cubicBezTo>
                    <a:cubicBezTo>
                      <a:pt x="73" y="118"/>
                      <a:pt x="79" y="115"/>
                      <a:pt x="85" y="113"/>
                    </a:cubicBezTo>
                    <a:cubicBezTo>
                      <a:pt x="80" y="116"/>
                      <a:pt x="75" y="119"/>
                      <a:pt x="70" y="123"/>
                    </a:cubicBezTo>
                    <a:close/>
                    <a:moveTo>
                      <a:pt x="85" y="126"/>
                    </a:moveTo>
                    <a:cubicBezTo>
                      <a:pt x="91" y="123"/>
                      <a:pt x="97" y="119"/>
                      <a:pt x="103" y="116"/>
                    </a:cubicBezTo>
                    <a:cubicBezTo>
                      <a:pt x="104" y="115"/>
                      <a:pt x="105" y="115"/>
                      <a:pt x="106" y="114"/>
                    </a:cubicBezTo>
                    <a:cubicBezTo>
                      <a:pt x="107" y="113"/>
                      <a:pt x="107" y="113"/>
                      <a:pt x="107" y="114"/>
                    </a:cubicBezTo>
                    <a:cubicBezTo>
                      <a:pt x="106" y="115"/>
                      <a:pt x="104" y="116"/>
                      <a:pt x="103" y="117"/>
                    </a:cubicBezTo>
                    <a:cubicBezTo>
                      <a:pt x="100" y="120"/>
                      <a:pt x="97" y="122"/>
                      <a:pt x="93" y="124"/>
                    </a:cubicBezTo>
                    <a:cubicBezTo>
                      <a:pt x="93" y="124"/>
                      <a:pt x="93" y="124"/>
                      <a:pt x="93" y="125"/>
                    </a:cubicBezTo>
                    <a:cubicBezTo>
                      <a:pt x="91" y="125"/>
                      <a:pt x="88" y="126"/>
                      <a:pt x="85" y="126"/>
                    </a:cubicBezTo>
                    <a:close/>
                    <a:moveTo>
                      <a:pt x="95" y="124"/>
                    </a:moveTo>
                    <a:cubicBezTo>
                      <a:pt x="98" y="122"/>
                      <a:pt x="100" y="121"/>
                      <a:pt x="102" y="119"/>
                    </a:cubicBezTo>
                    <a:cubicBezTo>
                      <a:pt x="102" y="120"/>
                      <a:pt x="101" y="120"/>
                      <a:pt x="100" y="121"/>
                    </a:cubicBezTo>
                    <a:cubicBezTo>
                      <a:pt x="99" y="122"/>
                      <a:pt x="97" y="123"/>
                      <a:pt x="95" y="124"/>
                    </a:cubicBezTo>
                    <a:close/>
                    <a:moveTo>
                      <a:pt x="116" y="96"/>
                    </a:moveTo>
                    <a:cubicBezTo>
                      <a:pt x="116" y="96"/>
                      <a:pt x="115" y="96"/>
                      <a:pt x="115" y="96"/>
                    </a:cubicBezTo>
                    <a:cubicBezTo>
                      <a:pt x="115" y="97"/>
                      <a:pt x="114" y="97"/>
                      <a:pt x="114" y="97"/>
                    </a:cubicBezTo>
                    <a:cubicBezTo>
                      <a:pt x="114" y="97"/>
                      <a:pt x="113" y="97"/>
                      <a:pt x="113" y="98"/>
                    </a:cubicBezTo>
                    <a:cubicBezTo>
                      <a:pt x="107" y="101"/>
                      <a:pt x="100" y="104"/>
                      <a:pt x="93" y="108"/>
                    </a:cubicBezTo>
                    <a:cubicBezTo>
                      <a:pt x="84" y="112"/>
                      <a:pt x="75" y="117"/>
                      <a:pt x="65" y="120"/>
                    </a:cubicBezTo>
                    <a:cubicBezTo>
                      <a:pt x="65" y="120"/>
                      <a:pt x="65" y="120"/>
                      <a:pt x="65" y="120"/>
                    </a:cubicBezTo>
                    <a:cubicBezTo>
                      <a:pt x="64" y="119"/>
                      <a:pt x="63" y="120"/>
                      <a:pt x="63" y="120"/>
                    </a:cubicBezTo>
                    <a:cubicBezTo>
                      <a:pt x="63" y="120"/>
                      <a:pt x="63" y="120"/>
                      <a:pt x="63" y="120"/>
                    </a:cubicBezTo>
                    <a:cubicBezTo>
                      <a:pt x="62" y="120"/>
                      <a:pt x="62" y="120"/>
                      <a:pt x="61" y="121"/>
                    </a:cubicBezTo>
                    <a:cubicBezTo>
                      <a:pt x="61" y="121"/>
                      <a:pt x="61" y="121"/>
                      <a:pt x="61" y="121"/>
                    </a:cubicBezTo>
                    <a:cubicBezTo>
                      <a:pt x="61" y="121"/>
                      <a:pt x="60" y="121"/>
                      <a:pt x="59" y="122"/>
                    </a:cubicBezTo>
                    <a:cubicBezTo>
                      <a:pt x="59" y="121"/>
                      <a:pt x="59" y="121"/>
                      <a:pt x="60" y="121"/>
                    </a:cubicBezTo>
                    <a:cubicBezTo>
                      <a:pt x="60" y="121"/>
                      <a:pt x="60" y="121"/>
                      <a:pt x="60" y="121"/>
                    </a:cubicBezTo>
                    <a:cubicBezTo>
                      <a:pt x="62" y="120"/>
                      <a:pt x="65" y="118"/>
                      <a:pt x="67" y="117"/>
                    </a:cubicBezTo>
                    <a:cubicBezTo>
                      <a:pt x="71" y="114"/>
                      <a:pt x="76" y="113"/>
                      <a:pt x="80" y="111"/>
                    </a:cubicBezTo>
                    <a:cubicBezTo>
                      <a:pt x="84" y="109"/>
                      <a:pt x="89" y="106"/>
                      <a:pt x="93" y="104"/>
                    </a:cubicBezTo>
                    <a:cubicBezTo>
                      <a:pt x="101" y="99"/>
                      <a:pt x="109" y="95"/>
                      <a:pt x="117" y="92"/>
                    </a:cubicBezTo>
                    <a:cubicBezTo>
                      <a:pt x="117" y="92"/>
                      <a:pt x="117" y="93"/>
                      <a:pt x="117" y="93"/>
                    </a:cubicBezTo>
                    <a:cubicBezTo>
                      <a:pt x="116" y="94"/>
                      <a:pt x="116" y="95"/>
                      <a:pt x="116" y="96"/>
                    </a:cubicBezTo>
                    <a:close/>
                    <a:moveTo>
                      <a:pt x="115" y="49"/>
                    </a:moveTo>
                    <a:cubicBezTo>
                      <a:pt x="106" y="54"/>
                      <a:pt x="97" y="57"/>
                      <a:pt x="87" y="61"/>
                    </a:cubicBezTo>
                    <a:cubicBezTo>
                      <a:pt x="85" y="62"/>
                      <a:pt x="82" y="63"/>
                      <a:pt x="79" y="64"/>
                    </a:cubicBezTo>
                    <a:cubicBezTo>
                      <a:pt x="76" y="65"/>
                      <a:pt x="73" y="66"/>
                      <a:pt x="70" y="67"/>
                    </a:cubicBezTo>
                    <a:cubicBezTo>
                      <a:pt x="57" y="72"/>
                      <a:pt x="44" y="78"/>
                      <a:pt x="31" y="83"/>
                    </a:cubicBezTo>
                    <a:cubicBezTo>
                      <a:pt x="24" y="86"/>
                      <a:pt x="17" y="89"/>
                      <a:pt x="12" y="92"/>
                    </a:cubicBezTo>
                    <a:cubicBezTo>
                      <a:pt x="19" y="88"/>
                      <a:pt x="26" y="85"/>
                      <a:pt x="33" y="82"/>
                    </a:cubicBezTo>
                    <a:cubicBezTo>
                      <a:pt x="40" y="79"/>
                      <a:pt x="47" y="75"/>
                      <a:pt x="54" y="72"/>
                    </a:cubicBezTo>
                    <a:cubicBezTo>
                      <a:pt x="62" y="69"/>
                      <a:pt x="70" y="66"/>
                      <a:pt x="78" y="62"/>
                    </a:cubicBezTo>
                    <a:cubicBezTo>
                      <a:pt x="85" y="59"/>
                      <a:pt x="93" y="55"/>
                      <a:pt x="100" y="52"/>
                    </a:cubicBezTo>
                    <a:cubicBezTo>
                      <a:pt x="101" y="51"/>
                      <a:pt x="102" y="51"/>
                      <a:pt x="103" y="50"/>
                    </a:cubicBezTo>
                    <a:cubicBezTo>
                      <a:pt x="107" y="49"/>
                      <a:pt x="110" y="47"/>
                      <a:pt x="113" y="45"/>
                    </a:cubicBezTo>
                    <a:cubicBezTo>
                      <a:pt x="114" y="46"/>
                      <a:pt x="115" y="48"/>
                      <a:pt x="115" y="49"/>
                    </a:cubicBezTo>
                    <a:close/>
                    <a:moveTo>
                      <a:pt x="109" y="37"/>
                    </a:moveTo>
                    <a:cubicBezTo>
                      <a:pt x="81" y="49"/>
                      <a:pt x="53" y="61"/>
                      <a:pt x="25" y="74"/>
                    </a:cubicBezTo>
                    <a:cubicBezTo>
                      <a:pt x="19" y="77"/>
                      <a:pt x="13" y="81"/>
                      <a:pt x="7" y="82"/>
                    </a:cubicBezTo>
                    <a:cubicBezTo>
                      <a:pt x="7" y="82"/>
                      <a:pt x="7" y="82"/>
                      <a:pt x="7" y="82"/>
                    </a:cubicBezTo>
                    <a:cubicBezTo>
                      <a:pt x="8" y="82"/>
                      <a:pt x="9" y="80"/>
                      <a:pt x="10" y="80"/>
                    </a:cubicBezTo>
                    <a:cubicBezTo>
                      <a:pt x="11" y="79"/>
                      <a:pt x="13" y="78"/>
                      <a:pt x="14" y="78"/>
                    </a:cubicBezTo>
                    <a:cubicBezTo>
                      <a:pt x="18" y="76"/>
                      <a:pt x="21" y="74"/>
                      <a:pt x="24" y="72"/>
                    </a:cubicBezTo>
                    <a:cubicBezTo>
                      <a:pt x="38" y="65"/>
                      <a:pt x="52" y="58"/>
                      <a:pt x="66" y="52"/>
                    </a:cubicBezTo>
                    <a:cubicBezTo>
                      <a:pt x="67" y="52"/>
                      <a:pt x="68" y="51"/>
                      <a:pt x="68" y="51"/>
                    </a:cubicBezTo>
                    <a:cubicBezTo>
                      <a:pt x="77" y="48"/>
                      <a:pt x="85" y="44"/>
                      <a:pt x="94" y="41"/>
                    </a:cubicBezTo>
                    <a:cubicBezTo>
                      <a:pt x="95" y="40"/>
                      <a:pt x="97" y="40"/>
                      <a:pt x="98" y="39"/>
                    </a:cubicBezTo>
                    <a:cubicBezTo>
                      <a:pt x="99" y="39"/>
                      <a:pt x="100" y="38"/>
                      <a:pt x="101" y="38"/>
                    </a:cubicBezTo>
                    <a:cubicBezTo>
                      <a:pt x="101" y="37"/>
                      <a:pt x="102" y="37"/>
                      <a:pt x="102" y="37"/>
                    </a:cubicBezTo>
                    <a:cubicBezTo>
                      <a:pt x="104" y="36"/>
                      <a:pt x="105" y="36"/>
                      <a:pt x="106" y="35"/>
                    </a:cubicBezTo>
                    <a:cubicBezTo>
                      <a:pt x="107" y="36"/>
                      <a:pt x="108" y="36"/>
                      <a:pt x="109" y="37"/>
                    </a:cubicBezTo>
                    <a:close/>
                    <a:moveTo>
                      <a:pt x="103" y="32"/>
                    </a:moveTo>
                    <a:cubicBezTo>
                      <a:pt x="99" y="33"/>
                      <a:pt x="96" y="35"/>
                      <a:pt x="92" y="36"/>
                    </a:cubicBezTo>
                    <a:cubicBezTo>
                      <a:pt x="91" y="37"/>
                      <a:pt x="90" y="37"/>
                      <a:pt x="89" y="38"/>
                    </a:cubicBezTo>
                    <a:cubicBezTo>
                      <a:pt x="83" y="40"/>
                      <a:pt x="78" y="42"/>
                      <a:pt x="72" y="44"/>
                    </a:cubicBezTo>
                    <a:cubicBezTo>
                      <a:pt x="60" y="48"/>
                      <a:pt x="49" y="54"/>
                      <a:pt x="37" y="58"/>
                    </a:cubicBezTo>
                    <a:cubicBezTo>
                      <a:pt x="32" y="60"/>
                      <a:pt x="27" y="62"/>
                      <a:pt x="22" y="65"/>
                    </a:cubicBezTo>
                    <a:cubicBezTo>
                      <a:pt x="17" y="68"/>
                      <a:pt x="12" y="71"/>
                      <a:pt x="7" y="73"/>
                    </a:cubicBezTo>
                    <a:cubicBezTo>
                      <a:pt x="3" y="74"/>
                      <a:pt x="9" y="72"/>
                      <a:pt x="10" y="71"/>
                    </a:cubicBezTo>
                    <a:cubicBezTo>
                      <a:pt x="13" y="70"/>
                      <a:pt x="15" y="68"/>
                      <a:pt x="18" y="67"/>
                    </a:cubicBezTo>
                    <a:cubicBezTo>
                      <a:pt x="23" y="63"/>
                      <a:pt x="28" y="60"/>
                      <a:pt x="34" y="57"/>
                    </a:cubicBezTo>
                    <a:cubicBezTo>
                      <a:pt x="45" y="52"/>
                      <a:pt x="56" y="47"/>
                      <a:pt x="67" y="42"/>
                    </a:cubicBezTo>
                    <a:cubicBezTo>
                      <a:pt x="73" y="39"/>
                      <a:pt x="79" y="36"/>
                      <a:pt x="85" y="34"/>
                    </a:cubicBezTo>
                    <a:cubicBezTo>
                      <a:pt x="89" y="32"/>
                      <a:pt x="93" y="31"/>
                      <a:pt x="97" y="28"/>
                    </a:cubicBezTo>
                    <a:cubicBezTo>
                      <a:pt x="98" y="29"/>
                      <a:pt x="99" y="29"/>
                      <a:pt x="100" y="29"/>
                    </a:cubicBezTo>
                    <a:cubicBezTo>
                      <a:pt x="101" y="30"/>
                      <a:pt x="102" y="31"/>
                      <a:pt x="103" y="32"/>
                    </a:cubicBezTo>
                    <a:close/>
                    <a:moveTo>
                      <a:pt x="74" y="21"/>
                    </a:moveTo>
                    <a:cubicBezTo>
                      <a:pt x="72" y="21"/>
                      <a:pt x="71" y="22"/>
                      <a:pt x="70" y="22"/>
                    </a:cubicBezTo>
                    <a:cubicBezTo>
                      <a:pt x="70" y="22"/>
                      <a:pt x="70" y="21"/>
                      <a:pt x="70" y="20"/>
                    </a:cubicBezTo>
                    <a:cubicBezTo>
                      <a:pt x="71" y="20"/>
                      <a:pt x="72" y="20"/>
                      <a:pt x="74" y="21"/>
                    </a:cubicBezTo>
                    <a:close/>
                    <a:moveTo>
                      <a:pt x="66" y="20"/>
                    </a:moveTo>
                    <a:cubicBezTo>
                      <a:pt x="66" y="20"/>
                      <a:pt x="65" y="20"/>
                      <a:pt x="65" y="20"/>
                    </a:cubicBezTo>
                    <a:cubicBezTo>
                      <a:pt x="48" y="28"/>
                      <a:pt x="30" y="38"/>
                      <a:pt x="13" y="48"/>
                    </a:cubicBezTo>
                    <a:cubicBezTo>
                      <a:pt x="13" y="48"/>
                      <a:pt x="11" y="49"/>
                      <a:pt x="10" y="50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4" y="47"/>
                      <a:pt x="16" y="46"/>
                      <a:pt x="18" y="44"/>
                    </a:cubicBezTo>
                    <a:cubicBezTo>
                      <a:pt x="23" y="41"/>
                      <a:pt x="27" y="39"/>
                      <a:pt x="32" y="36"/>
                    </a:cubicBezTo>
                    <a:cubicBezTo>
                      <a:pt x="42" y="31"/>
                      <a:pt x="52" y="25"/>
                      <a:pt x="62" y="20"/>
                    </a:cubicBezTo>
                    <a:cubicBezTo>
                      <a:pt x="63" y="20"/>
                      <a:pt x="64" y="20"/>
                      <a:pt x="66" y="20"/>
                    </a:cubicBezTo>
                    <a:close/>
                    <a:moveTo>
                      <a:pt x="38" y="25"/>
                    </a:moveTo>
                    <a:cubicBezTo>
                      <a:pt x="41" y="24"/>
                      <a:pt x="44" y="23"/>
                      <a:pt x="47" y="22"/>
                    </a:cubicBezTo>
                    <a:cubicBezTo>
                      <a:pt x="44" y="23"/>
                      <a:pt x="42" y="25"/>
                      <a:pt x="39" y="26"/>
                    </a:cubicBezTo>
                    <a:cubicBezTo>
                      <a:pt x="33" y="29"/>
                      <a:pt x="26" y="33"/>
                      <a:pt x="20" y="36"/>
                    </a:cubicBezTo>
                    <a:cubicBezTo>
                      <a:pt x="25" y="31"/>
                      <a:pt x="31" y="28"/>
                      <a:pt x="38" y="25"/>
                    </a:cubicBezTo>
                    <a:close/>
                    <a:moveTo>
                      <a:pt x="19" y="37"/>
                    </a:moveTo>
                    <a:cubicBezTo>
                      <a:pt x="19" y="37"/>
                      <a:pt x="19" y="37"/>
                      <a:pt x="19" y="37"/>
                    </a:cubicBezTo>
                    <a:cubicBezTo>
                      <a:pt x="26" y="34"/>
                      <a:pt x="33" y="30"/>
                      <a:pt x="40" y="27"/>
                    </a:cubicBezTo>
                    <a:cubicBezTo>
                      <a:pt x="43" y="25"/>
                      <a:pt x="46" y="23"/>
                      <a:pt x="49" y="22"/>
                    </a:cubicBezTo>
                    <a:cubicBezTo>
                      <a:pt x="50" y="22"/>
                      <a:pt x="51" y="21"/>
                      <a:pt x="52" y="21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1" y="22"/>
                      <a:pt x="49" y="23"/>
                      <a:pt x="47" y="24"/>
                    </a:cubicBezTo>
                    <a:cubicBezTo>
                      <a:pt x="37" y="29"/>
                      <a:pt x="26" y="34"/>
                      <a:pt x="16" y="40"/>
                    </a:cubicBezTo>
                    <a:cubicBezTo>
                      <a:pt x="17" y="39"/>
                      <a:pt x="18" y="38"/>
                      <a:pt x="19" y="37"/>
                    </a:cubicBezTo>
                    <a:close/>
                    <a:moveTo>
                      <a:pt x="7" y="85"/>
                    </a:moveTo>
                    <a:cubicBezTo>
                      <a:pt x="19" y="79"/>
                      <a:pt x="31" y="76"/>
                      <a:pt x="43" y="71"/>
                    </a:cubicBezTo>
                    <a:cubicBezTo>
                      <a:pt x="48" y="68"/>
                      <a:pt x="54" y="65"/>
                      <a:pt x="59" y="63"/>
                    </a:cubicBezTo>
                    <a:cubicBezTo>
                      <a:pt x="46" y="70"/>
                      <a:pt x="33" y="77"/>
                      <a:pt x="20" y="83"/>
                    </a:cubicBezTo>
                    <a:cubicBezTo>
                      <a:pt x="19" y="84"/>
                      <a:pt x="18" y="84"/>
                      <a:pt x="17" y="85"/>
                    </a:cubicBezTo>
                    <a:cubicBezTo>
                      <a:pt x="14" y="86"/>
                      <a:pt x="11" y="88"/>
                      <a:pt x="9" y="89"/>
                    </a:cubicBezTo>
                    <a:cubicBezTo>
                      <a:pt x="8" y="88"/>
                      <a:pt x="8" y="87"/>
                      <a:pt x="7" y="8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6" name="Freeform 86"/>
              <p:cNvSpPr>
                <a:spLocks noEditPoints="1"/>
              </p:cNvSpPr>
              <p:nvPr/>
            </p:nvSpPr>
            <p:spPr bwMode="auto">
              <a:xfrm>
                <a:off x="913085" y="2493131"/>
                <a:ext cx="242591" cy="258163"/>
              </a:xfrm>
              <a:custGeom>
                <a:avLst/>
                <a:gdLst>
                  <a:gd name="T0" fmla="*/ 67 w 125"/>
                  <a:gd name="T1" fmla="*/ 127 h 133"/>
                  <a:gd name="T2" fmla="*/ 12 w 125"/>
                  <a:gd name="T3" fmla="*/ 41 h 133"/>
                  <a:gd name="T4" fmla="*/ 38 w 125"/>
                  <a:gd name="T5" fmla="*/ 92 h 133"/>
                  <a:gd name="T6" fmla="*/ 15 w 125"/>
                  <a:gd name="T7" fmla="*/ 101 h 133"/>
                  <a:gd name="T8" fmla="*/ 10 w 125"/>
                  <a:gd name="T9" fmla="*/ 93 h 133"/>
                  <a:gd name="T10" fmla="*/ 10 w 125"/>
                  <a:gd name="T11" fmla="*/ 93 h 133"/>
                  <a:gd name="T12" fmla="*/ 10 w 125"/>
                  <a:gd name="T13" fmla="*/ 93 h 133"/>
                  <a:gd name="T14" fmla="*/ 60 w 125"/>
                  <a:gd name="T15" fmla="*/ 20 h 133"/>
                  <a:gd name="T16" fmla="*/ 51 w 125"/>
                  <a:gd name="T17" fmla="*/ 28 h 133"/>
                  <a:gd name="T18" fmla="*/ 75 w 125"/>
                  <a:gd name="T19" fmla="*/ 21 h 133"/>
                  <a:gd name="T20" fmla="*/ 85 w 125"/>
                  <a:gd name="T21" fmla="*/ 28 h 133"/>
                  <a:gd name="T22" fmla="*/ 81 w 125"/>
                  <a:gd name="T23" fmla="*/ 35 h 133"/>
                  <a:gd name="T24" fmla="*/ 58 w 125"/>
                  <a:gd name="T25" fmla="*/ 31 h 133"/>
                  <a:gd name="T26" fmla="*/ 39 w 125"/>
                  <a:gd name="T27" fmla="*/ 42 h 133"/>
                  <a:gd name="T28" fmla="*/ 69 w 125"/>
                  <a:gd name="T29" fmla="*/ 30 h 133"/>
                  <a:gd name="T30" fmla="*/ 69 w 125"/>
                  <a:gd name="T31" fmla="*/ 24 h 133"/>
                  <a:gd name="T32" fmla="*/ 55 w 125"/>
                  <a:gd name="T33" fmla="*/ 30 h 133"/>
                  <a:gd name="T34" fmla="*/ 18 w 125"/>
                  <a:gd name="T35" fmla="*/ 47 h 133"/>
                  <a:gd name="T36" fmla="*/ 7 w 125"/>
                  <a:gd name="T37" fmla="*/ 59 h 133"/>
                  <a:gd name="T38" fmla="*/ 6 w 125"/>
                  <a:gd name="T39" fmla="*/ 65 h 133"/>
                  <a:gd name="T40" fmla="*/ 24 w 125"/>
                  <a:gd name="T41" fmla="*/ 60 h 133"/>
                  <a:gd name="T42" fmla="*/ 92 w 125"/>
                  <a:gd name="T43" fmla="*/ 41 h 133"/>
                  <a:gd name="T44" fmla="*/ 29 w 125"/>
                  <a:gd name="T45" fmla="*/ 65 h 133"/>
                  <a:gd name="T46" fmla="*/ 55 w 125"/>
                  <a:gd name="T47" fmla="*/ 57 h 133"/>
                  <a:gd name="T48" fmla="*/ 111 w 125"/>
                  <a:gd name="T49" fmla="*/ 40 h 133"/>
                  <a:gd name="T50" fmla="*/ 101 w 125"/>
                  <a:gd name="T51" fmla="*/ 45 h 133"/>
                  <a:gd name="T52" fmla="*/ 54 w 125"/>
                  <a:gd name="T53" fmla="*/ 70 h 133"/>
                  <a:gd name="T54" fmla="*/ 115 w 125"/>
                  <a:gd name="T55" fmla="*/ 51 h 133"/>
                  <a:gd name="T56" fmla="*/ 67 w 125"/>
                  <a:gd name="T57" fmla="*/ 75 h 133"/>
                  <a:gd name="T58" fmla="*/ 66 w 125"/>
                  <a:gd name="T59" fmla="*/ 117 h 133"/>
                  <a:gd name="T60" fmla="*/ 108 w 125"/>
                  <a:gd name="T61" fmla="*/ 94 h 133"/>
                  <a:gd name="T62" fmla="*/ 79 w 125"/>
                  <a:gd name="T63" fmla="*/ 107 h 133"/>
                  <a:gd name="T64" fmla="*/ 118 w 125"/>
                  <a:gd name="T65" fmla="*/ 89 h 133"/>
                  <a:gd name="T66" fmla="*/ 78 w 125"/>
                  <a:gd name="T67" fmla="*/ 98 h 133"/>
                  <a:gd name="T68" fmla="*/ 33 w 125"/>
                  <a:gd name="T69" fmla="*/ 121 h 133"/>
                  <a:gd name="T70" fmla="*/ 26 w 125"/>
                  <a:gd name="T71" fmla="*/ 115 h 133"/>
                  <a:gd name="T72" fmla="*/ 102 w 125"/>
                  <a:gd name="T73" fmla="*/ 87 h 133"/>
                  <a:gd name="T74" fmla="*/ 81 w 125"/>
                  <a:gd name="T75" fmla="*/ 92 h 133"/>
                  <a:gd name="T76" fmla="*/ 99 w 125"/>
                  <a:gd name="T77" fmla="*/ 83 h 133"/>
                  <a:gd name="T78" fmla="*/ 119 w 125"/>
                  <a:gd name="T79" fmla="*/ 68 h 133"/>
                  <a:gd name="T80" fmla="*/ 76 w 125"/>
                  <a:gd name="T81" fmla="*/ 87 h 133"/>
                  <a:gd name="T82" fmla="*/ 119 w 125"/>
                  <a:gd name="T83" fmla="*/ 67 h 133"/>
                  <a:gd name="T84" fmla="*/ 22 w 125"/>
                  <a:gd name="T85" fmla="*/ 105 h 133"/>
                  <a:gd name="T86" fmla="*/ 119 w 125"/>
                  <a:gd name="T87" fmla="*/ 63 h 133"/>
                  <a:gd name="T88" fmla="*/ 19 w 125"/>
                  <a:gd name="T89" fmla="*/ 98 h 133"/>
                  <a:gd name="T90" fmla="*/ 45 w 125"/>
                  <a:gd name="T91" fmla="*/ 100 h 133"/>
                  <a:gd name="T92" fmla="*/ 41 w 125"/>
                  <a:gd name="T93" fmla="*/ 123 h 133"/>
                  <a:gd name="T94" fmla="*/ 43 w 125"/>
                  <a:gd name="T95" fmla="*/ 124 h 133"/>
                  <a:gd name="T96" fmla="*/ 108 w 125"/>
                  <a:gd name="T97" fmla="*/ 112 h 133"/>
                  <a:gd name="T98" fmla="*/ 77 w 125"/>
                  <a:gd name="T99" fmla="*/ 125 h 133"/>
                  <a:gd name="T100" fmla="*/ 71 w 125"/>
                  <a:gd name="T101" fmla="*/ 123 h 133"/>
                  <a:gd name="T102" fmla="*/ 111 w 125"/>
                  <a:gd name="T103" fmla="*/ 106 h 133"/>
                  <a:gd name="T104" fmla="*/ 93 w 125"/>
                  <a:gd name="T105" fmla="*/ 124 h 133"/>
                  <a:gd name="T106" fmla="*/ 113 w 125"/>
                  <a:gd name="T107" fmla="*/ 98 h 133"/>
                  <a:gd name="T108" fmla="*/ 60 w 125"/>
                  <a:gd name="T109" fmla="*/ 121 h 133"/>
                  <a:gd name="T110" fmla="*/ 71 w 125"/>
                  <a:gd name="T111" fmla="*/ 67 h 133"/>
                  <a:gd name="T112" fmla="*/ 109 w 125"/>
                  <a:gd name="T113" fmla="*/ 37 h 133"/>
                  <a:gd name="T114" fmla="*/ 98 w 125"/>
                  <a:gd name="T115" fmla="*/ 39 h 133"/>
                  <a:gd name="T116" fmla="*/ 23 w 125"/>
                  <a:gd name="T117" fmla="*/ 65 h 133"/>
                  <a:gd name="T118" fmla="*/ 74 w 125"/>
                  <a:gd name="T119" fmla="*/ 21 h 133"/>
                  <a:gd name="T120" fmla="*/ 18 w 125"/>
                  <a:gd name="T121" fmla="*/ 44 h 133"/>
                  <a:gd name="T122" fmla="*/ 20 w 125"/>
                  <a:gd name="T123" fmla="*/ 38 h 133"/>
                  <a:gd name="T124" fmla="*/ 59 w 125"/>
                  <a:gd name="T125" fmla="*/ 6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5" h="133">
                    <a:moveTo>
                      <a:pt x="29" y="122"/>
                    </a:moveTo>
                    <a:cubicBezTo>
                      <a:pt x="39" y="128"/>
                      <a:pt x="50" y="127"/>
                      <a:pt x="60" y="125"/>
                    </a:cubicBezTo>
                    <a:cubicBezTo>
                      <a:pt x="59" y="126"/>
                      <a:pt x="58" y="128"/>
                      <a:pt x="58" y="130"/>
                    </a:cubicBezTo>
                    <a:cubicBezTo>
                      <a:pt x="57" y="132"/>
                      <a:pt x="59" y="133"/>
                      <a:pt x="60" y="131"/>
                    </a:cubicBezTo>
                    <a:cubicBezTo>
                      <a:pt x="60" y="131"/>
                      <a:pt x="61" y="130"/>
                      <a:pt x="61" y="129"/>
                    </a:cubicBezTo>
                    <a:cubicBezTo>
                      <a:pt x="61" y="129"/>
                      <a:pt x="61" y="130"/>
                      <a:pt x="61" y="130"/>
                    </a:cubicBezTo>
                    <a:cubicBezTo>
                      <a:pt x="62" y="131"/>
                      <a:pt x="64" y="131"/>
                      <a:pt x="64" y="130"/>
                    </a:cubicBezTo>
                    <a:cubicBezTo>
                      <a:pt x="64" y="129"/>
                      <a:pt x="64" y="129"/>
                      <a:pt x="64" y="129"/>
                    </a:cubicBezTo>
                    <a:cubicBezTo>
                      <a:pt x="65" y="130"/>
                      <a:pt x="67" y="130"/>
                      <a:pt x="67" y="128"/>
                    </a:cubicBezTo>
                    <a:cubicBezTo>
                      <a:pt x="67" y="128"/>
                      <a:pt x="67" y="128"/>
                      <a:pt x="67" y="127"/>
                    </a:cubicBezTo>
                    <a:cubicBezTo>
                      <a:pt x="67" y="127"/>
                      <a:pt x="68" y="126"/>
                      <a:pt x="68" y="125"/>
                    </a:cubicBezTo>
                    <a:cubicBezTo>
                      <a:pt x="77" y="129"/>
                      <a:pt x="87" y="131"/>
                      <a:pt x="96" y="127"/>
                    </a:cubicBezTo>
                    <a:cubicBezTo>
                      <a:pt x="106" y="122"/>
                      <a:pt x="112" y="113"/>
                      <a:pt x="117" y="102"/>
                    </a:cubicBezTo>
                    <a:cubicBezTo>
                      <a:pt x="124" y="83"/>
                      <a:pt x="125" y="58"/>
                      <a:pt x="114" y="39"/>
                    </a:cubicBezTo>
                    <a:cubicBezTo>
                      <a:pt x="105" y="25"/>
                      <a:pt x="87" y="19"/>
                      <a:pt x="71" y="18"/>
                    </a:cubicBezTo>
                    <a:cubicBezTo>
                      <a:pt x="72" y="12"/>
                      <a:pt x="76" y="7"/>
                      <a:pt x="80" y="4"/>
                    </a:cubicBezTo>
                    <a:cubicBezTo>
                      <a:pt x="82" y="3"/>
                      <a:pt x="81" y="0"/>
                      <a:pt x="79" y="1"/>
                    </a:cubicBezTo>
                    <a:cubicBezTo>
                      <a:pt x="73" y="5"/>
                      <a:pt x="70" y="11"/>
                      <a:pt x="68" y="18"/>
                    </a:cubicBezTo>
                    <a:cubicBezTo>
                      <a:pt x="66" y="18"/>
                      <a:pt x="64" y="18"/>
                      <a:pt x="63" y="18"/>
                    </a:cubicBezTo>
                    <a:cubicBezTo>
                      <a:pt x="43" y="18"/>
                      <a:pt x="23" y="25"/>
                      <a:pt x="12" y="41"/>
                    </a:cubicBezTo>
                    <a:cubicBezTo>
                      <a:pt x="0" y="57"/>
                      <a:pt x="0" y="78"/>
                      <a:pt x="8" y="96"/>
                    </a:cubicBezTo>
                    <a:cubicBezTo>
                      <a:pt x="13" y="106"/>
                      <a:pt x="20" y="115"/>
                      <a:pt x="29" y="122"/>
                    </a:cubicBezTo>
                    <a:close/>
                    <a:moveTo>
                      <a:pt x="18" y="107"/>
                    </a:moveTo>
                    <a:cubicBezTo>
                      <a:pt x="26" y="104"/>
                      <a:pt x="32" y="101"/>
                      <a:pt x="39" y="97"/>
                    </a:cubicBezTo>
                    <a:cubicBezTo>
                      <a:pt x="47" y="94"/>
                      <a:pt x="55" y="91"/>
                      <a:pt x="62" y="88"/>
                    </a:cubicBezTo>
                    <a:cubicBezTo>
                      <a:pt x="55" y="91"/>
                      <a:pt x="48" y="95"/>
                      <a:pt x="42" y="98"/>
                    </a:cubicBezTo>
                    <a:cubicBezTo>
                      <a:pt x="35" y="102"/>
                      <a:pt x="26" y="105"/>
                      <a:pt x="21" y="110"/>
                    </a:cubicBezTo>
                    <a:cubicBezTo>
                      <a:pt x="20" y="109"/>
                      <a:pt x="19" y="108"/>
                      <a:pt x="18" y="107"/>
                    </a:cubicBezTo>
                    <a:close/>
                    <a:moveTo>
                      <a:pt x="15" y="101"/>
                    </a:moveTo>
                    <a:cubicBezTo>
                      <a:pt x="22" y="101"/>
                      <a:pt x="31" y="95"/>
                      <a:pt x="38" y="92"/>
                    </a:cubicBezTo>
                    <a:cubicBezTo>
                      <a:pt x="46" y="88"/>
                      <a:pt x="55" y="85"/>
                      <a:pt x="64" y="81"/>
                    </a:cubicBezTo>
                    <a:cubicBezTo>
                      <a:pt x="73" y="76"/>
                      <a:pt x="83" y="72"/>
                      <a:pt x="93" y="68"/>
                    </a:cubicBezTo>
                    <a:cubicBezTo>
                      <a:pt x="98" y="66"/>
                      <a:pt x="103" y="64"/>
                      <a:pt x="109" y="62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3" y="65"/>
                      <a:pt x="98" y="67"/>
                      <a:pt x="93" y="69"/>
                    </a:cubicBezTo>
                    <a:cubicBezTo>
                      <a:pt x="85" y="72"/>
                      <a:pt x="76" y="76"/>
                      <a:pt x="67" y="80"/>
                    </a:cubicBezTo>
                    <a:cubicBezTo>
                      <a:pt x="59" y="83"/>
                      <a:pt x="50" y="88"/>
                      <a:pt x="42" y="92"/>
                    </a:cubicBezTo>
                    <a:cubicBezTo>
                      <a:pt x="38" y="94"/>
                      <a:pt x="34" y="97"/>
                      <a:pt x="30" y="99"/>
                    </a:cubicBezTo>
                    <a:cubicBezTo>
                      <a:pt x="26" y="102"/>
                      <a:pt x="21" y="103"/>
                      <a:pt x="18" y="106"/>
                    </a:cubicBezTo>
                    <a:cubicBezTo>
                      <a:pt x="16" y="104"/>
                      <a:pt x="15" y="103"/>
                      <a:pt x="15" y="101"/>
                    </a:cubicBezTo>
                    <a:close/>
                    <a:moveTo>
                      <a:pt x="12" y="97"/>
                    </a:moveTo>
                    <a:cubicBezTo>
                      <a:pt x="15" y="97"/>
                      <a:pt x="17" y="96"/>
                      <a:pt x="20" y="94"/>
                    </a:cubicBezTo>
                    <a:cubicBezTo>
                      <a:pt x="24" y="92"/>
                      <a:pt x="28" y="91"/>
                      <a:pt x="33" y="89"/>
                    </a:cubicBezTo>
                    <a:cubicBezTo>
                      <a:pt x="43" y="85"/>
                      <a:pt x="53" y="81"/>
                      <a:pt x="63" y="77"/>
                    </a:cubicBezTo>
                    <a:cubicBezTo>
                      <a:pt x="65" y="76"/>
                      <a:pt x="66" y="76"/>
                      <a:pt x="68" y="75"/>
                    </a:cubicBezTo>
                    <a:cubicBezTo>
                      <a:pt x="67" y="76"/>
                      <a:pt x="66" y="76"/>
                      <a:pt x="65" y="77"/>
                    </a:cubicBezTo>
                    <a:cubicBezTo>
                      <a:pt x="56" y="80"/>
                      <a:pt x="47" y="84"/>
                      <a:pt x="39" y="88"/>
                    </a:cubicBezTo>
                    <a:cubicBezTo>
                      <a:pt x="30" y="92"/>
                      <a:pt x="22" y="95"/>
                      <a:pt x="14" y="100"/>
                    </a:cubicBezTo>
                    <a:cubicBezTo>
                      <a:pt x="13" y="99"/>
                      <a:pt x="13" y="98"/>
                      <a:pt x="12" y="97"/>
                    </a:cubicBezTo>
                    <a:close/>
                    <a:moveTo>
                      <a:pt x="10" y="93"/>
                    </a:moveTo>
                    <a:cubicBezTo>
                      <a:pt x="10" y="93"/>
                      <a:pt x="10" y="93"/>
                      <a:pt x="10" y="93"/>
                    </a:cubicBezTo>
                    <a:cubicBezTo>
                      <a:pt x="14" y="92"/>
                      <a:pt x="18" y="90"/>
                      <a:pt x="21" y="89"/>
                    </a:cubicBezTo>
                    <a:cubicBezTo>
                      <a:pt x="26" y="86"/>
                      <a:pt x="31" y="84"/>
                      <a:pt x="36" y="82"/>
                    </a:cubicBezTo>
                    <a:cubicBezTo>
                      <a:pt x="45" y="78"/>
                      <a:pt x="55" y="74"/>
                      <a:pt x="64" y="70"/>
                    </a:cubicBezTo>
                    <a:cubicBezTo>
                      <a:pt x="65" y="70"/>
                      <a:pt x="67" y="69"/>
                      <a:pt x="68" y="69"/>
                    </a:cubicBezTo>
                    <a:cubicBezTo>
                      <a:pt x="65" y="70"/>
                      <a:pt x="63" y="71"/>
                      <a:pt x="60" y="72"/>
                    </a:cubicBezTo>
                    <a:cubicBezTo>
                      <a:pt x="51" y="76"/>
                      <a:pt x="42" y="80"/>
                      <a:pt x="33" y="84"/>
                    </a:cubicBezTo>
                    <a:cubicBezTo>
                      <a:pt x="29" y="86"/>
                      <a:pt x="26" y="88"/>
                      <a:pt x="22" y="90"/>
                    </a:cubicBezTo>
                    <a:cubicBezTo>
                      <a:pt x="18" y="92"/>
                      <a:pt x="15" y="94"/>
                      <a:pt x="12" y="96"/>
                    </a:cubicBezTo>
                    <a:cubicBezTo>
                      <a:pt x="11" y="95"/>
                      <a:pt x="11" y="94"/>
                      <a:pt x="10" y="93"/>
                    </a:cubicBezTo>
                    <a:close/>
                    <a:moveTo>
                      <a:pt x="18" y="85"/>
                    </a:moveTo>
                    <a:cubicBezTo>
                      <a:pt x="24" y="83"/>
                      <a:pt x="30" y="81"/>
                      <a:pt x="35" y="79"/>
                    </a:cubicBezTo>
                    <a:cubicBezTo>
                      <a:pt x="50" y="72"/>
                      <a:pt x="64" y="66"/>
                      <a:pt x="78" y="60"/>
                    </a:cubicBezTo>
                    <a:cubicBezTo>
                      <a:pt x="84" y="58"/>
                      <a:pt x="90" y="56"/>
                      <a:pt x="95" y="54"/>
                    </a:cubicBezTo>
                    <a:cubicBezTo>
                      <a:pt x="94" y="54"/>
                      <a:pt x="92" y="55"/>
                      <a:pt x="91" y="56"/>
                    </a:cubicBezTo>
                    <a:cubicBezTo>
                      <a:pt x="81" y="61"/>
                      <a:pt x="71" y="65"/>
                      <a:pt x="61" y="69"/>
                    </a:cubicBezTo>
                    <a:cubicBezTo>
                      <a:pt x="52" y="72"/>
                      <a:pt x="44" y="76"/>
                      <a:pt x="36" y="80"/>
                    </a:cubicBezTo>
                    <a:cubicBezTo>
                      <a:pt x="32" y="82"/>
                      <a:pt x="28" y="83"/>
                      <a:pt x="24" y="85"/>
                    </a:cubicBezTo>
                    <a:cubicBezTo>
                      <a:pt x="19" y="87"/>
                      <a:pt x="15" y="90"/>
                      <a:pt x="10" y="92"/>
                    </a:cubicBezTo>
                    <a:cubicBezTo>
                      <a:pt x="10" y="92"/>
                      <a:pt x="10" y="93"/>
                      <a:pt x="10" y="93"/>
                    </a:cubicBezTo>
                    <a:cubicBezTo>
                      <a:pt x="10" y="92"/>
                      <a:pt x="9" y="91"/>
                      <a:pt x="9" y="90"/>
                    </a:cubicBezTo>
                    <a:cubicBezTo>
                      <a:pt x="12" y="89"/>
                      <a:pt x="15" y="87"/>
                      <a:pt x="18" y="85"/>
                    </a:cubicBezTo>
                    <a:close/>
                    <a:moveTo>
                      <a:pt x="60" y="20"/>
                    </a:moveTo>
                    <a:cubicBezTo>
                      <a:pt x="45" y="27"/>
                      <a:pt x="30" y="35"/>
                      <a:pt x="16" y="42"/>
                    </a:cubicBezTo>
                    <a:cubicBezTo>
                      <a:pt x="15" y="42"/>
                      <a:pt x="15" y="43"/>
                      <a:pt x="14" y="43"/>
                    </a:cubicBezTo>
                    <a:cubicBezTo>
                      <a:pt x="15" y="43"/>
                      <a:pt x="15" y="42"/>
                      <a:pt x="15" y="42"/>
                    </a:cubicBezTo>
                    <a:cubicBezTo>
                      <a:pt x="17" y="41"/>
                      <a:pt x="18" y="40"/>
                      <a:pt x="20" y="39"/>
                    </a:cubicBezTo>
                    <a:cubicBezTo>
                      <a:pt x="23" y="37"/>
                      <a:pt x="27" y="34"/>
                      <a:pt x="31" y="32"/>
                    </a:cubicBezTo>
                    <a:cubicBezTo>
                      <a:pt x="39" y="28"/>
                      <a:pt x="47" y="25"/>
                      <a:pt x="55" y="21"/>
                    </a:cubicBezTo>
                    <a:cubicBezTo>
                      <a:pt x="56" y="21"/>
                      <a:pt x="58" y="21"/>
                      <a:pt x="60" y="20"/>
                    </a:cubicBezTo>
                    <a:close/>
                    <a:moveTo>
                      <a:pt x="14" y="44"/>
                    </a:moveTo>
                    <a:cubicBezTo>
                      <a:pt x="21" y="41"/>
                      <a:pt x="28" y="37"/>
                      <a:pt x="35" y="33"/>
                    </a:cubicBezTo>
                    <a:cubicBezTo>
                      <a:pt x="40" y="31"/>
                      <a:pt x="44" y="29"/>
                      <a:pt x="48" y="26"/>
                    </a:cubicBezTo>
                    <a:cubicBezTo>
                      <a:pt x="50" y="26"/>
                      <a:pt x="51" y="25"/>
                      <a:pt x="53" y="24"/>
                    </a:cubicBezTo>
                    <a:cubicBezTo>
                      <a:pt x="39" y="32"/>
                      <a:pt x="25" y="40"/>
                      <a:pt x="11" y="48"/>
                    </a:cubicBezTo>
                    <a:cubicBezTo>
                      <a:pt x="12" y="47"/>
                      <a:pt x="13" y="45"/>
                      <a:pt x="14" y="44"/>
                    </a:cubicBezTo>
                    <a:close/>
                    <a:moveTo>
                      <a:pt x="10" y="50"/>
                    </a:moveTo>
                    <a:cubicBezTo>
                      <a:pt x="14" y="49"/>
                      <a:pt x="17" y="47"/>
                      <a:pt x="20" y="45"/>
                    </a:cubicBezTo>
                    <a:cubicBezTo>
                      <a:pt x="25" y="42"/>
                      <a:pt x="30" y="39"/>
                      <a:pt x="35" y="37"/>
                    </a:cubicBezTo>
                    <a:cubicBezTo>
                      <a:pt x="40" y="34"/>
                      <a:pt x="46" y="31"/>
                      <a:pt x="51" y="28"/>
                    </a:cubicBezTo>
                    <a:cubicBezTo>
                      <a:pt x="46" y="31"/>
                      <a:pt x="41" y="34"/>
                      <a:pt x="37" y="36"/>
                    </a:cubicBezTo>
                    <a:cubicBezTo>
                      <a:pt x="31" y="39"/>
                      <a:pt x="26" y="42"/>
                      <a:pt x="21" y="45"/>
                    </a:cubicBezTo>
                    <a:cubicBezTo>
                      <a:pt x="18" y="46"/>
                      <a:pt x="15" y="48"/>
                      <a:pt x="12" y="50"/>
                    </a:cubicBezTo>
                    <a:cubicBezTo>
                      <a:pt x="11" y="50"/>
                      <a:pt x="11" y="50"/>
                      <a:pt x="10" y="50"/>
                    </a:cubicBezTo>
                    <a:cubicBezTo>
                      <a:pt x="10" y="50"/>
                      <a:pt x="10" y="50"/>
                      <a:pt x="10" y="50"/>
                    </a:cubicBezTo>
                    <a:close/>
                    <a:moveTo>
                      <a:pt x="75" y="21"/>
                    </a:moveTo>
                    <a:cubicBezTo>
                      <a:pt x="77" y="21"/>
                      <a:pt x="80" y="22"/>
                      <a:pt x="82" y="22"/>
                    </a:cubicBezTo>
                    <a:cubicBezTo>
                      <a:pt x="77" y="24"/>
                      <a:pt x="73" y="26"/>
                      <a:pt x="69" y="28"/>
                    </a:cubicBezTo>
                    <a:cubicBezTo>
                      <a:pt x="69" y="27"/>
                      <a:pt x="69" y="26"/>
                      <a:pt x="69" y="25"/>
                    </a:cubicBezTo>
                    <a:cubicBezTo>
                      <a:pt x="71" y="23"/>
                      <a:pt x="73" y="22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close/>
                    <a:moveTo>
                      <a:pt x="97" y="28"/>
                    </a:moveTo>
                    <a:cubicBezTo>
                      <a:pt x="82" y="34"/>
                      <a:pt x="68" y="40"/>
                      <a:pt x="54" y="46"/>
                    </a:cubicBezTo>
                    <a:cubicBezTo>
                      <a:pt x="41" y="52"/>
                      <a:pt x="28" y="58"/>
                      <a:pt x="15" y="65"/>
                    </a:cubicBezTo>
                    <a:cubicBezTo>
                      <a:pt x="12" y="66"/>
                      <a:pt x="8" y="68"/>
                      <a:pt x="6" y="69"/>
                    </a:cubicBezTo>
                    <a:cubicBezTo>
                      <a:pt x="9" y="67"/>
                      <a:pt x="12" y="65"/>
                      <a:pt x="14" y="64"/>
                    </a:cubicBezTo>
                    <a:cubicBezTo>
                      <a:pt x="21" y="60"/>
                      <a:pt x="27" y="56"/>
                      <a:pt x="34" y="53"/>
                    </a:cubicBezTo>
                    <a:cubicBezTo>
                      <a:pt x="46" y="47"/>
                      <a:pt x="58" y="41"/>
                      <a:pt x="71" y="35"/>
                    </a:cubicBezTo>
                    <a:cubicBezTo>
                      <a:pt x="76" y="35"/>
                      <a:pt x="81" y="33"/>
                      <a:pt x="86" y="31"/>
                    </a:cubicBezTo>
                    <a:cubicBezTo>
                      <a:pt x="87" y="31"/>
                      <a:pt x="86" y="28"/>
                      <a:pt x="85" y="28"/>
                    </a:cubicBezTo>
                    <a:cubicBezTo>
                      <a:pt x="83" y="29"/>
                      <a:pt x="81" y="30"/>
                      <a:pt x="80" y="30"/>
                    </a:cubicBezTo>
                    <a:cubicBezTo>
                      <a:pt x="80" y="30"/>
                      <a:pt x="81" y="30"/>
                      <a:pt x="82" y="29"/>
                    </a:cubicBezTo>
                    <a:cubicBezTo>
                      <a:pt x="82" y="29"/>
                      <a:pt x="82" y="29"/>
                      <a:pt x="82" y="29"/>
                    </a:cubicBezTo>
                    <a:cubicBezTo>
                      <a:pt x="84" y="28"/>
                      <a:pt x="86" y="27"/>
                      <a:pt x="88" y="26"/>
                    </a:cubicBezTo>
                    <a:cubicBezTo>
                      <a:pt x="89" y="26"/>
                      <a:pt x="89" y="25"/>
                      <a:pt x="89" y="25"/>
                    </a:cubicBezTo>
                    <a:cubicBezTo>
                      <a:pt x="89" y="25"/>
                      <a:pt x="89" y="25"/>
                      <a:pt x="90" y="25"/>
                    </a:cubicBezTo>
                    <a:cubicBezTo>
                      <a:pt x="92" y="25"/>
                      <a:pt x="94" y="26"/>
                      <a:pt x="97" y="28"/>
                    </a:cubicBezTo>
                    <a:close/>
                    <a:moveTo>
                      <a:pt x="97" y="28"/>
                    </a:moveTo>
                    <a:cubicBezTo>
                      <a:pt x="97" y="28"/>
                      <a:pt x="96" y="28"/>
                      <a:pt x="96" y="29"/>
                    </a:cubicBezTo>
                    <a:cubicBezTo>
                      <a:pt x="91" y="31"/>
                      <a:pt x="86" y="33"/>
                      <a:pt x="81" y="35"/>
                    </a:cubicBezTo>
                    <a:cubicBezTo>
                      <a:pt x="83" y="34"/>
                      <a:pt x="85" y="33"/>
                      <a:pt x="87" y="33"/>
                    </a:cubicBezTo>
                    <a:cubicBezTo>
                      <a:pt x="89" y="32"/>
                      <a:pt x="91" y="31"/>
                      <a:pt x="94" y="30"/>
                    </a:cubicBezTo>
                    <a:cubicBezTo>
                      <a:pt x="94" y="29"/>
                      <a:pt x="96" y="28"/>
                      <a:pt x="97" y="28"/>
                    </a:cubicBezTo>
                    <a:cubicBezTo>
                      <a:pt x="97" y="28"/>
                      <a:pt x="97" y="28"/>
                      <a:pt x="97" y="28"/>
                    </a:cubicBezTo>
                    <a:close/>
                    <a:moveTo>
                      <a:pt x="62" y="35"/>
                    </a:moveTo>
                    <a:cubicBezTo>
                      <a:pt x="64" y="35"/>
                      <a:pt x="66" y="35"/>
                      <a:pt x="67" y="35"/>
                    </a:cubicBezTo>
                    <a:cubicBezTo>
                      <a:pt x="55" y="41"/>
                      <a:pt x="42" y="46"/>
                      <a:pt x="29" y="52"/>
                    </a:cubicBezTo>
                    <a:cubicBezTo>
                      <a:pt x="40" y="47"/>
                      <a:pt x="51" y="41"/>
                      <a:pt x="61" y="35"/>
                    </a:cubicBezTo>
                    <a:cubicBezTo>
                      <a:pt x="62" y="35"/>
                      <a:pt x="62" y="35"/>
                      <a:pt x="62" y="35"/>
                    </a:cubicBezTo>
                    <a:close/>
                    <a:moveTo>
                      <a:pt x="58" y="31"/>
                    </a:moveTo>
                    <a:cubicBezTo>
                      <a:pt x="61" y="29"/>
                      <a:pt x="64" y="28"/>
                      <a:pt x="66" y="26"/>
                    </a:cubicBezTo>
                    <a:cubicBezTo>
                      <a:pt x="66" y="27"/>
                      <a:pt x="66" y="28"/>
                      <a:pt x="66" y="29"/>
                    </a:cubicBezTo>
                    <a:cubicBezTo>
                      <a:pt x="65" y="30"/>
                      <a:pt x="63" y="31"/>
                      <a:pt x="61" y="32"/>
                    </a:cubicBezTo>
                    <a:cubicBezTo>
                      <a:pt x="60" y="32"/>
                      <a:pt x="59" y="31"/>
                      <a:pt x="58" y="31"/>
                    </a:cubicBezTo>
                    <a:close/>
                    <a:moveTo>
                      <a:pt x="57" y="34"/>
                    </a:moveTo>
                    <a:cubicBezTo>
                      <a:pt x="53" y="36"/>
                      <a:pt x="48" y="38"/>
                      <a:pt x="44" y="40"/>
                    </a:cubicBezTo>
                    <a:cubicBezTo>
                      <a:pt x="33" y="46"/>
                      <a:pt x="21" y="51"/>
                      <a:pt x="10" y="57"/>
                    </a:cubicBezTo>
                    <a:cubicBezTo>
                      <a:pt x="10" y="57"/>
                      <a:pt x="10" y="57"/>
                      <a:pt x="11" y="57"/>
                    </a:cubicBezTo>
                    <a:cubicBezTo>
                      <a:pt x="14" y="56"/>
                      <a:pt x="17" y="54"/>
                      <a:pt x="20" y="52"/>
                    </a:cubicBezTo>
                    <a:cubicBezTo>
                      <a:pt x="26" y="48"/>
                      <a:pt x="33" y="45"/>
                      <a:pt x="39" y="42"/>
                    </a:cubicBezTo>
                    <a:cubicBezTo>
                      <a:pt x="44" y="39"/>
                      <a:pt x="50" y="36"/>
                      <a:pt x="55" y="33"/>
                    </a:cubicBezTo>
                    <a:cubicBezTo>
                      <a:pt x="56" y="33"/>
                      <a:pt x="57" y="34"/>
                      <a:pt x="57" y="34"/>
                    </a:cubicBezTo>
                    <a:close/>
                    <a:moveTo>
                      <a:pt x="66" y="30"/>
                    </a:moveTo>
                    <a:cubicBezTo>
                      <a:pt x="66" y="31"/>
                      <a:pt x="66" y="31"/>
                      <a:pt x="67" y="32"/>
                    </a:cubicBezTo>
                    <a:cubicBezTo>
                      <a:pt x="66" y="32"/>
                      <a:pt x="66" y="32"/>
                      <a:pt x="65" y="32"/>
                    </a:cubicBezTo>
                    <a:cubicBezTo>
                      <a:pt x="64" y="32"/>
                      <a:pt x="64" y="32"/>
                      <a:pt x="63" y="32"/>
                    </a:cubicBezTo>
                    <a:cubicBezTo>
                      <a:pt x="64" y="31"/>
                      <a:pt x="65" y="31"/>
                      <a:pt x="66" y="30"/>
                    </a:cubicBezTo>
                    <a:close/>
                    <a:moveTo>
                      <a:pt x="69" y="29"/>
                    </a:moveTo>
                    <a:cubicBezTo>
                      <a:pt x="73" y="27"/>
                      <a:pt x="77" y="25"/>
                      <a:pt x="80" y="23"/>
                    </a:cubicBezTo>
                    <a:cubicBezTo>
                      <a:pt x="77" y="25"/>
                      <a:pt x="73" y="28"/>
                      <a:pt x="69" y="30"/>
                    </a:cubicBezTo>
                    <a:cubicBezTo>
                      <a:pt x="69" y="30"/>
                      <a:pt x="69" y="29"/>
                      <a:pt x="69" y="29"/>
                    </a:cubicBezTo>
                    <a:close/>
                    <a:moveTo>
                      <a:pt x="82" y="28"/>
                    </a:moveTo>
                    <a:cubicBezTo>
                      <a:pt x="80" y="29"/>
                      <a:pt x="77" y="30"/>
                      <a:pt x="75" y="31"/>
                    </a:cubicBezTo>
                    <a:cubicBezTo>
                      <a:pt x="73" y="32"/>
                      <a:pt x="71" y="32"/>
                      <a:pt x="69" y="32"/>
                    </a:cubicBezTo>
                    <a:cubicBezTo>
                      <a:pt x="69" y="32"/>
                      <a:pt x="69" y="31"/>
                      <a:pt x="69" y="31"/>
                    </a:cubicBezTo>
                    <a:cubicBezTo>
                      <a:pt x="74" y="29"/>
                      <a:pt x="78" y="26"/>
                      <a:pt x="82" y="23"/>
                    </a:cubicBezTo>
                    <a:cubicBezTo>
                      <a:pt x="82" y="23"/>
                      <a:pt x="82" y="22"/>
                      <a:pt x="82" y="22"/>
                    </a:cubicBezTo>
                    <a:cubicBezTo>
                      <a:pt x="85" y="23"/>
                      <a:pt x="87" y="23"/>
                      <a:pt x="89" y="24"/>
                    </a:cubicBezTo>
                    <a:cubicBezTo>
                      <a:pt x="86" y="26"/>
                      <a:pt x="84" y="27"/>
                      <a:pt x="82" y="28"/>
                    </a:cubicBezTo>
                    <a:close/>
                    <a:moveTo>
                      <a:pt x="69" y="24"/>
                    </a:moveTo>
                    <a:cubicBezTo>
                      <a:pt x="69" y="24"/>
                      <a:pt x="69" y="24"/>
                      <a:pt x="69" y="24"/>
                    </a:cubicBezTo>
                    <a:cubicBezTo>
                      <a:pt x="71" y="23"/>
                      <a:pt x="72" y="22"/>
                      <a:pt x="73" y="21"/>
                    </a:cubicBezTo>
                    <a:cubicBezTo>
                      <a:pt x="72" y="22"/>
                      <a:pt x="71" y="23"/>
                      <a:pt x="69" y="24"/>
                    </a:cubicBezTo>
                    <a:close/>
                    <a:moveTo>
                      <a:pt x="66" y="25"/>
                    </a:moveTo>
                    <a:cubicBezTo>
                      <a:pt x="63" y="27"/>
                      <a:pt x="60" y="29"/>
                      <a:pt x="57" y="31"/>
                    </a:cubicBezTo>
                    <a:cubicBezTo>
                      <a:pt x="57" y="31"/>
                      <a:pt x="57" y="31"/>
                      <a:pt x="56" y="30"/>
                    </a:cubicBezTo>
                    <a:cubicBezTo>
                      <a:pt x="60" y="29"/>
                      <a:pt x="63" y="27"/>
                      <a:pt x="66" y="25"/>
                    </a:cubicBezTo>
                    <a:cubicBezTo>
                      <a:pt x="66" y="25"/>
                      <a:pt x="66" y="25"/>
                      <a:pt x="66" y="25"/>
                    </a:cubicBezTo>
                    <a:close/>
                    <a:moveTo>
                      <a:pt x="60" y="27"/>
                    </a:moveTo>
                    <a:cubicBezTo>
                      <a:pt x="59" y="28"/>
                      <a:pt x="57" y="29"/>
                      <a:pt x="55" y="30"/>
                    </a:cubicBezTo>
                    <a:cubicBezTo>
                      <a:pt x="55" y="30"/>
                      <a:pt x="54" y="29"/>
                      <a:pt x="53" y="29"/>
                    </a:cubicBezTo>
                    <a:cubicBezTo>
                      <a:pt x="52" y="28"/>
                      <a:pt x="50" y="31"/>
                      <a:pt x="52" y="32"/>
                    </a:cubicBezTo>
                    <a:cubicBezTo>
                      <a:pt x="52" y="32"/>
                      <a:pt x="52" y="32"/>
                      <a:pt x="52" y="32"/>
                    </a:cubicBezTo>
                    <a:cubicBezTo>
                      <a:pt x="49" y="33"/>
                      <a:pt x="46" y="34"/>
                      <a:pt x="43" y="36"/>
                    </a:cubicBezTo>
                    <a:cubicBezTo>
                      <a:pt x="38" y="38"/>
                      <a:pt x="32" y="41"/>
                      <a:pt x="27" y="43"/>
                    </a:cubicBezTo>
                    <a:cubicBezTo>
                      <a:pt x="21" y="46"/>
                      <a:pt x="16" y="50"/>
                      <a:pt x="10" y="51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11" y="51"/>
                      <a:pt x="12" y="50"/>
                      <a:pt x="12" y="50"/>
                    </a:cubicBezTo>
                    <a:cubicBezTo>
                      <a:pt x="14" y="50"/>
                      <a:pt x="16" y="48"/>
                      <a:pt x="18" y="47"/>
                    </a:cubicBezTo>
                    <a:cubicBezTo>
                      <a:pt x="24" y="44"/>
                      <a:pt x="30" y="41"/>
                      <a:pt x="35" y="38"/>
                    </a:cubicBezTo>
                    <a:cubicBezTo>
                      <a:pt x="46" y="32"/>
                      <a:pt x="56" y="26"/>
                      <a:pt x="67" y="21"/>
                    </a:cubicBezTo>
                    <a:cubicBezTo>
                      <a:pt x="67" y="22"/>
                      <a:pt x="67" y="23"/>
                      <a:pt x="67" y="24"/>
                    </a:cubicBezTo>
                    <a:cubicBezTo>
                      <a:pt x="64" y="25"/>
                      <a:pt x="62" y="26"/>
                      <a:pt x="60" y="27"/>
                    </a:cubicBezTo>
                    <a:close/>
                    <a:moveTo>
                      <a:pt x="9" y="52"/>
                    </a:moveTo>
                    <a:cubicBezTo>
                      <a:pt x="13" y="51"/>
                      <a:pt x="16" y="50"/>
                      <a:pt x="19" y="48"/>
                    </a:cubicBezTo>
                    <a:cubicBezTo>
                      <a:pt x="25" y="45"/>
                      <a:pt x="31" y="42"/>
                      <a:pt x="37" y="39"/>
                    </a:cubicBezTo>
                    <a:cubicBezTo>
                      <a:pt x="42" y="37"/>
                      <a:pt x="48" y="35"/>
                      <a:pt x="53" y="32"/>
                    </a:cubicBezTo>
                    <a:cubicBezTo>
                      <a:pt x="53" y="32"/>
                      <a:pt x="54" y="32"/>
                      <a:pt x="54" y="33"/>
                    </a:cubicBezTo>
                    <a:cubicBezTo>
                      <a:pt x="38" y="41"/>
                      <a:pt x="22" y="49"/>
                      <a:pt x="7" y="59"/>
                    </a:cubicBezTo>
                    <a:cubicBezTo>
                      <a:pt x="8" y="56"/>
                      <a:pt x="8" y="54"/>
                      <a:pt x="9" y="52"/>
                    </a:cubicBezTo>
                    <a:close/>
                    <a:moveTo>
                      <a:pt x="7" y="60"/>
                    </a:moveTo>
                    <a:cubicBezTo>
                      <a:pt x="11" y="59"/>
                      <a:pt x="16" y="55"/>
                      <a:pt x="20" y="53"/>
                    </a:cubicBezTo>
                    <a:cubicBezTo>
                      <a:pt x="26" y="50"/>
                      <a:pt x="33" y="46"/>
                      <a:pt x="39" y="43"/>
                    </a:cubicBezTo>
                    <a:cubicBezTo>
                      <a:pt x="46" y="40"/>
                      <a:pt x="52" y="37"/>
                      <a:pt x="58" y="34"/>
                    </a:cubicBezTo>
                    <a:cubicBezTo>
                      <a:pt x="59" y="34"/>
                      <a:pt x="60" y="35"/>
                      <a:pt x="61" y="35"/>
                    </a:cubicBezTo>
                    <a:cubicBezTo>
                      <a:pt x="55" y="38"/>
                      <a:pt x="49" y="41"/>
                      <a:pt x="43" y="44"/>
                    </a:cubicBezTo>
                    <a:cubicBezTo>
                      <a:pt x="34" y="49"/>
                      <a:pt x="25" y="54"/>
                      <a:pt x="16" y="59"/>
                    </a:cubicBezTo>
                    <a:cubicBezTo>
                      <a:pt x="14" y="60"/>
                      <a:pt x="13" y="61"/>
                      <a:pt x="11" y="62"/>
                    </a:cubicBezTo>
                    <a:cubicBezTo>
                      <a:pt x="9" y="63"/>
                      <a:pt x="7" y="64"/>
                      <a:pt x="6" y="65"/>
                    </a:cubicBezTo>
                    <a:cubicBezTo>
                      <a:pt x="6" y="63"/>
                      <a:pt x="6" y="62"/>
                      <a:pt x="7" y="60"/>
                    </a:cubicBezTo>
                    <a:close/>
                    <a:moveTo>
                      <a:pt x="12" y="62"/>
                    </a:moveTo>
                    <a:cubicBezTo>
                      <a:pt x="15" y="60"/>
                      <a:pt x="19" y="58"/>
                      <a:pt x="22" y="57"/>
                    </a:cubicBezTo>
                    <a:cubicBezTo>
                      <a:pt x="30" y="53"/>
                      <a:pt x="38" y="49"/>
                      <a:pt x="46" y="45"/>
                    </a:cubicBezTo>
                    <a:cubicBezTo>
                      <a:pt x="52" y="43"/>
                      <a:pt x="57" y="40"/>
                      <a:pt x="63" y="38"/>
                    </a:cubicBezTo>
                    <a:cubicBezTo>
                      <a:pt x="43" y="48"/>
                      <a:pt x="23" y="56"/>
                      <a:pt x="5" y="69"/>
                    </a:cubicBezTo>
                    <a:cubicBezTo>
                      <a:pt x="5" y="68"/>
                      <a:pt x="6" y="67"/>
                      <a:pt x="6" y="66"/>
                    </a:cubicBezTo>
                    <a:cubicBezTo>
                      <a:pt x="8" y="65"/>
                      <a:pt x="10" y="63"/>
                      <a:pt x="12" y="62"/>
                    </a:cubicBezTo>
                    <a:close/>
                    <a:moveTo>
                      <a:pt x="5" y="70"/>
                    </a:moveTo>
                    <a:cubicBezTo>
                      <a:pt x="12" y="67"/>
                      <a:pt x="18" y="64"/>
                      <a:pt x="24" y="60"/>
                    </a:cubicBezTo>
                    <a:cubicBezTo>
                      <a:pt x="32" y="56"/>
                      <a:pt x="41" y="52"/>
                      <a:pt x="49" y="49"/>
                    </a:cubicBezTo>
                    <a:cubicBezTo>
                      <a:pt x="53" y="47"/>
                      <a:pt x="56" y="46"/>
                      <a:pt x="60" y="44"/>
                    </a:cubicBezTo>
                    <a:cubicBezTo>
                      <a:pt x="56" y="46"/>
                      <a:pt x="53" y="47"/>
                      <a:pt x="50" y="49"/>
                    </a:cubicBezTo>
                    <a:cubicBezTo>
                      <a:pt x="42" y="53"/>
                      <a:pt x="34" y="57"/>
                      <a:pt x="26" y="61"/>
                    </a:cubicBezTo>
                    <a:cubicBezTo>
                      <a:pt x="19" y="65"/>
                      <a:pt x="12" y="69"/>
                      <a:pt x="5" y="73"/>
                    </a:cubicBezTo>
                    <a:cubicBezTo>
                      <a:pt x="5" y="72"/>
                      <a:pt x="5" y="71"/>
                      <a:pt x="5" y="70"/>
                    </a:cubicBezTo>
                    <a:close/>
                    <a:moveTo>
                      <a:pt x="104" y="32"/>
                    </a:moveTo>
                    <a:cubicBezTo>
                      <a:pt x="104" y="33"/>
                      <a:pt x="105" y="34"/>
                      <a:pt x="106" y="35"/>
                    </a:cubicBezTo>
                    <a:cubicBezTo>
                      <a:pt x="104" y="35"/>
                      <a:pt x="103" y="36"/>
                      <a:pt x="101" y="37"/>
                    </a:cubicBezTo>
                    <a:cubicBezTo>
                      <a:pt x="98" y="38"/>
                      <a:pt x="95" y="39"/>
                      <a:pt x="92" y="41"/>
                    </a:cubicBezTo>
                    <a:cubicBezTo>
                      <a:pt x="88" y="42"/>
                      <a:pt x="85" y="43"/>
                      <a:pt x="82" y="44"/>
                    </a:cubicBezTo>
                    <a:cubicBezTo>
                      <a:pt x="78" y="46"/>
                      <a:pt x="74" y="48"/>
                      <a:pt x="70" y="49"/>
                    </a:cubicBezTo>
                    <a:cubicBezTo>
                      <a:pt x="67" y="51"/>
                      <a:pt x="63" y="52"/>
                      <a:pt x="60" y="54"/>
                    </a:cubicBezTo>
                    <a:cubicBezTo>
                      <a:pt x="46" y="59"/>
                      <a:pt x="32" y="65"/>
                      <a:pt x="19" y="71"/>
                    </a:cubicBezTo>
                    <a:cubicBezTo>
                      <a:pt x="18" y="71"/>
                      <a:pt x="18" y="71"/>
                      <a:pt x="17" y="72"/>
                    </a:cubicBezTo>
                    <a:cubicBezTo>
                      <a:pt x="22" y="69"/>
                      <a:pt x="26" y="67"/>
                      <a:pt x="31" y="65"/>
                    </a:cubicBezTo>
                    <a:cubicBezTo>
                      <a:pt x="42" y="59"/>
                      <a:pt x="52" y="54"/>
                      <a:pt x="63" y="49"/>
                    </a:cubicBezTo>
                    <a:cubicBezTo>
                      <a:pt x="73" y="45"/>
                      <a:pt x="84" y="41"/>
                      <a:pt x="94" y="37"/>
                    </a:cubicBezTo>
                    <a:cubicBezTo>
                      <a:pt x="97" y="35"/>
                      <a:pt x="100" y="34"/>
                      <a:pt x="104" y="32"/>
                    </a:cubicBezTo>
                    <a:close/>
                    <a:moveTo>
                      <a:pt x="29" y="65"/>
                    </a:moveTo>
                    <a:cubicBezTo>
                      <a:pt x="21" y="69"/>
                      <a:pt x="13" y="73"/>
                      <a:pt x="6" y="78"/>
                    </a:cubicBezTo>
                    <a:cubicBezTo>
                      <a:pt x="6" y="76"/>
                      <a:pt x="6" y="75"/>
                      <a:pt x="5" y="74"/>
                    </a:cubicBezTo>
                    <a:cubicBezTo>
                      <a:pt x="12" y="73"/>
                      <a:pt x="18" y="68"/>
                      <a:pt x="24" y="65"/>
                    </a:cubicBezTo>
                    <a:cubicBezTo>
                      <a:pt x="33" y="60"/>
                      <a:pt x="43" y="57"/>
                      <a:pt x="53" y="53"/>
                    </a:cubicBezTo>
                    <a:cubicBezTo>
                      <a:pt x="53" y="53"/>
                      <a:pt x="53" y="53"/>
                      <a:pt x="53" y="53"/>
                    </a:cubicBezTo>
                    <a:cubicBezTo>
                      <a:pt x="45" y="57"/>
                      <a:pt x="37" y="61"/>
                      <a:pt x="29" y="65"/>
                    </a:cubicBezTo>
                    <a:close/>
                    <a:moveTo>
                      <a:pt x="6" y="78"/>
                    </a:moveTo>
                    <a:cubicBezTo>
                      <a:pt x="8" y="77"/>
                      <a:pt x="11" y="76"/>
                      <a:pt x="13" y="74"/>
                    </a:cubicBezTo>
                    <a:cubicBezTo>
                      <a:pt x="17" y="72"/>
                      <a:pt x="21" y="70"/>
                      <a:pt x="26" y="68"/>
                    </a:cubicBezTo>
                    <a:cubicBezTo>
                      <a:pt x="35" y="64"/>
                      <a:pt x="45" y="60"/>
                      <a:pt x="55" y="57"/>
                    </a:cubicBezTo>
                    <a:cubicBezTo>
                      <a:pt x="56" y="56"/>
                      <a:pt x="57" y="56"/>
                      <a:pt x="58" y="55"/>
                    </a:cubicBezTo>
                    <a:cubicBezTo>
                      <a:pt x="57" y="56"/>
                      <a:pt x="55" y="56"/>
                      <a:pt x="54" y="57"/>
                    </a:cubicBezTo>
                    <a:cubicBezTo>
                      <a:pt x="45" y="61"/>
                      <a:pt x="36" y="66"/>
                      <a:pt x="27" y="70"/>
                    </a:cubicBezTo>
                    <a:cubicBezTo>
                      <a:pt x="20" y="74"/>
                      <a:pt x="13" y="77"/>
                      <a:pt x="6" y="82"/>
                    </a:cubicBezTo>
                    <a:cubicBezTo>
                      <a:pt x="6" y="81"/>
                      <a:pt x="6" y="80"/>
                      <a:pt x="6" y="78"/>
                    </a:cubicBezTo>
                    <a:close/>
                    <a:moveTo>
                      <a:pt x="7" y="83"/>
                    </a:moveTo>
                    <a:cubicBezTo>
                      <a:pt x="14" y="82"/>
                      <a:pt x="20" y="78"/>
                      <a:pt x="26" y="75"/>
                    </a:cubicBezTo>
                    <a:cubicBezTo>
                      <a:pt x="35" y="71"/>
                      <a:pt x="44" y="66"/>
                      <a:pt x="53" y="62"/>
                    </a:cubicBezTo>
                    <a:cubicBezTo>
                      <a:pt x="72" y="54"/>
                      <a:pt x="90" y="46"/>
                      <a:pt x="109" y="38"/>
                    </a:cubicBezTo>
                    <a:cubicBezTo>
                      <a:pt x="110" y="39"/>
                      <a:pt x="110" y="39"/>
                      <a:pt x="111" y="40"/>
                    </a:cubicBezTo>
                    <a:cubicBezTo>
                      <a:pt x="111" y="40"/>
                      <a:pt x="111" y="40"/>
                      <a:pt x="111" y="40"/>
                    </a:cubicBezTo>
                    <a:cubicBezTo>
                      <a:pt x="92" y="49"/>
                      <a:pt x="74" y="57"/>
                      <a:pt x="55" y="64"/>
                    </a:cubicBezTo>
                    <a:cubicBezTo>
                      <a:pt x="52" y="66"/>
                      <a:pt x="48" y="68"/>
                      <a:pt x="44" y="69"/>
                    </a:cubicBezTo>
                    <a:cubicBezTo>
                      <a:pt x="40" y="72"/>
                      <a:pt x="35" y="73"/>
                      <a:pt x="30" y="75"/>
                    </a:cubicBezTo>
                    <a:cubicBezTo>
                      <a:pt x="22" y="78"/>
                      <a:pt x="14" y="80"/>
                      <a:pt x="7" y="85"/>
                    </a:cubicBezTo>
                    <a:cubicBezTo>
                      <a:pt x="7" y="84"/>
                      <a:pt x="7" y="84"/>
                      <a:pt x="7" y="83"/>
                    </a:cubicBezTo>
                    <a:close/>
                    <a:moveTo>
                      <a:pt x="103" y="44"/>
                    </a:moveTo>
                    <a:cubicBezTo>
                      <a:pt x="102" y="45"/>
                      <a:pt x="101" y="45"/>
                      <a:pt x="100" y="46"/>
                    </a:cubicBezTo>
                    <a:cubicBezTo>
                      <a:pt x="96" y="48"/>
                      <a:pt x="92" y="50"/>
                      <a:pt x="87" y="51"/>
                    </a:cubicBezTo>
                    <a:cubicBezTo>
                      <a:pt x="92" y="49"/>
                      <a:pt x="96" y="47"/>
                      <a:pt x="101" y="45"/>
                    </a:cubicBezTo>
                    <a:cubicBezTo>
                      <a:pt x="102" y="45"/>
                      <a:pt x="103" y="44"/>
                      <a:pt x="103" y="44"/>
                    </a:cubicBezTo>
                    <a:close/>
                    <a:moveTo>
                      <a:pt x="108" y="42"/>
                    </a:moveTo>
                    <a:cubicBezTo>
                      <a:pt x="109" y="42"/>
                      <a:pt x="109" y="42"/>
                      <a:pt x="109" y="42"/>
                    </a:cubicBezTo>
                    <a:cubicBezTo>
                      <a:pt x="110" y="41"/>
                      <a:pt x="110" y="41"/>
                      <a:pt x="111" y="41"/>
                    </a:cubicBezTo>
                    <a:cubicBezTo>
                      <a:pt x="111" y="41"/>
                      <a:pt x="111" y="41"/>
                      <a:pt x="111" y="41"/>
                    </a:cubicBezTo>
                    <a:cubicBezTo>
                      <a:pt x="112" y="42"/>
                      <a:pt x="113" y="43"/>
                      <a:pt x="113" y="44"/>
                    </a:cubicBezTo>
                    <a:cubicBezTo>
                      <a:pt x="110" y="45"/>
                      <a:pt x="108" y="47"/>
                      <a:pt x="105" y="49"/>
                    </a:cubicBezTo>
                    <a:cubicBezTo>
                      <a:pt x="104" y="49"/>
                      <a:pt x="104" y="49"/>
                      <a:pt x="104" y="49"/>
                    </a:cubicBezTo>
                    <a:cubicBezTo>
                      <a:pt x="103" y="50"/>
                      <a:pt x="103" y="50"/>
                      <a:pt x="102" y="50"/>
                    </a:cubicBezTo>
                    <a:cubicBezTo>
                      <a:pt x="86" y="57"/>
                      <a:pt x="70" y="63"/>
                      <a:pt x="54" y="70"/>
                    </a:cubicBezTo>
                    <a:cubicBezTo>
                      <a:pt x="46" y="73"/>
                      <a:pt x="37" y="77"/>
                      <a:pt x="29" y="80"/>
                    </a:cubicBezTo>
                    <a:cubicBezTo>
                      <a:pt x="27" y="81"/>
                      <a:pt x="26" y="81"/>
                      <a:pt x="24" y="82"/>
                    </a:cubicBezTo>
                    <a:cubicBezTo>
                      <a:pt x="36" y="76"/>
                      <a:pt x="48" y="70"/>
                      <a:pt x="60" y="64"/>
                    </a:cubicBezTo>
                    <a:cubicBezTo>
                      <a:pt x="76" y="56"/>
                      <a:pt x="93" y="51"/>
                      <a:pt x="108" y="42"/>
                    </a:cubicBezTo>
                    <a:close/>
                    <a:moveTo>
                      <a:pt x="109" y="47"/>
                    </a:moveTo>
                    <a:cubicBezTo>
                      <a:pt x="109" y="47"/>
                      <a:pt x="108" y="47"/>
                      <a:pt x="108" y="47"/>
                    </a:cubicBezTo>
                    <a:cubicBezTo>
                      <a:pt x="109" y="47"/>
                      <a:pt x="109" y="47"/>
                      <a:pt x="110" y="46"/>
                    </a:cubicBezTo>
                    <a:cubicBezTo>
                      <a:pt x="113" y="45"/>
                      <a:pt x="109" y="47"/>
                      <a:pt x="109" y="47"/>
                    </a:cubicBezTo>
                    <a:close/>
                    <a:moveTo>
                      <a:pt x="113" y="51"/>
                    </a:moveTo>
                    <a:cubicBezTo>
                      <a:pt x="114" y="51"/>
                      <a:pt x="115" y="51"/>
                      <a:pt x="115" y="51"/>
                    </a:cubicBezTo>
                    <a:cubicBezTo>
                      <a:pt x="115" y="50"/>
                      <a:pt x="115" y="50"/>
                      <a:pt x="116" y="50"/>
                    </a:cubicBezTo>
                    <a:cubicBezTo>
                      <a:pt x="116" y="52"/>
                      <a:pt x="117" y="53"/>
                      <a:pt x="117" y="55"/>
                    </a:cubicBezTo>
                    <a:cubicBezTo>
                      <a:pt x="117" y="55"/>
                      <a:pt x="117" y="56"/>
                      <a:pt x="117" y="56"/>
                    </a:cubicBezTo>
                    <a:cubicBezTo>
                      <a:pt x="116" y="56"/>
                      <a:pt x="116" y="56"/>
                      <a:pt x="115" y="56"/>
                    </a:cubicBezTo>
                    <a:cubicBezTo>
                      <a:pt x="115" y="56"/>
                      <a:pt x="115" y="57"/>
                      <a:pt x="115" y="57"/>
                    </a:cubicBezTo>
                    <a:cubicBezTo>
                      <a:pt x="113" y="57"/>
                      <a:pt x="111" y="58"/>
                      <a:pt x="110" y="59"/>
                    </a:cubicBezTo>
                    <a:cubicBezTo>
                      <a:pt x="106" y="60"/>
                      <a:pt x="102" y="62"/>
                      <a:pt x="98" y="63"/>
                    </a:cubicBezTo>
                    <a:cubicBezTo>
                      <a:pt x="97" y="64"/>
                      <a:pt x="96" y="64"/>
                      <a:pt x="95" y="65"/>
                    </a:cubicBezTo>
                    <a:cubicBezTo>
                      <a:pt x="94" y="65"/>
                      <a:pt x="94" y="65"/>
                      <a:pt x="93" y="65"/>
                    </a:cubicBezTo>
                    <a:cubicBezTo>
                      <a:pt x="84" y="69"/>
                      <a:pt x="75" y="72"/>
                      <a:pt x="67" y="75"/>
                    </a:cubicBezTo>
                    <a:cubicBezTo>
                      <a:pt x="52" y="80"/>
                      <a:pt x="38" y="86"/>
                      <a:pt x="24" y="92"/>
                    </a:cubicBezTo>
                    <a:cubicBezTo>
                      <a:pt x="22" y="93"/>
                      <a:pt x="19" y="94"/>
                      <a:pt x="17" y="95"/>
                    </a:cubicBezTo>
                    <a:cubicBezTo>
                      <a:pt x="14" y="97"/>
                      <a:pt x="13" y="96"/>
                      <a:pt x="15" y="95"/>
                    </a:cubicBezTo>
                    <a:cubicBezTo>
                      <a:pt x="17" y="94"/>
                      <a:pt x="18" y="93"/>
                      <a:pt x="19" y="92"/>
                    </a:cubicBezTo>
                    <a:cubicBezTo>
                      <a:pt x="26" y="89"/>
                      <a:pt x="32" y="85"/>
                      <a:pt x="39" y="82"/>
                    </a:cubicBezTo>
                    <a:cubicBezTo>
                      <a:pt x="53" y="77"/>
                      <a:pt x="66" y="70"/>
                      <a:pt x="79" y="65"/>
                    </a:cubicBezTo>
                    <a:cubicBezTo>
                      <a:pt x="91" y="61"/>
                      <a:pt x="102" y="57"/>
                      <a:pt x="113" y="51"/>
                    </a:cubicBezTo>
                    <a:close/>
                    <a:moveTo>
                      <a:pt x="117" y="91"/>
                    </a:moveTo>
                    <a:cubicBezTo>
                      <a:pt x="107" y="96"/>
                      <a:pt x="97" y="101"/>
                      <a:pt x="87" y="107"/>
                    </a:cubicBezTo>
                    <a:cubicBezTo>
                      <a:pt x="80" y="110"/>
                      <a:pt x="73" y="113"/>
                      <a:pt x="66" y="117"/>
                    </a:cubicBezTo>
                    <a:cubicBezTo>
                      <a:pt x="67" y="116"/>
                      <a:pt x="68" y="116"/>
                      <a:pt x="69" y="115"/>
                    </a:cubicBezTo>
                    <a:cubicBezTo>
                      <a:pt x="74" y="111"/>
                      <a:pt x="80" y="108"/>
                      <a:pt x="86" y="105"/>
                    </a:cubicBezTo>
                    <a:cubicBezTo>
                      <a:pt x="87" y="104"/>
                      <a:pt x="89" y="103"/>
                      <a:pt x="90" y="103"/>
                    </a:cubicBezTo>
                    <a:cubicBezTo>
                      <a:pt x="91" y="102"/>
                      <a:pt x="92" y="102"/>
                      <a:pt x="93" y="102"/>
                    </a:cubicBezTo>
                    <a:cubicBezTo>
                      <a:pt x="100" y="98"/>
                      <a:pt x="108" y="95"/>
                      <a:pt x="116" y="91"/>
                    </a:cubicBezTo>
                    <a:cubicBezTo>
                      <a:pt x="116" y="91"/>
                      <a:pt x="117" y="91"/>
                      <a:pt x="117" y="90"/>
                    </a:cubicBezTo>
                    <a:cubicBezTo>
                      <a:pt x="117" y="90"/>
                      <a:pt x="117" y="91"/>
                      <a:pt x="117" y="91"/>
                    </a:cubicBezTo>
                    <a:close/>
                    <a:moveTo>
                      <a:pt x="96" y="100"/>
                    </a:moveTo>
                    <a:cubicBezTo>
                      <a:pt x="98" y="99"/>
                      <a:pt x="100" y="98"/>
                      <a:pt x="102" y="97"/>
                    </a:cubicBezTo>
                    <a:cubicBezTo>
                      <a:pt x="104" y="96"/>
                      <a:pt x="106" y="95"/>
                      <a:pt x="108" y="94"/>
                    </a:cubicBezTo>
                    <a:cubicBezTo>
                      <a:pt x="104" y="96"/>
                      <a:pt x="100" y="98"/>
                      <a:pt x="96" y="100"/>
                    </a:cubicBezTo>
                    <a:close/>
                    <a:moveTo>
                      <a:pt x="118" y="89"/>
                    </a:moveTo>
                    <a:cubicBezTo>
                      <a:pt x="117" y="89"/>
                      <a:pt x="117" y="90"/>
                      <a:pt x="117" y="90"/>
                    </a:cubicBezTo>
                    <a:cubicBezTo>
                      <a:pt x="116" y="90"/>
                      <a:pt x="116" y="90"/>
                      <a:pt x="116" y="90"/>
                    </a:cubicBezTo>
                    <a:cubicBezTo>
                      <a:pt x="115" y="91"/>
                      <a:pt x="115" y="91"/>
                      <a:pt x="114" y="91"/>
                    </a:cubicBezTo>
                    <a:cubicBezTo>
                      <a:pt x="113" y="92"/>
                      <a:pt x="112" y="92"/>
                      <a:pt x="111" y="92"/>
                    </a:cubicBezTo>
                    <a:cubicBezTo>
                      <a:pt x="109" y="93"/>
                      <a:pt x="107" y="94"/>
                      <a:pt x="105" y="95"/>
                    </a:cubicBezTo>
                    <a:cubicBezTo>
                      <a:pt x="101" y="96"/>
                      <a:pt x="97" y="98"/>
                      <a:pt x="93" y="100"/>
                    </a:cubicBezTo>
                    <a:cubicBezTo>
                      <a:pt x="91" y="101"/>
                      <a:pt x="90" y="102"/>
                      <a:pt x="88" y="103"/>
                    </a:cubicBezTo>
                    <a:cubicBezTo>
                      <a:pt x="85" y="104"/>
                      <a:pt x="82" y="105"/>
                      <a:pt x="79" y="107"/>
                    </a:cubicBezTo>
                    <a:cubicBezTo>
                      <a:pt x="73" y="110"/>
                      <a:pt x="66" y="112"/>
                      <a:pt x="60" y="115"/>
                    </a:cubicBezTo>
                    <a:cubicBezTo>
                      <a:pt x="57" y="117"/>
                      <a:pt x="54" y="119"/>
                      <a:pt x="51" y="120"/>
                    </a:cubicBezTo>
                    <a:cubicBezTo>
                      <a:pt x="49" y="121"/>
                      <a:pt x="47" y="122"/>
                      <a:pt x="44" y="122"/>
                    </a:cubicBezTo>
                    <a:cubicBezTo>
                      <a:pt x="40" y="124"/>
                      <a:pt x="45" y="122"/>
                      <a:pt x="46" y="122"/>
                    </a:cubicBezTo>
                    <a:cubicBezTo>
                      <a:pt x="49" y="120"/>
                      <a:pt x="51" y="118"/>
                      <a:pt x="54" y="116"/>
                    </a:cubicBezTo>
                    <a:cubicBezTo>
                      <a:pt x="57" y="114"/>
                      <a:pt x="60" y="113"/>
                      <a:pt x="63" y="111"/>
                    </a:cubicBezTo>
                    <a:cubicBezTo>
                      <a:pt x="69" y="107"/>
                      <a:pt x="76" y="104"/>
                      <a:pt x="83" y="101"/>
                    </a:cubicBezTo>
                    <a:cubicBezTo>
                      <a:pt x="84" y="100"/>
                      <a:pt x="84" y="100"/>
                      <a:pt x="85" y="100"/>
                    </a:cubicBezTo>
                    <a:cubicBezTo>
                      <a:pt x="96" y="95"/>
                      <a:pt x="107" y="91"/>
                      <a:pt x="118" y="86"/>
                    </a:cubicBezTo>
                    <a:cubicBezTo>
                      <a:pt x="118" y="87"/>
                      <a:pt x="118" y="88"/>
                      <a:pt x="118" y="89"/>
                    </a:cubicBezTo>
                    <a:close/>
                    <a:moveTo>
                      <a:pt x="118" y="85"/>
                    </a:moveTo>
                    <a:cubicBezTo>
                      <a:pt x="108" y="89"/>
                      <a:pt x="98" y="93"/>
                      <a:pt x="88" y="97"/>
                    </a:cubicBezTo>
                    <a:cubicBezTo>
                      <a:pt x="81" y="100"/>
                      <a:pt x="75" y="103"/>
                      <a:pt x="68" y="106"/>
                    </a:cubicBezTo>
                    <a:cubicBezTo>
                      <a:pt x="61" y="108"/>
                      <a:pt x="56" y="111"/>
                      <a:pt x="50" y="114"/>
                    </a:cubicBezTo>
                    <a:cubicBezTo>
                      <a:pt x="46" y="115"/>
                      <a:pt x="43" y="117"/>
                      <a:pt x="40" y="118"/>
                    </a:cubicBezTo>
                    <a:cubicBezTo>
                      <a:pt x="38" y="119"/>
                      <a:pt x="37" y="120"/>
                      <a:pt x="34" y="121"/>
                    </a:cubicBezTo>
                    <a:cubicBezTo>
                      <a:pt x="35" y="121"/>
                      <a:pt x="37" y="119"/>
                      <a:pt x="38" y="118"/>
                    </a:cubicBezTo>
                    <a:cubicBezTo>
                      <a:pt x="43" y="113"/>
                      <a:pt x="51" y="111"/>
                      <a:pt x="57" y="108"/>
                    </a:cubicBezTo>
                    <a:cubicBezTo>
                      <a:pt x="59" y="106"/>
                      <a:pt x="61" y="105"/>
                      <a:pt x="63" y="104"/>
                    </a:cubicBezTo>
                    <a:cubicBezTo>
                      <a:pt x="68" y="102"/>
                      <a:pt x="73" y="100"/>
                      <a:pt x="78" y="98"/>
                    </a:cubicBezTo>
                    <a:cubicBezTo>
                      <a:pt x="79" y="97"/>
                      <a:pt x="79" y="97"/>
                      <a:pt x="79" y="97"/>
                    </a:cubicBezTo>
                    <a:cubicBezTo>
                      <a:pt x="88" y="94"/>
                      <a:pt x="97" y="90"/>
                      <a:pt x="106" y="86"/>
                    </a:cubicBezTo>
                    <a:cubicBezTo>
                      <a:pt x="108" y="85"/>
                      <a:pt x="111" y="84"/>
                      <a:pt x="114" y="83"/>
                    </a:cubicBezTo>
                    <a:cubicBezTo>
                      <a:pt x="116" y="82"/>
                      <a:pt x="117" y="81"/>
                      <a:pt x="119" y="80"/>
                    </a:cubicBezTo>
                    <a:cubicBezTo>
                      <a:pt x="119" y="82"/>
                      <a:pt x="119" y="83"/>
                      <a:pt x="118" y="85"/>
                    </a:cubicBezTo>
                    <a:close/>
                    <a:moveTo>
                      <a:pt x="30" y="119"/>
                    </a:moveTo>
                    <a:cubicBezTo>
                      <a:pt x="39" y="114"/>
                      <a:pt x="48" y="111"/>
                      <a:pt x="57" y="107"/>
                    </a:cubicBezTo>
                    <a:cubicBezTo>
                      <a:pt x="55" y="108"/>
                      <a:pt x="53" y="109"/>
                      <a:pt x="52" y="110"/>
                    </a:cubicBezTo>
                    <a:cubicBezTo>
                      <a:pt x="48" y="112"/>
                      <a:pt x="45" y="113"/>
                      <a:pt x="41" y="115"/>
                    </a:cubicBezTo>
                    <a:cubicBezTo>
                      <a:pt x="38" y="116"/>
                      <a:pt x="36" y="119"/>
                      <a:pt x="33" y="121"/>
                    </a:cubicBezTo>
                    <a:cubicBezTo>
                      <a:pt x="32" y="120"/>
                      <a:pt x="31" y="119"/>
                      <a:pt x="30" y="119"/>
                    </a:cubicBezTo>
                    <a:close/>
                    <a:moveTo>
                      <a:pt x="26" y="115"/>
                    </a:moveTo>
                    <a:cubicBezTo>
                      <a:pt x="32" y="113"/>
                      <a:pt x="39" y="108"/>
                      <a:pt x="45" y="105"/>
                    </a:cubicBezTo>
                    <a:cubicBezTo>
                      <a:pt x="54" y="101"/>
                      <a:pt x="63" y="98"/>
                      <a:pt x="72" y="94"/>
                    </a:cubicBezTo>
                    <a:cubicBezTo>
                      <a:pt x="80" y="91"/>
                      <a:pt x="88" y="87"/>
                      <a:pt x="97" y="84"/>
                    </a:cubicBezTo>
                    <a:cubicBezTo>
                      <a:pt x="93" y="86"/>
                      <a:pt x="90" y="87"/>
                      <a:pt x="87" y="89"/>
                    </a:cubicBezTo>
                    <a:cubicBezTo>
                      <a:pt x="81" y="92"/>
                      <a:pt x="76" y="94"/>
                      <a:pt x="70" y="96"/>
                    </a:cubicBezTo>
                    <a:cubicBezTo>
                      <a:pt x="62" y="99"/>
                      <a:pt x="54" y="102"/>
                      <a:pt x="46" y="107"/>
                    </a:cubicBezTo>
                    <a:cubicBezTo>
                      <a:pt x="41" y="110"/>
                      <a:pt x="33" y="113"/>
                      <a:pt x="29" y="118"/>
                    </a:cubicBezTo>
                    <a:cubicBezTo>
                      <a:pt x="28" y="117"/>
                      <a:pt x="27" y="116"/>
                      <a:pt x="26" y="115"/>
                    </a:cubicBezTo>
                    <a:close/>
                    <a:moveTo>
                      <a:pt x="92" y="92"/>
                    </a:moveTo>
                    <a:cubicBezTo>
                      <a:pt x="93" y="92"/>
                      <a:pt x="94" y="91"/>
                      <a:pt x="95" y="90"/>
                    </a:cubicBezTo>
                    <a:cubicBezTo>
                      <a:pt x="94" y="91"/>
                      <a:pt x="93" y="92"/>
                      <a:pt x="92" y="92"/>
                    </a:cubicBezTo>
                    <a:close/>
                    <a:moveTo>
                      <a:pt x="114" y="82"/>
                    </a:moveTo>
                    <a:cubicBezTo>
                      <a:pt x="114" y="82"/>
                      <a:pt x="115" y="81"/>
                      <a:pt x="116" y="81"/>
                    </a:cubicBezTo>
                    <a:cubicBezTo>
                      <a:pt x="122" y="77"/>
                      <a:pt x="116" y="81"/>
                      <a:pt x="115" y="82"/>
                    </a:cubicBezTo>
                    <a:cubicBezTo>
                      <a:pt x="114" y="82"/>
                      <a:pt x="114" y="82"/>
                      <a:pt x="114" y="82"/>
                    </a:cubicBezTo>
                    <a:close/>
                    <a:moveTo>
                      <a:pt x="111" y="82"/>
                    </a:moveTo>
                    <a:cubicBezTo>
                      <a:pt x="110" y="83"/>
                      <a:pt x="108" y="84"/>
                      <a:pt x="106" y="85"/>
                    </a:cubicBezTo>
                    <a:cubicBezTo>
                      <a:pt x="105" y="86"/>
                      <a:pt x="103" y="86"/>
                      <a:pt x="102" y="87"/>
                    </a:cubicBezTo>
                    <a:cubicBezTo>
                      <a:pt x="94" y="90"/>
                      <a:pt x="87" y="93"/>
                      <a:pt x="79" y="97"/>
                    </a:cubicBezTo>
                    <a:cubicBezTo>
                      <a:pt x="78" y="97"/>
                      <a:pt x="76" y="98"/>
                      <a:pt x="75" y="98"/>
                    </a:cubicBezTo>
                    <a:cubicBezTo>
                      <a:pt x="71" y="100"/>
                      <a:pt x="67" y="101"/>
                      <a:pt x="64" y="103"/>
                    </a:cubicBezTo>
                    <a:cubicBezTo>
                      <a:pt x="63" y="103"/>
                      <a:pt x="62" y="103"/>
                      <a:pt x="62" y="104"/>
                    </a:cubicBezTo>
                    <a:cubicBezTo>
                      <a:pt x="54" y="107"/>
                      <a:pt x="46" y="111"/>
                      <a:pt x="37" y="114"/>
                    </a:cubicBezTo>
                    <a:cubicBezTo>
                      <a:pt x="36" y="115"/>
                      <a:pt x="34" y="116"/>
                      <a:pt x="32" y="117"/>
                    </a:cubicBezTo>
                    <a:cubicBezTo>
                      <a:pt x="29" y="119"/>
                      <a:pt x="32" y="116"/>
                      <a:pt x="33" y="116"/>
                    </a:cubicBezTo>
                    <a:cubicBezTo>
                      <a:pt x="35" y="114"/>
                      <a:pt x="38" y="113"/>
                      <a:pt x="40" y="112"/>
                    </a:cubicBezTo>
                    <a:cubicBezTo>
                      <a:pt x="46" y="108"/>
                      <a:pt x="52" y="104"/>
                      <a:pt x="59" y="101"/>
                    </a:cubicBezTo>
                    <a:cubicBezTo>
                      <a:pt x="66" y="98"/>
                      <a:pt x="73" y="95"/>
                      <a:pt x="81" y="92"/>
                    </a:cubicBezTo>
                    <a:cubicBezTo>
                      <a:pt x="87" y="90"/>
                      <a:pt x="93" y="87"/>
                      <a:pt x="99" y="84"/>
                    </a:cubicBezTo>
                    <a:cubicBezTo>
                      <a:pt x="101" y="83"/>
                      <a:pt x="104" y="82"/>
                      <a:pt x="106" y="81"/>
                    </a:cubicBezTo>
                    <a:cubicBezTo>
                      <a:pt x="111" y="79"/>
                      <a:pt x="115" y="77"/>
                      <a:pt x="119" y="74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19" y="75"/>
                      <a:pt x="119" y="77"/>
                      <a:pt x="119" y="79"/>
                    </a:cubicBezTo>
                    <a:cubicBezTo>
                      <a:pt x="116" y="80"/>
                      <a:pt x="114" y="81"/>
                      <a:pt x="111" y="82"/>
                    </a:cubicBezTo>
                    <a:close/>
                    <a:moveTo>
                      <a:pt x="119" y="73"/>
                    </a:moveTo>
                    <a:cubicBezTo>
                      <a:pt x="116" y="74"/>
                      <a:pt x="113" y="76"/>
                      <a:pt x="110" y="78"/>
                    </a:cubicBezTo>
                    <a:cubicBezTo>
                      <a:pt x="109" y="78"/>
                      <a:pt x="108" y="79"/>
                      <a:pt x="107" y="79"/>
                    </a:cubicBezTo>
                    <a:cubicBezTo>
                      <a:pt x="104" y="81"/>
                      <a:pt x="101" y="82"/>
                      <a:pt x="99" y="83"/>
                    </a:cubicBezTo>
                    <a:cubicBezTo>
                      <a:pt x="84" y="88"/>
                      <a:pt x="70" y="94"/>
                      <a:pt x="56" y="100"/>
                    </a:cubicBezTo>
                    <a:cubicBezTo>
                      <a:pt x="50" y="102"/>
                      <a:pt x="45" y="105"/>
                      <a:pt x="39" y="108"/>
                    </a:cubicBezTo>
                    <a:cubicBezTo>
                      <a:pt x="36" y="109"/>
                      <a:pt x="33" y="111"/>
                      <a:pt x="30" y="112"/>
                    </a:cubicBezTo>
                    <a:cubicBezTo>
                      <a:pt x="29" y="113"/>
                      <a:pt x="24" y="116"/>
                      <a:pt x="27" y="113"/>
                    </a:cubicBezTo>
                    <a:cubicBezTo>
                      <a:pt x="29" y="112"/>
                      <a:pt x="30" y="111"/>
                      <a:pt x="32" y="110"/>
                    </a:cubicBezTo>
                    <a:cubicBezTo>
                      <a:pt x="45" y="103"/>
                      <a:pt x="58" y="96"/>
                      <a:pt x="72" y="90"/>
                    </a:cubicBezTo>
                    <a:cubicBezTo>
                      <a:pt x="74" y="89"/>
                      <a:pt x="77" y="87"/>
                      <a:pt x="79" y="86"/>
                    </a:cubicBezTo>
                    <a:cubicBezTo>
                      <a:pt x="85" y="84"/>
                      <a:pt x="90" y="81"/>
                      <a:pt x="96" y="79"/>
                    </a:cubicBezTo>
                    <a:cubicBezTo>
                      <a:pt x="104" y="75"/>
                      <a:pt x="112" y="73"/>
                      <a:pt x="119" y="68"/>
                    </a:cubicBezTo>
                    <a:cubicBezTo>
                      <a:pt x="119" y="68"/>
                      <a:pt x="119" y="68"/>
                      <a:pt x="119" y="68"/>
                    </a:cubicBezTo>
                    <a:cubicBezTo>
                      <a:pt x="119" y="70"/>
                      <a:pt x="119" y="72"/>
                      <a:pt x="119" y="74"/>
                    </a:cubicBezTo>
                    <a:cubicBezTo>
                      <a:pt x="119" y="73"/>
                      <a:pt x="119" y="73"/>
                      <a:pt x="119" y="73"/>
                    </a:cubicBezTo>
                    <a:close/>
                    <a:moveTo>
                      <a:pt x="94" y="79"/>
                    </a:moveTo>
                    <a:cubicBezTo>
                      <a:pt x="99" y="77"/>
                      <a:pt x="104" y="75"/>
                      <a:pt x="108" y="73"/>
                    </a:cubicBezTo>
                    <a:cubicBezTo>
                      <a:pt x="108" y="73"/>
                      <a:pt x="108" y="73"/>
                      <a:pt x="108" y="73"/>
                    </a:cubicBezTo>
                    <a:cubicBezTo>
                      <a:pt x="103" y="75"/>
                      <a:pt x="98" y="77"/>
                      <a:pt x="94" y="79"/>
                    </a:cubicBezTo>
                    <a:close/>
                    <a:moveTo>
                      <a:pt x="119" y="67"/>
                    </a:moveTo>
                    <a:cubicBezTo>
                      <a:pt x="119" y="67"/>
                      <a:pt x="119" y="67"/>
                      <a:pt x="119" y="67"/>
                    </a:cubicBezTo>
                    <a:cubicBezTo>
                      <a:pt x="112" y="71"/>
                      <a:pt x="104" y="74"/>
                      <a:pt x="96" y="77"/>
                    </a:cubicBezTo>
                    <a:cubicBezTo>
                      <a:pt x="89" y="80"/>
                      <a:pt x="83" y="84"/>
                      <a:pt x="76" y="87"/>
                    </a:cubicBezTo>
                    <a:cubicBezTo>
                      <a:pt x="66" y="91"/>
                      <a:pt x="55" y="95"/>
                      <a:pt x="45" y="100"/>
                    </a:cubicBezTo>
                    <a:cubicBezTo>
                      <a:pt x="38" y="102"/>
                      <a:pt x="32" y="106"/>
                      <a:pt x="26" y="108"/>
                    </a:cubicBezTo>
                    <a:cubicBezTo>
                      <a:pt x="25" y="109"/>
                      <a:pt x="23" y="109"/>
                      <a:pt x="22" y="110"/>
                    </a:cubicBezTo>
                    <a:cubicBezTo>
                      <a:pt x="24" y="109"/>
                      <a:pt x="25" y="108"/>
                      <a:pt x="27" y="107"/>
                    </a:cubicBezTo>
                    <a:cubicBezTo>
                      <a:pt x="30" y="105"/>
                      <a:pt x="33" y="104"/>
                      <a:pt x="36" y="102"/>
                    </a:cubicBezTo>
                    <a:cubicBezTo>
                      <a:pt x="49" y="96"/>
                      <a:pt x="61" y="89"/>
                      <a:pt x="74" y="83"/>
                    </a:cubicBezTo>
                    <a:cubicBezTo>
                      <a:pt x="88" y="77"/>
                      <a:pt x="103" y="71"/>
                      <a:pt x="117" y="65"/>
                    </a:cubicBezTo>
                    <a:cubicBezTo>
                      <a:pt x="117" y="65"/>
                      <a:pt x="117" y="64"/>
                      <a:pt x="117" y="64"/>
                    </a:cubicBezTo>
                    <a:cubicBezTo>
                      <a:pt x="118" y="64"/>
                      <a:pt x="118" y="64"/>
                      <a:pt x="119" y="64"/>
                    </a:cubicBezTo>
                    <a:cubicBezTo>
                      <a:pt x="119" y="65"/>
                      <a:pt x="119" y="66"/>
                      <a:pt x="119" y="67"/>
                    </a:cubicBezTo>
                    <a:close/>
                    <a:moveTo>
                      <a:pt x="86" y="77"/>
                    </a:moveTo>
                    <a:cubicBezTo>
                      <a:pt x="89" y="76"/>
                      <a:pt x="92" y="74"/>
                      <a:pt x="95" y="73"/>
                    </a:cubicBezTo>
                    <a:cubicBezTo>
                      <a:pt x="99" y="71"/>
                      <a:pt x="103" y="69"/>
                      <a:pt x="107" y="68"/>
                    </a:cubicBezTo>
                    <a:cubicBezTo>
                      <a:pt x="109" y="67"/>
                      <a:pt x="111" y="67"/>
                      <a:pt x="112" y="66"/>
                    </a:cubicBezTo>
                    <a:cubicBezTo>
                      <a:pt x="112" y="66"/>
                      <a:pt x="112" y="66"/>
                      <a:pt x="113" y="66"/>
                    </a:cubicBezTo>
                    <a:cubicBezTo>
                      <a:pt x="104" y="70"/>
                      <a:pt x="95" y="73"/>
                      <a:pt x="86" y="77"/>
                    </a:cubicBezTo>
                    <a:close/>
                    <a:moveTo>
                      <a:pt x="74" y="82"/>
                    </a:moveTo>
                    <a:cubicBezTo>
                      <a:pt x="73" y="82"/>
                      <a:pt x="73" y="82"/>
                      <a:pt x="73" y="83"/>
                    </a:cubicBezTo>
                    <a:cubicBezTo>
                      <a:pt x="59" y="88"/>
                      <a:pt x="46" y="94"/>
                      <a:pt x="33" y="100"/>
                    </a:cubicBezTo>
                    <a:cubicBezTo>
                      <a:pt x="29" y="102"/>
                      <a:pt x="25" y="103"/>
                      <a:pt x="22" y="105"/>
                    </a:cubicBezTo>
                    <a:cubicBezTo>
                      <a:pt x="21" y="105"/>
                      <a:pt x="19" y="106"/>
                      <a:pt x="18" y="106"/>
                    </a:cubicBezTo>
                    <a:cubicBezTo>
                      <a:pt x="20" y="105"/>
                      <a:pt x="21" y="104"/>
                      <a:pt x="23" y="104"/>
                    </a:cubicBezTo>
                    <a:cubicBezTo>
                      <a:pt x="29" y="100"/>
                      <a:pt x="35" y="96"/>
                      <a:pt x="42" y="93"/>
                    </a:cubicBezTo>
                    <a:cubicBezTo>
                      <a:pt x="56" y="85"/>
                      <a:pt x="70" y="79"/>
                      <a:pt x="85" y="73"/>
                    </a:cubicBezTo>
                    <a:cubicBezTo>
                      <a:pt x="91" y="71"/>
                      <a:pt x="97" y="68"/>
                      <a:pt x="104" y="65"/>
                    </a:cubicBezTo>
                    <a:cubicBezTo>
                      <a:pt x="107" y="64"/>
                      <a:pt x="110" y="63"/>
                      <a:pt x="113" y="61"/>
                    </a:cubicBezTo>
                    <a:cubicBezTo>
                      <a:pt x="113" y="61"/>
                      <a:pt x="113" y="60"/>
                      <a:pt x="114" y="60"/>
                    </a:cubicBezTo>
                    <a:cubicBezTo>
                      <a:pt x="115" y="60"/>
                      <a:pt x="117" y="59"/>
                      <a:pt x="118" y="58"/>
                    </a:cubicBezTo>
                    <a:cubicBezTo>
                      <a:pt x="118" y="58"/>
                      <a:pt x="118" y="58"/>
                      <a:pt x="118" y="58"/>
                    </a:cubicBezTo>
                    <a:cubicBezTo>
                      <a:pt x="118" y="60"/>
                      <a:pt x="119" y="61"/>
                      <a:pt x="119" y="63"/>
                    </a:cubicBezTo>
                    <a:cubicBezTo>
                      <a:pt x="103" y="68"/>
                      <a:pt x="88" y="75"/>
                      <a:pt x="74" y="82"/>
                    </a:cubicBezTo>
                    <a:close/>
                    <a:moveTo>
                      <a:pt x="118" y="58"/>
                    </a:moveTo>
                    <a:cubicBezTo>
                      <a:pt x="118" y="57"/>
                      <a:pt x="118" y="57"/>
                      <a:pt x="118" y="58"/>
                    </a:cubicBezTo>
                    <a:cubicBezTo>
                      <a:pt x="116" y="58"/>
                      <a:pt x="115" y="59"/>
                      <a:pt x="114" y="60"/>
                    </a:cubicBezTo>
                    <a:cubicBezTo>
                      <a:pt x="112" y="60"/>
                      <a:pt x="111" y="61"/>
                      <a:pt x="109" y="61"/>
                    </a:cubicBezTo>
                    <a:cubicBezTo>
                      <a:pt x="96" y="66"/>
                      <a:pt x="82" y="71"/>
                      <a:pt x="70" y="77"/>
                    </a:cubicBezTo>
                    <a:cubicBezTo>
                      <a:pt x="57" y="84"/>
                      <a:pt x="43" y="89"/>
                      <a:pt x="29" y="95"/>
                    </a:cubicBezTo>
                    <a:cubicBezTo>
                      <a:pt x="26" y="97"/>
                      <a:pt x="22" y="98"/>
                      <a:pt x="19" y="100"/>
                    </a:cubicBezTo>
                    <a:cubicBezTo>
                      <a:pt x="18" y="100"/>
                      <a:pt x="15" y="100"/>
                      <a:pt x="14" y="101"/>
                    </a:cubicBezTo>
                    <a:cubicBezTo>
                      <a:pt x="16" y="100"/>
                      <a:pt x="17" y="99"/>
                      <a:pt x="19" y="98"/>
                    </a:cubicBezTo>
                    <a:cubicBezTo>
                      <a:pt x="25" y="95"/>
                      <a:pt x="32" y="92"/>
                      <a:pt x="39" y="88"/>
                    </a:cubicBezTo>
                    <a:cubicBezTo>
                      <a:pt x="54" y="81"/>
                      <a:pt x="69" y="75"/>
                      <a:pt x="84" y="69"/>
                    </a:cubicBezTo>
                    <a:cubicBezTo>
                      <a:pt x="91" y="67"/>
                      <a:pt x="98" y="64"/>
                      <a:pt x="104" y="62"/>
                    </a:cubicBezTo>
                    <a:cubicBezTo>
                      <a:pt x="107" y="61"/>
                      <a:pt x="110" y="60"/>
                      <a:pt x="112" y="59"/>
                    </a:cubicBezTo>
                    <a:cubicBezTo>
                      <a:pt x="113" y="58"/>
                      <a:pt x="114" y="58"/>
                      <a:pt x="115" y="57"/>
                    </a:cubicBezTo>
                    <a:cubicBezTo>
                      <a:pt x="116" y="57"/>
                      <a:pt x="117" y="56"/>
                      <a:pt x="118" y="56"/>
                    </a:cubicBezTo>
                    <a:cubicBezTo>
                      <a:pt x="118" y="57"/>
                      <a:pt x="118" y="57"/>
                      <a:pt x="118" y="58"/>
                    </a:cubicBezTo>
                    <a:close/>
                    <a:moveTo>
                      <a:pt x="22" y="111"/>
                    </a:moveTo>
                    <a:cubicBezTo>
                      <a:pt x="22" y="111"/>
                      <a:pt x="22" y="111"/>
                      <a:pt x="22" y="111"/>
                    </a:cubicBezTo>
                    <a:cubicBezTo>
                      <a:pt x="30" y="108"/>
                      <a:pt x="37" y="104"/>
                      <a:pt x="45" y="100"/>
                    </a:cubicBezTo>
                    <a:cubicBezTo>
                      <a:pt x="51" y="98"/>
                      <a:pt x="56" y="96"/>
                      <a:pt x="62" y="93"/>
                    </a:cubicBezTo>
                    <a:cubicBezTo>
                      <a:pt x="56" y="96"/>
                      <a:pt x="51" y="99"/>
                      <a:pt x="45" y="102"/>
                    </a:cubicBezTo>
                    <a:cubicBezTo>
                      <a:pt x="38" y="106"/>
                      <a:pt x="31" y="109"/>
                      <a:pt x="25" y="114"/>
                    </a:cubicBezTo>
                    <a:cubicBezTo>
                      <a:pt x="24" y="113"/>
                      <a:pt x="23" y="112"/>
                      <a:pt x="22" y="111"/>
                    </a:cubicBezTo>
                    <a:close/>
                    <a:moveTo>
                      <a:pt x="35" y="122"/>
                    </a:moveTo>
                    <a:cubicBezTo>
                      <a:pt x="41" y="120"/>
                      <a:pt x="46" y="116"/>
                      <a:pt x="52" y="114"/>
                    </a:cubicBezTo>
                    <a:cubicBezTo>
                      <a:pt x="59" y="110"/>
                      <a:pt x="67" y="106"/>
                      <a:pt x="76" y="103"/>
                    </a:cubicBezTo>
                    <a:cubicBezTo>
                      <a:pt x="70" y="106"/>
                      <a:pt x="65" y="109"/>
                      <a:pt x="59" y="112"/>
                    </a:cubicBezTo>
                    <a:cubicBezTo>
                      <a:pt x="57" y="113"/>
                      <a:pt x="54" y="115"/>
                      <a:pt x="52" y="117"/>
                    </a:cubicBezTo>
                    <a:cubicBezTo>
                      <a:pt x="49" y="120"/>
                      <a:pt x="45" y="121"/>
                      <a:pt x="41" y="123"/>
                    </a:cubicBezTo>
                    <a:cubicBezTo>
                      <a:pt x="41" y="123"/>
                      <a:pt x="41" y="123"/>
                      <a:pt x="41" y="123"/>
                    </a:cubicBezTo>
                    <a:cubicBezTo>
                      <a:pt x="41" y="123"/>
                      <a:pt x="41" y="123"/>
                      <a:pt x="41" y="123"/>
                    </a:cubicBezTo>
                    <a:cubicBezTo>
                      <a:pt x="39" y="123"/>
                      <a:pt x="37" y="122"/>
                      <a:pt x="35" y="122"/>
                    </a:cubicBezTo>
                    <a:close/>
                    <a:moveTo>
                      <a:pt x="43" y="124"/>
                    </a:moveTo>
                    <a:cubicBezTo>
                      <a:pt x="51" y="121"/>
                      <a:pt x="57" y="117"/>
                      <a:pt x="65" y="114"/>
                    </a:cubicBezTo>
                    <a:cubicBezTo>
                      <a:pt x="71" y="111"/>
                      <a:pt x="77" y="109"/>
                      <a:pt x="83" y="106"/>
                    </a:cubicBezTo>
                    <a:cubicBezTo>
                      <a:pt x="78" y="109"/>
                      <a:pt x="73" y="112"/>
                      <a:pt x="69" y="114"/>
                    </a:cubicBezTo>
                    <a:cubicBezTo>
                      <a:pt x="66" y="116"/>
                      <a:pt x="63" y="118"/>
                      <a:pt x="61" y="120"/>
                    </a:cubicBezTo>
                    <a:cubicBezTo>
                      <a:pt x="59" y="121"/>
                      <a:pt x="58" y="121"/>
                      <a:pt x="56" y="122"/>
                    </a:cubicBezTo>
                    <a:cubicBezTo>
                      <a:pt x="52" y="123"/>
                      <a:pt x="47" y="124"/>
                      <a:pt x="43" y="124"/>
                    </a:cubicBezTo>
                    <a:close/>
                    <a:moveTo>
                      <a:pt x="116" y="97"/>
                    </a:moveTo>
                    <a:cubicBezTo>
                      <a:pt x="115" y="99"/>
                      <a:pt x="115" y="100"/>
                      <a:pt x="114" y="101"/>
                    </a:cubicBezTo>
                    <a:cubicBezTo>
                      <a:pt x="112" y="102"/>
                      <a:pt x="110" y="103"/>
                      <a:pt x="108" y="104"/>
                    </a:cubicBezTo>
                    <a:cubicBezTo>
                      <a:pt x="100" y="108"/>
                      <a:pt x="93" y="111"/>
                      <a:pt x="86" y="115"/>
                    </a:cubicBezTo>
                    <a:cubicBezTo>
                      <a:pt x="81" y="117"/>
                      <a:pt x="77" y="119"/>
                      <a:pt x="73" y="121"/>
                    </a:cubicBezTo>
                    <a:cubicBezTo>
                      <a:pt x="69" y="124"/>
                      <a:pt x="75" y="120"/>
                      <a:pt x="76" y="120"/>
                    </a:cubicBezTo>
                    <a:cubicBezTo>
                      <a:pt x="77" y="119"/>
                      <a:pt x="79" y="117"/>
                      <a:pt x="81" y="116"/>
                    </a:cubicBezTo>
                    <a:cubicBezTo>
                      <a:pt x="87" y="113"/>
                      <a:pt x="92" y="110"/>
                      <a:pt x="98" y="107"/>
                    </a:cubicBezTo>
                    <a:cubicBezTo>
                      <a:pt x="104" y="104"/>
                      <a:pt x="110" y="101"/>
                      <a:pt x="116" y="97"/>
                    </a:cubicBezTo>
                    <a:close/>
                    <a:moveTo>
                      <a:pt x="108" y="112"/>
                    </a:moveTo>
                    <a:cubicBezTo>
                      <a:pt x="108" y="112"/>
                      <a:pt x="108" y="112"/>
                      <a:pt x="108" y="112"/>
                    </a:cubicBezTo>
                    <a:cubicBezTo>
                      <a:pt x="103" y="114"/>
                      <a:pt x="99" y="117"/>
                      <a:pt x="95" y="120"/>
                    </a:cubicBezTo>
                    <a:cubicBezTo>
                      <a:pt x="92" y="122"/>
                      <a:pt x="90" y="123"/>
                      <a:pt x="88" y="124"/>
                    </a:cubicBezTo>
                    <a:cubicBezTo>
                      <a:pt x="86" y="125"/>
                      <a:pt x="85" y="126"/>
                      <a:pt x="83" y="126"/>
                    </a:cubicBezTo>
                    <a:cubicBezTo>
                      <a:pt x="83" y="126"/>
                      <a:pt x="83" y="126"/>
                      <a:pt x="83" y="126"/>
                    </a:cubicBezTo>
                    <a:cubicBezTo>
                      <a:pt x="83" y="126"/>
                      <a:pt x="83" y="126"/>
                      <a:pt x="83" y="126"/>
                    </a:cubicBezTo>
                    <a:cubicBezTo>
                      <a:pt x="83" y="126"/>
                      <a:pt x="87" y="124"/>
                      <a:pt x="87" y="124"/>
                    </a:cubicBezTo>
                    <a:cubicBezTo>
                      <a:pt x="95" y="118"/>
                      <a:pt x="104" y="113"/>
                      <a:pt x="112" y="107"/>
                    </a:cubicBezTo>
                    <a:cubicBezTo>
                      <a:pt x="111" y="109"/>
                      <a:pt x="110" y="110"/>
                      <a:pt x="108" y="112"/>
                    </a:cubicBezTo>
                    <a:close/>
                    <a:moveTo>
                      <a:pt x="77" y="125"/>
                    </a:moveTo>
                    <a:cubicBezTo>
                      <a:pt x="82" y="124"/>
                      <a:pt x="87" y="121"/>
                      <a:pt x="91" y="119"/>
                    </a:cubicBezTo>
                    <a:cubicBezTo>
                      <a:pt x="96" y="116"/>
                      <a:pt x="100" y="114"/>
                      <a:pt x="104" y="112"/>
                    </a:cubicBezTo>
                    <a:cubicBezTo>
                      <a:pt x="102" y="113"/>
                      <a:pt x="99" y="115"/>
                      <a:pt x="97" y="117"/>
                    </a:cubicBezTo>
                    <a:cubicBezTo>
                      <a:pt x="92" y="120"/>
                      <a:pt x="87" y="122"/>
                      <a:pt x="82" y="126"/>
                    </a:cubicBezTo>
                    <a:cubicBezTo>
                      <a:pt x="81" y="126"/>
                      <a:pt x="79" y="126"/>
                      <a:pt x="77" y="125"/>
                    </a:cubicBezTo>
                    <a:close/>
                    <a:moveTo>
                      <a:pt x="71" y="123"/>
                    </a:moveTo>
                    <a:cubicBezTo>
                      <a:pt x="82" y="118"/>
                      <a:pt x="92" y="113"/>
                      <a:pt x="103" y="108"/>
                    </a:cubicBezTo>
                    <a:cubicBezTo>
                      <a:pt x="101" y="109"/>
                      <a:pt x="99" y="110"/>
                      <a:pt x="97" y="111"/>
                    </a:cubicBezTo>
                    <a:cubicBezTo>
                      <a:pt x="90" y="116"/>
                      <a:pt x="83" y="120"/>
                      <a:pt x="76" y="125"/>
                    </a:cubicBezTo>
                    <a:cubicBezTo>
                      <a:pt x="74" y="124"/>
                      <a:pt x="73" y="124"/>
                      <a:pt x="71" y="123"/>
                    </a:cubicBezTo>
                    <a:close/>
                    <a:moveTo>
                      <a:pt x="111" y="106"/>
                    </a:moveTo>
                    <a:cubicBezTo>
                      <a:pt x="105" y="112"/>
                      <a:pt x="96" y="115"/>
                      <a:pt x="88" y="120"/>
                    </a:cubicBezTo>
                    <a:cubicBezTo>
                      <a:pt x="85" y="121"/>
                      <a:pt x="79" y="124"/>
                      <a:pt x="77" y="125"/>
                    </a:cubicBezTo>
                    <a:cubicBezTo>
                      <a:pt x="82" y="122"/>
                      <a:pt x="87" y="119"/>
                      <a:pt x="92" y="116"/>
                    </a:cubicBezTo>
                    <a:cubicBezTo>
                      <a:pt x="96" y="113"/>
                      <a:pt x="100" y="111"/>
                      <a:pt x="104" y="108"/>
                    </a:cubicBezTo>
                    <a:cubicBezTo>
                      <a:pt x="106" y="107"/>
                      <a:pt x="107" y="106"/>
                      <a:pt x="109" y="105"/>
                    </a:cubicBezTo>
                    <a:cubicBezTo>
                      <a:pt x="109" y="105"/>
                      <a:pt x="109" y="105"/>
                      <a:pt x="110" y="104"/>
                    </a:cubicBezTo>
                    <a:cubicBezTo>
                      <a:pt x="111" y="104"/>
                      <a:pt x="112" y="103"/>
                      <a:pt x="114" y="102"/>
                    </a:cubicBezTo>
                    <a:cubicBezTo>
                      <a:pt x="113" y="104"/>
                      <a:pt x="113" y="105"/>
                      <a:pt x="112" y="106"/>
                    </a:cubicBezTo>
                    <a:cubicBezTo>
                      <a:pt x="112" y="106"/>
                      <a:pt x="112" y="106"/>
                      <a:pt x="111" y="106"/>
                    </a:cubicBezTo>
                    <a:close/>
                    <a:moveTo>
                      <a:pt x="70" y="123"/>
                    </a:moveTo>
                    <a:cubicBezTo>
                      <a:pt x="69" y="122"/>
                      <a:pt x="68" y="122"/>
                      <a:pt x="66" y="121"/>
                    </a:cubicBezTo>
                    <a:cubicBezTo>
                      <a:pt x="73" y="118"/>
                      <a:pt x="79" y="116"/>
                      <a:pt x="85" y="113"/>
                    </a:cubicBezTo>
                    <a:cubicBezTo>
                      <a:pt x="80" y="116"/>
                      <a:pt x="75" y="119"/>
                      <a:pt x="70" y="123"/>
                    </a:cubicBezTo>
                    <a:close/>
                    <a:moveTo>
                      <a:pt x="85" y="126"/>
                    </a:moveTo>
                    <a:cubicBezTo>
                      <a:pt x="92" y="123"/>
                      <a:pt x="97" y="119"/>
                      <a:pt x="103" y="116"/>
                    </a:cubicBezTo>
                    <a:cubicBezTo>
                      <a:pt x="104" y="115"/>
                      <a:pt x="105" y="115"/>
                      <a:pt x="106" y="114"/>
                    </a:cubicBezTo>
                    <a:cubicBezTo>
                      <a:pt x="107" y="113"/>
                      <a:pt x="108" y="113"/>
                      <a:pt x="107" y="114"/>
                    </a:cubicBezTo>
                    <a:cubicBezTo>
                      <a:pt x="106" y="115"/>
                      <a:pt x="104" y="116"/>
                      <a:pt x="103" y="117"/>
                    </a:cubicBezTo>
                    <a:cubicBezTo>
                      <a:pt x="100" y="120"/>
                      <a:pt x="97" y="122"/>
                      <a:pt x="93" y="124"/>
                    </a:cubicBezTo>
                    <a:cubicBezTo>
                      <a:pt x="93" y="124"/>
                      <a:pt x="93" y="125"/>
                      <a:pt x="93" y="125"/>
                    </a:cubicBezTo>
                    <a:cubicBezTo>
                      <a:pt x="91" y="126"/>
                      <a:pt x="88" y="126"/>
                      <a:pt x="85" y="126"/>
                    </a:cubicBezTo>
                    <a:close/>
                    <a:moveTo>
                      <a:pt x="96" y="124"/>
                    </a:moveTo>
                    <a:cubicBezTo>
                      <a:pt x="98" y="122"/>
                      <a:pt x="100" y="121"/>
                      <a:pt x="103" y="119"/>
                    </a:cubicBezTo>
                    <a:cubicBezTo>
                      <a:pt x="102" y="120"/>
                      <a:pt x="101" y="120"/>
                      <a:pt x="100" y="121"/>
                    </a:cubicBezTo>
                    <a:cubicBezTo>
                      <a:pt x="99" y="122"/>
                      <a:pt x="97" y="123"/>
                      <a:pt x="96" y="124"/>
                    </a:cubicBezTo>
                    <a:close/>
                    <a:moveTo>
                      <a:pt x="116" y="97"/>
                    </a:moveTo>
                    <a:cubicBezTo>
                      <a:pt x="116" y="97"/>
                      <a:pt x="116" y="97"/>
                      <a:pt x="115" y="97"/>
                    </a:cubicBezTo>
                    <a:cubicBezTo>
                      <a:pt x="115" y="97"/>
                      <a:pt x="114" y="97"/>
                      <a:pt x="114" y="97"/>
                    </a:cubicBezTo>
                    <a:cubicBezTo>
                      <a:pt x="114" y="97"/>
                      <a:pt x="113" y="98"/>
                      <a:pt x="113" y="98"/>
                    </a:cubicBezTo>
                    <a:cubicBezTo>
                      <a:pt x="107" y="101"/>
                      <a:pt x="100" y="104"/>
                      <a:pt x="93" y="108"/>
                    </a:cubicBezTo>
                    <a:cubicBezTo>
                      <a:pt x="84" y="112"/>
                      <a:pt x="75" y="117"/>
                      <a:pt x="65" y="120"/>
                    </a:cubicBezTo>
                    <a:cubicBezTo>
                      <a:pt x="65" y="120"/>
                      <a:pt x="65" y="120"/>
                      <a:pt x="65" y="120"/>
                    </a:cubicBezTo>
                    <a:cubicBezTo>
                      <a:pt x="64" y="120"/>
                      <a:pt x="64" y="120"/>
                      <a:pt x="63" y="120"/>
                    </a:cubicBezTo>
                    <a:cubicBezTo>
                      <a:pt x="63" y="120"/>
                      <a:pt x="63" y="120"/>
                      <a:pt x="63" y="120"/>
                    </a:cubicBezTo>
                    <a:cubicBezTo>
                      <a:pt x="62" y="120"/>
                      <a:pt x="62" y="121"/>
                      <a:pt x="61" y="121"/>
                    </a:cubicBezTo>
                    <a:cubicBezTo>
                      <a:pt x="61" y="121"/>
                      <a:pt x="61" y="121"/>
                      <a:pt x="61" y="121"/>
                    </a:cubicBezTo>
                    <a:cubicBezTo>
                      <a:pt x="61" y="121"/>
                      <a:pt x="60" y="122"/>
                      <a:pt x="59" y="122"/>
                    </a:cubicBezTo>
                    <a:cubicBezTo>
                      <a:pt x="59" y="122"/>
                      <a:pt x="60" y="122"/>
                      <a:pt x="60" y="121"/>
                    </a:cubicBezTo>
                    <a:cubicBezTo>
                      <a:pt x="60" y="121"/>
                      <a:pt x="60" y="121"/>
                      <a:pt x="60" y="121"/>
                    </a:cubicBezTo>
                    <a:cubicBezTo>
                      <a:pt x="63" y="120"/>
                      <a:pt x="65" y="118"/>
                      <a:pt x="67" y="117"/>
                    </a:cubicBezTo>
                    <a:cubicBezTo>
                      <a:pt x="71" y="115"/>
                      <a:pt x="76" y="113"/>
                      <a:pt x="80" y="111"/>
                    </a:cubicBezTo>
                    <a:cubicBezTo>
                      <a:pt x="85" y="109"/>
                      <a:pt x="89" y="106"/>
                      <a:pt x="93" y="104"/>
                    </a:cubicBezTo>
                    <a:cubicBezTo>
                      <a:pt x="101" y="99"/>
                      <a:pt x="109" y="95"/>
                      <a:pt x="117" y="92"/>
                    </a:cubicBezTo>
                    <a:cubicBezTo>
                      <a:pt x="117" y="92"/>
                      <a:pt x="117" y="93"/>
                      <a:pt x="117" y="93"/>
                    </a:cubicBezTo>
                    <a:cubicBezTo>
                      <a:pt x="116" y="95"/>
                      <a:pt x="116" y="96"/>
                      <a:pt x="116" y="97"/>
                    </a:cubicBezTo>
                    <a:close/>
                    <a:moveTo>
                      <a:pt x="115" y="49"/>
                    </a:moveTo>
                    <a:cubicBezTo>
                      <a:pt x="106" y="54"/>
                      <a:pt x="97" y="57"/>
                      <a:pt x="87" y="61"/>
                    </a:cubicBezTo>
                    <a:cubicBezTo>
                      <a:pt x="85" y="62"/>
                      <a:pt x="82" y="63"/>
                      <a:pt x="80" y="64"/>
                    </a:cubicBezTo>
                    <a:cubicBezTo>
                      <a:pt x="76" y="65"/>
                      <a:pt x="73" y="66"/>
                      <a:pt x="71" y="67"/>
                    </a:cubicBezTo>
                    <a:cubicBezTo>
                      <a:pt x="57" y="72"/>
                      <a:pt x="44" y="78"/>
                      <a:pt x="31" y="83"/>
                    </a:cubicBezTo>
                    <a:cubicBezTo>
                      <a:pt x="25" y="86"/>
                      <a:pt x="17" y="89"/>
                      <a:pt x="12" y="92"/>
                    </a:cubicBezTo>
                    <a:cubicBezTo>
                      <a:pt x="19" y="88"/>
                      <a:pt x="26" y="85"/>
                      <a:pt x="33" y="82"/>
                    </a:cubicBezTo>
                    <a:cubicBezTo>
                      <a:pt x="40" y="79"/>
                      <a:pt x="47" y="75"/>
                      <a:pt x="54" y="72"/>
                    </a:cubicBezTo>
                    <a:cubicBezTo>
                      <a:pt x="62" y="69"/>
                      <a:pt x="70" y="66"/>
                      <a:pt x="78" y="62"/>
                    </a:cubicBezTo>
                    <a:cubicBezTo>
                      <a:pt x="85" y="59"/>
                      <a:pt x="93" y="56"/>
                      <a:pt x="100" y="52"/>
                    </a:cubicBezTo>
                    <a:cubicBezTo>
                      <a:pt x="101" y="51"/>
                      <a:pt x="102" y="51"/>
                      <a:pt x="103" y="50"/>
                    </a:cubicBezTo>
                    <a:cubicBezTo>
                      <a:pt x="107" y="49"/>
                      <a:pt x="111" y="48"/>
                      <a:pt x="114" y="45"/>
                    </a:cubicBezTo>
                    <a:cubicBezTo>
                      <a:pt x="114" y="46"/>
                      <a:pt x="115" y="48"/>
                      <a:pt x="115" y="49"/>
                    </a:cubicBezTo>
                    <a:close/>
                    <a:moveTo>
                      <a:pt x="109" y="37"/>
                    </a:moveTo>
                    <a:cubicBezTo>
                      <a:pt x="81" y="49"/>
                      <a:pt x="53" y="62"/>
                      <a:pt x="25" y="74"/>
                    </a:cubicBezTo>
                    <a:cubicBezTo>
                      <a:pt x="19" y="77"/>
                      <a:pt x="13" y="81"/>
                      <a:pt x="7" y="83"/>
                    </a:cubicBezTo>
                    <a:cubicBezTo>
                      <a:pt x="7" y="83"/>
                      <a:pt x="7" y="83"/>
                      <a:pt x="7" y="83"/>
                    </a:cubicBezTo>
                    <a:cubicBezTo>
                      <a:pt x="8" y="82"/>
                      <a:pt x="9" y="81"/>
                      <a:pt x="10" y="80"/>
                    </a:cubicBezTo>
                    <a:cubicBezTo>
                      <a:pt x="11" y="79"/>
                      <a:pt x="13" y="78"/>
                      <a:pt x="14" y="78"/>
                    </a:cubicBezTo>
                    <a:cubicBezTo>
                      <a:pt x="18" y="76"/>
                      <a:pt x="21" y="74"/>
                      <a:pt x="24" y="72"/>
                    </a:cubicBezTo>
                    <a:cubicBezTo>
                      <a:pt x="38" y="65"/>
                      <a:pt x="52" y="59"/>
                      <a:pt x="66" y="52"/>
                    </a:cubicBezTo>
                    <a:cubicBezTo>
                      <a:pt x="67" y="52"/>
                      <a:pt x="68" y="51"/>
                      <a:pt x="68" y="51"/>
                    </a:cubicBezTo>
                    <a:cubicBezTo>
                      <a:pt x="77" y="48"/>
                      <a:pt x="85" y="44"/>
                      <a:pt x="94" y="41"/>
                    </a:cubicBezTo>
                    <a:cubicBezTo>
                      <a:pt x="95" y="40"/>
                      <a:pt x="97" y="40"/>
                      <a:pt x="98" y="39"/>
                    </a:cubicBezTo>
                    <a:cubicBezTo>
                      <a:pt x="99" y="39"/>
                      <a:pt x="100" y="38"/>
                      <a:pt x="101" y="38"/>
                    </a:cubicBezTo>
                    <a:cubicBezTo>
                      <a:pt x="101" y="38"/>
                      <a:pt x="102" y="37"/>
                      <a:pt x="102" y="37"/>
                    </a:cubicBezTo>
                    <a:cubicBezTo>
                      <a:pt x="104" y="36"/>
                      <a:pt x="105" y="36"/>
                      <a:pt x="107" y="35"/>
                    </a:cubicBezTo>
                    <a:cubicBezTo>
                      <a:pt x="107" y="36"/>
                      <a:pt x="108" y="37"/>
                      <a:pt x="109" y="37"/>
                    </a:cubicBezTo>
                    <a:close/>
                    <a:moveTo>
                      <a:pt x="103" y="32"/>
                    </a:moveTo>
                    <a:cubicBezTo>
                      <a:pt x="99" y="33"/>
                      <a:pt x="96" y="35"/>
                      <a:pt x="92" y="36"/>
                    </a:cubicBezTo>
                    <a:cubicBezTo>
                      <a:pt x="91" y="37"/>
                      <a:pt x="90" y="37"/>
                      <a:pt x="89" y="38"/>
                    </a:cubicBezTo>
                    <a:cubicBezTo>
                      <a:pt x="83" y="40"/>
                      <a:pt x="78" y="42"/>
                      <a:pt x="72" y="44"/>
                    </a:cubicBezTo>
                    <a:cubicBezTo>
                      <a:pt x="61" y="49"/>
                      <a:pt x="49" y="54"/>
                      <a:pt x="37" y="59"/>
                    </a:cubicBezTo>
                    <a:cubicBezTo>
                      <a:pt x="32" y="61"/>
                      <a:pt x="27" y="63"/>
                      <a:pt x="23" y="65"/>
                    </a:cubicBezTo>
                    <a:cubicBezTo>
                      <a:pt x="17" y="68"/>
                      <a:pt x="13" y="71"/>
                      <a:pt x="7" y="73"/>
                    </a:cubicBezTo>
                    <a:cubicBezTo>
                      <a:pt x="3" y="75"/>
                      <a:pt x="9" y="72"/>
                      <a:pt x="10" y="71"/>
                    </a:cubicBezTo>
                    <a:cubicBezTo>
                      <a:pt x="13" y="70"/>
                      <a:pt x="15" y="68"/>
                      <a:pt x="18" y="67"/>
                    </a:cubicBezTo>
                    <a:cubicBezTo>
                      <a:pt x="23" y="64"/>
                      <a:pt x="29" y="60"/>
                      <a:pt x="34" y="57"/>
                    </a:cubicBezTo>
                    <a:cubicBezTo>
                      <a:pt x="45" y="52"/>
                      <a:pt x="56" y="47"/>
                      <a:pt x="67" y="42"/>
                    </a:cubicBezTo>
                    <a:cubicBezTo>
                      <a:pt x="73" y="39"/>
                      <a:pt x="79" y="37"/>
                      <a:pt x="85" y="34"/>
                    </a:cubicBezTo>
                    <a:cubicBezTo>
                      <a:pt x="89" y="33"/>
                      <a:pt x="94" y="31"/>
                      <a:pt x="98" y="28"/>
                    </a:cubicBezTo>
                    <a:cubicBezTo>
                      <a:pt x="98" y="29"/>
                      <a:pt x="99" y="29"/>
                      <a:pt x="100" y="30"/>
                    </a:cubicBezTo>
                    <a:cubicBezTo>
                      <a:pt x="101" y="30"/>
                      <a:pt x="102" y="31"/>
                      <a:pt x="103" y="32"/>
                    </a:cubicBezTo>
                    <a:close/>
                    <a:moveTo>
                      <a:pt x="74" y="21"/>
                    </a:moveTo>
                    <a:cubicBezTo>
                      <a:pt x="72" y="21"/>
                      <a:pt x="71" y="22"/>
                      <a:pt x="70" y="22"/>
                    </a:cubicBezTo>
                    <a:cubicBezTo>
                      <a:pt x="70" y="22"/>
                      <a:pt x="70" y="21"/>
                      <a:pt x="70" y="20"/>
                    </a:cubicBezTo>
                    <a:cubicBezTo>
                      <a:pt x="71" y="20"/>
                      <a:pt x="73" y="21"/>
                      <a:pt x="74" y="21"/>
                    </a:cubicBezTo>
                    <a:close/>
                    <a:moveTo>
                      <a:pt x="66" y="20"/>
                    </a:moveTo>
                    <a:cubicBezTo>
                      <a:pt x="66" y="20"/>
                      <a:pt x="66" y="20"/>
                      <a:pt x="65" y="21"/>
                    </a:cubicBezTo>
                    <a:cubicBezTo>
                      <a:pt x="48" y="28"/>
                      <a:pt x="30" y="38"/>
                      <a:pt x="14" y="48"/>
                    </a:cubicBezTo>
                    <a:cubicBezTo>
                      <a:pt x="13" y="48"/>
                      <a:pt x="11" y="49"/>
                      <a:pt x="10" y="50"/>
                    </a:cubicBezTo>
                    <a:cubicBezTo>
                      <a:pt x="10" y="50"/>
                      <a:pt x="10" y="50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4" y="47"/>
                      <a:pt x="16" y="46"/>
                      <a:pt x="18" y="44"/>
                    </a:cubicBezTo>
                    <a:cubicBezTo>
                      <a:pt x="23" y="42"/>
                      <a:pt x="27" y="39"/>
                      <a:pt x="32" y="36"/>
                    </a:cubicBezTo>
                    <a:cubicBezTo>
                      <a:pt x="42" y="31"/>
                      <a:pt x="52" y="26"/>
                      <a:pt x="62" y="20"/>
                    </a:cubicBezTo>
                    <a:cubicBezTo>
                      <a:pt x="63" y="20"/>
                      <a:pt x="64" y="20"/>
                      <a:pt x="66" y="20"/>
                    </a:cubicBezTo>
                    <a:close/>
                    <a:moveTo>
                      <a:pt x="38" y="25"/>
                    </a:moveTo>
                    <a:cubicBezTo>
                      <a:pt x="41" y="24"/>
                      <a:pt x="44" y="23"/>
                      <a:pt x="47" y="22"/>
                    </a:cubicBezTo>
                    <a:cubicBezTo>
                      <a:pt x="45" y="23"/>
                      <a:pt x="42" y="25"/>
                      <a:pt x="40" y="26"/>
                    </a:cubicBezTo>
                    <a:cubicBezTo>
                      <a:pt x="33" y="29"/>
                      <a:pt x="26" y="33"/>
                      <a:pt x="20" y="36"/>
                    </a:cubicBezTo>
                    <a:cubicBezTo>
                      <a:pt x="25" y="32"/>
                      <a:pt x="31" y="28"/>
                      <a:pt x="38" y="25"/>
                    </a:cubicBezTo>
                    <a:close/>
                    <a:moveTo>
                      <a:pt x="19" y="37"/>
                    </a:moveTo>
                    <a:cubicBezTo>
                      <a:pt x="19" y="38"/>
                      <a:pt x="19" y="38"/>
                      <a:pt x="20" y="38"/>
                    </a:cubicBezTo>
                    <a:cubicBezTo>
                      <a:pt x="26" y="34"/>
                      <a:pt x="33" y="30"/>
                      <a:pt x="40" y="27"/>
                    </a:cubicBezTo>
                    <a:cubicBezTo>
                      <a:pt x="43" y="25"/>
                      <a:pt x="46" y="23"/>
                      <a:pt x="49" y="22"/>
                    </a:cubicBezTo>
                    <a:cubicBezTo>
                      <a:pt x="50" y="22"/>
                      <a:pt x="51" y="22"/>
                      <a:pt x="52" y="21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1" y="22"/>
                      <a:pt x="49" y="23"/>
                      <a:pt x="47" y="24"/>
                    </a:cubicBezTo>
                    <a:cubicBezTo>
                      <a:pt x="37" y="29"/>
                      <a:pt x="26" y="34"/>
                      <a:pt x="16" y="40"/>
                    </a:cubicBezTo>
                    <a:cubicBezTo>
                      <a:pt x="17" y="39"/>
                      <a:pt x="18" y="38"/>
                      <a:pt x="19" y="37"/>
                    </a:cubicBezTo>
                    <a:close/>
                    <a:moveTo>
                      <a:pt x="7" y="85"/>
                    </a:moveTo>
                    <a:cubicBezTo>
                      <a:pt x="19" y="79"/>
                      <a:pt x="31" y="76"/>
                      <a:pt x="43" y="71"/>
                    </a:cubicBezTo>
                    <a:cubicBezTo>
                      <a:pt x="49" y="68"/>
                      <a:pt x="54" y="66"/>
                      <a:pt x="59" y="63"/>
                    </a:cubicBezTo>
                    <a:cubicBezTo>
                      <a:pt x="46" y="70"/>
                      <a:pt x="33" y="77"/>
                      <a:pt x="20" y="83"/>
                    </a:cubicBezTo>
                    <a:cubicBezTo>
                      <a:pt x="19" y="84"/>
                      <a:pt x="18" y="84"/>
                      <a:pt x="17" y="85"/>
                    </a:cubicBezTo>
                    <a:cubicBezTo>
                      <a:pt x="14" y="86"/>
                      <a:pt x="11" y="88"/>
                      <a:pt x="9" y="90"/>
                    </a:cubicBezTo>
                    <a:cubicBezTo>
                      <a:pt x="8" y="88"/>
                      <a:pt x="8" y="87"/>
                      <a:pt x="7" y="8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7" name="Freeform 88"/>
              <p:cNvSpPr>
                <a:spLocks noEditPoints="1"/>
              </p:cNvSpPr>
              <p:nvPr/>
            </p:nvSpPr>
            <p:spPr bwMode="auto">
              <a:xfrm>
                <a:off x="995242" y="1362076"/>
                <a:ext cx="325559" cy="231075"/>
              </a:xfrm>
              <a:custGeom>
                <a:avLst/>
                <a:gdLst>
                  <a:gd name="T0" fmla="*/ 70 w 134"/>
                  <a:gd name="T1" fmla="*/ 76 h 95"/>
                  <a:gd name="T2" fmla="*/ 59 w 134"/>
                  <a:gd name="T3" fmla="*/ 2 h 95"/>
                  <a:gd name="T4" fmla="*/ 7 w 134"/>
                  <a:gd name="T5" fmla="*/ 25 h 95"/>
                  <a:gd name="T6" fmla="*/ 11 w 134"/>
                  <a:gd name="T7" fmla="*/ 31 h 95"/>
                  <a:gd name="T8" fmla="*/ 15 w 134"/>
                  <a:gd name="T9" fmla="*/ 32 h 95"/>
                  <a:gd name="T10" fmla="*/ 47 w 134"/>
                  <a:gd name="T11" fmla="*/ 16 h 95"/>
                  <a:gd name="T12" fmla="*/ 51 w 134"/>
                  <a:gd name="T13" fmla="*/ 13 h 95"/>
                  <a:gd name="T14" fmla="*/ 51 w 134"/>
                  <a:gd name="T15" fmla="*/ 19 h 95"/>
                  <a:gd name="T16" fmla="*/ 65 w 134"/>
                  <a:gd name="T17" fmla="*/ 7 h 95"/>
                  <a:gd name="T18" fmla="*/ 68 w 134"/>
                  <a:gd name="T19" fmla="*/ 11 h 95"/>
                  <a:gd name="T20" fmla="*/ 42 w 134"/>
                  <a:gd name="T21" fmla="*/ 32 h 95"/>
                  <a:gd name="T22" fmla="*/ 45 w 134"/>
                  <a:gd name="T23" fmla="*/ 31 h 95"/>
                  <a:gd name="T24" fmla="*/ 16 w 134"/>
                  <a:gd name="T25" fmla="*/ 58 h 95"/>
                  <a:gd name="T26" fmla="*/ 39 w 134"/>
                  <a:gd name="T27" fmla="*/ 51 h 95"/>
                  <a:gd name="T28" fmla="*/ 14 w 134"/>
                  <a:gd name="T29" fmla="*/ 65 h 95"/>
                  <a:gd name="T30" fmla="*/ 61 w 134"/>
                  <a:gd name="T31" fmla="*/ 45 h 95"/>
                  <a:gd name="T32" fmla="*/ 74 w 134"/>
                  <a:gd name="T33" fmla="*/ 28 h 95"/>
                  <a:gd name="T34" fmla="*/ 19 w 134"/>
                  <a:gd name="T35" fmla="*/ 54 h 95"/>
                  <a:gd name="T36" fmla="*/ 90 w 134"/>
                  <a:gd name="T37" fmla="*/ 14 h 95"/>
                  <a:gd name="T38" fmla="*/ 90 w 134"/>
                  <a:gd name="T39" fmla="*/ 8 h 95"/>
                  <a:gd name="T40" fmla="*/ 38 w 134"/>
                  <a:gd name="T41" fmla="*/ 30 h 95"/>
                  <a:gd name="T42" fmla="*/ 22 w 134"/>
                  <a:gd name="T43" fmla="*/ 31 h 95"/>
                  <a:gd name="T44" fmla="*/ 16 w 134"/>
                  <a:gd name="T45" fmla="*/ 33 h 95"/>
                  <a:gd name="T46" fmla="*/ 28 w 134"/>
                  <a:gd name="T47" fmla="*/ 26 h 95"/>
                  <a:gd name="T48" fmla="*/ 10 w 134"/>
                  <a:gd name="T49" fmla="*/ 28 h 95"/>
                  <a:gd name="T50" fmla="*/ 7 w 134"/>
                  <a:gd name="T51" fmla="*/ 26 h 95"/>
                  <a:gd name="T52" fmla="*/ 62 w 134"/>
                  <a:gd name="T53" fmla="*/ 50 h 95"/>
                  <a:gd name="T54" fmla="*/ 114 w 134"/>
                  <a:gd name="T55" fmla="*/ 31 h 95"/>
                  <a:gd name="T56" fmla="*/ 114 w 134"/>
                  <a:gd name="T57" fmla="*/ 31 h 95"/>
                  <a:gd name="T58" fmla="*/ 71 w 134"/>
                  <a:gd name="T59" fmla="*/ 73 h 95"/>
                  <a:gd name="T60" fmla="*/ 80 w 134"/>
                  <a:gd name="T61" fmla="*/ 65 h 95"/>
                  <a:gd name="T62" fmla="*/ 90 w 134"/>
                  <a:gd name="T63" fmla="*/ 65 h 95"/>
                  <a:gd name="T64" fmla="*/ 120 w 134"/>
                  <a:gd name="T65" fmla="*/ 48 h 95"/>
                  <a:gd name="T66" fmla="*/ 120 w 134"/>
                  <a:gd name="T67" fmla="*/ 48 h 95"/>
                  <a:gd name="T68" fmla="*/ 26 w 134"/>
                  <a:gd name="T69" fmla="*/ 89 h 95"/>
                  <a:gd name="T70" fmla="*/ 35 w 134"/>
                  <a:gd name="T71" fmla="*/ 75 h 95"/>
                  <a:gd name="T72" fmla="*/ 36 w 134"/>
                  <a:gd name="T73" fmla="*/ 72 h 95"/>
                  <a:gd name="T74" fmla="*/ 112 w 134"/>
                  <a:gd name="T75" fmla="*/ 30 h 95"/>
                  <a:gd name="T76" fmla="*/ 70 w 134"/>
                  <a:gd name="T77" fmla="*/ 49 h 95"/>
                  <a:gd name="T78" fmla="*/ 40 w 134"/>
                  <a:gd name="T79" fmla="*/ 81 h 95"/>
                  <a:gd name="T80" fmla="*/ 122 w 134"/>
                  <a:gd name="T81" fmla="*/ 41 h 95"/>
                  <a:gd name="T82" fmla="*/ 59 w 134"/>
                  <a:gd name="T83" fmla="*/ 69 h 95"/>
                  <a:gd name="T84" fmla="*/ 51 w 134"/>
                  <a:gd name="T85" fmla="*/ 74 h 95"/>
                  <a:gd name="T86" fmla="*/ 119 w 134"/>
                  <a:gd name="T87" fmla="*/ 60 h 95"/>
                  <a:gd name="T88" fmla="*/ 121 w 134"/>
                  <a:gd name="T89" fmla="*/ 63 h 95"/>
                  <a:gd name="T90" fmla="*/ 104 w 134"/>
                  <a:gd name="T91" fmla="*/ 68 h 95"/>
                  <a:gd name="T92" fmla="*/ 103 w 134"/>
                  <a:gd name="T93" fmla="*/ 70 h 95"/>
                  <a:gd name="T94" fmla="*/ 90 w 134"/>
                  <a:gd name="T95" fmla="*/ 75 h 95"/>
                  <a:gd name="T96" fmla="*/ 111 w 134"/>
                  <a:gd name="T97" fmla="*/ 69 h 95"/>
                  <a:gd name="T98" fmla="*/ 78 w 134"/>
                  <a:gd name="T99" fmla="*/ 54 h 95"/>
                  <a:gd name="T100" fmla="*/ 97 w 134"/>
                  <a:gd name="T101" fmla="*/ 43 h 95"/>
                  <a:gd name="T102" fmla="*/ 63 w 134"/>
                  <a:gd name="T103" fmla="*/ 45 h 95"/>
                  <a:gd name="T104" fmla="*/ 57 w 134"/>
                  <a:gd name="T105" fmla="*/ 43 h 95"/>
                  <a:gd name="T106" fmla="*/ 107 w 134"/>
                  <a:gd name="T107" fmla="*/ 14 h 95"/>
                  <a:gd name="T108" fmla="*/ 95 w 134"/>
                  <a:gd name="T109" fmla="*/ 17 h 95"/>
                  <a:gd name="T110" fmla="*/ 33 w 134"/>
                  <a:gd name="T111" fmla="*/ 33 h 95"/>
                  <a:gd name="T112" fmla="*/ 52 w 134"/>
                  <a:gd name="T113" fmla="*/ 10 h 95"/>
                  <a:gd name="T114" fmla="*/ 29 w 134"/>
                  <a:gd name="T115" fmla="*/ 16 h 95"/>
                  <a:gd name="T116" fmla="*/ 16 w 134"/>
                  <a:gd name="T117" fmla="*/ 26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4" h="95">
                    <a:moveTo>
                      <a:pt x="9" y="33"/>
                    </a:moveTo>
                    <a:cubicBezTo>
                      <a:pt x="4" y="34"/>
                      <a:pt x="0" y="38"/>
                      <a:pt x="0" y="44"/>
                    </a:cubicBezTo>
                    <a:cubicBezTo>
                      <a:pt x="0" y="51"/>
                      <a:pt x="7" y="55"/>
                      <a:pt x="13" y="56"/>
                    </a:cubicBezTo>
                    <a:cubicBezTo>
                      <a:pt x="8" y="60"/>
                      <a:pt x="5" y="65"/>
                      <a:pt x="11" y="71"/>
                    </a:cubicBezTo>
                    <a:cubicBezTo>
                      <a:pt x="16" y="76"/>
                      <a:pt x="25" y="76"/>
                      <a:pt x="32" y="73"/>
                    </a:cubicBezTo>
                    <a:cubicBezTo>
                      <a:pt x="30" y="81"/>
                      <a:pt x="23" y="87"/>
                      <a:pt x="17" y="92"/>
                    </a:cubicBezTo>
                    <a:cubicBezTo>
                      <a:pt x="16" y="93"/>
                      <a:pt x="16" y="94"/>
                      <a:pt x="17" y="94"/>
                    </a:cubicBezTo>
                    <a:cubicBezTo>
                      <a:pt x="17" y="95"/>
                      <a:pt x="17" y="95"/>
                      <a:pt x="18" y="95"/>
                    </a:cubicBezTo>
                    <a:cubicBezTo>
                      <a:pt x="30" y="91"/>
                      <a:pt x="40" y="86"/>
                      <a:pt x="49" y="76"/>
                    </a:cubicBezTo>
                    <a:cubicBezTo>
                      <a:pt x="54" y="85"/>
                      <a:pt x="65" y="83"/>
                      <a:pt x="70" y="76"/>
                    </a:cubicBezTo>
                    <a:cubicBezTo>
                      <a:pt x="73" y="79"/>
                      <a:pt x="77" y="82"/>
                      <a:pt x="82" y="83"/>
                    </a:cubicBezTo>
                    <a:cubicBezTo>
                      <a:pt x="86" y="83"/>
                      <a:pt x="91" y="79"/>
                      <a:pt x="93" y="75"/>
                    </a:cubicBezTo>
                    <a:cubicBezTo>
                      <a:pt x="98" y="79"/>
                      <a:pt x="107" y="78"/>
                      <a:pt x="108" y="72"/>
                    </a:cubicBezTo>
                    <a:cubicBezTo>
                      <a:pt x="119" y="78"/>
                      <a:pt x="134" y="57"/>
                      <a:pt x="123" y="49"/>
                    </a:cubicBezTo>
                    <a:cubicBezTo>
                      <a:pt x="128" y="46"/>
                      <a:pt x="131" y="40"/>
                      <a:pt x="129" y="35"/>
                    </a:cubicBezTo>
                    <a:cubicBezTo>
                      <a:pt x="126" y="30"/>
                      <a:pt x="121" y="27"/>
                      <a:pt x="116" y="28"/>
                    </a:cubicBezTo>
                    <a:cubicBezTo>
                      <a:pt x="117" y="23"/>
                      <a:pt x="116" y="17"/>
                      <a:pt x="112" y="13"/>
                    </a:cubicBezTo>
                    <a:cubicBezTo>
                      <a:pt x="107" y="8"/>
                      <a:pt x="100" y="10"/>
                      <a:pt x="95" y="14"/>
                    </a:cubicBezTo>
                    <a:cubicBezTo>
                      <a:pt x="94" y="0"/>
                      <a:pt x="77" y="0"/>
                      <a:pt x="70" y="10"/>
                    </a:cubicBezTo>
                    <a:cubicBezTo>
                      <a:pt x="68" y="6"/>
                      <a:pt x="64" y="1"/>
                      <a:pt x="59" y="2"/>
                    </a:cubicBezTo>
                    <a:cubicBezTo>
                      <a:pt x="54" y="3"/>
                      <a:pt x="50" y="7"/>
                      <a:pt x="48" y="12"/>
                    </a:cubicBezTo>
                    <a:cubicBezTo>
                      <a:pt x="45" y="8"/>
                      <a:pt x="40" y="5"/>
                      <a:pt x="34" y="7"/>
                    </a:cubicBezTo>
                    <a:cubicBezTo>
                      <a:pt x="27" y="9"/>
                      <a:pt x="25" y="16"/>
                      <a:pt x="25" y="22"/>
                    </a:cubicBezTo>
                    <a:cubicBezTo>
                      <a:pt x="20" y="16"/>
                      <a:pt x="13" y="12"/>
                      <a:pt x="6" y="18"/>
                    </a:cubicBezTo>
                    <a:cubicBezTo>
                      <a:pt x="1" y="23"/>
                      <a:pt x="4" y="29"/>
                      <a:pt x="9" y="33"/>
                    </a:cubicBezTo>
                    <a:close/>
                    <a:moveTo>
                      <a:pt x="6" y="24"/>
                    </a:moveTo>
                    <a:cubicBezTo>
                      <a:pt x="7" y="24"/>
                      <a:pt x="7" y="24"/>
                      <a:pt x="7" y="24"/>
                    </a:cubicBezTo>
                    <a:cubicBezTo>
                      <a:pt x="8" y="22"/>
                      <a:pt x="10" y="21"/>
                      <a:pt x="12" y="20"/>
                    </a:cubicBezTo>
                    <a:cubicBezTo>
                      <a:pt x="13" y="19"/>
                      <a:pt x="15" y="16"/>
                      <a:pt x="12" y="20"/>
                    </a:cubicBezTo>
                    <a:cubicBezTo>
                      <a:pt x="10" y="22"/>
                      <a:pt x="8" y="23"/>
                      <a:pt x="7" y="25"/>
                    </a:cubicBezTo>
                    <a:cubicBezTo>
                      <a:pt x="6" y="25"/>
                      <a:pt x="6" y="24"/>
                      <a:pt x="6" y="24"/>
                    </a:cubicBezTo>
                    <a:close/>
                    <a:moveTo>
                      <a:pt x="17" y="19"/>
                    </a:moveTo>
                    <a:cubicBezTo>
                      <a:pt x="16" y="20"/>
                      <a:pt x="14" y="20"/>
                      <a:pt x="13" y="21"/>
                    </a:cubicBezTo>
                    <a:cubicBezTo>
                      <a:pt x="11" y="23"/>
                      <a:pt x="8" y="24"/>
                      <a:pt x="7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9" y="23"/>
                      <a:pt x="12" y="21"/>
                      <a:pt x="15" y="18"/>
                    </a:cubicBezTo>
                    <a:cubicBezTo>
                      <a:pt x="15" y="18"/>
                      <a:pt x="16" y="18"/>
                      <a:pt x="17" y="19"/>
                    </a:cubicBezTo>
                    <a:close/>
                    <a:moveTo>
                      <a:pt x="22" y="25"/>
                    </a:moveTo>
                    <a:cubicBezTo>
                      <a:pt x="20" y="28"/>
                      <a:pt x="17" y="30"/>
                      <a:pt x="14" y="32"/>
                    </a:cubicBezTo>
                    <a:cubicBezTo>
                      <a:pt x="13" y="32"/>
                      <a:pt x="12" y="32"/>
                      <a:pt x="11" y="31"/>
                    </a:cubicBezTo>
                    <a:cubicBezTo>
                      <a:pt x="13" y="30"/>
                      <a:pt x="15" y="29"/>
                      <a:pt x="17" y="28"/>
                    </a:cubicBezTo>
                    <a:cubicBezTo>
                      <a:pt x="17" y="28"/>
                      <a:pt x="18" y="27"/>
                      <a:pt x="19" y="26"/>
                    </a:cubicBezTo>
                    <a:cubicBezTo>
                      <a:pt x="19" y="27"/>
                      <a:pt x="23" y="24"/>
                      <a:pt x="22" y="25"/>
                    </a:cubicBezTo>
                    <a:close/>
                    <a:moveTo>
                      <a:pt x="24" y="27"/>
                    </a:moveTo>
                    <a:cubicBezTo>
                      <a:pt x="23" y="28"/>
                      <a:pt x="22" y="29"/>
                      <a:pt x="20" y="30"/>
                    </a:cubicBezTo>
                    <a:cubicBezTo>
                      <a:pt x="19" y="30"/>
                      <a:pt x="18" y="31"/>
                      <a:pt x="17" y="32"/>
                    </a:cubicBezTo>
                    <a:cubicBezTo>
                      <a:pt x="17" y="32"/>
                      <a:pt x="16" y="32"/>
                      <a:pt x="15" y="33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3"/>
                      <a:pt x="15" y="32"/>
                      <a:pt x="15" y="32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7" y="30"/>
                      <a:pt x="21" y="28"/>
                      <a:pt x="23" y="25"/>
                    </a:cubicBezTo>
                    <a:cubicBezTo>
                      <a:pt x="24" y="26"/>
                      <a:pt x="24" y="26"/>
                      <a:pt x="24" y="27"/>
                    </a:cubicBezTo>
                    <a:close/>
                    <a:moveTo>
                      <a:pt x="28" y="18"/>
                    </a:moveTo>
                    <a:cubicBezTo>
                      <a:pt x="30" y="17"/>
                      <a:pt x="33" y="16"/>
                      <a:pt x="35" y="14"/>
                    </a:cubicBezTo>
                    <a:cubicBezTo>
                      <a:pt x="36" y="13"/>
                      <a:pt x="38" y="13"/>
                      <a:pt x="40" y="12"/>
                    </a:cubicBezTo>
                    <a:cubicBezTo>
                      <a:pt x="39" y="12"/>
                      <a:pt x="37" y="14"/>
                      <a:pt x="36" y="15"/>
                    </a:cubicBezTo>
                    <a:cubicBezTo>
                      <a:pt x="33" y="17"/>
                      <a:pt x="30" y="19"/>
                      <a:pt x="28" y="21"/>
                    </a:cubicBezTo>
                    <a:cubicBezTo>
                      <a:pt x="28" y="20"/>
                      <a:pt x="28" y="19"/>
                      <a:pt x="28" y="18"/>
                    </a:cubicBezTo>
                    <a:close/>
                    <a:moveTo>
                      <a:pt x="46" y="15"/>
                    </a:moveTo>
                    <a:cubicBezTo>
                      <a:pt x="47" y="15"/>
                      <a:pt x="47" y="16"/>
                      <a:pt x="47" y="16"/>
                    </a:cubicBezTo>
                    <a:cubicBezTo>
                      <a:pt x="44" y="18"/>
                      <a:pt x="40" y="20"/>
                      <a:pt x="36" y="22"/>
                    </a:cubicBezTo>
                    <a:cubicBezTo>
                      <a:pt x="34" y="24"/>
                      <a:pt x="30" y="25"/>
                      <a:pt x="27" y="27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31" y="25"/>
                      <a:pt x="34" y="23"/>
                      <a:pt x="37" y="21"/>
                    </a:cubicBezTo>
                    <a:cubicBezTo>
                      <a:pt x="39" y="19"/>
                      <a:pt x="41" y="18"/>
                      <a:pt x="43" y="17"/>
                    </a:cubicBezTo>
                    <a:cubicBezTo>
                      <a:pt x="43" y="17"/>
                      <a:pt x="43" y="16"/>
                      <a:pt x="44" y="16"/>
                    </a:cubicBezTo>
                    <a:cubicBezTo>
                      <a:pt x="45" y="16"/>
                      <a:pt x="46" y="15"/>
                      <a:pt x="46" y="15"/>
                    </a:cubicBezTo>
                    <a:close/>
                    <a:moveTo>
                      <a:pt x="64" y="6"/>
                    </a:moveTo>
                    <a:cubicBezTo>
                      <a:pt x="64" y="6"/>
                      <a:pt x="64" y="6"/>
                      <a:pt x="64" y="6"/>
                    </a:cubicBezTo>
                    <a:cubicBezTo>
                      <a:pt x="60" y="8"/>
                      <a:pt x="56" y="11"/>
                      <a:pt x="51" y="13"/>
                    </a:cubicBezTo>
                    <a:cubicBezTo>
                      <a:pt x="51" y="12"/>
                      <a:pt x="51" y="12"/>
                      <a:pt x="52" y="12"/>
                    </a:cubicBezTo>
                    <a:cubicBezTo>
                      <a:pt x="53" y="11"/>
                      <a:pt x="54" y="10"/>
                      <a:pt x="56" y="9"/>
                    </a:cubicBezTo>
                    <a:cubicBezTo>
                      <a:pt x="58" y="7"/>
                      <a:pt x="60" y="6"/>
                      <a:pt x="62" y="5"/>
                    </a:cubicBezTo>
                    <a:cubicBezTo>
                      <a:pt x="63" y="5"/>
                      <a:pt x="63" y="6"/>
                      <a:pt x="64" y="6"/>
                    </a:cubicBezTo>
                    <a:close/>
                    <a:moveTo>
                      <a:pt x="66" y="8"/>
                    </a:moveTo>
                    <a:cubicBezTo>
                      <a:pt x="56" y="14"/>
                      <a:pt x="46" y="21"/>
                      <a:pt x="35" y="27"/>
                    </a:cubicBezTo>
                    <a:cubicBezTo>
                      <a:pt x="25" y="33"/>
                      <a:pt x="14" y="38"/>
                      <a:pt x="4" y="45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14" y="39"/>
                      <a:pt x="25" y="34"/>
                      <a:pt x="36" y="28"/>
                    </a:cubicBezTo>
                    <a:cubicBezTo>
                      <a:pt x="41" y="25"/>
                      <a:pt x="46" y="22"/>
                      <a:pt x="51" y="19"/>
                    </a:cubicBezTo>
                    <a:cubicBezTo>
                      <a:pt x="56" y="16"/>
                      <a:pt x="62" y="13"/>
                      <a:pt x="65" y="9"/>
                    </a:cubicBezTo>
                    <a:cubicBezTo>
                      <a:pt x="61" y="13"/>
                      <a:pt x="56" y="16"/>
                      <a:pt x="51" y="19"/>
                    </a:cubicBezTo>
                    <a:cubicBezTo>
                      <a:pt x="45" y="22"/>
                      <a:pt x="40" y="26"/>
                      <a:pt x="34" y="29"/>
                    </a:cubicBezTo>
                    <a:cubicBezTo>
                      <a:pt x="29" y="32"/>
                      <a:pt x="23" y="36"/>
                      <a:pt x="17" y="39"/>
                    </a:cubicBezTo>
                    <a:cubicBezTo>
                      <a:pt x="13" y="42"/>
                      <a:pt x="8" y="45"/>
                      <a:pt x="4" y="48"/>
                    </a:cubicBezTo>
                    <a:cubicBezTo>
                      <a:pt x="4" y="47"/>
                      <a:pt x="3" y="47"/>
                      <a:pt x="3" y="46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12" y="38"/>
                      <a:pt x="24" y="33"/>
                      <a:pt x="34" y="27"/>
                    </a:cubicBezTo>
                    <a:cubicBezTo>
                      <a:pt x="40" y="23"/>
                      <a:pt x="45" y="20"/>
                      <a:pt x="51" y="16"/>
                    </a:cubicBezTo>
                    <a:cubicBezTo>
                      <a:pt x="56" y="13"/>
                      <a:pt x="61" y="10"/>
                      <a:pt x="65" y="7"/>
                    </a:cubicBezTo>
                    <a:cubicBezTo>
                      <a:pt x="65" y="7"/>
                      <a:pt x="66" y="8"/>
                      <a:pt x="66" y="8"/>
                    </a:cubicBezTo>
                    <a:close/>
                    <a:moveTo>
                      <a:pt x="68" y="11"/>
                    </a:moveTo>
                    <a:cubicBezTo>
                      <a:pt x="63" y="14"/>
                      <a:pt x="59" y="17"/>
                      <a:pt x="55" y="19"/>
                    </a:cubicBezTo>
                    <a:cubicBezTo>
                      <a:pt x="49" y="23"/>
                      <a:pt x="43" y="26"/>
                      <a:pt x="38" y="29"/>
                    </a:cubicBezTo>
                    <a:cubicBezTo>
                      <a:pt x="32" y="32"/>
                      <a:pt x="27" y="35"/>
                      <a:pt x="21" y="38"/>
                    </a:cubicBezTo>
                    <a:cubicBezTo>
                      <a:pt x="19" y="39"/>
                      <a:pt x="16" y="41"/>
                      <a:pt x="13" y="42"/>
                    </a:cubicBezTo>
                    <a:cubicBezTo>
                      <a:pt x="13" y="43"/>
                      <a:pt x="13" y="43"/>
                      <a:pt x="12" y="43"/>
                    </a:cubicBezTo>
                    <a:cubicBezTo>
                      <a:pt x="21" y="38"/>
                      <a:pt x="29" y="33"/>
                      <a:pt x="38" y="28"/>
                    </a:cubicBezTo>
                    <a:cubicBezTo>
                      <a:pt x="47" y="22"/>
                      <a:pt x="58" y="17"/>
                      <a:pt x="67" y="9"/>
                    </a:cubicBezTo>
                    <a:cubicBezTo>
                      <a:pt x="67" y="10"/>
                      <a:pt x="67" y="11"/>
                      <a:pt x="68" y="11"/>
                    </a:cubicBezTo>
                    <a:close/>
                    <a:moveTo>
                      <a:pt x="80" y="8"/>
                    </a:moveTo>
                    <a:cubicBezTo>
                      <a:pt x="81" y="8"/>
                      <a:pt x="85" y="5"/>
                      <a:pt x="84" y="6"/>
                    </a:cubicBezTo>
                    <a:cubicBezTo>
                      <a:pt x="83" y="7"/>
                      <a:pt x="81" y="8"/>
                      <a:pt x="79" y="9"/>
                    </a:cubicBezTo>
                    <a:cubicBezTo>
                      <a:pt x="76" y="12"/>
                      <a:pt x="72" y="14"/>
                      <a:pt x="69" y="17"/>
                    </a:cubicBezTo>
                    <a:cubicBezTo>
                      <a:pt x="62" y="21"/>
                      <a:pt x="55" y="25"/>
                      <a:pt x="48" y="29"/>
                    </a:cubicBezTo>
                    <a:cubicBezTo>
                      <a:pt x="41" y="32"/>
                      <a:pt x="34" y="36"/>
                      <a:pt x="28" y="40"/>
                    </a:cubicBezTo>
                    <a:cubicBezTo>
                      <a:pt x="21" y="44"/>
                      <a:pt x="16" y="49"/>
                      <a:pt x="9" y="52"/>
                    </a:cubicBezTo>
                    <a:cubicBezTo>
                      <a:pt x="8" y="52"/>
                      <a:pt x="8" y="51"/>
                      <a:pt x="7" y="51"/>
                    </a:cubicBezTo>
                    <a:cubicBezTo>
                      <a:pt x="12" y="49"/>
                      <a:pt x="17" y="45"/>
                      <a:pt x="22" y="43"/>
                    </a:cubicBezTo>
                    <a:cubicBezTo>
                      <a:pt x="28" y="39"/>
                      <a:pt x="35" y="35"/>
                      <a:pt x="42" y="32"/>
                    </a:cubicBezTo>
                    <a:cubicBezTo>
                      <a:pt x="49" y="28"/>
                      <a:pt x="56" y="24"/>
                      <a:pt x="63" y="20"/>
                    </a:cubicBezTo>
                    <a:cubicBezTo>
                      <a:pt x="69" y="16"/>
                      <a:pt x="74" y="12"/>
                      <a:pt x="80" y="8"/>
                    </a:cubicBezTo>
                    <a:close/>
                    <a:moveTo>
                      <a:pt x="90" y="8"/>
                    </a:moveTo>
                    <a:cubicBezTo>
                      <a:pt x="80" y="13"/>
                      <a:pt x="71" y="19"/>
                      <a:pt x="62" y="25"/>
                    </a:cubicBezTo>
                    <a:cubicBezTo>
                      <a:pt x="60" y="26"/>
                      <a:pt x="59" y="27"/>
                      <a:pt x="57" y="28"/>
                    </a:cubicBezTo>
                    <a:cubicBezTo>
                      <a:pt x="56" y="28"/>
                      <a:pt x="55" y="29"/>
                      <a:pt x="53" y="30"/>
                    </a:cubicBezTo>
                    <a:cubicBezTo>
                      <a:pt x="41" y="36"/>
                      <a:pt x="28" y="43"/>
                      <a:pt x="15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9" y="47"/>
                      <a:pt x="22" y="45"/>
                      <a:pt x="25" y="43"/>
                    </a:cubicBezTo>
                    <a:cubicBezTo>
                      <a:pt x="31" y="39"/>
                      <a:pt x="38" y="35"/>
                      <a:pt x="45" y="31"/>
                    </a:cubicBezTo>
                    <a:cubicBezTo>
                      <a:pt x="59" y="23"/>
                      <a:pt x="73" y="15"/>
                      <a:pt x="86" y="6"/>
                    </a:cubicBezTo>
                    <a:cubicBezTo>
                      <a:pt x="87" y="6"/>
                      <a:pt x="89" y="7"/>
                      <a:pt x="90" y="8"/>
                    </a:cubicBezTo>
                    <a:close/>
                    <a:moveTo>
                      <a:pt x="92" y="16"/>
                    </a:moveTo>
                    <a:cubicBezTo>
                      <a:pt x="92" y="16"/>
                      <a:pt x="92" y="16"/>
                      <a:pt x="93" y="16"/>
                    </a:cubicBezTo>
                    <a:cubicBezTo>
                      <a:pt x="92" y="17"/>
                      <a:pt x="91" y="17"/>
                      <a:pt x="91" y="18"/>
                    </a:cubicBezTo>
                    <a:cubicBezTo>
                      <a:pt x="91" y="18"/>
                      <a:pt x="90" y="18"/>
                      <a:pt x="90" y="18"/>
                    </a:cubicBezTo>
                    <a:cubicBezTo>
                      <a:pt x="88" y="20"/>
                      <a:pt x="85" y="21"/>
                      <a:pt x="82" y="22"/>
                    </a:cubicBezTo>
                    <a:cubicBezTo>
                      <a:pt x="75" y="26"/>
                      <a:pt x="69" y="30"/>
                      <a:pt x="62" y="33"/>
                    </a:cubicBezTo>
                    <a:cubicBezTo>
                      <a:pt x="49" y="40"/>
                      <a:pt x="35" y="46"/>
                      <a:pt x="23" y="54"/>
                    </a:cubicBezTo>
                    <a:cubicBezTo>
                      <a:pt x="20" y="55"/>
                      <a:pt x="18" y="57"/>
                      <a:pt x="16" y="58"/>
                    </a:cubicBezTo>
                    <a:cubicBezTo>
                      <a:pt x="15" y="59"/>
                      <a:pt x="14" y="60"/>
                      <a:pt x="13" y="61"/>
                    </a:cubicBezTo>
                    <a:cubicBezTo>
                      <a:pt x="14" y="59"/>
                      <a:pt x="16" y="58"/>
                      <a:pt x="18" y="56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8" y="56"/>
                      <a:pt x="19" y="56"/>
                      <a:pt x="19" y="55"/>
                    </a:cubicBezTo>
                    <a:cubicBezTo>
                      <a:pt x="22" y="53"/>
                      <a:pt x="25" y="51"/>
                      <a:pt x="29" y="48"/>
                    </a:cubicBezTo>
                    <a:cubicBezTo>
                      <a:pt x="38" y="43"/>
                      <a:pt x="47" y="37"/>
                      <a:pt x="57" y="32"/>
                    </a:cubicBezTo>
                    <a:cubicBezTo>
                      <a:pt x="69" y="26"/>
                      <a:pt x="81" y="20"/>
                      <a:pt x="92" y="13"/>
                    </a:cubicBezTo>
                    <a:cubicBezTo>
                      <a:pt x="92" y="14"/>
                      <a:pt x="92" y="15"/>
                      <a:pt x="92" y="16"/>
                    </a:cubicBezTo>
                    <a:close/>
                    <a:moveTo>
                      <a:pt x="16" y="63"/>
                    </a:moveTo>
                    <a:cubicBezTo>
                      <a:pt x="23" y="58"/>
                      <a:pt x="31" y="55"/>
                      <a:pt x="39" y="51"/>
                    </a:cubicBezTo>
                    <a:cubicBezTo>
                      <a:pt x="47" y="46"/>
                      <a:pt x="55" y="42"/>
                      <a:pt x="63" y="38"/>
                    </a:cubicBezTo>
                    <a:cubicBezTo>
                      <a:pt x="71" y="34"/>
                      <a:pt x="79" y="30"/>
                      <a:pt x="86" y="27"/>
                    </a:cubicBezTo>
                    <a:cubicBezTo>
                      <a:pt x="92" y="24"/>
                      <a:pt x="97" y="20"/>
                      <a:pt x="103" y="17"/>
                    </a:cubicBezTo>
                    <a:cubicBezTo>
                      <a:pt x="102" y="18"/>
                      <a:pt x="101" y="19"/>
                      <a:pt x="100" y="20"/>
                    </a:cubicBezTo>
                    <a:cubicBezTo>
                      <a:pt x="96" y="22"/>
                      <a:pt x="92" y="24"/>
                      <a:pt x="88" y="26"/>
                    </a:cubicBezTo>
                    <a:cubicBezTo>
                      <a:pt x="79" y="31"/>
                      <a:pt x="70" y="36"/>
                      <a:pt x="60" y="40"/>
                    </a:cubicBezTo>
                    <a:cubicBezTo>
                      <a:pt x="51" y="45"/>
                      <a:pt x="42" y="50"/>
                      <a:pt x="33" y="55"/>
                    </a:cubicBezTo>
                    <a:cubicBezTo>
                      <a:pt x="26" y="59"/>
                      <a:pt x="18" y="63"/>
                      <a:pt x="12" y="68"/>
                    </a:cubicBezTo>
                    <a:cubicBezTo>
                      <a:pt x="12" y="68"/>
                      <a:pt x="12" y="67"/>
                      <a:pt x="11" y="67"/>
                    </a:cubicBezTo>
                    <a:cubicBezTo>
                      <a:pt x="12" y="66"/>
                      <a:pt x="13" y="66"/>
                      <a:pt x="14" y="65"/>
                    </a:cubicBezTo>
                    <a:cubicBezTo>
                      <a:pt x="15" y="64"/>
                      <a:pt x="15" y="64"/>
                      <a:pt x="16" y="63"/>
                    </a:cubicBezTo>
                    <a:close/>
                    <a:moveTo>
                      <a:pt x="15" y="70"/>
                    </a:moveTo>
                    <a:cubicBezTo>
                      <a:pt x="15" y="70"/>
                      <a:pt x="14" y="69"/>
                      <a:pt x="13" y="69"/>
                    </a:cubicBezTo>
                    <a:cubicBezTo>
                      <a:pt x="19" y="63"/>
                      <a:pt x="28" y="60"/>
                      <a:pt x="35" y="56"/>
                    </a:cubicBezTo>
                    <a:cubicBezTo>
                      <a:pt x="44" y="52"/>
                      <a:pt x="53" y="48"/>
                      <a:pt x="62" y="44"/>
                    </a:cubicBezTo>
                    <a:cubicBezTo>
                      <a:pt x="70" y="39"/>
                      <a:pt x="79" y="35"/>
                      <a:pt x="88" y="31"/>
                    </a:cubicBezTo>
                    <a:cubicBezTo>
                      <a:pt x="92" y="29"/>
                      <a:pt x="97" y="28"/>
                      <a:pt x="101" y="25"/>
                    </a:cubicBezTo>
                    <a:cubicBezTo>
                      <a:pt x="104" y="24"/>
                      <a:pt x="108" y="22"/>
                      <a:pt x="111" y="19"/>
                    </a:cubicBezTo>
                    <a:cubicBezTo>
                      <a:pt x="105" y="25"/>
                      <a:pt x="95" y="28"/>
                      <a:pt x="87" y="32"/>
                    </a:cubicBezTo>
                    <a:cubicBezTo>
                      <a:pt x="78" y="36"/>
                      <a:pt x="70" y="41"/>
                      <a:pt x="61" y="45"/>
                    </a:cubicBezTo>
                    <a:cubicBezTo>
                      <a:pt x="45" y="53"/>
                      <a:pt x="30" y="60"/>
                      <a:pt x="15" y="70"/>
                    </a:cubicBezTo>
                    <a:close/>
                    <a:moveTo>
                      <a:pt x="13" y="64"/>
                    </a:moveTo>
                    <a:cubicBezTo>
                      <a:pt x="12" y="65"/>
                      <a:pt x="12" y="65"/>
                      <a:pt x="12" y="66"/>
                    </a:cubicBezTo>
                    <a:cubicBezTo>
                      <a:pt x="12" y="66"/>
                      <a:pt x="11" y="66"/>
                      <a:pt x="11" y="66"/>
                    </a:cubicBezTo>
                    <a:cubicBezTo>
                      <a:pt x="11" y="66"/>
                      <a:pt x="11" y="65"/>
                      <a:pt x="11" y="64"/>
                    </a:cubicBezTo>
                    <a:cubicBezTo>
                      <a:pt x="16" y="59"/>
                      <a:pt x="22" y="55"/>
                      <a:pt x="29" y="51"/>
                    </a:cubicBezTo>
                    <a:cubicBezTo>
                      <a:pt x="37" y="47"/>
                      <a:pt x="44" y="42"/>
                      <a:pt x="53" y="38"/>
                    </a:cubicBezTo>
                    <a:cubicBezTo>
                      <a:pt x="60" y="35"/>
                      <a:pt x="67" y="31"/>
                      <a:pt x="75" y="27"/>
                    </a:cubicBezTo>
                    <a:cubicBezTo>
                      <a:pt x="75" y="27"/>
                      <a:pt x="76" y="27"/>
                      <a:pt x="77" y="26"/>
                    </a:cubicBezTo>
                    <a:cubicBezTo>
                      <a:pt x="76" y="27"/>
                      <a:pt x="75" y="27"/>
                      <a:pt x="74" y="28"/>
                    </a:cubicBezTo>
                    <a:cubicBezTo>
                      <a:pt x="66" y="33"/>
                      <a:pt x="58" y="37"/>
                      <a:pt x="49" y="41"/>
                    </a:cubicBezTo>
                    <a:cubicBezTo>
                      <a:pt x="42" y="45"/>
                      <a:pt x="34" y="49"/>
                      <a:pt x="27" y="54"/>
                    </a:cubicBezTo>
                    <a:cubicBezTo>
                      <a:pt x="24" y="56"/>
                      <a:pt x="21" y="59"/>
                      <a:pt x="17" y="61"/>
                    </a:cubicBezTo>
                    <a:cubicBezTo>
                      <a:pt x="16" y="62"/>
                      <a:pt x="15" y="63"/>
                      <a:pt x="13" y="64"/>
                    </a:cubicBezTo>
                    <a:close/>
                    <a:moveTo>
                      <a:pt x="41" y="37"/>
                    </a:moveTo>
                    <a:cubicBezTo>
                      <a:pt x="32" y="42"/>
                      <a:pt x="24" y="48"/>
                      <a:pt x="15" y="53"/>
                    </a:cubicBezTo>
                    <a:cubicBezTo>
                      <a:pt x="13" y="53"/>
                      <a:pt x="12" y="53"/>
                      <a:pt x="10" y="52"/>
                    </a:cubicBezTo>
                    <a:cubicBezTo>
                      <a:pt x="21" y="48"/>
                      <a:pt x="31" y="42"/>
                      <a:pt x="41" y="37"/>
                    </a:cubicBezTo>
                    <a:close/>
                    <a:moveTo>
                      <a:pt x="19" y="55"/>
                    </a:moveTo>
                    <a:cubicBezTo>
                      <a:pt x="19" y="54"/>
                      <a:pt x="19" y="54"/>
                      <a:pt x="19" y="54"/>
                    </a:cubicBezTo>
                    <a:cubicBezTo>
                      <a:pt x="19" y="54"/>
                      <a:pt x="18" y="53"/>
                      <a:pt x="17" y="53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22" y="51"/>
                      <a:pt x="27" y="48"/>
                      <a:pt x="31" y="45"/>
                    </a:cubicBezTo>
                    <a:cubicBezTo>
                      <a:pt x="36" y="42"/>
                      <a:pt x="40" y="40"/>
                      <a:pt x="45" y="38"/>
                    </a:cubicBezTo>
                    <a:cubicBezTo>
                      <a:pt x="36" y="43"/>
                      <a:pt x="26" y="48"/>
                      <a:pt x="19" y="55"/>
                    </a:cubicBezTo>
                    <a:close/>
                    <a:moveTo>
                      <a:pt x="67" y="26"/>
                    </a:moveTo>
                    <a:cubicBezTo>
                      <a:pt x="67" y="26"/>
                      <a:pt x="67" y="26"/>
                      <a:pt x="67" y="26"/>
                    </a:cubicBezTo>
                    <a:cubicBezTo>
                      <a:pt x="73" y="23"/>
                      <a:pt x="79" y="20"/>
                      <a:pt x="84" y="16"/>
                    </a:cubicBezTo>
                    <a:cubicBezTo>
                      <a:pt x="85" y="15"/>
                      <a:pt x="87" y="15"/>
                      <a:pt x="88" y="14"/>
                    </a:cubicBezTo>
                    <a:cubicBezTo>
                      <a:pt x="88" y="14"/>
                      <a:pt x="94" y="11"/>
                      <a:pt x="90" y="14"/>
                    </a:cubicBezTo>
                    <a:cubicBezTo>
                      <a:pt x="86" y="16"/>
                      <a:pt x="83" y="18"/>
                      <a:pt x="79" y="20"/>
                    </a:cubicBezTo>
                    <a:cubicBezTo>
                      <a:pt x="75" y="22"/>
                      <a:pt x="71" y="24"/>
                      <a:pt x="67" y="26"/>
                    </a:cubicBezTo>
                    <a:close/>
                    <a:moveTo>
                      <a:pt x="75" y="21"/>
                    </a:moveTo>
                    <a:cubicBezTo>
                      <a:pt x="68" y="25"/>
                      <a:pt x="61" y="29"/>
                      <a:pt x="55" y="32"/>
                    </a:cubicBezTo>
                    <a:cubicBezTo>
                      <a:pt x="49" y="35"/>
                      <a:pt x="44" y="37"/>
                      <a:pt x="39" y="40"/>
                    </a:cubicBezTo>
                    <a:cubicBezTo>
                      <a:pt x="31" y="44"/>
                      <a:pt x="24" y="48"/>
                      <a:pt x="16" y="53"/>
                    </a:cubicBezTo>
                    <a:cubicBezTo>
                      <a:pt x="25" y="48"/>
                      <a:pt x="33" y="42"/>
                      <a:pt x="42" y="37"/>
                    </a:cubicBezTo>
                    <a:cubicBezTo>
                      <a:pt x="51" y="32"/>
                      <a:pt x="60" y="27"/>
                      <a:pt x="69" y="22"/>
                    </a:cubicBezTo>
                    <a:cubicBezTo>
                      <a:pt x="76" y="18"/>
                      <a:pt x="84" y="14"/>
                      <a:pt x="90" y="8"/>
                    </a:cubicBezTo>
                    <a:cubicBezTo>
                      <a:pt x="90" y="8"/>
                      <a:pt x="90" y="8"/>
                      <a:pt x="90" y="8"/>
                    </a:cubicBezTo>
                    <a:cubicBezTo>
                      <a:pt x="91" y="9"/>
                      <a:pt x="92" y="10"/>
                      <a:pt x="92" y="12"/>
                    </a:cubicBezTo>
                    <a:cubicBezTo>
                      <a:pt x="86" y="13"/>
                      <a:pt x="80" y="18"/>
                      <a:pt x="75" y="21"/>
                    </a:cubicBezTo>
                    <a:close/>
                    <a:moveTo>
                      <a:pt x="76" y="17"/>
                    </a:moveTo>
                    <a:cubicBezTo>
                      <a:pt x="80" y="15"/>
                      <a:pt x="83" y="12"/>
                      <a:pt x="87" y="10"/>
                    </a:cubicBezTo>
                    <a:cubicBezTo>
                      <a:pt x="87" y="10"/>
                      <a:pt x="87" y="10"/>
                      <a:pt x="88" y="10"/>
                    </a:cubicBezTo>
                    <a:cubicBezTo>
                      <a:pt x="88" y="10"/>
                      <a:pt x="88" y="10"/>
                      <a:pt x="87" y="10"/>
                    </a:cubicBezTo>
                    <a:cubicBezTo>
                      <a:pt x="86" y="11"/>
                      <a:pt x="84" y="12"/>
                      <a:pt x="83" y="13"/>
                    </a:cubicBezTo>
                    <a:cubicBezTo>
                      <a:pt x="80" y="15"/>
                      <a:pt x="78" y="16"/>
                      <a:pt x="76" y="17"/>
                    </a:cubicBezTo>
                    <a:close/>
                    <a:moveTo>
                      <a:pt x="5" y="49"/>
                    </a:moveTo>
                    <a:cubicBezTo>
                      <a:pt x="15" y="42"/>
                      <a:pt x="27" y="36"/>
                      <a:pt x="38" y="30"/>
                    </a:cubicBezTo>
                    <a:cubicBezTo>
                      <a:pt x="40" y="28"/>
                      <a:pt x="42" y="27"/>
                      <a:pt x="44" y="26"/>
                    </a:cubicBezTo>
                    <a:cubicBezTo>
                      <a:pt x="41" y="28"/>
                      <a:pt x="38" y="29"/>
                      <a:pt x="35" y="31"/>
                    </a:cubicBezTo>
                    <a:cubicBezTo>
                      <a:pt x="25" y="36"/>
                      <a:pt x="15" y="43"/>
                      <a:pt x="6" y="50"/>
                    </a:cubicBezTo>
                    <a:cubicBezTo>
                      <a:pt x="6" y="50"/>
                      <a:pt x="5" y="49"/>
                      <a:pt x="5" y="49"/>
                    </a:cubicBezTo>
                    <a:close/>
                    <a:moveTo>
                      <a:pt x="3" y="43"/>
                    </a:moveTo>
                    <a:cubicBezTo>
                      <a:pt x="7" y="41"/>
                      <a:pt x="10" y="38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5" y="36"/>
                      <a:pt x="16" y="35"/>
                      <a:pt x="16" y="34"/>
                    </a:cubicBezTo>
                    <a:cubicBezTo>
                      <a:pt x="18" y="33"/>
                      <a:pt x="20" y="32"/>
                      <a:pt x="22" y="31"/>
                    </a:cubicBezTo>
                    <a:cubicBezTo>
                      <a:pt x="24" y="30"/>
                      <a:pt x="25" y="29"/>
                      <a:pt x="26" y="29"/>
                    </a:cubicBezTo>
                    <a:cubicBezTo>
                      <a:pt x="27" y="29"/>
                      <a:pt x="27" y="28"/>
                      <a:pt x="27" y="28"/>
                    </a:cubicBezTo>
                    <a:cubicBezTo>
                      <a:pt x="31" y="26"/>
                      <a:pt x="34" y="25"/>
                      <a:pt x="37" y="23"/>
                    </a:cubicBezTo>
                    <a:cubicBezTo>
                      <a:pt x="40" y="20"/>
                      <a:pt x="44" y="19"/>
                      <a:pt x="48" y="17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3" y="20"/>
                      <a:pt x="38" y="24"/>
                      <a:pt x="32" y="27"/>
                    </a:cubicBezTo>
                    <a:cubicBezTo>
                      <a:pt x="23" y="33"/>
                      <a:pt x="12" y="38"/>
                      <a:pt x="3" y="45"/>
                    </a:cubicBezTo>
                    <a:cubicBezTo>
                      <a:pt x="3" y="44"/>
                      <a:pt x="3" y="44"/>
                      <a:pt x="3" y="43"/>
                    </a:cubicBezTo>
                    <a:close/>
                    <a:moveTo>
                      <a:pt x="16" y="33"/>
                    </a:moveTo>
                    <a:cubicBezTo>
                      <a:pt x="16" y="33"/>
                      <a:pt x="16" y="33"/>
                      <a:pt x="16" y="33"/>
                    </a:cubicBezTo>
                    <a:cubicBezTo>
                      <a:pt x="17" y="33"/>
                      <a:pt x="18" y="32"/>
                      <a:pt x="18" y="31"/>
                    </a:cubicBezTo>
                    <a:cubicBezTo>
                      <a:pt x="20" y="31"/>
                      <a:pt x="21" y="30"/>
                      <a:pt x="22" y="29"/>
                    </a:cubicBezTo>
                    <a:cubicBezTo>
                      <a:pt x="22" y="29"/>
                      <a:pt x="23" y="29"/>
                      <a:pt x="23" y="29"/>
                    </a:cubicBezTo>
                    <a:cubicBezTo>
                      <a:pt x="21" y="30"/>
                      <a:pt x="18" y="32"/>
                      <a:pt x="16" y="33"/>
                    </a:cubicBezTo>
                    <a:close/>
                    <a:moveTo>
                      <a:pt x="51" y="14"/>
                    </a:moveTo>
                    <a:cubicBezTo>
                      <a:pt x="55" y="12"/>
                      <a:pt x="58" y="10"/>
                      <a:pt x="62" y="8"/>
                    </a:cubicBezTo>
                    <a:cubicBezTo>
                      <a:pt x="58" y="11"/>
                      <a:pt x="54" y="13"/>
                      <a:pt x="50" y="16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51" y="14"/>
                      <a:pt x="51" y="14"/>
                    </a:cubicBezTo>
                    <a:close/>
                    <a:moveTo>
                      <a:pt x="28" y="26"/>
                    </a:moveTo>
                    <a:cubicBezTo>
                      <a:pt x="28" y="25"/>
                      <a:pt x="28" y="24"/>
                      <a:pt x="28" y="24"/>
                    </a:cubicBezTo>
                    <a:cubicBezTo>
                      <a:pt x="31" y="21"/>
                      <a:pt x="35" y="20"/>
                      <a:pt x="39" y="18"/>
                    </a:cubicBezTo>
                    <a:cubicBezTo>
                      <a:pt x="35" y="20"/>
                      <a:pt x="31" y="23"/>
                      <a:pt x="28" y="26"/>
                    </a:cubicBezTo>
                    <a:close/>
                    <a:moveTo>
                      <a:pt x="10" y="31"/>
                    </a:moveTo>
                    <a:cubicBezTo>
                      <a:pt x="10" y="30"/>
                      <a:pt x="9" y="30"/>
                      <a:pt x="9" y="29"/>
                    </a:cubicBezTo>
                    <a:cubicBezTo>
                      <a:pt x="12" y="28"/>
                      <a:pt x="14" y="25"/>
                      <a:pt x="17" y="23"/>
                    </a:cubicBezTo>
                    <a:cubicBezTo>
                      <a:pt x="21" y="21"/>
                      <a:pt x="19" y="22"/>
                      <a:pt x="17" y="24"/>
                    </a:cubicBezTo>
                    <a:cubicBezTo>
                      <a:pt x="14" y="26"/>
                      <a:pt x="12" y="28"/>
                      <a:pt x="10" y="30"/>
                    </a:cubicBezTo>
                    <a:cubicBezTo>
                      <a:pt x="10" y="30"/>
                      <a:pt x="10" y="30"/>
                      <a:pt x="10" y="31"/>
                    </a:cubicBezTo>
                    <a:close/>
                    <a:moveTo>
                      <a:pt x="10" y="28"/>
                    </a:moveTo>
                    <a:cubicBezTo>
                      <a:pt x="9" y="27"/>
                      <a:pt x="9" y="27"/>
                      <a:pt x="10" y="26"/>
                    </a:cubicBezTo>
                    <a:cubicBezTo>
                      <a:pt x="11" y="26"/>
                      <a:pt x="12" y="25"/>
                      <a:pt x="12" y="25"/>
                    </a:cubicBezTo>
                    <a:cubicBezTo>
                      <a:pt x="14" y="23"/>
                      <a:pt x="16" y="21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20"/>
                      <a:pt x="19" y="20"/>
                      <a:pt x="20" y="21"/>
                    </a:cubicBezTo>
                    <a:cubicBezTo>
                      <a:pt x="16" y="23"/>
                      <a:pt x="13" y="26"/>
                      <a:pt x="10" y="28"/>
                    </a:cubicBezTo>
                    <a:close/>
                    <a:moveTo>
                      <a:pt x="7" y="26"/>
                    </a:moveTo>
                    <a:cubicBezTo>
                      <a:pt x="10" y="25"/>
                      <a:pt x="13" y="22"/>
                      <a:pt x="17" y="20"/>
                    </a:cubicBezTo>
                    <a:cubicBezTo>
                      <a:pt x="14" y="22"/>
                      <a:pt x="10" y="25"/>
                      <a:pt x="8" y="28"/>
                    </a:cubicBezTo>
                    <a:cubicBezTo>
                      <a:pt x="7" y="28"/>
                      <a:pt x="7" y="27"/>
                      <a:pt x="7" y="26"/>
                    </a:cubicBezTo>
                    <a:close/>
                    <a:moveTo>
                      <a:pt x="13" y="35"/>
                    </a:moveTo>
                    <a:cubicBezTo>
                      <a:pt x="10" y="37"/>
                      <a:pt x="6" y="40"/>
                      <a:pt x="3" y="42"/>
                    </a:cubicBezTo>
                    <a:cubicBezTo>
                      <a:pt x="4" y="38"/>
                      <a:pt x="9" y="35"/>
                      <a:pt x="13" y="35"/>
                    </a:cubicBezTo>
                    <a:close/>
                    <a:moveTo>
                      <a:pt x="15" y="57"/>
                    </a:moveTo>
                    <a:cubicBezTo>
                      <a:pt x="14" y="59"/>
                      <a:pt x="12" y="60"/>
                      <a:pt x="11" y="62"/>
                    </a:cubicBezTo>
                    <a:cubicBezTo>
                      <a:pt x="11" y="62"/>
                      <a:pt x="11" y="61"/>
                      <a:pt x="12" y="61"/>
                    </a:cubicBezTo>
                    <a:cubicBezTo>
                      <a:pt x="12" y="60"/>
                      <a:pt x="14" y="58"/>
                      <a:pt x="15" y="57"/>
                    </a:cubicBezTo>
                    <a:close/>
                    <a:moveTo>
                      <a:pt x="19" y="71"/>
                    </a:moveTo>
                    <a:cubicBezTo>
                      <a:pt x="24" y="67"/>
                      <a:pt x="32" y="65"/>
                      <a:pt x="39" y="61"/>
                    </a:cubicBezTo>
                    <a:cubicBezTo>
                      <a:pt x="46" y="57"/>
                      <a:pt x="54" y="53"/>
                      <a:pt x="62" y="50"/>
                    </a:cubicBezTo>
                    <a:cubicBezTo>
                      <a:pt x="70" y="46"/>
                      <a:pt x="78" y="42"/>
                      <a:pt x="86" y="39"/>
                    </a:cubicBezTo>
                    <a:cubicBezTo>
                      <a:pt x="94" y="35"/>
                      <a:pt x="102" y="31"/>
                      <a:pt x="109" y="28"/>
                    </a:cubicBezTo>
                    <a:cubicBezTo>
                      <a:pt x="111" y="27"/>
                      <a:pt x="112" y="27"/>
                      <a:pt x="110" y="28"/>
                    </a:cubicBezTo>
                    <a:cubicBezTo>
                      <a:pt x="108" y="29"/>
                      <a:pt x="106" y="30"/>
                      <a:pt x="104" y="31"/>
                    </a:cubicBezTo>
                    <a:cubicBezTo>
                      <a:pt x="101" y="33"/>
                      <a:pt x="97" y="35"/>
                      <a:pt x="94" y="37"/>
                    </a:cubicBezTo>
                    <a:cubicBezTo>
                      <a:pt x="86" y="40"/>
                      <a:pt x="79" y="44"/>
                      <a:pt x="72" y="48"/>
                    </a:cubicBezTo>
                    <a:cubicBezTo>
                      <a:pt x="64" y="52"/>
                      <a:pt x="57" y="55"/>
                      <a:pt x="50" y="59"/>
                    </a:cubicBezTo>
                    <a:cubicBezTo>
                      <a:pt x="42" y="63"/>
                      <a:pt x="34" y="67"/>
                      <a:pt x="27" y="72"/>
                    </a:cubicBezTo>
                    <a:cubicBezTo>
                      <a:pt x="24" y="72"/>
                      <a:pt x="21" y="72"/>
                      <a:pt x="19" y="71"/>
                    </a:cubicBezTo>
                    <a:close/>
                    <a:moveTo>
                      <a:pt x="114" y="31"/>
                    </a:moveTo>
                    <a:cubicBezTo>
                      <a:pt x="112" y="32"/>
                      <a:pt x="109" y="34"/>
                      <a:pt x="107" y="36"/>
                    </a:cubicBezTo>
                    <a:cubicBezTo>
                      <a:pt x="100" y="40"/>
                      <a:pt x="94" y="44"/>
                      <a:pt x="87" y="47"/>
                    </a:cubicBezTo>
                    <a:cubicBezTo>
                      <a:pt x="73" y="53"/>
                      <a:pt x="60" y="59"/>
                      <a:pt x="47" y="65"/>
                    </a:cubicBezTo>
                    <a:cubicBezTo>
                      <a:pt x="45" y="66"/>
                      <a:pt x="43" y="67"/>
                      <a:pt x="42" y="68"/>
                    </a:cubicBezTo>
                    <a:cubicBezTo>
                      <a:pt x="40" y="69"/>
                      <a:pt x="38" y="70"/>
                      <a:pt x="36" y="71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9" y="69"/>
                      <a:pt x="42" y="67"/>
                      <a:pt x="45" y="66"/>
                    </a:cubicBezTo>
                    <a:cubicBezTo>
                      <a:pt x="52" y="62"/>
                      <a:pt x="59" y="59"/>
                      <a:pt x="66" y="56"/>
                    </a:cubicBezTo>
                    <a:cubicBezTo>
                      <a:pt x="80" y="49"/>
                      <a:pt x="94" y="42"/>
                      <a:pt x="107" y="35"/>
                    </a:cubicBezTo>
                    <a:cubicBezTo>
                      <a:pt x="110" y="34"/>
                      <a:pt x="112" y="32"/>
                      <a:pt x="114" y="31"/>
                    </a:cubicBezTo>
                    <a:cubicBezTo>
                      <a:pt x="114" y="31"/>
                      <a:pt x="114" y="31"/>
                      <a:pt x="114" y="31"/>
                    </a:cubicBezTo>
                    <a:close/>
                    <a:moveTo>
                      <a:pt x="126" y="36"/>
                    </a:moveTo>
                    <a:cubicBezTo>
                      <a:pt x="126" y="36"/>
                      <a:pt x="127" y="37"/>
                      <a:pt x="127" y="38"/>
                    </a:cubicBezTo>
                    <a:cubicBezTo>
                      <a:pt x="111" y="45"/>
                      <a:pt x="94" y="50"/>
                      <a:pt x="78" y="57"/>
                    </a:cubicBezTo>
                    <a:cubicBezTo>
                      <a:pt x="70" y="61"/>
                      <a:pt x="61" y="65"/>
                      <a:pt x="53" y="69"/>
                    </a:cubicBezTo>
                    <a:cubicBezTo>
                      <a:pt x="49" y="71"/>
                      <a:pt x="46" y="72"/>
                      <a:pt x="42" y="74"/>
                    </a:cubicBezTo>
                    <a:cubicBezTo>
                      <a:pt x="54" y="67"/>
                      <a:pt x="67" y="61"/>
                      <a:pt x="79" y="55"/>
                    </a:cubicBezTo>
                    <a:cubicBezTo>
                      <a:pt x="95" y="48"/>
                      <a:pt x="111" y="44"/>
                      <a:pt x="126" y="36"/>
                    </a:cubicBezTo>
                    <a:close/>
                    <a:moveTo>
                      <a:pt x="73" y="75"/>
                    </a:moveTo>
                    <a:cubicBezTo>
                      <a:pt x="73" y="74"/>
                      <a:pt x="72" y="73"/>
                      <a:pt x="71" y="73"/>
                    </a:cubicBezTo>
                    <a:cubicBezTo>
                      <a:pt x="76" y="71"/>
                      <a:pt x="80" y="70"/>
                      <a:pt x="84" y="68"/>
                    </a:cubicBezTo>
                    <a:cubicBezTo>
                      <a:pt x="94" y="64"/>
                      <a:pt x="105" y="62"/>
                      <a:pt x="115" y="58"/>
                    </a:cubicBezTo>
                    <a:cubicBezTo>
                      <a:pt x="117" y="56"/>
                      <a:pt x="120" y="55"/>
                      <a:pt x="122" y="54"/>
                    </a:cubicBezTo>
                    <a:cubicBezTo>
                      <a:pt x="120" y="55"/>
                      <a:pt x="118" y="56"/>
                      <a:pt x="116" y="57"/>
                    </a:cubicBezTo>
                    <a:cubicBezTo>
                      <a:pt x="111" y="59"/>
                      <a:pt x="107" y="60"/>
                      <a:pt x="103" y="62"/>
                    </a:cubicBezTo>
                    <a:cubicBezTo>
                      <a:pt x="97" y="65"/>
                      <a:pt x="92" y="67"/>
                      <a:pt x="87" y="69"/>
                    </a:cubicBezTo>
                    <a:cubicBezTo>
                      <a:pt x="82" y="71"/>
                      <a:pt x="78" y="73"/>
                      <a:pt x="73" y="75"/>
                    </a:cubicBezTo>
                    <a:close/>
                    <a:moveTo>
                      <a:pt x="51" y="75"/>
                    </a:moveTo>
                    <a:cubicBezTo>
                      <a:pt x="55" y="75"/>
                      <a:pt x="58" y="74"/>
                      <a:pt x="62" y="72"/>
                    </a:cubicBezTo>
                    <a:cubicBezTo>
                      <a:pt x="68" y="70"/>
                      <a:pt x="74" y="67"/>
                      <a:pt x="80" y="65"/>
                    </a:cubicBezTo>
                    <a:cubicBezTo>
                      <a:pt x="92" y="60"/>
                      <a:pt x="105" y="56"/>
                      <a:pt x="118" y="51"/>
                    </a:cubicBezTo>
                    <a:cubicBezTo>
                      <a:pt x="107" y="55"/>
                      <a:pt x="97" y="59"/>
                      <a:pt x="87" y="64"/>
                    </a:cubicBezTo>
                    <a:cubicBezTo>
                      <a:pt x="76" y="69"/>
                      <a:pt x="64" y="72"/>
                      <a:pt x="54" y="78"/>
                    </a:cubicBezTo>
                    <a:cubicBezTo>
                      <a:pt x="53" y="77"/>
                      <a:pt x="52" y="76"/>
                      <a:pt x="51" y="75"/>
                    </a:cubicBezTo>
                    <a:close/>
                    <a:moveTo>
                      <a:pt x="54" y="78"/>
                    </a:moveTo>
                    <a:cubicBezTo>
                      <a:pt x="59" y="77"/>
                      <a:pt x="64" y="75"/>
                      <a:pt x="69" y="73"/>
                    </a:cubicBezTo>
                    <a:cubicBezTo>
                      <a:pt x="69" y="73"/>
                      <a:pt x="69" y="73"/>
                      <a:pt x="68" y="73"/>
                    </a:cubicBezTo>
                    <a:cubicBezTo>
                      <a:pt x="64" y="75"/>
                      <a:pt x="59" y="77"/>
                      <a:pt x="54" y="78"/>
                    </a:cubicBezTo>
                    <a:close/>
                    <a:moveTo>
                      <a:pt x="108" y="59"/>
                    </a:moveTo>
                    <a:cubicBezTo>
                      <a:pt x="102" y="61"/>
                      <a:pt x="96" y="63"/>
                      <a:pt x="90" y="65"/>
                    </a:cubicBezTo>
                    <a:cubicBezTo>
                      <a:pt x="84" y="67"/>
                      <a:pt x="77" y="70"/>
                      <a:pt x="71" y="72"/>
                    </a:cubicBezTo>
                    <a:cubicBezTo>
                      <a:pt x="71" y="72"/>
                      <a:pt x="71" y="72"/>
                      <a:pt x="71" y="72"/>
                    </a:cubicBezTo>
                    <a:cubicBezTo>
                      <a:pt x="76" y="69"/>
                      <a:pt x="82" y="67"/>
                      <a:pt x="88" y="65"/>
                    </a:cubicBezTo>
                    <a:cubicBezTo>
                      <a:pt x="93" y="62"/>
                      <a:pt x="99" y="60"/>
                      <a:pt x="105" y="57"/>
                    </a:cubicBezTo>
                    <a:cubicBezTo>
                      <a:pt x="110" y="55"/>
                      <a:pt x="116" y="54"/>
                      <a:pt x="120" y="50"/>
                    </a:cubicBezTo>
                    <a:cubicBezTo>
                      <a:pt x="120" y="50"/>
                      <a:pt x="120" y="50"/>
                      <a:pt x="120" y="50"/>
                    </a:cubicBezTo>
                    <a:cubicBezTo>
                      <a:pt x="120" y="50"/>
                      <a:pt x="120" y="50"/>
                      <a:pt x="120" y="50"/>
                    </a:cubicBezTo>
                    <a:cubicBezTo>
                      <a:pt x="122" y="51"/>
                      <a:pt x="122" y="52"/>
                      <a:pt x="123" y="53"/>
                    </a:cubicBezTo>
                    <a:cubicBezTo>
                      <a:pt x="118" y="54"/>
                      <a:pt x="113" y="57"/>
                      <a:pt x="108" y="59"/>
                    </a:cubicBezTo>
                    <a:close/>
                    <a:moveTo>
                      <a:pt x="120" y="48"/>
                    </a:moveTo>
                    <a:cubicBezTo>
                      <a:pt x="120" y="48"/>
                      <a:pt x="119" y="49"/>
                      <a:pt x="120" y="50"/>
                    </a:cubicBezTo>
                    <a:cubicBezTo>
                      <a:pt x="120" y="50"/>
                      <a:pt x="119" y="50"/>
                      <a:pt x="119" y="50"/>
                    </a:cubicBezTo>
                    <a:cubicBezTo>
                      <a:pt x="107" y="54"/>
                      <a:pt x="94" y="59"/>
                      <a:pt x="81" y="63"/>
                    </a:cubicBezTo>
                    <a:cubicBezTo>
                      <a:pt x="76" y="65"/>
                      <a:pt x="70" y="67"/>
                      <a:pt x="65" y="70"/>
                    </a:cubicBezTo>
                    <a:cubicBezTo>
                      <a:pt x="62" y="71"/>
                      <a:pt x="59" y="73"/>
                      <a:pt x="56" y="74"/>
                    </a:cubicBezTo>
                    <a:cubicBezTo>
                      <a:pt x="56" y="74"/>
                      <a:pt x="51" y="75"/>
                      <a:pt x="52" y="75"/>
                    </a:cubicBezTo>
                    <a:cubicBezTo>
                      <a:pt x="54" y="74"/>
                      <a:pt x="56" y="73"/>
                      <a:pt x="58" y="72"/>
                    </a:cubicBezTo>
                    <a:cubicBezTo>
                      <a:pt x="71" y="67"/>
                      <a:pt x="83" y="62"/>
                      <a:pt x="96" y="57"/>
                    </a:cubicBezTo>
                    <a:cubicBezTo>
                      <a:pt x="104" y="54"/>
                      <a:pt x="112" y="52"/>
                      <a:pt x="120" y="48"/>
                    </a:cubicBezTo>
                    <a:cubicBezTo>
                      <a:pt x="120" y="48"/>
                      <a:pt x="120" y="48"/>
                      <a:pt x="120" y="48"/>
                    </a:cubicBezTo>
                    <a:close/>
                    <a:moveTo>
                      <a:pt x="125" y="43"/>
                    </a:moveTo>
                    <a:cubicBezTo>
                      <a:pt x="119" y="45"/>
                      <a:pt x="113" y="48"/>
                      <a:pt x="106" y="50"/>
                    </a:cubicBezTo>
                    <a:cubicBezTo>
                      <a:pt x="100" y="53"/>
                      <a:pt x="93" y="55"/>
                      <a:pt x="87" y="58"/>
                    </a:cubicBezTo>
                    <a:cubicBezTo>
                      <a:pt x="81" y="60"/>
                      <a:pt x="76" y="62"/>
                      <a:pt x="70" y="64"/>
                    </a:cubicBezTo>
                    <a:cubicBezTo>
                      <a:pt x="77" y="61"/>
                      <a:pt x="85" y="58"/>
                      <a:pt x="92" y="55"/>
                    </a:cubicBezTo>
                    <a:cubicBezTo>
                      <a:pt x="98" y="52"/>
                      <a:pt x="105" y="49"/>
                      <a:pt x="111" y="47"/>
                    </a:cubicBezTo>
                    <a:cubicBezTo>
                      <a:pt x="116" y="44"/>
                      <a:pt x="123" y="43"/>
                      <a:pt x="127" y="39"/>
                    </a:cubicBezTo>
                    <a:cubicBezTo>
                      <a:pt x="127" y="40"/>
                      <a:pt x="126" y="42"/>
                      <a:pt x="125" y="43"/>
                    </a:cubicBezTo>
                    <a:close/>
                    <a:moveTo>
                      <a:pt x="25" y="89"/>
                    </a:moveTo>
                    <a:cubicBezTo>
                      <a:pt x="26" y="89"/>
                      <a:pt x="26" y="89"/>
                      <a:pt x="26" y="89"/>
                    </a:cubicBezTo>
                    <a:cubicBezTo>
                      <a:pt x="26" y="89"/>
                      <a:pt x="25" y="89"/>
                      <a:pt x="25" y="89"/>
                    </a:cubicBezTo>
                    <a:cubicBezTo>
                      <a:pt x="25" y="89"/>
                      <a:pt x="25" y="89"/>
                      <a:pt x="25" y="89"/>
                    </a:cubicBezTo>
                    <a:close/>
                    <a:moveTo>
                      <a:pt x="30" y="87"/>
                    </a:moveTo>
                    <a:cubicBezTo>
                      <a:pt x="29" y="87"/>
                      <a:pt x="27" y="88"/>
                      <a:pt x="26" y="88"/>
                    </a:cubicBezTo>
                    <a:cubicBezTo>
                      <a:pt x="27" y="87"/>
                      <a:pt x="28" y="86"/>
                      <a:pt x="29" y="85"/>
                    </a:cubicBezTo>
                    <a:cubicBezTo>
                      <a:pt x="32" y="84"/>
                      <a:pt x="35" y="83"/>
                      <a:pt x="38" y="82"/>
                    </a:cubicBezTo>
                    <a:cubicBezTo>
                      <a:pt x="35" y="84"/>
                      <a:pt x="33" y="86"/>
                      <a:pt x="30" y="87"/>
                    </a:cubicBezTo>
                    <a:close/>
                    <a:moveTo>
                      <a:pt x="76" y="56"/>
                    </a:moveTo>
                    <a:cubicBezTo>
                      <a:pt x="61" y="63"/>
                      <a:pt x="47" y="70"/>
                      <a:pt x="34" y="78"/>
                    </a:cubicBezTo>
                    <a:cubicBezTo>
                      <a:pt x="34" y="77"/>
                      <a:pt x="35" y="76"/>
                      <a:pt x="35" y="75"/>
                    </a:cubicBezTo>
                    <a:cubicBezTo>
                      <a:pt x="51" y="67"/>
                      <a:pt x="67" y="59"/>
                      <a:pt x="83" y="53"/>
                    </a:cubicBezTo>
                    <a:cubicBezTo>
                      <a:pt x="91" y="49"/>
                      <a:pt x="99" y="46"/>
                      <a:pt x="107" y="43"/>
                    </a:cubicBezTo>
                    <a:cubicBezTo>
                      <a:pt x="111" y="42"/>
                      <a:pt x="115" y="40"/>
                      <a:pt x="118" y="39"/>
                    </a:cubicBezTo>
                    <a:cubicBezTo>
                      <a:pt x="119" y="38"/>
                      <a:pt x="119" y="38"/>
                      <a:pt x="120" y="38"/>
                    </a:cubicBezTo>
                    <a:cubicBezTo>
                      <a:pt x="105" y="45"/>
                      <a:pt x="90" y="49"/>
                      <a:pt x="76" y="56"/>
                    </a:cubicBezTo>
                    <a:close/>
                    <a:moveTo>
                      <a:pt x="36" y="73"/>
                    </a:moveTo>
                    <a:cubicBezTo>
                      <a:pt x="36" y="73"/>
                      <a:pt x="36" y="73"/>
                      <a:pt x="35" y="73"/>
                    </a:cubicBezTo>
                    <a:cubicBezTo>
                      <a:pt x="35" y="73"/>
                      <a:pt x="36" y="73"/>
                      <a:pt x="36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41" y="69"/>
                      <a:pt x="47" y="66"/>
                      <a:pt x="53" y="63"/>
                    </a:cubicBezTo>
                    <a:cubicBezTo>
                      <a:pt x="56" y="62"/>
                      <a:pt x="60" y="60"/>
                      <a:pt x="64" y="58"/>
                    </a:cubicBezTo>
                    <a:cubicBezTo>
                      <a:pt x="79" y="52"/>
                      <a:pt x="93" y="46"/>
                      <a:pt x="107" y="39"/>
                    </a:cubicBezTo>
                    <a:cubicBezTo>
                      <a:pt x="110" y="38"/>
                      <a:pt x="113" y="36"/>
                      <a:pt x="116" y="34"/>
                    </a:cubicBezTo>
                    <a:cubicBezTo>
                      <a:pt x="117" y="34"/>
                      <a:pt x="117" y="34"/>
                      <a:pt x="117" y="34"/>
                    </a:cubicBezTo>
                    <a:cubicBezTo>
                      <a:pt x="111" y="38"/>
                      <a:pt x="105" y="41"/>
                      <a:pt x="98" y="44"/>
                    </a:cubicBezTo>
                    <a:cubicBezTo>
                      <a:pt x="85" y="50"/>
                      <a:pt x="72" y="55"/>
                      <a:pt x="59" y="62"/>
                    </a:cubicBezTo>
                    <a:cubicBezTo>
                      <a:pt x="51" y="65"/>
                      <a:pt x="44" y="69"/>
                      <a:pt x="36" y="73"/>
                    </a:cubicBezTo>
                    <a:close/>
                    <a:moveTo>
                      <a:pt x="112" y="29"/>
                    </a:moveTo>
                    <a:cubicBezTo>
                      <a:pt x="112" y="29"/>
                      <a:pt x="112" y="30"/>
                      <a:pt x="112" y="30"/>
                    </a:cubicBezTo>
                    <a:cubicBezTo>
                      <a:pt x="112" y="31"/>
                      <a:pt x="112" y="31"/>
                      <a:pt x="113" y="31"/>
                    </a:cubicBezTo>
                    <a:cubicBezTo>
                      <a:pt x="108" y="33"/>
                      <a:pt x="103" y="36"/>
                      <a:pt x="99" y="39"/>
                    </a:cubicBezTo>
                    <a:cubicBezTo>
                      <a:pt x="91" y="43"/>
                      <a:pt x="83" y="47"/>
                      <a:pt x="76" y="50"/>
                    </a:cubicBezTo>
                    <a:cubicBezTo>
                      <a:pt x="68" y="54"/>
                      <a:pt x="60" y="58"/>
                      <a:pt x="52" y="61"/>
                    </a:cubicBezTo>
                    <a:cubicBezTo>
                      <a:pt x="46" y="64"/>
                      <a:pt x="41" y="67"/>
                      <a:pt x="35" y="69"/>
                    </a:cubicBezTo>
                    <a:cubicBezTo>
                      <a:pt x="35" y="69"/>
                      <a:pt x="34" y="69"/>
                      <a:pt x="34" y="69"/>
                    </a:cubicBezTo>
                    <a:cubicBezTo>
                      <a:pt x="33" y="70"/>
                      <a:pt x="31" y="71"/>
                      <a:pt x="30" y="71"/>
                    </a:cubicBezTo>
                    <a:cubicBezTo>
                      <a:pt x="32" y="70"/>
                      <a:pt x="35" y="68"/>
                      <a:pt x="37" y="67"/>
                    </a:cubicBezTo>
                    <a:cubicBezTo>
                      <a:pt x="41" y="65"/>
                      <a:pt x="45" y="63"/>
                      <a:pt x="48" y="61"/>
                    </a:cubicBezTo>
                    <a:cubicBezTo>
                      <a:pt x="56" y="57"/>
                      <a:pt x="63" y="53"/>
                      <a:pt x="70" y="49"/>
                    </a:cubicBezTo>
                    <a:cubicBezTo>
                      <a:pt x="78" y="45"/>
                      <a:pt x="85" y="42"/>
                      <a:pt x="92" y="38"/>
                    </a:cubicBezTo>
                    <a:cubicBezTo>
                      <a:pt x="99" y="35"/>
                      <a:pt x="107" y="32"/>
                      <a:pt x="113" y="27"/>
                    </a:cubicBezTo>
                    <a:cubicBezTo>
                      <a:pt x="112" y="28"/>
                      <a:pt x="112" y="28"/>
                      <a:pt x="112" y="29"/>
                    </a:cubicBezTo>
                    <a:close/>
                    <a:moveTo>
                      <a:pt x="40" y="81"/>
                    </a:moveTo>
                    <a:cubicBezTo>
                      <a:pt x="37" y="82"/>
                      <a:pt x="33" y="83"/>
                      <a:pt x="29" y="84"/>
                    </a:cubicBezTo>
                    <a:cubicBezTo>
                      <a:pt x="30" y="84"/>
                      <a:pt x="30" y="83"/>
                      <a:pt x="31" y="83"/>
                    </a:cubicBezTo>
                    <a:cubicBezTo>
                      <a:pt x="33" y="82"/>
                      <a:pt x="35" y="81"/>
                      <a:pt x="37" y="80"/>
                    </a:cubicBezTo>
                    <a:cubicBezTo>
                      <a:pt x="38" y="79"/>
                      <a:pt x="39" y="79"/>
                      <a:pt x="41" y="78"/>
                    </a:cubicBezTo>
                    <a:cubicBezTo>
                      <a:pt x="42" y="77"/>
                      <a:pt x="44" y="77"/>
                      <a:pt x="45" y="76"/>
                    </a:cubicBezTo>
                    <a:cubicBezTo>
                      <a:pt x="44" y="78"/>
                      <a:pt x="42" y="79"/>
                      <a:pt x="40" y="81"/>
                    </a:cubicBezTo>
                    <a:close/>
                    <a:moveTo>
                      <a:pt x="46" y="75"/>
                    </a:moveTo>
                    <a:cubicBezTo>
                      <a:pt x="46" y="75"/>
                      <a:pt x="46" y="75"/>
                      <a:pt x="46" y="75"/>
                    </a:cubicBezTo>
                    <a:cubicBezTo>
                      <a:pt x="41" y="76"/>
                      <a:pt x="37" y="80"/>
                      <a:pt x="31" y="82"/>
                    </a:cubicBezTo>
                    <a:cubicBezTo>
                      <a:pt x="32" y="81"/>
                      <a:pt x="32" y="80"/>
                      <a:pt x="33" y="80"/>
                    </a:cubicBezTo>
                    <a:cubicBezTo>
                      <a:pt x="38" y="77"/>
                      <a:pt x="43" y="74"/>
                      <a:pt x="48" y="72"/>
                    </a:cubicBezTo>
                    <a:cubicBezTo>
                      <a:pt x="55" y="69"/>
                      <a:pt x="62" y="66"/>
                      <a:pt x="68" y="62"/>
                    </a:cubicBezTo>
                    <a:cubicBezTo>
                      <a:pt x="83" y="56"/>
                      <a:pt x="97" y="50"/>
                      <a:pt x="112" y="45"/>
                    </a:cubicBezTo>
                    <a:cubicBezTo>
                      <a:pt x="115" y="44"/>
                      <a:pt x="118" y="43"/>
                      <a:pt x="120" y="42"/>
                    </a:cubicBezTo>
                    <a:cubicBezTo>
                      <a:pt x="122" y="41"/>
                      <a:pt x="124" y="40"/>
                      <a:pt x="125" y="39"/>
                    </a:cubicBezTo>
                    <a:cubicBezTo>
                      <a:pt x="128" y="38"/>
                      <a:pt x="121" y="42"/>
                      <a:pt x="122" y="41"/>
                    </a:cubicBezTo>
                    <a:cubicBezTo>
                      <a:pt x="115" y="44"/>
                      <a:pt x="108" y="47"/>
                      <a:pt x="101" y="50"/>
                    </a:cubicBezTo>
                    <a:cubicBezTo>
                      <a:pt x="87" y="56"/>
                      <a:pt x="73" y="62"/>
                      <a:pt x="60" y="68"/>
                    </a:cubicBezTo>
                    <a:cubicBezTo>
                      <a:pt x="60" y="68"/>
                      <a:pt x="59" y="68"/>
                      <a:pt x="59" y="69"/>
                    </a:cubicBezTo>
                    <a:cubicBezTo>
                      <a:pt x="56" y="70"/>
                      <a:pt x="53" y="71"/>
                      <a:pt x="50" y="73"/>
                    </a:cubicBezTo>
                    <a:cubicBezTo>
                      <a:pt x="50" y="73"/>
                      <a:pt x="49" y="73"/>
                      <a:pt x="49" y="73"/>
                    </a:cubicBezTo>
                    <a:cubicBezTo>
                      <a:pt x="49" y="73"/>
                      <a:pt x="48" y="73"/>
                      <a:pt x="48" y="73"/>
                    </a:cubicBezTo>
                    <a:cubicBezTo>
                      <a:pt x="47" y="74"/>
                      <a:pt x="47" y="74"/>
                      <a:pt x="46" y="75"/>
                    </a:cubicBezTo>
                    <a:close/>
                    <a:moveTo>
                      <a:pt x="50" y="73"/>
                    </a:moveTo>
                    <a:cubicBezTo>
                      <a:pt x="53" y="72"/>
                      <a:pt x="55" y="71"/>
                      <a:pt x="58" y="70"/>
                    </a:cubicBezTo>
                    <a:cubicBezTo>
                      <a:pt x="58" y="70"/>
                      <a:pt x="59" y="70"/>
                      <a:pt x="59" y="69"/>
                    </a:cubicBezTo>
                    <a:cubicBezTo>
                      <a:pt x="66" y="67"/>
                      <a:pt x="72" y="65"/>
                      <a:pt x="79" y="62"/>
                    </a:cubicBezTo>
                    <a:cubicBezTo>
                      <a:pt x="86" y="59"/>
                      <a:pt x="92" y="56"/>
                      <a:pt x="99" y="53"/>
                    </a:cubicBezTo>
                    <a:cubicBezTo>
                      <a:pt x="106" y="51"/>
                      <a:pt x="113" y="49"/>
                      <a:pt x="120" y="46"/>
                    </a:cubicBezTo>
                    <a:cubicBezTo>
                      <a:pt x="119" y="46"/>
                      <a:pt x="125" y="43"/>
                      <a:pt x="125" y="44"/>
                    </a:cubicBezTo>
                    <a:cubicBezTo>
                      <a:pt x="125" y="44"/>
                      <a:pt x="125" y="44"/>
                      <a:pt x="125" y="44"/>
                    </a:cubicBezTo>
                    <a:cubicBezTo>
                      <a:pt x="124" y="44"/>
                      <a:pt x="124" y="44"/>
                      <a:pt x="124" y="44"/>
                    </a:cubicBezTo>
                    <a:cubicBezTo>
                      <a:pt x="123" y="45"/>
                      <a:pt x="121" y="46"/>
                      <a:pt x="120" y="47"/>
                    </a:cubicBezTo>
                    <a:cubicBezTo>
                      <a:pt x="117" y="48"/>
                      <a:pt x="113" y="50"/>
                      <a:pt x="110" y="51"/>
                    </a:cubicBezTo>
                    <a:cubicBezTo>
                      <a:pt x="103" y="54"/>
                      <a:pt x="96" y="56"/>
                      <a:pt x="89" y="59"/>
                    </a:cubicBezTo>
                    <a:cubicBezTo>
                      <a:pt x="76" y="64"/>
                      <a:pt x="63" y="68"/>
                      <a:pt x="51" y="74"/>
                    </a:cubicBezTo>
                    <a:cubicBezTo>
                      <a:pt x="51" y="74"/>
                      <a:pt x="51" y="74"/>
                      <a:pt x="51" y="73"/>
                    </a:cubicBezTo>
                    <a:cubicBezTo>
                      <a:pt x="51" y="73"/>
                      <a:pt x="50" y="73"/>
                      <a:pt x="50" y="73"/>
                    </a:cubicBezTo>
                    <a:close/>
                    <a:moveTo>
                      <a:pt x="55" y="79"/>
                    </a:moveTo>
                    <a:cubicBezTo>
                      <a:pt x="59" y="77"/>
                      <a:pt x="63" y="75"/>
                      <a:pt x="67" y="74"/>
                    </a:cubicBezTo>
                    <a:cubicBezTo>
                      <a:pt x="68" y="74"/>
                      <a:pt x="68" y="74"/>
                      <a:pt x="68" y="74"/>
                    </a:cubicBezTo>
                    <a:cubicBezTo>
                      <a:pt x="65" y="79"/>
                      <a:pt x="59" y="81"/>
                      <a:pt x="55" y="79"/>
                    </a:cubicBezTo>
                    <a:close/>
                    <a:moveTo>
                      <a:pt x="74" y="75"/>
                    </a:moveTo>
                    <a:cubicBezTo>
                      <a:pt x="83" y="73"/>
                      <a:pt x="91" y="70"/>
                      <a:pt x="100" y="67"/>
                    </a:cubicBezTo>
                    <a:cubicBezTo>
                      <a:pt x="104" y="66"/>
                      <a:pt x="108" y="64"/>
                      <a:pt x="112" y="62"/>
                    </a:cubicBezTo>
                    <a:cubicBezTo>
                      <a:pt x="115" y="62"/>
                      <a:pt x="117" y="61"/>
                      <a:pt x="119" y="60"/>
                    </a:cubicBezTo>
                    <a:cubicBezTo>
                      <a:pt x="120" y="60"/>
                      <a:pt x="125" y="58"/>
                      <a:pt x="122" y="59"/>
                    </a:cubicBezTo>
                    <a:cubicBezTo>
                      <a:pt x="112" y="64"/>
                      <a:pt x="102" y="68"/>
                      <a:pt x="92" y="72"/>
                    </a:cubicBezTo>
                    <a:cubicBezTo>
                      <a:pt x="92" y="72"/>
                      <a:pt x="92" y="72"/>
                      <a:pt x="91" y="72"/>
                    </a:cubicBezTo>
                    <a:cubicBezTo>
                      <a:pt x="87" y="74"/>
                      <a:pt x="82" y="76"/>
                      <a:pt x="78" y="79"/>
                    </a:cubicBezTo>
                    <a:cubicBezTo>
                      <a:pt x="76" y="78"/>
                      <a:pt x="75" y="77"/>
                      <a:pt x="74" y="75"/>
                    </a:cubicBezTo>
                    <a:close/>
                    <a:moveTo>
                      <a:pt x="110" y="69"/>
                    </a:moveTo>
                    <a:cubicBezTo>
                      <a:pt x="110" y="69"/>
                      <a:pt x="109" y="69"/>
                      <a:pt x="109" y="68"/>
                    </a:cubicBezTo>
                    <a:cubicBezTo>
                      <a:pt x="109" y="68"/>
                      <a:pt x="109" y="69"/>
                      <a:pt x="109" y="68"/>
                    </a:cubicBezTo>
                    <a:cubicBezTo>
                      <a:pt x="112" y="67"/>
                      <a:pt x="115" y="66"/>
                      <a:pt x="117" y="65"/>
                    </a:cubicBezTo>
                    <a:cubicBezTo>
                      <a:pt x="118" y="65"/>
                      <a:pt x="119" y="64"/>
                      <a:pt x="121" y="63"/>
                    </a:cubicBezTo>
                    <a:cubicBezTo>
                      <a:pt x="124" y="62"/>
                      <a:pt x="121" y="64"/>
                      <a:pt x="120" y="65"/>
                    </a:cubicBezTo>
                    <a:cubicBezTo>
                      <a:pt x="117" y="67"/>
                      <a:pt x="113" y="67"/>
                      <a:pt x="110" y="69"/>
                    </a:cubicBezTo>
                    <a:close/>
                    <a:moveTo>
                      <a:pt x="122" y="62"/>
                    </a:moveTo>
                    <a:cubicBezTo>
                      <a:pt x="120" y="63"/>
                      <a:pt x="118" y="64"/>
                      <a:pt x="116" y="65"/>
                    </a:cubicBezTo>
                    <a:cubicBezTo>
                      <a:pt x="114" y="66"/>
                      <a:pt x="111" y="67"/>
                      <a:pt x="109" y="68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7" y="67"/>
                      <a:pt x="107" y="67"/>
                      <a:pt x="106" y="67"/>
                    </a:cubicBezTo>
                    <a:cubicBezTo>
                      <a:pt x="106" y="67"/>
                      <a:pt x="106" y="68"/>
                      <a:pt x="105" y="68"/>
                    </a:cubicBezTo>
                    <a:cubicBezTo>
                      <a:pt x="105" y="68"/>
                      <a:pt x="104" y="68"/>
                      <a:pt x="104" y="68"/>
                    </a:cubicBezTo>
                    <a:cubicBezTo>
                      <a:pt x="105" y="68"/>
                      <a:pt x="107" y="67"/>
                      <a:pt x="108" y="66"/>
                    </a:cubicBezTo>
                    <a:cubicBezTo>
                      <a:pt x="112" y="65"/>
                      <a:pt x="115" y="63"/>
                      <a:pt x="119" y="61"/>
                    </a:cubicBezTo>
                    <a:cubicBezTo>
                      <a:pt x="121" y="61"/>
                      <a:pt x="123" y="60"/>
                      <a:pt x="124" y="59"/>
                    </a:cubicBezTo>
                    <a:cubicBezTo>
                      <a:pt x="124" y="60"/>
                      <a:pt x="124" y="61"/>
                      <a:pt x="123" y="62"/>
                    </a:cubicBezTo>
                    <a:cubicBezTo>
                      <a:pt x="123" y="62"/>
                      <a:pt x="123" y="62"/>
                      <a:pt x="122" y="62"/>
                    </a:cubicBezTo>
                    <a:close/>
                    <a:moveTo>
                      <a:pt x="97" y="74"/>
                    </a:moveTo>
                    <a:cubicBezTo>
                      <a:pt x="96" y="74"/>
                      <a:pt x="95" y="73"/>
                      <a:pt x="94" y="73"/>
                    </a:cubicBezTo>
                    <a:cubicBezTo>
                      <a:pt x="95" y="72"/>
                      <a:pt x="96" y="72"/>
                      <a:pt x="97" y="72"/>
                    </a:cubicBezTo>
                    <a:cubicBezTo>
                      <a:pt x="99" y="71"/>
                      <a:pt x="101" y="70"/>
                      <a:pt x="103" y="69"/>
                    </a:cubicBezTo>
                    <a:cubicBezTo>
                      <a:pt x="104" y="69"/>
                      <a:pt x="105" y="69"/>
                      <a:pt x="103" y="70"/>
                    </a:cubicBezTo>
                    <a:cubicBezTo>
                      <a:pt x="101" y="71"/>
                      <a:pt x="99" y="72"/>
                      <a:pt x="97" y="74"/>
                    </a:cubicBezTo>
                    <a:cubicBezTo>
                      <a:pt x="97" y="74"/>
                      <a:pt x="97" y="74"/>
                      <a:pt x="97" y="74"/>
                    </a:cubicBezTo>
                    <a:close/>
                    <a:moveTo>
                      <a:pt x="100" y="72"/>
                    </a:moveTo>
                    <a:cubicBezTo>
                      <a:pt x="102" y="71"/>
                      <a:pt x="104" y="71"/>
                      <a:pt x="105" y="70"/>
                    </a:cubicBezTo>
                    <a:cubicBezTo>
                      <a:pt x="105" y="70"/>
                      <a:pt x="105" y="71"/>
                      <a:pt x="105" y="72"/>
                    </a:cubicBezTo>
                    <a:cubicBezTo>
                      <a:pt x="104" y="72"/>
                      <a:pt x="103" y="72"/>
                      <a:pt x="101" y="73"/>
                    </a:cubicBezTo>
                    <a:cubicBezTo>
                      <a:pt x="99" y="73"/>
                      <a:pt x="97" y="74"/>
                      <a:pt x="100" y="72"/>
                    </a:cubicBezTo>
                    <a:close/>
                    <a:moveTo>
                      <a:pt x="82" y="80"/>
                    </a:moveTo>
                    <a:cubicBezTo>
                      <a:pt x="81" y="80"/>
                      <a:pt x="80" y="80"/>
                      <a:pt x="79" y="79"/>
                    </a:cubicBezTo>
                    <a:cubicBezTo>
                      <a:pt x="82" y="78"/>
                      <a:pt x="86" y="76"/>
                      <a:pt x="90" y="75"/>
                    </a:cubicBezTo>
                    <a:cubicBezTo>
                      <a:pt x="88" y="77"/>
                      <a:pt x="85" y="80"/>
                      <a:pt x="82" y="80"/>
                    </a:cubicBezTo>
                    <a:close/>
                    <a:moveTo>
                      <a:pt x="98" y="74"/>
                    </a:moveTo>
                    <a:cubicBezTo>
                      <a:pt x="100" y="74"/>
                      <a:pt x="103" y="73"/>
                      <a:pt x="105" y="72"/>
                    </a:cubicBezTo>
                    <a:cubicBezTo>
                      <a:pt x="104" y="74"/>
                      <a:pt x="101" y="75"/>
                      <a:pt x="98" y="74"/>
                    </a:cubicBezTo>
                    <a:close/>
                    <a:moveTo>
                      <a:pt x="113" y="70"/>
                    </a:moveTo>
                    <a:cubicBezTo>
                      <a:pt x="114" y="70"/>
                      <a:pt x="116" y="69"/>
                      <a:pt x="117" y="69"/>
                    </a:cubicBezTo>
                    <a:cubicBezTo>
                      <a:pt x="116" y="70"/>
                      <a:pt x="114" y="70"/>
                      <a:pt x="113" y="70"/>
                    </a:cubicBezTo>
                    <a:close/>
                    <a:moveTo>
                      <a:pt x="118" y="68"/>
                    </a:moveTo>
                    <a:cubicBezTo>
                      <a:pt x="118" y="68"/>
                      <a:pt x="118" y="68"/>
                      <a:pt x="118" y="68"/>
                    </a:cubicBezTo>
                    <a:cubicBezTo>
                      <a:pt x="116" y="68"/>
                      <a:pt x="113" y="69"/>
                      <a:pt x="111" y="69"/>
                    </a:cubicBezTo>
                    <a:cubicBezTo>
                      <a:pt x="114" y="67"/>
                      <a:pt x="119" y="67"/>
                      <a:pt x="122" y="64"/>
                    </a:cubicBezTo>
                    <a:cubicBezTo>
                      <a:pt x="121" y="66"/>
                      <a:pt x="120" y="67"/>
                      <a:pt x="118" y="68"/>
                    </a:cubicBezTo>
                    <a:close/>
                    <a:moveTo>
                      <a:pt x="124" y="57"/>
                    </a:moveTo>
                    <a:cubicBezTo>
                      <a:pt x="115" y="61"/>
                      <a:pt x="106" y="64"/>
                      <a:pt x="96" y="67"/>
                    </a:cubicBezTo>
                    <a:cubicBezTo>
                      <a:pt x="93" y="69"/>
                      <a:pt x="89" y="70"/>
                      <a:pt x="86" y="71"/>
                    </a:cubicBezTo>
                    <a:cubicBezTo>
                      <a:pt x="91" y="68"/>
                      <a:pt x="97" y="66"/>
                      <a:pt x="103" y="63"/>
                    </a:cubicBezTo>
                    <a:cubicBezTo>
                      <a:pt x="109" y="60"/>
                      <a:pt x="118" y="59"/>
                      <a:pt x="124" y="54"/>
                    </a:cubicBezTo>
                    <a:cubicBezTo>
                      <a:pt x="124" y="55"/>
                      <a:pt x="124" y="56"/>
                      <a:pt x="124" y="57"/>
                    </a:cubicBezTo>
                    <a:close/>
                    <a:moveTo>
                      <a:pt x="125" y="35"/>
                    </a:moveTo>
                    <a:cubicBezTo>
                      <a:pt x="110" y="42"/>
                      <a:pt x="94" y="48"/>
                      <a:pt x="78" y="54"/>
                    </a:cubicBezTo>
                    <a:cubicBezTo>
                      <a:pt x="72" y="56"/>
                      <a:pt x="67" y="59"/>
                      <a:pt x="62" y="61"/>
                    </a:cubicBezTo>
                    <a:cubicBezTo>
                      <a:pt x="68" y="58"/>
                      <a:pt x="74" y="55"/>
                      <a:pt x="80" y="53"/>
                    </a:cubicBezTo>
                    <a:cubicBezTo>
                      <a:pt x="94" y="46"/>
                      <a:pt x="109" y="40"/>
                      <a:pt x="122" y="32"/>
                    </a:cubicBezTo>
                    <a:cubicBezTo>
                      <a:pt x="123" y="32"/>
                      <a:pt x="125" y="33"/>
                      <a:pt x="125" y="35"/>
                    </a:cubicBezTo>
                    <a:close/>
                    <a:moveTo>
                      <a:pt x="121" y="31"/>
                    </a:moveTo>
                    <a:cubicBezTo>
                      <a:pt x="114" y="34"/>
                      <a:pt x="108" y="38"/>
                      <a:pt x="101" y="41"/>
                    </a:cubicBezTo>
                    <a:cubicBezTo>
                      <a:pt x="94" y="45"/>
                      <a:pt x="86" y="48"/>
                      <a:pt x="78" y="52"/>
                    </a:cubicBezTo>
                    <a:cubicBezTo>
                      <a:pt x="76" y="52"/>
                      <a:pt x="74" y="53"/>
                      <a:pt x="72" y="54"/>
                    </a:cubicBezTo>
                    <a:cubicBezTo>
                      <a:pt x="73" y="53"/>
                      <a:pt x="75" y="53"/>
                      <a:pt x="76" y="52"/>
                    </a:cubicBezTo>
                    <a:cubicBezTo>
                      <a:pt x="83" y="49"/>
                      <a:pt x="90" y="46"/>
                      <a:pt x="97" y="43"/>
                    </a:cubicBezTo>
                    <a:cubicBezTo>
                      <a:pt x="104" y="39"/>
                      <a:pt x="110" y="35"/>
                      <a:pt x="116" y="30"/>
                    </a:cubicBezTo>
                    <a:cubicBezTo>
                      <a:pt x="118" y="30"/>
                      <a:pt x="120" y="30"/>
                      <a:pt x="121" y="31"/>
                    </a:cubicBezTo>
                    <a:close/>
                    <a:moveTo>
                      <a:pt x="113" y="26"/>
                    </a:moveTo>
                    <a:cubicBezTo>
                      <a:pt x="113" y="26"/>
                      <a:pt x="113" y="26"/>
                      <a:pt x="113" y="26"/>
                    </a:cubicBezTo>
                    <a:cubicBezTo>
                      <a:pt x="104" y="29"/>
                      <a:pt x="97" y="33"/>
                      <a:pt x="89" y="37"/>
                    </a:cubicBezTo>
                    <a:cubicBezTo>
                      <a:pt x="81" y="40"/>
                      <a:pt x="73" y="43"/>
                      <a:pt x="65" y="47"/>
                    </a:cubicBezTo>
                    <a:cubicBezTo>
                      <a:pt x="56" y="52"/>
                      <a:pt x="47" y="56"/>
                      <a:pt x="39" y="61"/>
                    </a:cubicBezTo>
                    <a:cubicBezTo>
                      <a:pt x="32" y="64"/>
                      <a:pt x="24" y="66"/>
                      <a:pt x="18" y="71"/>
                    </a:cubicBezTo>
                    <a:cubicBezTo>
                      <a:pt x="17" y="71"/>
                      <a:pt x="17" y="71"/>
                      <a:pt x="16" y="71"/>
                    </a:cubicBezTo>
                    <a:cubicBezTo>
                      <a:pt x="31" y="60"/>
                      <a:pt x="47" y="53"/>
                      <a:pt x="63" y="45"/>
                    </a:cubicBezTo>
                    <a:cubicBezTo>
                      <a:pt x="72" y="40"/>
                      <a:pt x="82" y="36"/>
                      <a:pt x="91" y="31"/>
                    </a:cubicBezTo>
                    <a:cubicBezTo>
                      <a:pt x="98" y="28"/>
                      <a:pt x="107" y="25"/>
                      <a:pt x="113" y="19"/>
                    </a:cubicBezTo>
                    <a:cubicBezTo>
                      <a:pt x="113" y="22"/>
                      <a:pt x="113" y="24"/>
                      <a:pt x="113" y="26"/>
                    </a:cubicBezTo>
                    <a:close/>
                    <a:moveTo>
                      <a:pt x="112" y="18"/>
                    </a:moveTo>
                    <a:cubicBezTo>
                      <a:pt x="110" y="19"/>
                      <a:pt x="109" y="21"/>
                      <a:pt x="107" y="22"/>
                    </a:cubicBezTo>
                    <a:cubicBezTo>
                      <a:pt x="104" y="23"/>
                      <a:pt x="101" y="25"/>
                      <a:pt x="98" y="26"/>
                    </a:cubicBezTo>
                    <a:cubicBezTo>
                      <a:pt x="91" y="29"/>
                      <a:pt x="84" y="32"/>
                      <a:pt x="78" y="35"/>
                    </a:cubicBezTo>
                    <a:cubicBezTo>
                      <a:pt x="65" y="41"/>
                      <a:pt x="52" y="48"/>
                      <a:pt x="38" y="54"/>
                    </a:cubicBezTo>
                    <a:cubicBezTo>
                      <a:pt x="32" y="57"/>
                      <a:pt x="27" y="60"/>
                      <a:pt x="21" y="63"/>
                    </a:cubicBezTo>
                    <a:cubicBezTo>
                      <a:pt x="33" y="56"/>
                      <a:pt x="45" y="49"/>
                      <a:pt x="57" y="43"/>
                    </a:cubicBezTo>
                    <a:cubicBezTo>
                      <a:pt x="70" y="36"/>
                      <a:pt x="83" y="30"/>
                      <a:pt x="96" y="23"/>
                    </a:cubicBezTo>
                    <a:cubicBezTo>
                      <a:pt x="98" y="21"/>
                      <a:pt x="101" y="20"/>
                      <a:pt x="103" y="19"/>
                    </a:cubicBezTo>
                    <a:cubicBezTo>
                      <a:pt x="104" y="18"/>
                      <a:pt x="104" y="17"/>
                      <a:pt x="105" y="17"/>
                    </a:cubicBezTo>
                    <a:cubicBezTo>
                      <a:pt x="106" y="16"/>
                      <a:pt x="106" y="16"/>
                      <a:pt x="107" y="15"/>
                    </a:cubicBezTo>
                    <a:cubicBezTo>
                      <a:pt x="107" y="15"/>
                      <a:pt x="108" y="15"/>
                      <a:pt x="109" y="14"/>
                    </a:cubicBezTo>
                    <a:cubicBezTo>
                      <a:pt x="109" y="15"/>
                      <a:pt x="110" y="15"/>
                      <a:pt x="111" y="16"/>
                    </a:cubicBezTo>
                    <a:cubicBezTo>
                      <a:pt x="111" y="17"/>
                      <a:pt x="112" y="17"/>
                      <a:pt x="112" y="18"/>
                    </a:cubicBezTo>
                    <a:close/>
                    <a:moveTo>
                      <a:pt x="108" y="14"/>
                    </a:moveTo>
                    <a:cubicBezTo>
                      <a:pt x="108" y="14"/>
                      <a:pt x="108" y="14"/>
                      <a:pt x="107" y="14"/>
                    </a:cubicBezTo>
                    <a:cubicBezTo>
                      <a:pt x="107" y="14"/>
                      <a:pt x="107" y="14"/>
                      <a:pt x="107" y="14"/>
                    </a:cubicBezTo>
                    <a:cubicBezTo>
                      <a:pt x="106" y="15"/>
                      <a:pt x="104" y="16"/>
                      <a:pt x="103" y="17"/>
                    </a:cubicBezTo>
                    <a:cubicBezTo>
                      <a:pt x="97" y="21"/>
                      <a:pt x="91" y="24"/>
                      <a:pt x="84" y="27"/>
                    </a:cubicBezTo>
                    <a:cubicBezTo>
                      <a:pt x="72" y="33"/>
                      <a:pt x="59" y="39"/>
                      <a:pt x="46" y="46"/>
                    </a:cubicBezTo>
                    <a:cubicBezTo>
                      <a:pt x="40" y="49"/>
                      <a:pt x="34" y="53"/>
                      <a:pt x="27" y="56"/>
                    </a:cubicBezTo>
                    <a:cubicBezTo>
                      <a:pt x="25" y="57"/>
                      <a:pt x="23" y="58"/>
                      <a:pt x="21" y="60"/>
                    </a:cubicBezTo>
                    <a:cubicBezTo>
                      <a:pt x="42" y="45"/>
                      <a:pt x="65" y="34"/>
                      <a:pt x="88" y="21"/>
                    </a:cubicBezTo>
                    <a:cubicBezTo>
                      <a:pt x="89" y="20"/>
                      <a:pt x="91" y="19"/>
                      <a:pt x="92" y="18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4" y="17"/>
                      <a:pt x="95" y="18"/>
                      <a:pt x="95" y="17"/>
                    </a:cubicBezTo>
                    <a:cubicBezTo>
                      <a:pt x="99" y="14"/>
                      <a:pt x="104" y="12"/>
                      <a:pt x="108" y="14"/>
                    </a:cubicBezTo>
                    <a:close/>
                    <a:moveTo>
                      <a:pt x="84" y="6"/>
                    </a:moveTo>
                    <a:cubicBezTo>
                      <a:pt x="80" y="8"/>
                      <a:pt x="76" y="10"/>
                      <a:pt x="72" y="13"/>
                    </a:cubicBezTo>
                    <a:cubicBezTo>
                      <a:pt x="75" y="8"/>
                      <a:pt x="80" y="6"/>
                      <a:pt x="84" y="6"/>
                    </a:cubicBezTo>
                    <a:close/>
                    <a:moveTo>
                      <a:pt x="70" y="14"/>
                    </a:moveTo>
                    <a:cubicBezTo>
                      <a:pt x="64" y="18"/>
                      <a:pt x="59" y="22"/>
                      <a:pt x="53" y="25"/>
                    </a:cubicBezTo>
                    <a:cubicBezTo>
                      <a:pt x="41" y="32"/>
                      <a:pt x="28" y="38"/>
                      <a:pt x="15" y="46"/>
                    </a:cubicBezTo>
                    <a:cubicBezTo>
                      <a:pt x="12" y="47"/>
                      <a:pt x="10" y="49"/>
                      <a:pt x="7" y="50"/>
                    </a:cubicBezTo>
                    <a:cubicBezTo>
                      <a:pt x="9" y="49"/>
                      <a:pt x="13" y="46"/>
                      <a:pt x="15" y="45"/>
                    </a:cubicBezTo>
                    <a:cubicBezTo>
                      <a:pt x="20" y="40"/>
                      <a:pt x="26" y="37"/>
                      <a:pt x="33" y="33"/>
                    </a:cubicBezTo>
                    <a:cubicBezTo>
                      <a:pt x="39" y="30"/>
                      <a:pt x="45" y="26"/>
                      <a:pt x="52" y="23"/>
                    </a:cubicBezTo>
                    <a:cubicBezTo>
                      <a:pt x="57" y="20"/>
                      <a:pt x="61" y="16"/>
                      <a:pt x="66" y="13"/>
                    </a:cubicBezTo>
                    <a:cubicBezTo>
                      <a:pt x="67" y="13"/>
                      <a:pt x="67" y="13"/>
                      <a:pt x="67" y="13"/>
                    </a:cubicBezTo>
                    <a:cubicBezTo>
                      <a:pt x="67" y="13"/>
                      <a:pt x="68" y="12"/>
                      <a:pt x="68" y="12"/>
                    </a:cubicBezTo>
                    <a:cubicBezTo>
                      <a:pt x="68" y="13"/>
                      <a:pt x="69" y="13"/>
                      <a:pt x="69" y="13"/>
                    </a:cubicBezTo>
                    <a:cubicBezTo>
                      <a:pt x="69" y="14"/>
                      <a:pt x="70" y="14"/>
                      <a:pt x="70" y="14"/>
                    </a:cubicBezTo>
                    <a:close/>
                    <a:moveTo>
                      <a:pt x="57" y="6"/>
                    </a:moveTo>
                    <a:cubicBezTo>
                      <a:pt x="58" y="5"/>
                      <a:pt x="60" y="5"/>
                      <a:pt x="61" y="5"/>
                    </a:cubicBezTo>
                    <a:cubicBezTo>
                      <a:pt x="58" y="6"/>
                      <a:pt x="56" y="8"/>
                      <a:pt x="54" y="9"/>
                    </a:cubicBezTo>
                    <a:cubicBezTo>
                      <a:pt x="53" y="10"/>
                      <a:pt x="53" y="10"/>
                      <a:pt x="52" y="10"/>
                    </a:cubicBezTo>
                    <a:cubicBezTo>
                      <a:pt x="53" y="8"/>
                      <a:pt x="55" y="7"/>
                      <a:pt x="57" y="6"/>
                    </a:cubicBezTo>
                    <a:close/>
                    <a:moveTo>
                      <a:pt x="46" y="14"/>
                    </a:moveTo>
                    <a:cubicBezTo>
                      <a:pt x="45" y="14"/>
                      <a:pt x="44" y="15"/>
                      <a:pt x="44" y="15"/>
                    </a:cubicBezTo>
                    <a:cubicBezTo>
                      <a:pt x="38" y="18"/>
                      <a:pt x="33" y="19"/>
                      <a:pt x="28" y="23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32" y="19"/>
                      <a:pt x="37" y="15"/>
                      <a:pt x="42" y="11"/>
                    </a:cubicBezTo>
                    <a:cubicBezTo>
                      <a:pt x="42" y="11"/>
                      <a:pt x="42" y="11"/>
                      <a:pt x="41" y="11"/>
                    </a:cubicBezTo>
                    <a:cubicBezTo>
                      <a:pt x="37" y="12"/>
                      <a:pt x="33" y="15"/>
                      <a:pt x="29" y="17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9" y="17"/>
                      <a:pt x="29" y="17"/>
                      <a:pt x="29" y="16"/>
                    </a:cubicBezTo>
                    <a:cubicBezTo>
                      <a:pt x="30" y="15"/>
                      <a:pt x="31" y="14"/>
                      <a:pt x="32" y="14"/>
                    </a:cubicBezTo>
                    <a:cubicBezTo>
                      <a:pt x="34" y="12"/>
                      <a:pt x="36" y="11"/>
                      <a:pt x="39" y="9"/>
                    </a:cubicBezTo>
                    <a:cubicBezTo>
                      <a:pt x="42" y="10"/>
                      <a:pt x="44" y="11"/>
                      <a:pt x="46" y="14"/>
                    </a:cubicBezTo>
                    <a:close/>
                    <a:moveTo>
                      <a:pt x="33" y="11"/>
                    </a:moveTo>
                    <a:cubicBezTo>
                      <a:pt x="35" y="10"/>
                      <a:pt x="36" y="9"/>
                      <a:pt x="37" y="9"/>
                    </a:cubicBezTo>
                    <a:cubicBezTo>
                      <a:pt x="35" y="11"/>
                      <a:pt x="32" y="12"/>
                      <a:pt x="30" y="14"/>
                    </a:cubicBezTo>
                    <a:cubicBezTo>
                      <a:pt x="31" y="13"/>
                      <a:pt x="32" y="12"/>
                      <a:pt x="33" y="11"/>
                    </a:cubicBezTo>
                    <a:close/>
                    <a:moveTo>
                      <a:pt x="23" y="24"/>
                    </a:moveTo>
                    <a:cubicBezTo>
                      <a:pt x="19" y="25"/>
                      <a:pt x="16" y="27"/>
                      <a:pt x="13" y="29"/>
                    </a:cubicBezTo>
                    <a:cubicBezTo>
                      <a:pt x="10" y="31"/>
                      <a:pt x="15" y="27"/>
                      <a:pt x="16" y="26"/>
                    </a:cubicBezTo>
                    <a:cubicBezTo>
                      <a:pt x="17" y="25"/>
                      <a:pt x="19" y="23"/>
                      <a:pt x="21" y="21"/>
                    </a:cubicBezTo>
                    <a:cubicBezTo>
                      <a:pt x="21" y="22"/>
                      <a:pt x="22" y="23"/>
                      <a:pt x="23" y="24"/>
                    </a:cubicBezTo>
                    <a:close/>
                    <a:moveTo>
                      <a:pt x="13" y="18"/>
                    </a:moveTo>
                    <a:cubicBezTo>
                      <a:pt x="11" y="20"/>
                      <a:pt x="9" y="21"/>
                      <a:pt x="7" y="23"/>
                    </a:cubicBezTo>
                    <a:cubicBezTo>
                      <a:pt x="7" y="22"/>
                      <a:pt x="7" y="22"/>
                      <a:pt x="7" y="21"/>
                    </a:cubicBezTo>
                    <a:cubicBezTo>
                      <a:pt x="8" y="19"/>
                      <a:pt x="11" y="18"/>
                      <a:pt x="13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8" name="Freeform 90"/>
              <p:cNvSpPr>
                <a:spLocks noEditPoints="1"/>
              </p:cNvSpPr>
              <p:nvPr/>
            </p:nvSpPr>
            <p:spPr bwMode="auto">
              <a:xfrm>
                <a:off x="1863343" y="3041299"/>
                <a:ext cx="519604" cy="647456"/>
              </a:xfrm>
              <a:custGeom>
                <a:avLst/>
                <a:gdLst>
                  <a:gd name="T0" fmla="*/ 196 w 268"/>
                  <a:gd name="T1" fmla="*/ 288 h 334"/>
                  <a:gd name="T2" fmla="*/ 192 w 268"/>
                  <a:gd name="T3" fmla="*/ 88 h 334"/>
                  <a:gd name="T4" fmla="*/ 172 w 268"/>
                  <a:gd name="T5" fmla="*/ 88 h 334"/>
                  <a:gd name="T6" fmla="*/ 201 w 268"/>
                  <a:gd name="T7" fmla="*/ 244 h 334"/>
                  <a:gd name="T8" fmla="*/ 263 w 268"/>
                  <a:gd name="T9" fmla="*/ 254 h 334"/>
                  <a:gd name="T10" fmla="*/ 211 w 268"/>
                  <a:gd name="T11" fmla="*/ 300 h 334"/>
                  <a:gd name="T12" fmla="*/ 246 w 268"/>
                  <a:gd name="T13" fmla="*/ 271 h 334"/>
                  <a:gd name="T14" fmla="*/ 245 w 268"/>
                  <a:gd name="T15" fmla="*/ 215 h 334"/>
                  <a:gd name="T16" fmla="*/ 204 w 268"/>
                  <a:gd name="T17" fmla="*/ 199 h 334"/>
                  <a:gd name="T18" fmla="*/ 210 w 268"/>
                  <a:gd name="T19" fmla="*/ 221 h 334"/>
                  <a:gd name="T20" fmla="*/ 206 w 268"/>
                  <a:gd name="T21" fmla="*/ 167 h 334"/>
                  <a:gd name="T22" fmla="*/ 238 w 268"/>
                  <a:gd name="T23" fmla="*/ 165 h 334"/>
                  <a:gd name="T24" fmla="*/ 219 w 268"/>
                  <a:gd name="T25" fmla="*/ 176 h 334"/>
                  <a:gd name="T26" fmla="*/ 203 w 268"/>
                  <a:gd name="T27" fmla="*/ 212 h 334"/>
                  <a:gd name="T28" fmla="*/ 216 w 268"/>
                  <a:gd name="T29" fmla="*/ 266 h 334"/>
                  <a:gd name="T30" fmla="*/ 231 w 268"/>
                  <a:gd name="T31" fmla="*/ 237 h 334"/>
                  <a:gd name="T32" fmla="*/ 207 w 268"/>
                  <a:gd name="T33" fmla="*/ 158 h 334"/>
                  <a:gd name="T34" fmla="*/ 159 w 268"/>
                  <a:gd name="T35" fmla="*/ 313 h 334"/>
                  <a:gd name="T36" fmla="*/ 133 w 268"/>
                  <a:gd name="T37" fmla="*/ 306 h 334"/>
                  <a:gd name="T38" fmla="*/ 166 w 268"/>
                  <a:gd name="T39" fmla="*/ 259 h 334"/>
                  <a:gd name="T40" fmla="*/ 156 w 268"/>
                  <a:gd name="T41" fmla="*/ 224 h 334"/>
                  <a:gd name="T42" fmla="*/ 98 w 268"/>
                  <a:gd name="T43" fmla="*/ 284 h 334"/>
                  <a:gd name="T44" fmla="*/ 109 w 268"/>
                  <a:gd name="T45" fmla="*/ 265 h 334"/>
                  <a:gd name="T46" fmla="*/ 169 w 268"/>
                  <a:gd name="T47" fmla="*/ 240 h 334"/>
                  <a:gd name="T48" fmla="*/ 174 w 268"/>
                  <a:gd name="T49" fmla="*/ 201 h 334"/>
                  <a:gd name="T50" fmla="*/ 130 w 268"/>
                  <a:gd name="T51" fmla="*/ 215 h 334"/>
                  <a:gd name="T52" fmla="*/ 129 w 268"/>
                  <a:gd name="T53" fmla="*/ 194 h 334"/>
                  <a:gd name="T54" fmla="*/ 138 w 268"/>
                  <a:gd name="T55" fmla="*/ 178 h 334"/>
                  <a:gd name="T56" fmla="*/ 126 w 268"/>
                  <a:gd name="T57" fmla="*/ 191 h 334"/>
                  <a:gd name="T58" fmla="*/ 118 w 268"/>
                  <a:gd name="T59" fmla="*/ 184 h 334"/>
                  <a:gd name="T60" fmla="*/ 176 w 268"/>
                  <a:gd name="T61" fmla="*/ 167 h 334"/>
                  <a:gd name="T62" fmla="*/ 160 w 268"/>
                  <a:gd name="T63" fmla="*/ 174 h 334"/>
                  <a:gd name="T64" fmla="*/ 97 w 268"/>
                  <a:gd name="T65" fmla="*/ 201 h 334"/>
                  <a:gd name="T66" fmla="*/ 170 w 268"/>
                  <a:gd name="T67" fmla="*/ 256 h 334"/>
                  <a:gd name="T68" fmla="*/ 134 w 268"/>
                  <a:gd name="T69" fmla="*/ 304 h 334"/>
                  <a:gd name="T70" fmla="*/ 163 w 268"/>
                  <a:gd name="T71" fmla="*/ 304 h 334"/>
                  <a:gd name="T72" fmla="*/ 193 w 268"/>
                  <a:gd name="T73" fmla="*/ 312 h 334"/>
                  <a:gd name="T74" fmla="*/ 258 w 268"/>
                  <a:gd name="T75" fmla="*/ 275 h 334"/>
                  <a:gd name="T76" fmla="*/ 207 w 268"/>
                  <a:gd name="T77" fmla="*/ 260 h 334"/>
                  <a:gd name="T78" fmla="*/ 106 w 268"/>
                  <a:gd name="T79" fmla="*/ 133 h 334"/>
                  <a:gd name="T80" fmla="*/ 30 w 268"/>
                  <a:gd name="T81" fmla="*/ 256 h 334"/>
                  <a:gd name="T82" fmla="*/ 48 w 268"/>
                  <a:gd name="T83" fmla="*/ 76 h 334"/>
                  <a:gd name="T84" fmla="*/ 121 w 268"/>
                  <a:gd name="T85" fmla="*/ 15 h 334"/>
                  <a:gd name="T86" fmla="*/ 99 w 268"/>
                  <a:gd name="T87" fmla="*/ 46 h 334"/>
                  <a:gd name="T88" fmla="*/ 139 w 268"/>
                  <a:gd name="T89" fmla="*/ 36 h 334"/>
                  <a:gd name="T90" fmla="*/ 38 w 268"/>
                  <a:gd name="T91" fmla="*/ 168 h 334"/>
                  <a:gd name="T92" fmla="*/ 14 w 268"/>
                  <a:gd name="T93" fmla="*/ 153 h 334"/>
                  <a:gd name="T94" fmla="*/ 41 w 268"/>
                  <a:gd name="T95" fmla="*/ 123 h 334"/>
                  <a:gd name="T96" fmla="*/ 34 w 268"/>
                  <a:gd name="T97" fmla="*/ 154 h 334"/>
                  <a:gd name="T98" fmla="*/ 37 w 268"/>
                  <a:gd name="T99" fmla="*/ 105 h 334"/>
                  <a:gd name="T100" fmla="*/ 35 w 268"/>
                  <a:gd name="T101" fmla="*/ 86 h 334"/>
                  <a:gd name="T102" fmla="*/ 23 w 268"/>
                  <a:gd name="T103" fmla="*/ 120 h 334"/>
                  <a:gd name="T104" fmla="*/ 27 w 268"/>
                  <a:gd name="T105" fmla="*/ 140 h 334"/>
                  <a:gd name="T106" fmla="*/ 21 w 268"/>
                  <a:gd name="T107" fmla="*/ 178 h 334"/>
                  <a:gd name="T108" fmla="*/ 8 w 268"/>
                  <a:gd name="T109" fmla="*/ 209 h 334"/>
                  <a:gd name="T110" fmla="*/ 19 w 268"/>
                  <a:gd name="T111" fmla="*/ 214 h 334"/>
                  <a:gd name="T112" fmla="*/ 36 w 268"/>
                  <a:gd name="T113" fmla="*/ 182 h 334"/>
                  <a:gd name="T114" fmla="*/ 9 w 268"/>
                  <a:gd name="T115" fmla="*/ 205 h 334"/>
                  <a:gd name="T116" fmla="*/ 31 w 268"/>
                  <a:gd name="T117" fmla="*/ 230 h 334"/>
                  <a:gd name="T118" fmla="*/ 33 w 268"/>
                  <a:gd name="T119" fmla="*/ 250 h 334"/>
                  <a:gd name="T120" fmla="*/ 145 w 268"/>
                  <a:gd name="T121" fmla="*/ 30 h 334"/>
                  <a:gd name="T122" fmla="*/ 5 w 268"/>
                  <a:gd name="T123" fmla="*/ 257 h 334"/>
                  <a:gd name="T124" fmla="*/ 80 w 268"/>
                  <a:gd name="T125" fmla="*/ 294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68" h="334">
                    <a:moveTo>
                      <a:pt x="261" y="170"/>
                    </a:moveTo>
                    <a:cubicBezTo>
                      <a:pt x="261" y="170"/>
                      <a:pt x="261" y="170"/>
                      <a:pt x="261" y="169"/>
                    </a:cubicBezTo>
                    <a:cubicBezTo>
                      <a:pt x="261" y="168"/>
                      <a:pt x="261" y="166"/>
                      <a:pt x="261" y="164"/>
                    </a:cubicBezTo>
                    <a:cubicBezTo>
                      <a:pt x="259" y="151"/>
                      <a:pt x="256" y="139"/>
                      <a:pt x="251" y="127"/>
                    </a:cubicBezTo>
                    <a:cubicBezTo>
                      <a:pt x="250" y="124"/>
                      <a:pt x="249" y="121"/>
                      <a:pt x="248" y="119"/>
                    </a:cubicBezTo>
                    <a:cubicBezTo>
                      <a:pt x="248" y="119"/>
                      <a:pt x="248" y="118"/>
                      <a:pt x="247" y="118"/>
                    </a:cubicBezTo>
                    <a:cubicBezTo>
                      <a:pt x="238" y="98"/>
                      <a:pt x="223" y="82"/>
                      <a:pt x="206" y="68"/>
                    </a:cubicBezTo>
                    <a:cubicBezTo>
                      <a:pt x="190" y="56"/>
                      <a:pt x="172" y="47"/>
                      <a:pt x="153" y="42"/>
                    </a:cubicBezTo>
                    <a:cubicBezTo>
                      <a:pt x="152" y="38"/>
                      <a:pt x="152" y="33"/>
                      <a:pt x="148" y="29"/>
                    </a:cubicBezTo>
                    <a:cubicBezTo>
                      <a:pt x="144" y="25"/>
                      <a:pt x="138" y="26"/>
                      <a:pt x="132" y="24"/>
                    </a:cubicBezTo>
                    <a:cubicBezTo>
                      <a:pt x="124" y="23"/>
                      <a:pt x="124" y="10"/>
                      <a:pt x="118" y="6"/>
                    </a:cubicBezTo>
                    <a:cubicBezTo>
                      <a:pt x="110" y="0"/>
                      <a:pt x="103" y="8"/>
                      <a:pt x="100" y="14"/>
                    </a:cubicBezTo>
                    <a:cubicBezTo>
                      <a:pt x="97" y="19"/>
                      <a:pt x="93" y="24"/>
                      <a:pt x="91" y="30"/>
                    </a:cubicBezTo>
                    <a:cubicBezTo>
                      <a:pt x="88" y="36"/>
                      <a:pt x="89" y="41"/>
                      <a:pt x="90" y="47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76" y="49"/>
                      <a:pt x="64" y="52"/>
                      <a:pt x="53" y="59"/>
                    </a:cubicBezTo>
                    <a:cubicBezTo>
                      <a:pt x="43" y="66"/>
                      <a:pt x="36" y="76"/>
                      <a:pt x="32" y="86"/>
                    </a:cubicBezTo>
                    <a:cubicBezTo>
                      <a:pt x="26" y="99"/>
                      <a:pt x="23" y="113"/>
                      <a:pt x="19" y="127"/>
                    </a:cubicBezTo>
                    <a:cubicBezTo>
                      <a:pt x="14" y="142"/>
                      <a:pt x="10" y="157"/>
                      <a:pt x="8" y="172"/>
                    </a:cubicBezTo>
                    <a:cubicBezTo>
                      <a:pt x="5" y="187"/>
                      <a:pt x="5" y="201"/>
                      <a:pt x="5" y="216"/>
                    </a:cubicBezTo>
                    <a:cubicBezTo>
                      <a:pt x="5" y="224"/>
                      <a:pt x="3" y="231"/>
                      <a:pt x="2" y="239"/>
                    </a:cubicBezTo>
                    <a:cubicBezTo>
                      <a:pt x="0" y="245"/>
                      <a:pt x="0" y="251"/>
                      <a:pt x="1" y="257"/>
                    </a:cubicBezTo>
                    <a:cubicBezTo>
                      <a:pt x="3" y="262"/>
                      <a:pt x="8" y="267"/>
                      <a:pt x="13" y="268"/>
                    </a:cubicBezTo>
                    <a:cubicBezTo>
                      <a:pt x="13" y="269"/>
                      <a:pt x="13" y="269"/>
                      <a:pt x="13" y="269"/>
                    </a:cubicBezTo>
                    <a:cubicBezTo>
                      <a:pt x="15" y="276"/>
                      <a:pt x="18" y="284"/>
                      <a:pt x="25" y="287"/>
                    </a:cubicBezTo>
                    <a:cubicBezTo>
                      <a:pt x="32" y="290"/>
                      <a:pt x="42" y="284"/>
                      <a:pt x="48" y="290"/>
                    </a:cubicBezTo>
                    <a:cubicBezTo>
                      <a:pt x="48" y="291"/>
                      <a:pt x="48" y="291"/>
                      <a:pt x="48" y="291"/>
                    </a:cubicBezTo>
                    <a:cubicBezTo>
                      <a:pt x="49" y="291"/>
                      <a:pt x="49" y="292"/>
                      <a:pt x="49" y="292"/>
                    </a:cubicBezTo>
                    <a:cubicBezTo>
                      <a:pt x="55" y="301"/>
                      <a:pt x="61" y="309"/>
                      <a:pt x="70" y="315"/>
                    </a:cubicBezTo>
                    <a:cubicBezTo>
                      <a:pt x="87" y="327"/>
                      <a:pt x="109" y="329"/>
                      <a:pt x="130" y="330"/>
                    </a:cubicBezTo>
                    <a:cubicBezTo>
                      <a:pt x="144" y="330"/>
                      <a:pt x="159" y="330"/>
                      <a:pt x="173" y="331"/>
                    </a:cubicBezTo>
                    <a:cubicBezTo>
                      <a:pt x="188" y="332"/>
                      <a:pt x="201" y="334"/>
                      <a:pt x="215" y="329"/>
                    </a:cubicBezTo>
                    <a:cubicBezTo>
                      <a:pt x="235" y="321"/>
                      <a:pt x="250" y="302"/>
                      <a:pt x="258" y="283"/>
                    </a:cubicBezTo>
                    <a:cubicBezTo>
                      <a:pt x="262" y="272"/>
                      <a:pt x="265" y="261"/>
                      <a:pt x="266" y="250"/>
                    </a:cubicBezTo>
                    <a:cubicBezTo>
                      <a:pt x="268" y="235"/>
                      <a:pt x="265" y="219"/>
                      <a:pt x="264" y="204"/>
                    </a:cubicBezTo>
                    <a:cubicBezTo>
                      <a:pt x="262" y="193"/>
                      <a:pt x="262" y="182"/>
                      <a:pt x="261" y="170"/>
                    </a:cubicBezTo>
                    <a:close/>
                    <a:moveTo>
                      <a:pt x="261" y="264"/>
                    </a:moveTo>
                    <a:cubicBezTo>
                      <a:pt x="261" y="264"/>
                      <a:pt x="261" y="263"/>
                      <a:pt x="261" y="264"/>
                    </a:cubicBezTo>
                    <a:cubicBezTo>
                      <a:pt x="256" y="265"/>
                      <a:pt x="250" y="268"/>
                      <a:pt x="245" y="270"/>
                    </a:cubicBezTo>
                    <a:cubicBezTo>
                      <a:pt x="239" y="272"/>
                      <a:pt x="233" y="275"/>
                      <a:pt x="227" y="277"/>
                    </a:cubicBezTo>
                    <a:cubicBezTo>
                      <a:pt x="221" y="279"/>
                      <a:pt x="215" y="281"/>
                      <a:pt x="209" y="283"/>
                    </a:cubicBezTo>
                    <a:cubicBezTo>
                      <a:pt x="205" y="285"/>
                      <a:pt x="200" y="286"/>
                      <a:pt x="196" y="288"/>
                    </a:cubicBezTo>
                    <a:cubicBezTo>
                      <a:pt x="196" y="287"/>
                      <a:pt x="196" y="286"/>
                      <a:pt x="197" y="285"/>
                    </a:cubicBezTo>
                    <a:cubicBezTo>
                      <a:pt x="202" y="284"/>
                      <a:pt x="206" y="282"/>
                      <a:pt x="211" y="280"/>
                    </a:cubicBezTo>
                    <a:cubicBezTo>
                      <a:pt x="217" y="278"/>
                      <a:pt x="224" y="277"/>
                      <a:pt x="230" y="275"/>
                    </a:cubicBezTo>
                    <a:cubicBezTo>
                      <a:pt x="236" y="274"/>
                      <a:pt x="241" y="272"/>
                      <a:pt x="246" y="269"/>
                    </a:cubicBezTo>
                    <a:cubicBezTo>
                      <a:pt x="251" y="267"/>
                      <a:pt x="257" y="265"/>
                      <a:pt x="261" y="263"/>
                    </a:cubicBezTo>
                    <a:cubicBezTo>
                      <a:pt x="261" y="263"/>
                      <a:pt x="261" y="263"/>
                      <a:pt x="261" y="264"/>
                    </a:cubicBezTo>
                    <a:close/>
                    <a:moveTo>
                      <a:pt x="260" y="269"/>
                    </a:moveTo>
                    <a:cubicBezTo>
                      <a:pt x="260" y="269"/>
                      <a:pt x="259" y="269"/>
                      <a:pt x="259" y="269"/>
                    </a:cubicBezTo>
                    <a:cubicBezTo>
                      <a:pt x="255" y="272"/>
                      <a:pt x="249" y="273"/>
                      <a:pt x="244" y="275"/>
                    </a:cubicBezTo>
                    <a:cubicBezTo>
                      <a:pt x="238" y="277"/>
                      <a:pt x="232" y="280"/>
                      <a:pt x="226" y="282"/>
                    </a:cubicBezTo>
                    <a:cubicBezTo>
                      <a:pt x="220" y="284"/>
                      <a:pt x="214" y="286"/>
                      <a:pt x="208" y="288"/>
                    </a:cubicBezTo>
                    <a:cubicBezTo>
                      <a:pt x="205" y="289"/>
                      <a:pt x="203" y="290"/>
                      <a:pt x="200" y="291"/>
                    </a:cubicBezTo>
                    <a:cubicBezTo>
                      <a:pt x="199" y="291"/>
                      <a:pt x="197" y="291"/>
                      <a:pt x="196" y="292"/>
                    </a:cubicBezTo>
                    <a:cubicBezTo>
                      <a:pt x="198" y="291"/>
                      <a:pt x="199" y="290"/>
                      <a:pt x="201" y="290"/>
                    </a:cubicBezTo>
                    <a:cubicBezTo>
                      <a:pt x="206" y="287"/>
                      <a:pt x="213" y="285"/>
                      <a:pt x="219" y="283"/>
                    </a:cubicBezTo>
                    <a:cubicBezTo>
                      <a:pt x="225" y="281"/>
                      <a:pt x="231" y="278"/>
                      <a:pt x="237" y="276"/>
                    </a:cubicBezTo>
                    <a:cubicBezTo>
                      <a:pt x="242" y="274"/>
                      <a:pt x="247" y="272"/>
                      <a:pt x="252" y="270"/>
                    </a:cubicBezTo>
                    <a:cubicBezTo>
                      <a:pt x="255" y="268"/>
                      <a:pt x="259" y="267"/>
                      <a:pt x="261" y="264"/>
                    </a:cubicBezTo>
                    <a:cubicBezTo>
                      <a:pt x="261" y="266"/>
                      <a:pt x="260" y="267"/>
                      <a:pt x="260" y="269"/>
                    </a:cubicBezTo>
                    <a:close/>
                    <a:moveTo>
                      <a:pt x="204" y="92"/>
                    </a:moveTo>
                    <a:cubicBezTo>
                      <a:pt x="206" y="93"/>
                      <a:pt x="209" y="94"/>
                      <a:pt x="211" y="95"/>
                    </a:cubicBezTo>
                    <a:cubicBezTo>
                      <a:pt x="209" y="94"/>
                      <a:pt x="207" y="93"/>
                      <a:pt x="204" y="93"/>
                    </a:cubicBezTo>
                    <a:cubicBezTo>
                      <a:pt x="204" y="93"/>
                      <a:pt x="204" y="92"/>
                      <a:pt x="203" y="92"/>
                    </a:cubicBezTo>
                    <a:cubicBezTo>
                      <a:pt x="203" y="92"/>
                      <a:pt x="204" y="92"/>
                      <a:pt x="204" y="92"/>
                    </a:cubicBezTo>
                    <a:close/>
                    <a:moveTo>
                      <a:pt x="201" y="92"/>
                    </a:moveTo>
                    <a:cubicBezTo>
                      <a:pt x="201" y="92"/>
                      <a:pt x="200" y="91"/>
                      <a:pt x="200" y="91"/>
                    </a:cubicBezTo>
                    <a:cubicBezTo>
                      <a:pt x="200" y="91"/>
                      <a:pt x="200" y="91"/>
                      <a:pt x="200" y="90"/>
                    </a:cubicBezTo>
                    <a:cubicBezTo>
                      <a:pt x="200" y="90"/>
                      <a:pt x="200" y="90"/>
                      <a:pt x="200" y="90"/>
                    </a:cubicBezTo>
                    <a:cubicBezTo>
                      <a:pt x="200" y="90"/>
                      <a:pt x="201" y="91"/>
                      <a:pt x="201" y="91"/>
                    </a:cubicBezTo>
                    <a:cubicBezTo>
                      <a:pt x="201" y="91"/>
                      <a:pt x="201" y="91"/>
                      <a:pt x="201" y="92"/>
                    </a:cubicBezTo>
                    <a:close/>
                    <a:moveTo>
                      <a:pt x="197" y="90"/>
                    </a:moveTo>
                    <a:cubicBezTo>
                      <a:pt x="197" y="90"/>
                      <a:pt x="197" y="90"/>
                      <a:pt x="196" y="90"/>
                    </a:cubicBezTo>
                    <a:cubicBezTo>
                      <a:pt x="196" y="90"/>
                      <a:pt x="197" y="90"/>
                      <a:pt x="197" y="90"/>
                    </a:cubicBezTo>
                    <a:cubicBezTo>
                      <a:pt x="197" y="90"/>
                      <a:pt x="197" y="89"/>
                      <a:pt x="197" y="89"/>
                    </a:cubicBezTo>
                    <a:cubicBezTo>
                      <a:pt x="197" y="89"/>
                      <a:pt x="197" y="89"/>
                      <a:pt x="197" y="89"/>
                    </a:cubicBezTo>
                    <a:cubicBezTo>
                      <a:pt x="197" y="89"/>
                      <a:pt x="197" y="89"/>
                      <a:pt x="197" y="89"/>
                    </a:cubicBezTo>
                    <a:cubicBezTo>
                      <a:pt x="197" y="89"/>
                      <a:pt x="197" y="89"/>
                      <a:pt x="197" y="89"/>
                    </a:cubicBezTo>
                    <a:cubicBezTo>
                      <a:pt x="197" y="90"/>
                      <a:pt x="197" y="90"/>
                      <a:pt x="197" y="90"/>
                    </a:cubicBezTo>
                    <a:cubicBezTo>
                      <a:pt x="197" y="90"/>
                      <a:pt x="197" y="90"/>
                      <a:pt x="197" y="90"/>
                    </a:cubicBezTo>
                    <a:close/>
                    <a:moveTo>
                      <a:pt x="194" y="90"/>
                    </a:moveTo>
                    <a:cubicBezTo>
                      <a:pt x="193" y="90"/>
                      <a:pt x="192" y="89"/>
                      <a:pt x="192" y="89"/>
                    </a:cubicBezTo>
                    <a:cubicBezTo>
                      <a:pt x="192" y="89"/>
                      <a:pt x="192" y="89"/>
                      <a:pt x="192" y="88"/>
                    </a:cubicBezTo>
                    <a:cubicBezTo>
                      <a:pt x="192" y="88"/>
                      <a:pt x="193" y="88"/>
                      <a:pt x="194" y="89"/>
                    </a:cubicBezTo>
                    <a:cubicBezTo>
                      <a:pt x="194" y="89"/>
                      <a:pt x="194" y="89"/>
                      <a:pt x="194" y="90"/>
                    </a:cubicBezTo>
                    <a:cubicBezTo>
                      <a:pt x="194" y="90"/>
                      <a:pt x="194" y="90"/>
                      <a:pt x="194" y="90"/>
                    </a:cubicBezTo>
                    <a:close/>
                    <a:moveTo>
                      <a:pt x="189" y="89"/>
                    </a:moveTo>
                    <a:cubicBezTo>
                      <a:pt x="188" y="89"/>
                      <a:pt x="188" y="89"/>
                      <a:pt x="187" y="89"/>
                    </a:cubicBezTo>
                    <a:cubicBezTo>
                      <a:pt x="187" y="88"/>
                      <a:pt x="187" y="88"/>
                      <a:pt x="187" y="88"/>
                    </a:cubicBezTo>
                    <a:cubicBezTo>
                      <a:pt x="188" y="88"/>
                      <a:pt x="188" y="88"/>
                      <a:pt x="189" y="88"/>
                    </a:cubicBezTo>
                    <a:cubicBezTo>
                      <a:pt x="189" y="88"/>
                      <a:pt x="189" y="88"/>
                      <a:pt x="189" y="89"/>
                    </a:cubicBezTo>
                    <a:close/>
                    <a:moveTo>
                      <a:pt x="184" y="87"/>
                    </a:moveTo>
                    <a:cubicBezTo>
                      <a:pt x="184" y="88"/>
                      <a:pt x="184" y="88"/>
                      <a:pt x="184" y="88"/>
                    </a:cubicBezTo>
                    <a:cubicBezTo>
                      <a:pt x="184" y="88"/>
                      <a:pt x="184" y="88"/>
                      <a:pt x="184" y="88"/>
                    </a:cubicBezTo>
                    <a:cubicBezTo>
                      <a:pt x="184" y="88"/>
                      <a:pt x="183" y="88"/>
                      <a:pt x="183" y="88"/>
                    </a:cubicBezTo>
                    <a:cubicBezTo>
                      <a:pt x="183" y="88"/>
                      <a:pt x="183" y="88"/>
                      <a:pt x="183" y="87"/>
                    </a:cubicBezTo>
                    <a:cubicBezTo>
                      <a:pt x="183" y="87"/>
                      <a:pt x="184" y="87"/>
                      <a:pt x="184" y="87"/>
                    </a:cubicBezTo>
                    <a:close/>
                    <a:moveTo>
                      <a:pt x="180" y="87"/>
                    </a:moveTo>
                    <a:cubicBezTo>
                      <a:pt x="180" y="87"/>
                      <a:pt x="180" y="87"/>
                      <a:pt x="180" y="87"/>
                    </a:cubicBezTo>
                    <a:cubicBezTo>
                      <a:pt x="180" y="87"/>
                      <a:pt x="180" y="88"/>
                      <a:pt x="180" y="88"/>
                    </a:cubicBezTo>
                    <a:cubicBezTo>
                      <a:pt x="180" y="88"/>
                      <a:pt x="180" y="88"/>
                      <a:pt x="180" y="88"/>
                    </a:cubicBezTo>
                    <a:cubicBezTo>
                      <a:pt x="180" y="87"/>
                      <a:pt x="180" y="88"/>
                      <a:pt x="180" y="88"/>
                    </a:cubicBezTo>
                    <a:cubicBezTo>
                      <a:pt x="180" y="88"/>
                      <a:pt x="180" y="88"/>
                      <a:pt x="180" y="88"/>
                    </a:cubicBezTo>
                    <a:cubicBezTo>
                      <a:pt x="180" y="88"/>
                      <a:pt x="180" y="88"/>
                      <a:pt x="180" y="88"/>
                    </a:cubicBezTo>
                    <a:cubicBezTo>
                      <a:pt x="180" y="88"/>
                      <a:pt x="180" y="88"/>
                      <a:pt x="180" y="88"/>
                    </a:cubicBezTo>
                    <a:cubicBezTo>
                      <a:pt x="180" y="88"/>
                      <a:pt x="180" y="88"/>
                      <a:pt x="179" y="88"/>
                    </a:cubicBezTo>
                    <a:cubicBezTo>
                      <a:pt x="179" y="88"/>
                      <a:pt x="179" y="88"/>
                      <a:pt x="179" y="88"/>
                    </a:cubicBezTo>
                    <a:cubicBezTo>
                      <a:pt x="179" y="88"/>
                      <a:pt x="179" y="88"/>
                      <a:pt x="179" y="88"/>
                    </a:cubicBezTo>
                    <a:cubicBezTo>
                      <a:pt x="179" y="88"/>
                      <a:pt x="179" y="87"/>
                      <a:pt x="179" y="87"/>
                    </a:cubicBezTo>
                    <a:cubicBezTo>
                      <a:pt x="179" y="87"/>
                      <a:pt x="179" y="87"/>
                      <a:pt x="179" y="87"/>
                    </a:cubicBezTo>
                    <a:cubicBezTo>
                      <a:pt x="179" y="87"/>
                      <a:pt x="180" y="87"/>
                      <a:pt x="180" y="87"/>
                    </a:cubicBezTo>
                    <a:close/>
                    <a:moveTo>
                      <a:pt x="176" y="88"/>
                    </a:moveTo>
                    <a:cubicBezTo>
                      <a:pt x="176" y="88"/>
                      <a:pt x="176" y="88"/>
                      <a:pt x="176" y="88"/>
                    </a:cubicBezTo>
                    <a:cubicBezTo>
                      <a:pt x="176" y="88"/>
                      <a:pt x="176" y="88"/>
                      <a:pt x="176" y="88"/>
                    </a:cubicBezTo>
                    <a:cubicBezTo>
                      <a:pt x="176" y="88"/>
                      <a:pt x="176" y="88"/>
                      <a:pt x="176" y="88"/>
                    </a:cubicBezTo>
                    <a:cubicBezTo>
                      <a:pt x="176" y="88"/>
                      <a:pt x="176" y="88"/>
                      <a:pt x="176" y="88"/>
                    </a:cubicBezTo>
                    <a:cubicBezTo>
                      <a:pt x="176" y="88"/>
                      <a:pt x="175" y="88"/>
                      <a:pt x="175" y="88"/>
                    </a:cubicBezTo>
                    <a:cubicBezTo>
                      <a:pt x="175" y="88"/>
                      <a:pt x="175" y="88"/>
                      <a:pt x="175" y="88"/>
                    </a:cubicBezTo>
                    <a:cubicBezTo>
                      <a:pt x="175" y="88"/>
                      <a:pt x="176" y="88"/>
                      <a:pt x="176" y="88"/>
                    </a:cubicBezTo>
                    <a:close/>
                    <a:moveTo>
                      <a:pt x="172" y="88"/>
                    </a:moveTo>
                    <a:cubicBezTo>
                      <a:pt x="172" y="88"/>
                      <a:pt x="172" y="89"/>
                      <a:pt x="172" y="89"/>
                    </a:cubicBezTo>
                    <a:cubicBezTo>
                      <a:pt x="172" y="89"/>
                      <a:pt x="172" y="89"/>
                      <a:pt x="172" y="89"/>
                    </a:cubicBezTo>
                    <a:cubicBezTo>
                      <a:pt x="172" y="89"/>
                      <a:pt x="171" y="89"/>
                      <a:pt x="171" y="89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1" y="88"/>
                      <a:pt x="172" y="88"/>
                      <a:pt x="172" y="88"/>
                    </a:cubicBezTo>
                    <a:close/>
                    <a:moveTo>
                      <a:pt x="166" y="102"/>
                    </a:moveTo>
                    <a:cubicBezTo>
                      <a:pt x="166" y="99"/>
                      <a:pt x="167" y="96"/>
                      <a:pt x="168" y="94"/>
                    </a:cubicBezTo>
                    <a:cubicBezTo>
                      <a:pt x="168" y="96"/>
                      <a:pt x="169" y="99"/>
                      <a:pt x="169" y="101"/>
                    </a:cubicBezTo>
                    <a:cubicBezTo>
                      <a:pt x="170" y="105"/>
                      <a:pt x="171" y="110"/>
                      <a:pt x="168" y="113"/>
                    </a:cubicBezTo>
                    <a:cubicBezTo>
                      <a:pt x="166" y="116"/>
                      <a:pt x="165" y="110"/>
                      <a:pt x="165" y="109"/>
                    </a:cubicBezTo>
                    <a:cubicBezTo>
                      <a:pt x="165" y="107"/>
                      <a:pt x="165" y="104"/>
                      <a:pt x="166" y="102"/>
                    </a:cubicBezTo>
                    <a:close/>
                    <a:moveTo>
                      <a:pt x="171" y="94"/>
                    </a:moveTo>
                    <a:cubicBezTo>
                      <a:pt x="175" y="96"/>
                      <a:pt x="178" y="98"/>
                      <a:pt x="181" y="101"/>
                    </a:cubicBezTo>
                    <a:cubicBezTo>
                      <a:pt x="183" y="103"/>
                      <a:pt x="185" y="105"/>
                      <a:pt x="186" y="108"/>
                    </a:cubicBezTo>
                    <a:cubicBezTo>
                      <a:pt x="187" y="110"/>
                      <a:pt x="184" y="113"/>
                      <a:pt x="182" y="113"/>
                    </a:cubicBezTo>
                    <a:cubicBezTo>
                      <a:pt x="178" y="114"/>
                      <a:pt x="175" y="106"/>
                      <a:pt x="174" y="103"/>
                    </a:cubicBezTo>
                    <a:cubicBezTo>
                      <a:pt x="173" y="100"/>
                      <a:pt x="172" y="97"/>
                      <a:pt x="171" y="94"/>
                    </a:cubicBezTo>
                    <a:close/>
                    <a:moveTo>
                      <a:pt x="168" y="86"/>
                    </a:moveTo>
                    <a:cubicBezTo>
                      <a:pt x="168" y="85"/>
                      <a:pt x="169" y="85"/>
                      <a:pt x="170" y="85"/>
                    </a:cubicBezTo>
                    <a:cubicBezTo>
                      <a:pt x="171" y="85"/>
                      <a:pt x="171" y="85"/>
                      <a:pt x="171" y="85"/>
                    </a:cubicBezTo>
                    <a:cubicBezTo>
                      <a:pt x="170" y="85"/>
                      <a:pt x="169" y="86"/>
                      <a:pt x="168" y="86"/>
                    </a:cubicBezTo>
                    <a:close/>
                    <a:moveTo>
                      <a:pt x="165" y="90"/>
                    </a:moveTo>
                    <a:cubicBezTo>
                      <a:pt x="165" y="90"/>
                      <a:pt x="165" y="90"/>
                      <a:pt x="165" y="90"/>
                    </a:cubicBezTo>
                    <a:cubicBezTo>
                      <a:pt x="163" y="90"/>
                      <a:pt x="161" y="91"/>
                      <a:pt x="160" y="91"/>
                    </a:cubicBezTo>
                    <a:cubicBezTo>
                      <a:pt x="161" y="91"/>
                      <a:pt x="163" y="90"/>
                      <a:pt x="165" y="90"/>
                    </a:cubicBezTo>
                    <a:close/>
                    <a:moveTo>
                      <a:pt x="134" y="164"/>
                    </a:moveTo>
                    <a:cubicBezTo>
                      <a:pt x="134" y="165"/>
                      <a:pt x="134" y="165"/>
                      <a:pt x="134" y="165"/>
                    </a:cubicBezTo>
                    <a:cubicBezTo>
                      <a:pt x="134" y="165"/>
                      <a:pt x="134" y="165"/>
                      <a:pt x="134" y="165"/>
                    </a:cubicBezTo>
                    <a:cubicBezTo>
                      <a:pt x="134" y="166"/>
                      <a:pt x="133" y="166"/>
                      <a:pt x="133" y="166"/>
                    </a:cubicBezTo>
                    <a:cubicBezTo>
                      <a:pt x="133" y="166"/>
                      <a:pt x="133" y="165"/>
                      <a:pt x="133" y="165"/>
                    </a:cubicBezTo>
                    <a:cubicBezTo>
                      <a:pt x="133" y="165"/>
                      <a:pt x="134" y="164"/>
                      <a:pt x="134" y="164"/>
                    </a:cubicBezTo>
                    <a:close/>
                    <a:moveTo>
                      <a:pt x="262" y="215"/>
                    </a:moveTo>
                    <a:cubicBezTo>
                      <a:pt x="262" y="215"/>
                      <a:pt x="262" y="215"/>
                      <a:pt x="262" y="215"/>
                    </a:cubicBezTo>
                    <a:cubicBezTo>
                      <a:pt x="251" y="221"/>
                      <a:pt x="240" y="225"/>
                      <a:pt x="229" y="230"/>
                    </a:cubicBezTo>
                    <a:cubicBezTo>
                      <a:pt x="224" y="232"/>
                      <a:pt x="218" y="235"/>
                      <a:pt x="213" y="237"/>
                    </a:cubicBezTo>
                    <a:cubicBezTo>
                      <a:pt x="211" y="239"/>
                      <a:pt x="208" y="240"/>
                      <a:pt x="206" y="241"/>
                    </a:cubicBezTo>
                    <a:cubicBezTo>
                      <a:pt x="204" y="242"/>
                      <a:pt x="203" y="242"/>
                      <a:pt x="201" y="243"/>
                    </a:cubicBezTo>
                    <a:cubicBezTo>
                      <a:pt x="202" y="243"/>
                      <a:pt x="203" y="242"/>
                      <a:pt x="204" y="241"/>
                    </a:cubicBezTo>
                    <a:cubicBezTo>
                      <a:pt x="209" y="239"/>
                      <a:pt x="213" y="236"/>
                      <a:pt x="218" y="234"/>
                    </a:cubicBezTo>
                    <a:cubicBezTo>
                      <a:pt x="224" y="231"/>
                      <a:pt x="229" y="229"/>
                      <a:pt x="234" y="227"/>
                    </a:cubicBezTo>
                    <a:cubicBezTo>
                      <a:pt x="243" y="222"/>
                      <a:pt x="254" y="218"/>
                      <a:pt x="261" y="212"/>
                    </a:cubicBezTo>
                    <a:cubicBezTo>
                      <a:pt x="262" y="213"/>
                      <a:pt x="262" y="214"/>
                      <a:pt x="262" y="215"/>
                    </a:cubicBezTo>
                    <a:close/>
                    <a:moveTo>
                      <a:pt x="262" y="221"/>
                    </a:moveTo>
                    <a:cubicBezTo>
                      <a:pt x="262" y="221"/>
                      <a:pt x="262" y="221"/>
                      <a:pt x="262" y="221"/>
                    </a:cubicBezTo>
                    <a:cubicBezTo>
                      <a:pt x="252" y="225"/>
                      <a:pt x="241" y="229"/>
                      <a:pt x="230" y="232"/>
                    </a:cubicBezTo>
                    <a:cubicBezTo>
                      <a:pt x="220" y="236"/>
                      <a:pt x="210" y="241"/>
                      <a:pt x="201" y="245"/>
                    </a:cubicBezTo>
                    <a:cubicBezTo>
                      <a:pt x="201" y="245"/>
                      <a:pt x="201" y="244"/>
                      <a:pt x="201" y="244"/>
                    </a:cubicBezTo>
                    <a:cubicBezTo>
                      <a:pt x="205" y="242"/>
                      <a:pt x="209" y="240"/>
                      <a:pt x="214" y="238"/>
                    </a:cubicBezTo>
                    <a:cubicBezTo>
                      <a:pt x="219" y="235"/>
                      <a:pt x="224" y="233"/>
                      <a:pt x="230" y="231"/>
                    </a:cubicBezTo>
                    <a:cubicBezTo>
                      <a:pt x="240" y="226"/>
                      <a:pt x="252" y="222"/>
                      <a:pt x="262" y="216"/>
                    </a:cubicBezTo>
                    <a:cubicBezTo>
                      <a:pt x="262" y="216"/>
                      <a:pt x="262" y="216"/>
                      <a:pt x="262" y="216"/>
                    </a:cubicBezTo>
                    <a:cubicBezTo>
                      <a:pt x="262" y="218"/>
                      <a:pt x="262" y="219"/>
                      <a:pt x="262" y="221"/>
                    </a:cubicBezTo>
                    <a:close/>
                    <a:moveTo>
                      <a:pt x="263" y="231"/>
                    </a:moveTo>
                    <a:cubicBezTo>
                      <a:pt x="263" y="231"/>
                      <a:pt x="263" y="231"/>
                      <a:pt x="263" y="231"/>
                    </a:cubicBezTo>
                    <a:cubicBezTo>
                      <a:pt x="252" y="235"/>
                      <a:pt x="241" y="240"/>
                      <a:pt x="229" y="243"/>
                    </a:cubicBezTo>
                    <a:cubicBezTo>
                      <a:pt x="224" y="245"/>
                      <a:pt x="219" y="246"/>
                      <a:pt x="214" y="248"/>
                    </a:cubicBezTo>
                    <a:cubicBezTo>
                      <a:pt x="212" y="249"/>
                      <a:pt x="209" y="251"/>
                      <a:pt x="207" y="252"/>
                    </a:cubicBezTo>
                    <a:cubicBezTo>
                      <a:pt x="207" y="251"/>
                      <a:pt x="208" y="251"/>
                      <a:pt x="209" y="251"/>
                    </a:cubicBezTo>
                    <a:cubicBezTo>
                      <a:pt x="211" y="249"/>
                      <a:pt x="213" y="248"/>
                      <a:pt x="216" y="247"/>
                    </a:cubicBezTo>
                    <a:cubicBezTo>
                      <a:pt x="221" y="244"/>
                      <a:pt x="227" y="242"/>
                      <a:pt x="232" y="239"/>
                    </a:cubicBezTo>
                    <a:cubicBezTo>
                      <a:pt x="243" y="235"/>
                      <a:pt x="253" y="231"/>
                      <a:pt x="263" y="226"/>
                    </a:cubicBezTo>
                    <a:cubicBezTo>
                      <a:pt x="263" y="228"/>
                      <a:pt x="263" y="229"/>
                      <a:pt x="263" y="231"/>
                    </a:cubicBezTo>
                    <a:close/>
                    <a:moveTo>
                      <a:pt x="263" y="249"/>
                    </a:moveTo>
                    <a:cubicBezTo>
                      <a:pt x="263" y="249"/>
                      <a:pt x="263" y="250"/>
                      <a:pt x="263" y="251"/>
                    </a:cubicBezTo>
                    <a:cubicBezTo>
                      <a:pt x="253" y="255"/>
                      <a:pt x="243" y="259"/>
                      <a:pt x="232" y="263"/>
                    </a:cubicBezTo>
                    <a:cubicBezTo>
                      <a:pt x="229" y="264"/>
                      <a:pt x="226" y="265"/>
                      <a:pt x="222" y="266"/>
                    </a:cubicBezTo>
                    <a:cubicBezTo>
                      <a:pt x="216" y="269"/>
                      <a:pt x="209" y="271"/>
                      <a:pt x="202" y="274"/>
                    </a:cubicBezTo>
                    <a:cubicBezTo>
                      <a:pt x="201" y="274"/>
                      <a:pt x="200" y="274"/>
                      <a:pt x="199" y="275"/>
                    </a:cubicBezTo>
                    <a:cubicBezTo>
                      <a:pt x="200" y="274"/>
                      <a:pt x="202" y="274"/>
                      <a:pt x="204" y="273"/>
                    </a:cubicBezTo>
                    <a:cubicBezTo>
                      <a:pt x="207" y="272"/>
                      <a:pt x="210" y="270"/>
                      <a:pt x="212" y="269"/>
                    </a:cubicBezTo>
                    <a:cubicBezTo>
                      <a:pt x="222" y="263"/>
                      <a:pt x="234" y="260"/>
                      <a:pt x="245" y="256"/>
                    </a:cubicBezTo>
                    <a:cubicBezTo>
                      <a:pt x="251" y="254"/>
                      <a:pt x="258" y="252"/>
                      <a:pt x="263" y="249"/>
                    </a:cubicBezTo>
                    <a:close/>
                    <a:moveTo>
                      <a:pt x="259" y="250"/>
                    </a:moveTo>
                    <a:cubicBezTo>
                      <a:pt x="259" y="250"/>
                      <a:pt x="260" y="250"/>
                      <a:pt x="260" y="250"/>
                    </a:cubicBezTo>
                    <a:cubicBezTo>
                      <a:pt x="260" y="250"/>
                      <a:pt x="259" y="250"/>
                      <a:pt x="259" y="250"/>
                    </a:cubicBezTo>
                    <a:close/>
                    <a:moveTo>
                      <a:pt x="260" y="250"/>
                    </a:moveTo>
                    <a:cubicBezTo>
                      <a:pt x="260" y="249"/>
                      <a:pt x="261" y="249"/>
                      <a:pt x="261" y="249"/>
                    </a:cubicBezTo>
                    <a:cubicBezTo>
                      <a:pt x="261" y="249"/>
                      <a:pt x="260" y="249"/>
                      <a:pt x="260" y="250"/>
                    </a:cubicBezTo>
                    <a:close/>
                    <a:moveTo>
                      <a:pt x="263" y="254"/>
                    </a:moveTo>
                    <a:cubicBezTo>
                      <a:pt x="249" y="261"/>
                      <a:pt x="235" y="266"/>
                      <a:pt x="221" y="271"/>
                    </a:cubicBezTo>
                    <a:cubicBezTo>
                      <a:pt x="214" y="273"/>
                      <a:pt x="207" y="275"/>
                      <a:pt x="200" y="277"/>
                    </a:cubicBezTo>
                    <a:cubicBezTo>
                      <a:pt x="197" y="278"/>
                      <a:pt x="200" y="277"/>
                      <a:pt x="200" y="277"/>
                    </a:cubicBezTo>
                    <a:cubicBezTo>
                      <a:pt x="202" y="276"/>
                      <a:pt x="204" y="275"/>
                      <a:pt x="205" y="275"/>
                    </a:cubicBezTo>
                    <a:cubicBezTo>
                      <a:pt x="208" y="274"/>
                      <a:pt x="211" y="272"/>
                      <a:pt x="214" y="271"/>
                    </a:cubicBezTo>
                    <a:cubicBezTo>
                      <a:pt x="221" y="269"/>
                      <a:pt x="227" y="266"/>
                      <a:pt x="233" y="264"/>
                    </a:cubicBezTo>
                    <a:cubicBezTo>
                      <a:pt x="243" y="261"/>
                      <a:pt x="252" y="257"/>
                      <a:pt x="261" y="253"/>
                    </a:cubicBezTo>
                    <a:cubicBezTo>
                      <a:pt x="262" y="253"/>
                      <a:pt x="262" y="253"/>
                      <a:pt x="262" y="252"/>
                    </a:cubicBezTo>
                    <a:cubicBezTo>
                      <a:pt x="263" y="252"/>
                      <a:pt x="263" y="252"/>
                      <a:pt x="263" y="252"/>
                    </a:cubicBezTo>
                    <a:cubicBezTo>
                      <a:pt x="263" y="253"/>
                      <a:pt x="263" y="253"/>
                      <a:pt x="263" y="254"/>
                    </a:cubicBezTo>
                    <a:close/>
                    <a:moveTo>
                      <a:pt x="231" y="270"/>
                    </a:moveTo>
                    <a:cubicBezTo>
                      <a:pt x="240" y="267"/>
                      <a:pt x="250" y="264"/>
                      <a:pt x="259" y="259"/>
                    </a:cubicBezTo>
                    <a:cubicBezTo>
                      <a:pt x="261" y="259"/>
                      <a:pt x="261" y="259"/>
                      <a:pt x="261" y="259"/>
                    </a:cubicBezTo>
                    <a:cubicBezTo>
                      <a:pt x="261" y="258"/>
                      <a:pt x="262" y="258"/>
                      <a:pt x="262" y="258"/>
                    </a:cubicBezTo>
                    <a:cubicBezTo>
                      <a:pt x="262" y="259"/>
                      <a:pt x="262" y="260"/>
                      <a:pt x="262" y="262"/>
                    </a:cubicBezTo>
                    <a:cubicBezTo>
                      <a:pt x="257" y="264"/>
                      <a:pt x="252" y="266"/>
                      <a:pt x="247" y="268"/>
                    </a:cubicBezTo>
                    <a:cubicBezTo>
                      <a:pt x="242" y="271"/>
                      <a:pt x="236" y="273"/>
                      <a:pt x="230" y="274"/>
                    </a:cubicBezTo>
                    <a:cubicBezTo>
                      <a:pt x="224" y="276"/>
                      <a:pt x="218" y="277"/>
                      <a:pt x="213" y="279"/>
                    </a:cubicBezTo>
                    <a:cubicBezTo>
                      <a:pt x="210" y="280"/>
                      <a:pt x="208" y="281"/>
                      <a:pt x="205" y="282"/>
                    </a:cubicBezTo>
                    <a:cubicBezTo>
                      <a:pt x="203" y="283"/>
                      <a:pt x="199" y="283"/>
                      <a:pt x="197" y="284"/>
                    </a:cubicBezTo>
                    <a:cubicBezTo>
                      <a:pt x="200" y="283"/>
                      <a:pt x="203" y="281"/>
                      <a:pt x="206" y="280"/>
                    </a:cubicBezTo>
                    <a:cubicBezTo>
                      <a:pt x="214" y="276"/>
                      <a:pt x="222" y="273"/>
                      <a:pt x="231" y="270"/>
                    </a:cubicBezTo>
                    <a:close/>
                    <a:moveTo>
                      <a:pt x="197" y="284"/>
                    </a:moveTo>
                    <a:cubicBezTo>
                      <a:pt x="197" y="284"/>
                      <a:pt x="197" y="283"/>
                      <a:pt x="197" y="283"/>
                    </a:cubicBezTo>
                    <a:cubicBezTo>
                      <a:pt x="198" y="282"/>
                      <a:pt x="200" y="282"/>
                      <a:pt x="201" y="281"/>
                    </a:cubicBezTo>
                    <a:cubicBezTo>
                      <a:pt x="199" y="282"/>
                      <a:pt x="198" y="283"/>
                      <a:pt x="197" y="284"/>
                    </a:cubicBezTo>
                    <a:close/>
                    <a:moveTo>
                      <a:pt x="194" y="308"/>
                    </a:moveTo>
                    <a:cubicBezTo>
                      <a:pt x="194" y="308"/>
                      <a:pt x="194" y="308"/>
                      <a:pt x="194" y="308"/>
                    </a:cubicBezTo>
                    <a:cubicBezTo>
                      <a:pt x="198" y="308"/>
                      <a:pt x="201" y="307"/>
                      <a:pt x="205" y="305"/>
                    </a:cubicBezTo>
                    <a:cubicBezTo>
                      <a:pt x="211" y="303"/>
                      <a:pt x="216" y="302"/>
                      <a:pt x="222" y="300"/>
                    </a:cubicBezTo>
                    <a:cubicBezTo>
                      <a:pt x="227" y="298"/>
                      <a:pt x="233" y="297"/>
                      <a:pt x="238" y="294"/>
                    </a:cubicBezTo>
                    <a:cubicBezTo>
                      <a:pt x="241" y="293"/>
                      <a:pt x="243" y="292"/>
                      <a:pt x="245" y="291"/>
                    </a:cubicBezTo>
                    <a:cubicBezTo>
                      <a:pt x="247" y="290"/>
                      <a:pt x="249" y="289"/>
                      <a:pt x="250" y="288"/>
                    </a:cubicBezTo>
                    <a:cubicBezTo>
                      <a:pt x="251" y="288"/>
                      <a:pt x="252" y="288"/>
                      <a:pt x="252" y="287"/>
                    </a:cubicBezTo>
                    <a:cubicBezTo>
                      <a:pt x="252" y="288"/>
                      <a:pt x="251" y="289"/>
                      <a:pt x="251" y="290"/>
                    </a:cubicBezTo>
                    <a:cubicBezTo>
                      <a:pt x="249" y="293"/>
                      <a:pt x="243" y="293"/>
                      <a:pt x="240" y="294"/>
                    </a:cubicBezTo>
                    <a:cubicBezTo>
                      <a:pt x="233" y="296"/>
                      <a:pt x="227" y="298"/>
                      <a:pt x="220" y="301"/>
                    </a:cubicBezTo>
                    <a:cubicBezTo>
                      <a:pt x="214" y="303"/>
                      <a:pt x="208" y="305"/>
                      <a:pt x="202" y="307"/>
                    </a:cubicBezTo>
                    <a:cubicBezTo>
                      <a:pt x="199" y="308"/>
                      <a:pt x="196" y="308"/>
                      <a:pt x="193" y="310"/>
                    </a:cubicBezTo>
                    <a:cubicBezTo>
                      <a:pt x="193" y="310"/>
                      <a:pt x="193" y="309"/>
                      <a:pt x="194" y="308"/>
                    </a:cubicBezTo>
                    <a:close/>
                    <a:moveTo>
                      <a:pt x="207" y="302"/>
                    </a:moveTo>
                    <a:cubicBezTo>
                      <a:pt x="213" y="300"/>
                      <a:pt x="218" y="298"/>
                      <a:pt x="224" y="297"/>
                    </a:cubicBezTo>
                    <a:cubicBezTo>
                      <a:pt x="229" y="295"/>
                      <a:pt x="234" y="294"/>
                      <a:pt x="240" y="292"/>
                    </a:cubicBezTo>
                    <a:cubicBezTo>
                      <a:pt x="240" y="292"/>
                      <a:pt x="241" y="292"/>
                      <a:pt x="242" y="292"/>
                    </a:cubicBezTo>
                    <a:cubicBezTo>
                      <a:pt x="236" y="295"/>
                      <a:pt x="231" y="296"/>
                      <a:pt x="225" y="298"/>
                    </a:cubicBezTo>
                    <a:cubicBezTo>
                      <a:pt x="220" y="300"/>
                      <a:pt x="215" y="301"/>
                      <a:pt x="209" y="303"/>
                    </a:cubicBezTo>
                    <a:cubicBezTo>
                      <a:pt x="205" y="304"/>
                      <a:pt x="201" y="306"/>
                      <a:pt x="197" y="307"/>
                    </a:cubicBezTo>
                    <a:cubicBezTo>
                      <a:pt x="192" y="308"/>
                      <a:pt x="197" y="306"/>
                      <a:pt x="198" y="306"/>
                    </a:cubicBezTo>
                    <a:cubicBezTo>
                      <a:pt x="201" y="304"/>
                      <a:pt x="204" y="303"/>
                      <a:pt x="207" y="302"/>
                    </a:cubicBezTo>
                    <a:close/>
                    <a:moveTo>
                      <a:pt x="238" y="292"/>
                    </a:moveTo>
                    <a:cubicBezTo>
                      <a:pt x="233" y="294"/>
                      <a:pt x="227" y="295"/>
                      <a:pt x="222" y="297"/>
                    </a:cubicBezTo>
                    <a:cubicBezTo>
                      <a:pt x="219" y="298"/>
                      <a:pt x="215" y="299"/>
                      <a:pt x="211" y="300"/>
                    </a:cubicBezTo>
                    <a:cubicBezTo>
                      <a:pt x="214" y="299"/>
                      <a:pt x="217" y="298"/>
                      <a:pt x="219" y="297"/>
                    </a:cubicBezTo>
                    <a:cubicBezTo>
                      <a:pt x="228" y="295"/>
                      <a:pt x="238" y="292"/>
                      <a:pt x="247" y="289"/>
                    </a:cubicBezTo>
                    <a:cubicBezTo>
                      <a:pt x="244" y="290"/>
                      <a:pt x="241" y="291"/>
                      <a:pt x="238" y="292"/>
                    </a:cubicBezTo>
                    <a:close/>
                    <a:moveTo>
                      <a:pt x="194" y="307"/>
                    </a:moveTo>
                    <a:cubicBezTo>
                      <a:pt x="194" y="306"/>
                      <a:pt x="194" y="306"/>
                      <a:pt x="194" y="305"/>
                    </a:cubicBezTo>
                    <a:cubicBezTo>
                      <a:pt x="196" y="305"/>
                      <a:pt x="198" y="304"/>
                      <a:pt x="201" y="304"/>
                    </a:cubicBezTo>
                    <a:cubicBezTo>
                      <a:pt x="198" y="305"/>
                      <a:pt x="196" y="306"/>
                      <a:pt x="194" y="307"/>
                    </a:cubicBezTo>
                    <a:close/>
                    <a:moveTo>
                      <a:pt x="194" y="302"/>
                    </a:moveTo>
                    <a:cubicBezTo>
                      <a:pt x="200" y="300"/>
                      <a:pt x="205" y="298"/>
                      <a:pt x="210" y="297"/>
                    </a:cubicBezTo>
                    <a:cubicBezTo>
                      <a:pt x="216" y="295"/>
                      <a:pt x="221" y="293"/>
                      <a:pt x="227" y="292"/>
                    </a:cubicBezTo>
                    <a:cubicBezTo>
                      <a:pt x="228" y="292"/>
                      <a:pt x="229" y="291"/>
                      <a:pt x="230" y="291"/>
                    </a:cubicBezTo>
                    <a:cubicBezTo>
                      <a:pt x="218" y="295"/>
                      <a:pt x="206" y="299"/>
                      <a:pt x="194" y="304"/>
                    </a:cubicBezTo>
                    <a:cubicBezTo>
                      <a:pt x="194" y="303"/>
                      <a:pt x="194" y="303"/>
                      <a:pt x="194" y="302"/>
                    </a:cubicBezTo>
                    <a:close/>
                    <a:moveTo>
                      <a:pt x="195" y="297"/>
                    </a:moveTo>
                    <a:cubicBezTo>
                      <a:pt x="200" y="296"/>
                      <a:pt x="205" y="294"/>
                      <a:pt x="209" y="292"/>
                    </a:cubicBezTo>
                    <a:cubicBezTo>
                      <a:pt x="215" y="290"/>
                      <a:pt x="221" y="288"/>
                      <a:pt x="226" y="286"/>
                    </a:cubicBezTo>
                    <a:cubicBezTo>
                      <a:pt x="232" y="285"/>
                      <a:pt x="238" y="283"/>
                      <a:pt x="244" y="281"/>
                    </a:cubicBezTo>
                    <a:cubicBezTo>
                      <a:pt x="246" y="280"/>
                      <a:pt x="249" y="278"/>
                      <a:pt x="252" y="277"/>
                    </a:cubicBezTo>
                    <a:cubicBezTo>
                      <a:pt x="253" y="277"/>
                      <a:pt x="254" y="276"/>
                      <a:pt x="255" y="276"/>
                    </a:cubicBezTo>
                    <a:cubicBezTo>
                      <a:pt x="256" y="276"/>
                      <a:pt x="256" y="275"/>
                      <a:pt x="257" y="275"/>
                    </a:cubicBezTo>
                    <a:cubicBezTo>
                      <a:pt x="257" y="275"/>
                      <a:pt x="257" y="275"/>
                      <a:pt x="257" y="275"/>
                    </a:cubicBezTo>
                    <a:cubicBezTo>
                      <a:pt x="253" y="278"/>
                      <a:pt x="248" y="280"/>
                      <a:pt x="243" y="282"/>
                    </a:cubicBezTo>
                    <a:cubicBezTo>
                      <a:pt x="237" y="285"/>
                      <a:pt x="231" y="287"/>
                      <a:pt x="224" y="289"/>
                    </a:cubicBezTo>
                    <a:cubicBezTo>
                      <a:pt x="214" y="293"/>
                      <a:pt x="204" y="296"/>
                      <a:pt x="195" y="301"/>
                    </a:cubicBezTo>
                    <a:cubicBezTo>
                      <a:pt x="195" y="299"/>
                      <a:pt x="195" y="298"/>
                      <a:pt x="195" y="297"/>
                    </a:cubicBezTo>
                    <a:close/>
                    <a:moveTo>
                      <a:pt x="196" y="293"/>
                    </a:moveTo>
                    <a:cubicBezTo>
                      <a:pt x="200" y="292"/>
                      <a:pt x="204" y="290"/>
                      <a:pt x="208" y="288"/>
                    </a:cubicBezTo>
                    <a:cubicBezTo>
                      <a:pt x="215" y="286"/>
                      <a:pt x="221" y="284"/>
                      <a:pt x="228" y="282"/>
                    </a:cubicBezTo>
                    <a:cubicBezTo>
                      <a:pt x="233" y="280"/>
                      <a:pt x="239" y="278"/>
                      <a:pt x="244" y="276"/>
                    </a:cubicBezTo>
                    <a:cubicBezTo>
                      <a:pt x="248" y="274"/>
                      <a:pt x="253" y="273"/>
                      <a:pt x="257" y="271"/>
                    </a:cubicBezTo>
                    <a:cubicBezTo>
                      <a:pt x="253" y="273"/>
                      <a:pt x="249" y="274"/>
                      <a:pt x="246" y="276"/>
                    </a:cubicBezTo>
                    <a:cubicBezTo>
                      <a:pt x="239" y="279"/>
                      <a:pt x="233" y="281"/>
                      <a:pt x="226" y="284"/>
                    </a:cubicBezTo>
                    <a:cubicBezTo>
                      <a:pt x="216" y="287"/>
                      <a:pt x="205" y="291"/>
                      <a:pt x="195" y="296"/>
                    </a:cubicBezTo>
                    <a:cubicBezTo>
                      <a:pt x="195" y="295"/>
                      <a:pt x="195" y="294"/>
                      <a:pt x="196" y="293"/>
                    </a:cubicBezTo>
                    <a:close/>
                    <a:moveTo>
                      <a:pt x="196" y="289"/>
                    </a:moveTo>
                    <a:cubicBezTo>
                      <a:pt x="201" y="286"/>
                      <a:pt x="206" y="285"/>
                      <a:pt x="211" y="284"/>
                    </a:cubicBezTo>
                    <a:cubicBezTo>
                      <a:pt x="218" y="281"/>
                      <a:pt x="224" y="279"/>
                      <a:pt x="230" y="276"/>
                    </a:cubicBezTo>
                    <a:cubicBezTo>
                      <a:pt x="236" y="274"/>
                      <a:pt x="242" y="272"/>
                      <a:pt x="247" y="270"/>
                    </a:cubicBezTo>
                    <a:cubicBezTo>
                      <a:pt x="250" y="269"/>
                      <a:pt x="252" y="268"/>
                      <a:pt x="255" y="267"/>
                    </a:cubicBezTo>
                    <a:cubicBezTo>
                      <a:pt x="256" y="267"/>
                      <a:pt x="257" y="266"/>
                      <a:pt x="258" y="265"/>
                    </a:cubicBezTo>
                    <a:cubicBezTo>
                      <a:pt x="262" y="263"/>
                      <a:pt x="258" y="266"/>
                      <a:pt x="257" y="266"/>
                    </a:cubicBezTo>
                    <a:cubicBezTo>
                      <a:pt x="254" y="269"/>
                      <a:pt x="250" y="270"/>
                      <a:pt x="246" y="271"/>
                    </a:cubicBezTo>
                    <a:cubicBezTo>
                      <a:pt x="240" y="274"/>
                      <a:pt x="233" y="276"/>
                      <a:pt x="227" y="279"/>
                    </a:cubicBezTo>
                    <a:cubicBezTo>
                      <a:pt x="221" y="281"/>
                      <a:pt x="216" y="283"/>
                      <a:pt x="210" y="285"/>
                    </a:cubicBezTo>
                    <a:cubicBezTo>
                      <a:pt x="205" y="287"/>
                      <a:pt x="200" y="289"/>
                      <a:pt x="196" y="291"/>
                    </a:cubicBezTo>
                    <a:cubicBezTo>
                      <a:pt x="196" y="291"/>
                      <a:pt x="196" y="290"/>
                      <a:pt x="196" y="289"/>
                    </a:cubicBezTo>
                    <a:close/>
                    <a:moveTo>
                      <a:pt x="210" y="161"/>
                    </a:moveTo>
                    <a:cubicBezTo>
                      <a:pt x="209" y="162"/>
                      <a:pt x="208" y="162"/>
                      <a:pt x="206" y="163"/>
                    </a:cubicBezTo>
                    <a:cubicBezTo>
                      <a:pt x="206" y="162"/>
                      <a:pt x="206" y="162"/>
                      <a:pt x="206" y="161"/>
                    </a:cubicBezTo>
                    <a:cubicBezTo>
                      <a:pt x="208" y="161"/>
                      <a:pt x="209" y="161"/>
                      <a:pt x="210" y="161"/>
                    </a:cubicBezTo>
                    <a:close/>
                    <a:moveTo>
                      <a:pt x="201" y="246"/>
                    </a:moveTo>
                    <a:cubicBezTo>
                      <a:pt x="212" y="241"/>
                      <a:pt x="223" y="236"/>
                      <a:pt x="234" y="232"/>
                    </a:cubicBezTo>
                    <a:cubicBezTo>
                      <a:pt x="239" y="230"/>
                      <a:pt x="245" y="228"/>
                      <a:pt x="251" y="226"/>
                    </a:cubicBezTo>
                    <a:cubicBezTo>
                      <a:pt x="253" y="225"/>
                      <a:pt x="255" y="224"/>
                      <a:pt x="257" y="224"/>
                    </a:cubicBezTo>
                    <a:cubicBezTo>
                      <a:pt x="256" y="224"/>
                      <a:pt x="256" y="224"/>
                      <a:pt x="256" y="224"/>
                    </a:cubicBezTo>
                    <a:cubicBezTo>
                      <a:pt x="245" y="229"/>
                      <a:pt x="234" y="233"/>
                      <a:pt x="223" y="238"/>
                    </a:cubicBezTo>
                    <a:cubicBezTo>
                      <a:pt x="218" y="240"/>
                      <a:pt x="214" y="243"/>
                      <a:pt x="209" y="245"/>
                    </a:cubicBezTo>
                    <a:cubicBezTo>
                      <a:pt x="206" y="246"/>
                      <a:pt x="203" y="247"/>
                      <a:pt x="200" y="249"/>
                    </a:cubicBezTo>
                    <a:cubicBezTo>
                      <a:pt x="200" y="248"/>
                      <a:pt x="200" y="247"/>
                      <a:pt x="201" y="246"/>
                    </a:cubicBezTo>
                    <a:close/>
                    <a:moveTo>
                      <a:pt x="201" y="240"/>
                    </a:moveTo>
                    <a:cubicBezTo>
                      <a:pt x="205" y="239"/>
                      <a:pt x="208" y="236"/>
                      <a:pt x="212" y="234"/>
                    </a:cubicBezTo>
                    <a:cubicBezTo>
                      <a:pt x="217" y="232"/>
                      <a:pt x="223" y="230"/>
                      <a:pt x="228" y="227"/>
                    </a:cubicBezTo>
                    <a:cubicBezTo>
                      <a:pt x="233" y="225"/>
                      <a:pt x="238" y="223"/>
                      <a:pt x="244" y="220"/>
                    </a:cubicBezTo>
                    <a:cubicBezTo>
                      <a:pt x="246" y="219"/>
                      <a:pt x="249" y="218"/>
                      <a:pt x="251" y="216"/>
                    </a:cubicBezTo>
                    <a:cubicBezTo>
                      <a:pt x="253" y="216"/>
                      <a:pt x="254" y="215"/>
                      <a:pt x="256" y="214"/>
                    </a:cubicBezTo>
                    <a:cubicBezTo>
                      <a:pt x="256" y="214"/>
                      <a:pt x="262" y="210"/>
                      <a:pt x="259" y="213"/>
                    </a:cubicBezTo>
                    <a:cubicBezTo>
                      <a:pt x="249" y="220"/>
                      <a:pt x="238" y="224"/>
                      <a:pt x="227" y="229"/>
                    </a:cubicBezTo>
                    <a:cubicBezTo>
                      <a:pt x="218" y="233"/>
                      <a:pt x="209" y="237"/>
                      <a:pt x="201" y="242"/>
                    </a:cubicBezTo>
                    <a:cubicBezTo>
                      <a:pt x="201" y="242"/>
                      <a:pt x="201" y="241"/>
                      <a:pt x="201" y="240"/>
                    </a:cubicBezTo>
                    <a:close/>
                    <a:moveTo>
                      <a:pt x="207" y="236"/>
                    </a:moveTo>
                    <a:cubicBezTo>
                      <a:pt x="207" y="236"/>
                      <a:pt x="200" y="241"/>
                      <a:pt x="203" y="238"/>
                    </a:cubicBezTo>
                    <a:cubicBezTo>
                      <a:pt x="205" y="237"/>
                      <a:pt x="207" y="236"/>
                      <a:pt x="209" y="235"/>
                    </a:cubicBezTo>
                    <a:cubicBezTo>
                      <a:pt x="208" y="235"/>
                      <a:pt x="208" y="236"/>
                      <a:pt x="207" y="236"/>
                    </a:cubicBezTo>
                    <a:close/>
                    <a:moveTo>
                      <a:pt x="213" y="233"/>
                    </a:moveTo>
                    <a:cubicBezTo>
                      <a:pt x="209" y="235"/>
                      <a:pt x="205" y="237"/>
                      <a:pt x="201" y="239"/>
                    </a:cubicBezTo>
                    <a:cubicBezTo>
                      <a:pt x="201" y="239"/>
                      <a:pt x="201" y="238"/>
                      <a:pt x="201" y="238"/>
                    </a:cubicBezTo>
                    <a:cubicBezTo>
                      <a:pt x="201" y="237"/>
                      <a:pt x="201" y="236"/>
                      <a:pt x="201" y="236"/>
                    </a:cubicBezTo>
                    <a:cubicBezTo>
                      <a:pt x="211" y="232"/>
                      <a:pt x="220" y="226"/>
                      <a:pt x="229" y="222"/>
                    </a:cubicBezTo>
                    <a:cubicBezTo>
                      <a:pt x="235" y="219"/>
                      <a:pt x="241" y="216"/>
                      <a:pt x="247" y="214"/>
                    </a:cubicBezTo>
                    <a:cubicBezTo>
                      <a:pt x="249" y="213"/>
                      <a:pt x="252" y="211"/>
                      <a:pt x="254" y="210"/>
                    </a:cubicBezTo>
                    <a:cubicBezTo>
                      <a:pt x="255" y="209"/>
                      <a:pt x="257" y="208"/>
                      <a:pt x="258" y="207"/>
                    </a:cubicBezTo>
                    <a:cubicBezTo>
                      <a:pt x="258" y="207"/>
                      <a:pt x="258" y="207"/>
                      <a:pt x="258" y="207"/>
                    </a:cubicBezTo>
                    <a:cubicBezTo>
                      <a:pt x="258" y="207"/>
                      <a:pt x="258" y="207"/>
                      <a:pt x="258" y="207"/>
                    </a:cubicBezTo>
                    <a:cubicBezTo>
                      <a:pt x="255" y="211"/>
                      <a:pt x="249" y="213"/>
                      <a:pt x="245" y="215"/>
                    </a:cubicBezTo>
                    <a:cubicBezTo>
                      <a:pt x="240" y="218"/>
                      <a:pt x="234" y="221"/>
                      <a:pt x="228" y="224"/>
                    </a:cubicBezTo>
                    <a:cubicBezTo>
                      <a:pt x="223" y="227"/>
                      <a:pt x="218" y="230"/>
                      <a:pt x="213" y="233"/>
                    </a:cubicBezTo>
                    <a:close/>
                    <a:moveTo>
                      <a:pt x="248" y="212"/>
                    </a:moveTo>
                    <a:cubicBezTo>
                      <a:pt x="243" y="215"/>
                      <a:pt x="237" y="217"/>
                      <a:pt x="232" y="219"/>
                    </a:cubicBezTo>
                    <a:cubicBezTo>
                      <a:pt x="224" y="223"/>
                      <a:pt x="217" y="227"/>
                      <a:pt x="210" y="231"/>
                    </a:cubicBezTo>
                    <a:cubicBezTo>
                      <a:pt x="211" y="230"/>
                      <a:pt x="212" y="229"/>
                      <a:pt x="213" y="229"/>
                    </a:cubicBezTo>
                    <a:cubicBezTo>
                      <a:pt x="218" y="225"/>
                      <a:pt x="223" y="222"/>
                      <a:pt x="228" y="220"/>
                    </a:cubicBezTo>
                    <a:cubicBezTo>
                      <a:pt x="239" y="215"/>
                      <a:pt x="250" y="209"/>
                      <a:pt x="261" y="203"/>
                    </a:cubicBezTo>
                    <a:cubicBezTo>
                      <a:pt x="261" y="203"/>
                      <a:pt x="261" y="204"/>
                      <a:pt x="261" y="205"/>
                    </a:cubicBezTo>
                    <a:cubicBezTo>
                      <a:pt x="261" y="205"/>
                      <a:pt x="260" y="205"/>
                      <a:pt x="260" y="205"/>
                    </a:cubicBezTo>
                    <a:cubicBezTo>
                      <a:pt x="256" y="207"/>
                      <a:pt x="252" y="210"/>
                      <a:pt x="248" y="212"/>
                    </a:cubicBezTo>
                    <a:close/>
                    <a:moveTo>
                      <a:pt x="259" y="187"/>
                    </a:moveTo>
                    <a:cubicBezTo>
                      <a:pt x="250" y="192"/>
                      <a:pt x="239" y="195"/>
                      <a:pt x="230" y="199"/>
                    </a:cubicBezTo>
                    <a:cubicBezTo>
                      <a:pt x="225" y="202"/>
                      <a:pt x="220" y="204"/>
                      <a:pt x="215" y="206"/>
                    </a:cubicBezTo>
                    <a:cubicBezTo>
                      <a:pt x="214" y="207"/>
                      <a:pt x="212" y="208"/>
                      <a:pt x="210" y="209"/>
                    </a:cubicBezTo>
                    <a:cubicBezTo>
                      <a:pt x="208" y="211"/>
                      <a:pt x="205" y="212"/>
                      <a:pt x="203" y="213"/>
                    </a:cubicBezTo>
                    <a:cubicBezTo>
                      <a:pt x="211" y="207"/>
                      <a:pt x="220" y="203"/>
                      <a:pt x="229" y="198"/>
                    </a:cubicBezTo>
                    <a:cubicBezTo>
                      <a:pt x="234" y="196"/>
                      <a:pt x="239" y="193"/>
                      <a:pt x="243" y="191"/>
                    </a:cubicBezTo>
                    <a:cubicBezTo>
                      <a:pt x="246" y="190"/>
                      <a:pt x="249" y="189"/>
                      <a:pt x="252" y="187"/>
                    </a:cubicBezTo>
                    <a:cubicBezTo>
                      <a:pt x="253" y="187"/>
                      <a:pt x="254" y="186"/>
                      <a:pt x="255" y="186"/>
                    </a:cubicBezTo>
                    <a:cubicBezTo>
                      <a:pt x="255" y="185"/>
                      <a:pt x="256" y="185"/>
                      <a:pt x="257" y="185"/>
                    </a:cubicBezTo>
                    <a:cubicBezTo>
                      <a:pt x="258" y="185"/>
                      <a:pt x="258" y="184"/>
                      <a:pt x="258" y="184"/>
                    </a:cubicBezTo>
                    <a:cubicBezTo>
                      <a:pt x="258" y="184"/>
                      <a:pt x="259" y="184"/>
                      <a:pt x="259" y="183"/>
                    </a:cubicBezTo>
                    <a:cubicBezTo>
                      <a:pt x="259" y="186"/>
                      <a:pt x="259" y="188"/>
                      <a:pt x="260" y="191"/>
                    </a:cubicBezTo>
                    <a:cubicBezTo>
                      <a:pt x="250" y="194"/>
                      <a:pt x="240" y="200"/>
                      <a:pt x="231" y="204"/>
                    </a:cubicBezTo>
                    <a:cubicBezTo>
                      <a:pt x="226" y="206"/>
                      <a:pt x="220" y="209"/>
                      <a:pt x="215" y="211"/>
                    </a:cubicBezTo>
                    <a:cubicBezTo>
                      <a:pt x="213" y="213"/>
                      <a:pt x="211" y="214"/>
                      <a:pt x="208" y="216"/>
                    </a:cubicBezTo>
                    <a:cubicBezTo>
                      <a:pt x="207" y="216"/>
                      <a:pt x="206" y="217"/>
                      <a:pt x="205" y="217"/>
                    </a:cubicBezTo>
                    <a:cubicBezTo>
                      <a:pt x="205" y="218"/>
                      <a:pt x="201" y="221"/>
                      <a:pt x="204" y="218"/>
                    </a:cubicBezTo>
                    <a:cubicBezTo>
                      <a:pt x="213" y="211"/>
                      <a:pt x="222" y="206"/>
                      <a:pt x="232" y="201"/>
                    </a:cubicBezTo>
                    <a:cubicBezTo>
                      <a:pt x="237" y="199"/>
                      <a:pt x="242" y="196"/>
                      <a:pt x="247" y="194"/>
                    </a:cubicBezTo>
                    <a:cubicBezTo>
                      <a:pt x="251" y="192"/>
                      <a:pt x="255" y="190"/>
                      <a:pt x="259" y="187"/>
                    </a:cubicBezTo>
                    <a:cubicBezTo>
                      <a:pt x="259" y="187"/>
                      <a:pt x="259" y="187"/>
                      <a:pt x="259" y="187"/>
                    </a:cubicBezTo>
                    <a:close/>
                    <a:moveTo>
                      <a:pt x="203" y="206"/>
                    </a:moveTo>
                    <a:cubicBezTo>
                      <a:pt x="212" y="202"/>
                      <a:pt x="221" y="198"/>
                      <a:pt x="230" y="193"/>
                    </a:cubicBezTo>
                    <a:cubicBezTo>
                      <a:pt x="235" y="191"/>
                      <a:pt x="240" y="188"/>
                      <a:pt x="245" y="186"/>
                    </a:cubicBezTo>
                    <a:cubicBezTo>
                      <a:pt x="248" y="185"/>
                      <a:pt x="250" y="184"/>
                      <a:pt x="253" y="182"/>
                    </a:cubicBezTo>
                    <a:cubicBezTo>
                      <a:pt x="253" y="182"/>
                      <a:pt x="253" y="182"/>
                      <a:pt x="253" y="182"/>
                    </a:cubicBezTo>
                    <a:cubicBezTo>
                      <a:pt x="246" y="187"/>
                      <a:pt x="238" y="190"/>
                      <a:pt x="230" y="193"/>
                    </a:cubicBezTo>
                    <a:cubicBezTo>
                      <a:pt x="220" y="198"/>
                      <a:pt x="212" y="204"/>
                      <a:pt x="203" y="209"/>
                    </a:cubicBezTo>
                    <a:cubicBezTo>
                      <a:pt x="203" y="208"/>
                      <a:pt x="203" y="207"/>
                      <a:pt x="203" y="206"/>
                    </a:cubicBezTo>
                    <a:close/>
                    <a:moveTo>
                      <a:pt x="204" y="199"/>
                    </a:moveTo>
                    <a:cubicBezTo>
                      <a:pt x="204" y="199"/>
                      <a:pt x="204" y="199"/>
                      <a:pt x="204" y="199"/>
                    </a:cubicBezTo>
                    <a:cubicBezTo>
                      <a:pt x="212" y="194"/>
                      <a:pt x="221" y="190"/>
                      <a:pt x="230" y="186"/>
                    </a:cubicBezTo>
                    <a:cubicBezTo>
                      <a:pt x="240" y="182"/>
                      <a:pt x="248" y="177"/>
                      <a:pt x="257" y="172"/>
                    </a:cubicBezTo>
                    <a:cubicBezTo>
                      <a:pt x="258" y="173"/>
                      <a:pt x="258" y="173"/>
                      <a:pt x="258" y="173"/>
                    </a:cubicBezTo>
                    <a:cubicBezTo>
                      <a:pt x="258" y="173"/>
                      <a:pt x="258" y="174"/>
                      <a:pt x="258" y="174"/>
                    </a:cubicBezTo>
                    <a:cubicBezTo>
                      <a:pt x="258" y="174"/>
                      <a:pt x="258" y="174"/>
                      <a:pt x="258" y="174"/>
                    </a:cubicBezTo>
                    <a:cubicBezTo>
                      <a:pt x="249" y="179"/>
                      <a:pt x="240" y="183"/>
                      <a:pt x="231" y="188"/>
                    </a:cubicBezTo>
                    <a:cubicBezTo>
                      <a:pt x="226" y="190"/>
                      <a:pt x="221" y="192"/>
                      <a:pt x="215" y="194"/>
                    </a:cubicBezTo>
                    <a:cubicBezTo>
                      <a:pt x="211" y="196"/>
                      <a:pt x="207" y="199"/>
                      <a:pt x="203" y="201"/>
                    </a:cubicBezTo>
                    <a:cubicBezTo>
                      <a:pt x="203" y="200"/>
                      <a:pt x="203" y="200"/>
                      <a:pt x="204" y="199"/>
                    </a:cubicBezTo>
                    <a:close/>
                    <a:moveTo>
                      <a:pt x="258" y="175"/>
                    </a:moveTo>
                    <a:cubicBezTo>
                      <a:pt x="259" y="176"/>
                      <a:pt x="259" y="177"/>
                      <a:pt x="259" y="179"/>
                    </a:cubicBezTo>
                    <a:cubicBezTo>
                      <a:pt x="259" y="179"/>
                      <a:pt x="259" y="179"/>
                      <a:pt x="258" y="179"/>
                    </a:cubicBezTo>
                    <a:cubicBezTo>
                      <a:pt x="249" y="184"/>
                      <a:pt x="239" y="188"/>
                      <a:pt x="230" y="192"/>
                    </a:cubicBezTo>
                    <a:cubicBezTo>
                      <a:pt x="225" y="195"/>
                      <a:pt x="220" y="197"/>
                      <a:pt x="215" y="200"/>
                    </a:cubicBezTo>
                    <a:cubicBezTo>
                      <a:pt x="212" y="201"/>
                      <a:pt x="209" y="202"/>
                      <a:pt x="207" y="204"/>
                    </a:cubicBezTo>
                    <a:cubicBezTo>
                      <a:pt x="200" y="207"/>
                      <a:pt x="205" y="204"/>
                      <a:pt x="207" y="203"/>
                    </a:cubicBezTo>
                    <a:cubicBezTo>
                      <a:pt x="215" y="197"/>
                      <a:pt x="225" y="193"/>
                      <a:pt x="234" y="189"/>
                    </a:cubicBezTo>
                    <a:cubicBezTo>
                      <a:pt x="242" y="185"/>
                      <a:pt x="252" y="181"/>
                      <a:pt x="258" y="175"/>
                    </a:cubicBezTo>
                    <a:close/>
                    <a:moveTo>
                      <a:pt x="232" y="193"/>
                    </a:moveTo>
                    <a:cubicBezTo>
                      <a:pt x="241" y="189"/>
                      <a:pt x="250" y="185"/>
                      <a:pt x="259" y="179"/>
                    </a:cubicBezTo>
                    <a:cubicBezTo>
                      <a:pt x="259" y="179"/>
                      <a:pt x="259" y="179"/>
                      <a:pt x="259" y="179"/>
                    </a:cubicBezTo>
                    <a:cubicBezTo>
                      <a:pt x="259" y="180"/>
                      <a:pt x="259" y="182"/>
                      <a:pt x="259" y="183"/>
                    </a:cubicBezTo>
                    <a:cubicBezTo>
                      <a:pt x="257" y="184"/>
                      <a:pt x="255" y="185"/>
                      <a:pt x="252" y="186"/>
                    </a:cubicBezTo>
                    <a:cubicBezTo>
                      <a:pt x="245" y="190"/>
                      <a:pt x="237" y="193"/>
                      <a:pt x="229" y="196"/>
                    </a:cubicBezTo>
                    <a:cubicBezTo>
                      <a:pt x="224" y="199"/>
                      <a:pt x="219" y="201"/>
                      <a:pt x="214" y="204"/>
                    </a:cubicBezTo>
                    <a:cubicBezTo>
                      <a:pt x="212" y="205"/>
                      <a:pt x="210" y="206"/>
                      <a:pt x="208" y="207"/>
                    </a:cubicBezTo>
                    <a:cubicBezTo>
                      <a:pt x="208" y="207"/>
                      <a:pt x="208" y="207"/>
                      <a:pt x="207" y="207"/>
                    </a:cubicBezTo>
                    <a:cubicBezTo>
                      <a:pt x="215" y="202"/>
                      <a:pt x="223" y="197"/>
                      <a:pt x="232" y="193"/>
                    </a:cubicBezTo>
                    <a:close/>
                    <a:moveTo>
                      <a:pt x="228" y="206"/>
                    </a:moveTo>
                    <a:cubicBezTo>
                      <a:pt x="233" y="204"/>
                      <a:pt x="238" y="202"/>
                      <a:pt x="242" y="199"/>
                    </a:cubicBezTo>
                    <a:cubicBezTo>
                      <a:pt x="247" y="197"/>
                      <a:pt x="254" y="195"/>
                      <a:pt x="258" y="192"/>
                    </a:cubicBezTo>
                    <a:cubicBezTo>
                      <a:pt x="249" y="198"/>
                      <a:pt x="239" y="202"/>
                      <a:pt x="229" y="207"/>
                    </a:cubicBezTo>
                    <a:cubicBezTo>
                      <a:pt x="219" y="211"/>
                      <a:pt x="211" y="217"/>
                      <a:pt x="202" y="222"/>
                    </a:cubicBezTo>
                    <a:cubicBezTo>
                      <a:pt x="202" y="221"/>
                      <a:pt x="202" y="220"/>
                      <a:pt x="202" y="220"/>
                    </a:cubicBezTo>
                    <a:cubicBezTo>
                      <a:pt x="211" y="216"/>
                      <a:pt x="219" y="210"/>
                      <a:pt x="228" y="206"/>
                    </a:cubicBezTo>
                    <a:close/>
                    <a:moveTo>
                      <a:pt x="202" y="223"/>
                    </a:moveTo>
                    <a:cubicBezTo>
                      <a:pt x="206" y="223"/>
                      <a:pt x="209" y="220"/>
                      <a:pt x="213" y="218"/>
                    </a:cubicBezTo>
                    <a:cubicBezTo>
                      <a:pt x="218" y="215"/>
                      <a:pt x="223" y="212"/>
                      <a:pt x="229" y="210"/>
                    </a:cubicBezTo>
                    <a:cubicBezTo>
                      <a:pt x="232" y="208"/>
                      <a:pt x="235" y="207"/>
                      <a:pt x="238" y="205"/>
                    </a:cubicBezTo>
                    <a:cubicBezTo>
                      <a:pt x="234" y="207"/>
                      <a:pt x="229" y="210"/>
                      <a:pt x="224" y="212"/>
                    </a:cubicBezTo>
                    <a:cubicBezTo>
                      <a:pt x="219" y="215"/>
                      <a:pt x="215" y="218"/>
                      <a:pt x="210" y="221"/>
                    </a:cubicBezTo>
                    <a:cubicBezTo>
                      <a:pt x="207" y="223"/>
                      <a:pt x="204" y="224"/>
                      <a:pt x="202" y="226"/>
                    </a:cubicBezTo>
                    <a:cubicBezTo>
                      <a:pt x="202" y="225"/>
                      <a:pt x="202" y="224"/>
                      <a:pt x="202" y="223"/>
                    </a:cubicBezTo>
                    <a:close/>
                    <a:moveTo>
                      <a:pt x="202" y="228"/>
                    </a:moveTo>
                    <a:cubicBezTo>
                      <a:pt x="211" y="224"/>
                      <a:pt x="220" y="219"/>
                      <a:pt x="229" y="215"/>
                    </a:cubicBezTo>
                    <a:cubicBezTo>
                      <a:pt x="234" y="212"/>
                      <a:pt x="240" y="210"/>
                      <a:pt x="245" y="207"/>
                    </a:cubicBezTo>
                    <a:cubicBezTo>
                      <a:pt x="247" y="206"/>
                      <a:pt x="249" y="205"/>
                      <a:pt x="252" y="204"/>
                    </a:cubicBezTo>
                    <a:cubicBezTo>
                      <a:pt x="243" y="208"/>
                      <a:pt x="235" y="213"/>
                      <a:pt x="226" y="217"/>
                    </a:cubicBezTo>
                    <a:cubicBezTo>
                      <a:pt x="221" y="219"/>
                      <a:pt x="216" y="222"/>
                      <a:pt x="211" y="225"/>
                    </a:cubicBezTo>
                    <a:cubicBezTo>
                      <a:pt x="208" y="227"/>
                      <a:pt x="204" y="229"/>
                      <a:pt x="201" y="231"/>
                    </a:cubicBezTo>
                    <a:cubicBezTo>
                      <a:pt x="201" y="230"/>
                      <a:pt x="202" y="229"/>
                      <a:pt x="202" y="228"/>
                    </a:cubicBezTo>
                    <a:close/>
                    <a:moveTo>
                      <a:pt x="214" y="224"/>
                    </a:moveTo>
                    <a:cubicBezTo>
                      <a:pt x="219" y="221"/>
                      <a:pt x="224" y="218"/>
                      <a:pt x="230" y="216"/>
                    </a:cubicBezTo>
                    <a:cubicBezTo>
                      <a:pt x="240" y="211"/>
                      <a:pt x="250" y="206"/>
                      <a:pt x="260" y="200"/>
                    </a:cubicBezTo>
                    <a:cubicBezTo>
                      <a:pt x="260" y="200"/>
                      <a:pt x="260" y="199"/>
                      <a:pt x="260" y="199"/>
                    </a:cubicBezTo>
                    <a:cubicBezTo>
                      <a:pt x="249" y="204"/>
                      <a:pt x="239" y="209"/>
                      <a:pt x="228" y="214"/>
                    </a:cubicBezTo>
                    <a:cubicBezTo>
                      <a:pt x="223" y="216"/>
                      <a:pt x="219" y="219"/>
                      <a:pt x="214" y="221"/>
                    </a:cubicBezTo>
                    <a:cubicBezTo>
                      <a:pt x="211" y="222"/>
                      <a:pt x="209" y="224"/>
                      <a:pt x="206" y="225"/>
                    </a:cubicBezTo>
                    <a:cubicBezTo>
                      <a:pt x="205" y="226"/>
                      <a:pt x="203" y="226"/>
                      <a:pt x="202" y="227"/>
                    </a:cubicBezTo>
                    <a:cubicBezTo>
                      <a:pt x="202" y="227"/>
                      <a:pt x="202" y="227"/>
                      <a:pt x="202" y="227"/>
                    </a:cubicBezTo>
                    <a:cubicBezTo>
                      <a:pt x="202" y="226"/>
                      <a:pt x="204" y="226"/>
                      <a:pt x="204" y="226"/>
                    </a:cubicBezTo>
                    <a:cubicBezTo>
                      <a:pt x="212" y="220"/>
                      <a:pt x="220" y="215"/>
                      <a:pt x="229" y="210"/>
                    </a:cubicBezTo>
                    <a:cubicBezTo>
                      <a:pt x="239" y="205"/>
                      <a:pt x="250" y="201"/>
                      <a:pt x="259" y="195"/>
                    </a:cubicBezTo>
                    <a:cubicBezTo>
                      <a:pt x="260" y="195"/>
                      <a:pt x="259" y="194"/>
                      <a:pt x="259" y="194"/>
                    </a:cubicBezTo>
                    <a:cubicBezTo>
                      <a:pt x="249" y="199"/>
                      <a:pt x="240" y="204"/>
                      <a:pt x="230" y="208"/>
                    </a:cubicBezTo>
                    <a:cubicBezTo>
                      <a:pt x="221" y="213"/>
                      <a:pt x="210" y="218"/>
                      <a:pt x="203" y="223"/>
                    </a:cubicBezTo>
                    <a:cubicBezTo>
                      <a:pt x="212" y="217"/>
                      <a:pt x="221" y="211"/>
                      <a:pt x="231" y="207"/>
                    </a:cubicBezTo>
                    <a:cubicBezTo>
                      <a:pt x="241" y="202"/>
                      <a:pt x="250" y="198"/>
                      <a:pt x="260" y="192"/>
                    </a:cubicBezTo>
                    <a:cubicBezTo>
                      <a:pt x="260" y="193"/>
                      <a:pt x="260" y="194"/>
                      <a:pt x="260" y="195"/>
                    </a:cubicBezTo>
                    <a:cubicBezTo>
                      <a:pt x="260" y="198"/>
                      <a:pt x="260" y="200"/>
                      <a:pt x="260" y="202"/>
                    </a:cubicBezTo>
                    <a:cubicBezTo>
                      <a:pt x="260" y="202"/>
                      <a:pt x="260" y="202"/>
                      <a:pt x="260" y="202"/>
                    </a:cubicBezTo>
                    <a:cubicBezTo>
                      <a:pt x="260" y="202"/>
                      <a:pt x="259" y="203"/>
                      <a:pt x="259" y="203"/>
                    </a:cubicBezTo>
                    <a:cubicBezTo>
                      <a:pt x="258" y="203"/>
                      <a:pt x="258" y="203"/>
                      <a:pt x="257" y="203"/>
                    </a:cubicBezTo>
                    <a:cubicBezTo>
                      <a:pt x="248" y="208"/>
                      <a:pt x="238" y="213"/>
                      <a:pt x="229" y="217"/>
                    </a:cubicBezTo>
                    <a:cubicBezTo>
                      <a:pt x="224" y="220"/>
                      <a:pt x="219" y="222"/>
                      <a:pt x="215" y="225"/>
                    </a:cubicBezTo>
                    <a:cubicBezTo>
                      <a:pt x="212" y="226"/>
                      <a:pt x="210" y="227"/>
                      <a:pt x="208" y="229"/>
                    </a:cubicBezTo>
                    <a:cubicBezTo>
                      <a:pt x="207" y="230"/>
                      <a:pt x="203" y="230"/>
                      <a:pt x="202" y="232"/>
                    </a:cubicBezTo>
                    <a:cubicBezTo>
                      <a:pt x="205" y="228"/>
                      <a:pt x="210" y="226"/>
                      <a:pt x="214" y="224"/>
                    </a:cubicBezTo>
                    <a:close/>
                    <a:moveTo>
                      <a:pt x="206" y="163"/>
                    </a:moveTo>
                    <a:cubicBezTo>
                      <a:pt x="208" y="163"/>
                      <a:pt x="209" y="163"/>
                      <a:pt x="209" y="162"/>
                    </a:cubicBezTo>
                    <a:cubicBezTo>
                      <a:pt x="209" y="163"/>
                      <a:pt x="208" y="164"/>
                      <a:pt x="206" y="165"/>
                    </a:cubicBezTo>
                    <a:cubicBezTo>
                      <a:pt x="206" y="164"/>
                      <a:pt x="206" y="164"/>
                      <a:pt x="206" y="163"/>
                    </a:cubicBezTo>
                    <a:close/>
                    <a:moveTo>
                      <a:pt x="206" y="167"/>
                    </a:moveTo>
                    <a:cubicBezTo>
                      <a:pt x="209" y="166"/>
                      <a:pt x="212" y="164"/>
                      <a:pt x="214" y="163"/>
                    </a:cubicBezTo>
                    <a:cubicBezTo>
                      <a:pt x="212" y="165"/>
                      <a:pt x="209" y="167"/>
                      <a:pt x="206" y="169"/>
                    </a:cubicBezTo>
                    <a:cubicBezTo>
                      <a:pt x="206" y="168"/>
                      <a:pt x="206" y="167"/>
                      <a:pt x="206" y="167"/>
                    </a:cubicBezTo>
                    <a:close/>
                    <a:moveTo>
                      <a:pt x="206" y="171"/>
                    </a:moveTo>
                    <a:cubicBezTo>
                      <a:pt x="211" y="169"/>
                      <a:pt x="216" y="166"/>
                      <a:pt x="219" y="164"/>
                    </a:cubicBezTo>
                    <a:cubicBezTo>
                      <a:pt x="215" y="167"/>
                      <a:pt x="210" y="170"/>
                      <a:pt x="206" y="173"/>
                    </a:cubicBezTo>
                    <a:cubicBezTo>
                      <a:pt x="206" y="172"/>
                      <a:pt x="206" y="172"/>
                      <a:pt x="206" y="171"/>
                    </a:cubicBezTo>
                    <a:close/>
                    <a:moveTo>
                      <a:pt x="206" y="175"/>
                    </a:moveTo>
                    <a:cubicBezTo>
                      <a:pt x="213" y="173"/>
                      <a:pt x="219" y="168"/>
                      <a:pt x="226" y="164"/>
                    </a:cubicBezTo>
                    <a:cubicBezTo>
                      <a:pt x="219" y="168"/>
                      <a:pt x="212" y="174"/>
                      <a:pt x="206" y="178"/>
                    </a:cubicBezTo>
                    <a:cubicBezTo>
                      <a:pt x="206" y="177"/>
                      <a:pt x="206" y="176"/>
                      <a:pt x="206" y="175"/>
                    </a:cubicBezTo>
                    <a:close/>
                    <a:moveTo>
                      <a:pt x="228" y="164"/>
                    </a:moveTo>
                    <a:cubicBezTo>
                      <a:pt x="229" y="164"/>
                      <a:pt x="230" y="164"/>
                      <a:pt x="230" y="164"/>
                    </a:cubicBezTo>
                    <a:cubicBezTo>
                      <a:pt x="225" y="166"/>
                      <a:pt x="220" y="169"/>
                      <a:pt x="215" y="172"/>
                    </a:cubicBezTo>
                    <a:cubicBezTo>
                      <a:pt x="219" y="169"/>
                      <a:pt x="223" y="167"/>
                      <a:pt x="227" y="164"/>
                    </a:cubicBezTo>
                    <a:cubicBezTo>
                      <a:pt x="228" y="164"/>
                      <a:pt x="228" y="164"/>
                      <a:pt x="228" y="164"/>
                    </a:cubicBezTo>
                    <a:close/>
                    <a:moveTo>
                      <a:pt x="206" y="179"/>
                    </a:moveTo>
                    <a:cubicBezTo>
                      <a:pt x="206" y="180"/>
                      <a:pt x="206" y="179"/>
                      <a:pt x="207" y="179"/>
                    </a:cubicBezTo>
                    <a:cubicBezTo>
                      <a:pt x="210" y="176"/>
                      <a:pt x="213" y="174"/>
                      <a:pt x="217" y="172"/>
                    </a:cubicBezTo>
                    <a:cubicBezTo>
                      <a:pt x="219" y="171"/>
                      <a:pt x="221" y="169"/>
                      <a:pt x="224" y="168"/>
                    </a:cubicBezTo>
                    <a:cubicBezTo>
                      <a:pt x="226" y="167"/>
                      <a:pt x="229" y="166"/>
                      <a:pt x="231" y="164"/>
                    </a:cubicBezTo>
                    <a:cubicBezTo>
                      <a:pt x="227" y="168"/>
                      <a:pt x="222" y="170"/>
                      <a:pt x="218" y="173"/>
                    </a:cubicBezTo>
                    <a:cubicBezTo>
                      <a:pt x="213" y="176"/>
                      <a:pt x="209" y="179"/>
                      <a:pt x="205" y="182"/>
                    </a:cubicBezTo>
                    <a:cubicBezTo>
                      <a:pt x="205" y="181"/>
                      <a:pt x="206" y="180"/>
                      <a:pt x="206" y="179"/>
                    </a:cubicBezTo>
                    <a:cubicBezTo>
                      <a:pt x="206" y="179"/>
                      <a:pt x="206" y="179"/>
                      <a:pt x="206" y="179"/>
                    </a:cubicBezTo>
                    <a:close/>
                    <a:moveTo>
                      <a:pt x="209" y="180"/>
                    </a:moveTo>
                    <a:cubicBezTo>
                      <a:pt x="212" y="178"/>
                      <a:pt x="215" y="176"/>
                      <a:pt x="218" y="174"/>
                    </a:cubicBezTo>
                    <a:cubicBezTo>
                      <a:pt x="223" y="171"/>
                      <a:pt x="228" y="168"/>
                      <a:pt x="232" y="164"/>
                    </a:cubicBezTo>
                    <a:cubicBezTo>
                      <a:pt x="234" y="164"/>
                      <a:pt x="235" y="164"/>
                      <a:pt x="236" y="164"/>
                    </a:cubicBezTo>
                    <a:cubicBezTo>
                      <a:pt x="232" y="167"/>
                      <a:pt x="227" y="169"/>
                      <a:pt x="223" y="172"/>
                    </a:cubicBezTo>
                    <a:cubicBezTo>
                      <a:pt x="218" y="174"/>
                      <a:pt x="214" y="177"/>
                      <a:pt x="209" y="180"/>
                    </a:cubicBezTo>
                    <a:cubicBezTo>
                      <a:pt x="209" y="180"/>
                      <a:pt x="209" y="180"/>
                      <a:pt x="209" y="180"/>
                    </a:cubicBezTo>
                    <a:close/>
                    <a:moveTo>
                      <a:pt x="238" y="165"/>
                    </a:moveTo>
                    <a:cubicBezTo>
                      <a:pt x="239" y="165"/>
                      <a:pt x="241" y="165"/>
                      <a:pt x="242" y="165"/>
                    </a:cubicBezTo>
                    <a:cubicBezTo>
                      <a:pt x="240" y="167"/>
                      <a:pt x="238" y="168"/>
                      <a:pt x="235" y="170"/>
                    </a:cubicBezTo>
                    <a:cubicBezTo>
                      <a:pt x="232" y="172"/>
                      <a:pt x="228" y="173"/>
                      <a:pt x="225" y="175"/>
                    </a:cubicBezTo>
                    <a:cubicBezTo>
                      <a:pt x="218" y="178"/>
                      <a:pt x="213" y="183"/>
                      <a:pt x="206" y="186"/>
                    </a:cubicBezTo>
                    <a:cubicBezTo>
                      <a:pt x="205" y="186"/>
                      <a:pt x="205" y="186"/>
                      <a:pt x="205" y="187"/>
                    </a:cubicBezTo>
                    <a:cubicBezTo>
                      <a:pt x="205" y="186"/>
                      <a:pt x="205" y="186"/>
                      <a:pt x="205" y="186"/>
                    </a:cubicBezTo>
                    <a:cubicBezTo>
                      <a:pt x="206" y="185"/>
                      <a:pt x="210" y="183"/>
                      <a:pt x="211" y="182"/>
                    </a:cubicBezTo>
                    <a:cubicBezTo>
                      <a:pt x="214" y="180"/>
                      <a:pt x="218" y="178"/>
                      <a:pt x="221" y="176"/>
                    </a:cubicBezTo>
                    <a:cubicBezTo>
                      <a:pt x="226" y="172"/>
                      <a:pt x="232" y="169"/>
                      <a:pt x="238" y="165"/>
                    </a:cubicBezTo>
                    <a:close/>
                    <a:moveTo>
                      <a:pt x="205" y="187"/>
                    </a:moveTo>
                    <a:cubicBezTo>
                      <a:pt x="211" y="184"/>
                      <a:pt x="217" y="181"/>
                      <a:pt x="222" y="177"/>
                    </a:cubicBezTo>
                    <a:cubicBezTo>
                      <a:pt x="229" y="173"/>
                      <a:pt x="235" y="170"/>
                      <a:pt x="242" y="166"/>
                    </a:cubicBezTo>
                    <a:cubicBezTo>
                      <a:pt x="230" y="174"/>
                      <a:pt x="217" y="181"/>
                      <a:pt x="204" y="190"/>
                    </a:cubicBezTo>
                    <a:cubicBezTo>
                      <a:pt x="205" y="189"/>
                      <a:pt x="205" y="188"/>
                      <a:pt x="205" y="187"/>
                    </a:cubicBezTo>
                    <a:close/>
                    <a:moveTo>
                      <a:pt x="205" y="191"/>
                    </a:moveTo>
                    <a:cubicBezTo>
                      <a:pt x="207" y="189"/>
                      <a:pt x="209" y="188"/>
                      <a:pt x="211" y="186"/>
                    </a:cubicBezTo>
                    <a:cubicBezTo>
                      <a:pt x="214" y="184"/>
                      <a:pt x="218" y="182"/>
                      <a:pt x="221" y="179"/>
                    </a:cubicBezTo>
                    <a:cubicBezTo>
                      <a:pt x="228" y="175"/>
                      <a:pt x="236" y="171"/>
                      <a:pt x="243" y="166"/>
                    </a:cubicBezTo>
                    <a:cubicBezTo>
                      <a:pt x="243" y="166"/>
                      <a:pt x="243" y="166"/>
                      <a:pt x="243" y="166"/>
                    </a:cubicBezTo>
                    <a:cubicBezTo>
                      <a:pt x="245" y="166"/>
                      <a:pt x="246" y="166"/>
                      <a:pt x="248" y="167"/>
                    </a:cubicBezTo>
                    <a:cubicBezTo>
                      <a:pt x="242" y="171"/>
                      <a:pt x="235" y="174"/>
                      <a:pt x="228" y="177"/>
                    </a:cubicBezTo>
                    <a:cubicBezTo>
                      <a:pt x="221" y="181"/>
                      <a:pt x="215" y="185"/>
                      <a:pt x="207" y="189"/>
                    </a:cubicBezTo>
                    <a:cubicBezTo>
                      <a:pt x="207" y="189"/>
                      <a:pt x="204" y="191"/>
                      <a:pt x="205" y="191"/>
                    </a:cubicBezTo>
                    <a:close/>
                    <a:moveTo>
                      <a:pt x="206" y="174"/>
                    </a:moveTo>
                    <a:cubicBezTo>
                      <a:pt x="206" y="174"/>
                      <a:pt x="206" y="174"/>
                      <a:pt x="206" y="174"/>
                    </a:cubicBezTo>
                    <a:cubicBezTo>
                      <a:pt x="209" y="173"/>
                      <a:pt x="212" y="170"/>
                      <a:pt x="215" y="168"/>
                    </a:cubicBezTo>
                    <a:cubicBezTo>
                      <a:pt x="217" y="166"/>
                      <a:pt x="219" y="165"/>
                      <a:pt x="222" y="163"/>
                    </a:cubicBezTo>
                    <a:cubicBezTo>
                      <a:pt x="223" y="163"/>
                      <a:pt x="225" y="163"/>
                      <a:pt x="226" y="163"/>
                    </a:cubicBezTo>
                    <a:cubicBezTo>
                      <a:pt x="219" y="167"/>
                      <a:pt x="213" y="172"/>
                      <a:pt x="206" y="174"/>
                    </a:cubicBezTo>
                    <a:close/>
                    <a:moveTo>
                      <a:pt x="210" y="168"/>
                    </a:moveTo>
                    <a:cubicBezTo>
                      <a:pt x="209" y="169"/>
                      <a:pt x="208" y="169"/>
                      <a:pt x="208" y="170"/>
                    </a:cubicBezTo>
                    <a:cubicBezTo>
                      <a:pt x="204" y="171"/>
                      <a:pt x="211" y="166"/>
                      <a:pt x="210" y="167"/>
                    </a:cubicBezTo>
                    <a:cubicBezTo>
                      <a:pt x="212" y="165"/>
                      <a:pt x="214" y="164"/>
                      <a:pt x="216" y="162"/>
                    </a:cubicBezTo>
                    <a:cubicBezTo>
                      <a:pt x="216" y="162"/>
                      <a:pt x="216" y="162"/>
                      <a:pt x="216" y="162"/>
                    </a:cubicBezTo>
                    <a:cubicBezTo>
                      <a:pt x="218" y="162"/>
                      <a:pt x="219" y="162"/>
                      <a:pt x="220" y="163"/>
                    </a:cubicBezTo>
                    <a:cubicBezTo>
                      <a:pt x="220" y="163"/>
                      <a:pt x="220" y="163"/>
                      <a:pt x="220" y="163"/>
                    </a:cubicBezTo>
                    <a:cubicBezTo>
                      <a:pt x="217" y="164"/>
                      <a:pt x="214" y="166"/>
                      <a:pt x="210" y="168"/>
                    </a:cubicBezTo>
                    <a:close/>
                    <a:moveTo>
                      <a:pt x="215" y="162"/>
                    </a:moveTo>
                    <a:cubicBezTo>
                      <a:pt x="213" y="163"/>
                      <a:pt x="210" y="164"/>
                      <a:pt x="208" y="165"/>
                    </a:cubicBezTo>
                    <a:cubicBezTo>
                      <a:pt x="207" y="165"/>
                      <a:pt x="207" y="166"/>
                      <a:pt x="206" y="166"/>
                    </a:cubicBezTo>
                    <a:cubicBezTo>
                      <a:pt x="206" y="166"/>
                      <a:pt x="206" y="166"/>
                      <a:pt x="206" y="166"/>
                    </a:cubicBezTo>
                    <a:cubicBezTo>
                      <a:pt x="207" y="165"/>
                      <a:pt x="208" y="165"/>
                      <a:pt x="208" y="165"/>
                    </a:cubicBezTo>
                    <a:cubicBezTo>
                      <a:pt x="209" y="164"/>
                      <a:pt x="210" y="163"/>
                      <a:pt x="211" y="162"/>
                    </a:cubicBezTo>
                    <a:cubicBezTo>
                      <a:pt x="211" y="162"/>
                      <a:pt x="211" y="162"/>
                      <a:pt x="211" y="161"/>
                    </a:cubicBezTo>
                    <a:cubicBezTo>
                      <a:pt x="212" y="162"/>
                      <a:pt x="214" y="162"/>
                      <a:pt x="215" y="162"/>
                    </a:cubicBezTo>
                    <a:close/>
                    <a:moveTo>
                      <a:pt x="205" y="183"/>
                    </a:moveTo>
                    <a:cubicBezTo>
                      <a:pt x="210" y="181"/>
                      <a:pt x="215" y="177"/>
                      <a:pt x="220" y="174"/>
                    </a:cubicBezTo>
                    <a:cubicBezTo>
                      <a:pt x="224" y="172"/>
                      <a:pt x="228" y="170"/>
                      <a:pt x="232" y="168"/>
                    </a:cubicBezTo>
                    <a:cubicBezTo>
                      <a:pt x="232" y="168"/>
                      <a:pt x="232" y="168"/>
                      <a:pt x="232" y="168"/>
                    </a:cubicBezTo>
                    <a:cubicBezTo>
                      <a:pt x="231" y="169"/>
                      <a:pt x="229" y="170"/>
                      <a:pt x="228" y="171"/>
                    </a:cubicBezTo>
                    <a:cubicBezTo>
                      <a:pt x="225" y="173"/>
                      <a:pt x="222" y="174"/>
                      <a:pt x="219" y="176"/>
                    </a:cubicBezTo>
                    <a:cubicBezTo>
                      <a:pt x="214" y="180"/>
                      <a:pt x="209" y="182"/>
                      <a:pt x="205" y="186"/>
                    </a:cubicBezTo>
                    <a:cubicBezTo>
                      <a:pt x="205" y="185"/>
                      <a:pt x="205" y="184"/>
                      <a:pt x="205" y="183"/>
                    </a:cubicBezTo>
                    <a:close/>
                    <a:moveTo>
                      <a:pt x="204" y="191"/>
                    </a:moveTo>
                    <a:cubicBezTo>
                      <a:pt x="212" y="188"/>
                      <a:pt x="219" y="183"/>
                      <a:pt x="226" y="179"/>
                    </a:cubicBezTo>
                    <a:cubicBezTo>
                      <a:pt x="233" y="175"/>
                      <a:pt x="242" y="172"/>
                      <a:pt x="248" y="167"/>
                    </a:cubicBezTo>
                    <a:cubicBezTo>
                      <a:pt x="248" y="167"/>
                      <a:pt x="249" y="167"/>
                      <a:pt x="249" y="167"/>
                    </a:cubicBezTo>
                    <a:cubicBezTo>
                      <a:pt x="249" y="167"/>
                      <a:pt x="249" y="167"/>
                      <a:pt x="250" y="168"/>
                    </a:cubicBezTo>
                    <a:cubicBezTo>
                      <a:pt x="247" y="169"/>
                      <a:pt x="244" y="171"/>
                      <a:pt x="241" y="173"/>
                    </a:cubicBezTo>
                    <a:cubicBezTo>
                      <a:pt x="237" y="175"/>
                      <a:pt x="233" y="177"/>
                      <a:pt x="229" y="180"/>
                    </a:cubicBezTo>
                    <a:cubicBezTo>
                      <a:pt x="221" y="184"/>
                      <a:pt x="213" y="188"/>
                      <a:pt x="204" y="193"/>
                    </a:cubicBezTo>
                    <a:cubicBezTo>
                      <a:pt x="204" y="193"/>
                      <a:pt x="204" y="193"/>
                      <a:pt x="205" y="193"/>
                    </a:cubicBezTo>
                    <a:cubicBezTo>
                      <a:pt x="213" y="189"/>
                      <a:pt x="221" y="185"/>
                      <a:pt x="229" y="180"/>
                    </a:cubicBezTo>
                    <a:cubicBezTo>
                      <a:pt x="233" y="178"/>
                      <a:pt x="236" y="176"/>
                      <a:pt x="240" y="174"/>
                    </a:cubicBezTo>
                    <a:cubicBezTo>
                      <a:pt x="242" y="173"/>
                      <a:pt x="244" y="172"/>
                      <a:pt x="246" y="171"/>
                    </a:cubicBezTo>
                    <a:cubicBezTo>
                      <a:pt x="248" y="170"/>
                      <a:pt x="249" y="169"/>
                      <a:pt x="251" y="168"/>
                    </a:cubicBezTo>
                    <a:cubicBezTo>
                      <a:pt x="252" y="169"/>
                      <a:pt x="254" y="169"/>
                      <a:pt x="255" y="170"/>
                    </a:cubicBezTo>
                    <a:cubicBezTo>
                      <a:pt x="238" y="180"/>
                      <a:pt x="221" y="187"/>
                      <a:pt x="204" y="196"/>
                    </a:cubicBezTo>
                    <a:cubicBezTo>
                      <a:pt x="204" y="196"/>
                      <a:pt x="204" y="197"/>
                      <a:pt x="205" y="197"/>
                    </a:cubicBezTo>
                    <a:cubicBezTo>
                      <a:pt x="221" y="187"/>
                      <a:pt x="239" y="180"/>
                      <a:pt x="256" y="171"/>
                    </a:cubicBezTo>
                    <a:cubicBezTo>
                      <a:pt x="256" y="171"/>
                      <a:pt x="256" y="172"/>
                      <a:pt x="257" y="172"/>
                    </a:cubicBezTo>
                    <a:cubicBezTo>
                      <a:pt x="248" y="176"/>
                      <a:pt x="239" y="181"/>
                      <a:pt x="230" y="185"/>
                    </a:cubicBezTo>
                    <a:cubicBezTo>
                      <a:pt x="221" y="189"/>
                      <a:pt x="212" y="193"/>
                      <a:pt x="204" y="198"/>
                    </a:cubicBezTo>
                    <a:cubicBezTo>
                      <a:pt x="204" y="197"/>
                      <a:pt x="204" y="196"/>
                      <a:pt x="204" y="195"/>
                    </a:cubicBezTo>
                    <a:cubicBezTo>
                      <a:pt x="211" y="191"/>
                      <a:pt x="219" y="187"/>
                      <a:pt x="227" y="184"/>
                    </a:cubicBezTo>
                    <a:cubicBezTo>
                      <a:pt x="236" y="179"/>
                      <a:pt x="244" y="175"/>
                      <a:pt x="253" y="170"/>
                    </a:cubicBezTo>
                    <a:cubicBezTo>
                      <a:pt x="254" y="170"/>
                      <a:pt x="253" y="169"/>
                      <a:pt x="253" y="170"/>
                    </a:cubicBezTo>
                    <a:cubicBezTo>
                      <a:pt x="244" y="174"/>
                      <a:pt x="235" y="179"/>
                      <a:pt x="227" y="183"/>
                    </a:cubicBezTo>
                    <a:cubicBezTo>
                      <a:pt x="219" y="187"/>
                      <a:pt x="211" y="190"/>
                      <a:pt x="204" y="195"/>
                    </a:cubicBezTo>
                    <a:cubicBezTo>
                      <a:pt x="204" y="193"/>
                      <a:pt x="204" y="192"/>
                      <a:pt x="204" y="191"/>
                    </a:cubicBezTo>
                    <a:close/>
                    <a:moveTo>
                      <a:pt x="203" y="202"/>
                    </a:moveTo>
                    <a:cubicBezTo>
                      <a:pt x="208" y="200"/>
                      <a:pt x="212" y="197"/>
                      <a:pt x="216" y="195"/>
                    </a:cubicBezTo>
                    <a:cubicBezTo>
                      <a:pt x="221" y="193"/>
                      <a:pt x="226" y="191"/>
                      <a:pt x="231" y="188"/>
                    </a:cubicBezTo>
                    <a:cubicBezTo>
                      <a:pt x="236" y="186"/>
                      <a:pt x="241" y="184"/>
                      <a:pt x="246" y="181"/>
                    </a:cubicBezTo>
                    <a:cubicBezTo>
                      <a:pt x="248" y="180"/>
                      <a:pt x="250" y="179"/>
                      <a:pt x="252" y="178"/>
                    </a:cubicBezTo>
                    <a:cubicBezTo>
                      <a:pt x="254" y="177"/>
                      <a:pt x="260" y="173"/>
                      <a:pt x="255" y="177"/>
                    </a:cubicBezTo>
                    <a:cubicBezTo>
                      <a:pt x="247" y="182"/>
                      <a:pt x="237" y="186"/>
                      <a:pt x="229" y="190"/>
                    </a:cubicBezTo>
                    <a:cubicBezTo>
                      <a:pt x="220" y="195"/>
                      <a:pt x="211" y="199"/>
                      <a:pt x="203" y="205"/>
                    </a:cubicBezTo>
                    <a:cubicBezTo>
                      <a:pt x="203" y="204"/>
                      <a:pt x="203" y="203"/>
                      <a:pt x="203" y="202"/>
                    </a:cubicBezTo>
                    <a:close/>
                    <a:moveTo>
                      <a:pt x="203" y="210"/>
                    </a:moveTo>
                    <a:cubicBezTo>
                      <a:pt x="212" y="206"/>
                      <a:pt x="221" y="201"/>
                      <a:pt x="231" y="196"/>
                    </a:cubicBezTo>
                    <a:cubicBezTo>
                      <a:pt x="233" y="196"/>
                      <a:pt x="234" y="195"/>
                      <a:pt x="235" y="194"/>
                    </a:cubicBezTo>
                    <a:cubicBezTo>
                      <a:pt x="224" y="200"/>
                      <a:pt x="213" y="205"/>
                      <a:pt x="203" y="212"/>
                    </a:cubicBezTo>
                    <a:cubicBezTo>
                      <a:pt x="203" y="212"/>
                      <a:pt x="203" y="211"/>
                      <a:pt x="203" y="210"/>
                    </a:cubicBezTo>
                    <a:close/>
                    <a:moveTo>
                      <a:pt x="202" y="214"/>
                    </a:moveTo>
                    <a:cubicBezTo>
                      <a:pt x="206" y="213"/>
                      <a:pt x="208" y="212"/>
                      <a:pt x="211" y="210"/>
                    </a:cubicBezTo>
                    <a:cubicBezTo>
                      <a:pt x="216" y="207"/>
                      <a:pt x="220" y="205"/>
                      <a:pt x="225" y="202"/>
                    </a:cubicBezTo>
                    <a:cubicBezTo>
                      <a:pt x="236" y="197"/>
                      <a:pt x="247" y="193"/>
                      <a:pt x="258" y="188"/>
                    </a:cubicBezTo>
                    <a:cubicBezTo>
                      <a:pt x="239" y="197"/>
                      <a:pt x="219" y="206"/>
                      <a:pt x="202" y="218"/>
                    </a:cubicBezTo>
                    <a:cubicBezTo>
                      <a:pt x="202" y="217"/>
                      <a:pt x="202" y="215"/>
                      <a:pt x="202" y="214"/>
                    </a:cubicBezTo>
                    <a:close/>
                    <a:moveTo>
                      <a:pt x="201" y="232"/>
                    </a:moveTo>
                    <a:cubicBezTo>
                      <a:pt x="205" y="231"/>
                      <a:pt x="208" y="230"/>
                      <a:pt x="211" y="228"/>
                    </a:cubicBezTo>
                    <a:cubicBezTo>
                      <a:pt x="216" y="225"/>
                      <a:pt x="221" y="222"/>
                      <a:pt x="226" y="220"/>
                    </a:cubicBezTo>
                    <a:cubicBezTo>
                      <a:pt x="234" y="216"/>
                      <a:pt x="241" y="212"/>
                      <a:pt x="249" y="209"/>
                    </a:cubicBezTo>
                    <a:cubicBezTo>
                      <a:pt x="247" y="209"/>
                      <a:pt x="246" y="210"/>
                      <a:pt x="244" y="211"/>
                    </a:cubicBezTo>
                    <a:cubicBezTo>
                      <a:pt x="239" y="214"/>
                      <a:pt x="234" y="217"/>
                      <a:pt x="228" y="219"/>
                    </a:cubicBezTo>
                    <a:cubicBezTo>
                      <a:pt x="223" y="222"/>
                      <a:pt x="218" y="225"/>
                      <a:pt x="213" y="228"/>
                    </a:cubicBezTo>
                    <a:cubicBezTo>
                      <a:pt x="209" y="230"/>
                      <a:pt x="205" y="232"/>
                      <a:pt x="201" y="234"/>
                    </a:cubicBezTo>
                    <a:cubicBezTo>
                      <a:pt x="201" y="234"/>
                      <a:pt x="201" y="233"/>
                      <a:pt x="201" y="232"/>
                    </a:cubicBezTo>
                    <a:close/>
                    <a:moveTo>
                      <a:pt x="200" y="251"/>
                    </a:moveTo>
                    <a:cubicBezTo>
                      <a:pt x="211" y="246"/>
                      <a:pt x="222" y="241"/>
                      <a:pt x="233" y="237"/>
                    </a:cubicBezTo>
                    <a:cubicBezTo>
                      <a:pt x="239" y="235"/>
                      <a:pt x="244" y="233"/>
                      <a:pt x="250" y="231"/>
                    </a:cubicBezTo>
                    <a:cubicBezTo>
                      <a:pt x="243" y="234"/>
                      <a:pt x="236" y="237"/>
                      <a:pt x="229" y="240"/>
                    </a:cubicBezTo>
                    <a:cubicBezTo>
                      <a:pt x="223" y="242"/>
                      <a:pt x="218" y="245"/>
                      <a:pt x="213" y="248"/>
                    </a:cubicBezTo>
                    <a:cubicBezTo>
                      <a:pt x="209" y="250"/>
                      <a:pt x="204" y="252"/>
                      <a:pt x="200" y="254"/>
                    </a:cubicBezTo>
                    <a:cubicBezTo>
                      <a:pt x="200" y="253"/>
                      <a:pt x="200" y="252"/>
                      <a:pt x="200" y="251"/>
                    </a:cubicBezTo>
                    <a:close/>
                    <a:moveTo>
                      <a:pt x="205" y="252"/>
                    </a:moveTo>
                    <a:cubicBezTo>
                      <a:pt x="204" y="253"/>
                      <a:pt x="198" y="256"/>
                      <a:pt x="202" y="254"/>
                    </a:cubicBezTo>
                    <a:cubicBezTo>
                      <a:pt x="203" y="253"/>
                      <a:pt x="204" y="253"/>
                      <a:pt x="205" y="252"/>
                    </a:cubicBezTo>
                    <a:close/>
                    <a:moveTo>
                      <a:pt x="198" y="276"/>
                    </a:moveTo>
                    <a:cubicBezTo>
                      <a:pt x="203" y="275"/>
                      <a:pt x="209" y="272"/>
                      <a:pt x="214" y="270"/>
                    </a:cubicBezTo>
                    <a:cubicBezTo>
                      <a:pt x="217" y="269"/>
                      <a:pt x="219" y="268"/>
                      <a:pt x="222" y="267"/>
                    </a:cubicBezTo>
                    <a:cubicBezTo>
                      <a:pt x="217" y="269"/>
                      <a:pt x="212" y="271"/>
                      <a:pt x="208" y="273"/>
                    </a:cubicBezTo>
                    <a:cubicBezTo>
                      <a:pt x="204" y="274"/>
                      <a:pt x="201" y="275"/>
                      <a:pt x="197" y="278"/>
                    </a:cubicBezTo>
                    <a:cubicBezTo>
                      <a:pt x="198" y="277"/>
                      <a:pt x="198" y="276"/>
                      <a:pt x="198" y="276"/>
                    </a:cubicBezTo>
                    <a:close/>
                    <a:moveTo>
                      <a:pt x="197" y="282"/>
                    </a:moveTo>
                    <a:cubicBezTo>
                      <a:pt x="197" y="281"/>
                      <a:pt x="197" y="280"/>
                      <a:pt x="197" y="279"/>
                    </a:cubicBezTo>
                    <a:cubicBezTo>
                      <a:pt x="203" y="278"/>
                      <a:pt x="208" y="275"/>
                      <a:pt x="214" y="274"/>
                    </a:cubicBezTo>
                    <a:cubicBezTo>
                      <a:pt x="220" y="272"/>
                      <a:pt x="227" y="269"/>
                      <a:pt x="233" y="267"/>
                    </a:cubicBezTo>
                    <a:cubicBezTo>
                      <a:pt x="236" y="266"/>
                      <a:pt x="240" y="265"/>
                      <a:pt x="243" y="264"/>
                    </a:cubicBezTo>
                    <a:cubicBezTo>
                      <a:pt x="228" y="270"/>
                      <a:pt x="211" y="274"/>
                      <a:pt x="197" y="282"/>
                    </a:cubicBezTo>
                    <a:close/>
                    <a:moveTo>
                      <a:pt x="212" y="268"/>
                    </a:moveTo>
                    <a:cubicBezTo>
                      <a:pt x="207" y="270"/>
                      <a:pt x="202" y="272"/>
                      <a:pt x="198" y="275"/>
                    </a:cubicBezTo>
                    <a:cubicBezTo>
                      <a:pt x="198" y="274"/>
                      <a:pt x="198" y="274"/>
                      <a:pt x="198" y="273"/>
                    </a:cubicBezTo>
                    <a:cubicBezTo>
                      <a:pt x="204" y="270"/>
                      <a:pt x="210" y="268"/>
                      <a:pt x="216" y="266"/>
                    </a:cubicBezTo>
                    <a:cubicBezTo>
                      <a:pt x="215" y="266"/>
                      <a:pt x="213" y="267"/>
                      <a:pt x="212" y="268"/>
                    </a:cubicBezTo>
                    <a:close/>
                    <a:moveTo>
                      <a:pt x="198" y="272"/>
                    </a:moveTo>
                    <a:cubicBezTo>
                      <a:pt x="198" y="271"/>
                      <a:pt x="199" y="270"/>
                      <a:pt x="199" y="268"/>
                    </a:cubicBezTo>
                    <a:cubicBezTo>
                      <a:pt x="203" y="267"/>
                      <a:pt x="207" y="265"/>
                      <a:pt x="212" y="263"/>
                    </a:cubicBezTo>
                    <a:cubicBezTo>
                      <a:pt x="218" y="260"/>
                      <a:pt x="224" y="258"/>
                      <a:pt x="230" y="256"/>
                    </a:cubicBezTo>
                    <a:cubicBezTo>
                      <a:pt x="241" y="252"/>
                      <a:pt x="253" y="247"/>
                      <a:pt x="263" y="243"/>
                    </a:cubicBezTo>
                    <a:cubicBezTo>
                      <a:pt x="258" y="245"/>
                      <a:pt x="253" y="248"/>
                      <a:pt x="248" y="250"/>
                    </a:cubicBezTo>
                    <a:cubicBezTo>
                      <a:pt x="242" y="253"/>
                      <a:pt x="235" y="255"/>
                      <a:pt x="229" y="258"/>
                    </a:cubicBezTo>
                    <a:cubicBezTo>
                      <a:pt x="218" y="262"/>
                      <a:pt x="208" y="266"/>
                      <a:pt x="198" y="272"/>
                    </a:cubicBezTo>
                    <a:close/>
                    <a:moveTo>
                      <a:pt x="205" y="265"/>
                    </a:moveTo>
                    <a:cubicBezTo>
                      <a:pt x="203" y="266"/>
                      <a:pt x="201" y="267"/>
                      <a:pt x="199" y="268"/>
                    </a:cubicBezTo>
                    <a:cubicBezTo>
                      <a:pt x="200" y="267"/>
                      <a:pt x="202" y="266"/>
                      <a:pt x="203" y="265"/>
                    </a:cubicBezTo>
                    <a:cubicBezTo>
                      <a:pt x="206" y="264"/>
                      <a:pt x="209" y="263"/>
                      <a:pt x="212" y="262"/>
                    </a:cubicBezTo>
                    <a:cubicBezTo>
                      <a:pt x="212" y="262"/>
                      <a:pt x="213" y="262"/>
                      <a:pt x="214" y="261"/>
                    </a:cubicBezTo>
                    <a:cubicBezTo>
                      <a:pt x="211" y="263"/>
                      <a:pt x="208" y="264"/>
                      <a:pt x="205" y="265"/>
                    </a:cubicBezTo>
                    <a:close/>
                    <a:moveTo>
                      <a:pt x="210" y="262"/>
                    </a:moveTo>
                    <a:cubicBezTo>
                      <a:pt x="206" y="264"/>
                      <a:pt x="202" y="265"/>
                      <a:pt x="199" y="267"/>
                    </a:cubicBezTo>
                    <a:cubicBezTo>
                      <a:pt x="199" y="266"/>
                      <a:pt x="199" y="265"/>
                      <a:pt x="199" y="264"/>
                    </a:cubicBezTo>
                    <a:cubicBezTo>
                      <a:pt x="205" y="262"/>
                      <a:pt x="210" y="259"/>
                      <a:pt x="215" y="257"/>
                    </a:cubicBezTo>
                    <a:cubicBezTo>
                      <a:pt x="221" y="254"/>
                      <a:pt x="227" y="253"/>
                      <a:pt x="233" y="251"/>
                    </a:cubicBezTo>
                    <a:cubicBezTo>
                      <a:pt x="239" y="248"/>
                      <a:pt x="245" y="247"/>
                      <a:pt x="251" y="245"/>
                    </a:cubicBezTo>
                    <a:cubicBezTo>
                      <a:pt x="252" y="245"/>
                      <a:pt x="253" y="245"/>
                      <a:pt x="253" y="244"/>
                    </a:cubicBezTo>
                    <a:cubicBezTo>
                      <a:pt x="252" y="245"/>
                      <a:pt x="251" y="245"/>
                      <a:pt x="250" y="246"/>
                    </a:cubicBezTo>
                    <a:cubicBezTo>
                      <a:pt x="243" y="249"/>
                      <a:pt x="236" y="252"/>
                      <a:pt x="229" y="254"/>
                    </a:cubicBezTo>
                    <a:cubicBezTo>
                      <a:pt x="223" y="257"/>
                      <a:pt x="216" y="260"/>
                      <a:pt x="210" y="262"/>
                    </a:cubicBezTo>
                    <a:close/>
                    <a:moveTo>
                      <a:pt x="199" y="263"/>
                    </a:moveTo>
                    <a:cubicBezTo>
                      <a:pt x="199" y="262"/>
                      <a:pt x="199" y="261"/>
                      <a:pt x="200" y="259"/>
                    </a:cubicBezTo>
                    <a:cubicBezTo>
                      <a:pt x="205" y="258"/>
                      <a:pt x="209" y="256"/>
                      <a:pt x="214" y="254"/>
                    </a:cubicBezTo>
                    <a:cubicBezTo>
                      <a:pt x="220" y="251"/>
                      <a:pt x="226" y="249"/>
                      <a:pt x="232" y="247"/>
                    </a:cubicBezTo>
                    <a:cubicBezTo>
                      <a:pt x="238" y="245"/>
                      <a:pt x="243" y="244"/>
                      <a:pt x="249" y="241"/>
                    </a:cubicBezTo>
                    <a:cubicBezTo>
                      <a:pt x="243" y="244"/>
                      <a:pt x="237" y="246"/>
                      <a:pt x="232" y="248"/>
                    </a:cubicBezTo>
                    <a:cubicBezTo>
                      <a:pt x="220" y="252"/>
                      <a:pt x="210" y="258"/>
                      <a:pt x="199" y="263"/>
                    </a:cubicBezTo>
                    <a:close/>
                    <a:moveTo>
                      <a:pt x="200" y="255"/>
                    </a:moveTo>
                    <a:cubicBezTo>
                      <a:pt x="210" y="251"/>
                      <a:pt x="220" y="247"/>
                      <a:pt x="231" y="243"/>
                    </a:cubicBezTo>
                    <a:cubicBezTo>
                      <a:pt x="237" y="242"/>
                      <a:pt x="242" y="240"/>
                      <a:pt x="248" y="238"/>
                    </a:cubicBezTo>
                    <a:cubicBezTo>
                      <a:pt x="251" y="236"/>
                      <a:pt x="253" y="235"/>
                      <a:pt x="256" y="234"/>
                    </a:cubicBezTo>
                    <a:cubicBezTo>
                      <a:pt x="257" y="234"/>
                      <a:pt x="257" y="234"/>
                      <a:pt x="257" y="234"/>
                    </a:cubicBezTo>
                    <a:cubicBezTo>
                      <a:pt x="247" y="238"/>
                      <a:pt x="237" y="243"/>
                      <a:pt x="227" y="247"/>
                    </a:cubicBezTo>
                    <a:cubicBezTo>
                      <a:pt x="218" y="250"/>
                      <a:pt x="208" y="253"/>
                      <a:pt x="200" y="258"/>
                    </a:cubicBezTo>
                    <a:cubicBezTo>
                      <a:pt x="200" y="257"/>
                      <a:pt x="200" y="256"/>
                      <a:pt x="200" y="255"/>
                    </a:cubicBezTo>
                    <a:close/>
                    <a:moveTo>
                      <a:pt x="248" y="231"/>
                    </a:moveTo>
                    <a:cubicBezTo>
                      <a:pt x="243" y="233"/>
                      <a:pt x="237" y="235"/>
                      <a:pt x="231" y="237"/>
                    </a:cubicBezTo>
                    <a:cubicBezTo>
                      <a:pt x="226" y="238"/>
                      <a:pt x="221" y="241"/>
                      <a:pt x="216" y="243"/>
                    </a:cubicBezTo>
                    <a:cubicBezTo>
                      <a:pt x="213" y="244"/>
                      <a:pt x="210" y="245"/>
                      <a:pt x="207" y="246"/>
                    </a:cubicBezTo>
                    <a:cubicBezTo>
                      <a:pt x="206" y="247"/>
                      <a:pt x="205" y="248"/>
                      <a:pt x="204" y="248"/>
                    </a:cubicBezTo>
                    <a:cubicBezTo>
                      <a:pt x="204" y="248"/>
                      <a:pt x="199" y="251"/>
                      <a:pt x="201" y="249"/>
                    </a:cubicBezTo>
                    <a:cubicBezTo>
                      <a:pt x="205" y="246"/>
                      <a:pt x="211" y="245"/>
                      <a:pt x="215" y="243"/>
                    </a:cubicBezTo>
                    <a:cubicBezTo>
                      <a:pt x="220" y="241"/>
                      <a:pt x="224" y="238"/>
                      <a:pt x="229" y="236"/>
                    </a:cubicBezTo>
                    <a:cubicBezTo>
                      <a:pt x="239" y="232"/>
                      <a:pt x="250" y="228"/>
                      <a:pt x="260" y="223"/>
                    </a:cubicBezTo>
                    <a:cubicBezTo>
                      <a:pt x="261" y="223"/>
                      <a:pt x="261" y="223"/>
                      <a:pt x="261" y="222"/>
                    </a:cubicBezTo>
                    <a:cubicBezTo>
                      <a:pt x="261" y="222"/>
                      <a:pt x="262" y="222"/>
                      <a:pt x="263" y="222"/>
                    </a:cubicBezTo>
                    <a:cubicBezTo>
                      <a:pt x="263" y="223"/>
                      <a:pt x="263" y="224"/>
                      <a:pt x="263" y="226"/>
                    </a:cubicBezTo>
                    <a:cubicBezTo>
                      <a:pt x="258" y="227"/>
                      <a:pt x="253" y="229"/>
                      <a:pt x="248" y="231"/>
                    </a:cubicBezTo>
                    <a:close/>
                    <a:moveTo>
                      <a:pt x="261" y="211"/>
                    </a:moveTo>
                    <a:cubicBezTo>
                      <a:pt x="257" y="213"/>
                      <a:pt x="252" y="215"/>
                      <a:pt x="248" y="217"/>
                    </a:cubicBezTo>
                    <a:cubicBezTo>
                      <a:pt x="242" y="220"/>
                      <a:pt x="236" y="223"/>
                      <a:pt x="231" y="225"/>
                    </a:cubicBezTo>
                    <a:cubicBezTo>
                      <a:pt x="225" y="228"/>
                      <a:pt x="219" y="231"/>
                      <a:pt x="214" y="233"/>
                    </a:cubicBezTo>
                    <a:cubicBezTo>
                      <a:pt x="215" y="232"/>
                      <a:pt x="216" y="232"/>
                      <a:pt x="217" y="231"/>
                    </a:cubicBezTo>
                    <a:cubicBezTo>
                      <a:pt x="223" y="229"/>
                      <a:pt x="228" y="225"/>
                      <a:pt x="233" y="222"/>
                    </a:cubicBezTo>
                    <a:cubicBezTo>
                      <a:pt x="239" y="220"/>
                      <a:pt x="244" y="217"/>
                      <a:pt x="249" y="214"/>
                    </a:cubicBezTo>
                    <a:cubicBezTo>
                      <a:pt x="253" y="211"/>
                      <a:pt x="258" y="209"/>
                      <a:pt x="261" y="205"/>
                    </a:cubicBezTo>
                    <a:cubicBezTo>
                      <a:pt x="261" y="205"/>
                      <a:pt x="261" y="205"/>
                      <a:pt x="261" y="205"/>
                    </a:cubicBezTo>
                    <a:cubicBezTo>
                      <a:pt x="261" y="207"/>
                      <a:pt x="261" y="209"/>
                      <a:pt x="261" y="211"/>
                    </a:cubicBezTo>
                    <a:cubicBezTo>
                      <a:pt x="261" y="211"/>
                      <a:pt x="261" y="211"/>
                      <a:pt x="261" y="211"/>
                    </a:cubicBezTo>
                    <a:close/>
                    <a:moveTo>
                      <a:pt x="224" y="160"/>
                    </a:moveTo>
                    <a:cubicBezTo>
                      <a:pt x="222" y="160"/>
                      <a:pt x="219" y="160"/>
                      <a:pt x="217" y="159"/>
                    </a:cubicBezTo>
                    <a:cubicBezTo>
                      <a:pt x="217" y="159"/>
                      <a:pt x="217" y="159"/>
                      <a:pt x="217" y="159"/>
                    </a:cubicBezTo>
                    <a:cubicBezTo>
                      <a:pt x="217" y="159"/>
                      <a:pt x="217" y="159"/>
                      <a:pt x="217" y="158"/>
                    </a:cubicBezTo>
                    <a:cubicBezTo>
                      <a:pt x="218" y="159"/>
                      <a:pt x="218" y="159"/>
                      <a:pt x="218" y="159"/>
                    </a:cubicBezTo>
                    <a:cubicBezTo>
                      <a:pt x="221" y="159"/>
                      <a:pt x="224" y="160"/>
                      <a:pt x="227" y="161"/>
                    </a:cubicBezTo>
                    <a:cubicBezTo>
                      <a:pt x="226" y="161"/>
                      <a:pt x="225" y="161"/>
                      <a:pt x="224" y="160"/>
                    </a:cubicBezTo>
                    <a:close/>
                    <a:moveTo>
                      <a:pt x="214" y="159"/>
                    </a:moveTo>
                    <a:cubicBezTo>
                      <a:pt x="213" y="159"/>
                      <a:pt x="211" y="159"/>
                      <a:pt x="210" y="159"/>
                    </a:cubicBezTo>
                    <a:cubicBezTo>
                      <a:pt x="210" y="158"/>
                      <a:pt x="210" y="158"/>
                      <a:pt x="210" y="157"/>
                    </a:cubicBezTo>
                    <a:cubicBezTo>
                      <a:pt x="211" y="157"/>
                      <a:pt x="213" y="158"/>
                      <a:pt x="214" y="158"/>
                    </a:cubicBezTo>
                    <a:cubicBezTo>
                      <a:pt x="214" y="158"/>
                      <a:pt x="214" y="158"/>
                      <a:pt x="214" y="159"/>
                    </a:cubicBezTo>
                    <a:cubicBezTo>
                      <a:pt x="214" y="159"/>
                      <a:pt x="214" y="159"/>
                      <a:pt x="214" y="159"/>
                    </a:cubicBezTo>
                    <a:close/>
                    <a:moveTo>
                      <a:pt x="207" y="158"/>
                    </a:moveTo>
                    <a:cubicBezTo>
                      <a:pt x="207" y="158"/>
                      <a:pt x="207" y="158"/>
                      <a:pt x="207" y="158"/>
                    </a:cubicBezTo>
                    <a:cubicBezTo>
                      <a:pt x="206" y="158"/>
                      <a:pt x="205" y="158"/>
                      <a:pt x="204" y="158"/>
                    </a:cubicBezTo>
                    <a:cubicBezTo>
                      <a:pt x="204" y="158"/>
                      <a:pt x="204" y="158"/>
                      <a:pt x="204" y="158"/>
                    </a:cubicBezTo>
                    <a:cubicBezTo>
                      <a:pt x="204" y="158"/>
                      <a:pt x="204" y="157"/>
                      <a:pt x="204" y="156"/>
                    </a:cubicBezTo>
                    <a:cubicBezTo>
                      <a:pt x="205" y="156"/>
                      <a:pt x="206" y="157"/>
                      <a:pt x="207" y="157"/>
                    </a:cubicBezTo>
                    <a:cubicBezTo>
                      <a:pt x="207" y="157"/>
                      <a:pt x="207" y="157"/>
                      <a:pt x="207" y="158"/>
                    </a:cubicBezTo>
                    <a:close/>
                    <a:moveTo>
                      <a:pt x="201" y="158"/>
                    </a:moveTo>
                    <a:cubicBezTo>
                      <a:pt x="201" y="158"/>
                      <a:pt x="201" y="158"/>
                      <a:pt x="200" y="158"/>
                    </a:cubicBezTo>
                    <a:cubicBezTo>
                      <a:pt x="200" y="158"/>
                      <a:pt x="199" y="158"/>
                      <a:pt x="198" y="158"/>
                    </a:cubicBezTo>
                    <a:cubicBezTo>
                      <a:pt x="198" y="157"/>
                      <a:pt x="198" y="157"/>
                      <a:pt x="198" y="156"/>
                    </a:cubicBezTo>
                    <a:cubicBezTo>
                      <a:pt x="199" y="156"/>
                      <a:pt x="200" y="156"/>
                      <a:pt x="201" y="156"/>
                    </a:cubicBezTo>
                    <a:cubicBezTo>
                      <a:pt x="201" y="157"/>
                      <a:pt x="201" y="157"/>
                      <a:pt x="201" y="158"/>
                    </a:cubicBezTo>
                    <a:close/>
                    <a:moveTo>
                      <a:pt x="196" y="158"/>
                    </a:moveTo>
                    <a:cubicBezTo>
                      <a:pt x="195" y="158"/>
                      <a:pt x="194" y="158"/>
                      <a:pt x="193" y="158"/>
                    </a:cubicBezTo>
                    <a:cubicBezTo>
                      <a:pt x="193" y="158"/>
                      <a:pt x="193" y="157"/>
                      <a:pt x="193" y="156"/>
                    </a:cubicBezTo>
                    <a:cubicBezTo>
                      <a:pt x="194" y="156"/>
                      <a:pt x="195" y="156"/>
                      <a:pt x="196" y="156"/>
                    </a:cubicBezTo>
                    <a:cubicBezTo>
                      <a:pt x="196" y="157"/>
                      <a:pt x="196" y="157"/>
                      <a:pt x="196" y="158"/>
                    </a:cubicBezTo>
                    <a:close/>
                    <a:moveTo>
                      <a:pt x="190" y="156"/>
                    </a:moveTo>
                    <a:cubicBezTo>
                      <a:pt x="190" y="157"/>
                      <a:pt x="190" y="158"/>
                      <a:pt x="190" y="158"/>
                    </a:cubicBezTo>
                    <a:cubicBezTo>
                      <a:pt x="190" y="158"/>
                      <a:pt x="189" y="159"/>
                      <a:pt x="188" y="159"/>
                    </a:cubicBezTo>
                    <a:cubicBezTo>
                      <a:pt x="189" y="158"/>
                      <a:pt x="189" y="157"/>
                      <a:pt x="189" y="156"/>
                    </a:cubicBezTo>
                    <a:cubicBezTo>
                      <a:pt x="189" y="156"/>
                      <a:pt x="189" y="156"/>
                      <a:pt x="190" y="156"/>
                    </a:cubicBezTo>
                    <a:close/>
                    <a:moveTo>
                      <a:pt x="186" y="159"/>
                    </a:moveTo>
                    <a:cubicBezTo>
                      <a:pt x="184" y="159"/>
                      <a:pt x="183" y="159"/>
                      <a:pt x="182" y="159"/>
                    </a:cubicBezTo>
                    <a:cubicBezTo>
                      <a:pt x="182" y="158"/>
                      <a:pt x="182" y="158"/>
                      <a:pt x="182" y="157"/>
                    </a:cubicBezTo>
                    <a:cubicBezTo>
                      <a:pt x="183" y="157"/>
                      <a:pt x="185" y="157"/>
                      <a:pt x="186" y="157"/>
                    </a:cubicBezTo>
                    <a:cubicBezTo>
                      <a:pt x="186" y="157"/>
                      <a:pt x="186" y="158"/>
                      <a:pt x="186" y="159"/>
                    </a:cubicBezTo>
                    <a:close/>
                    <a:moveTo>
                      <a:pt x="179" y="159"/>
                    </a:moveTo>
                    <a:cubicBezTo>
                      <a:pt x="179" y="159"/>
                      <a:pt x="179" y="159"/>
                      <a:pt x="179" y="160"/>
                    </a:cubicBezTo>
                    <a:cubicBezTo>
                      <a:pt x="178" y="160"/>
                      <a:pt x="177" y="160"/>
                      <a:pt x="176" y="160"/>
                    </a:cubicBezTo>
                    <a:cubicBezTo>
                      <a:pt x="176" y="159"/>
                      <a:pt x="176" y="159"/>
                      <a:pt x="176" y="158"/>
                    </a:cubicBezTo>
                    <a:cubicBezTo>
                      <a:pt x="176" y="158"/>
                      <a:pt x="176" y="158"/>
                      <a:pt x="176" y="158"/>
                    </a:cubicBezTo>
                    <a:cubicBezTo>
                      <a:pt x="177" y="158"/>
                      <a:pt x="178" y="157"/>
                      <a:pt x="179" y="157"/>
                    </a:cubicBezTo>
                    <a:cubicBezTo>
                      <a:pt x="179" y="158"/>
                      <a:pt x="179" y="159"/>
                      <a:pt x="179" y="159"/>
                    </a:cubicBezTo>
                    <a:close/>
                    <a:moveTo>
                      <a:pt x="163" y="313"/>
                    </a:moveTo>
                    <a:cubicBezTo>
                      <a:pt x="163" y="313"/>
                      <a:pt x="164" y="312"/>
                      <a:pt x="164" y="312"/>
                    </a:cubicBezTo>
                    <a:cubicBezTo>
                      <a:pt x="164" y="313"/>
                      <a:pt x="164" y="313"/>
                      <a:pt x="164" y="314"/>
                    </a:cubicBezTo>
                    <a:cubicBezTo>
                      <a:pt x="162" y="315"/>
                      <a:pt x="159" y="316"/>
                      <a:pt x="163" y="313"/>
                    </a:cubicBezTo>
                    <a:close/>
                    <a:moveTo>
                      <a:pt x="154" y="313"/>
                    </a:moveTo>
                    <a:cubicBezTo>
                      <a:pt x="153" y="314"/>
                      <a:pt x="151" y="314"/>
                      <a:pt x="149" y="315"/>
                    </a:cubicBezTo>
                    <a:cubicBezTo>
                      <a:pt x="154" y="310"/>
                      <a:pt x="161" y="307"/>
                      <a:pt x="166" y="302"/>
                    </a:cubicBezTo>
                    <a:cubicBezTo>
                      <a:pt x="165" y="303"/>
                      <a:pt x="165" y="304"/>
                      <a:pt x="165" y="305"/>
                    </a:cubicBezTo>
                    <a:cubicBezTo>
                      <a:pt x="163" y="307"/>
                      <a:pt x="160" y="309"/>
                      <a:pt x="157" y="310"/>
                    </a:cubicBezTo>
                    <a:cubicBezTo>
                      <a:pt x="157" y="310"/>
                      <a:pt x="154" y="312"/>
                      <a:pt x="154" y="313"/>
                    </a:cubicBezTo>
                    <a:close/>
                    <a:moveTo>
                      <a:pt x="165" y="307"/>
                    </a:moveTo>
                    <a:cubicBezTo>
                      <a:pt x="165" y="308"/>
                      <a:pt x="165" y="309"/>
                      <a:pt x="165" y="310"/>
                    </a:cubicBezTo>
                    <a:cubicBezTo>
                      <a:pt x="164" y="310"/>
                      <a:pt x="163" y="311"/>
                      <a:pt x="162" y="311"/>
                    </a:cubicBezTo>
                    <a:cubicBezTo>
                      <a:pt x="161" y="312"/>
                      <a:pt x="160" y="312"/>
                      <a:pt x="159" y="313"/>
                    </a:cubicBezTo>
                    <a:cubicBezTo>
                      <a:pt x="159" y="313"/>
                      <a:pt x="155" y="316"/>
                      <a:pt x="157" y="314"/>
                    </a:cubicBezTo>
                    <a:cubicBezTo>
                      <a:pt x="159" y="311"/>
                      <a:pt x="162" y="309"/>
                      <a:pt x="165" y="307"/>
                    </a:cubicBezTo>
                    <a:close/>
                    <a:moveTo>
                      <a:pt x="166" y="301"/>
                    </a:moveTo>
                    <a:cubicBezTo>
                      <a:pt x="166" y="301"/>
                      <a:pt x="166" y="301"/>
                      <a:pt x="166" y="301"/>
                    </a:cubicBezTo>
                    <a:cubicBezTo>
                      <a:pt x="162" y="304"/>
                      <a:pt x="157" y="306"/>
                      <a:pt x="153" y="309"/>
                    </a:cubicBezTo>
                    <a:cubicBezTo>
                      <a:pt x="151" y="310"/>
                      <a:pt x="149" y="312"/>
                      <a:pt x="147" y="314"/>
                    </a:cubicBezTo>
                    <a:cubicBezTo>
                      <a:pt x="146" y="314"/>
                      <a:pt x="144" y="315"/>
                      <a:pt x="143" y="316"/>
                    </a:cubicBezTo>
                    <a:cubicBezTo>
                      <a:pt x="143" y="316"/>
                      <a:pt x="143" y="316"/>
                      <a:pt x="143" y="316"/>
                    </a:cubicBezTo>
                    <a:cubicBezTo>
                      <a:pt x="143" y="316"/>
                      <a:pt x="144" y="316"/>
                      <a:pt x="144" y="315"/>
                    </a:cubicBezTo>
                    <a:cubicBezTo>
                      <a:pt x="151" y="309"/>
                      <a:pt x="160" y="305"/>
                      <a:pt x="166" y="298"/>
                    </a:cubicBezTo>
                    <a:cubicBezTo>
                      <a:pt x="166" y="299"/>
                      <a:pt x="166" y="300"/>
                      <a:pt x="166" y="301"/>
                    </a:cubicBezTo>
                    <a:close/>
                    <a:moveTo>
                      <a:pt x="166" y="296"/>
                    </a:moveTo>
                    <a:cubicBezTo>
                      <a:pt x="162" y="299"/>
                      <a:pt x="157" y="303"/>
                      <a:pt x="152" y="306"/>
                    </a:cubicBezTo>
                    <a:cubicBezTo>
                      <a:pt x="149" y="307"/>
                      <a:pt x="147" y="309"/>
                      <a:pt x="144" y="310"/>
                    </a:cubicBezTo>
                    <a:cubicBezTo>
                      <a:pt x="143" y="311"/>
                      <a:pt x="142" y="312"/>
                      <a:pt x="141" y="313"/>
                    </a:cubicBezTo>
                    <a:cubicBezTo>
                      <a:pt x="149" y="306"/>
                      <a:pt x="159" y="301"/>
                      <a:pt x="167" y="294"/>
                    </a:cubicBezTo>
                    <a:cubicBezTo>
                      <a:pt x="167" y="293"/>
                      <a:pt x="167" y="293"/>
                      <a:pt x="167" y="293"/>
                    </a:cubicBezTo>
                    <a:cubicBezTo>
                      <a:pt x="167" y="294"/>
                      <a:pt x="167" y="295"/>
                      <a:pt x="166" y="296"/>
                    </a:cubicBezTo>
                    <a:close/>
                    <a:moveTo>
                      <a:pt x="167" y="293"/>
                    </a:moveTo>
                    <a:cubicBezTo>
                      <a:pt x="167" y="293"/>
                      <a:pt x="167" y="293"/>
                      <a:pt x="166" y="293"/>
                    </a:cubicBezTo>
                    <a:cubicBezTo>
                      <a:pt x="160" y="296"/>
                      <a:pt x="154" y="301"/>
                      <a:pt x="147" y="304"/>
                    </a:cubicBezTo>
                    <a:cubicBezTo>
                      <a:pt x="144" y="306"/>
                      <a:pt x="141" y="308"/>
                      <a:pt x="139" y="310"/>
                    </a:cubicBezTo>
                    <a:cubicBezTo>
                      <a:pt x="138" y="311"/>
                      <a:pt x="137" y="312"/>
                      <a:pt x="135" y="313"/>
                    </a:cubicBezTo>
                    <a:cubicBezTo>
                      <a:pt x="134" y="313"/>
                      <a:pt x="131" y="316"/>
                      <a:pt x="134" y="313"/>
                    </a:cubicBezTo>
                    <a:cubicBezTo>
                      <a:pt x="141" y="307"/>
                      <a:pt x="148" y="303"/>
                      <a:pt x="155" y="298"/>
                    </a:cubicBezTo>
                    <a:cubicBezTo>
                      <a:pt x="159" y="295"/>
                      <a:pt x="164" y="293"/>
                      <a:pt x="167" y="290"/>
                    </a:cubicBezTo>
                    <a:cubicBezTo>
                      <a:pt x="167" y="291"/>
                      <a:pt x="167" y="292"/>
                      <a:pt x="167" y="293"/>
                    </a:cubicBezTo>
                    <a:close/>
                    <a:moveTo>
                      <a:pt x="163" y="293"/>
                    </a:moveTo>
                    <a:cubicBezTo>
                      <a:pt x="164" y="292"/>
                      <a:pt x="165" y="291"/>
                      <a:pt x="166" y="290"/>
                    </a:cubicBezTo>
                    <a:cubicBezTo>
                      <a:pt x="165" y="291"/>
                      <a:pt x="163" y="292"/>
                      <a:pt x="164" y="292"/>
                    </a:cubicBezTo>
                    <a:cubicBezTo>
                      <a:pt x="164" y="292"/>
                      <a:pt x="163" y="292"/>
                      <a:pt x="163" y="293"/>
                    </a:cubicBezTo>
                    <a:close/>
                    <a:moveTo>
                      <a:pt x="168" y="288"/>
                    </a:moveTo>
                    <a:cubicBezTo>
                      <a:pt x="161" y="293"/>
                      <a:pt x="154" y="297"/>
                      <a:pt x="147" y="301"/>
                    </a:cubicBezTo>
                    <a:cubicBezTo>
                      <a:pt x="144" y="303"/>
                      <a:pt x="140" y="305"/>
                      <a:pt x="137" y="307"/>
                    </a:cubicBezTo>
                    <a:cubicBezTo>
                      <a:pt x="137" y="307"/>
                      <a:pt x="136" y="308"/>
                      <a:pt x="136" y="308"/>
                    </a:cubicBezTo>
                    <a:cubicBezTo>
                      <a:pt x="141" y="304"/>
                      <a:pt x="146" y="300"/>
                      <a:pt x="151" y="297"/>
                    </a:cubicBezTo>
                    <a:cubicBezTo>
                      <a:pt x="157" y="293"/>
                      <a:pt x="163" y="290"/>
                      <a:pt x="168" y="285"/>
                    </a:cubicBezTo>
                    <a:cubicBezTo>
                      <a:pt x="168" y="286"/>
                      <a:pt x="168" y="287"/>
                      <a:pt x="168" y="288"/>
                    </a:cubicBezTo>
                    <a:close/>
                    <a:moveTo>
                      <a:pt x="168" y="284"/>
                    </a:moveTo>
                    <a:cubicBezTo>
                      <a:pt x="161" y="289"/>
                      <a:pt x="154" y="293"/>
                      <a:pt x="147" y="297"/>
                    </a:cubicBezTo>
                    <a:cubicBezTo>
                      <a:pt x="141" y="300"/>
                      <a:pt x="136" y="304"/>
                      <a:pt x="131" y="308"/>
                    </a:cubicBezTo>
                    <a:cubicBezTo>
                      <a:pt x="132" y="307"/>
                      <a:pt x="133" y="306"/>
                      <a:pt x="133" y="306"/>
                    </a:cubicBezTo>
                    <a:cubicBezTo>
                      <a:pt x="138" y="302"/>
                      <a:pt x="143" y="298"/>
                      <a:pt x="148" y="295"/>
                    </a:cubicBezTo>
                    <a:cubicBezTo>
                      <a:pt x="155" y="290"/>
                      <a:pt x="163" y="286"/>
                      <a:pt x="168" y="280"/>
                    </a:cubicBezTo>
                    <a:cubicBezTo>
                      <a:pt x="168" y="281"/>
                      <a:pt x="168" y="283"/>
                      <a:pt x="168" y="284"/>
                    </a:cubicBezTo>
                    <a:close/>
                    <a:moveTo>
                      <a:pt x="169" y="277"/>
                    </a:moveTo>
                    <a:cubicBezTo>
                      <a:pt x="169" y="278"/>
                      <a:pt x="169" y="278"/>
                      <a:pt x="169" y="279"/>
                    </a:cubicBezTo>
                    <a:cubicBezTo>
                      <a:pt x="161" y="285"/>
                      <a:pt x="152" y="290"/>
                      <a:pt x="144" y="295"/>
                    </a:cubicBezTo>
                    <a:cubicBezTo>
                      <a:pt x="138" y="299"/>
                      <a:pt x="132" y="302"/>
                      <a:pt x="127" y="306"/>
                    </a:cubicBezTo>
                    <a:cubicBezTo>
                      <a:pt x="128" y="305"/>
                      <a:pt x="128" y="305"/>
                      <a:pt x="129" y="304"/>
                    </a:cubicBezTo>
                    <a:cubicBezTo>
                      <a:pt x="134" y="301"/>
                      <a:pt x="139" y="297"/>
                      <a:pt x="144" y="294"/>
                    </a:cubicBezTo>
                    <a:cubicBezTo>
                      <a:pt x="152" y="288"/>
                      <a:pt x="161" y="283"/>
                      <a:pt x="169" y="276"/>
                    </a:cubicBezTo>
                    <a:cubicBezTo>
                      <a:pt x="169" y="276"/>
                      <a:pt x="169" y="277"/>
                      <a:pt x="169" y="277"/>
                    </a:cubicBezTo>
                    <a:close/>
                    <a:moveTo>
                      <a:pt x="169" y="275"/>
                    </a:moveTo>
                    <a:cubicBezTo>
                      <a:pt x="159" y="282"/>
                      <a:pt x="148" y="289"/>
                      <a:pt x="137" y="295"/>
                    </a:cubicBezTo>
                    <a:cubicBezTo>
                      <a:pt x="134" y="297"/>
                      <a:pt x="131" y="299"/>
                      <a:pt x="128" y="300"/>
                    </a:cubicBezTo>
                    <a:cubicBezTo>
                      <a:pt x="133" y="297"/>
                      <a:pt x="139" y="293"/>
                      <a:pt x="145" y="289"/>
                    </a:cubicBezTo>
                    <a:cubicBezTo>
                      <a:pt x="149" y="286"/>
                      <a:pt x="154" y="283"/>
                      <a:pt x="158" y="280"/>
                    </a:cubicBezTo>
                    <a:cubicBezTo>
                      <a:pt x="162" y="277"/>
                      <a:pt x="166" y="274"/>
                      <a:pt x="169" y="271"/>
                    </a:cubicBezTo>
                    <a:cubicBezTo>
                      <a:pt x="169" y="272"/>
                      <a:pt x="169" y="273"/>
                      <a:pt x="169" y="275"/>
                    </a:cubicBezTo>
                    <a:close/>
                    <a:moveTo>
                      <a:pt x="169" y="269"/>
                    </a:moveTo>
                    <a:cubicBezTo>
                      <a:pt x="160" y="279"/>
                      <a:pt x="147" y="284"/>
                      <a:pt x="136" y="291"/>
                    </a:cubicBezTo>
                    <a:cubicBezTo>
                      <a:pt x="131" y="294"/>
                      <a:pt x="125" y="298"/>
                      <a:pt x="120" y="301"/>
                    </a:cubicBezTo>
                    <a:cubicBezTo>
                      <a:pt x="123" y="298"/>
                      <a:pt x="127" y="296"/>
                      <a:pt x="130" y="294"/>
                    </a:cubicBezTo>
                    <a:cubicBezTo>
                      <a:pt x="135" y="290"/>
                      <a:pt x="141" y="286"/>
                      <a:pt x="146" y="283"/>
                    </a:cubicBezTo>
                    <a:cubicBezTo>
                      <a:pt x="154" y="278"/>
                      <a:pt x="164" y="272"/>
                      <a:pt x="169" y="265"/>
                    </a:cubicBezTo>
                    <a:cubicBezTo>
                      <a:pt x="169" y="266"/>
                      <a:pt x="169" y="268"/>
                      <a:pt x="169" y="269"/>
                    </a:cubicBezTo>
                    <a:close/>
                    <a:moveTo>
                      <a:pt x="169" y="263"/>
                    </a:moveTo>
                    <a:cubicBezTo>
                      <a:pt x="161" y="269"/>
                      <a:pt x="154" y="275"/>
                      <a:pt x="146" y="281"/>
                    </a:cubicBezTo>
                    <a:cubicBezTo>
                      <a:pt x="137" y="287"/>
                      <a:pt x="127" y="292"/>
                      <a:pt x="118" y="297"/>
                    </a:cubicBezTo>
                    <a:cubicBezTo>
                      <a:pt x="114" y="300"/>
                      <a:pt x="109" y="303"/>
                      <a:pt x="105" y="305"/>
                    </a:cubicBezTo>
                    <a:cubicBezTo>
                      <a:pt x="104" y="306"/>
                      <a:pt x="103" y="306"/>
                      <a:pt x="102" y="306"/>
                    </a:cubicBezTo>
                    <a:cubicBezTo>
                      <a:pt x="102" y="306"/>
                      <a:pt x="102" y="306"/>
                      <a:pt x="102" y="306"/>
                    </a:cubicBezTo>
                    <a:cubicBezTo>
                      <a:pt x="108" y="304"/>
                      <a:pt x="112" y="300"/>
                      <a:pt x="117" y="296"/>
                    </a:cubicBezTo>
                    <a:cubicBezTo>
                      <a:pt x="125" y="291"/>
                      <a:pt x="132" y="286"/>
                      <a:pt x="139" y="281"/>
                    </a:cubicBezTo>
                    <a:cubicBezTo>
                      <a:pt x="146" y="277"/>
                      <a:pt x="152" y="272"/>
                      <a:pt x="159" y="267"/>
                    </a:cubicBezTo>
                    <a:cubicBezTo>
                      <a:pt x="162" y="265"/>
                      <a:pt x="168" y="262"/>
                      <a:pt x="170" y="258"/>
                    </a:cubicBezTo>
                    <a:cubicBezTo>
                      <a:pt x="170" y="260"/>
                      <a:pt x="170" y="261"/>
                      <a:pt x="169" y="263"/>
                    </a:cubicBezTo>
                    <a:close/>
                    <a:moveTo>
                      <a:pt x="104" y="305"/>
                    </a:moveTo>
                    <a:cubicBezTo>
                      <a:pt x="104" y="304"/>
                      <a:pt x="104" y="304"/>
                      <a:pt x="104" y="304"/>
                    </a:cubicBezTo>
                    <a:cubicBezTo>
                      <a:pt x="106" y="302"/>
                      <a:pt x="108" y="301"/>
                      <a:pt x="110" y="299"/>
                    </a:cubicBezTo>
                    <a:cubicBezTo>
                      <a:pt x="119" y="292"/>
                      <a:pt x="129" y="286"/>
                      <a:pt x="138" y="279"/>
                    </a:cubicBezTo>
                    <a:cubicBezTo>
                      <a:pt x="146" y="274"/>
                      <a:pt x="154" y="268"/>
                      <a:pt x="162" y="262"/>
                    </a:cubicBezTo>
                    <a:cubicBezTo>
                      <a:pt x="164" y="261"/>
                      <a:pt x="165" y="260"/>
                      <a:pt x="166" y="259"/>
                    </a:cubicBezTo>
                    <a:cubicBezTo>
                      <a:pt x="167" y="258"/>
                      <a:pt x="168" y="257"/>
                      <a:pt x="169" y="257"/>
                    </a:cubicBezTo>
                    <a:cubicBezTo>
                      <a:pt x="169" y="257"/>
                      <a:pt x="169" y="257"/>
                      <a:pt x="169" y="258"/>
                    </a:cubicBezTo>
                    <a:cubicBezTo>
                      <a:pt x="168" y="259"/>
                      <a:pt x="167" y="260"/>
                      <a:pt x="166" y="261"/>
                    </a:cubicBezTo>
                    <a:cubicBezTo>
                      <a:pt x="162" y="264"/>
                      <a:pt x="158" y="267"/>
                      <a:pt x="154" y="270"/>
                    </a:cubicBezTo>
                    <a:cubicBezTo>
                      <a:pt x="145" y="277"/>
                      <a:pt x="136" y="283"/>
                      <a:pt x="126" y="289"/>
                    </a:cubicBezTo>
                    <a:cubicBezTo>
                      <a:pt x="119" y="294"/>
                      <a:pt x="112" y="301"/>
                      <a:pt x="104" y="305"/>
                    </a:cubicBezTo>
                    <a:close/>
                    <a:moveTo>
                      <a:pt x="98" y="305"/>
                    </a:moveTo>
                    <a:cubicBezTo>
                      <a:pt x="99" y="305"/>
                      <a:pt x="99" y="304"/>
                      <a:pt x="99" y="304"/>
                    </a:cubicBezTo>
                    <a:cubicBezTo>
                      <a:pt x="111" y="292"/>
                      <a:pt x="125" y="283"/>
                      <a:pt x="137" y="273"/>
                    </a:cubicBezTo>
                    <a:cubicBezTo>
                      <a:pt x="144" y="268"/>
                      <a:pt x="150" y="263"/>
                      <a:pt x="157" y="257"/>
                    </a:cubicBezTo>
                    <a:cubicBezTo>
                      <a:pt x="162" y="253"/>
                      <a:pt x="167" y="249"/>
                      <a:pt x="171" y="244"/>
                    </a:cubicBezTo>
                    <a:cubicBezTo>
                      <a:pt x="170" y="246"/>
                      <a:pt x="170" y="247"/>
                      <a:pt x="170" y="249"/>
                    </a:cubicBezTo>
                    <a:cubicBezTo>
                      <a:pt x="165" y="253"/>
                      <a:pt x="160" y="256"/>
                      <a:pt x="155" y="260"/>
                    </a:cubicBezTo>
                    <a:cubicBezTo>
                      <a:pt x="148" y="266"/>
                      <a:pt x="143" y="271"/>
                      <a:pt x="136" y="276"/>
                    </a:cubicBezTo>
                    <a:cubicBezTo>
                      <a:pt x="129" y="282"/>
                      <a:pt x="122" y="287"/>
                      <a:pt x="115" y="293"/>
                    </a:cubicBezTo>
                    <a:cubicBezTo>
                      <a:pt x="112" y="295"/>
                      <a:pt x="108" y="298"/>
                      <a:pt x="105" y="301"/>
                    </a:cubicBezTo>
                    <a:cubicBezTo>
                      <a:pt x="103" y="302"/>
                      <a:pt x="102" y="303"/>
                      <a:pt x="101" y="304"/>
                    </a:cubicBezTo>
                    <a:cubicBezTo>
                      <a:pt x="100" y="304"/>
                      <a:pt x="99" y="305"/>
                      <a:pt x="99" y="305"/>
                    </a:cubicBezTo>
                    <a:cubicBezTo>
                      <a:pt x="99" y="305"/>
                      <a:pt x="98" y="305"/>
                      <a:pt x="98" y="305"/>
                    </a:cubicBezTo>
                    <a:close/>
                    <a:moveTo>
                      <a:pt x="98" y="268"/>
                    </a:moveTo>
                    <a:cubicBezTo>
                      <a:pt x="100" y="266"/>
                      <a:pt x="103" y="263"/>
                      <a:pt x="105" y="261"/>
                    </a:cubicBezTo>
                    <a:cubicBezTo>
                      <a:pt x="111" y="256"/>
                      <a:pt x="118" y="251"/>
                      <a:pt x="124" y="247"/>
                    </a:cubicBezTo>
                    <a:cubicBezTo>
                      <a:pt x="133" y="241"/>
                      <a:pt x="142" y="235"/>
                      <a:pt x="151" y="229"/>
                    </a:cubicBezTo>
                    <a:cubicBezTo>
                      <a:pt x="155" y="226"/>
                      <a:pt x="158" y="223"/>
                      <a:pt x="161" y="220"/>
                    </a:cubicBezTo>
                    <a:cubicBezTo>
                      <a:pt x="164" y="218"/>
                      <a:pt x="166" y="216"/>
                      <a:pt x="168" y="214"/>
                    </a:cubicBezTo>
                    <a:cubicBezTo>
                      <a:pt x="169" y="214"/>
                      <a:pt x="169" y="213"/>
                      <a:pt x="170" y="212"/>
                    </a:cubicBezTo>
                    <a:cubicBezTo>
                      <a:pt x="170" y="212"/>
                      <a:pt x="171" y="212"/>
                      <a:pt x="171" y="212"/>
                    </a:cubicBezTo>
                    <a:cubicBezTo>
                      <a:pt x="172" y="211"/>
                      <a:pt x="172" y="211"/>
                      <a:pt x="173" y="210"/>
                    </a:cubicBezTo>
                    <a:cubicBezTo>
                      <a:pt x="173" y="211"/>
                      <a:pt x="173" y="213"/>
                      <a:pt x="173" y="214"/>
                    </a:cubicBezTo>
                    <a:cubicBezTo>
                      <a:pt x="171" y="215"/>
                      <a:pt x="170" y="217"/>
                      <a:pt x="168" y="218"/>
                    </a:cubicBezTo>
                    <a:cubicBezTo>
                      <a:pt x="165" y="221"/>
                      <a:pt x="161" y="223"/>
                      <a:pt x="158" y="226"/>
                    </a:cubicBezTo>
                    <a:cubicBezTo>
                      <a:pt x="156" y="227"/>
                      <a:pt x="155" y="228"/>
                      <a:pt x="154" y="229"/>
                    </a:cubicBezTo>
                    <a:cubicBezTo>
                      <a:pt x="145" y="235"/>
                      <a:pt x="136" y="241"/>
                      <a:pt x="127" y="247"/>
                    </a:cubicBezTo>
                    <a:cubicBezTo>
                      <a:pt x="116" y="254"/>
                      <a:pt x="105" y="262"/>
                      <a:pt x="95" y="271"/>
                    </a:cubicBezTo>
                    <a:cubicBezTo>
                      <a:pt x="90" y="276"/>
                      <a:pt x="97" y="269"/>
                      <a:pt x="98" y="268"/>
                    </a:cubicBezTo>
                    <a:close/>
                    <a:moveTo>
                      <a:pt x="93" y="272"/>
                    </a:moveTo>
                    <a:cubicBezTo>
                      <a:pt x="93" y="271"/>
                      <a:pt x="93" y="269"/>
                      <a:pt x="93" y="267"/>
                    </a:cubicBezTo>
                    <a:cubicBezTo>
                      <a:pt x="95" y="266"/>
                      <a:pt x="97" y="264"/>
                      <a:pt x="99" y="263"/>
                    </a:cubicBezTo>
                    <a:cubicBezTo>
                      <a:pt x="103" y="261"/>
                      <a:pt x="106" y="258"/>
                      <a:pt x="109" y="256"/>
                    </a:cubicBezTo>
                    <a:cubicBezTo>
                      <a:pt x="116" y="251"/>
                      <a:pt x="123" y="246"/>
                      <a:pt x="130" y="241"/>
                    </a:cubicBezTo>
                    <a:cubicBezTo>
                      <a:pt x="142" y="234"/>
                      <a:pt x="152" y="225"/>
                      <a:pt x="163" y="217"/>
                    </a:cubicBezTo>
                    <a:cubicBezTo>
                      <a:pt x="161" y="219"/>
                      <a:pt x="159" y="222"/>
                      <a:pt x="156" y="224"/>
                    </a:cubicBezTo>
                    <a:cubicBezTo>
                      <a:pt x="148" y="230"/>
                      <a:pt x="139" y="236"/>
                      <a:pt x="131" y="241"/>
                    </a:cubicBezTo>
                    <a:cubicBezTo>
                      <a:pt x="118" y="250"/>
                      <a:pt x="104" y="260"/>
                      <a:pt x="93" y="272"/>
                    </a:cubicBezTo>
                    <a:close/>
                    <a:moveTo>
                      <a:pt x="173" y="215"/>
                    </a:moveTo>
                    <a:cubicBezTo>
                      <a:pt x="173" y="215"/>
                      <a:pt x="173" y="215"/>
                      <a:pt x="172" y="215"/>
                    </a:cubicBezTo>
                    <a:cubicBezTo>
                      <a:pt x="173" y="215"/>
                      <a:pt x="173" y="215"/>
                      <a:pt x="173" y="215"/>
                    </a:cubicBezTo>
                    <a:close/>
                    <a:moveTo>
                      <a:pt x="158" y="227"/>
                    </a:moveTo>
                    <a:cubicBezTo>
                      <a:pt x="163" y="224"/>
                      <a:pt x="168" y="220"/>
                      <a:pt x="173" y="216"/>
                    </a:cubicBezTo>
                    <a:cubicBezTo>
                      <a:pt x="173" y="216"/>
                      <a:pt x="173" y="217"/>
                      <a:pt x="173" y="217"/>
                    </a:cubicBezTo>
                    <a:cubicBezTo>
                      <a:pt x="161" y="225"/>
                      <a:pt x="151" y="234"/>
                      <a:pt x="140" y="242"/>
                    </a:cubicBezTo>
                    <a:cubicBezTo>
                      <a:pt x="127" y="250"/>
                      <a:pt x="116" y="259"/>
                      <a:pt x="104" y="268"/>
                    </a:cubicBezTo>
                    <a:cubicBezTo>
                      <a:pt x="102" y="270"/>
                      <a:pt x="99" y="272"/>
                      <a:pt x="97" y="275"/>
                    </a:cubicBezTo>
                    <a:cubicBezTo>
                      <a:pt x="97" y="274"/>
                      <a:pt x="92" y="279"/>
                      <a:pt x="95" y="275"/>
                    </a:cubicBezTo>
                    <a:cubicBezTo>
                      <a:pt x="96" y="274"/>
                      <a:pt x="97" y="273"/>
                      <a:pt x="99" y="272"/>
                    </a:cubicBezTo>
                    <a:cubicBezTo>
                      <a:pt x="104" y="266"/>
                      <a:pt x="110" y="261"/>
                      <a:pt x="117" y="256"/>
                    </a:cubicBezTo>
                    <a:cubicBezTo>
                      <a:pt x="128" y="248"/>
                      <a:pt x="141" y="240"/>
                      <a:pt x="152" y="231"/>
                    </a:cubicBezTo>
                    <a:cubicBezTo>
                      <a:pt x="154" y="230"/>
                      <a:pt x="156" y="228"/>
                      <a:pt x="158" y="227"/>
                    </a:cubicBezTo>
                    <a:close/>
                    <a:moveTo>
                      <a:pt x="95" y="300"/>
                    </a:moveTo>
                    <a:cubicBezTo>
                      <a:pt x="95" y="298"/>
                      <a:pt x="95" y="297"/>
                      <a:pt x="95" y="295"/>
                    </a:cubicBezTo>
                    <a:cubicBezTo>
                      <a:pt x="97" y="294"/>
                      <a:pt x="99" y="292"/>
                      <a:pt x="101" y="290"/>
                    </a:cubicBezTo>
                    <a:cubicBezTo>
                      <a:pt x="104" y="287"/>
                      <a:pt x="107" y="284"/>
                      <a:pt x="111" y="282"/>
                    </a:cubicBezTo>
                    <a:cubicBezTo>
                      <a:pt x="118" y="275"/>
                      <a:pt x="125" y="269"/>
                      <a:pt x="132" y="263"/>
                    </a:cubicBezTo>
                    <a:cubicBezTo>
                      <a:pt x="139" y="258"/>
                      <a:pt x="147" y="253"/>
                      <a:pt x="154" y="248"/>
                    </a:cubicBezTo>
                    <a:cubicBezTo>
                      <a:pt x="157" y="245"/>
                      <a:pt x="160" y="243"/>
                      <a:pt x="164" y="240"/>
                    </a:cubicBezTo>
                    <a:cubicBezTo>
                      <a:pt x="160" y="244"/>
                      <a:pt x="155" y="248"/>
                      <a:pt x="151" y="251"/>
                    </a:cubicBezTo>
                    <a:cubicBezTo>
                      <a:pt x="144" y="257"/>
                      <a:pt x="137" y="263"/>
                      <a:pt x="130" y="268"/>
                    </a:cubicBezTo>
                    <a:cubicBezTo>
                      <a:pt x="123" y="274"/>
                      <a:pt x="116" y="280"/>
                      <a:pt x="110" y="286"/>
                    </a:cubicBezTo>
                    <a:cubicBezTo>
                      <a:pt x="105" y="291"/>
                      <a:pt x="99" y="294"/>
                      <a:pt x="95" y="300"/>
                    </a:cubicBezTo>
                    <a:close/>
                    <a:moveTo>
                      <a:pt x="171" y="232"/>
                    </a:moveTo>
                    <a:cubicBezTo>
                      <a:pt x="171" y="232"/>
                      <a:pt x="171" y="232"/>
                      <a:pt x="171" y="233"/>
                    </a:cubicBezTo>
                    <a:cubicBezTo>
                      <a:pt x="158" y="244"/>
                      <a:pt x="144" y="254"/>
                      <a:pt x="130" y="264"/>
                    </a:cubicBezTo>
                    <a:cubicBezTo>
                      <a:pt x="124" y="269"/>
                      <a:pt x="118" y="274"/>
                      <a:pt x="111" y="280"/>
                    </a:cubicBezTo>
                    <a:cubicBezTo>
                      <a:pt x="108" y="282"/>
                      <a:pt x="105" y="285"/>
                      <a:pt x="102" y="288"/>
                    </a:cubicBezTo>
                    <a:cubicBezTo>
                      <a:pt x="101" y="289"/>
                      <a:pt x="100" y="290"/>
                      <a:pt x="98" y="292"/>
                    </a:cubicBezTo>
                    <a:cubicBezTo>
                      <a:pt x="97" y="293"/>
                      <a:pt x="94" y="296"/>
                      <a:pt x="97" y="293"/>
                    </a:cubicBezTo>
                    <a:cubicBezTo>
                      <a:pt x="109" y="280"/>
                      <a:pt x="122" y="268"/>
                      <a:pt x="136" y="257"/>
                    </a:cubicBezTo>
                    <a:cubicBezTo>
                      <a:pt x="148" y="247"/>
                      <a:pt x="161" y="238"/>
                      <a:pt x="172" y="226"/>
                    </a:cubicBezTo>
                    <a:cubicBezTo>
                      <a:pt x="172" y="228"/>
                      <a:pt x="172" y="230"/>
                      <a:pt x="171" y="232"/>
                    </a:cubicBezTo>
                    <a:close/>
                    <a:moveTo>
                      <a:pt x="172" y="224"/>
                    </a:moveTo>
                    <a:cubicBezTo>
                      <a:pt x="170" y="225"/>
                      <a:pt x="169" y="227"/>
                      <a:pt x="167" y="229"/>
                    </a:cubicBezTo>
                    <a:cubicBezTo>
                      <a:pt x="165" y="231"/>
                      <a:pt x="162" y="233"/>
                      <a:pt x="159" y="236"/>
                    </a:cubicBezTo>
                    <a:cubicBezTo>
                      <a:pt x="152" y="242"/>
                      <a:pt x="144" y="247"/>
                      <a:pt x="137" y="252"/>
                    </a:cubicBezTo>
                    <a:cubicBezTo>
                      <a:pt x="123" y="262"/>
                      <a:pt x="111" y="273"/>
                      <a:pt x="98" y="284"/>
                    </a:cubicBezTo>
                    <a:cubicBezTo>
                      <a:pt x="97" y="285"/>
                      <a:pt x="93" y="288"/>
                      <a:pt x="96" y="285"/>
                    </a:cubicBezTo>
                    <a:cubicBezTo>
                      <a:pt x="98" y="284"/>
                      <a:pt x="99" y="282"/>
                      <a:pt x="101" y="280"/>
                    </a:cubicBezTo>
                    <a:cubicBezTo>
                      <a:pt x="104" y="277"/>
                      <a:pt x="107" y="275"/>
                      <a:pt x="110" y="272"/>
                    </a:cubicBezTo>
                    <a:cubicBezTo>
                      <a:pt x="117" y="266"/>
                      <a:pt x="125" y="260"/>
                      <a:pt x="132" y="254"/>
                    </a:cubicBezTo>
                    <a:cubicBezTo>
                      <a:pt x="146" y="244"/>
                      <a:pt x="159" y="234"/>
                      <a:pt x="172" y="222"/>
                    </a:cubicBezTo>
                    <a:cubicBezTo>
                      <a:pt x="172" y="223"/>
                      <a:pt x="172" y="224"/>
                      <a:pt x="172" y="224"/>
                    </a:cubicBezTo>
                    <a:close/>
                    <a:moveTo>
                      <a:pt x="94" y="283"/>
                    </a:moveTo>
                    <a:cubicBezTo>
                      <a:pt x="95" y="283"/>
                      <a:pt x="96" y="282"/>
                      <a:pt x="97" y="281"/>
                    </a:cubicBezTo>
                    <a:cubicBezTo>
                      <a:pt x="100" y="278"/>
                      <a:pt x="103" y="275"/>
                      <a:pt x="106" y="273"/>
                    </a:cubicBezTo>
                    <a:cubicBezTo>
                      <a:pt x="113" y="266"/>
                      <a:pt x="120" y="261"/>
                      <a:pt x="128" y="255"/>
                    </a:cubicBezTo>
                    <a:cubicBezTo>
                      <a:pt x="135" y="250"/>
                      <a:pt x="143" y="245"/>
                      <a:pt x="150" y="240"/>
                    </a:cubicBezTo>
                    <a:cubicBezTo>
                      <a:pt x="144" y="245"/>
                      <a:pt x="138" y="249"/>
                      <a:pt x="132" y="254"/>
                    </a:cubicBezTo>
                    <a:cubicBezTo>
                      <a:pt x="119" y="264"/>
                      <a:pt x="105" y="274"/>
                      <a:pt x="94" y="286"/>
                    </a:cubicBezTo>
                    <a:cubicBezTo>
                      <a:pt x="94" y="285"/>
                      <a:pt x="94" y="284"/>
                      <a:pt x="94" y="283"/>
                    </a:cubicBezTo>
                    <a:close/>
                    <a:moveTo>
                      <a:pt x="171" y="222"/>
                    </a:moveTo>
                    <a:cubicBezTo>
                      <a:pt x="170" y="224"/>
                      <a:pt x="168" y="225"/>
                      <a:pt x="166" y="227"/>
                    </a:cubicBezTo>
                    <a:cubicBezTo>
                      <a:pt x="165" y="228"/>
                      <a:pt x="163" y="229"/>
                      <a:pt x="162" y="230"/>
                    </a:cubicBezTo>
                    <a:cubicBezTo>
                      <a:pt x="164" y="229"/>
                      <a:pt x="166" y="227"/>
                      <a:pt x="168" y="225"/>
                    </a:cubicBezTo>
                    <a:cubicBezTo>
                      <a:pt x="168" y="225"/>
                      <a:pt x="173" y="221"/>
                      <a:pt x="171" y="222"/>
                    </a:cubicBezTo>
                    <a:close/>
                    <a:moveTo>
                      <a:pt x="155" y="235"/>
                    </a:moveTo>
                    <a:cubicBezTo>
                      <a:pt x="148" y="241"/>
                      <a:pt x="139" y="247"/>
                      <a:pt x="131" y="252"/>
                    </a:cubicBezTo>
                    <a:cubicBezTo>
                      <a:pt x="124" y="257"/>
                      <a:pt x="117" y="262"/>
                      <a:pt x="111" y="268"/>
                    </a:cubicBezTo>
                    <a:cubicBezTo>
                      <a:pt x="107" y="271"/>
                      <a:pt x="104" y="274"/>
                      <a:pt x="100" y="277"/>
                    </a:cubicBezTo>
                    <a:cubicBezTo>
                      <a:pt x="99" y="278"/>
                      <a:pt x="97" y="280"/>
                      <a:pt x="96" y="281"/>
                    </a:cubicBezTo>
                    <a:cubicBezTo>
                      <a:pt x="94" y="282"/>
                      <a:pt x="94" y="282"/>
                      <a:pt x="95" y="280"/>
                    </a:cubicBezTo>
                    <a:cubicBezTo>
                      <a:pt x="96" y="279"/>
                      <a:pt x="97" y="278"/>
                      <a:pt x="98" y="277"/>
                    </a:cubicBezTo>
                    <a:cubicBezTo>
                      <a:pt x="100" y="274"/>
                      <a:pt x="104" y="272"/>
                      <a:pt x="107" y="270"/>
                    </a:cubicBezTo>
                    <a:cubicBezTo>
                      <a:pt x="110" y="267"/>
                      <a:pt x="113" y="264"/>
                      <a:pt x="117" y="261"/>
                    </a:cubicBezTo>
                    <a:cubicBezTo>
                      <a:pt x="124" y="254"/>
                      <a:pt x="132" y="249"/>
                      <a:pt x="140" y="244"/>
                    </a:cubicBezTo>
                    <a:cubicBezTo>
                      <a:pt x="147" y="239"/>
                      <a:pt x="153" y="234"/>
                      <a:pt x="160" y="230"/>
                    </a:cubicBezTo>
                    <a:cubicBezTo>
                      <a:pt x="162" y="228"/>
                      <a:pt x="164" y="227"/>
                      <a:pt x="166" y="226"/>
                    </a:cubicBezTo>
                    <a:cubicBezTo>
                      <a:pt x="162" y="229"/>
                      <a:pt x="159" y="232"/>
                      <a:pt x="155" y="235"/>
                    </a:cubicBezTo>
                    <a:close/>
                    <a:moveTo>
                      <a:pt x="173" y="219"/>
                    </a:moveTo>
                    <a:cubicBezTo>
                      <a:pt x="172" y="219"/>
                      <a:pt x="171" y="220"/>
                      <a:pt x="171" y="221"/>
                    </a:cubicBezTo>
                    <a:cubicBezTo>
                      <a:pt x="166" y="226"/>
                      <a:pt x="159" y="229"/>
                      <a:pt x="154" y="233"/>
                    </a:cubicBezTo>
                    <a:cubicBezTo>
                      <a:pt x="154" y="233"/>
                      <a:pt x="154" y="233"/>
                      <a:pt x="155" y="232"/>
                    </a:cubicBezTo>
                    <a:cubicBezTo>
                      <a:pt x="158" y="230"/>
                      <a:pt x="162" y="227"/>
                      <a:pt x="165" y="224"/>
                    </a:cubicBezTo>
                    <a:cubicBezTo>
                      <a:pt x="167" y="222"/>
                      <a:pt x="169" y="221"/>
                      <a:pt x="172" y="219"/>
                    </a:cubicBezTo>
                    <a:cubicBezTo>
                      <a:pt x="172" y="219"/>
                      <a:pt x="172" y="219"/>
                      <a:pt x="173" y="218"/>
                    </a:cubicBezTo>
                    <a:cubicBezTo>
                      <a:pt x="173" y="219"/>
                      <a:pt x="173" y="219"/>
                      <a:pt x="173" y="219"/>
                    </a:cubicBezTo>
                    <a:close/>
                    <a:moveTo>
                      <a:pt x="99" y="274"/>
                    </a:moveTo>
                    <a:cubicBezTo>
                      <a:pt x="102" y="271"/>
                      <a:pt x="106" y="268"/>
                      <a:pt x="109" y="265"/>
                    </a:cubicBezTo>
                    <a:cubicBezTo>
                      <a:pt x="117" y="259"/>
                      <a:pt x="125" y="253"/>
                      <a:pt x="134" y="247"/>
                    </a:cubicBezTo>
                    <a:cubicBezTo>
                      <a:pt x="138" y="244"/>
                      <a:pt x="143" y="241"/>
                      <a:pt x="148" y="238"/>
                    </a:cubicBezTo>
                    <a:cubicBezTo>
                      <a:pt x="142" y="242"/>
                      <a:pt x="136" y="246"/>
                      <a:pt x="130" y="250"/>
                    </a:cubicBezTo>
                    <a:cubicBezTo>
                      <a:pt x="123" y="255"/>
                      <a:pt x="116" y="260"/>
                      <a:pt x="110" y="266"/>
                    </a:cubicBezTo>
                    <a:cubicBezTo>
                      <a:pt x="104" y="271"/>
                      <a:pt x="99" y="275"/>
                      <a:pt x="94" y="281"/>
                    </a:cubicBezTo>
                    <a:cubicBezTo>
                      <a:pt x="94" y="280"/>
                      <a:pt x="94" y="279"/>
                      <a:pt x="94" y="278"/>
                    </a:cubicBezTo>
                    <a:cubicBezTo>
                      <a:pt x="96" y="277"/>
                      <a:pt x="97" y="276"/>
                      <a:pt x="99" y="274"/>
                    </a:cubicBezTo>
                    <a:close/>
                    <a:moveTo>
                      <a:pt x="100" y="284"/>
                    </a:moveTo>
                    <a:cubicBezTo>
                      <a:pt x="103" y="281"/>
                      <a:pt x="107" y="277"/>
                      <a:pt x="110" y="274"/>
                    </a:cubicBezTo>
                    <a:cubicBezTo>
                      <a:pt x="118" y="268"/>
                      <a:pt x="125" y="262"/>
                      <a:pt x="133" y="256"/>
                    </a:cubicBezTo>
                    <a:cubicBezTo>
                      <a:pt x="140" y="251"/>
                      <a:pt x="147" y="246"/>
                      <a:pt x="155" y="240"/>
                    </a:cubicBezTo>
                    <a:cubicBezTo>
                      <a:pt x="158" y="238"/>
                      <a:pt x="161" y="236"/>
                      <a:pt x="164" y="233"/>
                    </a:cubicBezTo>
                    <a:cubicBezTo>
                      <a:pt x="167" y="231"/>
                      <a:pt x="169" y="227"/>
                      <a:pt x="172" y="225"/>
                    </a:cubicBezTo>
                    <a:cubicBezTo>
                      <a:pt x="172" y="225"/>
                      <a:pt x="172" y="225"/>
                      <a:pt x="172" y="225"/>
                    </a:cubicBezTo>
                    <a:cubicBezTo>
                      <a:pt x="170" y="227"/>
                      <a:pt x="167" y="230"/>
                      <a:pt x="165" y="232"/>
                    </a:cubicBezTo>
                    <a:cubicBezTo>
                      <a:pt x="162" y="235"/>
                      <a:pt x="159" y="238"/>
                      <a:pt x="155" y="241"/>
                    </a:cubicBezTo>
                    <a:cubicBezTo>
                      <a:pt x="148" y="247"/>
                      <a:pt x="141" y="252"/>
                      <a:pt x="134" y="257"/>
                    </a:cubicBezTo>
                    <a:cubicBezTo>
                      <a:pt x="120" y="268"/>
                      <a:pt x="107" y="281"/>
                      <a:pt x="95" y="294"/>
                    </a:cubicBezTo>
                    <a:cubicBezTo>
                      <a:pt x="95" y="292"/>
                      <a:pt x="94" y="290"/>
                      <a:pt x="94" y="288"/>
                    </a:cubicBezTo>
                    <a:cubicBezTo>
                      <a:pt x="96" y="287"/>
                      <a:pt x="98" y="285"/>
                      <a:pt x="100" y="284"/>
                    </a:cubicBezTo>
                    <a:close/>
                    <a:moveTo>
                      <a:pt x="96" y="301"/>
                    </a:moveTo>
                    <a:cubicBezTo>
                      <a:pt x="96" y="301"/>
                      <a:pt x="96" y="301"/>
                      <a:pt x="96" y="301"/>
                    </a:cubicBezTo>
                    <a:cubicBezTo>
                      <a:pt x="96" y="301"/>
                      <a:pt x="96" y="301"/>
                      <a:pt x="96" y="301"/>
                    </a:cubicBezTo>
                    <a:cubicBezTo>
                      <a:pt x="96" y="301"/>
                      <a:pt x="96" y="301"/>
                      <a:pt x="96" y="301"/>
                    </a:cubicBezTo>
                    <a:close/>
                    <a:moveTo>
                      <a:pt x="99" y="298"/>
                    </a:moveTo>
                    <a:cubicBezTo>
                      <a:pt x="103" y="295"/>
                      <a:pt x="107" y="292"/>
                      <a:pt x="111" y="289"/>
                    </a:cubicBezTo>
                    <a:cubicBezTo>
                      <a:pt x="114" y="286"/>
                      <a:pt x="116" y="284"/>
                      <a:pt x="119" y="282"/>
                    </a:cubicBezTo>
                    <a:cubicBezTo>
                      <a:pt x="126" y="276"/>
                      <a:pt x="133" y="271"/>
                      <a:pt x="140" y="265"/>
                    </a:cubicBezTo>
                    <a:cubicBezTo>
                      <a:pt x="148" y="259"/>
                      <a:pt x="154" y="254"/>
                      <a:pt x="162" y="248"/>
                    </a:cubicBezTo>
                    <a:cubicBezTo>
                      <a:pt x="165" y="245"/>
                      <a:pt x="169" y="242"/>
                      <a:pt x="171" y="238"/>
                    </a:cubicBezTo>
                    <a:cubicBezTo>
                      <a:pt x="171" y="240"/>
                      <a:pt x="171" y="241"/>
                      <a:pt x="171" y="243"/>
                    </a:cubicBezTo>
                    <a:cubicBezTo>
                      <a:pt x="157" y="253"/>
                      <a:pt x="144" y="264"/>
                      <a:pt x="131" y="276"/>
                    </a:cubicBezTo>
                    <a:cubicBezTo>
                      <a:pt x="124" y="282"/>
                      <a:pt x="117" y="288"/>
                      <a:pt x="109" y="293"/>
                    </a:cubicBezTo>
                    <a:cubicBezTo>
                      <a:pt x="106" y="295"/>
                      <a:pt x="104" y="297"/>
                      <a:pt x="102" y="299"/>
                    </a:cubicBezTo>
                    <a:cubicBezTo>
                      <a:pt x="100" y="300"/>
                      <a:pt x="98" y="302"/>
                      <a:pt x="96" y="303"/>
                    </a:cubicBezTo>
                    <a:cubicBezTo>
                      <a:pt x="96" y="303"/>
                      <a:pt x="98" y="300"/>
                      <a:pt x="99" y="298"/>
                    </a:cubicBezTo>
                    <a:close/>
                    <a:moveTo>
                      <a:pt x="123" y="278"/>
                    </a:moveTo>
                    <a:cubicBezTo>
                      <a:pt x="127" y="275"/>
                      <a:pt x="130" y="272"/>
                      <a:pt x="134" y="268"/>
                    </a:cubicBezTo>
                    <a:cubicBezTo>
                      <a:pt x="141" y="262"/>
                      <a:pt x="147" y="256"/>
                      <a:pt x="155" y="250"/>
                    </a:cubicBezTo>
                    <a:cubicBezTo>
                      <a:pt x="158" y="248"/>
                      <a:pt x="161" y="246"/>
                      <a:pt x="164" y="244"/>
                    </a:cubicBezTo>
                    <a:cubicBezTo>
                      <a:pt x="166" y="243"/>
                      <a:pt x="167" y="241"/>
                      <a:pt x="168" y="240"/>
                    </a:cubicBezTo>
                    <a:cubicBezTo>
                      <a:pt x="169" y="240"/>
                      <a:pt x="171" y="237"/>
                      <a:pt x="169" y="240"/>
                    </a:cubicBezTo>
                    <a:cubicBezTo>
                      <a:pt x="166" y="245"/>
                      <a:pt x="158" y="250"/>
                      <a:pt x="153" y="254"/>
                    </a:cubicBezTo>
                    <a:cubicBezTo>
                      <a:pt x="146" y="260"/>
                      <a:pt x="138" y="266"/>
                      <a:pt x="131" y="271"/>
                    </a:cubicBezTo>
                    <a:cubicBezTo>
                      <a:pt x="128" y="273"/>
                      <a:pt x="126" y="276"/>
                      <a:pt x="123" y="278"/>
                    </a:cubicBezTo>
                    <a:close/>
                    <a:moveTo>
                      <a:pt x="168" y="245"/>
                    </a:moveTo>
                    <a:cubicBezTo>
                      <a:pt x="172" y="243"/>
                      <a:pt x="169" y="246"/>
                      <a:pt x="168" y="246"/>
                    </a:cubicBezTo>
                    <a:cubicBezTo>
                      <a:pt x="167" y="248"/>
                      <a:pt x="165" y="249"/>
                      <a:pt x="164" y="251"/>
                    </a:cubicBezTo>
                    <a:cubicBezTo>
                      <a:pt x="161" y="253"/>
                      <a:pt x="158" y="255"/>
                      <a:pt x="155" y="258"/>
                    </a:cubicBezTo>
                    <a:cubicBezTo>
                      <a:pt x="148" y="263"/>
                      <a:pt x="142" y="268"/>
                      <a:pt x="135" y="274"/>
                    </a:cubicBezTo>
                    <a:cubicBezTo>
                      <a:pt x="132" y="276"/>
                      <a:pt x="129" y="278"/>
                      <a:pt x="126" y="281"/>
                    </a:cubicBezTo>
                    <a:cubicBezTo>
                      <a:pt x="126" y="280"/>
                      <a:pt x="127" y="280"/>
                      <a:pt x="127" y="280"/>
                    </a:cubicBezTo>
                    <a:cubicBezTo>
                      <a:pt x="141" y="268"/>
                      <a:pt x="154" y="256"/>
                      <a:pt x="168" y="245"/>
                    </a:cubicBezTo>
                    <a:close/>
                    <a:moveTo>
                      <a:pt x="171" y="236"/>
                    </a:moveTo>
                    <a:cubicBezTo>
                      <a:pt x="171" y="236"/>
                      <a:pt x="171" y="236"/>
                      <a:pt x="171" y="237"/>
                    </a:cubicBezTo>
                    <a:cubicBezTo>
                      <a:pt x="165" y="242"/>
                      <a:pt x="159" y="246"/>
                      <a:pt x="153" y="251"/>
                    </a:cubicBezTo>
                    <a:cubicBezTo>
                      <a:pt x="146" y="256"/>
                      <a:pt x="140" y="262"/>
                      <a:pt x="133" y="268"/>
                    </a:cubicBezTo>
                    <a:cubicBezTo>
                      <a:pt x="127" y="274"/>
                      <a:pt x="120" y="280"/>
                      <a:pt x="113" y="286"/>
                    </a:cubicBezTo>
                    <a:cubicBezTo>
                      <a:pt x="110" y="288"/>
                      <a:pt x="107" y="291"/>
                      <a:pt x="104" y="293"/>
                    </a:cubicBezTo>
                    <a:cubicBezTo>
                      <a:pt x="101" y="295"/>
                      <a:pt x="98" y="298"/>
                      <a:pt x="96" y="300"/>
                    </a:cubicBezTo>
                    <a:cubicBezTo>
                      <a:pt x="98" y="297"/>
                      <a:pt x="101" y="295"/>
                      <a:pt x="104" y="293"/>
                    </a:cubicBezTo>
                    <a:cubicBezTo>
                      <a:pt x="107" y="290"/>
                      <a:pt x="110" y="287"/>
                      <a:pt x="113" y="284"/>
                    </a:cubicBezTo>
                    <a:cubicBezTo>
                      <a:pt x="120" y="278"/>
                      <a:pt x="126" y="272"/>
                      <a:pt x="133" y="267"/>
                    </a:cubicBezTo>
                    <a:cubicBezTo>
                      <a:pt x="140" y="261"/>
                      <a:pt x="147" y="255"/>
                      <a:pt x="154" y="249"/>
                    </a:cubicBezTo>
                    <a:cubicBezTo>
                      <a:pt x="160" y="244"/>
                      <a:pt x="166" y="239"/>
                      <a:pt x="171" y="234"/>
                    </a:cubicBezTo>
                    <a:cubicBezTo>
                      <a:pt x="171" y="235"/>
                      <a:pt x="171" y="235"/>
                      <a:pt x="171" y="236"/>
                    </a:cubicBezTo>
                    <a:close/>
                    <a:moveTo>
                      <a:pt x="172" y="221"/>
                    </a:moveTo>
                    <a:cubicBezTo>
                      <a:pt x="171" y="222"/>
                      <a:pt x="170" y="223"/>
                      <a:pt x="169" y="223"/>
                    </a:cubicBezTo>
                    <a:cubicBezTo>
                      <a:pt x="170" y="222"/>
                      <a:pt x="171" y="221"/>
                      <a:pt x="172" y="220"/>
                    </a:cubicBezTo>
                    <a:cubicBezTo>
                      <a:pt x="172" y="220"/>
                      <a:pt x="172" y="221"/>
                      <a:pt x="172" y="221"/>
                    </a:cubicBezTo>
                    <a:close/>
                    <a:moveTo>
                      <a:pt x="173" y="209"/>
                    </a:moveTo>
                    <a:cubicBezTo>
                      <a:pt x="173" y="209"/>
                      <a:pt x="172" y="210"/>
                      <a:pt x="171" y="210"/>
                    </a:cubicBezTo>
                    <a:cubicBezTo>
                      <a:pt x="171" y="211"/>
                      <a:pt x="171" y="211"/>
                      <a:pt x="171" y="211"/>
                    </a:cubicBezTo>
                    <a:cubicBezTo>
                      <a:pt x="161" y="218"/>
                      <a:pt x="152" y="226"/>
                      <a:pt x="142" y="232"/>
                    </a:cubicBezTo>
                    <a:cubicBezTo>
                      <a:pt x="133" y="239"/>
                      <a:pt x="123" y="245"/>
                      <a:pt x="113" y="252"/>
                    </a:cubicBezTo>
                    <a:cubicBezTo>
                      <a:pt x="109" y="255"/>
                      <a:pt x="105" y="258"/>
                      <a:pt x="100" y="261"/>
                    </a:cubicBezTo>
                    <a:cubicBezTo>
                      <a:pt x="98" y="263"/>
                      <a:pt x="96" y="264"/>
                      <a:pt x="94" y="266"/>
                    </a:cubicBezTo>
                    <a:cubicBezTo>
                      <a:pt x="93" y="267"/>
                      <a:pt x="93" y="267"/>
                      <a:pt x="94" y="265"/>
                    </a:cubicBezTo>
                    <a:cubicBezTo>
                      <a:pt x="96" y="264"/>
                      <a:pt x="97" y="263"/>
                      <a:pt x="99" y="261"/>
                    </a:cubicBezTo>
                    <a:cubicBezTo>
                      <a:pt x="108" y="255"/>
                      <a:pt x="116" y="249"/>
                      <a:pt x="125" y="242"/>
                    </a:cubicBezTo>
                    <a:cubicBezTo>
                      <a:pt x="141" y="229"/>
                      <a:pt x="159" y="217"/>
                      <a:pt x="174" y="202"/>
                    </a:cubicBezTo>
                    <a:cubicBezTo>
                      <a:pt x="174" y="205"/>
                      <a:pt x="174" y="207"/>
                      <a:pt x="173" y="209"/>
                    </a:cubicBezTo>
                    <a:close/>
                    <a:moveTo>
                      <a:pt x="174" y="199"/>
                    </a:moveTo>
                    <a:cubicBezTo>
                      <a:pt x="174" y="200"/>
                      <a:pt x="174" y="200"/>
                      <a:pt x="174" y="201"/>
                    </a:cubicBezTo>
                    <a:cubicBezTo>
                      <a:pt x="167" y="205"/>
                      <a:pt x="162" y="211"/>
                      <a:pt x="156" y="216"/>
                    </a:cubicBezTo>
                    <a:cubicBezTo>
                      <a:pt x="148" y="221"/>
                      <a:pt x="141" y="226"/>
                      <a:pt x="133" y="232"/>
                    </a:cubicBezTo>
                    <a:cubicBezTo>
                      <a:pt x="127" y="236"/>
                      <a:pt x="121" y="240"/>
                      <a:pt x="115" y="245"/>
                    </a:cubicBezTo>
                    <a:cubicBezTo>
                      <a:pt x="121" y="240"/>
                      <a:pt x="127" y="235"/>
                      <a:pt x="134" y="230"/>
                    </a:cubicBezTo>
                    <a:cubicBezTo>
                      <a:pt x="148" y="219"/>
                      <a:pt x="161" y="207"/>
                      <a:pt x="175" y="195"/>
                    </a:cubicBezTo>
                    <a:cubicBezTo>
                      <a:pt x="175" y="197"/>
                      <a:pt x="174" y="198"/>
                      <a:pt x="174" y="199"/>
                    </a:cubicBezTo>
                    <a:close/>
                    <a:moveTo>
                      <a:pt x="102" y="247"/>
                    </a:moveTo>
                    <a:cubicBezTo>
                      <a:pt x="100" y="249"/>
                      <a:pt x="97" y="251"/>
                      <a:pt x="94" y="253"/>
                    </a:cubicBezTo>
                    <a:cubicBezTo>
                      <a:pt x="94" y="253"/>
                      <a:pt x="93" y="254"/>
                      <a:pt x="92" y="254"/>
                    </a:cubicBezTo>
                    <a:cubicBezTo>
                      <a:pt x="92" y="254"/>
                      <a:pt x="92" y="254"/>
                      <a:pt x="92" y="254"/>
                    </a:cubicBezTo>
                    <a:cubicBezTo>
                      <a:pt x="93" y="253"/>
                      <a:pt x="95" y="252"/>
                      <a:pt x="96" y="251"/>
                    </a:cubicBezTo>
                    <a:cubicBezTo>
                      <a:pt x="101" y="246"/>
                      <a:pt x="107" y="242"/>
                      <a:pt x="112" y="237"/>
                    </a:cubicBezTo>
                    <a:cubicBezTo>
                      <a:pt x="117" y="232"/>
                      <a:pt x="123" y="228"/>
                      <a:pt x="128" y="224"/>
                    </a:cubicBezTo>
                    <a:cubicBezTo>
                      <a:pt x="135" y="219"/>
                      <a:pt x="142" y="214"/>
                      <a:pt x="149" y="209"/>
                    </a:cubicBezTo>
                    <a:cubicBezTo>
                      <a:pt x="154" y="205"/>
                      <a:pt x="159" y="201"/>
                      <a:pt x="164" y="197"/>
                    </a:cubicBezTo>
                    <a:cubicBezTo>
                      <a:pt x="166" y="196"/>
                      <a:pt x="168" y="194"/>
                      <a:pt x="170" y="193"/>
                    </a:cubicBezTo>
                    <a:cubicBezTo>
                      <a:pt x="171" y="192"/>
                      <a:pt x="173" y="191"/>
                      <a:pt x="175" y="189"/>
                    </a:cubicBezTo>
                    <a:cubicBezTo>
                      <a:pt x="175" y="189"/>
                      <a:pt x="175" y="189"/>
                      <a:pt x="175" y="189"/>
                    </a:cubicBezTo>
                    <a:cubicBezTo>
                      <a:pt x="175" y="191"/>
                      <a:pt x="175" y="192"/>
                      <a:pt x="175" y="194"/>
                    </a:cubicBezTo>
                    <a:cubicBezTo>
                      <a:pt x="151" y="212"/>
                      <a:pt x="126" y="229"/>
                      <a:pt x="102" y="247"/>
                    </a:cubicBezTo>
                    <a:close/>
                    <a:moveTo>
                      <a:pt x="176" y="187"/>
                    </a:moveTo>
                    <a:cubicBezTo>
                      <a:pt x="174" y="188"/>
                      <a:pt x="173" y="189"/>
                      <a:pt x="172" y="191"/>
                    </a:cubicBezTo>
                    <a:cubicBezTo>
                      <a:pt x="171" y="191"/>
                      <a:pt x="170" y="191"/>
                      <a:pt x="170" y="192"/>
                    </a:cubicBezTo>
                    <a:cubicBezTo>
                      <a:pt x="157" y="200"/>
                      <a:pt x="146" y="209"/>
                      <a:pt x="134" y="217"/>
                    </a:cubicBezTo>
                    <a:cubicBezTo>
                      <a:pt x="122" y="226"/>
                      <a:pt x="110" y="234"/>
                      <a:pt x="99" y="243"/>
                    </a:cubicBezTo>
                    <a:cubicBezTo>
                      <a:pt x="97" y="245"/>
                      <a:pt x="94" y="247"/>
                      <a:pt x="92" y="249"/>
                    </a:cubicBezTo>
                    <a:cubicBezTo>
                      <a:pt x="94" y="247"/>
                      <a:pt x="96" y="246"/>
                      <a:pt x="97" y="244"/>
                    </a:cubicBezTo>
                    <a:cubicBezTo>
                      <a:pt x="103" y="240"/>
                      <a:pt x="108" y="234"/>
                      <a:pt x="114" y="230"/>
                    </a:cubicBezTo>
                    <a:cubicBezTo>
                      <a:pt x="124" y="221"/>
                      <a:pt x="136" y="212"/>
                      <a:pt x="147" y="204"/>
                    </a:cubicBezTo>
                    <a:cubicBezTo>
                      <a:pt x="157" y="197"/>
                      <a:pt x="168" y="189"/>
                      <a:pt x="176" y="180"/>
                    </a:cubicBezTo>
                    <a:cubicBezTo>
                      <a:pt x="176" y="182"/>
                      <a:pt x="176" y="185"/>
                      <a:pt x="176" y="187"/>
                    </a:cubicBezTo>
                    <a:close/>
                    <a:moveTo>
                      <a:pt x="130" y="215"/>
                    </a:moveTo>
                    <a:cubicBezTo>
                      <a:pt x="123" y="221"/>
                      <a:pt x="115" y="227"/>
                      <a:pt x="108" y="233"/>
                    </a:cubicBezTo>
                    <a:cubicBezTo>
                      <a:pt x="104" y="236"/>
                      <a:pt x="101" y="239"/>
                      <a:pt x="98" y="242"/>
                    </a:cubicBezTo>
                    <a:cubicBezTo>
                      <a:pt x="96" y="244"/>
                      <a:pt x="94" y="246"/>
                      <a:pt x="92" y="248"/>
                    </a:cubicBezTo>
                    <a:cubicBezTo>
                      <a:pt x="92" y="246"/>
                      <a:pt x="92" y="245"/>
                      <a:pt x="92" y="244"/>
                    </a:cubicBezTo>
                    <a:cubicBezTo>
                      <a:pt x="98" y="240"/>
                      <a:pt x="104" y="234"/>
                      <a:pt x="110" y="229"/>
                    </a:cubicBezTo>
                    <a:cubicBezTo>
                      <a:pt x="118" y="222"/>
                      <a:pt x="127" y="215"/>
                      <a:pt x="136" y="209"/>
                    </a:cubicBezTo>
                    <a:cubicBezTo>
                      <a:pt x="143" y="203"/>
                      <a:pt x="151" y="198"/>
                      <a:pt x="159" y="192"/>
                    </a:cubicBezTo>
                    <a:cubicBezTo>
                      <a:pt x="163" y="189"/>
                      <a:pt x="166" y="187"/>
                      <a:pt x="170" y="184"/>
                    </a:cubicBezTo>
                    <a:cubicBezTo>
                      <a:pt x="171" y="183"/>
                      <a:pt x="172" y="182"/>
                      <a:pt x="173" y="182"/>
                    </a:cubicBezTo>
                    <a:cubicBezTo>
                      <a:pt x="160" y="195"/>
                      <a:pt x="144" y="204"/>
                      <a:pt x="130" y="215"/>
                    </a:cubicBezTo>
                    <a:close/>
                    <a:moveTo>
                      <a:pt x="92" y="250"/>
                    </a:moveTo>
                    <a:cubicBezTo>
                      <a:pt x="94" y="248"/>
                      <a:pt x="96" y="246"/>
                      <a:pt x="98" y="245"/>
                    </a:cubicBezTo>
                    <a:cubicBezTo>
                      <a:pt x="102" y="241"/>
                      <a:pt x="107" y="238"/>
                      <a:pt x="111" y="235"/>
                    </a:cubicBezTo>
                    <a:cubicBezTo>
                      <a:pt x="118" y="229"/>
                      <a:pt x="126" y="224"/>
                      <a:pt x="134" y="218"/>
                    </a:cubicBezTo>
                    <a:cubicBezTo>
                      <a:pt x="142" y="212"/>
                      <a:pt x="150" y="206"/>
                      <a:pt x="158" y="201"/>
                    </a:cubicBezTo>
                    <a:cubicBezTo>
                      <a:pt x="160" y="200"/>
                      <a:pt x="162" y="198"/>
                      <a:pt x="163" y="197"/>
                    </a:cubicBezTo>
                    <a:cubicBezTo>
                      <a:pt x="140" y="216"/>
                      <a:pt x="115" y="233"/>
                      <a:pt x="92" y="254"/>
                    </a:cubicBezTo>
                    <a:cubicBezTo>
                      <a:pt x="92" y="252"/>
                      <a:pt x="92" y="251"/>
                      <a:pt x="92" y="250"/>
                    </a:cubicBezTo>
                    <a:close/>
                    <a:moveTo>
                      <a:pt x="92" y="255"/>
                    </a:moveTo>
                    <a:cubicBezTo>
                      <a:pt x="99" y="251"/>
                      <a:pt x="105" y="246"/>
                      <a:pt x="111" y="241"/>
                    </a:cubicBezTo>
                    <a:cubicBezTo>
                      <a:pt x="119" y="236"/>
                      <a:pt x="126" y="231"/>
                      <a:pt x="133" y="226"/>
                    </a:cubicBezTo>
                    <a:cubicBezTo>
                      <a:pt x="141" y="220"/>
                      <a:pt x="148" y="215"/>
                      <a:pt x="155" y="210"/>
                    </a:cubicBezTo>
                    <a:cubicBezTo>
                      <a:pt x="159" y="207"/>
                      <a:pt x="163" y="204"/>
                      <a:pt x="167" y="201"/>
                    </a:cubicBezTo>
                    <a:cubicBezTo>
                      <a:pt x="167" y="201"/>
                      <a:pt x="168" y="200"/>
                      <a:pt x="169" y="199"/>
                    </a:cubicBezTo>
                    <a:cubicBezTo>
                      <a:pt x="157" y="210"/>
                      <a:pt x="144" y="221"/>
                      <a:pt x="131" y="231"/>
                    </a:cubicBezTo>
                    <a:cubicBezTo>
                      <a:pt x="124" y="236"/>
                      <a:pt x="118" y="241"/>
                      <a:pt x="111" y="247"/>
                    </a:cubicBezTo>
                    <a:cubicBezTo>
                      <a:pt x="105" y="251"/>
                      <a:pt x="98" y="255"/>
                      <a:pt x="92" y="261"/>
                    </a:cubicBezTo>
                    <a:cubicBezTo>
                      <a:pt x="92" y="259"/>
                      <a:pt x="92" y="257"/>
                      <a:pt x="92" y="255"/>
                    </a:cubicBezTo>
                    <a:close/>
                    <a:moveTo>
                      <a:pt x="92" y="262"/>
                    </a:moveTo>
                    <a:cubicBezTo>
                      <a:pt x="96" y="258"/>
                      <a:pt x="100" y="255"/>
                      <a:pt x="104" y="252"/>
                    </a:cubicBezTo>
                    <a:cubicBezTo>
                      <a:pt x="103" y="253"/>
                      <a:pt x="102" y="254"/>
                      <a:pt x="101" y="255"/>
                    </a:cubicBezTo>
                    <a:cubicBezTo>
                      <a:pt x="98" y="257"/>
                      <a:pt x="94" y="260"/>
                      <a:pt x="92" y="262"/>
                    </a:cubicBezTo>
                    <a:cubicBezTo>
                      <a:pt x="92" y="262"/>
                      <a:pt x="92" y="262"/>
                      <a:pt x="92" y="262"/>
                    </a:cubicBezTo>
                    <a:close/>
                    <a:moveTo>
                      <a:pt x="92" y="196"/>
                    </a:moveTo>
                    <a:cubicBezTo>
                      <a:pt x="95" y="193"/>
                      <a:pt x="99" y="190"/>
                      <a:pt x="102" y="188"/>
                    </a:cubicBezTo>
                    <a:cubicBezTo>
                      <a:pt x="98" y="190"/>
                      <a:pt x="95" y="193"/>
                      <a:pt x="92" y="197"/>
                    </a:cubicBezTo>
                    <a:cubicBezTo>
                      <a:pt x="92" y="197"/>
                      <a:pt x="92" y="197"/>
                      <a:pt x="92" y="196"/>
                    </a:cubicBezTo>
                    <a:cubicBezTo>
                      <a:pt x="92" y="196"/>
                      <a:pt x="92" y="196"/>
                      <a:pt x="92" y="196"/>
                    </a:cubicBezTo>
                    <a:close/>
                    <a:moveTo>
                      <a:pt x="152" y="167"/>
                    </a:moveTo>
                    <a:cubicBezTo>
                      <a:pt x="146" y="171"/>
                      <a:pt x="141" y="175"/>
                      <a:pt x="135" y="179"/>
                    </a:cubicBezTo>
                    <a:cubicBezTo>
                      <a:pt x="135" y="177"/>
                      <a:pt x="135" y="176"/>
                      <a:pt x="135" y="175"/>
                    </a:cubicBezTo>
                    <a:cubicBezTo>
                      <a:pt x="137" y="173"/>
                      <a:pt x="139" y="172"/>
                      <a:pt x="140" y="170"/>
                    </a:cubicBezTo>
                    <a:cubicBezTo>
                      <a:pt x="144" y="169"/>
                      <a:pt x="148" y="168"/>
                      <a:pt x="152" y="167"/>
                    </a:cubicBezTo>
                    <a:close/>
                    <a:moveTo>
                      <a:pt x="161" y="165"/>
                    </a:moveTo>
                    <a:cubicBezTo>
                      <a:pt x="152" y="172"/>
                      <a:pt x="143" y="179"/>
                      <a:pt x="134" y="185"/>
                    </a:cubicBezTo>
                    <a:cubicBezTo>
                      <a:pt x="134" y="185"/>
                      <a:pt x="135" y="184"/>
                      <a:pt x="135" y="184"/>
                    </a:cubicBezTo>
                    <a:cubicBezTo>
                      <a:pt x="141" y="179"/>
                      <a:pt x="147" y="173"/>
                      <a:pt x="153" y="167"/>
                    </a:cubicBezTo>
                    <a:cubicBezTo>
                      <a:pt x="153" y="167"/>
                      <a:pt x="153" y="167"/>
                      <a:pt x="153" y="167"/>
                    </a:cubicBezTo>
                    <a:cubicBezTo>
                      <a:pt x="156" y="166"/>
                      <a:pt x="158" y="166"/>
                      <a:pt x="161" y="165"/>
                    </a:cubicBezTo>
                    <a:close/>
                    <a:moveTo>
                      <a:pt x="167" y="164"/>
                    </a:moveTo>
                    <a:cubicBezTo>
                      <a:pt x="155" y="174"/>
                      <a:pt x="142" y="184"/>
                      <a:pt x="129" y="194"/>
                    </a:cubicBezTo>
                    <a:cubicBezTo>
                      <a:pt x="129" y="194"/>
                      <a:pt x="129" y="194"/>
                      <a:pt x="129" y="194"/>
                    </a:cubicBezTo>
                    <a:cubicBezTo>
                      <a:pt x="127" y="196"/>
                      <a:pt x="125" y="197"/>
                      <a:pt x="122" y="199"/>
                    </a:cubicBezTo>
                    <a:cubicBezTo>
                      <a:pt x="116" y="203"/>
                      <a:pt x="110" y="208"/>
                      <a:pt x="104" y="214"/>
                    </a:cubicBezTo>
                    <a:cubicBezTo>
                      <a:pt x="102" y="216"/>
                      <a:pt x="100" y="217"/>
                      <a:pt x="99" y="219"/>
                    </a:cubicBezTo>
                    <a:cubicBezTo>
                      <a:pt x="96" y="221"/>
                      <a:pt x="94" y="223"/>
                      <a:pt x="91" y="225"/>
                    </a:cubicBezTo>
                    <a:cubicBezTo>
                      <a:pt x="91" y="225"/>
                      <a:pt x="91" y="225"/>
                      <a:pt x="91" y="225"/>
                    </a:cubicBezTo>
                    <a:cubicBezTo>
                      <a:pt x="94" y="223"/>
                      <a:pt x="97" y="220"/>
                      <a:pt x="99" y="218"/>
                    </a:cubicBezTo>
                    <a:cubicBezTo>
                      <a:pt x="101" y="215"/>
                      <a:pt x="104" y="212"/>
                      <a:pt x="107" y="209"/>
                    </a:cubicBezTo>
                    <a:cubicBezTo>
                      <a:pt x="113" y="204"/>
                      <a:pt x="120" y="199"/>
                      <a:pt x="126" y="194"/>
                    </a:cubicBezTo>
                    <a:cubicBezTo>
                      <a:pt x="127" y="193"/>
                      <a:pt x="129" y="192"/>
                      <a:pt x="130" y="191"/>
                    </a:cubicBezTo>
                    <a:cubicBezTo>
                      <a:pt x="131" y="191"/>
                      <a:pt x="132" y="190"/>
                      <a:pt x="132" y="189"/>
                    </a:cubicBezTo>
                    <a:cubicBezTo>
                      <a:pt x="143" y="182"/>
                      <a:pt x="153" y="174"/>
                      <a:pt x="162" y="165"/>
                    </a:cubicBezTo>
                    <a:cubicBezTo>
                      <a:pt x="162" y="165"/>
                      <a:pt x="162" y="165"/>
                      <a:pt x="162" y="165"/>
                    </a:cubicBezTo>
                    <a:cubicBezTo>
                      <a:pt x="164" y="165"/>
                      <a:pt x="166" y="164"/>
                      <a:pt x="167" y="164"/>
                    </a:cubicBezTo>
                    <a:close/>
                    <a:moveTo>
                      <a:pt x="139" y="170"/>
                    </a:moveTo>
                    <a:cubicBezTo>
                      <a:pt x="139" y="171"/>
                      <a:pt x="138" y="172"/>
                      <a:pt x="137" y="172"/>
                    </a:cubicBezTo>
                    <a:cubicBezTo>
                      <a:pt x="137" y="173"/>
                      <a:pt x="136" y="173"/>
                      <a:pt x="135" y="174"/>
                    </a:cubicBezTo>
                    <a:cubicBezTo>
                      <a:pt x="135" y="173"/>
                      <a:pt x="135" y="172"/>
                      <a:pt x="135" y="172"/>
                    </a:cubicBezTo>
                    <a:cubicBezTo>
                      <a:pt x="135" y="172"/>
                      <a:pt x="136" y="171"/>
                      <a:pt x="136" y="171"/>
                    </a:cubicBezTo>
                    <a:cubicBezTo>
                      <a:pt x="136" y="171"/>
                      <a:pt x="136" y="171"/>
                      <a:pt x="137" y="171"/>
                    </a:cubicBezTo>
                    <a:cubicBezTo>
                      <a:pt x="137" y="171"/>
                      <a:pt x="138" y="170"/>
                      <a:pt x="139" y="170"/>
                    </a:cubicBezTo>
                    <a:close/>
                    <a:moveTo>
                      <a:pt x="132" y="173"/>
                    </a:moveTo>
                    <a:cubicBezTo>
                      <a:pt x="132" y="173"/>
                      <a:pt x="132" y="173"/>
                      <a:pt x="132" y="173"/>
                    </a:cubicBezTo>
                    <a:cubicBezTo>
                      <a:pt x="132" y="173"/>
                      <a:pt x="132" y="173"/>
                      <a:pt x="132" y="172"/>
                    </a:cubicBezTo>
                    <a:cubicBezTo>
                      <a:pt x="132" y="173"/>
                      <a:pt x="132" y="173"/>
                      <a:pt x="132" y="173"/>
                    </a:cubicBezTo>
                    <a:close/>
                    <a:moveTo>
                      <a:pt x="131" y="175"/>
                    </a:moveTo>
                    <a:cubicBezTo>
                      <a:pt x="131" y="174"/>
                      <a:pt x="132" y="174"/>
                      <a:pt x="132" y="174"/>
                    </a:cubicBezTo>
                    <a:cubicBezTo>
                      <a:pt x="132" y="175"/>
                      <a:pt x="133" y="176"/>
                      <a:pt x="133" y="177"/>
                    </a:cubicBezTo>
                    <a:cubicBezTo>
                      <a:pt x="131" y="178"/>
                      <a:pt x="130" y="179"/>
                      <a:pt x="129" y="180"/>
                    </a:cubicBezTo>
                    <a:cubicBezTo>
                      <a:pt x="129" y="178"/>
                      <a:pt x="130" y="176"/>
                      <a:pt x="131" y="175"/>
                    </a:cubicBezTo>
                    <a:close/>
                    <a:moveTo>
                      <a:pt x="131" y="178"/>
                    </a:moveTo>
                    <a:cubicBezTo>
                      <a:pt x="132" y="178"/>
                      <a:pt x="132" y="177"/>
                      <a:pt x="133" y="177"/>
                    </a:cubicBezTo>
                    <a:cubicBezTo>
                      <a:pt x="133" y="178"/>
                      <a:pt x="133" y="180"/>
                      <a:pt x="132" y="181"/>
                    </a:cubicBezTo>
                    <a:cubicBezTo>
                      <a:pt x="131" y="182"/>
                      <a:pt x="129" y="183"/>
                      <a:pt x="127" y="185"/>
                    </a:cubicBezTo>
                    <a:cubicBezTo>
                      <a:pt x="128" y="183"/>
                      <a:pt x="128" y="181"/>
                      <a:pt x="128" y="180"/>
                    </a:cubicBezTo>
                    <a:cubicBezTo>
                      <a:pt x="129" y="179"/>
                      <a:pt x="130" y="179"/>
                      <a:pt x="131" y="178"/>
                    </a:cubicBezTo>
                    <a:close/>
                    <a:moveTo>
                      <a:pt x="131" y="186"/>
                    </a:moveTo>
                    <a:cubicBezTo>
                      <a:pt x="130" y="187"/>
                      <a:pt x="129" y="188"/>
                      <a:pt x="128" y="189"/>
                    </a:cubicBezTo>
                    <a:cubicBezTo>
                      <a:pt x="127" y="188"/>
                      <a:pt x="127" y="187"/>
                      <a:pt x="127" y="186"/>
                    </a:cubicBezTo>
                    <a:cubicBezTo>
                      <a:pt x="129" y="184"/>
                      <a:pt x="131" y="183"/>
                      <a:pt x="132" y="182"/>
                    </a:cubicBezTo>
                    <a:cubicBezTo>
                      <a:pt x="132" y="183"/>
                      <a:pt x="132" y="185"/>
                      <a:pt x="131" y="186"/>
                    </a:cubicBezTo>
                    <a:close/>
                    <a:moveTo>
                      <a:pt x="135" y="180"/>
                    </a:moveTo>
                    <a:cubicBezTo>
                      <a:pt x="136" y="179"/>
                      <a:pt x="137" y="178"/>
                      <a:pt x="138" y="178"/>
                    </a:cubicBezTo>
                    <a:cubicBezTo>
                      <a:pt x="141" y="176"/>
                      <a:pt x="144" y="173"/>
                      <a:pt x="147" y="171"/>
                    </a:cubicBezTo>
                    <a:cubicBezTo>
                      <a:pt x="148" y="170"/>
                      <a:pt x="149" y="170"/>
                      <a:pt x="150" y="169"/>
                    </a:cubicBezTo>
                    <a:cubicBezTo>
                      <a:pt x="150" y="169"/>
                      <a:pt x="150" y="169"/>
                      <a:pt x="150" y="169"/>
                    </a:cubicBezTo>
                    <a:cubicBezTo>
                      <a:pt x="150" y="170"/>
                      <a:pt x="149" y="170"/>
                      <a:pt x="148" y="171"/>
                    </a:cubicBezTo>
                    <a:cubicBezTo>
                      <a:pt x="144" y="175"/>
                      <a:pt x="140" y="179"/>
                      <a:pt x="135" y="183"/>
                    </a:cubicBezTo>
                    <a:cubicBezTo>
                      <a:pt x="135" y="182"/>
                      <a:pt x="135" y="181"/>
                      <a:pt x="135" y="180"/>
                    </a:cubicBezTo>
                    <a:close/>
                    <a:moveTo>
                      <a:pt x="127" y="191"/>
                    </a:moveTo>
                    <a:cubicBezTo>
                      <a:pt x="128" y="191"/>
                      <a:pt x="128" y="192"/>
                      <a:pt x="128" y="191"/>
                    </a:cubicBezTo>
                    <a:cubicBezTo>
                      <a:pt x="126" y="193"/>
                      <a:pt x="123" y="195"/>
                      <a:pt x="120" y="197"/>
                    </a:cubicBezTo>
                    <a:cubicBezTo>
                      <a:pt x="115" y="202"/>
                      <a:pt x="109" y="206"/>
                      <a:pt x="104" y="211"/>
                    </a:cubicBezTo>
                    <a:cubicBezTo>
                      <a:pt x="101" y="214"/>
                      <a:pt x="99" y="217"/>
                      <a:pt x="96" y="219"/>
                    </a:cubicBezTo>
                    <a:cubicBezTo>
                      <a:pt x="94" y="221"/>
                      <a:pt x="93" y="222"/>
                      <a:pt x="91" y="224"/>
                    </a:cubicBezTo>
                    <a:cubicBezTo>
                      <a:pt x="91" y="223"/>
                      <a:pt x="91" y="222"/>
                      <a:pt x="91" y="221"/>
                    </a:cubicBezTo>
                    <a:cubicBezTo>
                      <a:pt x="96" y="217"/>
                      <a:pt x="100" y="213"/>
                      <a:pt x="105" y="209"/>
                    </a:cubicBezTo>
                    <a:cubicBezTo>
                      <a:pt x="112" y="203"/>
                      <a:pt x="119" y="197"/>
                      <a:pt x="126" y="192"/>
                    </a:cubicBezTo>
                    <a:cubicBezTo>
                      <a:pt x="126" y="192"/>
                      <a:pt x="126" y="192"/>
                      <a:pt x="127" y="191"/>
                    </a:cubicBezTo>
                    <a:cubicBezTo>
                      <a:pt x="127" y="191"/>
                      <a:pt x="127" y="191"/>
                      <a:pt x="127" y="191"/>
                    </a:cubicBezTo>
                    <a:close/>
                    <a:moveTo>
                      <a:pt x="134" y="186"/>
                    </a:moveTo>
                    <a:cubicBezTo>
                      <a:pt x="138" y="183"/>
                      <a:pt x="142" y="180"/>
                      <a:pt x="146" y="177"/>
                    </a:cubicBezTo>
                    <a:cubicBezTo>
                      <a:pt x="149" y="175"/>
                      <a:pt x="152" y="173"/>
                      <a:pt x="155" y="171"/>
                    </a:cubicBezTo>
                    <a:cubicBezTo>
                      <a:pt x="156" y="170"/>
                      <a:pt x="156" y="170"/>
                      <a:pt x="157" y="169"/>
                    </a:cubicBezTo>
                    <a:cubicBezTo>
                      <a:pt x="150" y="176"/>
                      <a:pt x="142" y="182"/>
                      <a:pt x="133" y="188"/>
                    </a:cubicBezTo>
                    <a:cubicBezTo>
                      <a:pt x="134" y="187"/>
                      <a:pt x="134" y="187"/>
                      <a:pt x="134" y="186"/>
                    </a:cubicBezTo>
                    <a:close/>
                    <a:moveTo>
                      <a:pt x="92" y="214"/>
                    </a:moveTo>
                    <a:cubicBezTo>
                      <a:pt x="96" y="211"/>
                      <a:pt x="99" y="207"/>
                      <a:pt x="102" y="204"/>
                    </a:cubicBezTo>
                    <a:cubicBezTo>
                      <a:pt x="108" y="199"/>
                      <a:pt x="114" y="195"/>
                      <a:pt x="120" y="191"/>
                    </a:cubicBezTo>
                    <a:cubicBezTo>
                      <a:pt x="122" y="190"/>
                      <a:pt x="123" y="189"/>
                      <a:pt x="124" y="188"/>
                    </a:cubicBezTo>
                    <a:cubicBezTo>
                      <a:pt x="124" y="189"/>
                      <a:pt x="124" y="190"/>
                      <a:pt x="125" y="190"/>
                    </a:cubicBezTo>
                    <a:cubicBezTo>
                      <a:pt x="122" y="193"/>
                      <a:pt x="119" y="195"/>
                      <a:pt x="116" y="197"/>
                    </a:cubicBezTo>
                    <a:cubicBezTo>
                      <a:pt x="111" y="201"/>
                      <a:pt x="106" y="204"/>
                      <a:pt x="102" y="208"/>
                    </a:cubicBezTo>
                    <a:cubicBezTo>
                      <a:pt x="99" y="211"/>
                      <a:pt x="94" y="215"/>
                      <a:pt x="91" y="219"/>
                    </a:cubicBezTo>
                    <a:cubicBezTo>
                      <a:pt x="91" y="217"/>
                      <a:pt x="92" y="215"/>
                      <a:pt x="92" y="214"/>
                    </a:cubicBezTo>
                    <a:close/>
                    <a:moveTo>
                      <a:pt x="124" y="193"/>
                    </a:moveTo>
                    <a:cubicBezTo>
                      <a:pt x="118" y="197"/>
                      <a:pt x="112" y="201"/>
                      <a:pt x="107" y="206"/>
                    </a:cubicBezTo>
                    <a:cubicBezTo>
                      <a:pt x="104" y="208"/>
                      <a:pt x="102" y="210"/>
                      <a:pt x="99" y="213"/>
                    </a:cubicBezTo>
                    <a:cubicBezTo>
                      <a:pt x="98" y="214"/>
                      <a:pt x="97" y="215"/>
                      <a:pt x="96" y="216"/>
                    </a:cubicBezTo>
                    <a:cubicBezTo>
                      <a:pt x="95" y="217"/>
                      <a:pt x="93" y="219"/>
                      <a:pt x="91" y="220"/>
                    </a:cubicBezTo>
                    <a:cubicBezTo>
                      <a:pt x="91" y="220"/>
                      <a:pt x="91" y="220"/>
                      <a:pt x="91" y="220"/>
                    </a:cubicBezTo>
                    <a:cubicBezTo>
                      <a:pt x="93" y="217"/>
                      <a:pt x="96" y="215"/>
                      <a:pt x="98" y="213"/>
                    </a:cubicBezTo>
                    <a:cubicBezTo>
                      <a:pt x="100" y="211"/>
                      <a:pt x="102" y="209"/>
                      <a:pt x="105" y="207"/>
                    </a:cubicBezTo>
                    <a:cubicBezTo>
                      <a:pt x="111" y="202"/>
                      <a:pt x="117" y="197"/>
                      <a:pt x="123" y="193"/>
                    </a:cubicBezTo>
                    <a:cubicBezTo>
                      <a:pt x="124" y="192"/>
                      <a:pt x="125" y="192"/>
                      <a:pt x="126" y="191"/>
                    </a:cubicBezTo>
                    <a:cubicBezTo>
                      <a:pt x="126" y="191"/>
                      <a:pt x="126" y="191"/>
                      <a:pt x="126" y="191"/>
                    </a:cubicBezTo>
                    <a:cubicBezTo>
                      <a:pt x="125" y="192"/>
                      <a:pt x="125" y="192"/>
                      <a:pt x="124" y="193"/>
                    </a:cubicBezTo>
                    <a:close/>
                    <a:moveTo>
                      <a:pt x="129" y="188"/>
                    </a:moveTo>
                    <a:cubicBezTo>
                      <a:pt x="129" y="189"/>
                      <a:pt x="128" y="189"/>
                      <a:pt x="128" y="189"/>
                    </a:cubicBezTo>
                    <a:cubicBezTo>
                      <a:pt x="129" y="188"/>
                      <a:pt x="130" y="188"/>
                      <a:pt x="131" y="187"/>
                    </a:cubicBezTo>
                    <a:cubicBezTo>
                      <a:pt x="130" y="188"/>
                      <a:pt x="130" y="188"/>
                      <a:pt x="129" y="188"/>
                    </a:cubicBezTo>
                    <a:close/>
                    <a:moveTo>
                      <a:pt x="124" y="187"/>
                    </a:moveTo>
                    <a:cubicBezTo>
                      <a:pt x="122" y="188"/>
                      <a:pt x="121" y="189"/>
                      <a:pt x="120" y="190"/>
                    </a:cubicBezTo>
                    <a:cubicBezTo>
                      <a:pt x="115" y="193"/>
                      <a:pt x="110" y="197"/>
                      <a:pt x="106" y="201"/>
                    </a:cubicBezTo>
                    <a:cubicBezTo>
                      <a:pt x="101" y="204"/>
                      <a:pt x="97" y="209"/>
                      <a:pt x="92" y="212"/>
                    </a:cubicBezTo>
                    <a:cubicBezTo>
                      <a:pt x="92" y="213"/>
                      <a:pt x="92" y="213"/>
                      <a:pt x="92" y="213"/>
                    </a:cubicBezTo>
                    <a:cubicBezTo>
                      <a:pt x="92" y="213"/>
                      <a:pt x="92" y="213"/>
                      <a:pt x="92" y="212"/>
                    </a:cubicBezTo>
                    <a:cubicBezTo>
                      <a:pt x="92" y="211"/>
                      <a:pt x="94" y="209"/>
                      <a:pt x="95" y="209"/>
                    </a:cubicBezTo>
                    <a:cubicBezTo>
                      <a:pt x="97" y="207"/>
                      <a:pt x="99" y="204"/>
                      <a:pt x="102" y="202"/>
                    </a:cubicBezTo>
                    <a:cubicBezTo>
                      <a:pt x="106" y="198"/>
                      <a:pt x="111" y="194"/>
                      <a:pt x="116" y="190"/>
                    </a:cubicBezTo>
                    <a:cubicBezTo>
                      <a:pt x="119" y="188"/>
                      <a:pt x="121" y="185"/>
                      <a:pt x="124" y="183"/>
                    </a:cubicBezTo>
                    <a:cubicBezTo>
                      <a:pt x="124" y="185"/>
                      <a:pt x="124" y="186"/>
                      <a:pt x="124" y="187"/>
                    </a:cubicBezTo>
                    <a:close/>
                    <a:moveTo>
                      <a:pt x="91" y="230"/>
                    </a:moveTo>
                    <a:cubicBezTo>
                      <a:pt x="93" y="229"/>
                      <a:pt x="94" y="228"/>
                      <a:pt x="95" y="227"/>
                    </a:cubicBezTo>
                    <a:cubicBezTo>
                      <a:pt x="94" y="229"/>
                      <a:pt x="93" y="230"/>
                      <a:pt x="91" y="231"/>
                    </a:cubicBezTo>
                    <a:cubicBezTo>
                      <a:pt x="91" y="231"/>
                      <a:pt x="91" y="230"/>
                      <a:pt x="91" y="230"/>
                    </a:cubicBezTo>
                    <a:close/>
                    <a:moveTo>
                      <a:pt x="91" y="226"/>
                    </a:moveTo>
                    <a:cubicBezTo>
                      <a:pt x="92" y="225"/>
                      <a:pt x="93" y="225"/>
                      <a:pt x="94" y="224"/>
                    </a:cubicBezTo>
                    <a:cubicBezTo>
                      <a:pt x="93" y="225"/>
                      <a:pt x="92" y="227"/>
                      <a:pt x="91" y="228"/>
                    </a:cubicBezTo>
                    <a:cubicBezTo>
                      <a:pt x="91" y="227"/>
                      <a:pt x="91" y="226"/>
                      <a:pt x="91" y="226"/>
                    </a:cubicBezTo>
                    <a:close/>
                    <a:moveTo>
                      <a:pt x="92" y="198"/>
                    </a:moveTo>
                    <a:cubicBezTo>
                      <a:pt x="96" y="193"/>
                      <a:pt x="101" y="189"/>
                      <a:pt x="106" y="186"/>
                    </a:cubicBezTo>
                    <a:cubicBezTo>
                      <a:pt x="106" y="185"/>
                      <a:pt x="107" y="184"/>
                      <a:pt x="108" y="184"/>
                    </a:cubicBezTo>
                    <a:cubicBezTo>
                      <a:pt x="110" y="182"/>
                      <a:pt x="112" y="181"/>
                      <a:pt x="114" y="180"/>
                    </a:cubicBezTo>
                    <a:cubicBezTo>
                      <a:pt x="107" y="187"/>
                      <a:pt x="99" y="193"/>
                      <a:pt x="92" y="200"/>
                    </a:cubicBezTo>
                    <a:cubicBezTo>
                      <a:pt x="92" y="200"/>
                      <a:pt x="92" y="199"/>
                      <a:pt x="92" y="198"/>
                    </a:cubicBezTo>
                    <a:close/>
                    <a:moveTo>
                      <a:pt x="92" y="201"/>
                    </a:moveTo>
                    <a:cubicBezTo>
                      <a:pt x="93" y="200"/>
                      <a:pt x="94" y="199"/>
                      <a:pt x="95" y="198"/>
                    </a:cubicBezTo>
                    <a:cubicBezTo>
                      <a:pt x="98" y="195"/>
                      <a:pt x="101" y="192"/>
                      <a:pt x="104" y="190"/>
                    </a:cubicBezTo>
                    <a:cubicBezTo>
                      <a:pt x="108" y="186"/>
                      <a:pt x="112" y="183"/>
                      <a:pt x="116" y="179"/>
                    </a:cubicBezTo>
                    <a:cubicBezTo>
                      <a:pt x="117" y="179"/>
                      <a:pt x="118" y="178"/>
                      <a:pt x="120" y="178"/>
                    </a:cubicBezTo>
                    <a:cubicBezTo>
                      <a:pt x="117" y="180"/>
                      <a:pt x="115" y="181"/>
                      <a:pt x="113" y="183"/>
                    </a:cubicBezTo>
                    <a:cubicBezTo>
                      <a:pt x="107" y="188"/>
                      <a:pt x="101" y="193"/>
                      <a:pt x="95" y="198"/>
                    </a:cubicBezTo>
                    <a:cubicBezTo>
                      <a:pt x="94" y="199"/>
                      <a:pt x="93" y="200"/>
                      <a:pt x="92" y="201"/>
                    </a:cubicBezTo>
                    <a:cubicBezTo>
                      <a:pt x="92" y="201"/>
                      <a:pt x="92" y="201"/>
                      <a:pt x="92" y="201"/>
                    </a:cubicBezTo>
                    <a:close/>
                    <a:moveTo>
                      <a:pt x="126" y="178"/>
                    </a:moveTo>
                    <a:cubicBezTo>
                      <a:pt x="124" y="180"/>
                      <a:pt x="121" y="182"/>
                      <a:pt x="118" y="184"/>
                    </a:cubicBezTo>
                    <a:cubicBezTo>
                      <a:pt x="110" y="191"/>
                      <a:pt x="102" y="198"/>
                      <a:pt x="94" y="205"/>
                    </a:cubicBezTo>
                    <a:cubicBezTo>
                      <a:pt x="94" y="205"/>
                      <a:pt x="93" y="207"/>
                      <a:pt x="92" y="207"/>
                    </a:cubicBezTo>
                    <a:cubicBezTo>
                      <a:pt x="92" y="207"/>
                      <a:pt x="92" y="207"/>
                      <a:pt x="92" y="207"/>
                    </a:cubicBezTo>
                    <a:cubicBezTo>
                      <a:pt x="92" y="207"/>
                      <a:pt x="92" y="207"/>
                      <a:pt x="92" y="206"/>
                    </a:cubicBezTo>
                    <a:cubicBezTo>
                      <a:pt x="94" y="205"/>
                      <a:pt x="96" y="203"/>
                      <a:pt x="98" y="201"/>
                    </a:cubicBezTo>
                    <a:cubicBezTo>
                      <a:pt x="101" y="198"/>
                      <a:pt x="105" y="195"/>
                      <a:pt x="108" y="191"/>
                    </a:cubicBezTo>
                    <a:cubicBezTo>
                      <a:pt x="115" y="186"/>
                      <a:pt x="122" y="180"/>
                      <a:pt x="128" y="174"/>
                    </a:cubicBezTo>
                    <a:cubicBezTo>
                      <a:pt x="128" y="175"/>
                      <a:pt x="127" y="176"/>
                      <a:pt x="126" y="178"/>
                    </a:cubicBezTo>
                    <a:close/>
                    <a:moveTo>
                      <a:pt x="115" y="188"/>
                    </a:moveTo>
                    <a:cubicBezTo>
                      <a:pt x="118" y="185"/>
                      <a:pt x="122" y="182"/>
                      <a:pt x="126" y="179"/>
                    </a:cubicBezTo>
                    <a:cubicBezTo>
                      <a:pt x="125" y="180"/>
                      <a:pt x="125" y="182"/>
                      <a:pt x="124" y="183"/>
                    </a:cubicBezTo>
                    <a:cubicBezTo>
                      <a:pt x="120" y="186"/>
                      <a:pt x="116" y="188"/>
                      <a:pt x="113" y="191"/>
                    </a:cubicBezTo>
                    <a:cubicBezTo>
                      <a:pt x="108" y="195"/>
                      <a:pt x="104" y="199"/>
                      <a:pt x="100" y="203"/>
                    </a:cubicBezTo>
                    <a:cubicBezTo>
                      <a:pt x="97" y="205"/>
                      <a:pt x="94" y="208"/>
                      <a:pt x="92" y="211"/>
                    </a:cubicBezTo>
                    <a:cubicBezTo>
                      <a:pt x="92" y="210"/>
                      <a:pt x="92" y="209"/>
                      <a:pt x="92" y="208"/>
                    </a:cubicBezTo>
                    <a:cubicBezTo>
                      <a:pt x="100" y="202"/>
                      <a:pt x="107" y="195"/>
                      <a:pt x="115" y="188"/>
                    </a:cubicBezTo>
                    <a:close/>
                    <a:moveTo>
                      <a:pt x="91" y="233"/>
                    </a:moveTo>
                    <a:cubicBezTo>
                      <a:pt x="94" y="232"/>
                      <a:pt x="96" y="230"/>
                      <a:pt x="98" y="228"/>
                    </a:cubicBezTo>
                    <a:cubicBezTo>
                      <a:pt x="101" y="224"/>
                      <a:pt x="106" y="221"/>
                      <a:pt x="109" y="218"/>
                    </a:cubicBezTo>
                    <a:cubicBezTo>
                      <a:pt x="117" y="211"/>
                      <a:pt x="126" y="205"/>
                      <a:pt x="134" y="199"/>
                    </a:cubicBezTo>
                    <a:cubicBezTo>
                      <a:pt x="138" y="197"/>
                      <a:pt x="143" y="194"/>
                      <a:pt x="147" y="191"/>
                    </a:cubicBezTo>
                    <a:cubicBezTo>
                      <a:pt x="140" y="196"/>
                      <a:pt x="134" y="201"/>
                      <a:pt x="128" y="206"/>
                    </a:cubicBezTo>
                    <a:cubicBezTo>
                      <a:pt x="120" y="211"/>
                      <a:pt x="113" y="217"/>
                      <a:pt x="106" y="224"/>
                    </a:cubicBezTo>
                    <a:cubicBezTo>
                      <a:pt x="103" y="227"/>
                      <a:pt x="100" y="230"/>
                      <a:pt x="97" y="233"/>
                    </a:cubicBezTo>
                    <a:cubicBezTo>
                      <a:pt x="95" y="234"/>
                      <a:pt x="93" y="236"/>
                      <a:pt x="92" y="237"/>
                    </a:cubicBezTo>
                    <a:cubicBezTo>
                      <a:pt x="92" y="236"/>
                      <a:pt x="91" y="235"/>
                      <a:pt x="91" y="233"/>
                    </a:cubicBezTo>
                    <a:close/>
                    <a:moveTo>
                      <a:pt x="92" y="238"/>
                    </a:moveTo>
                    <a:cubicBezTo>
                      <a:pt x="92" y="238"/>
                      <a:pt x="93" y="237"/>
                      <a:pt x="93" y="237"/>
                    </a:cubicBezTo>
                    <a:cubicBezTo>
                      <a:pt x="94" y="236"/>
                      <a:pt x="95" y="235"/>
                      <a:pt x="96" y="234"/>
                    </a:cubicBezTo>
                    <a:cubicBezTo>
                      <a:pt x="99" y="232"/>
                      <a:pt x="101" y="229"/>
                      <a:pt x="104" y="227"/>
                    </a:cubicBezTo>
                    <a:cubicBezTo>
                      <a:pt x="115" y="216"/>
                      <a:pt x="127" y="207"/>
                      <a:pt x="139" y="198"/>
                    </a:cubicBezTo>
                    <a:cubicBezTo>
                      <a:pt x="151" y="189"/>
                      <a:pt x="162" y="180"/>
                      <a:pt x="172" y="171"/>
                    </a:cubicBezTo>
                    <a:cubicBezTo>
                      <a:pt x="173" y="171"/>
                      <a:pt x="173" y="170"/>
                      <a:pt x="173" y="170"/>
                    </a:cubicBezTo>
                    <a:cubicBezTo>
                      <a:pt x="173" y="170"/>
                      <a:pt x="174" y="170"/>
                      <a:pt x="174" y="170"/>
                    </a:cubicBezTo>
                    <a:cubicBezTo>
                      <a:pt x="174" y="169"/>
                      <a:pt x="175" y="169"/>
                      <a:pt x="175" y="169"/>
                    </a:cubicBezTo>
                    <a:cubicBezTo>
                      <a:pt x="175" y="168"/>
                      <a:pt x="175" y="168"/>
                      <a:pt x="176" y="168"/>
                    </a:cubicBezTo>
                    <a:cubicBezTo>
                      <a:pt x="176" y="170"/>
                      <a:pt x="176" y="171"/>
                      <a:pt x="176" y="173"/>
                    </a:cubicBezTo>
                    <a:cubicBezTo>
                      <a:pt x="153" y="193"/>
                      <a:pt x="127" y="207"/>
                      <a:pt x="105" y="227"/>
                    </a:cubicBezTo>
                    <a:cubicBezTo>
                      <a:pt x="100" y="231"/>
                      <a:pt x="96" y="236"/>
                      <a:pt x="92" y="239"/>
                    </a:cubicBezTo>
                    <a:cubicBezTo>
                      <a:pt x="92" y="239"/>
                      <a:pt x="92" y="239"/>
                      <a:pt x="92" y="238"/>
                    </a:cubicBezTo>
                    <a:close/>
                    <a:moveTo>
                      <a:pt x="175" y="164"/>
                    </a:moveTo>
                    <a:cubicBezTo>
                      <a:pt x="175" y="165"/>
                      <a:pt x="175" y="166"/>
                      <a:pt x="176" y="167"/>
                    </a:cubicBezTo>
                    <a:cubicBezTo>
                      <a:pt x="174" y="168"/>
                      <a:pt x="173" y="169"/>
                      <a:pt x="172" y="170"/>
                    </a:cubicBezTo>
                    <a:cubicBezTo>
                      <a:pt x="171" y="171"/>
                      <a:pt x="171" y="171"/>
                      <a:pt x="170" y="171"/>
                    </a:cubicBezTo>
                    <a:cubicBezTo>
                      <a:pt x="168" y="173"/>
                      <a:pt x="166" y="174"/>
                      <a:pt x="165" y="176"/>
                    </a:cubicBezTo>
                    <a:cubicBezTo>
                      <a:pt x="158" y="181"/>
                      <a:pt x="151" y="186"/>
                      <a:pt x="145" y="191"/>
                    </a:cubicBezTo>
                    <a:cubicBezTo>
                      <a:pt x="133" y="200"/>
                      <a:pt x="120" y="208"/>
                      <a:pt x="109" y="218"/>
                    </a:cubicBezTo>
                    <a:cubicBezTo>
                      <a:pt x="103" y="222"/>
                      <a:pt x="98" y="228"/>
                      <a:pt x="92" y="232"/>
                    </a:cubicBezTo>
                    <a:cubicBezTo>
                      <a:pt x="92" y="232"/>
                      <a:pt x="92" y="232"/>
                      <a:pt x="91" y="233"/>
                    </a:cubicBezTo>
                    <a:cubicBezTo>
                      <a:pt x="91" y="232"/>
                      <a:pt x="91" y="232"/>
                      <a:pt x="91" y="232"/>
                    </a:cubicBezTo>
                    <a:cubicBezTo>
                      <a:pt x="92" y="232"/>
                      <a:pt x="92" y="231"/>
                      <a:pt x="93" y="231"/>
                    </a:cubicBezTo>
                    <a:cubicBezTo>
                      <a:pt x="94" y="230"/>
                      <a:pt x="95" y="229"/>
                      <a:pt x="96" y="227"/>
                    </a:cubicBezTo>
                    <a:cubicBezTo>
                      <a:pt x="99" y="225"/>
                      <a:pt x="101" y="222"/>
                      <a:pt x="104" y="219"/>
                    </a:cubicBezTo>
                    <a:cubicBezTo>
                      <a:pt x="115" y="209"/>
                      <a:pt x="127" y="200"/>
                      <a:pt x="139" y="191"/>
                    </a:cubicBezTo>
                    <a:cubicBezTo>
                      <a:pt x="143" y="188"/>
                      <a:pt x="148" y="184"/>
                      <a:pt x="153" y="181"/>
                    </a:cubicBezTo>
                    <a:cubicBezTo>
                      <a:pt x="156" y="178"/>
                      <a:pt x="159" y="176"/>
                      <a:pt x="163" y="173"/>
                    </a:cubicBezTo>
                    <a:cubicBezTo>
                      <a:pt x="165" y="171"/>
                      <a:pt x="166" y="170"/>
                      <a:pt x="168" y="168"/>
                    </a:cubicBezTo>
                    <a:cubicBezTo>
                      <a:pt x="169" y="167"/>
                      <a:pt x="170" y="166"/>
                      <a:pt x="172" y="166"/>
                    </a:cubicBezTo>
                    <a:cubicBezTo>
                      <a:pt x="173" y="165"/>
                      <a:pt x="173" y="165"/>
                      <a:pt x="173" y="165"/>
                    </a:cubicBezTo>
                    <a:cubicBezTo>
                      <a:pt x="174" y="164"/>
                      <a:pt x="174" y="164"/>
                      <a:pt x="174" y="164"/>
                    </a:cubicBezTo>
                    <a:cubicBezTo>
                      <a:pt x="175" y="164"/>
                      <a:pt x="175" y="163"/>
                      <a:pt x="174" y="163"/>
                    </a:cubicBezTo>
                    <a:cubicBezTo>
                      <a:pt x="174" y="163"/>
                      <a:pt x="173" y="164"/>
                      <a:pt x="173" y="164"/>
                    </a:cubicBezTo>
                    <a:cubicBezTo>
                      <a:pt x="173" y="164"/>
                      <a:pt x="173" y="164"/>
                      <a:pt x="173" y="164"/>
                    </a:cubicBezTo>
                    <a:cubicBezTo>
                      <a:pt x="166" y="168"/>
                      <a:pt x="159" y="174"/>
                      <a:pt x="153" y="179"/>
                    </a:cubicBezTo>
                    <a:cubicBezTo>
                      <a:pt x="147" y="184"/>
                      <a:pt x="142" y="188"/>
                      <a:pt x="136" y="192"/>
                    </a:cubicBezTo>
                    <a:cubicBezTo>
                      <a:pt x="135" y="193"/>
                      <a:pt x="134" y="194"/>
                      <a:pt x="132" y="195"/>
                    </a:cubicBezTo>
                    <a:cubicBezTo>
                      <a:pt x="118" y="205"/>
                      <a:pt x="106" y="216"/>
                      <a:pt x="93" y="228"/>
                    </a:cubicBezTo>
                    <a:cubicBezTo>
                      <a:pt x="92" y="229"/>
                      <a:pt x="92" y="229"/>
                      <a:pt x="91" y="229"/>
                    </a:cubicBezTo>
                    <a:cubicBezTo>
                      <a:pt x="91" y="229"/>
                      <a:pt x="91" y="229"/>
                      <a:pt x="91" y="229"/>
                    </a:cubicBezTo>
                    <a:cubicBezTo>
                      <a:pt x="92" y="228"/>
                      <a:pt x="93" y="228"/>
                      <a:pt x="93" y="227"/>
                    </a:cubicBezTo>
                    <a:cubicBezTo>
                      <a:pt x="94" y="226"/>
                      <a:pt x="96" y="224"/>
                      <a:pt x="97" y="223"/>
                    </a:cubicBezTo>
                    <a:cubicBezTo>
                      <a:pt x="98" y="221"/>
                      <a:pt x="100" y="219"/>
                      <a:pt x="101" y="218"/>
                    </a:cubicBezTo>
                    <a:cubicBezTo>
                      <a:pt x="103" y="216"/>
                      <a:pt x="105" y="214"/>
                      <a:pt x="107" y="212"/>
                    </a:cubicBezTo>
                    <a:cubicBezTo>
                      <a:pt x="114" y="206"/>
                      <a:pt x="121" y="201"/>
                      <a:pt x="129" y="195"/>
                    </a:cubicBezTo>
                    <a:cubicBezTo>
                      <a:pt x="129" y="195"/>
                      <a:pt x="129" y="195"/>
                      <a:pt x="129" y="195"/>
                    </a:cubicBezTo>
                    <a:cubicBezTo>
                      <a:pt x="133" y="192"/>
                      <a:pt x="138" y="188"/>
                      <a:pt x="143" y="185"/>
                    </a:cubicBezTo>
                    <a:cubicBezTo>
                      <a:pt x="144" y="184"/>
                      <a:pt x="145" y="183"/>
                      <a:pt x="146" y="182"/>
                    </a:cubicBezTo>
                    <a:cubicBezTo>
                      <a:pt x="147" y="181"/>
                      <a:pt x="148" y="181"/>
                      <a:pt x="149" y="180"/>
                    </a:cubicBezTo>
                    <a:cubicBezTo>
                      <a:pt x="156" y="175"/>
                      <a:pt x="163" y="170"/>
                      <a:pt x="169" y="164"/>
                    </a:cubicBezTo>
                    <a:cubicBezTo>
                      <a:pt x="169" y="164"/>
                      <a:pt x="170" y="164"/>
                      <a:pt x="170" y="164"/>
                    </a:cubicBezTo>
                    <a:cubicBezTo>
                      <a:pt x="172" y="163"/>
                      <a:pt x="173" y="163"/>
                      <a:pt x="175" y="163"/>
                    </a:cubicBezTo>
                    <a:cubicBezTo>
                      <a:pt x="175" y="163"/>
                      <a:pt x="175" y="163"/>
                      <a:pt x="175" y="164"/>
                    </a:cubicBezTo>
                    <a:close/>
                    <a:moveTo>
                      <a:pt x="154" y="179"/>
                    </a:moveTo>
                    <a:cubicBezTo>
                      <a:pt x="156" y="177"/>
                      <a:pt x="158" y="176"/>
                      <a:pt x="160" y="174"/>
                    </a:cubicBezTo>
                    <a:cubicBezTo>
                      <a:pt x="158" y="175"/>
                      <a:pt x="157" y="177"/>
                      <a:pt x="155" y="178"/>
                    </a:cubicBezTo>
                    <a:cubicBezTo>
                      <a:pt x="155" y="178"/>
                      <a:pt x="154" y="179"/>
                      <a:pt x="154" y="179"/>
                    </a:cubicBezTo>
                    <a:close/>
                    <a:moveTo>
                      <a:pt x="173" y="160"/>
                    </a:moveTo>
                    <a:cubicBezTo>
                      <a:pt x="173" y="160"/>
                      <a:pt x="173" y="160"/>
                      <a:pt x="173" y="160"/>
                    </a:cubicBezTo>
                    <a:cubicBezTo>
                      <a:pt x="172" y="161"/>
                      <a:pt x="171" y="161"/>
                      <a:pt x="170" y="161"/>
                    </a:cubicBezTo>
                    <a:cubicBezTo>
                      <a:pt x="170" y="160"/>
                      <a:pt x="170" y="159"/>
                      <a:pt x="170" y="159"/>
                    </a:cubicBezTo>
                    <a:cubicBezTo>
                      <a:pt x="171" y="159"/>
                      <a:pt x="171" y="159"/>
                      <a:pt x="171" y="159"/>
                    </a:cubicBezTo>
                    <a:cubicBezTo>
                      <a:pt x="172" y="159"/>
                      <a:pt x="173" y="158"/>
                      <a:pt x="173" y="158"/>
                    </a:cubicBezTo>
                    <a:cubicBezTo>
                      <a:pt x="173" y="159"/>
                      <a:pt x="173" y="159"/>
                      <a:pt x="173" y="160"/>
                    </a:cubicBezTo>
                    <a:close/>
                    <a:moveTo>
                      <a:pt x="167" y="160"/>
                    </a:moveTo>
                    <a:cubicBezTo>
                      <a:pt x="167" y="160"/>
                      <a:pt x="167" y="161"/>
                      <a:pt x="167" y="161"/>
                    </a:cubicBezTo>
                    <a:cubicBezTo>
                      <a:pt x="167" y="161"/>
                      <a:pt x="166" y="161"/>
                      <a:pt x="165" y="161"/>
                    </a:cubicBezTo>
                    <a:cubicBezTo>
                      <a:pt x="165" y="161"/>
                      <a:pt x="165" y="160"/>
                      <a:pt x="165" y="160"/>
                    </a:cubicBezTo>
                    <a:cubicBezTo>
                      <a:pt x="166" y="160"/>
                      <a:pt x="167" y="160"/>
                      <a:pt x="167" y="159"/>
                    </a:cubicBezTo>
                    <a:cubicBezTo>
                      <a:pt x="167" y="160"/>
                      <a:pt x="167" y="160"/>
                      <a:pt x="167" y="160"/>
                    </a:cubicBezTo>
                    <a:close/>
                    <a:moveTo>
                      <a:pt x="162" y="162"/>
                    </a:moveTo>
                    <a:cubicBezTo>
                      <a:pt x="161" y="162"/>
                      <a:pt x="160" y="162"/>
                      <a:pt x="159" y="162"/>
                    </a:cubicBezTo>
                    <a:cubicBezTo>
                      <a:pt x="159" y="162"/>
                      <a:pt x="159" y="162"/>
                      <a:pt x="159" y="161"/>
                    </a:cubicBezTo>
                    <a:cubicBezTo>
                      <a:pt x="160" y="161"/>
                      <a:pt x="161" y="161"/>
                      <a:pt x="162" y="160"/>
                    </a:cubicBezTo>
                    <a:cubicBezTo>
                      <a:pt x="162" y="161"/>
                      <a:pt x="162" y="161"/>
                      <a:pt x="162" y="162"/>
                    </a:cubicBezTo>
                    <a:close/>
                    <a:moveTo>
                      <a:pt x="156" y="163"/>
                    </a:moveTo>
                    <a:cubicBezTo>
                      <a:pt x="155" y="163"/>
                      <a:pt x="153" y="163"/>
                      <a:pt x="152" y="164"/>
                    </a:cubicBezTo>
                    <a:cubicBezTo>
                      <a:pt x="152" y="164"/>
                      <a:pt x="152" y="163"/>
                      <a:pt x="152" y="163"/>
                    </a:cubicBezTo>
                    <a:cubicBezTo>
                      <a:pt x="153" y="163"/>
                      <a:pt x="155" y="162"/>
                      <a:pt x="156" y="162"/>
                    </a:cubicBezTo>
                    <a:cubicBezTo>
                      <a:pt x="156" y="162"/>
                      <a:pt x="156" y="163"/>
                      <a:pt x="156" y="163"/>
                    </a:cubicBezTo>
                    <a:close/>
                    <a:moveTo>
                      <a:pt x="149" y="164"/>
                    </a:moveTo>
                    <a:cubicBezTo>
                      <a:pt x="146" y="165"/>
                      <a:pt x="142" y="166"/>
                      <a:pt x="139" y="167"/>
                    </a:cubicBezTo>
                    <a:cubicBezTo>
                      <a:pt x="142" y="166"/>
                      <a:pt x="146" y="165"/>
                      <a:pt x="149" y="164"/>
                    </a:cubicBezTo>
                    <a:cubicBezTo>
                      <a:pt x="149" y="164"/>
                      <a:pt x="149" y="164"/>
                      <a:pt x="149" y="164"/>
                    </a:cubicBezTo>
                    <a:close/>
                    <a:moveTo>
                      <a:pt x="92" y="192"/>
                    </a:moveTo>
                    <a:cubicBezTo>
                      <a:pt x="92" y="192"/>
                      <a:pt x="92" y="192"/>
                      <a:pt x="92" y="192"/>
                    </a:cubicBezTo>
                    <a:cubicBezTo>
                      <a:pt x="93" y="191"/>
                      <a:pt x="94" y="191"/>
                      <a:pt x="94" y="190"/>
                    </a:cubicBezTo>
                    <a:cubicBezTo>
                      <a:pt x="94" y="191"/>
                      <a:pt x="93" y="191"/>
                      <a:pt x="92" y="192"/>
                    </a:cubicBezTo>
                    <a:close/>
                    <a:moveTo>
                      <a:pt x="92" y="202"/>
                    </a:moveTo>
                    <a:cubicBezTo>
                      <a:pt x="94" y="200"/>
                      <a:pt x="96" y="199"/>
                      <a:pt x="98" y="197"/>
                    </a:cubicBezTo>
                    <a:cubicBezTo>
                      <a:pt x="101" y="193"/>
                      <a:pt x="105" y="190"/>
                      <a:pt x="110" y="187"/>
                    </a:cubicBezTo>
                    <a:cubicBezTo>
                      <a:pt x="113" y="184"/>
                      <a:pt x="116" y="182"/>
                      <a:pt x="119" y="179"/>
                    </a:cubicBezTo>
                    <a:cubicBezTo>
                      <a:pt x="121" y="178"/>
                      <a:pt x="122" y="177"/>
                      <a:pt x="123" y="176"/>
                    </a:cubicBezTo>
                    <a:cubicBezTo>
                      <a:pt x="124" y="176"/>
                      <a:pt x="125" y="175"/>
                      <a:pt x="126" y="175"/>
                    </a:cubicBezTo>
                    <a:cubicBezTo>
                      <a:pt x="126" y="175"/>
                      <a:pt x="126" y="175"/>
                      <a:pt x="127" y="175"/>
                    </a:cubicBezTo>
                    <a:cubicBezTo>
                      <a:pt x="120" y="181"/>
                      <a:pt x="113" y="186"/>
                      <a:pt x="107" y="192"/>
                    </a:cubicBezTo>
                    <a:cubicBezTo>
                      <a:pt x="103" y="195"/>
                      <a:pt x="100" y="198"/>
                      <a:pt x="97" y="201"/>
                    </a:cubicBezTo>
                    <a:cubicBezTo>
                      <a:pt x="95" y="203"/>
                      <a:pt x="93" y="204"/>
                      <a:pt x="92" y="206"/>
                    </a:cubicBezTo>
                    <a:cubicBezTo>
                      <a:pt x="92" y="205"/>
                      <a:pt x="92" y="203"/>
                      <a:pt x="92" y="202"/>
                    </a:cubicBezTo>
                    <a:close/>
                    <a:moveTo>
                      <a:pt x="96" y="237"/>
                    </a:moveTo>
                    <a:cubicBezTo>
                      <a:pt x="98" y="234"/>
                      <a:pt x="101" y="231"/>
                      <a:pt x="104" y="228"/>
                    </a:cubicBezTo>
                    <a:cubicBezTo>
                      <a:pt x="112" y="221"/>
                      <a:pt x="121" y="215"/>
                      <a:pt x="129" y="208"/>
                    </a:cubicBezTo>
                    <a:cubicBezTo>
                      <a:pt x="145" y="197"/>
                      <a:pt x="161" y="187"/>
                      <a:pt x="176" y="174"/>
                    </a:cubicBezTo>
                    <a:cubicBezTo>
                      <a:pt x="176" y="176"/>
                      <a:pt x="176" y="177"/>
                      <a:pt x="176" y="178"/>
                    </a:cubicBezTo>
                    <a:cubicBezTo>
                      <a:pt x="174" y="181"/>
                      <a:pt x="171" y="182"/>
                      <a:pt x="168" y="184"/>
                    </a:cubicBezTo>
                    <a:cubicBezTo>
                      <a:pt x="164" y="188"/>
                      <a:pt x="160" y="191"/>
                      <a:pt x="156" y="194"/>
                    </a:cubicBezTo>
                    <a:cubicBezTo>
                      <a:pt x="148" y="199"/>
                      <a:pt x="140" y="204"/>
                      <a:pt x="132" y="210"/>
                    </a:cubicBezTo>
                    <a:cubicBezTo>
                      <a:pt x="125" y="215"/>
                      <a:pt x="119" y="221"/>
                      <a:pt x="112" y="226"/>
                    </a:cubicBezTo>
                    <a:cubicBezTo>
                      <a:pt x="105" y="232"/>
                      <a:pt x="99" y="238"/>
                      <a:pt x="92" y="243"/>
                    </a:cubicBezTo>
                    <a:cubicBezTo>
                      <a:pt x="92" y="242"/>
                      <a:pt x="92" y="241"/>
                      <a:pt x="92" y="240"/>
                    </a:cubicBezTo>
                    <a:cubicBezTo>
                      <a:pt x="93" y="239"/>
                      <a:pt x="94" y="238"/>
                      <a:pt x="96" y="237"/>
                    </a:cubicBezTo>
                    <a:close/>
                    <a:moveTo>
                      <a:pt x="98" y="258"/>
                    </a:moveTo>
                    <a:cubicBezTo>
                      <a:pt x="101" y="255"/>
                      <a:pt x="106" y="252"/>
                      <a:pt x="110" y="249"/>
                    </a:cubicBezTo>
                    <a:cubicBezTo>
                      <a:pt x="117" y="244"/>
                      <a:pt x="125" y="239"/>
                      <a:pt x="132" y="233"/>
                    </a:cubicBezTo>
                    <a:cubicBezTo>
                      <a:pt x="146" y="224"/>
                      <a:pt x="162" y="213"/>
                      <a:pt x="174" y="202"/>
                    </a:cubicBezTo>
                    <a:cubicBezTo>
                      <a:pt x="161" y="214"/>
                      <a:pt x="146" y="224"/>
                      <a:pt x="132" y="235"/>
                    </a:cubicBezTo>
                    <a:cubicBezTo>
                      <a:pt x="125" y="241"/>
                      <a:pt x="118" y="246"/>
                      <a:pt x="111" y="251"/>
                    </a:cubicBezTo>
                    <a:cubicBezTo>
                      <a:pt x="105" y="256"/>
                      <a:pt x="98" y="260"/>
                      <a:pt x="93" y="266"/>
                    </a:cubicBezTo>
                    <a:cubicBezTo>
                      <a:pt x="93" y="265"/>
                      <a:pt x="93" y="264"/>
                      <a:pt x="93" y="263"/>
                    </a:cubicBezTo>
                    <a:cubicBezTo>
                      <a:pt x="94" y="261"/>
                      <a:pt x="96" y="260"/>
                      <a:pt x="98" y="258"/>
                    </a:cubicBezTo>
                    <a:close/>
                    <a:moveTo>
                      <a:pt x="110" y="260"/>
                    </a:moveTo>
                    <a:cubicBezTo>
                      <a:pt x="118" y="254"/>
                      <a:pt x="125" y="248"/>
                      <a:pt x="133" y="243"/>
                    </a:cubicBezTo>
                    <a:cubicBezTo>
                      <a:pt x="135" y="242"/>
                      <a:pt x="137" y="241"/>
                      <a:pt x="138" y="240"/>
                    </a:cubicBezTo>
                    <a:cubicBezTo>
                      <a:pt x="136" y="241"/>
                      <a:pt x="135" y="243"/>
                      <a:pt x="133" y="244"/>
                    </a:cubicBezTo>
                    <a:cubicBezTo>
                      <a:pt x="119" y="253"/>
                      <a:pt x="105" y="264"/>
                      <a:pt x="93" y="276"/>
                    </a:cubicBezTo>
                    <a:cubicBezTo>
                      <a:pt x="93" y="275"/>
                      <a:pt x="93" y="274"/>
                      <a:pt x="93" y="274"/>
                    </a:cubicBezTo>
                    <a:cubicBezTo>
                      <a:pt x="99" y="270"/>
                      <a:pt x="104" y="264"/>
                      <a:pt x="110" y="260"/>
                    </a:cubicBezTo>
                    <a:close/>
                    <a:moveTo>
                      <a:pt x="100" y="301"/>
                    </a:moveTo>
                    <a:cubicBezTo>
                      <a:pt x="103" y="298"/>
                      <a:pt x="106" y="296"/>
                      <a:pt x="109" y="294"/>
                    </a:cubicBezTo>
                    <a:cubicBezTo>
                      <a:pt x="109" y="294"/>
                      <a:pt x="109" y="294"/>
                      <a:pt x="110" y="294"/>
                    </a:cubicBezTo>
                    <a:cubicBezTo>
                      <a:pt x="105" y="297"/>
                      <a:pt x="102" y="301"/>
                      <a:pt x="98" y="304"/>
                    </a:cubicBezTo>
                    <a:cubicBezTo>
                      <a:pt x="97" y="304"/>
                      <a:pt x="97" y="304"/>
                      <a:pt x="96" y="303"/>
                    </a:cubicBezTo>
                    <a:cubicBezTo>
                      <a:pt x="96" y="303"/>
                      <a:pt x="96" y="303"/>
                      <a:pt x="96" y="303"/>
                    </a:cubicBezTo>
                    <a:cubicBezTo>
                      <a:pt x="98" y="303"/>
                      <a:pt x="99" y="302"/>
                      <a:pt x="100" y="301"/>
                    </a:cubicBezTo>
                    <a:close/>
                    <a:moveTo>
                      <a:pt x="115" y="294"/>
                    </a:moveTo>
                    <a:cubicBezTo>
                      <a:pt x="121" y="289"/>
                      <a:pt x="128" y="284"/>
                      <a:pt x="135" y="278"/>
                    </a:cubicBezTo>
                    <a:cubicBezTo>
                      <a:pt x="142" y="273"/>
                      <a:pt x="148" y="267"/>
                      <a:pt x="154" y="262"/>
                    </a:cubicBezTo>
                    <a:cubicBezTo>
                      <a:pt x="159" y="257"/>
                      <a:pt x="165" y="254"/>
                      <a:pt x="170" y="250"/>
                    </a:cubicBezTo>
                    <a:cubicBezTo>
                      <a:pt x="170" y="252"/>
                      <a:pt x="170" y="254"/>
                      <a:pt x="170" y="256"/>
                    </a:cubicBezTo>
                    <a:cubicBezTo>
                      <a:pt x="167" y="257"/>
                      <a:pt x="166" y="259"/>
                      <a:pt x="163" y="260"/>
                    </a:cubicBezTo>
                    <a:cubicBezTo>
                      <a:pt x="160" y="263"/>
                      <a:pt x="157" y="265"/>
                      <a:pt x="154" y="267"/>
                    </a:cubicBezTo>
                    <a:cubicBezTo>
                      <a:pt x="147" y="272"/>
                      <a:pt x="141" y="276"/>
                      <a:pt x="135" y="281"/>
                    </a:cubicBezTo>
                    <a:cubicBezTo>
                      <a:pt x="124" y="289"/>
                      <a:pt x="111" y="296"/>
                      <a:pt x="102" y="306"/>
                    </a:cubicBezTo>
                    <a:cubicBezTo>
                      <a:pt x="101" y="306"/>
                      <a:pt x="101" y="306"/>
                      <a:pt x="101" y="306"/>
                    </a:cubicBezTo>
                    <a:cubicBezTo>
                      <a:pt x="100" y="306"/>
                      <a:pt x="100" y="305"/>
                      <a:pt x="99" y="305"/>
                    </a:cubicBezTo>
                    <a:cubicBezTo>
                      <a:pt x="105" y="302"/>
                      <a:pt x="110" y="298"/>
                      <a:pt x="115" y="294"/>
                    </a:cubicBezTo>
                    <a:close/>
                    <a:moveTo>
                      <a:pt x="114" y="301"/>
                    </a:moveTo>
                    <a:cubicBezTo>
                      <a:pt x="120" y="297"/>
                      <a:pt x="126" y="293"/>
                      <a:pt x="132" y="290"/>
                    </a:cubicBezTo>
                    <a:cubicBezTo>
                      <a:pt x="138" y="286"/>
                      <a:pt x="145" y="282"/>
                      <a:pt x="150" y="278"/>
                    </a:cubicBezTo>
                    <a:cubicBezTo>
                      <a:pt x="156" y="274"/>
                      <a:pt x="161" y="270"/>
                      <a:pt x="167" y="266"/>
                    </a:cubicBezTo>
                    <a:cubicBezTo>
                      <a:pt x="168" y="265"/>
                      <a:pt x="170" y="263"/>
                      <a:pt x="167" y="266"/>
                    </a:cubicBezTo>
                    <a:cubicBezTo>
                      <a:pt x="166" y="267"/>
                      <a:pt x="165" y="268"/>
                      <a:pt x="164" y="269"/>
                    </a:cubicBezTo>
                    <a:cubicBezTo>
                      <a:pt x="161" y="271"/>
                      <a:pt x="159" y="273"/>
                      <a:pt x="156" y="275"/>
                    </a:cubicBezTo>
                    <a:cubicBezTo>
                      <a:pt x="150" y="279"/>
                      <a:pt x="144" y="283"/>
                      <a:pt x="139" y="287"/>
                    </a:cubicBezTo>
                    <a:cubicBezTo>
                      <a:pt x="133" y="291"/>
                      <a:pt x="127" y="295"/>
                      <a:pt x="121" y="299"/>
                    </a:cubicBezTo>
                    <a:cubicBezTo>
                      <a:pt x="116" y="302"/>
                      <a:pt x="111" y="305"/>
                      <a:pt x="107" y="309"/>
                    </a:cubicBezTo>
                    <a:cubicBezTo>
                      <a:pt x="107" y="309"/>
                      <a:pt x="107" y="309"/>
                      <a:pt x="106" y="309"/>
                    </a:cubicBezTo>
                    <a:cubicBezTo>
                      <a:pt x="105" y="308"/>
                      <a:pt x="104" y="308"/>
                      <a:pt x="103" y="307"/>
                    </a:cubicBezTo>
                    <a:cubicBezTo>
                      <a:pt x="107" y="306"/>
                      <a:pt x="111" y="302"/>
                      <a:pt x="114" y="301"/>
                    </a:cubicBezTo>
                    <a:close/>
                    <a:moveTo>
                      <a:pt x="140" y="290"/>
                    </a:moveTo>
                    <a:cubicBezTo>
                      <a:pt x="146" y="286"/>
                      <a:pt x="151" y="283"/>
                      <a:pt x="157" y="280"/>
                    </a:cubicBezTo>
                    <a:cubicBezTo>
                      <a:pt x="152" y="284"/>
                      <a:pt x="147" y="287"/>
                      <a:pt x="141" y="290"/>
                    </a:cubicBezTo>
                    <a:cubicBezTo>
                      <a:pt x="131" y="297"/>
                      <a:pt x="122" y="304"/>
                      <a:pt x="112" y="311"/>
                    </a:cubicBezTo>
                    <a:cubicBezTo>
                      <a:pt x="110" y="310"/>
                      <a:pt x="109" y="310"/>
                      <a:pt x="107" y="309"/>
                    </a:cubicBezTo>
                    <a:cubicBezTo>
                      <a:pt x="118" y="303"/>
                      <a:pt x="129" y="296"/>
                      <a:pt x="140" y="290"/>
                    </a:cubicBezTo>
                    <a:close/>
                    <a:moveTo>
                      <a:pt x="149" y="289"/>
                    </a:moveTo>
                    <a:cubicBezTo>
                      <a:pt x="153" y="286"/>
                      <a:pt x="158" y="283"/>
                      <a:pt x="162" y="280"/>
                    </a:cubicBezTo>
                    <a:cubicBezTo>
                      <a:pt x="159" y="282"/>
                      <a:pt x="156" y="284"/>
                      <a:pt x="153" y="286"/>
                    </a:cubicBezTo>
                    <a:cubicBezTo>
                      <a:pt x="142" y="294"/>
                      <a:pt x="130" y="302"/>
                      <a:pt x="120" y="311"/>
                    </a:cubicBezTo>
                    <a:cubicBezTo>
                      <a:pt x="119" y="311"/>
                      <a:pt x="119" y="311"/>
                      <a:pt x="119" y="311"/>
                    </a:cubicBezTo>
                    <a:cubicBezTo>
                      <a:pt x="119" y="311"/>
                      <a:pt x="118" y="312"/>
                      <a:pt x="117" y="312"/>
                    </a:cubicBezTo>
                    <a:cubicBezTo>
                      <a:pt x="116" y="312"/>
                      <a:pt x="114" y="311"/>
                      <a:pt x="113" y="311"/>
                    </a:cubicBezTo>
                    <a:cubicBezTo>
                      <a:pt x="125" y="304"/>
                      <a:pt x="137" y="296"/>
                      <a:pt x="149" y="289"/>
                    </a:cubicBezTo>
                    <a:close/>
                    <a:moveTo>
                      <a:pt x="121" y="311"/>
                    </a:moveTo>
                    <a:cubicBezTo>
                      <a:pt x="122" y="310"/>
                      <a:pt x="122" y="310"/>
                      <a:pt x="122" y="310"/>
                    </a:cubicBezTo>
                    <a:cubicBezTo>
                      <a:pt x="124" y="309"/>
                      <a:pt x="125" y="308"/>
                      <a:pt x="127" y="307"/>
                    </a:cubicBezTo>
                    <a:cubicBezTo>
                      <a:pt x="130" y="305"/>
                      <a:pt x="133" y="303"/>
                      <a:pt x="136" y="301"/>
                    </a:cubicBezTo>
                    <a:cubicBezTo>
                      <a:pt x="143" y="297"/>
                      <a:pt x="149" y="293"/>
                      <a:pt x="156" y="289"/>
                    </a:cubicBezTo>
                    <a:cubicBezTo>
                      <a:pt x="158" y="287"/>
                      <a:pt x="160" y="286"/>
                      <a:pt x="163" y="284"/>
                    </a:cubicBezTo>
                    <a:cubicBezTo>
                      <a:pt x="159" y="287"/>
                      <a:pt x="154" y="290"/>
                      <a:pt x="150" y="292"/>
                    </a:cubicBezTo>
                    <a:cubicBezTo>
                      <a:pt x="145" y="296"/>
                      <a:pt x="140" y="300"/>
                      <a:pt x="134" y="304"/>
                    </a:cubicBezTo>
                    <a:cubicBezTo>
                      <a:pt x="132" y="306"/>
                      <a:pt x="130" y="307"/>
                      <a:pt x="128" y="309"/>
                    </a:cubicBezTo>
                    <a:cubicBezTo>
                      <a:pt x="127" y="310"/>
                      <a:pt x="127" y="310"/>
                      <a:pt x="127" y="310"/>
                    </a:cubicBezTo>
                    <a:cubicBezTo>
                      <a:pt x="126" y="311"/>
                      <a:pt x="126" y="311"/>
                      <a:pt x="125" y="312"/>
                    </a:cubicBezTo>
                    <a:cubicBezTo>
                      <a:pt x="125" y="312"/>
                      <a:pt x="124" y="313"/>
                      <a:pt x="123" y="313"/>
                    </a:cubicBezTo>
                    <a:cubicBezTo>
                      <a:pt x="123" y="313"/>
                      <a:pt x="123" y="313"/>
                      <a:pt x="123" y="314"/>
                    </a:cubicBezTo>
                    <a:cubicBezTo>
                      <a:pt x="121" y="313"/>
                      <a:pt x="120" y="313"/>
                      <a:pt x="118" y="312"/>
                    </a:cubicBezTo>
                    <a:cubicBezTo>
                      <a:pt x="119" y="312"/>
                      <a:pt x="120" y="311"/>
                      <a:pt x="121" y="311"/>
                    </a:cubicBezTo>
                    <a:close/>
                    <a:moveTo>
                      <a:pt x="125" y="313"/>
                    </a:moveTo>
                    <a:cubicBezTo>
                      <a:pt x="125" y="313"/>
                      <a:pt x="125" y="313"/>
                      <a:pt x="125" y="313"/>
                    </a:cubicBezTo>
                    <a:cubicBezTo>
                      <a:pt x="127" y="312"/>
                      <a:pt x="129" y="310"/>
                      <a:pt x="131" y="309"/>
                    </a:cubicBezTo>
                    <a:cubicBezTo>
                      <a:pt x="136" y="305"/>
                      <a:pt x="142" y="300"/>
                      <a:pt x="148" y="297"/>
                    </a:cubicBezTo>
                    <a:cubicBezTo>
                      <a:pt x="153" y="294"/>
                      <a:pt x="159" y="291"/>
                      <a:pt x="163" y="288"/>
                    </a:cubicBezTo>
                    <a:cubicBezTo>
                      <a:pt x="163" y="288"/>
                      <a:pt x="162" y="289"/>
                      <a:pt x="162" y="289"/>
                    </a:cubicBezTo>
                    <a:cubicBezTo>
                      <a:pt x="159" y="291"/>
                      <a:pt x="156" y="293"/>
                      <a:pt x="154" y="294"/>
                    </a:cubicBezTo>
                    <a:cubicBezTo>
                      <a:pt x="148" y="298"/>
                      <a:pt x="143" y="301"/>
                      <a:pt x="138" y="305"/>
                    </a:cubicBezTo>
                    <a:cubicBezTo>
                      <a:pt x="134" y="308"/>
                      <a:pt x="131" y="311"/>
                      <a:pt x="127" y="314"/>
                    </a:cubicBezTo>
                    <a:cubicBezTo>
                      <a:pt x="127" y="314"/>
                      <a:pt x="127" y="314"/>
                      <a:pt x="127" y="314"/>
                    </a:cubicBezTo>
                    <a:cubicBezTo>
                      <a:pt x="126" y="314"/>
                      <a:pt x="125" y="314"/>
                      <a:pt x="124" y="314"/>
                    </a:cubicBezTo>
                    <a:cubicBezTo>
                      <a:pt x="124" y="313"/>
                      <a:pt x="125" y="313"/>
                      <a:pt x="125" y="313"/>
                    </a:cubicBezTo>
                    <a:close/>
                    <a:moveTo>
                      <a:pt x="129" y="313"/>
                    </a:moveTo>
                    <a:cubicBezTo>
                      <a:pt x="130" y="314"/>
                      <a:pt x="130" y="313"/>
                      <a:pt x="130" y="313"/>
                    </a:cubicBezTo>
                    <a:cubicBezTo>
                      <a:pt x="138" y="307"/>
                      <a:pt x="146" y="303"/>
                      <a:pt x="154" y="298"/>
                    </a:cubicBezTo>
                    <a:cubicBezTo>
                      <a:pt x="152" y="299"/>
                      <a:pt x="151" y="300"/>
                      <a:pt x="150" y="301"/>
                    </a:cubicBezTo>
                    <a:cubicBezTo>
                      <a:pt x="143" y="305"/>
                      <a:pt x="137" y="309"/>
                      <a:pt x="131" y="315"/>
                    </a:cubicBezTo>
                    <a:cubicBezTo>
                      <a:pt x="130" y="315"/>
                      <a:pt x="129" y="315"/>
                      <a:pt x="128" y="314"/>
                    </a:cubicBezTo>
                    <a:cubicBezTo>
                      <a:pt x="128" y="314"/>
                      <a:pt x="129" y="314"/>
                      <a:pt x="129" y="313"/>
                    </a:cubicBezTo>
                    <a:close/>
                    <a:moveTo>
                      <a:pt x="146" y="306"/>
                    </a:moveTo>
                    <a:cubicBezTo>
                      <a:pt x="152" y="302"/>
                      <a:pt x="158" y="299"/>
                      <a:pt x="164" y="295"/>
                    </a:cubicBezTo>
                    <a:cubicBezTo>
                      <a:pt x="164" y="295"/>
                      <a:pt x="165" y="295"/>
                      <a:pt x="165" y="294"/>
                    </a:cubicBezTo>
                    <a:cubicBezTo>
                      <a:pt x="165" y="295"/>
                      <a:pt x="164" y="295"/>
                      <a:pt x="164" y="295"/>
                    </a:cubicBezTo>
                    <a:cubicBezTo>
                      <a:pt x="163" y="297"/>
                      <a:pt x="161" y="298"/>
                      <a:pt x="159" y="299"/>
                    </a:cubicBezTo>
                    <a:cubicBezTo>
                      <a:pt x="157" y="301"/>
                      <a:pt x="154" y="302"/>
                      <a:pt x="151" y="304"/>
                    </a:cubicBezTo>
                    <a:cubicBezTo>
                      <a:pt x="146" y="308"/>
                      <a:pt x="141" y="311"/>
                      <a:pt x="136" y="315"/>
                    </a:cubicBezTo>
                    <a:cubicBezTo>
                      <a:pt x="135" y="315"/>
                      <a:pt x="134" y="315"/>
                      <a:pt x="133" y="315"/>
                    </a:cubicBezTo>
                    <a:cubicBezTo>
                      <a:pt x="137" y="312"/>
                      <a:pt x="141" y="309"/>
                      <a:pt x="146" y="306"/>
                    </a:cubicBezTo>
                    <a:close/>
                    <a:moveTo>
                      <a:pt x="152" y="306"/>
                    </a:moveTo>
                    <a:cubicBezTo>
                      <a:pt x="156" y="303"/>
                      <a:pt x="163" y="301"/>
                      <a:pt x="166" y="297"/>
                    </a:cubicBezTo>
                    <a:cubicBezTo>
                      <a:pt x="159" y="305"/>
                      <a:pt x="150" y="309"/>
                      <a:pt x="142" y="316"/>
                    </a:cubicBezTo>
                    <a:cubicBezTo>
                      <a:pt x="141" y="316"/>
                      <a:pt x="139" y="316"/>
                      <a:pt x="138" y="316"/>
                    </a:cubicBezTo>
                    <a:cubicBezTo>
                      <a:pt x="142" y="312"/>
                      <a:pt x="147" y="309"/>
                      <a:pt x="152" y="306"/>
                    </a:cubicBezTo>
                    <a:close/>
                    <a:moveTo>
                      <a:pt x="152" y="310"/>
                    </a:moveTo>
                    <a:cubicBezTo>
                      <a:pt x="155" y="308"/>
                      <a:pt x="159" y="306"/>
                      <a:pt x="163" y="304"/>
                    </a:cubicBezTo>
                    <a:cubicBezTo>
                      <a:pt x="164" y="304"/>
                      <a:pt x="164" y="303"/>
                      <a:pt x="164" y="303"/>
                    </a:cubicBezTo>
                    <a:cubicBezTo>
                      <a:pt x="163" y="304"/>
                      <a:pt x="163" y="304"/>
                      <a:pt x="162" y="304"/>
                    </a:cubicBezTo>
                    <a:cubicBezTo>
                      <a:pt x="160" y="306"/>
                      <a:pt x="158" y="308"/>
                      <a:pt x="156" y="309"/>
                    </a:cubicBezTo>
                    <a:cubicBezTo>
                      <a:pt x="153" y="311"/>
                      <a:pt x="150" y="313"/>
                      <a:pt x="148" y="316"/>
                    </a:cubicBezTo>
                    <a:cubicBezTo>
                      <a:pt x="148" y="316"/>
                      <a:pt x="148" y="316"/>
                      <a:pt x="148" y="316"/>
                    </a:cubicBezTo>
                    <a:cubicBezTo>
                      <a:pt x="147" y="316"/>
                      <a:pt x="145" y="316"/>
                      <a:pt x="144" y="316"/>
                    </a:cubicBezTo>
                    <a:cubicBezTo>
                      <a:pt x="147" y="314"/>
                      <a:pt x="149" y="312"/>
                      <a:pt x="152" y="310"/>
                    </a:cubicBezTo>
                    <a:close/>
                    <a:moveTo>
                      <a:pt x="154" y="313"/>
                    </a:moveTo>
                    <a:cubicBezTo>
                      <a:pt x="157" y="311"/>
                      <a:pt x="160" y="310"/>
                      <a:pt x="162" y="308"/>
                    </a:cubicBezTo>
                    <a:cubicBezTo>
                      <a:pt x="162" y="309"/>
                      <a:pt x="161" y="309"/>
                      <a:pt x="160" y="310"/>
                    </a:cubicBezTo>
                    <a:cubicBezTo>
                      <a:pt x="158" y="311"/>
                      <a:pt x="156" y="313"/>
                      <a:pt x="155" y="315"/>
                    </a:cubicBezTo>
                    <a:cubicBezTo>
                      <a:pt x="154" y="316"/>
                      <a:pt x="155" y="316"/>
                      <a:pt x="155" y="316"/>
                    </a:cubicBezTo>
                    <a:cubicBezTo>
                      <a:pt x="158" y="314"/>
                      <a:pt x="161" y="313"/>
                      <a:pt x="163" y="311"/>
                    </a:cubicBezTo>
                    <a:cubicBezTo>
                      <a:pt x="166" y="310"/>
                      <a:pt x="162" y="313"/>
                      <a:pt x="161" y="313"/>
                    </a:cubicBezTo>
                    <a:cubicBezTo>
                      <a:pt x="160" y="314"/>
                      <a:pt x="160" y="315"/>
                      <a:pt x="159" y="315"/>
                    </a:cubicBezTo>
                    <a:cubicBezTo>
                      <a:pt x="159" y="316"/>
                      <a:pt x="159" y="316"/>
                      <a:pt x="159" y="316"/>
                    </a:cubicBezTo>
                    <a:cubicBezTo>
                      <a:pt x="156" y="316"/>
                      <a:pt x="153" y="316"/>
                      <a:pt x="150" y="316"/>
                    </a:cubicBezTo>
                    <a:cubicBezTo>
                      <a:pt x="151" y="315"/>
                      <a:pt x="153" y="314"/>
                      <a:pt x="154" y="313"/>
                    </a:cubicBezTo>
                    <a:close/>
                    <a:moveTo>
                      <a:pt x="162" y="316"/>
                    </a:moveTo>
                    <a:cubicBezTo>
                      <a:pt x="162" y="316"/>
                      <a:pt x="164" y="315"/>
                      <a:pt x="164" y="315"/>
                    </a:cubicBezTo>
                    <a:cubicBezTo>
                      <a:pt x="164" y="315"/>
                      <a:pt x="164" y="315"/>
                      <a:pt x="164" y="315"/>
                    </a:cubicBezTo>
                    <a:cubicBezTo>
                      <a:pt x="164" y="315"/>
                      <a:pt x="164" y="316"/>
                      <a:pt x="164" y="316"/>
                    </a:cubicBezTo>
                    <a:cubicBezTo>
                      <a:pt x="164" y="316"/>
                      <a:pt x="163" y="316"/>
                      <a:pt x="162" y="316"/>
                    </a:cubicBezTo>
                    <a:cubicBezTo>
                      <a:pt x="162" y="316"/>
                      <a:pt x="162" y="316"/>
                      <a:pt x="161" y="316"/>
                    </a:cubicBezTo>
                    <a:cubicBezTo>
                      <a:pt x="161" y="316"/>
                      <a:pt x="162" y="316"/>
                      <a:pt x="162" y="316"/>
                    </a:cubicBezTo>
                    <a:close/>
                    <a:moveTo>
                      <a:pt x="167" y="315"/>
                    </a:moveTo>
                    <a:cubicBezTo>
                      <a:pt x="168" y="302"/>
                      <a:pt x="171" y="290"/>
                      <a:pt x="172" y="277"/>
                    </a:cubicBezTo>
                    <a:cubicBezTo>
                      <a:pt x="172" y="264"/>
                      <a:pt x="173" y="251"/>
                      <a:pt x="174" y="238"/>
                    </a:cubicBezTo>
                    <a:cubicBezTo>
                      <a:pt x="175" y="225"/>
                      <a:pt x="176" y="212"/>
                      <a:pt x="177" y="199"/>
                    </a:cubicBezTo>
                    <a:cubicBezTo>
                      <a:pt x="178" y="187"/>
                      <a:pt x="181" y="175"/>
                      <a:pt x="178" y="163"/>
                    </a:cubicBezTo>
                    <a:cubicBezTo>
                      <a:pt x="178" y="163"/>
                      <a:pt x="178" y="163"/>
                      <a:pt x="178" y="163"/>
                    </a:cubicBezTo>
                    <a:cubicBezTo>
                      <a:pt x="186" y="162"/>
                      <a:pt x="195" y="161"/>
                      <a:pt x="203" y="161"/>
                    </a:cubicBezTo>
                    <a:cubicBezTo>
                      <a:pt x="204" y="173"/>
                      <a:pt x="202" y="184"/>
                      <a:pt x="201" y="196"/>
                    </a:cubicBezTo>
                    <a:cubicBezTo>
                      <a:pt x="200" y="208"/>
                      <a:pt x="199" y="221"/>
                      <a:pt x="198" y="234"/>
                    </a:cubicBezTo>
                    <a:cubicBezTo>
                      <a:pt x="198" y="247"/>
                      <a:pt x="197" y="260"/>
                      <a:pt x="195" y="273"/>
                    </a:cubicBezTo>
                    <a:cubicBezTo>
                      <a:pt x="194" y="286"/>
                      <a:pt x="192" y="299"/>
                      <a:pt x="190" y="312"/>
                    </a:cubicBezTo>
                    <a:cubicBezTo>
                      <a:pt x="190" y="312"/>
                      <a:pt x="190" y="312"/>
                      <a:pt x="190" y="313"/>
                    </a:cubicBezTo>
                    <a:cubicBezTo>
                      <a:pt x="182" y="314"/>
                      <a:pt x="175" y="315"/>
                      <a:pt x="167" y="315"/>
                    </a:cubicBezTo>
                    <a:cubicBezTo>
                      <a:pt x="167" y="315"/>
                      <a:pt x="167" y="315"/>
                      <a:pt x="167" y="315"/>
                    </a:cubicBezTo>
                    <a:close/>
                    <a:moveTo>
                      <a:pt x="193" y="311"/>
                    </a:moveTo>
                    <a:cubicBezTo>
                      <a:pt x="194" y="312"/>
                      <a:pt x="195" y="311"/>
                      <a:pt x="195" y="311"/>
                    </a:cubicBezTo>
                    <a:cubicBezTo>
                      <a:pt x="195" y="312"/>
                      <a:pt x="194" y="312"/>
                      <a:pt x="193" y="312"/>
                    </a:cubicBezTo>
                    <a:cubicBezTo>
                      <a:pt x="193" y="312"/>
                      <a:pt x="193" y="312"/>
                      <a:pt x="193" y="311"/>
                    </a:cubicBezTo>
                    <a:close/>
                    <a:moveTo>
                      <a:pt x="249" y="293"/>
                    </a:moveTo>
                    <a:cubicBezTo>
                      <a:pt x="249" y="294"/>
                      <a:pt x="249" y="294"/>
                      <a:pt x="249" y="294"/>
                    </a:cubicBezTo>
                    <a:cubicBezTo>
                      <a:pt x="249" y="293"/>
                      <a:pt x="248" y="293"/>
                      <a:pt x="247" y="293"/>
                    </a:cubicBezTo>
                    <a:cubicBezTo>
                      <a:pt x="246" y="294"/>
                      <a:pt x="244" y="295"/>
                      <a:pt x="242" y="296"/>
                    </a:cubicBezTo>
                    <a:cubicBezTo>
                      <a:pt x="234" y="298"/>
                      <a:pt x="226" y="300"/>
                      <a:pt x="217" y="303"/>
                    </a:cubicBezTo>
                    <a:cubicBezTo>
                      <a:pt x="213" y="304"/>
                      <a:pt x="209" y="306"/>
                      <a:pt x="205" y="307"/>
                    </a:cubicBezTo>
                    <a:cubicBezTo>
                      <a:pt x="202" y="308"/>
                      <a:pt x="200" y="309"/>
                      <a:pt x="198" y="310"/>
                    </a:cubicBezTo>
                    <a:cubicBezTo>
                      <a:pt x="194" y="311"/>
                      <a:pt x="194" y="310"/>
                      <a:pt x="198" y="309"/>
                    </a:cubicBezTo>
                    <a:cubicBezTo>
                      <a:pt x="202" y="307"/>
                      <a:pt x="207" y="306"/>
                      <a:pt x="212" y="304"/>
                    </a:cubicBezTo>
                    <a:cubicBezTo>
                      <a:pt x="218" y="303"/>
                      <a:pt x="223" y="300"/>
                      <a:pt x="229" y="298"/>
                    </a:cubicBezTo>
                    <a:cubicBezTo>
                      <a:pt x="235" y="297"/>
                      <a:pt x="241" y="295"/>
                      <a:pt x="246" y="293"/>
                    </a:cubicBezTo>
                    <a:cubicBezTo>
                      <a:pt x="247" y="293"/>
                      <a:pt x="250" y="292"/>
                      <a:pt x="250" y="292"/>
                    </a:cubicBezTo>
                    <a:cubicBezTo>
                      <a:pt x="251" y="291"/>
                      <a:pt x="252" y="289"/>
                      <a:pt x="252" y="288"/>
                    </a:cubicBezTo>
                    <a:cubicBezTo>
                      <a:pt x="251" y="290"/>
                      <a:pt x="250" y="292"/>
                      <a:pt x="249" y="293"/>
                    </a:cubicBezTo>
                    <a:close/>
                    <a:moveTo>
                      <a:pt x="238" y="298"/>
                    </a:moveTo>
                    <a:cubicBezTo>
                      <a:pt x="225" y="303"/>
                      <a:pt x="212" y="308"/>
                      <a:pt x="198" y="311"/>
                    </a:cubicBezTo>
                    <a:cubicBezTo>
                      <a:pt x="199" y="310"/>
                      <a:pt x="200" y="310"/>
                      <a:pt x="202" y="309"/>
                    </a:cubicBezTo>
                    <a:cubicBezTo>
                      <a:pt x="206" y="308"/>
                      <a:pt x="211" y="306"/>
                      <a:pt x="216" y="304"/>
                    </a:cubicBezTo>
                    <a:cubicBezTo>
                      <a:pt x="223" y="302"/>
                      <a:pt x="230" y="300"/>
                      <a:pt x="238" y="298"/>
                    </a:cubicBezTo>
                    <a:close/>
                    <a:moveTo>
                      <a:pt x="253" y="286"/>
                    </a:moveTo>
                    <a:cubicBezTo>
                      <a:pt x="253" y="286"/>
                      <a:pt x="252" y="286"/>
                      <a:pt x="252" y="286"/>
                    </a:cubicBezTo>
                    <a:cubicBezTo>
                      <a:pt x="252" y="286"/>
                      <a:pt x="251" y="286"/>
                      <a:pt x="251" y="287"/>
                    </a:cubicBezTo>
                    <a:cubicBezTo>
                      <a:pt x="241" y="290"/>
                      <a:pt x="231" y="293"/>
                      <a:pt x="221" y="296"/>
                    </a:cubicBezTo>
                    <a:cubicBezTo>
                      <a:pt x="216" y="298"/>
                      <a:pt x="211" y="299"/>
                      <a:pt x="206" y="301"/>
                    </a:cubicBezTo>
                    <a:cubicBezTo>
                      <a:pt x="203" y="302"/>
                      <a:pt x="201" y="303"/>
                      <a:pt x="199" y="304"/>
                    </a:cubicBezTo>
                    <a:cubicBezTo>
                      <a:pt x="198" y="304"/>
                      <a:pt x="197" y="304"/>
                      <a:pt x="196" y="304"/>
                    </a:cubicBezTo>
                    <a:cubicBezTo>
                      <a:pt x="193" y="305"/>
                      <a:pt x="198" y="303"/>
                      <a:pt x="198" y="303"/>
                    </a:cubicBezTo>
                    <a:cubicBezTo>
                      <a:pt x="209" y="299"/>
                      <a:pt x="220" y="295"/>
                      <a:pt x="231" y="291"/>
                    </a:cubicBezTo>
                    <a:cubicBezTo>
                      <a:pt x="233" y="291"/>
                      <a:pt x="235" y="290"/>
                      <a:pt x="237" y="289"/>
                    </a:cubicBezTo>
                    <a:cubicBezTo>
                      <a:pt x="243" y="288"/>
                      <a:pt x="249" y="286"/>
                      <a:pt x="255" y="283"/>
                    </a:cubicBezTo>
                    <a:cubicBezTo>
                      <a:pt x="254" y="284"/>
                      <a:pt x="254" y="285"/>
                      <a:pt x="253" y="286"/>
                    </a:cubicBezTo>
                    <a:close/>
                    <a:moveTo>
                      <a:pt x="256" y="279"/>
                    </a:moveTo>
                    <a:cubicBezTo>
                      <a:pt x="256" y="280"/>
                      <a:pt x="256" y="281"/>
                      <a:pt x="255" y="281"/>
                    </a:cubicBezTo>
                    <a:cubicBezTo>
                      <a:pt x="249" y="284"/>
                      <a:pt x="243" y="286"/>
                      <a:pt x="237" y="289"/>
                    </a:cubicBezTo>
                    <a:cubicBezTo>
                      <a:pt x="231" y="290"/>
                      <a:pt x="225" y="292"/>
                      <a:pt x="220" y="293"/>
                    </a:cubicBezTo>
                    <a:cubicBezTo>
                      <a:pt x="215" y="294"/>
                      <a:pt x="210" y="296"/>
                      <a:pt x="205" y="297"/>
                    </a:cubicBezTo>
                    <a:cubicBezTo>
                      <a:pt x="202" y="298"/>
                      <a:pt x="199" y="299"/>
                      <a:pt x="197" y="300"/>
                    </a:cubicBezTo>
                    <a:cubicBezTo>
                      <a:pt x="192" y="302"/>
                      <a:pt x="199" y="299"/>
                      <a:pt x="200" y="299"/>
                    </a:cubicBezTo>
                    <a:cubicBezTo>
                      <a:pt x="210" y="294"/>
                      <a:pt x="222" y="291"/>
                      <a:pt x="233" y="287"/>
                    </a:cubicBezTo>
                    <a:cubicBezTo>
                      <a:pt x="238" y="285"/>
                      <a:pt x="243" y="283"/>
                      <a:pt x="248" y="281"/>
                    </a:cubicBezTo>
                    <a:cubicBezTo>
                      <a:pt x="251" y="279"/>
                      <a:pt x="255" y="278"/>
                      <a:pt x="258" y="275"/>
                    </a:cubicBezTo>
                    <a:cubicBezTo>
                      <a:pt x="257" y="277"/>
                      <a:pt x="257" y="278"/>
                      <a:pt x="256" y="279"/>
                    </a:cubicBezTo>
                    <a:close/>
                    <a:moveTo>
                      <a:pt x="258" y="274"/>
                    </a:moveTo>
                    <a:cubicBezTo>
                      <a:pt x="247" y="279"/>
                      <a:pt x="235" y="283"/>
                      <a:pt x="223" y="287"/>
                    </a:cubicBezTo>
                    <a:cubicBezTo>
                      <a:pt x="217" y="289"/>
                      <a:pt x="211" y="290"/>
                      <a:pt x="206" y="292"/>
                    </a:cubicBezTo>
                    <a:cubicBezTo>
                      <a:pt x="203" y="294"/>
                      <a:pt x="200" y="295"/>
                      <a:pt x="197" y="296"/>
                    </a:cubicBezTo>
                    <a:cubicBezTo>
                      <a:pt x="193" y="297"/>
                      <a:pt x="199" y="295"/>
                      <a:pt x="200" y="294"/>
                    </a:cubicBezTo>
                    <a:cubicBezTo>
                      <a:pt x="212" y="289"/>
                      <a:pt x="223" y="285"/>
                      <a:pt x="235" y="281"/>
                    </a:cubicBezTo>
                    <a:cubicBezTo>
                      <a:pt x="240" y="279"/>
                      <a:pt x="245" y="277"/>
                      <a:pt x="250" y="275"/>
                    </a:cubicBezTo>
                    <a:cubicBezTo>
                      <a:pt x="253" y="274"/>
                      <a:pt x="257" y="272"/>
                      <a:pt x="259" y="270"/>
                    </a:cubicBezTo>
                    <a:cubicBezTo>
                      <a:pt x="259" y="271"/>
                      <a:pt x="259" y="273"/>
                      <a:pt x="258" y="274"/>
                    </a:cubicBezTo>
                    <a:close/>
                    <a:moveTo>
                      <a:pt x="257" y="271"/>
                    </a:moveTo>
                    <a:cubicBezTo>
                      <a:pt x="257" y="271"/>
                      <a:pt x="258" y="271"/>
                      <a:pt x="259" y="271"/>
                    </a:cubicBezTo>
                    <a:cubicBezTo>
                      <a:pt x="258" y="271"/>
                      <a:pt x="257" y="271"/>
                      <a:pt x="257" y="271"/>
                    </a:cubicBezTo>
                    <a:close/>
                    <a:moveTo>
                      <a:pt x="262" y="257"/>
                    </a:moveTo>
                    <a:cubicBezTo>
                      <a:pt x="262" y="257"/>
                      <a:pt x="262" y="257"/>
                      <a:pt x="262" y="257"/>
                    </a:cubicBezTo>
                    <a:cubicBezTo>
                      <a:pt x="246" y="265"/>
                      <a:pt x="229" y="269"/>
                      <a:pt x="212" y="276"/>
                    </a:cubicBezTo>
                    <a:cubicBezTo>
                      <a:pt x="211" y="277"/>
                      <a:pt x="209" y="277"/>
                      <a:pt x="208" y="278"/>
                    </a:cubicBezTo>
                    <a:cubicBezTo>
                      <a:pt x="206" y="279"/>
                      <a:pt x="203" y="280"/>
                      <a:pt x="201" y="281"/>
                    </a:cubicBezTo>
                    <a:cubicBezTo>
                      <a:pt x="202" y="280"/>
                      <a:pt x="203" y="280"/>
                      <a:pt x="204" y="279"/>
                    </a:cubicBezTo>
                    <a:cubicBezTo>
                      <a:pt x="223" y="270"/>
                      <a:pt x="245" y="266"/>
                      <a:pt x="263" y="255"/>
                    </a:cubicBezTo>
                    <a:cubicBezTo>
                      <a:pt x="263" y="256"/>
                      <a:pt x="263" y="256"/>
                      <a:pt x="262" y="257"/>
                    </a:cubicBezTo>
                    <a:close/>
                    <a:moveTo>
                      <a:pt x="264" y="248"/>
                    </a:moveTo>
                    <a:cubicBezTo>
                      <a:pt x="258" y="250"/>
                      <a:pt x="253" y="252"/>
                      <a:pt x="248" y="254"/>
                    </a:cubicBezTo>
                    <a:cubicBezTo>
                      <a:pt x="242" y="256"/>
                      <a:pt x="236" y="258"/>
                      <a:pt x="230" y="260"/>
                    </a:cubicBezTo>
                    <a:cubicBezTo>
                      <a:pt x="223" y="262"/>
                      <a:pt x="216" y="265"/>
                      <a:pt x="209" y="267"/>
                    </a:cubicBezTo>
                    <a:cubicBezTo>
                      <a:pt x="208" y="268"/>
                      <a:pt x="206" y="269"/>
                      <a:pt x="204" y="269"/>
                    </a:cubicBezTo>
                    <a:cubicBezTo>
                      <a:pt x="205" y="269"/>
                      <a:pt x="206" y="269"/>
                      <a:pt x="207" y="268"/>
                    </a:cubicBezTo>
                    <a:cubicBezTo>
                      <a:pt x="216" y="263"/>
                      <a:pt x="226" y="260"/>
                      <a:pt x="236" y="256"/>
                    </a:cubicBezTo>
                    <a:cubicBezTo>
                      <a:pt x="245" y="252"/>
                      <a:pt x="254" y="247"/>
                      <a:pt x="264" y="244"/>
                    </a:cubicBezTo>
                    <a:cubicBezTo>
                      <a:pt x="264" y="245"/>
                      <a:pt x="264" y="246"/>
                      <a:pt x="264" y="248"/>
                    </a:cubicBezTo>
                    <a:close/>
                    <a:moveTo>
                      <a:pt x="264" y="243"/>
                    </a:moveTo>
                    <a:cubicBezTo>
                      <a:pt x="257" y="244"/>
                      <a:pt x="251" y="247"/>
                      <a:pt x="245" y="250"/>
                    </a:cubicBezTo>
                    <a:cubicBezTo>
                      <a:pt x="242" y="251"/>
                      <a:pt x="238" y="252"/>
                      <a:pt x="234" y="254"/>
                    </a:cubicBezTo>
                    <a:cubicBezTo>
                      <a:pt x="240" y="251"/>
                      <a:pt x="246" y="249"/>
                      <a:pt x="252" y="246"/>
                    </a:cubicBezTo>
                    <a:cubicBezTo>
                      <a:pt x="253" y="245"/>
                      <a:pt x="255" y="244"/>
                      <a:pt x="257" y="243"/>
                    </a:cubicBezTo>
                    <a:cubicBezTo>
                      <a:pt x="259" y="243"/>
                      <a:pt x="262" y="242"/>
                      <a:pt x="264" y="241"/>
                    </a:cubicBezTo>
                    <a:cubicBezTo>
                      <a:pt x="264" y="242"/>
                      <a:pt x="264" y="242"/>
                      <a:pt x="264" y="243"/>
                    </a:cubicBezTo>
                    <a:close/>
                    <a:moveTo>
                      <a:pt x="264" y="240"/>
                    </a:moveTo>
                    <a:cubicBezTo>
                      <a:pt x="262" y="240"/>
                      <a:pt x="261" y="241"/>
                      <a:pt x="259" y="242"/>
                    </a:cubicBezTo>
                    <a:cubicBezTo>
                      <a:pt x="252" y="244"/>
                      <a:pt x="245" y="246"/>
                      <a:pt x="238" y="248"/>
                    </a:cubicBezTo>
                    <a:cubicBezTo>
                      <a:pt x="231" y="250"/>
                      <a:pt x="224" y="252"/>
                      <a:pt x="218" y="255"/>
                    </a:cubicBezTo>
                    <a:cubicBezTo>
                      <a:pt x="214" y="256"/>
                      <a:pt x="210" y="258"/>
                      <a:pt x="207" y="260"/>
                    </a:cubicBezTo>
                    <a:cubicBezTo>
                      <a:pt x="211" y="258"/>
                      <a:pt x="214" y="256"/>
                      <a:pt x="218" y="254"/>
                    </a:cubicBezTo>
                    <a:cubicBezTo>
                      <a:pt x="226" y="250"/>
                      <a:pt x="234" y="248"/>
                      <a:pt x="242" y="245"/>
                    </a:cubicBezTo>
                    <a:cubicBezTo>
                      <a:pt x="247" y="243"/>
                      <a:pt x="252" y="240"/>
                      <a:pt x="257" y="238"/>
                    </a:cubicBezTo>
                    <a:cubicBezTo>
                      <a:pt x="259" y="237"/>
                      <a:pt x="261" y="236"/>
                      <a:pt x="264" y="235"/>
                    </a:cubicBezTo>
                    <a:cubicBezTo>
                      <a:pt x="264" y="237"/>
                      <a:pt x="264" y="238"/>
                      <a:pt x="264" y="240"/>
                    </a:cubicBezTo>
                    <a:close/>
                    <a:moveTo>
                      <a:pt x="258" y="236"/>
                    </a:moveTo>
                    <a:cubicBezTo>
                      <a:pt x="256" y="237"/>
                      <a:pt x="253" y="239"/>
                      <a:pt x="251" y="240"/>
                    </a:cubicBezTo>
                    <a:cubicBezTo>
                      <a:pt x="237" y="246"/>
                      <a:pt x="222" y="249"/>
                      <a:pt x="208" y="256"/>
                    </a:cubicBezTo>
                    <a:cubicBezTo>
                      <a:pt x="206" y="256"/>
                      <a:pt x="204" y="257"/>
                      <a:pt x="202" y="258"/>
                    </a:cubicBezTo>
                    <a:cubicBezTo>
                      <a:pt x="200" y="259"/>
                      <a:pt x="199" y="259"/>
                      <a:pt x="201" y="258"/>
                    </a:cubicBezTo>
                    <a:cubicBezTo>
                      <a:pt x="204" y="256"/>
                      <a:pt x="208" y="255"/>
                      <a:pt x="211" y="254"/>
                    </a:cubicBezTo>
                    <a:cubicBezTo>
                      <a:pt x="217" y="251"/>
                      <a:pt x="223" y="249"/>
                      <a:pt x="229" y="247"/>
                    </a:cubicBezTo>
                    <a:cubicBezTo>
                      <a:pt x="235" y="245"/>
                      <a:pt x="240" y="242"/>
                      <a:pt x="246" y="240"/>
                    </a:cubicBezTo>
                    <a:cubicBezTo>
                      <a:pt x="252" y="237"/>
                      <a:pt x="258" y="235"/>
                      <a:pt x="263" y="232"/>
                    </a:cubicBezTo>
                    <a:cubicBezTo>
                      <a:pt x="263" y="233"/>
                      <a:pt x="264" y="233"/>
                      <a:pt x="264" y="234"/>
                    </a:cubicBezTo>
                    <a:cubicBezTo>
                      <a:pt x="262" y="235"/>
                      <a:pt x="260" y="236"/>
                      <a:pt x="258" y="236"/>
                    </a:cubicBezTo>
                    <a:close/>
                    <a:moveTo>
                      <a:pt x="258" y="167"/>
                    </a:moveTo>
                    <a:cubicBezTo>
                      <a:pt x="245" y="161"/>
                      <a:pt x="232" y="159"/>
                      <a:pt x="219" y="156"/>
                    </a:cubicBezTo>
                    <a:cubicBezTo>
                      <a:pt x="204" y="152"/>
                      <a:pt x="189" y="153"/>
                      <a:pt x="174" y="155"/>
                    </a:cubicBezTo>
                    <a:cubicBezTo>
                      <a:pt x="161" y="157"/>
                      <a:pt x="149" y="160"/>
                      <a:pt x="137" y="164"/>
                    </a:cubicBezTo>
                    <a:cubicBezTo>
                      <a:pt x="137" y="163"/>
                      <a:pt x="137" y="162"/>
                      <a:pt x="135" y="162"/>
                    </a:cubicBezTo>
                    <a:cubicBezTo>
                      <a:pt x="133" y="161"/>
                      <a:pt x="132" y="162"/>
                      <a:pt x="131" y="163"/>
                    </a:cubicBezTo>
                    <a:cubicBezTo>
                      <a:pt x="130" y="164"/>
                      <a:pt x="130" y="166"/>
                      <a:pt x="130" y="167"/>
                    </a:cubicBezTo>
                    <a:cubicBezTo>
                      <a:pt x="116" y="172"/>
                      <a:pt x="104" y="179"/>
                      <a:pt x="93" y="187"/>
                    </a:cubicBezTo>
                    <a:cubicBezTo>
                      <a:pt x="95" y="170"/>
                      <a:pt x="102" y="151"/>
                      <a:pt x="109" y="135"/>
                    </a:cubicBezTo>
                    <a:cubicBezTo>
                      <a:pt x="112" y="128"/>
                      <a:pt x="116" y="121"/>
                      <a:pt x="122" y="115"/>
                    </a:cubicBezTo>
                    <a:cubicBezTo>
                      <a:pt x="129" y="108"/>
                      <a:pt x="137" y="104"/>
                      <a:pt x="145" y="100"/>
                    </a:cubicBezTo>
                    <a:cubicBezTo>
                      <a:pt x="151" y="97"/>
                      <a:pt x="158" y="95"/>
                      <a:pt x="164" y="93"/>
                    </a:cubicBezTo>
                    <a:cubicBezTo>
                      <a:pt x="163" y="102"/>
                      <a:pt x="159" y="119"/>
                      <a:pt x="168" y="117"/>
                    </a:cubicBezTo>
                    <a:cubicBezTo>
                      <a:pt x="172" y="116"/>
                      <a:pt x="173" y="112"/>
                      <a:pt x="173" y="108"/>
                    </a:cubicBezTo>
                    <a:cubicBezTo>
                      <a:pt x="176" y="114"/>
                      <a:pt x="179" y="118"/>
                      <a:pt x="185" y="116"/>
                    </a:cubicBezTo>
                    <a:cubicBezTo>
                      <a:pt x="191" y="113"/>
                      <a:pt x="189" y="106"/>
                      <a:pt x="186" y="102"/>
                    </a:cubicBezTo>
                    <a:cubicBezTo>
                      <a:pt x="183" y="98"/>
                      <a:pt x="178" y="94"/>
                      <a:pt x="173" y="92"/>
                    </a:cubicBezTo>
                    <a:cubicBezTo>
                      <a:pt x="174" y="91"/>
                      <a:pt x="174" y="91"/>
                      <a:pt x="175" y="91"/>
                    </a:cubicBezTo>
                    <a:cubicBezTo>
                      <a:pt x="184" y="90"/>
                      <a:pt x="193" y="92"/>
                      <a:pt x="202" y="95"/>
                    </a:cubicBezTo>
                    <a:cubicBezTo>
                      <a:pt x="211" y="98"/>
                      <a:pt x="220" y="101"/>
                      <a:pt x="227" y="105"/>
                    </a:cubicBezTo>
                    <a:cubicBezTo>
                      <a:pt x="232" y="109"/>
                      <a:pt x="237" y="113"/>
                      <a:pt x="242" y="117"/>
                    </a:cubicBezTo>
                    <a:cubicBezTo>
                      <a:pt x="243" y="119"/>
                      <a:pt x="244" y="120"/>
                      <a:pt x="246" y="122"/>
                    </a:cubicBezTo>
                    <a:cubicBezTo>
                      <a:pt x="246" y="123"/>
                      <a:pt x="246" y="123"/>
                      <a:pt x="246" y="123"/>
                    </a:cubicBezTo>
                    <a:cubicBezTo>
                      <a:pt x="253" y="137"/>
                      <a:pt x="256" y="152"/>
                      <a:pt x="258" y="167"/>
                    </a:cubicBezTo>
                    <a:close/>
                    <a:moveTo>
                      <a:pt x="97" y="158"/>
                    </a:moveTo>
                    <a:cubicBezTo>
                      <a:pt x="99" y="150"/>
                      <a:pt x="102" y="141"/>
                      <a:pt x="106" y="133"/>
                    </a:cubicBezTo>
                    <a:cubicBezTo>
                      <a:pt x="103" y="141"/>
                      <a:pt x="100" y="150"/>
                      <a:pt x="97" y="158"/>
                    </a:cubicBezTo>
                    <a:close/>
                    <a:moveTo>
                      <a:pt x="240" y="111"/>
                    </a:moveTo>
                    <a:cubicBezTo>
                      <a:pt x="237" y="108"/>
                      <a:pt x="233" y="105"/>
                      <a:pt x="229" y="103"/>
                    </a:cubicBezTo>
                    <a:cubicBezTo>
                      <a:pt x="216" y="93"/>
                      <a:pt x="202" y="85"/>
                      <a:pt x="185" y="84"/>
                    </a:cubicBezTo>
                    <a:cubicBezTo>
                      <a:pt x="181" y="84"/>
                      <a:pt x="178" y="84"/>
                      <a:pt x="174" y="85"/>
                    </a:cubicBezTo>
                    <a:cubicBezTo>
                      <a:pt x="174" y="83"/>
                      <a:pt x="173" y="82"/>
                      <a:pt x="171" y="82"/>
                    </a:cubicBezTo>
                    <a:cubicBezTo>
                      <a:pt x="168" y="82"/>
                      <a:pt x="165" y="83"/>
                      <a:pt x="164" y="86"/>
                    </a:cubicBezTo>
                    <a:cubicBezTo>
                      <a:pt x="164" y="86"/>
                      <a:pt x="164" y="86"/>
                      <a:pt x="164" y="87"/>
                    </a:cubicBezTo>
                    <a:cubicBezTo>
                      <a:pt x="147" y="91"/>
                      <a:pt x="130" y="101"/>
                      <a:pt x="117" y="113"/>
                    </a:cubicBezTo>
                    <a:cubicBezTo>
                      <a:pt x="99" y="131"/>
                      <a:pt x="93" y="157"/>
                      <a:pt x="90" y="182"/>
                    </a:cubicBezTo>
                    <a:cubicBezTo>
                      <a:pt x="88" y="213"/>
                      <a:pt x="88" y="245"/>
                      <a:pt x="90" y="276"/>
                    </a:cubicBezTo>
                    <a:cubicBezTo>
                      <a:pt x="91" y="285"/>
                      <a:pt x="92" y="293"/>
                      <a:pt x="93" y="301"/>
                    </a:cubicBezTo>
                    <a:cubicBezTo>
                      <a:pt x="86" y="296"/>
                      <a:pt x="80" y="289"/>
                      <a:pt x="76" y="281"/>
                    </a:cubicBezTo>
                    <a:cubicBezTo>
                      <a:pt x="71" y="270"/>
                      <a:pt x="73" y="258"/>
                      <a:pt x="75" y="246"/>
                    </a:cubicBezTo>
                    <a:cubicBezTo>
                      <a:pt x="77" y="231"/>
                      <a:pt x="76" y="216"/>
                      <a:pt x="77" y="201"/>
                    </a:cubicBezTo>
                    <a:cubicBezTo>
                      <a:pt x="78" y="194"/>
                      <a:pt x="79" y="186"/>
                      <a:pt x="79" y="179"/>
                    </a:cubicBezTo>
                    <a:cubicBezTo>
                      <a:pt x="80" y="172"/>
                      <a:pt x="79" y="165"/>
                      <a:pt x="78" y="158"/>
                    </a:cubicBezTo>
                    <a:cubicBezTo>
                      <a:pt x="76" y="144"/>
                      <a:pt x="72" y="130"/>
                      <a:pt x="75" y="114"/>
                    </a:cubicBezTo>
                    <a:cubicBezTo>
                      <a:pt x="77" y="100"/>
                      <a:pt x="86" y="88"/>
                      <a:pt x="96" y="79"/>
                    </a:cubicBezTo>
                    <a:cubicBezTo>
                      <a:pt x="107" y="70"/>
                      <a:pt x="120" y="65"/>
                      <a:pt x="134" y="62"/>
                    </a:cubicBezTo>
                    <a:cubicBezTo>
                      <a:pt x="142" y="61"/>
                      <a:pt x="151" y="61"/>
                      <a:pt x="159" y="60"/>
                    </a:cubicBezTo>
                    <a:cubicBezTo>
                      <a:pt x="166" y="59"/>
                      <a:pt x="173" y="57"/>
                      <a:pt x="181" y="56"/>
                    </a:cubicBezTo>
                    <a:cubicBezTo>
                      <a:pt x="181" y="56"/>
                      <a:pt x="181" y="56"/>
                      <a:pt x="181" y="56"/>
                    </a:cubicBezTo>
                    <a:cubicBezTo>
                      <a:pt x="183" y="57"/>
                      <a:pt x="186" y="59"/>
                      <a:pt x="189" y="60"/>
                    </a:cubicBezTo>
                    <a:cubicBezTo>
                      <a:pt x="209" y="72"/>
                      <a:pt x="228" y="90"/>
                      <a:pt x="240" y="111"/>
                    </a:cubicBezTo>
                    <a:close/>
                    <a:moveTo>
                      <a:pt x="41" y="229"/>
                    </a:moveTo>
                    <a:cubicBezTo>
                      <a:pt x="39" y="243"/>
                      <a:pt x="39" y="257"/>
                      <a:pt x="38" y="272"/>
                    </a:cubicBezTo>
                    <a:cubicBezTo>
                      <a:pt x="38" y="272"/>
                      <a:pt x="38" y="272"/>
                      <a:pt x="38" y="272"/>
                    </a:cubicBezTo>
                    <a:cubicBezTo>
                      <a:pt x="39" y="275"/>
                      <a:pt x="39" y="278"/>
                      <a:pt x="40" y="280"/>
                    </a:cubicBezTo>
                    <a:cubicBezTo>
                      <a:pt x="33" y="277"/>
                      <a:pt x="24" y="275"/>
                      <a:pt x="29" y="266"/>
                    </a:cubicBezTo>
                    <a:cubicBezTo>
                      <a:pt x="29" y="266"/>
                      <a:pt x="29" y="266"/>
                      <a:pt x="29" y="266"/>
                    </a:cubicBezTo>
                    <a:cubicBezTo>
                      <a:pt x="33" y="262"/>
                      <a:pt x="36" y="256"/>
                      <a:pt x="36" y="250"/>
                    </a:cubicBezTo>
                    <a:cubicBezTo>
                      <a:pt x="36" y="243"/>
                      <a:pt x="34" y="237"/>
                      <a:pt x="34" y="231"/>
                    </a:cubicBezTo>
                    <a:cubicBezTo>
                      <a:pt x="34" y="222"/>
                      <a:pt x="36" y="213"/>
                      <a:pt x="37" y="204"/>
                    </a:cubicBezTo>
                    <a:cubicBezTo>
                      <a:pt x="40" y="189"/>
                      <a:pt x="39" y="174"/>
                      <a:pt x="42" y="160"/>
                    </a:cubicBezTo>
                    <a:cubicBezTo>
                      <a:pt x="43" y="169"/>
                      <a:pt x="44" y="178"/>
                      <a:pt x="44" y="187"/>
                    </a:cubicBezTo>
                    <a:cubicBezTo>
                      <a:pt x="44" y="188"/>
                      <a:pt x="44" y="189"/>
                      <a:pt x="44" y="190"/>
                    </a:cubicBezTo>
                    <a:cubicBezTo>
                      <a:pt x="44" y="190"/>
                      <a:pt x="44" y="190"/>
                      <a:pt x="44" y="190"/>
                    </a:cubicBezTo>
                    <a:cubicBezTo>
                      <a:pt x="44" y="203"/>
                      <a:pt x="42" y="216"/>
                      <a:pt x="41" y="229"/>
                    </a:cubicBezTo>
                    <a:close/>
                    <a:moveTo>
                      <a:pt x="15" y="266"/>
                    </a:moveTo>
                    <a:cubicBezTo>
                      <a:pt x="19" y="265"/>
                      <a:pt x="23" y="262"/>
                      <a:pt x="26" y="259"/>
                    </a:cubicBezTo>
                    <a:cubicBezTo>
                      <a:pt x="27" y="258"/>
                      <a:pt x="33" y="252"/>
                      <a:pt x="30" y="256"/>
                    </a:cubicBezTo>
                    <a:cubicBezTo>
                      <a:pt x="28" y="260"/>
                      <a:pt x="25" y="262"/>
                      <a:pt x="22" y="265"/>
                    </a:cubicBezTo>
                    <a:cubicBezTo>
                      <a:pt x="22" y="265"/>
                      <a:pt x="22" y="265"/>
                      <a:pt x="22" y="265"/>
                    </a:cubicBezTo>
                    <a:cubicBezTo>
                      <a:pt x="26" y="265"/>
                      <a:pt x="28" y="262"/>
                      <a:pt x="30" y="260"/>
                    </a:cubicBezTo>
                    <a:cubicBezTo>
                      <a:pt x="30" y="260"/>
                      <a:pt x="30" y="260"/>
                      <a:pt x="30" y="260"/>
                    </a:cubicBezTo>
                    <a:cubicBezTo>
                      <a:pt x="28" y="263"/>
                      <a:pt x="25" y="266"/>
                      <a:pt x="20" y="266"/>
                    </a:cubicBezTo>
                    <a:cubicBezTo>
                      <a:pt x="18" y="267"/>
                      <a:pt x="16" y="267"/>
                      <a:pt x="15" y="266"/>
                    </a:cubicBezTo>
                    <a:close/>
                    <a:moveTo>
                      <a:pt x="8" y="186"/>
                    </a:moveTo>
                    <a:cubicBezTo>
                      <a:pt x="8" y="186"/>
                      <a:pt x="8" y="186"/>
                      <a:pt x="9" y="186"/>
                    </a:cubicBezTo>
                    <a:cubicBezTo>
                      <a:pt x="13" y="183"/>
                      <a:pt x="19" y="182"/>
                      <a:pt x="24" y="180"/>
                    </a:cubicBezTo>
                    <a:cubicBezTo>
                      <a:pt x="26" y="179"/>
                      <a:pt x="29" y="178"/>
                      <a:pt x="31" y="177"/>
                    </a:cubicBezTo>
                    <a:cubicBezTo>
                      <a:pt x="32" y="176"/>
                      <a:pt x="34" y="175"/>
                      <a:pt x="36" y="175"/>
                    </a:cubicBezTo>
                    <a:cubicBezTo>
                      <a:pt x="34" y="175"/>
                      <a:pt x="33" y="176"/>
                      <a:pt x="32" y="177"/>
                    </a:cubicBezTo>
                    <a:cubicBezTo>
                      <a:pt x="25" y="182"/>
                      <a:pt x="15" y="184"/>
                      <a:pt x="8" y="190"/>
                    </a:cubicBezTo>
                    <a:cubicBezTo>
                      <a:pt x="8" y="189"/>
                      <a:pt x="8" y="188"/>
                      <a:pt x="8" y="186"/>
                    </a:cubicBezTo>
                    <a:close/>
                    <a:moveTo>
                      <a:pt x="45" y="69"/>
                    </a:moveTo>
                    <a:cubicBezTo>
                      <a:pt x="51" y="66"/>
                      <a:pt x="56" y="63"/>
                      <a:pt x="62" y="60"/>
                    </a:cubicBezTo>
                    <a:cubicBezTo>
                      <a:pt x="65" y="58"/>
                      <a:pt x="68" y="57"/>
                      <a:pt x="71" y="55"/>
                    </a:cubicBezTo>
                    <a:cubicBezTo>
                      <a:pt x="71" y="55"/>
                      <a:pt x="72" y="55"/>
                      <a:pt x="72" y="55"/>
                    </a:cubicBezTo>
                    <a:cubicBezTo>
                      <a:pt x="61" y="61"/>
                      <a:pt x="51" y="67"/>
                      <a:pt x="42" y="74"/>
                    </a:cubicBezTo>
                    <a:cubicBezTo>
                      <a:pt x="43" y="72"/>
                      <a:pt x="44" y="71"/>
                      <a:pt x="45" y="69"/>
                    </a:cubicBezTo>
                    <a:close/>
                    <a:moveTo>
                      <a:pt x="83" y="51"/>
                    </a:moveTo>
                    <a:cubicBezTo>
                      <a:pt x="82" y="52"/>
                      <a:pt x="81" y="52"/>
                      <a:pt x="80" y="53"/>
                    </a:cubicBezTo>
                    <a:cubicBezTo>
                      <a:pt x="76" y="55"/>
                      <a:pt x="72" y="57"/>
                      <a:pt x="67" y="60"/>
                    </a:cubicBezTo>
                    <a:cubicBezTo>
                      <a:pt x="60" y="64"/>
                      <a:pt x="52" y="68"/>
                      <a:pt x="44" y="73"/>
                    </a:cubicBezTo>
                    <a:cubicBezTo>
                      <a:pt x="45" y="73"/>
                      <a:pt x="45" y="72"/>
                      <a:pt x="45" y="72"/>
                    </a:cubicBezTo>
                    <a:cubicBezTo>
                      <a:pt x="49" y="69"/>
                      <a:pt x="53" y="67"/>
                      <a:pt x="57" y="64"/>
                    </a:cubicBezTo>
                    <a:cubicBezTo>
                      <a:pt x="64" y="60"/>
                      <a:pt x="72" y="57"/>
                      <a:pt x="78" y="52"/>
                    </a:cubicBezTo>
                    <a:cubicBezTo>
                      <a:pt x="80" y="52"/>
                      <a:pt x="82" y="51"/>
                      <a:pt x="83" y="51"/>
                    </a:cubicBezTo>
                    <a:close/>
                    <a:moveTo>
                      <a:pt x="40" y="77"/>
                    </a:moveTo>
                    <a:cubicBezTo>
                      <a:pt x="40" y="76"/>
                      <a:pt x="40" y="76"/>
                      <a:pt x="41" y="76"/>
                    </a:cubicBezTo>
                    <a:cubicBezTo>
                      <a:pt x="48" y="71"/>
                      <a:pt x="55" y="67"/>
                      <a:pt x="63" y="63"/>
                    </a:cubicBezTo>
                    <a:cubicBezTo>
                      <a:pt x="67" y="61"/>
                      <a:pt x="71" y="58"/>
                      <a:pt x="76" y="56"/>
                    </a:cubicBezTo>
                    <a:cubicBezTo>
                      <a:pt x="78" y="55"/>
                      <a:pt x="80" y="54"/>
                      <a:pt x="82" y="52"/>
                    </a:cubicBezTo>
                    <a:cubicBezTo>
                      <a:pt x="83" y="52"/>
                      <a:pt x="84" y="51"/>
                      <a:pt x="85" y="51"/>
                    </a:cubicBezTo>
                    <a:cubicBezTo>
                      <a:pt x="85" y="51"/>
                      <a:pt x="85" y="51"/>
                      <a:pt x="85" y="51"/>
                    </a:cubicBezTo>
                    <a:cubicBezTo>
                      <a:pt x="85" y="51"/>
                      <a:pt x="85" y="51"/>
                      <a:pt x="86" y="51"/>
                    </a:cubicBezTo>
                    <a:cubicBezTo>
                      <a:pt x="85" y="51"/>
                      <a:pt x="84" y="51"/>
                      <a:pt x="84" y="52"/>
                    </a:cubicBezTo>
                    <a:cubicBezTo>
                      <a:pt x="76" y="57"/>
                      <a:pt x="68" y="61"/>
                      <a:pt x="59" y="66"/>
                    </a:cubicBezTo>
                    <a:cubicBezTo>
                      <a:pt x="52" y="70"/>
                      <a:pt x="45" y="75"/>
                      <a:pt x="38" y="80"/>
                    </a:cubicBezTo>
                    <a:cubicBezTo>
                      <a:pt x="39" y="79"/>
                      <a:pt x="39" y="78"/>
                      <a:pt x="40" y="77"/>
                    </a:cubicBezTo>
                    <a:close/>
                    <a:moveTo>
                      <a:pt x="37" y="82"/>
                    </a:moveTo>
                    <a:cubicBezTo>
                      <a:pt x="41" y="80"/>
                      <a:pt x="44" y="78"/>
                      <a:pt x="48" y="76"/>
                    </a:cubicBezTo>
                    <a:cubicBezTo>
                      <a:pt x="53" y="73"/>
                      <a:pt x="59" y="71"/>
                      <a:pt x="63" y="68"/>
                    </a:cubicBezTo>
                    <a:cubicBezTo>
                      <a:pt x="66" y="67"/>
                      <a:pt x="68" y="65"/>
                      <a:pt x="70" y="64"/>
                    </a:cubicBezTo>
                    <a:cubicBezTo>
                      <a:pt x="68" y="66"/>
                      <a:pt x="66" y="68"/>
                      <a:pt x="64" y="70"/>
                    </a:cubicBezTo>
                    <a:cubicBezTo>
                      <a:pt x="55" y="75"/>
                      <a:pt x="46" y="80"/>
                      <a:pt x="36" y="84"/>
                    </a:cubicBezTo>
                    <a:cubicBezTo>
                      <a:pt x="36" y="83"/>
                      <a:pt x="36" y="83"/>
                      <a:pt x="37" y="82"/>
                    </a:cubicBezTo>
                    <a:close/>
                    <a:moveTo>
                      <a:pt x="105" y="11"/>
                    </a:moveTo>
                    <a:cubicBezTo>
                      <a:pt x="106" y="11"/>
                      <a:pt x="107" y="11"/>
                      <a:pt x="108" y="10"/>
                    </a:cubicBezTo>
                    <a:cubicBezTo>
                      <a:pt x="109" y="10"/>
                      <a:pt x="110" y="9"/>
                      <a:pt x="111" y="9"/>
                    </a:cubicBezTo>
                    <a:cubicBezTo>
                      <a:pt x="111" y="9"/>
                      <a:pt x="115" y="6"/>
                      <a:pt x="113" y="8"/>
                    </a:cubicBezTo>
                    <a:cubicBezTo>
                      <a:pt x="110" y="10"/>
                      <a:pt x="107" y="11"/>
                      <a:pt x="104" y="12"/>
                    </a:cubicBezTo>
                    <a:cubicBezTo>
                      <a:pt x="105" y="12"/>
                      <a:pt x="105" y="11"/>
                      <a:pt x="105" y="11"/>
                    </a:cubicBezTo>
                    <a:close/>
                    <a:moveTo>
                      <a:pt x="117" y="9"/>
                    </a:moveTo>
                    <a:cubicBezTo>
                      <a:pt x="117" y="9"/>
                      <a:pt x="117" y="9"/>
                      <a:pt x="117" y="9"/>
                    </a:cubicBezTo>
                    <a:cubicBezTo>
                      <a:pt x="114" y="10"/>
                      <a:pt x="112" y="11"/>
                      <a:pt x="109" y="12"/>
                    </a:cubicBezTo>
                    <a:cubicBezTo>
                      <a:pt x="108" y="12"/>
                      <a:pt x="107" y="13"/>
                      <a:pt x="105" y="13"/>
                    </a:cubicBezTo>
                    <a:cubicBezTo>
                      <a:pt x="105" y="13"/>
                      <a:pt x="104" y="14"/>
                      <a:pt x="103" y="14"/>
                    </a:cubicBezTo>
                    <a:cubicBezTo>
                      <a:pt x="103" y="14"/>
                      <a:pt x="103" y="14"/>
                      <a:pt x="104" y="13"/>
                    </a:cubicBezTo>
                    <a:cubicBezTo>
                      <a:pt x="107" y="12"/>
                      <a:pt x="112" y="10"/>
                      <a:pt x="115" y="8"/>
                    </a:cubicBezTo>
                    <a:cubicBezTo>
                      <a:pt x="115" y="8"/>
                      <a:pt x="116" y="8"/>
                      <a:pt x="117" y="9"/>
                    </a:cubicBezTo>
                    <a:close/>
                    <a:moveTo>
                      <a:pt x="103" y="14"/>
                    </a:moveTo>
                    <a:cubicBezTo>
                      <a:pt x="105" y="14"/>
                      <a:pt x="106" y="13"/>
                      <a:pt x="108" y="13"/>
                    </a:cubicBezTo>
                    <a:cubicBezTo>
                      <a:pt x="110" y="12"/>
                      <a:pt x="111" y="12"/>
                      <a:pt x="112" y="11"/>
                    </a:cubicBezTo>
                    <a:cubicBezTo>
                      <a:pt x="114" y="10"/>
                      <a:pt x="117" y="9"/>
                      <a:pt x="113" y="11"/>
                    </a:cubicBezTo>
                    <a:cubicBezTo>
                      <a:pt x="110" y="13"/>
                      <a:pt x="106" y="14"/>
                      <a:pt x="102" y="16"/>
                    </a:cubicBezTo>
                    <a:cubicBezTo>
                      <a:pt x="102" y="16"/>
                      <a:pt x="103" y="15"/>
                      <a:pt x="103" y="14"/>
                    </a:cubicBezTo>
                    <a:close/>
                    <a:moveTo>
                      <a:pt x="101" y="19"/>
                    </a:moveTo>
                    <a:cubicBezTo>
                      <a:pt x="103" y="18"/>
                      <a:pt x="105" y="17"/>
                      <a:pt x="107" y="16"/>
                    </a:cubicBezTo>
                    <a:cubicBezTo>
                      <a:pt x="106" y="17"/>
                      <a:pt x="106" y="18"/>
                      <a:pt x="105" y="19"/>
                    </a:cubicBezTo>
                    <a:cubicBezTo>
                      <a:pt x="103" y="20"/>
                      <a:pt x="101" y="20"/>
                      <a:pt x="100" y="21"/>
                    </a:cubicBezTo>
                    <a:cubicBezTo>
                      <a:pt x="100" y="20"/>
                      <a:pt x="100" y="19"/>
                      <a:pt x="101" y="19"/>
                    </a:cubicBezTo>
                    <a:close/>
                    <a:moveTo>
                      <a:pt x="119" y="12"/>
                    </a:moveTo>
                    <a:cubicBezTo>
                      <a:pt x="119" y="13"/>
                      <a:pt x="120" y="13"/>
                      <a:pt x="120" y="14"/>
                    </a:cubicBezTo>
                    <a:cubicBezTo>
                      <a:pt x="118" y="14"/>
                      <a:pt x="117" y="14"/>
                      <a:pt x="115" y="15"/>
                    </a:cubicBezTo>
                    <a:cubicBezTo>
                      <a:pt x="115" y="15"/>
                      <a:pt x="115" y="15"/>
                      <a:pt x="115" y="15"/>
                    </a:cubicBezTo>
                    <a:cubicBezTo>
                      <a:pt x="114" y="15"/>
                      <a:pt x="114" y="15"/>
                      <a:pt x="114" y="15"/>
                    </a:cubicBezTo>
                    <a:cubicBezTo>
                      <a:pt x="114" y="15"/>
                      <a:pt x="114" y="15"/>
                      <a:pt x="115" y="14"/>
                    </a:cubicBezTo>
                    <a:cubicBezTo>
                      <a:pt x="116" y="14"/>
                      <a:pt x="118" y="13"/>
                      <a:pt x="119" y="12"/>
                    </a:cubicBezTo>
                    <a:cubicBezTo>
                      <a:pt x="119" y="12"/>
                      <a:pt x="119" y="12"/>
                      <a:pt x="119" y="12"/>
                    </a:cubicBezTo>
                    <a:close/>
                    <a:moveTo>
                      <a:pt x="123" y="19"/>
                    </a:moveTo>
                    <a:cubicBezTo>
                      <a:pt x="122" y="19"/>
                      <a:pt x="122" y="18"/>
                      <a:pt x="122" y="18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0" y="17"/>
                      <a:pt x="119" y="16"/>
                      <a:pt x="121" y="15"/>
                    </a:cubicBezTo>
                    <a:cubicBezTo>
                      <a:pt x="121" y="16"/>
                      <a:pt x="122" y="17"/>
                      <a:pt x="123" y="19"/>
                    </a:cubicBezTo>
                    <a:close/>
                    <a:moveTo>
                      <a:pt x="142" y="40"/>
                    </a:moveTo>
                    <a:cubicBezTo>
                      <a:pt x="141" y="40"/>
                      <a:pt x="140" y="40"/>
                      <a:pt x="139" y="40"/>
                    </a:cubicBezTo>
                    <a:cubicBezTo>
                      <a:pt x="139" y="40"/>
                      <a:pt x="139" y="39"/>
                      <a:pt x="139" y="39"/>
                    </a:cubicBezTo>
                    <a:cubicBezTo>
                      <a:pt x="142" y="38"/>
                      <a:pt x="145" y="37"/>
                      <a:pt x="148" y="37"/>
                    </a:cubicBezTo>
                    <a:cubicBezTo>
                      <a:pt x="148" y="37"/>
                      <a:pt x="145" y="39"/>
                      <a:pt x="144" y="39"/>
                    </a:cubicBezTo>
                    <a:cubicBezTo>
                      <a:pt x="144" y="39"/>
                      <a:pt x="143" y="40"/>
                      <a:pt x="142" y="40"/>
                    </a:cubicBezTo>
                    <a:close/>
                    <a:moveTo>
                      <a:pt x="105" y="44"/>
                    </a:moveTo>
                    <a:cubicBezTo>
                      <a:pt x="105" y="37"/>
                      <a:pt x="103" y="23"/>
                      <a:pt x="110" y="18"/>
                    </a:cubicBezTo>
                    <a:cubicBezTo>
                      <a:pt x="114" y="15"/>
                      <a:pt x="121" y="22"/>
                      <a:pt x="125" y="24"/>
                    </a:cubicBezTo>
                    <a:cubicBezTo>
                      <a:pt x="131" y="28"/>
                      <a:pt x="137" y="32"/>
                      <a:pt x="136" y="40"/>
                    </a:cubicBezTo>
                    <a:cubicBezTo>
                      <a:pt x="126" y="39"/>
                      <a:pt x="115" y="41"/>
                      <a:pt x="105" y="44"/>
                    </a:cubicBezTo>
                    <a:close/>
                    <a:moveTo>
                      <a:pt x="92" y="42"/>
                    </a:moveTo>
                    <a:cubicBezTo>
                      <a:pt x="94" y="41"/>
                      <a:pt x="96" y="40"/>
                      <a:pt x="98" y="39"/>
                    </a:cubicBezTo>
                    <a:cubicBezTo>
                      <a:pt x="98" y="40"/>
                      <a:pt x="98" y="41"/>
                      <a:pt x="98" y="41"/>
                    </a:cubicBezTo>
                    <a:cubicBezTo>
                      <a:pt x="97" y="42"/>
                      <a:pt x="96" y="42"/>
                      <a:pt x="96" y="43"/>
                    </a:cubicBezTo>
                    <a:cubicBezTo>
                      <a:pt x="95" y="43"/>
                      <a:pt x="94" y="44"/>
                      <a:pt x="93" y="44"/>
                    </a:cubicBezTo>
                    <a:cubicBezTo>
                      <a:pt x="92" y="43"/>
                      <a:pt x="92" y="43"/>
                      <a:pt x="92" y="42"/>
                    </a:cubicBezTo>
                    <a:close/>
                    <a:moveTo>
                      <a:pt x="92" y="41"/>
                    </a:moveTo>
                    <a:cubicBezTo>
                      <a:pt x="92" y="40"/>
                      <a:pt x="92" y="39"/>
                      <a:pt x="92" y="39"/>
                    </a:cubicBezTo>
                    <a:cubicBezTo>
                      <a:pt x="92" y="39"/>
                      <a:pt x="92" y="39"/>
                      <a:pt x="92" y="39"/>
                    </a:cubicBezTo>
                    <a:cubicBezTo>
                      <a:pt x="93" y="38"/>
                      <a:pt x="94" y="38"/>
                      <a:pt x="95" y="38"/>
                    </a:cubicBezTo>
                    <a:cubicBezTo>
                      <a:pt x="95" y="37"/>
                      <a:pt x="101" y="36"/>
                      <a:pt x="98" y="37"/>
                    </a:cubicBezTo>
                    <a:cubicBezTo>
                      <a:pt x="96" y="39"/>
                      <a:pt x="94" y="40"/>
                      <a:pt x="92" y="41"/>
                    </a:cubicBezTo>
                    <a:close/>
                    <a:moveTo>
                      <a:pt x="94" y="37"/>
                    </a:moveTo>
                    <a:cubicBezTo>
                      <a:pt x="95" y="37"/>
                      <a:pt x="96" y="36"/>
                      <a:pt x="96" y="36"/>
                    </a:cubicBezTo>
                    <a:cubicBezTo>
                      <a:pt x="94" y="37"/>
                      <a:pt x="92" y="39"/>
                      <a:pt x="94" y="37"/>
                    </a:cubicBezTo>
                    <a:close/>
                    <a:moveTo>
                      <a:pt x="92" y="38"/>
                    </a:moveTo>
                    <a:cubicBezTo>
                      <a:pt x="92" y="37"/>
                      <a:pt x="92" y="36"/>
                      <a:pt x="92" y="36"/>
                    </a:cubicBezTo>
                    <a:cubicBezTo>
                      <a:pt x="93" y="35"/>
                      <a:pt x="94" y="35"/>
                      <a:pt x="94" y="35"/>
                    </a:cubicBezTo>
                    <a:cubicBezTo>
                      <a:pt x="95" y="34"/>
                      <a:pt x="103" y="31"/>
                      <a:pt x="99" y="34"/>
                    </a:cubicBezTo>
                    <a:cubicBezTo>
                      <a:pt x="97" y="36"/>
                      <a:pt x="94" y="36"/>
                      <a:pt x="92" y="38"/>
                    </a:cubicBezTo>
                    <a:close/>
                    <a:moveTo>
                      <a:pt x="93" y="49"/>
                    </a:moveTo>
                    <a:cubicBezTo>
                      <a:pt x="93" y="47"/>
                      <a:pt x="93" y="46"/>
                      <a:pt x="93" y="45"/>
                    </a:cubicBezTo>
                    <a:cubicBezTo>
                      <a:pt x="94" y="45"/>
                      <a:pt x="95" y="44"/>
                      <a:pt x="97" y="44"/>
                    </a:cubicBezTo>
                    <a:cubicBezTo>
                      <a:pt x="98" y="44"/>
                      <a:pt x="99" y="44"/>
                      <a:pt x="100" y="44"/>
                    </a:cubicBezTo>
                    <a:cubicBezTo>
                      <a:pt x="99" y="45"/>
                      <a:pt x="98" y="45"/>
                      <a:pt x="97" y="46"/>
                    </a:cubicBezTo>
                    <a:cubicBezTo>
                      <a:pt x="96" y="46"/>
                      <a:pt x="95" y="47"/>
                      <a:pt x="94" y="48"/>
                    </a:cubicBezTo>
                    <a:cubicBezTo>
                      <a:pt x="94" y="48"/>
                      <a:pt x="94" y="48"/>
                      <a:pt x="94" y="48"/>
                    </a:cubicBezTo>
                    <a:cubicBezTo>
                      <a:pt x="94" y="48"/>
                      <a:pt x="94" y="48"/>
                      <a:pt x="93" y="49"/>
                    </a:cubicBezTo>
                    <a:close/>
                    <a:moveTo>
                      <a:pt x="99" y="46"/>
                    </a:moveTo>
                    <a:cubicBezTo>
                      <a:pt x="99" y="46"/>
                      <a:pt x="99" y="46"/>
                      <a:pt x="99" y="46"/>
                    </a:cubicBezTo>
                    <a:cubicBezTo>
                      <a:pt x="99" y="46"/>
                      <a:pt x="99" y="46"/>
                      <a:pt x="99" y="46"/>
                    </a:cubicBezTo>
                    <a:cubicBezTo>
                      <a:pt x="100" y="45"/>
                      <a:pt x="101" y="44"/>
                      <a:pt x="102" y="43"/>
                    </a:cubicBezTo>
                    <a:cubicBezTo>
                      <a:pt x="102" y="43"/>
                      <a:pt x="102" y="42"/>
                      <a:pt x="101" y="42"/>
                    </a:cubicBezTo>
                    <a:cubicBezTo>
                      <a:pt x="100" y="42"/>
                      <a:pt x="99" y="42"/>
                      <a:pt x="98" y="43"/>
                    </a:cubicBezTo>
                    <a:cubicBezTo>
                      <a:pt x="97" y="43"/>
                      <a:pt x="91" y="46"/>
                      <a:pt x="94" y="44"/>
                    </a:cubicBezTo>
                    <a:cubicBezTo>
                      <a:pt x="97" y="43"/>
                      <a:pt x="100" y="42"/>
                      <a:pt x="101" y="39"/>
                    </a:cubicBezTo>
                    <a:cubicBezTo>
                      <a:pt x="101" y="39"/>
                      <a:pt x="100" y="38"/>
                      <a:pt x="100" y="38"/>
                    </a:cubicBezTo>
                    <a:cubicBezTo>
                      <a:pt x="98" y="38"/>
                      <a:pt x="96" y="39"/>
                      <a:pt x="95" y="40"/>
                    </a:cubicBezTo>
                    <a:cubicBezTo>
                      <a:pt x="97" y="38"/>
                      <a:pt x="100" y="38"/>
                      <a:pt x="102" y="35"/>
                    </a:cubicBezTo>
                    <a:cubicBezTo>
                      <a:pt x="102" y="35"/>
                      <a:pt x="101" y="34"/>
                      <a:pt x="101" y="34"/>
                    </a:cubicBezTo>
                    <a:cubicBezTo>
                      <a:pt x="100" y="35"/>
                      <a:pt x="99" y="35"/>
                      <a:pt x="98" y="35"/>
                    </a:cubicBezTo>
                    <a:cubicBezTo>
                      <a:pt x="98" y="35"/>
                      <a:pt x="98" y="35"/>
                      <a:pt x="98" y="35"/>
                    </a:cubicBezTo>
                    <a:cubicBezTo>
                      <a:pt x="99" y="34"/>
                      <a:pt x="101" y="33"/>
                      <a:pt x="102" y="32"/>
                    </a:cubicBezTo>
                    <a:cubicBezTo>
                      <a:pt x="102" y="32"/>
                      <a:pt x="101" y="31"/>
                      <a:pt x="101" y="32"/>
                    </a:cubicBezTo>
                    <a:cubicBezTo>
                      <a:pt x="100" y="32"/>
                      <a:pt x="98" y="32"/>
                      <a:pt x="97" y="33"/>
                    </a:cubicBezTo>
                    <a:cubicBezTo>
                      <a:pt x="95" y="34"/>
                      <a:pt x="90" y="36"/>
                      <a:pt x="95" y="33"/>
                    </a:cubicBezTo>
                    <a:cubicBezTo>
                      <a:pt x="97" y="31"/>
                      <a:pt x="100" y="30"/>
                      <a:pt x="102" y="28"/>
                    </a:cubicBezTo>
                    <a:cubicBezTo>
                      <a:pt x="102" y="27"/>
                      <a:pt x="102" y="27"/>
                      <a:pt x="101" y="27"/>
                    </a:cubicBezTo>
                    <a:cubicBezTo>
                      <a:pt x="100" y="27"/>
                      <a:pt x="100" y="27"/>
                      <a:pt x="99" y="28"/>
                    </a:cubicBezTo>
                    <a:cubicBezTo>
                      <a:pt x="98" y="28"/>
                      <a:pt x="96" y="29"/>
                      <a:pt x="94" y="30"/>
                    </a:cubicBezTo>
                    <a:cubicBezTo>
                      <a:pt x="94" y="29"/>
                      <a:pt x="94" y="29"/>
                      <a:pt x="95" y="28"/>
                    </a:cubicBezTo>
                    <a:cubicBezTo>
                      <a:pt x="97" y="27"/>
                      <a:pt x="101" y="26"/>
                      <a:pt x="103" y="24"/>
                    </a:cubicBezTo>
                    <a:cubicBezTo>
                      <a:pt x="103" y="23"/>
                      <a:pt x="103" y="23"/>
                      <a:pt x="103" y="23"/>
                    </a:cubicBezTo>
                    <a:cubicBezTo>
                      <a:pt x="101" y="23"/>
                      <a:pt x="100" y="24"/>
                      <a:pt x="99" y="24"/>
                    </a:cubicBezTo>
                    <a:cubicBezTo>
                      <a:pt x="98" y="24"/>
                      <a:pt x="97" y="25"/>
                      <a:pt x="97" y="25"/>
                    </a:cubicBezTo>
                    <a:cubicBezTo>
                      <a:pt x="97" y="25"/>
                      <a:pt x="97" y="25"/>
                      <a:pt x="97" y="25"/>
                    </a:cubicBezTo>
                    <a:cubicBezTo>
                      <a:pt x="97" y="25"/>
                      <a:pt x="97" y="25"/>
                      <a:pt x="97" y="25"/>
                    </a:cubicBezTo>
                    <a:cubicBezTo>
                      <a:pt x="99" y="23"/>
                      <a:pt x="102" y="22"/>
                      <a:pt x="104" y="21"/>
                    </a:cubicBezTo>
                    <a:cubicBezTo>
                      <a:pt x="101" y="28"/>
                      <a:pt x="102" y="39"/>
                      <a:pt x="102" y="44"/>
                    </a:cubicBezTo>
                    <a:cubicBezTo>
                      <a:pt x="102" y="44"/>
                      <a:pt x="102" y="45"/>
                      <a:pt x="102" y="45"/>
                    </a:cubicBezTo>
                    <a:cubicBezTo>
                      <a:pt x="101" y="45"/>
                      <a:pt x="100" y="46"/>
                      <a:pt x="99" y="46"/>
                    </a:cubicBezTo>
                    <a:close/>
                    <a:moveTo>
                      <a:pt x="118" y="16"/>
                    </a:moveTo>
                    <a:cubicBezTo>
                      <a:pt x="117" y="16"/>
                      <a:pt x="116" y="16"/>
                      <a:pt x="116" y="15"/>
                    </a:cubicBezTo>
                    <a:cubicBezTo>
                      <a:pt x="116" y="15"/>
                      <a:pt x="116" y="15"/>
                      <a:pt x="116" y="15"/>
                    </a:cubicBezTo>
                    <a:cubicBezTo>
                      <a:pt x="117" y="15"/>
                      <a:pt x="118" y="15"/>
                      <a:pt x="119" y="15"/>
                    </a:cubicBezTo>
                    <a:cubicBezTo>
                      <a:pt x="118" y="16"/>
                      <a:pt x="118" y="16"/>
                      <a:pt x="118" y="16"/>
                    </a:cubicBezTo>
                    <a:close/>
                    <a:moveTo>
                      <a:pt x="139" y="36"/>
                    </a:moveTo>
                    <a:cubicBezTo>
                      <a:pt x="141" y="35"/>
                      <a:pt x="144" y="34"/>
                      <a:pt x="146" y="34"/>
                    </a:cubicBezTo>
                    <a:cubicBezTo>
                      <a:pt x="146" y="34"/>
                      <a:pt x="144" y="35"/>
                      <a:pt x="144" y="36"/>
                    </a:cubicBezTo>
                    <a:cubicBezTo>
                      <a:pt x="143" y="36"/>
                      <a:pt x="142" y="36"/>
                      <a:pt x="141" y="37"/>
                    </a:cubicBezTo>
                    <a:cubicBezTo>
                      <a:pt x="140" y="37"/>
                      <a:pt x="140" y="37"/>
                      <a:pt x="139" y="38"/>
                    </a:cubicBezTo>
                    <a:cubicBezTo>
                      <a:pt x="139" y="37"/>
                      <a:pt x="139" y="36"/>
                      <a:pt x="139" y="36"/>
                    </a:cubicBezTo>
                    <a:close/>
                    <a:moveTo>
                      <a:pt x="138" y="32"/>
                    </a:moveTo>
                    <a:cubicBezTo>
                      <a:pt x="138" y="32"/>
                      <a:pt x="139" y="32"/>
                      <a:pt x="139" y="32"/>
                    </a:cubicBezTo>
                    <a:cubicBezTo>
                      <a:pt x="140" y="32"/>
                      <a:pt x="144" y="31"/>
                      <a:pt x="144" y="30"/>
                    </a:cubicBezTo>
                    <a:cubicBezTo>
                      <a:pt x="144" y="32"/>
                      <a:pt x="141" y="33"/>
                      <a:pt x="139" y="34"/>
                    </a:cubicBezTo>
                    <a:cubicBezTo>
                      <a:pt x="138" y="34"/>
                      <a:pt x="138" y="33"/>
                      <a:pt x="138" y="32"/>
                    </a:cubicBezTo>
                    <a:close/>
                    <a:moveTo>
                      <a:pt x="137" y="32"/>
                    </a:moveTo>
                    <a:cubicBezTo>
                      <a:pt x="137" y="32"/>
                      <a:pt x="137" y="32"/>
                      <a:pt x="137" y="31"/>
                    </a:cubicBezTo>
                    <a:cubicBezTo>
                      <a:pt x="138" y="31"/>
                      <a:pt x="139" y="30"/>
                      <a:pt x="139" y="30"/>
                    </a:cubicBezTo>
                    <a:cubicBezTo>
                      <a:pt x="140" y="29"/>
                      <a:pt x="140" y="29"/>
                      <a:pt x="141" y="29"/>
                    </a:cubicBezTo>
                    <a:cubicBezTo>
                      <a:pt x="142" y="29"/>
                      <a:pt x="143" y="29"/>
                      <a:pt x="144" y="30"/>
                    </a:cubicBezTo>
                    <a:cubicBezTo>
                      <a:pt x="142" y="30"/>
                      <a:pt x="140" y="31"/>
                      <a:pt x="137" y="32"/>
                    </a:cubicBezTo>
                    <a:close/>
                    <a:moveTo>
                      <a:pt x="140" y="28"/>
                    </a:moveTo>
                    <a:cubicBezTo>
                      <a:pt x="139" y="29"/>
                      <a:pt x="138" y="30"/>
                      <a:pt x="137" y="30"/>
                    </a:cubicBezTo>
                    <a:cubicBezTo>
                      <a:pt x="137" y="30"/>
                      <a:pt x="137" y="30"/>
                      <a:pt x="137" y="31"/>
                    </a:cubicBezTo>
                    <a:cubicBezTo>
                      <a:pt x="136" y="30"/>
                      <a:pt x="136" y="30"/>
                      <a:pt x="136" y="29"/>
                    </a:cubicBezTo>
                    <a:cubicBezTo>
                      <a:pt x="137" y="29"/>
                      <a:pt x="138" y="29"/>
                      <a:pt x="140" y="28"/>
                    </a:cubicBezTo>
                    <a:cubicBezTo>
                      <a:pt x="140" y="28"/>
                      <a:pt x="140" y="28"/>
                      <a:pt x="140" y="28"/>
                    </a:cubicBezTo>
                    <a:close/>
                    <a:moveTo>
                      <a:pt x="117" y="13"/>
                    </a:moveTo>
                    <a:cubicBezTo>
                      <a:pt x="115" y="13"/>
                      <a:pt x="114" y="14"/>
                      <a:pt x="113" y="15"/>
                    </a:cubicBezTo>
                    <a:cubicBezTo>
                      <a:pt x="112" y="15"/>
                      <a:pt x="112" y="15"/>
                      <a:pt x="112" y="15"/>
                    </a:cubicBezTo>
                    <a:cubicBezTo>
                      <a:pt x="111" y="15"/>
                      <a:pt x="111" y="15"/>
                      <a:pt x="110" y="15"/>
                    </a:cubicBezTo>
                    <a:cubicBezTo>
                      <a:pt x="111" y="14"/>
                      <a:pt x="112" y="14"/>
                      <a:pt x="113" y="14"/>
                    </a:cubicBezTo>
                    <a:cubicBezTo>
                      <a:pt x="114" y="13"/>
                      <a:pt x="115" y="13"/>
                      <a:pt x="116" y="13"/>
                    </a:cubicBezTo>
                    <a:cubicBezTo>
                      <a:pt x="116" y="13"/>
                      <a:pt x="117" y="12"/>
                      <a:pt x="117" y="12"/>
                    </a:cubicBezTo>
                    <a:cubicBezTo>
                      <a:pt x="117" y="12"/>
                      <a:pt x="117" y="12"/>
                      <a:pt x="117" y="13"/>
                    </a:cubicBezTo>
                    <a:close/>
                    <a:moveTo>
                      <a:pt x="99" y="22"/>
                    </a:moveTo>
                    <a:cubicBezTo>
                      <a:pt x="100" y="21"/>
                      <a:pt x="101" y="21"/>
                      <a:pt x="102" y="20"/>
                    </a:cubicBezTo>
                    <a:cubicBezTo>
                      <a:pt x="106" y="19"/>
                      <a:pt x="103" y="21"/>
                      <a:pt x="102" y="21"/>
                    </a:cubicBezTo>
                    <a:cubicBezTo>
                      <a:pt x="101" y="22"/>
                      <a:pt x="99" y="23"/>
                      <a:pt x="98" y="24"/>
                    </a:cubicBezTo>
                    <a:cubicBezTo>
                      <a:pt x="98" y="23"/>
                      <a:pt x="99" y="22"/>
                      <a:pt x="99" y="22"/>
                    </a:cubicBezTo>
                    <a:close/>
                    <a:moveTo>
                      <a:pt x="96" y="26"/>
                    </a:moveTo>
                    <a:cubicBezTo>
                      <a:pt x="97" y="26"/>
                      <a:pt x="98" y="26"/>
                      <a:pt x="98" y="25"/>
                    </a:cubicBezTo>
                    <a:cubicBezTo>
                      <a:pt x="101" y="24"/>
                      <a:pt x="102" y="23"/>
                      <a:pt x="99" y="25"/>
                    </a:cubicBezTo>
                    <a:cubicBezTo>
                      <a:pt x="98" y="26"/>
                      <a:pt x="97" y="27"/>
                      <a:pt x="95" y="28"/>
                    </a:cubicBezTo>
                    <a:cubicBezTo>
                      <a:pt x="95" y="27"/>
                      <a:pt x="96" y="27"/>
                      <a:pt x="96" y="26"/>
                    </a:cubicBezTo>
                    <a:close/>
                    <a:moveTo>
                      <a:pt x="94" y="31"/>
                    </a:moveTo>
                    <a:cubicBezTo>
                      <a:pt x="95" y="31"/>
                      <a:pt x="96" y="30"/>
                      <a:pt x="96" y="30"/>
                    </a:cubicBezTo>
                    <a:cubicBezTo>
                      <a:pt x="97" y="29"/>
                      <a:pt x="98" y="29"/>
                      <a:pt x="100" y="29"/>
                    </a:cubicBezTo>
                    <a:cubicBezTo>
                      <a:pt x="97" y="31"/>
                      <a:pt x="94" y="32"/>
                      <a:pt x="92" y="34"/>
                    </a:cubicBezTo>
                    <a:cubicBezTo>
                      <a:pt x="92" y="33"/>
                      <a:pt x="93" y="32"/>
                      <a:pt x="93" y="31"/>
                    </a:cubicBezTo>
                    <a:cubicBezTo>
                      <a:pt x="93" y="31"/>
                      <a:pt x="94" y="31"/>
                      <a:pt x="94" y="31"/>
                    </a:cubicBezTo>
                    <a:close/>
                    <a:moveTo>
                      <a:pt x="38" y="168"/>
                    </a:moveTo>
                    <a:cubicBezTo>
                      <a:pt x="33" y="171"/>
                      <a:pt x="29" y="173"/>
                      <a:pt x="24" y="175"/>
                    </a:cubicBezTo>
                    <a:cubicBezTo>
                      <a:pt x="22" y="177"/>
                      <a:pt x="19" y="178"/>
                      <a:pt x="17" y="179"/>
                    </a:cubicBezTo>
                    <a:cubicBezTo>
                      <a:pt x="15" y="180"/>
                      <a:pt x="14" y="181"/>
                      <a:pt x="13" y="181"/>
                    </a:cubicBezTo>
                    <a:cubicBezTo>
                      <a:pt x="12" y="182"/>
                      <a:pt x="7" y="185"/>
                      <a:pt x="12" y="182"/>
                    </a:cubicBezTo>
                    <a:cubicBezTo>
                      <a:pt x="17" y="178"/>
                      <a:pt x="22" y="175"/>
                      <a:pt x="28" y="171"/>
                    </a:cubicBezTo>
                    <a:cubicBezTo>
                      <a:pt x="31" y="169"/>
                      <a:pt x="35" y="167"/>
                      <a:pt x="38" y="164"/>
                    </a:cubicBezTo>
                    <a:cubicBezTo>
                      <a:pt x="38" y="166"/>
                      <a:pt x="38" y="167"/>
                      <a:pt x="38" y="168"/>
                    </a:cubicBezTo>
                    <a:close/>
                    <a:moveTo>
                      <a:pt x="9" y="179"/>
                    </a:moveTo>
                    <a:cubicBezTo>
                      <a:pt x="15" y="177"/>
                      <a:pt x="20" y="174"/>
                      <a:pt x="25" y="171"/>
                    </a:cubicBezTo>
                    <a:cubicBezTo>
                      <a:pt x="27" y="170"/>
                      <a:pt x="30" y="168"/>
                      <a:pt x="32" y="167"/>
                    </a:cubicBezTo>
                    <a:cubicBezTo>
                      <a:pt x="33" y="167"/>
                      <a:pt x="33" y="167"/>
                      <a:pt x="34" y="166"/>
                    </a:cubicBezTo>
                    <a:cubicBezTo>
                      <a:pt x="25" y="172"/>
                      <a:pt x="16" y="177"/>
                      <a:pt x="9" y="183"/>
                    </a:cubicBezTo>
                    <a:cubicBezTo>
                      <a:pt x="9" y="182"/>
                      <a:pt x="9" y="181"/>
                      <a:pt x="9" y="179"/>
                    </a:cubicBezTo>
                    <a:close/>
                    <a:moveTo>
                      <a:pt x="39" y="163"/>
                    </a:moveTo>
                    <a:cubicBezTo>
                      <a:pt x="34" y="166"/>
                      <a:pt x="29" y="168"/>
                      <a:pt x="24" y="171"/>
                    </a:cubicBezTo>
                    <a:cubicBezTo>
                      <a:pt x="22" y="172"/>
                      <a:pt x="19" y="173"/>
                      <a:pt x="17" y="175"/>
                    </a:cubicBezTo>
                    <a:cubicBezTo>
                      <a:pt x="15" y="176"/>
                      <a:pt x="13" y="176"/>
                      <a:pt x="12" y="177"/>
                    </a:cubicBezTo>
                    <a:cubicBezTo>
                      <a:pt x="8" y="179"/>
                      <a:pt x="12" y="177"/>
                      <a:pt x="13" y="177"/>
                    </a:cubicBezTo>
                    <a:cubicBezTo>
                      <a:pt x="21" y="170"/>
                      <a:pt x="31" y="165"/>
                      <a:pt x="40" y="159"/>
                    </a:cubicBezTo>
                    <a:cubicBezTo>
                      <a:pt x="39" y="160"/>
                      <a:pt x="39" y="161"/>
                      <a:pt x="39" y="163"/>
                    </a:cubicBezTo>
                    <a:close/>
                    <a:moveTo>
                      <a:pt x="40" y="158"/>
                    </a:moveTo>
                    <a:cubicBezTo>
                      <a:pt x="33" y="162"/>
                      <a:pt x="25" y="165"/>
                      <a:pt x="18" y="169"/>
                    </a:cubicBezTo>
                    <a:cubicBezTo>
                      <a:pt x="16" y="170"/>
                      <a:pt x="14" y="171"/>
                      <a:pt x="12" y="172"/>
                    </a:cubicBezTo>
                    <a:cubicBezTo>
                      <a:pt x="13" y="172"/>
                      <a:pt x="13" y="172"/>
                      <a:pt x="13" y="172"/>
                    </a:cubicBezTo>
                    <a:cubicBezTo>
                      <a:pt x="17" y="169"/>
                      <a:pt x="21" y="167"/>
                      <a:pt x="25" y="164"/>
                    </a:cubicBezTo>
                    <a:cubicBezTo>
                      <a:pt x="28" y="162"/>
                      <a:pt x="30" y="160"/>
                      <a:pt x="33" y="159"/>
                    </a:cubicBezTo>
                    <a:cubicBezTo>
                      <a:pt x="36" y="157"/>
                      <a:pt x="39" y="155"/>
                      <a:pt x="41" y="153"/>
                    </a:cubicBezTo>
                    <a:cubicBezTo>
                      <a:pt x="41" y="155"/>
                      <a:pt x="40" y="156"/>
                      <a:pt x="40" y="158"/>
                    </a:cubicBezTo>
                    <a:close/>
                    <a:moveTo>
                      <a:pt x="11" y="171"/>
                    </a:moveTo>
                    <a:cubicBezTo>
                      <a:pt x="16" y="169"/>
                      <a:pt x="21" y="166"/>
                      <a:pt x="26" y="163"/>
                    </a:cubicBezTo>
                    <a:cubicBezTo>
                      <a:pt x="25" y="163"/>
                      <a:pt x="25" y="163"/>
                      <a:pt x="25" y="164"/>
                    </a:cubicBezTo>
                    <a:cubicBezTo>
                      <a:pt x="20" y="167"/>
                      <a:pt x="14" y="169"/>
                      <a:pt x="10" y="173"/>
                    </a:cubicBezTo>
                    <a:cubicBezTo>
                      <a:pt x="10" y="173"/>
                      <a:pt x="10" y="172"/>
                      <a:pt x="11" y="171"/>
                    </a:cubicBezTo>
                    <a:close/>
                    <a:moveTo>
                      <a:pt x="13" y="158"/>
                    </a:moveTo>
                    <a:cubicBezTo>
                      <a:pt x="13" y="158"/>
                      <a:pt x="14" y="158"/>
                      <a:pt x="14" y="158"/>
                    </a:cubicBezTo>
                    <a:cubicBezTo>
                      <a:pt x="14" y="158"/>
                      <a:pt x="14" y="158"/>
                      <a:pt x="15" y="158"/>
                    </a:cubicBezTo>
                    <a:cubicBezTo>
                      <a:pt x="19" y="156"/>
                      <a:pt x="22" y="154"/>
                      <a:pt x="26" y="151"/>
                    </a:cubicBezTo>
                    <a:cubicBezTo>
                      <a:pt x="29" y="150"/>
                      <a:pt x="33" y="149"/>
                      <a:pt x="36" y="147"/>
                    </a:cubicBezTo>
                    <a:cubicBezTo>
                      <a:pt x="32" y="150"/>
                      <a:pt x="28" y="152"/>
                      <a:pt x="25" y="154"/>
                    </a:cubicBezTo>
                    <a:cubicBezTo>
                      <a:pt x="20" y="157"/>
                      <a:pt x="16" y="159"/>
                      <a:pt x="12" y="162"/>
                    </a:cubicBezTo>
                    <a:cubicBezTo>
                      <a:pt x="13" y="161"/>
                      <a:pt x="13" y="160"/>
                      <a:pt x="13" y="158"/>
                    </a:cubicBezTo>
                    <a:close/>
                    <a:moveTo>
                      <a:pt x="14" y="153"/>
                    </a:moveTo>
                    <a:cubicBezTo>
                      <a:pt x="15" y="153"/>
                      <a:pt x="15" y="153"/>
                      <a:pt x="15" y="153"/>
                    </a:cubicBezTo>
                    <a:cubicBezTo>
                      <a:pt x="17" y="151"/>
                      <a:pt x="18" y="150"/>
                      <a:pt x="20" y="149"/>
                    </a:cubicBezTo>
                    <a:cubicBezTo>
                      <a:pt x="22" y="148"/>
                      <a:pt x="24" y="147"/>
                      <a:pt x="26" y="146"/>
                    </a:cubicBezTo>
                    <a:cubicBezTo>
                      <a:pt x="31" y="143"/>
                      <a:pt x="36" y="139"/>
                      <a:pt x="41" y="136"/>
                    </a:cubicBezTo>
                    <a:cubicBezTo>
                      <a:pt x="41" y="137"/>
                      <a:pt x="41" y="138"/>
                      <a:pt x="41" y="139"/>
                    </a:cubicBezTo>
                    <a:cubicBezTo>
                      <a:pt x="37" y="140"/>
                      <a:pt x="33" y="143"/>
                      <a:pt x="29" y="145"/>
                    </a:cubicBezTo>
                    <a:cubicBezTo>
                      <a:pt x="25" y="148"/>
                      <a:pt x="20" y="150"/>
                      <a:pt x="16" y="153"/>
                    </a:cubicBezTo>
                    <a:cubicBezTo>
                      <a:pt x="15" y="153"/>
                      <a:pt x="15" y="153"/>
                      <a:pt x="14" y="154"/>
                    </a:cubicBezTo>
                    <a:cubicBezTo>
                      <a:pt x="14" y="154"/>
                      <a:pt x="14" y="153"/>
                      <a:pt x="14" y="153"/>
                    </a:cubicBezTo>
                    <a:close/>
                    <a:moveTo>
                      <a:pt x="16" y="146"/>
                    </a:moveTo>
                    <a:cubicBezTo>
                      <a:pt x="16" y="146"/>
                      <a:pt x="16" y="145"/>
                      <a:pt x="16" y="145"/>
                    </a:cubicBezTo>
                    <a:cubicBezTo>
                      <a:pt x="17" y="145"/>
                      <a:pt x="19" y="144"/>
                      <a:pt x="19" y="143"/>
                    </a:cubicBezTo>
                    <a:cubicBezTo>
                      <a:pt x="23" y="140"/>
                      <a:pt x="27" y="138"/>
                      <a:pt x="32" y="136"/>
                    </a:cubicBezTo>
                    <a:cubicBezTo>
                      <a:pt x="35" y="134"/>
                      <a:pt x="38" y="132"/>
                      <a:pt x="41" y="129"/>
                    </a:cubicBezTo>
                    <a:cubicBezTo>
                      <a:pt x="41" y="130"/>
                      <a:pt x="41" y="131"/>
                      <a:pt x="41" y="132"/>
                    </a:cubicBezTo>
                    <a:cubicBezTo>
                      <a:pt x="37" y="134"/>
                      <a:pt x="32" y="136"/>
                      <a:pt x="28" y="139"/>
                    </a:cubicBezTo>
                    <a:cubicBezTo>
                      <a:pt x="26" y="140"/>
                      <a:pt x="24" y="141"/>
                      <a:pt x="21" y="143"/>
                    </a:cubicBezTo>
                    <a:cubicBezTo>
                      <a:pt x="21" y="143"/>
                      <a:pt x="20" y="144"/>
                      <a:pt x="19" y="144"/>
                    </a:cubicBezTo>
                    <a:cubicBezTo>
                      <a:pt x="18" y="145"/>
                      <a:pt x="17" y="146"/>
                      <a:pt x="16" y="146"/>
                    </a:cubicBezTo>
                    <a:cubicBezTo>
                      <a:pt x="16" y="146"/>
                      <a:pt x="16" y="146"/>
                      <a:pt x="16" y="146"/>
                    </a:cubicBezTo>
                    <a:close/>
                    <a:moveTo>
                      <a:pt x="42" y="116"/>
                    </a:moveTo>
                    <a:cubicBezTo>
                      <a:pt x="42" y="116"/>
                      <a:pt x="42" y="115"/>
                      <a:pt x="42" y="115"/>
                    </a:cubicBezTo>
                    <a:cubicBezTo>
                      <a:pt x="42" y="115"/>
                      <a:pt x="42" y="115"/>
                      <a:pt x="43" y="115"/>
                    </a:cubicBezTo>
                    <a:cubicBezTo>
                      <a:pt x="42" y="116"/>
                      <a:pt x="42" y="117"/>
                      <a:pt x="42" y="117"/>
                    </a:cubicBezTo>
                    <a:cubicBezTo>
                      <a:pt x="39" y="119"/>
                      <a:pt x="37" y="120"/>
                      <a:pt x="34" y="122"/>
                    </a:cubicBezTo>
                    <a:cubicBezTo>
                      <a:pt x="32" y="124"/>
                      <a:pt x="29" y="125"/>
                      <a:pt x="26" y="127"/>
                    </a:cubicBezTo>
                    <a:cubicBezTo>
                      <a:pt x="28" y="126"/>
                      <a:pt x="29" y="125"/>
                      <a:pt x="31" y="123"/>
                    </a:cubicBezTo>
                    <a:cubicBezTo>
                      <a:pt x="34" y="121"/>
                      <a:pt x="38" y="118"/>
                      <a:pt x="42" y="116"/>
                    </a:cubicBezTo>
                    <a:close/>
                    <a:moveTo>
                      <a:pt x="42" y="122"/>
                    </a:moveTo>
                    <a:cubicBezTo>
                      <a:pt x="38" y="124"/>
                      <a:pt x="34" y="126"/>
                      <a:pt x="30" y="128"/>
                    </a:cubicBezTo>
                    <a:cubicBezTo>
                      <a:pt x="28" y="129"/>
                      <a:pt x="26" y="131"/>
                      <a:pt x="24" y="132"/>
                    </a:cubicBezTo>
                    <a:cubicBezTo>
                      <a:pt x="23" y="132"/>
                      <a:pt x="22" y="133"/>
                      <a:pt x="21" y="133"/>
                    </a:cubicBezTo>
                    <a:cubicBezTo>
                      <a:pt x="20" y="134"/>
                      <a:pt x="20" y="134"/>
                      <a:pt x="19" y="134"/>
                    </a:cubicBezTo>
                    <a:cubicBezTo>
                      <a:pt x="20" y="134"/>
                      <a:pt x="20" y="134"/>
                      <a:pt x="20" y="133"/>
                    </a:cubicBezTo>
                    <a:cubicBezTo>
                      <a:pt x="24" y="130"/>
                      <a:pt x="27" y="128"/>
                      <a:pt x="31" y="126"/>
                    </a:cubicBezTo>
                    <a:cubicBezTo>
                      <a:pt x="35" y="124"/>
                      <a:pt x="38" y="121"/>
                      <a:pt x="42" y="119"/>
                    </a:cubicBezTo>
                    <a:cubicBezTo>
                      <a:pt x="42" y="120"/>
                      <a:pt x="42" y="121"/>
                      <a:pt x="42" y="122"/>
                    </a:cubicBezTo>
                    <a:close/>
                    <a:moveTo>
                      <a:pt x="41" y="126"/>
                    </a:moveTo>
                    <a:cubicBezTo>
                      <a:pt x="37" y="129"/>
                      <a:pt x="34" y="131"/>
                      <a:pt x="30" y="134"/>
                    </a:cubicBezTo>
                    <a:cubicBezTo>
                      <a:pt x="27" y="135"/>
                      <a:pt x="25" y="136"/>
                      <a:pt x="22" y="137"/>
                    </a:cubicBezTo>
                    <a:cubicBezTo>
                      <a:pt x="22" y="138"/>
                      <a:pt x="16" y="141"/>
                      <a:pt x="19" y="139"/>
                    </a:cubicBezTo>
                    <a:cubicBezTo>
                      <a:pt x="26" y="132"/>
                      <a:pt x="35" y="129"/>
                      <a:pt x="41" y="123"/>
                    </a:cubicBezTo>
                    <a:cubicBezTo>
                      <a:pt x="41" y="124"/>
                      <a:pt x="41" y="125"/>
                      <a:pt x="41" y="126"/>
                    </a:cubicBezTo>
                    <a:close/>
                    <a:moveTo>
                      <a:pt x="41" y="127"/>
                    </a:moveTo>
                    <a:cubicBezTo>
                      <a:pt x="41" y="127"/>
                      <a:pt x="41" y="128"/>
                      <a:pt x="41" y="128"/>
                    </a:cubicBezTo>
                    <a:cubicBezTo>
                      <a:pt x="41" y="128"/>
                      <a:pt x="40" y="128"/>
                      <a:pt x="39" y="128"/>
                    </a:cubicBezTo>
                    <a:cubicBezTo>
                      <a:pt x="40" y="128"/>
                      <a:pt x="41" y="127"/>
                      <a:pt x="41" y="127"/>
                    </a:cubicBezTo>
                    <a:close/>
                    <a:moveTo>
                      <a:pt x="41" y="135"/>
                    </a:moveTo>
                    <a:cubicBezTo>
                      <a:pt x="37" y="137"/>
                      <a:pt x="33" y="139"/>
                      <a:pt x="28" y="142"/>
                    </a:cubicBezTo>
                    <a:cubicBezTo>
                      <a:pt x="26" y="143"/>
                      <a:pt x="24" y="144"/>
                      <a:pt x="22" y="146"/>
                    </a:cubicBezTo>
                    <a:cubicBezTo>
                      <a:pt x="21" y="146"/>
                      <a:pt x="20" y="147"/>
                      <a:pt x="19" y="147"/>
                    </a:cubicBezTo>
                    <a:cubicBezTo>
                      <a:pt x="18" y="148"/>
                      <a:pt x="14" y="150"/>
                      <a:pt x="17" y="148"/>
                    </a:cubicBezTo>
                    <a:cubicBezTo>
                      <a:pt x="22" y="145"/>
                      <a:pt x="26" y="142"/>
                      <a:pt x="31" y="139"/>
                    </a:cubicBezTo>
                    <a:cubicBezTo>
                      <a:pt x="34" y="137"/>
                      <a:pt x="38" y="136"/>
                      <a:pt x="41" y="133"/>
                    </a:cubicBezTo>
                    <a:cubicBezTo>
                      <a:pt x="41" y="134"/>
                      <a:pt x="41" y="135"/>
                      <a:pt x="41" y="135"/>
                    </a:cubicBezTo>
                    <a:close/>
                    <a:moveTo>
                      <a:pt x="41" y="144"/>
                    </a:moveTo>
                    <a:cubicBezTo>
                      <a:pt x="41" y="144"/>
                      <a:pt x="41" y="144"/>
                      <a:pt x="40" y="144"/>
                    </a:cubicBezTo>
                    <a:cubicBezTo>
                      <a:pt x="40" y="144"/>
                      <a:pt x="40" y="144"/>
                      <a:pt x="40" y="144"/>
                    </a:cubicBezTo>
                    <a:cubicBezTo>
                      <a:pt x="39" y="145"/>
                      <a:pt x="37" y="146"/>
                      <a:pt x="36" y="146"/>
                    </a:cubicBezTo>
                    <a:cubicBezTo>
                      <a:pt x="31" y="148"/>
                      <a:pt x="26" y="151"/>
                      <a:pt x="21" y="153"/>
                    </a:cubicBezTo>
                    <a:cubicBezTo>
                      <a:pt x="21" y="154"/>
                      <a:pt x="20" y="154"/>
                      <a:pt x="19" y="155"/>
                    </a:cubicBezTo>
                    <a:cubicBezTo>
                      <a:pt x="19" y="155"/>
                      <a:pt x="19" y="155"/>
                      <a:pt x="19" y="154"/>
                    </a:cubicBezTo>
                    <a:cubicBezTo>
                      <a:pt x="26" y="150"/>
                      <a:pt x="35" y="146"/>
                      <a:pt x="41" y="140"/>
                    </a:cubicBezTo>
                    <a:cubicBezTo>
                      <a:pt x="41" y="141"/>
                      <a:pt x="41" y="142"/>
                      <a:pt x="41" y="144"/>
                    </a:cubicBezTo>
                    <a:close/>
                    <a:moveTo>
                      <a:pt x="16" y="160"/>
                    </a:moveTo>
                    <a:cubicBezTo>
                      <a:pt x="20" y="157"/>
                      <a:pt x="25" y="155"/>
                      <a:pt x="29" y="152"/>
                    </a:cubicBezTo>
                    <a:cubicBezTo>
                      <a:pt x="31" y="151"/>
                      <a:pt x="34" y="149"/>
                      <a:pt x="36" y="148"/>
                    </a:cubicBezTo>
                    <a:cubicBezTo>
                      <a:pt x="38" y="147"/>
                      <a:pt x="39" y="146"/>
                      <a:pt x="41" y="145"/>
                    </a:cubicBezTo>
                    <a:cubicBezTo>
                      <a:pt x="41" y="145"/>
                      <a:pt x="41" y="145"/>
                      <a:pt x="41" y="145"/>
                    </a:cubicBezTo>
                    <a:cubicBezTo>
                      <a:pt x="41" y="145"/>
                      <a:pt x="41" y="144"/>
                      <a:pt x="41" y="144"/>
                    </a:cubicBezTo>
                    <a:cubicBezTo>
                      <a:pt x="41" y="145"/>
                      <a:pt x="41" y="146"/>
                      <a:pt x="41" y="146"/>
                    </a:cubicBezTo>
                    <a:cubicBezTo>
                      <a:pt x="36" y="149"/>
                      <a:pt x="31" y="152"/>
                      <a:pt x="25" y="155"/>
                    </a:cubicBezTo>
                    <a:cubicBezTo>
                      <a:pt x="22" y="157"/>
                      <a:pt x="20" y="158"/>
                      <a:pt x="17" y="160"/>
                    </a:cubicBezTo>
                    <a:cubicBezTo>
                      <a:pt x="16" y="160"/>
                      <a:pt x="15" y="161"/>
                      <a:pt x="14" y="162"/>
                    </a:cubicBezTo>
                    <a:cubicBezTo>
                      <a:pt x="12" y="163"/>
                      <a:pt x="18" y="159"/>
                      <a:pt x="16" y="160"/>
                    </a:cubicBezTo>
                    <a:close/>
                    <a:moveTo>
                      <a:pt x="42" y="149"/>
                    </a:moveTo>
                    <a:cubicBezTo>
                      <a:pt x="39" y="150"/>
                      <a:pt x="37" y="152"/>
                      <a:pt x="35" y="153"/>
                    </a:cubicBezTo>
                    <a:cubicBezTo>
                      <a:pt x="32" y="155"/>
                      <a:pt x="28" y="157"/>
                      <a:pt x="25" y="159"/>
                    </a:cubicBezTo>
                    <a:cubicBezTo>
                      <a:pt x="21" y="161"/>
                      <a:pt x="17" y="164"/>
                      <a:pt x="13" y="166"/>
                    </a:cubicBezTo>
                    <a:cubicBezTo>
                      <a:pt x="9" y="168"/>
                      <a:pt x="14" y="165"/>
                      <a:pt x="15" y="164"/>
                    </a:cubicBezTo>
                    <a:cubicBezTo>
                      <a:pt x="17" y="163"/>
                      <a:pt x="20" y="161"/>
                      <a:pt x="22" y="160"/>
                    </a:cubicBezTo>
                    <a:cubicBezTo>
                      <a:pt x="28" y="156"/>
                      <a:pt x="36" y="153"/>
                      <a:pt x="41" y="147"/>
                    </a:cubicBezTo>
                    <a:cubicBezTo>
                      <a:pt x="41" y="148"/>
                      <a:pt x="41" y="148"/>
                      <a:pt x="42" y="149"/>
                    </a:cubicBezTo>
                    <a:close/>
                    <a:moveTo>
                      <a:pt x="34" y="154"/>
                    </a:moveTo>
                    <a:cubicBezTo>
                      <a:pt x="35" y="154"/>
                      <a:pt x="35" y="154"/>
                      <a:pt x="36" y="153"/>
                    </a:cubicBezTo>
                    <a:cubicBezTo>
                      <a:pt x="38" y="152"/>
                      <a:pt x="40" y="151"/>
                      <a:pt x="42" y="150"/>
                    </a:cubicBezTo>
                    <a:cubicBezTo>
                      <a:pt x="42" y="150"/>
                      <a:pt x="42" y="151"/>
                      <a:pt x="42" y="152"/>
                    </a:cubicBezTo>
                    <a:cubicBezTo>
                      <a:pt x="39" y="153"/>
                      <a:pt x="36" y="155"/>
                      <a:pt x="33" y="157"/>
                    </a:cubicBezTo>
                    <a:cubicBezTo>
                      <a:pt x="30" y="159"/>
                      <a:pt x="26" y="161"/>
                      <a:pt x="23" y="163"/>
                    </a:cubicBezTo>
                    <a:cubicBezTo>
                      <a:pt x="22" y="165"/>
                      <a:pt x="20" y="166"/>
                      <a:pt x="18" y="167"/>
                    </a:cubicBezTo>
                    <a:cubicBezTo>
                      <a:pt x="16" y="168"/>
                      <a:pt x="12" y="169"/>
                      <a:pt x="11" y="170"/>
                    </a:cubicBezTo>
                    <a:cubicBezTo>
                      <a:pt x="14" y="167"/>
                      <a:pt x="18" y="166"/>
                      <a:pt x="22" y="163"/>
                    </a:cubicBezTo>
                    <a:cubicBezTo>
                      <a:pt x="26" y="160"/>
                      <a:pt x="30" y="157"/>
                      <a:pt x="34" y="154"/>
                    </a:cubicBezTo>
                    <a:close/>
                    <a:moveTo>
                      <a:pt x="43" y="113"/>
                    </a:moveTo>
                    <a:cubicBezTo>
                      <a:pt x="43" y="113"/>
                      <a:pt x="43" y="114"/>
                      <a:pt x="43" y="114"/>
                    </a:cubicBezTo>
                    <a:cubicBezTo>
                      <a:pt x="39" y="116"/>
                      <a:pt x="35" y="118"/>
                      <a:pt x="31" y="120"/>
                    </a:cubicBezTo>
                    <a:cubicBezTo>
                      <a:pt x="29" y="121"/>
                      <a:pt x="27" y="122"/>
                      <a:pt x="25" y="123"/>
                    </a:cubicBezTo>
                    <a:cubicBezTo>
                      <a:pt x="24" y="123"/>
                      <a:pt x="23" y="124"/>
                      <a:pt x="22" y="125"/>
                    </a:cubicBezTo>
                    <a:cubicBezTo>
                      <a:pt x="23" y="124"/>
                      <a:pt x="24" y="123"/>
                      <a:pt x="25" y="123"/>
                    </a:cubicBezTo>
                    <a:cubicBezTo>
                      <a:pt x="30" y="118"/>
                      <a:pt x="37" y="115"/>
                      <a:pt x="44" y="110"/>
                    </a:cubicBezTo>
                    <a:cubicBezTo>
                      <a:pt x="43" y="111"/>
                      <a:pt x="43" y="112"/>
                      <a:pt x="43" y="113"/>
                    </a:cubicBezTo>
                    <a:close/>
                    <a:moveTo>
                      <a:pt x="44" y="109"/>
                    </a:moveTo>
                    <a:cubicBezTo>
                      <a:pt x="40" y="111"/>
                      <a:pt x="36" y="113"/>
                      <a:pt x="32" y="115"/>
                    </a:cubicBezTo>
                    <a:cubicBezTo>
                      <a:pt x="29" y="116"/>
                      <a:pt x="26" y="117"/>
                      <a:pt x="24" y="119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27" y="117"/>
                      <a:pt x="30" y="116"/>
                      <a:pt x="33" y="114"/>
                    </a:cubicBezTo>
                    <a:cubicBezTo>
                      <a:pt x="37" y="111"/>
                      <a:pt x="40" y="109"/>
                      <a:pt x="44" y="107"/>
                    </a:cubicBezTo>
                    <a:cubicBezTo>
                      <a:pt x="44" y="107"/>
                      <a:pt x="44" y="108"/>
                      <a:pt x="44" y="109"/>
                    </a:cubicBezTo>
                    <a:close/>
                    <a:moveTo>
                      <a:pt x="25" y="115"/>
                    </a:moveTo>
                    <a:cubicBezTo>
                      <a:pt x="28" y="114"/>
                      <a:pt x="31" y="113"/>
                      <a:pt x="34" y="111"/>
                    </a:cubicBezTo>
                    <a:cubicBezTo>
                      <a:pt x="36" y="110"/>
                      <a:pt x="38" y="109"/>
                      <a:pt x="40" y="108"/>
                    </a:cubicBezTo>
                    <a:cubicBezTo>
                      <a:pt x="40" y="108"/>
                      <a:pt x="40" y="108"/>
                      <a:pt x="41" y="108"/>
                    </a:cubicBezTo>
                    <a:cubicBezTo>
                      <a:pt x="37" y="110"/>
                      <a:pt x="33" y="113"/>
                      <a:pt x="29" y="115"/>
                    </a:cubicBezTo>
                    <a:cubicBezTo>
                      <a:pt x="28" y="116"/>
                      <a:pt x="26" y="117"/>
                      <a:pt x="24" y="118"/>
                    </a:cubicBezTo>
                    <a:cubicBezTo>
                      <a:pt x="24" y="117"/>
                      <a:pt x="25" y="116"/>
                      <a:pt x="25" y="115"/>
                    </a:cubicBezTo>
                    <a:close/>
                    <a:moveTo>
                      <a:pt x="45" y="105"/>
                    </a:moveTo>
                    <a:cubicBezTo>
                      <a:pt x="42" y="107"/>
                      <a:pt x="38" y="108"/>
                      <a:pt x="35" y="110"/>
                    </a:cubicBezTo>
                    <a:cubicBezTo>
                      <a:pt x="34" y="110"/>
                      <a:pt x="32" y="112"/>
                      <a:pt x="30" y="113"/>
                    </a:cubicBezTo>
                    <a:cubicBezTo>
                      <a:pt x="29" y="113"/>
                      <a:pt x="27" y="114"/>
                      <a:pt x="26" y="114"/>
                    </a:cubicBezTo>
                    <a:cubicBezTo>
                      <a:pt x="26" y="115"/>
                      <a:pt x="25" y="115"/>
                      <a:pt x="25" y="115"/>
                    </a:cubicBezTo>
                    <a:cubicBezTo>
                      <a:pt x="25" y="115"/>
                      <a:pt x="25" y="114"/>
                      <a:pt x="25" y="114"/>
                    </a:cubicBezTo>
                    <a:cubicBezTo>
                      <a:pt x="26" y="114"/>
                      <a:pt x="27" y="113"/>
                      <a:pt x="27" y="113"/>
                    </a:cubicBezTo>
                    <a:cubicBezTo>
                      <a:pt x="33" y="109"/>
                      <a:pt x="40" y="107"/>
                      <a:pt x="46" y="103"/>
                    </a:cubicBezTo>
                    <a:cubicBezTo>
                      <a:pt x="45" y="104"/>
                      <a:pt x="45" y="104"/>
                      <a:pt x="45" y="105"/>
                    </a:cubicBezTo>
                    <a:close/>
                    <a:moveTo>
                      <a:pt x="46" y="101"/>
                    </a:moveTo>
                    <a:cubicBezTo>
                      <a:pt x="43" y="102"/>
                      <a:pt x="40" y="104"/>
                      <a:pt x="37" y="105"/>
                    </a:cubicBezTo>
                    <a:cubicBezTo>
                      <a:pt x="34" y="106"/>
                      <a:pt x="32" y="107"/>
                      <a:pt x="29" y="108"/>
                    </a:cubicBezTo>
                    <a:cubicBezTo>
                      <a:pt x="25" y="110"/>
                      <a:pt x="32" y="106"/>
                      <a:pt x="32" y="106"/>
                    </a:cubicBezTo>
                    <a:cubicBezTo>
                      <a:pt x="38" y="104"/>
                      <a:pt x="43" y="101"/>
                      <a:pt x="47" y="98"/>
                    </a:cubicBezTo>
                    <a:cubicBezTo>
                      <a:pt x="47" y="99"/>
                      <a:pt x="47" y="100"/>
                      <a:pt x="46" y="101"/>
                    </a:cubicBezTo>
                    <a:close/>
                    <a:moveTo>
                      <a:pt x="48" y="96"/>
                    </a:moveTo>
                    <a:cubicBezTo>
                      <a:pt x="45" y="97"/>
                      <a:pt x="42" y="99"/>
                      <a:pt x="38" y="100"/>
                    </a:cubicBezTo>
                    <a:cubicBezTo>
                      <a:pt x="36" y="101"/>
                      <a:pt x="34" y="102"/>
                      <a:pt x="32" y="103"/>
                    </a:cubicBezTo>
                    <a:cubicBezTo>
                      <a:pt x="31" y="104"/>
                      <a:pt x="30" y="104"/>
                      <a:pt x="29" y="105"/>
                    </a:cubicBezTo>
                    <a:cubicBezTo>
                      <a:pt x="30" y="104"/>
                      <a:pt x="31" y="104"/>
                      <a:pt x="31" y="103"/>
                    </a:cubicBezTo>
                    <a:cubicBezTo>
                      <a:pt x="37" y="100"/>
                      <a:pt x="44" y="98"/>
                      <a:pt x="49" y="94"/>
                    </a:cubicBezTo>
                    <a:cubicBezTo>
                      <a:pt x="49" y="94"/>
                      <a:pt x="48" y="95"/>
                      <a:pt x="48" y="96"/>
                    </a:cubicBezTo>
                    <a:close/>
                    <a:moveTo>
                      <a:pt x="50" y="91"/>
                    </a:moveTo>
                    <a:cubicBezTo>
                      <a:pt x="47" y="93"/>
                      <a:pt x="44" y="94"/>
                      <a:pt x="41" y="96"/>
                    </a:cubicBezTo>
                    <a:cubicBezTo>
                      <a:pt x="39" y="97"/>
                      <a:pt x="37" y="98"/>
                      <a:pt x="35" y="99"/>
                    </a:cubicBezTo>
                    <a:cubicBezTo>
                      <a:pt x="34" y="99"/>
                      <a:pt x="26" y="103"/>
                      <a:pt x="31" y="100"/>
                    </a:cubicBezTo>
                    <a:cubicBezTo>
                      <a:pt x="38" y="95"/>
                      <a:pt x="45" y="94"/>
                      <a:pt x="51" y="89"/>
                    </a:cubicBezTo>
                    <a:cubicBezTo>
                      <a:pt x="51" y="90"/>
                      <a:pt x="50" y="90"/>
                      <a:pt x="50" y="91"/>
                    </a:cubicBezTo>
                    <a:close/>
                    <a:moveTo>
                      <a:pt x="30" y="98"/>
                    </a:moveTo>
                    <a:cubicBezTo>
                      <a:pt x="34" y="97"/>
                      <a:pt x="38" y="95"/>
                      <a:pt x="41" y="93"/>
                    </a:cubicBezTo>
                    <a:cubicBezTo>
                      <a:pt x="43" y="92"/>
                      <a:pt x="45" y="91"/>
                      <a:pt x="47" y="90"/>
                    </a:cubicBezTo>
                    <a:cubicBezTo>
                      <a:pt x="48" y="90"/>
                      <a:pt x="54" y="86"/>
                      <a:pt x="49" y="90"/>
                    </a:cubicBezTo>
                    <a:cubicBezTo>
                      <a:pt x="43" y="94"/>
                      <a:pt x="35" y="96"/>
                      <a:pt x="30" y="100"/>
                    </a:cubicBezTo>
                    <a:cubicBezTo>
                      <a:pt x="30" y="99"/>
                      <a:pt x="30" y="99"/>
                      <a:pt x="30" y="98"/>
                    </a:cubicBezTo>
                    <a:close/>
                    <a:moveTo>
                      <a:pt x="52" y="87"/>
                    </a:moveTo>
                    <a:cubicBezTo>
                      <a:pt x="52" y="87"/>
                      <a:pt x="52" y="87"/>
                      <a:pt x="52" y="87"/>
                    </a:cubicBezTo>
                    <a:cubicBezTo>
                      <a:pt x="48" y="89"/>
                      <a:pt x="44" y="91"/>
                      <a:pt x="41" y="93"/>
                    </a:cubicBezTo>
                    <a:cubicBezTo>
                      <a:pt x="38" y="94"/>
                      <a:pt x="36" y="95"/>
                      <a:pt x="34" y="96"/>
                    </a:cubicBezTo>
                    <a:cubicBezTo>
                      <a:pt x="33" y="97"/>
                      <a:pt x="29" y="99"/>
                      <a:pt x="32" y="96"/>
                    </a:cubicBezTo>
                    <a:cubicBezTo>
                      <a:pt x="39" y="92"/>
                      <a:pt x="47" y="89"/>
                      <a:pt x="54" y="84"/>
                    </a:cubicBezTo>
                    <a:cubicBezTo>
                      <a:pt x="53" y="85"/>
                      <a:pt x="53" y="86"/>
                      <a:pt x="52" y="87"/>
                    </a:cubicBezTo>
                    <a:close/>
                    <a:moveTo>
                      <a:pt x="55" y="82"/>
                    </a:moveTo>
                    <a:cubicBezTo>
                      <a:pt x="52" y="83"/>
                      <a:pt x="49" y="85"/>
                      <a:pt x="45" y="86"/>
                    </a:cubicBezTo>
                    <a:cubicBezTo>
                      <a:pt x="41" y="88"/>
                      <a:pt x="35" y="91"/>
                      <a:pt x="32" y="93"/>
                    </a:cubicBezTo>
                    <a:cubicBezTo>
                      <a:pt x="32" y="93"/>
                      <a:pt x="32" y="93"/>
                      <a:pt x="32" y="93"/>
                    </a:cubicBezTo>
                    <a:cubicBezTo>
                      <a:pt x="40" y="88"/>
                      <a:pt x="49" y="84"/>
                      <a:pt x="57" y="79"/>
                    </a:cubicBezTo>
                    <a:cubicBezTo>
                      <a:pt x="56" y="80"/>
                      <a:pt x="56" y="81"/>
                      <a:pt x="55" y="82"/>
                    </a:cubicBezTo>
                    <a:close/>
                    <a:moveTo>
                      <a:pt x="59" y="76"/>
                    </a:moveTo>
                    <a:cubicBezTo>
                      <a:pt x="55" y="78"/>
                      <a:pt x="51" y="79"/>
                      <a:pt x="47" y="81"/>
                    </a:cubicBezTo>
                    <a:cubicBezTo>
                      <a:pt x="45" y="82"/>
                      <a:pt x="42" y="83"/>
                      <a:pt x="39" y="85"/>
                    </a:cubicBezTo>
                    <a:cubicBezTo>
                      <a:pt x="38" y="85"/>
                      <a:pt x="37" y="85"/>
                      <a:pt x="36" y="86"/>
                    </a:cubicBezTo>
                    <a:cubicBezTo>
                      <a:pt x="36" y="86"/>
                      <a:pt x="35" y="86"/>
                      <a:pt x="35" y="86"/>
                    </a:cubicBezTo>
                    <a:cubicBezTo>
                      <a:pt x="35" y="86"/>
                      <a:pt x="35" y="86"/>
                      <a:pt x="35" y="86"/>
                    </a:cubicBezTo>
                    <a:cubicBezTo>
                      <a:pt x="36" y="85"/>
                      <a:pt x="38" y="84"/>
                      <a:pt x="38" y="85"/>
                    </a:cubicBezTo>
                    <a:cubicBezTo>
                      <a:pt x="46" y="81"/>
                      <a:pt x="55" y="77"/>
                      <a:pt x="62" y="72"/>
                    </a:cubicBezTo>
                    <a:cubicBezTo>
                      <a:pt x="61" y="73"/>
                      <a:pt x="60" y="75"/>
                      <a:pt x="59" y="76"/>
                    </a:cubicBezTo>
                    <a:close/>
                    <a:moveTo>
                      <a:pt x="42" y="82"/>
                    </a:moveTo>
                    <a:cubicBezTo>
                      <a:pt x="45" y="81"/>
                      <a:pt x="48" y="79"/>
                      <a:pt x="50" y="78"/>
                    </a:cubicBezTo>
                    <a:cubicBezTo>
                      <a:pt x="51" y="78"/>
                      <a:pt x="52" y="77"/>
                      <a:pt x="52" y="77"/>
                    </a:cubicBezTo>
                    <a:cubicBezTo>
                      <a:pt x="50" y="78"/>
                      <a:pt x="48" y="79"/>
                      <a:pt x="47" y="80"/>
                    </a:cubicBezTo>
                    <a:cubicBezTo>
                      <a:pt x="45" y="81"/>
                      <a:pt x="44" y="81"/>
                      <a:pt x="42" y="82"/>
                    </a:cubicBezTo>
                    <a:close/>
                    <a:moveTo>
                      <a:pt x="35" y="87"/>
                    </a:moveTo>
                    <a:cubicBezTo>
                      <a:pt x="38" y="86"/>
                      <a:pt x="42" y="84"/>
                      <a:pt x="45" y="83"/>
                    </a:cubicBezTo>
                    <a:cubicBezTo>
                      <a:pt x="49" y="81"/>
                      <a:pt x="55" y="79"/>
                      <a:pt x="58" y="77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0" y="83"/>
                      <a:pt x="41" y="87"/>
                      <a:pt x="32" y="92"/>
                    </a:cubicBezTo>
                    <a:cubicBezTo>
                      <a:pt x="33" y="90"/>
                      <a:pt x="34" y="89"/>
                      <a:pt x="35" y="87"/>
                    </a:cubicBezTo>
                    <a:close/>
                    <a:moveTo>
                      <a:pt x="32" y="94"/>
                    </a:moveTo>
                    <a:cubicBezTo>
                      <a:pt x="36" y="92"/>
                      <a:pt x="39" y="90"/>
                      <a:pt x="43" y="88"/>
                    </a:cubicBezTo>
                    <a:cubicBezTo>
                      <a:pt x="46" y="87"/>
                      <a:pt x="52" y="85"/>
                      <a:pt x="55" y="83"/>
                    </a:cubicBezTo>
                    <a:cubicBezTo>
                      <a:pt x="55" y="83"/>
                      <a:pt x="55" y="83"/>
                      <a:pt x="55" y="83"/>
                    </a:cubicBezTo>
                    <a:cubicBezTo>
                      <a:pt x="47" y="88"/>
                      <a:pt x="39" y="91"/>
                      <a:pt x="31" y="96"/>
                    </a:cubicBezTo>
                    <a:cubicBezTo>
                      <a:pt x="31" y="95"/>
                      <a:pt x="32" y="94"/>
                      <a:pt x="32" y="94"/>
                    </a:cubicBezTo>
                    <a:close/>
                    <a:moveTo>
                      <a:pt x="29" y="102"/>
                    </a:moveTo>
                    <a:cubicBezTo>
                      <a:pt x="33" y="101"/>
                      <a:pt x="36" y="99"/>
                      <a:pt x="40" y="97"/>
                    </a:cubicBezTo>
                    <a:cubicBezTo>
                      <a:pt x="43" y="95"/>
                      <a:pt x="47" y="94"/>
                      <a:pt x="50" y="92"/>
                    </a:cubicBezTo>
                    <a:cubicBezTo>
                      <a:pt x="50" y="92"/>
                      <a:pt x="50" y="92"/>
                      <a:pt x="50" y="92"/>
                    </a:cubicBezTo>
                    <a:cubicBezTo>
                      <a:pt x="47" y="95"/>
                      <a:pt x="43" y="96"/>
                      <a:pt x="40" y="98"/>
                    </a:cubicBezTo>
                    <a:cubicBezTo>
                      <a:pt x="36" y="100"/>
                      <a:pt x="32" y="102"/>
                      <a:pt x="28" y="104"/>
                    </a:cubicBezTo>
                    <a:cubicBezTo>
                      <a:pt x="29" y="104"/>
                      <a:pt x="29" y="103"/>
                      <a:pt x="29" y="102"/>
                    </a:cubicBezTo>
                    <a:close/>
                    <a:moveTo>
                      <a:pt x="28" y="106"/>
                    </a:moveTo>
                    <a:cubicBezTo>
                      <a:pt x="31" y="104"/>
                      <a:pt x="34" y="103"/>
                      <a:pt x="37" y="102"/>
                    </a:cubicBezTo>
                    <a:cubicBezTo>
                      <a:pt x="39" y="101"/>
                      <a:pt x="41" y="100"/>
                      <a:pt x="43" y="99"/>
                    </a:cubicBezTo>
                    <a:cubicBezTo>
                      <a:pt x="44" y="98"/>
                      <a:pt x="49" y="95"/>
                      <a:pt x="47" y="97"/>
                    </a:cubicBezTo>
                    <a:cubicBezTo>
                      <a:pt x="41" y="102"/>
                      <a:pt x="34" y="104"/>
                      <a:pt x="27" y="108"/>
                    </a:cubicBezTo>
                    <a:cubicBezTo>
                      <a:pt x="28" y="107"/>
                      <a:pt x="28" y="106"/>
                      <a:pt x="28" y="106"/>
                    </a:cubicBezTo>
                    <a:close/>
                    <a:moveTo>
                      <a:pt x="27" y="109"/>
                    </a:moveTo>
                    <a:cubicBezTo>
                      <a:pt x="29" y="109"/>
                      <a:pt x="32" y="108"/>
                      <a:pt x="34" y="107"/>
                    </a:cubicBezTo>
                    <a:cubicBezTo>
                      <a:pt x="36" y="106"/>
                      <a:pt x="39" y="105"/>
                      <a:pt x="41" y="104"/>
                    </a:cubicBezTo>
                    <a:cubicBezTo>
                      <a:pt x="42" y="104"/>
                      <a:pt x="42" y="104"/>
                      <a:pt x="43" y="103"/>
                    </a:cubicBezTo>
                    <a:cubicBezTo>
                      <a:pt x="43" y="103"/>
                      <a:pt x="47" y="101"/>
                      <a:pt x="45" y="102"/>
                    </a:cubicBezTo>
                    <a:cubicBezTo>
                      <a:pt x="42" y="105"/>
                      <a:pt x="37" y="106"/>
                      <a:pt x="34" y="108"/>
                    </a:cubicBezTo>
                    <a:cubicBezTo>
                      <a:pt x="31" y="109"/>
                      <a:pt x="28" y="111"/>
                      <a:pt x="26" y="113"/>
                    </a:cubicBezTo>
                    <a:cubicBezTo>
                      <a:pt x="26" y="112"/>
                      <a:pt x="26" y="111"/>
                      <a:pt x="27" y="109"/>
                    </a:cubicBezTo>
                    <a:close/>
                    <a:moveTo>
                      <a:pt x="23" y="120"/>
                    </a:moveTo>
                    <a:cubicBezTo>
                      <a:pt x="27" y="118"/>
                      <a:pt x="31" y="116"/>
                      <a:pt x="35" y="115"/>
                    </a:cubicBezTo>
                    <a:cubicBezTo>
                      <a:pt x="35" y="115"/>
                      <a:pt x="36" y="114"/>
                      <a:pt x="36" y="114"/>
                    </a:cubicBezTo>
                    <a:cubicBezTo>
                      <a:pt x="32" y="117"/>
                      <a:pt x="27" y="120"/>
                      <a:pt x="23" y="123"/>
                    </a:cubicBezTo>
                    <a:cubicBezTo>
                      <a:pt x="23" y="122"/>
                      <a:pt x="23" y="121"/>
                      <a:pt x="23" y="120"/>
                    </a:cubicBezTo>
                    <a:close/>
                    <a:moveTo>
                      <a:pt x="22" y="125"/>
                    </a:moveTo>
                    <a:cubicBezTo>
                      <a:pt x="25" y="124"/>
                      <a:pt x="28" y="122"/>
                      <a:pt x="31" y="120"/>
                    </a:cubicBezTo>
                    <a:cubicBezTo>
                      <a:pt x="33" y="119"/>
                      <a:pt x="35" y="118"/>
                      <a:pt x="37" y="117"/>
                    </a:cubicBezTo>
                    <a:cubicBezTo>
                      <a:pt x="38" y="117"/>
                      <a:pt x="38" y="117"/>
                      <a:pt x="39" y="117"/>
                    </a:cubicBezTo>
                    <a:cubicBezTo>
                      <a:pt x="36" y="119"/>
                      <a:pt x="33" y="121"/>
                      <a:pt x="30" y="123"/>
                    </a:cubicBezTo>
                    <a:cubicBezTo>
                      <a:pt x="27" y="125"/>
                      <a:pt x="24" y="127"/>
                      <a:pt x="21" y="129"/>
                    </a:cubicBezTo>
                    <a:cubicBezTo>
                      <a:pt x="21" y="128"/>
                      <a:pt x="22" y="127"/>
                      <a:pt x="22" y="125"/>
                    </a:cubicBezTo>
                    <a:close/>
                    <a:moveTo>
                      <a:pt x="21" y="130"/>
                    </a:moveTo>
                    <a:cubicBezTo>
                      <a:pt x="25" y="128"/>
                      <a:pt x="29" y="126"/>
                      <a:pt x="33" y="123"/>
                    </a:cubicBezTo>
                    <a:cubicBezTo>
                      <a:pt x="35" y="123"/>
                      <a:pt x="36" y="122"/>
                      <a:pt x="38" y="120"/>
                    </a:cubicBezTo>
                    <a:cubicBezTo>
                      <a:pt x="39" y="120"/>
                      <a:pt x="39" y="119"/>
                      <a:pt x="40" y="119"/>
                    </a:cubicBezTo>
                    <a:cubicBezTo>
                      <a:pt x="43" y="117"/>
                      <a:pt x="39" y="120"/>
                      <a:pt x="38" y="120"/>
                    </a:cubicBezTo>
                    <a:cubicBezTo>
                      <a:pt x="35" y="123"/>
                      <a:pt x="31" y="126"/>
                      <a:pt x="26" y="128"/>
                    </a:cubicBezTo>
                    <a:cubicBezTo>
                      <a:pt x="24" y="129"/>
                      <a:pt x="22" y="131"/>
                      <a:pt x="20" y="133"/>
                    </a:cubicBezTo>
                    <a:cubicBezTo>
                      <a:pt x="20" y="132"/>
                      <a:pt x="20" y="131"/>
                      <a:pt x="21" y="130"/>
                    </a:cubicBezTo>
                    <a:close/>
                    <a:moveTo>
                      <a:pt x="19" y="135"/>
                    </a:moveTo>
                    <a:cubicBezTo>
                      <a:pt x="24" y="133"/>
                      <a:pt x="28" y="130"/>
                      <a:pt x="32" y="128"/>
                    </a:cubicBezTo>
                    <a:cubicBezTo>
                      <a:pt x="34" y="127"/>
                      <a:pt x="36" y="126"/>
                      <a:pt x="38" y="124"/>
                    </a:cubicBezTo>
                    <a:cubicBezTo>
                      <a:pt x="39" y="124"/>
                      <a:pt x="40" y="123"/>
                      <a:pt x="42" y="123"/>
                    </a:cubicBezTo>
                    <a:cubicBezTo>
                      <a:pt x="42" y="123"/>
                      <a:pt x="42" y="123"/>
                      <a:pt x="42" y="123"/>
                    </a:cubicBezTo>
                    <a:cubicBezTo>
                      <a:pt x="42" y="123"/>
                      <a:pt x="42" y="123"/>
                      <a:pt x="42" y="123"/>
                    </a:cubicBezTo>
                    <a:cubicBezTo>
                      <a:pt x="41" y="124"/>
                      <a:pt x="38" y="125"/>
                      <a:pt x="39" y="125"/>
                    </a:cubicBezTo>
                    <a:cubicBezTo>
                      <a:pt x="32" y="130"/>
                      <a:pt x="24" y="133"/>
                      <a:pt x="18" y="139"/>
                    </a:cubicBezTo>
                    <a:cubicBezTo>
                      <a:pt x="19" y="137"/>
                      <a:pt x="19" y="136"/>
                      <a:pt x="19" y="135"/>
                    </a:cubicBezTo>
                    <a:close/>
                    <a:moveTo>
                      <a:pt x="18" y="141"/>
                    </a:moveTo>
                    <a:cubicBezTo>
                      <a:pt x="18" y="141"/>
                      <a:pt x="18" y="141"/>
                      <a:pt x="18" y="140"/>
                    </a:cubicBezTo>
                    <a:cubicBezTo>
                      <a:pt x="18" y="141"/>
                      <a:pt x="18" y="141"/>
                      <a:pt x="18" y="141"/>
                    </a:cubicBezTo>
                    <a:cubicBezTo>
                      <a:pt x="18" y="141"/>
                      <a:pt x="18" y="141"/>
                      <a:pt x="18" y="141"/>
                    </a:cubicBezTo>
                    <a:close/>
                    <a:moveTo>
                      <a:pt x="17" y="142"/>
                    </a:moveTo>
                    <a:cubicBezTo>
                      <a:pt x="21" y="140"/>
                      <a:pt x="24" y="138"/>
                      <a:pt x="28" y="136"/>
                    </a:cubicBezTo>
                    <a:cubicBezTo>
                      <a:pt x="30" y="135"/>
                      <a:pt x="32" y="134"/>
                      <a:pt x="34" y="132"/>
                    </a:cubicBezTo>
                    <a:cubicBezTo>
                      <a:pt x="35" y="132"/>
                      <a:pt x="35" y="131"/>
                      <a:pt x="36" y="131"/>
                    </a:cubicBezTo>
                    <a:cubicBezTo>
                      <a:pt x="37" y="130"/>
                      <a:pt x="41" y="129"/>
                      <a:pt x="41" y="129"/>
                    </a:cubicBezTo>
                    <a:cubicBezTo>
                      <a:pt x="37" y="133"/>
                      <a:pt x="32" y="135"/>
                      <a:pt x="27" y="137"/>
                    </a:cubicBezTo>
                    <a:cubicBezTo>
                      <a:pt x="24" y="139"/>
                      <a:pt x="20" y="142"/>
                      <a:pt x="17" y="144"/>
                    </a:cubicBezTo>
                    <a:cubicBezTo>
                      <a:pt x="17" y="144"/>
                      <a:pt x="17" y="143"/>
                      <a:pt x="17" y="142"/>
                    </a:cubicBezTo>
                    <a:close/>
                    <a:moveTo>
                      <a:pt x="16" y="146"/>
                    </a:moveTo>
                    <a:cubicBezTo>
                      <a:pt x="20" y="145"/>
                      <a:pt x="24" y="142"/>
                      <a:pt x="27" y="140"/>
                    </a:cubicBezTo>
                    <a:cubicBezTo>
                      <a:pt x="29" y="139"/>
                      <a:pt x="32" y="137"/>
                      <a:pt x="34" y="136"/>
                    </a:cubicBezTo>
                    <a:cubicBezTo>
                      <a:pt x="35" y="136"/>
                      <a:pt x="36" y="135"/>
                      <a:pt x="37" y="135"/>
                    </a:cubicBezTo>
                    <a:cubicBezTo>
                      <a:pt x="37" y="135"/>
                      <a:pt x="42" y="132"/>
                      <a:pt x="40" y="134"/>
                    </a:cubicBezTo>
                    <a:cubicBezTo>
                      <a:pt x="38" y="135"/>
                      <a:pt x="35" y="136"/>
                      <a:pt x="33" y="137"/>
                    </a:cubicBezTo>
                    <a:cubicBezTo>
                      <a:pt x="31" y="138"/>
                      <a:pt x="28" y="140"/>
                      <a:pt x="26" y="142"/>
                    </a:cubicBezTo>
                    <a:cubicBezTo>
                      <a:pt x="23" y="144"/>
                      <a:pt x="19" y="146"/>
                      <a:pt x="16" y="148"/>
                    </a:cubicBezTo>
                    <a:cubicBezTo>
                      <a:pt x="16" y="148"/>
                      <a:pt x="16" y="147"/>
                      <a:pt x="16" y="146"/>
                    </a:cubicBezTo>
                    <a:close/>
                    <a:moveTo>
                      <a:pt x="15" y="150"/>
                    </a:moveTo>
                    <a:cubicBezTo>
                      <a:pt x="20" y="148"/>
                      <a:pt x="24" y="145"/>
                      <a:pt x="29" y="142"/>
                    </a:cubicBezTo>
                    <a:cubicBezTo>
                      <a:pt x="31" y="141"/>
                      <a:pt x="33" y="140"/>
                      <a:pt x="36" y="138"/>
                    </a:cubicBezTo>
                    <a:cubicBezTo>
                      <a:pt x="36" y="138"/>
                      <a:pt x="37" y="138"/>
                      <a:pt x="37" y="138"/>
                    </a:cubicBezTo>
                    <a:cubicBezTo>
                      <a:pt x="32" y="141"/>
                      <a:pt x="28" y="144"/>
                      <a:pt x="23" y="146"/>
                    </a:cubicBezTo>
                    <a:cubicBezTo>
                      <a:pt x="20" y="148"/>
                      <a:pt x="17" y="150"/>
                      <a:pt x="15" y="152"/>
                    </a:cubicBezTo>
                    <a:cubicBezTo>
                      <a:pt x="15" y="151"/>
                      <a:pt x="15" y="150"/>
                      <a:pt x="15" y="150"/>
                    </a:cubicBezTo>
                    <a:close/>
                    <a:moveTo>
                      <a:pt x="14" y="154"/>
                    </a:moveTo>
                    <a:cubicBezTo>
                      <a:pt x="19" y="152"/>
                      <a:pt x="23" y="149"/>
                      <a:pt x="27" y="147"/>
                    </a:cubicBezTo>
                    <a:cubicBezTo>
                      <a:pt x="29" y="146"/>
                      <a:pt x="31" y="145"/>
                      <a:pt x="34" y="144"/>
                    </a:cubicBezTo>
                    <a:cubicBezTo>
                      <a:pt x="35" y="143"/>
                      <a:pt x="36" y="142"/>
                      <a:pt x="38" y="141"/>
                    </a:cubicBezTo>
                    <a:cubicBezTo>
                      <a:pt x="38" y="141"/>
                      <a:pt x="42" y="138"/>
                      <a:pt x="40" y="140"/>
                    </a:cubicBezTo>
                    <a:cubicBezTo>
                      <a:pt x="36" y="144"/>
                      <a:pt x="31" y="147"/>
                      <a:pt x="26" y="149"/>
                    </a:cubicBezTo>
                    <a:cubicBezTo>
                      <a:pt x="22" y="152"/>
                      <a:pt x="18" y="155"/>
                      <a:pt x="14" y="157"/>
                    </a:cubicBezTo>
                    <a:cubicBezTo>
                      <a:pt x="14" y="156"/>
                      <a:pt x="14" y="155"/>
                      <a:pt x="14" y="154"/>
                    </a:cubicBezTo>
                    <a:close/>
                    <a:moveTo>
                      <a:pt x="12" y="163"/>
                    </a:moveTo>
                    <a:cubicBezTo>
                      <a:pt x="12" y="163"/>
                      <a:pt x="12" y="163"/>
                      <a:pt x="12" y="163"/>
                    </a:cubicBezTo>
                    <a:cubicBezTo>
                      <a:pt x="18" y="160"/>
                      <a:pt x="23" y="157"/>
                      <a:pt x="29" y="154"/>
                    </a:cubicBezTo>
                    <a:cubicBezTo>
                      <a:pt x="32" y="152"/>
                      <a:pt x="34" y="151"/>
                      <a:pt x="37" y="149"/>
                    </a:cubicBezTo>
                    <a:cubicBezTo>
                      <a:pt x="38" y="149"/>
                      <a:pt x="40" y="148"/>
                      <a:pt x="41" y="147"/>
                    </a:cubicBezTo>
                    <a:cubicBezTo>
                      <a:pt x="39" y="149"/>
                      <a:pt x="37" y="150"/>
                      <a:pt x="36" y="151"/>
                    </a:cubicBezTo>
                    <a:cubicBezTo>
                      <a:pt x="28" y="156"/>
                      <a:pt x="19" y="160"/>
                      <a:pt x="12" y="166"/>
                    </a:cubicBezTo>
                    <a:cubicBezTo>
                      <a:pt x="12" y="165"/>
                      <a:pt x="12" y="164"/>
                      <a:pt x="12" y="163"/>
                    </a:cubicBezTo>
                    <a:close/>
                    <a:moveTo>
                      <a:pt x="11" y="168"/>
                    </a:moveTo>
                    <a:cubicBezTo>
                      <a:pt x="14" y="166"/>
                      <a:pt x="17" y="165"/>
                      <a:pt x="19" y="163"/>
                    </a:cubicBezTo>
                    <a:cubicBezTo>
                      <a:pt x="16" y="165"/>
                      <a:pt x="13" y="167"/>
                      <a:pt x="11" y="169"/>
                    </a:cubicBezTo>
                    <a:cubicBezTo>
                      <a:pt x="11" y="169"/>
                      <a:pt x="11" y="168"/>
                      <a:pt x="11" y="168"/>
                    </a:cubicBezTo>
                    <a:close/>
                    <a:moveTo>
                      <a:pt x="10" y="175"/>
                    </a:moveTo>
                    <a:cubicBezTo>
                      <a:pt x="15" y="171"/>
                      <a:pt x="20" y="169"/>
                      <a:pt x="26" y="166"/>
                    </a:cubicBezTo>
                    <a:cubicBezTo>
                      <a:pt x="28" y="165"/>
                      <a:pt x="30" y="164"/>
                      <a:pt x="33" y="162"/>
                    </a:cubicBezTo>
                    <a:cubicBezTo>
                      <a:pt x="25" y="167"/>
                      <a:pt x="17" y="172"/>
                      <a:pt x="9" y="178"/>
                    </a:cubicBezTo>
                    <a:cubicBezTo>
                      <a:pt x="10" y="177"/>
                      <a:pt x="10" y="176"/>
                      <a:pt x="10" y="175"/>
                    </a:cubicBezTo>
                    <a:close/>
                    <a:moveTo>
                      <a:pt x="9" y="184"/>
                    </a:moveTo>
                    <a:cubicBezTo>
                      <a:pt x="9" y="184"/>
                      <a:pt x="9" y="184"/>
                      <a:pt x="9" y="184"/>
                    </a:cubicBezTo>
                    <a:cubicBezTo>
                      <a:pt x="13" y="183"/>
                      <a:pt x="17" y="180"/>
                      <a:pt x="21" y="178"/>
                    </a:cubicBezTo>
                    <a:cubicBezTo>
                      <a:pt x="27" y="175"/>
                      <a:pt x="32" y="172"/>
                      <a:pt x="38" y="169"/>
                    </a:cubicBezTo>
                    <a:cubicBezTo>
                      <a:pt x="37" y="171"/>
                      <a:pt x="37" y="172"/>
                      <a:pt x="37" y="173"/>
                    </a:cubicBezTo>
                    <a:cubicBezTo>
                      <a:pt x="32" y="175"/>
                      <a:pt x="27" y="178"/>
                      <a:pt x="21" y="180"/>
                    </a:cubicBezTo>
                    <a:cubicBezTo>
                      <a:pt x="17" y="182"/>
                      <a:pt x="12" y="183"/>
                      <a:pt x="8" y="186"/>
                    </a:cubicBezTo>
                    <a:cubicBezTo>
                      <a:pt x="8" y="185"/>
                      <a:pt x="9" y="185"/>
                      <a:pt x="9" y="184"/>
                    </a:cubicBezTo>
                    <a:close/>
                    <a:moveTo>
                      <a:pt x="4" y="244"/>
                    </a:moveTo>
                    <a:cubicBezTo>
                      <a:pt x="4" y="244"/>
                      <a:pt x="4" y="244"/>
                      <a:pt x="4" y="244"/>
                    </a:cubicBezTo>
                    <a:cubicBezTo>
                      <a:pt x="5" y="244"/>
                      <a:pt x="8" y="241"/>
                      <a:pt x="10" y="240"/>
                    </a:cubicBezTo>
                    <a:cubicBezTo>
                      <a:pt x="13" y="238"/>
                      <a:pt x="15" y="236"/>
                      <a:pt x="18" y="235"/>
                    </a:cubicBezTo>
                    <a:cubicBezTo>
                      <a:pt x="23" y="232"/>
                      <a:pt x="27" y="229"/>
                      <a:pt x="31" y="226"/>
                    </a:cubicBezTo>
                    <a:cubicBezTo>
                      <a:pt x="31" y="227"/>
                      <a:pt x="31" y="228"/>
                      <a:pt x="31" y="229"/>
                    </a:cubicBezTo>
                    <a:cubicBezTo>
                      <a:pt x="22" y="233"/>
                      <a:pt x="14" y="242"/>
                      <a:pt x="4" y="244"/>
                    </a:cubicBezTo>
                    <a:close/>
                    <a:moveTo>
                      <a:pt x="5" y="238"/>
                    </a:moveTo>
                    <a:cubicBezTo>
                      <a:pt x="5" y="238"/>
                      <a:pt x="5" y="237"/>
                      <a:pt x="6" y="237"/>
                    </a:cubicBezTo>
                    <a:cubicBezTo>
                      <a:pt x="14" y="231"/>
                      <a:pt x="24" y="228"/>
                      <a:pt x="31" y="221"/>
                    </a:cubicBezTo>
                    <a:cubicBezTo>
                      <a:pt x="31" y="223"/>
                      <a:pt x="31" y="224"/>
                      <a:pt x="31" y="225"/>
                    </a:cubicBezTo>
                    <a:cubicBezTo>
                      <a:pt x="31" y="225"/>
                      <a:pt x="31" y="225"/>
                      <a:pt x="31" y="225"/>
                    </a:cubicBezTo>
                    <a:cubicBezTo>
                      <a:pt x="26" y="227"/>
                      <a:pt x="22" y="229"/>
                      <a:pt x="18" y="232"/>
                    </a:cubicBezTo>
                    <a:cubicBezTo>
                      <a:pt x="16" y="233"/>
                      <a:pt x="13" y="234"/>
                      <a:pt x="11" y="235"/>
                    </a:cubicBezTo>
                    <a:cubicBezTo>
                      <a:pt x="10" y="236"/>
                      <a:pt x="5" y="238"/>
                      <a:pt x="5" y="238"/>
                    </a:cubicBezTo>
                    <a:cubicBezTo>
                      <a:pt x="5" y="238"/>
                      <a:pt x="5" y="238"/>
                      <a:pt x="5" y="238"/>
                    </a:cubicBezTo>
                    <a:close/>
                    <a:moveTo>
                      <a:pt x="31" y="220"/>
                    </a:moveTo>
                    <a:cubicBezTo>
                      <a:pt x="27" y="222"/>
                      <a:pt x="23" y="224"/>
                      <a:pt x="19" y="226"/>
                    </a:cubicBezTo>
                    <a:cubicBezTo>
                      <a:pt x="16" y="227"/>
                      <a:pt x="13" y="228"/>
                      <a:pt x="11" y="229"/>
                    </a:cubicBezTo>
                    <a:cubicBezTo>
                      <a:pt x="10" y="230"/>
                      <a:pt x="5" y="233"/>
                      <a:pt x="8" y="231"/>
                    </a:cubicBezTo>
                    <a:cubicBezTo>
                      <a:pt x="16" y="225"/>
                      <a:pt x="25" y="222"/>
                      <a:pt x="32" y="216"/>
                    </a:cubicBezTo>
                    <a:cubicBezTo>
                      <a:pt x="32" y="218"/>
                      <a:pt x="32" y="219"/>
                      <a:pt x="31" y="220"/>
                    </a:cubicBezTo>
                    <a:close/>
                    <a:moveTo>
                      <a:pt x="32" y="215"/>
                    </a:moveTo>
                    <a:cubicBezTo>
                      <a:pt x="23" y="217"/>
                      <a:pt x="16" y="224"/>
                      <a:pt x="7" y="226"/>
                    </a:cubicBezTo>
                    <a:cubicBezTo>
                      <a:pt x="9" y="226"/>
                      <a:pt x="11" y="224"/>
                      <a:pt x="12" y="223"/>
                    </a:cubicBezTo>
                    <a:cubicBezTo>
                      <a:pt x="14" y="222"/>
                      <a:pt x="17" y="221"/>
                      <a:pt x="19" y="220"/>
                    </a:cubicBezTo>
                    <a:cubicBezTo>
                      <a:pt x="23" y="217"/>
                      <a:pt x="28" y="215"/>
                      <a:pt x="33" y="213"/>
                    </a:cubicBezTo>
                    <a:cubicBezTo>
                      <a:pt x="32" y="214"/>
                      <a:pt x="32" y="214"/>
                      <a:pt x="32" y="215"/>
                    </a:cubicBezTo>
                    <a:close/>
                    <a:moveTo>
                      <a:pt x="33" y="212"/>
                    </a:moveTo>
                    <a:cubicBezTo>
                      <a:pt x="29" y="213"/>
                      <a:pt x="25" y="214"/>
                      <a:pt x="22" y="216"/>
                    </a:cubicBezTo>
                    <a:cubicBezTo>
                      <a:pt x="18" y="218"/>
                      <a:pt x="14" y="221"/>
                      <a:pt x="9" y="222"/>
                    </a:cubicBezTo>
                    <a:cubicBezTo>
                      <a:pt x="13" y="221"/>
                      <a:pt x="17" y="218"/>
                      <a:pt x="21" y="216"/>
                    </a:cubicBezTo>
                    <a:cubicBezTo>
                      <a:pt x="25" y="213"/>
                      <a:pt x="29" y="211"/>
                      <a:pt x="33" y="209"/>
                    </a:cubicBezTo>
                    <a:cubicBezTo>
                      <a:pt x="33" y="210"/>
                      <a:pt x="33" y="211"/>
                      <a:pt x="33" y="212"/>
                    </a:cubicBezTo>
                    <a:close/>
                    <a:moveTo>
                      <a:pt x="24" y="200"/>
                    </a:moveTo>
                    <a:cubicBezTo>
                      <a:pt x="23" y="201"/>
                      <a:pt x="23" y="201"/>
                      <a:pt x="23" y="201"/>
                    </a:cubicBezTo>
                    <a:cubicBezTo>
                      <a:pt x="18" y="204"/>
                      <a:pt x="12" y="206"/>
                      <a:pt x="8" y="209"/>
                    </a:cubicBezTo>
                    <a:cubicBezTo>
                      <a:pt x="8" y="209"/>
                      <a:pt x="8" y="208"/>
                      <a:pt x="8" y="207"/>
                    </a:cubicBezTo>
                    <a:cubicBezTo>
                      <a:pt x="13" y="204"/>
                      <a:pt x="18" y="202"/>
                      <a:pt x="24" y="200"/>
                    </a:cubicBezTo>
                    <a:close/>
                    <a:moveTo>
                      <a:pt x="32" y="197"/>
                    </a:moveTo>
                    <a:cubicBezTo>
                      <a:pt x="34" y="197"/>
                      <a:pt x="35" y="196"/>
                      <a:pt x="35" y="196"/>
                    </a:cubicBezTo>
                    <a:cubicBezTo>
                      <a:pt x="35" y="196"/>
                      <a:pt x="35" y="196"/>
                      <a:pt x="35" y="195"/>
                    </a:cubicBezTo>
                    <a:cubicBezTo>
                      <a:pt x="35" y="196"/>
                      <a:pt x="35" y="197"/>
                      <a:pt x="35" y="198"/>
                    </a:cubicBezTo>
                    <a:cubicBezTo>
                      <a:pt x="31" y="200"/>
                      <a:pt x="26" y="202"/>
                      <a:pt x="22" y="204"/>
                    </a:cubicBezTo>
                    <a:cubicBezTo>
                      <a:pt x="18" y="205"/>
                      <a:pt x="13" y="207"/>
                      <a:pt x="9" y="209"/>
                    </a:cubicBezTo>
                    <a:cubicBezTo>
                      <a:pt x="13" y="206"/>
                      <a:pt x="18" y="205"/>
                      <a:pt x="22" y="203"/>
                    </a:cubicBezTo>
                    <a:cubicBezTo>
                      <a:pt x="23" y="201"/>
                      <a:pt x="25" y="200"/>
                      <a:pt x="27" y="199"/>
                    </a:cubicBezTo>
                    <a:cubicBezTo>
                      <a:pt x="28" y="199"/>
                      <a:pt x="28" y="199"/>
                      <a:pt x="28" y="199"/>
                    </a:cubicBezTo>
                    <a:cubicBezTo>
                      <a:pt x="30" y="198"/>
                      <a:pt x="31" y="197"/>
                      <a:pt x="32" y="197"/>
                    </a:cubicBezTo>
                    <a:close/>
                    <a:moveTo>
                      <a:pt x="10" y="211"/>
                    </a:moveTo>
                    <a:cubicBezTo>
                      <a:pt x="9" y="211"/>
                      <a:pt x="9" y="211"/>
                      <a:pt x="9" y="212"/>
                    </a:cubicBezTo>
                    <a:cubicBezTo>
                      <a:pt x="8" y="212"/>
                      <a:pt x="8" y="212"/>
                      <a:pt x="8" y="212"/>
                    </a:cubicBezTo>
                    <a:cubicBezTo>
                      <a:pt x="8" y="212"/>
                      <a:pt x="8" y="211"/>
                      <a:pt x="8" y="210"/>
                    </a:cubicBezTo>
                    <a:cubicBezTo>
                      <a:pt x="17" y="207"/>
                      <a:pt x="26" y="203"/>
                      <a:pt x="34" y="199"/>
                    </a:cubicBezTo>
                    <a:cubicBezTo>
                      <a:pt x="26" y="203"/>
                      <a:pt x="18" y="207"/>
                      <a:pt x="10" y="211"/>
                    </a:cubicBezTo>
                    <a:close/>
                    <a:moveTo>
                      <a:pt x="8" y="213"/>
                    </a:moveTo>
                    <a:cubicBezTo>
                      <a:pt x="12" y="211"/>
                      <a:pt x="17" y="208"/>
                      <a:pt x="21" y="206"/>
                    </a:cubicBezTo>
                    <a:cubicBezTo>
                      <a:pt x="24" y="205"/>
                      <a:pt x="27" y="204"/>
                      <a:pt x="29" y="203"/>
                    </a:cubicBezTo>
                    <a:cubicBezTo>
                      <a:pt x="30" y="203"/>
                      <a:pt x="31" y="203"/>
                      <a:pt x="31" y="202"/>
                    </a:cubicBezTo>
                    <a:cubicBezTo>
                      <a:pt x="27" y="204"/>
                      <a:pt x="23" y="207"/>
                      <a:pt x="19" y="209"/>
                    </a:cubicBezTo>
                    <a:cubicBezTo>
                      <a:pt x="16" y="211"/>
                      <a:pt x="11" y="212"/>
                      <a:pt x="8" y="215"/>
                    </a:cubicBezTo>
                    <a:cubicBezTo>
                      <a:pt x="8" y="214"/>
                      <a:pt x="8" y="214"/>
                      <a:pt x="8" y="213"/>
                    </a:cubicBezTo>
                    <a:close/>
                    <a:moveTo>
                      <a:pt x="29" y="202"/>
                    </a:moveTo>
                    <a:cubicBezTo>
                      <a:pt x="31" y="201"/>
                      <a:pt x="33" y="200"/>
                      <a:pt x="35" y="199"/>
                    </a:cubicBezTo>
                    <a:cubicBezTo>
                      <a:pt x="35" y="200"/>
                      <a:pt x="35" y="200"/>
                      <a:pt x="35" y="201"/>
                    </a:cubicBezTo>
                    <a:cubicBezTo>
                      <a:pt x="33" y="201"/>
                      <a:pt x="31" y="202"/>
                      <a:pt x="29" y="202"/>
                    </a:cubicBezTo>
                    <a:close/>
                    <a:moveTo>
                      <a:pt x="8" y="216"/>
                    </a:moveTo>
                    <a:cubicBezTo>
                      <a:pt x="12" y="215"/>
                      <a:pt x="15" y="214"/>
                      <a:pt x="19" y="212"/>
                    </a:cubicBezTo>
                    <a:cubicBezTo>
                      <a:pt x="15" y="214"/>
                      <a:pt x="11" y="216"/>
                      <a:pt x="7" y="219"/>
                    </a:cubicBezTo>
                    <a:cubicBezTo>
                      <a:pt x="7" y="218"/>
                      <a:pt x="8" y="217"/>
                      <a:pt x="8" y="216"/>
                    </a:cubicBezTo>
                    <a:close/>
                    <a:moveTo>
                      <a:pt x="34" y="206"/>
                    </a:moveTo>
                    <a:cubicBezTo>
                      <a:pt x="34" y="206"/>
                      <a:pt x="34" y="207"/>
                      <a:pt x="34" y="208"/>
                    </a:cubicBezTo>
                    <a:cubicBezTo>
                      <a:pt x="26" y="211"/>
                      <a:pt x="18" y="214"/>
                      <a:pt x="10" y="218"/>
                    </a:cubicBezTo>
                    <a:cubicBezTo>
                      <a:pt x="7" y="219"/>
                      <a:pt x="12" y="217"/>
                      <a:pt x="12" y="217"/>
                    </a:cubicBezTo>
                    <a:cubicBezTo>
                      <a:pt x="14" y="215"/>
                      <a:pt x="17" y="214"/>
                      <a:pt x="19" y="213"/>
                    </a:cubicBezTo>
                    <a:cubicBezTo>
                      <a:pt x="23" y="211"/>
                      <a:pt x="27" y="209"/>
                      <a:pt x="31" y="207"/>
                    </a:cubicBezTo>
                    <a:cubicBezTo>
                      <a:pt x="32" y="207"/>
                      <a:pt x="33" y="206"/>
                      <a:pt x="34" y="206"/>
                    </a:cubicBezTo>
                    <a:close/>
                    <a:moveTo>
                      <a:pt x="7" y="220"/>
                    </a:moveTo>
                    <a:cubicBezTo>
                      <a:pt x="11" y="218"/>
                      <a:pt x="15" y="216"/>
                      <a:pt x="19" y="214"/>
                    </a:cubicBezTo>
                    <a:cubicBezTo>
                      <a:pt x="22" y="213"/>
                      <a:pt x="24" y="212"/>
                      <a:pt x="27" y="211"/>
                    </a:cubicBezTo>
                    <a:cubicBezTo>
                      <a:pt x="25" y="213"/>
                      <a:pt x="23" y="214"/>
                      <a:pt x="20" y="215"/>
                    </a:cubicBezTo>
                    <a:cubicBezTo>
                      <a:pt x="16" y="217"/>
                      <a:pt x="11" y="220"/>
                      <a:pt x="7" y="223"/>
                    </a:cubicBezTo>
                    <a:cubicBezTo>
                      <a:pt x="7" y="222"/>
                      <a:pt x="7" y="221"/>
                      <a:pt x="7" y="220"/>
                    </a:cubicBezTo>
                    <a:close/>
                    <a:moveTo>
                      <a:pt x="34" y="205"/>
                    </a:moveTo>
                    <a:cubicBezTo>
                      <a:pt x="33" y="205"/>
                      <a:pt x="32" y="206"/>
                      <a:pt x="31" y="206"/>
                    </a:cubicBezTo>
                    <a:cubicBezTo>
                      <a:pt x="30" y="207"/>
                      <a:pt x="29" y="207"/>
                      <a:pt x="29" y="207"/>
                    </a:cubicBezTo>
                    <a:cubicBezTo>
                      <a:pt x="27" y="208"/>
                      <a:pt x="24" y="209"/>
                      <a:pt x="22" y="210"/>
                    </a:cubicBezTo>
                    <a:cubicBezTo>
                      <a:pt x="17" y="212"/>
                      <a:pt x="13" y="214"/>
                      <a:pt x="9" y="215"/>
                    </a:cubicBezTo>
                    <a:cubicBezTo>
                      <a:pt x="10" y="215"/>
                      <a:pt x="12" y="213"/>
                      <a:pt x="13" y="213"/>
                    </a:cubicBezTo>
                    <a:cubicBezTo>
                      <a:pt x="15" y="212"/>
                      <a:pt x="18" y="211"/>
                      <a:pt x="20" y="209"/>
                    </a:cubicBezTo>
                    <a:cubicBezTo>
                      <a:pt x="25" y="207"/>
                      <a:pt x="29" y="204"/>
                      <a:pt x="35" y="202"/>
                    </a:cubicBezTo>
                    <a:cubicBezTo>
                      <a:pt x="34" y="203"/>
                      <a:pt x="34" y="204"/>
                      <a:pt x="34" y="205"/>
                    </a:cubicBezTo>
                    <a:close/>
                    <a:moveTo>
                      <a:pt x="36" y="193"/>
                    </a:moveTo>
                    <a:cubicBezTo>
                      <a:pt x="36" y="194"/>
                      <a:pt x="35" y="194"/>
                      <a:pt x="35" y="195"/>
                    </a:cubicBezTo>
                    <a:cubicBezTo>
                      <a:pt x="33" y="195"/>
                      <a:pt x="30" y="197"/>
                      <a:pt x="28" y="198"/>
                    </a:cubicBezTo>
                    <a:cubicBezTo>
                      <a:pt x="25" y="199"/>
                      <a:pt x="22" y="200"/>
                      <a:pt x="20" y="201"/>
                    </a:cubicBezTo>
                    <a:cubicBezTo>
                      <a:pt x="19" y="202"/>
                      <a:pt x="17" y="202"/>
                      <a:pt x="16" y="202"/>
                    </a:cubicBezTo>
                    <a:cubicBezTo>
                      <a:pt x="18" y="202"/>
                      <a:pt x="19" y="201"/>
                      <a:pt x="21" y="200"/>
                    </a:cubicBezTo>
                    <a:cubicBezTo>
                      <a:pt x="25" y="198"/>
                      <a:pt x="28" y="195"/>
                      <a:pt x="32" y="193"/>
                    </a:cubicBezTo>
                    <a:cubicBezTo>
                      <a:pt x="33" y="193"/>
                      <a:pt x="34" y="193"/>
                      <a:pt x="36" y="192"/>
                    </a:cubicBezTo>
                    <a:cubicBezTo>
                      <a:pt x="36" y="193"/>
                      <a:pt x="36" y="193"/>
                      <a:pt x="36" y="193"/>
                    </a:cubicBezTo>
                    <a:close/>
                    <a:moveTo>
                      <a:pt x="36" y="192"/>
                    </a:moveTo>
                    <a:cubicBezTo>
                      <a:pt x="34" y="192"/>
                      <a:pt x="33" y="192"/>
                      <a:pt x="32" y="193"/>
                    </a:cubicBezTo>
                    <a:cubicBezTo>
                      <a:pt x="32" y="193"/>
                      <a:pt x="31" y="193"/>
                      <a:pt x="31" y="193"/>
                    </a:cubicBezTo>
                    <a:cubicBezTo>
                      <a:pt x="29" y="194"/>
                      <a:pt x="27" y="195"/>
                      <a:pt x="24" y="195"/>
                    </a:cubicBezTo>
                    <a:cubicBezTo>
                      <a:pt x="20" y="197"/>
                      <a:pt x="16" y="198"/>
                      <a:pt x="12" y="200"/>
                    </a:cubicBezTo>
                    <a:cubicBezTo>
                      <a:pt x="6" y="203"/>
                      <a:pt x="11" y="200"/>
                      <a:pt x="12" y="200"/>
                    </a:cubicBezTo>
                    <a:cubicBezTo>
                      <a:pt x="14" y="198"/>
                      <a:pt x="17" y="197"/>
                      <a:pt x="19" y="196"/>
                    </a:cubicBezTo>
                    <a:cubicBezTo>
                      <a:pt x="24" y="193"/>
                      <a:pt x="29" y="191"/>
                      <a:pt x="33" y="188"/>
                    </a:cubicBezTo>
                    <a:cubicBezTo>
                      <a:pt x="33" y="188"/>
                      <a:pt x="34" y="188"/>
                      <a:pt x="34" y="188"/>
                    </a:cubicBezTo>
                    <a:cubicBezTo>
                      <a:pt x="34" y="188"/>
                      <a:pt x="35" y="188"/>
                      <a:pt x="36" y="187"/>
                    </a:cubicBezTo>
                    <a:cubicBezTo>
                      <a:pt x="36" y="189"/>
                      <a:pt x="36" y="190"/>
                      <a:pt x="36" y="192"/>
                    </a:cubicBezTo>
                    <a:close/>
                    <a:moveTo>
                      <a:pt x="35" y="187"/>
                    </a:moveTo>
                    <a:cubicBezTo>
                      <a:pt x="35" y="187"/>
                      <a:pt x="34" y="187"/>
                      <a:pt x="33" y="188"/>
                    </a:cubicBezTo>
                    <a:cubicBezTo>
                      <a:pt x="32" y="188"/>
                      <a:pt x="31" y="189"/>
                      <a:pt x="30" y="189"/>
                    </a:cubicBezTo>
                    <a:cubicBezTo>
                      <a:pt x="27" y="190"/>
                      <a:pt x="24" y="191"/>
                      <a:pt x="22" y="192"/>
                    </a:cubicBezTo>
                    <a:cubicBezTo>
                      <a:pt x="17" y="193"/>
                      <a:pt x="13" y="195"/>
                      <a:pt x="8" y="197"/>
                    </a:cubicBezTo>
                    <a:cubicBezTo>
                      <a:pt x="18" y="193"/>
                      <a:pt x="27" y="188"/>
                      <a:pt x="36" y="183"/>
                    </a:cubicBezTo>
                    <a:cubicBezTo>
                      <a:pt x="36" y="184"/>
                      <a:pt x="36" y="185"/>
                      <a:pt x="36" y="187"/>
                    </a:cubicBezTo>
                    <a:cubicBezTo>
                      <a:pt x="36" y="187"/>
                      <a:pt x="35" y="187"/>
                      <a:pt x="35" y="187"/>
                    </a:cubicBezTo>
                    <a:close/>
                    <a:moveTo>
                      <a:pt x="36" y="182"/>
                    </a:moveTo>
                    <a:cubicBezTo>
                      <a:pt x="36" y="182"/>
                      <a:pt x="36" y="182"/>
                      <a:pt x="36" y="182"/>
                    </a:cubicBezTo>
                    <a:cubicBezTo>
                      <a:pt x="31" y="183"/>
                      <a:pt x="26" y="185"/>
                      <a:pt x="21" y="187"/>
                    </a:cubicBezTo>
                    <a:cubicBezTo>
                      <a:pt x="20" y="187"/>
                      <a:pt x="18" y="188"/>
                      <a:pt x="17" y="189"/>
                    </a:cubicBezTo>
                    <a:cubicBezTo>
                      <a:pt x="19" y="187"/>
                      <a:pt x="22" y="186"/>
                      <a:pt x="25" y="185"/>
                    </a:cubicBezTo>
                    <a:cubicBezTo>
                      <a:pt x="29" y="184"/>
                      <a:pt x="33" y="182"/>
                      <a:pt x="36" y="179"/>
                    </a:cubicBezTo>
                    <a:cubicBezTo>
                      <a:pt x="36" y="180"/>
                      <a:pt x="36" y="181"/>
                      <a:pt x="36" y="182"/>
                    </a:cubicBezTo>
                    <a:close/>
                    <a:moveTo>
                      <a:pt x="21" y="186"/>
                    </a:moveTo>
                    <a:cubicBezTo>
                      <a:pt x="17" y="188"/>
                      <a:pt x="13" y="190"/>
                      <a:pt x="10" y="192"/>
                    </a:cubicBezTo>
                    <a:cubicBezTo>
                      <a:pt x="9" y="192"/>
                      <a:pt x="9" y="192"/>
                      <a:pt x="9" y="192"/>
                    </a:cubicBezTo>
                    <a:cubicBezTo>
                      <a:pt x="8" y="192"/>
                      <a:pt x="8" y="193"/>
                      <a:pt x="8" y="193"/>
                    </a:cubicBezTo>
                    <a:cubicBezTo>
                      <a:pt x="8" y="193"/>
                      <a:pt x="8" y="193"/>
                      <a:pt x="8" y="192"/>
                    </a:cubicBezTo>
                    <a:cubicBezTo>
                      <a:pt x="8" y="192"/>
                      <a:pt x="8" y="191"/>
                      <a:pt x="8" y="191"/>
                    </a:cubicBezTo>
                    <a:cubicBezTo>
                      <a:pt x="13" y="188"/>
                      <a:pt x="18" y="186"/>
                      <a:pt x="23" y="184"/>
                    </a:cubicBezTo>
                    <a:cubicBezTo>
                      <a:pt x="27" y="183"/>
                      <a:pt x="32" y="182"/>
                      <a:pt x="35" y="180"/>
                    </a:cubicBezTo>
                    <a:cubicBezTo>
                      <a:pt x="31" y="183"/>
                      <a:pt x="26" y="184"/>
                      <a:pt x="21" y="186"/>
                    </a:cubicBezTo>
                    <a:close/>
                    <a:moveTo>
                      <a:pt x="8" y="194"/>
                    </a:moveTo>
                    <a:cubicBezTo>
                      <a:pt x="13" y="191"/>
                      <a:pt x="18" y="189"/>
                      <a:pt x="23" y="187"/>
                    </a:cubicBezTo>
                    <a:cubicBezTo>
                      <a:pt x="25" y="186"/>
                      <a:pt x="27" y="185"/>
                      <a:pt x="30" y="184"/>
                    </a:cubicBezTo>
                    <a:cubicBezTo>
                      <a:pt x="31" y="184"/>
                      <a:pt x="32" y="184"/>
                      <a:pt x="33" y="183"/>
                    </a:cubicBezTo>
                    <a:cubicBezTo>
                      <a:pt x="34" y="183"/>
                      <a:pt x="34" y="183"/>
                      <a:pt x="34" y="183"/>
                    </a:cubicBezTo>
                    <a:cubicBezTo>
                      <a:pt x="34" y="183"/>
                      <a:pt x="33" y="183"/>
                      <a:pt x="33" y="184"/>
                    </a:cubicBezTo>
                    <a:cubicBezTo>
                      <a:pt x="25" y="188"/>
                      <a:pt x="15" y="192"/>
                      <a:pt x="8" y="197"/>
                    </a:cubicBezTo>
                    <a:cubicBezTo>
                      <a:pt x="8" y="196"/>
                      <a:pt x="8" y="195"/>
                      <a:pt x="8" y="194"/>
                    </a:cubicBezTo>
                    <a:close/>
                    <a:moveTo>
                      <a:pt x="8" y="198"/>
                    </a:moveTo>
                    <a:cubicBezTo>
                      <a:pt x="14" y="195"/>
                      <a:pt x="20" y="193"/>
                      <a:pt x="27" y="191"/>
                    </a:cubicBezTo>
                    <a:cubicBezTo>
                      <a:pt x="25" y="192"/>
                      <a:pt x="24" y="192"/>
                      <a:pt x="22" y="193"/>
                    </a:cubicBezTo>
                    <a:cubicBezTo>
                      <a:pt x="17" y="196"/>
                      <a:pt x="12" y="199"/>
                      <a:pt x="8" y="202"/>
                    </a:cubicBezTo>
                    <a:cubicBezTo>
                      <a:pt x="8" y="201"/>
                      <a:pt x="8" y="200"/>
                      <a:pt x="8" y="198"/>
                    </a:cubicBezTo>
                    <a:close/>
                    <a:moveTo>
                      <a:pt x="36" y="179"/>
                    </a:moveTo>
                    <a:cubicBezTo>
                      <a:pt x="36" y="179"/>
                      <a:pt x="36" y="179"/>
                      <a:pt x="36" y="179"/>
                    </a:cubicBezTo>
                    <a:cubicBezTo>
                      <a:pt x="31" y="181"/>
                      <a:pt x="25" y="182"/>
                      <a:pt x="20" y="184"/>
                    </a:cubicBezTo>
                    <a:cubicBezTo>
                      <a:pt x="18" y="185"/>
                      <a:pt x="15" y="186"/>
                      <a:pt x="13" y="187"/>
                    </a:cubicBezTo>
                    <a:cubicBezTo>
                      <a:pt x="12" y="188"/>
                      <a:pt x="11" y="188"/>
                      <a:pt x="10" y="189"/>
                    </a:cubicBezTo>
                    <a:cubicBezTo>
                      <a:pt x="6" y="191"/>
                      <a:pt x="11" y="189"/>
                      <a:pt x="11" y="188"/>
                    </a:cubicBezTo>
                    <a:cubicBezTo>
                      <a:pt x="19" y="183"/>
                      <a:pt x="29" y="181"/>
                      <a:pt x="37" y="174"/>
                    </a:cubicBezTo>
                    <a:cubicBezTo>
                      <a:pt x="37" y="176"/>
                      <a:pt x="37" y="177"/>
                      <a:pt x="36" y="179"/>
                    </a:cubicBezTo>
                    <a:close/>
                    <a:moveTo>
                      <a:pt x="8" y="203"/>
                    </a:moveTo>
                    <a:cubicBezTo>
                      <a:pt x="8" y="203"/>
                      <a:pt x="8" y="203"/>
                      <a:pt x="8" y="203"/>
                    </a:cubicBezTo>
                    <a:cubicBezTo>
                      <a:pt x="13" y="202"/>
                      <a:pt x="17" y="199"/>
                      <a:pt x="22" y="197"/>
                    </a:cubicBezTo>
                    <a:cubicBezTo>
                      <a:pt x="24" y="196"/>
                      <a:pt x="26" y="196"/>
                      <a:pt x="28" y="195"/>
                    </a:cubicBezTo>
                    <a:cubicBezTo>
                      <a:pt x="26" y="196"/>
                      <a:pt x="24" y="197"/>
                      <a:pt x="23" y="198"/>
                    </a:cubicBezTo>
                    <a:cubicBezTo>
                      <a:pt x="18" y="201"/>
                      <a:pt x="14" y="203"/>
                      <a:pt x="9" y="205"/>
                    </a:cubicBezTo>
                    <a:cubicBezTo>
                      <a:pt x="9" y="205"/>
                      <a:pt x="8" y="206"/>
                      <a:pt x="8" y="206"/>
                    </a:cubicBezTo>
                    <a:cubicBezTo>
                      <a:pt x="8" y="206"/>
                      <a:pt x="8" y="206"/>
                      <a:pt x="8" y="206"/>
                    </a:cubicBezTo>
                    <a:cubicBezTo>
                      <a:pt x="8" y="205"/>
                      <a:pt x="8" y="204"/>
                      <a:pt x="8" y="203"/>
                    </a:cubicBezTo>
                    <a:close/>
                    <a:moveTo>
                      <a:pt x="7" y="224"/>
                    </a:moveTo>
                    <a:cubicBezTo>
                      <a:pt x="7" y="224"/>
                      <a:pt x="7" y="224"/>
                      <a:pt x="7" y="224"/>
                    </a:cubicBezTo>
                    <a:cubicBezTo>
                      <a:pt x="11" y="223"/>
                      <a:pt x="15" y="221"/>
                      <a:pt x="18" y="219"/>
                    </a:cubicBezTo>
                    <a:cubicBezTo>
                      <a:pt x="20" y="217"/>
                      <a:pt x="23" y="216"/>
                      <a:pt x="25" y="215"/>
                    </a:cubicBezTo>
                    <a:cubicBezTo>
                      <a:pt x="22" y="217"/>
                      <a:pt x="20" y="219"/>
                      <a:pt x="17" y="220"/>
                    </a:cubicBezTo>
                    <a:cubicBezTo>
                      <a:pt x="14" y="222"/>
                      <a:pt x="10" y="224"/>
                      <a:pt x="7" y="226"/>
                    </a:cubicBezTo>
                    <a:cubicBezTo>
                      <a:pt x="7" y="225"/>
                      <a:pt x="7" y="224"/>
                      <a:pt x="7" y="224"/>
                    </a:cubicBezTo>
                    <a:close/>
                    <a:moveTo>
                      <a:pt x="7" y="227"/>
                    </a:moveTo>
                    <a:cubicBezTo>
                      <a:pt x="15" y="225"/>
                      <a:pt x="23" y="219"/>
                      <a:pt x="31" y="216"/>
                    </a:cubicBezTo>
                    <a:cubicBezTo>
                      <a:pt x="30" y="217"/>
                      <a:pt x="28" y="219"/>
                      <a:pt x="26" y="220"/>
                    </a:cubicBezTo>
                    <a:cubicBezTo>
                      <a:pt x="24" y="221"/>
                      <a:pt x="21" y="222"/>
                      <a:pt x="19" y="223"/>
                    </a:cubicBezTo>
                    <a:cubicBezTo>
                      <a:pt x="14" y="226"/>
                      <a:pt x="10" y="229"/>
                      <a:pt x="6" y="231"/>
                    </a:cubicBezTo>
                    <a:cubicBezTo>
                      <a:pt x="6" y="230"/>
                      <a:pt x="7" y="229"/>
                      <a:pt x="7" y="227"/>
                    </a:cubicBezTo>
                    <a:close/>
                    <a:moveTo>
                      <a:pt x="5" y="236"/>
                    </a:moveTo>
                    <a:cubicBezTo>
                      <a:pt x="6" y="235"/>
                      <a:pt x="6" y="234"/>
                      <a:pt x="6" y="233"/>
                    </a:cubicBezTo>
                    <a:cubicBezTo>
                      <a:pt x="10" y="231"/>
                      <a:pt x="14" y="229"/>
                      <a:pt x="18" y="227"/>
                    </a:cubicBezTo>
                    <a:cubicBezTo>
                      <a:pt x="20" y="226"/>
                      <a:pt x="23" y="225"/>
                      <a:pt x="26" y="223"/>
                    </a:cubicBezTo>
                    <a:cubicBezTo>
                      <a:pt x="27" y="223"/>
                      <a:pt x="29" y="222"/>
                      <a:pt x="31" y="221"/>
                    </a:cubicBezTo>
                    <a:cubicBezTo>
                      <a:pt x="32" y="221"/>
                      <a:pt x="26" y="225"/>
                      <a:pt x="27" y="224"/>
                    </a:cubicBezTo>
                    <a:cubicBezTo>
                      <a:pt x="21" y="229"/>
                      <a:pt x="12" y="231"/>
                      <a:pt x="5" y="237"/>
                    </a:cubicBezTo>
                    <a:cubicBezTo>
                      <a:pt x="5" y="237"/>
                      <a:pt x="5" y="236"/>
                      <a:pt x="5" y="236"/>
                    </a:cubicBezTo>
                    <a:close/>
                    <a:moveTo>
                      <a:pt x="5" y="239"/>
                    </a:moveTo>
                    <a:cubicBezTo>
                      <a:pt x="9" y="237"/>
                      <a:pt x="13" y="235"/>
                      <a:pt x="17" y="233"/>
                    </a:cubicBezTo>
                    <a:cubicBezTo>
                      <a:pt x="19" y="232"/>
                      <a:pt x="22" y="230"/>
                      <a:pt x="24" y="229"/>
                    </a:cubicBezTo>
                    <a:cubicBezTo>
                      <a:pt x="26" y="228"/>
                      <a:pt x="33" y="223"/>
                      <a:pt x="27" y="228"/>
                    </a:cubicBezTo>
                    <a:cubicBezTo>
                      <a:pt x="20" y="234"/>
                      <a:pt x="11" y="237"/>
                      <a:pt x="4" y="243"/>
                    </a:cubicBezTo>
                    <a:cubicBezTo>
                      <a:pt x="4" y="242"/>
                      <a:pt x="4" y="240"/>
                      <a:pt x="5" y="239"/>
                    </a:cubicBezTo>
                    <a:close/>
                    <a:moveTo>
                      <a:pt x="3" y="245"/>
                    </a:moveTo>
                    <a:cubicBezTo>
                      <a:pt x="8" y="244"/>
                      <a:pt x="13" y="241"/>
                      <a:pt x="17" y="238"/>
                    </a:cubicBezTo>
                    <a:cubicBezTo>
                      <a:pt x="19" y="237"/>
                      <a:pt x="22" y="235"/>
                      <a:pt x="24" y="234"/>
                    </a:cubicBezTo>
                    <a:cubicBezTo>
                      <a:pt x="25" y="233"/>
                      <a:pt x="27" y="232"/>
                      <a:pt x="28" y="231"/>
                    </a:cubicBezTo>
                    <a:cubicBezTo>
                      <a:pt x="28" y="231"/>
                      <a:pt x="32" y="228"/>
                      <a:pt x="30" y="231"/>
                    </a:cubicBezTo>
                    <a:cubicBezTo>
                      <a:pt x="28" y="233"/>
                      <a:pt x="24" y="234"/>
                      <a:pt x="22" y="236"/>
                    </a:cubicBezTo>
                    <a:cubicBezTo>
                      <a:pt x="19" y="237"/>
                      <a:pt x="17" y="239"/>
                      <a:pt x="14" y="241"/>
                    </a:cubicBezTo>
                    <a:cubicBezTo>
                      <a:pt x="10" y="244"/>
                      <a:pt x="6" y="246"/>
                      <a:pt x="3" y="249"/>
                    </a:cubicBezTo>
                    <a:cubicBezTo>
                      <a:pt x="3" y="248"/>
                      <a:pt x="3" y="246"/>
                      <a:pt x="3" y="245"/>
                    </a:cubicBezTo>
                    <a:close/>
                    <a:moveTo>
                      <a:pt x="5" y="248"/>
                    </a:moveTo>
                    <a:cubicBezTo>
                      <a:pt x="10" y="244"/>
                      <a:pt x="16" y="241"/>
                      <a:pt x="21" y="237"/>
                    </a:cubicBezTo>
                    <a:cubicBezTo>
                      <a:pt x="24" y="235"/>
                      <a:pt x="28" y="233"/>
                      <a:pt x="31" y="230"/>
                    </a:cubicBezTo>
                    <a:cubicBezTo>
                      <a:pt x="31" y="231"/>
                      <a:pt x="31" y="231"/>
                      <a:pt x="31" y="232"/>
                    </a:cubicBezTo>
                    <a:cubicBezTo>
                      <a:pt x="26" y="235"/>
                      <a:pt x="21" y="238"/>
                      <a:pt x="16" y="242"/>
                    </a:cubicBezTo>
                    <a:cubicBezTo>
                      <a:pt x="13" y="244"/>
                      <a:pt x="10" y="246"/>
                      <a:pt x="7" y="247"/>
                    </a:cubicBezTo>
                    <a:cubicBezTo>
                      <a:pt x="5" y="248"/>
                      <a:pt x="1" y="252"/>
                      <a:pt x="5" y="248"/>
                    </a:cubicBezTo>
                    <a:close/>
                    <a:moveTo>
                      <a:pt x="31" y="234"/>
                    </a:moveTo>
                    <a:cubicBezTo>
                      <a:pt x="31" y="235"/>
                      <a:pt x="31" y="235"/>
                      <a:pt x="31" y="236"/>
                    </a:cubicBezTo>
                    <a:cubicBezTo>
                      <a:pt x="25" y="239"/>
                      <a:pt x="19" y="244"/>
                      <a:pt x="13" y="249"/>
                    </a:cubicBezTo>
                    <a:cubicBezTo>
                      <a:pt x="19" y="244"/>
                      <a:pt x="25" y="238"/>
                      <a:pt x="31" y="233"/>
                    </a:cubicBezTo>
                    <a:cubicBezTo>
                      <a:pt x="31" y="233"/>
                      <a:pt x="31" y="234"/>
                      <a:pt x="31" y="234"/>
                    </a:cubicBezTo>
                    <a:close/>
                    <a:moveTo>
                      <a:pt x="30" y="238"/>
                    </a:moveTo>
                    <a:cubicBezTo>
                      <a:pt x="29" y="239"/>
                      <a:pt x="27" y="240"/>
                      <a:pt x="26" y="241"/>
                    </a:cubicBezTo>
                    <a:cubicBezTo>
                      <a:pt x="24" y="243"/>
                      <a:pt x="22" y="244"/>
                      <a:pt x="20" y="245"/>
                    </a:cubicBezTo>
                    <a:cubicBezTo>
                      <a:pt x="19" y="246"/>
                      <a:pt x="19" y="246"/>
                      <a:pt x="18" y="247"/>
                    </a:cubicBezTo>
                    <a:cubicBezTo>
                      <a:pt x="22" y="244"/>
                      <a:pt x="26" y="240"/>
                      <a:pt x="29" y="238"/>
                    </a:cubicBezTo>
                    <a:cubicBezTo>
                      <a:pt x="31" y="237"/>
                      <a:pt x="31" y="237"/>
                      <a:pt x="30" y="238"/>
                    </a:cubicBezTo>
                    <a:close/>
                    <a:moveTo>
                      <a:pt x="23" y="244"/>
                    </a:moveTo>
                    <a:cubicBezTo>
                      <a:pt x="26" y="242"/>
                      <a:pt x="29" y="240"/>
                      <a:pt x="32" y="237"/>
                    </a:cubicBezTo>
                    <a:cubicBezTo>
                      <a:pt x="32" y="238"/>
                      <a:pt x="32" y="239"/>
                      <a:pt x="32" y="239"/>
                    </a:cubicBezTo>
                    <a:cubicBezTo>
                      <a:pt x="28" y="243"/>
                      <a:pt x="23" y="246"/>
                      <a:pt x="18" y="249"/>
                    </a:cubicBezTo>
                    <a:cubicBezTo>
                      <a:pt x="16" y="251"/>
                      <a:pt x="14" y="252"/>
                      <a:pt x="12" y="254"/>
                    </a:cubicBezTo>
                    <a:cubicBezTo>
                      <a:pt x="11" y="254"/>
                      <a:pt x="10" y="255"/>
                      <a:pt x="9" y="256"/>
                    </a:cubicBezTo>
                    <a:cubicBezTo>
                      <a:pt x="8" y="256"/>
                      <a:pt x="8" y="256"/>
                      <a:pt x="7" y="256"/>
                    </a:cubicBezTo>
                    <a:cubicBezTo>
                      <a:pt x="12" y="252"/>
                      <a:pt x="17" y="248"/>
                      <a:pt x="23" y="244"/>
                    </a:cubicBezTo>
                    <a:close/>
                    <a:moveTo>
                      <a:pt x="32" y="240"/>
                    </a:moveTo>
                    <a:cubicBezTo>
                      <a:pt x="32" y="242"/>
                      <a:pt x="32" y="243"/>
                      <a:pt x="32" y="244"/>
                    </a:cubicBezTo>
                    <a:cubicBezTo>
                      <a:pt x="32" y="244"/>
                      <a:pt x="32" y="244"/>
                      <a:pt x="32" y="244"/>
                    </a:cubicBezTo>
                    <a:cubicBezTo>
                      <a:pt x="28" y="247"/>
                      <a:pt x="24" y="249"/>
                      <a:pt x="20" y="252"/>
                    </a:cubicBezTo>
                    <a:cubicBezTo>
                      <a:pt x="18" y="254"/>
                      <a:pt x="15" y="255"/>
                      <a:pt x="13" y="257"/>
                    </a:cubicBezTo>
                    <a:cubicBezTo>
                      <a:pt x="12" y="258"/>
                      <a:pt x="7" y="261"/>
                      <a:pt x="10" y="258"/>
                    </a:cubicBezTo>
                    <a:cubicBezTo>
                      <a:pt x="17" y="251"/>
                      <a:pt x="26" y="247"/>
                      <a:pt x="32" y="240"/>
                    </a:cubicBezTo>
                    <a:close/>
                    <a:moveTo>
                      <a:pt x="33" y="245"/>
                    </a:moveTo>
                    <a:cubicBezTo>
                      <a:pt x="33" y="246"/>
                      <a:pt x="33" y="247"/>
                      <a:pt x="33" y="249"/>
                    </a:cubicBezTo>
                    <a:cubicBezTo>
                      <a:pt x="29" y="251"/>
                      <a:pt x="26" y="254"/>
                      <a:pt x="22" y="256"/>
                    </a:cubicBezTo>
                    <a:cubicBezTo>
                      <a:pt x="19" y="258"/>
                      <a:pt x="15" y="261"/>
                      <a:pt x="12" y="263"/>
                    </a:cubicBezTo>
                    <a:cubicBezTo>
                      <a:pt x="16" y="260"/>
                      <a:pt x="18" y="257"/>
                      <a:pt x="22" y="254"/>
                    </a:cubicBezTo>
                    <a:cubicBezTo>
                      <a:pt x="25" y="251"/>
                      <a:pt x="29" y="248"/>
                      <a:pt x="33" y="245"/>
                    </a:cubicBezTo>
                    <a:close/>
                    <a:moveTo>
                      <a:pt x="32" y="254"/>
                    </a:moveTo>
                    <a:cubicBezTo>
                      <a:pt x="32" y="254"/>
                      <a:pt x="32" y="253"/>
                      <a:pt x="32" y="254"/>
                    </a:cubicBezTo>
                    <a:cubicBezTo>
                      <a:pt x="26" y="257"/>
                      <a:pt x="22" y="263"/>
                      <a:pt x="16" y="265"/>
                    </a:cubicBezTo>
                    <a:cubicBezTo>
                      <a:pt x="16" y="265"/>
                      <a:pt x="18" y="263"/>
                      <a:pt x="19" y="263"/>
                    </a:cubicBezTo>
                    <a:cubicBezTo>
                      <a:pt x="20" y="261"/>
                      <a:pt x="22" y="260"/>
                      <a:pt x="24" y="258"/>
                    </a:cubicBezTo>
                    <a:cubicBezTo>
                      <a:pt x="27" y="255"/>
                      <a:pt x="30" y="253"/>
                      <a:pt x="33" y="250"/>
                    </a:cubicBezTo>
                    <a:cubicBezTo>
                      <a:pt x="33" y="251"/>
                      <a:pt x="33" y="253"/>
                      <a:pt x="32" y="254"/>
                    </a:cubicBezTo>
                    <a:close/>
                    <a:moveTo>
                      <a:pt x="32" y="254"/>
                    </a:moveTo>
                    <a:cubicBezTo>
                      <a:pt x="32" y="256"/>
                      <a:pt x="31" y="258"/>
                      <a:pt x="30" y="260"/>
                    </a:cubicBezTo>
                    <a:cubicBezTo>
                      <a:pt x="30" y="260"/>
                      <a:pt x="30" y="259"/>
                      <a:pt x="30" y="259"/>
                    </a:cubicBezTo>
                    <a:cubicBezTo>
                      <a:pt x="28" y="260"/>
                      <a:pt x="27" y="262"/>
                      <a:pt x="26" y="263"/>
                    </a:cubicBezTo>
                    <a:cubicBezTo>
                      <a:pt x="21" y="267"/>
                      <a:pt x="25" y="263"/>
                      <a:pt x="26" y="262"/>
                    </a:cubicBezTo>
                    <a:cubicBezTo>
                      <a:pt x="28" y="260"/>
                      <a:pt x="31" y="257"/>
                      <a:pt x="32" y="254"/>
                    </a:cubicBezTo>
                    <a:cubicBezTo>
                      <a:pt x="32" y="254"/>
                      <a:pt x="32" y="254"/>
                      <a:pt x="32" y="254"/>
                    </a:cubicBezTo>
                    <a:close/>
                    <a:moveTo>
                      <a:pt x="47" y="178"/>
                    </a:moveTo>
                    <a:cubicBezTo>
                      <a:pt x="46" y="151"/>
                      <a:pt x="40" y="123"/>
                      <a:pt x="51" y="97"/>
                    </a:cubicBezTo>
                    <a:cubicBezTo>
                      <a:pt x="61" y="71"/>
                      <a:pt x="84" y="52"/>
                      <a:pt x="111" y="45"/>
                    </a:cubicBezTo>
                    <a:cubicBezTo>
                      <a:pt x="119" y="43"/>
                      <a:pt x="128" y="42"/>
                      <a:pt x="137" y="43"/>
                    </a:cubicBezTo>
                    <a:cubicBezTo>
                      <a:pt x="138" y="43"/>
                      <a:pt x="138" y="43"/>
                      <a:pt x="138" y="43"/>
                    </a:cubicBezTo>
                    <a:cubicBezTo>
                      <a:pt x="152" y="44"/>
                      <a:pt x="165" y="48"/>
                      <a:pt x="177" y="54"/>
                    </a:cubicBezTo>
                    <a:cubicBezTo>
                      <a:pt x="171" y="55"/>
                      <a:pt x="165" y="56"/>
                      <a:pt x="159" y="57"/>
                    </a:cubicBezTo>
                    <a:cubicBezTo>
                      <a:pt x="151" y="58"/>
                      <a:pt x="143" y="58"/>
                      <a:pt x="135" y="59"/>
                    </a:cubicBezTo>
                    <a:cubicBezTo>
                      <a:pt x="123" y="61"/>
                      <a:pt x="112" y="65"/>
                      <a:pt x="102" y="71"/>
                    </a:cubicBezTo>
                    <a:cubicBezTo>
                      <a:pt x="81" y="85"/>
                      <a:pt x="69" y="108"/>
                      <a:pt x="71" y="133"/>
                    </a:cubicBezTo>
                    <a:cubicBezTo>
                      <a:pt x="72" y="147"/>
                      <a:pt x="76" y="160"/>
                      <a:pt x="77" y="174"/>
                    </a:cubicBezTo>
                    <a:cubicBezTo>
                      <a:pt x="77" y="181"/>
                      <a:pt x="75" y="188"/>
                      <a:pt x="75" y="196"/>
                    </a:cubicBezTo>
                    <a:cubicBezTo>
                      <a:pt x="74" y="198"/>
                      <a:pt x="74" y="201"/>
                      <a:pt x="74" y="203"/>
                    </a:cubicBezTo>
                    <a:cubicBezTo>
                      <a:pt x="74" y="203"/>
                      <a:pt x="73" y="203"/>
                      <a:pt x="73" y="203"/>
                    </a:cubicBezTo>
                    <a:cubicBezTo>
                      <a:pt x="62" y="207"/>
                      <a:pt x="52" y="199"/>
                      <a:pt x="47" y="190"/>
                    </a:cubicBezTo>
                    <a:cubicBezTo>
                      <a:pt x="47" y="186"/>
                      <a:pt x="47" y="182"/>
                      <a:pt x="47" y="178"/>
                    </a:cubicBezTo>
                    <a:close/>
                    <a:moveTo>
                      <a:pt x="146" y="41"/>
                    </a:moveTo>
                    <a:cubicBezTo>
                      <a:pt x="147" y="41"/>
                      <a:pt x="149" y="41"/>
                      <a:pt x="149" y="41"/>
                    </a:cubicBezTo>
                    <a:cubicBezTo>
                      <a:pt x="148" y="41"/>
                      <a:pt x="147" y="41"/>
                      <a:pt x="146" y="41"/>
                    </a:cubicBezTo>
                    <a:close/>
                    <a:moveTo>
                      <a:pt x="148" y="33"/>
                    </a:moveTo>
                    <a:cubicBezTo>
                      <a:pt x="149" y="36"/>
                      <a:pt x="149" y="39"/>
                      <a:pt x="150" y="42"/>
                    </a:cubicBezTo>
                    <a:cubicBezTo>
                      <a:pt x="150" y="42"/>
                      <a:pt x="149" y="41"/>
                      <a:pt x="149" y="41"/>
                    </a:cubicBezTo>
                    <a:cubicBezTo>
                      <a:pt x="149" y="41"/>
                      <a:pt x="149" y="41"/>
                      <a:pt x="149" y="41"/>
                    </a:cubicBezTo>
                    <a:cubicBezTo>
                      <a:pt x="149" y="40"/>
                      <a:pt x="147" y="40"/>
                      <a:pt x="146" y="40"/>
                    </a:cubicBezTo>
                    <a:cubicBezTo>
                      <a:pt x="145" y="40"/>
                      <a:pt x="145" y="40"/>
                      <a:pt x="144" y="41"/>
                    </a:cubicBezTo>
                    <a:cubicBezTo>
                      <a:pt x="144" y="41"/>
                      <a:pt x="143" y="40"/>
                      <a:pt x="143" y="40"/>
                    </a:cubicBezTo>
                    <a:cubicBezTo>
                      <a:pt x="143" y="40"/>
                      <a:pt x="144" y="40"/>
                      <a:pt x="144" y="40"/>
                    </a:cubicBezTo>
                    <a:cubicBezTo>
                      <a:pt x="146" y="39"/>
                      <a:pt x="148" y="39"/>
                      <a:pt x="149" y="37"/>
                    </a:cubicBezTo>
                    <a:cubicBezTo>
                      <a:pt x="149" y="37"/>
                      <a:pt x="149" y="37"/>
                      <a:pt x="148" y="37"/>
                    </a:cubicBezTo>
                    <a:cubicBezTo>
                      <a:pt x="145" y="35"/>
                      <a:pt x="142" y="38"/>
                      <a:pt x="139" y="38"/>
                    </a:cubicBezTo>
                    <a:cubicBezTo>
                      <a:pt x="142" y="37"/>
                      <a:pt x="145" y="36"/>
                      <a:pt x="147" y="34"/>
                    </a:cubicBezTo>
                    <a:cubicBezTo>
                      <a:pt x="147" y="34"/>
                      <a:pt x="147" y="34"/>
                      <a:pt x="147" y="34"/>
                    </a:cubicBezTo>
                    <a:cubicBezTo>
                      <a:pt x="144" y="33"/>
                      <a:pt x="142" y="34"/>
                      <a:pt x="139" y="35"/>
                    </a:cubicBezTo>
                    <a:cubicBezTo>
                      <a:pt x="141" y="34"/>
                      <a:pt x="144" y="33"/>
                      <a:pt x="145" y="30"/>
                    </a:cubicBezTo>
                    <a:cubicBezTo>
                      <a:pt x="146" y="31"/>
                      <a:pt x="147" y="32"/>
                      <a:pt x="148" y="33"/>
                    </a:cubicBezTo>
                    <a:close/>
                    <a:moveTo>
                      <a:pt x="138" y="28"/>
                    </a:moveTo>
                    <a:cubicBezTo>
                      <a:pt x="137" y="28"/>
                      <a:pt x="136" y="29"/>
                      <a:pt x="135" y="28"/>
                    </a:cubicBezTo>
                    <a:cubicBezTo>
                      <a:pt x="135" y="28"/>
                      <a:pt x="135" y="28"/>
                      <a:pt x="134" y="28"/>
                    </a:cubicBezTo>
                    <a:cubicBezTo>
                      <a:pt x="136" y="28"/>
                      <a:pt x="137" y="28"/>
                      <a:pt x="138" y="28"/>
                    </a:cubicBezTo>
                    <a:cubicBezTo>
                      <a:pt x="138" y="28"/>
                      <a:pt x="138" y="28"/>
                      <a:pt x="138" y="28"/>
                    </a:cubicBezTo>
                    <a:close/>
                    <a:moveTo>
                      <a:pt x="118" y="11"/>
                    </a:moveTo>
                    <a:cubicBezTo>
                      <a:pt x="118" y="11"/>
                      <a:pt x="119" y="11"/>
                      <a:pt x="119" y="11"/>
                    </a:cubicBezTo>
                    <a:cubicBezTo>
                      <a:pt x="116" y="12"/>
                      <a:pt x="113" y="13"/>
                      <a:pt x="111" y="14"/>
                    </a:cubicBezTo>
                    <a:cubicBezTo>
                      <a:pt x="108" y="15"/>
                      <a:pt x="106" y="16"/>
                      <a:pt x="104" y="17"/>
                    </a:cubicBezTo>
                    <a:cubicBezTo>
                      <a:pt x="104" y="17"/>
                      <a:pt x="102" y="18"/>
                      <a:pt x="101" y="18"/>
                    </a:cubicBezTo>
                    <a:cubicBezTo>
                      <a:pt x="101" y="18"/>
                      <a:pt x="101" y="18"/>
                      <a:pt x="101" y="17"/>
                    </a:cubicBezTo>
                    <a:cubicBezTo>
                      <a:pt x="106" y="14"/>
                      <a:pt x="113" y="13"/>
                      <a:pt x="117" y="10"/>
                    </a:cubicBezTo>
                    <a:cubicBezTo>
                      <a:pt x="117" y="10"/>
                      <a:pt x="117" y="9"/>
                      <a:pt x="117" y="9"/>
                    </a:cubicBezTo>
                    <a:cubicBezTo>
                      <a:pt x="118" y="10"/>
                      <a:pt x="118" y="10"/>
                      <a:pt x="118" y="11"/>
                    </a:cubicBezTo>
                    <a:close/>
                    <a:moveTo>
                      <a:pt x="108" y="8"/>
                    </a:moveTo>
                    <a:cubicBezTo>
                      <a:pt x="110" y="7"/>
                      <a:pt x="112" y="7"/>
                      <a:pt x="114" y="7"/>
                    </a:cubicBezTo>
                    <a:cubicBezTo>
                      <a:pt x="111" y="8"/>
                      <a:pt x="109" y="10"/>
                      <a:pt x="106" y="10"/>
                    </a:cubicBezTo>
                    <a:cubicBezTo>
                      <a:pt x="107" y="9"/>
                      <a:pt x="108" y="9"/>
                      <a:pt x="108" y="8"/>
                    </a:cubicBezTo>
                    <a:close/>
                    <a:moveTo>
                      <a:pt x="90" y="50"/>
                    </a:moveTo>
                    <a:cubicBezTo>
                      <a:pt x="90" y="50"/>
                      <a:pt x="91" y="50"/>
                      <a:pt x="91" y="50"/>
                    </a:cubicBezTo>
                    <a:cubicBezTo>
                      <a:pt x="85" y="53"/>
                      <a:pt x="80" y="56"/>
                      <a:pt x="76" y="59"/>
                    </a:cubicBezTo>
                    <a:cubicBezTo>
                      <a:pt x="75" y="59"/>
                      <a:pt x="75" y="60"/>
                      <a:pt x="75" y="60"/>
                    </a:cubicBezTo>
                    <a:cubicBezTo>
                      <a:pt x="72" y="62"/>
                      <a:pt x="69" y="64"/>
                      <a:pt x="66" y="66"/>
                    </a:cubicBezTo>
                    <a:cubicBezTo>
                      <a:pt x="57" y="71"/>
                      <a:pt x="47" y="75"/>
                      <a:pt x="38" y="81"/>
                    </a:cubicBezTo>
                    <a:cubicBezTo>
                      <a:pt x="39" y="80"/>
                      <a:pt x="41" y="79"/>
                      <a:pt x="41" y="79"/>
                    </a:cubicBezTo>
                    <a:cubicBezTo>
                      <a:pt x="43" y="77"/>
                      <a:pt x="46" y="75"/>
                      <a:pt x="48" y="74"/>
                    </a:cubicBezTo>
                    <a:cubicBezTo>
                      <a:pt x="53" y="70"/>
                      <a:pt x="58" y="67"/>
                      <a:pt x="63" y="64"/>
                    </a:cubicBezTo>
                    <a:cubicBezTo>
                      <a:pt x="71" y="60"/>
                      <a:pt x="80" y="56"/>
                      <a:pt x="87" y="50"/>
                    </a:cubicBezTo>
                    <a:cubicBezTo>
                      <a:pt x="88" y="50"/>
                      <a:pt x="89" y="50"/>
                      <a:pt x="90" y="50"/>
                    </a:cubicBezTo>
                    <a:close/>
                    <a:moveTo>
                      <a:pt x="74" y="53"/>
                    </a:moveTo>
                    <a:cubicBezTo>
                      <a:pt x="65" y="57"/>
                      <a:pt x="56" y="62"/>
                      <a:pt x="47" y="67"/>
                    </a:cubicBezTo>
                    <a:cubicBezTo>
                      <a:pt x="47" y="67"/>
                      <a:pt x="48" y="67"/>
                      <a:pt x="48" y="66"/>
                    </a:cubicBezTo>
                    <a:cubicBezTo>
                      <a:pt x="55" y="60"/>
                      <a:pt x="65" y="56"/>
                      <a:pt x="74" y="53"/>
                    </a:cubicBezTo>
                    <a:close/>
                    <a:moveTo>
                      <a:pt x="6" y="259"/>
                    </a:moveTo>
                    <a:cubicBezTo>
                      <a:pt x="4" y="256"/>
                      <a:pt x="3" y="253"/>
                      <a:pt x="3" y="250"/>
                    </a:cubicBezTo>
                    <a:cubicBezTo>
                      <a:pt x="13" y="245"/>
                      <a:pt x="21" y="238"/>
                      <a:pt x="31" y="233"/>
                    </a:cubicBezTo>
                    <a:cubicBezTo>
                      <a:pt x="27" y="235"/>
                      <a:pt x="23" y="239"/>
                      <a:pt x="19" y="242"/>
                    </a:cubicBezTo>
                    <a:cubicBezTo>
                      <a:pt x="15" y="247"/>
                      <a:pt x="9" y="251"/>
                      <a:pt x="4" y="254"/>
                    </a:cubicBezTo>
                    <a:cubicBezTo>
                      <a:pt x="4" y="254"/>
                      <a:pt x="4" y="255"/>
                      <a:pt x="4" y="255"/>
                    </a:cubicBezTo>
                    <a:cubicBezTo>
                      <a:pt x="8" y="253"/>
                      <a:pt x="12" y="251"/>
                      <a:pt x="16" y="248"/>
                    </a:cubicBezTo>
                    <a:cubicBezTo>
                      <a:pt x="12" y="251"/>
                      <a:pt x="9" y="254"/>
                      <a:pt x="5" y="257"/>
                    </a:cubicBezTo>
                    <a:cubicBezTo>
                      <a:pt x="5" y="257"/>
                      <a:pt x="5" y="258"/>
                      <a:pt x="6" y="257"/>
                    </a:cubicBezTo>
                    <a:cubicBezTo>
                      <a:pt x="10" y="257"/>
                      <a:pt x="14" y="253"/>
                      <a:pt x="17" y="251"/>
                    </a:cubicBezTo>
                    <a:cubicBezTo>
                      <a:pt x="19" y="250"/>
                      <a:pt x="21" y="248"/>
                      <a:pt x="23" y="247"/>
                    </a:cubicBezTo>
                    <a:cubicBezTo>
                      <a:pt x="21" y="248"/>
                      <a:pt x="20" y="249"/>
                      <a:pt x="18" y="251"/>
                    </a:cubicBezTo>
                    <a:cubicBezTo>
                      <a:pt x="15" y="254"/>
                      <a:pt x="10" y="256"/>
                      <a:pt x="7" y="260"/>
                    </a:cubicBezTo>
                    <a:cubicBezTo>
                      <a:pt x="7" y="260"/>
                      <a:pt x="7" y="261"/>
                      <a:pt x="8" y="261"/>
                    </a:cubicBezTo>
                    <a:cubicBezTo>
                      <a:pt x="16" y="256"/>
                      <a:pt x="23" y="251"/>
                      <a:pt x="31" y="245"/>
                    </a:cubicBezTo>
                    <a:cubicBezTo>
                      <a:pt x="29" y="247"/>
                      <a:pt x="24" y="251"/>
                      <a:pt x="21" y="253"/>
                    </a:cubicBezTo>
                    <a:cubicBezTo>
                      <a:pt x="17" y="256"/>
                      <a:pt x="15" y="260"/>
                      <a:pt x="11" y="263"/>
                    </a:cubicBezTo>
                    <a:cubicBezTo>
                      <a:pt x="10" y="263"/>
                      <a:pt x="11" y="264"/>
                      <a:pt x="11" y="264"/>
                    </a:cubicBezTo>
                    <a:cubicBezTo>
                      <a:pt x="14" y="263"/>
                      <a:pt x="16" y="261"/>
                      <a:pt x="19" y="259"/>
                    </a:cubicBezTo>
                    <a:cubicBezTo>
                      <a:pt x="22" y="256"/>
                      <a:pt x="26" y="254"/>
                      <a:pt x="30" y="251"/>
                    </a:cubicBezTo>
                    <a:cubicBezTo>
                      <a:pt x="31" y="250"/>
                      <a:pt x="34" y="248"/>
                      <a:pt x="31" y="251"/>
                    </a:cubicBezTo>
                    <a:cubicBezTo>
                      <a:pt x="29" y="252"/>
                      <a:pt x="28" y="254"/>
                      <a:pt x="26" y="255"/>
                    </a:cubicBezTo>
                    <a:cubicBezTo>
                      <a:pt x="22" y="259"/>
                      <a:pt x="18" y="262"/>
                      <a:pt x="14" y="266"/>
                    </a:cubicBezTo>
                    <a:cubicBezTo>
                      <a:pt x="14" y="266"/>
                      <a:pt x="14" y="266"/>
                      <a:pt x="14" y="266"/>
                    </a:cubicBezTo>
                    <a:cubicBezTo>
                      <a:pt x="11" y="265"/>
                      <a:pt x="8" y="262"/>
                      <a:pt x="6" y="259"/>
                    </a:cubicBezTo>
                    <a:close/>
                    <a:moveTo>
                      <a:pt x="33" y="285"/>
                    </a:moveTo>
                    <a:cubicBezTo>
                      <a:pt x="23" y="286"/>
                      <a:pt x="19" y="278"/>
                      <a:pt x="16" y="269"/>
                    </a:cubicBezTo>
                    <a:cubicBezTo>
                      <a:pt x="18" y="269"/>
                      <a:pt x="19" y="269"/>
                      <a:pt x="21" y="269"/>
                    </a:cubicBezTo>
                    <a:cubicBezTo>
                      <a:pt x="22" y="269"/>
                      <a:pt x="24" y="269"/>
                      <a:pt x="25" y="268"/>
                    </a:cubicBezTo>
                    <a:cubicBezTo>
                      <a:pt x="24" y="272"/>
                      <a:pt x="26" y="276"/>
                      <a:pt x="30" y="279"/>
                    </a:cubicBezTo>
                    <a:cubicBezTo>
                      <a:pt x="33" y="282"/>
                      <a:pt x="39" y="282"/>
                      <a:pt x="43" y="284"/>
                    </a:cubicBezTo>
                    <a:cubicBezTo>
                      <a:pt x="43" y="284"/>
                      <a:pt x="43" y="284"/>
                      <a:pt x="43" y="284"/>
                    </a:cubicBezTo>
                    <a:cubicBezTo>
                      <a:pt x="43" y="285"/>
                      <a:pt x="43" y="285"/>
                      <a:pt x="43" y="285"/>
                    </a:cubicBezTo>
                    <a:cubicBezTo>
                      <a:pt x="40" y="285"/>
                      <a:pt x="36" y="285"/>
                      <a:pt x="33" y="285"/>
                    </a:cubicBezTo>
                    <a:close/>
                    <a:moveTo>
                      <a:pt x="61" y="304"/>
                    </a:moveTo>
                    <a:cubicBezTo>
                      <a:pt x="56" y="299"/>
                      <a:pt x="54" y="292"/>
                      <a:pt x="49" y="287"/>
                    </a:cubicBezTo>
                    <a:cubicBezTo>
                      <a:pt x="48" y="286"/>
                      <a:pt x="47" y="285"/>
                      <a:pt x="47" y="284"/>
                    </a:cubicBezTo>
                    <a:cubicBezTo>
                      <a:pt x="47" y="284"/>
                      <a:pt x="47" y="284"/>
                      <a:pt x="46" y="284"/>
                    </a:cubicBezTo>
                    <a:cubicBezTo>
                      <a:pt x="46" y="283"/>
                      <a:pt x="45" y="283"/>
                      <a:pt x="45" y="282"/>
                    </a:cubicBezTo>
                    <a:cubicBezTo>
                      <a:pt x="45" y="282"/>
                      <a:pt x="45" y="282"/>
                      <a:pt x="45" y="282"/>
                    </a:cubicBezTo>
                    <a:cubicBezTo>
                      <a:pt x="42" y="279"/>
                      <a:pt x="42" y="275"/>
                      <a:pt x="41" y="272"/>
                    </a:cubicBezTo>
                    <a:cubicBezTo>
                      <a:pt x="42" y="256"/>
                      <a:pt x="43" y="241"/>
                      <a:pt x="44" y="225"/>
                    </a:cubicBezTo>
                    <a:cubicBezTo>
                      <a:pt x="45" y="215"/>
                      <a:pt x="46" y="205"/>
                      <a:pt x="47" y="195"/>
                    </a:cubicBezTo>
                    <a:cubicBezTo>
                      <a:pt x="53" y="203"/>
                      <a:pt x="63" y="209"/>
                      <a:pt x="74" y="206"/>
                    </a:cubicBezTo>
                    <a:cubicBezTo>
                      <a:pt x="74" y="206"/>
                      <a:pt x="74" y="206"/>
                      <a:pt x="74" y="206"/>
                    </a:cubicBezTo>
                    <a:cubicBezTo>
                      <a:pt x="74" y="210"/>
                      <a:pt x="74" y="215"/>
                      <a:pt x="74" y="219"/>
                    </a:cubicBezTo>
                    <a:cubicBezTo>
                      <a:pt x="74" y="226"/>
                      <a:pt x="74" y="233"/>
                      <a:pt x="73" y="241"/>
                    </a:cubicBezTo>
                    <a:cubicBezTo>
                      <a:pt x="72" y="248"/>
                      <a:pt x="70" y="255"/>
                      <a:pt x="70" y="263"/>
                    </a:cubicBezTo>
                    <a:cubicBezTo>
                      <a:pt x="70" y="272"/>
                      <a:pt x="72" y="281"/>
                      <a:pt x="77" y="289"/>
                    </a:cubicBezTo>
                    <a:cubicBezTo>
                      <a:pt x="78" y="291"/>
                      <a:pt x="79" y="292"/>
                      <a:pt x="80" y="294"/>
                    </a:cubicBezTo>
                    <a:cubicBezTo>
                      <a:pt x="80" y="299"/>
                      <a:pt x="77" y="313"/>
                      <a:pt x="69" y="311"/>
                    </a:cubicBezTo>
                    <a:cubicBezTo>
                      <a:pt x="66" y="309"/>
                      <a:pt x="64" y="307"/>
                      <a:pt x="61" y="304"/>
                    </a:cubicBezTo>
                    <a:close/>
                    <a:moveTo>
                      <a:pt x="207" y="328"/>
                    </a:moveTo>
                    <a:cubicBezTo>
                      <a:pt x="197" y="330"/>
                      <a:pt x="187" y="329"/>
                      <a:pt x="177" y="328"/>
                    </a:cubicBezTo>
                    <a:cubicBezTo>
                      <a:pt x="167" y="327"/>
                      <a:pt x="156" y="327"/>
                      <a:pt x="146" y="327"/>
                    </a:cubicBezTo>
                    <a:cubicBezTo>
                      <a:pt x="130" y="327"/>
                      <a:pt x="114" y="327"/>
                      <a:pt x="98" y="324"/>
                    </a:cubicBezTo>
                    <a:cubicBezTo>
                      <a:pt x="89" y="322"/>
                      <a:pt x="80" y="319"/>
                      <a:pt x="73" y="314"/>
                    </a:cubicBezTo>
                    <a:cubicBezTo>
                      <a:pt x="79" y="312"/>
                      <a:pt x="82" y="303"/>
                      <a:pt x="83" y="297"/>
                    </a:cubicBezTo>
                    <a:cubicBezTo>
                      <a:pt x="97" y="312"/>
                      <a:pt x="121" y="318"/>
                      <a:pt x="142" y="319"/>
                    </a:cubicBezTo>
                    <a:cubicBezTo>
                      <a:pt x="179" y="320"/>
                      <a:pt x="214" y="312"/>
                      <a:pt x="248" y="296"/>
                    </a:cubicBezTo>
                    <a:cubicBezTo>
                      <a:pt x="238" y="312"/>
                      <a:pt x="224" y="324"/>
                      <a:pt x="207" y="3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9" name="Freeform 94"/>
              <p:cNvSpPr>
                <a:spLocks noEditPoints="1"/>
              </p:cNvSpPr>
              <p:nvPr/>
            </p:nvSpPr>
            <p:spPr bwMode="auto">
              <a:xfrm>
                <a:off x="2794679" y="1388150"/>
                <a:ext cx="278652" cy="313073"/>
              </a:xfrm>
              <a:custGeom>
                <a:avLst/>
                <a:gdLst>
                  <a:gd name="T0" fmla="*/ 10 w 144"/>
                  <a:gd name="T1" fmla="*/ 123 h 161"/>
                  <a:gd name="T2" fmla="*/ 53 w 144"/>
                  <a:gd name="T3" fmla="*/ 122 h 161"/>
                  <a:gd name="T4" fmla="*/ 64 w 144"/>
                  <a:gd name="T5" fmla="*/ 152 h 161"/>
                  <a:gd name="T6" fmla="*/ 88 w 144"/>
                  <a:gd name="T7" fmla="*/ 149 h 161"/>
                  <a:gd name="T8" fmla="*/ 102 w 144"/>
                  <a:gd name="T9" fmla="*/ 123 h 161"/>
                  <a:gd name="T10" fmla="*/ 142 w 144"/>
                  <a:gd name="T11" fmla="*/ 118 h 161"/>
                  <a:gd name="T12" fmla="*/ 120 w 144"/>
                  <a:gd name="T13" fmla="*/ 85 h 161"/>
                  <a:gd name="T14" fmla="*/ 141 w 144"/>
                  <a:gd name="T15" fmla="*/ 49 h 161"/>
                  <a:gd name="T16" fmla="*/ 97 w 144"/>
                  <a:gd name="T17" fmla="*/ 49 h 161"/>
                  <a:gd name="T18" fmla="*/ 85 w 144"/>
                  <a:gd name="T19" fmla="*/ 15 h 161"/>
                  <a:gd name="T20" fmla="*/ 62 w 144"/>
                  <a:gd name="T21" fmla="*/ 21 h 161"/>
                  <a:gd name="T22" fmla="*/ 40 w 144"/>
                  <a:gd name="T23" fmla="*/ 45 h 161"/>
                  <a:gd name="T24" fmla="*/ 14 w 144"/>
                  <a:gd name="T25" fmla="*/ 69 h 161"/>
                  <a:gd name="T26" fmla="*/ 24 w 144"/>
                  <a:gd name="T27" fmla="*/ 91 h 161"/>
                  <a:gd name="T28" fmla="*/ 92 w 144"/>
                  <a:gd name="T29" fmla="*/ 131 h 161"/>
                  <a:gd name="T30" fmla="*/ 65 w 144"/>
                  <a:gd name="T31" fmla="*/ 149 h 161"/>
                  <a:gd name="T32" fmla="*/ 56 w 144"/>
                  <a:gd name="T33" fmla="*/ 121 h 161"/>
                  <a:gd name="T34" fmla="*/ 94 w 144"/>
                  <a:gd name="T35" fmla="*/ 120 h 161"/>
                  <a:gd name="T36" fmla="*/ 50 w 144"/>
                  <a:gd name="T37" fmla="*/ 85 h 161"/>
                  <a:gd name="T38" fmla="*/ 35 w 144"/>
                  <a:gd name="T39" fmla="*/ 85 h 161"/>
                  <a:gd name="T40" fmla="*/ 51 w 144"/>
                  <a:gd name="T41" fmla="*/ 74 h 161"/>
                  <a:gd name="T42" fmla="*/ 53 w 144"/>
                  <a:gd name="T43" fmla="*/ 85 h 161"/>
                  <a:gd name="T44" fmla="*/ 75 w 144"/>
                  <a:gd name="T45" fmla="*/ 60 h 161"/>
                  <a:gd name="T46" fmla="*/ 97 w 144"/>
                  <a:gd name="T47" fmla="*/ 98 h 161"/>
                  <a:gd name="T48" fmla="*/ 75 w 144"/>
                  <a:gd name="T49" fmla="*/ 109 h 161"/>
                  <a:gd name="T50" fmla="*/ 54 w 144"/>
                  <a:gd name="T51" fmla="*/ 98 h 161"/>
                  <a:gd name="T52" fmla="*/ 54 w 144"/>
                  <a:gd name="T53" fmla="*/ 69 h 161"/>
                  <a:gd name="T54" fmla="*/ 72 w 144"/>
                  <a:gd name="T55" fmla="*/ 59 h 161"/>
                  <a:gd name="T56" fmla="*/ 54 w 144"/>
                  <a:gd name="T57" fmla="*/ 69 h 161"/>
                  <a:gd name="T58" fmla="*/ 94 w 144"/>
                  <a:gd name="T59" fmla="*/ 52 h 161"/>
                  <a:gd name="T60" fmla="*/ 78 w 144"/>
                  <a:gd name="T61" fmla="*/ 59 h 161"/>
                  <a:gd name="T62" fmla="*/ 99 w 144"/>
                  <a:gd name="T63" fmla="*/ 74 h 161"/>
                  <a:gd name="T64" fmla="*/ 99 w 144"/>
                  <a:gd name="T65" fmla="*/ 96 h 161"/>
                  <a:gd name="T66" fmla="*/ 87 w 144"/>
                  <a:gd name="T67" fmla="*/ 107 h 161"/>
                  <a:gd name="T68" fmla="*/ 95 w 144"/>
                  <a:gd name="T69" fmla="*/ 118 h 161"/>
                  <a:gd name="T70" fmla="*/ 87 w 144"/>
                  <a:gd name="T71" fmla="*/ 107 h 161"/>
                  <a:gd name="T72" fmla="*/ 72 w 144"/>
                  <a:gd name="T73" fmla="*/ 111 h 161"/>
                  <a:gd name="T74" fmla="*/ 54 w 144"/>
                  <a:gd name="T75" fmla="*/ 101 h 161"/>
                  <a:gd name="T76" fmla="*/ 139 w 144"/>
                  <a:gd name="T77" fmla="*/ 115 h 161"/>
                  <a:gd name="T78" fmla="*/ 98 w 144"/>
                  <a:gd name="T79" fmla="*/ 119 h 161"/>
                  <a:gd name="T80" fmla="*/ 99 w 144"/>
                  <a:gd name="T81" fmla="*/ 99 h 161"/>
                  <a:gd name="T82" fmla="*/ 125 w 144"/>
                  <a:gd name="T83" fmla="*/ 94 h 161"/>
                  <a:gd name="T84" fmla="*/ 112 w 144"/>
                  <a:gd name="T85" fmla="*/ 47 h 161"/>
                  <a:gd name="T86" fmla="*/ 133 w 144"/>
                  <a:gd name="T87" fmla="*/ 68 h 161"/>
                  <a:gd name="T88" fmla="*/ 99 w 144"/>
                  <a:gd name="T89" fmla="*/ 70 h 161"/>
                  <a:gd name="T90" fmla="*/ 112 w 144"/>
                  <a:gd name="T91" fmla="*/ 47 h 161"/>
                  <a:gd name="T92" fmla="*/ 68 w 144"/>
                  <a:gd name="T93" fmla="*/ 16 h 161"/>
                  <a:gd name="T94" fmla="*/ 94 w 144"/>
                  <a:gd name="T95" fmla="*/ 50 h 161"/>
                  <a:gd name="T96" fmla="*/ 75 w 144"/>
                  <a:gd name="T97" fmla="*/ 57 h 161"/>
                  <a:gd name="T98" fmla="*/ 57 w 144"/>
                  <a:gd name="T99" fmla="*/ 43 h 161"/>
                  <a:gd name="T100" fmla="*/ 12 w 144"/>
                  <a:gd name="T101" fmla="*/ 59 h 161"/>
                  <a:gd name="T102" fmla="*/ 52 w 144"/>
                  <a:gd name="T103" fmla="*/ 51 h 161"/>
                  <a:gd name="T104" fmla="*/ 33 w 144"/>
                  <a:gd name="T105" fmla="*/ 83 h 161"/>
                  <a:gd name="T106" fmla="*/ 51 w 144"/>
                  <a:gd name="T107" fmla="*/ 100 h 161"/>
                  <a:gd name="T108" fmla="*/ 45 w 144"/>
                  <a:gd name="T109" fmla="*/ 121 h 161"/>
                  <a:gd name="T110" fmla="*/ 32 w 144"/>
                  <a:gd name="T111" fmla="*/ 87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44" h="161">
                    <a:moveTo>
                      <a:pt x="9" y="110"/>
                    </a:moveTo>
                    <a:cubicBezTo>
                      <a:pt x="7" y="114"/>
                      <a:pt x="7" y="119"/>
                      <a:pt x="10" y="123"/>
                    </a:cubicBezTo>
                    <a:cubicBezTo>
                      <a:pt x="13" y="127"/>
                      <a:pt x="20" y="127"/>
                      <a:pt x="25" y="127"/>
                    </a:cubicBezTo>
                    <a:cubicBezTo>
                      <a:pt x="35" y="127"/>
                      <a:pt x="44" y="125"/>
                      <a:pt x="53" y="122"/>
                    </a:cubicBezTo>
                    <a:cubicBezTo>
                      <a:pt x="54" y="123"/>
                      <a:pt x="54" y="124"/>
                      <a:pt x="54" y="125"/>
                    </a:cubicBezTo>
                    <a:cubicBezTo>
                      <a:pt x="56" y="134"/>
                      <a:pt x="59" y="144"/>
                      <a:pt x="64" y="152"/>
                    </a:cubicBezTo>
                    <a:cubicBezTo>
                      <a:pt x="66" y="157"/>
                      <a:pt x="71" y="161"/>
                      <a:pt x="76" y="160"/>
                    </a:cubicBezTo>
                    <a:cubicBezTo>
                      <a:pt x="82" y="160"/>
                      <a:pt x="86" y="154"/>
                      <a:pt x="88" y="149"/>
                    </a:cubicBezTo>
                    <a:cubicBezTo>
                      <a:pt x="93" y="140"/>
                      <a:pt x="95" y="131"/>
                      <a:pt x="97" y="121"/>
                    </a:cubicBezTo>
                    <a:cubicBezTo>
                      <a:pt x="98" y="122"/>
                      <a:pt x="100" y="122"/>
                      <a:pt x="102" y="123"/>
                    </a:cubicBezTo>
                    <a:cubicBezTo>
                      <a:pt x="111" y="126"/>
                      <a:pt x="121" y="128"/>
                      <a:pt x="131" y="127"/>
                    </a:cubicBezTo>
                    <a:cubicBezTo>
                      <a:pt x="136" y="126"/>
                      <a:pt x="141" y="124"/>
                      <a:pt x="142" y="118"/>
                    </a:cubicBezTo>
                    <a:cubicBezTo>
                      <a:pt x="144" y="112"/>
                      <a:pt x="139" y="106"/>
                      <a:pt x="136" y="101"/>
                    </a:cubicBezTo>
                    <a:cubicBezTo>
                      <a:pt x="132" y="95"/>
                      <a:pt x="126" y="90"/>
                      <a:pt x="120" y="85"/>
                    </a:cubicBezTo>
                    <a:cubicBezTo>
                      <a:pt x="127" y="79"/>
                      <a:pt x="134" y="72"/>
                      <a:pt x="139" y="64"/>
                    </a:cubicBezTo>
                    <a:cubicBezTo>
                      <a:pt x="142" y="59"/>
                      <a:pt x="144" y="54"/>
                      <a:pt x="141" y="49"/>
                    </a:cubicBezTo>
                    <a:cubicBezTo>
                      <a:pt x="138" y="44"/>
                      <a:pt x="130" y="43"/>
                      <a:pt x="125" y="43"/>
                    </a:cubicBezTo>
                    <a:cubicBezTo>
                      <a:pt x="115" y="43"/>
                      <a:pt x="106" y="46"/>
                      <a:pt x="97" y="49"/>
                    </a:cubicBezTo>
                    <a:cubicBezTo>
                      <a:pt x="96" y="46"/>
                      <a:pt x="96" y="42"/>
                      <a:pt x="95" y="39"/>
                    </a:cubicBezTo>
                    <a:cubicBezTo>
                      <a:pt x="93" y="31"/>
                      <a:pt x="90" y="22"/>
                      <a:pt x="85" y="15"/>
                    </a:cubicBezTo>
                    <a:cubicBezTo>
                      <a:pt x="82" y="12"/>
                      <a:pt x="78" y="9"/>
                      <a:pt x="73" y="10"/>
                    </a:cubicBezTo>
                    <a:cubicBezTo>
                      <a:pt x="68" y="11"/>
                      <a:pt x="64" y="17"/>
                      <a:pt x="62" y="21"/>
                    </a:cubicBezTo>
                    <a:cubicBezTo>
                      <a:pt x="57" y="29"/>
                      <a:pt x="55" y="39"/>
                      <a:pt x="53" y="49"/>
                    </a:cubicBezTo>
                    <a:cubicBezTo>
                      <a:pt x="49" y="47"/>
                      <a:pt x="44" y="46"/>
                      <a:pt x="40" y="45"/>
                    </a:cubicBezTo>
                    <a:cubicBezTo>
                      <a:pt x="32" y="43"/>
                      <a:pt x="23" y="42"/>
                      <a:pt x="15" y="44"/>
                    </a:cubicBezTo>
                    <a:cubicBezTo>
                      <a:pt x="3" y="48"/>
                      <a:pt x="9" y="61"/>
                      <a:pt x="14" y="69"/>
                    </a:cubicBezTo>
                    <a:cubicBezTo>
                      <a:pt x="19" y="75"/>
                      <a:pt x="24" y="80"/>
                      <a:pt x="30" y="85"/>
                    </a:cubicBezTo>
                    <a:cubicBezTo>
                      <a:pt x="28" y="87"/>
                      <a:pt x="26" y="89"/>
                      <a:pt x="24" y="91"/>
                    </a:cubicBezTo>
                    <a:cubicBezTo>
                      <a:pt x="18" y="96"/>
                      <a:pt x="12" y="103"/>
                      <a:pt x="9" y="110"/>
                    </a:cubicBezTo>
                    <a:close/>
                    <a:moveTo>
                      <a:pt x="92" y="131"/>
                    </a:moveTo>
                    <a:cubicBezTo>
                      <a:pt x="90" y="140"/>
                      <a:pt x="87" y="149"/>
                      <a:pt x="80" y="155"/>
                    </a:cubicBezTo>
                    <a:cubicBezTo>
                      <a:pt x="74" y="161"/>
                      <a:pt x="68" y="154"/>
                      <a:pt x="65" y="149"/>
                    </a:cubicBezTo>
                    <a:cubicBezTo>
                      <a:pt x="60" y="141"/>
                      <a:pt x="58" y="132"/>
                      <a:pt x="57" y="123"/>
                    </a:cubicBezTo>
                    <a:cubicBezTo>
                      <a:pt x="56" y="122"/>
                      <a:pt x="56" y="122"/>
                      <a:pt x="56" y="121"/>
                    </a:cubicBezTo>
                    <a:cubicBezTo>
                      <a:pt x="63" y="119"/>
                      <a:pt x="69" y="116"/>
                      <a:pt x="75" y="113"/>
                    </a:cubicBezTo>
                    <a:cubicBezTo>
                      <a:pt x="81" y="116"/>
                      <a:pt x="88" y="118"/>
                      <a:pt x="94" y="120"/>
                    </a:cubicBezTo>
                    <a:cubicBezTo>
                      <a:pt x="93" y="124"/>
                      <a:pt x="93" y="128"/>
                      <a:pt x="92" y="131"/>
                    </a:cubicBezTo>
                    <a:close/>
                    <a:moveTo>
                      <a:pt x="50" y="85"/>
                    </a:moveTo>
                    <a:cubicBezTo>
                      <a:pt x="50" y="89"/>
                      <a:pt x="50" y="92"/>
                      <a:pt x="51" y="96"/>
                    </a:cubicBezTo>
                    <a:cubicBezTo>
                      <a:pt x="45" y="93"/>
                      <a:pt x="40" y="89"/>
                      <a:pt x="35" y="85"/>
                    </a:cubicBezTo>
                    <a:cubicBezTo>
                      <a:pt x="36" y="84"/>
                      <a:pt x="36" y="84"/>
                      <a:pt x="37" y="84"/>
                    </a:cubicBezTo>
                    <a:cubicBezTo>
                      <a:pt x="41" y="80"/>
                      <a:pt x="46" y="77"/>
                      <a:pt x="51" y="74"/>
                    </a:cubicBezTo>
                    <a:cubicBezTo>
                      <a:pt x="50" y="78"/>
                      <a:pt x="50" y="81"/>
                      <a:pt x="50" y="85"/>
                    </a:cubicBezTo>
                    <a:close/>
                    <a:moveTo>
                      <a:pt x="53" y="85"/>
                    </a:moveTo>
                    <a:cubicBezTo>
                      <a:pt x="53" y="81"/>
                      <a:pt x="53" y="76"/>
                      <a:pt x="54" y="72"/>
                    </a:cubicBezTo>
                    <a:cubicBezTo>
                      <a:pt x="60" y="68"/>
                      <a:pt x="68" y="64"/>
                      <a:pt x="75" y="60"/>
                    </a:cubicBezTo>
                    <a:cubicBezTo>
                      <a:pt x="82" y="64"/>
                      <a:pt x="90" y="68"/>
                      <a:pt x="97" y="72"/>
                    </a:cubicBezTo>
                    <a:cubicBezTo>
                      <a:pt x="97" y="81"/>
                      <a:pt x="97" y="89"/>
                      <a:pt x="97" y="98"/>
                    </a:cubicBezTo>
                    <a:cubicBezTo>
                      <a:pt x="93" y="100"/>
                      <a:pt x="89" y="102"/>
                      <a:pt x="85" y="104"/>
                    </a:cubicBezTo>
                    <a:cubicBezTo>
                      <a:pt x="82" y="106"/>
                      <a:pt x="78" y="108"/>
                      <a:pt x="75" y="109"/>
                    </a:cubicBezTo>
                    <a:cubicBezTo>
                      <a:pt x="72" y="108"/>
                      <a:pt x="68" y="106"/>
                      <a:pt x="65" y="104"/>
                    </a:cubicBezTo>
                    <a:cubicBezTo>
                      <a:pt x="61" y="102"/>
                      <a:pt x="57" y="100"/>
                      <a:pt x="54" y="98"/>
                    </a:cubicBezTo>
                    <a:cubicBezTo>
                      <a:pt x="53" y="94"/>
                      <a:pt x="53" y="89"/>
                      <a:pt x="53" y="85"/>
                    </a:cubicBezTo>
                    <a:close/>
                    <a:moveTo>
                      <a:pt x="54" y="69"/>
                    </a:moveTo>
                    <a:cubicBezTo>
                      <a:pt x="54" y="63"/>
                      <a:pt x="55" y="58"/>
                      <a:pt x="56" y="53"/>
                    </a:cubicBezTo>
                    <a:cubicBezTo>
                      <a:pt x="61" y="54"/>
                      <a:pt x="67" y="56"/>
                      <a:pt x="72" y="59"/>
                    </a:cubicBezTo>
                    <a:cubicBezTo>
                      <a:pt x="66" y="62"/>
                      <a:pt x="60" y="65"/>
                      <a:pt x="54" y="69"/>
                    </a:cubicBezTo>
                    <a:cubicBezTo>
                      <a:pt x="54" y="69"/>
                      <a:pt x="54" y="69"/>
                      <a:pt x="54" y="69"/>
                    </a:cubicBezTo>
                    <a:close/>
                    <a:moveTo>
                      <a:pt x="78" y="59"/>
                    </a:moveTo>
                    <a:cubicBezTo>
                      <a:pt x="83" y="56"/>
                      <a:pt x="89" y="54"/>
                      <a:pt x="94" y="52"/>
                    </a:cubicBezTo>
                    <a:cubicBezTo>
                      <a:pt x="95" y="58"/>
                      <a:pt x="96" y="63"/>
                      <a:pt x="96" y="69"/>
                    </a:cubicBezTo>
                    <a:cubicBezTo>
                      <a:pt x="90" y="65"/>
                      <a:pt x="84" y="62"/>
                      <a:pt x="78" y="59"/>
                    </a:cubicBezTo>
                    <a:close/>
                    <a:moveTo>
                      <a:pt x="100" y="78"/>
                    </a:moveTo>
                    <a:cubicBezTo>
                      <a:pt x="100" y="76"/>
                      <a:pt x="100" y="75"/>
                      <a:pt x="99" y="74"/>
                    </a:cubicBezTo>
                    <a:cubicBezTo>
                      <a:pt x="105" y="77"/>
                      <a:pt x="110" y="81"/>
                      <a:pt x="115" y="85"/>
                    </a:cubicBezTo>
                    <a:cubicBezTo>
                      <a:pt x="110" y="89"/>
                      <a:pt x="105" y="93"/>
                      <a:pt x="99" y="96"/>
                    </a:cubicBezTo>
                    <a:cubicBezTo>
                      <a:pt x="100" y="90"/>
                      <a:pt x="100" y="84"/>
                      <a:pt x="100" y="78"/>
                    </a:cubicBezTo>
                    <a:close/>
                    <a:moveTo>
                      <a:pt x="87" y="107"/>
                    </a:moveTo>
                    <a:cubicBezTo>
                      <a:pt x="90" y="105"/>
                      <a:pt x="93" y="103"/>
                      <a:pt x="97" y="101"/>
                    </a:cubicBezTo>
                    <a:cubicBezTo>
                      <a:pt x="96" y="107"/>
                      <a:pt x="95" y="112"/>
                      <a:pt x="95" y="118"/>
                    </a:cubicBezTo>
                    <a:cubicBezTo>
                      <a:pt x="89" y="116"/>
                      <a:pt x="84" y="113"/>
                      <a:pt x="78" y="111"/>
                    </a:cubicBezTo>
                    <a:cubicBezTo>
                      <a:pt x="81" y="110"/>
                      <a:pt x="84" y="108"/>
                      <a:pt x="87" y="107"/>
                    </a:cubicBezTo>
                    <a:close/>
                    <a:moveTo>
                      <a:pt x="63" y="107"/>
                    </a:moveTo>
                    <a:cubicBezTo>
                      <a:pt x="66" y="108"/>
                      <a:pt x="69" y="110"/>
                      <a:pt x="72" y="111"/>
                    </a:cubicBezTo>
                    <a:cubicBezTo>
                      <a:pt x="66" y="113"/>
                      <a:pt x="61" y="116"/>
                      <a:pt x="56" y="118"/>
                    </a:cubicBezTo>
                    <a:cubicBezTo>
                      <a:pt x="55" y="112"/>
                      <a:pt x="54" y="107"/>
                      <a:pt x="54" y="101"/>
                    </a:cubicBezTo>
                    <a:cubicBezTo>
                      <a:pt x="57" y="103"/>
                      <a:pt x="60" y="105"/>
                      <a:pt x="63" y="107"/>
                    </a:cubicBezTo>
                    <a:close/>
                    <a:moveTo>
                      <a:pt x="139" y="115"/>
                    </a:moveTo>
                    <a:cubicBezTo>
                      <a:pt x="141" y="123"/>
                      <a:pt x="131" y="124"/>
                      <a:pt x="125" y="124"/>
                    </a:cubicBezTo>
                    <a:cubicBezTo>
                      <a:pt x="116" y="124"/>
                      <a:pt x="107" y="122"/>
                      <a:pt x="98" y="119"/>
                    </a:cubicBezTo>
                    <a:cubicBezTo>
                      <a:pt x="98" y="119"/>
                      <a:pt x="98" y="119"/>
                      <a:pt x="97" y="118"/>
                    </a:cubicBezTo>
                    <a:cubicBezTo>
                      <a:pt x="98" y="112"/>
                      <a:pt x="99" y="106"/>
                      <a:pt x="99" y="99"/>
                    </a:cubicBezTo>
                    <a:cubicBezTo>
                      <a:pt x="106" y="96"/>
                      <a:pt x="112" y="91"/>
                      <a:pt x="117" y="87"/>
                    </a:cubicBezTo>
                    <a:cubicBezTo>
                      <a:pt x="120" y="89"/>
                      <a:pt x="123" y="91"/>
                      <a:pt x="125" y="94"/>
                    </a:cubicBezTo>
                    <a:cubicBezTo>
                      <a:pt x="131" y="99"/>
                      <a:pt x="138" y="106"/>
                      <a:pt x="139" y="115"/>
                    </a:cubicBezTo>
                    <a:close/>
                    <a:moveTo>
                      <a:pt x="112" y="47"/>
                    </a:moveTo>
                    <a:cubicBezTo>
                      <a:pt x="120" y="46"/>
                      <a:pt x="131" y="44"/>
                      <a:pt x="138" y="49"/>
                    </a:cubicBezTo>
                    <a:cubicBezTo>
                      <a:pt x="143" y="54"/>
                      <a:pt x="136" y="64"/>
                      <a:pt x="133" y="68"/>
                    </a:cubicBezTo>
                    <a:cubicBezTo>
                      <a:pt x="129" y="73"/>
                      <a:pt x="124" y="78"/>
                      <a:pt x="118" y="83"/>
                    </a:cubicBezTo>
                    <a:cubicBezTo>
                      <a:pt x="112" y="78"/>
                      <a:pt x="106" y="74"/>
                      <a:pt x="99" y="70"/>
                    </a:cubicBezTo>
                    <a:cubicBezTo>
                      <a:pt x="99" y="64"/>
                      <a:pt x="98" y="58"/>
                      <a:pt x="97" y="51"/>
                    </a:cubicBezTo>
                    <a:cubicBezTo>
                      <a:pt x="102" y="50"/>
                      <a:pt x="107" y="49"/>
                      <a:pt x="112" y="47"/>
                    </a:cubicBezTo>
                    <a:close/>
                    <a:moveTo>
                      <a:pt x="57" y="43"/>
                    </a:moveTo>
                    <a:cubicBezTo>
                      <a:pt x="59" y="34"/>
                      <a:pt x="62" y="23"/>
                      <a:pt x="68" y="16"/>
                    </a:cubicBezTo>
                    <a:cubicBezTo>
                      <a:pt x="82" y="0"/>
                      <a:pt x="92" y="40"/>
                      <a:pt x="94" y="47"/>
                    </a:cubicBezTo>
                    <a:cubicBezTo>
                      <a:pt x="94" y="48"/>
                      <a:pt x="94" y="49"/>
                      <a:pt x="94" y="50"/>
                    </a:cubicBezTo>
                    <a:cubicBezTo>
                      <a:pt x="94" y="50"/>
                      <a:pt x="93" y="50"/>
                      <a:pt x="93" y="50"/>
                    </a:cubicBezTo>
                    <a:cubicBezTo>
                      <a:pt x="87" y="52"/>
                      <a:pt x="81" y="55"/>
                      <a:pt x="75" y="57"/>
                    </a:cubicBezTo>
                    <a:cubicBezTo>
                      <a:pt x="69" y="54"/>
                      <a:pt x="63" y="52"/>
                      <a:pt x="56" y="50"/>
                    </a:cubicBezTo>
                    <a:cubicBezTo>
                      <a:pt x="57" y="47"/>
                      <a:pt x="57" y="45"/>
                      <a:pt x="57" y="43"/>
                    </a:cubicBezTo>
                    <a:close/>
                    <a:moveTo>
                      <a:pt x="30" y="81"/>
                    </a:moveTo>
                    <a:cubicBezTo>
                      <a:pt x="23" y="75"/>
                      <a:pt x="15" y="68"/>
                      <a:pt x="12" y="59"/>
                    </a:cubicBezTo>
                    <a:cubicBezTo>
                      <a:pt x="3" y="38"/>
                      <a:pt x="44" y="49"/>
                      <a:pt x="52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51" y="58"/>
                      <a:pt x="51" y="64"/>
                      <a:pt x="51" y="71"/>
                    </a:cubicBezTo>
                    <a:cubicBezTo>
                      <a:pt x="44" y="74"/>
                      <a:pt x="38" y="79"/>
                      <a:pt x="33" y="83"/>
                    </a:cubicBezTo>
                    <a:cubicBezTo>
                      <a:pt x="32" y="82"/>
                      <a:pt x="31" y="82"/>
                      <a:pt x="30" y="81"/>
                    </a:cubicBezTo>
                    <a:close/>
                    <a:moveTo>
                      <a:pt x="51" y="100"/>
                    </a:moveTo>
                    <a:cubicBezTo>
                      <a:pt x="51" y="106"/>
                      <a:pt x="52" y="112"/>
                      <a:pt x="53" y="118"/>
                    </a:cubicBezTo>
                    <a:cubicBezTo>
                      <a:pt x="50" y="119"/>
                      <a:pt x="47" y="120"/>
                      <a:pt x="45" y="121"/>
                    </a:cubicBezTo>
                    <a:cubicBezTo>
                      <a:pt x="36" y="123"/>
                      <a:pt x="25" y="126"/>
                      <a:pt x="16" y="123"/>
                    </a:cubicBezTo>
                    <a:cubicBezTo>
                      <a:pt x="0" y="117"/>
                      <a:pt x="22" y="96"/>
                      <a:pt x="32" y="87"/>
                    </a:cubicBezTo>
                    <a:cubicBezTo>
                      <a:pt x="38" y="92"/>
                      <a:pt x="45" y="96"/>
                      <a:pt x="51" y="1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0" name="Freeform 95"/>
              <p:cNvSpPr/>
              <p:nvPr/>
            </p:nvSpPr>
            <p:spPr bwMode="auto">
              <a:xfrm>
                <a:off x="1585901" y="2876795"/>
                <a:ext cx="70483" cy="188500"/>
              </a:xfrm>
              <a:custGeom>
                <a:avLst/>
                <a:gdLst>
                  <a:gd name="T0" fmla="*/ 3 w 36"/>
                  <a:gd name="T1" fmla="*/ 54 h 97"/>
                  <a:gd name="T2" fmla="*/ 10 w 36"/>
                  <a:gd name="T3" fmla="*/ 16 h 97"/>
                  <a:gd name="T4" fmla="*/ 22 w 36"/>
                  <a:gd name="T5" fmla="*/ 7 h 97"/>
                  <a:gd name="T6" fmla="*/ 32 w 36"/>
                  <a:gd name="T7" fmla="*/ 21 h 97"/>
                  <a:gd name="T8" fmla="*/ 32 w 36"/>
                  <a:gd name="T9" fmla="*/ 55 h 97"/>
                  <a:gd name="T10" fmla="*/ 31 w 36"/>
                  <a:gd name="T11" fmla="*/ 73 h 97"/>
                  <a:gd name="T12" fmla="*/ 24 w 36"/>
                  <a:gd name="T13" fmla="*/ 91 h 97"/>
                  <a:gd name="T14" fmla="*/ 14 w 36"/>
                  <a:gd name="T15" fmla="*/ 81 h 97"/>
                  <a:gd name="T16" fmla="*/ 12 w 36"/>
                  <a:gd name="T17" fmla="*/ 63 h 97"/>
                  <a:gd name="T18" fmla="*/ 14 w 36"/>
                  <a:gd name="T19" fmla="*/ 38 h 97"/>
                  <a:gd name="T20" fmla="*/ 16 w 36"/>
                  <a:gd name="T21" fmla="*/ 34 h 97"/>
                  <a:gd name="T22" fmla="*/ 25 w 36"/>
                  <a:gd name="T23" fmla="*/ 39 h 97"/>
                  <a:gd name="T24" fmla="*/ 25 w 36"/>
                  <a:gd name="T25" fmla="*/ 48 h 97"/>
                  <a:gd name="T26" fmla="*/ 22 w 36"/>
                  <a:gd name="T27" fmla="*/ 71 h 97"/>
                  <a:gd name="T28" fmla="*/ 25 w 36"/>
                  <a:gd name="T29" fmla="*/ 72 h 97"/>
                  <a:gd name="T30" fmla="*/ 28 w 36"/>
                  <a:gd name="T31" fmla="*/ 48 h 97"/>
                  <a:gd name="T32" fmla="*/ 21 w 36"/>
                  <a:gd name="T33" fmla="*/ 30 h 97"/>
                  <a:gd name="T34" fmla="*/ 10 w 36"/>
                  <a:gd name="T35" fmla="*/ 44 h 97"/>
                  <a:gd name="T36" fmla="*/ 10 w 36"/>
                  <a:gd name="T37" fmla="*/ 76 h 97"/>
                  <a:gd name="T38" fmla="*/ 20 w 36"/>
                  <a:gd name="T39" fmla="*/ 95 h 97"/>
                  <a:gd name="T40" fmla="*/ 34 w 36"/>
                  <a:gd name="T41" fmla="*/ 73 h 97"/>
                  <a:gd name="T42" fmla="*/ 36 w 36"/>
                  <a:gd name="T43" fmla="*/ 33 h 97"/>
                  <a:gd name="T44" fmla="*/ 27 w 36"/>
                  <a:gd name="T45" fmla="*/ 5 h 97"/>
                  <a:gd name="T46" fmla="*/ 7 w 36"/>
                  <a:gd name="T47" fmla="*/ 14 h 97"/>
                  <a:gd name="T48" fmla="*/ 3 w 36"/>
                  <a:gd name="T49" fmla="*/ 31 h 97"/>
                  <a:gd name="T50" fmla="*/ 1 w 36"/>
                  <a:gd name="T51" fmla="*/ 54 h 97"/>
                  <a:gd name="T52" fmla="*/ 3 w 36"/>
                  <a:gd name="T53" fmla="*/ 5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" h="97">
                    <a:moveTo>
                      <a:pt x="3" y="54"/>
                    </a:moveTo>
                    <a:cubicBezTo>
                      <a:pt x="5" y="42"/>
                      <a:pt x="4" y="27"/>
                      <a:pt x="10" y="16"/>
                    </a:cubicBezTo>
                    <a:cubicBezTo>
                      <a:pt x="12" y="11"/>
                      <a:pt x="17" y="7"/>
                      <a:pt x="22" y="7"/>
                    </a:cubicBezTo>
                    <a:cubicBezTo>
                      <a:pt x="29" y="7"/>
                      <a:pt x="31" y="16"/>
                      <a:pt x="32" y="21"/>
                    </a:cubicBezTo>
                    <a:cubicBezTo>
                      <a:pt x="34" y="32"/>
                      <a:pt x="33" y="44"/>
                      <a:pt x="32" y="55"/>
                    </a:cubicBezTo>
                    <a:cubicBezTo>
                      <a:pt x="32" y="61"/>
                      <a:pt x="31" y="67"/>
                      <a:pt x="31" y="73"/>
                    </a:cubicBezTo>
                    <a:cubicBezTo>
                      <a:pt x="30" y="80"/>
                      <a:pt x="30" y="88"/>
                      <a:pt x="24" y="91"/>
                    </a:cubicBezTo>
                    <a:cubicBezTo>
                      <a:pt x="16" y="97"/>
                      <a:pt x="14" y="86"/>
                      <a:pt x="14" y="81"/>
                    </a:cubicBezTo>
                    <a:cubicBezTo>
                      <a:pt x="13" y="75"/>
                      <a:pt x="13" y="69"/>
                      <a:pt x="12" y="63"/>
                    </a:cubicBezTo>
                    <a:cubicBezTo>
                      <a:pt x="12" y="55"/>
                      <a:pt x="12" y="47"/>
                      <a:pt x="14" y="38"/>
                    </a:cubicBezTo>
                    <a:cubicBezTo>
                      <a:pt x="14" y="37"/>
                      <a:pt x="15" y="36"/>
                      <a:pt x="16" y="34"/>
                    </a:cubicBezTo>
                    <a:cubicBezTo>
                      <a:pt x="19" y="29"/>
                      <a:pt x="24" y="36"/>
                      <a:pt x="25" y="39"/>
                    </a:cubicBezTo>
                    <a:cubicBezTo>
                      <a:pt x="25" y="42"/>
                      <a:pt x="25" y="45"/>
                      <a:pt x="25" y="48"/>
                    </a:cubicBezTo>
                    <a:cubicBezTo>
                      <a:pt x="25" y="55"/>
                      <a:pt x="25" y="64"/>
                      <a:pt x="22" y="71"/>
                    </a:cubicBezTo>
                    <a:cubicBezTo>
                      <a:pt x="22" y="73"/>
                      <a:pt x="25" y="74"/>
                      <a:pt x="25" y="72"/>
                    </a:cubicBezTo>
                    <a:cubicBezTo>
                      <a:pt x="27" y="64"/>
                      <a:pt x="27" y="55"/>
                      <a:pt x="28" y="48"/>
                    </a:cubicBezTo>
                    <a:cubicBezTo>
                      <a:pt x="28" y="42"/>
                      <a:pt x="29" y="32"/>
                      <a:pt x="21" y="30"/>
                    </a:cubicBezTo>
                    <a:cubicBezTo>
                      <a:pt x="12" y="28"/>
                      <a:pt x="11" y="38"/>
                      <a:pt x="10" y="44"/>
                    </a:cubicBezTo>
                    <a:cubicBezTo>
                      <a:pt x="9" y="55"/>
                      <a:pt x="9" y="65"/>
                      <a:pt x="10" y="76"/>
                    </a:cubicBezTo>
                    <a:cubicBezTo>
                      <a:pt x="11" y="82"/>
                      <a:pt x="11" y="95"/>
                      <a:pt x="20" y="95"/>
                    </a:cubicBezTo>
                    <a:cubicBezTo>
                      <a:pt x="31" y="95"/>
                      <a:pt x="33" y="82"/>
                      <a:pt x="34" y="73"/>
                    </a:cubicBezTo>
                    <a:cubicBezTo>
                      <a:pt x="35" y="60"/>
                      <a:pt x="36" y="46"/>
                      <a:pt x="36" y="33"/>
                    </a:cubicBezTo>
                    <a:cubicBezTo>
                      <a:pt x="36" y="23"/>
                      <a:pt x="36" y="11"/>
                      <a:pt x="27" y="5"/>
                    </a:cubicBezTo>
                    <a:cubicBezTo>
                      <a:pt x="19" y="0"/>
                      <a:pt x="11" y="8"/>
                      <a:pt x="7" y="14"/>
                    </a:cubicBezTo>
                    <a:cubicBezTo>
                      <a:pt x="4" y="19"/>
                      <a:pt x="4" y="26"/>
                      <a:pt x="3" y="31"/>
                    </a:cubicBezTo>
                    <a:cubicBezTo>
                      <a:pt x="2" y="39"/>
                      <a:pt x="1" y="47"/>
                      <a:pt x="1" y="54"/>
                    </a:cubicBezTo>
                    <a:cubicBezTo>
                      <a:pt x="0" y="56"/>
                      <a:pt x="3" y="56"/>
                      <a:pt x="3" y="5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1" name="Freeform 98"/>
              <p:cNvSpPr/>
              <p:nvPr/>
            </p:nvSpPr>
            <p:spPr bwMode="auto">
              <a:xfrm>
                <a:off x="1918775" y="1090592"/>
                <a:ext cx="69663" cy="188500"/>
              </a:xfrm>
              <a:custGeom>
                <a:avLst/>
                <a:gdLst>
                  <a:gd name="T0" fmla="*/ 3 w 36"/>
                  <a:gd name="T1" fmla="*/ 55 h 97"/>
                  <a:gd name="T2" fmla="*/ 10 w 36"/>
                  <a:gd name="T3" fmla="*/ 16 h 97"/>
                  <a:gd name="T4" fmla="*/ 22 w 36"/>
                  <a:gd name="T5" fmla="*/ 7 h 97"/>
                  <a:gd name="T6" fmla="*/ 32 w 36"/>
                  <a:gd name="T7" fmla="*/ 21 h 97"/>
                  <a:gd name="T8" fmla="*/ 32 w 36"/>
                  <a:gd name="T9" fmla="*/ 55 h 97"/>
                  <a:gd name="T10" fmla="*/ 31 w 36"/>
                  <a:gd name="T11" fmla="*/ 74 h 97"/>
                  <a:gd name="T12" fmla="*/ 24 w 36"/>
                  <a:gd name="T13" fmla="*/ 92 h 97"/>
                  <a:gd name="T14" fmla="*/ 14 w 36"/>
                  <a:gd name="T15" fmla="*/ 81 h 97"/>
                  <a:gd name="T16" fmla="*/ 12 w 36"/>
                  <a:gd name="T17" fmla="*/ 63 h 97"/>
                  <a:gd name="T18" fmla="*/ 14 w 36"/>
                  <a:gd name="T19" fmla="*/ 39 h 97"/>
                  <a:gd name="T20" fmla="*/ 16 w 36"/>
                  <a:gd name="T21" fmla="*/ 34 h 97"/>
                  <a:gd name="T22" fmla="*/ 25 w 36"/>
                  <a:gd name="T23" fmla="*/ 40 h 97"/>
                  <a:gd name="T24" fmla="*/ 25 w 36"/>
                  <a:gd name="T25" fmla="*/ 48 h 97"/>
                  <a:gd name="T26" fmla="*/ 22 w 36"/>
                  <a:gd name="T27" fmla="*/ 71 h 97"/>
                  <a:gd name="T28" fmla="*/ 25 w 36"/>
                  <a:gd name="T29" fmla="*/ 72 h 97"/>
                  <a:gd name="T30" fmla="*/ 28 w 36"/>
                  <a:gd name="T31" fmla="*/ 48 h 97"/>
                  <a:gd name="T32" fmla="*/ 21 w 36"/>
                  <a:gd name="T33" fmla="*/ 31 h 97"/>
                  <a:gd name="T34" fmla="*/ 10 w 36"/>
                  <a:gd name="T35" fmla="*/ 44 h 97"/>
                  <a:gd name="T36" fmla="*/ 10 w 36"/>
                  <a:gd name="T37" fmla="*/ 76 h 97"/>
                  <a:gd name="T38" fmla="*/ 20 w 36"/>
                  <a:gd name="T39" fmla="*/ 96 h 97"/>
                  <a:gd name="T40" fmla="*/ 34 w 36"/>
                  <a:gd name="T41" fmla="*/ 74 h 97"/>
                  <a:gd name="T42" fmla="*/ 36 w 36"/>
                  <a:gd name="T43" fmla="*/ 33 h 97"/>
                  <a:gd name="T44" fmla="*/ 27 w 36"/>
                  <a:gd name="T45" fmla="*/ 6 h 97"/>
                  <a:gd name="T46" fmla="*/ 7 w 36"/>
                  <a:gd name="T47" fmla="*/ 15 h 97"/>
                  <a:gd name="T48" fmla="*/ 3 w 36"/>
                  <a:gd name="T49" fmla="*/ 31 h 97"/>
                  <a:gd name="T50" fmla="*/ 1 w 36"/>
                  <a:gd name="T51" fmla="*/ 55 h 97"/>
                  <a:gd name="T52" fmla="*/ 3 w 36"/>
                  <a:gd name="T53" fmla="*/ 5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" h="97">
                    <a:moveTo>
                      <a:pt x="3" y="55"/>
                    </a:moveTo>
                    <a:cubicBezTo>
                      <a:pt x="5" y="42"/>
                      <a:pt x="4" y="27"/>
                      <a:pt x="10" y="16"/>
                    </a:cubicBezTo>
                    <a:cubicBezTo>
                      <a:pt x="12" y="12"/>
                      <a:pt x="17" y="7"/>
                      <a:pt x="22" y="7"/>
                    </a:cubicBezTo>
                    <a:cubicBezTo>
                      <a:pt x="29" y="7"/>
                      <a:pt x="31" y="16"/>
                      <a:pt x="32" y="21"/>
                    </a:cubicBezTo>
                    <a:cubicBezTo>
                      <a:pt x="34" y="32"/>
                      <a:pt x="33" y="44"/>
                      <a:pt x="32" y="55"/>
                    </a:cubicBezTo>
                    <a:cubicBezTo>
                      <a:pt x="32" y="62"/>
                      <a:pt x="31" y="68"/>
                      <a:pt x="31" y="74"/>
                    </a:cubicBezTo>
                    <a:cubicBezTo>
                      <a:pt x="30" y="80"/>
                      <a:pt x="30" y="88"/>
                      <a:pt x="24" y="92"/>
                    </a:cubicBezTo>
                    <a:cubicBezTo>
                      <a:pt x="16" y="97"/>
                      <a:pt x="14" y="86"/>
                      <a:pt x="14" y="81"/>
                    </a:cubicBezTo>
                    <a:cubicBezTo>
                      <a:pt x="13" y="75"/>
                      <a:pt x="13" y="69"/>
                      <a:pt x="12" y="63"/>
                    </a:cubicBezTo>
                    <a:cubicBezTo>
                      <a:pt x="12" y="55"/>
                      <a:pt x="12" y="47"/>
                      <a:pt x="14" y="39"/>
                    </a:cubicBezTo>
                    <a:cubicBezTo>
                      <a:pt x="14" y="37"/>
                      <a:pt x="15" y="36"/>
                      <a:pt x="16" y="34"/>
                    </a:cubicBezTo>
                    <a:cubicBezTo>
                      <a:pt x="19" y="29"/>
                      <a:pt x="24" y="36"/>
                      <a:pt x="25" y="40"/>
                    </a:cubicBezTo>
                    <a:cubicBezTo>
                      <a:pt x="25" y="42"/>
                      <a:pt x="25" y="45"/>
                      <a:pt x="25" y="48"/>
                    </a:cubicBezTo>
                    <a:cubicBezTo>
                      <a:pt x="24" y="55"/>
                      <a:pt x="24" y="64"/>
                      <a:pt x="22" y="71"/>
                    </a:cubicBezTo>
                    <a:cubicBezTo>
                      <a:pt x="22" y="73"/>
                      <a:pt x="25" y="74"/>
                      <a:pt x="25" y="72"/>
                    </a:cubicBezTo>
                    <a:cubicBezTo>
                      <a:pt x="27" y="64"/>
                      <a:pt x="27" y="56"/>
                      <a:pt x="28" y="48"/>
                    </a:cubicBezTo>
                    <a:cubicBezTo>
                      <a:pt x="28" y="42"/>
                      <a:pt x="29" y="33"/>
                      <a:pt x="21" y="31"/>
                    </a:cubicBezTo>
                    <a:cubicBezTo>
                      <a:pt x="12" y="28"/>
                      <a:pt x="11" y="38"/>
                      <a:pt x="10" y="44"/>
                    </a:cubicBezTo>
                    <a:cubicBezTo>
                      <a:pt x="8" y="55"/>
                      <a:pt x="9" y="66"/>
                      <a:pt x="10" y="76"/>
                    </a:cubicBezTo>
                    <a:cubicBezTo>
                      <a:pt x="11" y="82"/>
                      <a:pt x="11" y="96"/>
                      <a:pt x="20" y="96"/>
                    </a:cubicBezTo>
                    <a:cubicBezTo>
                      <a:pt x="31" y="96"/>
                      <a:pt x="33" y="82"/>
                      <a:pt x="34" y="74"/>
                    </a:cubicBezTo>
                    <a:cubicBezTo>
                      <a:pt x="35" y="60"/>
                      <a:pt x="36" y="46"/>
                      <a:pt x="36" y="33"/>
                    </a:cubicBezTo>
                    <a:cubicBezTo>
                      <a:pt x="35" y="23"/>
                      <a:pt x="36" y="12"/>
                      <a:pt x="27" y="6"/>
                    </a:cubicBezTo>
                    <a:cubicBezTo>
                      <a:pt x="19" y="0"/>
                      <a:pt x="11" y="9"/>
                      <a:pt x="7" y="15"/>
                    </a:cubicBezTo>
                    <a:cubicBezTo>
                      <a:pt x="4" y="20"/>
                      <a:pt x="4" y="26"/>
                      <a:pt x="3" y="31"/>
                    </a:cubicBezTo>
                    <a:cubicBezTo>
                      <a:pt x="2" y="39"/>
                      <a:pt x="1" y="47"/>
                      <a:pt x="1" y="55"/>
                    </a:cubicBezTo>
                    <a:cubicBezTo>
                      <a:pt x="0" y="57"/>
                      <a:pt x="3" y="57"/>
                      <a:pt x="3" y="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2" name="Freeform 112"/>
              <p:cNvSpPr>
                <a:spLocks noEditPoints="1"/>
              </p:cNvSpPr>
              <p:nvPr/>
            </p:nvSpPr>
            <p:spPr bwMode="auto">
              <a:xfrm>
                <a:off x="1974078" y="1706994"/>
                <a:ext cx="414699" cy="281111"/>
              </a:xfrm>
              <a:custGeom>
                <a:avLst/>
                <a:gdLst>
                  <a:gd name="T0" fmla="*/ 34 w 214"/>
                  <a:gd name="T1" fmla="*/ 86 h 145"/>
                  <a:gd name="T2" fmla="*/ 1 w 214"/>
                  <a:gd name="T3" fmla="*/ 107 h 145"/>
                  <a:gd name="T4" fmla="*/ 22 w 214"/>
                  <a:gd name="T5" fmla="*/ 144 h 145"/>
                  <a:gd name="T6" fmla="*/ 164 w 214"/>
                  <a:gd name="T7" fmla="*/ 66 h 145"/>
                  <a:gd name="T8" fmla="*/ 214 w 214"/>
                  <a:gd name="T9" fmla="*/ 37 h 145"/>
                  <a:gd name="T10" fmla="*/ 190 w 214"/>
                  <a:gd name="T11" fmla="*/ 1 h 145"/>
                  <a:gd name="T12" fmla="*/ 191 w 214"/>
                  <a:gd name="T13" fmla="*/ 24 h 145"/>
                  <a:gd name="T14" fmla="*/ 191 w 214"/>
                  <a:gd name="T15" fmla="*/ 3 h 145"/>
                  <a:gd name="T16" fmla="*/ 116 w 214"/>
                  <a:gd name="T17" fmla="*/ 88 h 145"/>
                  <a:gd name="T18" fmla="*/ 21 w 214"/>
                  <a:gd name="T19" fmla="*/ 141 h 145"/>
                  <a:gd name="T20" fmla="*/ 8 w 214"/>
                  <a:gd name="T21" fmla="*/ 106 h 145"/>
                  <a:gd name="T22" fmla="*/ 10 w 214"/>
                  <a:gd name="T23" fmla="*/ 104 h 145"/>
                  <a:gd name="T24" fmla="*/ 14 w 214"/>
                  <a:gd name="T25" fmla="*/ 101 h 145"/>
                  <a:gd name="T26" fmla="*/ 26 w 214"/>
                  <a:gd name="T27" fmla="*/ 116 h 145"/>
                  <a:gd name="T28" fmla="*/ 22 w 214"/>
                  <a:gd name="T29" fmla="*/ 96 h 145"/>
                  <a:gd name="T30" fmla="*/ 24 w 214"/>
                  <a:gd name="T31" fmla="*/ 95 h 145"/>
                  <a:gd name="T32" fmla="*/ 39 w 214"/>
                  <a:gd name="T33" fmla="*/ 109 h 145"/>
                  <a:gd name="T34" fmla="*/ 42 w 214"/>
                  <a:gd name="T35" fmla="*/ 85 h 145"/>
                  <a:gd name="T36" fmla="*/ 54 w 214"/>
                  <a:gd name="T37" fmla="*/ 101 h 145"/>
                  <a:gd name="T38" fmla="*/ 51 w 214"/>
                  <a:gd name="T39" fmla="*/ 80 h 145"/>
                  <a:gd name="T40" fmla="*/ 60 w 214"/>
                  <a:gd name="T41" fmla="*/ 92 h 145"/>
                  <a:gd name="T42" fmla="*/ 57 w 214"/>
                  <a:gd name="T43" fmla="*/ 77 h 145"/>
                  <a:gd name="T44" fmla="*/ 70 w 214"/>
                  <a:gd name="T45" fmla="*/ 93 h 145"/>
                  <a:gd name="T46" fmla="*/ 66 w 214"/>
                  <a:gd name="T47" fmla="*/ 72 h 145"/>
                  <a:gd name="T48" fmla="*/ 69 w 214"/>
                  <a:gd name="T49" fmla="*/ 70 h 145"/>
                  <a:gd name="T50" fmla="*/ 77 w 214"/>
                  <a:gd name="T51" fmla="*/ 78 h 145"/>
                  <a:gd name="T52" fmla="*/ 79 w 214"/>
                  <a:gd name="T53" fmla="*/ 76 h 145"/>
                  <a:gd name="T54" fmla="*/ 79 w 214"/>
                  <a:gd name="T55" fmla="*/ 64 h 145"/>
                  <a:gd name="T56" fmla="*/ 82 w 214"/>
                  <a:gd name="T57" fmla="*/ 63 h 145"/>
                  <a:gd name="T58" fmla="*/ 96 w 214"/>
                  <a:gd name="T59" fmla="*/ 78 h 145"/>
                  <a:gd name="T60" fmla="*/ 89 w 214"/>
                  <a:gd name="T61" fmla="*/ 59 h 145"/>
                  <a:gd name="T62" fmla="*/ 104 w 214"/>
                  <a:gd name="T63" fmla="*/ 70 h 145"/>
                  <a:gd name="T64" fmla="*/ 100 w 214"/>
                  <a:gd name="T65" fmla="*/ 53 h 145"/>
                  <a:gd name="T66" fmla="*/ 114 w 214"/>
                  <a:gd name="T67" fmla="*/ 70 h 145"/>
                  <a:gd name="T68" fmla="*/ 107 w 214"/>
                  <a:gd name="T69" fmla="*/ 49 h 145"/>
                  <a:gd name="T70" fmla="*/ 121 w 214"/>
                  <a:gd name="T71" fmla="*/ 62 h 145"/>
                  <a:gd name="T72" fmla="*/ 114 w 214"/>
                  <a:gd name="T73" fmla="*/ 45 h 145"/>
                  <a:gd name="T74" fmla="*/ 129 w 214"/>
                  <a:gd name="T75" fmla="*/ 59 h 145"/>
                  <a:gd name="T76" fmla="*/ 124 w 214"/>
                  <a:gd name="T77" fmla="*/ 40 h 145"/>
                  <a:gd name="T78" fmla="*/ 135 w 214"/>
                  <a:gd name="T79" fmla="*/ 54 h 145"/>
                  <a:gd name="T80" fmla="*/ 130 w 214"/>
                  <a:gd name="T81" fmla="*/ 37 h 145"/>
                  <a:gd name="T82" fmla="*/ 144 w 214"/>
                  <a:gd name="T83" fmla="*/ 49 h 145"/>
                  <a:gd name="T84" fmla="*/ 139 w 214"/>
                  <a:gd name="T85" fmla="*/ 32 h 145"/>
                  <a:gd name="T86" fmla="*/ 154 w 214"/>
                  <a:gd name="T87" fmla="*/ 48 h 145"/>
                  <a:gd name="T88" fmla="*/ 154 w 214"/>
                  <a:gd name="T89" fmla="*/ 24 h 145"/>
                  <a:gd name="T90" fmla="*/ 157 w 214"/>
                  <a:gd name="T91" fmla="*/ 23 h 145"/>
                  <a:gd name="T92" fmla="*/ 172 w 214"/>
                  <a:gd name="T93" fmla="*/ 34 h 145"/>
                  <a:gd name="T94" fmla="*/ 172 w 214"/>
                  <a:gd name="T95" fmla="*/ 14 h 145"/>
                  <a:gd name="T96" fmla="*/ 175 w 214"/>
                  <a:gd name="T97" fmla="*/ 13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14" h="145">
                    <a:moveTo>
                      <a:pt x="150" y="23"/>
                    </a:moveTo>
                    <a:cubicBezTo>
                      <a:pt x="136" y="31"/>
                      <a:pt x="122" y="38"/>
                      <a:pt x="108" y="46"/>
                    </a:cubicBezTo>
                    <a:cubicBezTo>
                      <a:pt x="83" y="59"/>
                      <a:pt x="58" y="73"/>
                      <a:pt x="34" y="86"/>
                    </a:cubicBezTo>
                    <a:cubicBezTo>
                      <a:pt x="26" y="91"/>
                      <a:pt x="19" y="95"/>
                      <a:pt x="12" y="99"/>
                    </a:cubicBezTo>
                    <a:cubicBezTo>
                      <a:pt x="9" y="101"/>
                      <a:pt x="5" y="103"/>
                      <a:pt x="2" y="105"/>
                    </a:cubicBezTo>
                    <a:cubicBezTo>
                      <a:pt x="1" y="105"/>
                      <a:pt x="0" y="106"/>
                      <a:pt x="1" y="107"/>
                    </a:cubicBezTo>
                    <a:cubicBezTo>
                      <a:pt x="7" y="119"/>
                      <a:pt x="12" y="131"/>
                      <a:pt x="18" y="143"/>
                    </a:cubicBezTo>
                    <a:cubicBezTo>
                      <a:pt x="19" y="143"/>
                      <a:pt x="19" y="143"/>
                      <a:pt x="19" y="143"/>
                    </a:cubicBezTo>
                    <a:cubicBezTo>
                      <a:pt x="20" y="144"/>
                      <a:pt x="21" y="145"/>
                      <a:pt x="22" y="144"/>
                    </a:cubicBezTo>
                    <a:cubicBezTo>
                      <a:pt x="37" y="136"/>
                      <a:pt x="53" y="127"/>
                      <a:pt x="69" y="118"/>
                    </a:cubicBezTo>
                    <a:cubicBezTo>
                      <a:pt x="84" y="109"/>
                      <a:pt x="99" y="100"/>
                      <a:pt x="115" y="91"/>
                    </a:cubicBezTo>
                    <a:cubicBezTo>
                      <a:pt x="132" y="83"/>
                      <a:pt x="148" y="75"/>
                      <a:pt x="164" y="66"/>
                    </a:cubicBezTo>
                    <a:cubicBezTo>
                      <a:pt x="181" y="57"/>
                      <a:pt x="197" y="48"/>
                      <a:pt x="213" y="39"/>
                    </a:cubicBezTo>
                    <a:cubicBezTo>
                      <a:pt x="213" y="38"/>
                      <a:pt x="214" y="38"/>
                      <a:pt x="214" y="38"/>
                    </a:cubicBezTo>
                    <a:cubicBezTo>
                      <a:pt x="214" y="38"/>
                      <a:pt x="214" y="37"/>
                      <a:pt x="214" y="37"/>
                    </a:cubicBezTo>
                    <a:cubicBezTo>
                      <a:pt x="207" y="25"/>
                      <a:pt x="199" y="13"/>
                      <a:pt x="193" y="1"/>
                    </a:cubicBezTo>
                    <a:cubicBezTo>
                      <a:pt x="192" y="0"/>
                      <a:pt x="192" y="0"/>
                      <a:pt x="191" y="0"/>
                    </a:cubicBezTo>
                    <a:cubicBezTo>
                      <a:pt x="191" y="0"/>
                      <a:pt x="190" y="0"/>
                      <a:pt x="190" y="1"/>
                    </a:cubicBezTo>
                    <a:cubicBezTo>
                      <a:pt x="177" y="9"/>
                      <a:pt x="163" y="16"/>
                      <a:pt x="150" y="23"/>
                    </a:cubicBezTo>
                    <a:close/>
                    <a:moveTo>
                      <a:pt x="181" y="9"/>
                    </a:moveTo>
                    <a:cubicBezTo>
                      <a:pt x="184" y="14"/>
                      <a:pt x="187" y="20"/>
                      <a:pt x="191" y="24"/>
                    </a:cubicBezTo>
                    <a:cubicBezTo>
                      <a:pt x="193" y="26"/>
                      <a:pt x="195" y="24"/>
                      <a:pt x="193" y="22"/>
                    </a:cubicBezTo>
                    <a:cubicBezTo>
                      <a:pt x="189" y="18"/>
                      <a:pt x="187" y="13"/>
                      <a:pt x="184" y="8"/>
                    </a:cubicBezTo>
                    <a:cubicBezTo>
                      <a:pt x="186" y="6"/>
                      <a:pt x="188" y="5"/>
                      <a:pt x="191" y="3"/>
                    </a:cubicBezTo>
                    <a:cubicBezTo>
                      <a:pt x="197" y="15"/>
                      <a:pt x="204" y="26"/>
                      <a:pt x="210" y="37"/>
                    </a:cubicBezTo>
                    <a:cubicBezTo>
                      <a:pt x="195" y="45"/>
                      <a:pt x="180" y="54"/>
                      <a:pt x="164" y="63"/>
                    </a:cubicBezTo>
                    <a:cubicBezTo>
                      <a:pt x="148" y="72"/>
                      <a:pt x="132" y="80"/>
                      <a:pt x="116" y="88"/>
                    </a:cubicBezTo>
                    <a:cubicBezTo>
                      <a:pt x="100" y="96"/>
                      <a:pt x="85" y="106"/>
                      <a:pt x="69" y="115"/>
                    </a:cubicBezTo>
                    <a:cubicBezTo>
                      <a:pt x="53" y="124"/>
                      <a:pt x="37" y="132"/>
                      <a:pt x="21" y="141"/>
                    </a:cubicBezTo>
                    <a:cubicBezTo>
                      <a:pt x="21" y="141"/>
                      <a:pt x="21" y="141"/>
                      <a:pt x="21" y="141"/>
                    </a:cubicBezTo>
                    <a:cubicBezTo>
                      <a:pt x="15" y="130"/>
                      <a:pt x="10" y="119"/>
                      <a:pt x="4" y="108"/>
                    </a:cubicBezTo>
                    <a:cubicBezTo>
                      <a:pt x="5" y="107"/>
                      <a:pt x="6" y="106"/>
                      <a:pt x="7" y="105"/>
                    </a:cubicBezTo>
                    <a:cubicBezTo>
                      <a:pt x="7" y="105"/>
                      <a:pt x="7" y="105"/>
                      <a:pt x="8" y="106"/>
                    </a:cubicBezTo>
                    <a:cubicBezTo>
                      <a:pt x="10" y="110"/>
                      <a:pt x="11" y="114"/>
                      <a:pt x="15" y="118"/>
                    </a:cubicBezTo>
                    <a:cubicBezTo>
                      <a:pt x="16" y="120"/>
                      <a:pt x="18" y="118"/>
                      <a:pt x="17" y="116"/>
                    </a:cubicBezTo>
                    <a:cubicBezTo>
                      <a:pt x="14" y="113"/>
                      <a:pt x="13" y="108"/>
                      <a:pt x="10" y="104"/>
                    </a:cubicBezTo>
                    <a:cubicBezTo>
                      <a:pt x="10" y="104"/>
                      <a:pt x="10" y="104"/>
                      <a:pt x="10" y="104"/>
                    </a:cubicBezTo>
                    <a:cubicBezTo>
                      <a:pt x="10" y="103"/>
                      <a:pt x="11" y="103"/>
                      <a:pt x="12" y="103"/>
                    </a:cubicBezTo>
                    <a:cubicBezTo>
                      <a:pt x="12" y="102"/>
                      <a:pt x="13" y="102"/>
                      <a:pt x="14" y="101"/>
                    </a:cubicBezTo>
                    <a:cubicBezTo>
                      <a:pt x="14" y="101"/>
                      <a:pt x="14" y="102"/>
                      <a:pt x="14" y="102"/>
                    </a:cubicBezTo>
                    <a:cubicBezTo>
                      <a:pt x="17" y="107"/>
                      <a:pt x="20" y="113"/>
                      <a:pt x="24" y="118"/>
                    </a:cubicBezTo>
                    <a:cubicBezTo>
                      <a:pt x="25" y="119"/>
                      <a:pt x="28" y="117"/>
                      <a:pt x="26" y="116"/>
                    </a:cubicBezTo>
                    <a:cubicBezTo>
                      <a:pt x="22" y="111"/>
                      <a:pt x="20" y="106"/>
                      <a:pt x="17" y="100"/>
                    </a:cubicBezTo>
                    <a:cubicBezTo>
                      <a:pt x="17" y="100"/>
                      <a:pt x="16" y="100"/>
                      <a:pt x="16" y="100"/>
                    </a:cubicBezTo>
                    <a:cubicBezTo>
                      <a:pt x="18" y="99"/>
                      <a:pt x="20" y="98"/>
                      <a:pt x="22" y="96"/>
                    </a:cubicBezTo>
                    <a:cubicBezTo>
                      <a:pt x="24" y="101"/>
                      <a:pt x="25" y="107"/>
                      <a:pt x="29" y="111"/>
                    </a:cubicBezTo>
                    <a:cubicBezTo>
                      <a:pt x="30" y="112"/>
                      <a:pt x="32" y="110"/>
                      <a:pt x="31" y="109"/>
                    </a:cubicBezTo>
                    <a:cubicBezTo>
                      <a:pt x="27" y="105"/>
                      <a:pt x="26" y="100"/>
                      <a:pt x="24" y="95"/>
                    </a:cubicBezTo>
                    <a:cubicBezTo>
                      <a:pt x="26" y="94"/>
                      <a:pt x="27" y="93"/>
                      <a:pt x="28" y="93"/>
                    </a:cubicBezTo>
                    <a:cubicBezTo>
                      <a:pt x="29" y="92"/>
                      <a:pt x="30" y="92"/>
                      <a:pt x="30" y="92"/>
                    </a:cubicBezTo>
                    <a:cubicBezTo>
                      <a:pt x="32" y="98"/>
                      <a:pt x="36" y="103"/>
                      <a:pt x="39" y="109"/>
                    </a:cubicBezTo>
                    <a:cubicBezTo>
                      <a:pt x="40" y="111"/>
                      <a:pt x="43" y="109"/>
                      <a:pt x="42" y="108"/>
                    </a:cubicBezTo>
                    <a:cubicBezTo>
                      <a:pt x="39" y="102"/>
                      <a:pt x="34" y="97"/>
                      <a:pt x="33" y="90"/>
                    </a:cubicBezTo>
                    <a:cubicBezTo>
                      <a:pt x="36" y="88"/>
                      <a:pt x="39" y="87"/>
                      <a:pt x="42" y="85"/>
                    </a:cubicBezTo>
                    <a:cubicBezTo>
                      <a:pt x="42" y="85"/>
                      <a:pt x="42" y="85"/>
                      <a:pt x="43" y="86"/>
                    </a:cubicBezTo>
                    <a:cubicBezTo>
                      <a:pt x="46" y="91"/>
                      <a:pt x="49" y="97"/>
                      <a:pt x="52" y="102"/>
                    </a:cubicBezTo>
                    <a:cubicBezTo>
                      <a:pt x="52" y="104"/>
                      <a:pt x="55" y="103"/>
                      <a:pt x="54" y="101"/>
                    </a:cubicBezTo>
                    <a:cubicBezTo>
                      <a:pt x="52" y="95"/>
                      <a:pt x="48" y="90"/>
                      <a:pt x="45" y="84"/>
                    </a:cubicBezTo>
                    <a:cubicBezTo>
                      <a:pt x="45" y="84"/>
                      <a:pt x="45" y="84"/>
                      <a:pt x="44" y="84"/>
                    </a:cubicBezTo>
                    <a:cubicBezTo>
                      <a:pt x="46" y="83"/>
                      <a:pt x="48" y="81"/>
                      <a:pt x="51" y="80"/>
                    </a:cubicBezTo>
                    <a:cubicBezTo>
                      <a:pt x="51" y="80"/>
                      <a:pt x="51" y="80"/>
                      <a:pt x="51" y="80"/>
                    </a:cubicBezTo>
                    <a:cubicBezTo>
                      <a:pt x="53" y="85"/>
                      <a:pt x="55" y="90"/>
                      <a:pt x="58" y="94"/>
                    </a:cubicBezTo>
                    <a:cubicBezTo>
                      <a:pt x="59" y="95"/>
                      <a:pt x="61" y="93"/>
                      <a:pt x="60" y="92"/>
                    </a:cubicBezTo>
                    <a:cubicBezTo>
                      <a:pt x="57" y="88"/>
                      <a:pt x="56" y="83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4" y="78"/>
                      <a:pt x="55" y="78"/>
                      <a:pt x="57" y="77"/>
                    </a:cubicBezTo>
                    <a:cubicBezTo>
                      <a:pt x="57" y="77"/>
                      <a:pt x="57" y="77"/>
                      <a:pt x="57" y="78"/>
                    </a:cubicBezTo>
                    <a:cubicBezTo>
                      <a:pt x="60" y="84"/>
                      <a:pt x="63" y="90"/>
                      <a:pt x="68" y="95"/>
                    </a:cubicBezTo>
                    <a:cubicBezTo>
                      <a:pt x="69" y="97"/>
                      <a:pt x="71" y="95"/>
                      <a:pt x="70" y="93"/>
                    </a:cubicBezTo>
                    <a:cubicBezTo>
                      <a:pt x="65" y="88"/>
                      <a:pt x="63" y="82"/>
                      <a:pt x="59" y="76"/>
                    </a:cubicBezTo>
                    <a:cubicBezTo>
                      <a:pt x="59" y="76"/>
                      <a:pt x="59" y="76"/>
                      <a:pt x="59" y="76"/>
                    </a:cubicBezTo>
                    <a:cubicBezTo>
                      <a:pt x="61" y="74"/>
                      <a:pt x="64" y="73"/>
                      <a:pt x="66" y="72"/>
                    </a:cubicBezTo>
                    <a:cubicBezTo>
                      <a:pt x="69" y="77"/>
                      <a:pt x="71" y="83"/>
                      <a:pt x="75" y="88"/>
                    </a:cubicBezTo>
                    <a:cubicBezTo>
                      <a:pt x="76" y="89"/>
                      <a:pt x="78" y="87"/>
                      <a:pt x="77" y="86"/>
                    </a:cubicBezTo>
                    <a:cubicBezTo>
                      <a:pt x="73" y="81"/>
                      <a:pt x="71" y="75"/>
                      <a:pt x="69" y="70"/>
                    </a:cubicBezTo>
                    <a:cubicBezTo>
                      <a:pt x="70" y="70"/>
                      <a:pt x="71" y="69"/>
                      <a:pt x="72" y="69"/>
                    </a:cubicBezTo>
                    <a:cubicBezTo>
                      <a:pt x="72" y="69"/>
                      <a:pt x="72" y="69"/>
                      <a:pt x="72" y="70"/>
                    </a:cubicBezTo>
                    <a:cubicBezTo>
                      <a:pt x="74" y="72"/>
                      <a:pt x="75" y="75"/>
                      <a:pt x="77" y="78"/>
                    </a:cubicBezTo>
                    <a:cubicBezTo>
                      <a:pt x="79" y="81"/>
                      <a:pt x="81" y="84"/>
                      <a:pt x="83" y="87"/>
                    </a:cubicBezTo>
                    <a:cubicBezTo>
                      <a:pt x="83" y="89"/>
                      <a:pt x="86" y="87"/>
                      <a:pt x="85" y="86"/>
                    </a:cubicBezTo>
                    <a:cubicBezTo>
                      <a:pt x="83" y="83"/>
                      <a:pt x="81" y="79"/>
                      <a:pt x="79" y="76"/>
                    </a:cubicBezTo>
                    <a:cubicBezTo>
                      <a:pt x="78" y="73"/>
                      <a:pt x="76" y="70"/>
                      <a:pt x="74" y="68"/>
                    </a:cubicBezTo>
                    <a:cubicBezTo>
                      <a:pt x="74" y="68"/>
                      <a:pt x="74" y="68"/>
                      <a:pt x="74" y="68"/>
                    </a:cubicBezTo>
                    <a:cubicBezTo>
                      <a:pt x="76" y="67"/>
                      <a:pt x="78" y="65"/>
                      <a:pt x="79" y="64"/>
                    </a:cubicBezTo>
                    <a:cubicBezTo>
                      <a:pt x="82" y="69"/>
                      <a:pt x="84" y="74"/>
                      <a:pt x="87" y="79"/>
                    </a:cubicBezTo>
                    <a:cubicBezTo>
                      <a:pt x="88" y="80"/>
                      <a:pt x="90" y="79"/>
                      <a:pt x="89" y="77"/>
                    </a:cubicBezTo>
                    <a:cubicBezTo>
                      <a:pt x="87" y="73"/>
                      <a:pt x="85" y="68"/>
                      <a:pt x="82" y="63"/>
                    </a:cubicBezTo>
                    <a:cubicBezTo>
                      <a:pt x="84" y="62"/>
                      <a:pt x="85" y="61"/>
                      <a:pt x="87" y="60"/>
                    </a:cubicBezTo>
                    <a:cubicBezTo>
                      <a:pt x="88" y="63"/>
                      <a:pt x="89" y="66"/>
                      <a:pt x="90" y="69"/>
                    </a:cubicBezTo>
                    <a:cubicBezTo>
                      <a:pt x="92" y="72"/>
                      <a:pt x="94" y="75"/>
                      <a:pt x="96" y="78"/>
                    </a:cubicBezTo>
                    <a:cubicBezTo>
                      <a:pt x="97" y="79"/>
                      <a:pt x="99" y="78"/>
                      <a:pt x="98" y="76"/>
                    </a:cubicBezTo>
                    <a:cubicBezTo>
                      <a:pt x="97" y="74"/>
                      <a:pt x="95" y="71"/>
                      <a:pt x="93" y="69"/>
                    </a:cubicBezTo>
                    <a:cubicBezTo>
                      <a:pt x="92" y="66"/>
                      <a:pt x="91" y="62"/>
                      <a:pt x="89" y="59"/>
                    </a:cubicBezTo>
                    <a:cubicBezTo>
                      <a:pt x="92" y="57"/>
                      <a:pt x="95" y="56"/>
                      <a:pt x="98" y="54"/>
                    </a:cubicBezTo>
                    <a:cubicBezTo>
                      <a:pt x="98" y="55"/>
                      <a:pt x="98" y="55"/>
                      <a:pt x="98" y="55"/>
                    </a:cubicBezTo>
                    <a:cubicBezTo>
                      <a:pt x="101" y="60"/>
                      <a:pt x="103" y="65"/>
                      <a:pt x="104" y="70"/>
                    </a:cubicBezTo>
                    <a:cubicBezTo>
                      <a:pt x="105" y="72"/>
                      <a:pt x="108" y="72"/>
                      <a:pt x="107" y="70"/>
                    </a:cubicBezTo>
                    <a:cubicBezTo>
                      <a:pt x="105" y="64"/>
                      <a:pt x="103" y="59"/>
                      <a:pt x="101" y="54"/>
                    </a:cubicBezTo>
                    <a:cubicBezTo>
                      <a:pt x="101" y="54"/>
                      <a:pt x="100" y="53"/>
                      <a:pt x="100" y="53"/>
                    </a:cubicBezTo>
                    <a:cubicBezTo>
                      <a:pt x="102" y="52"/>
                      <a:pt x="103" y="51"/>
                      <a:pt x="105" y="50"/>
                    </a:cubicBezTo>
                    <a:cubicBezTo>
                      <a:pt x="105" y="51"/>
                      <a:pt x="105" y="51"/>
                      <a:pt x="105" y="51"/>
                    </a:cubicBezTo>
                    <a:cubicBezTo>
                      <a:pt x="109" y="57"/>
                      <a:pt x="112" y="63"/>
                      <a:pt x="114" y="70"/>
                    </a:cubicBezTo>
                    <a:cubicBezTo>
                      <a:pt x="115" y="72"/>
                      <a:pt x="118" y="70"/>
                      <a:pt x="117" y="68"/>
                    </a:cubicBezTo>
                    <a:cubicBezTo>
                      <a:pt x="114" y="62"/>
                      <a:pt x="111" y="56"/>
                      <a:pt x="108" y="50"/>
                    </a:cubicBezTo>
                    <a:cubicBezTo>
                      <a:pt x="108" y="49"/>
                      <a:pt x="108" y="49"/>
                      <a:pt x="107" y="49"/>
                    </a:cubicBezTo>
                    <a:cubicBezTo>
                      <a:pt x="109" y="48"/>
                      <a:pt x="110" y="48"/>
                      <a:pt x="112" y="47"/>
                    </a:cubicBezTo>
                    <a:cubicBezTo>
                      <a:pt x="112" y="47"/>
                      <a:pt x="112" y="47"/>
                      <a:pt x="112" y="47"/>
                    </a:cubicBezTo>
                    <a:cubicBezTo>
                      <a:pt x="115" y="52"/>
                      <a:pt x="117" y="58"/>
                      <a:pt x="121" y="62"/>
                    </a:cubicBezTo>
                    <a:cubicBezTo>
                      <a:pt x="122" y="63"/>
                      <a:pt x="124" y="61"/>
                      <a:pt x="123" y="60"/>
                    </a:cubicBezTo>
                    <a:cubicBezTo>
                      <a:pt x="119" y="56"/>
                      <a:pt x="117" y="50"/>
                      <a:pt x="114" y="46"/>
                    </a:cubicBezTo>
                    <a:cubicBezTo>
                      <a:pt x="114" y="46"/>
                      <a:pt x="114" y="45"/>
                      <a:pt x="114" y="45"/>
                    </a:cubicBezTo>
                    <a:cubicBezTo>
                      <a:pt x="117" y="44"/>
                      <a:pt x="119" y="43"/>
                      <a:pt x="121" y="42"/>
                    </a:cubicBezTo>
                    <a:cubicBezTo>
                      <a:pt x="121" y="42"/>
                      <a:pt x="121" y="42"/>
                      <a:pt x="121" y="42"/>
                    </a:cubicBezTo>
                    <a:cubicBezTo>
                      <a:pt x="124" y="48"/>
                      <a:pt x="127" y="53"/>
                      <a:pt x="129" y="59"/>
                    </a:cubicBezTo>
                    <a:cubicBezTo>
                      <a:pt x="130" y="61"/>
                      <a:pt x="133" y="60"/>
                      <a:pt x="132" y="59"/>
                    </a:cubicBezTo>
                    <a:cubicBezTo>
                      <a:pt x="130" y="52"/>
                      <a:pt x="127" y="47"/>
                      <a:pt x="124" y="41"/>
                    </a:cubicBezTo>
                    <a:cubicBezTo>
                      <a:pt x="124" y="41"/>
                      <a:pt x="124" y="41"/>
                      <a:pt x="124" y="40"/>
                    </a:cubicBezTo>
                    <a:cubicBezTo>
                      <a:pt x="125" y="40"/>
                      <a:pt x="126" y="39"/>
                      <a:pt x="128" y="38"/>
                    </a:cubicBezTo>
                    <a:cubicBezTo>
                      <a:pt x="128" y="38"/>
                      <a:pt x="128" y="39"/>
                      <a:pt x="128" y="39"/>
                    </a:cubicBezTo>
                    <a:cubicBezTo>
                      <a:pt x="130" y="44"/>
                      <a:pt x="133" y="49"/>
                      <a:pt x="135" y="54"/>
                    </a:cubicBezTo>
                    <a:cubicBezTo>
                      <a:pt x="136" y="56"/>
                      <a:pt x="139" y="54"/>
                      <a:pt x="138" y="53"/>
                    </a:cubicBezTo>
                    <a:cubicBezTo>
                      <a:pt x="135" y="48"/>
                      <a:pt x="133" y="42"/>
                      <a:pt x="130" y="37"/>
                    </a:cubicBezTo>
                    <a:cubicBezTo>
                      <a:pt x="130" y="37"/>
                      <a:pt x="130" y="37"/>
                      <a:pt x="130" y="37"/>
                    </a:cubicBezTo>
                    <a:cubicBezTo>
                      <a:pt x="132" y="36"/>
                      <a:pt x="134" y="35"/>
                      <a:pt x="137" y="33"/>
                    </a:cubicBezTo>
                    <a:cubicBezTo>
                      <a:pt x="137" y="34"/>
                      <a:pt x="137" y="34"/>
                      <a:pt x="137" y="34"/>
                    </a:cubicBezTo>
                    <a:cubicBezTo>
                      <a:pt x="139" y="39"/>
                      <a:pt x="142" y="44"/>
                      <a:pt x="144" y="49"/>
                    </a:cubicBezTo>
                    <a:cubicBezTo>
                      <a:pt x="145" y="51"/>
                      <a:pt x="148" y="49"/>
                      <a:pt x="147" y="48"/>
                    </a:cubicBezTo>
                    <a:cubicBezTo>
                      <a:pt x="144" y="43"/>
                      <a:pt x="141" y="38"/>
                      <a:pt x="140" y="33"/>
                    </a:cubicBezTo>
                    <a:cubicBezTo>
                      <a:pt x="139" y="33"/>
                      <a:pt x="139" y="32"/>
                      <a:pt x="139" y="32"/>
                    </a:cubicBezTo>
                    <a:cubicBezTo>
                      <a:pt x="140" y="32"/>
                      <a:pt x="141" y="31"/>
                      <a:pt x="143" y="30"/>
                    </a:cubicBezTo>
                    <a:cubicBezTo>
                      <a:pt x="144" y="30"/>
                      <a:pt x="144" y="29"/>
                      <a:pt x="145" y="29"/>
                    </a:cubicBezTo>
                    <a:cubicBezTo>
                      <a:pt x="148" y="35"/>
                      <a:pt x="151" y="42"/>
                      <a:pt x="154" y="48"/>
                    </a:cubicBezTo>
                    <a:cubicBezTo>
                      <a:pt x="155" y="50"/>
                      <a:pt x="158" y="48"/>
                      <a:pt x="157" y="47"/>
                    </a:cubicBezTo>
                    <a:cubicBezTo>
                      <a:pt x="153" y="41"/>
                      <a:pt x="151" y="34"/>
                      <a:pt x="148" y="28"/>
                    </a:cubicBezTo>
                    <a:cubicBezTo>
                      <a:pt x="150" y="26"/>
                      <a:pt x="152" y="25"/>
                      <a:pt x="154" y="24"/>
                    </a:cubicBezTo>
                    <a:cubicBezTo>
                      <a:pt x="157" y="29"/>
                      <a:pt x="158" y="36"/>
                      <a:pt x="162" y="40"/>
                    </a:cubicBezTo>
                    <a:cubicBezTo>
                      <a:pt x="164" y="41"/>
                      <a:pt x="166" y="39"/>
                      <a:pt x="165" y="38"/>
                    </a:cubicBezTo>
                    <a:cubicBezTo>
                      <a:pt x="160" y="34"/>
                      <a:pt x="159" y="28"/>
                      <a:pt x="157" y="23"/>
                    </a:cubicBezTo>
                    <a:cubicBezTo>
                      <a:pt x="159" y="21"/>
                      <a:pt x="161" y="20"/>
                      <a:pt x="164" y="19"/>
                    </a:cubicBezTo>
                    <a:cubicBezTo>
                      <a:pt x="164" y="19"/>
                      <a:pt x="164" y="19"/>
                      <a:pt x="164" y="19"/>
                    </a:cubicBezTo>
                    <a:cubicBezTo>
                      <a:pt x="167" y="23"/>
                      <a:pt x="170" y="29"/>
                      <a:pt x="172" y="34"/>
                    </a:cubicBezTo>
                    <a:cubicBezTo>
                      <a:pt x="172" y="36"/>
                      <a:pt x="175" y="35"/>
                      <a:pt x="175" y="34"/>
                    </a:cubicBezTo>
                    <a:cubicBezTo>
                      <a:pt x="173" y="28"/>
                      <a:pt x="170" y="22"/>
                      <a:pt x="166" y="17"/>
                    </a:cubicBezTo>
                    <a:cubicBezTo>
                      <a:pt x="168" y="16"/>
                      <a:pt x="170" y="15"/>
                      <a:pt x="172" y="14"/>
                    </a:cubicBezTo>
                    <a:cubicBezTo>
                      <a:pt x="175" y="19"/>
                      <a:pt x="178" y="23"/>
                      <a:pt x="181" y="28"/>
                    </a:cubicBezTo>
                    <a:cubicBezTo>
                      <a:pt x="181" y="30"/>
                      <a:pt x="184" y="28"/>
                      <a:pt x="183" y="27"/>
                    </a:cubicBezTo>
                    <a:cubicBezTo>
                      <a:pt x="180" y="22"/>
                      <a:pt x="177" y="17"/>
                      <a:pt x="175" y="13"/>
                    </a:cubicBezTo>
                    <a:cubicBezTo>
                      <a:pt x="177" y="12"/>
                      <a:pt x="179" y="10"/>
                      <a:pt x="181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3" name="Freeform 114"/>
              <p:cNvSpPr>
                <a:spLocks noEditPoints="1"/>
              </p:cNvSpPr>
              <p:nvPr/>
            </p:nvSpPr>
            <p:spPr bwMode="auto">
              <a:xfrm>
                <a:off x="1210540" y="3313623"/>
                <a:ext cx="259802" cy="178665"/>
              </a:xfrm>
              <a:custGeom>
                <a:avLst/>
                <a:gdLst>
                  <a:gd name="T0" fmla="*/ 68 w 134"/>
                  <a:gd name="T1" fmla="*/ 91 h 92"/>
                  <a:gd name="T2" fmla="*/ 132 w 134"/>
                  <a:gd name="T3" fmla="*/ 91 h 92"/>
                  <a:gd name="T4" fmla="*/ 132 w 134"/>
                  <a:gd name="T5" fmla="*/ 91 h 92"/>
                  <a:gd name="T6" fmla="*/ 132 w 134"/>
                  <a:gd name="T7" fmla="*/ 51 h 92"/>
                  <a:gd name="T8" fmla="*/ 132 w 134"/>
                  <a:gd name="T9" fmla="*/ 3 h 92"/>
                  <a:gd name="T10" fmla="*/ 99 w 134"/>
                  <a:gd name="T11" fmla="*/ 3 h 92"/>
                  <a:gd name="T12" fmla="*/ 33 w 134"/>
                  <a:gd name="T13" fmla="*/ 1 h 92"/>
                  <a:gd name="T14" fmla="*/ 1 w 134"/>
                  <a:gd name="T15" fmla="*/ 2 h 92"/>
                  <a:gd name="T16" fmla="*/ 1 w 134"/>
                  <a:gd name="T17" fmla="*/ 15 h 92"/>
                  <a:gd name="T18" fmla="*/ 5 w 134"/>
                  <a:gd name="T19" fmla="*/ 86 h 92"/>
                  <a:gd name="T20" fmla="*/ 7 w 134"/>
                  <a:gd name="T21" fmla="*/ 88 h 92"/>
                  <a:gd name="T22" fmla="*/ 38 w 134"/>
                  <a:gd name="T23" fmla="*/ 87 h 92"/>
                  <a:gd name="T24" fmla="*/ 29 w 134"/>
                  <a:gd name="T25" fmla="*/ 72 h 92"/>
                  <a:gd name="T26" fmla="*/ 55 w 134"/>
                  <a:gd name="T27" fmla="*/ 47 h 92"/>
                  <a:gd name="T28" fmla="*/ 70 w 134"/>
                  <a:gd name="T29" fmla="*/ 58 h 92"/>
                  <a:gd name="T30" fmla="*/ 80 w 134"/>
                  <a:gd name="T31" fmla="*/ 49 h 92"/>
                  <a:gd name="T32" fmla="*/ 128 w 134"/>
                  <a:gd name="T33" fmla="*/ 89 h 92"/>
                  <a:gd name="T34" fmla="*/ 38 w 134"/>
                  <a:gd name="T35" fmla="*/ 87 h 92"/>
                  <a:gd name="T36" fmla="*/ 129 w 134"/>
                  <a:gd name="T37" fmla="*/ 51 h 92"/>
                  <a:gd name="T38" fmla="*/ 88 w 134"/>
                  <a:gd name="T39" fmla="*/ 43 h 92"/>
                  <a:gd name="T40" fmla="*/ 130 w 134"/>
                  <a:gd name="T41" fmla="*/ 8 h 92"/>
                  <a:gd name="T42" fmla="*/ 31 w 134"/>
                  <a:gd name="T43" fmla="*/ 4 h 92"/>
                  <a:gd name="T44" fmla="*/ 101 w 134"/>
                  <a:gd name="T45" fmla="*/ 6 h 92"/>
                  <a:gd name="T46" fmla="*/ 97 w 134"/>
                  <a:gd name="T47" fmla="*/ 31 h 92"/>
                  <a:gd name="T48" fmla="*/ 69 w 134"/>
                  <a:gd name="T49" fmla="*/ 55 h 92"/>
                  <a:gd name="T50" fmla="*/ 33 w 134"/>
                  <a:gd name="T51" fmla="*/ 24 h 92"/>
                  <a:gd name="T52" fmla="*/ 31 w 134"/>
                  <a:gd name="T53" fmla="*/ 4 h 92"/>
                  <a:gd name="T54" fmla="*/ 4 w 134"/>
                  <a:gd name="T55" fmla="*/ 17 h 92"/>
                  <a:gd name="T56" fmla="*/ 31 w 134"/>
                  <a:gd name="T57" fmla="*/ 26 h 92"/>
                  <a:gd name="T58" fmla="*/ 52 w 134"/>
                  <a:gd name="T59" fmla="*/ 46 h 92"/>
                  <a:gd name="T60" fmla="*/ 9 w 134"/>
                  <a:gd name="T61" fmla="*/ 85 h 92"/>
                  <a:gd name="T62" fmla="*/ 5 w 134"/>
                  <a:gd name="T63" fmla="*/ 3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4" h="92">
                    <a:moveTo>
                      <a:pt x="36" y="90"/>
                    </a:moveTo>
                    <a:cubicBezTo>
                      <a:pt x="46" y="90"/>
                      <a:pt x="57" y="90"/>
                      <a:pt x="68" y="91"/>
                    </a:cubicBezTo>
                    <a:cubicBezTo>
                      <a:pt x="89" y="91"/>
                      <a:pt x="110" y="92"/>
                      <a:pt x="131" y="92"/>
                    </a:cubicBezTo>
                    <a:cubicBezTo>
                      <a:pt x="131" y="92"/>
                      <a:pt x="132" y="91"/>
                      <a:pt x="132" y="91"/>
                    </a:cubicBezTo>
                    <a:cubicBezTo>
                      <a:pt x="132" y="91"/>
                      <a:pt x="132" y="91"/>
                      <a:pt x="132" y="91"/>
                    </a:cubicBezTo>
                    <a:cubicBezTo>
                      <a:pt x="132" y="91"/>
                      <a:pt x="132" y="91"/>
                      <a:pt x="132" y="91"/>
                    </a:cubicBezTo>
                    <a:cubicBezTo>
                      <a:pt x="132" y="91"/>
                      <a:pt x="132" y="91"/>
                      <a:pt x="132" y="90"/>
                    </a:cubicBezTo>
                    <a:cubicBezTo>
                      <a:pt x="132" y="77"/>
                      <a:pt x="132" y="64"/>
                      <a:pt x="132" y="51"/>
                    </a:cubicBezTo>
                    <a:cubicBezTo>
                      <a:pt x="132" y="42"/>
                      <a:pt x="132" y="34"/>
                      <a:pt x="133" y="26"/>
                    </a:cubicBezTo>
                    <a:cubicBezTo>
                      <a:pt x="133" y="18"/>
                      <a:pt x="134" y="11"/>
                      <a:pt x="132" y="3"/>
                    </a:cubicBezTo>
                    <a:cubicBezTo>
                      <a:pt x="132" y="2"/>
                      <a:pt x="132" y="1"/>
                      <a:pt x="131" y="2"/>
                    </a:cubicBezTo>
                    <a:cubicBezTo>
                      <a:pt x="120" y="3"/>
                      <a:pt x="110" y="3"/>
                      <a:pt x="99" y="3"/>
                    </a:cubicBezTo>
                    <a:cubicBezTo>
                      <a:pt x="88" y="2"/>
                      <a:pt x="77" y="2"/>
                      <a:pt x="66" y="2"/>
                    </a:cubicBezTo>
                    <a:cubicBezTo>
                      <a:pt x="55" y="2"/>
                      <a:pt x="44" y="1"/>
                      <a:pt x="33" y="1"/>
                    </a:cubicBezTo>
                    <a:cubicBezTo>
                      <a:pt x="23" y="0"/>
                      <a:pt x="13" y="2"/>
                      <a:pt x="3" y="1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6"/>
                      <a:pt x="1" y="11"/>
                      <a:pt x="1" y="15"/>
                    </a:cubicBezTo>
                    <a:cubicBezTo>
                      <a:pt x="1" y="21"/>
                      <a:pt x="1" y="28"/>
                      <a:pt x="2" y="35"/>
                    </a:cubicBezTo>
                    <a:cubicBezTo>
                      <a:pt x="2" y="52"/>
                      <a:pt x="3" y="69"/>
                      <a:pt x="5" y="86"/>
                    </a:cubicBezTo>
                    <a:cubicBezTo>
                      <a:pt x="5" y="87"/>
                      <a:pt x="6" y="88"/>
                      <a:pt x="7" y="88"/>
                    </a:cubicBezTo>
                    <a:cubicBezTo>
                      <a:pt x="7" y="88"/>
                      <a:pt x="7" y="88"/>
                      <a:pt x="7" y="88"/>
                    </a:cubicBezTo>
                    <a:cubicBezTo>
                      <a:pt x="17" y="89"/>
                      <a:pt x="27" y="89"/>
                      <a:pt x="36" y="90"/>
                    </a:cubicBezTo>
                    <a:close/>
                    <a:moveTo>
                      <a:pt x="38" y="87"/>
                    </a:moveTo>
                    <a:cubicBezTo>
                      <a:pt x="29" y="86"/>
                      <a:pt x="21" y="86"/>
                      <a:pt x="12" y="85"/>
                    </a:cubicBezTo>
                    <a:cubicBezTo>
                      <a:pt x="17" y="80"/>
                      <a:pt x="24" y="76"/>
                      <a:pt x="29" y="72"/>
                    </a:cubicBezTo>
                    <a:cubicBezTo>
                      <a:pt x="38" y="64"/>
                      <a:pt x="47" y="57"/>
                      <a:pt x="55" y="48"/>
                    </a:cubicBezTo>
                    <a:cubicBezTo>
                      <a:pt x="55" y="47"/>
                      <a:pt x="55" y="47"/>
                      <a:pt x="55" y="47"/>
                    </a:cubicBezTo>
                    <a:cubicBezTo>
                      <a:pt x="59" y="51"/>
                      <a:pt x="63" y="55"/>
                      <a:pt x="67" y="58"/>
                    </a:cubicBezTo>
                    <a:cubicBezTo>
                      <a:pt x="68" y="59"/>
                      <a:pt x="69" y="58"/>
                      <a:pt x="70" y="58"/>
                    </a:cubicBezTo>
                    <a:cubicBezTo>
                      <a:pt x="70" y="58"/>
                      <a:pt x="71" y="58"/>
                      <a:pt x="71" y="57"/>
                    </a:cubicBezTo>
                    <a:cubicBezTo>
                      <a:pt x="74" y="54"/>
                      <a:pt x="77" y="51"/>
                      <a:pt x="80" y="49"/>
                    </a:cubicBezTo>
                    <a:cubicBezTo>
                      <a:pt x="82" y="47"/>
                      <a:pt x="84" y="46"/>
                      <a:pt x="85" y="44"/>
                    </a:cubicBezTo>
                    <a:cubicBezTo>
                      <a:pt x="101" y="57"/>
                      <a:pt x="115" y="73"/>
                      <a:pt x="128" y="89"/>
                    </a:cubicBezTo>
                    <a:cubicBezTo>
                      <a:pt x="109" y="89"/>
                      <a:pt x="89" y="88"/>
                      <a:pt x="69" y="88"/>
                    </a:cubicBezTo>
                    <a:cubicBezTo>
                      <a:pt x="59" y="87"/>
                      <a:pt x="48" y="87"/>
                      <a:pt x="38" y="87"/>
                    </a:cubicBezTo>
                    <a:close/>
                    <a:moveTo>
                      <a:pt x="130" y="27"/>
                    </a:moveTo>
                    <a:cubicBezTo>
                      <a:pt x="129" y="35"/>
                      <a:pt x="129" y="43"/>
                      <a:pt x="129" y="51"/>
                    </a:cubicBezTo>
                    <a:cubicBezTo>
                      <a:pt x="129" y="62"/>
                      <a:pt x="129" y="74"/>
                      <a:pt x="129" y="85"/>
                    </a:cubicBezTo>
                    <a:cubicBezTo>
                      <a:pt x="116" y="71"/>
                      <a:pt x="103" y="55"/>
                      <a:pt x="88" y="43"/>
                    </a:cubicBezTo>
                    <a:cubicBezTo>
                      <a:pt x="91" y="40"/>
                      <a:pt x="95" y="36"/>
                      <a:pt x="98" y="33"/>
                    </a:cubicBezTo>
                    <a:cubicBezTo>
                      <a:pt x="109" y="25"/>
                      <a:pt x="119" y="16"/>
                      <a:pt x="130" y="8"/>
                    </a:cubicBezTo>
                    <a:cubicBezTo>
                      <a:pt x="131" y="14"/>
                      <a:pt x="130" y="21"/>
                      <a:pt x="130" y="27"/>
                    </a:cubicBezTo>
                    <a:close/>
                    <a:moveTo>
                      <a:pt x="31" y="4"/>
                    </a:moveTo>
                    <a:cubicBezTo>
                      <a:pt x="43" y="4"/>
                      <a:pt x="55" y="4"/>
                      <a:pt x="66" y="5"/>
                    </a:cubicBezTo>
                    <a:cubicBezTo>
                      <a:pt x="78" y="5"/>
                      <a:pt x="90" y="5"/>
                      <a:pt x="101" y="6"/>
                    </a:cubicBezTo>
                    <a:cubicBezTo>
                      <a:pt x="111" y="6"/>
                      <a:pt x="120" y="6"/>
                      <a:pt x="129" y="5"/>
                    </a:cubicBezTo>
                    <a:cubicBezTo>
                      <a:pt x="118" y="13"/>
                      <a:pt x="108" y="22"/>
                      <a:pt x="97" y="31"/>
                    </a:cubicBezTo>
                    <a:cubicBezTo>
                      <a:pt x="91" y="36"/>
                      <a:pt x="85" y="41"/>
                      <a:pt x="79" y="46"/>
                    </a:cubicBezTo>
                    <a:cubicBezTo>
                      <a:pt x="76" y="49"/>
                      <a:pt x="72" y="52"/>
                      <a:pt x="69" y="55"/>
                    </a:cubicBezTo>
                    <a:cubicBezTo>
                      <a:pt x="69" y="55"/>
                      <a:pt x="69" y="55"/>
                      <a:pt x="69" y="56"/>
                    </a:cubicBezTo>
                    <a:cubicBezTo>
                      <a:pt x="56" y="45"/>
                      <a:pt x="45" y="34"/>
                      <a:pt x="33" y="24"/>
                    </a:cubicBezTo>
                    <a:cubicBezTo>
                      <a:pt x="24" y="18"/>
                      <a:pt x="16" y="11"/>
                      <a:pt x="8" y="4"/>
                    </a:cubicBezTo>
                    <a:cubicBezTo>
                      <a:pt x="16" y="4"/>
                      <a:pt x="24" y="3"/>
                      <a:pt x="31" y="4"/>
                    </a:cubicBezTo>
                    <a:close/>
                    <a:moveTo>
                      <a:pt x="5" y="36"/>
                    </a:moveTo>
                    <a:cubicBezTo>
                      <a:pt x="4" y="29"/>
                      <a:pt x="4" y="23"/>
                      <a:pt x="4" y="17"/>
                    </a:cubicBezTo>
                    <a:cubicBezTo>
                      <a:pt x="4" y="13"/>
                      <a:pt x="3" y="8"/>
                      <a:pt x="4" y="5"/>
                    </a:cubicBezTo>
                    <a:cubicBezTo>
                      <a:pt x="13" y="12"/>
                      <a:pt x="22" y="19"/>
                      <a:pt x="31" y="26"/>
                    </a:cubicBezTo>
                    <a:cubicBezTo>
                      <a:pt x="38" y="32"/>
                      <a:pt x="45" y="39"/>
                      <a:pt x="53" y="45"/>
                    </a:cubicBezTo>
                    <a:cubicBezTo>
                      <a:pt x="53" y="45"/>
                      <a:pt x="53" y="45"/>
                      <a:pt x="52" y="46"/>
                    </a:cubicBezTo>
                    <a:cubicBezTo>
                      <a:pt x="46" y="54"/>
                      <a:pt x="36" y="62"/>
                      <a:pt x="28" y="69"/>
                    </a:cubicBezTo>
                    <a:cubicBezTo>
                      <a:pt x="21" y="74"/>
                      <a:pt x="14" y="79"/>
                      <a:pt x="9" y="85"/>
                    </a:cubicBezTo>
                    <a:cubicBezTo>
                      <a:pt x="8" y="85"/>
                      <a:pt x="8" y="85"/>
                      <a:pt x="8" y="85"/>
                    </a:cubicBezTo>
                    <a:cubicBezTo>
                      <a:pt x="6" y="69"/>
                      <a:pt x="5" y="52"/>
                      <a:pt x="5" y="3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4" name="Freeform 118"/>
              <p:cNvSpPr>
                <a:spLocks noEditPoints="1"/>
              </p:cNvSpPr>
              <p:nvPr/>
            </p:nvSpPr>
            <p:spPr bwMode="auto">
              <a:xfrm>
                <a:off x="1343123" y="1131519"/>
                <a:ext cx="228658" cy="190139"/>
              </a:xfrm>
              <a:custGeom>
                <a:avLst/>
                <a:gdLst>
                  <a:gd name="T0" fmla="*/ 103 w 118"/>
                  <a:gd name="T1" fmla="*/ 15 h 98"/>
                  <a:gd name="T2" fmla="*/ 43 w 118"/>
                  <a:gd name="T3" fmla="*/ 5 h 98"/>
                  <a:gd name="T4" fmla="*/ 14 w 118"/>
                  <a:gd name="T5" fmla="*/ 20 h 98"/>
                  <a:gd name="T6" fmla="*/ 7 w 118"/>
                  <a:gd name="T7" fmla="*/ 50 h 98"/>
                  <a:gd name="T8" fmla="*/ 19 w 118"/>
                  <a:gd name="T9" fmla="*/ 72 h 98"/>
                  <a:gd name="T10" fmla="*/ 3 w 118"/>
                  <a:gd name="T11" fmla="*/ 95 h 98"/>
                  <a:gd name="T12" fmla="*/ 3 w 118"/>
                  <a:gd name="T13" fmla="*/ 95 h 98"/>
                  <a:gd name="T14" fmla="*/ 2 w 118"/>
                  <a:gd name="T15" fmla="*/ 95 h 98"/>
                  <a:gd name="T16" fmla="*/ 3 w 118"/>
                  <a:gd name="T17" fmla="*/ 98 h 98"/>
                  <a:gd name="T18" fmla="*/ 39 w 118"/>
                  <a:gd name="T19" fmla="*/ 76 h 98"/>
                  <a:gd name="T20" fmla="*/ 103 w 118"/>
                  <a:gd name="T21" fmla="*/ 64 h 98"/>
                  <a:gd name="T22" fmla="*/ 117 w 118"/>
                  <a:gd name="T23" fmla="*/ 37 h 98"/>
                  <a:gd name="T24" fmla="*/ 103 w 118"/>
                  <a:gd name="T25" fmla="*/ 15 h 98"/>
                  <a:gd name="T26" fmla="*/ 102 w 118"/>
                  <a:gd name="T27" fmla="*/ 61 h 98"/>
                  <a:gd name="T28" fmla="*/ 39 w 118"/>
                  <a:gd name="T29" fmla="*/ 73 h 98"/>
                  <a:gd name="T30" fmla="*/ 38 w 118"/>
                  <a:gd name="T31" fmla="*/ 73 h 98"/>
                  <a:gd name="T32" fmla="*/ 37 w 118"/>
                  <a:gd name="T33" fmla="*/ 74 h 98"/>
                  <a:gd name="T34" fmla="*/ 9 w 118"/>
                  <a:gd name="T35" fmla="*/ 93 h 98"/>
                  <a:gd name="T36" fmla="*/ 22 w 118"/>
                  <a:gd name="T37" fmla="*/ 72 h 98"/>
                  <a:gd name="T38" fmla="*/ 22 w 118"/>
                  <a:gd name="T39" fmla="*/ 72 h 98"/>
                  <a:gd name="T40" fmla="*/ 22 w 118"/>
                  <a:gd name="T41" fmla="*/ 71 h 98"/>
                  <a:gd name="T42" fmla="*/ 10 w 118"/>
                  <a:gd name="T43" fmla="*/ 43 h 98"/>
                  <a:gd name="T44" fmla="*/ 27 w 118"/>
                  <a:gd name="T45" fmla="*/ 14 h 98"/>
                  <a:gd name="T46" fmla="*/ 62 w 118"/>
                  <a:gd name="T47" fmla="*/ 6 h 98"/>
                  <a:gd name="T48" fmla="*/ 92 w 118"/>
                  <a:gd name="T49" fmla="*/ 12 h 98"/>
                  <a:gd name="T50" fmla="*/ 113 w 118"/>
                  <a:gd name="T51" fmla="*/ 31 h 98"/>
                  <a:gd name="T52" fmla="*/ 102 w 118"/>
                  <a:gd name="T53" fmla="*/ 61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8" h="98">
                    <a:moveTo>
                      <a:pt x="103" y="15"/>
                    </a:moveTo>
                    <a:cubicBezTo>
                      <a:pt x="86" y="2"/>
                      <a:pt x="63" y="0"/>
                      <a:pt x="43" y="5"/>
                    </a:cubicBezTo>
                    <a:cubicBezTo>
                      <a:pt x="32" y="7"/>
                      <a:pt x="21" y="12"/>
                      <a:pt x="14" y="20"/>
                    </a:cubicBezTo>
                    <a:cubicBezTo>
                      <a:pt x="8" y="28"/>
                      <a:pt x="6" y="41"/>
                      <a:pt x="7" y="50"/>
                    </a:cubicBezTo>
                    <a:cubicBezTo>
                      <a:pt x="8" y="59"/>
                      <a:pt x="13" y="67"/>
                      <a:pt x="19" y="72"/>
                    </a:cubicBezTo>
                    <a:cubicBezTo>
                      <a:pt x="19" y="81"/>
                      <a:pt x="10" y="90"/>
                      <a:pt x="3" y="95"/>
                    </a:cubicBezTo>
                    <a:cubicBezTo>
                      <a:pt x="3" y="95"/>
                      <a:pt x="3" y="95"/>
                      <a:pt x="3" y="95"/>
                    </a:cubicBezTo>
                    <a:cubicBezTo>
                      <a:pt x="3" y="95"/>
                      <a:pt x="2" y="95"/>
                      <a:pt x="2" y="95"/>
                    </a:cubicBezTo>
                    <a:cubicBezTo>
                      <a:pt x="0" y="95"/>
                      <a:pt x="1" y="98"/>
                      <a:pt x="3" y="98"/>
                    </a:cubicBezTo>
                    <a:cubicBezTo>
                      <a:pt x="16" y="96"/>
                      <a:pt x="32" y="88"/>
                      <a:pt x="39" y="76"/>
                    </a:cubicBezTo>
                    <a:cubicBezTo>
                      <a:pt x="61" y="76"/>
                      <a:pt x="85" y="78"/>
                      <a:pt x="103" y="64"/>
                    </a:cubicBezTo>
                    <a:cubicBezTo>
                      <a:pt x="111" y="58"/>
                      <a:pt x="118" y="48"/>
                      <a:pt x="117" y="37"/>
                    </a:cubicBezTo>
                    <a:cubicBezTo>
                      <a:pt x="117" y="28"/>
                      <a:pt x="110" y="20"/>
                      <a:pt x="103" y="15"/>
                    </a:cubicBezTo>
                    <a:close/>
                    <a:moveTo>
                      <a:pt x="102" y="61"/>
                    </a:moveTo>
                    <a:cubicBezTo>
                      <a:pt x="86" y="76"/>
                      <a:pt x="59" y="73"/>
                      <a:pt x="39" y="73"/>
                    </a:cubicBezTo>
                    <a:cubicBezTo>
                      <a:pt x="39" y="73"/>
                      <a:pt x="38" y="73"/>
                      <a:pt x="38" y="73"/>
                    </a:cubicBezTo>
                    <a:cubicBezTo>
                      <a:pt x="38" y="73"/>
                      <a:pt x="38" y="73"/>
                      <a:pt x="37" y="74"/>
                    </a:cubicBezTo>
                    <a:cubicBezTo>
                      <a:pt x="32" y="83"/>
                      <a:pt x="21" y="90"/>
                      <a:pt x="9" y="93"/>
                    </a:cubicBezTo>
                    <a:cubicBezTo>
                      <a:pt x="16" y="88"/>
                      <a:pt x="22" y="80"/>
                      <a:pt x="22" y="72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22" y="72"/>
                      <a:pt x="22" y="71"/>
                      <a:pt x="22" y="71"/>
                    </a:cubicBezTo>
                    <a:cubicBezTo>
                      <a:pt x="13" y="63"/>
                      <a:pt x="9" y="54"/>
                      <a:pt x="10" y="43"/>
                    </a:cubicBezTo>
                    <a:cubicBezTo>
                      <a:pt x="11" y="30"/>
                      <a:pt x="16" y="20"/>
                      <a:pt x="27" y="14"/>
                    </a:cubicBezTo>
                    <a:cubicBezTo>
                      <a:pt x="37" y="8"/>
                      <a:pt x="50" y="6"/>
                      <a:pt x="62" y="6"/>
                    </a:cubicBezTo>
                    <a:cubicBezTo>
                      <a:pt x="72" y="5"/>
                      <a:pt x="82" y="7"/>
                      <a:pt x="92" y="12"/>
                    </a:cubicBezTo>
                    <a:cubicBezTo>
                      <a:pt x="101" y="16"/>
                      <a:pt x="109" y="22"/>
                      <a:pt x="113" y="31"/>
                    </a:cubicBezTo>
                    <a:cubicBezTo>
                      <a:pt x="117" y="43"/>
                      <a:pt x="111" y="54"/>
                      <a:pt x="102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5" name="Freeform 121"/>
              <p:cNvSpPr>
                <a:spLocks noEditPoints="1"/>
              </p:cNvSpPr>
              <p:nvPr/>
            </p:nvSpPr>
            <p:spPr bwMode="auto">
              <a:xfrm>
                <a:off x="2611917" y="1266035"/>
                <a:ext cx="228658" cy="190139"/>
              </a:xfrm>
              <a:custGeom>
                <a:avLst/>
                <a:gdLst>
                  <a:gd name="T0" fmla="*/ 103 w 118"/>
                  <a:gd name="T1" fmla="*/ 15 h 98"/>
                  <a:gd name="T2" fmla="*/ 43 w 118"/>
                  <a:gd name="T3" fmla="*/ 5 h 98"/>
                  <a:gd name="T4" fmla="*/ 14 w 118"/>
                  <a:gd name="T5" fmla="*/ 20 h 98"/>
                  <a:gd name="T6" fmla="*/ 7 w 118"/>
                  <a:gd name="T7" fmla="*/ 50 h 98"/>
                  <a:gd name="T8" fmla="*/ 19 w 118"/>
                  <a:gd name="T9" fmla="*/ 72 h 98"/>
                  <a:gd name="T10" fmla="*/ 3 w 118"/>
                  <a:gd name="T11" fmla="*/ 95 h 98"/>
                  <a:gd name="T12" fmla="*/ 3 w 118"/>
                  <a:gd name="T13" fmla="*/ 95 h 98"/>
                  <a:gd name="T14" fmla="*/ 2 w 118"/>
                  <a:gd name="T15" fmla="*/ 95 h 98"/>
                  <a:gd name="T16" fmla="*/ 3 w 118"/>
                  <a:gd name="T17" fmla="*/ 98 h 98"/>
                  <a:gd name="T18" fmla="*/ 39 w 118"/>
                  <a:gd name="T19" fmla="*/ 76 h 98"/>
                  <a:gd name="T20" fmla="*/ 103 w 118"/>
                  <a:gd name="T21" fmla="*/ 64 h 98"/>
                  <a:gd name="T22" fmla="*/ 117 w 118"/>
                  <a:gd name="T23" fmla="*/ 37 h 98"/>
                  <a:gd name="T24" fmla="*/ 103 w 118"/>
                  <a:gd name="T25" fmla="*/ 15 h 98"/>
                  <a:gd name="T26" fmla="*/ 102 w 118"/>
                  <a:gd name="T27" fmla="*/ 61 h 98"/>
                  <a:gd name="T28" fmla="*/ 39 w 118"/>
                  <a:gd name="T29" fmla="*/ 73 h 98"/>
                  <a:gd name="T30" fmla="*/ 38 w 118"/>
                  <a:gd name="T31" fmla="*/ 73 h 98"/>
                  <a:gd name="T32" fmla="*/ 37 w 118"/>
                  <a:gd name="T33" fmla="*/ 73 h 98"/>
                  <a:gd name="T34" fmla="*/ 9 w 118"/>
                  <a:gd name="T35" fmla="*/ 93 h 98"/>
                  <a:gd name="T36" fmla="*/ 22 w 118"/>
                  <a:gd name="T37" fmla="*/ 72 h 98"/>
                  <a:gd name="T38" fmla="*/ 22 w 118"/>
                  <a:gd name="T39" fmla="*/ 72 h 98"/>
                  <a:gd name="T40" fmla="*/ 22 w 118"/>
                  <a:gd name="T41" fmla="*/ 71 h 98"/>
                  <a:gd name="T42" fmla="*/ 10 w 118"/>
                  <a:gd name="T43" fmla="*/ 42 h 98"/>
                  <a:gd name="T44" fmla="*/ 27 w 118"/>
                  <a:gd name="T45" fmla="*/ 14 h 98"/>
                  <a:gd name="T46" fmla="*/ 62 w 118"/>
                  <a:gd name="T47" fmla="*/ 5 h 98"/>
                  <a:gd name="T48" fmla="*/ 92 w 118"/>
                  <a:gd name="T49" fmla="*/ 11 h 98"/>
                  <a:gd name="T50" fmla="*/ 113 w 118"/>
                  <a:gd name="T51" fmla="*/ 31 h 98"/>
                  <a:gd name="T52" fmla="*/ 102 w 118"/>
                  <a:gd name="T53" fmla="*/ 61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8" h="98">
                    <a:moveTo>
                      <a:pt x="103" y="15"/>
                    </a:moveTo>
                    <a:cubicBezTo>
                      <a:pt x="86" y="2"/>
                      <a:pt x="63" y="0"/>
                      <a:pt x="43" y="5"/>
                    </a:cubicBezTo>
                    <a:cubicBezTo>
                      <a:pt x="32" y="7"/>
                      <a:pt x="21" y="11"/>
                      <a:pt x="14" y="20"/>
                    </a:cubicBezTo>
                    <a:cubicBezTo>
                      <a:pt x="8" y="28"/>
                      <a:pt x="6" y="41"/>
                      <a:pt x="7" y="50"/>
                    </a:cubicBezTo>
                    <a:cubicBezTo>
                      <a:pt x="8" y="59"/>
                      <a:pt x="13" y="66"/>
                      <a:pt x="19" y="72"/>
                    </a:cubicBezTo>
                    <a:cubicBezTo>
                      <a:pt x="19" y="81"/>
                      <a:pt x="10" y="90"/>
                      <a:pt x="3" y="95"/>
                    </a:cubicBezTo>
                    <a:cubicBezTo>
                      <a:pt x="3" y="95"/>
                      <a:pt x="3" y="95"/>
                      <a:pt x="3" y="95"/>
                    </a:cubicBezTo>
                    <a:cubicBezTo>
                      <a:pt x="3" y="95"/>
                      <a:pt x="2" y="95"/>
                      <a:pt x="2" y="95"/>
                    </a:cubicBezTo>
                    <a:cubicBezTo>
                      <a:pt x="0" y="95"/>
                      <a:pt x="1" y="98"/>
                      <a:pt x="3" y="98"/>
                    </a:cubicBezTo>
                    <a:cubicBezTo>
                      <a:pt x="16" y="96"/>
                      <a:pt x="32" y="88"/>
                      <a:pt x="39" y="76"/>
                    </a:cubicBezTo>
                    <a:cubicBezTo>
                      <a:pt x="61" y="76"/>
                      <a:pt x="85" y="78"/>
                      <a:pt x="103" y="64"/>
                    </a:cubicBezTo>
                    <a:cubicBezTo>
                      <a:pt x="111" y="58"/>
                      <a:pt x="118" y="48"/>
                      <a:pt x="117" y="37"/>
                    </a:cubicBezTo>
                    <a:cubicBezTo>
                      <a:pt x="117" y="28"/>
                      <a:pt x="110" y="20"/>
                      <a:pt x="103" y="15"/>
                    </a:cubicBezTo>
                    <a:close/>
                    <a:moveTo>
                      <a:pt x="102" y="61"/>
                    </a:moveTo>
                    <a:cubicBezTo>
                      <a:pt x="86" y="76"/>
                      <a:pt x="59" y="73"/>
                      <a:pt x="39" y="73"/>
                    </a:cubicBezTo>
                    <a:cubicBezTo>
                      <a:pt x="39" y="73"/>
                      <a:pt x="39" y="73"/>
                      <a:pt x="38" y="73"/>
                    </a:cubicBezTo>
                    <a:cubicBezTo>
                      <a:pt x="38" y="73"/>
                      <a:pt x="38" y="73"/>
                      <a:pt x="37" y="73"/>
                    </a:cubicBezTo>
                    <a:cubicBezTo>
                      <a:pt x="32" y="83"/>
                      <a:pt x="21" y="90"/>
                      <a:pt x="9" y="93"/>
                    </a:cubicBezTo>
                    <a:cubicBezTo>
                      <a:pt x="16" y="88"/>
                      <a:pt x="22" y="80"/>
                      <a:pt x="22" y="72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22" y="72"/>
                      <a:pt x="22" y="71"/>
                      <a:pt x="22" y="71"/>
                    </a:cubicBezTo>
                    <a:cubicBezTo>
                      <a:pt x="13" y="63"/>
                      <a:pt x="9" y="54"/>
                      <a:pt x="10" y="42"/>
                    </a:cubicBezTo>
                    <a:cubicBezTo>
                      <a:pt x="11" y="30"/>
                      <a:pt x="16" y="20"/>
                      <a:pt x="27" y="14"/>
                    </a:cubicBezTo>
                    <a:cubicBezTo>
                      <a:pt x="37" y="7"/>
                      <a:pt x="50" y="6"/>
                      <a:pt x="62" y="5"/>
                    </a:cubicBezTo>
                    <a:cubicBezTo>
                      <a:pt x="72" y="5"/>
                      <a:pt x="82" y="7"/>
                      <a:pt x="92" y="11"/>
                    </a:cubicBezTo>
                    <a:cubicBezTo>
                      <a:pt x="101" y="15"/>
                      <a:pt x="109" y="22"/>
                      <a:pt x="113" y="31"/>
                    </a:cubicBezTo>
                    <a:cubicBezTo>
                      <a:pt x="117" y="42"/>
                      <a:pt x="111" y="54"/>
                      <a:pt x="102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6" name="Freeform 122"/>
              <p:cNvSpPr>
                <a:spLocks noEditPoints="1"/>
              </p:cNvSpPr>
              <p:nvPr/>
            </p:nvSpPr>
            <p:spPr bwMode="auto">
              <a:xfrm>
                <a:off x="807315" y="3398857"/>
                <a:ext cx="336841" cy="164733"/>
              </a:xfrm>
              <a:custGeom>
                <a:avLst/>
                <a:gdLst>
                  <a:gd name="T0" fmla="*/ 172 w 174"/>
                  <a:gd name="T1" fmla="*/ 6 h 85"/>
                  <a:gd name="T2" fmla="*/ 129 w 174"/>
                  <a:gd name="T3" fmla="*/ 27 h 85"/>
                  <a:gd name="T4" fmla="*/ 62 w 174"/>
                  <a:gd name="T5" fmla="*/ 77 h 85"/>
                  <a:gd name="T6" fmla="*/ 32 w 174"/>
                  <a:gd name="T7" fmla="*/ 70 h 85"/>
                  <a:gd name="T8" fmla="*/ 29 w 174"/>
                  <a:gd name="T9" fmla="*/ 64 h 85"/>
                  <a:gd name="T10" fmla="*/ 39 w 174"/>
                  <a:gd name="T11" fmla="*/ 67 h 85"/>
                  <a:gd name="T12" fmla="*/ 34 w 174"/>
                  <a:gd name="T13" fmla="*/ 62 h 85"/>
                  <a:gd name="T14" fmla="*/ 38 w 174"/>
                  <a:gd name="T15" fmla="*/ 59 h 85"/>
                  <a:gd name="T16" fmla="*/ 58 w 174"/>
                  <a:gd name="T17" fmla="*/ 69 h 85"/>
                  <a:gd name="T18" fmla="*/ 63 w 174"/>
                  <a:gd name="T19" fmla="*/ 67 h 85"/>
                  <a:gd name="T20" fmla="*/ 50 w 174"/>
                  <a:gd name="T21" fmla="*/ 56 h 85"/>
                  <a:gd name="T22" fmla="*/ 75 w 174"/>
                  <a:gd name="T23" fmla="*/ 65 h 85"/>
                  <a:gd name="T24" fmla="*/ 79 w 174"/>
                  <a:gd name="T25" fmla="*/ 62 h 85"/>
                  <a:gd name="T26" fmla="*/ 84 w 174"/>
                  <a:gd name="T27" fmla="*/ 62 h 85"/>
                  <a:gd name="T28" fmla="*/ 89 w 174"/>
                  <a:gd name="T29" fmla="*/ 59 h 85"/>
                  <a:gd name="T30" fmla="*/ 77 w 174"/>
                  <a:gd name="T31" fmla="*/ 46 h 85"/>
                  <a:gd name="T32" fmla="*/ 82 w 174"/>
                  <a:gd name="T33" fmla="*/ 44 h 85"/>
                  <a:gd name="T34" fmla="*/ 106 w 174"/>
                  <a:gd name="T35" fmla="*/ 51 h 85"/>
                  <a:gd name="T36" fmla="*/ 96 w 174"/>
                  <a:gd name="T37" fmla="*/ 40 h 85"/>
                  <a:gd name="T38" fmla="*/ 114 w 174"/>
                  <a:gd name="T39" fmla="*/ 44 h 85"/>
                  <a:gd name="T40" fmla="*/ 121 w 174"/>
                  <a:gd name="T41" fmla="*/ 42 h 85"/>
                  <a:gd name="T42" fmla="*/ 124 w 174"/>
                  <a:gd name="T43" fmla="*/ 39 h 85"/>
                  <a:gd name="T44" fmla="*/ 125 w 174"/>
                  <a:gd name="T45" fmla="*/ 36 h 85"/>
                  <a:gd name="T46" fmla="*/ 5 w 174"/>
                  <a:gd name="T47" fmla="*/ 74 h 85"/>
                  <a:gd name="T48" fmla="*/ 13 w 174"/>
                  <a:gd name="T49" fmla="*/ 79 h 85"/>
                  <a:gd name="T50" fmla="*/ 7 w 174"/>
                  <a:gd name="T51" fmla="*/ 72 h 85"/>
                  <a:gd name="T52" fmla="*/ 10 w 174"/>
                  <a:gd name="T53" fmla="*/ 70 h 85"/>
                  <a:gd name="T54" fmla="*/ 14 w 174"/>
                  <a:gd name="T55" fmla="*/ 70 h 85"/>
                  <a:gd name="T56" fmla="*/ 22 w 174"/>
                  <a:gd name="T57" fmla="*/ 72 h 85"/>
                  <a:gd name="T58" fmla="*/ 20 w 174"/>
                  <a:gd name="T59" fmla="*/ 68 h 85"/>
                  <a:gd name="T60" fmla="*/ 20 w 174"/>
                  <a:gd name="T61" fmla="*/ 77 h 85"/>
                  <a:gd name="T62" fmla="*/ 41 w 174"/>
                  <a:gd name="T63" fmla="*/ 71 h 85"/>
                  <a:gd name="T64" fmla="*/ 110 w 174"/>
                  <a:gd name="T65" fmla="*/ 35 h 85"/>
                  <a:gd name="T66" fmla="*/ 125 w 174"/>
                  <a:gd name="T67" fmla="*/ 34 h 85"/>
                  <a:gd name="T68" fmla="*/ 121 w 174"/>
                  <a:gd name="T69" fmla="*/ 35 h 85"/>
                  <a:gd name="T70" fmla="*/ 116 w 174"/>
                  <a:gd name="T71" fmla="*/ 36 h 85"/>
                  <a:gd name="T72" fmla="*/ 154 w 174"/>
                  <a:gd name="T73" fmla="*/ 22 h 85"/>
                  <a:gd name="T74" fmla="*/ 165 w 174"/>
                  <a:gd name="T75" fmla="*/ 8 h 85"/>
                  <a:gd name="T76" fmla="*/ 145 w 174"/>
                  <a:gd name="T77" fmla="*/ 30 h 85"/>
                  <a:gd name="T78" fmla="*/ 160 w 174"/>
                  <a:gd name="T79" fmla="*/ 7 h 85"/>
                  <a:gd name="T80" fmla="*/ 128 w 174"/>
                  <a:gd name="T81" fmla="*/ 31 h 85"/>
                  <a:gd name="T82" fmla="*/ 165 w 174"/>
                  <a:gd name="T83" fmla="*/ 22 h 85"/>
                  <a:gd name="T84" fmla="*/ 22 w 174"/>
                  <a:gd name="T85" fmla="*/ 58 h 85"/>
                  <a:gd name="T86" fmla="*/ 102 w 174"/>
                  <a:gd name="T87" fmla="*/ 38 h 85"/>
                  <a:gd name="T88" fmla="*/ 94 w 174"/>
                  <a:gd name="T89" fmla="*/ 39 h 85"/>
                  <a:gd name="T90" fmla="*/ 100 w 174"/>
                  <a:gd name="T91" fmla="*/ 48 h 85"/>
                  <a:gd name="T92" fmla="*/ 79 w 174"/>
                  <a:gd name="T93" fmla="*/ 43 h 85"/>
                  <a:gd name="T94" fmla="*/ 76 w 174"/>
                  <a:gd name="T95" fmla="*/ 46 h 85"/>
                  <a:gd name="T96" fmla="*/ 87 w 174"/>
                  <a:gd name="T97" fmla="*/ 58 h 85"/>
                  <a:gd name="T98" fmla="*/ 60 w 174"/>
                  <a:gd name="T99" fmla="*/ 50 h 85"/>
                  <a:gd name="T100" fmla="*/ 49 w 174"/>
                  <a:gd name="T101" fmla="*/ 51 h 85"/>
                  <a:gd name="T102" fmla="*/ 44 w 174"/>
                  <a:gd name="T103" fmla="*/ 54 h 85"/>
                  <a:gd name="T104" fmla="*/ 36 w 174"/>
                  <a:gd name="T105" fmla="*/ 59 h 85"/>
                  <a:gd name="T106" fmla="*/ 25 w 174"/>
                  <a:gd name="T107" fmla="*/ 60 h 85"/>
                  <a:gd name="T108" fmla="*/ 21 w 174"/>
                  <a:gd name="T109" fmla="*/ 64 h 85"/>
                  <a:gd name="T110" fmla="*/ 15 w 174"/>
                  <a:gd name="T111" fmla="*/ 69 h 85"/>
                  <a:gd name="T112" fmla="*/ 7 w 174"/>
                  <a:gd name="T113" fmla="*/ 69 h 85"/>
                  <a:gd name="T114" fmla="*/ 4 w 174"/>
                  <a:gd name="T115" fmla="*/ 73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4" h="85">
                    <a:moveTo>
                      <a:pt x="129" y="41"/>
                    </a:moveTo>
                    <a:cubicBezTo>
                      <a:pt x="132" y="39"/>
                      <a:pt x="134" y="37"/>
                      <a:pt x="136" y="35"/>
                    </a:cubicBezTo>
                    <a:cubicBezTo>
                      <a:pt x="146" y="37"/>
                      <a:pt x="156" y="38"/>
                      <a:pt x="164" y="30"/>
                    </a:cubicBezTo>
                    <a:cubicBezTo>
                      <a:pt x="171" y="24"/>
                      <a:pt x="167" y="14"/>
                      <a:pt x="171" y="7"/>
                    </a:cubicBezTo>
                    <a:cubicBezTo>
                      <a:pt x="171" y="7"/>
                      <a:pt x="171" y="7"/>
                      <a:pt x="171" y="7"/>
                    </a:cubicBezTo>
                    <a:cubicBezTo>
                      <a:pt x="172" y="6"/>
                      <a:pt x="172" y="6"/>
                      <a:pt x="172" y="6"/>
                    </a:cubicBezTo>
                    <a:cubicBezTo>
                      <a:pt x="172" y="5"/>
                      <a:pt x="172" y="5"/>
                      <a:pt x="173" y="5"/>
                    </a:cubicBezTo>
                    <a:cubicBezTo>
                      <a:pt x="173" y="5"/>
                      <a:pt x="173" y="5"/>
                      <a:pt x="173" y="4"/>
                    </a:cubicBezTo>
                    <a:cubicBezTo>
                      <a:pt x="174" y="4"/>
                      <a:pt x="173" y="3"/>
                      <a:pt x="173" y="3"/>
                    </a:cubicBezTo>
                    <a:cubicBezTo>
                      <a:pt x="173" y="2"/>
                      <a:pt x="172" y="2"/>
                      <a:pt x="171" y="2"/>
                    </a:cubicBezTo>
                    <a:cubicBezTo>
                      <a:pt x="161" y="6"/>
                      <a:pt x="149" y="0"/>
                      <a:pt x="139" y="6"/>
                    </a:cubicBezTo>
                    <a:cubicBezTo>
                      <a:pt x="133" y="10"/>
                      <a:pt x="127" y="20"/>
                      <a:pt x="129" y="27"/>
                    </a:cubicBezTo>
                    <a:cubicBezTo>
                      <a:pt x="129" y="27"/>
                      <a:pt x="129" y="27"/>
                      <a:pt x="129" y="27"/>
                    </a:cubicBezTo>
                    <a:cubicBezTo>
                      <a:pt x="99" y="35"/>
                      <a:pt x="69" y="40"/>
                      <a:pt x="39" y="50"/>
                    </a:cubicBezTo>
                    <a:cubicBezTo>
                      <a:pt x="31" y="52"/>
                      <a:pt x="22" y="55"/>
                      <a:pt x="13" y="59"/>
                    </a:cubicBezTo>
                    <a:cubicBezTo>
                      <a:pt x="8" y="61"/>
                      <a:pt x="0" y="67"/>
                      <a:pt x="2" y="74"/>
                    </a:cubicBezTo>
                    <a:cubicBezTo>
                      <a:pt x="4" y="82"/>
                      <a:pt x="14" y="82"/>
                      <a:pt x="21" y="83"/>
                    </a:cubicBezTo>
                    <a:cubicBezTo>
                      <a:pt x="34" y="85"/>
                      <a:pt x="49" y="80"/>
                      <a:pt x="62" y="77"/>
                    </a:cubicBezTo>
                    <a:cubicBezTo>
                      <a:pt x="87" y="70"/>
                      <a:pt x="111" y="59"/>
                      <a:pt x="129" y="41"/>
                    </a:cubicBezTo>
                    <a:close/>
                    <a:moveTo>
                      <a:pt x="74" y="70"/>
                    </a:moveTo>
                    <a:cubicBezTo>
                      <a:pt x="63" y="74"/>
                      <a:pt x="51" y="77"/>
                      <a:pt x="39" y="79"/>
                    </a:cubicBezTo>
                    <a:cubicBezTo>
                      <a:pt x="34" y="75"/>
                      <a:pt x="29" y="71"/>
                      <a:pt x="24" y="66"/>
                    </a:cubicBezTo>
                    <a:cubicBezTo>
                      <a:pt x="22" y="65"/>
                      <a:pt x="27" y="67"/>
                      <a:pt x="27" y="67"/>
                    </a:cubicBezTo>
                    <a:cubicBezTo>
                      <a:pt x="29" y="68"/>
                      <a:pt x="31" y="69"/>
                      <a:pt x="32" y="70"/>
                    </a:cubicBezTo>
                    <a:cubicBezTo>
                      <a:pt x="35" y="72"/>
                      <a:pt x="37" y="74"/>
                      <a:pt x="40" y="76"/>
                    </a:cubicBezTo>
                    <a:cubicBezTo>
                      <a:pt x="40" y="76"/>
                      <a:pt x="41" y="75"/>
                      <a:pt x="40" y="75"/>
                    </a:cubicBezTo>
                    <a:cubicBezTo>
                      <a:pt x="37" y="73"/>
                      <a:pt x="34" y="71"/>
                      <a:pt x="31" y="68"/>
                    </a:cubicBezTo>
                    <a:cubicBezTo>
                      <a:pt x="30" y="67"/>
                      <a:pt x="28" y="66"/>
                      <a:pt x="26" y="64"/>
                    </a:cubicBezTo>
                    <a:cubicBezTo>
                      <a:pt x="26" y="64"/>
                      <a:pt x="21" y="60"/>
                      <a:pt x="25" y="62"/>
                    </a:cubicBezTo>
                    <a:cubicBezTo>
                      <a:pt x="26" y="62"/>
                      <a:pt x="27" y="63"/>
                      <a:pt x="29" y="64"/>
                    </a:cubicBezTo>
                    <a:cubicBezTo>
                      <a:pt x="33" y="68"/>
                      <a:pt x="38" y="72"/>
                      <a:pt x="44" y="74"/>
                    </a:cubicBezTo>
                    <a:cubicBezTo>
                      <a:pt x="44" y="74"/>
                      <a:pt x="45" y="73"/>
                      <a:pt x="44" y="73"/>
                    </a:cubicBezTo>
                    <a:cubicBezTo>
                      <a:pt x="40" y="69"/>
                      <a:pt x="35" y="66"/>
                      <a:pt x="30" y="63"/>
                    </a:cubicBezTo>
                    <a:cubicBezTo>
                      <a:pt x="29" y="63"/>
                      <a:pt x="29" y="63"/>
                      <a:pt x="29" y="62"/>
                    </a:cubicBezTo>
                    <a:cubicBezTo>
                      <a:pt x="27" y="61"/>
                      <a:pt x="25" y="60"/>
                      <a:pt x="29" y="61"/>
                    </a:cubicBezTo>
                    <a:cubicBezTo>
                      <a:pt x="32" y="63"/>
                      <a:pt x="36" y="65"/>
                      <a:pt x="39" y="67"/>
                    </a:cubicBezTo>
                    <a:cubicBezTo>
                      <a:pt x="40" y="67"/>
                      <a:pt x="41" y="68"/>
                      <a:pt x="43" y="69"/>
                    </a:cubicBezTo>
                    <a:cubicBezTo>
                      <a:pt x="45" y="70"/>
                      <a:pt x="47" y="72"/>
                      <a:pt x="50" y="73"/>
                    </a:cubicBezTo>
                    <a:cubicBezTo>
                      <a:pt x="50" y="73"/>
                      <a:pt x="50" y="73"/>
                      <a:pt x="50" y="73"/>
                    </a:cubicBezTo>
                    <a:cubicBezTo>
                      <a:pt x="50" y="72"/>
                      <a:pt x="49" y="72"/>
                      <a:pt x="49" y="72"/>
                    </a:cubicBezTo>
                    <a:cubicBezTo>
                      <a:pt x="49" y="72"/>
                      <a:pt x="48" y="71"/>
                      <a:pt x="48" y="71"/>
                    </a:cubicBezTo>
                    <a:cubicBezTo>
                      <a:pt x="43" y="68"/>
                      <a:pt x="38" y="66"/>
                      <a:pt x="34" y="62"/>
                    </a:cubicBezTo>
                    <a:cubicBezTo>
                      <a:pt x="32" y="60"/>
                      <a:pt x="38" y="62"/>
                      <a:pt x="38" y="62"/>
                    </a:cubicBezTo>
                    <a:cubicBezTo>
                      <a:pt x="39" y="62"/>
                      <a:pt x="39" y="62"/>
                      <a:pt x="40" y="62"/>
                    </a:cubicBezTo>
                    <a:cubicBezTo>
                      <a:pt x="44" y="66"/>
                      <a:pt x="50" y="69"/>
                      <a:pt x="55" y="72"/>
                    </a:cubicBezTo>
                    <a:cubicBezTo>
                      <a:pt x="55" y="73"/>
                      <a:pt x="56" y="72"/>
                      <a:pt x="55" y="72"/>
                    </a:cubicBezTo>
                    <a:cubicBezTo>
                      <a:pt x="50" y="68"/>
                      <a:pt x="45" y="64"/>
                      <a:pt x="40" y="62"/>
                    </a:cubicBezTo>
                    <a:cubicBezTo>
                      <a:pt x="39" y="61"/>
                      <a:pt x="38" y="60"/>
                      <a:pt x="38" y="59"/>
                    </a:cubicBezTo>
                    <a:cubicBezTo>
                      <a:pt x="37" y="59"/>
                      <a:pt x="41" y="60"/>
                      <a:pt x="42" y="61"/>
                    </a:cubicBezTo>
                    <a:cubicBezTo>
                      <a:pt x="44" y="61"/>
                      <a:pt x="46" y="62"/>
                      <a:pt x="47" y="63"/>
                    </a:cubicBezTo>
                    <a:cubicBezTo>
                      <a:pt x="48" y="63"/>
                      <a:pt x="48" y="64"/>
                      <a:pt x="48" y="64"/>
                    </a:cubicBezTo>
                    <a:cubicBezTo>
                      <a:pt x="50" y="65"/>
                      <a:pt x="52" y="66"/>
                      <a:pt x="53" y="67"/>
                    </a:cubicBezTo>
                    <a:cubicBezTo>
                      <a:pt x="55" y="68"/>
                      <a:pt x="57" y="69"/>
                      <a:pt x="58" y="69"/>
                    </a:cubicBezTo>
                    <a:cubicBezTo>
                      <a:pt x="59" y="70"/>
                      <a:pt x="59" y="69"/>
                      <a:pt x="58" y="69"/>
                    </a:cubicBezTo>
                    <a:cubicBezTo>
                      <a:pt x="55" y="67"/>
                      <a:pt x="52" y="65"/>
                      <a:pt x="49" y="63"/>
                    </a:cubicBezTo>
                    <a:cubicBezTo>
                      <a:pt x="47" y="62"/>
                      <a:pt x="45" y="61"/>
                      <a:pt x="43" y="59"/>
                    </a:cubicBezTo>
                    <a:cubicBezTo>
                      <a:pt x="41" y="57"/>
                      <a:pt x="39" y="55"/>
                      <a:pt x="44" y="57"/>
                    </a:cubicBezTo>
                    <a:cubicBezTo>
                      <a:pt x="46" y="58"/>
                      <a:pt x="48" y="59"/>
                      <a:pt x="50" y="60"/>
                    </a:cubicBezTo>
                    <a:cubicBezTo>
                      <a:pt x="54" y="63"/>
                      <a:pt x="58" y="65"/>
                      <a:pt x="61" y="67"/>
                    </a:cubicBezTo>
                    <a:cubicBezTo>
                      <a:pt x="62" y="67"/>
                      <a:pt x="62" y="67"/>
                      <a:pt x="63" y="67"/>
                    </a:cubicBezTo>
                    <a:cubicBezTo>
                      <a:pt x="63" y="68"/>
                      <a:pt x="63" y="68"/>
                      <a:pt x="64" y="68"/>
                    </a:cubicBezTo>
                    <a:cubicBezTo>
                      <a:pt x="64" y="68"/>
                      <a:pt x="65" y="68"/>
                      <a:pt x="64" y="67"/>
                    </a:cubicBezTo>
                    <a:cubicBezTo>
                      <a:pt x="60" y="65"/>
                      <a:pt x="56" y="62"/>
                      <a:pt x="52" y="60"/>
                    </a:cubicBezTo>
                    <a:cubicBezTo>
                      <a:pt x="51" y="60"/>
                      <a:pt x="50" y="59"/>
                      <a:pt x="49" y="58"/>
                    </a:cubicBezTo>
                    <a:cubicBezTo>
                      <a:pt x="48" y="57"/>
                      <a:pt x="46" y="56"/>
                      <a:pt x="45" y="54"/>
                    </a:cubicBezTo>
                    <a:cubicBezTo>
                      <a:pt x="46" y="55"/>
                      <a:pt x="48" y="56"/>
                      <a:pt x="50" y="56"/>
                    </a:cubicBezTo>
                    <a:cubicBezTo>
                      <a:pt x="57" y="60"/>
                      <a:pt x="65" y="65"/>
                      <a:pt x="73" y="68"/>
                    </a:cubicBezTo>
                    <a:cubicBezTo>
                      <a:pt x="74" y="68"/>
                      <a:pt x="74" y="67"/>
                      <a:pt x="73" y="67"/>
                    </a:cubicBezTo>
                    <a:cubicBezTo>
                      <a:pt x="66" y="61"/>
                      <a:pt x="57" y="58"/>
                      <a:pt x="50" y="52"/>
                    </a:cubicBezTo>
                    <a:cubicBezTo>
                      <a:pt x="52" y="53"/>
                      <a:pt x="55" y="54"/>
                      <a:pt x="57" y="55"/>
                    </a:cubicBezTo>
                    <a:cubicBezTo>
                      <a:pt x="59" y="56"/>
                      <a:pt x="61" y="58"/>
                      <a:pt x="63" y="59"/>
                    </a:cubicBezTo>
                    <a:cubicBezTo>
                      <a:pt x="67" y="61"/>
                      <a:pt x="71" y="63"/>
                      <a:pt x="75" y="65"/>
                    </a:cubicBezTo>
                    <a:cubicBezTo>
                      <a:pt x="75" y="65"/>
                      <a:pt x="76" y="64"/>
                      <a:pt x="75" y="64"/>
                    </a:cubicBezTo>
                    <a:cubicBezTo>
                      <a:pt x="68" y="60"/>
                      <a:pt x="61" y="57"/>
                      <a:pt x="55" y="52"/>
                    </a:cubicBezTo>
                    <a:cubicBezTo>
                      <a:pt x="52" y="50"/>
                      <a:pt x="57" y="52"/>
                      <a:pt x="57" y="52"/>
                    </a:cubicBezTo>
                    <a:cubicBezTo>
                      <a:pt x="59" y="52"/>
                      <a:pt x="61" y="53"/>
                      <a:pt x="62" y="54"/>
                    </a:cubicBezTo>
                    <a:cubicBezTo>
                      <a:pt x="66" y="56"/>
                      <a:pt x="69" y="58"/>
                      <a:pt x="73" y="60"/>
                    </a:cubicBezTo>
                    <a:cubicBezTo>
                      <a:pt x="75" y="61"/>
                      <a:pt x="77" y="62"/>
                      <a:pt x="79" y="62"/>
                    </a:cubicBezTo>
                    <a:cubicBezTo>
                      <a:pt x="80" y="63"/>
                      <a:pt x="80" y="62"/>
                      <a:pt x="79" y="62"/>
                    </a:cubicBezTo>
                    <a:cubicBezTo>
                      <a:pt x="77" y="61"/>
                      <a:pt x="75" y="60"/>
                      <a:pt x="73" y="59"/>
                    </a:cubicBezTo>
                    <a:cubicBezTo>
                      <a:pt x="73" y="59"/>
                      <a:pt x="73" y="59"/>
                      <a:pt x="72" y="59"/>
                    </a:cubicBezTo>
                    <a:cubicBezTo>
                      <a:pt x="70" y="57"/>
                      <a:pt x="68" y="56"/>
                      <a:pt x="65" y="54"/>
                    </a:cubicBezTo>
                    <a:cubicBezTo>
                      <a:pt x="64" y="53"/>
                      <a:pt x="62" y="51"/>
                      <a:pt x="61" y="51"/>
                    </a:cubicBezTo>
                    <a:cubicBezTo>
                      <a:pt x="70" y="53"/>
                      <a:pt x="77" y="58"/>
                      <a:pt x="84" y="62"/>
                    </a:cubicBezTo>
                    <a:cubicBezTo>
                      <a:pt x="85" y="62"/>
                      <a:pt x="85" y="62"/>
                      <a:pt x="85" y="61"/>
                    </a:cubicBezTo>
                    <a:cubicBezTo>
                      <a:pt x="82" y="59"/>
                      <a:pt x="79" y="58"/>
                      <a:pt x="75" y="56"/>
                    </a:cubicBezTo>
                    <a:cubicBezTo>
                      <a:pt x="73" y="54"/>
                      <a:pt x="71" y="53"/>
                      <a:pt x="69" y="52"/>
                    </a:cubicBezTo>
                    <a:cubicBezTo>
                      <a:pt x="67" y="50"/>
                      <a:pt x="65" y="49"/>
                      <a:pt x="69" y="49"/>
                    </a:cubicBezTo>
                    <a:cubicBezTo>
                      <a:pt x="76" y="51"/>
                      <a:pt x="82" y="57"/>
                      <a:pt x="89" y="59"/>
                    </a:cubicBezTo>
                    <a:cubicBezTo>
                      <a:pt x="90" y="60"/>
                      <a:pt x="90" y="59"/>
                      <a:pt x="89" y="59"/>
                    </a:cubicBezTo>
                    <a:cubicBezTo>
                      <a:pt x="86" y="57"/>
                      <a:pt x="83" y="55"/>
                      <a:pt x="80" y="53"/>
                    </a:cubicBezTo>
                    <a:cubicBezTo>
                      <a:pt x="79" y="52"/>
                      <a:pt x="77" y="51"/>
                      <a:pt x="76" y="50"/>
                    </a:cubicBezTo>
                    <a:cubicBezTo>
                      <a:pt x="74" y="49"/>
                      <a:pt x="73" y="49"/>
                      <a:pt x="76" y="49"/>
                    </a:cubicBezTo>
                    <a:cubicBezTo>
                      <a:pt x="82" y="51"/>
                      <a:pt x="88" y="55"/>
                      <a:pt x="93" y="58"/>
                    </a:cubicBezTo>
                    <a:cubicBezTo>
                      <a:pt x="94" y="58"/>
                      <a:pt x="94" y="58"/>
                      <a:pt x="94" y="58"/>
                    </a:cubicBezTo>
                    <a:cubicBezTo>
                      <a:pt x="88" y="54"/>
                      <a:pt x="82" y="51"/>
                      <a:pt x="77" y="46"/>
                    </a:cubicBezTo>
                    <a:cubicBezTo>
                      <a:pt x="78" y="46"/>
                      <a:pt x="81" y="47"/>
                      <a:pt x="82" y="48"/>
                    </a:cubicBezTo>
                    <a:cubicBezTo>
                      <a:pt x="84" y="49"/>
                      <a:pt x="85" y="50"/>
                      <a:pt x="87" y="51"/>
                    </a:cubicBezTo>
                    <a:cubicBezTo>
                      <a:pt x="90" y="52"/>
                      <a:pt x="93" y="54"/>
                      <a:pt x="96" y="55"/>
                    </a:cubicBezTo>
                    <a:cubicBezTo>
                      <a:pt x="97" y="55"/>
                      <a:pt x="97" y="54"/>
                      <a:pt x="97" y="54"/>
                    </a:cubicBezTo>
                    <a:cubicBezTo>
                      <a:pt x="92" y="50"/>
                      <a:pt x="86" y="48"/>
                      <a:pt x="81" y="45"/>
                    </a:cubicBezTo>
                    <a:cubicBezTo>
                      <a:pt x="79" y="43"/>
                      <a:pt x="81" y="44"/>
                      <a:pt x="82" y="44"/>
                    </a:cubicBezTo>
                    <a:cubicBezTo>
                      <a:pt x="84" y="45"/>
                      <a:pt x="87" y="46"/>
                      <a:pt x="89" y="47"/>
                    </a:cubicBezTo>
                    <a:cubicBezTo>
                      <a:pt x="93" y="49"/>
                      <a:pt x="96" y="51"/>
                      <a:pt x="100" y="53"/>
                    </a:cubicBezTo>
                    <a:cubicBezTo>
                      <a:pt x="100" y="53"/>
                      <a:pt x="101" y="53"/>
                      <a:pt x="100" y="52"/>
                    </a:cubicBezTo>
                    <a:cubicBezTo>
                      <a:pt x="99" y="51"/>
                      <a:pt x="97" y="49"/>
                      <a:pt x="95" y="48"/>
                    </a:cubicBezTo>
                    <a:cubicBezTo>
                      <a:pt x="93" y="47"/>
                      <a:pt x="89" y="43"/>
                      <a:pt x="87" y="43"/>
                    </a:cubicBezTo>
                    <a:cubicBezTo>
                      <a:pt x="94" y="44"/>
                      <a:pt x="100" y="49"/>
                      <a:pt x="106" y="51"/>
                    </a:cubicBezTo>
                    <a:cubicBezTo>
                      <a:pt x="107" y="51"/>
                      <a:pt x="107" y="50"/>
                      <a:pt x="106" y="50"/>
                    </a:cubicBezTo>
                    <a:cubicBezTo>
                      <a:pt x="104" y="49"/>
                      <a:pt x="102" y="47"/>
                      <a:pt x="99" y="46"/>
                    </a:cubicBezTo>
                    <a:cubicBezTo>
                      <a:pt x="98" y="45"/>
                      <a:pt x="95" y="43"/>
                      <a:pt x="94" y="43"/>
                    </a:cubicBezTo>
                    <a:cubicBezTo>
                      <a:pt x="100" y="44"/>
                      <a:pt x="105" y="48"/>
                      <a:pt x="111" y="50"/>
                    </a:cubicBezTo>
                    <a:cubicBezTo>
                      <a:pt x="111" y="50"/>
                      <a:pt x="112" y="50"/>
                      <a:pt x="111" y="49"/>
                    </a:cubicBezTo>
                    <a:cubicBezTo>
                      <a:pt x="106" y="46"/>
                      <a:pt x="101" y="44"/>
                      <a:pt x="96" y="40"/>
                    </a:cubicBezTo>
                    <a:cubicBezTo>
                      <a:pt x="98" y="42"/>
                      <a:pt x="101" y="42"/>
                      <a:pt x="103" y="43"/>
                    </a:cubicBezTo>
                    <a:cubicBezTo>
                      <a:pt x="107" y="45"/>
                      <a:pt x="110" y="46"/>
                      <a:pt x="113" y="47"/>
                    </a:cubicBezTo>
                    <a:cubicBezTo>
                      <a:pt x="113" y="48"/>
                      <a:pt x="113" y="47"/>
                      <a:pt x="113" y="47"/>
                    </a:cubicBezTo>
                    <a:cubicBezTo>
                      <a:pt x="109" y="44"/>
                      <a:pt x="105" y="42"/>
                      <a:pt x="100" y="40"/>
                    </a:cubicBezTo>
                    <a:cubicBezTo>
                      <a:pt x="104" y="42"/>
                      <a:pt x="109" y="44"/>
                      <a:pt x="114" y="45"/>
                    </a:cubicBezTo>
                    <a:cubicBezTo>
                      <a:pt x="114" y="45"/>
                      <a:pt x="114" y="45"/>
                      <a:pt x="114" y="44"/>
                    </a:cubicBezTo>
                    <a:cubicBezTo>
                      <a:pt x="111" y="42"/>
                      <a:pt x="107" y="38"/>
                      <a:pt x="104" y="38"/>
                    </a:cubicBezTo>
                    <a:cubicBezTo>
                      <a:pt x="109" y="39"/>
                      <a:pt x="113" y="42"/>
                      <a:pt x="117" y="43"/>
                    </a:cubicBezTo>
                    <a:cubicBezTo>
                      <a:pt x="118" y="43"/>
                      <a:pt x="118" y="42"/>
                      <a:pt x="118" y="42"/>
                    </a:cubicBezTo>
                    <a:cubicBezTo>
                      <a:pt x="116" y="41"/>
                      <a:pt x="114" y="40"/>
                      <a:pt x="112" y="39"/>
                    </a:cubicBezTo>
                    <a:cubicBezTo>
                      <a:pt x="111" y="39"/>
                      <a:pt x="105" y="36"/>
                      <a:pt x="109" y="37"/>
                    </a:cubicBezTo>
                    <a:cubicBezTo>
                      <a:pt x="113" y="39"/>
                      <a:pt x="117" y="41"/>
                      <a:pt x="121" y="42"/>
                    </a:cubicBezTo>
                    <a:cubicBezTo>
                      <a:pt x="121" y="42"/>
                      <a:pt x="121" y="42"/>
                      <a:pt x="121" y="42"/>
                    </a:cubicBezTo>
                    <a:cubicBezTo>
                      <a:pt x="119" y="40"/>
                      <a:pt x="117" y="39"/>
                      <a:pt x="115" y="37"/>
                    </a:cubicBezTo>
                    <a:cubicBezTo>
                      <a:pt x="117" y="39"/>
                      <a:pt x="120" y="40"/>
                      <a:pt x="122" y="41"/>
                    </a:cubicBezTo>
                    <a:cubicBezTo>
                      <a:pt x="122" y="41"/>
                      <a:pt x="123" y="40"/>
                      <a:pt x="122" y="40"/>
                    </a:cubicBezTo>
                    <a:cubicBezTo>
                      <a:pt x="121" y="38"/>
                      <a:pt x="119" y="37"/>
                      <a:pt x="117" y="36"/>
                    </a:cubicBezTo>
                    <a:cubicBezTo>
                      <a:pt x="119" y="37"/>
                      <a:pt x="122" y="38"/>
                      <a:pt x="124" y="39"/>
                    </a:cubicBezTo>
                    <a:cubicBezTo>
                      <a:pt x="124" y="39"/>
                      <a:pt x="125" y="39"/>
                      <a:pt x="124" y="39"/>
                    </a:cubicBezTo>
                    <a:cubicBezTo>
                      <a:pt x="124" y="38"/>
                      <a:pt x="124" y="38"/>
                      <a:pt x="123" y="37"/>
                    </a:cubicBezTo>
                    <a:cubicBezTo>
                      <a:pt x="124" y="38"/>
                      <a:pt x="124" y="38"/>
                      <a:pt x="124" y="38"/>
                    </a:cubicBezTo>
                    <a:cubicBezTo>
                      <a:pt x="125" y="38"/>
                      <a:pt x="125" y="38"/>
                      <a:pt x="125" y="38"/>
                    </a:cubicBezTo>
                    <a:cubicBezTo>
                      <a:pt x="125" y="37"/>
                      <a:pt x="125" y="37"/>
                      <a:pt x="124" y="36"/>
                    </a:cubicBezTo>
                    <a:cubicBezTo>
                      <a:pt x="125" y="36"/>
                      <a:pt x="125" y="36"/>
                      <a:pt x="125" y="36"/>
                    </a:cubicBezTo>
                    <a:cubicBezTo>
                      <a:pt x="124" y="34"/>
                      <a:pt x="124" y="34"/>
                      <a:pt x="126" y="35"/>
                    </a:cubicBezTo>
                    <a:cubicBezTo>
                      <a:pt x="126" y="35"/>
                      <a:pt x="126" y="35"/>
                      <a:pt x="126" y="35"/>
                    </a:cubicBezTo>
                    <a:cubicBezTo>
                      <a:pt x="127" y="36"/>
                      <a:pt x="128" y="37"/>
                      <a:pt x="129" y="38"/>
                    </a:cubicBezTo>
                    <a:cubicBezTo>
                      <a:pt x="113" y="53"/>
                      <a:pt x="94" y="63"/>
                      <a:pt x="74" y="70"/>
                    </a:cubicBezTo>
                    <a:close/>
                    <a:moveTo>
                      <a:pt x="6" y="76"/>
                    </a:moveTo>
                    <a:cubicBezTo>
                      <a:pt x="6" y="76"/>
                      <a:pt x="5" y="75"/>
                      <a:pt x="5" y="74"/>
                    </a:cubicBezTo>
                    <a:cubicBezTo>
                      <a:pt x="7" y="76"/>
                      <a:pt x="9" y="77"/>
                      <a:pt x="11" y="79"/>
                    </a:cubicBezTo>
                    <a:cubicBezTo>
                      <a:pt x="10" y="78"/>
                      <a:pt x="10" y="78"/>
                      <a:pt x="9" y="78"/>
                    </a:cubicBezTo>
                    <a:cubicBezTo>
                      <a:pt x="8" y="77"/>
                      <a:pt x="7" y="77"/>
                      <a:pt x="6" y="76"/>
                    </a:cubicBezTo>
                    <a:close/>
                    <a:moveTo>
                      <a:pt x="12" y="79"/>
                    </a:moveTo>
                    <a:cubicBezTo>
                      <a:pt x="12" y="79"/>
                      <a:pt x="12" y="79"/>
                      <a:pt x="12" y="79"/>
                    </a:cubicBezTo>
                    <a:cubicBezTo>
                      <a:pt x="12" y="79"/>
                      <a:pt x="13" y="79"/>
                      <a:pt x="13" y="79"/>
                    </a:cubicBezTo>
                    <a:cubicBezTo>
                      <a:pt x="13" y="79"/>
                      <a:pt x="12" y="79"/>
                      <a:pt x="12" y="79"/>
                    </a:cubicBezTo>
                    <a:close/>
                    <a:moveTo>
                      <a:pt x="35" y="80"/>
                    </a:moveTo>
                    <a:cubicBezTo>
                      <a:pt x="29" y="80"/>
                      <a:pt x="24" y="81"/>
                      <a:pt x="18" y="80"/>
                    </a:cubicBezTo>
                    <a:cubicBezTo>
                      <a:pt x="17" y="80"/>
                      <a:pt x="16" y="80"/>
                      <a:pt x="15" y="80"/>
                    </a:cubicBezTo>
                    <a:cubicBezTo>
                      <a:pt x="14" y="79"/>
                      <a:pt x="12" y="77"/>
                      <a:pt x="11" y="76"/>
                    </a:cubicBezTo>
                    <a:cubicBezTo>
                      <a:pt x="10" y="76"/>
                      <a:pt x="8" y="72"/>
                      <a:pt x="7" y="72"/>
                    </a:cubicBezTo>
                    <a:cubicBezTo>
                      <a:pt x="11" y="74"/>
                      <a:pt x="15" y="77"/>
                      <a:pt x="18" y="80"/>
                    </a:cubicBezTo>
                    <a:cubicBezTo>
                      <a:pt x="18" y="80"/>
                      <a:pt x="19" y="80"/>
                      <a:pt x="18" y="79"/>
                    </a:cubicBezTo>
                    <a:cubicBezTo>
                      <a:pt x="18" y="79"/>
                      <a:pt x="18" y="78"/>
                      <a:pt x="17" y="78"/>
                    </a:cubicBezTo>
                    <a:cubicBezTo>
                      <a:pt x="17" y="78"/>
                      <a:pt x="17" y="78"/>
                      <a:pt x="17" y="78"/>
                    </a:cubicBezTo>
                    <a:cubicBezTo>
                      <a:pt x="16" y="77"/>
                      <a:pt x="14" y="76"/>
                      <a:pt x="13" y="75"/>
                    </a:cubicBezTo>
                    <a:cubicBezTo>
                      <a:pt x="12" y="74"/>
                      <a:pt x="5" y="68"/>
                      <a:pt x="10" y="70"/>
                    </a:cubicBezTo>
                    <a:cubicBezTo>
                      <a:pt x="11" y="71"/>
                      <a:pt x="11" y="71"/>
                      <a:pt x="12" y="71"/>
                    </a:cubicBezTo>
                    <a:cubicBezTo>
                      <a:pt x="15" y="75"/>
                      <a:pt x="19" y="78"/>
                      <a:pt x="23" y="79"/>
                    </a:cubicBezTo>
                    <a:cubicBezTo>
                      <a:pt x="24" y="80"/>
                      <a:pt x="24" y="79"/>
                      <a:pt x="24" y="79"/>
                    </a:cubicBezTo>
                    <a:cubicBezTo>
                      <a:pt x="20" y="76"/>
                      <a:pt x="16" y="73"/>
                      <a:pt x="12" y="71"/>
                    </a:cubicBezTo>
                    <a:cubicBezTo>
                      <a:pt x="12" y="70"/>
                      <a:pt x="11" y="69"/>
                      <a:pt x="11" y="69"/>
                    </a:cubicBezTo>
                    <a:cubicBezTo>
                      <a:pt x="10" y="68"/>
                      <a:pt x="14" y="70"/>
                      <a:pt x="14" y="70"/>
                    </a:cubicBezTo>
                    <a:cubicBezTo>
                      <a:pt x="17" y="71"/>
                      <a:pt x="19" y="73"/>
                      <a:pt x="21" y="75"/>
                    </a:cubicBezTo>
                    <a:cubicBezTo>
                      <a:pt x="23" y="76"/>
                      <a:pt x="25" y="78"/>
                      <a:pt x="27" y="79"/>
                    </a:cubicBezTo>
                    <a:cubicBezTo>
                      <a:pt x="28" y="79"/>
                      <a:pt x="28" y="78"/>
                      <a:pt x="27" y="78"/>
                    </a:cubicBezTo>
                    <a:cubicBezTo>
                      <a:pt x="25" y="77"/>
                      <a:pt x="23" y="75"/>
                      <a:pt x="21" y="74"/>
                    </a:cubicBezTo>
                    <a:cubicBezTo>
                      <a:pt x="20" y="73"/>
                      <a:pt x="19" y="71"/>
                      <a:pt x="18" y="70"/>
                    </a:cubicBezTo>
                    <a:cubicBezTo>
                      <a:pt x="15" y="67"/>
                      <a:pt x="22" y="72"/>
                      <a:pt x="22" y="72"/>
                    </a:cubicBezTo>
                    <a:cubicBezTo>
                      <a:pt x="23" y="73"/>
                      <a:pt x="24" y="73"/>
                      <a:pt x="25" y="73"/>
                    </a:cubicBezTo>
                    <a:cubicBezTo>
                      <a:pt x="27" y="76"/>
                      <a:pt x="30" y="78"/>
                      <a:pt x="33" y="79"/>
                    </a:cubicBezTo>
                    <a:cubicBezTo>
                      <a:pt x="33" y="80"/>
                      <a:pt x="34" y="79"/>
                      <a:pt x="33" y="79"/>
                    </a:cubicBezTo>
                    <a:cubicBezTo>
                      <a:pt x="31" y="77"/>
                      <a:pt x="28" y="75"/>
                      <a:pt x="25" y="73"/>
                    </a:cubicBezTo>
                    <a:cubicBezTo>
                      <a:pt x="25" y="73"/>
                      <a:pt x="25" y="72"/>
                      <a:pt x="24" y="72"/>
                    </a:cubicBezTo>
                    <a:cubicBezTo>
                      <a:pt x="24" y="72"/>
                      <a:pt x="20" y="68"/>
                      <a:pt x="20" y="68"/>
                    </a:cubicBezTo>
                    <a:cubicBezTo>
                      <a:pt x="23" y="68"/>
                      <a:pt x="25" y="70"/>
                      <a:pt x="27" y="71"/>
                    </a:cubicBezTo>
                    <a:cubicBezTo>
                      <a:pt x="31" y="74"/>
                      <a:pt x="34" y="77"/>
                      <a:pt x="38" y="79"/>
                    </a:cubicBezTo>
                    <a:cubicBezTo>
                      <a:pt x="37" y="79"/>
                      <a:pt x="36" y="79"/>
                      <a:pt x="35" y="80"/>
                    </a:cubicBezTo>
                    <a:close/>
                    <a:moveTo>
                      <a:pt x="14" y="73"/>
                    </a:moveTo>
                    <a:cubicBezTo>
                      <a:pt x="16" y="74"/>
                      <a:pt x="17" y="75"/>
                      <a:pt x="19" y="76"/>
                    </a:cubicBezTo>
                    <a:cubicBezTo>
                      <a:pt x="19" y="77"/>
                      <a:pt x="20" y="77"/>
                      <a:pt x="20" y="77"/>
                    </a:cubicBezTo>
                    <a:cubicBezTo>
                      <a:pt x="18" y="76"/>
                      <a:pt x="16" y="74"/>
                      <a:pt x="14" y="73"/>
                    </a:cubicBezTo>
                    <a:cubicBezTo>
                      <a:pt x="14" y="73"/>
                      <a:pt x="14" y="73"/>
                      <a:pt x="14" y="73"/>
                    </a:cubicBezTo>
                    <a:close/>
                    <a:moveTo>
                      <a:pt x="32" y="65"/>
                    </a:moveTo>
                    <a:cubicBezTo>
                      <a:pt x="33" y="66"/>
                      <a:pt x="34" y="66"/>
                      <a:pt x="35" y="67"/>
                    </a:cubicBezTo>
                    <a:cubicBezTo>
                      <a:pt x="37" y="68"/>
                      <a:pt x="39" y="70"/>
                      <a:pt x="41" y="72"/>
                    </a:cubicBezTo>
                    <a:cubicBezTo>
                      <a:pt x="44" y="74"/>
                      <a:pt x="41" y="72"/>
                      <a:pt x="41" y="71"/>
                    </a:cubicBezTo>
                    <a:cubicBezTo>
                      <a:pt x="38" y="70"/>
                      <a:pt x="35" y="68"/>
                      <a:pt x="32" y="66"/>
                    </a:cubicBezTo>
                    <a:cubicBezTo>
                      <a:pt x="32" y="66"/>
                      <a:pt x="32" y="65"/>
                      <a:pt x="32" y="65"/>
                    </a:cubicBezTo>
                    <a:close/>
                    <a:moveTo>
                      <a:pt x="64" y="59"/>
                    </a:moveTo>
                    <a:cubicBezTo>
                      <a:pt x="67" y="61"/>
                      <a:pt x="71" y="63"/>
                      <a:pt x="74" y="63"/>
                    </a:cubicBezTo>
                    <a:cubicBezTo>
                      <a:pt x="70" y="62"/>
                      <a:pt x="67" y="61"/>
                      <a:pt x="64" y="59"/>
                    </a:cubicBezTo>
                    <a:close/>
                    <a:moveTo>
                      <a:pt x="110" y="35"/>
                    </a:moveTo>
                    <a:cubicBezTo>
                      <a:pt x="112" y="38"/>
                      <a:pt x="116" y="39"/>
                      <a:pt x="119" y="41"/>
                    </a:cubicBezTo>
                    <a:cubicBezTo>
                      <a:pt x="121" y="42"/>
                      <a:pt x="114" y="39"/>
                      <a:pt x="114" y="39"/>
                    </a:cubicBezTo>
                    <a:cubicBezTo>
                      <a:pt x="112" y="38"/>
                      <a:pt x="109" y="37"/>
                      <a:pt x="107" y="36"/>
                    </a:cubicBezTo>
                    <a:cubicBezTo>
                      <a:pt x="108" y="35"/>
                      <a:pt x="109" y="35"/>
                      <a:pt x="110" y="35"/>
                    </a:cubicBezTo>
                    <a:close/>
                    <a:moveTo>
                      <a:pt x="125" y="32"/>
                    </a:moveTo>
                    <a:cubicBezTo>
                      <a:pt x="125" y="32"/>
                      <a:pt x="125" y="33"/>
                      <a:pt x="125" y="34"/>
                    </a:cubicBezTo>
                    <a:cubicBezTo>
                      <a:pt x="125" y="33"/>
                      <a:pt x="125" y="33"/>
                      <a:pt x="124" y="33"/>
                    </a:cubicBezTo>
                    <a:cubicBezTo>
                      <a:pt x="124" y="33"/>
                      <a:pt x="123" y="33"/>
                      <a:pt x="123" y="34"/>
                    </a:cubicBezTo>
                    <a:cubicBezTo>
                      <a:pt x="124" y="36"/>
                      <a:pt x="122" y="33"/>
                      <a:pt x="122" y="33"/>
                    </a:cubicBezTo>
                    <a:cubicBezTo>
                      <a:pt x="121" y="33"/>
                      <a:pt x="121" y="33"/>
                      <a:pt x="121" y="33"/>
                    </a:cubicBezTo>
                    <a:cubicBezTo>
                      <a:pt x="122" y="34"/>
                      <a:pt x="123" y="36"/>
                      <a:pt x="124" y="37"/>
                    </a:cubicBezTo>
                    <a:cubicBezTo>
                      <a:pt x="123" y="36"/>
                      <a:pt x="122" y="35"/>
                      <a:pt x="121" y="35"/>
                    </a:cubicBezTo>
                    <a:cubicBezTo>
                      <a:pt x="120" y="35"/>
                      <a:pt x="120" y="35"/>
                      <a:pt x="120" y="35"/>
                    </a:cubicBezTo>
                    <a:cubicBezTo>
                      <a:pt x="120" y="34"/>
                      <a:pt x="119" y="34"/>
                      <a:pt x="119" y="34"/>
                    </a:cubicBezTo>
                    <a:cubicBezTo>
                      <a:pt x="118" y="34"/>
                      <a:pt x="118" y="34"/>
                      <a:pt x="118" y="34"/>
                    </a:cubicBezTo>
                    <a:cubicBezTo>
                      <a:pt x="119" y="35"/>
                      <a:pt x="125" y="39"/>
                      <a:pt x="122" y="37"/>
                    </a:cubicBezTo>
                    <a:cubicBezTo>
                      <a:pt x="120" y="36"/>
                      <a:pt x="118" y="35"/>
                      <a:pt x="116" y="35"/>
                    </a:cubicBezTo>
                    <a:cubicBezTo>
                      <a:pt x="116" y="35"/>
                      <a:pt x="116" y="35"/>
                      <a:pt x="116" y="36"/>
                    </a:cubicBezTo>
                    <a:cubicBezTo>
                      <a:pt x="117" y="36"/>
                      <a:pt x="118" y="37"/>
                      <a:pt x="119" y="38"/>
                    </a:cubicBezTo>
                    <a:cubicBezTo>
                      <a:pt x="120" y="39"/>
                      <a:pt x="123" y="40"/>
                      <a:pt x="119" y="39"/>
                    </a:cubicBezTo>
                    <a:cubicBezTo>
                      <a:pt x="117" y="38"/>
                      <a:pt x="114" y="36"/>
                      <a:pt x="111" y="35"/>
                    </a:cubicBezTo>
                    <a:cubicBezTo>
                      <a:pt x="116" y="34"/>
                      <a:pt x="120" y="33"/>
                      <a:pt x="125" y="32"/>
                    </a:cubicBezTo>
                    <a:close/>
                    <a:moveTo>
                      <a:pt x="165" y="9"/>
                    </a:moveTo>
                    <a:cubicBezTo>
                      <a:pt x="161" y="13"/>
                      <a:pt x="159" y="18"/>
                      <a:pt x="154" y="22"/>
                    </a:cubicBezTo>
                    <a:cubicBezTo>
                      <a:pt x="151" y="24"/>
                      <a:pt x="148" y="27"/>
                      <a:pt x="144" y="28"/>
                    </a:cubicBezTo>
                    <a:cubicBezTo>
                      <a:pt x="140" y="28"/>
                      <a:pt x="137" y="28"/>
                      <a:pt x="133" y="29"/>
                    </a:cubicBezTo>
                    <a:cubicBezTo>
                      <a:pt x="133" y="29"/>
                      <a:pt x="133" y="29"/>
                      <a:pt x="133" y="29"/>
                    </a:cubicBezTo>
                    <a:cubicBezTo>
                      <a:pt x="134" y="29"/>
                      <a:pt x="134" y="29"/>
                      <a:pt x="134" y="28"/>
                    </a:cubicBezTo>
                    <a:cubicBezTo>
                      <a:pt x="134" y="21"/>
                      <a:pt x="144" y="20"/>
                      <a:pt x="148" y="18"/>
                    </a:cubicBezTo>
                    <a:cubicBezTo>
                      <a:pt x="154" y="16"/>
                      <a:pt x="159" y="11"/>
                      <a:pt x="165" y="8"/>
                    </a:cubicBezTo>
                    <a:cubicBezTo>
                      <a:pt x="165" y="8"/>
                      <a:pt x="165" y="9"/>
                      <a:pt x="165" y="9"/>
                    </a:cubicBezTo>
                    <a:close/>
                    <a:moveTo>
                      <a:pt x="147" y="30"/>
                    </a:moveTo>
                    <a:cubicBezTo>
                      <a:pt x="150" y="29"/>
                      <a:pt x="153" y="26"/>
                      <a:pt x="156" y="24"/>
                    </a:cubicBezTo>
                    <a:cubicBezTo>
                      <a:pt x="159" y="22"/>
                      <a:pt x="161" y="19"/>
                      <a:pt x="162" y="17"/>
                    </a:cubicBezTo>
                    <a:cubicBezTo>
                      <a:pt x="162" y="18"/>
                      <a:pt x="162" y="20"/>
                      <a:pt x="161" y="21"/>
                    </a:cubicBezTo>
                    <a:cubicBezTo>
                      <a:pt x="158" y="27"/>
                      <a:pt x="152" y="29"/>
                      <a:pt x="145" y="30"/>
                    </a:cubicBezTo>
                    <a:cubicBezTo>
                      <a:pt x="146" y="30"/>
                      <a:pt x="146" y="30"/>
                      <a:pt x="147" y="30"/>
                    </a:cubicBezTo>
                    <a:close/>
                    <a:moveTo>
                      <a:pt x="160" y="7"/>
                    </a:moveTo>
                    <a:cubicBezTo>
                      <a:pt x="155" y="11"/>
                      <a:pt x="149" y="15"/>
                      <a:pt x="143" y="17"/>
                    </a:cubicBezTo>
                    <a:cubicBezTo>
                      <a:pt x="140" y="18"/>
                      <a:pt x="136" y="19"/>
                      <a:pt x="134" y="21"/>
                    </a:cubicBezTo>
                    <a:cubicBezTo>
                      <a:pt x="136" y="16"/>
                      <a:pt x="140" y="12"/>
                      <a:pt x="145" y="10"/>
                    </a:cubicBezTo>
                    <a:cubicBezTo>
                      <a:pt x="150" y="8"/>
                      <a:pt x="155" y="8"/>
                      <a:pt x="160" y="7"/>
                    </a:cubicBezTo>
                    <a:close/>
                    <a:moveTo>
                      <a:pt x="130" y="30"/>
                    </a:moveTo>
                    <a:cubicBezTo>
                      <a:pt x="130" y="30"/>
                      <a:pt x="130" y="30"/>
                      <a:pt x="130" y="30"/>
                    </a:cubicBezTo>
                    <a:cubicBezTo>
                      <a:pt x="131" y="31"/>
                      <a:pt x="132" y="32"/>
                      <a:pt x="133" y="33"/>
                    </a:cubicBezTo>
                    <a:cubicBezTo>
                      <a:pt x="132" y="34"/>
                      <a:pt x="132" y="35"/>
                      <a:pt x="131" y="36"/>
                    </a:cubicBezTo>
                    <a:cubicBezTo>
                      <a:pt x="131" y="36"/>
                      <a:pt x="131" y="36"/>
                      <a:pt x="130" y="35"/>
                    </a:cubicBezTo>
                    <a:cubicBezTo>
                      <a:pt x="129" y="35"/>
                      <a:pt x="128" y="33"/>
                      <a:pt x="128" y="31"/>
                    </a:cubicBezTo>
                    <a:cubicBezTo>
                      <a:pt x="128" y="31"/>
                      <a:pt x="129" y="30"/>
                      <a:pt x="130" y="30"/>
                    </a:cubicBezTo>
                    <a:close/>
                    <a:moveTo>
                      <a:pt x="145" y="33"/>
                    </a:moveTo>
                    <a:cubicBezTo>
                      <a:pt x="150" y="33"/>
                      <a:pt x="154" y="31"/>
                      <a:pt x="159" y="28"/>
                    </a:cubicBezTo>
                    <a:cubicBezTo>
                      <a:pt x="161" y="26"/>
                      <a:pt x="163" y="23"/>
                      <a:pt x="165" y="20"/>
                    </a:cubicBezTo>
                    <a:cubicBezTo>
                      <a:pt x="165" y="18"/>
                      <a:pt x="166" y="16"/>
                      <a:pt x="166" y="13"/>
                    </a:cubicBezTo>
                    <a:cubicBezTo>
                      <a:pt x="166" y="16"/>
                      <a:pt x="166" y="19"/>
                      <a:pt x="165" y="22"/>
                    </a:cubicBezTo>
                    <a:cubicBezTo>
                      <a:pt x="163" y="32"/>
                      <a:pt x="154" y="34"/>
                      <a:pt x="145" y="33"/>
                    </a:cubicBezTo>
                    <a:close/>
                    <a:moveTo>
                      <a:pt x="153" y="5"/>
                    </a:moveTo>
                    <a:cubicBezTo>
                      <a:pt x="149" y="6"/>
                      <a:pt x="145" y="6"/>
                      <a:pt x="142" y="8"/>
                    </a:cubicBezTo>
                    <a:cubicBezTo>
                      <a:pt x="143" y="7"/>
                      <a:pt x="144" y="7"/>
                      <a:pt x="145" y="6"/>
                    </a:cubicBezTo>
                    <a:cubicBezTo>
                      <a:pt x="148" y="6"/>
                      <a:pt x="150" y="5"/>
                      <a:pt x="153" y="5"/>
                    </a:cubicBezTo>
                    <a:close/>
                    <a:moveTo>
                      <a:pt x="22" y="58"/>
                    </a:moveTo>
                    <a:cubicBezTo>
                      <a:pt x="31" y="55"/>
                      <a:pt x="40" y="52"/>
                      <a:pt x="49" y="50"/>
                    </a:cubicBezTo>
                    <a:cubicBezTo>
                      <a:pt x="68" y="44"/>
                      <a:pt x="87" y="40"/>
                      <a:pt x="106" y="36"/>
                    </a:cubicBezTo>
                    <a:cubicBezTo>
                      <a:pt x="106" y="36"/>
                      <a:pt x="106" y="36"/>
                      <a:pt x="106" y="36"/>
                    </a:cubicBezTo>
                    <a:cubicBezTo>
                      <a:pt x="109" y="38"/>
                      <a:pt x="113" y="41"/>
                      <a:pt x="116" y="42"/>
                    </a:cubicBezTo>
                    <a:cubicBezTo>
                      <a:pt x="111" y="41"/>
                      <a:pt x="108" y="38"/>
                      <a:pt x="103" y="37"/>
                    </a:cubicBezTo>
                    <a:cubicBezTo>
                      <a:pt x="102" y="37"/>
                      <a:pt x="102" y="38"/>
                      <a:pt x="102" y="38"/>
                    </a:cubicBezTo>
                    <a:cubicBezTo>
                      <a:pt x="104" y="39"/>
                      <a:pt x="106" y="40"/>
                      <a:pt x="108" y="41"/>
                    </a:cubicBezTo>
                    <a:cubicBezTo>
                      <a:pt x="110" y="42"/>
                      <a:pt x="116" y="45"/>
                      <a:pt x="109" y="43"/>
                    </a:cubicBezTo>
                    <a:cubicBezTo>
                      <a:pt x="106" y="42"/>
                      <a:pt x="103" y="40"/>
                      <a:pt x="99" y="39"/>
                    </a:cubicBezTo>
                    <a:cubicBezTo>
                      <a:pt x="99" y="39"/>
                      <a:pt x="98" y="39"/>
                      <a:pt x="99" y="39"/>
                    </a:cubicBezTo>
                    <a:cubicBezTo>
                      <a:pt x="100" y="41"/>
                      <a:pt x="102" y="42"/>
                      <a:pt x="104" y="43"/>
                    </a:cubicBezTo>
                    <a:cubicBezTo>
                      <a:pt x="101" y="41"/>
                      <a:pt x="98" y="40"/>
                      <a:pt x="94" y="39"/>
                    </a:cubicBezTo>
                    <a:cubicBezTo>
                      <a:pt x="94" y="39"/>
                      <a:pt x="93" y="39"/>
                      <a:pt x="94" y="40"/>
                    </a:cubicBezTo>
                    <a:cubicBezTo>
                      <a:pt x="99" y="43"/>
                      <a:pt x="104" y="46"/>
                      <a:pt x="110" y="49"/>
                    </a:cubicBezTo>
                    <a:cubicBezTo>
                      <a:pt x="105" y="46"/>
                      <a:pt x="98" y="43"/>
                      <a:pt x="92" y="42"/>
                    </a:cubicBezTo>
                    <a:cubicBezTo>
                      <a:pt x="92" y="42"/>
                      <a:pt x="92" y="43"/>
                      <a:pt x="92" y="43"/>
                    </a:cubicBezTo>
                    <a:cubicBezTo>
                      <a:pt x="94" y="44"/>
                      <a:pt x="97" y="46"/>
                      <a:pt x="99" y="47"/>
                    </a:cubicBezTo>
                    <a:cubicBezTo>
                      <a:pt x="99" y="47"/>
                      <a:pt x="100" y="47"/>
                      <a:pt x="100" y="48"/>
                    </a:cubicBezTo>
                    <a:cubicBezTo>
                      <a:pt x="96" y="45"/>
                      <a:pt x="91" y="43"/>
                      <a:pt x="86" y="42"/>
                    </a:cubicBezTo>
                    <a:cubicBezTo>
                      <a:pt x="86" y="42"/>
                      <a:pt x="85" y="43"/>
                      <a:pt x="86" y="43"/>
                    </a:cubicBezTo>
                    <a:cubicBezTo>
                      <a:pt x="88" y="45"/>
                      <a:pt x="90" y="46"/>
                      <a:pt x="92" y="47"/>
                    </a:cubicBezTo>
                    <a:cubicBezTo>
                      <a:pt x="93" y="48"/>
                      <a:pt x="94" y="49"/>
                      <a:pt x="96" y="49"/>
                    </a:cubicBezTo>
                    <a:cubicBezTo>
                      <a:pt x="96" y="49"/>
                      <a:pt x="102" y="53"/>
                      <a:pt x="97" y="51"/>
                    </a:cubicBezTo>
                    <a:cubicBezTo>
                      <a:pt x="91" y="48"/>
                      <a:pt x="86" y="44"/>
                      <a:pt x="79" y="43"/>
                    </a:cubicBezTo>
                    <a:cubicBezTo>
                      <a:pt x="78" y="43"/>
                      <a:pt x="78" y="43"/>
                      <a:pt x="78" y="43"/>
                    </a:cubicBezTo>
                    <a:cubicBezTo>
                      <a:pt x="83" y="48"/>
                      <a:pt x="88" y="49"/>
                      <a:pt x="93" y="52"/>
                    </a:cubicBezTo>
                    <a:cubicBezTo>
                      <a:pt x="98" y="55"/>
                      <a:pt x="93" y="53"/>
                      <a:pt x="92" y="52"/>
                    </a:cubicBezTo>
                    <a:cubicBezTo>
                      <a:pt x="90" y="51"/>
                      <a:pt x="88" y="50"/>
                      <a:pt x="86" y="49"/>
                    </a:cubicBezTo>
                    <a:cubicBezTo>
                      <a:pt x="83" y="47"/>
                      <a:pt x="80" y="46"/>
                      <a:pt x="76" y="45"/>
                    </a:cubicBezTo>
                    <a:cubicBezTo>
                      <a:pt x="76" y="45"/>
                      <a:pt x="75" y="45"/>
                      <a:pt x="76" y="46"/>
                    </a:cubicBezTo>
                    <a:cubicBezTo>
                      <a:pt x="78" y="48"/>
                      <a:pt x="81" y="50"/>
                      <a:pt x="84" y="52"/>
                    </a:cubicBezTo>
                    <a:cubicBezTo>
                      <a:pt x="81" y="50"/>
                      <a:pt x="77" y="49"/>
                      <a:pt x="73" y="48"/>
                    </a:cubicBezTo>
                    <a:cubicBezTo>
                      <a:pt x="72" y="48"/>
                      <a:pt x="72" y="48"/>
                      <a:pt x="73" y="49"/>
                    </a:cubicBezTo>
                    <a:cubicBezTo>
                      <a:pt x="76" y="51"/>
                      <a:pt x="80" y="53"/>
                      <a:pt x="83" y="55"/>
                    </a:cubicBezTo>
                    <a:cubicBezTo>
                      <a:pt x="84" y="56"/>
                      <a:pt x="85" y="57"/>
                      <a:pt x="86" y="57"/>
                    </a:cubicBezTo>
                    <a:cubicBezTo>
                      <a:pt x="86" y="58"/>
                      <a:pt x="86" y="58"/>
                      <a:pt x="87" y="58"/>
                    </a:cubicBezTo>
                    <a:cubicBezTo>
                      <a:pt x="85" y="57"/>
                      <a:pt x="84" y="56"/>
                      <a:pt x="82" y="56"/>
                    </a:cubicBezTo>
                    <a:cubicBezTo>
                      <a:pt x="77" y="52"/>
                      <a:pt x="72" y="48"/>
                      <a:pt x="65" y="48"/>
                    </a:cubicBezTo>
                    <a:cubicBezTo>
                      <a:pt x="65" y="48"/>
                      <a:pt x="64" y="49"/>
                      <a:pt x="65" y="49"/>
                    </a:cubicBezTo>
                    <a:cubicBezTo>
                      <a:pt x="67" y="51"/>
                      <a:pt x="69" y="53"/>
                      <a:pt x="72" y="54"/>
                    </a:cubicBezTo>
                    <a:cubicBezTo>
                      <a:pt x="68" y="52"/>
                      <a:pt x="64" y="51"/>
                      <a:pt x="60" y="50"/>
                    </a:cubicBezTo>
                    <a:cubicBezTo>
                      <a:pt x="60" y="50"/>
                      <a:pt x="60" y="50"/>
                      <a:pt x="60" y="50"/>
                    </a:cubicBezTo>
                    <a:cubicBezTo>
                      <a:pt x="62" y="52"/>
                      <a:pt x="65" y="54"/>
                      <a:pt x="67" y="56"/>
                    </a:cubicBezTo>
                    <a:cubicBezTo>
                      <a:pt x="66" y="56"/>
                      <a:pt x="65" y="55"/>
                      <a:pt x="64" y="54"/>
                    </a:cubicBezTo>
                    <a:cubicBezTo>
                      <a:pt x="60" y="52"/>
                      <a:pt x="57" y="50"/>
                      <a:pt x="52" y="50"/>
                    </a:cubicBezTo>
                    <a:cubicBezTo>
                      <a:pt x="52" y="50"/>
                      <a:pt x="52" y="50"/>
                      <a:pt x="52" y="51"/>
                    </a:cubicBezTo>
                    <a:cubicBezTo>
                      <a:pt x="54" y="52"/>
                      <a:pt x="55" y="53"/>
                      <a:pt x="56" y="54"/>
                    </a:cubicBezTo>
                    <a:cubicBezTo>
                      <a:pt x="54" y="53"/>
                      <a:pt x="52" y="52"/>
                      <a:pt x="49" y="51"/>
                    </a:cubicBezTo>
                    <a:cubicBezTo>
                      <a:pt x="49" y="51"/>
                      <a:pt x="49" y="51"/>
                      <a:pt x="49" y="51"/>
                    </a:cubicBezTo>
                    <a:cubicBezTo>
                      <a:pt x="55" y="58"/>
                      <a:pt x="64" y="61"/>
                      <a:pt x="72" y="67"/>
                    </a:cubicBezTo>
                    <a:cubicBezTo>
                      <a:pt x="70" y="66"/>
                      <a:pt x="68" y="65"/>
                      <a:pt x="66" y="64"/>
                    </a:cubicBezTo>
                    <a:cubicBezTo>
                      <a:pt x="63" y="63"/>
                      <a:pt x="61" y="62"/>
                      <a:pt x="59" y="60"/>
                    </a:cubicBezTo>
                    <a:cubicBezTo>
                      <a:pt x="54" y="58"/>
                      <a:pt x="49" y="55"/>
                      <a:pt x="44" y="53"/>
                    </a:cubicBezTo>
                    <a:cubicBezTo>
                      <a:pt x="44" y="53"/>
                      <a:pt x="43" y="53"/>
                      <a:pt x="44" y="54"/>
                    </a:cubicBezTo>
                    <a:cubicBezTo>
                      <a:pt x="45" y="55"/>
                      <a:pt x="46" y="57"/>
                      <a:pt x="48" y="58"/>
                    </a:cubicBezTo>
                    <a:cubicBezTo>
                      <a:pt x="45" y="57"/>
                      <a:pt x="42" y="56"/>
                      <a:pt x="40" y="55"/>
                    </a:cubicBezTo>
                    <a:cubicBezTo>
                      <a:pt x="39" y="55"/>
                      <a:pt x="39" y="55"/>
                      <a:pt x="39" y="56"/>
                    </a:cubicBezTo>
                    <a:cubicBezTo>
                      <a:pt x="41" y="58"/>
                      <a:pt x="42" y="59"/>
                      <a:pt x="44" y="61"/>
                    </a:cubicBezTo>
                    <a:cubicBezTo>
                      <a:pt x="41" y="60"/>
                      <a:pt x="39" y="59"/>
                      <a:pt x="36" y="58"/>
                    </a:cubicBezTo>
                    <a:cubicBezTo>
                      <a:pt x="36" y="58"/>
                      <a:pt x="36" y="59"/>
                      <a:pt x="36" y="59"/>
                    </a:cubicBezTo>
                    <a:cubicBezTo>
                      <a:pt x="37" y="59"/>
                      <a:pt x="37" y="60"/>
                      <a:pt x="38" y="61"/>
                    </a:cubicBezTo>
                    <a:cubicBezTo>
                      <a:pt x="36" y="60"/>
                      <a:pt x="34" y="60"/>
                      <a:pt x="32" y="59"/>
                    </a:cubicBezTo>
                    <a:cubicBezTo>
                      <a:pt x="32" y="59"/>
                      <a:pt x="32" y="60"/>
                      <a:pt x="32" y="60"/>
                    </a:cubicBezTo>
                    <a:cubicBezTo>
                      <a:pt x="33" y="61"/>
                      <a:pt x="34" y="62"/>
                      <a:pt x="35" y="64"/>
                    </a:cubicBezTo>
                    <a:cubicBezTo>
                      <a:pt x="32" y="62"/>
                      <a:pt x="29" y="60"/>
                      <a:pt x="26" y="59"/>
                    </a:cubicBezTo>
                    <a:cubicBezTo>
                      <a:pt x="26" y="59"/>
                      <a:pt x="25" y="60"/>
                      <a:pt x="25" y="60"/>
                    </a:cubicBezTo>
                    <a:cubicBezTo>
                      <a:pt x="26" y="61"/>
                      <a:pt x="27" y="61"/>
                      <a:pt x="28" y="62"/>
                    </a:cubicBezTo>
                    <a:cubicBezTo>
                      <a:pt x="26" y="61"/>
                      <a:pt x="24" y="61"/>
                      <a:pt x="22" y="60"/>
                    </a:cubicBezTo>
                    <a:cubicBezTo>
                      <a:pt x="22" y="60"/>
                      <a:pt x="22" y="60"/>
                      <a:pt x="22" y="61"/>
                    </a:cubicBezTo>
                    <a:cubicBezTo>
                      <a:pt x="24" y="63"/>
                      <a:pt x="26" y="65"/>
                      <a:pt x="28" y="67"/>
                    </a:cubicBezTo>
                    <a:cubicBezTo>
                      <a:pt x="26" y="65"/>
                      <a:pt x="24" y="65"/>
                      <a:pt x="22" y="64"/>
                    </a:cubicBezTo>
                    <a:cubicBezTo>
                      <a:pt x="21" y="64"/>
                      <a:pt x="21" y="64"/>
                      <a:pt x="21" y="64"/>
                    </a:cubicBezTo>
                    <a:cubicBezTo>
                      <a:pt x="23" y="66"/>
                      <a:pt x="24" y="68"/>
                      <a:pt x="26" y="69"/>
                    </a:cubicBezTo>
                    <a:cubicBezTo>
                      <a:pt x="24" y="68"/>
                      <a:pt x="21" y="67"/>
                      <a:pt x="19" y="67"/>
                    </a:cubicBezTo>
                    <a:cubicBezTo>
                      <a:pt x="19" y="67"/>
                      <a:pt x="19" y="67"/>
                      <a:pt x="19" y="68"/>
                    </a:cubicBezTo>
                    <a:cubicBezTo>
                      <a:pt x="20" y="69"/>
                      <a:pt x="21" y="70"/>
                      <a:pt x="22" y="71"/>
                    </a:cubicBezTo>
                    <a:cubicBezTo>
                      <a:pt x="20" y="70"/>
                      <a:pt x="18" y="69"/>
                      <a:pt x="16" y="68"/>
                    </a:cubicBezTo>
                    <a:cubicBezTo>
                      <a:pt x="15" y="68"/>
                      <a:pt x="15" y="68"/>
                      <a:pt x="15" y="69"/>
                    </a:cubicBezTo>
                    <a:cubicBezTo>
                      <a:pt x="16" y="69"/>
                      <a:pt x="17" y="70"/>
                      <a:pt x="17" y="71"/>
                    </a:cubicBezTo>
                    <a:cubicBezTo>
                      <a:pt x="15" y="69"/>
                      <a:pt x="13" y="68"/>
                      <a:pt x="10" y="67"/>
                    </a:cubicBezTo>
                    <a:cubicBezTo>
                      <a:pt x="10" y="67"/>
                      <a:pt x="9" y="68"/>
                      <a:pt x="9" y="68"/>
                    </a:cubicBezTo>
                    <a:cubicBezTo>
                      <a:pt x="10" y="69"/>
                      <a:pt x="10" y="69"/>
                      <a:pt x="11" y="70"/>
                    </a:cubicBezTo>
                    <a:cubicBezTo>
                      <a:pt x="10" y="69"/>
                      <a:pt x="8" y="69"/>
                      <a:pt x="7" y="69"/>
                    </a:cubicBezTo>
                    <a:cubicBezTo>
                      <a:pt x="7" y="69"/>
                      <a:pt x="6" y="69"/>
                      <a:pt x="7" y="69"/>
                    </a:cubicBezTo>
                    <a:cubicBezTo>
                      <a:pt x="8" y="71"/>
                      <a:pt x="9" y="72"/>
                      <a:pt x="10" y="73"/>
                    </a:cubicBezTo>
                    <a:cubicBezTo>
                      <a:pt x="9" y="72"/>
                      <a:pt x="8" y="72"/>
                      <a:pt x="6" y="71"/>
                    </a:cubicBezTo>
                    <a:cubicBezTo>
                      <a:pt x="6" y="71"/>
                      <a:pt x="6" y="71"/>
                      <a:pt x="6" y="72"/>
                    </a:cubicBezTo>
                    <a:cubicBezTo>
                      <a:pt x="7" y="74"/>
                      <a:pt x="9" y="75"/>
                      <a:pt x="11" y="77"/>
                    </a:cubicBezTo>
                    <a:cubicBezTo>
                      <a:pt x="9" y="76"/>
                      <a:pt x="7" y="75"/>
                      <a:pt x="5" y="73"/>
                    </a:cubicBezTo>
                    <a:cubicBezTo>
                      <a:pt x="5" y="73"/>
                      <a:pt x="5" y="73"/>
                      <a:pt x="4" y="73"/>
                    </a:cubicBezTo>
                    <a:cubicBezTo>
                      <a:pt x="2" y="66"/>
                      <a:pt x="17" y="60"/>
                      <a:pt x="22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7" name="Freeform 125"/>
              <p:cNvSpPr>
                <a:spLocks noEditPoints="1"/>
              </p:cNvSpPr>
              <p:nvPr/>
            </p:nvSpPr>
            <p:spPr bwMode="auto">
              <a:xfrm>
                <a:off x="1188412" y="2614030"/>
                <a:ext cx="337660" cy="164733"/>
              </a:xfrm>
              <a:custGeom>
                <a:avLst/>
                <a:gdLst>
                  <a:gd name="T0" fmla="*/ 172 w 174"/>
                  <a:gd name="T1" fmla="*/ 6 h 85"/>
                  <a:gd name="T2" fmla="*/ 129 w 174"/>
                  <a:gd name="T3" fmla="*/ 28 h 85"/>
                  <a:gd name="T4" fmla="*/ 62 w 174"/>
                  <a:gd name="T5" fmla="*/ 77 h 85"/>
                  <a:gd name="T6" fmla="*/ 32 w 174"/>
                  <a:gd name="T7" fmla="*/ 70 h 85"/>
                  <a:gd name="T8" fmla="*/ 29 w 174"/>
                  <a:gd name="T9" fmla="*/ 64 h 85"/>
                  <a:gd name="T10" fmla="*/ 39 w 174"/>
                  <a:gd name="T11" fmla="*/ 67 h 85"/>
                  <a:gd name="T12" fmla="*/ 34 w 174"/>
                  <a:gd name="T13" fmla="*/ 62 h 85"/>
                  <a:gd name="T14" fmla="*/ 38 w 174"/>
                  <a:gd name="T15" fmla="*/ 60 h 85"/>
                  <a:gd name="T16" fmla="*/ 59 w 174"/>
                  <a:gd name="T17" fmla="*/ 69 h 85"/>
                  <a:gd name="T18" fmla="*/ 63 w 174"/>
                  <a:gd name="T19" fmla="*/ 67 h 85"/>
                  <a:gd name="T20" fmla="*/ 50 w 174"/>
                  <a:gd name="T21" fmla="*/ 57 h 85"/>
                  <a:gd name="T22" fmla="*/ 75 w 174"/>
                  <a:gd name="T23" fmla="*/ 65 h 85"/>
                  <a:gd name="T24" fmla="*/ 79 w 174"/>
                  <a:gd name="T25" fmla="*/ 63 h 85"/>
                  <a:gd name="T26" fmla="*/ 84 w 174"/>
                  <a:gd name="T27" fmla="*/ 62 h 85"/>
                  <a:gd name="T28" fmla="*/ 89 w 174"/>
                  <a:gd name="T29" fmla="*/ 59 h 85"/>
                  <a:gd name="T30" fmla="*/ 77 w 174"/>
                  <a:gd name="T31" fmla="*/ 46 h 85"/>
                  <a:gd name="T32" fmla="*/ 82 w 174"/>
                  <a:gd name="T33" fmla="*/ 45 h 85"/>
                  <a:gd name="T34" fmla="*/ 106 w 174"/>
                  <a:gd name="T35" fmla="*/ 51 h 85"/>
                  <a:gd name="T36" fmla="*/ 96 w 174"/>
                  <a:gd name="T37" fmla="*/ 40 h 85"/>
                  <a:gd name="T38" fmla="*/ 114 w 174"/>
                  <a:gd name="T39" fmla="*/ 45 h 85"/>
                  <a:gd name="T40" fmla="*/ 121 w 174"/>
                  <a:gd name="T41" fmla="*/ 42 h 85"/>
                  <a:gd name="T42" fmla="*/ 124 w 174"/>
                  <a:gd name="T43" fmla="*/ 39 h 85"/>
                  <a:gd name="T44" fmla="*/ 125 w 174"/>
                  <a:gd name="T45" fmla="*/ 36 h 85"/>
                  <a:gd name="T46" fmla="*/ 5 w 174"/>
                  <a:gd name="T47" fmla="*/ 74 h 85"/>
                  <a:gd name="T48" fmla="*/ 13 w 174"/>
                  <a:gd name="T49" fmla="*/ 79 h 85"/>
                  <a:gd name="T50" fmla="*/ 7 w 174"/>
                  <a:gd name="T51" fmla="*/ 72 h 85"/>
                  <a:gd name="T52" fmla="*/ 10 w 174"/>
                  <a:gd name="T53" fmla="*/ 71 h 85"/>
                  <a:gd name="T54" fmla="*/ 14 w 174"/>
                  <a:gd name="T55" fmla="*/ 70 h 85"/>
                  <a:gd name="T56" fmla="*/ 22 w 174"/>
                  <a:gd name="T57" fmla="*/ 72 h 85"/>
                  <a:gd name="T58" fmla="*/ 21 w 174"/>
                  <a:gd name="T59" fmla="*/ 68 h 85"/>
                  <a:gd name="T60" fmla="*/ 20 w 174"/>
                  <a:gd name="T61" fmla="*/ 77 h 85"/>
                  <a:gd name="T62" fmla="*/ 41 w 174"/>
                  <a:gd name="T63" fmla="*/ 72 h 85"/>
                  <a:gd name="T64" fmla="*/ 110 w 174"/>
                  <a:gd name="T65" fmla="*/ 35 h 85"/>
                  <a:gd name="T66" fmla="*/ 125 w 174"/>
                  <a:gd name="T67" fmla="*/ 34 h 85"/>
                  <a:gd name="T68" fmla="*/ 121 w 174"/>
                  <a:gd name="T69" fmla="*/ 35 h 85"/>
                  <a:gd name="T70" fmla="*/ 116 w 174"/>
                  <a:gd name="T71" fmla="*/ 36 h 85"/>
                  <a:gd name="T72" fmla="*/ 155 w 174"/>
                  <a:gd name="T73" fmla="*/ 22 h 85"/>
                  <a:gd name="T74" fmla="*/ 165 w 174"/>
                  <a:gd name="T75" fmla="*/ 8 h 85"/>
                  <a:gd name="T76" fmla="*/ 146 w 174"/>
                  <a:gd name="T77" fmla="*/ 30 h 85"/>
                  <a:gd name="T78" fmla="*/ 160 w 174"/>
                  <a:gd name="T79" fmla="*/ 8 h 85"/>
                  <a:gd name="T80" fmla="*/ 128 w 174"/>
                  <a:gd name="T81" fmla="*/ 31 h 85"/>
                  <a:gd name="T82" fmla="*/ 165 w 174"/>
                  <a:gd name="T83" fmla="*/ 22 h 85"/>
                  <a:gd name="T84" fmla="*/ 22 w 174"/>
                  <a:gd name="T85" fmla="*/ 59 h 85"/>
                  <a:gd name="T86" fmla="*/ 103 w 174"/>
                  <a:gd name="T87" fmla="*/ 38 h 85"/>
                  <a:gd name="T88" fmla="*/ 94 w 174"/>
                  <a:gd name="T89" fmla="*/ 39 h 85"/>
                  <a:gd name="T90" fmla="*/ 100 w 174"/>
                  <a:gd name="T91" fmla="*/ 48 h 85"/>
                  <a:gd name="T92" fmla="*/ 79 w 174"/>
                  <a:gd name="T93" fmla="*/ 43 h 85"/>
                  <a:gd name="T94" fmla="*/ 76 w 174"/>
                  <a:gd name="T95" fmla="*/ 46 h 85"/>
                  <a:gd name="T96" fmla="*/ 87 w 174"/>
                  <a:gd name="T97" fmla="*/ 58 h 85"/>
                  <a:gd name="T98" fmla="*/ 60 w 174"/>
                  <a:gd name="T99" fmla="*/ 50 h 85"/>
                  <a:gd name="T100" fmla="*/ 49 w 174"/>
                  <a:gd name="T101" fmla="*/ 51 h 85"/>
                  <a:gd name="T102" fmla="*/ 44 w 174"/>
                  <a:gd name="T103" fmla="*/ 54 h 85"/>
                  <a:gd name="T104" fmla="*/ 36 w 174"/>
                  <a:gd name="T105" fmla="*/ 59 h 85"/>
                  <a:gd name="T106" fmla="*/ 26 w 174"/>
                  <a:gd name="T107" fmla="*/ 60 h 85"/>
                  <a:gd name="T108" fmla="*/ 21 w 174"/>
                  <a:gd name="T109" fmla="*/ 65 h 85"/>
                  <a:gd name="T110" fmla="*/ 15 w 174"/>
                  <a:gd name="T111" fmla="*/ 69 h 85"/>
                  <a:gd name="T112" fmla="*/ 7 w 174"/>
                  <a:gd name="T113" fmla="*/ 69 h 85"/>
                  <a:gd name="T114" fmla="*/ 4 w 174"/>
                  <a:gd name="T115" fmla="*/ 73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4" h="85">
                    <a:moveTo>
                      <a:pt x="129" y="42"/>
                    </a:moveTo>
                    <a:cubicBezTo>
                      <a:pt x="132" y="39"/>
                      <a:pt x="134" y="37"/>
                      <a:pt x="136" y="35"/>
                    </a:cubicBezTo>
                    <a:cubicBezTo>
                      <a:pt x="146" y="37"/>
                      <a:pt x="156" y="38"/>
                      <a:pt x="164" y="30"/>
                    </a:cubicBezTo>
                    <a:cubicBezTo>
                      <a:pt x="171" y="25"/>
                      <a:pt x="167" y="14"/>
                      <a:pt x="171" y="7"/>
                    </a:cubicBezTo>
                    <a:cubicBezTo>
                      <a:pt x="171" y="7"/>
                      <a:pt x="171" y="7"/>
                      <a:pt x="171" y="7"/>
                    </a:cubicBezTo>
                    <a:cubicBezTo>
                      <a:pt x="172" y="7"/>
                      <a:pt x="172" y="6"/>
                      <a:pt x="172" y="6"/>
                    </a:cubicBezTo>
                    <a:cubicBezTo>
                      <a:pt x="172" y="6"/>
                      <a:pt x="173" y="5"/>
                      <a:pt x="173" y="5"/>
                    </a:cubicBezTo>
                    <a:cubicBezTo>
                      <a:pt x="173" y="5"/>
                      <a:pt x="173" y="5"/>
                      <a:pt x="173" y="5"/>
                    </a:cubicBezTo>
                    <a:cubicBezTo>
                      <a:pt x="174" y="4"/>
                      <a:pt x="173" y="3"/>
                      <a:pt x="173" y="3"/>
                    </a:cubicBezTo>
                    <a:cubicBezTo>
                      <a:pt x="173" y="3"/>
                      <a:pt x="172" y="2"/>
                      <a:pt x="171" y="2"/>
                    </a:cubicBezTo>
                    <a:cubicBezTo>
                      <a:pt x="161" y="6"/>
                      <a:pt x="149" y="0"/>
                      <a:pt x="139" y="6"/>
                    </a:cubicBezTo>
                    <a:cubicBezTo>
                      <a:pt x="133" y="10"/>
                      <a:pt x="127" y="20"/>
                      <a:pt x="129" y="28"/>
                    </a:cubicBezTo>
                    <a:cubicBezTo>
                      <a:pt x="129" y="28"/>
                      <a:pt x="129" y="28"/>
                      <a:pt x="129" y="28"/>
                    </a:cubicBezTo>
                    <a:cubicBezTo>
                      <a:pt x="99" y="35"/>
                      <a:pt x="69" y="41"/>
                      <a:pt x="39" y="50"/>
                    </a:cubicBezTo>
                    <a:cubicBezTo>
                      <a:pt x="31" y="53"/>
                      <a:pt x="22" y="55"/>
                      <a:pt x="13" y="59"/>
                    </a:cubicBezTo>
                    <a:cubicBezTo>
                      <a:pt x="8" y="61"/>
                      <a:pt x="0" y="67"/>
                      <a:pt x="2" y="74"/>
                    </a:cubicBezTo>
                    <a:cubicBezTo>
                      <a:pt x="4" y="82"/>
                      <a:pt x="14" y="83"/>
                      <a:pt x="21" y="83"/>
                    </a:cubicBezTo>
                    <a:cubicBezTo>
                      <a:pt x="34" y="85"/>
                      <a:pt x="49" y="81"/>
                      <a:pt x="62" y="77"/>
                    </a:cubicBezTo>
                    <a:cubicBezTo>
                      <a:pt x="87" y="70"/>
                      <a:pt x="111" y="59"/>
                      <a:pt x="129" y="42"/>
                    </a:cubicBezTo>
                    <a:close/>
                    <a:moveTo>
                      <a:pt x="74" y="70"/>
                    </a:moveTo>
                    <a:cubicBezTo>
                      <a:pt x="63" y="74"/>
                      <a:pt x="51" y="77"/>
                      <a:pt x="39" y="79"/>
                    </a:cubicBezTo>
                    <a:cubicBezTo>
                      <a:pt x="34" y="75"/>
                      <a:pt x="29" y="71"/>
                      <a:pt x="24" y="67"/>
                    </a:cubicBezTo>
                    <a:cubicBezTo>
                      <a:pt x="22" y="65"/>
                      <a:pt x="27" y="67"/>
                      <a:pt x="27" y="67"/>
                    </a:cubicBezTo>
                    <a:cubicBezTo>
                      <a:pt x="29" y="68"/>
                      <a:pt x="31" y="69"/>
                      <a:pt x="32" y="70"/>
                    </a:cubicBezTo>
                    <a:cubicBezTo>
                      <a:pt x="35" y="72"/>
                      <a:pt x="37" y="74"/>
                      <a:pt x="40" y="76"/>
                    </a:cubicBezTo>
                    <a:cubicBezTo>
                      <a:pt x="40" y="76"/>
                      <a:pt x="41" y="76"/>
                      <a:pt x="41" y="75"/>
                    </a:cubicBezTo>
                    <a:cubicBezTo>
                      <a:pt x="38" y="73"/>
                      <a:pt x="34" y="71"/>
                      <a:pt x="31" y="69"/>
                    </a:cubicBezTo>
                    <a:cubicBezTo>
                      <a:pt x="30" y="67"/>
                      <a:pt x="28" y="66"/>
                      <a:pt x="26" y="65"/>
                    </a:cubicBezTo>
                    <a:cubicBezTo>
                      <a:pt x="26" y="64"/>
                      <a:pt x="21" y="61"/>
                      <a:pt x="25" y="62"/>
                    </a:cubicBezTo>
                    <a:cubicBezTo>
                      <a:pt x="26" y="63"/>
                      <a:pt x="28" y="63"/>
                      <a:pt x="29" y="64"/>
                    </a:cubicBezTo>
                    <a:cubicBezTo>
                      <a:pt x="33" y="68"/>
                      <a:pt x="38" y="72"/>
                      <a:pt x="44" y="74"/>
                    </a:cubicBezTo>
                    <a:cubicBezTo>
                      <a:pt x="44" y="74"/>
                      <a:pt x="45" y="73"/>
                      <a:pt x="44" y="73"/>
                    </a:cubicBezTo>
                    <a:cubicBezTo>
                      <a:pt x="40" y="70"/>
                      <a:pt x="35" y="66"/>
                      <a:pt x="30" y="64"/>
                    </a:cubicBezTo>
                    <a:cubicBezTo>
                      <a:pt x="29" y="63"/>
                      <a:pt x="29" y="63"/>
                      <a:pt x="29" y="63"/>
                    </a:cubicBezTo>
                    <a:cubicBezTo>
                      <a:pt x="27" y="61"/>
                      <a:pt x="25" y="60"/>
                      <a:pt x="29" y="61"/>
                    </a:cubicBezTo>
                    <a:cubicBezTo>
                      <a:pt x="32" y="63"/>
                      <a:pt x="36" y="65"/>
                      <a:pt x="39" y="67"/>
                    </a:cubicBezTo>
                    <a:cubicBezTo>
                      <a:pt x="40" y="68"/>
                      <a:pt x="41" y="68"/>
                      <a:pt x="43" y="69"/>
                    </a:cubicBezTo>
                    <a:cubicBezTo>
                      <a:pt x="45" y="71"/>
                      <a:pt x="47" y="72"/>
                      <a:pt x="50" y="73"/>
                    </a:cubicBezTo>
                    <a:cubicBezTo>
                      <a:pt x="50" y="74"/>
                      <a:pt x="50" y="73"/>
                      <a:pt x="50" y="73"/>
                    </a:cubicBezTo>
                    <a:cubicBezTo>
                      <a:pt x="50" y="73"/>
                      <a:pt x="49" y="72"/>
                      <a:pt x="49" y="72"/>
                    </a:cubicBezTo>
                    <a:cubicBezTo>
                      <a:pt x="49" y="72"/>
                      <a:pt x="48" y="72"/>
                      <a:pt x="48" y="72"/>
                    </a:cubicBezTo>
                    <a:cubicBezTo>
                      <a:pt x="43" y="68"/>
                      <a:pt x="38" y="66"/>
                      <a:pt x="34" y="62"/>
                    </a:cubicBezTo>
                    <a:cubicBezTo>
                      <a:pt x="32" y="60"/>
                      <a:pt x="38" y="62"/>
                      <a:pt x="38" y="62"/>
                    </a:cubicBezTo>
                    <a:cubicBezTo>
                      <a:pt x="39" y="62"/>
                      <a:pt x="39" y="62"/>
                      <a:pt x="40" y="63"/>
                    </a:cubicBezTo>
                    <a:cubicBezTo>
                      <a:pt x="44" y="66"/>
                      <a:pt x="50" y="69"/>
                      <a:pt x="55" y="73"/>
                    </a:cubicBezTo>
                    <a:cubicBezTo>
                      <a:pt x="55" y="73"/>
                      <a:pt x="56" y="72"/>
                      <a:pt x="55" y="72"/>
                    </a:cubicBezTo>
                    <a:cubicBezTo>
                      <a:pt x="50" y="69"/>
                      <a:pt x="45" y="64"/>
                      <a:pt x="40" y="62"/>
                    </a:cubicBezTo>
                    <a:cubicBezTo>
                      <a:pt x="39" y="61"/>
                      <a:pt x="38" y="60"/>
                      <a:pt x="38" y="60"/>
                    </a:cubicBezTo>
                    <a:cubicBezTo>
                      <a:pt x="37" y="59"/>
                      <a:pt x="41" y="60"/>
                      <a:pt x="42" y="61"/>
                    </a:cubicBezTo>
                    <a:cubicBezTo>
                      <a:pt x="44" y="62"/>
                      <a:pt x="46" y="63"/>
                      <a:pt x="47" y="64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50" y="65"/>
                      <a:pt x="52" y="66"/>
                      <a:pt x="54" y="67"/>
                    </a:cubicBezTo>
                    <a:cubicBezTo>
                      <a:pt x="55" y="68"/>
                      <a:pt x="57" y="69"/>
                      <a:pt x="58" y="70"/>
                    </a:cubicBezTo>
                    <a:cubicBezTo>
                      <a:pt x="59" y="70"/>
                      <a:pt x="59" y="69"/>
                      <a:pt x="59" y="69"/>
                    </a:cubicBezTo>
                    <a:cubicBezTo>
                      <a:pt x="55" y="67"/>
                      <a:pt x="52" y="65"/>
                      <a:pt x="49" y="64"/>
                    </a:cubicBezTo>
                    <a:cubicBezTo>
                      <a:pt x="47" y="62"/>
                      <a:pt x="45" y="61"/>
                      <a:pt x="43" y="59"/>
                    </a:cubicBezTo>
                    <a:cubicBezTo>
                      <a:pt x="41" y="57"/>
                      <a:pt x="39" y="56"/>
                      <a:pt x="44" y="57"/>
                    </a:cubicBezTo>
                    <a:cubicBezTo>
                      <a:pt x="46" y="58"/>
                      <a:pt x="48" y="59"/>
                      <a:pt x="50" y="61"/>
                    </a:cubicBezTo>
                    <a:cubicBezTo>
                      <a:pt x="54" y="63"/>
                      <a:pt x="58" y="65"/>
                      <a:pt x="61" y="67"/>
                    </a:cubicBezTo>
                    <a:cubicBezTo>
                      <a:pt x="62" y="67"/>
                      <a:pt x="62" y="68"/>
                      <a:pt x="63" y="67"/>
                    </a:cubicBezTo>
                    <a:cubicBezTo>
                      <a:pt x="63" y="68"/>
                      <a:pt x="63" y="68"/>
                      <a:pt x="64" y="68"/>
                    </a:cubicBezTo>
                    <a:cubicBezTo>
                      <a:pt x="64" y="69"/>
                      <a:pt x="65" y="68"/>
                      <a:pt x="64" y="68"/>
                    </a:cubicBezTo>
                    <a:cubicBezTo>
                      <a:pt x="60" y="65"/>
                      <a:pt x="56" y="63"/>
                      <a:pt x="52" y="60"/>
                    </a:cubicBezTo>
                    <a:cubicBezTo>
                      <a:pt x="51" y="60"/>
                      <a:pt x="50" y="59"/>
                      <a:pt x="49" y="59"/>
                    </a:cubicBezTo>
                    <a:cubicBezTo>
                      <a:pt x="48" y="57"/>
                      <a:pt x="46" y="56"/>
                      <a:pt x="45" y="54"/>
                    </a:cubicBezTo>
                    <a:cubicBezTo>
                      <a:pt x="46" y="55"/>
                      <a:pt x="49" y="56"/>
                      <a:pt x="50" y="57"/>
                    </a:cubicBezTo>
                    <a:cubicBezTo>
                      <a:pt x="57" y="60"/>
                      <a:pt x="65" y="65"/>
                      <a:pt x="73" y="68"/>
                    </a:cubicBezTo>
                    <a:cubicBezTo>
                      <a:pt x="74" y="68"/>
                      <a:pt x="74" y="67"/>
                      <a:pt x="74" y="67"/>
                    </a:cubicBezTo>
                    <a:cubicBezTo>
                      <a:pt x="66" y="62"/>
                      <a:pt x="57" y="58"/>
                      <a:pt x="50" y="52"/>
                    </a:cubicBezTo>
                    <a:cubicBezTo>
                      <a:pt x="52" y="53"/>
                      <a:pt x="55" y="54"/>
                      <a:pt x="57" y="55"/>
                    </a:cubicBezTo>
                    <a:cubicBezTo>
                      <a:pt x="59" y="57"/>
                      <a:pt x="61" y="58"/>
                      <a:pt x="63" y="59"/>
                    </a:cubicBezTo>
                    <a:cubicBezTo>
                      <a:pt x="67" y="62"/>
                      <a:pt x="71" y="64"/>
                      <a:pt x="75" y="65"/>
                    </a:cubicBezTo>
                    <a:cubicBezTo>
                      <a:pt x="75" y="65"/>
                      <a:pt x="76" y="64"/>
                      <a:pt x="75" y="64"/>
                    </a:cubicBezTo>
                    <a:cubicBezTo>
                      <a:pt x="68" y="60"/>
                      <a:pt x="61" y="57"/>
                      <a:pt x="55" y="52"/>
                    </a:cubicBezTo>
                    <a:cubicBezTo>
                      <a:pt x="52" y="50"/>
                      <a:pt x="57" y="52"/>
                      <a:pt x="57" y="52"/>
                    </a:cubicBezTo>
                    <a:cubicBezTo>
                      <a:pt x="59" y="53"/>
                      <a:pt x="61" y="54"/>
                      <a:pt x="62" y="55"/>
                    </a:cubicBezTo>
                    <a:cubicBezTo>
                      <a:pt x="66" y="57"/>
                      <a:pt x="69" y="58"/>
                      <a:pt x="73" y="60"/>
                    </a:cubicBezTo>
                    <a:cubicBezTo>
                      <a:pt x="75" y="61"/>
                      <a:pt x="77" y="62"/>
                      <a:pt x="79" y="63"/>
                    </a:cubicBezTo>
                    <a:cubicBezTo>
                      <a:pt x="80" y="63"/>
                      <a:pt x="80" y="62"/>
                      <a:pt x="79" y="62"/>
                    </a:cubicBezTo>
                    <a:cubicBezTo>
                      <a:pt x="77" y="61"/>
                      <a:pt x="75" y="60"/>
                      <a:pt x="73" y="59"/>
                    </a:cubicBezTo>
                    <a:cubicBezTo>
                      <a:pt x="73" y="59"/>
                      <a:pt x="73" y="59"/>
                      <a:pt x="72" y="59"/>
                    </a:cubicBezTo>
                    <a:cubicBezTo>
                      <a:pt x="70" y="57"/>
                      <a:pt x="68" y="56"/>
                      <a:pt x="65" y="54"/>
                    </a:cubicBezTo>
                    <a:cubicBezTo>
                      <a:pt x="64" y="54"/>
                      <a:pt x="62" y="51"/>
                      <a:pt x="61" y="51"/>
                    </a:cubicBezTo>
                    <a:cubicBezTo>
                      <a:pt x="70" y="53"/>
                      <a:pt x="77" y="59"/>
                      <a:pt x="84" y="62"/>
                    </a:cubicBezTo>
                    <a:cubicBezTo>
                      <a:pt x="85" y="62"/>
                      <a:pt x="85" y="62"/>
                      <a:pt x="85" y="62"/>
                    </a:cubicBezTo>
                    <a:cubicBezTo>
                      <a:pt x="82" y="60"/>
                      <a:pt x="79" y="58"/>
                      <a:pt x="75" y="56"/>
                    </a:cubicBezTo>
                    <a:cubicBezTo>
                      <a:pt x="73" y="55"/>
                      <a:pt x="71" y="53"/>
                      <a:pt x="69" y="52"/>
                    </a:cubicBezTo>
                    <a:cubicBezTo>
                      <a:pt x="67" y="51"/>
                      <a:pt x="65" y="49"/>
                      <a:pt x="69" y="50"/>
                    </a:cubicBezTo>
                    <a:cubicBezTo>
                      <a:pt x="76" y="51"/>
                      <a:pt x="82" y="57"/>
                      <a:pt x="89" y="60"/>
                    </a:cubicBezTo>
                    <a:cubicBezTo>
                      <a:pt x="90" y="60"/>
                      <a:pt x="90" y="59"/>
                      <a:pt x="89" y="59"/>
                    </a:cubicBezTo>
                    <a:cubicBezTo>
                      <a:pt x="86" y="57"/>
                      <a:pt x="83" y="55"/>
                      <a:pt x="80" y="53"/>
                    </a:cubicBezTo>
                    <a:cubicBezTo>
                      <a:pt x="79" y="52"/>
                      <a:pt x="77" y="51"/>
                      <a:pt x="76" y="50"/>
                    </a:cubicBezTo>
                    <a:cubicBezTo>
                      <a:pt x="74" y="49"/>
                      <a:pt x="73" y="49"/>
                      <a:pt x="76" y="50"/>
                    </a:cubicBezTo>
                    <a:cubicBezTo>
                      <a:pt x="82" y="51"/>
                      <a:pt x="88" y="56"/>
                      <a:pt x="93" y="58"/>
                    </a:cubicBezTo>
                    <a:cubicBezTo>
                      <a:pt x="94" y="59"/>
                      <a:pt x="94" y="58"/>
                      <a:pt x="94" y="58"/>
                    </a:cubicBezTo>
                    <a:cubicBezTo>
                      <a:pt x="88" y="54"/>
                      <a:pt x="82" y="51"/>
                      <a:pt x="77" y="46"/>
                    </a:cubicBezTo>
                    <a:cubicBezTo>
                      <a:pt x="78" y="47"/>
                      <a:pt x="81" y="47"/>
                      <a:pt x="82" y="48"/>
                    </a:cubicBezTo>
                    <a:cubicBezTo>
                      <a:pt x="84" y="49"/>
                      <a:pt x="85" y="50"/>
                      <a:pt x="87" y="51"/>
                    </a:cubicBezTo>
                    <a:cubicBezTo>
                      <a:pt x="90" y="52"/>
                      <a:pt x="93" y="54"/>
                      <a:pt x="96" y="55"/>
                    </a:cubicBezTo>
                    <a:cubicBezTo>
                      <a:pt x="97" y="55"/>
                      <a:pt x="97" y="55"/>
                      <a:pt x="97" y="54"/>
                    </a:cubicBezTo>
                    <a:cubicBezTo>
                      <a:pt x="92" y="50"/>
                      <a:pt x="86" y="49"/>
                      <a:pt x="81" y="45"/>
                    </a:cubicBezTo>
                    <a:cubicBezTo>
                      <a:pt x="79" y="43"/>
                      <a:pt x="81" y="44"/>
                      <a:pt x="82" y="45"/>
                    </a:cubicBezTo>
                    <a:cubicBezTo>
                      <a:pt x="84" y="45"/>
                      <a:pt x="87" y="47"/>
                      <a:pt x="89" y="48"/>
                    </a:cubicBezTo>
                    <a:cubicBezTo>
                      <a:pt x="93" y="50"/>
                      <a:pt x="96" y="52"/>
                      <a:pt x="100" y="53"/>
                    </a:cubicBezTo>
                    <a:cubicBezTo>
                      <a:pt x="100" y="53"/>
                      <a:pt x="101" y="53"/>
                      <a:pt x="100" y="53"/>
                    </a:cubicBezTo>
                    <a:cubicBezTo>
                      <a:pt x="99" y="51"/>
                      <a:pt x="97" y="49"/>
                      <a:pt x="95" y="48"/>
                    </a:cubicBezTo>
                    <a:cubicBezTo>
                      <a:pt x="93" y="47"/>
                      <a:pt x="89" y="44"/>
                      <a:pt x="87" y="44"/>
                    </a:cubicBezTo>
                    <a:cubicBezTo>
                      <a:pt x="94" y="44"/>
                      <a:pt x="100" y="49"/>
                      <a:pt x="106" y="51"/>
                    </a:cubicBezTo>
                    <a:cubicBezTo>
                      <a:pt x="107" y="51"/>
                      <a:pt x="107" y="50"/>
                      <a:pt x="106" y="50"/>
                    </a:cubicBezTo>
                    <a:cubicBezTo>
                      <a:pt x="104" y="49"/>
                      <a:pt x="102" y="48"/>
                      <a:pt x="99" y="46"/>
                    </a:cubicBezTo>
                    <a:cubicBezTo>
                      <a:pt x="98" y="46"/>
                      <a:pt x="95" y="44"/>
                      <a:pt x="94" y="43"/>
                    </a:cubicBezTo>
                    <a:cubicBezTo>
                      <a:pt x="100" y="45"/>
                      <a:pt x="105" y="48"/>
                      <a:pt x="111" y="50"/>
                    </a:cubicBezTo>
                    <a:cubicBezTo>
                      <a:pt x="111" y="50"/>
                      <a:pt x="112" y="50"/>
                      <a:pt x="111" y="50"/>
                    </a:cubicBezTo>
                    <a:cubicBezTo>
                      <a:pt x="106" y="46"/>
                      <a:pt x="101" y="44"/>
                      <a:pt x="96" y="40"/>
                    </a:cubicBezTo>
                    <a:cubicBezTo>
                      <a:pt x="98" y="42"/>
                      <a:pt x="101" y="42"/>
                      <a:pt x="103" y="43"/>
                    </a:cubicBezTo>
                    <a:cubicBezTo>
                      <a:pt x="107" y="45"/>
                      <a:pt x="110" y="46"/>
                      <a:pt x="113" y="48"/>
                    </a:cubicBezTo>
                    <a:cubicBezTo>
                      <a:pt x="113" y="48"/>
                      <a:pt x="113" y="47"/>
                      <a:pt x="113" y="47"/>
                    </a:cubicBezTo>
                    <a:cubicBezTo>
                      <a:pt x="109" y="45"/>
                      <a:pt x="105" y="43"/>
                      <a:pt x="100" y="40"/>
                    </a:cubicBezTo>
                    <a:cubicBezTo>
                      <a:pt x="104" y="42"/>
                      <a:pt x="109" y="44"/>
                      <a:pt x="114" y="45"/>
                    </a:cubicBezTo>
                    <a:cubicBezTo>
                      <a:pt x="114" y="45"/>
                      <a:pt x="114" y="45"/>
                      <a:pt x="114" y="45"/>
                    </a:cubicBezTo>
                    <a:cubicBezTo>
                      <a:pt x="111" y="43"/>
                      <a:pt x="107" y="39"/>
                      <a:pt x="104" y="38"/>
                    </a:cubicBezTo>
                    <a:cubicBezTo>
                      <a:pt x="109" y="39"/>
                      <a:pt x="113" y="42"/>
                      <a:pt x="117" y="43"/>
                    </a:cubicBezTo>
                    <a:cubicBezTo>
                      <a:pt x="118" y="43"/>
                      <a:pt x="118" y="43"/>
                      <a:pt x="118" y="42"/>
                    </a:cubicBezTo>
                    <a:cubicBezTo>
                      <a:pt x="116" y="41"/>
                      <a:pt x="114" y="40"/>
                      <a:pt x="112" y="39"/>
                    </a:cubicBezTo>
                    <a:cubicBezTo>
                      <a:pt x="111" y="39"/>
                      <a:pt x="105" y="36"/>
                      <a:pt x="109" y="38"/>
                    </a:cubicBezTo>
                    <a:cubicBezTo>
                      <a:pt x="113" y="39"/>
                      <a:pt x="117" y="42"/>
                      <a:pt x="121" y="42"/>
                    </a:cubicBezTo>
                    <a:cubicBezTo>
                      <a:pt x="121" y="42"/>
                      <a:pt x="121" y="42"/>
                      <a:pt x="121" y="42"/>
                    </a:cubicBezTo>
                    <a:cubicBezTo>
                      <a:pt x="119" y="40"/>
                      <a:pt x="117" y="39"/>
                      <a:pt x="115" y="38"/>
                    </a:cubicBezTo>
                    <a:cubicBezTo>
                      <a:pt x="117" y="39"/>
                      <a:pt x="120" y="40"/>
                      <a:pt x="122" y="41"/>
                    </a:cubicBezTo>
                    <a:cubicBezTo>
                      <a:pt x="123" y="41"/>
                      <a:pt x="123" y="40"/>
                      <a:pt x="122" y="40"/>
                    </a:cubicBezTo>
                    <a:cubicBezTo>
                      <a:pt x="121" y="39"/>
                      <a:pt x="119" y="38"/>
                      <a:pt x="117" y="36"/>
                    </a:cubicBezTo>
                    <a:cubicBezTo>
                      <a:pt x="119" y="37"/>
                      <a:pt x="122" y="38"/>
                      <a:pt x="124" y="39"/>
                    </a:cubicBezTo>
                    <a:cubicBezTo>
                      <a:pt x="124" y="39"/>
                      <a:pt x="125" y="39"/>
                      <a:pt x="124" y="39"/>
                    </a:cubicBezTo>
                    <a:cubicBezTo>
                      <a:pt x="124" y="38"/>
                      <a:pt x="124" y="38"/>
                      <a:pt x="123" y="38"/>
                    </a:cubicBezTo>
                    <a:cubicBezTo>
                      <a:pt x="124" y="38"/>
                      <a:pt x="124" y="38"/>
                      <a:pt x="124" y="38"/>
                    </a:cubicBezTo>
                    <a:cubicBezTo>
                      <a:pt x="125" y="38"/>
                      <a:pt x="125" y="38"/>
                      <a:pt x="125" y="38"/>
                    </a:cubicBezTo>
                    <a:cubicBezTo>
                      <a:pt x="125" y="37"/>
                      <a:pt x="125" y="37"/>
                      <a:pt x="124" y="36"/>
                    </a:cubicBezTo>
                    <a:cubicBezTo>
                      <a:pt x="125" y="36"/>
                      <a:pt x="125" y="36"/>
                      <a:pt x="125" y="36"/>
                    </a:cubicBezTo>
                    <a:cubicBezTo>
                      <a:pt x="124" y="34"/>
                      <a:pt x="124" y="34"/>
                      <a:pt x="126" y="35"/>
                    </a:cubicBezTo>
                    <a:cubicBezTo>
                      <a:pt x="126" y="35"/>
                      <a:pt x="126" y="35"/>
                      <a:pt x="126" y="35"/>
                    </a:cubicBezTo>
                    <a:cubicBezTo>
                      <a:pt x="127" y="36"/>
                      <a:pt x="128" y="37"/>
                      <a:pt x="129" y="38"/>
                    </a:cubicBezTo>
                    <a:cubicBezTo>
                      <a:pt x="113" y="53"/>
                      <a:pt x="94" y="63"/>
                      <a:pt x="74" y="70"/>
                    </a:cubicBezTo>
                    <a:close/>
                    <a:moveTo>
                      <a:pt x="6" y="77"/>
                    </a:moveTo>
                    <a:cubicBezTo>
                      <a:pt x="6" y="76"/>
                      <a:pt x="5" y="75"/>
                      <a:pt x="5" y="74"/>
                    </a:cubicBezTo>
                    <a:cubicBezTo>
                      <a:pt x="7" y="76"/>
                      <a:pt x="9" y="77"/>
                      <a:pt x="11" y="79"/>
                    </a:cubicBezTo>
                    <a:cubicBezTo>
                      <a:pt x="10" y="79"/>
                      <a:pt x="10" y="78"/>
                      <a:pt x="9" y="78"/>
                    </a:cubicBezTo>
                    <a:cubicBezTo>
                      <a:pt x="8" y="78"/>
                      <a:pt x="7" y="77"/>
                      <a:pt x="6" y="77"/>
                    </a:cubicBezTo>
                    <a:close/>
                    <a:moveTo>
                      <a:pt x="12" y="79"/>
                    </a:moveTo>
                    <a:cubicBezTo>
                      <a:pt x="12" y="79"/>
                      <a:pt x="12" y="79"/>
                      <a:pt x="12" y="79"/>
                    </a:cubicBezTo>
                    <a:cubicBezTo>
                      <a:pt x="12" y="79"/>
                      <a:pt x="13" y="79"/>
                      <a:pt x="13" y="79"/>
                    </a:cubicBezTo>
                    <a:cubicBezTo>
                      <a:pt x="13" y="79"/>
                      <a:pt x="12" y="79"/>
                      <a:pt x="12" y="79"/>
                    </a:cubicBezTo>
                    <a:close/>
                    <a:moveTo>
                      <a:pt x="35" y="80"/>
                    </a:moveTo>
                    <a:cubicBezTo>
                      <a:pt x="30" y="81"/>
                      <a:pt x="24" y="81"/>
                      <a:pt x="18" y="80"/>
                    </a:cubicBezTo>
                    <a:cubicBezTo>
                      <a:pt x="17" y="80"/>
                      <a:pt x="16" y="80"/>
                      <a:pt x="15" y="80"/>
                    </a:cubicBezTo>
                    <a:cubicBezTo>
                      <a:pt x="14" y="79"/>
                      <a:pt x="12" y="78"/>
                      <a:pt x="11" y="77"/>
                    </a:cubicBezTo>
                    <a:cubicBezTo>
                      <a:pt x="10" y="76"/>
                      <a:pt x="8" y="73"/>
                      <a:pt x="7" y="72"/>
                    </a:cubicBezTo>
                    <a:cubicBezTo>
                      <a:pt x="11" y="74"/>
                      <a:pt x="15" y="77"/>
                      <a:pt x="18" y="80"/>
                    </a:cubicBezTo>
                    <a:cubicBezTo>
                      <a:pt x="18" y="80"/>
                      <a:pt x="19" y="80"/>
                      <a:pt x="18" y="79"/>
                    </a:cubicBezTo>
                    <a:cubicBezTo>
                      <a:pt x="18" y="79"/>
                      <a:pt x="18" y="79"/>
                      <a:pt x="17" y="78"/>
                    </a:cubicBezTo>
                    <a:cubicBezTo>
                      <a:pt x="17" y="78"/>
                      <a:pt x="17" y="78"/>
                      <a:pt x="17" y="78"/>
                    </a:cubicBezTo>
                    <a:cubicBezTo>
                      <a:pt x="16" y="77"/>
                      <a:pt x="15" y="76"/>
                      <a:pt x="13" y="75"/>
                    </a:cubicBezTo>
                    <a:cubicBezTo>
                      <a:pt x="12" y="74"/>
                      <a:pt x="5" y="68"/>
                      <a:pt x="10" y="71"/>
                    </a:cubicBezTo>
                    <a:cubicBezTo>
                      <a:pt x="11" y="71"/>
                      <a:pt x="11" y="71"/>
                      <a:pt x="12" y="71"/>
                    </a:cubicBezTo>
                    <a:cubicBezTo>
                      <a:pt x="15" y="75"/>
                      <a:pt x="19" y="78"/>
                      <a:pt x="23" y="80"/>
                    </a:cubicBezTo>
                    <a:cubicBezTo>
                      <a:pt x="24" y="80"/>
                      <a:pt x="24" y="79"/>
                      <a:pt x="24" y="79"/>
                    </a:cubicBezTo>
                    <a:cubicBezTo>
                      <a:pt x="20" y="77"/>
                      <a:pt x="16" y="73"/>
                      <a:pt x="12" y="71"/>
                    </a:cubicBezTo>
                    <a:cubicBezTo>
                      <a:pt x="12" y="70"/>
                      <a:pt x="11" y="70"/>
                      <a:pt x="11" y="69"/>
                    </a:cubicBezTo>
                    <a:cubicBezTo>
                      <a:pt x="10" y="68"/>
                      <a:pt x="14" y="70"/>
                      <a:pt x="14" y="70"/>
                    </a:cubicBezTo>
                    <a:cubicBezTo>
                      <a:pt x="17" y="71"/>
                      <a:pt x="19" y="73"/>
                      <a:pt x="21" y="75"/>
                    </a:cubicBezTo>
                    <a:cubicBezTo>
                      <a:pt x="23" y="76"/>
                      <a:pt x="25" y="78"/>
                      <a:pt x="27" y="79"/>
                    </a:cubicBezTo>
                    <a:cubicBezTo>
                      <a:pt x="28" y="79"/>
                      <a:pt x="28" y="79"/>
                      <a:pt x="28" y="78"/>
                    </a:cubicBezTo>
                    <a:cubicBezTo>
                      <a:pt x="25" y="77"/>
                      <a:pt x="23" y="75"/>
                      <a:pt x="21" y="74"/>
                    </a:cubicBezTo>
                    <a:cubicBezTo>
                      <a:pt x="20" y="73"/>
                      <a:pt x="19" y="72"/>
                      <a:pt x="18" y="71"/>
                    </a:cubicBezTo>
                    <a:cubicBezTo>
                      <a:pt x="15" y="68"/>
                      <a:pt x="22" y="72"/>
                      <a:pt x="22" y="72"/>
                    </a:cubicBezTo>
                    <a:cubicBezTo>
                      <a:pt x="23" y="73"/>
                      <a:pt x="24" y="73"/>
                      <a:pt x="25" y="74"/>
                    </a:cubicBezTo>
                    <a:cubicBezTo>
                      <a:pt x="27" y="76"/>
                      <a:pt x="30" y="78"/>
                      <a:pt x="33" y="80"/>
                    </a:cubicBezTo>
                    <a:cubicBezTo>
                      <a:pt x="33" y="80"/>
                      <a:pt x="34" y="79"/>
                      <a:pt x="33" y="79"/>
                    </a:cubicBezTo>
                    <a:cubicBezTo>
                      <a:pt x="31" y="77"/>
                      <a:pt x="28" y="75"/>
                      <a:pt x="25" y="73"/>
                    </a:cubicBezTo>
                    <a:cubicBezTo>
                      <a:pt x="25" y="73"/>
                      <a:pt x="25" y="73"/>
                      <a:pt x="24" y="73"/>
                    </a:cubicBezTo>
                    <a:cubicBezTo>
                      <a:pt x="24" y="72"/>
                      <a:pt x="20" y="68"/>
                      <a:pt x="21" y="68"/>
                    </a:cubicBezTo>
                    <a:cubicBezTo>
                      <a:pt x="23" y="68"/>
                      <a:pt x="25" y="70"/>
                      <a:pt x="27" y="71"/>
                    </a:cubicBezTo>
                    <a:cubicBezTo>
                      <a:pt x="31" y="74"/>
                      <a:pt x="34" y="77"/>
                      <a:pt x="38" y="79"/>
                    </a:cubicBezTo>
                    <a:cubicBezTo>
                      <a:pt x="37" y="80"/>
                      <a:pt x="36" y="80"/>
                      <a:pt x="35" y="80"/>
                    </a:cubicBezTo>
                    <a:close/>
                    <a:moveTo>
                      <a:pt x="14" y="73"/>
                    </a:moveTo>
                    <a:cubicBezTo>
                      <a:pt x="16" y="74"/>
                      <a:pt x="17" y="75"/>
                      <a:pt x="19" y="76"/>
                    </a:cubicBezTo>
                    <a:cubicBezTo>
                      <a:pt x="19" y="77"/>
                      <a:pt x="20" y="77"/>
                      <a:pt x="20" y="77"/>
                    </a:cubicBezTo>
                    <a:cubicBezTo>
                      <a:pt x="18" y="76"/>
                      <a:pt x="16" y="75"/>
                      <a:pt x="14" y="73"/>
                    </a:cubicBezTo>
                    <a:cubicBezTo>
                      <a:pt x="14" y="73"/>
                      <a:pt x="14" y="73"/>
                      <a:pt x="14" y="73"/>
                    </a:cubicBezTo>
                    <a:close/>
                    <a:moveTo>
                      <a:pt x="32" y="66"/>
                    </a:moveTo>
                    <a:cubicBezTo>
                      <a:pt x="33" y="66"/>
                      <a:pt x="34" y="67"/>
                      <a:pt x="35" y="67"/>
                    </a:cubicBezTo>
                    <a:cubicBezTo>
                      <a:pt x="37" y="69"/>
                      <a:pt x="39" y="70"/>
                      <a:pt x="41" y="72"/>
                    </a:cubicBezTo>
                    <a:cubicBezTo>
                      <a:pt x="44" y="74"/>
                      <a:pt x="41" y="72"/>
                      <a:pt x="41" y="72"/>
                    </a:cubicBezTo>
                    <a:cubicBezTo>
                      <a:pt x="38" y="70"/>
                      <a:pt x="35" y="68"/>
                      <a:pt x="32" y="66"/>
                    </a:cubicBezTo>
                    <a:cubicBezTo>
                      <a:pt x="32" y="66"/>
                      <a:pt x="32" y="66"/>
                      <a:pt x="32" y="66"/>
                    </a:cubicBezTo>
                    <a:close/>
                    <a:moveTo>
                      <a:pt x="64" y="59"/>
                    </a:moveTo>
                    <a:cubicBezTo>
                      <a:pt x="67" y="61"/>
                      <a:pt x="71" y="63"/>
                      <a:pt x="74" y="64"/>
                    </a:cubicBezTo>
                    <a:cubicBezTo>
                      <a:pt x="70" y="63"/>
                      <a:pt x="67" y="61"/>
                      <a:pt x="64" y="59"/>
                    </a:cubicBezTo>
                    <a:close/>
                    <a:moveTo>
                      <a:pt x="110" y="35"/>
                    </a:moveTo>
                    <a:cubicBezTo>
                      <a:pt x="113" y="38"/>
                      <a:pt x="116" y="39"/>
                      <a:pt x="119" y="41"/>
                    </a:cubicBezTo>
                    <a:cubicBezTo>
                      <a:pt x="121" y="42"/>
                      <a:pt x="114" y="39"/>
                      <a:pt x="114" y="39"/>
                    </a:cubicBezTo>
                    <a:cubicBezTo>
                      <a:pt x="112" y="38"/>
                      <a:pt x="109" y="37"/>
                      <a:pt x="107" y="36"/>
                    </a:cubicBezTo>
                    <a:cubicBezTo>
                      <a:pt x="108" y="36"/>
                      <a:pt x="109" y="35"/>
                      <a:pt x="110" y="35"/>
                    </a:cubicBezTo>
                    <a:close/>
                    <a:moveTo>
                      <a:pt x="125" y="32"/>
                    </a:moveTo>
                    <a:cubicBezTo>
                      <a:pt x="125" y="32"/>
                      <a:pt x="125" y="33"/>
                      <a:pt x="125" y="34"/>
                    </a:cubicBezTo>
                    <a:cubicBezTo>
                      <a:pt x="125" y="34"/>
                      <a:pt x="125" y="33"/>
                      <a:pt x="124" y="33"/>
                    </a:cubicBezTo>
                    <a:cubicBezTo>
                      <a:pt x="124" y="33"/>
                      <a:pt x="123" y="33"/>
                      <a:pt x="123" y="34"/>
                    </a:cubicBezTo>
                    <a:cubicBezTo>
                      <a:pt x="124" y="36"/>
                      <a:pt x="122" y="34"/>
                      <a:pt x="122" y="33"/>
                    </a:cubicBezTo>
                    <a:cubicBezTo>
                      <a:pt x="121" y="33"/>
                      <a:pt x="121" y="33"/>
                      <a:pt x="121" y="33"/>
                    </a:cubicBezTo>
                    <a:cubicBezTo>
                      <a:pt x="122" y="34"/>
                      <a:pt x="123" y="36"/>
                      <a:pt x="124" y="37"/>
                    </a:cubicBezTo>
                    <a:cubicBezTo>
                      <a:pt x="123" y="36"/>
                      <a:pt x="122" y="36"/>
                      <a:pt x="121" y="35"/>
                    </a:cubicBezTo>
                    <a:cubicBezTo>
                      <a:pt x="120" y="35"/>
                      <a:pt x="120" y="35"/>
                      <a:pt x="120" y="35"/>
                    </a:cubicBezTo>
                    <a:cubicBezTo>
                      <a:pt x="120" y="35"/>
                      <a:pt x="119" y="34"/>
                      <a:pt x="119" y="34"/>
                    </a:cubicBezTo>
                    <a:cubicBezTo>
                      <a:pt x="118" y="34"/>
                      <a:pt x="118" y="34"/>
                      <a:pt x="118" y="35"/>
                    </a:cubicBezTo>
                    <a:cubicBezTo>
                      <a:pt x="119" y="35"/>
                      <a:pt x="125" y="39"/>
                      <a:pt x="122" y="37"/>
                    </a:cubicBezTo>
                    <a:cubicBezTo>
                      <a:pt x="120" y="36"/>
                      <a:pt x="118" y="36"/>
                      <a:pt x="116" y="35"/>
                    </a:cubicBezTo>
                    <a:cubicBezTo>
                      <a:pt x="116" y="35"/>
                      <a:pt x="116" y="36"/>
                      <a:pt x="116" y="36"/>
                    </a:cubicBezTo>
                    <a:cubicBezTo>
                      <a:pt x="117" y="37"/>
                      <a:pt x="118" y="37"/>
                      <a:pt x="119" y="38"/>
                    </a:cubicBezTo>
                    <a:cubicBezTo>
                      <a:pt x="120" y="39"/>
                      <a:pt x="123" y="41"/>
                      <a:pt x="119" y="39"/>
                    </a:cubicBezTo>
                    <a:cubicBezTo>
                      <a:pt x="117" y="38"/>
                      <a:pt x="114" y="36"/>
                      <a:pt x="111" y="35"/>
                    </a:cubicBezTo>
                    <a:cubicBezTo>
                      <a:pt x="116" y="34"/>
                      <a:pt x="120" y="33"/>
                      <a:pt x="125" y="32"/>
                    </a:cubicBezTo>
                    <a:close/>
                    <a:moveTo>
                      <a:pt x="165" y="9"/>
                    </a:moveTo>
                    <a:cubicBezTo>
                      <a:pt x="161" y="13"/>
                      <a:pt x="159" y="18"/>
                      <a:pt x="155" y="22"/>
                    </a:cubicBezTo>
                    <a:cubicBezTo>
                      <a:pt x="151" y="25"/>
                      <a:pt x="148" y="27"/>
                      <a:pt x="144" y="28"/>
                    </a:cubicBezTo>
                    <a:cubicBezTo>
                      <a:pt x="140" y="28"/>
                      <a:pt x="137" y="28"/>
                      <a:pt x="133" y="30"/>
                    </a:cubicBezTo>
                    <a:cubicBezTo>
                      <a:pt x="133" y="30"/>
                      <a:pt x="133" y="30"/>
                      <a:pt x="133" y="30"/>
                    </a:cubicBezTo>
                    <a:cubicBezTo>
                      <a:pt x="134" y="29"/>
                      <a:pt x="134" y="29"/>
                      <a:pt x="134" y="28"/>
                    </a:cubicBezTo>
                    <a:cubicBezTo>
                      <a:pt x="134" y="21"/>
                      <a:pt x="144" y="20"/>
                      <a:pt x="148" y="18"/>
                    </a:cubicBezTo>
                    <a:cubicBezTo>
                      <a:pt x="155" y="16"/>
                      <a:pt x="159" y="11"/>
                      <a:pt x="165" y="8"/>
                    </a:cubicBezTo>
                    <a:cubicBezTo>
                      <a:pt x="165" y="9"/>
                      <a:pt x="165" y="9"/>
                      <a:pt x="165" y="9"/>
                    </a:cubicBezTo>
                    <a:close/>
                    <a:moveTo>
                      <a:pt x="147" y="30"/>
                    </a:moveTo>
                    <a:cubicBezTo>
                      <a:pt x="150" y="29"/>
                      <a:pt x="153" y="26"/>
                      <a:pt x="156" y="24"/>
                    </a:cubicBezTo>
                    <a:cubicBezTo>
                      <a:pt x="159" y="22"/>
                      <a:pt x="161" y="20"/>
                      <a:pt x="162" y="17"/>
                    </a:cubicBezTo>
                    <a:cubicBezTo>
                      <a:pt x="162" y="19"/>
                      <a:pt x="162" y="20"/>
                      <a:pt x="161" y="22"/>
                    </a:cubicBezTo>
                    <a:cubicBezTo>
                      <a:pt x="158" y="27"/>
                      <a:pt x="152" y="30"/>
                      <a:pt x="146" y="30"/>
                    </a:cubicBezTo>
                    <a:cubicBezTo>
                      <a:pt x="146" y="30"/>
                      <a:pt x="146" y="30"/>
                      <a:pt x="147" y="30"/>
                    </a:cubicBezTo>
                    <a:close/>
                    <a:moveTo>
                      <a:pt x="160" y="8"/>
                    </a:moveTo>
                    <a:cubicBezTo>
                      <a:pt x="155" y="11"/>
                      <a:pt x="149" y="15"/>
                      <a:pt x="143" y="17"/>
                    </a:cubicBezTo>
                    <a:cubicBezTo>
                      <a:pt x="140" y="18"/>
                      <a:pt x="136" y="19"/>
                      <a:pt x="134" y="22"/>
                    </a:cubicBezTo>
                    <a:cubicBezTo>
                      <a:pt x="136" y="16"/>
                      <a:pt x="140" y="12"/>
                      <a:pt x="145" y="10"/>
                    </a:cubicBezTo>
                    <a:cubicBezTo>
                      <a:pt x="150" y="8"/>
                      <a:pt x="155" y="8"/>
                      <a:pt x="160" y="8"/>
                    </a:cubicBezTo>
                    <a:close/>
                    <a:moveTo>
                      <a:pt x="130" y="30"/>
                    </a:moveTo>
                    <a:cubicBezTo>
                      <a:pt x="130" y="30"/>
                      <a:pt x="130" y="30"/>
                      <a:pt x="130" y="30"/>
                    </a:cubicBezTo>
                    <a:cubicBezTo>
                      <a:pt x="131" y="31"/>
                      <a:pt x="132" y="33"/>
                      <a:pt x="133" y="34"/>
                    </a:cubicBezTo>
                    <a:cubicBezTo>
                      <a:pt x="132" y="34"/>
                      <a:pt x="132" y="35"/>
                      <a:pt x="131" y="36"/>
                    </a:cubicBezTo>
                    <a:cubicBezTo>
                      <a:pt x="131" y="36"/>
                      <a:pt x="131" y="36"/>
                      <a:pt x="131" y="36"/>
                    </a:cubicBezTo>
                    <a:cubicBezTo>
                      <a:pt x="129" y="35"/>
                      <a:pt x="128" y="33"/>
                      <a:pt x="128" y="31"/>
                    </a:cubicBezTo>
                    <a:cubicBezTo>
                      <a:pt x="128" y="31"/>
                      <a:pt x="129" y="31"/>
                      <a:pt x="130" y="30"/>
                    </a:cubicBezTo>
                    <a:close/>
                    <a:moveTo>
                      <a:pt x="145" y="33"/>
                    </a:moveTo>
                    <a:cubicBezTo>
                      <a:pt x="150" y="33"/>
                      <a:pt x="154" y="31"/>
                      <a:pt x="159" y="28"/>
                    </a:cubicBezTo>
                    <a:cubicBezTo>
                      <a:pt x="161" y="26"/>
                      <a:pt x="163" y="24"/>
                      <a:pt x="165" y="21"/>
                    </a:cubicBezTo>
                    <a:cubicBezTo>
                      <a:pt x="165" y="18"/>
                      <a:pt x="166" y="16"/>
                      <a:pt x="166" y="14"/>
                    </a:cubicBezTo>
                    <a:cubicBezTo>
                      <a:pt x="166" y="16"/>
                      <a:pt x="166" y="19"/>
                      <a:pt x="165" y="22"/>
                    </a:cubicBezTo>
                    <a:cubicBezTo>
                      <a:pt x="163" y="32"/>
                      <a:pt x="154" y="34"/>
                      <a:pt x="145" y="33"/>
                    </a:cubicBezTo>
                    <a:close/>
                    <a:moveTo>
                      <a:pt x="153" y="6"/>
                    </a:moveTo>
                    <a:cubicBezTo>
                      <a:pt x="149" y="6"/>
                      <a:pt x="145" y="7"/>
                      <a:pt x="142" y="8"/>
                    </a:cubicBezTo>
                    <a:cubicBezTo>
                      <a:pt x="143" y="8"/>
                      <a:pt x="144" y="7"/>
                      <a:pt x="145" y="7"/>
                    </a:cubicBezTo>
                    <a:cubicBezTo>
                      <a:pt x="148" y="6"/>
                      <a:pt x="150" y="6"/>
                      <a:pt x="153" y="6"/>
                    </a:cubicBezTo>
                    <a:close/>
                    <a:moveTo>
                      <a:pt x="22" y="59"/>
                    </a:moveTo>
                    <a:cubicBezTo>
                      <a:pt x="31" y="55"/>
                      <a:pt x="40" y="53"/>
                      <a:pt x="49" y="50"/>
                    </a:cubicBezTo>
                    <a:cubicBezTo>
                      <a:pt x="68" y="44"/>
                      <a:pt x="87" y="40"/>
                      <a:pt x="106" y="36"/>
                    </a:cubicBezTo>
                    <a:cubicBezTo>
                      <a:pt x="106" y="36"/>
                      <a:pt x="106" y="36"/>
                      <a:pt x="106" y="36"/>
                    </a:cubicBezTo>
                    <a:cubicBezTo>
                      <a:pt x="109" y="38"/>
                      <a:pt x="113" y="42"/>
                      <a:pt x="116" y="42"/>
                    </a:cubicBezTo>
                    <a:cubicBezTo>
                      <a:pt x="111" y="41"/>
                      <a:pt x="108" y="38"/>
                      <a:pt x="103" y="37"/>
                    </a:cubicBezTo>
                    <a:cubicBezTo>
                      <a:pt x="102" y="37"/>
                      <a:pt x="102" y="38"/>
                      <a:pt x="103" y="38"/>
                    </a:cubicBezTo>
                    <a:cubicBezTo>
                      <a:pt x="104" y="39"/>
                      <a:pt x="106" y="40"/>
                      <a:pt x="108" y="41"/>
                    </a:cubicBezTo>
                    <a:cubicBezTo>
                      <a:pt x="110" y="43"/>
                      <a:pt x="116" y="46"/>
                      <a:pt x="109" y="43"/>
                    </a:cubicBezTo>
                    <a:cubicBezTo>
                      <a:pt x="106" y="42"/>
                      <a:pt x="103" y="40"/>
                      <a:pt x="99" y="39"/>
                    </a:cubicBezTo>
                    <a:cubicBezTo>
                      <a:pt x="99" y="39"/>
                      <a:pt x="98" y="39"/>
                      <a:pt x="99" y="40"/>
                    </a:cubicBezTo>
                    <a:cubicBezTo>
                      <a:pt x="100" y="41"/>
                      <a:pt x="102" y="42"/>
                      <a:pt x="104" y="43"/>
                    </a:cubicBezTo>
                    <a:cubicBezTo>
                      <a:pt x="101" y="42"/>
                      <a:pt x="98" y="40"/>
                      <a:pt x="94" y="39"/>
                    </a:cubicBezTo>
                    <a:cubicBezTo>
                      <a:pt x="94" y="39"/>
                      <a:pt x="94" y="40"/>
                      <a:pt x="94" y="40"/>
                    </a:cubicBezTo>
                    <a:cubicBezTo>
                      <a:pt x="99" y="44"/>
                      <a:pt x="104" y="46"/>
                      <a:pt x="110" y="49"/>
                    </a:cubicBezTo>
                    <a:cubicBezTo>
                      <a:pt x="105" y="46"/>
                      <a:pt x="98" y="44"/>
                      <a:pt x="92" y="42"/>
                    </a:cubicBezTo>
                    <a:cubicBezTo>
                      <a:pt x="92" y="42"/>
                      <a:pt x="92" y="43"/>
                      <a:pt x="92" y="43"/>
                    </a:cubicBezTo>
                    <a:cubicBezTo>
                      <a:pt x="94" y="44"/>
                      <a:pt x="97" y="46"/>
                      <a:pt x="99" y="47"/>
                    </a:cubicBezTo>
                    <a:cubicBezTo>
                      <a:pt x="100" y="47"/>
                      <a:pt x="100" y="48"/>
                      <a:pt x="100" y="48"/>
                    </a:cubicBezTo>
                    <a:cubicBezTo>
                      <a:pt x="96" y="46"/>
                      <a:pt x="91" y="43"/>
                      <a:pt x="86" y="43"/>
                    </a:cubicBezTo>
                    <a:cubicBezTo>
                      <a:pt x="86" y="43"/>
                      <a:pt x="85" y="43"/>
                      <a:pt x="86" y="43"/>
                    </a:cubicBezTo>
                    <a:cubicBezTo>
                      <a:pt x="88" y="45"/>
                      <a:pt x="90" y="46"/>
                      <a:pt x="92" y="47"/>
                    </a:cubicBezTo>
                    <a:cubicBezTo>
                      <a:pt x="93" y="48"/>
                      <a:pt x="94" y="49"/>
                      <a:pt x="96" y="50"/>
                    </a:cubicBezTo>
                    <a:cubicBezTo>
                      <a:pt x="96" y="50"/>
                      <a:pt x="102" y="53"/>
                      <a:pt x="98" y="51"/>
                    </a:cubicBezTo>
                    <a:cubicBezTo>
                      <a:pt x="91" y="49"/>
                      <a:pt x="86" y="45"/>
                      <a:pt x="79" y="43"/>
                    </a:cubicBezTo>
                    <a:cubicBezTo>
                      <a:pt x="78" y="43"/>
                      <a:pt x="78" y="43"/>
                      <a:pt x="78" y="44"/>
                    </a:cubicBezTo>
                    <a:cubicBezTo>
                      <a:pt x="83" y="48"/>
                      <a:pt x="88" y="50"/>
                      <a:pt x="93" y="53"/>
                    </a:cubicBezTo>
                    <a:cubicBezTo>
                      <a:pt x="98" y="56"/>
                      <a:pt x="93" y="53"/>
                      <a:pt x="92" y="53"/>
                    </a:cubicBezTo>
                    <a:cubicBezTo>
                      <a:pt x="90" y="52"/>
                      <a:pt x="88" y="51"/>
                      <a:pt x="86" y="50"/>
                    </a:cubicBezTo>
                    <a:cubicBezTo>
                      <a:pt x="83" y="48"/>
                      <a:pt x="80" y="46"/>
                      <a:pt x="76" y="45"/>
                    </a:cubicBezTo>
                    <a:cubicBezTo>
                      <a:pt x="76" y="45"/>
                      <a:pt x="75" y="46"/>
                      <a:pt x="76" y="46"/>
                    </a:cubicBezTo>
                    <a:cubicBezTo>
                      <a:pt x="78" y="48"/>
                      <a:pt x="81" y="51"/>
                      <a:pt x="84" y="53"/>
                    </a:cubicBezTo>
                    <a:cubicBezTo>
                      <a:pt x="81" y="51"/>
                      <a:pt x="77" y="49"/>
                      <a:pt x="73" y="48"/>
                    </a:cubicBezTo>
                    <a:cubicBezTo>
                      <a:pt x="72" y="48"/>
                      <a:pt x="72" y="49"/>
                      <a:pt x="73" y="49"/>
                    </a:cubicBezTo>
                    <a:cubicBezTo>
                      <a:pt x="76" y="51"/>
                      <a:pt x="80" y="53"/>
                      <a:pt x="83" y="56"/>
                    </a:cubicBezTo>
                    <a:cubicBezTo>
                      <a:pt x="84" y="56"/>
                      <a:pt x="85" y="57"/>
                      <a:pt x="86" y="58"/>
                    </a:cubicBezTo>
                    <a:cubicBezTo>
                      <a:pt x="86" y="58"/>
                      <a:pt x="86" y="58"/>
                      <a:pt x="87" y="58"/>
                    </a:cubicBezTo>
                    <a:cubicBezTo>
                      <a:pt x="85" y="57"/>
                      <a:pt x="84" y="57"/>
                      <a:pt x="82" y="56"/>
                    </a:cubicBezTo>
                    <a:cubicBezTo>
                      <a:pt x="77" y="53"/>
                      <a:pt x="72" y="49"/>
                      <a:pt x="65" y="49"/>
                    </a:cubicBezTo>
                    <a:cubicBezTo>
                      <a:pt x="65" y="49"/>
                      <a:pt x="65" y="49"/>
                      <a:pt x="65" y="49"/>
                    </a:cubicBezTo>
                    <a:cubicBezTo>
                      <a:pt x="67" y="51"/>
                      <a:pt x="69" y="53"/>
                      <a:pt x="72" y="55"/>
                    </a:cubicBezTo>
                    <a:cubicBezTo>
                      <a:pt x="68" y="53"/>
                      <a:pt x="64" y="51"/>
                      <a:pt x="60" y="50"/>
                    </a:cubicBezTo>
                    <a:cubicBezTo>
                      <a:pt x="60" y="50"/>
                      <a:pt x="60" y="50"/>
                      <a:pt x="60" y="50"/>
                    </a:cubicBezTo>
                    <a:cubicBezTo>
                      <a:pt x="62" y="53"/>
                      <a:pt x="65" y="55"/>
                      <a:pt x="67" y="57"/>
                    </a:cubicBezTo>
                    <a:cubicBezTo>
                      <a:pt x="66" y="56"/>
                      <a:pt x="65" y="55"/>
                      <a:pt x="64" y="55"/>
                    </a:cubicBezTo>
                    <a:cubicBezTo>
                      <a:pt x="60" y="53"/>
                      <a:pt x="57" y="50"/>
                      <a:pt x="52" y="50"/>
                    </a:cubicBezTo>
                    <a:cubicBezTo>
                      <a:pt x="52" y="50"/>
                      <a:pt x="52" y="51"/>
                      <a:pt x="52" y="51"/>
                    </a:cubicBezTo>
                    <a:cubicBezTo>
                      <a:pt x="54" y="52"/>
                      <a:pt x="55" y="53"/>
                      <a:pt x="56" y="54"/>
                    </a:cubicBezTo>
                    <a:cubicBezTo>
                      <a:pt x="54" y="53"/>
                      <a:pt x="52" y="52"/>
                      <a:pt x="49" y="51"/>
                    </a:cubicBezTo>
                    <a:cubicBezTo>
                      <a:pt x="49" y="51"/>
                      <a:pt x="49" y="51"/>
                      <a:pt x="49" y="52"/>
                    </a:cubicBezTo>
                    <a:cubicBezTo>
                      <a:pt x="55" y="58"/>
                      <a:pt x="64" y="62"/>
                      <a:pt x="72" y="67"/>
                    </a:cubicBezTo>
                    <a:cubicBezTo>
                      <a:pt x="70" y="66"/>
                      <a:pt x="68" y="65"/>
                      <a:pt x="66" y="64"/>
                    </a:cubicBezTo>
                    <a:cubicBezTo>
                      <a:pt x="63" y="63"/>
                      <a:pt x="61" y="62"/>
                      <a:pt x="59" y="61"/>
                    </a:cubicBezTo>
                    <a:cubicBezTo>
                      <a:pt x="54" y="58"/>
                      <a:pt x="49" y="55"/>
                      <a:pt x="44" y="53"/>
                    </a:cubicBezTo>
                    <a:cubicBezTo>
                      <a:pt x="44" y="53"/>
                      <a:pt x="43" y="53"/>
                      <a:pt x="44" y="54"/>
                    </a:cubicBezTo>
                    <a:cubicBezTo>
                      <a:pt x="45" y="55"/>
                      <a:pt x="46" y="57"/>
                      <a:pt x="48" y="58"/>
                    </a:cubicBezTo>
                    <a:cubicBezTo>
                      <a:pt x="45" y="57"/>
                      <a:pt x="42" y="56"/>
                      <a:pt x="40" y="55"/>
                    </a:cubicBezTo>
                    <a:cubicBezTo>
                      <a:pt x="39" y="55"/>
                      <a:pt x="39" y="56"/>
                      <a:pt x="39" y="56"/>
                    </a:cubicBezTo>
                    <a:cubicBezTo>
                      <a:pt x="41" y="58"/>
                      <a:pt x="42" y="59"/>
                      <a:pt x="44" y="61"/>
                    </a:cubicBezTo>
                    <a:cubicBezTo>
                      <a:pt x="41" y="60"/>
                      <a:pt x="39" y="59"/>
                      <a:pt x="36" y="58"/>
                    </a:cubicBezTo>
                    <a:cubicBezTo>
                      <a:pt x="36" y="58"/>
                      <a:pt x="36" y="59"/>
                      <a:pt x="36" y="59"/>
                    </a:cubicBezTo>
                    <a:cubicBezTo>
                      <a:pt x="37" y="60"/>
                      <a:pt x="37" y="60"/>
                      <a:pt x="38" y="61"/>
                    </a:cubicBezTo>
                    <a:cubicBezTo>
                      <a:pt x="36" y="60"/>
                      <a:pt x="34" y="60"/>
                      <a:pt x="32" y="60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33" y="62"/>
                      <a:pt x="34" y="63"/>
                      <a:pt x="35" y="64"/>
                    </a:cubicBezTo>
                    <a:cubicBezTo>
                      <a:pt x="32" y="62"/>
                      <a:pt x="29" y="61"/>
                      <a:pt x="26" y="60"/>
                    </a:cubicBezTo>
                    <a:cubicBezTo>
                      <a:pt x="26" y="59"/>
                      <a:pt x="25" y="60"/>
                      <a:pt x="26" y="60"/>
                    </a:cubicBezTo>
                    <a:cubicBezTo>
                      <a:pt x="26" y="61"/>
                      <a:pt x="27" y="62"/>
                      <a:pt x="28" y="63"/>
                    </a:cubicBezTo>
                    <a:cubicBezTo>
                      <a:pt x="26" y="62"/>
                      <a:pt x="24" y="61"/>
                      <a:pt x="22" y="60"/>
                    </a:cubicBezTo>
                    <a:cubicBezTo>
                      <a:pt x="22" y="60"/>
                      <a:pt x="22" y="61"/>
                      <a:pt x="22" y="61"/>
                    </a:cubicBezTo>
                    <a:cubicBezTo>
                      <a:pt x="24" y="63"/>
                      <a:pt x="26" y="65"/>
                      <a:pt x="28" y="67"/>
                    </a:cubicBezTo>
                    <a:cubicBezTo>
                      <a:pt x="26" y="66"/>
                      <a:pt x="24" y="65"/>
                      <a:pt x="22" y="64"/>
                    </a:cubicBezTo>
                    <a:cubicBezTo>
                      <a:pt x="21" y="64"/>
                      <a:pt x="21" y="64"/>
                      <a:pt x="21" y="65"/>
                    </a:cubicBezTo>
                    <a:cubicBezTo>
                      <a:pt x="23" y="66"/>
                      <a:pt x="24" y="68"/>
                      <a:pt x="26" y="69"/>
                    </a:cubicBezTo>
                    <a:cubicBezTo>
                      <a:pt x="24" y="68"/>
                      <a:pt x="21" y="67"/>
                      <a:pt x="19" y="67"/>
                    </a:cubicBezTo>
                    <a:cubicBezTo>
                      <a:pt x="19" y="67"/>
                      <a:pt x="19" y="68"/>
                      <a:pt x="19" y="68"/>
                    </a:cubicBezTo>
                    <a:cubicBezTo>
                      <a:pt x="20" y="69"/>
                      <a:pt x="21" y="70"/>
                      <a:pt x="22" y="71"/>
                    </a:cubicBezTo>
                    <a:cubicBezTo>
                      <a:pt x="20" y="70"/>
                      <a:pt x="18" y="69"/>
                      <a:pt x="16" y="68"/>
                    </a:cubicBezTo>
                    <a:cubicBezTo>
                      <a:pt x="15" y="68"/>
                      <a:pt x="15" y="69"/>
                      <a:pt x="15" y="69"/>
                    </a:cubicBezTo>
                    <a:cubicBezTo>
                      <a:pt x="16" y="70"/>
                      <a:pt x="17" y="70"/>
                      <a:pt x="17" y="71"/>
                    </a:cubicBezTo>
                    <a:cubicBezTo>
                      <a:pt x="15" y="70"/>
                      <a:pt x="13" y="68"/>
                      <a:pt x="10" y="68"/>
                    </a:cubicBezTo>
                    <a:cubicBezTo>
                      <a:pt x="10" y="68"/>
                      <a:pt x="9" y="68"/>
                      <a:pt x="9" y="68"/>
                    </a:cubicBezTo>
                    <a:cubicBezTo>
                      <a:pt x="10" y="69"/>
                      <a:pt x="10" y="69"/>
                      <a:pt x="11" y="70"/>
                    </a:cubicBezTo>
                    <a:cubicBezTo>
                      <a:pt x="10" y="69"/>
                      <a:pt x="8" y="69"/>
                      <a:pt x="7" y="69"/>
                    </a:cubicBezTo>
                    <a:cubicBezTo>
                      <a:pt x="7" y="69"/>
                      <a:pt x="6" y="69"/>
                      <a:pt x="7" y="69"/>
                    </a:cubicBezTo>
                    <a:cubicBezTo>
                      <a:pt x="8" y="71"/>
                      <a:pt x="9" y="72"/>
                      <a:pt x="10" y="73"/>
                    </a:cubicBezTo>
                    <a:cubicBezTo>
                      <a:pt x="9" y="73"/>
                      <a:pt x="8" y="72"/>
                      <a:pt x="6" y="71"/>
                    </a:cubicBezTo>
                    <a:cubicBezTo>
                      <a:pt x="6" y="71"/>
                      <a:pt x="6" y="72"/>
                      <a:pt x="6" y="72"/>
                    </a:cubicBezTo>
                    <a:cubicBezTo>
                      <a:pt x="7" y="74"/>
                      <a:pt x="9" y="76"/>
                      <a:pt x="11" y="77"/>
                    </a:cubicBezTo>
                    <a:cubicBezTo>
                      <a:pt x="9" y="76"/>
                      <a:pt x="7" y="75"/>
                      <a:pt x="5" y="73"/>
                    </a:cubicBezTo>
                    <a:cubicBezTo>
                      <a:pt x="5" y="73"/>
                      <a:pt x="5" y="73"/>
                      <a:pt x="4" y="73"/>
                    </a:cubicBezTo>
                    <a:cubicBezTo>
                      <a:pt x="2" y="66"/>
                      <a:pt x="17" y="60"/>
                      <a:pt x="22" y="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8" name="Freeform 127"/>
              <p:cNvSpPr>
                <a:spLocks noEditPoints="1"/>
              </p:cNvSpPr>
              <p:nvPr/>
            </p:nvSpPr>
            <p:spPr bwMode="auto">
              <a:xfrm>
                <a:off x="1611307" y="3235764"/>
                <a:ext cx="238493" cy="219643"/>
              </a:xfrm>
              <a:custGeom>
                <a:avLst/>
                <a:gdLst>
                  <a:gd name="T0" fmla="*/ 103 w 123"/>
                  <a:gd name="T1" fmla="*/ 64 h 113"/>
                  <a:gd name="T2" fmla="*/ 35 w 123"/>
                  <a:gd name="T3" fmla="*/ 2 h 113"/>
                  <a:gd name="T4" fmla="*/ 6 w 123"/>
                  <a:gd name="T5" fmla="*/ 103 h 113"/>
                  <a:gd name="T6" fmla="*/ 23 w 123"/>
                  <a:gd name="T7" fmla="*/ 66 h 113"/>
                  <a:gd name="T8" fmla="*/ 40 w 123"/>
                  <a:gd name="T9" fmla="*/ 61 h 113"/>
                  <a:gd name="T10" fmla="*/ 98 w 123"/>
                  <a:gd name="T11" fmla="*/ 65 h 113"/>
                  <a:gd name="T12" fmla="*/ 93 w 123"/>
                  <a:gd name="T13" fmla="*/ 68 h 113"/>
                  <a:gd name="T14" fmla="*/ 56 w 123"/>
                  <a:gd name="T15" fmla="*/ 97 h 113"/>
                  <a:gd name="T16" fmla="*/ 76 w 123"/>
                  <a:gd name="T17" fmla="*/ 65 h 113"/>
                  <a:gd name="T18" fmla="*/ 38 w 123"/>
                  <a:gd name="T19" fmla="*/ 106 h 113"/>
                  <a:gd name="T20" fmla="*/ 59 w 123"/>
                  <a:gd name="T21" fmla="*/ 80 h 113"/>
                  <a:gd name="T22" fmla="*/ 28 w 123"/>
                  <a:gd name="T23" fmla="*/ 95 h 113"/>
                  <a:gd name="T24" fmla="*/ 52 w 123"/>
                  <a:gd name="T25" fmla="*/ 73 h 113"/>
                  <a:gd name="T26" fmla="*/ 39 w 123"/>
                  <a:gd name="T27" fmla="*/ 91 h 113"/>
                  <a:gd name="T28" fmla="*/ 12 w 123"/>
                  <a:gd name="T29" fmla="*/ 102 h 113"/>
                  <a:gd name="T30" fmla="*/ 45 w 123"/>
                  <a:gd name="T31" fmla="*/ 69 h 113"/>
                  <a:gd name="T32" fmla="*/ 47 w 123"/>
                  <a:gd name="T33" fmla="*/ 67 h 113"/>
                  <a:gd name="T34" fmla="*/ 6 w 123"/>
                  <a:gd name="T35" fmla="*/ 93 h 113"/>
                  <a:gd name="T36" fmla="*/ 35 w 123"/>
                  <a:gd name="T37" fmla="*/ 65 h 113"/>
                  <a:gd name="T38" fmla="*/ 9 w 123"/>
                  <a:gd name="T39" fmla="*/ 87 h 113"/>
                  <a:gd name="T40" fmla="*/ 7 w 123"/>
                  <a:gd name="T41" fmla="*/ 99 h 113"/>
                  <a:gd name="T42" fmla="*/ 40 w 123"/>
                  <a:gd name="T43" fmla="*/ 75 h 113"/>
                  <a:gd name="T44" fmla="*/ 50 w 123"/>
                  <a:gd name="T45" fmla="*/ 73 h 113"/>
                  <a:gd name="T46" fmla="*/ 11 w 123"/>
                  <a:gd name="T47" fmla="*/ 104 h 113"/>
                  <a:gd name="T48" fmla="*/ 40 w 123"/>
                  <a:gd name="T49" fmla="*/ 90 h 113"/>
                  <a:gd name="T50" fmla="*/ 59 w 123"/>
                  <a:gd name="T51" fmla="*/ 78 h 113"/>
                  <a:gd name="T52" fmla="*/ 51 w 123"/>
                  <a:gd name="T53" fmla="*/ 89 h 113"/>
                  <a:gd name="T54" fmla="*/ 36 w 123"/>
                  <a:gd name="T55" fmla="*/ 107 h 113"/>
                  <a:gd name="T56" fmla="*/ 45 w 123"/>
                  <a:gd name="T57" fmla="*/ 92 h 113"/>
                  <a:gd name="T58" fmla="*/ 77 w 123"/>
                  <a:gd name="T59" fmla="*/ 70 h 113"/>
                  <a:gd name="T60" fmla="*/ 46 w 123"/>
                  <a:gd name="T61" fmla="*/ 107 h 113"/>
                  <a:gd name="T62" fmla="*/ 88 w 123"/>
                  <a:gd name="T63" fmla="*/ 68 h 113"/>
                  <a:gd name="T64" fmla="*/ 57 w 123"/>
                  <a:gd name="T65" fmla="*/ 104 h 113"/>
                  <a:gd name="T66" fmla="*/ 60 w 123"/>
                  <a:gd name="T67" fmla="*/ 107 h 113"/>
                  <a:gd name="T68" fmla="*/ 99 w 123"/>
                  <a:gd name="T69" fmla="*/ 72 h 113"/>
                  <a:gd name="T70" fmla="*/ 61 w 123"/>
                  <a:gd name="T71" fmla="*/ 107 h 113"/>
                  <a:gd name="T72" fmla="*/ 75 w 123"/>
                  <a:gd name="T73" fmla="*/ 107 h 113"/>
                  <a:gd name="T74" fmla="*/ 84 w 123"/>
                  <a:gd name="T75" fmla="*/ 105 h 113"/>
                  <a:gd name="T76" fmla="*/ 100 w 123"/>
                  <a:gd name="T77" fmla="*/ 78 h 113"/>
                  <a:gd name="T78" fmla="*/ 105 w 123"/>
                  <a:gd name="T79" fmla="*/ 86 h 113"/>
                  <a:gd name="T80" fmla="*/ 110 w 123"/>
                  <a:gd name="T81" fmla="*/ 88 h 113"/>
                  <a:gd name="T82" fmla="*/ 92 w 123"/>
                  <a:gd name="T83" fmla="*/ 109 h 113"/>
                  <a:gd name="T84" fmla="*/ 100 w 123"/>
                  <a:gd name="T85" fmla="*/ 109 h 113"/>
                  <a:gd name="T86" fmla="*/ 112 w 123"/>
                  <a:gd name="T87" fmla="*/ 99 h 113"/>
                  <a:gd name="T88" fmla="*/ 109 w 123"/>
                  <a:gd name="T89" fmla="*/ 93 h 113"/>
                  <a:gd name="T90" fmla="*/ 116 w 123"/>
                  <a:gd name="T91" fmla="*/ 95 h 113"/>
                  <a:gd name="T92" fmla="*/ 110 w 123"/>
                  <a:gd name="T93" fmla="*/ 106 h 113"/>
                  <a:gd name="T94" fmla="*/ 117 w 123"/>
                  <a:gd name="T95" fmla="*/ 99 h 113"/>
                  <a:gd name="T96" fmla="*/ 114 w 123"/>
                  <a:gd name="T97" fmla="*/ 99 h 113"/>
                  <a:gd name="T98" fmla="*/ 107 w 123"/>
                  <a:gd name="T99" fmla="*/ 101 h 113"/>
                  <a:gd name="T100" fmla="*/ 102 w 123"/>
                  <a:gd name="T101" fmla="*/ 100 h 113"/>
                  <a:gd name="T102" fmla="*/ 112 w 123"/>
                  <a:gd name="T103" fmla="*/ 79 h 113"/>
                  <a:gd name="T104" fmla="*/ 119 w 123"/>
                  <a:gd name="T105" fmla="*/ 93 h 113"/>
                  <a:gd name="T106" fmla="*/ 106 w 123"/>
                  <a:gd name="T107" fmla="*/ 73 h 113"/>
                  <a:gd name="T108" fmla="*/ 72 w 123"/>
                  <a:gd name="T109" fmla="*/ 96 h 113"/>
                  <a:gd name="T110" fmla="*/ 40 w 123"/>
                  <a:gd name="T111" fmla="*/ 41 h 113"/>
                  <a:gd name="T112" fmla="*/ 94 w 123"/>
                  <a:gd name="T113" fmla="*/ 64 h 113"/>
                  <a:gd name="T114" fmla="*/ 16 w 123"/>
                  <a:gd name="T115" fmla="*/ 75 h 113"/>
                  <a:gd name="T116" fmla="*/ 18 w 123"/>
                  <a:gd name="T117" fmla="*/ 76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3" h="113">
                    <a:moveTo>
                      <a:pt x="27" y="110"/>
                    </a:moveTo>
                    <a:cubicBezTo>
                      <a:pt x="32" y="110"/>
                      <a:pt x="37" y="110"/>
                      <a:pt x="42" y="110"/>
                    </a:cubicBezTo>
                    <a:cubicBezTo>
                      <a:pt x="50" y="109"/>
                      <a:pt x="58" y="110"/>
                      <a:pt x="66" y="110"/>
                    </a:cubicBezTo>
                    <a:cubicBezTo>
                      <a:pt x="78" y="111"/>
                      <a:pt x="92" y="113"/>
                      <a:pt x="105" y="111"/>
                    </a:cubicBezTo>
                    <a:cubicBezTo>
                      <a:pt x="114" y="109"/>
                      <a:pt x="123" y="102"/>
                      <a:pt x="121" y="91"/>
                    </a:cubicBezTo>
                    <a:cubicBezTo>
                      <a:pt x="120" y="80"/>
                      <a:pt x="111" y="71"/>
                      <a:pt x="103" y="64"/>
                    </a:cubicBezTo>
                    <a:cubicBezTo>
                      <a:pt x="94" y="55"/>
                      <a:pt x="84" y="48"/>
                      <a:pt x="76" y="39"/>
                    </a:cubicBezTo>
                    <a:cubicBezTo>
                      <a:pt x="71" y="34"/>
                      <a:pt x="67" y="28"/>
                      <a:pt x="67" y="21"/>
                    </a:cubicBezTo>
                    <a:cubicBezTo>
                      <a:pt x="67" y="15"/>
                      <a:pt x="70" y="9"/>
                      <a:pt x="73" y="4"/>
                    </a:cubicBezTo>
                    <a:cubicBezTo>
                      <a:pt x="74" y="3"/>
                      <a:pt x="73" y="2"/>
                      <a:pt x="73" y="2"/>
                    </a:cubicBezTo>
                    <a:cubicBezTo>
                      <a:pt x="72" y="1"/>
                      <a:pt x="72" y="1"/>
                      <a:pt x="71" y="1"/>
                    </a:cubicBezTo>
                    <a:cubicBezTo>
                      <a:pt x="59" y="2"/>
                      <a:pt x="47" y="0"/>
                      <a:pt x="35" y="2"/>
                    </a:cubicBezTo>
                    <a:cubicBezTo>
                      <a:pt x="34" y="3"/>
                      <a:pt x="34" y="4"/>
                      <a:pt x="34" y="4"/>
                    </a:cubicBezTo>
                    <a:cubicBezTo>
                      <a:pt x="34" y="5"/>
                      <a:pt x="34" y="5"/>
                      <a:pt x="34" y="6"/>
                    </a:cubicBezTo>
                    <a:cubicBezTo>
                      <a:pt x="38" y="12"/>
                      <a:pt x="41" y="18"/>
                      <a:pt x="42" y="25"/>
                    </a:cubicBezTo>
                    <a:cubicBezTo>
                      <a:pt x="42" y="34"/>
                      <a:pt x="37" y="41"/>
                      <a:pt x="33" y="47"/>
                    </a:cubicBezTo>
                    <a:cubicBezTo>
                      <a:pt x="25" y="57"/>
                      <a:pt x="18" y="67"/>
                      <a:pt x="11" y="77"/>
                    </a:cubicBezTo>
                    <a:cubicBezTo>
                      <a:pt x="6" y="84"/>
                      <a:pt x="0" y="95"/>
                      <a:pt x="6" y="103"/>
                    </a:cubicBezTo>
                    <a:cubicBezTo>
                      <a:pt x="10" y="110"/>
                      <a:pt x="20" y="110"/>
                      <a:pt x="27" y="110"/>
                    </a:cubicBezTo>
                    <a:close/>
                    <a:moveTo>
                      <a:pt x="23" y="66"/>
                    </a:moveTo>
                    <a:cubicBezTo>
                      <a:pt x="23" y="65"/>
                      <a:pt x="24" y="65"/>
                      <a:pt x="24" y="65"/>
                    </a:cubicBezTo>
                    <a:cubicBezTo>
                      <a:pt x="26" y="64"/>
                      <a:pt x="28" y="63"/>
                      <a:pt x="29" y="62"/>
                    </a:cubicBezTo>
                    <a:cubicBezTo>
                      <a:pt x="26" y="65"/>
                      <a:pt x="23" y="67"/>
                      <a:pt x="20" y="70"/>
                    </a:cubicBezTo>
                    <a:cubicBezTo>
                      <a:pt x="21" y="68"/>
                      <a:pt x="22" y="67"/>
                      <a:pt x="23" y="66"/>
                    </a:cubicBezTo>
                    <a:close/>
                    <a:moveTo>
                      <a:pt x="32" y="61"/>
                    </a:moveTo>
                    <a:cubicBezTo>
                      <a:pt x="33" y="61"/>
                      <a:pt x="34" y="61"/>
                      <a:pt x="35" y="61"/>
                    </a:cubicBezTo>
                    <a:cubicBezTo>
                      <a:pt x="32" y="62"/>
                      <a:pt x="28" y="64"/>
                      <a:pt x="25" y="66"/>
                    </a:cubicBezTo>
                    <a:cubicBezTo>
                      <a:pt x="27" y="65"/>
                      <a:pt x="29" y="63"/>
                      <a:pt x="32" y="61"/>
                    </a:cubicBezTo>
                    <a:close/>
                    <a:moveTo>
                      <a:pt x="38" y="61"/>
                    </a:moveTo>
                    <a:cubicBezTo>
                      <a:pt x="39" y="61"/>
                      <a:pt x="39" y="61"/>
                      <a:pt x="40" y="61"/>
                    </a:cubicBezTo>
                    <a:cubicBezTo>
                      <a:pt x="36" y="63"/>
                      <a:pt x="32" y="66"/>
                      <a:pt x="29" y="69"/>
                    </a:cubicBezTo>
                    <a:cubicBezTo>
                      <a:pt x="23" y="74"/>
                      <a:pt x="17" y="79"/>
                      <a:pt x="11" y="84"/>
                    </a:cubicBezTo>
                    <a:cubicBezTo>
                      <a:pt x="11" y="83"/>
                      <a:pt x="12" y="83"/>
                      <a:pt x="12" y="83"/>
                    </a:cubicBezTo>
                    <a:cubicBezTo>
                      <a:pt x="15" y="79"/>
                      <a:pt x="18" y="77"/>
                      <a:pt x="21" y="75"/>
                    </a:cubicBezTo>
                    <a:cubicBezTo>
                      <a:pt x="27" y="70"/>
                      <a:pt x="33" y="66"/>
                      <a:pt x="38" y="61"/>
                    </a:cubicBezTo>
                    <a:close/>
                    <a:moveTo>
                      <a:pt x="98" y="65"/>
                    </a:moveTo>
                    <a:cubicBezTo>
                      <a:pt x="91" y="71"/>
                      <a:pt x="84" y="78"/>
                      <a:pt x="77" y="84"/>
                    </a:cubicBezTo>
                    <a:cubicBezTo>
                      <a:pt x="73" y="88"/>
                      <a:pt x="69" y="91"/>
                      <a:pt x="65" y="95"/>
                    </a:cubicBezTo>
                    <a:cubicBezTo>
                      <a:pt x="68" y="92"/>
                      <a:pt x="71" y="89"/>
                      <a:pt x="74" y="86"/>
                    </a:cubicBezTo>
                    <a:cubicBezTo>
                      <a:pt x="79" y="81"/>
                      <a:pt x="85" y="75"/>
                      <a:pt x="89" y="68"/>
                    </a:cubicBezTo>
                    <a:cubicBezTo>
                      <a:pt x="89" y="68"/>
                      <a:pt x="90" y="68"/>
                      <a:pt x="90" y="68"/>
                    </a:cubicBezTo>
                    <a:cubicBezTo>
                      <a:pt x="91" y="68"/>
                      <a:pt x="92" y="68"/>
                      <a:pt x="93" y="68"/>
                    </a:cubicBezTo>
                    <a:cubicBezTo>
                      <a:pt x="94" y="67"/>
                      <a:pt x="97" y="65"/>
                      <a:pt x="98" y="65"/>
                    </a:cubicBezTo>
                    <a:close/>
                    <a:moveTo>
                      <a:pt x="83" y="65"/>
                    </a:moveTo>
                    <a:cubicBezTo>
                      <a:pt x="84" y="66"/>
                      <a:pt x="86" y="67"/>
                      <a:pt x="88" y="67"/>
                    </a:cubicBezTo>
                    <a:cubicBezTo>
                      <a:pt x="84" y="70"/>
                      <a:pt x="82" y="74"/>
                      <a:pt x="78" y="76"/>
                    </a:cubicBezTo>
                    <a:cubicBezTo>
                      <a:pt x="74" y="80"/>
                      <a:pt x="70" y="83"/>
                      <a:pt x="66" y="87"/>
                    </a:cubicBezTo>
                    <a:cubicBezTo>
                      <a:pt x="63" y="90"/>
                      <a:pt x="60" y="93"/>
                      <a:pt x="56" y="97"/>
                    </a:cubicBezTo>
                    <a:cubicBezTo>
                      <a:pt x="56" y="96"/>
                      <a:pt x="57" y="96"/>
                      <a:pt x="57" y="96"/>
                    </a:cubicBezTo>
                    <a:cubicBezTo>
                      <a:pt x="60" y="92"/>
                      <a:pt x="63" y="89"/>
                      <a:pt x="67" y="86"/>
                    </a:cubicBezTo>
                    <a:cubicBezTo>
                      <a:pt x="70" y="82"/>
                      <a:pt x="72" y="78"/>
                      <a:pt x="75" y="75"/>
                    </a:cubicBezTo>
                    <a:cubicBezTo>
                      <a:pt x="78" y="72"/>
                      <a:pt x="81" y="69"/>
                      <a:pt x="83" y="65"/>
                    </a:cubicBezTo>
                    <a:cubicBezTo>
                      <a:pt x="83" y="65"/>
                      <a:pt x="83" y="65"/>
                      <a:pt x="83" y="65"/>
                    </a:cubicBezTo>
                    <a:close/>
                    <a:moveTo>
                      <a:pt x="76" y="65"/>
                    </a:moveTo>
                    <a:cubicBezTo>
                      <a:pt x="78" y="65"/>
                      <a:pt x="79" y="64"/>
                      <a:pt x="81" y="65"/>
                    </a:cubicBezTo>
                    <a:cubicBezTo>
                      <a:pt x="81" y="65"/>
                      <a:pt x="82" y="65"/>
                      <a:pt x="82" y="65"/>
                    </a:cubicBezTo>
                    <a:cubicBezTo>
                      <a:pt x="75" y="70"/>
                      <a:pt x="69" y="77"/>
                      <a:pt x="62" y="83"/>
                    </a:cubicBezTo>
                    <a:cubicBezTo>
                      <a:pt x="56" y="90"/>
                      <a:pt x="48" y="96"/>
                      <a:pt x="41" y="103"/>
                    </a:cubicBezTo>
                    <a:cubicBezTo>
                      <a:pt x="40" y="104"/>
                      <a:pt x="39" y="105"/>
                      <a:pt x="38" y="105"/>
                    </a:cubicBezTo>
                    <a:cubicBezTo>
                      <a:pt x="38" y="105"/>
                      <a:pt x="38" y="105"/>
                      <a:pt x="38" y="106"/>
                    </a:cubicBezTo>
                    <a:cubicBezTo>
                      <a:pt x="40" y="104"/>
                      <a:pt x="42" y="102"/>
                      <a:pt x="44" y="100"/>
                    </a:cubicBezTo>
                    <a:cubicBezTo>
                      <a:pt x="48" y="96"/>
                      <a:pt x="52" y="93"/>
                      <a:pt x="56" y="89"/>
                    </a:cubicBezTo>
                    <a:cubicBezTo>
                      <a:pt x="63" y="82"/>
                      <a:pt x="69" y="73"/>
                      <a:pt x="76" y="65"/>
                    </a:cubicBezTo>
                    <a:close/>
                    <a:moveTo>
                      <a:pt x="73" y="67"/>
                    </a:moveTo>
                    <a:cubicBezTo>
                      <a:pt x="72" y="68"/>
                      <a:pt x="70" y="70"/>
                      <a:pt x="69" y="72"/>
                    </a:cubicBezTo>
                    <a:cubicBezTo>
                      <a:pt x="65" y="75"/>
                      <a:pt x="62" y="77"/>
                      <a:pt x="59" y="80"/>
                    </a:cubicBezTo>
                    <a:cubicBezTo>
                      <a:pt x="58" y="80"/>
                      <a:pt x="57" y="81"/>
                      <a:pt x="57" y="81"/>
                    </a:cubicBezTo>
                    <a:cubicBezTo>
                      <a:pt x="59" y="79"/>
                      <a:pt x="62" y="76"/>
                      <a:pt x="64" y="74"/>
                    </a:cubicBezTo>
                    <a:cubicBezTo>
                      <a:pt x="68" y="72"/>
                      <a:pt x="70" y="69"/>
                      <a:pt x="73" y="67"/>
                    </a:cubicBezTo>
                    <a:close/>
                    <a:moveTo>
                      <a:pt x="54" y="74"/>
                    </a:moveTo>
                    <a:cubicBezTo>
                      <a:pt x="48" y="78"/>
                      <a:pt x="42" y="83"/>
                      <a:pt x="37" y="88"/>
                    </a:cubicBezTo>
                    <a:cubicBezTo>
                      <a:pt x="34" y="90"/>
                      <a:pt x="31" y="92"/>
                      <a:pt x="28" y="95"/>
                    </a:cubicBezTo>
                    <a:cubicBezTo>
                      <a:pt x="24" y="98"/>
                      <a:pt x="21" y="101"/>
                      <a:pt x="17" y="104"/>
                    </a:cubicBezTo>
                    <a:cubicBezTo>
                      <a:pt x="14" y="106"/>
                      <a:pt x="17" y="104"/>
                      <a:pt x="17" y="104"/>
                    </a:cubicBezTo>
                    <a:cubicBezTo>
                      <a:pt x="19" y="102"/>
                      <a:pt x="21" y="100"/>
                      <a:pt x="22" y="99"/>
                    </a:cubicBezTo>
                    <a:cubicBezTo>
                      <a:pt x="26" y="96"/>
                      <a:pt x="29" y="93"/>
                      <a:pt x="33" y="90"/>
                    </a:cubicBezTo>
                    <a:cubicBezTo>
                      <a:pt x="40" y="85"/>
                      <a:pt x="46" y="79"/>
                      <a:pt x="52" y="73"/>
                    </a:cubicBezTo>
                    <a:cubicBezTo>
                      <a:pt x="52" y="73"/>
                      <a:pt x="52" y="73"/>
                      <a:pt x="52" y="73"/>
                    </a:cubicBezTo>
                    <a:cubicBezTo>
                      <a:pt x="55" y="74"/>
                      <a:pt x="57" y="75"/>
                      <a:pt x="61" y="75"/>
                    </a:cubicBezTo>
                    <a:cubicBezTo>
                      <a:pt x="56" y="78"/>
                      <a:pt x="51" y="82"/>
                      <a:pt x="47" y="85"/>
                    </a:cubicBezTo>
                    <a:cubicBezTo>
                      <a:pt x="41" y="91"/>
                      <a:pt x="34" y="97"/>
                      <a:pt x="28" y="102"/>
                    </a:cubicBezTo>
                    <a:cubicBezTo>
                      <a:pt x="27" y="103"/>
                      <a:pt x="24" y="106"/>
                      <a:pt x="25" y="105"/>
                    </a:cubicBezTo>
                    <a:cubicBezTo>
                      <a:pt x="26" y="103"/>
                      <a:pt x="28" y="102"/>
                      <a:pt x="29" y="100"/>
                    </a:cubicBezTo>
                    <a:cubicBezTo>
                      <a:pt x="32" y="97"/>
                      <a:pt x="36" y="94"/>
                      <a:pt x="39" y="91"/>
                    </a:cubicBezTo>
                    <a:cubicBezTo>
                      <a:pt x="42" y="88"/>
                      <a:pt x="45" y="85"/>
                      <a:pt x="47" y="83"/>
                    </a:cubicBezTo>
                    <a:cubicBezTo>
                      <a:pt x="50" y="80"/>
                      <a:pt x="53" y="78"/>
                      <a:pt x="55" y="75"/>
                    </a:cubicBezTo>
                    <a:cubicBezTo>
                      <a:pt x="55" y="74"/>
                      <a:pt x="54" y="74"/>
                      <a:pt x="54" y="74"/>
                    </a:cubicBezTo>
                    <a:close/>
                    <a:moveTo>
                      <a:pt x="48" y="68"/>
                    </a:moveTo>
                    <a:cubicBezTo>
                      <a:pt x="49" y="70"/>
                      <a:pt x="50" y="71"/>
                      <a:pt x="52" y="72"/>
                    </a:cubicBezTo>
                    <a:cubicBezTo>
                      <a:pt x="37" y="80"/>
                      <a:pt x="26" y="92"/>
                      <a:pt x="12" y="102"/>
                    </a:cubicBezTo>
                    <a:cubicBezTo>
                      <a:pt x="9" y="104"/>
                      <a:pt x="13" y="100"/>
                      <a:pt x="14" y="99"/>
                    </a:cubicBezTo>
                    <a:cubicBezTo>
                      <a:pt x="15" y="98"/>
                      <a:pt x="17" y="97"/>
                      <a:pt x="19" y="95"/>
                    </a:cubicBezTo>
                    <a:cubicBezTo>
                      <a:pt x="22" y="93"/>
                      <a:pt x="25" y="90"/>
                      <a:pt x="28" y="87"/>
                    </a:cubicBezTo>
                    <a:cubicBezTo>
                      <a:pt x="35" y="81"/>
                      <a:pt x="41" y="74"/>
                      <a:pt x="48" y="68"/>
                    </a:cubicBezTo>
                    <a:close/>
                    <a:moveTo>
                      <a:pt x="46" y="68"/>
                    </a:moveTo>
                    <a:cubicBezTo>
                      <a:pt x="46" y="68"/>
                      <a:pt x="45" y="69"/>
                      <a:pt x="45" y="69"/>
                    </a:cubicBezTo>
                    <a:cubicBezTo>
                      <a:pt x="38" y="75"/>
                      <a:pt x="31" y="81"/>
                      <a:pt x="23" y="87"/>
                    </a:cubicBezTo>
                    <a:cubicBezTo>
                      <a:pt x="20" y="89"/>
                      <a:pt x="17" y="92"/>
                      <a:pt x="13" y="95"/>
                    </a:cubicBezTo>
                    <a:cubicBezTo>
                      <a:pt x="11" y="96"/>
                      <a:pt x="9" y="98"/>
                      <a:pt x="7" y="99"/>
                    </a:cubicBezTo>
                    <a:cubicBezTo>
                      <a:pt x="9" y="98"/>
                      <a:pt x="10" y="97"/>
                      <a:pt x="11" y="95"/>
                    </a:cubicBezTo>
                    <a:cubicBezTo>
                      <a:pt x="21" y="84"/>
                      <a:pt x="36" y="77"/>
                      <a:pt x="44" y="65"/>
                    </a:cubicBezTo>
                    <a:cubicBezTo>
                      <a:pt x="45" y="65"/>
                      <a:pt x="46" y="66"/>
                      <a:pt x="47" y="67"/>
                    </a:cubicBezTo>
                    <a:cubicBezTo>
                      <a:pt x="47" y="67"/>
                      <a:pt x="47" y="67"/>
                      <a:pt x="47" y="67"/>
                    </a:cubicBezTo>
                    <a:cubicBezTo>
                      <a:pt x="47" y="68"/>
                      <a:pt x="46" y="68"/>
                      <a:pt x="46" y="68"/>
                    </a:cubicBezTo>
                    <a:close/>
                    <a:moveTo>
                      <a:pt x="44" y="64"/>
                    </a:moveTo>
                    <a:cubicBezTo>
                      <a:pt x="37" y="69"/>
                      <a:pt x="31" y="73"/>
                      <a:pt x="25" y="78"/>
                    </a:cubicBezTo>
                    <a:cubicBezTo>
                      <a:pt x="21" y="81"/>
                      <a:pt x="18" y="84"/>
                      <a:pt x="15" y="86"/>
                    </a:cubicBezTo>
                    <a:cubicBezTo>
                      <a:pt x="13" y="89"/>
                      <a:pt x="8" y="91"/>
                      <a:pt x="6" y="93"/>
                    </a:cubicBezTo>
                    <a:cubicBezTo>
                      <a:pt x="6" y="93"/>
                      <a:pt x="6" y="93"/>
                      <a:pt x="6" y="93"/>
                    </a:cubicBezTo>
                    <a:cubicBezTo>
                      <a:pt x="17" y="82"/>
                      <a:pt x="31" y="74"/>
                      <a:pt x="42" y="62"/>
                    </a:cubicBezTo>
                    <a:cubicBezTo>
                      <a:pt x="42" y="63"/>
                      <a:pt x="43" y="63"/>
                      <a:pt x="44" y="64"/>
                    </a:cubicBezTo>
                    <a:close/>
                    <a:moveTo>
                      <a:pt x="9" y="87"/>
                    </a:moveTo>
                    <a:cubicBezTo>
                      <a:pt x="14" y="82"/>
                      <a:pt x="20" y="77"/>
                      <a:pt x="26" y="72"/>
                    </a:cubicBezTo>
                    <a:cubicBezTo>
                      <a:pt x="29" y="70"/>
                      <a:pt x="32" y="67"/>
                      <a:pt x="35" y="65"/>
                    </a:cubicBezTo>
                    <a:cubicBezTo>
                      <a:pt x="37" y="64"/>
                      <a:pt x="38" y="63"/>
                      <a:pt x="39" y="62"/>
                    </a:cubicBezTo>
                    <a:cubicBezTo>
                      <a:pt x="40" y="62"/>
                      <a:pt x="40" y="62"/>
                      <a:pt x="41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1" y="63"/>
                      <a:pt x="40" y="63"/>
                      <a:pt x="40" y="64"/>
                    </a:cubicBezTo>
                    <a:cubicBezTo>
                      <a:pt x="30" y="74"/>
                      <a:pt x="17" y="82"/>
                      <a:pt x="7" y="92"/>
                    </a:cubicBezTo>
                    <a:cubicBezTo>
                      <a:pt x="7" y="90"/>
                      <a:pt x="8" y="89"/>
                      <a:pt x="9" y="87"/>
                    </a:cubicBezTo>
                    <a:close/>
                    <a:moveTo>
                      <a:pt x="23" y="81"/>
                    </a:moveTo>
                    <a:cubicBezTo>
                      <a:pt x="27" y="77"/>
                      <a:pt x="31" y="75"/>
                      <a:pt x="35" y="72"/>
                    </a:cubicBezTo>
                    <a:cubicBezTo>
                      <a:pt x="37" y="70"/>
                      <a:pt x="38" y="69"/>
                      <a:pt x="40" y="67"/>
                    </a:cubicBezTo>
                    <a:cubicBezTo>
                      <a:pt x="41" y="67"/>
                      <a:pt x="42" y="66"/>
                      <a:pt x="43" y="65"/>
                    </a:cubicBezTo>
                    <a:cubicBezTo>
                      <a:pt x="45" y="64"/>
                      <a:pt x="40" y="69"/>
                      <a:pt x="41" y="68"/>
                    </a:cubicBezTo>
                    <a:cubicBezTo>
                      <a:pt x="31" y="80"/>
                      <a:pt x="16" y="87"/>
                      <a:pt x="7" y="99"/>
                    </a:cubicBezTo>
                    <a:cubicBezTo>
                      <a:pt x="6" y="98"/>
                      <a:pt x="6" y="96"/>
                      <a:pt x="6" y="94"/>
                    </a:cubicBezTo>
                    <a:cubicBezTo>
                      <a:pt x="13" y="91"/>
                      <a:pt x="18" y="85"/>
                      <a:pt x="23" y="81"/>
                    </a:cubicBezTo>
                    <a:close/>
                    <a:moveTo>
                      <a:pt x="7" y="100"/>
                    </a:moveTo>
                    <a:cubicBezTo>
                      <a:pt x="14" y="95"/>
                      <a:pt x="21" y="89"/>
                      <a:pt x="28" y="84"/>
                    </a:cubicBezTo>
                    <a:cubicBezTo>
                      <a:pt x="31" y="81"/>
                      <a:pt x="35" y="79"/>
                      <a:pt x="38" y="76"/>
                    </a:cubicBezTo>
                    <a:cubicBezTo>
                      <a:pt x="39" y="76"/>
                      <a:pt x="39" y="75"/>
                      <a:pt x="40" y="75"/>
                    </a:cubicBezTo>
                    <a:cubicBezTo>
                      <a:pt x="35" y="79"/>
                      <a:pt x="31" y="83"/>
                      <a:pt x="27" y="87"/>
                    </a:cubicBezTo>
                    <a:cubicBezTo>
                      <a:pt x="21" y="92"/>
                      <a:pt x="14" y="97"/>
                      <a:pt x="10" y="103"/>
                    </a:cubicBezTo>
                    <a:cubicBezTo>
                      <a:pt x="9" y="102"/>
                      <a:pt x="8" y="101"/>
                      <a:pt x="7" y="100"/>
                    </a:cubicBezTo>
                    <a:close/>
                    <a:moveTo>
                      <a:pt x="11" y="104"/>
                    </a:moveTo>
                    <a:cubicBezTo>
                      <a:pt x="24" y="95"/>
                      <a:pt x="34" y="83"/>
                      <a:pt x="48" y="75"/>
                    </a:cubicBezTo>
                    <a:cubicBezTo>
                      <a:pt x="48" y="75"/>
                      <a:pt x="51" y="73"/>
                      <a:pt x="50" y="73"/>
                    </a:cubicBezTo>
                    <a:cubicBezTo>
                      <a:pt x="49" y="75"/>
                      <a:pt x="47" y="77"/>
                      <a:pt x="45" y="78"/>
                    </a:cubicBezTo>
                    <a:cubicBezTo>
                      <a:pt x="42" y="81"/>
                      <a:pt x="39" y="84"/>
                      <a:pt x="35" y="87"/>
                    </a:cubicBezTo>
                    <a:cubicBezTo>
                      <a:pt x="28" y="93"/>
                      <a:pt x="21" y="99"/>
                      <a:pt x="14" y="106"/>
                    </a:cubicBezTo>
                    <a:cubicBezTo>
                      <a:pt x="14" y="106"/>
                      <a:pt x="14" y="106"/>
                      <a:pt x="14" y="106"/>
                    </a:cubicBezTo>
                    <a:cubicBezTo>
                      <a:pt x="13" y="105"/>
                      <a:pt x="12" y="105"/>
                      <a:pt x="11" y="104"/>
                    </a:cubicBezTo>
                    <a:cubicBezTo>
                      <a:pt x="11" y="104"/>
                      <a:pt x="11" y="104"/>
                      <a:pt x="11" y="104"/>
                    </a:cubicBezTo>
                    <a:close/>
                    <a:moveTo>
                      <a:pt x="15" y="106"/>
                    </a:moveTo>
                    <a:cubicBezTo>
                      <a:pt x="22" y="103"/>
                      <a:pt x="26" y="96"/>
                      <a:pt x="32" y="92"/>
                    </a:cubicBezTo>
                    <a:cubicBezTo>
                      <a:pt x="38" y="88"/>
                      <a:pt x="44" y="82"/>
                      <a:pt x="50" y="77"/>
                    </a:cubicBezTo>
                    <a:cubicBezTo>
                      <a:pt x="51" y="77"/>
                      <a:pt x="53" y="76"/>
                      <a:pt x="53" y="75"/>
                    </a:cubicBezTo>
                    <a:cubicBezTo>
                      <a:pt x="52" y="78"/>
                      <a:pt x="50" y="79"/>
                      <a:pt x="48" y="81"/>
                    </a:cubicBezTo>
                    <a:cubicBezTo>
                      <a:pt x="45" y="84"/>
                      <a:pt x="43" y="87"/>
                      <a:pt x="40" y="90"/>
                    </a:cubicBezTo>
                    <a:cubicBezTo>
                      <a:pt x="34" y="95"/>
                      <a:pt x="28" y="100"/>
                      <a:pt x="23" y="106"/>
                    </a:cubicBezTo>
                    <a:cubicBezTo>
                      <a:pt x="23" y="106"/>
                      <a:pt x="23" y="107"/>
                      <a:pt x="23" y="107"/>
                    </a:cubicBezTo>
                    <a:cubicBezTo>
                      <a:pt x="30" y="103"/>
                      <a:pt x="35" y="97"/>
                      <a:pt x="41" y="92"/>
                    </a:cubicBezTo>
                    <a:cubicBezTo>
                      <a:pt x="48" y="86"/>
                      <a:pt x="55" y="80"/>
                      <a:pt x="62" y="74"/>
                    </a:cubicBezTo>
                    <a:cubicBezTo>
                      <a:pt x="62" y="74"/>
                      <a:pt x="62" y="74"/>
                      <a:pt x="62" y="74"/>
                    </a:cubicBezTo>
                    <a:cubicBezTo>
                      <a:pt x="61" y="76"/>
                      <a:pt x="60" y="77"/>
                      <a:pt x="59" y="78"/>
                    </a:cubicBezTo>
                    <a:cubicBezTo>
                      <a:pt x="56" y="81"/>
                      <a:pt x="52" y="85"/>
                      <a:pt x="49" y="88"/>
                    </a:cubicBezTo>
                    <a:cubicBezTo>
                      <a:pt x="42" y="94"/>
                      <a:pt x="35" y="100"/>
                      <a:pt x="29" y="106"/>
                    </a:cubicBezTo>
                    <a:cubicBezTo>
                      <a:pt x="29" y="106"/>
                      <a:pt x="29" y="107"/>
                      <a:pt x="29" y="107"/>
                    </a:cubicBezTo>
                    <a:cubicBezTo>
                      <a:pt x="30" y="106"/>
                      <a:pt x="30" y="106"/>
                      <a:pt x="31" y="106"/>
                    </a:cubicBezTo>
                    <a:cubicBezTo>
                      <a:pt x="31" y="105"/>
                      <a:pt x="31" y="105"/>
                      <a:pt x="31" y="105"/>
                    </a:cubicBezTo>
                    <a:cubicBezTo>
                      <a:pt x="38" y="100"/>
                      <a:pt x="44" y="95"/>
                      <a:pt x="51" y="89"/>
                    </a:cubicBezTo>
                    <a:cubicBezTo>
                      <a:pt x="55" y="85"/>
                      <a:pt x="58" y="81"/>
                      <a:pt x="63" y="77"/>
                    </a:cubicBezTo>
                    <a:cubicBezTo>
                      <a:pt x="65" y="75"/>
                      <a:pt x="68" y="73"/>
                      <a:pt x="70" y="71"/>
                    </a:cubicBezTo>
                    <a:cubicBezTo>
                      <a:pt x="70" y="71"/>
                      <a:pt x="70" y="72"/>
                      <a:pt x="69" y="72"/>
                    </a:cubicBezTo>
                    <a:cubicBezTo>
                      <a:pt x="66" y="76"/>
                      <a:pt x="62" y="81"/>
                      <a:pt x="59" y="85"/>
                    </a:cubicBezTo>
                    <a:cubicBezTo>
                      <a:pt x="52" y="92"/>
                      <a:pt x="43" y="99"/>
                      <a:pt x="36" y="107"/>
                    </a:cubicBezTo>
                    <a:cubicBezTo>
                      <a:pt x="36" y="107"/>
                      <a:pt x="36" y="107"/>
                      <a:pt x="36" y="107"/>
                    </a:cubicBezTo>
                    <a:cubicBezTo>
                      <a:pt x="29" y="107"/>
                      <a:pt x="22" y="108"/>
                      <a:pt x="15" y="106"/>
                    </a:cubicBezTo>
                    <a:close/>
                    <a:moveTo>
                      <a:pt x="48" y="90"/>
                    </a:moveTo>
                    <a:cubicBezTo>
                      <a:pt x="44" y="93"/>
                      <a:pt x="41" y="97"/>
                      <a:pt x="37" y="100"/>
                    </a:cubicBezTo>
                    <a:cubicBezTo>
                      <a:pt x="36" y="101"/>
                      <a:pt x="34" y="102"/>
                      <a:pt x="33" y="103"/>
                    </a:cubicBezTo>
                    <a:cubicBezTo>
                      <a:pt x="33" y="103"/>
                      <a:pt x="34" y="102"/>
                      <a:pt x="34" y="102"/>
                    </a:cubicBezTo>
                    <a:cubicBezTo>
                      <a:pt x="38" y="99"/>
                      <a:pt x="41" y="95"/>
                      <a:pt x="45" y="92"/>
                    </a:cubicBezTo>
                    <a:cubicBezTo>
                      <a:pt x="46" y="91"/>
                      <a:pt x="47" y="91"/>
                      <a:pt x="48" y="90"/>
                    </a:cubicBezTo>
                    <a:close/>
                    <a:moveTo>
                      <a:pt x="40" y="107"/>
                    </a:moveTo>
                    <a:cubicBezTo>
                      <a:pt x="39" y="107"/>
                      <a:pt x="38" y="107"/>
                      <a:pt x="37" y="107"/>
                    </a:cubicBezTo>
                    <a:cubicBezTo>
                      <a:pt x="40" y="105"/>
                      <a:pt x="42" y="103"/>
                      <a:pt x="45" y="100"/>
                    </a:cubicBezTo>
                    <a:cubicBezTo>
                      <a:pt x="48" y="97"/>
                      <a:pt x="52" y="94"/>
                      <a:pt x="55" y="91"/>
                    </a:cubicBezTo>
                    <a:cubicBezTo>
                      <a:pt x="63" y="84"/>
                      <a:pt x="69" y="77"/>
                      <a:pt x="77" y="70"/>
                    </a:cubicBezTo>
                    <a:cubicBezTo>
                      <a:pt x="78" y="69"/>
                      <a:pt x="81" y="67"/>
                      <a:pt x="81" y="66"/>
                    </a:cubicBezTo>
                    <a:cubicBezTo>
                      <a:pt x="80" y="69"/>
                      <a:pt x="78" y="71"/>
                      <a:pt x="76" y="73"/>
                    </a:cubicBezTo>
                    <a:cubicBezTo>
                      <a:pt x="72" y="76"/>
                      <a:pt x="70" y="80"/>
                      <a:pt x="67" y="84"/>
                    </a:cubicBezTo>
                    <a:cubicBezTo>
                      <a:pt x="64" y="88"/>
                      <a:pt x="61" y="91"/>
                      <a:pt x="57" y="94"/>
                    </a:cubicBezTo>
                    <a:cubicBezTo>
                      <a:pt x="54" y="98"/>
                      <a:pt x="50" y="103"/>
                      <a:pt x="46" y="106"/>
                    </a:cubicBezTo>
                    <a:cubicBezTo>
                      <a:pt x="46" y="106"/>
                      <a:pt x="46" y="107"/>
                      <a:pt x="46" y="107"/>
                    </a:cubicBezTo>
                    <a:cubicBezTo>
                      <a:pt x="44" y="107"/>
                      <a:pt x="42" y="107"/>
                      <a:pt x="40" y="107"/>
                    </a:cubicBezTo>
                    <a:close/>
                    <a:moveTo>
                      <a:pt x="46" y="107"/>
                    </a:moveTo>
                    <a:cubicBezTo>
                      <a:pt x="46" y="107"/>
                      <a:pt x="46" y="107"/>
                      <a:pt x="46" y="107"/>
                    </a:cubicBezTo>
                    <a:cubicBezTo>
                      <a:pt x="50" y="105"/>
                      <a:pt x="52" y="102"/>
                      <a:pt x="55" y="99"/>
                    </a:cubicBezTo>
                    <a:cubicBezTo>
                      <a:pt x="58" y="95"/>
                      <a:pt x="62" y="92"/>
                      <a:pt x="66" y="89"/>
                    </a:cubicBezTo>
                    <a:cubicBezTo>
                      <a:pt x="73" y="82"/>
                      <a:pt x="81" y="75"/>
                      <a:pt x="88" y="68"/>
                    </a:cubicBezTo>
                    <a:cubicBezTo>
                      <a:pt x="86" y="70"/>
                      <a:pt x="83" y="75"/>
                      <a:pt x="80" y="78"/>
                    </a:cubicBezTo>
                    <a:cubicBezTo>
                      <a:pt x="78" y="82"/>
                      <a:pt x="74" y="85"/>
                      <a:pt x="71" y="88"/>
                    </a:cubicBezTo>
                    <a:cubicBezTo>
                      <a:pt x="65" y="94"/>
                      <a:pt x="59" y="99"/>
                      <a:pt x="54" y="106"/>
                    </a:cubicBezTo>
                    <a:cubicBezTo>
                      <a:pt x="54" y="106"/>
                      <a:pt x="55" y="107"/>
                      <a:pt x="55" y="107"/>
                    </a:cubicBezTo>
                    <a:cubicBezTo>
                      <a:pt x="55" y="106"/>
                      <a:pt x="56" y="106"/>
                      <a:pt x="56" y="105"/>
                    </a:cubicBezTo>
                    <a:cubicBezTo>
                      <a:pt x="56" y="106"/>
                      <a:pt x="57" y="105"/>
                      <a:pt x="57" y="104"/>
                    </a:cubicBezTo>
                    <a:cubicBezTo>
                      <a:pt x="63" y="97"/>
                      <a:pt x="70" y="92"/>
                      <a:pt x="76" y="86"/>
                    </a:cubicBezTo>
                    <a:cubicBezTo>
                      <a:pt x="84" y="79"/>
                      <a:pt x="91" y="72"/>
                      <a:pt x="99" y="66"/>
                    </a:cubicBezTo>
                    <a:cubicBezTo>
                      <a:pt x="96" y="68"/>
                      <a:pt x="92" y="72"/>
                      <a:pt x="89" y="76"/>
                    </a:cubicBezTo>
                    <a:cubicBezTo>
                      <a:pt x="86" y="79"/>
                      <a:pt x="83" y="83"/>
                      <a:pt x="80" y="87"/>
                    </a:cubicBezTo>
                    <a:cubicBezTo>
                      <a:pt x="76" y="90"/>
                      <a:pt x="73" y="94"/>
                      <a:pt x="70" y="98"/>
                    </a:cubicBezTo>
                    <a:cubicBezTo>
                      <a:pt x="67" y="102"/>
                      <a:pt x="63" y="104"/>
                      <a:pt x="60" y="107"/>
                    </a:cubicBezTo>
                    <a:cubicBezTo>
                      <a:pt x="60" y="107"/>
                      <a:pt x="60" y="107"/>
                      <a:pt x="60" y="107"/>
                    </a:cubicBezTo>
                    <a:cubicBezTo>
                      <a:pt x="55" y="107"/>
                      <a:pt x="51" y="107"/>
                      <a:pt x="46" y="107"/>
                    </a:cubicBezTo>
                    <a:close/>
                    <a:moveTo>
                      <a:pt x="61" y="107"/>
                    </a:moveTo>
                    <a:cubicBezTo>
                      <a:pt x="67" y="103"/>
                      <a:pt x="71" y="97"/>
                      <a:pt x="77" y="93"/>
                    </a:cubicBezTo>
                    <a:cubicBezTo>
                      <a:pt x="83" y="87"/>
                      <a:pt x="89" y="81"/>
                      <a:pt x="96" y="75"/>
                    </a:cubicBezTo>
                    <a:cubicBezTo>
                      <a:pt x="97" y="74"/>
                      <a:pt x="98" y="73"/>
                      <a:pt x="99" y="72"/>
                    </a:cubicBezTo>
                    <a:cubicBezTo>
                      <a:pt x="100" y="71"/>
                      <a:pt x="101" y="71"/>
                      <a:pt x="102" y="70"/>
                    </a:cubicBezTo>
                    <a:cubicBezTo>
                      <a:pt x="101" y="71"/>
                      <a:pt x="100" y="72"/>
                      <a:pt x="100" y="73"/>
                    </a:cubicBezTo>
                    <a:cubicBezTo>
                      <a:pt x="97" y="76"/>
                      <a:pt x="94" y="78"/>
                      <a:pt x="92" y="81"/>
                    </a:cubicBezTo>
                    <a:cubicBezTo>
                      <a:pt x="87" y="87"/>
                      <a:pt x="82" y="92"/>
                      <a:pt x="78" y="97"/>
                    </a:cubicBezTo>
                    <a:cubicBezTo>
                      <a:pt x="75" y="101"/>
                      <a:pt x="71" y="104"/>
                      <a:pt x="68" y="108"/>
                    </a:cubicBezTo>
                    <a:cubicBezTo>
                      <a:pt x="66" y="108"/>
                      <a:pt x="63" y="107"/>
                      <a:pt x="61" y="107"/>
                    </a:cubicBezTo>
                    <a:close/>
                    <a:moveTo>
                      <a:pt x="100" y="78"/>
                    </a:moveTo>
                    <a:cubicBezTo>
                      <a:pt x="101" y="77"/>
                      <a:pt x="102" y="76"/>
                      <a:pt x="104" y="75"/>
                    </a:cubicBezTo>
                    <a:cubicBezTo>
                      <a:pt x="107" y="73"/>
                      <a:pt x="103" y="76"/>
                      <a:pt x="102" y="77"/>
                    </a:cubicBezTo>
                    <a:cubicBezTo>
                      <a:pt x="99" y="81"/>
                      <a:pt x="95" y="84"/>
                      <a:pt x="92" y="88"/>
                    </a:cubicBezTo>
                    <a:cubicBezTo>
                      <a:pt x="90" y="91"/>
                      <a:pt x="87" y="93"/>
                      <a:pt x="85" y="96"/>
                    </a:cubicBezTo>
                    <a:cubicBezTo>
                      <a:pt x="82" y="101"/>
                      <a:pt x="79" y="103"/>
                      <a:pt x="75" y="107"/>
                    </a:cubicBezTo>
                    <a:cubicBezTo>
                      <a:pt x="75" y="107"/>
                      <a:pt x="75" y="108"/>
                      <a:pt x="76" y="108"/>
                    </a:cubicBezTo>
                    <a:cubicBezTo>
                      <a:pt x="86" y="101"/>
                      <a:pt x="93" y="90"/>
                      <a:pt x="102" y="82"/>
                    </a:cubicBezTo>
                    <a:cubicBezTo>
                      <a:pt x="104" y="80"/>
                      <a:pt x="106" y="78"/>
                      <a:pt x="108" y="75"/>
                    </a:cubicBezTo>
                    <a:cubicBezTo>
                      <a:pt x="106" y="78"/>
                      <a:pt x="104" y="81"/>
                      <a:pt x="101" y="83"/>
                    </a:cubicBezTo>
                    <a:cubicBezTo>
                      <a:pt x="97" y="89"/>
                      <a:pt x="92" y="95"/>
                      <a:pt x="87" y="101"/>
                    </a:cubicBezTo>
                    <a:cubicBezTo>
                      <a:pt x="86" y="102"/>
                      <a:pt x="85" y="104"/>
                      <a:pt x="84" y="105"/>
                    </a:cubicBezTo>
                    <a:cubicBezTo>
                      <a:pt x="84" y="105"/>
                      <a:pt x="83" y="106"/>
                      <a:pt x="83" y="106"/>
                    </a:cubicBezTo>
                    <a:cubicBezTo>
                      <a:pt x="82" y="107"/>
                      <a:pt x="82" y="107"/>
                      <a:pt x="82" y="108"/>
                    </a:cubicBezTo>
                    <a:cubicBezTo>
                      <a:pt x="82" y="108"/>
                      <a:pt x="81" y="108"/>
                      <a:pt x="81" y="109"/>
                    </a:cubicBezTo>
                    <a:cubicBezTo>
                      <a:pt x="77" y="108"/>
                      <a:pt x="73" y="108"/>
                      <a:pt x="69" y="108"/>
                    </a:cubicBezTo>
                    <a:cubicBezTo>
                      <a:pt x="73" y="103"/>
                      <a:pt x="78" y="99"/>
                      <a:pt x="82" y="94"/>
                    </a:cubicBezTo>
                    <a:cubicBezTo>
                      <a:pt x="87" y="88"/>
                      <a:pt x="93" y="83"/>
                      <a:pt x="100" y="78"/>
                    </a:cubicBezTo>
                    <a:close/>
                    <a:moveTo>
                      <a:pt x="86" y="109"/>
                    </a:moveTo>
                    <a:cubicBezTo>
                      <a:pt x="84" y="109"/>
                      <a:pt x="83" y="109"/>
                      <a:pt x="82" y="109"/>
                    </a:cubicBezTo>
                    <a:cubicBezTo>
                      <a:pt x="82" y="108"/>
                      <a:pt x="82" y="108"/>
                      <a:pt x="82" y="108"/>
                    </a:cubicBezTo>
                    <a:cubicBezTo>
                      <a:pt x="82" y="108"/>
                      <a:pt x="82" y="108"/>
                      <a:pt x="82" y="108"/>
                    </a:cubicBezTo>
                    <a:cubicBezTo>
                      <a:pt x="85" y="105"/>
                      <a:pt x="87" y="103"/>
                      <a:pt x="90" y="100"/>
                    </a:cubicBezTo>
                    <a:cubicBezTo>
                      <a:pt x="95" y="95"/>
                      <a:pt x="100" y="91"/>
                      <a:pt x="105" y="86"/>
                    </a:cubicBezTo>
                    <a:cubicBezTo>
                      <a:pt x="106" y="84"/>
                      <a:pt x="107" y="83"/>
                      <a:pt x="109" y="82"/>
                    </a:cubicBezTo>
                    <a:cubicBezTo>
                      <a:pt x="109" y="82"/>
                      <a:pt x="112" y="78"/>
                      <a:pt x="110" y="82"/>
                    </a:cubicBezTo>
                    <a:cubicBezTo>
                      <a:pt x="108" y="85"/>
                      <a:pt x="105" y="88"/>
                      <a:pt x="103" y="91"/>
                    </a:cubicBezTo>
                    <a:cubicBezTo>
                      <a:pt x="98" y="96"/>
                      <a:pt x="93" y="102"/>
                      <a:pt x="88" y="107"/>
                    </a:cubicBezTo>
                    <a:cubicBezTo>
                      <a:pt x="88" y="107"/>
                      <a:pt x="88" y="108"/>
                      <a:pt x="89" y="108"/>
                    </a:cubicBezTo>
                    <a:cubicBezTo>
                      <a:pt x="97" y="102"/>
                      <a:pt x="103" y="94"/>
                      <a:pt x="110" y="88"/>
                    </a:cubicBezTo>
                    <a:cubicBezTo>
                      <a:pt x="111" y="87"/>
                      <a:pt x="113" y="85"/>
                      <a:pt x="113" y="84"/>
                    </a:cubicBezTo>
                    <a:cubicBezTo>
                      <a:pt x="112" y="87"/>
                      <a:pt x="110" y="89"/>
                      <a:pt x="108" y="92"/>
                    </a:cubicBezTo>
                    <a:cubicBezTo>
                      <a:pt x="104" y="96"/>
                      <a:pt x="101" y="100"/>
                      <a:pt x="98" y="104"/>
                    </a:cubicBezTo>
                    <a:cubicBezTo>
                      <a:pt x="97" y="104"/>
                      <a:pt x="97" y="105"/>
                      <a:pt x="96" y="105"/>
                    </a:cubicBezTo>
                    <a:cubicBezTo>
                      <a:pt x="95" y="107"/>
                      <a:pt x="94" y="108"/>
                      <a:pt x="92" y="109"/>
                    </a:cubicBezTo>
                    <a:cubicBezTo>
                      <a:pt x="92" y="109"/>
                      <a:pt x="92" y="109"/>
                      <a:pt x="92" y="109"/>
                    </a:cubicBezTo>
                    <a:cubicBezTo>
                      <a:pt x="90" y="109"/>
                      <a:pt x="87" y="109"/>
                      <a:pt x="86" y="109"/>
                    </a:cubicBezTo>
                    <a:close/>
                    <a:moveTo>
                      <a:pt x="115" y="93"/>
                    </a:moveTo>
                    <a:cubicBezTo>
                      <a:pt x="115" y="94"/>
                      <a:pt x="115" y="95"/>
                      <a:pt x="114" y="96"/>
                    </a:cubicBezTo>
                    <a:cubicBezTo>
                      <a:pt x="110" y="100"/>
                      <a:pt x="106" y="104"/>
                      <a:pt x="102" y="108"/>
                    </a:cubicBezTo>
                    <a:cubicBezTo>
                      <a:pt x="102" y="108"/>
                      <a:pt x="102" y="108"/>
                      <a:pt x="102" y="108"/>
                    </a:cubicBezTo>
                    <a:cubicBezTo>
                      <a:pt x="102" y="108"/>
                      <a:pt x="101" y="108"/>
                      <a:pt x="100" y="109"/>
                    </a:cubicBezTo>
                    <a:cubicBezTo>
                      <a:pt x="105" y="104"/>
                      <a:pt x="109" y="100"/>
                      <a:pt x="113" y="95"/>
                    </a:cubicBezTo>
                    <a:cubicBezTo>
                      <a:pt x="114" y="95"/>
                      <a:pt x="117" y="91"/>
                      <a:pt x="115" y="93"/>
                    </a:cubicBezTo>
                    <a:close/>
                    <a:moveTo>
                      <a:pt x="112" y="99"/>
                    </a:moveTo>
                    <a:cubicBezTo>
                      <a:pt x="110" y="101"/>
                      <a:pt x="108" y="104"/>
                      <a:pt x="106" y="106"/>
                    </a:cubicBezTo>
                    <a:cubicBezTo>
                      <a:pt x="101" y="110"/>
                      <a:pt x="107" y="103"/>
                      <a:pt x="108" y="102"/>
                    </a:cubicBezTo>
                    <a:cubicBezTo>
                      <a:pt x="110" y="101"/>
                      <a:pt x="111" y="100"/>
                      <a:pt x="112" y="99"/>
                    </a:cubicBezTo>
                    <a:close/>
                    <a:moveTo>
                      <a:pt x="99" y="109"/>
                    </a:moveTo>
                    <a:cubicBezTo>
                      <a:pt x="97" y="109"/>
                      <a:pt x="95" y="109"/>
                      <a:pt x="93" y="109"/>
                    </a:cubicBezTo>
                    <a:cubicBezTo>
                      <a:pt x="94" y="109"/>
                      <a:pt x="94" y="109"/>
                      <a:pt x="94" y="108"/>
                    </a:cubicBezTo>
                    <a:cubicBezTo>
                      <a:pt x="94" y="109"/>
                      <a:pt x="95" y="108"/>
                      <a:pt x="95" y="107"/>
                    </a:cubicBezTo>
                    <a:cubicBezTo>
                      <a:pt x="96" y="106"/>
                      <a:pt x="97" y="105"/>
                      <a:pt x="99" y="104"/>
                    </a:cubicBezTo>
                    <a:cubicBezTo>
                      <a:pt x="102" y="101"/>
                      <a:pt x="106" y="97"/>
                      <a:pt x="109" y="93"/>
                    </a:cubicBezTo>
                    <a:cubicBezTo>
                      <a:pt x="110" y="92"/>
                      <a:pt x="116" y="87"/>
                      <a:pt x="114" y="90"/>
                    </a:cubicBezTo>
                    <a:cubicBezTo>
                      <a:pt x="112" y="92"/>
                      <a:pt x="110" y="95"/>
                      <a:pt x="108" y="97"/>
                    </a:cubicBezTo>
                    <a:cubicBezTo>
                      <a:pt x="105" y="100"/>
                      <a:pt x="102" y="105"/>
                      <a:pt x="99" y="109"/>
                    </a:cubicBezTo>
                    <a:close/>
                    <a:moveTo>
                      <a:pt x="104" y="108"/>
                    </a:moveTo>
                    <a:cubicBezTo>
                      <a:pt x="108" y="105"/>
                      <a:pt x="112" y="101"/>
                      <a:pt x="115" y="96"/>
                    </a:cubicBezTo>
                    <a:cubicBezTo>
                      <a:pt x="115" y="96"/>
                      <a:pt x="115" y="96"/>
                      <a:pt x="116" y="95"/>
                    </a:cubicBezTo>
                    <a:cubicBezTo>
                      <a:pt x="116" y="95"/>
                      <a:pt x="116" y="94"/>
                      <a:pt x="117" y="94"/>
                    </a:cubicBezTo>
                    <a:cubicBezTo>
                      <a:pt x="117" y="94"/>
                      <a:pt x="116" y="95"/>
                      <a:pt x="116" y="95"/>
                    </a:cubicBezTo>
                    <a:cubicBezTo>
                      <a:pt x="115" y="97"/>
                      <a:pt x="114" y="98"/>
                      <a:pt x="113" y="99"/>
                    </a:cubicBezTo>
                    <a:cubicBezTo>
                      <a:pt x="111" y="102"/>
                      <a:pt x="109" y="105"/>
                      <a:pt x="106" y="107"/>
                    </a:cubicBezTo>
                    <a:cubicBezTo>
                      <a:pt x="105" y="108"/>
                      <a:pt x="104" y="108"/>
                      <a:pt x="104" y="108"/>
                    </a:cubicBezTo>
                    <a:close/>
                    <a:moveTo>
                      <a:pt x="110" y="106"/>
                    </a:moveTo>
                    <a:cubicBezTo>
                      <a:pt x="109" y="106"/>
                      <a:pt x="108" y="107"/>
                      <a:pt x="107" y="107"/>
                    </a:cubicBezTo>
                    <a:cubicBezTo>
                      <a:pt x="107" y="107"/>
                      <a:pt x="107" y="107"/>
                      <a:pt x="107" y="107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10" y="104"/>
                      <a:pt x="113" y="102"/>
                      <a:pt x="115" y="99"/>
                    </a:cubicBezTo>
                    <a:cubicBezTo>
                      <a:pt x="116" y="98"/>
                      <a:pt x="119" y="94"/>
                      <a:pt x="117" y="99"/>
                    </a:cubicBezTo>
                    <a:cubicBezTo>
                      <a:pt x="115" y="102"/>
                      <a:pt x="113" y="104"/>
                      <a:pt x="110" y="106"/>
                    </a:cubicBezTo>
                    <a:cubicBezTo>
                      <a:pt x="110" y="106"/>
                      <a:pt x="110" y="106"/>
                      <a:pt x="110" y="106"/>
                    </a:cubicBezTo>
                    <a:close/>
                    <a:moveTo>
                      <a:pt x="114" y="104"/>
                    </a:moveTo>
                    <a:cubicBezTo>
                      <a:pt x="116" y="102"/>
                      <a:pt x="118" y="99"/>
                      <a:pt x="119" y="96"/>
                    </a:cubicBezTo>
                    <a:cubicBezTo>
                      <a:pt x="119" y="95"/>
                      <a:pt x="118" y="95"/>
                      <a:pt x="118" y="95"/>
                    </a:cubicBezTo>
                    <a:cubicBezTo>
                      <a:pt x="117" y="97"/>
                      <a:pt x="116" y="98"/>
                      <a:pt x="114" y="99"/>
                    </a:cubicBezTo>
                    <a:cubicBezTo>
                      <a:pt x="116" y="97"/>
                      <a:pt x="117" y="95"/>
                      <a:pt x="118" y="93"/>
                    </a:cubicBezTo>
                    <a:cubicBezTo>
                      <a:pt x="118" y="93"/>
                      <a:pt x="118" y="92"/>
                      <a:pt x="117" y="92"/>
                    </a:cubicBezTo>
                    <a:cubicBezTo>
                      <a:pt x="117" y="93"/>
                      <a:pt x="116" y="93"/>
                      <a:pt x="116" y="94"/>
                    </a:cubicBezTo>
                    <a:cubicBezTo>
                      <a:pt x="116" y="93"/>
                      <a:pt x="117" y="92"/>
                      <a:pt x="117" y="91"/>
                    </a:cubicBezTo>
                    <a:cubicBezTo>
                      <a:pt x="117" y="91"/>
                      <a:pt x="117" y="91"/>
                      <a:pt x="116" y="91"/>
                    </a:cubicBezTo>
                    <a:cubicBezTo>
                      <a:pt x="113" y="94"/>
                      <a:pt x="110" y="97"/>
                      <a:pt x="107" y="101"/>
                    </a:cubicBezTo>
                    <a:cubicBezTo>
                      <a:pt x="106" y="102"/>
                      <a:pt x="104" y="104"/>
                      <a:pt x="102" y="106"/>
                    </a:cubicBezTo>
                    <a:cubicBezTo>
                      <a:pt x="102" y="106"/>
                      <a:pt x="102" y="106"/>
                      <a:pt x="101" y="107"/>
                    </a:cubicBezTo>
                    <a:cubicBezTo>
                      <a:pt x="104" y="104"/>
                      <a:pt x="106" y="100"/>
                      <a:pt x="109" y="97"/>
                    </a:cubicBezTo>
                    <a:cubicBezTo>
                      <a:pt x="111" y="94"/>
                      <a:pt x="114" y="92"/>
                      <a:pt x="116" y="88"/>
                    </a:cubicBezTo>
                    <a:cubicBezTo>
                      <a:pt x="116" y="88"/>
                      <a:pt x="115" y="87"/>
                      <a:pt x="115" y="88"/>
                    </a:cubicBezTo>
                    <a:cubicBezTo>
                      <a:pt x="110" y="91"/>
                      <a:pt x="106" y="95"/>
                      <a:pt x="102" y="100"/>
                    </a:cubicBezTo>
                    <a:cubicBezTo>
                      <a:pt x="102" y="99"/>
                      <a:pt x="103" y="99"/>
                      <a:pt x="103" y="98"/>
                    </a:cubicBezTo>
                    <a:cubicBezTo>
                      <a:pt x="107" y="93"/>
                      <a:pt x="112" y="89"/>
                      <a:pt x="115" y="83"/>
                    </a:cubicBezTo>
                    <a:cubicBezTo>
                      <a:pt x="115" y="83"/>
                      <a:pt x="114" y="83"/>
                      <a:pt x="114" y="83"/>
                    </a:cubicBezTo>
                    <a:cubicBezTo>
                      <a:pt x="110" y="86"/>
                      <a:pt x="106" y="90"/>
                      <a:pt x="103" y="94"/>
                    </a:cubicBezTo>
                    <a:cubicBezTo>
                      <a:pt x="98" y="98"/>
                      <a:pt x="94" y="102"/>
                      <a:pt x="90" y="106"/>
                    </a:cubicBezTo>
                    <a:cubicBezTo>
                      <a:pt x="98" y="98"/>
                      <a:pt x="106" y="89"/>
                      <a:pt x="112" y="79"/>
                    </a:cubicBezTo>
                    <a:cubicBezTo>
                      <a:pt x="112" y="79"/>
                      <a:pt x="112" y="79"/>
                      <a:pt x="112" y="79"/>
                    </a:cubicBezTo>
                    <a:cubicBezTo>
                      <a:pt x="106" y="83"/>
                      <a:pt x="102" y="88"/>
                      <a:pt x="97" y="92"/>
                    </a:cubicBezTo>
                    <a:cubicBezTo>
                      <a:pt x="95" y="95"/>
                      <a:pt x="92" y="97"/>
                      <a:pt x="89" y="100"/>
                    </a:cubicBezTo>
                    <a:cubicBezTo>
                      <a:pt x="96" y="91"/>
                      <a:pt x="102" y="83"/>
                      <a:pt x="110" y="75"/>
                    </a:cubicBezTo>
                    <a:cubicBezTo>
                      <a:pt x="110" y="75"/>
                      <a:pt x="110" y="75"/>
                      <a:pt x="110" y="75"/>
                    </a:cubicBezTo>
                    <a:cubicBezTo>
                      <a:pt x="114" y="80"/>
                      <a:pt x="118" y="86"/>
                      <a:pt x="119" y="93"/>
                    </a:cubicBezTo>
                    <a:cubicBezTo>
                      <a:pt x="119" y="98"/>
                      <a:pt x="117" y="102"/>
                      <a:pt x="114" y="104"/>
                    </a:cubicBezTo>
                    <a:close/>
                    <a:moveTo>
                      <a:pt x="109" y="74"/>
                    </a:moveTo>
                    <a:cubicBezTo>
                      <a:pt x="100" y="81"/>
                      <a:pt x="93" y="90"/>
                      <a:pt x="85" y="99"/>
                    </a:cubicBezTo>
                    <a:cubicBezTo>
                      <a:pt x="86" y="97"/>
                      <a:pt x="88" y="94"/>
                      <a:pt x="89" y="93"/>
                    </a:cubicBezTo>
                    <a:cubicBezTo>
                      <a:pt x="95" y="86"/>
                      <a:pt x="101" y="80"/>
                      <a:pt x="106" y="74"/>
                    </a:cubicBezTo>
                    <a:cubicBezTo>
                      <a:pt x="107" y="73"/>
                      <a:pt x="106" y="73"/>
                      <a:pt x="106" y="73"/>
                    </a:cubicBezTo>
                    <a:cubicBezTo>
                      <a:pt x="99" y="77"/>
                      <a:pt x="93" y="82"/>
                      <a:pt x="87" y="88"/>
                    </a:cubicBezTo>
                    <a:cubicBezTo>
                      <a:pt x="88" y="87"/>
                      <a:pt x="88" y="86"/>
                      <a:pt x="89" y="86"/>
                    </a:cubicBezTo>
                    <a:cubicBezTo>
                      <a:pt x="93" y="80"/>
                      <a:pt x="100" y="75"/>
                      <a:pt x="103" y="69"/>
                    </a:cubicBezTo>
                    <a:cubicBezTo>
                      <a:pt x="103" y="68"/>
                      <a:pt x="103" y="68"/>
                      <a:pt x="102" y="68"/>
                    </a:cubicBezTo>
                    <a:cubicBezTo>
                      <a:pt x="96" y="75"/>
                      <a:pt x="89" y="82"/>
                      <a:pt x="82" y="88"/>
                    </a:cubicBezTo>
                    <a:cubicBezTo>
                      <a:pt x="78" y="91"/>
                      <a:pt x="75" y="93"/>
                      <a:pt x="72" y="96"/>
                    </a:cubicBezTo>
                    <a:cubicBezTo>
                      <a:pt x="72" y="96"/>
                      <a:pt x="72" y="96"/>
                      <a:pt x="72" y="96"/>
                    </a:cubicBezTo>
                    <a:cubicBezTo>
                      <a:pt x="75" y="92"/>
                      <a:pt x="79" y="89"/>
                      <a:pt x="82" y="85"/>
                    </a:cubicBezTo>
                    <a:cubicBezTo>
                      <a:pt x="88" y="78"/>
                      <a:pt x="95" y="72"/>
                      <a:pt x="100" y="65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103" y="68"/>
                      <a:pt x="106" y="71"/>
                      <a:pt x="109" y="74"/>
                    </a:cubicBezTo>
                    <a:close/>
                    <a:moveTo>
                      <a:pt x="40" y="41"/>
                    </a:moveTo>
                    <a:cubicBezTo>
                      <a:pt x="48" y="29"/>
                      <a:pt x="44" y="16"/>
                      <a:pt x="37" y="5"/>
                    </a:cubicBezTo>
                    <a:cubicBezTo>
                      <a:pt x="48" y="3"/>
                      <a:pt x="59" y="4"/>
                      <a:pt x="70" y="4"/>
                    </a:cubicBezTo>
                    <a:cubicBezTo>
                      <a:pt x="64" y="13"/>
                      <a:pt x="62" y="23"/>
                      <a:pt x="67" y="33"/>
                    </a:cubicBezTo>
                    <a:cubicBezTo>
                      <a:pt x="73" y="45"/>
                      <a:pt x="86" y="53"/>
                      <a:pt x="96" y="61"/>
                    </a:cubicBezTo>
                    <a:cubicBezTo>
                      <a:pt x="96" y="61"/>
                      <a:pt x="97" y="62"/>
                      <a:pt x="97" y="62"/>
                    </a:cubicBezTo>
                    <a:cubicBezTo>
                      <a:pt x="96" y="62"/>
                      <a:pt x="95" y="63"/>
                      <a:pt x="94" y="64"/>
                    </a:cubicBezTo>
                    <a:cubicBezTo>
                      <a:pt x="91" y="67"/>
                      <a:pt x="85" y="63"/>
                      <a:pt x="81" y="62"/>
                    </a:cubicBezTo>
                    <a:cubicBezTo>
                      <a:pt x="74" y="60"/>
                      <a:pt x="69" y="67"/>
                      <a:pt x="63" y="71"/>
                    </a:cubicBezTo>
                    <a:cubicBezTo>
                      <a:pt x="55" y="76"/>
                      <a:pt x="50" y="65"/>
                      <a:pt x="44" y="60"/>
                    </a:cubicBezTo>
                    <a:cubicBezTo>
                      <a:pt x="38" y="56"/>
                      <a:pt x="33" y="58"/>
                      <a:pt x="27" y="60"/>
                    </a:cubicBezTo>
                    <a:cubicBezTo>
                      <a:pt x="31" y="54"/>
                      <a:pt x="36" y="48"/>
                      <a:pt x="40" y="41"/>
                    </a:cubicBezTo>
                    <a:close/>
                    <a:moveTo>
                      <a:pt x="16" y="75"/>
                    </a:moveTo>
                    <a:cubicBezTo>
                      <a:pt x="19" y="72"/>
                      <a:pt x="23" y="69"/>
                      <a:pt x="26" y="67"/>
                    </a:cubicBezTo>
                    <a:cubicBezTo>
                      <a:pt x="28" y="65"/>
                      <a:pt x="30" y="64"/>
                      <a:pt x="32" y="63"/>
                    </a:cubicBezTo>
                    <a:cubicBezTo>
                      <a:pt x="34" y="62"/>
                      <a:pt x="35" y="61"/>
                      <a:pt x="37" y="61"/>
                    </a:cubicBezTo>
                    <a:cubicBezTo>
                      <a:pt x="37" y="61"/>
                      <a:pt x="37" y="61"/>
                      <a:pt x="37" y="61"/>
                    </a:cubicBezTo>
                    <a:cubicBezTo>
                      <a:pt x="37" y="61"/>
                      <a:pt x="35" y="63"/>
                      <a:pt x="35" y="63"/>
                    </a:cubicBezTo>
                    <a:cubicBezTo>
                      <a:pt x="30" y="68"/>
                      <a:pt x="24" y="72"/>
                      <a:pt x="18" y="76"/>
                    </a:cubicBezTo>
                    <a:cubicBezTo>
                      <a:pt x="15" y="78"/>
                      <a:pt x="13" y="80"/>
                      <a:pt x="10" y="83"/>
                    </a:cubicBezTo>
                    <a:cubicBezTo>
                      <a:pt x="12" y="80"/>
                      <a:pt x="14" y="77"/>
                      <a:pt x="16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9" name="Freeform 128"/>
              <p:cNvSpPr>
                <a:spLocks noEditPoints="1"/>
              </p:cNvSpPr>
              <p:nvPr/>
            </p:nvSpPr>
            <p:spPr bwMode="auto">
              <a:xfrm>
                <a:off x="1900317" y="3753430"/>
                <a:ext cx="236854" cy="218824"/>
              </a:xfrm>
              <a:custGeom>
                <a:avLst/>
                <a:gdLst>
                  <a:gd name="T0" fmla="*/ 102 w 122"/>
                  <a:gd name="T1" fmla="*/ 63 h 113"/>
                  <a:gd name="T2" fmla="*/ 35 w 122"/>
                  <a:gd name="T3" fmla="*/ 2 h 113"/>
                  <a:gd name="T4" fmla="*/ 5 w 122"/>
                  <a:gd name="T5" fmla="*/ 103 h 113"/>
                  <a:gd name="T6" fmla="*/ 22 w 122"/>
                  <a:gd name="T7" fmla="*/ 65 h 113"/>
                  <a:gd name="T8" fmla="*/ 39 w 122"/>
                  <a:gd name="T9" fmla="*/ 61 h 113"/>
                  <a:gd name="T10" fmla="*/ 97 w 122"/>
                  <a:gd name="T11" fmla="*/ 65 h 113"/>
                  <a:gd name="T12" fmla="*/ 93 w 122"/>
                  <a:gd name="T13" fmla="*/ 68 h 113"/>
                  <a:gd name="T14" fmla="*/ 56 w 122"/>
                  <a:gd name="T15" fmla="*/ 96 h 113"/>
                  <a:gd name="T16" fmla="*/ 76 w 122"/>
                  <a:gd name="T17" fmla="*/ 65 h 113"/>
                  <a:gd name="T18" fmla="*/ 37 w 122"/>
                  <a:gd name="T19" fmla="*/ 105 h 113"/>
                  <a:gd name="T20" fmla="*/ 58 w 122"/>
                  <a:gd name="T21" fmla="*/ 80 h 113"/>
                  <a:gd name="T22" fmla="*/ 27 w 122"/>
                  <a:gd name="T23" fmla="*/ 94 h 113"/>
                  <a:gd name="T24" fmla="*/ 52 w 122"/>
                  <a:gd name="T25" fmla="*/ 72 h 113"/>
                  <a:gd name="T26" fmla="*/ 38 w 122"/>
                  <a:gd name="T27" fmla="*/ 91 h 113"/>
                  <a:gd name="T28" fmla="*/ 11 w 122"/>
                  <a:gd name="T29" fmla="*/ 102 h 113"/>
                  <a:gd name="T30" fmla="*/ 44 w 122"/>
                  <a:gd name="T31" fmla="*/ 69 h 113"/>
                  <a:gd name="T32" fmla="*/ 46 w 122"/>
                  <a:gd name="T33" fmla="*/ 67 h 113"/>
                  <a:gd name="T34" fmla="*/ 6 w 122"/>
                  <a:gd name="T35" fmla="*/ 93 h 113"/>
                  <a:gd name="T36" fmla="*/ 35 w 122"/>
                  <a:gd name="T37" fmla="*/ 65 h 113"/>
                  <a:gd name="T38" fmla="*/ 8 w 122"/>
                  <a:gd name="T39" fmla="*/ 87 h 113"/>
                  <a:gd name="T40" fmla="*/ 6 w 122"/>
                  <a:gd name="T41" fmla="*/ 99 h 113"/>
                  <a:gd name="T42" fmla="*/ 39 w 122"/>
                  <a:gd name="T43" fmla="*/ 74 h 113"/>
                  <a:gd name="T44" fmla="*/ 50 w 122"/>
                  <a:gd name="T45" fmla="*/ 73 h 113"/>
                  <a:gd name="T46" fmla="*/ 10 w 122"/>
                  <a:gd name="T47" fmla="*/ 104 h 113"/>
                  <a:gd name="T48" fmla="*/ 39 w 122"/>
                  <a:gd name="T49" fmla="*/ 89 h 113"/>
                  <a:gd name="T50" fmla="*/ 58 w 122"/>
                  <a:gd name="T51" fmla="*/ 78 h 113"/>
                  <a:gd name="T52" fmla="*/ 50 w 122"/>
                  <a:gd name="T53" fmla="*/ 89 h 113"/>
                  <a:gd name="T54" fmla="*/ 35 w 122"/>
                  <a:gd name="T55" fmla="*/ 107 h 113"/>
                  <a:gd name="T56" fmla="*/ 45 w 122"/>
                  <a:gd name="T57" fmla="*/ 92 h 113"/>
                  <a:gd name="T58" fmla="*/ 76 w 122"/>
                  <a:gd name="T59" fmla="*/ 70 h 113"/>
                  <a:gd name="T60" fmla="*/ 45 w 122"/>
                  <a:gd name="T61" fmla="*/ 106 h 113"/>
                  <a:gd name="T62" fmla="*/ 88 w 122"/>
                  <a:gd name="T63" fmla="*/ 68 h 113"/>
                  <a:gd name="T64" fmla="*/ 57 w 122"/>
                  <a:gd name="T65" fmla="*/ 104 h 113"/>
                  <a:gd name="T66" fmla="*/ 59 w 122"/>
                  <a:gd name="T67" fmla="*/ 107 h 113"/>
                  <a:gd name="T68" fmla="*/ 99 w 122"/>
                  <a:gd name="T69" fmla="*/ 72 h 113"/>
                  <a:gd name="T70" fmla="*/ 60 w 122"/>
                  <a:gd name="T71" fmla="*/ 107 h 113"/>
                  <a:gd name="T72" fmla="*/ 75 w 122"/>
                  <a:gd name="T73" fmla="*/ 107 h 113"/>
                  <a:gd name="T74" fmla="*/ 83 w 122"/>
                  <a:gd name="T75" fmla="*/ 105 h 113"/>
                  <a:gd name="T76" fmla="*/ 99 w 122"/>
                  <a:gd name="T77" fmla="*/ 78 h 113"/>
                  <a:gd name="T78" fmla="*/ 105 w 122"/>
                  <a:gd name="T79" fmla="*/ 85 h 113"/>
                  <a:gd name="T80" fmla="*/ 109 w 122"/>
                  <a:gd name="T81" fmla="*/ 87 h 113"/>
                  <a:gd name="T82" fmla="*/ 92 w 122"/>
                  <a:gd name="T83" fmla="*/ 109 h 113"/>
                  <a:gd name="T84" fmla="*/ 99 w 122"/>
                  <a:gd name="T85" fmla="*/ 108 h 113"/>
                  <a:gd name="T86" fmla="*/ 111 w 122"/>
                  <a:gd name="T87" fmla="*/ 99 h 113"/>
                  <a:gd name="T88" fmla="*/ 109 w 122"/>
                  <a:gd name="T89" fmla="*/ 93 h 113"/>
                  <a:gd name="T90" fmla="*/ 115 w 122"/>
                  <a:gd name="T91" fmla="*/ 95 h 113"/>
                  <a:gd name="T92" fmla="*/ 109 w 122"/>
                  <a:gd name="T93" fmla="*/ 106 h 113"/>
                  <a:gd name="T94" fmla="*/ 116 w 122"/>
                  <a:gd name="T95" fmla="*/ 99 h 113"/>
                  <a:gd name="T96" fmla="*/ 114 w 122"/>
                  <a:gd name="T97" fmla="*/ 99 h 113"/>
                  <a:gd name="T98" fmla="*/ 106 w 122"/>
                  <a:gd name="T99" fmla="*/ 100 h 113"/>
                  <a:gd name="T100" fmla="*/ 101 w 122"/>
                  <a:gd name="T101" fmla="*/ 99 h 113"/>
                  <a:gd name="T102" fmla="*/ 112 w 122"/>
                  <a:gd name="T103" fmla="*/ 79 h 113"/>
                  <a:gd name="T104" fmla="*/ 118 w 122"/>
                  <a:gd name="T105" fmla="*/ 93 h 113"/>
                  <a:gd name="T106" fmla="*/ 105 w 122"/>
                  <a:gd name="T107" fmla="*/ 73 h 113"/>
                  <a:gd name="T108" fmla="*/ 71 w 122"/>
                  <a:gd name="T109" fmla="*/ 96 h 113"/>
                  <a:gd name="T110" fmla="*/ 40 w 122"/>
                  <a:gd name="T111" fmla="*/ 41 h 113"/>
                  <a:gd name="T112" fmla="*/ 93 w 122"/>
                  <a:gd name="T113" fmla="*/ 64 h 113"/>
                  <a:gd name="T114" fmla="*/ 15 w 122"/>
                  <a:gd name="T115" fmla="*/ 75 h 113"/>
                  <a:gd name="T116" fmla="*/ 17 w 122"/>
                  <a:gd name="T117" fmla="*/ 76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2" h="113">
                    <a:moveTo>
                      <a:pt x="27" y="110"/>
                    </a:moveTo>
                    <a:cubicBezTo>
                      <a:pt x="32" y="110"/>
                      <a:pt x="36" y="110"/>
                      <a:pt x="41" y="109"/>
                    </a:cubicBezTo>
                    <a:cubicBezTo>
                      <a:pt x="49" y="109"/>
                      <a:pt x="57" y="110"/>
                      <a:pt x="65" y="110"/>
                    </a:cubicBezTo>
                    <a:cubicBezTo>
                      <a:pt x="78" y="111"/>
                      <a:pt x="91" y="113"/>
                      <a:pt x="104" y="111"/>
                    </a:cubicBezTo>
                    <a:cubicBezTo>
                      <a:pt x="113" y="109"/>
                      <a:pt x="122" y="102"/>
                      <a:pt x="121" y="91"/>
                    </a:cubicBezTo>
                    <a:cubicBezTo>
                      <a:pt x="119" y="80"/>
                      <a:pt x="110" y="71"/>
                      <a:pt x="102" y="63"/>
                    </a:cubicBezTo>
                    <a:cubicBezTo>
                      <a:pt x="93" y="55"/>
                      <a:pt x="84" y="48"/>
                      <a:pt x="75" y="39"/>
                    </a:cubicBezTo>
                    <a:cubicBezTo>
                      <a:pt x="70" y="34"/>
                      <a:pt x="67" y="28"/>
                      <a:pt x="66" y="21"/>
                    </a:cubicBezTo>
                    <a:cubicBezTo>
                      <a:pt x="66" y="15"/>
                      <a:pt x="69" y="9"/>
                      <a:pt x="73" y="4"/>
                    </a:cubicBezTo>
                    <a:cubicBezTo>
                      <a:pt x="73" y="3"/>
                      <a:pt x="73" y="2"/>
                      <a:pt x="72" y="2"/>
                    </a:cubicBezTo>
                    <a:cubicBezTo>
                      <a:pt x="72" y="1"/>
                      <a:pt x="71" y="1"/>
                      <a:pt x="71" y="1"/>
                    </a:cubicBezTo>
                    <a:cubicBezTo>
                      <a:pt x="59" y="1"/>
                      <a:pt x="47" y="0"/>
                      <a:pt x="35" y="2"/>
                    </a:cubicBezTo>
                    <a:cubicBezTo>
                      <a:pt x="34" y="2"/>
                      <a:pt x="33" y="3"/>
                      <a:pt x="34" y="4"/>
                    </a:cubicBezTo>
                    <a:cubicBezTo>
                      <a:pt x="34" y="5"/>
                      <a:pt x="34" y="5"/>
                      <a:pt x="34" y="6"/>
                    </a:cubicBezTo>
                    <a:cubicBezTo>
                      <a:pt x="37" y="12"/>
                      <a:pt x="41" y="18"/>
                      <a:pt x="41" y="25"/>
                    </a:cubicBezTo>
                    <a:cubicBezTo>
                      <a:pt x="42" y="34"/>
                      <a:pt x="37" y="41"/>
                      <a:pt x="32" y="47"/>
                    </a:cubicBezTo>
                    <a:cubicBezTo>
                      <a:pt x="25" y="57"/>
                      <a:pt x="17" y="67"/>
                      <a:pt x="10" y="77"/>
                    </a:cubicBezTo>
                    <a:cubicBezTo>
                      <a:pt x="5" y="84"/>
                      <a:pt x="0" y="94"/>
                      <a:pt x="5" y="103"/>
                    </a:cubicBezTo>
                    <a:cubicBezTo>
                      <a:pt x="9" y="109"/>
                      <a:pt x="20" y="110"/>
                      <a:pt x="27" y="110"/>
                    </a:cubicBezTo>
                    <a:close/>
                    <a:moveTo>
                      <a:pt x="22" y="65"/>
                    </a:moveTo>
                    <a:cubicBezTo>
                      <a:pt x="23" y="65"/>
                      <a:pt x="23" y="65"/>
                      <a:pt x="23" y="64"/>
                    </a:cubicBezTo>
                    <a:cubicBezTo>
                      <a:pt x="25" y="63"/>
                      <a:pt x="27" y="63"/>
                      <a:pt x="29" y="62"/>
                    </a:cubicBezTo>
                    <a:cubicBezTo>
                      <a:pt x="26" y="64"/>
                      <a:pt x="22" y="67"/>
                      <a:pt x="19" y="70"/>
                    </a:cubicBezTo>
                    <a:cubicBezTo>
                      <a:pt x="20" y="68"/>
                      <a:pt x="21" y="67"/>
                      <a:pt x="22" y="65"/>
                    </a:cubicBezTo>
                    <a:close/>
                    <a:moveTo>
                      <a:pt x="31" y="61"/>
                    </a:moveTo>
                    <a:cubicBezTo>
                      <a:pt x="32" y="61"/>
                      <a:pt x="33" y="60"/>
                      <a:pt x="35" y="60"/>
                    </a:cubicBezTo>
                    <a:cubicBezTo>
                      <a:pt x="31" y="62"/>
                      <a:pt x="28" y="64"/>
                      <a:pt x="25" y="66"/>
                    </a:cubicBezTo>
                    <a:cubicBezTo>
                      <a:pt x="27" y="64"/>
                      <a:pt x="29" y="63"/>
                      <a:pt x="31" y="61"/>
                    </a:cubicBezTo>
                    <a:close/>
                    <a:moveTo>
                      <a:pt x="38" y="61"/>
                    </a:moveTo>
                    <a:cubicBezTo>
                      <a:pt x="38" y="61"/>
                      <a:pt x="39" y="61"/>
                      <a:pt x="39" y="61"/>
                    </a:cubicBezTo>
                    <a:cubicBezTo>
                      <a:pt x="35" y="63"/>
                      <a:pt x="32" y="66"/>
                      <a:pt x="28" y="69"/>
                    </a:cubicBezTo>
                    <a:cubicBezTo>
                      <a:pt x="22" y="74"/>
                      <a:pt x="16" y="78"/>
                      <a:pt x="10" y="83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14" y="79"/>
                      <a:pt x="17" y="77"/>
                      <a:pt x="20" y="74"/>
                    </a:cubicBezTo>
                    <a:cubicBezTo>
                      <a:pt x="26" y="70"/>
                      <a:pt x="32" y="66"/>
                      <a:pt x="38" y="61"/>
                    </a:cubicBezTo>
                    <a:close/>
                    <a:moveTo>
                      <a:pt x="97" y="65"/>
                    </a:moveTo>
                    <a:cubicBezTo>
                      <a:pt x="90" y="71"/>
                      <a:pt x="83" y="78"/>
                      <a:pt x="76" y="84"/>
                    </a:cubicBezTo>
                    <a:cubicBezTo>
                      <a:pt x="72" y="88"/>
                      <a:pt x="68" y="91"/>
                      <a:pt x="65" y="94"/>
                    </a:cubicBezTo>
                    <a:cubicBezTo>
                      <a:pt x="67" y="92"/>
                      <a:pt x="70" y="89"/>
                      <a:pt x="73" y="86"/>
                    </a:cubicBezTo>
                    <a:cubicBezTo>
                      <a:pt x="79" y="80"/>
                      <a:pt x="84" y="75"/>
                      <a:pt x="88" y="68"/>
                    </a:cubicBezTo>
                    <a:cubicBezTo>
                      <a:pt x="89" y="68"/>
                      <a:pt x="89" y="68"/>
                      <a:pt x="89" y="68"/>
                    </a:cubicBezTo>
                    <a:cubicBezTo>
                      <a:pt x="90" y="68"/>
                      <a:pt x="92" y="68"/>
                      <a:pt x="93" y="68"/>
                    </a:cubicBezTo>
                    <a:cubicBezTo>
                      <a:pt x="94" y="67"/>
                      <a:pt x="96" y="65"/>
                      <a:pt x="97" y="65"/>
                    </a:cubicBezTo>
                    <a:close/>
                    <a:moveTo>
                      <a:pt x="82" y="65"/>
                    </a:moveTo>
                    <a:cubicBezTo>
                      <a:pt x="84" y="66"/>
                      <a:pt x="85" y="67"/>
                      <a:pt x="87" y="67"/>
                    </a:cubicBezTo>
                    <a:cubicBezTo>
                      <a:pt x="84" y="70"/>
                      <a:pt x="81" y="74"/>
                      <a:pt x="78" y="76"/>
                    </a:cubicBezTo>
                    <a:cubicBezTo>
                      <a:pt x="73" y="80"/>
                      <a:pt x="70" y="83"/>
                      <a:pt x="66" y="87"/>
                    </a:cubicBezTo>
                    <a:cubicBezTo>
                      <a:pt x="62" y="90"/>
                      <a:pt x="59" y="93"/>
                      <a:pt x="56" y="96"/>
                    </a:cubicBezTo>
                    <a:cubicBezTo>
                      <a:pt x="56" y="96"/>
                      <a:pt x="56" y="96"/>
                      <a:pt x="56" y="96"/>
                    </a:cubicBezTo>
                    <a:cubicBezTo>
                      <a:pt x="59" y="92"/>
                      <a:pt x="63" y="89"/>
                      <a:pt x="66" y="85"/>
                    </a:cubicBezTo>
                    <a:cubicBezTo>
                      <a:pt x="69" y="82"/>
                      <a:pt x="71" y="78"/>
                      <a:pt x="74" y="75"/>
                    </a:cubicBezTo>
                    <a:cubicBezTo>
                      <a:pt x="77" y="72"/>
                      <a:pt x="80" y="69"/>
                      <a:pt x="82" y="65"/>
                    </a:cubicBezTo>
                    <a:cubicBezTo>
                      <a:pt x="82" y="65"/>
                      <a:pt x="82" y="65"/>
                      <a:pt x="82" y="65"/>
                    </a:cubicBezTo>
                    <a:close/>
                    <a:moveTo>
                      <a:pt x="76" y="65"/>
                    </a:moveTo>
                    <a:cubicBezTo>
                      <a:pt x="77" y="64"/>
                      <a:pt x="78" y="64"/>
                      <a:pt x="80" y="65"/>
                    </a:cubicBezTo>
                    <a:cubicBezTo>
                      <a:pt x="80" y="65"/>
                      <a:pt x="81" y="65"/>
                      <a:pt x="81" y="65"/>
                    </a:cubicBezTo>
                    <a:cubicBezTo>
                      <a:pt x="74" y="70"/>
                      <a:pt x="68" y="77"/>
                      <a:pt x="62" y="83"/>
                    </a:cubicBezTo>
                    <a:cubicBezTo>
                      <a:pt x="55" y="90"/>
                      <a:pt x="47" y="96"/>
                      <a:pt x="41" y="103"/>
                    </a:cubicBezTo>
                    <a:cubicBezTo>
                      <a:pt x="40" y="104"/>
                      <a:pt x="39" y="104"/>
                      <a:pt x="38" y="105"/>
                    </a:cubicBezTo>
                    <a:cubicBezTo>
                      <a:pt x="38" y="105"/>
                      <a:pt x="38" y="105"/>
                      <a:pt x="37" y="105"/>
                    </a:cubicBezTo>
                    <a:cubicBezTo>
                      <a:pt x="39" y="103"/>
                      <a:pt x="41" y="101"/>
                      <a:pt x="43" y="100"/>
                    </a:cubicBezTo>
                    <a:cubicBezTo>
                      <a:pt x="47" y="96"/>
                      <a:pt x="51" y="92"/>
                      <a:pt x="55" y="89"/>
                    </a:cubicBezTo>
                    <a:cubicBezTo>
                      <a:pt x="63" y="81"/>
                      <a:pt x="69" y="73"/>
                      <a:pt x="76" y="65"/>
                    </a:cubicBezTo>
                    <a:close/>
                    <a:moveTo>
                      <a:pt x="73" y="66"/>
                    </a:moveTo>
                    <a:cubicBezTo>
                      <a:pt x="71" y="68"/>
                      <a:pt x="70" y="70"/>
                      <a:pt x="68" y="71"/>
                    </a:cubicBezTo>
                    <a:cubicBezTo>
                      <a:pt x="65" y="74"/>
                      <a:pt x="61" y="77"/>
                      <a:pt x="58" y="80"/>
                    </a:cubicBezTo>
                    <a:cubicBezTo>
                      <a:pt x="57" y="80"/>
                      <a:pt x="57" y="81"/>
                      <a:pt x="56" y="81"/>
                    </a:cubicBezTo>
                    <a:cubicBezTo>
                      <a:pt x="59" y="79"/>
                      <a:pt x="61" y="76"/>
                      <a:pt x="63" y="74"/>
                    </a:cubicBezTo>
                    <a:cubicBezTo>
                      <a:pt x="67" y="72"/>
                      <a:pt x="70" y="69"/>
                      <a:pt x="73" y="66"/>
                    </a:cubicBezTo>
                    <a:close/>
                    <a:moveTo>
                      <a:pt x="53" y="74"/>
                    </a:moveTo>
                    <a:cubicBezTo>
                      <a:pt x="47" y="78"/>
                      <a:pt x="42" y="83"/>
                      <a:pt x="36" y="88"/>
                    </a:cubicBezTo>
                    <a:cubicBezTo>
                      <a:pt x="33" y="90"/>
                      <a:pt x="30" y="92"/>
                      <a:pt x="27" y="94"/>
                    </a:cubicBezTo>
                    <a:cubicBezTo>
                      <a:pt x="23" y="97"/>
                      <a:pt x="20" y="101"/>
                      <a:pt x="16" y="104"/>
                    </a:cubicBezTo>
                    <a:cubicBezTo>
                      <a:pt x="14" y="106"/>
                      <a:pt x="16" y="104"/>
                      <a:pt x="17" y="103"/>
                    </a:cubicBezTo>
                    <a:cubicBezTo>
                      <a:pt x="18" y="102"/>
                      <a:pt x="20" y="100"/>
                      <a:pt x="22" y="99"/>
                    </a:cubicBezTo>
                    <a:cubicBezTo>
                      <a:pt x="25" y="95"/>
                      <a:pt x="29" y="93"/>
                      <a:pt x="32" y="90"/>
                    </a:cubicBezTo>
                    <a:cubicBezTo>
                      <a:pt x="39" y="85"/>
                      <a:pt x="45" y="78"/>
                      <a:pt x="51" y="72"/>
                    </a:cubicBezTo>
                    <a:cubicBezTo>
                      <a:pt x="52" y="72"/>
                      <a:pt x="52" y="72"/>
                      <a:pt x="52" y="72"/>
                    </a:cubicBezTo>
                    <a:cubicBezTo>
                      <a:pt x="54" y="74"/>
                      <a:pt x="57" y="75"/>
                      <a:pt x="60" y="75"/>
                    </a:cubicBezTo>
                    <a:cubicBezTo>
                      <a:pt x="55" y="78"/>
                      <a:pt x="51" y="81"/>
                      <a:pt x="46" y="85"/>
                    </a:cubicBezTo>
                    <a:cubicBezTo>
                      <a:pt x="40" y="91"/>
                      <a:pt x="34" y="96"/>
                      <a:pt x="27" y="102"/>
                    </a:cubicBezTo>
                    <a:cubicBezTo>
                      <a:pt x="27" y="103"/>
                      <a:pt x="23" y="106"/>
                      <a:pt x="24" y="105"/>
                    </a:cubicBezTo>
                    <a:cubicBezTo>
                      <a:pt x="25" y="103"/>
                      <a:pt x="27" y="102"/>
                      <a:pt x="29" y="100"/>
                    </a:cubicBezTo>
                    <a:cubicBezTo>
                      <a:pt x="32" y="97"/>
                      <a:pt x="35" y="94"/>
                      <a:pt x="38" y="91"/>
                    </a:cubicBezTo>
                    <a:cubicBezTo>
                      <a:pt x="41" y="88"/>
                      <a:pt x="44" y="85"/>
                      <a:pt x="47" y="83"/>
                    </a:cubicBezTo>
                    <a:cubicBezTo>
                      <a:pt x="49" y="80"/>
                      <a:pt x="52" y="78"/>
                      <a:pt x="54" y="74"/>
                    </a:cubicBezTo>
                    <a:cubicBezTo>
                      <a:pt x="54" y="74"/>
                      <a:pt x="54" y="74"/>
                      <a:pt x="53" y="74"/>
                    </a:cubicBezTo>
                    <a:close/>
                    <a:moveTo>
                      <a:pt x="47" y="68"/>
                    </a:moveTo>
                    <a:cubicBezTo>
                      <a:pt x="48" y="69"/>
                      <a:pt x="50" y="71"/>
                      <a:pt x="51" y="72"/>
                    </a:cubicBezTo>
                    <a:cubicBezTo>
                      <a:pt x="36" y="79"/>
                      <a:pt x="25" y="92"/>
                      <a:pt x="11" y="102"/>
                    </a:cubicBezTo>
                    <a:cubicBezTo>
                      <a:pt x="8" y="104"/>
                      <a:pt x="13" y="100"/>
                      <a:pt x="13" y="99"/>
                    </a:cubicBezTo>
                    <a:cubicBezTo>
                      <a:pt x="15" y="98"/>
                      <a:pt x="16" y="96"/>
                      <a:pt x="18" y="95"/>
                    </a:cubicBezTo>
                    <a:cubicBezTo>
                      <a:pt x="21" y="92"/>
                      <a:pt x="24" y="89"/>
                      <a:pt x="28" y="87"/>
                    </a:cubicBezTo>
                    <a:cubicBezTo>
                      <a:pt x="34" y="81"/>
                      <a:pt x="40" y="74"/>
                      <a:pt x="47" y="68"/>
                    </a:cubicBezTo>
                    <a:close/>
                    <a:moveTo>
                      <a:pt x="45" y="68"/>
                    </a:moveTo>
                    <a:cubicBezTo>
                      <a:pt x="45" y="68"/>
                      <a:pt x="45" y="68"/>
                      <a:pt x="44" y="69"/>
                    </a:cubicBezTo>
                    <a:cubicBezTo>
                      <a:pt x="37" y="75"/>
                      <a:pt x="30" y="81"/>
                      <a:pt x="23" y="86"/>
                    </a:cubicBezTo>
                    <a:cubicBezTo>
                      <a:pt x="19" y="89"/>
                      <a:pt x="16" y="92"/>
                      <a:pt x="13" y="94"/>
                    </a:cubicBezTo>
                    <a:cubicBezTo>
                      <a:pt x="11" y="96"/>
                      <a:pt x="9" y="97"/>
                      <a:pt x="7" y="99"/>
                    </a:cubicBezTo>
                    <a:cubicBezTo>
                      <a:pt x="8" y="98"/>
                      <a:pt x="9" y="96"/>
                      <a:pt x="10" y="95"/>
                    </a:cubicBezTo>
                    <a:cubicBezTo>
                      <a:pt x="21" y="84"/>
                      <a:pt x="35" y="77"/>
                      <a:pt x="44" y="64"/>
                    </a:cubicBezTo>
                    <a:cubicBezTo>
                      <a:pt x="45" y="65"/>
                      <a:pt x="45" y="66"/>
                      <a:pt x="46" y="67"/>
                    </a:cubicBezTo>
                    <a:cubicBezTo>
                      <a:pt x="46" y="67"/>
                      <a:pt x="46" y="67"/>
                      <a:pt x="46" y="67"/>
                    </a:cubicBezTo>
                    <a:cubicBezTo>
                      <a:pt x="46" y="68"/>
                      <a:pt x="46" y="68"/>
                      <a:pt x="45" y="68"/>
                    </a:cubicBezTo>
                    <a:close/>
                    <a:moveTo>
                      <a:pt x="43" y="64"/>
                    </a:moveTo>
                    <a:cubicBezTo>
                      <a:pt x="37" y="68"/>
                      <a:pt x="30" y="73"/>
                      <a:pt x="24" y="78"/>
                    </a:cubicBezTo>
                    <a:cubicBezTo>
                      <a:pt x="21" y="81"/>
                      <a:pt x="18" y="84"/>
                      <a:pt x="15" y="86"/>
                    </a:cubicBezTo>
                    <a:cubicBezTo>
                      <a:pt x="12" y="89"/>
                      <a:pt x="8" y="91"/>
                      <a:pt x="6" y="93"/>
                    </a:cubicBezTo>
                    <a:cubicBezTo>
                      <a:pt x="6" y="93"/>
                      <a:pt x="6" y="93"/>
                      <a:pt x="6" y="93"/>
                    </a:cubicBezTo>
                    <a:cubicBezTo>
                      <a:pt x="17" y="82"/>
                      <a:pt x="30" y="74"/>
                      <a:pt x="41" y="62"/>
                    </a:cubicBezTo>
                    <a:cubicBezTo>
                      <a:pt x="42" y="63"/>
                      <a:pt x="42" y="63"/>
                      <a:pt x="43" y="64"/>
                    </a:cubicBezTo>
                    <a:close/>
                    <a:moveTo>
                      <a:pt x="8" y="87"/>
                    </a:moveTo>
                    <a:cubicBezTo>
                      <a:pt x="14" y="82"/>
                      <a:pt x="19" y="77"/>
                      <a:pt x="25" y="72"/>
                    </a:cubicBezTo>
                    <a:cubicBezTo>
                      <a:pt x="28" y="70"/>
                      <a:pt x="32" y="67"/>
                      <a:pt x="35" y="65"/>
                    </a:cubicBezTo>
                    <a:cubicBezTo>
                      <a:pt x="36" y="64"/>
                      <a:pt x="37" y="63"/>
                      <a:pt x="39" y="62"/>
                    </a:cubicBezTo>
                    <a:cubicBezTo>
                      <a:pt x="39" y="62"/>
                      <a:pt x="40" y="62"/>
                      <a:pt x="40" y="61"/>
                    </a:cubicBezTo>
                    <a:cubicBezTo>
                      <a:pt x="40" y="62"/>
                      <a:pt x="40" y="62"/>
                      <a:pt x="41" y="62"/>
                    </a:cubicBezTo>
                    <a:cubicBezTo>
                      <a:pt x="40" y="62"/>
                      <a:pt x="40" y="63"/>
                      <a:pt x="39" y="63"/>
                    </a:cubicBezTo>
                    <a:cubicBezTo>
                      <a:pt x="29" y="74"/>
                      <a:pt x="16" y="82"/>
                      <a:pt x="6" y="92"/>
                    </a:cubicBezTo>
                    <a:cubicBezTo>
                      <a:pt x="6" y="90"/>
                      <a:pt x="7" y="88"/>
                      <a:pt x="8" y="87"/>
                    </a:cubicBezTo>
                    <a:close/>
                    <a:moveTo>
                      <a:pt x="22" y="81"/>
                    </a:moveTo>
                    <a:cubicBezTo>
                      <a:pt x="26" y="77"/>
                      <a:pt x="30" y="74"/>
                      <a:pt x="34" y="71"/>
                    </a:cubicBezTo>
                    <a:cubicBezTo>
                      <a:pt x="36" y="70"/>
                      <a:pt x="38" y="69"/>
                      <a:pt x="40" y="67"/>
                    </a:cubicBezTo>
                    <a:cubicBezTo>
                      <a:pt x="41" y="66"/>
                      <a:pt x="42" y="66"/>
                      <a:pt x="43" y="65"/>
                    </a:cubicBezTo>
                    <a:cubicBezTo>
                      <a:pt x="44" y="64"/>
                      <a:pt x="40" y="69"/>
                      <a:pt x="40" y="68"/>
                    </a:cubicBezTo>
                    <a:cubicBezTo>
                      <a:pt x="30" y="80"/>
                      <a:pt x="16" y="87"/>
                      <a:pt x="6" y="99"/>
                    </a:cubicBezTo>
                    <a:cubicBezTo>
                      <a:pt x="6" y="97"/>
                      <a:pt x="5" y="96"/>
                      <a:pt x="6" y="94"/>
                    </a:cubicBezTo>
                    <a:cubicBezTo>
                      <a:pt x="12" y="90"/>
                      <a:pt x="17" y="85"/>
                      <a:pt x="22" y="81"/>
                    </a:cubicBezTo>
                    <a:close/>
                    <a:moveTo>
                      <a:pt x="7" y="100"/>
                    </a:moveTo>
                    <a:cubicBezTo>
                      <a:pt x="13" y="94"/>
                      <a:pt x="20" y="89"/>
                      <a:pt x="27" y="84"/>
                    </a:cubicBezTo>
                    <a:cubicBezTo>
                      <a:pt x="31" y="81"/>
                      <a:pt x="34" y="78"/>
                      <a:pt x="37" y="76"/>
                    </a:cubicBezTo>
                    <a:cubicBezTo>
                      <a:pt x="38" y="75"/>
                      <a:pt x="39" y="75"/>
                      <a:pt x="39" y="74"/>
                    </a:cubicBezTo>
                    <a:cubicBezTo>
                      <a:pt x="35" y="79"/>
                      <a:pt x="30" y="83"/>
                      <a:pt x="26" y="87"/>
                    </a:cubicBezTo>
                    <a:cubicBezTo>
                      <a:pt x="20" y="92"/>
                      <a:pt x="14" y="97"/>
                      <a:pt x="9" y="103"/>
                    </a:cubicBezTo>
                    <a:cubicBezTo>
                      <a:pt x="8" y="102"/>
                      <a:pt x="7" y="101"/>
                      <a:pt x="7" y="100"/>
                    </a:cubicBezTo>
                    <a:close/>
                    <a:moveTo>
                      <a:pt x="10" y="104"/>
                    </a:moveTo>
                    <a:cubicBezTo>
                      <a:pt x="23" y="95"/>
                      <a:pt x="34" y="83"/>
                      <a:pt x="47" y="75"/>
                    </a:cubicBezTo>
                    <a:cubicBezTo>
                      <a:pt x="47" y="75"/>
                      <a:pt x="50" y="73"/>
                      <a:pt x="50" y="73"/>
                    </a:cubicBezTo>
                    <a:cubicBezTo>
                      <a:pt x="48" y="75"/>
                      <a:pt x="46" y="76"/>
                      <a:pt x="45" y="78"/>
                    </a:cubicBezTo>
                    <a:cubicBezTo>
                      <a:pt x="41" y="81"/>
                      <a:pt x="38" y="84"/>
                      <a:pt x="35" y="87"/>
                    </a:cubicBezTo>
                    <a:cubicBezTo>
                      <a:pt x="28" y="93"/>
                      <a:pt x="20" y="99"/>
                      <a:pt x="14" y="105"/>
                    </a:cubicBezTo>
                    <a:cubicBezTo>
                      <a:pt x="14" y="105"/>
                      <a:pt x="14" y="105"/>
                      <a:pt x="14" y="105"/>
                    </a:cubicBezTo>
                    <a:cubicBezTo>
                      <a:pt x="13" y="105"/>
                      <a:pt x="12" y="105"/>
                      <a:pt x="10" y="104"/>
                    </a:cubicBezTo>
                    <a:cubicBezTo>
                      <a:pt x="10" y="104"/>
                      <a:pt x="10" y="104"/>
                      <a:pt x="10" y="104"/>
                    </a:cubicBezTo>
                    <a:close/>
                    <a:moveTo>
                      <a:pt x="15" y="106"/>
                    </a:moveTo>
                    <a:cubicBezTo>
                      <a:pt x="21" y="103"/>
                      <a:pt x="26" y="96"/>
                      <a:pt x="31" y="92"/>
                    </a:cubicBezTo>
                    <a:cubicBezTo>
                      <a:pt x="38" y="87"/>
                      <a:pt x="43" y="82"/>
                      <a:pt x="50" y="77"/>
                    </a:cubicBezTo>
                    <a:cubicBezTo>
                      <a:pt x="50" y="77"/>
                      <a:pt x="52" y="76"/>
                      <a:pt x="53" y="75"/>
                    </a:cubicBezTo>
                    <a:cubicBezTo>
                      <a:pt x="52" y="77"/>
                      <a:pt x="49" y="79"/>
                      <a:pt x="47" y="81"/>
                    </a:cubicBezTo>
                    <a:cubicBezTo>
                      <a:pt x="45" y="84"/>
                      <a:pt x="42" y="86"/>
                      <a:pt x="39" y="89"/>
                    </a:cubicBezTo>
                    <a:cubicBezTo>
                      <a:pt x="34" y="95"/>
                      <a:pt x="27" y="100"/>
                      <a:pt x="22" y="106"/>
                    </a:cubicBezTo>
                    <a:cubicBezTo>
                      <a:pt x="22" y="106"/>
                      <a:pt x="22" y="107"/>
                      <a:pt x="23" y="106"/>
                    </a:cubicBezTo>
                    <a:cubicBezTo>
                      <a:pt x="29" y="103"/>
                      <a:pt x="34" y="97"/>
                      <a:pt x="40" y="92"/>
                    </a:cubicBezTo>
                    <a:cubicBezTo>
                      <a:pt x="47" y="86"/>
                      <a:pt x="54" y="80"/>
                      <a:pt x="62" y="74"/>
                    </a:cubicBezTo>
                    <a:cubicBezTo>
                      <a:pt x="62" y="74"/>
                      <a:pt x="62" y="74"/>
                      <a:pt x="62" y="74"/>
                    </a:cubicBezTo>
                    <a:cubicBezTo>
                      <a:pt x="61" y="75"/>
                      <a:pt x="60" y="77"/>
                      <a:pt x="58" y="78"/>
                    </a:cubicBezTo>
                    <a:cubicBezTo>
                      <a:pt x="55" y="81"/>
                      <a:pt x="52" y="84"/>
                      <a:pt x="48" y="88"/>
                    </a:cubicBezTo>
                    <a:cubicBezTo>
                      <a:pt x="42" y="94"/>
                      <a:pt x="35" y="99"/>
                      <a:pt x="28" y="106"/>
                    </a:cubicBezTo>
                    <a:cubicBezTo>
                      <a:pt x="28" y="106"/>
                      <a:pt x="28" y="107"/>
                      <a:pt x="29" y="106"/>
                    </a:cubicBezTo>
                    <a:cubicBezTo>
                      <a:pt x="29" y="106"/>
                      <a:pt x="30" y="106"/>
                      <a:pt x="30" y="105"/>
                    </a:cubicBezTo>
                    <a:cubicBezTo>
                      <a:pt x="30" y="105"/>
                      <a:pt x="30" y="105"/>
                      <a:pt x="30" y="105"/>
                    </a:cubicBezTo>
                    <a:cubicBezTo>
                      <a:pt x="37" y="100"/>
                      <a:pt x="44" y="94"/>
                      <a:pt x="50" y="89"/>
                    </a:cubicBezTo>
                    <a:cubicBezTo>
                      <a:pt x="54" y="85"/>
                      <a:pt x="58" y="81"/>
                      <a:pt x="62" y="77"/>
                    </a:cubicBezTo>
                    <a:cubicBezTo>
                      <a:pt x="65" y="75"/>
                      <a:pt x="67" y="73"/>
                      <a:pt x="70" y="71"/>
                    </a:cubicBezTo>
                    <a:cubicBezTo>
                      <a:pt x="69" y="71"/>
                      <a:pt x="69" y="72"/>
                      <a:pt x="69" y="72"/>
                    </a:cubicBezTo>
                    <a:cubicBezTo>
                      <a:pt x="65" y="76"/>
                      <a:pt x="62" y="80"/>
                      <a:pt x="58" y="84"/>
                    </a:cubicBezTo>
                    <a:cubicBezTo>
                      <a:pt x="51" y="92"/>
                      <a:pt x="43" y="99"/>
                      <a:pt x="35" y="106"/>
                    </a:cubicBezTo>
                    <a:cubicBezTo>
                      <a:pt x="35" y="106"/>
                      <a:pt x="35" y="107"/>
                      <a:pt x="35" y="107"/>
                    </a:cubicBezTo>
                    <a:cubicBezTo>
                      <a:pt x="28" y="107"/>
                      <a:pt x="21" y="108"/>
                      <a:pt x="15" y="106"/>
                    </a:cubicBezTo>
                    <a:close/>
                    <a:moveTo>
                      <a:pt x="47" y="90"/>
                    </a:moveTo>
                    <a:cubicBezTo>
                      <a:pt x="44" y="93"/>
                      <a:pt x="40" y="97"/>
                      <a:pt x="36" y="100"/>
                    </a:cubicBezTo>
                    <a:cubicBezTo>
                      <a:pt x="35" y="101"/>
                      <a:pt x="34" y="102"/>
                      <a:pt x="33" y="103"/>
                    </a:cubicBezTo>
                    <a:cubicBezTo>
                      <a:pt x="33" y="102"/>
                      <a:pt x="33" y="102"/>
                      <a:pt x="33" y="102"/>
                    </a:cubicBezTo>
                    <a:cubicBezTo>
                      <a:pt x="37" y="98"/>
                      <a:pt x="41" y="95"/>
                      <a:pt x="45" y="92"/>
                    </a:cubicBezTo>
                    <a:cubicBezTo>
                      <a:pt x="45" y="91"/>
                      <a:pt x="46" y="90"/>
                      <a:pt x="47" y="90"/>
                    </a:cubicBezTo>
                    <a:close/>
                    <a:moveTo>
                      <a:pt x="39" y="107"/>
                    </a:moveTo>
                    <a:cubicBezTo>
                      <a:pt x="38" y="107"/>
                      <a:pt x="37" y="107"/>
                      <a:pt x="36" y="107"/>
                    </a:cubicBezTo>
                    <a:cubicBezTo>
                      <a:pt x="39" y="105"/>
                      <a:pt x="42" y="103"/>
                      <a:pt x="44" y="100"/>
                    </a:cubicBezTo>
                    <a:cubicBezTo>
                      <a:pt x="47" y="97"/>
                      <a:pt x="51" y="94"/>
                      <a:pt x="55" y="90"/>
                    </a:cubicBezTo>
                    <a:cubicBezTo>
                      <a:pt x="62" y="84"/>
                      <a:pt x="69" y="77"/>
                      <a:pt x="76" y="70"/>
                    </a:cubicBezTo>
                    <a:cubicBezTo>
                      <a:pt x="77" y="69"/>
                      <a:pt x="80" y="67"/>
                      <a:pt x="81" y="66"/>
                    </a:cubicBezTo>
                    <a:cubicBezTo>
                      <a:pt x="79" y="69"/>
                      <a:pt x="77" y="71"/>
                      <a:pt x="75" y="73"/>
                    </a:cubicBezTo>
                    <a:cubicBezTo>
                      <a:pt x="72" y="76"/>
                      <a:pt x="69" y="80"/>
                      <a:pt x="66" y="84"/>
                    </a:cubicBezTo>
                    <a:cubicBezTo>
                      <a:pt x="63" y="87"/>
                      <a:pt x="60" y="90"/>
                      <a:pt x="57" y="94"/>
                    </a:cubicBezTo>
                    <a:cubicBezTo>
                      <a:pt x="53" y="98"/>
                      <a:pt x="50" y="102"/>
                      <a:pt x="45" y="106"/>
                    </a:cubicBezTo>
                    <a:cubicBezTo>
                      <a:pt x="45" y="106"/>
                      <a:pt x="45" y="106"/>
                      <a:pt x="45" y="106"/>
                    </a:cubicBezTo>
                    <a:cubicBezTo>
                      <a:pt x="43" y="106"/>
                      <a:pt x="41" y="106"/>
                      <a:pt x="39" y="107"/>
                    </a:cubicBezTo>
                    <a:close/>
                    <a:moveTo>
                      <a:pt x="46" y="106"/>
                    </a:moveTo>
                    <a:cubicBezTo>
                      <a:pt x="46" y="106"/>
                      <a:pt x="46" y="106"/>
                      <a:pt x="46" y="106"/>
                    </a:cubicBezTo>
                    <a:cubicBezTo>
                      <a:pt x="49" y="104"/>
                      <a:pt x="52" y="102"/>
                      <a:pt x="54" y="99"/>
                    </a:cubicBezTo>
                    <a:cubicBezTo>
                      <a:pt x="58" y="95"/>
                      <a:pt x="61" y="92"/>
                      <a:pt x="65" y="89"/>
                    </a:cubicBezTo>
                    <a:cubicBezTo>
                      <a:pt x="73" y="82"/>
                      <a:pt x="80" y="75"/>
                      <a:pt x="88" y="68"/>
                    </a:cubicBezTo>
                    <a:cubicBezTo>
                      <a:pt x="85" y="70"/>
                      <a:pt x="82" y="75"/>
                      <a:pt x="80" y="78"/>
                    </a:cubicBezTo>
                    <a:cubicBezTo>
                      <a:pt x="77" y="81"/>
                      <a:pt x="74" y="84"/>
                      <a:pt x="71" y="88"/>
                    </a:cubicBezTo>
                    <a:cubicBezTo>
                      <a:pt x="65" y="93"/>
                      <a:pt x="59" y="99"/>
                      <a:pt x="54" y="106"/>
                    </a:cubicBezTo>
                    <a:cubicBezTo>
                      <a:pt x="54" y="106"/>
                      <a:pt x="54" y="107"/>
                      <a:pt x="54" y="106"/>
                    </a:cubicBezTo>
                    <a:cubicBezTo>
                      <a:pt x="55" y="106"/>
                      <a:pt x="55" y="106"/>
                      <a:pt x="55" y="105"/>
                    </a:cubicBezTo>
                    <a:cubicBezTo>
                      <a:pt x="56" y="105"/>
                      <a:pt x="56" y="105"/>
                      <a:pt x="57" y="104"/>
                    </a:cubicBezTo>
                    <a:cubicBezTo>
                      <a:pt x="62" y="97"/>
                      <a:pt x="69" y="91"/>
                      <a:pt x="75" y="86"/>
                    </a:cubicBezTo>
                    <a:cubicBezTo>
                      <a:pt x="83" y="79"/>
                      <a:pt x="90" y="72"/>
                      <a:pt x="98" y="65"/>
                    </a:cubicBezTo>
                    <a:cubicBezTo>
                      <a:pt x="95" y="68"/>
                      <a:pt x="92" y="72"/>
                      <a:pt x="89" y="75"/>
                    </a:cubicBezTo>
                    <a:cubicBezTo>
                      <a:pt x="85" y="79"/>
                      <a:pt x="82" y="83"/>
                      <a:pt x="79" y="86"/>
                    </a:cubicBezTo>
                    <a:cubicBezTo>
                      <a:pt x="76" y="90"/>
                      <a:pt x="72" y="94"/>
                      <a:pt x="69" y="98"/>
                    </a:cubicBezTo>
                    <a:cubicBezTo>
                      <a:pt x="66" y="101"/>
                      <a:pt x="62" y="104"/>
                      <a:pt x="59" y="107"/>
                    </a:cubicBezTo>
                    <a:cubicBezTo>
                      <a:pt x="59" y="107"/>
                      <a:pt x="59" y="107"/>
                      <a:pt x="59" y="107"/>
                    </a:cubicBezTo>
                    <a:cubicBezTo>
                      <a:pt x="55" y="107"/>
                      <a:pt x="50" y="106"/>
                      <a:pt x="46" y="106"/>
                    </a:cubicBezTo>
                    <a:close/>
                    <a:moveTo>
                      <a:pt x="60" y="107"/>
                    </a:moveTo>
                    <a:cubicBezTo>
                      <a:pt x="66" y="103"/>
                      <a:pt x="71" y="97"/>
                      <a:pt x="76" y="92"/>
                    </a:cubicBezTo>
                    <a:cubicBezTo>
                      <a:pt x="83" y="87"/>
                      <a:pt x="89" y="81"/>
                      <a:pt x="95" y="75"/>
                    </a:cubicBezTo>
                    <a:cubicBezTo>
                      <a:pt x="96" y="74"/>
                      <a:pt x="98" y="73"/>
                      <a:pt x="99" y="72"/>
                    </a:cubicBezTo>
                    <a:cubicBezTo>
                      <a:pt x="100" y="71"/>
                      <a:pt x="100" y="70"/>
                      <a:pt x="101" y="70"/>
                    </a:cubicBezTo>
                    <a:cubicBezTo>
                      <a:pt x="100" y="71"/>
                      <a:pt x="100" y="72"/>
                      <a:pt x="99" y="73"/>
                    </a:cubicBezTo>
                    <a:cubicBezTo>
                      <a:pt x="96" y="76"/>
                      <a:pt x="93" y="78"/>
                      <a:pt x="91" y="81"/>
                    </a:cubicBezTo>
                    <a:cubicBezTo>
                      <a:pt x="86" y="86"/>
                      <a:pt x="82" y="92"/>
                      <a:pt x="77" y="97"/>
                    </a:cubicBezTo>
                    <a:cubicBezTo>
                      <a:pt x="74" y="100"/>
                      <a:pt x="71" y="104"/>
                      <a:pt x="68" y="108"/>
                    </a:cubicBezTo>
                    <a:cubicBezTo>
                      <a:pt x="65" y="107"/>
                      <a:pt x="63" y="107"/>
                      <a:pt x="60" y="107"/>
                    </a:cubicBezTo>
                    <a:close/>
                    <a:moveTo>
                      <a:pt x="99" y="78"/>
                    </a:moveTo>
                    <a:cubicBezTo>
                      <a:pt x="100" y="77"/>
                      <a:pt x="102" y="76"/>
                      <a:pt x="103" y="75"/>
                    </a:cubicBezTo>
                    <a:cubicBezTo>
                      <a:pt x="106" y="73"/>
                      <a:pt x="102" y="76"/>
                      <a:pt x="101" y="77"/>
                    </a:cubicBezTo>
                    <a:cubicBezTo>
                      <a:pt x="98" y="81"/>
                      <a:pt x="95" y="84"/>
                      <a:pt x="92" y="88"/>
                    </a:cubicBezTo>
                    <a:cubicBezTo>
                      <a:pt x="89" y="91"/>
                      <a:pt x="87" y="93"/>
                      <a:pt x="85" y="96"/>
                    </a:cubicBezTo>
                    <a:cubicBezTo>
                      <a:pt x="82" y="100"/>
                      <a:pt x="78" y="103"/>
                      <a:pt x="75" y="107"/>
                    </a:cubicBezTo>
                    <a:cubicBezTo>
                      <a:pt x="74" y="107"/>
                      <a:pt x="75" y="108"/>
                      <a:pt x="75" y="107"/>
                    </a:cubicBezTo>
                    <a:cubicBezTo>
                      <a:pt x="85" y="100"/>
                      <a:pt x="93" y="90"/>
                      <a:pt x="101" y="82"/>
                    </a:cubicBezTo>
                    <a:cubicBezTo>
                      <a:pt x="103" y="80"/>
                      <a:pt x="105" y="77"/>
                      <a:pt x="107" y="75"/>
                    </a:cubicBezTo>
                    <a:cubicBezTo>
                      <a:pt x="105" y="78"/>
                      <a:pt x="103" y="80"/>
                      <a:pt x="101" y="83"/>
                    </a:cubicBezTo>
                    <a:cubicBezTo>
                      <a:pt x="96" y="89"/>
                      <a:pt x="91" y="95"/>
                      <a:pt x="87" y="101"/>
                    </a:cubicBezTo>
                    <a:cubicBezTo>
                      <a:pt x="86" y="102"/>
                      <a:pt x="85" y="104"/>
                      <a:pt x="83" y="105"/>
                    </a:cubicBezTo>
                    <a:cubicBezTo>
                      <a:pt x="83" y="105"/>
                      <a:pt x="83" y="106"/>
                      <a:pt x="82" y="106"/>
                    </a:cubicBezTo>
                    <a:cubicBezTo>
                      <a:pt x="81" y="107"/>
                      <a:pt x="81" y="107"/>
                      <a:pt x="81" y="107"/>
                    </a:cubicBezTo>
                    <a:cubicBezTo>
                      <a:pt x="81" y="108"/>
                      <a:pt x="81" y="108"/>
                      <a:pt x="80" y="108"/>
                    </a:cubicBezTo>
                    <a:cubicBezTo>
                      <a:pt x="76" y="108"/>
                      <a:pt x="72" y="108"/>
                      <a:pt x="69" y="108"/>
                    </a:cubicBezTo>
                    <a:cubicBezTo>
                      <a:pt x="73" y="103"/>
                      <a:pt x="77" y="99"/>
                      <a:pt x="81" y="94"/>
                    </a:cubicBezTo>
                    <a:cubicBezTo>
                      <a:pt x="87" y="88"/>
                      <a:pt x="93" y="83"/>
                      <a:pt x="99" y="78"/>
                    </a:cubicBezTo>
                    <a:close/>
                    <a:moveTo>
                      <a:pt x="85" y="109"/>
                    </a:moveTo>
                    <a:cubicBezTo>
                      <a:pt x="84" y="109"/>
                      <a:pt x="82" y="109"/>
                      <a:pt x="81" y="108"/>
                    </a:cubicBezTo>
                    <a:cubicBezTo>
                      <a:pt x="81" y="108"/>
                      <a:pt x="82" y="108"/>
                      <a:pt x="82" y="108"/>
                    </a:cubicBezTo>
                    <a:cubicBezTo>
                      <a:pt x="82" y="108"/>
                      <a:pt x="82" y="108"/>
                      <a:pt x="82" y="108"/>
                    </a:cubicBezTo>
                    <a:cubicBezTo>
                      <a:pt x="84" y="105"/>
                      <a:pt x="87" y="103"/>
                      <a:pt x="89" y="100"/>
                    </a:cubicBezTo>
                    <a:cubicBezTo>
                      <a:pt x="94" y="95"/>
                      <a:pt x="100" y="91"/>
                      <a:pt x="105" y="85"/>
                    </a:cubicBezTo>
                    <a:cubicBezTo>
                      <a:pt x="106" y="84"/>
                      <a:pt x="107" y="83"/>
                      <a:pt x="108" y="82"/>
                    </a:cubicBezTo>
                    <a:cubicBezTo>
                      <a:pt x="108" y="82"/>
                      <a:pt x="111" y="78"/>
                      <a:pt x="109" y="82"/>
                    </a:cubicBezTo>
                    <a:cubicBezTo>
                      <a:pt x="107" y="85"/>
                      <a:pt x="105" y="88"/>
                      <a:pt x="102" y="91"/>
                    </a:cubicBezTo>
                    <a:cubicBezTo>
                      <a:pt x="98" y="96"/>
                      <a:pt x="93" y="101"/>
                      <a:pt x="88" y="107"/>
                    </a:cubicBezTo>
                    <a:cubicBezTo>
                      <a:pt x="87" y="107"/>
                      <a:pt x="88" y="108"/>
                      <a:pt x="88" y="107"/>
                    </a:cubicBezTo>
                    <a:cubicBezTo>
                      <a:pt x="96" y="102"/>
                      <a:pt x="102" y="94"/>
                      <a:pt x="109" y="87"/>
                    </a:cubicBezTo>
                    <a:cubicBezTo>
                      <a:pt x="110" y="86"/>
                      <a:pt x="112" y="85"/>
                      <a:pt x="113" y="84"/>
                    </a:cubicBezTo>
                    <a:cubicBezTo>
                      <a:pt x="111" y="87"/>
                      <a:pt x="109" y="89"/>
                      <a:pt x="107" y="91"/>
                    </a:cubicBezTo>
                    <a:cubicBezTo>
                      <a:pt x="104" y="95"/>
                      <a:pt x="101" y="100"/>
                      <a:pt x="97" y="104"/>
                    </a:cubicBezTo>
                    <a:cubicBezTo>
                      <a:pt x="97" y="104"/>
                      <a:pt x="96" y="105"/>
                      <a:pt x="96" y="105"/>
                    </a:cubicBezTo>
                    <a:cubicBezTo>
                      <a:pt x="94" y="106"/>
                      <a:pt x="93" y="108"/>
                      <a:pt x="92" y="109"/>
                    </a:cubicBezTo>
                    <a:cubicBezTo>
                      <a:pt x="92" y="109"/>
                      <a:pt x="92" y="109"/>
                      <a:pt x="92" y="109"/>
                    </a:cubicBezTo>
                    <a:cubicBezTo>
                      <a:pt x="89" y="109"/>
                      <a:pt x="87" y="109"/>
                      <a:pt x="85" y="109"/>
                    </a:cubicBezTo>
                    <a:close/>
                    <a:moveTo>
                      <a:pt x="115" y="93"/>
                    </a:moveTo>
                    <a:cubicBezTo>
                      <a:pt x="114" y="94"/>
                      <a:pt x="114" y="95"/>
                      <a:pt x="114" y="96"/>
                    </a:cubicBezTo>
                    <a:cubicBezTo>
                      <a:pt x="109" y="99"/>
                      <a:pt x="105" y="103"/>
                      <a:pt x="102" y="108"/>
                    </a:cubicBezTo>
                    <a:cubicBezTo>
                      <a:pt x="102" y="108"/>
                      <a:pt x="102" y="108"/>
                      <a:pt x="102" y="108"/>
                    </a:cubicBezTo>
                    <a:cubicBezTo>
                      <a:pt x="101" y="108"/>
                      <a:pt x="100" y="108"/>
                      <a:pt x="99" y="108"/>
                    </a:cubicBezTo>
                    <a:cubicBezTo>
                      <a:pt x="104" y="104"/>
                      <a:pt x="108" y="99"/>
                      <a:pt x="113" y="95"/>
                    </a:cubicBezTo>
                    <a:cubicBezTo>
                      <a:pt x="113" y="95"/>
                      <a:pt x="116" y="91"/>
                      <a:pt x="115" y="93"/>
                    </a:cubicBezTo>
                    <a:close/>
                    <a:moveTo>
                      <a:pt x="111" y="99"/>
                    </a:moveTo>
                    <a:cubicBezTo>
                      <a:pt x="110" y="101"/>
                      <a:pt x="107" y="103"/>
                      <a:pt x="105" y="105"/>
                    </a:cubicBezTo>
                    <a:cubicBezTo>
                      <a:pt x="100" y="110"/>
                      <a:pt x="107" y="103"/>
                      <a:pt x="108" y="102"/>
                    </a:cubicBezTo>
                    <a:cubicBezTo>
                      <a:pt x="109" y="101"/>
                      <a:pt x="110" y="100"/>
                      <a:pt x="111" y="99"/>
                    </a:cubicBezTo>
                    <a:close/>
                    <a:moveTo>
                      <a:pt x="98" y="108"/>
                    </a:moveTo>
                    <a:cubicBezTo>
                      <a:pt x="96" y="109"/>
                      <a:pt x="95" y="109"/>
                      <a:pt x="93" y="109"/>
                    </a:cubicBezTo>
                    <a:cubicBezTo>
                      <a:pt x="93" y="109"/>
                      <a:pt x="93" y="108"/>
                      <a:pt x="93" y="108"/>
                    </a:cubicBezTo>
                    <a:cubicBezTo>
                      <a:pt x="94" y="108"/>
                      <a:pt x="94" y="108"/>
                      <a:pt x="95" y="107"/>
                    </a:cubicBezTo>
                    <a:cubicBezTo>
                      <a:pt x="96" y="106"/>
                      <a:pt x="97" y="105"/>
                      <a:pt x="98" y="104"/>
                    </a:cubicBezTo>
                    <a:cubicBezTo>
                      <a:pt x="102" y="100"/>
                      <a:pt x="105" y="96"/>
                      <a:pt x="109" y="93"/>
                    </a:cubicBezTo>
                    <a:cubicBezTo>
                      <a:pt x="110" y="92"/>
                      <a:pt x="115" y="86"/>
                      <a:pt x="113" y="90"/>
                    </a:cubicBezTo>
                    <a:cubicBezTo>
                      <a:pt x="112" y="92"/>
                      <a:pt x="109" y="94"/>
                      <a:pt x="107" y="96"/>
                    </a:cubicBezTo>
                    <a:cubicBezTo>
                      <a:pt x="104" y="100"/>
                      <a:pt x="101" y="104"/>
                      <a:pt x="98" y="108"/>
                    </a:cubicBezTo>
                    <a:close/>
                    <a:moveTo>
                      <a:pt x="103" y="108"/>
                    </a:moveTo>
                    <a:cubicBezTo>
                      <a:pt x="107" y="105"/>
                      <a:pt x="111" y="101"/>
                      <a:pt x="114" y="96"/>
                    </a:cubicBezTo>
                    <a:cubicBezTo>
                      <a:pt x="114" y="96"/>
                      <a:pt x="115" y="95"/>
                      <a:pt x="115" y="95"/>
                    </a:cubicBezTo>
                    <a:cubicBezTo>
                      <a:pt x="116" y="95"/>
                      <a:pt x="116" y="94"/>
                      <a:pt x="116" y="94"/>
                    </a:cubicBezTo>
                    <a:cubicBezTo>
                      <a:pt x="116" y="94"/>
                      <a:pt x="116" y="95"/>
                      <a:pt x="115" y="95"/>
                    </a:cubicBezTo>
                    <a:cubicBezTo>
                      <a:pt x="115" y="97"/>
                      <a:pt x="114" y="98"/>
                      <a:pt x="113" y="99"/>
                    </a:cubicBezTo>
                    <a:cubicBezTo>
                      <a:pt x="111" y="102"/>
                      <a:pt x="108" y="105"/>
                      <a:pt x="105" y="107"/>
                    </a:cubicBezTo>
                    <a:cubicBezTo>
                      <a:pt x="105" y="107"/>
                      <a:pt x="104" y="108"/>
                      <a:pt x="103" y="108"/>
                    </a:cubicBezTo>
                    <a:close/>
                    <a:moveTo>
                      <a:pt x="109" y="106"/>
                    </a:moveTo>
                    <a:cubicBezTo>
                      <a:pt x="109" y="106"/>
                      <a:pt x="108" y="107"/>
                      <a:pt x="107" y="107"/>
                    </a:cubicBezTo>
                    <a:cubicBezTo>
                      <a:pt x="107" y="107"/>
                      <a:pt x="107" y="107"/>
                      <a:pt x="107" y="107"/>
                    </a:cubicBezTo>
                    <a:cubicBezTo>
                      <a:pt x="107" y="107"/>
                      <a:pt x="107" y="107"/>
                      <a:pt x="107" y="107"/>
                    </a:cubicBezTo>
                    <a:cubicBezTo>
                      <a:pt x="107" y="106"/>
                      <a:pt x="107" y="106"/>
                      <a:pt x="107" y="106"/>
                    </a:cubicBezTo>
                    <a:cubicBezTo>
                      <a:pt x="110" y="104"/>
                      <a:pt x="112" y="102"/>
                      <a:pt x="114" y="99"/>
                    </a:cubicBezTo>
                    <a:cubicBezTo>
                      <a:pt x="116" y="98"/>
                      <a:pt x="118" y="94"/>
                      <a:pt x="116" y="99"/>
                    </a:cubicBezTo>
                    <a:cubicBezTo>
                      <a:pt x="115" y="102"/>
                      <a:pt x="112" y="104"/>
                      <a:pt x="110" y="106"/>
                    </a:cubicBezTo>
                    <a:cubicBezTo>
                      <a:pt x="110" y="106"/>
                      <a:pt x="110" y="106"/>
                      <a:pt x="109" y="106"/>
                    </a:cubicBezTo>
                    <a:close/>
                    <a:moveTo>
                      <a:pt x="113" y="104"/>
                    </a:moveTo>
                    <a:cubicBezTo>
                      <a:pt x="115" y="102"/>
                      <a:pt x="117" y="99"/>
                      <a:pt x="118" y="96"/>
                    </a:cubicBezTo>
                    <a:cubicBezTo>
                      <a:pt x="118" y="95"/>
                      <a:pt x="118" y="95"/>
                      <a:pt x="117" y="95"/>
                    </a:cubicBezTo>
                    <a:cubicBezTo>
                      <a:pt x="116" y="96"/>
                      <a:pt x="115" y="98"/>
                      <a:pt x="114" y="99"/>
                    </a:cubicBezTo>
                    <a:cubicBezTo>
                      <a:pt x="115" y="97"/>
                      <a:pt x="116" y="95"/>
                      <a:pt x="117" y="93"/>
                    </a:cubicBezTo>
                    <a:cubicBezTo>
                      <a:pt x="118" y="92"/>
                      <a:pt x="117" y="92"/>
                      <a:pt x="117" y="92"/>
                    </a:cubicBezTo>
                    <a:cubicBezTo>
                      <a:pt x="116" y="93"/>
                      <a:pt x="116" y="93"/>
                      <a:pt x="115" y="94"/>
                    </a:cubicBezTo>
                    <a:cubicBezTo>
                      <a:pt x="116" y="93"/>
                      <a:pt x="116" y="92"/>
                      <a:pt x="116" y="91"/>
                    </a:cubicBezTo>
                    <a:cubicBezTo>
                      <a:pt x="117" y="91"/>
                      <a:pt x="116" y="91"/>
                      <a:pt x="116" y="91"/>
                    </a:cubicBezTo>
                    <a:cubicBezTo>
                      <a:pt x="113" y="94"/>
                      <a:pt x="110" y="97"/>
                      <a:pt x="106" y="100"/>
                    </a:cubicBezTo>
                    <a:cubicBezTo>
                      <a:pt x="105" y="102"/>
                      <a:pt x="103" y="104"/>
                      <a:pt x="102" y="105"/>
                    </a:cubicBezTo>
                    <a:cubicBezTo>
                      <a:pt x="101" y="106"/>
                      <a:pt x="101" y="106"/>
                      <a:pt x="101" y="107"/>
                    </a:cubicBezTo>
                    <a:cubicBezTo>
                      <a:pt x="103" y="103"/>
                      <a:pt x="105" y="100"/>
                      <a:pt x="108" y="97"/>
                    </a:cubicBezTo>
                    <a:cubicBezTo>
                      <a:pt x="111" y="94"/>
                      <a:pt x="113" y="91"/>
                      <a:pt x="115" y="88"/>
                    </a:cubicBezTo>
                    <a:cubicBezTo>
                      <a:pt x="115" y="88"/>
                      <a:pt x="115" y="87"/>
                      <a:pt x="114" y="87"/>
                    </a:cubicBezTo>
                    <a:cubicBezTo>
                      <a:pt x="110" y="91"/>
                      <a:pt x="106" y="95"/>
                      <a:pt x="101" y="99"/>
                    </a:cubicBezTo>
                    <a:cubicBezTo>
                      <a:pt x="102" y="99"/>
                      <a:pt x="102" y="99"/>
                      <a:pt x="102" y="98"/>
                    </a:cubicBezTo>
                    <a:cubicBezTo>
                      <a:pt x="106" y="93"/>
                      <a:pt x="111" y="89"/>
                      <a:pt x="114" y="83"/>
                    </a:cubicBezTo>
                    <a:cubicBezTo>
                      <a:pt x="114" y="83"/>
                      <a:pt x="114" y="82"/>
                      <a:pt x="113" y="83"/>
                    </a:cubicBezTo>
                    <a:cubicBezTo>
                      <a:pt x="109" y="86"/>
                      <a:pt x="106" y="90"/>
                      <a:pt x="102" y="94"/>
                    </a:cubicBezTo>
                    <a:cubicBezTo>
                      <a:pt x="98" y="98"/>
                      <a:pt x="93" y="102"/>
                      <a:pt x="89" y="106"/>
                    </a:cubicBezTo>
                    <a:cubicBezTo>
                      <a:pt x="97" y="97"/>
                      <a:pt x="105" y="89"/>
                      <a:pt x="112" y="79"/>
                    </a:cubicBezTo>
                    <a:cubicBezTo>
                      <a:pt x="112" y="79"/>
                      <a:pt x="111" y="78"/>
                      <a:pt x="111" y="79"/>
                    </a:cubicBezTo>
                    <a:cubicBezTo>
                      <a:pt x="106" y="82"/>
                      <a:pt x="102" y="88"/>
                      <a:pt x="97" y="92"/>
                    </a:cubicBezTo>
                    <a:cubicBezTo>
                      <a:pt x="94" y="94"/>
                      <a:pt x="91" y="97"/>
                      <a:pt x="89" y="100"/>
                    </a:cubicBezTo>
                    <a:cubicBezTo>
                      <a:pt x="95" y="91"/>
                      <a:pt x="102" y="82"/>
                      <a:pt x="109" y="74"/>
                    </a:cubicBezTo>
                    <a:cubicBezTo>
                      <a:pt x="109" y="74"/>
                      <a:pt x="109" y="74"/>
                      <a:pt x="109" y="74"/>
                    </a:cubicBezTo>
                    <a:cubicBezTo>
                      <a:pt x="114" y="80"/>
                      <a:pt x="117" y="86"/>
                      <a:pt x="118" y="93"/>
                    </a:cubicBezTo>
                    <a:cubicBezTo>
                      <a:pt x="118" y="98"/>
                      <a:pt x="116" y="102"/>
                      <a:pt x="113" y="104"/>
                    </a:cubicBezTo>
                    <a:close/>
                    <a:moveTo>
                      <a:pt x="109" y="74"/>
                    </a:moveTo>
                    <a:cubicBezTo>
                      <a:pt x="99" y="81"/>
                      <a:pt x="92" y="90"/>
                      <a:pt x="84" y="98"/>
                    </a:cubicBezTo>
                    <a:cubicBezTo>
                      <a:pt x="86" y="96"/>
                      <a:pt x="87" y="94"/>
                      <a:pt x="88" y="92"/>
                    </a:cubicBezTo>
                    <a:cubicBezTo>
                      <a:pt x="94" y="86"/>
                      <a:pt x="100" y="80"/>
                      <a:pt x="106" y="73"/>
                    </a:cubicBezTo>
                    <a:cubicBezTo>
                      <a:pt x="106" y="73"/>
                      <a:pt x="106" y="73"/>
                      <a:pt x="105" y="73"/>
                    </a:cubicBezTo>
                    <a:cubicBezTo>
                      <a:pt x="99" y="77"/>
                      <a:pt x="92" y="82"/>
                      <a:pt x="87" y="88"/>
                    </a:cubicBezTo>
                    <a:cubicBezTo>
                      <a:pt x="87" y="87"/>
                      <a:pt x="88" y="86"/>
                      <a:pt x="88" y="86"/>
                    </a:cubicBezTo>
                    <a:cubicBezTo>
                      <a:pt x="93" y="80"/>
                      <a:pt x="100" y="75"/>
                      <a:pt x="102" y="68"/>
                    </a:cubicBezTo>
                    <a:cubicBezTo>
                      <a:pt x="103" y="68"/>
                      <a:pt x="102" y="68"/>
                      <a:pt x="102" y="68"/>
                    </a:cubicBezTo>
                    <a:cubicBezTo>
                      <a:pt x="95" y="75"/>
                      <a:pt x="88" y="81"/>
                      <a:pt x="81" y="88"/>
                    </a:cubicBezTo>
                    <a:cubicBezTo>
                      <a:pt x="78" y="90"/>
                      <a:pt x="74" y="93"/>
                      <a:pt x="71" y="96"/>
                    </a:cubicBezTo>
                    <a:cubicBezTo>
                      <a:pt x="71" y="96"/>
                      <a:pt x="71" y="96"/>
                      <a:pt x="72" y="96"/>
                    </a:cubicBezTo>
                    <a:cubicBezTo>
                      <a:pt x="75" y="92"/>
                      <a:pt x="78" y="88"/>
                      <a:pt x="82" y="85"/>
                    </a:cubicBezTo>
                    <a:cubicBezTo>
                      <a:pt x="87" y="78"/>
                      <a:pt x="94" y="72"/>
                      <a:pt x="99" y="65"/>
                    </a:cubicBezTo>
                    <a:cubicBezTo>
                      <a:pt x="99" y="65"/>
                      <a:pt x="99" y="65"/>
                      <a:pt x="99" y="65"/>
                    </a:cubicBezTo>
                    <a:cubicBezTo>
                      <a:pt x="102" y="67"/>
                      <a:pt x="106" y="70"/>
                      <a:pt x="109" y="74"/>
                    </a:cubicBezTo>
                    <a:close/>
                    <a:moveTo>
                      <a:pt x="40" y="41"/>
                    </a:moveTo>
                    <a:cubicBezTo>
                      <a:pt x="47" y="29"/>
                      <a:pt x="43" y="16"/>
                      <a:pt x="37" y="5"/>
                    </a:cubicBezTo>
                    <a:cubicBezTo>
                      <a:pt x="47" y="3"/>
                      <a:pt x="58" y="4"/>
                      <a:pt x="69" y="4"/>
                    </a:cubicBezTo>
                    <a:cubicBezTo>
                      <a:pt x="64" y="13"/>
                      <a:pt x="61" y="23"/>
                      <a:pt x="67" y="33"/>
                    </a:cubicBezTo>
                    <a:cubicBezTo>
                      <a:pt x="73" y="44"/>
                      <a:pt x="86" y="53"/>
                      <a:pt x="95" y="61"/>
                    </a:cubicBezTo>
                    <a:cubicBezTo>
                      <a:pt x="96" y="61"/>
                      <a:pt x="96" y="62"/>
                      <a:pt x="96" y="62"/>
                    </a:cubicBezTo>
                    <a:cubicBezTo>
                      <a:pt x="95" y="62"/>
                      <a:pt x="94" y="63"/>
                      <a:pt x="93" y="64"/>
                    </a:cubicBezTo>
                    <a:cubicBezTo>
                      <a:pt x="90" y="67"/>
                      <a:pt x="84" y="63"/>
                      <a:pt x="81" y="62"/>
                    </a:cubicBezTo>
                    <a:cubicBezTo>
                      <a:pt x="73" y="60"/>
                      <a:pt x="69" y="67"/>
                      <a:pt x="63" y="71"/>
                    </a:cubicBezTo>
                    <a:cubicBezTo>
                      <a:pt x="54" y="76"/>
                      <a:pt x="49" y="64"/>
                      <a:pt x="43" y="60"/>
                    </a:cubicBezTo>
                    <a:cubicBezTo>
                      <a:pt x="38" y="56"/>
                      <a:pt x="32" y="57"/>
                      <a:pt x="26" y="60"/>
                    </a:cubicBezTo>
                    <a:cubicBezTo>
                      <a:pt x="31" y="54"/>
                      <a:pt x="35" y="48"/>
                      <a:pt x="40" y="41"/>
                    </a:cubicBezTo>
                    <a:close/>
                    <a:moveTo>
                      <a:pt x="15" y="75"/>
                    </a:moveTo>
                    <a:cubicBezTo>
                      <a:pt x="19" y="72"/>
                      <a:pt x="22" y="69"/>
                      <a:pt x="25" y="67"/>
                    </a:cubicBezTo>
                    <a:cubicBezTo>
                      <a:pt x="27" y="65"/>
                      <a:pt x="29" y="64"/>
                      <a:pt x="31" y="63"/>
                    </a:cubicBezTo>
                    <a:cubicBezTo>
                      <a:pt x="33" y="62"/>
                      <a:pt x="35" y="61"/>
                      <a:pt x="36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1"/>
                      <a:pt x="34" y="63"/>
                      <a:pt x="34" y="63"/>
                    </a:cubicBezTo>
                    <a:cubicBezTo>
                      <a:pt x="29" y="68"/>
                      <a:pt x="23" y="72"/>
                      <a:pt x="17" y="76"/>
                    </a:cubicBezTo>
                    <a:cubicBezTo>
                      <a:pt x="14" y="78"/>
                      <a:pt x="12" y="80"/>
                      <a:pt x="10" y="83"/>
                    </a:cubicBezTo>
                    <a:cubicBezTo>
                      <a:pt x="12" y="80"/>
                      <a:pt x="14" y="77"/>
                      <a:pt x="15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0" name="Freeform 131"/>
              <p:cNvSpPr>
                <a:spLocks noEditPoints="1"/>
              </p:cNvSpPr>
              <p:nvPr/>
            </p:nvSpPr>
            <p:spPr bwMode="auto">
              <a:xfrm>
                <a:off x="1695536" y="1001926"/>
                <a:ext cx="162274" cy="187680"/>
              </a:xfrm>
              <a:custGeom>
                <a:avLst/>
                <a:gdLst>
                  <a:gd name="T0" fmla="*/ 71 w 84"/>
                  <a:gd name="T1" fmla="*/ 86 h 97"/>
                  <a:gd name="T2" fmla="*/ 48 w 84"/>
                  <a:gd name="T3" fmla="*/ 0 h 97"/>
                  <a:gd name="T4" fmla="*/ 0 w 84"/>
                  <a:gd name="T5" fmla="*/ 57 h 97"/>
                  <a:gd name="T6" fmla="*/ 46 w 84"/>
                  <a:gd name="T7" fmla="*/ 74 h 97"/>
                  <a:gd name="T8" fmla="*/ 36 w 84"/>
                  <a:gd name="T9" fmla="*/ 87 h 97"/>
                  <a:gd name="T10" fmla="*/ 34 w 84"/>
                  <a:gd name="T11" fmla="*/ 71 h 97"/>
                  <a:gd name="T12" fmla="*/ 19 w 84"/>
                  <a:gd name="T13" fmla="*/ 89 h 97"/>
                  <a:gd name="T14" fmla="*/ 28 w 84"/>
                  <a:gd name="T15" fmla="*/ 86 h 97"/>
                  <a:gd name="T16" fmla="*/ 14 w 84"/>
                  <a:gd name="T17" fmla="*/ 86 h 97"/>
                  <a:gd name="T18" fmla="*/ 32 w 84"/>
                  <a:gd name="T19" fmla="*/ 72 h 97"/>
                  <a:gd name="T20" fmla="*/ 54 w 84"/>
                  <a:gd name="T21" fmla="*/ 72 h 97"/>
                  <a:gd name="T22" fmla="*/ 38 w 84"/>
                  <a:gd name="T23" fmla="*/ 77 h 97"/>
                  <a:gd name="T24" fmla="*/ 22 w 84"/>
                  <a:gd name="T25" fmla="*/ 86 h 97"/>
                  <a:gd name="T26" fmla="*/ 63 w 84"/>
                  <a:gd name="T27" fmla="*/ 61 h 97"/>
                  <a:gd name="T28" fmla="*/ 52 w 84"/>
                  <a:gd name="T29" fmla="*/ 56 h 97"/>
                  <a:gd name="T30" fmla="*/ 16 w 84"/>
                  <a:gd name="T31" fmla="*/ 84 h 97"/>
                  <a:gd name="T32" fmla="*/ 13 w 84"/>
                  <a:gd name="T33" fmla="*/ 80 h 97"/>
                  <a:gd name="T34" fmla="*/ 39 w 84"/>
                  <a:gd name="T35" fmla="*/ 58 h 97"/>
                  <a:gd name="T36" fmla="*/ 27 w 84"/>
                  <a:gd name="T37" fmla="*/ 63 h 97"/>
                  <a:gd name="T38" fmla="*/ 10 w 84"/>
                  <a:gd name="T39" fmla="*/ 82 h 97"/>
                  <a:gd name="T40" fmla="*/ 23 w 84"/>
                  <a:gd name="T41" fmla="*/ 62 h 97"/>
                  <a:gd name="T42" fmla="*/ 17 w 84"/>
                  <a:gd name="T43" fmla="*/ 57 h 97"/>
                  <a:gd name="T44" fmla="*/ 13 w 84"/>
                  <a:gd name="T45" fmla="*/ 65 h 97"/>
                  <a:gd name="T46" fmla="*/ 7 w 84"/>
                  <a:gd name="T47" fmla="*/ 60 h 97"/>
                  <a:gd name="T48" fmla="*/ 7 w 84"/>
                  <a:gd name="T49" fmla="*/ 60 h 97"/>
                  <a:gd name="T50" fmla="*/ 26 w 84"/>
                  <a:gd name="T51" fmla="*/ 59 h 97"/>
                  <a:gd name="T52" fmla="*/ 26 w 84"/>
                  <a:gd name="T53" fmla="*/ 58 h 97"/>
                  <a:gd name="T54" fmla="*/ 26 w 84"/>
                  <a:gd name="T55" fmla="*/ 58 h 97"/>
                  <a:gd name="T56" fmla="*/ 13 w 84"/>
                  <a:gd name="T57" fmla="*/ 63 h 97"/>
                  <a:gd name="T58" fmla="*/ 8 w 84"/>
                  <a:gd name="T59" fmla="*/ 62 h 97"/>
                  <a:gd name="T60" fmla="*/ 15 w 84"/>
                  <a:gd name="T61" fmla="*/ 63 h 97"/>
                  <a:gd name="T62" fmla="*/ 5 w 84"/>
                  <a:gd name="T63" fmla="*/ 62 h 97"/>
                  <a:gd name="T64" fmla="*/ 7 w 84"/>
                  <a:gd name="T65" fmla="*/ 58 h 97"/>
                  <a:gd name="T66" fmla="*/ 3 w 84"/>
                  <a:gd name="T67" fmla="*/ 60 h 97"/>
                  <a:gd name="T68" fmla="*/ 39 w 84"/>
                  <a:gd name="T69" fmla="*/ 61 h 97"/>
                  <a:gd name="T70" fmla="*/ 29 w 84"/>
                  <a:gd name="T71" fmla="*/ 93 h 97"/>
                  <a:gd name="T72" fmla="*/ 61 w 84"/>
                  <a:gd name="T73" fmla="*/ 67 h 97"/>
                  <a:gd name="T74" fmla="*/ 34 w 84"/>
                  <a:gd name="T75" fmla="*/ 93 h 97"/>
                  <a:gd name="T76" fmla="*/ 40 w 84"/>
                  <a:gd name="T77" fmla="*/ 94 h 97"/>
                  <a:gd name="T78" fmla="*/ 47 w 84"/>
                  <a:gd name="T79" fmla="*/ 93 h 97"/>
                  <a:gd name="T80" fmla="*/ 54 w 84"/>
                  <a:gd name="T81" fmla="*/ 90 h 97"/>
                  <a:gd name="T82" fmla="*/ 70 w 84"/>
                  <a:gd name="T83" fmla="*/ 79 h 97"/>
                  <a:gd name="T84" fmla="*/ 63 w 84"/>
                  <a:gd name="T85" fmla="*/ 88 h 97"/>
                  <a:gd name="T86" fmla="*/ 67 w 84"/>
                  <a:gd name="T87" fmla="*/ 81 h 97"/>
                  <a:gd name="T88" fmla="*/ 77 w 84"/>
                  <a:gd name="T89" fmla="*/ 66 h 97"/>
                  <a:gd name="T90" fmla="*/ 77 w 84"/>
                  <a:gd name="T91" fmla="*/ 64 h 97"/>
                  <a:gd name="T92" fmla="*/ 44 w 84"/>
                  <a:gd name="T93" fmla="*/ 90 h 97"/>
                  <a:gd name="T94" fmla="*/ 44 w 84"/>
                  <a:gd name="T95" fmla="*/ 85 h 97"/>
                  <a:gd name="T96" fmla="*/ 71 w 84"/>
                  <a:gd name="T97" fmla="*/ 60 h 97"/>
                  <a:gd name="T98" fmla="*/ 34 w 84"/>
                  <a:gd name="T99" fmla="*/ 27 h 97"/>
                  <a:gd name="T100" fmla="*/ 48 w 84"/>
                  <a:gd name="T101" fmla="*/ 26 h 97"/>
                  <a:gd name="T102" fmla="*/ 60 w 84"/>
                  <a:gd name="T103" fmla="*/ 56 h 97"/>
                  <a:gd name="T104" fmla="*/ 34 w 84"/>
                  <a:gd name="T105" fmla="*/ 2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4" h="97">
                    <a:moveTo>
                      <a:pt x="0" y="58"/>
                    </a:moveTo>
                    <a:cubicBezTo>
                      <a:pt x="0" y="59"/>
                      <a:pt x="0" y="59"/>
                      <a:pt x="0" y="60"/>
                    </a:cubicBezTo>
                    <a:cubicBezTo>
                      <a:pt x="0" y="70"/>
                      <a:pt x="3" y="80"/>
                      <a:pt x="10" y="87"/>
                    </a:cubicBezTo>
                    <a:cubicBezTo>
                      <a:pt x="18" y="95"/>
                      <a:pt x="31" y="97"/>
                      <a:pt x="42" y="97"/>
                    </a:cubicBezTo>
                    <a:cubicBezTo>
                      <a:pt x="52" y="97"/>
                      <a:pt x="63" y="93"/>
                      <a:pt x="71" y="86"/>
                    </a:cubicBezTo>
                    <a:cubicBezTo>
                      <a:pt x="77" y="80"/>
                      <a:pt x="80" y="72"/>
                      <a:pt x="81" y="63"/>
                    </a:cubicBezTo>
                    <a:cubicBezTo>
                      <a:pt x="84" y="44"/>
                      <a:pt x="71" y="24"/>
                      <a:pt x="51" y="24"/>
                    </a:cubicBezTo>
                    <a:cubicBezTo>
                      <a:pt x="51" y="17"/>
                      <a:pt x="52" y="9"/>
                      <a:pt x="51" y="2"/>
                    </a:cubicBezTo>
                    <a:cubicBezTo>
                      <a:pt x="50" y="2"/>
                      <a:pt x="50" y="1"/>
                      <a:pt x="50" y="1"/>
                    </a:cubicBezTo>
                    <a:cubicBezTo>
                      <a:pt x="50" y="1"/>
                      <a:pt x="49" y="0"/>
                      <a:pt x="48" y="0"/>
                    </a:cubicBezTo>
                    <a:cubicBezTo>
                      <a:pt x="44" y="0"/>
                      <a:pt x="40" y="2"/>
                      <a:pt x="35" y="0"/>
                    </a:cubicBezTo>
                    <a:cubicBezTo>
                      <a:pt x="35" y="0"/>
                      <a:pt x="34" y="1"/>
                      <a:pt x="34" y="1"/>
                    </a:cubicBezTo>
                    <a:cubicBezTo>
                      <a:pt x="33" y="1"/>
                      <a:pt x="33" y="2"/>
                      <a:pt x="33" y="3"/>
                    </a:cubicBezTo>
                    <a:cubicBezTo>
                      <a:pt x="32" y="10"/>
                      <a:pt x="34" y="17"/>
                      <a:pt x="33" y="24"/>
                    </a:cubicBezTo>
                    <a:cubicBezTo>
                      <a:pt x="16" y="23"/>
                      <a:pt x="2" y="41"/>
                      <a:pt x="0" y="57"/>
                    </a:cubicBezTo>
                    <a:cubicBezTo>
                      <a:pt x="0" y="57"/>
                      <a:pt x="0" y="57"/>
                      <a:pt x="0" y="58"/>
                    </a:cubicBezTo>
                    <a:close/>
                    <a:moveTo>
                      <a:pt x="28" y="92"/>
                    </a:moveTo>
                    <a:cubicBezTo>
                      <a:pt x="28" y="92"/>
                      <a:pt x="28" y="93"/>
                      <a:pt x="28" y="93"/>
                    </a:cubicBezTo>
                    <a:cubicBezTo>
                      <a:pt x="26" y="92"/>
                      <a:pt x="25" y="92"/>
                      <a:pt x="23" y="91"/>
                    </a:cubicBezTo>
                    <a:cubicBezTo>
                      <a:pt x="30" y="85"/>
                      <a:pt x="38" y="80"/>
                      <a:pt x="46" y="74"/>
                    </a:cubicBezTo>
                    <a:cubicBezTo>
                      <a:pt x="49" y="72"/>
                      <a:pt x="52" y="70"/>
                      <a:pt x="54" y="68"/>
                    </a:cubicBezTo>
                    <a:cubicBezTo>
                      <a:pt x="56" y="66"/>
                      <a:pt x="59" y="65"/>
                      <a:pt x="61" y="63"/>
                    </a:cubicBezTo>
                    <a:cubicBezTo>
                      <a:pt x="63" y="61"/>
                      <a:pt x="64" y="60"/>
                      <a:pt x="62" y="63"/>
                    </a:cubicBezTo>
                    <a:cubicBezTo>
                      <a:pt x="57" y="69"/>
                      <a:pt x="51" y="73"/>
                      <a:pt x="45" y="77"/>
                    </a:cubicBezTo>
                    <a:cubicBezTo>
                      <a:pt x="41" y="80"/>
                      <a:pt x="39" y="84"/>
                      <a:pt x="36" y="87"/>
                    </a:cubicBezTo>
                    <a:cubicBezTo>
                      <a:pt x="34" y="88"/>
                      <a:pt x="33" y="89"/>
                      <a:pt x="31" y="91"/>
                    </a:cubicBezTo>
                    <a:cubicBezTo>
                      <a:pt x="30" y="91"/>
                      <a:pt x="29" y="92"/>
                      <a:pt x="28" y="92"/>
                    </a:cubicBezTo>
                    <a:close/>
                    <a:moveTo>
                      <a:pt x="17" y="88"/>
                    </a:moveTo>
                    <a:cubicBezTo>
                      <a:pt x="17" y="88"/>
                      <a:pt x="17" y="88"/>
                      <a:pt x="17" y="88"/>
                    </a:cubicBezTo>
                    <a:cubicBezTo>
                      <a:pt x="22" y="82"/>
                      <a:pt x="28" y="77"/>
                      <a:pt x="34" y="71"/>
                    </a:cubicBezTo>
                    <a:cubicBezTo>
                      <a:pt x="38" y="68"/>
                      <a:pt x="41" y="66"/>
                      <a:pt x="45" y="63"/>
                    </a:cubicBezTo>
                    <a:cubicBezTo>
                      <a:pt x="47" y="61"/>
                      <a:pt x="51" y="59"/>
                      <a:pt x="53" y="57"/>
                    </a:cubicBezTo>
                    <a:cubicBezTo>
                      <a:pt x="47" y="63"/>
                      <a:pt x="40" y="69"/>
                      <a:pt x="33" y="75"/>
                    </a:cubicBezTo>
                    <a:cubicBezTo>
                      <a:pt x="28" y="79"/>
                      <a:pt x="23" y="83"/>
                      <a:pt x="18" y="89"/>
                    </a:cubicBezTo>
                    <a:cubicBezTo>
                      <a:pt x="18" y="89"/>
                      <a:pt x="19" y="89"/>
                      <a:pt x="19" y="89"/>
                    </a:cubicBezTo>
                    <a:cubicBezTo>
                      <a:pt x="25" y="85"/>
                      <a:pt x="31" y="80"/>
                      <a:pt x="37" y="76"/>
                    </a:cubicBezTo>
                    <a:cubicBezTo>
                      <a:pt x="44" y="70"/>
                      <a:pt x="51" y="64"/>
                      <a:pt x="58" y="60"/>
                    </a:cubicBezTo>
                    <a:cubicBezTo>
                      <a:pt x="55" y="62"/>
                      <a:pt x="52" y="65"/>
                      <a:pt x="49" y="67"/>
                    </a:cubicBezTo>
                    <a:cubicBezTo>
                      <a:pt x="45" y="70"/>
                      <a:pt x="42" y="73"/>
                      <a:pt x="38" y="76"/>
                    </a:cubicBezTo>
                    <a:cubicBezTo>
                      <a:pt x="34" y="79"/>
                      <a:pt x="32" y="83"/>
                      <a:pt x="28" y="86"/>
                    </a:cubicBezTo>
                    <a:cubicBezTo>
                      <a:pt x="26" y="88"/>
                      <a:pt x="24" y="89"/>
                      <a:pt x="22" y="91"/>
                    </a:cubicBezTo>
                    <a:cubicBezTo>
                      <a:pt x="20" y="90"/>
                      <a:pt x="18" y="89"/>
                      <a:pt x="17" y="88"/>
                    </a:cubicBezTo>
                    <a:close/>
                    <a:moveTo>
                      <a:pt x="16" y="88"/>
                    </a:moveTo>
                    <a:cubicBezTo>
                      <a:pt x="16" y="88"/>
                      <a:pt x="16" y="88"/>
                      <a:pt x="16" y="88"/>
                    </a:cubicBezTo>
                    <a:cubicBezTo>
                      <a:pt x="15" y="87"/>
                      <a:pt x="15" y="87"/>
                      <a:pt x="14" y="86"/>
                    </a:cubicBezTo>
                    <a:cubicBezTo>
                      <a:pt x="20" y="81"/>
                      <a:pt x="26" y="76"/>
                      <a:pt x="32" y="71"/>
                    </a:cubicBezTo>
                    <a:cubicBezTo>
                      <a:pt x="36" y="68"/>
                      <a:pt x="39" y="65"/>
                      <a:pt x="43" y="62"/>
                    </a:cubicBezTo>
                    <a:cubicBezTo>
                      <a:pt x="45" y="61"/>
                      <a:pt x="47" y="59"/>
                      <a:pt x="48" y="58"/>
                    </a:cubicBezTo>
                    <a:cubicBezTo>
                      <a:pt x="53" y="55"/>
                      <a:pt x="48" y="59"/>
                      <a:pt x="47" y="59"/>
                    </a:cubicBezTo>
                    <a:cubicBezTo>
                      <a:pt x="42" y="63"/>
                      <a:pt x="37" y="68"/>
                      <a:pt x="32" y="72"/>
                    </a:cubicBezTo>
                    <a:cubicBezTo>
                      <a:pt x="27" y="77"/>
                      <a:pt x="21" y="82"/>
                      <a:pt x="16" y="88"/>
                    </a:cubicBezTo>
                    <a:close/>
                    <a:moveTo>
                      <a:pt x="48" y="76"/>
                    </a:moveTo>
                    <a:cubicBezTo>
                      <a:pt x="53" y="72"/>
                      <a:pt x="59" y="67"/>
                      <a:pt x="64" y="61"/>
                    </a:cubicBezTo>
                    <a:cubicBezTo>
                      <a:pt x="65" y="61"/>
                      <a:pt x="65" y="62"/>
                      <a:pt x="66" y="62"/>
                    </a:cubicBezTo>
                    <a:cubicBezTo>
                      <a:pt x="62" y="65"/>
                      <a:pt x="58" y="69"/>
                      <a:pt x="54" y="72"/>
                    </a:cubicBezTo>
                    <a:cubicBezTo>
                      <a:pt x="49" y="76"/>
                      <a:pt x="43" y="81"/>
                      <a:pt x="38" y="85"/>
                    </a:cubicBezTo>
                    <a:cubicBezTo>
                      <a:pt x="41" y="82"/>
                      <a:pt x="44" y="79"/>
                      <a:pt x="48" y="76"/>
                    </a:cubicBezTo>
                    <a:close/>
                    <a:moveTo>
                      <a:pt x="46" y="74"/>
                    </a:moveTo>
                    <a:cubicBezTo>
                      <a:pt x="41" y="77"/>
                      <a:pt x="37" y="80"/>
                      <a:pt x="33" y="83"/>
                    </a:cubicBezTo>
                    <a:cubicBezTo>
                      <a:pt x="35" y="81"/>
                      <a:pt x="36" y="79"/>
                      <a:pt x="38" y="77"/>
                    </a:cubicBezTo>
                    <a:cubicBezTo>
                      <a:pt x="45" y="71"/>
                      <a:pt x="52" y="65"/>
                      <a:pt x="59" y="60"/>
                    </a:cubicBezTo>
                    <a:cubicBezTo>
                      <a:pt x="60" y="59"/>
                      <a:pt x="59" y="59"/>
                      <a:pt x="59" y="59"/>
                    </a:cubicBezTo>
                    <a:cubicBezTo>
                      <a:pt x="53" y="62"/>
                      <a:pt x="48" y="67"/>
                      <a:pt x="42" y="71"/>
                    </a:cubicBezTo>
                    <a:cubicBezTo>
                      <a:pt x="35" y="76"/>
                      <a:pt x="29" y="82"/>
                      <a:pt x="21" y="87"/>
                    </a:cubicBezTo>
                    <a:cubicBezTo>
                      <a:pt x="18" y="89"/>
                      <a:pt x="21" y="86"/>
                      <a:pt x="22" y="86"/>
                    </a:cubicBezTo>
                    <a:cubicBezTo>
                      <a:pt x="23" y="84"/>
                      <a:pt x="25" y="83"/>
                      <a:pt x="26" y="81"/>
                    </a:cubicBezTo>
                    <a:cubicBezTo>
                      <a:pt x="29" y="79"/>
                      <a:pt x="32" y="77"/>
                      <a:pt x="35" y="74"/>
                    </a:cubicBezTo>
                    <a:cubicBezTo>
                      <a:pt x="42" y="68"/>
                      <a:pt x="48" y="63"/>
                      <a:pt x="55" y="57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8" y="58"/>
                      <a:pt x="60" y="60"/>
                      <a:pt x="63" y="61"/>
                    </a:cubicBezTo>
                    <a:cubicBezTo>
                      <a:pt x="57" y="65"/>
                      <a:pt x="51" y="70"/>
                      <a:pt x="46" y="74"/>
                    </a:cubicBezTo>
                    <a:close/>
                    <a:moveTo>
                      <a:pt x="40" y="66"/>
                    </a:moveTo>
                    <a:cubicBezTo>
                      <a:pt x="41" y="65"/>
                      <a:pt x="42" y="64"/>
                      <a:pt x="44" y="63"/>
                    </a:cubicBezTo>
                    <a:cubicBezTo>
                      <a:pt x="46" y="61"/>
                      <a:pt x="49" y="59"/>
                      <a:pt x="51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6"/>
                      <a:pt x="52" y="56"/>
                      <a:pt x="53" y="56"/>
                    </a:cubicBezTo>
                    <a:cubicBezTo>
                      <a:pt x="53" y="56"/>
                      <a:pt x="54" y="56"/>
                      <a:pt x="54" y="56"/>
                    </a:cubicBezTo>
                    <a:cubicBezTo>
                      <a:pt x="49" y="59"/>
                      <a:pt x="44" y="63"/>
                      <a:pt x="40" y="66"/>
                    </a:cubicBezTo>
                    <a:close/>
                    <a:moveTo>
                      <a:pt x="17" y="83"/>
                    </a:moveTo>
                    <a:cubicBezTo>
                      <a:pt x="17" y="83"/>
                      <a:pt x="16" y="84"/>
                      <a:pt x="16" y="84"/>
                    </a:cubicBezTo>
                    <a:cubicBezTo>
                      <a:pt x="17" y="83"/>
                      <a:pt x="17" y="82"/>
                      <a:pt x="18" y="81"/>
                    </a:cubicBezTo>
                    <a:cubicBezTo>
                      <a:pt x="21" y="78"/>
                      <a:pt x="24" y="76"/>
                      <a:pt x="27" y="73"/>
                    </a:cubicBezTo>
                    <a:cubicBezTo>
                      <a:pt x="32" y="67"/>
                      <a:pt x="39" y="62"/>
                      <a:pt x="45" y="57"/>
                    </a:cubicBezTo>
                    <a:cubicBezTo>
                      <a:pt x="45" y="57"/>
                      <a:pt x="45" y="56"/>
                      <a:pt x="44" y="57"/>
                    </a:cubicBezTo>
                    <a:cubicBezTo>
                      <a:pt x="32" y="61"/>
                      <a:pt x="23" y="72"/>
                      <a:pt x="13" y="80"/>
                    </a:cubicBezTo>
                    <a:cubicBezTo>
                      <a:pt x="13" y="81"/>
                      <a:pt x="11" y="82"/>
                      <a:pt x="10" y="82"/>
                    </a:cubicBezTo>
                    <a:cubicBezTo>
                      <a:pt x="12" y="80"/>
                      <a:pt x="13" y="79"/>
                      <a:pt x="14" y="77"/>
                    </a:cubicBezTo>
                    <a:cubicBezTo>
                      <a:pt x="17" y="74"/>
                      <a:pt x="20" y="72"/>
                      <a:pt x="23" y="70"/>
                    </a:cubicBezTo>
                    <a:cubicBezTo>
                      <a:pt x="27" y="67"/>
                      <a:pt x="31" y="63"/>
                      <a:pt x="34" y="59"/>
                    </a:cubicBezTo>
                    <a:cubicBezTo>
                      <a:pt x="36" y="59"/>
                      <a:pt x="38" y="58"/>
                      <a:pt x="39" y="58"/>
                    </a:cubicBezTo>
                    <a:cubicBezTo>
                      <a:pt x="43" y="56"/>
                      <a:pt x="47" y="56"/>
                      <a:pt x="51" y="56"/>
                    </a:cubicBezTo>
                    <a:cubicBezTo>
                      <a:pt x="39" y="64"/>
                      <a:pt x="28" y="73"/>
                      <a:pt x="17" y="83"/>
                    </a:cubicBezTo>
                    <a:close/>
                    <a:moveTo>
                      <a:pt x="8" y="79"/>
                    </a:moveTo>
                    <a:cubicBezTo>
                      <a:pt x="12" y="76"/>
                      <a:pt x="17" y="73"/>
                      <a:pt x="21" y="69"/>
                    </a:cubicBezTo>
                    <a:cubicBezTo>
                      <a:pt x="23" y="67"/>
                      <a:pt x="25" y="65"/>
                      <a:pt x="27" y="63"/>
                    </a:cubicBezTo>
                    <a:cubicBezTo>
                      <a:pt x="29" y="62"/>
                      <a:pt x="30" y="61"/>
                      <a:pt x="32" y="60"/>
                    </a:cubicBezTo>
                    <a:cubicBezTo>
                      <a:pt x="32" y="60"/>
                      <a:pt x="32" y="60"/>
                      <a:pt x="32" y="59"/>
                    </a:cubicBezTo>
                    <a:cubicBezTo>
                      <a:pt x="33" y="59"/>
                      <a:pt x="33" y="59"/>
                      <a:pt x="33" y="59"/>
                    </a:cubicBezTo>
                    <a:cubicBezTo>
                      <a:pt x="33" y="59"/>
                      <a:pt x="33" y="60"/>
                      <a:pt x="33" y="60"/>
                    </a:cubicBezTo>
                    <a:cubicBezTo>
                      <a:pt x="26" y="68"/>
                      <a:pt x="15" y="72"/>
                      <a:pt x="10" y="82"/>
                    </a:cubicBezTo>
                    <a:cubicBezTo>
                      <a:pt x="9" y="81"/>
                      <a:pt x="8" y="80"/>
                      <a:pt x="8" y="79"/>
                    </a:cubicBezTo>
                    <a:close/>
                    <a:moveTo>
                      <a:pt x="6" y="76"/>
                    </a:moveTo>
                    <a:cubicBezTo>
                      <a:pt x="9" y="74"/>
                      <a:pt x="12" y="71"/>
                      <a:pt x="15" y="68"/>
                    </a:cubicBezTo>
                    <a:cubicBezTo>
                      <a:pt x="17" y="66"/>
                      <a:pt x="18" y="65"/>
                      <a:pt x="20" y="63"/>
                    </a:cubicBezTo>
                    <a:cubicBezTo>
                      <a:pt x="22" y="62"/>
                      <a:pt x="27" y="56"/>
                      <a:pt x="23" y="62"/>
                    </a:cubicBezTo>
                    <a:cubicBezTo>
                      <a:pt x="20" y="65"/>
                      <a:pt x="17" y="69"/>
                      <a:pt x="14" y="71"/>
                    </a:cubicBezTo>
                    <a:cubicBezTo>
                      <a:pt x="12" y="74"/>
                      <a:pt x="9" y="75"/>
                      <a:pt x="7" y="78"/>
                    </a:cubicBezTo>
                    <a:cubicBezTo>
                      <a:pt x="7" y="77"/>
                      <a:pt x="7" y="77"/>
                      <a:pt x="6" y="76"/>
                    </a:cubicBezTo>
                    <a:close/>
                    <a:moveTo>
                      <a:pt x="4" y="68"/>
                    </a:moveTo>
                    <a:cubicBezTo>
                      <a:pt x="8" y="65"/>
                      <a:pt x="12" y="60"/>
                      <a:pt x="17" y="57"/>
                    </a:cubicBezTo>
                    <a:cubicBezTo>
                      <a:pt x="16" y="58"/>
                      <a:pt x="14" y="61"/>
                      <a:pt x="14" y="61"/>
                    </a:cubicBezTo>
                    <a:cubicBezTo>
                      <a:pt x="12" y="62"/>
                      <a:pt x="11" y="64"/>
                      <a:pt x="10" y="65"/>
                    </a:cubicBezTo>
                    <a:cubicBezTo>
                      <a:pt x="8" y="67"/>
                      <a:pt x="6" y="69"/>
                      <a:pt x="5" y="72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8" y="70"/>
                      <a:pt x="11" y="68"/>
                      <a:pt x="13" y="65"/>
                    </a:cubicBezTo>
                    <a:cubicBezTo>
                      <a:pt x="15" y="64"/>
                      <a:pt x="16" y="62"/>
                      <a:pt x="18" y="61"/>
                    </a:cubicBezTo>
                    <a:cubicBezTo>
                      <a:pt x="18" y="60"/>
                      <a:pt x="22" y="56"/>
                      <a:pt x="20" y="59"/>
                    </a:cubicBezTo>
                    <a:cubicBezTo>
                      <a:pt x="16" y="65"/>
                      <a:pt x="10" y="69"/>
                      <a:pt x="6" y="75"/>
                    </a:cubicBezTo>
                    <a:cubicBezTo>
                      <a:pt x="5" y="73"/>
                      <a:pt x="4" y="71"/>
                      <a:pt x="4" y="68"/>
                    </a:cubicBezTo>
                    <a:close/>
                    <a:moveTo>
                      <a:pt x="7" y="60"/>
                    </a:moveTo>
                    <a:cubicBezTo>
                      <a:pt x="8" y="59"/>
                      <a:pt x="10" y="58"/>
                      <a:pt x="11" y="57"/>
                    </a:cubicBezTo>
                    <a:cubicBezTo>
                      <a:pt x="14" y="55"/>
                      <a:pt x="11" y="58"/>
                      <a:pt x="11" y="58"/>
                    </a:cubicBezTo>
                    <a:cubicBezTo>
                      <a:pt x="8" y="61"/>
                      <a:pt x="5" y="63"/>
                      <a:pt x="3" y="66"/>
                    </a:cubicBezTo>
                    <a:cubicBezTo>
                      <a:pt x="3" y="66"/>
                      <a:pt x="3" y="65"/>
                      <a:pt x="3" y="64"/>
                    </a:cubicBezTo>
                    <a:cubicBezTo>
                      <a:pt x="4" y="63"/>
                      <a:pt x="6" y="62"/>
                      <a:pt x="7" y="60"/>
                    </a:cubicBezTo>
                    <a:close/>
                    <a:moveTo>
                      <a:pt x="11" y="76"/>
                    </a:moveTo>
                    <a:cubicBezTo>
                      <a:pt x="10" y="77"/>
                      <a:pt x="9" y="77"/>
                      <a:pt x="8" y="78"/>
                    </a:cubicBezTo>
                    <a:cubicBezTo>
                      <a:pt x="9" y="77"/>
                      <a:pt x="10" y="76"/>
                      <a:pt x="11" y="75"/>
                    </a:cubicBezTo>
                    <a:cubicBezTo>
                      <a:pt x="12" y="74"/>
                      <a:pt x="14" y="73"/>
                      <a:pt x="16" y="71"/>
                    </a:cubicBezTo>
                    <a:cubicBezTo>
                      <a:pt x="20" y="67"/>
                      <a:pt x="23" y="63"/>
                      <a:pt x="26" y="59"/>
                    </a:cubicBezTo>
                    <a:cubicBezTo>
                      <a:pt x="26" y="58"/>
                      <a:pt x="26" y="58"/>
                      <a:pt x="26" y="58"/>
                    </a:cubicBezTo>
                    <a:cubicBezTo>
                      <a:pt x="28" y="59"/>
                      <a:pt x="29" y="59"/>
                      <a:pt x="30" y="59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24" y="65"/>
                      <a:pt x="18" y="71"/>
                      <a:pt x="11" y="76"/>
                    </a:cubicBezTo>
                    <a:close/>
                    <a:moveTo>
                      <a:pt x="26" y="58"/>
                    </a:moveTo>
                    <a:cubicBezTo>
                      <a:pt x="18" y="63"/>
                      <a:pt x="13" y="70"/>
                      <a:pt x="6" y="75"/>
                    </a:cubicBezTo>
                    <a:cubicBezTo>
                      <a:pt x="9" y="73"/>
                      <a:pt x="12" y="69"/>
                      <a:pt x="15" y="66"/>
                    </a:cubicBezTo>
                    <a:cubicBezTo>
                      <a:pt x="18" y="63"/>
                      <a:pt x="20" y="60"/>
                      <a:pt x="22" y="57"/>
                    </a:cubicBezTo>
                    <a:cubicBezTo>
                      <a:pt x="23" y="57"/>
                      <a:pt x="23" y="57"/>
                      <a:pt x="22" y="57"/>
                    </a:cubicBezTo>
                    <a:cubicBezTo>
                      <a:pt x="24" y="57"/>
                      <a:pt x="25" y="58"/>
                      <a:pt x="26" y="58"/>
                    </a:cubicBezTo>
                    <a:cubicBezTo>
                      <a:pt x="26" y="58"/>
                      <a:pt x="26" y="58"/>
                      <a:pt x="26" y="58"/>
                    </a:cubicBezTo>
                    <a:close/>
                    <a:moveTo>
                      <a:pt x="15" y="63"/>
                    </a:moveTo>
                    <a:cubicBezTo>
                      <a:pt x="14" y="64"/>
                      <a:pt x="12" y="66"/>
                      <a:pt x="11" y="67"/>
                    </a:cubicBezTo>
                    <a:cubicBezTo>
                      <a:pt x="10" y="68"/>
                      <a:pt x="7" y="70"/>
                      <a:pt x="6" y="71"/>
                    </a:cubicBezTo>
                    <a:cubicBezTo>
                      <a:pt x="8" y="68"/>
                      <a:pt x="10" y="65"/>
                      <a:pt x="13" y="63"/>
                    </a:cubicBezTo>
                    <a:cubicBezTo>
                      <a:pt x="15" y="61"/>
                      <a:pt x="17" y="59"/>
                      <a:pt x="18" y="56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3" y="58"/>
                      <a:pt x="9" y="62"/>
                      <a:pt x="6" y="66"/>
                    </a:cubicBezTo>
                    <a:cubicBezTo>
                      <a:pt x="4" y="67"/>
                      <a:pt x="4" y="66"/>
                      <a:pt x="6" y="64"/>
                    </a:cubicBezTo>
                    <a:cubicBezTo>
                      <a:pt x="6" y="63"/>
                      <a:pt x="7" y="62"/>
                      <a:pt x="8" y="62"/>
                    </a:cubicBezTo>
                    <a:cubicBezTo>
                      <a:pt x="10" y="60"/>
                      <a:pt x="12" y="58"/>
                      <a:pt x="14" y="56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55"/>
                      <a:pt x="19" y="56"/>
                      <a:pt x="22" y="57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19" y="58"/>
                      <a:pt x="17" y="60"/>
                      <a:pt x="15" y="63"/>
                    </a:cubicBezTo>
                    <a:close/>
                    <a:moveTo>
                      <a:pt x="5" y="62"/>
                    </a:moveTo>
                    <a:cubicBezTo>
                      <a:pt x="5" y="61"/>
                      <a:pt x="6" y="60"/>
                      <a:pt x="7" y="60"/>
                    </a:cubicBezTo>
                    <a:cubicBezTo>
                      <a:pt x="8" y="58"/>
                      <a:pt x="9" y="57"/>
                      <a:pt x="10" y="55"/>
                    </a:cubicBezTo>
                    <a:cubicBezTo>
                      <a:pt x="11" y="55"/>
                      <a:pt x="12" y="55"/>
                      <a:pt x="13" y="55"/>
                    </a:cubicBezTo>
                    <a:cubicBezTo>
                      <a:pt x="10" y="57"/>
                      <a:pt x="7" y="59"/>
                      <a:pt x="5" y="62"/>
                    </a:cubicBezTo>
                    <a:close/>
                    <a:moveTo>
                      <a:pt x="4" y="60"/>
                    </a:moveTo>
                    <a:cubicBezTo>
                      <a:pt x="5" y="59"/>
                      <a:pt x="6" y="58"/>
                      <a:pt x="7" y="57"/>
                    </a:cubicBezTo>
                    <a:cubicBezTo>
                      <a:pt x="7" y="56"/>
                      <a:pt x="8" y="56"/>
                      <a:pt x="8" y="56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8" y="56"/>
                      <a:pt x="8" y="57"/>
                      <a:pt x="7" y="58"/>
                    </a:cubicBezTo>
                    <a:cubicBezTo>
                      <a:pt x="6" y="60"/>
                      <a:pt x="4" y="61"/>
                      <a:pt x="3" y="63"/>
                    </a:cubicBezTo>
                    <a:cubicBezTo>
                      <a:pt x="3" y="62"/>
                      <a:pt x="3" y="62"/>
                      <a:pt x="3" y="61"/>
                    </a:cubicBezTo>
                    <a:cubicBezTo>
                      <a:pt x="3" y="60"/>
                      <a:pt x="3" y="59"/>
                      <a:pt x="3" y="58"/>
                    </a:cubicBezTo>
                    <a:cubicBezTo>
                      <a:pt x="4" y="57"/>
                      <a:pt x="5" y="56"/>
                      <a:pt x="7" y="56"/>
                    </a:cubicBezTo>
                    <a:cubicBezTo>
                      <a:pt x="6" y="57"/>
                      <a:pt x="4" y="58"/>
                      <a:pt x="3" y="60"/>
                    </a:cubicBezTo>
                    <a:cubicBezTo>
                      <a:pt x="3" y="60"/>
                      <a:pt x="3" y="60"/>
                      <a:pt x="4" y="60"/>
                    </a:cubicBezTo>
                    <a:close/>
                    <a:moveTo>
                      <a:pt x="11" y="83"/>
                    </a:moveTo>
                    <a:cubicBezTo>
                      <a:pt x="21" y="76"/>
                      <a:pt x="29" y="65"/>
                      <a:pt x="40" y="59"/>
                    </a:cubicBezTo>
                    <a:cubicBezTo>
                      <a:pt x="40" y="59"/>
                      <a:pt x="44" y="57"/>
                      <a:pt x="43" y="58"/>
                    </a:cubicBezTo>
                    <a:cubicBezTo>
                      <a:pt x="42" y="59"/>
                      <a:pt x="40" y="60"/>
                      <a:pt x="39" y="61"/>
                    </a:cubicBezTo>
                    <a:cubicBezTo>
                      <a:pt x="36" y="64"/>
                      <a:pt x="33" y="66"/>
                      <a:pt x="30" y="69"/>
                    </a:cubicBezTo>
                    <a:cubicBezTo>
                      <a:pt x="24" y="74"/>
                      <a:pt x="19" y="80"/>
                      <a:pt x="13" y="86"/>
                    </a:cubicBezTo>
                    <a:cubicBezTo>
                      <a:pt x="13" y="86"/>
                      <a:pt x="13" y="86"/>
                      <a:pt x="13" y="86"/>
                    </a:cubicBezTo>
                    <a:cubicBezTo>
                      <a:pt x="12" y="85"/>
                      <a:pt x="11" y="84"/>
                      <a:pt x="11" y="83"/>
                    </a:cubicBezTo>
                    <a:close/>
                    <a:moveTo>
                      <a:pt x="29" y="93"/>
                    </a:moveTo>
                    <a:cubicBezTo>
                      <a:pt x="29" y="93"/>
                      <a:pt x="30" y="92"/>
                      <a:pt x="30" y="92"/>
                    </a:cubicBezTo>
                    <a:cubicBezTo>
                      <a:pt x="30" y="92"/>
                      <a:pt x="31" y="92"/>
                      <a:pt x="31" y="91"/>
                    </a:cubicBezTo>
                    <a:cubicBezTo>
                      <a:pt x="32" y="91"/>
                      <a:pt x="33" y="90"/>
                      <a:pt x="34" y="89"/>
                    </a:cubicBezTo>
                    <a:cubicBezTo>
                      <a:pt x="40" y="85"/>
                      <a:pt x="46" y="79"/>
                      <a:pt x="52" y="74"/>
                    </a:cubicBezTo>
                    <a:cubicBezTo>
                      <a:pt x="55" y="72"/>
                      <a:pt x="58" y="69"/>
                      <a:pt x="61" y="67"/>
                    </a:cubicBezTo>
                    <a:cubicBezTo>
                      <a:pt x="63" y="65"/>
                      <a:pt x="64" y="64"/>
                      <a:pt x="66" y="63"/>
                    </a:cubicBezTo>
                    <a:cubicBezTo>
                      <a:pt x="66" y="62"/>
                      <a:pt x="67" y="62"/>
                      <a:pt x="68" y="61"/>
                    </a:cubicBezTo>
                    <a:cubicBezTo>
                      <a:pt x="69" y="61"/>
                      <a:pt x="69" y="61"/>
                      <a:pt x="70" y="61"/>
                    </a:cubicBezTo>
                    <a:cubicBezTo>
                      <a:pt x="60" y="73"/>
                      <a:pt x="45" y="81"/>
                      <a:pt x="34" y="93"/>
                    </a:cubicBezTo>
                    <a:cubicBezTo>
                      <a:pt x="34" y="93"/>
                      <a:pt x="34" y="94"/>
                      <a:pt x="34" y="93"/>
                    </a:cubicBezTo>
                    <a:cubicBezTo>
                      <a:pt x="47" y="85"/>
                      <a:pt x="59" y="75"/>
                      <a:pt x="70" y="65"/>
                    </a:cubicBezTo>
                    <a:cubicBezTo>
                      <a:pt x="69" y="66"/>
                      <a:pt x="68" y="67"/>
                      <a:pt x="67" y="68"/>
                    </a:cubicBezTo>
                    <a:cubicBezTo>
                      <a:pt x="64" y="71"/>
                      <a:pt x="61" y="74"/>
                      <a:pt x="57" y="77"/>
                    </a:cubicBezTo>
                    <a:cubicBezTo>
                      <a:pt x="51" y="82"/>
                      <a:pt x="45" y="88"/>
                      <a:pt x="39" y="93"/>
                    </a:cubicBezTo>
                    <a:cubicBezTo>
                      <a:pt x="39" y="94"/>
                      <a:pt x="39" y="94"/>
                      <a:pt x="40" y="94"/>
                    </a:cubicBezTo>
                    <a:cubicBezTo>
                      <a:pt x="52" y="86"/>
                      <a:pt x="62" y="76"/>
                      <a:pt x="73" y="67"/>
                    </a:cubicBezTo>
                    <a:cubicBezTo>
                      <a:pt x="73" y="67"/>
                      <a:pt x="73" y="67"/>
                      <a:pt x="73" y="67"/>
                    </a:cubicBezTo>
                    <a:cubicBezTo>
                      <a:pt x="70" y="70"/>
                      <a:pt x="67" y="73"/>
                      <a:pt x="64" y="76"/>
                    </a:cubicBezTo>
                    <a:cubicBezTo>
                      <a:pt x="58" y="82"/>
                      <a:pt x="52" y="87"/>
                      <a:pt x="47" y="92"/>
                    </a:cubicBezTo>
                    <a:cubicBezTo>
                      <a:pt x="46" y="93"/>
                      <a:pt x="47" y="93"/>
                      <a:pt x="47" y="93"/>
                    </a:cubicBezTo>
                    <a:cubicBezTo>
                      <a:pt x="57" y="87"/>
                      <a:pt x="65" y="77"/>
                      <a:pt x="74" y="70"/>
                    </a:cubicBezTo>
                    <a:cubicBezTo>
                      <a:pt x="75" y="69"/>
                      <a:pt x="76" y="69"/>
                      <a:pt x="76" y="68"/>
                    </a:cubicBezTo>
                    <a:cubicBezTo>
                      <a:pt x="75" y="69"/>
                      <a:pt x="75" y="70"/>
                      <a:pt x="74" y="71"/>
                    </a:cubicBezTo>
                    <a:cubicBezTo>
                      <a:pt x="72" y="73"/>
                      <a:pt x="70" y="75"/>
                      <a:pt x="68" y="76"/>
                    </a:cubicBezTo>
                    <a:cubicBezTo>
                      <a:pt x="63" y="80"/>
                      <a:pt x="58" y="85"/>
                      <a:pt x="54" y="90"/>
                    </a:cubicBezTo>
                    <a:cubicBezTo>
                      <a:pt x="54" y="90"/>
                      <a:pt x="54" y="91"/>
                      <a:pt x="54" y="91"/>
                    </a:cubicBezTo>
                    <a:cubicBezTo>
                      <a:pt x="61" y="87"/>
                      <a:pt x="67" y="82"/>
                      <a:pt x="72" y="76"/>
                    </a:cubicBezTo>
                    <a:cubicBezTo>
                      <a:pt x="73" y="76"/>
                      <a:pt x="74" y="75"/>
                      <a:pt x="76" y="74"/>
                    </a:cubicBezTo>
                    <a:cubicBezTo>
                      <a:pt x="75" y="74"/>
                      <a:pt x="75" y="74"/>
                      <a:pt x="75" y="75"/>
                    </a:cubicBezTo>
                    <a:cubicBezTo>
                      <a:pt x="74" y="76"/>
                      <a:pt x="72" y="77"/>
                      <a:pt x="70" y="79"/>
                    </a:cubicBezTo>
                    <a:cubicBezTo>
                      <a:pt x="67" y="82"/>
                      <a:pt x="64" y="86"/>
                      <a:pt x="61" y="89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55" y="92"/>
                      <a:pt x="49" y="94"/>
                      <a:pt x="42" y="94"/>
                    </a:cubicBezTo>
                    <a:cubicBezTo>
                      <a:pt x="38" y="94"/>
                      <a:pt x="33" y="94"/>
                      <a:pt x="29" y="93"/>
                    </a:cubicBezTo>
                    <a:close/>
                    <a:moveTo>
                      <a:pt x="63" y="88"/>
                    </a:moveTo>
                    <a:cubicBezTo>
                      <a:pt x="66" y="85"/>
                      <a:pt x="68" y="83"/>
                      <a:pt x="70" y="80"/>
                    </a:cubicBezTo>
                    <a:cubicBezTo>
                      <a:pt x="71" y="79"/>
                      <a:pt x="73" y="78"/>
                      <a:pt x="74" y="76"/>
                    </a:cubicBezTo>
                    <a:cubicBezTo>
                      <a:pt x="71" y="81"/>
                      <a:pt x="68" y="85"/>
                      <a:pt x="63" y="88"/>
                    </a:cubicBezTo>
                    <a:close/>
                    <a:moveTo>
                      <a:pt x="76" y="73"/>
                    </a:moveTo>
                    <a:cubicBezTo>
                      <a:pt x="73" y="75"/>
                      <a:pt x="70" y="78"/>
                      <a:pt x="67" y="81"/>
                    </a:cubicBezTo>
                    <a:cubicBezTo>
                      <a:pt x="65" y="83"/>
                      <a:pt x="62" y="85"/>
                      <a:pt x="60" y="86"/>
                    </a:cubicBezTo>
                    <a:cubicBezTo>
                      <a:pt x="59" y="87"/>
                      <a:pt x="53" y="92"/>
                      <a:pt x="57" y="88"/>
                    </a:cubicBezTo>
                    <a:cubicBezTo>
                      <a:pt x="61" y="84"/>
                      <a:pt x="65" y="80"/>
                      <a:pt x="69" y="76"/>
                    </a:cubicBezTo>
                    <a:cubicBezTo>
                      <a:pt x="73" y="73"/>
                      <a:pt x="76" y="71"/>
                      <a:pt x="78" y="67"/>
                    </a:cubicBezTo>
                    <a:cubicBezTo>
                      <a:pt x="78" y="66"/>
                      <a:pt x="77" y="66"/>
                      <a:pt x="77" y="66"/>
                    </a:cubicBezTo>
                    <a:cubicBezTo>
                      <a:pt x="73" y="70"/>
                      <a:pt x="68" y="74"/>
                      <a:pt x="63" y="78"/>
                    </a:cubicBezTo>
                    <a:cubicBezTo>
                      <a:pt x="61" y="80"/>
                      <a:pt x="58" y="83"/>
                      <a:pt x="56" y="85"/>
                    </a:cubicBezTo>
                    <a:cubicBezTo>
                      <a:pt x="54" y="87"/>
                      <a:pt x="50" y="91"/>
                      <a:pt x="48" y="92"/>
                    </a:cubicBezTo>
                    <a:cubicBezTo>
                      <a:pt x="58" y="83"/>
                      <a:pt x="67" y="74"/>
                      <a:pt x="76" y="64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7" y="63"/>
                      <a:pt x="78" y="63"/>
                      <a:pt x="78" y="62"/>
                    </a:cubicBezTo>
                    <a:cubicBezTo>
                      <a:pt x="78" y="62"/>
                      <a:pt x="78" y="62"/>
                      <a:pt x="78" y="62"/>
                    </a:cubicBezTo>
                    <a:cubicBezTo>
                      <a:pt x="71" y="67"/>
                      <a:pt x="65" y="73"/>
                      <a:pt x="59" y="78"/>
                    </a:cubicBezTo>
                    <a:cubicBezTo>
                      <a:pt x="56" y="81"/>
                      <a:pt x="52" y="84"/>
                      <a:pt x="49" y="86"/>
                    </a:cubicBezTo>
                    <a:cubicBezTo>
                      <a:pt x="47" y="88"/>
                      <a:pt x="46" y="89"/>
                      <a:pt x="44" y="90"/>
                    </a:cubicBezTo>
                    <a:cubicBezTo>
                      <a:pt x="49" y="86"/>
                      <a:pt x="54" y="81"/>
                      <a:pt x="59" y="76"/>
                    </a:cubicBezTo>
                    <a:cubicBezTo>
                      <a:pt x="65" y="71"/>
                      <a:pt x="71" y="66"/>
                      <a:pt x="76" y="60"/>
                    </a:cubicBezTo>
                    <a:cubicBezTo>
                      <a:pt x="76" y="60"/>
                      <a:pt x="76" y="59"/>
                      <a:pt x="75" y="60"/>
                    </a:cubicBezTo>
                    <a:cubicBezTo>
                      <a:pt x="69" y="65"/>
                      <a:pt x="62" y="71"/>
                      <a:pt x="56" y="76"/>
                    </a:cubicBezTo>
                    <a:cubicBezTo>
                      <a:pt x="52" y="79"/>
                      <a:pt x="48" y="82"/>
                      <a:pt x="44" y="85"/>
                    </a:cubicBezTo>
                    <a:cubicBezTo>
                      <a:pt x="42" y="87"/>
                      <a:pt x="40" y="88"/>
                      <a:pt x="38" y="90"/>
                    </a:cubicBezTo>
                    <a:cubicBezTo>
                      <a:pt x="38" y="90"/>
                      <a:pt x="37" y="91"/>
                      <a:pt x="36" y="92"/>
                    </a:cubicBezTo>
                    <a:cubicBezTo>
                      <a:pt x="36" y="92"/>
                      <a:pt x="36" y="91"/>
                      <a:pt x="37" y="91"/>
                    </a:cubicBezTo>
                    <a:cubicBezTo>
                      <a:pt x="43" y="85"/>
                      <a:pt x="49" y="81"/>
                      <a:pt x="55" y="75"/>
                    </a:cubicBezTo>
                    <a:cubicBezTo>
                      <a:pt x="61" y="70"/>
                      <a:pt x="66" y="66"/>
                      <a:pt x="71" y="60"/>
                    </a:cubicBezTo>
                    <a:cubicBezTo>
                      <a:pt x="73" y="59"/>
                      <a:pt x="76" y="58"/>
                      <a:pt x="78" y="59"/>
                    </a:cubicBezTo>
                    <a:cubicBezTo>
                      <a:pt x="78" y="59"/>
                      <a:pt x="79" y="59"/>
                      <a:pt x="79" y="59"/>
                    </a:cubicBezTo>
                    <a:cubicBezTo>
                      <a:pt x="79" y="60"/>
                      <a:pt x="79" y="61"/>
                      <a:pt x="78" y="62"/>
                    </a:cubicBezTo>
                    <a:cubicBezTo>
                      <a:pt x="78" y="66"/>
                      <a:pt x="77" y="70"/>
                      <a:pt x="76" y="73"/>
                    </a:cubicBezTo>
                    <a:close/>
                    <a:moveTo>
                      <a:pt x="34" y="27"/>
                    </a:moveTo>
                    <a:cubicBezTo>
                      <a:pt x="34" y="27"/>
                      <a:pt x="34" y="27"/>
                      <a:pt x="34" y="27"/>
                    </a:cubicBezTo>
                    <a:cubicBezTo>
                      <a:pt x="35" y="27"/>
                      <a:pt x="35" y="27"/>
                      <a:pt x="36" y="26"/>
                    </a:cubicBezTo>
                    <a:cubicBezTo>
                      <a:pt x="37" y="19"/>
                      <a:pt x="35" y="11"/>
                      <a:pt x="36" y="4"/>
                    </a:cubicBezTo>
                    <a:cubicBezTo>
                      <a:pt x="40" y="4"/>
                      <a:pt x="44" y="3"/>
                      <a:pt x="48" y="3"/>
                    </a:cubicBezTo>
                    <a:cubicBezTo>
                      <a:pt x="49" y="11"/>
                      <a:pt x="48" y="18"/>
                      <a:pt x="48" y="26"/>
                    </a:cubicBezTo>
                    <a:cubicBezTo>
                      <a:pt x="48" y="26"/>
                      <a:pt x="48" y="26"/>
                      <a:pt x="49" y="27"/>
                    </a:cubicBezTo>
                    <a:cubicBezTo>
                      <a:pt x="49" y="27"/>
                      <a:pt x="49" y="27"/>
                      <a:pt x="50" y="27"/>
                    </a:cubicBezTo>
                    <a:cubicBezTo>
                      <a:pt x="67" y="26"/>
                      <a:pt x="77" y="40"/>
                      <a:pt x="78" y="56"/>
                    </a:cubicBezTo>
                    <a:cubicBezTo>
                      <a:pt x="76" y="55"/>
                      <a:pt x="74" y="56"/>
                      <a:pt x="72" y="57"/>
                    </a:cubicBezTo>
                    <a:cubicBezTo>
                      <a:pt x="67" y="59"/>
                      <a:pt x="64" y="59"/>
                      <a:pt x="60" y="56"/>
                    </a:cubicBezTo>
                    <a:cubicBezTo>
                      <a:pt x="53" y="51"/>
                      <a:pt x="45" y="53"/>
                      <a:pt x="38" y="55"/>
                    </a:cubicBezTo>
                    <a:cubicBezTo>
                      <a:pt x="33" y="57"/>
                      <a:pt x="30" y="57"/>
                      <a:pt x="25" y="55"/>
                    </a:cubicBezTo>
                    <a:cubicBezTo>
                      <a:pt x="22" y="53"/>
                      <a:pt x="19" y="53"/>
                      <a:pt x="16" y="53"/>
                    </a:cubicBezTo>
                    <a:cubicBezTo>
                      <a:pt x="12" y="52"/>
                      <a:pt x="7" y="52"/>
                      <a:pt x="3" y="54"/>
                    </a:cubicBezTo>
                    <a:cubicBezTo>
                      <a:pt x="6" y="40"/>
                      <a:pt x="19" y="26"/>
                      <a:pt x="34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1" name="Freeform 137"/>
              <p:cNvSpPr>
                <a:spLocks noEditPoints="1"/>
              </p:cNvSpPr>
              <p:nvPr/>
            </p:nvSpPr>
            <p:spPr bwMode="auto">
              <a:xfrm>
                <a:off x="1028742" y="2300919"/>
                <a:ext cx="305697" cy="308156"/>
              </a:xfrm>
              <a:custGeom>
                <a:avLst/>
                <a:gdLst>
                  <a:gd name="T0" fmla="*/ 14 w 158"/>
                  <a:gd name="T1" fmla="*/ 3 h 159"/>
                  <a:gd name="T2" fmla="*/ 95 w 158"/>
                  <a:gd name="T3" fmla="*/ 114 h 159"/>
                  <a:gd name="T4" fmla="*/ 124 w 158"/>
                  <a:gd name="T5" fmla="*/ 96 h 159"/>
                  <a:gd name="T6" fmla="*/ 47 w 158"/>
                  <a:gd name="T7" fmla="*/ 30 h 159"/>
                  <a:gd name="T8" fmla="*/ 42 w 158"/>
                  <a:gd name="T9" fmla="*/ 31 h 159"/>
                  <a:gd name="T10" fmla="*/ 57 w 158"/>
                  <a:gd name="T11" fmla="*/ 36 h 159"/>
                  <a:gd name="T12" fmla="*/ 58 w 158"/>
                  <a:gd name="T13" fmla="*/ 54 h 159"/>
                  <a:gd name="T14" fmla="*/ 60 w 158"/>
                  <a:gd name="T15" fmla="*/ 56 h 159"/>
                  <a:gd name="T16" fmla="*/ 63 w 158"/>
                  <a:gd name="T17" fmla="*/ 57 h 159"/>
                  <a:gd name="T18" fmla="*/ 114 w 158"/>
                  <a:gd name="T19" fmla="*/ 108 h 159"/>
                  <a:gd name="T20" fmla="*/ 130 w 158"/>
                  <a:gd name="T21" fmla="*/ 146 h 159"/>
                  <a:gd name="T22" fmla="*/ 122 w 158"/>
                  <a:gd name="T23" fmla="*/ 134 h 159"/>
                  <a:gd name="T24" fmla="*/ 124 w 158"/>
                  <a:gd name="T25" fmla="*/ 144 h 159"/>
                  <a:gd name="T26" fmla="*/ 129 w 158"/>
                  <a:gd name="T27" fmla="*/ 136 h 159"/>
                  <a:gd name="T28" fmla="*/ 127 w 158"/>
                  <a:gd name="T29" fmla="*/ 99 h 159"/>
                  <a:gd name="T30" fmla="*/ 85 w 158"/>
                  <a:gd name="T31" fmla="*/ 95 h 159"/>
                  <a:gd name="T32" fmla="*/ 101 w 158"/>
                  <a:gd name="T33" fmla="*/ 73 h 159"/>
                  <a:gd name="T34" fmla="*/ 100 w 158"/>
                  <a:gd name="T35" fmla="*/ 76 h 159"/>
                  <a:gd name="T36" fmla="*/ 93 w 158"/>
                  <a:gd name="T37" fmla="*/ 84 h 159"/>
                  <a:gd name="T38" fmla="*/ 101 w 158"/>
                  <a:gd name="T39" fmla="*/ 118 h 159"/>
                  <a:gd name="T40" fmla="*/ 100 w 158"/>
                  <a:gd name="T41" fmla="*/ 82 h 159"/>
                  <a:gd name="T42" fmla="*/ 98 w 158"/>
                  <a:gd name="T43" fmla="*/ 113 h 159"/>
                  <a:gd name="T44" fmla="*/ 91 w 158"/>
                  <a:gd name="T45" fmla="*/ 98 h 159"/>
                  <a:gd name="T46" fmla="*/ 107 w 158"/>
                  <a:gd name="T47" fmla="*/ 126 h 159"/>
                  <a:gd name="T48" fmla="*/ 108 w 158"/>
                  <a:gd name="T49" fmla="*/ 103 h 159"/>
                  <a:gd name="T50" fmla="*/ 107 w 158"/>
                  <a:gd name="T51" fmla="*/ 126 h 159"/>
                  <a:gd name="T52" fmla="*/ 103 w 158"/>
                  <a:gd name="T53" fmla="*/ 111 h 159"/>
                  <a:gd name="T54" fmla="*/ 111 w 158"/>
                  <a:gd name="T55" fmla="*/ 83 h 159"/>
                  <a:gd name="T56" fmla="*/ 58 w 158"/>
                  <a:gd name="T57" fmla="*/ 60 h 159"/>
                  <a:gd name="T58" fmla="*/ 65 w 158"/>
                  <a:gd name="T59" fmla="*/ 55 h 159"/>
                  <a:gd name="T60" fmla="*/ 58 w 158"/>
                  <a:gd name="T61" fmla="*/ 61 h 159"/>
                  <a:gd name="T62" fmla="*/ 68 w 158"/>
                  <a:gd name="T63" fmla="*/ 73 h 159"/>
                  <a:gd name="T64" fmla="*/ 67 w 158"/>
                  <a:gd name="T65" fmla="*/ 68 h 159"/>
                  <a:gd name="T66" fmla="*/ 74 w 158"/>
                  <a:gd name="T67" fmla="*/ 82 h 159"/>
                  <a:gd name="T68" fmla="*/ 84 w 158"/>
                  <a:gd name="T69" fmla="*/ 79 h 159"/>
                  <a:gd name="T70" fmla="*/ 88 w 158"/>
                  <a:gd name="T71" fmla="*/ 61 h 159"/>
                  <a:gd name="T72" fmla="*/ 86 w 158"/>
                  <a:gd name="T73" fmla="*/ 59 h 159"/>
                  <a:gd name="T74" fmla="*/ 76 w 158"/>
                  <a:gd name="T75" fmla="*/ 51 h 159"/>
                  <a:gd name="T76" fmla="*/ 46 w 158"/>
                  <a:gd name="T77" fmla="*/ 44 h 159"/>
                  <a:gd name="T78" fmla="*/ 57 w 158"/>
                  <a:gd name="T79" fmla="*/ 38 h 159"/>
                  <a:gd name="T80" fmla="*/ 89 w 158"/>
                  <a:gd name="T81" fmla="*/ 88 h 159"/>
                  <a:gd name="T82" fmla="*/ 108 w 158"/>
                  <a:gd name="T83" fmla="*/ 128 h 159"/>
                  <a:gd name="T84" fmla="*/ 108 w 158"/>
                  <a:gd name="T85" fmla="*/ 128 h 159"/>
                  <a:gd name="T86" fmla="*/ 120 w 158"/>
                  <a:gd name="T87" fmla="*/ 144 h 159"/>
                  <a:gd name="T88" fmla="*/ 131 w 158"/>
                  <a:gd name="T89" fmla="*/ 117 h 159"/>
                  <a:gd name="T90" fmla="*/ 129 w 158"/>
                  <a:gd name="T91" fmla="*/ 150 h 159"/>
                  <a:gd name="T92" fmla="*/ 132 w 158"/>
                  <a:gd name="T93" fmla="*/ 153 h 159"/>
                  <a:gd name="T94" fmla="*/ 147 w 158"/>
                  <a:gd name="T95" fmla="*/ 123 h 159"/>
                  <a:gd name="T96" fmla="*/ 142 w 158"/>
                  <a:gd name="T97" fmla="*/ 151 h 159"/>
                  <a:gd name="T98" fmla="*/ 151 w 158"/>
                  <a:gd name="T99" fmla="*/ 130 h 159"/>
                  <a:gd name="T100" fmla="*/ 91 w 158"/>
                  <a:gd name="T101" fmla="*/ 64 h 159"/>
                  <a:gd name="T102" fmla="*/ 7 w 158"/>
                  <a:gd name="T103" fmla="*/ 6 h 159"/>
                  <a:gd name="T104" fmla="*/ 42 w 158"/>
                  <a:gd name="T105" fmla="*/ 26 h 159"/>
                  <a:gd name="T106" fmla="*/ 35 w 158"/>
                  <a:gd name="T107" fmla="*/ 33 h 159"/>
                  <a:gd name="T108" fmla="*/ 137 w 158"/>
                  <a:gd name="T109" fmla="*/ 155 h 159"/>
                  <a:gd name="T110" fmla="*/ 147 w 158"/>
                  <a:gd name="T111" fmla="*/ 125 h 159"/>
                  <a:gd name="T112" fmla="*/ 144 w 158"/>
                  <a:gd name="T113" fmla="*/ 153 h 159"/>
                  <a:gd name="T114" fmla="*/ 143 w 158"/>
                  <a:gd name="T115" fmla="*/ 155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8" h="159">
                    <a:moveTo>
                      <a:pt x="157" y="141"/>
                    </a:moveTo>
                    <a:cubicBezTo>
                      <a:pt x="156" y="130"/>
                      <a:pt x="149" y="121"/>
                      <a:pt x="143" y="113"/>
                    </a:cubicBezTo>
                    <a:cubicBezTo>
                      <a:pt x="135" y="102"/>
                      <a:pt x="125" y="93"/>
                      <a:pt x="116" y="83"/>
                    </a:cubicBezTo>
                    <a:cubicBezTo>
                      <a:pt x="93" y="61"/>
                      <a:pt x="69" y="39"/>
                      <a:pt x="42" y="22"/>
                    </a:cubicBezTo>
                    <a:cubicBezTo>
                      <a:pt x="42" y="22"/>
                      <a:pt x="41" y="22"/>
                      <a:pt x="41" y="22"/>
                    </a:cubicBezTo>
                    <a:cubicBezTo>
                      <a:pt x="37" y="14"/>
                      <a:pt x="30" y="8"/>
                      <a:pt x="2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4" y="0"/>
                      <a:pt x="24" y="0"/>
                      <a:pt x="23" y="0"/>
                    </a:cubicBezTo>
                    <a:cubicBezTo>
                      <a:pt x="20" y="1"/>
                      <a:pt x="17" y="3"/>
                      <a:pt x="14" y="3"/>
                    </a:cubicBezTo>
                    <a:cubicBezTo>
                      <a:pt x="10" y="4"/>
                      <a:pt x="6" y="3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5" y="6"/>
                      <a:pt x="9" y="12"/>
                      <a:pt x="6" y="18"/>
                    </a:cubicBezTo>
                    <a:cubicBezTo>
                      <a:pt x="6" y="19"/>
                      <a:pt x="6" y="20"/>
                      <a:pt x="7" y="20"/>
                    </a:cubicBezTo>
                    <a:cubicBezTo>
                      <a:pt x="15" y="25"/>
                      <a:pt x="24" y="28"/>
                      <a:pt x="32" y="33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42" y="44"/>
                      <a:pt x="51" y="57"/>
                      <a:pt x="60" y="68"/>
                    </a:cubicBezTo>
                    <a:cubicBezTo>
                      <a:pt x="72" y="84"/>
                      <a:pt x="84" y="99"/>
                      <a:pt x="95" y="114"/>
                    </a:cubicBezTo>
                    <a:cubicBezTo>
                      <a:pt x="103" y="126"/>
                      <a:pt x="110" y="139"/>
                      <a:pt x="121" y="149"/>
                    </a:cubicBezTo>
                    <a:cubicBezTo>
                      <a:pt x="128" y="155"/>
                      <a:pt x="136" y="159"/>
                      <a:pt x="145" y="158"/>
                    </a:cubicBezTo>
                    <a:cubicBezTo>
                      <a:pt x="154" y="156"/>
                      <a:pt x="158" y="149"/>
                      <a:pt x="157" y="141"/>
                    </a:cubicBezTo>
                    <a:close/>
                    <a:moveTo>
                      <a:pt x="116" y="139"/>
                    </a:moveTo>
                    <a:cubicBezTo>
                      <a:pt x="115" y="138"/>
                      <a:pt x="114" y="137"/>
                      <a:pt x="113" y="135"/>
                    </a:cubicBezTo>
                    <a:cubicBezTo>
                      <a:pt x="115" y="129"/>
                      <a:pt x="117" y="122"/>
                      <a:pt x="118" y="116"/>
                    </a:cubicBezTo>
                    <a:cubicBezTo>
                      <a:pt x="119" y="112"/>
                      <a:pt x="120" y="109"/>
                      <a:pt x="121" y="105"/>
                    </a:cubicBezTo>
                    <a:cubicBezTo>
                      <a:pt x="122" y="102"/>
                      <a:pt x="124" y="98"/>
                      <a:pt x="124" y="96"/>
                    </a:cubicBezTo>
                    <a:cubicBezTo>
                      <a:pt x="124" y="96"/>
                      <a:pt x="124" y="96"/>
                      <a:pt x="124" y="96"/>
                    </a:cubicBezTo>
                    <a:cubicBezTo>
                      <a:pt x="123" y="111"/>
                      <a:pt x="117" y="125"/>
                      <a:pt x="116" y="140"/>
                    </a:cubicBezTo>
                    <a:cubicBezTo>
                      <a:pt x="116" y="139"/>
                      <a:pt x="116" y="139"/>
                      <a:pt x="116" y="139"/>
                    </a:cubicBezTo>
                    <a:close/>
                    <a:moveTo>
                      <a:pt x="47" y="29"/>
                    </a:moveTo>
                    <a:cubicBezTo>
                      <a:pt x="45" y="32"/>
                      <a:pt x="42" y="35"/>
                      <a:pt x="42" y="38"/>
                    </a:cubicBezTo>
                    <a:cubicBezTo>
                      <a:pt x="42" y="34"/>
                      <a:pt x="44" y="31"/>
                      <a:pt x="45" y="28"/>
                    </a:cubicBezTo>
                    <a:cubicBezTo>
                      <a:pt x="47" y="29"/>
                      <a:pt x="48" y="30"/>
                      <a:pt x="49" y="31"/>
                    </a:cubicBezTo>
                    <a:cubicBezTo>
                      <a:pt x="49" y="31"/>
                      <a:pt x="49" y="31"/>
                      <a:pt x="49" y="31"/>
                    </a:cubicBezTo>
                    <a:cubicBezTo>
                      <a:pt x="47" y="34"/>
                      <a:pt x="45" y="37"/>
                      <a:pt x="44" y="40"/>
                    </a:cubicBezTo>
                    <a:cubicBezTo>
                      <a:pt x="45" y="38"/>
                      <a:pt x="47" y="33"/>
                      <a:pt x="47" y="30"/>
                    </a:cubicBezTo>
                    <a:cubicBezTo>
                      <a:pt x="47" y="29"/>
                      <a:pt x="47" y="29"/>
                      <a:pt x="47" y="29"/>
                    </a:cubicBezTo>
                    <a:close/>
                    <a:moveTo>
                      <a:pt x="39" y="27"/>
                    </a:moveTo>
                    <a:cubicBezTo>
                      <a:pt x="40" y="27"/>
                      <a:pt x="40" y="26"/>
                      <a:pt x="41" y="25"/>
                    </a:cubicBezTo>
                    <a:cubicBezTo>
                      <a:pt x="41" y="25"/>
                      <a:pt x="41" y="25"/>
                      <a:pt x="42" y="25"/>
                    </a:cubicBezTo>
                    <a:cubicBezTo>
                      <a:pt x="41" y="27"/>
                      <a:pt x="40" y="28"/>
                      <a:pt x="39" y="30"/>
                    </a:cubicBezTo>
                    <a:cubicBezTo>
                      <a:pt x="36" y="36"/>
                      <a:pt x="39" y="29"/>
                      <a:pt x="39" y="28"/>
                    </a:cubicBezTo>
                    <a:cubicBezTo>
                      <a:pt x="39" y="27"/>
                      <a:pt x="39" y="27"/>
                      <a:pt x="39" y="27"/>
                    </a:cubicBezTo>
                    <a:close/>
                    <a:moveTo>
                      <a:pt x="44" y="27"/>
                    </a:moveTo>
                    <a:cubicBezTo>
                      <a:pt x="43" y="29"/>
                      <a:pt x="43" y="30"/>
                      <a:pt x="42" y="31"/>
                    </a:cubicBezTo>
                    <a:cubicBezTo>
                      <a:pt x="41" y="32"/>
                      <a:pt x="40" y="37"/>
                      <a:pt x="41" y="33"/>
                    </a:cubicBezTo>
                    <a:cubicBezTo>
                      <a:pt x="42" y="31"/>
                      <a:pt x="42" y="29"/>
                      <a:pt x="43" y="26"/>
                    </a:cubicBezTo>
                    <a:cubicBezTo>
                      <a:pt x="43" y="26"/>
                      <a:pt x="44" y="27"/>
                      <a:pt x="44" y="27"/>
                    </a:cubicBezTo>
                    <a:close/>
                    <a:moveTo>
                      <a:pt x="52" y="33"/>
                    </a:moveTo>
                    <a:cubicBezTo>
                      <a:pt x="50" y="36"/>
                      <a:pt x="48" y="39"/>
                      <a:pt x="47" y="43"/>
                    </a:cubicBezTo>
                    <a:cubicBezTo>
                      <a:pt x="48" y="41"/>
                      <a:pt x="49" y="34"/>
                      <a:pt x="50" y="31"/>
                    </a:cubicBezTo>
                    <a:cubicBezTo>
                      <a:pt x="50" y="31"/>
                      <a:pt x="50" y="31"/>
                      <a:pt x="50" y="31"/>
                    </a:cubicBezTo>
                    <a:cubicBezTo>
                      <a:pt x="51" y="31"/>
                      <a:pt x="51" y="32"/>
                      <a:pt x="52" y="33"/>
                    </a:cubicBezTo>
                    <a:close/>
                    <a:moveTo>
                      <a:pt x="57" y="36"/>
                    </a:moveTo>
                    <a:cubicBezTo>
                      <a:pt x="55" y="40"/>
                      <a:pt x="53" y="45"/>
                      <a:pt x="51" y="49"/>
                    </a:cubicBezTo>
                    <a:cubicBezTo>
                      <a:pt x="53" y="45"/>
                      <a:pt x="54" y="39"/>
                      <a:pt x="55" y="35"/>
                    </a:cubicBezTo>
                    <a:cubicBezTo>
                      <a:pt x="56" y="35"/>
                      <a:pt x="57" y="36"/>
                      <a:pt x="57" y="36"/>
                    </a:cubicBezTo>
                    <a:close/>
                    <a:moveTo>
                      <a:pt x="61" y="39"/>
                    </a:moveTo>
                    <a:cubicBezTo>
                      <a:pt x="58" y="43"/>
                      <a:pt x="56" y="49"/>
                      <a:pt x="55" y="53"/>
                    </a:cubicBezTo>
                    <a:cubicBezTo>
                      <a:pt x="56" y="48"/>
                      <a:pt x="58" y="43"/>
                      <a:pt x="58" y="37"/>
                    </a:cubicBezTo>
                    <a:cubicBezTo>
                      <a:pt x="59" y="38"/>
                      <a:pt x="60" y="38"/>
                      <a:pt x="61" y="39"/>
                    </a:cubicBezTo>
                    <a:close/>
                    <a:moveTo>
                      <a:pt x="64" y="41"/>
                    </a:moveTo>
                    <a:cubicBezTo>
                      <a:pt x="62" y="45"/>
                      <a:pt x="60" y="50"/>
                      <a:pt x="58" y="54"/>
                    </a:cubicBezTo>
                    <a:cubicBezTo>
                      <a:pt x="57" y="56"/>
                      <a:pt x="57" y="56"/>
                      <a:pt x="57" y="54"/>
                    </a:cubicBezTo>
                    <a:cubicBezTo>
                      <a:pt x="58" y="53"/>
                      <a:pt x="58" y="51"/>
                      <a:pt x="58" y="49"/>
                    </a:cubicBezTo>
                    <a:cubicBezTo>
                      <a:pt x="59" y="46"/>
                      <a:pt x="60" y="43"/>
                      <a:pt x="61" y="39"/>
                    </a:cubicBezTo>
                    <a:cubicBezTo>
                      <a:pt x="62" y="40"/>
                      <a:pt x="63" y="41"/>
                      <a:pt x="64" y="41"/>
                    </a:cubicBezTo>
                    <a:close/>
                    <a:moveTo>
                      <a:pt x="68" y="44"/>
                    </a:moveTo>
                    <a:cubicBezTo>
                      <a:pt x="68" y="44"/>
                      <a:pt x="68" y="44"/>
                      <a:pt x="68" y="44"/>
                    </a:cubicBezTo>
                    <a:cubicBezTo>
                      <a:pt x="66" y="46"/>
                      <a:pt x="65" y="49"/>
                      <a:pt x="63" y="51"/>
                    </a:cubicBezTo>
                    <a:cubicBezTo>
                      <a:pt x="63" y="52"/>
                      <a:pt x="62" y="54"/>
                      <a:pt x="61" y="55"/>
                    </a:cubicBezTo>
                    <a:cubicBezTo>
                      <a:pt x="61" y="55"/>
                      <a:pt x="61" y="56"/>
                      <a:pt x="60" y="56"/>
                    </a:cubicBezTo>
                    <a:cubicBezTo>
                      <a:pt x="62" y="51"/>
                      <a:pt x="63" y="47"/>
                      <a:pt x="65" y="42"/>
                    </a:cubicBezTo>
                    <a:cubicBezTo>
                      <a:pt x="66" y="43"/>
                      <a:pt x="67" y="43"/>
                      <a:pt x="68" y="44"/>
                    </a:cubicBezTo>
                    <a:close/>
                    <a:moveTo>
                      <a:pt x="73" y="48"/>
                    </a:moveTo>
                    <a:cubicBezTo>
                      <a:pt x="71" y="51"/>
                      <a:pt x="70" y="53"/>
                      <a:pt x="69" y="55"/>
                    </a:cubicBezTo>
                    <a:cubicBezTo>
                      <a:pt x="68" y="56"/>
                      <a:pt x="68" y="58"/>
                      <a:pt x="67" y="59"/>
                    </a:cubicBezTo>
                    <a:cubicBezTo>
                      <a:pt x="66" y="61"/>
                      <a:pt x="64" y="64"/>
                      <a:pt x="64" y="65"/>
                    </a:cubicBezTo>
                    <a:cubicBezTo>
                      <a:pt x="64" y="59"/>
                      <a:pt x="68" y="53"/>
                      <a:pt x="70" y="47"/>
                    </a:cubicBezTo>
                    <a:cubicBezTo>
                      <a:pt x="70" y="46"/>
                      <a:pt x="70" y="46"/>
                      <a:pt x="70" y="46"/>
                    </a:cubicBezTo>
                    <a:cubicBezTo>
                      <a:pt x="67" y="49"/>
                      <a:pt x="65" y="53"/>
                      <a:pt x="63" y="57"/>
                    </a:cubicBezTo>
                    <a:cubicBezTo>
                      <a:pt x="64" y="56"/>
                      <a:pt x="64" y="55"/>
                      <a:pt x="65" y="54"/>
                    </a:cubicBezTo>
                    <a:cubicBezTo>
                      <a:pt x="66" y="51"/>
                      <a:pt x="67" y="48"/>
                      <a:pt x="68" y="45"/>
                    </a:cubicBezTo>
                    <a:cubicBezTo>
                      <a:pt x="70" y="46"/>
                      <a:pt x="71" y="47"/>
                      <a:pt x="73" y="48"/>
                    </a:cubicBezTo>
                    <a:close/>
                    <a:moveTo>
                      <a:pt x="75" y="51"/>
                    </a:moveTo>
                    <a:cubicBezTo>
                      <a:pt x="73" y="54"/>
                      <a:pt x="71" y="58"/>
                      <a:pt x="69" y="61"/>
                    </a:cubicBezTo>
                    <a:cubicBezTo>
                      <a:pt x="71" y="57"/>
                      <a:pt x="72" y="53"/>
                      <a:pt x="74" y="49"/>
                    </a:cubicBezTo>
                    <a:cubicBezTo>
                      <a:pt x="74" y="50"/>
                      <a:pt x="75" y="50"/>
                      <a:pt x="75" y="51"/>
                    </a:cubicBezTo>
                    <a:close/>
                    <a:moveTo>
                      <a:pt x="119" y="91"/>
                    </a:moveTo>
                    <a:cubicBezTo>
                      <a:pt x="117" y="96"/>
                      <a:pt x="115" y="102"/>
                      <a:pt x="114" y="108"/>
                    </a:cubicBezTo>
                    <a:cubicBezTo>
                      <a:pt x="113" y="111"/>
                      <a:pt x="112" y="115"/>
                      <a:pt x="110" y="118"/>
                    </a:cubicBezTo>
                    <a:cubicBezTo>
                      <a:pt x="113" y="108"/>
                      <a:pt x="115" y="98"/>
                      <a:pt x="116" y="87"/>
                    </a:cubicBezTo>
                    <a:cubicBezTo>
                      <a:pt x="117" y="89"/>
                      <a:pt x="118" y="90"/>
                      <a:pt x="119" y="91"/>
                    </a:cubicBezTo>
                    <a:close/>
                    <a:moveTo>
                      <a:pt x="140" y="114"/>
                    </a:moveTo>
                    <a:cubicBezTo>
                      <a:pt x="138" y="120"/>
                      <a:pt x="137" y="126"/>
                      <a:pt x="135" y="132"/>
                    </a:cubicBezTo>
                    <a:cubicBezTo>
                      <a:pt x="134" y="136"/>
                      <a:pt x="133" y="139"/>
                      <a:pt x="131" y="142"/>
                    </a:cubicBezTo>
                    <a:cubicBezTo>
                      <a:pt x="131" y="144"/>
                      <a:pt x="130" y="145"/>
                      <a:pt x="130" y="147"/>
                    </a:cubicBezTo>
                    <a:cubicBezTo>
                      <a:pt x="130" y="147"/>
                      <a:pt x="130" y="147"/>
                      <a:pt x="130" y="147"/>
                    </a:cubicBezTo>
                    <a:cubicBezTo>
                      <a:pt x="130" y="147"/>
                      <a:pt x="130" y="146"/>
                      <a:pt x="130" y="146"/>
                    </a:cubicBezTo>
                    <a:cubicBezTo>
                      <a:pt x="130" y="140"/>
                      <a:pt x="133" y="135"/>
                      <a:pt x="135" y="130"/>
                    </a:cubicBezTo>
                    <a:cubicBezTo>
                      <a:pt x="136" y="124"/>
                      <a:pt x="138" y="118"/>
                      <a:pt x="139" y="112"/>
                    </a:cubicBezTo>
                    <a:cubicBezTo>
                      <a:pt x="139" y="113"/>
                      <a:pt x="140" y="113"/>
                      <a:pt x="140" y="114"/>
                    </a:cubicBezTo>
                    <a:close/>
                    <a:moveTo>
                      <a:pt x="130" y="102"/>
                    </a:moveTo>
                    <a:cubicBezTo>
                      <a:pt x="128" y="108"/>
                      <a:pt x="127" y="114"/>
                      <a:pt x="126" y="120"/>
                    </a:cubicBezTo>
                    <a:cubicBezTo>
                      <a:pt x="126" y="123"/>
                      <a:pt x="124" y="126"/>
                      <a:pt x="123" y="130"/>
                    </a:cubicBezTo>
                    <a:cubicBezTo>
                      <a:pt x="123" y="133"/>
                      <a:pt x="122" y="137"/>
                      <a:pt x="121" y="141"/>
                    </a:cubicBezTo>
                    <a:cubicBezTo>
                      <a:pt x="120" y="144"/>
                      <a:pt x="121" y="141"/>
                      <a:pt x="121" y="140"/>
                    </a:cubicBezTo>
                    <a:cubicBezTo>
                      <a:pt x="121" y="138"/>
                      <a:pt x="122" y="136"/>
                      <a:pt x="122" y="134"/>
                    </a:cubicBezTo>
                    <a:cubicBezTo>
                      <a:pt x="123" y="130"/>
                      <a:pt x="124" y="126"/>
                      <a:pt x="125" y="123"/>
                    </a:cubicBezTo>
                    <a:cubicBezTo>
                      <a:pt x="127" y="115"/>
                      <a:pt x="127" y="107"/>
                      <a:pt x="128" y="100"/>
                    </a:cubicBezTo>
                    <a:cubicBezTo>
                      <a:pt x="129" y="101"/>
                      <a:pt x="129" y="101"/>
                      <a:pt x="130" y="102"/>
                    </a:cubicBezTo>
                    <a:close/>
                    <a:moveTo>
                      <a:pt x="131" y="103"/>
                    </a:moveTo>
                    <a:cubicBezTo>
                      <a:pt x="132" y="104"/>
                      <a:pt x="133" y="105"/>
                      <a:pt x="133" y="106"/>
                    </a:cubicBezTo>
                    <a:cubicBezTo>
                      <a:pt x="132" y="113"/>
                      <a:pt x="130" y="120"/>
                      <a:pt x="127" y="128"/>
                    </a:cubicBezTo>
                    <a:cubicBezTo>
                      <a:pt x="127" y="131"/>
                      <a:pt x="126" y="134"/>
                      <a:pt x="125" y="137"/>
                    </a:cubicBezTo>
                    <a:cubicBezTo>
                      <a:pt x="125" y="138"/>
                      <a:pt x="125" y="139"/>
                      <a:pt x="125" y="141"/>
                    </a:cubicBezTo>
                    <a:cubicBezTo>
                      <a:pt x="124" y="142"/>
                      <a:pt x="123" y="148"/>
                      <a:pt x="124" y="144"/>
                    </a:cubicBezTo>
                    <a:cubicBezTo>
                      <a:pt x="125" y="136"/>
                      <a:pt x="127" y="129"/>
                      <a:pt x="128" y="122"/>
                    </a:cubicBezTo>
                    <a:cubicBezTo>
                      <a:pt x="129" y="118"/>
                      <a:pt x="128" y="114"/>
                      <a:pt x="129" y="111"/>
                    </a:cubicBezTo>
                    <a:cubicBezTo>
                      <a:pt x="129" y="108"/>
                      <a:pt x="131" y="106"/>
                      <a:pt x="131" y="103"/>
                    </a:cubicBezTo>
                    <a:close/>
                    <a:moveTo>
                      <a:pt x="134" y="109"/>
                    </a:moveTo>
                    <a:cubicBezTo>
                      <a:pt x="134" y="108"/>
                      <a:pt x="134" y="108"/>
                      <a:pt x="134" y="107"/>
                    </a:cubicBezTo>
                    <a:cubicBezTo>
                      <a:pt x="134" y="107"/>
                      <a:pt x="134" y="107"/>
                      <a:pt x="134" y="106"/>
                    </a:cubicBezTo>
                    <a:cubicBezTo>
                      <a:pt x="135" y="108"/>
                      <a:pt x="137" y="110"/>
                      <a:pt x="138" y="111"/>
                    </a:cubicBezTo>
                    <a:cubicBezTo>
                      <a:pt x="134" y="122"/>
                      <a:pt x="132" y="134"/>
                      <a:pt x="128" y="144"/>
                    </a:cubicBezTo>
                    <a:cubicBezTo>
                      <a:pt x="129" y="142"/>
                      <a:pt x="128" y="138"/>
                      <a:pt x="129" y="136"/>
                    </a:cubicBezTo>
                    <a:cubicBezTo>
                      <a:pt x="129" y="132"/>
                      <a:pt x="130" y="129"/>
                      <a:pt x="130" y="126"/>
                    </a:cubicBezTo>
                    <a:cubicBezTo>
                      <a:pt x="131" y="120"/>
                      <a:pt x="133" y="114"/>
                      <a:pt x="134" y="109"/>
                    </a:cubicBezTo>
                    <a:close/>
                    <a:moveTo>
                      <a:pt x="127" y="99"/>
                    </a:moveTo>
                    <a:cubicBezTo>
                      <a:pt x="125" y="105"/>
                      <a:pt x="123" y="112"/>
                      <a:pt x="122" y="119"/>
                    </a:cubicBezTo>
                    <a:cubicBezTo>
                      <a:pt x="121" y="123"/>
                      <a:pt x="120" y="126"/>
                      <a:pt x="119" y="130"/>
                    </a:cubicBezTo>
                    <a:cubicBezTo>
                      <a:pt x="119" y="132"/>
                      <a:pt x="118" y="134"/>
                      <a:pt x="117" y="137"/>
                    </a:cubicBezTo>
                    <a:cubicBezTo>
                      <a:pt x="116" y="140"/>
                      <a:pt x="117" y="137"/>
                      <a:pt x="117" y="135"/>
                    </a:cubicBezTo>
                    <a:cubicBezTo>
                      <a:pt x="119" y="122"/>
                      <a:pt x="124" y="110"/>
                      <a:pt x="125" y="96"/>
                    </a:cubicBezTo>
                    <a:cubicBezTo>
                      <a:pt x="125" y="97"/>
                      <a:pt x="126" y="98"/>
                      <a:pt x="127" y="99"/>
                    </a:cubicBezTo>
                    <a:close/>
                    <a:moveTo>
                      <a:pt x="123" y="95"/>
                    </a:moveTo>
                    <a:cubicBezTo>
                      <a:pt x="121" y="101"/>
                      <a:pt x="120" y="107"/>
                      <a:pt x="118" y="113"/>
                    </a:cubicBezTo>
                    <a:cubicBezTo>
                      <a:pt x="118" y="116"/>
                      <a:pt x="117" y="120"/>
                      <a:pt x="116" y="123"/>
                    </a:cubicBezTo>
                    <a:cubicBezTo>
                      <a:pt x="115" y="126"/>
                      <a:pt x="115" y="128"/>
                      <a:pt x="114" y="130"/>
                    </a:cubicBezTo>
                    <a:cubicBezTo>
                      <a:pt x="115" y="124"/>
                      <a:pt x="116" y="118"/>
                      <a:pt x="117" y="112"/>
                    </a:cubicBezTo>
                    <a:cubicBezTo>
                      <a:pt x="118" y="108"/>
                      <a:pt x="119" y="104"/>
                      <a:pt x="119" y="101"/>
                    </a:cubicBezTo>
                    <a:cubicBezTo>
                      <a:pt x="119" y="98"/>
                      <a:pt x="120" y="95"/>
                      <a:pt x="120" y="92"/>
                    </a:cubicBezTo>
                    <a:cubicBezTo>
                      <a:pt x="121" y="93"/>
                      <a:pt x="122" y="94"/>
                      <a:pt x="123" y="95"/>
                    </a:cubicBezTo>
                    <a:close/>
                    <a:moveTo>
                      <a:pt x="85" y="95"/>
                    </a:moveTo>
                    <a:cubicBezTo>
                      <a:pt x="86" y="94"/>
                      <a:pt x="88" y="91"/>
                      <a:pt x="88" y="90"/>
                    </a:cubicBezTo>
                    <a:cubicBezTo>
                      <a:pt x="88" y="93"/>
                      <a:pt x="87" y="95"/>
                      <a:pt x="87" y="98"/>
                    </a:cubicBezTo>
                    <a:cubicBezTo>
                      <a:pt x="85" y="97"/>
                      <a:pt x="84" y="95"/>
                      <a:pt x="83" y="93"/>
                    </a:cubicBezTo>
                    <a:cubicBezTo>
                      <a:pt x="83" y="93"/>
                      <a:pt x="83" y="93"/>
                      <a:pt x="83" y="93"/>
                    </a:cubicBezTo>
                    <a:cubicBezTo>
                      <a:pt x="85" y="92"/>
                      <a:pt x="84" y="93"/>
                      <a:pt x="85" y="91"/>
                    </a:cubicBezTo>
                    <a:cubicBezTo>
                      <a:pt x="85" y="92"/>
                      <a:pt x="85" y="94"/>
                      <a:pt x="85" y="95"/>
                    </a:cubicBezTo>
                    <a:cubicBezTo>
                      <a:pt x="85" y="95"/>
                      <a:pt x="85" y="96"/>
                      <a:pt x="85" y="95"/>
                    </a:cubicBezTo>
                    <a:close/>
                    <a:moveTo>
                      <a:pt x="93" y="84"/>
                    </a:moveTo>
                    <a:cubicBezTo>
                      <a:pt x="97" y="81"/>
                      <a:pt x="99" y="77"/>
                      <a:pt x="101" y="73"/>
                    </a:cubicBezTo>
                    <a:cubicBezTo>
                      <a:pt x="102" y="74"/>
                      <a:pt x="103" y="75"/>
                      <a:pt x="104" y="76"/>
                    </a:cubicBezTo>
                    <a:cubicBezTo>
                      <a:pt x="104" y="76"/>
                      <a:pt x="104" y="76"/>
                      <a:pt x="104" y="76"/>
                    </a:cubicBezTo>
                    <a:cubicBezTo>
                      <a:pt x="103" y="81"/>
                      <a:pt x="101" y="87"/>
                      <a:pt x="100" y="92"/>
                    </a:cubicBezTo>
                    <a:cubicBezTo>
                      <a:pt x="99" y="97"/>
                      <a:pt x="97" y="103"/>
                      <a:pt x="96" y="108"/>
                    </a:cubicBezTo>
                    <a:cubicBezTo>
                      <a:pt x="97" y="103"/>
                      <a:pt x="97" y="97"/>
                      <a:pt x="98" y="92"/>
                    </a:cubicBezTo>
                    <a:cubicBezTo>
                      <a:pt x="100" y="86"/>
                      <a:pt x="101" y="80"/>
                      <a:pt x="102" y="74"/>
                    </a:cubicBezTo>
                    <a:cubicBezTo>
                      <a:pt x="102" y="74"/>
                      <a:pt x="101" y="74"/>
                      <a:pt x="101" y="74"/>
                    </a:cubicBezTo>
                    <a:cubicBezTo>
                      <a:pt x="101" y="75"/>
                      <a:pt x="101" y="75"/>
                      <a:pt x="101" y="76"/>
                    </a:cubicBezTo>
                    <a:cubicBezTo>
                      <a:pt x="100" y="76"/>
                      <a:pt x="100" y="76"/>
                      <a:pt x="100" y="76"/>
                    </a:cubicBezTo>
                    <a:cubicBezTo>
                      <a:pt x="100" y="81"/>
                      <a:pt x="98" y="85"/>
                      <a:pt x="97" y="89"/>
                    </a:cubicBezTo>
                    <a:cubicBezTo>
                      <a:pt x="96" y="94"/>
                      <a:pt x="95" y="99"/>
                      <a:pt x="93" y="103"/>
                    </a:cubicBezTo>
                    <a:cubicBezTo>
                      <a:pt x="92" y="107"/>
                      <a:pt x="94" y="101"/>
                      <a:pt x="94" y="101"/>
                    </a:cubicBezTo>
                    <a:cubicBezTo>
                      <a:pt x="94" y="98"/>
                      <a:pt x="94" y="95"/>
                      <a:pt x="95" y="92"/>
                    </a:cubicBezTo>
                    <a:cubicBezTo>
                      <a:pt x="95" y="87"/>
                      <a:pt x="98" y="84"/>
                      <a:pt x="98" y="80"/>
                    </a:cubicBezTo>
                    <a:cubicBezTo>
                      <a:pt x="98" y="80"/>
                      <a:pt x="97" y="79"/>
                      <a:pt x="97" y="80"/>
                    </a:cubicBezTo>
                    <a:cubicBezTo>
                      <a:pt x="96" y="84"/>
                      <a:pt x="94" y="88"/>
                      <a:pt x="93" y="93"/>
                    </a:cubicBezTo>
                    <a:cubicBezTo>
                      <a:pt x="93" y="90"/>
                      <a:pt x="93" y="87"/>
                      <a:pt x="93" y="84"/>
                    </a:cubicBezTo>
                    <a:cubicBezTo>
                      <a:pt x="93" y="84"/>
                      <a:pt x="93" y="84"/>
                      <a:pt x="93" y="84"/>
                    </a:cubicBezTo>
                    <a:close/>
                    <a:moveTo>
                      <a:pt x="101" y="118"/>
                    </a:moveTo>
                    <a:cubicBezTo>
                      <a:pt x="101" y="118"/>
                      <a:pt x="101" y="118"/>
                      <a:pt x="101" y="118"/>
                    </a:cubicBezTo>
                    <a:cubicBezTo>
                      <a:pt x="100" y="116"/>
                      <a:pt x="99" y="115"/>
                      <a:pt x="98" y="114"/>
                    </a:cubicBezTo>
                    <a:cubicBezTo>
                      <a:pt x="98" y="114"/>
                      <a:pt x="98" y="114"/>
                      <a:pt x="98" y="113"/>
                    </a:cubicBezTo>
                    <a:cubicBezTo>
                      <a:pt x="100" y="108"/>
                      <a:pt x="102" y="103"/>
                      <a:pt x="103" y="98"/>
                    </a:cubicBezTo>
                    <a:cubicBezTo>
                      <a:pt x="104" y="95"/>
                      <a:pt x="105" y="92"/>
                      <a:pt x="106" y="89"/>
                    </a:cubicBezTo>
                    <a:cubicBezTo>
                      <a:pt x="106" y="88"/>
                      <a:pt x="106" y="87"/>
                      <a:pt x="107" y="86"/>
                    </a:cubicBezTo>
                    <a:cubicBezTo>
                      <a:pt x="106" y="90"/>
                      <a:pt x="105" y="95"/>
                      <a:pt x="104" y="100"/>
                    </a:cubicBezTo>
                    <a:cubicBezTo>
                      <a:pt x="102" y="106"/>
                      <a:pt x="102" y="112"/>
                      <a:pt x="101" y="118"/>
                    </a:cubicBezTo>
                    <a:close/>
                    <a:moveTo>
                      <a:pt x="92" y="98"/>
                    </a:moveTo>
                    <a:cubicBezTo>
                      <a:pt x="92" y="97"/>
                      <a:pt x="92" y="96"/>
                      <a:pt x="93" y="95"/>
                    </a:cubicBezTo>
                    <a:cubicBezTo>
                      <a:pt x="94" y="91"/>
                      <a:pt x="95" y="88"/>
                      <a:pt x="96" y="85"/>
                    </a:cubicBezTo>
                    <a:cubicBezTo>
                      <a:pt x="96" y="85"/>
                      <a:pt x="97" y="80"/>
                      <a:pt x="97" y="82"/>
                    </a:cubicBezTo>
                    <a:cubicBezTo>
                      <a:pt x="97" y="84"/>
                      <a:pt x="96" y="86"/>
                      <a:pt x="95" y="87"/>
                    </a:cubicBezTo>
                    <a:cubicBezTo>
                      <a:pt x="93" y="93"/>
                      <a:pt x="93" y="100"/>
                      <a:pt x="92" y="106"/>
                    </a:cubicBezTo>
                    <a:cubicBezTo>
                      <a:pt x="92" y="106"/>
                      <a:pt x="93" y="106"/>
                      <a:pt x="93" y="106"/>
                    </a:cubicBezTo>
                    <a:cubicBezTo>
                      <a:pt x="96" y="101"/>
                      <a:pt x="96" y="96"/>
                      <a:pt x="97" y="91"/>
                    </a:cubicBezTo>
                    <a:cubicBezTo>
                      <a:pt x="98" y="88"/>
                      <a:pt x="99" y="85"/>
                      <a:pt x="100" y="82"/>
                    </a:cubicBezTo>
                    <a:cubicBezTo>
                      <a:pt x="100" y="82"/>
                      <a:pt x="100" y="82"/>
                      <a:pt x="100" y="82"/>
                    </a:cubicBezTo>
                    <a:cubicBezTo>
                      <a:pt x="99" y="86"/>
                      <a:pt x="99" y="89"/>
                      <a:pt x="98" y="92"/>
                    </a:cubicBezTo>
                    <a:cubicBezTo>
                      <a:pt x="96" y="98"/>
                      <a:pt x="96" y="104"/>
                      <a:pt x="95" y="109"/>
                    </a:cubicBezTo>
                    <a:cubicBezTo>
                      <a:pt x="95" y="109"/>
                      <a:pt x="95" y="109"/>
                      <a:pt x="95" y="109"/>
                    </a:cubicBezTo>
                    <a:cubicBezTo>
                      <a:pt x="93" y="107"/>
                      <a:pt x="92" y="105"/>
                      <a:pt x="90" y="103"/>
                    </a:cubicBezTo>
                    <a:cubicBezTo>
                      <a:pt x="90" y="103"/>
                      <a:pt x="90" y="103"/>
                      <a:pt x="90" y="103"/>
                    </a:cubicBezTo>
                    <a:cubicBezTo>
                      <a:pt x="91" y="101"/>
                      <a:pt x="91" y="99"/>
                      <a:pt x="92" y="98"/>
                    </a:cubicBezTo>
                    <a:close/>
                    <a:moveTo>
                      <a:pt x="98" y="113"/>
                    </a:moveTo>
                    <a:cubicBezTo>
                      <a:pt x="98" y="113"/>
                      <a:pt x="98" y="113"/>
                      <a:pt x="98" y="113"/>
                    </a:cubicBezTo>
                    <a:cubicBezTo>
                      <a:pt x="97" y="112"/>
                      <a:pt x="96" y="111"/>
                      <a:pt x="95" y="110"/>
                    </a:cubicBezTo>
                    <a:cubicBezTo>
                      <a:pt x="95" y="110"/>
                      <a:pt x="95" y="110"/>
                      <a:pt x="95" y="110"/>
                    </a:cubicBezTo>
                    <a:cubicBezTo>
                      <a:pt x="100" y="99"/>
                      <a:pt x="101" y="88"/>
                      <a:pt x="104" y="78"/>
                    </a:cubicBezTo>
                    <a:cubicBezTo>
                      <a:pt x="104" y="80"/>
                      <a:pt x="104" y="83"/>
                      <a:pt x="103" y="85"/>
                    </a:cubicBezTo>
                    <a:cubicBezTo>
                      <a:pt x="103" y="88"/>
                      <a:pt x="102" y="91"/>
                      <a:pt x="101" y="94"/>
                    </a:cubicBezTo>
                    <a:cubicBezTo>
                      <a:pt x="99" y="101"/>
                      <a:pt x="99" y="107"/>
                      <a:pt x="98" y="113"/>
                    </a:cubicBezTo>
                    <a:close/>
                    <a:moveTo>
                      <a:pt x="92" y="87"/>
                    </a:moveTo>
                    <a:cubicBezTo>
                      <a:pt x="92" y="90"/>
                      <a:pt x="92" y="94"/>
                      <a:pt x="91" y="97"/>
                    </a:cubicBezTo>
                    <a:cubicBezTo>
                      <a:pt x="91" y="97"/>
                      <a:pt x="91" y="98"/>
                      <a:pt x="91" y="98"/>
                    </a:cubicBezTo>
                    <a:cubicBezTo>
                      <a:pt x="91" y="98"/>
                      <a:pt x="91" y="99"/>
                      <a:pt x="90" y="99"/>
                    </a:cubicBezTo>
                    <a:cubicBezTo>
                      <a:pt x="89" y="100"/>
                      <a:pt x="89" y="101"/>
                      <a:pt x="90" y="101"/>
                    </a:cubicBezTo>
                    <a:cubicBezTo>
                      <a:pt x="90" y="101"/>
                      <a:pt x="90" y="102"/>
                      <a:pt x="89" y="102"/>
                    </a:cubicBezTo>
                    <a:cubicBezTo>
                      <a:pt x="89" y="101"/>
                      <a:pt x="88" y="100"/>
                      <a:pt x="87" y="99"/>
                    </a:cubicBezTo>
                    <a:cubicBezTo>
                      <a:pt x="87" y="99"/>
                      <a:pt x="87" y="99"/>
                      <a:pt x="87" y="99"/>
                    </a:cubicBezTo>
                    <a:cubicBezTo>
                      <a:pt x="88" y="96"/>
                      <a:pt x="89" y="94"/>
                      <a:pt x="90" y="91"/>
                    </a:cubicBezTo>
                    <a:cubicBezTo>
                      <a:pt x="91" y="90"/>
                      <a:pt x="91" y="88"/>
                      <a:pt x="92" y="87"/>
                    </a:cubicBezTo>
                    <a:cubicBezTo>
                      <a:pt x="92" y="85"/>
                      <a:pt x="92" y="85"/>
                      <a:pt x="92" y="87"/>
                    </a:cubicBezTo>
                    <a:close/>
                    <a:moveTo>
                      <a:pt x="107" y="126"/>
                    </a:moveTo>
                    <a:cubicBezTo>
                      <a:pt x="107" y="127"/>
                      <a:pt x="107" y="127"/>
                      <a:pt x="107" y="127"/>
                    </a:cubicBezTo>
                    <a:cubicBezTo>
                      <a:pt x="106" y="126"/>
                      <a:pt x="105" y="125"/>
                      <a:pt x="104" y="123"/>
                    </a:cubicBezTo>
                    <a:cubicBezTo>
                      <a:pt x="103" y="122"/>
                      <a:pt x="102" y="120"/>
                      <a:pt x="101" y="118"/>
                    </a:cubicBezTo>
                    <a:cubicBezTo>
                      <a:pt x="101" y="118"/>
                      <a:pt x="101" y="118"/>
                      <a:pt x="101" y="118"/>
                    </a:cubicBezTo>
                    <a:cubicBezTo>
                      <a:pt x="101" y="117"/>
                      <a:pt x="102" y="117"/>
                      <a:pt x="102" y="116"/>
                    </a:cubicBezTo>
                    <a:cubicBezTo>
                      <a:pt x="102" y="116"/>
                      <a:pt x="102" y="116"/>
                      <a:pt x="102" y="115"/>
                    </a:cubicBezTo>
                    <a:cubicBezTo>
                      <a:pt x="104" y="110"/>
                      <a:pt x="105" y="104"/>
                      <a:pt x="107" y="99"/>
                    </a:cubicBezTo>
                    <a:cubicBezTo>
                      <a:pt x="108" y="97"/>
                      <a:pt x="109" y="95"/>
                      <a:pt x="110" y="92"/>
                    </a:cubicBezTo>
                    <a:cubicBezTo>
                      <a:pt x="109" y="96"/>
                      <a:pt x="109" y="99"/>
                      <a:pt x="108" y="103"/>
                    </a:cubicBezTo>
                    <a:cubicBezTo>
                      <a:pt x="106" y="109"/>
                      <a:pt x="107" y="116"/>
                      <a:pt x="104" y="122"/>
                    </a:cubicBezTo>
                    <a:cubicBezTo>
                      <a:pt x="103" y="122"/>
                      <a:pt x="104" y="123"/>
                      <a:pt x="104" y="122"/>
                    </a:cubicBezTo>
                    <a:cubicBezTo>
                      <a:pt x="107" y="117"/>
                      <a:pt x="108" y="110"/>
                      <a:pt x="110" y="104"/>
                    </a:cubicBezTo>
                    <a:cubicBezTo>
                      <a:pt x="111" y="102"/>
                      <a:pt x="112" y="99"/>
                      <a:pt x="112" y="97"/>
                    </a:cubicBezTo>
                    <a:cubicBezTo>
                      <a:pt x="113" y="94"/>
                      <a:pt x="115" y="90"/>
                      <a:pt x="115" y="88"/>
                    </a:cubicBezTo>
                    <a:cubicBezTo>
                      <a:pt x="115" y="95"/>
                      <a:pt x="113" y="101"/>
                      <a:pt x="112" y="108"/>
                    </a:cubicBezTo>
                    <a:cubicBezTo>
                      <a:pt x="111" y="111"/>
                      <a:pt x="110" y="115"/>
                      <a:pt x="109" y="118"/>
                    </a:cubicBezTo>
                    <a:cubicBezTo>
                      <a:pt x="109" y="120"/>
                      <a:pt x="109" y="121"/>
                      <a:pt x="108" y="123"/>
                    </a:cubicBezTo>
                    <a:cubicBezTo>
                      <a:pt x="108" y="124"/>
                      <a:pt x="108" y="125"/>
                      <a:pt x="107" y="126"/>
                    </a:cubicBezTo>
                    <a:cubicBezTo>
                      <a:pt x="107" y="126"/>
                      <a:pt x="107" y="126"/>
                      <a:pt x="107" y="126"/>
                    </a:cubicBezTo>
                    <a:close/>
                    <a:moveTo>
                      <a:pt x="115" y="87"/>
                    </a:moveTo>
                    <a:cubicBezTo>
                      <a:pt x="112" y="93"/>
                      <a:pt x="111" y="99"/>
                      <a:pt x="109" y="105"/>
                    </a:cubicBezTo>
                    <a:cubicBezTo>
                      <a:pt x="108" y="107"/>
                      <a:pt x="108" y="108"/>
                      <a:pt x="107" y="110"/>
                    </a:cubicBezTo>
                    <a:cubicBezTo>
                      <a:pt x="108" y="107"/>
                      <a:pt x="108" y="104"/>
                      <a:pt x="109" y="102"/>
                    </a:cubicBezTo>
                    <a:cubicBezTo>
                      <a:pt x="111" y="96"/>
                      <a:pt x="111" y="90"/>
                      <a:pt x="112" y="83"/>
                    </a:cubicBezTo>
                    <a:cubicBezTo>
                      <a:pt x="113" y="85"/>
                      <a:pt x="114" y="86"/>
                      <a:pt x="115" y="87"/>
                    </a:cubicBezTo>
                    <a:close/>
                    <a:moveTo>
                      <a:pt x="107" y="97"/>
                    </a:moveTo>
                    <a:cubicBezTo>
                      <a:pt x="105" y="102"/>
                      <a:pt x="104" y="106"/>
                      <a:pt x="103" y="111"/>
                    </a:cubicBezTo>
                    <a:cubicBezTo>
                      <a:pt x="103" y="111"/>
                      <a:pt x="103" y="110"/>
                      <a:pt x="103" y="110"/>
                    </a:cubicBezTo>
                    <a:cubicBezTo>
                      <a:pt x="103" y="106"/>
                      <a:pt x="104" y="103"/>
                      <a:pt x="104" y="100"/>
                    </a:cubicBezTo>
                    <a:cubicBezTo>
                      <a:pt x="106" y="93"/>
                      <a:pt x="107" y="87"/>
                      <a:pt x="108" y="80"/>
                    </a:cubicBezTo>
                    <a:cubicBezTo>
                      <a:pt x="108" y="80"/>
                      <a:pt x="108" y="80"/>
                      <a:pt x="108" y="80"/>
                    </a:cubicBezTo>
                    <a:cubicBezTo>
                      <a:pt x="106" y="86"/>
                      <a:pt x="104" y="92"/>
                      <a:pt x="103" y="98"/>
                    </a:cubicBezTo>
                    <a:cubicBezTo>
                      <a:pt x="101" y="101"/>
                      <a:pt x="100" y="104"/>
                      <a:pt x="99" y="108"/>
                    </a:cubicBezTo>
                    <a:cubicBezTo>
                      <a:pt x="100" y="102"/>
                      <a:pt x="101" y="97"/>
                      <a:pt x="103" y="91"/>
                    </a:cubicBezTo>
                    <a:cubicBezTo>
                      <a:pt x="104" y="86"/>
                      <a:pt x="105" y="82"/>
                      <a:pt x="105" y="76"/>
                    </a:cubicBezTo>
                    <a:cubicBezTo>
                      <a:pt x="107" y="79"/>
                      <a:pt x="109" y="81"/>
                      <a:pt x="111" y="83"/>
                    </a:cubicBezTo>
                    <a:cubicBezTo>
                      <a:pt x="110" y="87"/>
                      <a:pt x="109" y="93"/>
                      <a:pt x="107" y="97"/>
                    </a:cubicBezTo>
                    <a:close/>
                    <a:moveTo>
                      <a:pt x="99" y="71"/>
                    </a:moveTo>
                    <a:cubicBezTo>
                      <a:pt x="96" y="79"/>
                      <a:pt x="87" y="86"/>
                      <a:pt x="79" y="88"/>
                    </a:cubicBezTo>
                    <a:cubicBezTo>
                      <a:pt x="78" y="87"/>
                      <a:pt x="77" y="86"/>
                      <a:pt x="77" y="85"/>
                    </a:cubicBezTo>
                    <a:cubicBezTo>
                      <a:pt x="86" y="84"/>
                      <a:pt x="92" y="76"/>
                      <a:pt x="96" y="68"/>
                    </a:cubicBezTo>
                    <a:cubicBezTo>
                      <a:pt x="97" y="69"/>
                      <a:pt x="98" y="70"/>
                      <a:pt x="99" y="71"/>
                    </a:cubicBezTo>
                    <a:close/>
                    <a:moveTo>
                      <a:pt x="57" y="57"/>
                    </a:moveTo>
                    <a:cubicBezTo>
                      <a:pt x="60" y="52"/>
                      <a:pt x="62" y="47"/>
                      <a:pt x="64" y="42"/>
                    </a:cubicBezTo>
                    <a:cubicBezTo>
                      <a:pt x="61" y="48"/>
                      <a:pt x="61" y="54"/>
                      <a:pt x="58" y="60"/>
                    </a:cubicBezTo>
                    <a:cubicBezTo>
                      <a:pt x="56" y="58"/>
                      <a:pt x="55" y="57"/>
                      <a:pt x="54" y="55"/>
                    </a:cubicBezTo>
                    <a:cubicBezTo>
                      <a:pt x="54" y="55"/>
                      <a:pt x="54" y="55"/>
                      <a:pt x="54" y="55"/>
                    </a:cubicBezTo>
                    <a:cubicBezTo>
                      <a:pt x="56" y="52"/>
                      <a:pt x="58" y="48"/>
                      <a:pt x="59" y="45"/>
                    </a:cubicBezTo>
                    <a:cubicBezTo>
                      <a:pt x="59" y="45"/>
                      <a:pt x="59" y="46"/>
                      <a:pt x="59" y="46"/>
                    </a:cubicBezTo>
                    <a:cubicBezTo>
                      <a:pt x="58" y="50"/>
                      <a:pt x="57" y="53"/>
                      <a:pt x="56" y="57"/>
                    </a:cubicBezTo>
                    <a:cubicBezTo>
                      <a:pt x="56" y="57"/>
                      <a:pt x="57" y="58"/>
                      <a:pt x="57" y="57"/>
                    </a:cubicBezTo>
                    <a:close/>
                    <a:moveTo>
                      <a:pt x="60" y="63"/>
                    </a:moveTo>
                    <a:cubicBezTo>
                      <a:pt x="60" y="63"/>
                      <a:pt x="61" y="64"/>
                      <a:pt x="61" y="63"/>
                    </a:cubicBezTo>
                    <a:cubicBezTo>
                      <a:pt x="63" y="61"/>
                      <a:pt x="64" y="58"/>
                      <a:pt x="65" y="55"/>
                    </a:cubicBezTo>
                    <a:cubicBezTo>
                      <a:pt x="66" y="54"/>
                      <a:pt x="66" y="53"/>
                      <a:pt x="67" y="51"/>
                    </a:cubicBezTo>
                    <a:cubicBezTo>
                      <a:pt x="67" y="51"/>
                      <a:pt x="70" y="45"/>
                      <a:pt x="69" y="49"/>
                    </a:cubicBezTo>
                    <a:cubicBezTo>
                      <a:pt x="66" y="55"/>
                      <a:pt x="63" y="60"/>
                      <a:pt x="63" y="67"/>
                    </a:cubicBezTo>
                    <a:cubicBezTo>
                      <a:pt x="63" y="67"/>
                      <a:pt x="63" y="67"/>
                      <a:pt x="64" y="67"/>
                    </a:cubicBezTo>
                    <a:cubicBezTo>
                      <a:pt x="67" y="61"/>
                      <a:pt x="69" y="55"/>
                      <a:pt x="73" y="50"/>
                    </a:cubicBezTo>
                    <a:cubicBezTo>
                      <a:pt x="70" y="54"/>
                      <a:pt x="69" y="62"/>
                      <a:pt x="66" y="68"/>
                    </a:cubicBezTo>
                    <a:cubicBezTo>
                      <a:pt x="66" y="68"/>
                      <a:pt x="66" y="69"/>
                      <a:pt x="65" y="70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3" y="67"/>
                      <a:pt x="61" y="64"/>
                      <a:pt x="58" y="61"/>
                    </a:cubicBezTo>
                    <a:cubicBezTo>
                      <a:pt x="61" y="56"/>
                      <a:pt x="65" y="50"/>
                      <a:pt x="67" y="46"/>
                    </a:cubicBezTo>
                    <a:cubicBezTo>
                      <a:pt x="65" y="52"/>
                      <a:pt x="62" y="57"/>
                      <a:pt x="60" y="63"/>
                    </a:cubicBezTo>
                    <a:close/>
                    <a:moveTo>
                      <a:pt x="67" y="68"/>
                    </a:moveTo>
                    <a:cubicBezTo>
                      <a:pt x="67" y="67"/>
                      <a:pt x="68" y="66"/>
                      <a:pt x="68" y="65"/>
                    </a:cubicBezTo>
                    <a:cubicBezTo>
                      <a:pt x="69" y="64"/>
                      <a:pt x="70" y="62"/>
                      <a:pt x="71" y="61"/>
                    </a:cubicBezTo>
                    <a:cubicBezTo>
                      <a:pt x="71" y="59"/>
                      <a:pt x="72" y="58"/>
                      <a:pt x="73" y="56"/>
                    </a:cubicBezTo>
                    <a:cubicBezTo>
                      <a:pt x="73" y="55"/>
                      <a:pt x="76" y="49"/>
                      <a:pt x="75" y="53"/>
                    </a:cubicBezTo>
                    <a:cubicBezTo>
                      <a:pt x="72" y="59"/>
                      <a:pt x="71" y="66"/>
                      <a:pt x="68" y="73"/>
                    </a:cubicBezTo>
                    <a:cubicBezTo>
                      <a:pt x="68" y="73"/>
                      <a:pt x="68" y="73"/>
                      <a:pt x="68" y="73"/>
                    </a:cubicBezTo>
                    <a:cubicBezTo>
                      <a:pt x="70" y="70"/>
                      <a:pt x="72" y="67"/>
                      <a:pt x="74" y="64"/>
                    </a:cubicBezTo>
                    <a:cubicBezTo>
                      <a:pt x="75" y="62"/>
                      <a:pt x="76" y="60"/>
                      <a:pt x="77" y="58"/>
                    </a:cubicBezTo>
                    <a:cubicBezTo>
                      <a:pt x="77" y="58"/>
                      <a:pt x="80" y="52"/>
                      <a:pt x="79" y="55"/>
                    </a:cubicBezTo>
                    <a:cubicBezTo>
                      <a:pt x="79" y="59"/>
                      <a:pt x="76" y="63"/>
                      <a:pt x="74" y="67"/>
                    </a:cubicBezTo>
                    <a:cubicBezTo>
                      <a:pt x="73" y="71"/>
                      <a:pt x="72" y="74"/>
                      <a:pt x="71" y="77"/>
                    </a:cubicBezTo>
                    <a:cubicBezTo>
                      <a:pt x="70" y="76"/>
                      <a:pt x="69" y="75"/>
                      <a:pt x="69" y="74"/>
                    </a:cubicBezTo>
                    <a:cubicBezTo>
                      <a:pt x="68" y="73"/>
                      <a:pt x="66" y="71"/>
                      <a:pt x="65" y="70"/>
                    </a:cubicBezTo>
                    <a:cubicBezTo>
                      <a:pt x="65" y="70"/>
                      <a:pt x="66" y="70"/>
                      <a:pt x="66" y="70"/>
                    </a:cubicBezTo>
                    <a:cubicBezTo>
                      <a:pt x="66" y="69"/>
                      <a:pt x="66" y="69"/>
                      <a:pt x="67" y="68"/>
                    </a:cubicBezTo>
                    <a:cubicBezTo>
                      <a:pt x="67" y="68"/>
                      <a:pt x="67" y="68"/>
                      <a:pt x="67" y="68"/>
                    </a:cubicBezTo>
                    <a:close/>
                    <a:moveTo>
                      <a:pt x="79" y="68"/>
                    </a:moveTo>
                    <a:cubicBezTo>
                      <a:pt x="77" y="72"/>
                      <a:pt x="76" y="76"/>
                      <a:pt x="76" y="80"/>
                    </a:cubicBezTo>
                    <a:cubicBezTo>
                      <a:pt x="75" y="81"/>
                      <a:pt x="76" y="81"/>
                      <a:pt x="76" y="80"/>
                    </a:cubicBezTo>
                    <a:cubicBezTo>
                      <a:pt x="80" y="74"/>
                      <a:pt x="82" y="66"/>
                      <a:pt x="86" y="60"/>
                    </a:cubicBezTo>
                    <a:cubicBezTo>
                      <a:pt x="84" y="63"/>
                      <a:pt x="84" y="67"/>
                      <a:pt x="83" y="70"/>
                    </a:cubicBezTo>
                    <a:cubicBezTo>
                      <a:pt x="81" y="74"/>
                      <a:pt x="80" y="78"/>
                      <a:pt x="79" y="81"/>
                    </a:cubicBezTo>
                    <a:cubicBezTo>
                      <a:pt x="79" y="81"/>
                      <a:pt x="79" y="82"/>
                      <a:pt x="79" y="82"/>
                    </a:cubicBezTo>
                    <a:cubicBezTo>
                      <a:pt x="77" y="82"/>
                      <a:pt x="76" y="82"/>
                      <a:pt x="74" y="82"/>
                    </a:cubicBezTo>
                    <a:cubicBezTo>
                      <a:pt x="74" y="81"/>
                      <a:pt x="73" y="80"/>
                      <a:pt x="72" y="78"/>
                    </a:cubicBezTo>
                    <a:cubicBezTo>
                      <a:pt x="76" y="72"/>
                      <a:pt x="77" y="65"/>
                      <a:pt x="81" y="58"/>
                    </a:cubicBezTo>
                    <a:cubicBezTo>
                      <a:pt x="84" y="55"/>
                      <a:pt x="81" y="62"/>
                      <a:pt x="81" y="62"/>
                    </a:cubicBezTo>
                    <a:cubicBezTo>
                      <a:pt x="80" y="64"/>
                      <a:pt x="80" y="66"/>
                      <a:pt x="79" y="68"/>
                    </a:cubicBezTo>
                    <a:close/>
                    <a:moveTo>
                      <a:pt x="80" y="81"/>
                    </a:moveTo>
                    <a:cubicBezTo>
                      <a:pt x="83" y="75"/>
                      <a:pt x="85" y="70"/>
                      <a:pt x="88" y="63"/>
                    </a:cubicBezTo>
                    <a:cubicBezTo>
                      <a:pt x="89" y="61"/>
                      <a:pt x="88" y="62"/>
                      <a:pt x="88" y="63"/>
                    </a:cubicBezTo>
                    <a:cubicBezTo>
                      <a:pt x="88" y="66"/>
                      <a:pt x="87" y="68"/>
                      <a:pt x="87" y="71"/>
                    </a:cubicBezTo>
                    <a:cubicBezTo>
                      <a:pt x="86" y="74"/>
                      <a:pt x="84" y="76"/>
                      <a:pt x="84" y="79"/>
                    </a:cubicBezTo>
                    <a:cubicBezTo>
                      <a:pt x="82" y="80"/>
                      <a:pt x="81" y="81"/>
                      <a:pt x="80" y="81"/>
                    </a:cubicBezTo>
                    <a:close/>
                    <a:moveTo>
                      <a:pt x="85" y="75"/>
                    </a:moveTo>
                    <a:cubicBezTo>
                      <a:pt x="86" y="73"/>
                      <a:pt x="87" y="71"/>
                      <a:pt x="88" y="69"/>
                    </a:cubicBezTo>
                    <a:cubicBezTo>
                      <a:pt x="88" y="67"/>
                      <a:pt x="89" y="65"/>
                      <a:pt x="89" y="62"/>
                    </a:cubicBezTo>
                    <a:cubicBezTo>
                      <a:pt x="89" y="63"/>
                      <a:pt x="90" y="63"/>
                      <a:pt x="91" y="64"/>
                    </a:cubicBezTo>
                    <a:cubicBezTo>
                      <a:pt x="91" y="64"/>
                      <a:pt x="91" y="64"/>
                      <a:pt x="91" y="64"/>
                    </a:cubicBezTo>
                    <a:cubicBezTo>
                      <a:pt x="90" y="67"/>
                      <a:pt x="89" y="70"/>
                      <a:pt x="88" y="72"/>
                    </a:cubicBezTo>
                    <a:cubicBezTo>
                      <a:pt x="87" y="74"/>
                      <a:pt x="83" y="82"/>
                      <a:pt x="85" y="75"/>
                    </a:cubicBezTo>
                    <a:close/>
                    <a:moveTo>
                      <a:pt x="88" y="61"/>
                    </a:moveTo>
                    <a:cubicBezTo>
                      <a:pt x="87" y="64"/>
                      <a:pt x="86" y="67"/>
                      <a:pt x="85" y="70"/>
                    </a:cubicBezTo>
                    <a:cubicBezTo>
                      <a:pt x="83" y="74"/>
                      <a:pt x="81" y="77"/>
                      <a:pt x="80" y="80"/>
                    </a:cubicBezTo>
                    <a:cubicBezTo>
                      <a:pt x="83" y="74"/>
                      <a:pt x="85" y="67"/>
                      <a:pt x="87" y="60"/>
                    </a:cubicBezTo>
                    <a:cubicBezTo>
                      <a:pt x="87" y="60"/>
                      <a:pt x="88" y="61"/>
                      <a:pt x="88" y="61"/>
                    </a:cubicBezTo>
                    <a:close/>
                    <a:moveTo>
                      <a:pt x="86" y="59"/>
                    </a:moveTo>
                    <a:cubicBezTo>
                      <a:pt x="82" y="65"/>
                      <a:pt x="80" y="72"/>
                      <a:pt x="76" y="79"/>
                    </a:cubicBezTo>
                    <a:cubicBezTo>
                      <a:pt x="78" y="75"/>
                      <a:pt x="79" y="70"/>
                      <a:pt x="80" y="67"/>
                    </a:cubicBezTo>
                    <a:cubicBezTo>
                      <a:pt x="81" y="63"/>
                      <a:pt x="82" y="60"/>
                      <a:pt x="83" y="57"/>
                    </a:cubicBezTo>
                    <a:cubicBezTo>
                      <a:pt x="84" y="58"/>
                      <a:pt x="85" y="58"/>
                      <a:pt x="86" y="59"/>
                    </a:cubicBezTo>
                    <a:close/>
                    <a:moveTo>
                      <a:pt x="72" y="76"/>
                    </a:moveTo>
                    <a:cubicBezTo>
                      <a:pt x="70" y="80"/>
                      <a:pt x="74" y="72"/>
                      <a:pt x="74" y="71"/>
                    </a:cubicBezTo>
                    <a:cubicBezTo>
                      <a:pt x="75" y="68"/>
                      <a:pt x="76" y="66"/>
                      <a:pt x="77" y="63"/>
                    </a:cubicBezTo>
                    <a:cubicBezTo>
                      <a:pt x="78" y="60"/>
                      <a:pt x="80" y="58"/>
                      <a:pt x="80" y="54"/>
                    </a:cubicBezTo>
                    <a:cubicBezTo>
                      <a:pt x="81" y="55"/>
                      <a:pt x="82" y="56"/>
                      <a:pt x="82" y="56"/>
                    </a:cubicBezTo>
                    <a:cubicBezTo>
                      <a:pt x="77" y="62"/>
                      <a:pt x="76" y="70"/>
                      <a:pt x="72" y="76"/>
                    </a:cubicBezTo>
                    <a:close/>
                    <a:moveTo>
                      <a:pt x="79" y="54"/>
                    </a:moveTo>
                    <a:cubicBezTo>
                      <a:pt x="75" y="59"/>
                      <a:pt x="72" y="66"/>
                      <a:pt x="69" y="71"/>
                    </a:cubicBezTo>
                    <a:cubicBezTo>
                      <a:pt x="72" y="65"/>
                      <a:pt x="74" y="58"/>
                      <a:pt x="76" y="51"/>
                    </a:cubicBezTo>
                    <a:cubicBezTo>
                      <a:pt x="77" y="52"/>
                      <a:pt x="78" y="53"/>
                      <a:pt x="79" y="54"/>
                    </a:cubicBezTo>
                    <a:close/>
                    <a:moveTo>
                      <a:pt x="55" y="34"/>
                    </a:moveTo>
                    <a:cubicBezTo>
                      <a:pt x="54" y="36"/>
                      <a:pt x="53" y="38"/>
                      <a:pt x="52" y="40"/>
                    </a:cubicBezTo>
                    <a:cubicBezTo>
                      <a:pt x="52" y="41"/>
                      <a:pt x="51" y="42"/>
                      <a:pt x="50" y="43"/>
                    </a:cubicBezTo>
                    <a:cubicBezTo>
                      <a:pt x="51" y="40"/>
                      <a:pt x="53" y="37"/>
                      <a:pt x="53" y="33"/>
                    </a:cubicBezTo>
                    <a:cubicBezTo>
                      <a:pt x="54" y="34"/>
                      <a:pt x="54" y="34"/>
                      <a:pt x="55" y="34"/>
                    </a:cubicBezTo>
                    <a:close/>
                    <a:moveTo>
                      <a:pt x="47" y="36"/>
                    </a:moveTo>
                    <a:cubicBezTo>
                      <a:pt x="47" y="35"/>
                      <a:pt x="49" y="29"/>
                      <a:pt x="48" y="34"/>
                    </a:cubicBezTo>
                    <a:cubicBezTo>
                      <a:pt x="47" y="37"/>
                      <a:pt x="47" y="41"/>
                      <a:pt x="46" y="44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48" y="41"/>
                      <a:pt x="52" y="37"/>
                      <a:pt x="52" y="33"/>
                    </a:cubicBezTo>
                    <a:cubicBezTo>
                      <a:pt x="52" y="38"/>
                      <a:pt x="50" y="42"/>
                      <a:pt x="48" y="46"/>
                    </a:cubicBezTo>
                    <a:cubicBezTo>
                      <a:pt x="48" y="46"/>
                      <a:pt x="49" y="47"/>
                      <a:pt x="49" y="46"/>
                    </a:cubicBezTo>
                    <a:cubicBezTo>
                      <a:pt x="51" y="43"/>
                      <a:pt x="53" y="40"/>
                      <a:pt x="55" y="36"/>
                    </a:cubicBezTo>
                    <a:cubicBezTo>
                      <a:pt x="53" y="40"/>
                      <a:pt x="51" y="45"/>
                      <a:pt x="50" y="50"/>
                    </a:cubicBezTo>
                    <a:cubicBezTo>
                      <a:pt x="50" y="50"/>
                      <a:pt x="51" y="51"/>
                      <a:pt x="51" y="50"/>
                    </a:cubicBezTo>
                    <a:cubicBezTo>
                      <a:pt x="52" y="48"/>
                      <a:pt x="53" y="46"/>
                      <a:pt x="55" y="43"/>
                    </a:cubicBezTo>
                    <a:cubicBezTo>
                      <a:pt x="55" y="42"/>
                      <a:pt x="57" y="39"/>
                      <a:pt x="57" y="38"/>
                    </a:cubicBezTo>
                    <a:cubicBezTo>
                      <a:pt x="57" y="43"/>
                      <a:pt x="55" y="49"/>
                      <a:pt x="54" y="55"/>
                    </a:cubicBezTo>
                    <a:cubicBezTo>
                      <a:pt x="50" y="51"/>
                      <a:pt x="47" y="46"/>
                      <a:pt x="44" y="42"/>
                    </a:cubicBezTo>
                    <a:cubicBezTo>
                      <a:pt x="44" y="42"/>
                      <a:pt x="44" y="42"/>
                      <a:pt x="44" y="42"/>
                    </a:cubicBezTo>
                    <a:cubicBezTo>
                      <a:pt x="45" y="40"/>
                      <a:pt x="46" y="38"/>
                      <a:pt x="47" y="36"/>
                    </a:cubicBezTo>
                    <a:close/>
                    <a:moveTo>
                      <a:pt x="92" y="85"/>
                    </a:moveTo>
                    <a:cubicBezTo>
                      <a:pt x="91" y="88"/>
                      <a:pt x="90" y="91"/>
                      <a:pt x="89" y="94"/>
                    </a:cubicBezTo>
                    <a:cubicBezTo>
                      <a:pt x="88" y="95"/>
                      <a:pt x="87" y="99"/>
                      <a:pt x="88" y="95"/>
                    </a:cubicBezTo>
                    <a:cubicBezTo>
                      <a:pt x="88" y="93"/>
                      <a:pt x="89" y="91"/>
                      <a:pt x="89" y="88"/>
                    </a:cubicBezTo>
                    <a:cubicBezTo>
                      <a:pt x="90" y="88"/>
                      <a:pt x="89" y="88"/>
                      <a:pt x="89" y="88"/>
                    </a:cubicBezTo>
                    <a:cubicBezTo>
                      <a:pt x="88" y="90"/>
                      <a:pt x="87" y="92"/>
                      <a:pt x="86" y="94"/>
                    </a:cubicBezTo>
                    <a:cubicBezTo>
                      <a:pt x="86" y="93"/>
                      <a:pt x="86" y="91"/>
                      <a:pt x="86" y="90"/>
                    </a:cubicBezTo>
                    <a:cubicBezTo>
                      <a:pt x="86" y="89"/>
                      <a:pt x="85" y="89"/>
                      <a:pt x="85" y="89"/>
                    </a:cubicBezTo>
                    <a:cubicBezTo>
                      <a:pt x="84" y="91"/>
                      <a:pt x="83" y="94"/>
                      <a:pt x="83" y="90"/>
                    </a:cubicBezTo>
                    <a:cubicBezTo>
                      <a:pt x="83" y="90"/>
                      <a:pt x="82" y="90"/>
                      <a:pt x="82" y="90"/>
                    </a:cubicBezTo>
                    <a:cubicBezTo>
                      <a:pt x="82" y="91"/>
                      <a:pt x="83" y="92"/>
                      <a:pt x="83" y="93"/>
                    </a:cubicBezTo>
                    <a:cubicBezTo>
                      <a:pt x="82" y="92"/>
                      <a:pt x="81" y="91"/>
                      <a:pt x="81" y="90"/>
                    </a:cubicBezTo>
                    <a:cubicBezTo>
                      <a:pt x="85" y="89"/>
                      <a:pt x="89" y="87"/>
                      <a:pt x="92" y="85"/>
                    </a:cubicBezTo>
                    <a:close/>
                    <a:moveTo>
                      <a:pt x="108" y="128"/>
                    </a:moveTo>
                    <a:cubicBezTo>
                      <a:pt x="108" y="127"/>
                      <a:pt x="108" y="125"/>
                      <a:pt x="109" y="123"/>
                    </a:cubicBezTo>
                    <a:cubicBezTo>
                      <a:pt x="110" y="119"/>
                      <a:pt x="113" y="114"/>
                      <a:pt x="114" y="110"/>
                    </a:cubicBezTo>
                    <a:cubicBezTo>
                      <a:pt x="115" y="107"/>
                      <a:pt x="116" y="104"/>
                      <a:pt x="117" y="101"/>
                    </a:cubicBezTo>
                    <a:cubicBezTo>
                      <a:pt x="117" y="99"/>
                      <a:pt x="118" y="97"/>
                      <a:pt x="119" y="95"/>
                    </a:cubicBezTo>
                    <a:cubicBezTo>
                      <a:pt x="119" y="94"/>
                      <a:pt x="119" y="93"/>
                      <a:pt x="120" y="92"/>
                    </a:cubicBezTo>
                    <a:cubicBezTo>
                      <a:pt x="120" y="93"/>
                      <a:pt x="119" y="94"/>
                      <a:pt x="119" y="95"/>
                    </a:cubicBezTo>
                    <a:cubicBezTo>
                      <a:pt x="118" y="101"/>
                      <a:pt x="118" y="107"/>
                      <a:pt x="116" y="113"/>
                    </a:cubicBezTo>
                    <a:cubicBezTo>
                      <a:pt x="114" y="120"/>
                      <a:pt x="114" y="128"/>
                      <a:pt x="112" y="134"/>
                    </a:cubicBezTo>
                    <a:cubicBezTo>
                      <a:pt x="110" y="132"/>
                      <a:pt x="109" y="130"/>
                      <a:pt x="108" y="128"/>
                    </a:cubicBezTo>
                    <a:close/>
                    <a:moveTo>
                      <a:pt x="117" y="140"/>
                    </a:moveTo>
                    <a:cubicBezTo>
                      <a:pt x="119" y="134"/>
                      <a:pt x="121" y="127"/>
                      <a:pt x="122" y="121"/>
                    </a:cubicBezTo>
                    <a:cubicBezTo>
                      <a:pt x="124" y="114"/>
                      <a:pt x="126" y="106"/>
                      <a:pt x="127" y="99"/>
                    </a:cubicBezTo>
                    <a:cubicBezTo>
                      <a:pt x="126" y="107"/>
                      <a:pt x="126" y="115"/>
                      <a:pt x="124" y="123"/>
                    </a:cubicBezTo>
                    <a:cubicBezTo>
                      <a:pt x="123" y="130"/>
                      <a:pt x="121" y="136"/>
                      <a:pt x="120" y="143"/>
                    </a:cubicBezTo>
                    <a:cubicBezTo>
                      <a:pt x="120" y="143"/>
                      <a:pt x="120" y="143"/>
                      <a:pt x="120" y="143"/>
                    </a:cubicBezTo>
                    <a:cubicBezTo>
                      <a:pt x="119" y="142"/>
                      <a:pt x="118" y="141"/>
                      <a:pt x="117" y="140"/>
                    </a:cubicBezTo>
                    <a:cubicBezTo>
                      <a:pt x="117" y="140"/>
                      <a:pt x="117" y="140"/>
                      <a:pt x="117" y="140"/>
                    </a:cubicBezTo>
                    <a:close/>
                    <a:moveTo>
                      <a:pt x="120" y="144"/>
                    </a:moveTo>
                    <a:cubicBezTo>
                      <a:pt x="120" y="144"/>
                      <a:pt x="120" y="144"/>
                      <a:pt x="120" y="143"/>
                    </a:cubicBezTo>
                    <a:cubicBezTo>
                      <a:pt x="124" y="138"/>
                      <a:pt x="124" y="131"/>
                      <a:pt x="126" y="124"/>
                    </a:cubicBezTo>
                    <a:cubicBezTo>
                      <a:pt x="127" y="122"/>
                      <a:pt x="127" y="119"/>
                      <a:pt x="128" y="117"/>
                    </a:cubicBezTo>
                    <a:cubicBezTo>
                      <a:pt x="128" y="118"/>
                      <a:pt x="127" y="120"/>
                      <a:pt x="127" y="122"/>
                    </a:cubicBezTo>
                    <a:cubicBezTo>
                      <a:pt x="127" y="126"/>
                      <a:pt x="126" y="130"/>
                      <a:pt x="125" y="133"/>
                    </a:cubicBezTo>
                    <a:cubicBezTo>
                      <a:pt x="124" y="138"/>
                      <a:pt x="123" y="142"/>
                      <a:pt x="122" y="146"/>
                    </a:cubicBezTo>
                    <a:cubicBezTo>
                      <a:pt x="122" y="145"/>
                      <a:pt x="121" y="144"/>
                      <a:pt x="120" y="144"/>
                    </a:cubicBezTo>
                    <a:close/>
                    <a:moveTo>
                      <a:pt x="127" y="133"/>
                    </a:moveTo>
                    <a:cubicBezTo>
                      <a:pt x="128" y="128"/>
                      <a:pt x="130" y="122"/>
                      <a:pt x="131" y="117"/>
                    </a:cubicBezTo>
                    <a:cubicBezTo>
                      <a:pt x="131" y="119"/>
                      <a:pt x="130" y="122"/>
                      <a:pt x="130" y="124"/>
                    </a:cubicBezTo>
                    <a:cubicBezTo>
                      <a:pt x="129" y="131"/>
                      <a:pt x="127" y="138"/>
                      <a:pt x="127" y="146"/>
                    </a:cubicBezTo>
                    <a:cubicBezTo>
                      <a:pt x="127" y="146"/>
                      <a:pt x="127" y="147"/>
                      <a:pt x="128" y="146"/>
                    </a:cubicBezTo>
                    <a:cubicBezTo>
                      <a:pt x="130" y="140"/>
                      <a:pt x="132" y="135"/>
                      <a:pt x="134" y="128"/>
                    </a:cubicBezTo>
                    <a:cubicBezTo>
                      <a:pt x="134" y="125"/>
                      <a:pt x="135" y="122"/>
                      <a:pt x="136" y="120"/>
                    </a:cubicBezTo>
                    <a:cubicBezTo>
                      <a:pt x="136" y="118"/>
                      <a:pt x="137" y="116"/>
                      <a:pt x="138" y="114"/>
                    </a:cubicBezTo>
                    <a:cubicBezTo>
                      <a:pt x="139" y="110"/>
                      <a:pt x="138" y="114"/>
                      <a:pt x="137" y="115"/>
                    </a:cubicBezTo>
                    <a:cubicBezTo>
                      <a:pt x="136" y="121"/>
                      <a:pt x="135" y="128"/>
                      <a:pt x="132" y="134"/>
                    </a:cubicBezTo>
                    <a:cubicBezTo>
                      <a:pt x="131" y="139"/>
                      <a:pt x="129" y="144"/>
                      <a:pt x="129" y="150"/>
                    </a:cubicBezTo>
                    <a:cubicBezTo>
                      <a:pt x="129" y="150"/>
                      <a:pt x="130" y="150"/>
                      <a:pt x="130" y="150"/>
                    </a:cubicBezTo>
                    <a:cubicBezTo>
                      <a:pt x="131" y="144"/>
                      <a:pt x="134" y="139"/>
                      <a:pt x="136" y="134"/>
                    </a:cubicBezTo>
                    <a:cubicBezTo>
                      <a:pt x="137" y="131"/>
                      <a:pt x="137" y="127"/>
                      <a:pt x="138" y="124"/>
                    </a:cubicBezTo>
                    <a:cubicBezTo>
                      <a:pt x="138" y="122"/>
                      <a:pt x="139" y="121"/>
                      <a:pt x="139" y="119"/>
                    </a:cubicBezTo>
                    <a:cubicBezTo>
                      <a:pt x="139" y="120"/>
                      <a:pt x="140" y="115"/>
                      <a:pt x="141" y="114"/>
                    </a:cubicBezTo>
                    <a:cubicBezTo>
                      <a:pt x="141" y="114"/>
                      <a:pt x="141" y="115"/>
                      <a:pt x="141" y="115"/>
                    </a:cubicBezTo>
                    <a:cubicBezTo>
                      <a:pt x="141" y="115"/>
                      <a:pt x="141" y="115"/>
                      <a:pt x="141" y="115"/>
                    </a:cubicBezTo>
                    <a:cubicBezTo>
                      <a:pt x="140" y="121"/>
                      <a:pt x="139" y="127"/>
                      <a:pt x="137" y="133"/>
                    </a:cubicBezTo>
                    <a:cubicBezTo>
                      <a:pt x="136" y="140"/>
                      <a:pt x="134" y="146"/>
                      <a:pt x="132" y="153"/>
                    </a:cubicBezTo>
                    <a:cubicBezTo>
                      <a:pt x="132" y="153"/>
                      <a:pt x="132" y="153"/>
                      <a:pt x="132" y="153"/>
                    </a:cubicBezTo>
                    <a:cubicBezTo>
                      <a:pt x="129" y="152"/>
                      <a:pt x="126" y="149"/>
                      <a:pt x="123" y="147"/>
                    </a:cubicBezTo>
                    <a:cubicBezTo>
                      <a:pt x="126" y="143"/>
                      <a:pt x="126" y="138"/>
                      <a:pt x="127" y="133"/>
                    </a:cubicBezTo>
                    <a:close/>
                    <a:moveTo>
                      <a:pt x="139" y="129"/>
                    </a:moveTo>
                    <a:cubicBezTo>
                      <a:pt x="140" y="124"/>
                      <a:pt x="141" y="120"/>
                      <a:pt x="141" y="115"/>
                    </a:cubicBezTo>
                    <a:cubicBezTo>
                      <a:pt x="142" y="116"/>
                      <a:pt x="143" y="117"/>
                      <a:pt x="143" y="118"/>
                    </a:cubicBezTo>
                    <a:cubicBezTo>
                      <a:pt x="141" y="123"/>
                      <a:pt x="140" y="128"/>
                      <a:pt x="138" y="134"/>
                    </a:cubicBezTo>
                    <a:cubicBezTo>
                      <a:pt x="138" y="132"/>
                      <a:pt x="139" y="130"/>
                      <a:pt x="139" y="129"/>
                    </a:cubicBezTo>
                    <a:close/>
                    <a:moveTo>
                      <a:pt x="147" y="123"/>
                    </a:moveTo>
                    <a:cubicBezTo>
                      <a:pt x="145" y="128"/>
                      <a:pt x="143" y="133"/>
                      <a:pt x="141" y="139"/>
                    </a:cubicBezTo>
                    <a:cubicBezTo>
                      <a:pt x="140" y="140"/>
                      <a:pt x="140" y="142"/>
                      <a:pt x="140" y="143"/>
                    </a:cubicBezTo>
                    <a:cubicBezTo>
                      <a:pt x="142" y="135"/>
                      <a:pt x="144" y="128"/>
                      <a:pt x="144" y="119"/>
                    </a:cubicBezTo>
                    <a:cubicBezTo>
                      <a:pt x="145" y="120"/>
                      <a:pt x="146" y="121"/>
                      <a:pt x="147" y="123"/>
                    </a:cubicBezTo>
                    <a:close/>
                    <a:moveTo>
                      <a:pt x="149" y="127"/>
                    </a:moveTo>
                    <a:cubicBezTo>
                      <a:pt x="148" y="131"/>
                      <a:pt x="147" y="135"/>
                      <a:pt x="146" y="139"/>
                    </a:cubicBezTo>
                    <a:cubicBezTo>
                      <a:pt x="145" y="142"/>
                      <a:pt x="144" y="145"/>
                      <a:pt x="143" y="147"/>
                    </a:cubicBezTo>
                    <a:cubicBezTo>
                      <a:pt x="143" y="148"/>
                      <a:pt x="142" y="149"/>
                      <a:pt x="142" y="150"/>
                    </a:cubicBezTo>
                    <a:cubicBezTo>
                      <a:pt x="142" y="151"/>
                      <a:pt x="142" y="151"/>
                      <a:pt x="142" y="151"/>
                    </a:cubicBezTo>
                    <a:cubicBezTo>
                      <a:pt x="142" y="151"/>
                      <a:pt x="142" y="151"/>
                      <a:pt x="142" y="150"/>
                    </a:cubicBezTo>
                    <a:cubicBezTo>
                      <a:pt x="143" y="145"/>
                      <a:pt x="144" y="139"/>
                      <a:pt x="145" y="134"/>
                    </a:cubicBezTo>
                    <a:cubicBezTo>
                      <a:pt x="146" y="131"/>
                      <a:pt x="147" y="127"/>
                      <a:pt x="147" y="124"/>
                    </a:cubicBezTo>
                    <a:cubicBezTo>
                      <a:pt x="148" y="125"/>
                      <a:pt x="149" y="126"/>
                      <a:pt x="149" y="127"/>
                    </a:cubicBezTo>
                    <a:close/>
                    <a:moveTo>
                      <a:pt x="151" y="130"/>
                    </a:moveTo>
                    <a:cubicBezTo>
                      <a:pt x="150" y="132"/>
                      <a:pt x="150" y="134"/>
                      <a:pt x="149" y="136"/>
                    </a:cubicBezTo>
                    <a:cubicBezTo>
                      <a:pt x="150" y="134"/>
                      <a:pt x="150" y="131"/>
                      <a:pt x="150" y="129"/>
                    </a:cubicBezTo>
                    <a:cubicBezTo>
                      <a:pt x="150" y="129"/>
                      <a:pt x="151" y="129"/>
                      <a:pt x="151" y="130"/>
                    </a:cubicBezTo>
                    <a:cubicBezTo>
                      <a:pt x="151" y="130"/>
                      <a:pt x="151" y="130"/>
                      <a:pt x="151" y="130"/>
                    </a:cubicBezTo>
                    <a:close/>
                    <a:moveTo>
                      <a:pt x="153" y="136"/>
                    </a:moveTo>
                    <a:cubicBezTo>
                      <a:pt x="153" y="138"/>
                      <a:pt x="152" y="141"/>
                      <a:pt x="151" y="143"/>
                    </a:cubicBezTo>
                    <a:cubicBezTo>
                      <a:pt x="151" y="145"/>
                      <a:pt x="151" y="146"/>
                      <a:pt x="150" y="148"/>
                    </a:cubicBezTo>
                    <a:cubicBezTo>
                      <a:pt x="150" y="150"/>
                      <a:pt x="150" y="154"/>
                      <a:pt x="150" y="148"/>
                    </a:cubicBezTo>
                    <a:cubicBezTo>
                      <a:pt x="150" y="143"/>
                      <a:pt x="152" y="138"/>
                      <a:pt x="152" y="133"/>
                    </a:cubicBezTo>
                    <a:cubicBezTo>
                      <a:pt x="153" y="134"/>
                      <a:pt x="153" y="135"/>
                      <a:pt x="153" y="136"/>
                    </a:cubicBezTo>
                    <a:close/>
                    <a:moveTo>
                      <a:pt x="94" y="66"/>
                    </a:moveTo>
                    <a:cubicBezTo>
                      <a:pt x="92" y="70"/>
                      <a:pt x="89" y="75"/>
                      <a:pt x="86" y="78"/>
                    </a:cubicBezTo>
                    <a:cubicBezTo>
                      <a:pt x="88" y="74"/>
                      <a:pt x="90" y="69"/>
                      <a:pt x="91" y="64"/>
                    </a:cubicBezTo>
                    <a:cubicBezTo>
                      <a:pt x="92" y="64"/>
                      <a:pt x="92" y="65"/>
                      <a:pt x="92" y="65"/>
                    </a:cubicBezTo>
                    <a:cubicBezTo>
                      <a:pt x="93" y="66"/>
                      <a:pt x="93" y="66"/>
                      <a:pt x="94" y="66"/>
                    </a:cubicBezTo>
                    <a:close/>
                    <a:moveTo>
                      <a:pt x="7" y="6"/>
                    </a:moveTo>
                    <a:cubicBezTo>
                      <a:pt x="9" y="6"/>
                      <a:pt x="11" y="6"/>
                      <a:pt x="12" y="6"/>
                    </a:cubicBezTo>
                    <a:cubicBezTo>
                      <a:pt x="16" y="6"/>
                      <a:pt x="19" y="5"/>
                      <a:pt x="23" y="3"/>
                    </a:cubicBezTo>
                    <a:cubicBezTo>
                      <a:pt x="28" y="10"/>
                      <a:pt x="34" y="16"/>
                      <a:pt x="39" y="23"/>
                    </a:cubicBezTo>
                    <a:cubicBezTo>
                      <a:pt x="37" y="26"/>
                      <a:pt x="35" y="28"/>
                      <a:pt x="33" y="30"/>
                    </a:cubicBezTo>
                    <a:cubicBezTo>
                      <a:pt x="26" y="25"/>
                      <a:pt x="17" y="23"/>
                      <a:pt x="10" y="18"/>
                    </a:cubicBezTo>
                    <a:cubicBezTo>
                      <a:pt x="11" y="14"/>
                      <a:pt x="10" y="9"/>
                      <a:pt x="7" y="6"/>
                    </a:cubicBezTo>
                    <a:close/>
                    <a:moveTo>
                      <a:pt x="35" y="33"/>
                    </a:moveTo>
                    <a:cubicBezTo>
                      <a:pt x="35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7" y="32"/>
                      <a:pt x="37" y="30"/>
                      <a:pt x="38" y="30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9"/>
                      <a:pt x="38" y="29"/>
                      <a:pt x="38" y="30"/>
                    </a:cubicBezTo>
                    <a:cubicBezTo>
                      <a:pt x="37" y="31"/>
                      <a:pt x="37" y="32"/>
                      <a:pt x="37" y="33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39" y="32"/>
                      <a:pt x="42" y="28"/>
                      <a:pt x="42" y="26"/>
                    </a:cubicBezTo>
                    <a:cubicBezTo>
                      <a:pt x="42" y="30"/>
                      <a:pt x="40" y="33"/>
                      <a:pt x="39" y="36"/>
                    </a:cubicBezTo>
                    <a:cubicBezTo>
                      <a:pt x="39" y="36"/>
                      <a:pt x="40" y="36"/>
                      <a:pt x="40" y="36"/>
                    </a:cubicBezTo>
                    <a:cubicBezTo>
                      <a:pt x="41" y="35"/>
                      <a:pt x="42" y="33"/>
                      <a:pt x="42" y="32"/>
                    </a:cubicBezTo>
                    <a:cubicBezTo>
                      <a:pt x="43" y="30"/>
                      <a:pt x="45" y="25"/>
                      <a:pt x="43" y="31"/>
                    </a:cubicBezTo>
                    <a:cubicBezTo>
                      <a:pt x="43" y="33"/>
                      <a:pt x="42" y="36"/>
                      <a:pt x="41" y="39"/>
                    </a:cubicBezTo>
                    <a:cubicBezTo>
                      <a:pt x="41" y="39"/>
                      <a:pt x="42" y="39"/>
                      <a:pt x="42" y="39"/>
                    </a:cubicBezTo>
                    <a:cubicBezTo>
                      <a:pt x="43" y="37"/>
                      <a:pt x="46" y="34"/>
                      <a:pt x="46" y="31"/>
                    </a:cubicBezTo>
                    <a:cubicBezTo>
                      <a:pt x="45" y="35"/>
                      <a:pt x="44" y="38"/>
                      <a:pt x="43" y="42"/>
                    </a:cubicBezTo>
                    <a:cubicBezTo>
                      <a:pt x="41" y="39"/>
                      <a:pt x="38" y="36"/>
                      <a:pt x="35" y="33"/>
                    </a:cubicBezTo>
                    <a:close/>
                    <a:moveTo>
                      <a:pt x="133" y="153"/>
                    </a:moveTo>
                    <a:cubicBezTo>
                      <a:pt x="133" y="153"/>
                      <a:pt x="133" y="153"/>
                      <a:pt x="133" y="153"/>
                    </a:cubicBezTo>
                    <a:cubicBezTo>
                      <a:pt x="135" y="147"/>
                      <a:pt x="137" y="142"/>
                      <a:pt x="138" y="136"/>
                    </a:cubicBezTo>
                    <a:cubicBezTo>
                      <a:pt x="139" y="132"/>
                      <a:pt x="140" y="129"/>
                      <a:pt x="141" y="126"/>
                    </a:cubicBezTo>
                    <a:cubicBezTo>
                      <a:pt x="142" y="124"/>
                      <a:pt x="142" y="122"/>
                      <a:pt x="143" y="121"/>
                    </a:cubicBezTo>
                    <a:cubicBezTo>
                      <a:pt x="143" y="119"/>
                      <a:pt x="144" y="118"/>
                      <a:pt x="144" y="120"/>
                    </a:cubicBezTo>
                    <a:cubicBezTo>
                      <a:pt x="144" y="131"/>
                      <a:pt x="139" y="141"/>
                      <a:pt x="137" y="152"/>
                    </a:cubicBezTo>
                    <a:cubicBezTo>
                      <a:pt x="137" y="152"/>
                      <a:pt x="137" y="152"/>
                      <a:pt x="137" y="153"/>
                    </a:cubicBezTo>
                    <a:cubicBezTo>
                      <a:pt x="137" y="153"/>
                      <a:pt x="137" y="154"/>
                      <a:pt x="137" y="155"/>
                    </a:cubicBezTo>
                    <a:cubicBezTo>
                      <a:pt x="137" y="155"/>
                      <a:pt x="137" y="155"/>
                      <a:pt x="137" y="155"/>
                    </a:cubicBezTo>
                    <a:cubicBezTo>
                      <a:pt x="135" y="154"/>
                      <a:pt x="134" y="154"/>
                      <a:pt x="133" y="153"/>
                    </a:cubicBezTo>
                    <a:close/>
                    <a:moveTo>
                      <a:pt x="143" y="155"/>
                    </a:moveTo>
                    <a:cubicBezTo>
                      <a:pt x="141" y="155"/>
                      <a:pt x="139" y="155"/>
                      <a:pt x="137" y="155"/>
                    </a:cubicBezTo>
                    <a:cubicBezTo>
                      <a:pt x="137" y="155"/>
                      <a:pt x="137" y="155"/>
                      <a:pt x="137" y="155"/>
                    </a:cubicBezTo>
                    <a:cubicBezTo>
                      <a:pt x="139" y="149"/>
                      <a:pt x="140" y="143"/>
                      <a:pt x="142" y="137"/>
                    </a:cubicBezTo>
                    <a:cubicBezTo>
                      <a:pt x="143" y="135"/>
                      <a:pt x="144" y="133"/>
                      <a:pt x="144" y="131"/>
                    </a:cubicBezTo>
                    <a:cubicBezTo>
                      <a:pt x="145" y="129"/>
                      <a:pt x="145" y="128"/>
                      <a:pt x="146" y="127"/>
                    </a:cubicBezTo>
                    <a:cubicBezTo>
                      <a:pt x="146" y="127"/>
                      <a:pt x="147" y="122"/>
                      <a:pt x="147" y="125"/>
                    </a:cubicBezTo>
                    <a:cubicBezTo>
                      <a:pt x="146" y="129"/>
                      <a:pt x="144" y="132"/>
                      <a:pt x="144" y="136"/>
                    </a:cubicBezTo>
                    <a:cubicBezTo>
                      <a:pt x="143" y="142"/>
                      <a:pt x="142" y="148"/>
                      <a:pt x="141" y="153"/>
                    </a:cubicBezTo>
                    <a:cubicBezTo>
                      <a:pt x="140" y="154"/>
                      <a:pt x="141" y="154"/>
                      <a:pt x="141" y="154"/>
                    </a:cubicBezTo>
                    <a:cubicBezTo>
                      <a:pt x="145" y="145"/>
                      <a:pt x="147" y="136"/>
                      <a:pt x="150" y="127"/>
                    </a:cubicBezTo>
                    <a:cubicBezTo>
                      <a:pt x="150" y="128"/>
                      <a:pt x="150" y="128"/>
                      <a:pt x="150" y="128"/>
                    </a:cubicBezTo>
                    <a:cubicBezTo>
                      <a:pt x="149" y="131"/>
                      <a:pt x="148" y="136"/>
                      <a:pt x="148" y="139"/>
                    </a:cubicBezTo>
                    <a:cubicBezTo>
                      <a:pt x="147" y="143"/>
                      <a:pt x="146" y="146"/>
                      <a:pt x="146" y="149"/>
                    </a:cubicBezTo>
                    <a:cubicBezTo>
                      <a:pt x="145" y="150"/>
                      <a:pt x="144" y="151"/>
                      <a:pt x="145" y="151"/>
                    </a:cubicBezTo>
                    <a:cubicBezTo>
                      <a:pt x="145" y="152"/>
                      <a:pt x="145" y="153"/>
                      <a:pt x="144" y="153"/>
                    </a:cubicBezTo>
                    <a:cubicBezTo>
                      <a:pt x="144" y="154"/>
                      <a:pt x="145" y="154"/>
                      <a:pt x="145" y="153"/>
                    </a:cubicBezTo>
                    <a:cubicBezTo>
                      <a:pt x="148" y="146"/>
                      <a:pt x="149" y="139"/>
                      <a:pt x="151" y="131"/>
                    </a:cubicBezTo>
                    <a:cubicBezTo>
                      <a:pt x="152" y="132"/>
                      <a:pt x="152" y="132"/>
                      <a:pt x="152" y="132"/>
                    </a:cubicBezTo>
                    <a:cubicBezTo>
                      <a:pt x="152" y="133"/>
                      <a:pt x="151" y="135"/>
                      <a:pt x="151" y="136"/>
                    </a:cubicBezTo>
                    <a:cubicBezTo>
                      <a:pt x="151" y="138"/>
                      <a:pt x="151" y="140"/>
                      <a:pt x="150" y="142"/>
                    </a:cubicBezTo>
                    <a:cubicBezTo>
                      <a:pt x="150" y="145"/>
                      <a:pt x="149" y="149"/>
                      <a:pt x="149" y="152"/>
                    </a:cubicBezTo>
                    <a:cubicBezTo>
                      <a:pt x="149" y="153"/>
                      <a:pt x="150" y="153"/>
                      <a:pt x="150" y="152"/>
                    </a:cubicBezTo>
                    <a:cubicBezTo>
                      <a:pt x="151" y="147"/>
                      <a:pt x="153" y="142"/>
                      <a:pt x="153" y="137"/>
                    </a:cubicBezTo>
                    <a:cubicBezTo>
                      <a:pt x="155" y="146"/>
                      <a:pt x="153" y="154"/>
                      <a:pt x="143" y="1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2" name="Freeform 139"/>
              <p:cNvSpPr>
                <a:spLocks noEditPoints="1"/>
              </p:cNvSpPr>
              <p:nvPr/>
            </p:nvSpPr>
            <p:spPr bwMode="auto">
              <a:xfrm>
                <a:off x="2124623" y="1375484"/>
                <a:ext cx="306517" cy="310615"/>
              </a:xfrm>
              <a:custGeom>
                <a:avLst/>
                <a:gdLst>
                  <a:gd name="T0" fmla="*/ 14 w 158"/>
                  <a:gd name="T1" fmla="*/ 4 h 160"/>
                  <a:gd name="T2" fmla="*/ 94 w 158"/>
                  <a:gd name="T3" fmla="*/ 115 h 160"/>
                  <a:gd name="T4" fmla="*/ 124 w 158"/>
                  <a:gd name="T5" fmla="*/ 96 h 160"/>
                  <a:gd name="T6" fmla="*/ 47 w 158"/>
                  <a:gd name="T7" fmla="*/ 30 h 160"/>
                  <a:gd name="T8" fmla="*/ 42 w 158"/>
                  <a:gd name="T9" fmla="*/ 32 h 160"/>
                  <a:gd name="T10" fmla="*/ 57 w 158"/>
                  <a:gd name="T11" fmla="*/ 37 h 160"/>
                  <a:gd name="T12" fmla="*/ 58 w 158"/>
                  <a:gd name="T13" fmla="*/ 55 h 160"/>
                  <a:gd name="T14" fmla="*/ 60 w 158"/>
                  <a:gd name="T15" fmla="*/ 57 h 160"/>
                  <a:gd name="T16" fmla="*/ 63 w 158"/>
                  <a:gd name="T17" fmla="*/ 57 h 160"/>
                  <a:gd name="T18" fmla="*/ 113 w 158"/>
                  <a:gd name="T19" fmla="*/ 109 h 160"/>
                  <a:gd name="T20" fmla="*/ 130 w 158"/>
                  <a:gd name="T21" fmla="*/ 147 h 160"/>
                  <a:gd name="T22" fmla="*/ 122 w 158"/>
                  <a:gd name="T23" fmla="*/ 134 h 160"/>
                  <a:gd name="T24" fmla="*/ 123 w 158"/>
                  <a:gd name="T25" fmla="*/ 144 h 160"/>
                  <a:gd name="T26" fmla="*/ 128 w 158"/>
                  <a:gd name="T27" fmla="*/ 136 h 160"/>
                  <a:gd name="T28" fmla="*/ 127 w 158"/>
                  <a:gd name="T29" fmla="*/ 99 h 160"/>
                  <a:gd name="T30" fmla="*/ 85 w 158"/>
                  <a:gd name="T31" fmla="*/ 96 h 160"/>
                  <a:gd name="T32" fmla="*/ 101 w 158"/>
                  <a:gd name="T33" fmla="*/ 74 h 160"/>
                  <a:gd name="T34" fmla="*/ 100 w 158"/>
                  <a:gd name="T35" fmla="*/ 77 h 160"/>
                  <a:gd name="T36" fmla="*/ 93 w 158"/>
                  <a:gd name="T37" fmla="*/ 84 h 160"/>
                  <a:gd name="T38" fmla="*/ 100 w 158"/>
                  <a:gd name="T39" fmla="*/ 118 h 160"/>
                  <a:gd name="T40" fmla="*/ 100 w 158"/>
                  <a:gd name="T41" fmla="*/ 82 h 160"/>
                  <a:gd name="T42" fmla="*/ 97 w 158"/>
                  <a:gd name="T43" fmla="*/ 114 h 160"/>
                  <a:gd name="T44" fmla="*/ 90 w 158"/>
                  <a:gd name="T45" fmla="*/ 99 h 160"/>
                  <a:gd name="T46" fmla="*/ 107 w 158"/>
                  <a:gd name="T47" fmla="*/ 127 h 160"/>
                  <a:gd name="T48" fmla="*/ 108 w 158"/>
                  <a:gd name="T49" fmla="*/ 103 h 160"/>
                  <a:gd name="T50" fmla="*/ 107 w 158"/>
                  <a:gd name="T51" fmla="*/ 126 h 160"/>
                  <a:gd name="T52" fmla="*/ 102 w 158"/>
                  <a:gd name="T53" fmla="*/ 112 h 160"/>
                  <a:gd name="T54" fmla="*/ 111 w 158"/>
                  <a:gd name="T55" fmla="*/ 83 h 160"/>
                  <a:gd name="T56" fmla="*/ 57 w 158"/>
                  <a:gd name="T57" fmla="*/ 61 h 160"/>
                  <a:gd name="T58" fmla="*/ 65 w 158"/>
                  <a:gd name="T59" fmla="*/ 56 h 160"/>
                  <a:gd name="T60" fmla="*/ 58 w 158"/>
                  <a:gd name="T61" fmla="*/ 61 h 160"/>
                  <a:gd name="T62" fmla="*/ 68 w 158"/>
                  <a:gd name="T63" fmla="*/ 74 h 160"/>
                  <a:gd name="T64" fmla="*/ 66 w 158"/>
                  <a:gd name="T65" fmla="*/ 69 h 160"/>
                  <a:gd name="T66" fmla="*/ 74 w 158"/>
                  <a:gd name="T67" fmla="*/ 83 h 160"/>
                  <a:gd name="T68" fmla="*/ 83 w 158"/>
                  <a:gd name="T69" fmla="*/ 80 h 160"/>
                  <a:gd name="T70" fmla="*/ 88 w 158"/>
                  <a:gd name="T71" fmla="*/ 62 h 160"/>
                  <a:gd name="T72" fmla="*/ 85 w 158"/>
                  <a:gd name="T73" fmla="*/ 60 h 160"/>
                  <a:gd name="T74" fmla="*/ 76 w 158"/>
                  <a:gd name="T75" fmla="*/ 52 h 160"/>
                  <a:gd name="T76" fmla="*/ 45 w 158"/>
                  <a:gd name="T77" fmla="*/ 45 h 160"/>
                  <a:gd name="T78" fmla="*/ 57 w 158"/>
                  <a:gd name="T79" fmla="*/ 38 h 160"/>
                  <a:gd name="T80" fmla="*/ 89 w 158"/>
                  <a:gd name="T81" fmla="*/ 89 h 160"/>
                  <a:gd name="T82" fmla="*/ 107 w 158"/>
                  <a:gd name="T83" fmla="*/ 129 h 160"/>
                  <a:gd name="T84" fmla="*/ 107 w 158"/>
                  <a:gd name="T85" fmla="*/ 129 h 160"/>
                  <a:gd name="T86" fmla="*/ 120 w 158"/>
                  <a:gd name="T87" fmla="*/ 144 h 160"/>
                  <a:gd name="T88" fmla="*/ 131 w 158"/>
                  <a:gd name="T89" fmla="*/ 118 h 160"/>
                  <a:gd name="T90" fmla="*/ 129 w 158"/>
                  <a:gd name="T91" fmla="*/ 150 h 160"/>
                  <a:gd name="T92" fmla="*/ 132 w 158"/>
                  <a:gd name="T93" fmla="*/ 153 h 160"/>
                  <a:gd name="T94" fmla="*/ 146 w 158"/>
                  <a:gd name="T95" fmla="*/ 123 h 160"/>
                  <a:gd name="T96" fmla="*/ 141 w 158"/>
                  <a:gd name="T97" fmla="*/ 152 h 160"/>
                  <a:gd name="T98" fmla="*/ 151 w 158"/>
                  <a:gd name="T99" fmla="*/ 131 h 160"/>
                  <a:gd name="T100" fmla="*/ 91 w 158"/>
                  <a:gd name="T101" fmla="*/ 65 h 160"/>
                  <a:gd name="T102" fmla="*/ 7 w 158"/>
                  <a:gd name="T103" fmla="*/ 6 h 160"/>
                  <a:gd name="T104" fmla="*/ 42 w 158"/>
                  <a:gd name="T105" fmla="*/ 27 h 160"/>
                  <a:gd name="T106" fmla="*/ 35 w 158"/>
                  <a:gd name="T107" fmla="*/ 33 h 160"/>
                  <a:gd name="T108" fmla="*/ 136 w 158"/>
                  <a:gd name="T109" fmla="*/ 155 h 160"/>
                  <a:gd name="T110" fmla="*/ 146 w 158"/>
                  <a:gd name="T111" fmla="*/ 125 h 160"/>
                  <a:gd name="T112" fmla="*/ 144 w 158"/>
                  <a:gd name="T113" fmla="*/ 154 h 160"/>
                  <a:gd name="T114" fmla="*/ 142 w 158"/>
                  <a:gd name="T115" fmla="*/ 15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8" h="160">
                    <a:moveTo>
                      <a:pt x="157" y="142"/>
                    </a:moveTo>
                    <a:cubicBezTo>
                      <a:pt x="156" y="131"/>
                      <a:pt x="149" y="122"/>
                      <a:pt x="143" y="114"/>
                    </a:cubicBezTo>
                    <a:cubicBezTo>
                      <a:pt x="134" y="103"/>
                      <a:pt x="125" y="93"/>
                      <a:pt x="115" y="84"/>
                    </a:cubicBezTo>
                    <a:cubicBezTo>
                      <a:pt x="93" y="61"/>
                      <a:pt x="68" y="40"/>
                      <a:pt x="41" y="23"/>
                    </a:cubicBezTo>
                    <a:cubicBezTo>
                      <a:pt x="41" y="23"/>
                      <a:pt x="41" y="22"/>
                      <a:pt x="41" y="22"/>
                    </a:cubicBezTo>
                    <a:cubicBezTo>
                      <a:pt x="36" y="15"/>
                      <a:pt x="30" y="9"/>
                      <a:pt x="25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1"/>
                      <a:pt x="23" y="0"/>
                      <a:pt x="23" y="1"/>
                    </a:cubicBezTo>
                    <a:cubicBezTo>
                      <a:pt x="20" y="2"/>
                      <a:pt x="17" y="4"/>
                      <a:pt x="14" y="4"/>
                    </a:cubicBezTo>
                    <a:cubicBezTo>
                      <a:pt x="10" y="4"/>
                      <a:pt x="6" y="3"/>
                      <a:pt x="4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1" y="1"/>
                      <a:pt x="0" y="2"/>
                      <a:pt x="1" y="3"/>
                    </a:cubicBezTo>
                    <a:cubicBezTo>
                      <a:pt x="5" y="7"/>
                      <a:pt x="9" y="13"/>
                      <a:pt x="6" y="18"/>
                    </a:cubicBezTo>
                    <a:cubicBezTo>
                      <a:pt x="5" y="19"/>
                      <a:pt x="6" y="20"/>
                      <a:pt x="7" y="20"/>
                    </a:cubicBezTo>
                    <a:cubicBezTo>
                      <a:pt x="15" y="25"/>
                      <a:pt x="24" y="28"/>
                      <a:pt x="31" y="33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42" y="45"/>
                      <a:pt x="51" y="57"/>
                      <a:pt x="60" y="69"/>
                    </a:cubicBezTo>
                    <a:cubicBezTo>
                      <a:pt x="72" y="84"/>
                      <a:pt x="83" y="99"/>
                      <a:pt x="94" y="115"/>
                    </a:cubicBezTo>
                    <a:cubicBezTo>
                      <a:pt x="103" y="127"/>
                      <a:pt x="110" y="140"/>
                      <a:pt x="121" y="150"/>
                    </a:cubicBezTo>
                    <a:cubicBezTo>
                      <a:pt x="128" y="155"/>
                      <a:pt x="136" y="160"/>
                      <a:pt x="145" y="158"/>
                    </a:cubicBezTo>
                    <a:cubicBezTo>
                      <a:pt x="153" y="157"/>
                      <a:pt x="158" y="150"/>
                      <a:pt x="157" y="142"/>
                    </a:cubicBezTo>
                    <a:close/>
                    <a:moveTo>
                      <a:pt x="116" y="140"/>
                    </a:moveTo>
                    <a:cubicBezTo>
                      <a:pt x="114" y="138"/>
                      <a:pt x="113" y="137"/>
                      <a:pt x="112" y="136"/>
                    </a:cubicBezTo>
                    <a:cubicBezTo>
                      <a:pt x="115" y="130"/>
                      <a:pt x="117" y="123"/>
                      <a:pt x="118" y="117"/>
                    </a:cubicBezTo>
                    <a:cubicBezTo>
                      <a:pt x="119" y="113"/>
                      <a:pt x="120" y="109"/>
                      <a:pt x="121" y="106"/>
                    </a:cubicBezTo>
                    <a:cubicBezTo>
                      <a:pt x="121" y="103"/>
                      <a:pt x="123" y="99"/>
                      <a:pt x="124" y="96"/>
                    </a:cubicBezTo>
                    <a:cubicBezTo>
                      <a:pt x="124" y="96"/>
                      <a:pt x="124" y="96"/>
                      <a:pt x="124" y="96"/>
                    </a:cubicBezTo>
                    <a:cubicBezTo>
                      <a:pt x="123" y="111"/>
                      <a:pt x="117" y="125"/>
                      <a:pt x="116" y="140"/>
                    </a:cubicBezTo>
                    <a:cubicBezTo>
                      <a:pt x="116" y="140"/>
                      <a:pt x="116" y="140"/>
                      <a:pt x="116" y="140"/>
                    </a:cubicBezTo>
                    <a:close/>
                    <a:moveTo>
                      <a:pt x="46" y="30"/>
                    </a:moveTo>
                    <a:cubicBezTo>
                      <a:pt x="45" y="32"/>
                      <a:pt x="42" y="36"/>
                      <a:pt x="42" y="38"/>
                    </a:cubicBezTo>
                    <a:cubicBezTo>
                      <a:pt x="42" y="35"/>
                      <a:pt x="44" y="32"/>
                      <a:pt x="45" y="28"/>
                    </a:cubicBezTo>
                    <a:cubicBezTo>
                      <a:pt x="46" y="29"/>
                      <a:pt x="48" y="30"/>
                      <a:pt x="49" y="31"/>
                    </a:cubicBezTo>
                    <a:cubicBezTo>
                      <a:pt x="49" y="31"/>
                      <a:pt x="49" y="31"/>
                      <a:pt x="49" y="31"/>
                    </a:cubicBezTo>
                    <a:cubicBezTo>
                      <a:pt x="47" y="34"/>
                      <a:pt x="45" y="38"/>
                      <a:pt x="44" y="41"/>
                    </a:cubicBezTo>
                    <a:cubicBezTo>
                      <a:pt x="45" y="38"/>
                      <a:pt x="46" y="34"/>
                      <a:pt x="47" y="30"/>
                    </a:cubicBezTo>
                    <a:cubicBezTo>
                      <a:pt x="47" y="30"/>
                      <a:pt x="47" y="30"/>
                      <a:pt x="46" y="30"/>
                    </a:cubicBezTo>
                    <a:close/>
                    <a:moveTo>
                      <a:pt x="39" y="28"/>
                    </a:moveTo>
                    <a:cubicBezTo>
                      <a:pt x="39" y="27"/>
                      <a:pt x="40" y="26"/>
                      <a:pt x="41" y="25"/>
                    </a:cubicBezTo>
                    <a:cubicBezTo>
                      <a:pt x="41" y="26"/>
                      <a:pt x="41" y="26"/>
                      <a:pt x="42" y="26"/>
                    </a:cubicBezTo>
                    <a:cubicBezTo>
                      <a:pt x="41" y="27"/>
                      <a:pt x="40" y="29"/>
                      <a:pt x="39" y="30"/>
                    </a:cubicBezTo>
                    <a:cubicBezTo>
                      <a:pt x="36" y="36"/>
                      <a:pt x="39" y="30"/>
                      <a:pt x="39" y="28"/>
                    </a:cubicBezTo>
                    <a:cubicBezTo>
                      <a:pt x="39" y="28"/>
                      <a:pt x="39" y="28"/>
                      <a:pt x="39" y="28"/>
                    </a:cubicBezTo>
                    <a:close/>
                    <a:moveTo>
                      <a:pt x="44" y="28"/>
                    </a:moveTo>
                    <a:cubicBezTo>
                      <a:pt x="43" y="29"/>
                      <a:pt x="42" y="31"/>
                      <a:pt x="42" y="32"/>
                    </a:cubicBezTo>
                    <a:cubicBezTo>
                      <a:pt x="41" y="33"/>
                      <a:pt x="39" y="37"/>
                      <a:pt x="40" y="34"/>
                    </a:cubicBezTo>
                    <a:cubicBezTo>
                      <a:pt x="41" y="32"/>
                      <a:pt x="42" y="29"/>
                      <a:pt x="43" y="27"/>
                    </a:cubicBezTo>
                    <a:cubicBezTo>
                      <a:pt x="43" y="27"/>
                      <a:pt x="44" y="27"/>
                      <a:pt x="44" y="28"/>
                    </a:cubicBezTo>
                    <a:close/>
                    <a:moveTo>
                      <a:pt x="52" y="33"/>
                    </a:moveTo>
                    <a:cubicBezTo>
                      <a:pt x="50" y="37"/>
                      <a:pt x="48" y="40"/>
                      <a:pt x="46" y="43"/>
                    </a:cubicBezTo>
                    <a:cubicBezTo>
                      <a:pt x="47" y="41"/>
                      <a:pt x="48" y="35"/>
                      <a:pt x="50" y="32"/>
                    </a:cubicBezTo>
                    <a:cubicBezTo>
                      <a:pt x="50" y="32"/>
                      <a:pt x="50" y="32"/>
                      <a:pt x="50" y="32"/>
                    </a:cubicBezTo>
                    <a:cubicBezTo>
                      <a:pt x="50" y="32"/>
                      <a:pt x="51" y="33"/>
                      <a:pt x="52" y="33"/>
                    </a:cubicBezTo>
                    <a:close/>
                    <a:moveTo>
                      <a:pt x="57" y="37"/>
                    </a:moveTo>
                    <a:cubicBezTo>
                      <a:pt x="55" y="41"/>
                      <a:pt x="53" y="45"/>
                      <a:pt x="51" y="49"/>
                    </a:cubicBezTo>
                    <a:cubicBezTo>
                      <a:pt x="53" y="46"/>
                      <a:pt x="54" y="40"/>
                      <a:pt x="55" y="35"/>
                    </a:cubicBezTo>
                    <a:cubicBezTo>
                      <a:pt x="56" y="36"/>
                      <a:pt x="56" y="36"/>
                      <a:pt x="57" y="37"/>
                    </a:cubicBezTo>
                    <a:close/>
                    <a:moveTo>
                      <a:pt x="60" y="39"/>
                    </a:moveTo>
                    <a:cubicBezTo>
                      <a:pt x="58" y="44"/>
                      <a:pt x="56" y="49"/>
                      <a:pt x="54" y="54"/>
                    </a:cubicBezTo>
                    <a:cubicBezTo>
                      <a:pt x="56" y="49"/>
                      <a:pt x="57" y="43"/>
                      <a:pt x="58" y="38"/>
                    </a:cubicBezTo>
                    <a:cubicBezTo>
                      <a:pt x="59" y="38"/>
                      <a:pt x="60" y="39"/>
                      <a:pt x="60" y="39"/>
                    </a:cubicBezTo>
                    <a:close/>
                    <a:moveTo>
                      <a:pt x="64" y="42"/>
                    </a:moveTo>
                    <a:cubicBezTo>
                      <a:pt x="61" y="46"/>
                      <a:pt x="60" y="51"/>
                      <a:pt x="58" y="55"/>
                    </a:cubicBezTo>
                    <a:cubicBezTo>
                      <a:pt x="57" y="57"/>
                      <a:pt x="57" y="57"/>
                      <a:pt x="57" y="55"/>
                    </a:cubicBezTo>
                    <a:cubicBezTo>
                      <a:pt x="57" y="53"/>
                      <a:pt x="58" y="52"/>
                      <a:pt x="58" y="50"/>
                    </a:cubicBezTo>
                    <a:cubicBezTo>
                      <a:pt x="59" y="47"/>
                      <a:pt x="60" y="43"/>
                      <a:pt x="61" y="40"/>
                    </a:cubicBezTo>
                    <a:cubicBezTo>
                      <a:pt x="62" y="41"/>
                      <a:pt x="63" y="41"/>
                      <a:pt x="64" y="42"/>
                    </a:cubicBezTo>
                    <a:close/>
                    <a:moveTo>
                      <a:pt x="67" y="45"/>
                    </a:moveTo>
                    <a:cubicBezTo>
                      <a:pt x="67" y="45"/>
                      <a:pt x="67" y="45"/>
                      <a:pt x="67" y="45"/>
                    </a:cubicBezTo>
                    <a:cubicBezTo>
                      <a:pt x="66" y="47"/>
                      <a:pt x="65" y="49"/>
                      <a:pt x="63" y="51"/>
                    </a:cubicBezTo>
                    <a:cubicBezTo>
                      <a:pt x="62" y="53"/>
                      <a:pt x="62" y="54"/>
                      <a:pt x="61" y="56"/>
                    </a:cubicBezTo>
                    <a:cubicBezTo>
                      <a:pt x="61" y="56"/>
                      <a:pt x="60" y="56"/>
                      <a:pt x="60" y="57"/>
                    </a:cubicBezTo>
                    <a:cubicBezTo>
                      <a:pt x="62" y="52"/>
                      <a:pt x="63" y="47"/>
                      <a:pt x="64" y="43"/>
                    </a:cubicBezTo>
                    <a:cubicBezTo>
                      <a:pt x="65" y="43"/>
                      <a:pt x="66" y="44"/>
                      <a:pt x="67" y="45"/>
                    </a:cubicBezTo>
                    <a:close/>
                    <a:moveTo>
                      <a:pt x="73" y="49"/>
                    </a:moveTo>
                    <a:cubicBezTo>
                      <a:pt x="71" y="51"/>
                      <a:pt x="70" y="53"/>
                      <a:pt x="69" y="56"/>
                    </a:cubicBezTo>
                    <a:cubicBezTo>
                      <a:pt x="68" y="57"/>
                      <a:pt x="67" y="59"/>
                      <a:pt x="67" y="60"/>
                    </a:cubicBezTo>
                    <a:cubicBezTo>
                      <a:pt x="66" y="62"/>
                      <a:pt x="64" y="64"/>
                      <a:pt x="64" y="66"/>
                    </a:cubicBezTo>
                    <a:cubicBezTo>
                      <a:pt x="64" y="59"/>
                      <a:pt x="68" y="53"/>
                      <a:pt x="70" y="47"/>
                    </a:cubicBezTo>
                    <a:cubicBezTo>
                      <a:pt x="70" y="47"/>
                      <a:pt x="70" y="47"/>
                      <a:pt x="69" y="47"/>
                    </a:cubicBezTo>
                    <a:cubicBezTo>
                      <a:pt x="67" y="50"/>
                      <a:pt x="65" y="54"/>
                      <a:pt x="63" y="57"/>
                    </a:cubicBezTo>
                    <a:cubicBezTo>
                      <a:pt x="64" y="56"/>
                      <a:pt x="64" y="55"/>
                      <a:pt x="64" y="55"/>
                    </a:cubicBezTo>
                    <a:cubicBezTo>
                      <a:pt x="66" y="52"/>
                      <a:pt x="67" y="48"/>
                      <a:pt x="68" y="45"/>
                    </a:cubicBezTo>
                    <a:cubicBezTo>
                      <a:pt x="70" y="47"/>
                      <a:pt x="71" y="48"/>
                      <a:pt x="73" y="49"/>
                    </a:cubicBezTo>
                    <a:close/>
                    <a:moveTo>
                      <a:pt x="75" y="51"/>
                    </a:moveTo>
                    <a:cubicBezTo>
                      <a:pt x="73" y="55"/>
                      <a:pt x="71" y="58"/>
                      <a:pt x="69" y="62"/>
                    </a:cubicBezTo>
                    <a:cubicBezTo>
                      <a:pt x="71" y="58"/>
                      <a:pt x="72" y="54"/>
                      <a:pt x="73" y="50"/>
                    </a:cubicBezTo>
                    <a:cubicBezTo>
                      <a:pt x="74" y="50"/>
                      <a:pt x="75" y="51"/>
                      <a:pt x="75" y="51"/>
                    </a:cubicBezTo>
                    <a:close/>
                    <a:moveTo>
                      <a:pt x="119" y="91"/>
                    </a:moveTo>
                    <a:cubicBezTo>
                      <a:pt x="117" y="97"/>
                      <a:pt x="115" y="103"/>
                      <a:pt x="113" y="109"/>
                    </a:cubicBezTo>
                    <a:cubicBezTo>
                      <a:pt x="112" y="112"/>
                      <a:pt x="111" y="115"/>
                      <a:pt x="110" y="118"/>
                    </a:cubicBezTo>
                    <a:cubicBezTo>
                      <a:pt x="113" y="108"/>
                      <a:pt x="115" y="98"/>
                      <a:pt x="116" y="88"/>
                    </a:cubicBezTo>
                    <a:cubicBezTo>
                      <a:pt x="117" y="89"/>
                      <a:pt x="118" y="90"/>
                      <a:pt x="119" y="91"/>
                    </a:cubicBezTo>
                    <a:close/>
                    <a:moveTo>
                      <a:pt x="140" y="115"/>
                    </a:moveTo>
                    <a:cubicBezTo>
                      <a:pt x="138" y="121"/>
                      <a:pt x="137" y="127"/>
                      <a:pt x="135" y="133"/>
                    </a:cubicBezTo>
                    <a:cubicBezTo>
                      <a:pt x="134" y="136"/>
                      <a:pt x="133" y="139"/>
                      <a:pt x="131" y="143"/>
                    </a:cubicBezTo>
                    <a:cubicBezTo>
                      <a:pt x="131" y="144"/>
                      <a:pt x="130" y="146"/>
                      <a:pt x="130" y="147"/>
                    </a:cubicBezTo>
                    <a:cubicBezTo>
                      <a:pt x="130" y="147"/>
                      <a:pt x="129" y="147"/>
                      <a:pt x="129" y="148"/>
                    </a:cubicBezTo>
                    <a:cubicBezTo>
                      <a:pt x="129" y="147"/>
                      <a:pt x="129" y="147"/>
                      <a:pt x="130" y="147"/>
                    </a:cubicBezTo>
                    <a:cubicBezTo>
                      <a:pt x="130" y="141"/>
                      <a:pt x="133" y="136"/>
                      <a:pt x="134" y="130"/>
                    </a:cubicBezTo>
                    <a:cubicBezTo>
                      <a:pt x="136" y="125"/>
                      <a:pt x="138" y="119"/>
                      <a:pt x="139" y="113"/>
                    </a:cubicBezTo>
                    <a:cubicBezTo>
                      <a:pt x="139" y="113"/>
                      <a:pt x="139" y="114"/>
                      <a:pt x="140" y="115"/>
                    </a:cubicBezTo>
                    <a:close/>
                    <a:moveTo>
                      <a:pt x="130" y="103"/>
                    </a:moveTo>
                    <a:cubicBezTo>
                      <a:pt x="128" y="109"/>
                      <a:pt x="127" y="114"/>
                      <a:pt x="126" y="120"/>
                    </a:cubicBezTo>
                    <a:cubicBezTo>
                      <a:pt x="125" y="124"/>
                      <a:pt x="124" y="127"/>
                      <a:pt x="123" y="130"/>
                    </a:cubicBezTo>
                    <a:cubicBezTo>
                      <a:pt x="122" y="134"/>
                      <a:pt x="122" y="138"/>
                      <a:pt x="121" y="141"/>
                    </a:cubicBezTo>
                    <a:cubicBezTo>
                      <a:pt x="120" y="144"/>
                      <a:pt x="120" y="142"/>
                      <a:pt x="121" y="141"/>
                    </a:cubicBezTo>
                    <a:cubicBezTo>
                      <a:pt x="121" y="139"/>
                      <a:pt x="121" y="136"/>
                      <a:pt x="122" y="134"/>
                    </a:cubicBezTo>
                    <a:cubicBezTo>
                      <a:pt x="123" y="131"/>
                      <a:pt x="124" y="127"/>
                      <a:pt x="125" y="123"/>
                    </a:cubicBezTo>
                    <a:cubicBezTo>
                      <a:pt x="127" y="116"/>
                      <a:pt x="127" y="108"/>
                      <a:pt x="128" y="100"/>
                    </a:cubicBezTo>
                    <a:cubicBezTo>
                      <a:pt x="128" y="101"/>
                      <a:pt x="129" y="102"/>
                      <a:pt x="130" y="103"/>
                    </a:cubicBezTo>
                    <a:close/>
                    <a:moveTo>
                      <a:pt x="131" y="104"/>
                    </a:moveTo>
                    <a:cubicBezTo>
                      <a:pt x="132" y="105"/>
                      <a:pt x="132" y="106"/>
                      <a:pt x="133" y="106"/>
                    </a:cubicBezTo>
                    <a:cubicBezTo>
                      <a:pt x="132" y="114"/>
                      <a:pt x="129" y="121"/>
                      <a:pt x="127" y="128"/>
                    </a:cubicBezTo>
                    <a:cubicBezTo>
                      <a:pt x="126" y="131"/>
                      <a:pt x="126" y="134"/>
                      <a:pt x="125" y="137"/>
                    </a:cubicBezTo>
                    <a:cubicBezTo>
                      <a:pt x="125" y="139"/>
                      <a:pt x="125" y="140"/>
                      <a:pt x="124" y="141"/>
                    </a:cubicBezTo>
                    <a:cubicBezTo>
                      <a:pt x="124" y="143"/>
                      <a:pt x="123" y="148"/>
                      <a:pt x="123" y="144"/>
                    </a:cubicBezTo>
                    <a:cubicBezTo>
                      <a:pt x="125" y="137"/>
                      <a:pt x="127" y="130"/>
                      <a:pt x="128" y="122"/>
                    </a:cubicBezTo>
                    <a:cubicBezTo>
                      <a:pt x="128" y="119"/>
                      <a:pt x="128" y="115"/>
                      <a:pt x="129" y="111"/>
                    </a:cubicBezTo>
                    <a:cubicBezTo>
                      <a:pt x="129" y="109"/>
                      <a:pt x="130" y="106"/>
                      <a:pt x="131" y="104"/>
                    </a:cubicBezTo>
                    <a:close/>
                    <a:moveTo>
                      <a:pt x="133" y="109"/>
                    </a:moveTo>
                    <a:cubicBezTo>
                      <a:pt x="134" y="109"/>
                      <a:pt x="134" y="108"/>
                      <a:pt x="134" y="108"/>
                    </a:cubicBezTo>
                    <a:cubicBezTo>
                      <a:pt x="134" y="108"/>
                      <a:pt x="134" y="107"/>
                      <a:pt x="134" y="107"/>
                    </a:cubicBezTo>
                    <a:cubicBezTo>
                      <a:pt x="135" y="109"/>
                      <a:pt x="136" y="110"/>
                      <a:pt x="138" y="112"/>
                    </a:cubicBezTo>
                    <a:cubicBezTo>
                      <a:pt x="133" y="123"/>
                      <a:pt x="132" y="134"/>
                      <a:pt x="127" y="145"/>
                    </a:cubicBezTo>
                    <a:cubicBezTo>
                      <a:pt x="128" y="143"/>
                      <a:pt x="128" y="139"/>
                      <a:pt x="128" y="136"/>
                    </a:cubicBezTo>
                    <a:cubicBezTo>
                      <a:pt x="129" y="133"/>
                      <a:pt x="129" y="130"/>
                      <a:pt x="130" y="126"/>
                    </a:cubicBezTo>
                    <a:cubicBezTo>
                      <a:pt x="131" y="121"/>
                      <a:pt x="132" y="115"/>
                      <a:pt x="133" y="109"/>
                    </a:cubicBezTo>
                    <a:close/>
                    <a:moveTo>
                      <a:pt x="127" y="99"/>
                    </a:moveTo>
                    <a:cubicBezTo>
                      <a:pt x="124" y="106"/>
                      <a:pt x="123" y="113"/>
                      <a:pt x="122" y="119"/>
                    </a:cubicBezTo>
                    <a:cubicBezTo>
                      <a:pt x="121" y="123"/>
                      <a:pt x="120" y="127"/>
                      <a:pt x="119" y="131"/>
                    </a:cubicBezTo>
                    <a:cubicBezTo>
                      <a:pt x="118" y="133"/>
                      <a:pt x="118" y="135"/>
                      <a:pt x="117" y="137"/>
                    </a:cubicBezTo>
                    <a:cubicBezTo>
                      <a:pt x="116" y="141"/>
                      <a:pt x="117" y="137"/>
                      <a:pt x="117" y="136"/>
                    </a:cubicBezTo>
                    <a:cubicBezTo>
                      <a:pt x="118" y="123"/>
                      <a:pt x="123" y="110"/>
                      <a:pt x="124" y="97"/>
                    </a:cubicBezTo>
                    <a:cubicBezTo>
                      <a:pt x="125" y="98"/>
                      <a:pt x="126" y="99"/>
                      <a:pt x="127" y="99"/>
                    </a:cubicBezTo>
                    <a:close/>
                    <a:moveTo>
                      <a:pt x="123" y="95"/>
                    </a:moveTo>
                    <a:cubicBezTo>
                      <a:pt x="121" y="101"/>
                      <a:pt x="119" y="107"/>
                      <a:pt x="118" y="113"/>
                    </a:cubicBezTo>
                    <a:cubicBezTo>
                      <a:pt x="117" y="117"/>
                      <a:pt x="117" y="120"/>
                      <a:pt x="116" y="124"/>
                    </a:cubicBezTo>
                    <a:cubicBezTo>
                      <a:pt x="115" y="126"/>
                      <a:pt x="114" y="128"/>
                      <a:pt x="114" y="130"/>
                    </a:cubicBezTo>
                    <a:cubicBezTo>
                      <a:pt x="115" y="124"/>
                      <a:pt x="115" y="118"/>
                      <a:pt x="117" y="112"/>
                    </a:cubicBezTo>
                    <a:cubicBezTo>
                      <a:pt x="118" y="109"/>
                      <a:pt x="118" y="105"/>
                      <a:pt x="119" y="101"/>
                    </a:cubicBezTo>
                    <a:cubicBezTo>
                      <a:pt x="119" y="98"/>
                      <a:pt x="120" y="95"/>
                      <a:pt x="120" y="92"/>
                    </a:cubicBezTo>
                    <a:cubicBezTo>
                      <a:pt x="121" y="93"/>
                      <a:pt x="122" y="94"/>
                      <a:pt x="123" y="95"/>
                    </a:cubicBezTo>
                    <a:close/>
                    <a:moveTo>
                      <a:pt x="85" y="96"/>
                    </a:moveTo>
                    <a:cubicBezTo>
                      <a:pt x="86" y="94"/>
                      <a:pt x="88" y="91"/>
                      <a:pt x="88" y="90"/>
                    </a:cubicBezTo>
                    <a:cubicBezTo>
                      <a:pt x="88" y="93"/>
                      <a:pt x="87" y="96"/>
                      <a:pt x="86" y="99"/>
                    </a:cubicBezTo>
                    <a:cubicBezTo>
                      <a:pt x="85" y="97"/>
                      <a:pt x="84" y="96"/>
                      <a:pt x="83" y="94"/>
                    </a:cubicBezTo>
                    <a:cubicBezTo>
                      <a:pt x="83" y="94"/>
                      <a:pt x="83" y="94"/>
                      <a:pt x="83" y="94"/>
                    </a:cubicBezTo>
                    <a:cubicBezTo>
                      <a:pt x="84" y="93"/>
                      <a:pt x="84" y="93"/>
                      <a:pt x="85" y="92"/>
                    </a:cubicBezTo>
                    <a:cubicBezTo>
                      <a:pt x="84" y="92"/>
                      <a:pt x="85" y="95"/>
                      <a:pt x="84" y="96"/>
                    </a:cubicBezTo>
                    <a:cubicBezTo>
                      <a:pt x="84" y="96"/>
                      <a:pt x="85" y="96"/>
                      <a:pt x="85" y="96"/>
                    </a:cubicBezTo>
                    <a:close/>
                    <a:moveTo>
                      <a:pt x="93" y="84"/>
                    </a:moveTo>
                    <a:cubicBezTo>
                      <a:pt x="96" y="82"/>
                      <a:pt x="99" y="78"/>
                      <a:pt x="101" y="74"/>
                    </a:cubicBezTo>
                    <a:cubicBezTo>
                      <a:pt x="102" y="75"/>
                      <a:pt x="103" y="76"/>
                      <a:pt x="104" y="77"/>
                    </a:cubicBezTo>
                    <a:cubicBezTo>
                      <a:pt x="104" y="77"/>
                      <a:pt x="104" y="77"/>
                      <a:pt x="104" y="77"/>
                    </a:cubicBezTo>
                    <a:cubicBezTo>
                      <a:pt x="102" y="82"/>
                      <a:pt x="101" y="87"/>
                      <a:pt x="100" y="93"/>
                    </a:cubicBezTo>
                    <a:cubicBezTo>
                      <a:pt x="99" y="98"/>
                      <a:pt x="97" y="104"/>
                      <a:pt x="96" y="108"/>
                    </a:cubicBezTo>
                    <a:cubicBezTo>
                      <a:pt x="97" y="103"/>
                      <a:pt x="97" y="98"/>
                      <a:pt x="98" y="93"/>
                    </a:cubicBezTo>
                    <a:cubicBezTo>
                      <a:pt x="99" y="87"/>
                      <a:pt x="101" y="81"/>
                      <a:pt x="101" y="75"/>
                    </a:cubicBezTo>
                    <a:cubicBezTo>
                      <a:pt x="101" y="75"/>
                      <a:pt x="101" y="74"/>
                      <a:pt x="101" y="75"/>
                    </a:cubicBezTo>
                    <a:cubicBezTo>
                      <a:pt x="101" y="75"/>
                      <a:pt x="100" y="76"/>
                      <a:pt x="100" y="77"/>
                    </a:cubicBezTo>
                    <a:cubicBezTo>
                      <a:pt x="100" y="77"/>
                      <a:pt x="100" y="77"/>
                      <a:pt x="100" y="77"/>
                    </a:cubicBezTo>
                    <a:cubicBezTo>
                      <a:pt x="99" y="81"/>
                      <a:pt x="98" y="86"/>
                      <a:pt x="97" y="90"/>
                    </a:cubicBezTo>
                    <a:cubicBezTo>
                      <a:pt x="95" y="95"/>
                      <a:pt x="95" y="99"/>
                      <a:pt x="93" y="104"/>
                    </a:cubicBezTo>
                    <a:cubicBezTo>
                      <a:pt x="92" y="107"/>
                      <a:pt x="93" y="102"/>
                      <a:pt x="93" y="101"/>
                    </a:cubicBezTo>
                    <a:cubicBezTo>
                      <a:pt x="94" y="98"/>
                      <a:pt x="94" y="95"/>
                      <a:pt x="95" y="92"/>
                    </a:cubicBezTo>
                    <a:cubicBezTo>
                      <a:pt x="95" y="88"/>
                      <a:pt x="98" y="85"/>
                      <a:pt x="98" y="80"/>
                    </a:cubicBezTo>
                    <a:cubicBezTo>
                      <a:pt x="98" y="80"/>
                      <a:pt x="97" y="80"/>
                      <a:pt x="97" y="80"/>
                    </a:cubicBezTo>
                    <a:cubicBezTo>
                      <a:pt x="96" y="85"/>
                      <a:pt x="94" y="89"/>
                      <a:pt x="92" y="93"/>
                    </a:cubicBezTo>
                    <a:cubicBezTo>
                      <a:pt x="93" y="90"/>
                      <a:pt x="93" y="87"/>
                      <a:pt x="93" y="84"/>
                    </a:cubicBezTo>
                    <a:cubicBezTo>
                      <a:pt x="93" y="84"/>
                      <a:pt x="93" y="84"/>
                      <a:pt x="93" y="84"/>
                    </a:cubicBezTo>
                    <a:close/>
                    <a:moveTo>
                      <a:pt x="100" y="118"/>
                    </a:moveTo>
                    <a:cubicBezTo>
                      <a:pt x="100" y="118"/>
                      <a:pt x="100" y="118"/>
                      <a:pt x="100" y="118"/>
                    </a:cubicBezTo>
                    <a:cubicBezTo>
                      <a:pt x="99" y="117"/>
                      <a:pt x="98" y="116"/>
                      <a:pt x="97" y="114"/>
                    </a:cubicBezTo>
                    <a:cubicBezTo>
                      <a:pt x="98" y="114"/>
                      <a:pt x="98" y="114"/>
                      <a:pt x="98" y="114"/>
                    </a:cubicBezTo>
                    <a:cubicBezTo>
                      <a:pt x="100" y="109"/>
                      <a:pt x="101" y="104"/>
                      <a:pt x="103" y="98"/>
                    </a:cubicBezTo>
                    <a:cubicBezTo>
                      <a:pt x="104" y="96"/>
                      <a:pt x="105" y="93"/>
                      <a:pt x="106" y="90"/>
                    </a:cubicBezTo>
                    <a:cubicBezTo>
                      <a:pt x="106" y="89"/>
                      <a:pt x="106" y="87"/>
                      <a:pt x="107" y="86"/>
                    </a:cubicBezTo>
                    <a:cubicBezTo>
                      <a:pt x="106" y="91"/>
                      <a:pt x="104" y="96"/>
                      <a:pt x="103" y="100"/>
                    </a:cubicBezTo>
                    <a:cubicBezTo>
                      <a:pt x="102" y="106"/>
                      <a:pt x="102" y="112"/>
                      <a:pt x="100" y="118"/>
                    </a:cubicBezTo>
                    <a:close/>
                    <a:moveTo>
                      <a:pt x="91" y="98"/>
                    </a:moveTo>
                    <a:cubicBezTo>
                      <a:pt x="92" y="97"/>
                      <a:pt x="92" y="96"/>
                      <a:pt x="92" y="95"/>
                    </a:cubicBezTo>
                    <a:cubicBezTo>
                      <a:pt x="94" y="92"/>
                      <a:pt x="95" y="89"/>
                      <a:pt x="96" y="86"/>
                    </a:cubicBezTo>
                    <a:cubicBezTo>
                      <a:pt x="96" y="86"/>
                      <a:pt x="97" y="81"/>
                      <a:pt x="97" y="83"/>
                    </a:cubicBezTo>
                    <a:cubicBezTo>
                      <a:pt x="97" y="85"/>
                      <a:pt x="96" y="86"/>
                      <a:pt x="95" y="88"/>
                    </a:cubicBezTo>
                    <a:cubicBezTo>
                      <a:pt x="93" y="94"/>
                      <a:pt x="93" y="100"/>
                      <a:pt x="92" y="106"/>
                    </a:cubicBezTo>
                    <a:cubicBezTo>
                      <a:pt x="92" y="107"/>
                      <a:pt x="92" y="107"/>
                      <a:pt x="93" y="107"/>
                    </a:cubicBezTo>
                    <a:cubicBezTo>
                      <a:pt x="95" y="102"/>
                      <a:pt x="95" y="97"/>
                      <a:pt x="97" y="92"/>
                    </a:cubicBezTo>
                    <a:cubicBezTo>
                      <a:pt x="98" y="89"/>
                      <a:pt x="99" y="86"/>
                      <a:pt x="100" y="82"/>
                    </a:cubicBezTo>
                    <a:cubicBezTo>
                      <a:pt x="100" y="83"/>
                      <a:pt x="100" y="83"/>
                      <a:pt x="100" y="83"/>
                    </a:cubicBezTo>
                    <a:cubicBezTo>
                      <a:pt x="99" y="86"/>
                      <a:pt x="98" y="89"/>
                      <a:pt x="97" y="93"/>
                    </a:cubicBezTo>
                    <a:cubicBezTo>
                      <a:pt x="96" y="98"/>
                      <a:pt x="96" y="104"/>
                      <a:pt x="95" y="110"/>
                    </a:cubicBezTo>
                    <a:cubicBezTo>
                      <a:pt x="94" y="110"/>
                      <a:pt x="95" y="110"/>
                      <a:pt x="95" y="110"/>
                    </a:cubicBezTo>
                    <a:cubicBezTo>
                      <a:pt x="93" y="108"/>
                      <a:pt x="91" y="106"/>
                      <a:pt x="90" y="103"/>
                    </a:cubicBezTo>
                    <a:cubicBezTo>
                      <a:pt x="90" y="103"/>
                      <a:pt x="90" y="103"/>
                      <a:pt x="90" y="103"/>
                    </a:cubicBezTo>
                    <a:cubicBezTo>
                      <a:pt x="90" y="102"/>
                      <a:pt x="91" y="100"/>
                      <a:pt x="91" y="98"/>
                    </a:cubicBezTo>
                    <a:close/>
                    <a:moveTo>
                      <a:pt x="97" y="114"/>
                    </a:moveTo>
                    <a:cubicBezTo>
                      <a:pt x="97" y="114"/>
                      <a:pt x="97" y="114"/>
                      <a:pt x="97" y="114"/>
                    </a:cubicBezTo>
                    <a:cubicBezTo>
                      <a:pt x="96" y="113"/>
                      <a:pt x="96" y="111"/>
                      <a:pt x="95" y="110"/>
                    </a:cubicBezTo>
                    <a:cubicBezTo>
                      <a:pt x="95" y="110"/>
                      <a:pt x="95" y="110"/>
                      <a:pt x="95" y="110"/>
                    </a:cubicBezTo>
                    <a:cubicBezTo>
                      <a:pt x="100" y="100"/>
                      <a:pt x="101" y="89"/>
                      <a:pt x="104" y="78"/>
                    </a:cubicBezTo>
                    <a:cubicBezTo>
                      <a:pt x="104" y="80"/>
                      <a:pt x="103" y="83"/>
                      <a:pt x="103" y="86"/>
                    </a:cubicBezTo>
                    <a:cubicBezTo>
                      <a:pt x="102" y="89"/>
                      <a:pt x="102" y="92"/>
                      <a:pt x="101" y="95"/>
                    </a:cubicBezTo>
                    <a:cubicBezTo>
                      <a:pt x="99" y="101"/>
                      <a:pt x="99" y="108"/>
                      <a:pt x="97" y="114"/>
                    </a:cubicBezTo>
                    <a:close/>
                    <a:moveTo>
                      <a:pt x="92" y="87"/>
                    </a:moveTo>
                    <a:cubicBezTo>
                      <a:pt x="92" y="91"/>
                      <a:pt x="91" y="94"/>
                      <a:pt x="91" y="98"/>
                    </a:cubicBezTo>
                    <a:cubicBezTo>
                      <a:pt x="91" y="98"/>
                      <a:pt x="91" y="98"/>
                      <a:pt x="90" y="99"/>
                    </a:cubicBezTo>
                    <a:cubicBezTo>
                      <a:pt x="90" y="99"/>
                      <a:pt x="90" y="99"/>
                      <a:pt x="90" y="99"/>
                    </a:cubicBezTo>
                    <a:cubicBezTo>
                      <a:pt x="89" y="101"/>
                      <a:pt x="89" y="102"/>
                      <a:pt x="89" y="102"/>
                    </a:cubicBezTo>
                    <a:cubicBezTo>
                      <a:pt x="89" y="102"/>
                      <a:pt x="89" y="102"/>
                      <a:pt x="89" y="103"/>
                    </a:cubicBezTo>
                    <a:cubicBezTo>
                      <a:pt x="88" y="102"/>
                      <a:pt x="88" y="101"/>
                      <a:pt x="87" y="99"/>
                    </a:cubicBezTo>
                    <a:cubicBezTo>
                      <a:pt x="87" y="99"/>
                      <a:pt x="87" y="99"/>
                      <a:pt x="87" y="99"/>
                    </a:cubicBezTo>
                    <a:cubicBezTo>
                      <a:pt x="88" y="97"/>
                      <a:pt x="89" y="94"/>
                      <a:pt x="90" y="92"/>
                    </a:cubicBezTo>
                    <a:cubicBezTo>
                      <a:pt x="91" y="90"/>
                      <a:pt x="91" y="89"/>
                      <a:pt x="92" y="87"/>
                    </a:cubicBezTo>
                    <a:cubicBezTo>
                      <a:pt x="92" y="86"/>
                      <a:pt x="92" y="85"/>
                      <a:pt x="92" y="87"/>
                    </a:cubicBezTo>
                    <a:close/>
                    <a:moveTo>
                      <a:pt x="107" y="127"/>
                    </a:moveTo>
                    <a:cubicBezTo>
                      <a:pt x="107" y="127"/>
                      <a:pt x="107" y="127"/>
                      <a:pt x="107" y="128"/>
                    </a:cubicBezTo>
                    <a:cubicBezTo>
                      <a:pt x="106" y="126"/>
                      <a:pt x="105" y="125"/>
                      <a:pt x="104" y="124"/>
                    </a:cubicBezTo>
                    <a:cubicBezTo>
                      <a:pt x="103" y="122"/>
                      <a:pt x="102" y="120"/>
                      <a:pt x="101" y="119"/>
                    </a:cubicBezTo>
                    <a:cubicBezTo>
                      <a:pt x="101" y="119"/>
                      <a:pt x="101" y="119"/>
                      <a:pt x="101" y="118"/>
                    </a:cubicBezTo>
                    <a:cubicBezTo>
                      <a:pt x="101" y="118"/>
                      <a:pt x="101" y="117"/>
                      <a:pt x="102" y="117"/>
                    </a:cubicBezTo>
                    <a:cubicBezTo>
                      <a:pt x="102" y="117"/>
                      <a:pt x="102" y="116"/>
                      <a:pt x="102" y="116"/>
                    </a:cubicBezTo>
                    <a:cubicBezTo>
                      <a:pt x="104" y="111"/>
                      <a:pt x="105" y="105"/>
                      <a:pt x="107" y="100"/>
                    </a:cubicBezTo>
                    <a:cubicBezTo>
                      <a:pt x="108" y="98"/>
                      <a:pt x="109" y="95"/>
                      <a:pt x="110" y="93"/>
                    </a:cubicBezTo>
                    <a:cubicBezTo>
                      <a:pt x="109" y="96"/>
                      <a:pt x="109" y="100"/>
                      <a:pt x="108" y="103"/>
                    </a:cubicBezTo>
                    <a:cubicBezTo>
                      <a:pt x="106" y="110"/>
                      <a:pt x="106" y="116"/>
                      <a:pt x="103" y="123"/>
                    </a:cubicBezTo>
                    <a:cubicBezTo>
                      <a:pt x="103" y="123"/>
                      <a:pt x="104" y="123"/>
                      <a:pt x="104" y="123"/>
                    </a:cubicBezTo>
                    <a:cubicBezTo>
                      <a:pt x="107" y="117"/>
                      <a:pt x="107" y="111"/>
                      <a:pt x="110" y="105"/>
                    </a:cubicBezTo>
                    <a:cubicBezTo>
                      <a:pt x="111" y="102"/>
                      <a:pt x="111" y="100"/>
                      <a:pt x="112" y="97"/>
                    </a:cubicBezTo>
                    <a:cubicBezTo>
                      <a:pt x="113" y="95"/>
                      <a:pt x="115" y="90"/>
                      <a:pt x="115" y="89"/>
                    </a:cubicBezTo>
                    <a:cubicBezTo>
                      <a:pt x="115" y="95"/>
                      <a:pt x="113" y="102"/>
                      <a:pt x="112" y="109"/>
                    </a:cubicBezTo>
                    <a:cubicBezTo>
                      <a:pt x="111" y="112"/>
                      <a:pt x="110" y="115"/>
                      <a:pt x="109" y="119"/>
                    </a:cubicBezTo>
                    <a:cubicBezTo>
                      <a:pt x="109" y="120"/>
                      <a:pt x="108" y="122"/>
                      <a:pt x="108" y="124"/>
                    </a:cubicBezTo>
                    <a:cubicBezTo>
                      <a:pt x="108" y="125"/>
                      <a:pt x="107" y="126"/>
                      <a:pt x="107" y="126"/>
                    </a:cubicBezTo>
                    <a:cubicBezTo>
                      <a:pt x="107" y="127"/>
                      <a:pt x="107" y="127"/>
                      <a:pt x="107" y="127"/>
                    </a:cubicBezTo>
                    <a:close/>
                    <a:moveTo>
                      <a:pt x="115" y="87"/>
                    </a:moveTo>
                    <a:cubicBezTo>
                      <a:pt x="112" y="93"/>
                      <a:pt x="111" y="100"/>
                      <a:pt x="108" y="106"/>
                    </a:cubicBezTo>
                    <a:cubicBezTo>
                      <a:pt x="108" y="107"/>
                      <a:pt x="108" y="109"/>
                      <a:pt x="107" y="110"/>
                    </a:cubicBezTo>
                    <a:cubicBezTo>
                      <a:pt x="108" y="108"/>
                      <a:pt x="108" y="105"/>
                      <a:pt x="109" y="102"/>
                    </a:cubicBezTo>
                    <a:cubicBezTo>
                      <a:pt x="111" y="96"/>
                      <a:pt x="111" y="90"/>
                      <a:pt x="112" y="84"/>
                    </a:cubicBezTo>
                    <a:cubicBezTo>
                      <a:pt x="113" y="85"/>
                      <a:pt x="114" y="86"/>
                      <a:pt x="115" y="87"/>
                    </a:cubicBezTo>
                    <a:close/>
                    <a:moveTo>
                      <a:pt x="107" y="98"/>
                    </a:moveTo>
                    <a:cubicBezTo>
                      <a:pt x="105" y="103"/>
                      <a:pt x="104" y="107"/>
                      <a:pt x="102" y="112"/>
                    </a:cubicBezTo>
                    <a:cubicBezTo>
                      <a:pt x="103" y="111"/>
                      <a:pt x="103" y="111"/>
                      <a:pt x="103" y="110"/>
                    </a:cubicBezTo>
                    <a:cubicBezTo>
                      <a:pt x="103" y="107"/>
                      <a:pt x="104" y="104"/>
                      <a:pt x="104" y="100"/>
                    </a:cubicBezTo>
                    <a:cubicBezTo>
                      <a:pt x="105" y="94"/>
                      <a:pt x="107" y="88"/>
                      <a:pt x="108" y="81"/>
                    </a:cubicBezTo>
                    <a:cubicBezTo>
                      <a:pt x="108" y="81"/>
                      <a:pt x="107" y="80"/>
                      <a:pt x="107" y="81"/>
                    </a:cubicBezTo>
                    <a:cubicBezTo>
                      <a:pt x="106" y="87"/>
                      <a:pt x="104" y="93"/>
                      <a:pt x="102" y="98"/>
                    </a:cubicBezTo>
                    <a:cubicBezTo>
                      <a:pt x="101" y="102"/>
                      <a:pt x="100" y="105"/>
                      <a:pt x="99" y="108"/>
                    </a:cubicBezTo>
                    <a:cubicBezTo>
                      <a:pt x="100" y="103"/>
                      <a:pt x="101" y="97"/>
                      <a:pt x="102" y="92"/>
                    </a:cubicBezTo>
                    <a:cubicBezTo>
                      <a:pt x="104" y="87"/>
                      <a:pt x="105" y="82"/>
                      <a:pt x="105" y="77"/>
                    </a:cubicBezTo>
                    <a:cubicBezTo>
                      <a:pt x="107" y="79"/>
                      <a:pt x="109" y="81"/>
                      <a:pt x="111" y="83"/>
                    </a:cubicBezTo>
                    <a:cubicBezTo>
                      <a:pt x="109" y="88"/>
                      <a:pt x="109" y="93"/>
                      <a:pt x="107" y="98"/>
                    </a:cubicBezTo>
                    <a:close/>
                    <a:moveTo>
                      <a:pt x="99" y="71"/>
                    </a:moveTo>
                    <a:cubicBezTo>
                      <a:pt x="95" y="80"/>
                      <a:pt x="87" y="87"/>
                      <a:pt x="78" y="88"/>
                    </a:cubicBezTo>
                    <a:cubicBezTo>
                      <a:pt x="78" y="87"/>
                      <a:pt x="77" y="86"/>
                      <a:pt x="76" y="85"/>
                    </a:cubicBezTo>
                    <a:cubicBezTo>
                      <a:pt x="86" y="85"/>
                      <a:pt x="92" y="77"/>
                      <a:pt x="96" y="69"/>
                    </a:cubicBezTo>
                    <a:cubicBezTo>
                      <a:pt x="97" y="70"/>
                      <a:pt x="98" y="71"/>
                      <a:pt x="99" y="71"/>
                    </a:cubicBezTo>
                    <a:close/>
                    <a:moveTo>
                      <a:pt x="57" y="58"/>
                    </a:moveTo>
                    <a:cubicBezTo>
                      <a:pt x="60" y="53"/>
                      <a:pt x="61" y="48"/>
                      <a:pt x="64" y="43"/>
                    </a:cubicBezTo>
                    <a:cubicBezTo>
                      <a:pt x="61" y="48"/>
                      <a:pt x="61" y="55"/>
                      <a:pt x="57" y="61"/>
                    </a:cubicBezTo>
                    <a:cubicBezTo>
                      <a:pt x="56" y="59"/>
                      <a:pt x="55" y="57"/>
                      <a:pt x="54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6" y="52"/>
                      <a:pt x="57" y="49"/>
                      <a:pt x="59" y="45"/>
                    </a:cubicBezTo>
                    <a:cubicBezTo>
                      <a:pt x="59" y="46"/>
                      <a:pt x="58" y="46"/>
                      <a:pt x="58" y="47"/>
                    </a:cubicBezTo>
                    <a:cubicBezTo>
                      <a:pt x="57" y="50"/>
                      <a:pt x="57" y="54"/>
                      <a:pt x="56" y="58"/>
                    </a:cubicBezTo>
                    <a:cubicBezTo>
                      <a:pt x="56" y="58"/>
                      <a:pt x="57" y="58"/>
                      <a:pt x="57" y="58"/>
                    </a:cubicBezTo>
                    <a:close/>
                    <a:moveTo>
                      <a:pt x="60" y="64"/>
                    </a:moveTo>
                    <a:cubicBezTo>
                      <a:pt x="60" y="64"/>
                      <a:pt x="61" y="64"/>
                      <a:pt x="61" y="64"/>
                    </a:cubicBezTo>
                    <a:cubicBezTo>
                      <a:pt x="62" y="61"/>
                      <a:pt x="63" y="59"/>
                      <a:pt x="65" y="56"/>
                    </a:cubicBezTo>
                    <a:cubicBezTo>
                      <a:pt x="65" y="55"/>
                      <a:pt x="66" y="53"/>
                      <a:pt x="67" y="52"/>
                    </a:cubicBezTo>
                    <a:cubicBezTo>
                      <a:pt x="67" y="52"/>
                      <a:pt x="70" y="46"/>
                      <a:pt x="68" y="49"/>
                    </a:cubicBezTo>
                    <a:cubicBezTo>
                      <a:pt x="66" y="55"/>
                      <a:pt x="63" y="61"/>
                      <a:pt x="63" y="67"/>
                    </a:cubicBezTo>
                    <a:cubicBezTo>
                      <a:pt x="63" y="67"/>
                      <a:pt x="63" y="68"/>
                      <a:pt x="63" y="67"/>
                    </a:cubicBezTo>
                    <a:cubicBezTo>
                      <a:pt x="67" y="62"/>
                      <a:pt x="69" y="56"/>
                      <a:pt x="73" y="50"/>
                    </a:cubicBezTo>
                    <a:cubicBezTo>
                      <a:pt x="70" y="55"/>
                      <a:pt x="68" y="63"/>
                      <a:pt x="66" y="69"/>
                    </a:cubicBezTo>
                    <a:cubicBezTo>
                      <a:pt x="66" y="69"/>
                      <a:pt x="65" y="70"/>
                      <a:pt x="65" y="70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3" y="67"/>
                      <a:pt x="60" y="64"/>
                      <a:pt x="58" y="61"/>
                    </a:cubicBezTo>
                    <a:cubicBezTo>
                      <a:pt x="61" y="57"/>
                      <a:pt x="65" y="51"/>
                      <a:pt x="67" y="46"/>
                    </a:cubicBezTo>
                    <a:cubicBezTo>
                      <a:pt x="65" y="52"/>
                      <a:pt x="62" y="58"/>
                      <a:pt x="60" y="64"/>
                    </a:cubicBezTo>
                    <a:close/>
                    <a:moveTo>
                      <a:pt x="66" y="69"/>
                    </a:moveTo>
                    <a:cubicBezTo>
                      <a:pt x="67" y="68"/>
                      <a:pt x="67" y="67"/>
                      <a:pt x="68" y="66"/>
                    </a:cubicBezTo>
                    <a:cubicBezTo>
                      <a:pt x="69" y="64"/>
                      <a:pt x="69" y="63"/>
                      <a:pt x="70" y="61"/>
                    </a:cubicBezTo>
                    <a:cubicBezTo>
                      <a:pt x="71" y="60"/>
                      <a:pt x="72" y="58"/>
                      <a:pt x="73" y="57"/>
                    </a:cubicBezTo>
                    <a:cubicBezTo>
                      <a:pt x="73" y="56"/>
                      <a:pt x="76" y="49"/>
                      <a:pt x="75" y="53"/>
                    </a:cubicBezTo>
                    <a:cubicBezTo>
                      <a:pt x="72" y="60"/>
                      <a:pt x="70" y="67"/>
                      <a:pt x="68" y="73"/>
                    </a:cubicBezTo>
                    <a:cubicBezTo>
                      <a:pt x="67" y="73"/>
                      <a:pt x="68" y="74"/>
                      <a:pt x="68" y="74"/>
                    </a:cubicBezTo>
                    <a:cubicBezTo>
                      <a:pt x="70" y="71"/>
                      <a:pt x="72" y="68"/>
                      <a:pt x="74" y="65"/>
                    </a:cubicBezTo>
                    <a:cubicBezTo>
                      <a:pt x="75" y="63"/>
                      <a:pt x="76" y="61"/>
                      <a:pt x="77" y="59"/>
                    </a:cubicBezTo>
                    <a:cubicBezTo>
                      <a:pt x="77" y="58"/>
                      <a:pt x="80" y="52"/>
                      <a:pt x="79" y="56"/>
                    </a:cubicBezTo>
                    <a:cubicBezTo>
                      <a:pt x="78" y="60"/>
                      <a:pt x="76" y="64"/>
                      <a:pt x="74" y="68"/>
                    </a:cubicBezTo>
                    <a:cubicBezTo>
                      <a:pt x="73" y="71"/>
                      <a:pt x="72" y="75"/>
                      <a:pt x="71" y="78"/>
                    </a:cubicBezTo>
                    <a:cubicBezTo>
                      <a:pt x="70" y="77"/>
                      <a:pt x="69" y="76"/>
                      <a:pt x="68" y="75"/>
                    </a:cubicBezTo>
                    <a:cubicBezTo>
                      <a:pt x="67" y="73"/>
                      <a:pt x="66" y="72"/>
                      <a:pt x="65" y="71"/>
                    </a:cubicBezTo>
                    <a:cubicBezTo>
                      <a:pt x="65" y="71"/>
                      <a:pt x="66" y="71"/>
                      <a:pt x="66" y="71"/>
                    </a:cubicBezTo>
                    <a:cubicBezTo>
                      <a:pt x="66" y="70"/>
                      <a:pt x="66" y="70"/>
                      <a:pt x="66" y="69"/>
                    </a:cubicBezTo>
                    <a:cubicBezTo>
                      <a:pt x="66" y="69"/>
                      <a:pt x="66" y="69"/>
                      <a:pt x="66" y="69"/>
                    </a:cubicBezTo>
                    <a:close/>
                    <a:moveTo>
                      <a:pt x="79" y="68"/>
                    </a:moveTo>
                    <a:cubicBezTo>
                      <a:pt x="77" y="72"/>
                      <a:pt x="76" y="77"/>
                      <a:pt x="75" y="81"/>
                    </a:cubicBezTo>
                    <a:cubicBezTo>
                      <a:pt x="75" y="81"/>
                      <a:pt x="76" y="81"/>
                      <a:pt x="76" y="81"/>
                    </a:cubicBezTo>
                    <a:cubicBezTo>
                      <a:pt x="80" y="74"/>
                      <a:pt x="82" y="67"/>
                      <a:pt x="86" y="60"/>
                    </a:cubicBezTo>
                    <a:cubicBezTo>
                      <a:pt x="84" y="63"/>
                      <a:pt x="83" y="68"/>
                      <a:pt x="82" y="71"/>
                    </a:cubicBezTo>
                    <a:cubicBezTo>
                      <a:pt x="81" y="75"/>
                      <a:pt x="80" y="78"/>
                      <a:pt x="79" y="82"/>
                    </a:cubicBezTo>
                    <a:cubicBezTo>
                      <a:pt x="79" y="82"/>
                      <a:pt x="79" y="82"/>
                      <a:pt x="79" y="82"/>
                    </a:cubicBezTo>
                    <a:cubicBezTo>
                      <a:pt x="77" y="83"/>
                      <a:pt x="76" y="83"/>
                      <a:pt x="74" y="83"/>
                    </a:cubicBezTo>
                    <a:cubicBezTo>
                      <a:pt x="73" y="81"/>
                      <a:pt x="72" y="80"/>
                      <a:pt x="71" y="79"/>
                    </a:cubicBezTo>
                    <a:cubicBezTo>
                      <a:pt x="75" y="73"/>
                      <a:pt x="77" y="65"/>
                      <a:pt x="81" y="59"/>
                    </a:cubicBezTo>
                    <a:cubicBezTo>
                      <a:pt x="84" y="55"/>
                      <a:pt x="81" y="63"/>
                      <a:pt x="81" y="62"/>
                    </a:cubicBezTo>
                    <a:cubicBezTo>
                      <a:pt x="80" y="64"/>
                      <a:pt x="79" y="66"/>
                      <a:pt x="79" y="68"/>
                    </a:cubicBezTo>
                    <a:close/>
                    <a:moveTo>
                      <a:pt x="79" y="82"/>
                    </a:moveTo>
                    <a:cubicBezTo>
                      <a:pt x="83" y="76"/>
                      <a:pt x="85" y="70"/>
                      <a:pt x="88" y="64"/>
                    </a:cubicBezTo>
                    <a:cubicBezTo>
                      <a:pt x="88" y="62"/>
                      <a:pt x="88" y="63"/>
                      <a:pt x="88" y="64"/>
                    </a:cubicBezTo>
                    <a:cubicBezTo>
                      <a:pt x="87" y="67"/>
                      <a:pt x="87" y="69"/>
                      <a:pt x="86" y="71"/>
                    </a:cubicBezTo>
                    <a:cubicBezTo>
                      <a:pt x="85" y="74"/>
                      <a:pt x="84" y="77"/>
                      <a:pt x="83" y="80"/>
                    </a:cubicBezTo>
                    <a:cubicBezTo>
                      <a:pt x="82" y="81"/>
                      <a:pt x="81" y="81"/>
                      <a:pt x="79" y="82"/>
                    </a:cubicBezTo>
                    <a:close/>
                    <a:moveTo>
                      <a:pt x="85" y="76"/>
                    </a:moveTo>
                    <a:cubicBezTo>
                      <a:pt x="86" y="74"/>
                      <a:pt x="87" y="72"/>
                      <a:pt x="88" y="70"/>
                    </a:cubicBezTo>
                    <a:cubicBezTo>
                      <a:pt x="88" y="68"/>
                      <a:pt x="88" y="65"/>
                      <a:pt x="89" y="63"/>
                    </a:cubicBezTo>
                    <a:cubicBezTo>
                      <a:pt x="89" y="63"/>
                      <a:pt x="90" y="64"/>
                      <a:pt x="90" y="64"/>
                    </a:cubicBezTo>
                    <a:cubicBezTo>
                      <a:pt x="90" y="64"/>
                      <a:pt x="90" y="64"/>
                      <a:pt x="90" y="64"/>
                    </a:cubicBezTo>
                    <a:cubicBezTo>
                      <a:pt x="89" y="67"/>
                      <a:pt x="89" y="70"/>
                      <a:pt x="87" y="73"/>
                    </a:cubicBezTo>
                    <a:cubicBezTo>
                      <a:pt x="87" y="75"/>
                      <a:pt x="83" y="83"/>
                      <a:pt x="85" y="76"/>
                    </a:cubicBezTo>
                    <a:close/>
                    <a:moveTo>
                      <a:pt x="88" y="62"/>
                    </a:moveTo>
                    <a:cubicBezTo>
                      <a:pt x="86" y="65"/>
                      <a:pt x="85" y="68"/>
                      <a:pt x="84" y="71"/>
                    </a:cubicBezTo>
                    <a:cubicBezTo>
                      <a:pt x="83" y="74"/>
                      <a:pt x="81" y="78"/>
                      <a:pt x="79" y="81"/>
                    </a:cubicBezTo>
                    <a:cubicBezTo>
                      <a:pt x="82" y="75"/>
                      <a:pt x="85" y="67"/>
                      <a:pt x="86" y="61"/>
                    </a:cubicBezTo>
                    <a:cubicBezTo>
                      <a:pt x="87" y="61"/>
                      <a:pt x="87" y="61"/>
                      <a:pt x="88" y="62"/>
                    </a:cubicBezTo>
                    <a:close/>
                    <a:moveTo>
                      <a:pt x="85" y="60"/>
                    </a:moveTo>
                    <a:cubicBezTo>
                      <a:pt x="81" y="66"/>
                      <a:pt x="79" y="73"/>
                      <a:pt x="76" y="79"/>
                    </a:cubicBezTo>
                    <a:cubicBezTo>
                      <a:pt x="78" y="76"/>
                      <a:pt x="78" y="71"/>
                      <a:pt x="80" y="67"/>
                    </a:cubicBezTo>
                    <a:cubicBezTo>
                      <a:pt x="81" y="64"/>
                      <a:pt x="82" y="61"/>
                      <a:pt x="83" y="58"/>
                    </a:cubicBezTo>
                    <a:cubicBezTo>
                      <a:pt x="84" y="58"/>
                      <a:pt x="84" y="59"/>
                      <a:pt x="85" y="60"/>
                    </a:cubicBezTo>
                    <a:close/>
                    <a:moveTo>
                      <a:pt x="72" y="77"/>
                    </a:moveTo>
                    <a:cubicBezTo>
                      <a:pt x="70" y="80"/>
                      <a:pt x="73" y="72"/>
                      <a:pt x="74" y="72"/>
                    </a:cubicBezTo>
                    <a:cubicBezTo>
                      <a:pt x="74" y="69"/>
                      <a:pt x="75" y="66"/>
                      <a:pt x="77" y="64"/>
                    </a:cubicBezTo>
                    <a:cubicBezTo>
                      <a:pt x="78" y="61"/>
                      <a:pt x="79" y="58"/>
                      <a:pt x="80" y="55"/>
                    </a:cubicBezTo>
                    <a:cubicBezTo>
                      <a:pt x="81" y="56"/>
                      <a:pt x="81" y="56"/>
                      <a:pt x="82" y="57"/>
                    </a:cubicBezTo>
                    <a:cubicBezTo>
                      <a:pt x="77" y="63"/>
                      <a:pt x="75" y="70"/>
                      <a:pt x="72" y="77"/>
                    </a:cubicBezTo>
                    <a:close/>
                    <a:moveTo>
                      <a:pt x="79" y="54"/>
                    </a:moveTo>
                    <a:cubicBezTo>
                      <a:pt x="75" y="60"/>
                      <a:pt x="71" y="66"/>
                      <a:pt x="69" y="72"/>
                    </a:cubicBezTo>
                    <a:cubicBezTo>
                      <a:pt x="72" y="65"/>
                      <a:pt x="73" y="58"/>
                      <a:pt x="76" y="52"/>
                    </a:cubicBezTo>
                    <a:cubicBezTo>
                      <a:pt x="77" y="53"/>
                      <a:pt x="78" y="53"/>
                      <a:pt x="79" y="54"/>
                    </a:cubicBezTo>
                    <a:close/>
                    <a:moveTo>
                      <a:pt x="54" y="35"/>
                    </a:moveTo>
                    <a:cubicBezTo>
                      <a:pt x="54" y="37"/>
                      <a:pt x="53" y="39"/>
                      <a:pt x="52" y="40"/>
                    </a:cubicBezTo>
                    <a:cubicBezTo>
                      <a:pt x="51" y="42"/>
                      <a:pt x="51" y="43"/>
                      <a:pt x="50" y="44"/>
                    </a:cubicBezTo>
                    <a:cubicBezTo>
                      <a:pt x="51" y="40"/>
                      <a:pt x="52" y="37"/>
                      <a:pt x="53" y="34"/>
                    </a:cubicBezTo>
                    <a:cubicBezTo>
                      <a:pt x="53" y="34"/>
                      <a:pt x="54" y="35"/>
                      <a:pt x="54" y="35"/>
                    </a:cubicBezTo>
                    <a:close/>
                    <a:moveTo>
                      <a:pt x="46" y="37"/>
                    </a:moveTo>
                    <a:cubicBezTo>
                      <a:pt x="47" y="36"/>
                      <a:pt x="49" y="30"/>
                      <a:pt x="48" y="34"/>
                    </a:cubicBezTo>
                    <a:cubicBezTo>
                      <a:pt x="47" y="38"/>
                      <a:pt x="46" y="41"/>
                      <a:pt x="45" y="45"/>
                    </a:cubicBezTo>
                    <a:cubicBezTo>
                      <a:pt x="45" y="45"/>
                      <a:pt x="46" y="46"/>
                      <a:pt x="46" y="45"/>
                    </a:cubicBezTo>
                    <a:cubicBezTo>
                      <a:pt x="48" y="42"/>
                      <a:pt x="52" y="37"/>
                      <a:pt x="52" y="34"/>
                    </a:cubicBezTo>
                    <a:cubicBezTo>
                      <a:pt x="52" y="38"/>
                      <a:pt x="50" y="43"/>
                      <a:pt x="48" y="47"/>
                    </a:cubicBezTo>
                    <a:cubicBezTo>
                      <a:pt x="48" y="47"/>
                      <a:pt x="48" y="47"/>
                      <a:pt x="49" y="47"/>
                    </a:cubicBezTo>
                    <a:cubicBezTo>
                      <a:pt x="51" y="44"/>
                      <a:pt x="53" y="40"/>
                      <a:pt x="55" y="37"/>
                    </a:cubicBezTo>
                    <a:cubicBezTo>
                      <a:pt x="53" y="41"/>
                      <a:pt x="51" y="46"/>
                      <a:pt x="50" y="51"/>
                    </a:cubicBezTo>
                    <a:cubicBezTo>
                      <a:pt x="50" y="51"/>
                      <a:pt x="50" y="51"/>
                      <a:pt x="51" y="51"/>
                    </a:cubicBezTo>
                    <a:cubicBezTo>
                      <a:pt x="52" y="49"/>
                      <a:pt x="53" y="46"/>
                      <a:pt x="54" y="44"/>
                    </a:cubicBezTo>
                    <a:cubicBezTo>
                      <a:pt x="55" y="42"/>
                      <a:pt x="57" y="40"/>
                      <a:pt x="57" y="38"/>
                    </a:cubicBezTo>
                    <a:cubicBezTo>
                      <a:pt x="57" y="44"/>
                      <a:pt x="55" y="50"/>
                      <a:pt x="53" y="55"/>
                    </a:cubicBezTo>
                    <a:cubicBezTo>
                      <a:pt x="50" y="51"/>
                      <a:pt x="47" y="47"/>
                      <a:pt x="43" y="43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45" y="41"/>
                      <a:pt x="45" y="39"/>
                      <a:pt x="46" y="37"/>
                    </a:cubicBezTo>
                    <a:close/>
                    <a:moveTo>
                      <a:pt x="92" y="85"/>
                    </a:moveTo>
                    <a:cubicBezTo>
                      <a:pt x="90" y="88"/>
                      <a:pt x="89" y="91"/>
                      <a:pt x="88" y="95"/>
                    </a:cubicBezTo>
                    <a:cubicBezTo>
                      <a:pt x="88" y="96"/>
                      <a:pt x="87" y="100"/>
                      <a:pt x="88" y="96"/>
                    </a:cubicBezTo>
                    <a:cubicBezTo>
                      <a:pt x="88" y="93"/>
                      <a:pt x="89" y="91"/>
                      <a:pt x="89" y="89"/>
                    </a:cubicBezTo>
                    <a:cubicBezTo>
                      <a:pt x="89" y="88"/>
                      <a:pt x="89" y="88"/>
                      <a:pt x="89" y="89"/>
                    </a:cubicBezTo>
                    <a:cubicBezTo>
                      <a:pt x="87" y="90"/>
                      <a:pt x="86" y="92"/>
                      <a:pt x="85" y="94"/>
                    </a:cubicBezTo>
                    <a:cubicBezTo>
                      <a:pt x="86" y="94"/>
                      <a:pt x="86" y="91"/>
                      <a:pt x="85" y="90"/>
                    </a:cubicBezTo>
                    <a:cubicBezTo>
                      <a:pt x="85" y="90"/>
                      <a:pt x="85" y="90"/>
                      <a:pt x="85" y="90"/>
                    </a:cubicBezTo>
                    <a:cubicBezTo>
                      <a:pt x="84" y="92"/>
                      <a:pt x="83" y="95"/>
                      <a:pt x="83" y="91"/>
                    </a:cubicBezTo>
                    <a:cubicBezTo>
                      <a:pt x="82" y="91"/>
                      <a:pt x="82" y="91"/>
                      <a:pt x="82" y="91"/>
                    </a:cubicBezTo>
                    <a:cubicBezTo>
                      <a:pt x="82" y="92"/>
                      <a:pt x="82" y="93"/>
                      <a:pt x="82" y="94"/>
                    </a:cubicBezTo>
                    <a:cubicBezTo>
                      <a:pt x="82" y="93"/>
                      <a:pt x="81" y="92"/>
                      <a:pt x="80" y="91"/>
                    </a:cubicBezTo>
                    <a:cubicBezTo>
                      <a:pt x="84" y="90"/>
                      <a:pt x="88" y="88"/>
                      <a:pt x="92" y="85"/>
                    </a:cubicBezTo>
                    <a:close/>
                    <a:moveTo>
                      <a:pt x="107" y="129"/>
                    </a:moveTo>
                    <a:cubicBezTo>
                      <a:pt x="108" y="127"/>
                      <a:pt x="108" y="126"/>
                      <a:pt x="109" y="124"/>
                    </a:cubicBezTo>
                    <a:cubicBezTo>
                      <a:pt x="110" y="119"/>
                      <a:pt x="112" y="115"/>
                      <a:pt x="114" y="110"/>
                    </a:cubicBezTo>
                    <a:cubicBezTo>
                      <a:pt x="115" y="107"/>
                      <a:pt x="115" y="104"/>
                      <a:pt x="116" y="101"/>
                    </a:cubicBezTo>
                    <a:cubicBezTo>
                      <a:pt x="117" y="99"/>
                      <a:pt x="118" y="97"/>
                      <a:pt x="118" y="95"/>
                    </a:cubicBezTo>
                    <a:cubicBezTo>
                      <a:pt x="119" y="94"/>
                      <a:pt x="119" y="93"/>
                      <a:pt x="119" y="92"/>
                    </a:cubicBezTo>
                    <a:cubicBezTo>
                      <a:pt x="119" y="93"/>
                      <a:pt x="119" y="94"/>
                      <a:pt x="119" y="95"/>
                    </a:cubicBezTo>
                    <a:cubicBezTo>
                      <a:pt x="118" y="101"/>
                      <a:pt x="118" y="108"/>
                      <a:pt x="116" y="114"/>
                    </a:cubicBezTo>
                    <a:cubicBezTo>
                      <a:pt x="114" y="121"/>
                      <a:pt x="114" y="128"/>
                      <a:pt x="112" y="135"/>
                    </a:cubicBezTo>
                    <a:cubicBezTo>
                      <a:pt x="110" y="133"/>
                      <a:pt x="109" y="131"/>
                      <a:pt x="107" y="129"/>
                    </a:cubicBezTo>
                    <a:close/>
                    <a:moveTo>
                      <a:pt x="117" y="141"/>
                    </a:moveTo>
                    <a:cubicBezTo>
                      <a:pt x="119" y="134"/>
                      <a:pt x="120" y="128"/>
                      <a:pt x="122" y="121"/>
                    </a:cubicBezTo>
                    <a:cubicBezTo>
                      <a:pt x="123" y="114"/>
                      <a:pt x="126" y="106"/>
                      <a:pt x="127" y="100"/>
                    </a:cubicBezTo>
                    <a:cubicBezTo>
                      <a:pt x="126" y="108"/>
                      <a:pt x="126" y="116"/>
                      <a:pt x="124" y="123"/>
                    </a:cubicBezTo>
                    <a:cubicBezTo>
                      <a:pt x="123" y="130"/>
                      <a:pt x="120" y="137"/>
                      <a:pt x="119" y="144"/>
                    </a:cubicBezTo>
                    <a:cubicBezTo>
                      <a:pt x="119" y="144"/>
                      <a:pt x="119" y="144"/>
                      <a:pt x="120" y="144"/>
                    </a:cubicBezTo>
                    <a:cubicBezTo>
                      <a:pt x="118" y="143"/>
                      <a:pt x="117" y="142"/>
                      <a:pt x="116" y="141"/>
                    </a:cubicBezTo>
                    <a:cubicBezTo>
                      <a:pt x="117" y="141"/>
                      <a:pt x="117" y="141"/>
                      <a:pt x="117" y="141"/>
                    </a:cubicBezTo>
                    <a:close/>
                    <a:moveTo>
                      <a:pt x="120" y="144"/>
                    </a:moveTo>
                    <a:cubicBezTo>
                      <a:pt x="120" y="144"/>
                      <a:pt x="120" y="144"/>
                      <a:pt x="120" y="144"/>
                    </a:cubicBezTo>
                    <a:cubicBezTo>
                      <a:pt x="123" y="138"/>
                      <a:pt x="123" y="131"/>
                      <a:pt x="125" y="125"/>
                    </a:cubicBezTo>
                    <a:cubicBezTo>
                      <a:pt x="126" y="123"/>
                      <a:pt x="127" y="120"/>
                      <a:pt x="127" y="117"/>
                    </a:cubicBezTo>
                    <a:cubicBezTo>
                      <a:pt x="127" y="119"/>
                      <a:pt x="127" y="121"/>
                      <a:pt x="127" y="122"/>
                    </a:cubicBezTo>
                    <a:cubicBezTo>
                      <a:pt x="127" y="126"/>
                      <a:pt x="125" y="130"/>
                      <a:pt x="125" y="134"/>
                    </a:cubicBezTo>
                    <a:cubicBezTo>
                      <a:pt x="124" y="138"/>
                      <a:pt x="123" y="142"/>
                      <a:pt x="122" y="147"/>
                    </a:cubicBezTo>
                    <a:cubicBezTo>
                      <a:pt x="121" y="146"/>
                      <a:pt x="120" y="145"/>
                      <a:pt x="120" y="144"/>
                    </a:cubicBezTo>
                    <a:close/>
                    <a:moveTo>
                      <a:pt x="127" y="134"/>
                    </a:moveTo>
                    <a:cubicBezTo>
                      <a:pt x="128" y="128"/>
                      <a:pt x="130" y="123"/>
                      <a:pt x="131" y="118"/>
                    </a:cubicBezTo>
                    <a:cubicBezTo>
                      <a:pt x="131" y="120"/>
                      <a:pt x="130" y="122"/>
                      <a:pt x="130" y="124"/>
                    </a:cubicBezTo>
                    <a:cubicBezTo>
                      <a:pt x="128" y="132"/>
                      <a:pt x="127" y="139"/>
                      <a:pt x="127" y="147"/>
                    </a:cubicBezTo>
                    <a:cubicBezTo>
                      <a:pt x="127" y="147"/>
                      <a:pt x="127" y="147"/>
                      <a:pt x="127" y="147"/>
                    </a:cubicBezTo>
                    <a:cubicBezTo>
                      <a:pt x="130" y="141"/>
                      <a:pt x="132" y="135"/>
                      <a:pt x="133" y="129"/>
                    </a:cubicBezTo>
                    <a:cubicBezTo>
                      <a:pt x="134" y="126"/>
                      <a:pt x="135" y="123"/>
                      <a:pt x="136" y="120"/>
                    </a:cubicBezTo>
                    <a:cubicBezTo>
                      <a:pt x="136" y="118"/>
                      <a:pt x="137" y="116"/>
                      <a:pt x="138" y="114"/>
                    </a:cubicBezTo>
                    <a:cubicBezTo>
                      <a:pt x="139" y="111"/>
                      <a:pt x="137" y="115"/>
                      <a:pt x="137" y="116"/>
                    </a:cubicBezTo>
                    <a:cubicBezTo>
                      <a:pt x="136" y="122"/>
                      <a:pt x="134" y="129"/>
                      <a:pt x="132" y="135"/>
                    </a:cubicBezTo>
                    <a:cubicBezTo>
                      <a:pt x="130" y="140"/>
                      <a:pt x="128" y="145"/>
                      <a:pt x="129" y="150"/>
                    </a:cubicBezTo>
                    <a:cubicBezTo>
                      <a:pt x="129" y="151"/>
                      <a:pt x="129" y="151"/>
                      <a:pt x="129" y="150"/>
                    </a:cubicBezTo>
                    <a:cubicBezTo>
                      <a:pt x="131" y="145"/>
                      <a:pt x="134" y="140"/>
                      <a:pt x="135" y="134"/>
                    </a:cubicBezTo>
                    <a:cubicBezTo>
                      <a:pt x="136" y="131"/>
                      <a:pt x="137" y="128"/>
                      <a:pt x="138" y="125"/>
                    </a:cubicBezTo>
                    <a:cubicBezTo>
                      <a:pt x="138" y="123"/>
                      <a:pt x="139" y="121"/>
                      <a:pt x="139" y="120"/>
                    </a:cubicBezTo>
                    <a:cubicBezTo>
                      <a:pt x="139" y="121"/>
                      <a:pt x="140" y="116"/>
                      <a:pt x="140" y="115"/>
                    </a:cubicBezTo>
                    <a:cubicBezTo>
                      <a:pt x="140" y="115"/>
                      <a:pt x="140" y="115"/>
                      <a:pt x="140" y="115"/>
                    </a:cubicBezTo>
                    <a:cubicBezTo>
                      <a:pt x="140" y="115"/>
                      <a:pt x="140" y="116"/>
                      <a:pt x="140" y="116"/>
                    </a:cubicBezTo>
                    <a:cubicBezTo>
                      <a:pt x="140" y="122"/>
                      <a:pt x="138" y="128"/>
                      <a:pt x="137" y="134"/>
                    </a:cubicBezTo>
                    <a:cubicBezTo>
                      <a:pt x="136" y="140"/>
                      <a:pt x="134" y="147"/>
                      <a:pt x="132" y="153"/>
                    </a:cubicBezTo>
                    <a:cubicBezTo>
                      <a:pt x="132" y="154"/>
                      <a:pt x="132" y="154"/>
                      <a:pt x="132" y="154"/>
                    </a:cubicBezTo>
                    <a:cubicBezTo>
                      <a:pt x="129" y="152"/>
                      <a:pt x="126" y="150"/>
                      <a:pt x="123" y="147"/>
                    </a:cubicBezTo>
                    <a:cubicBezTo>
                      <a:pt x="125" y="143"/>
                      <a:pt x="125" y="138"/>
                      <a:pt x="127" y="134"/>
                    </a:cubicBezTo>
                    <a:close/>
                    <a:moveTo>
                      <a:pt x="139" y="129"/>
                    </a:moveTo>
                    <a:cubicBezTo>
                      <a:pt x="139" y="125"/>
                      <a:pt x="141" y="120"/>
                      <a:pt x="141" y="116"/>
                    </a:cubicBezTo>
                    <a:cubicBezTo>
                      <a:pt x="142" y="117"/>
                      <a:pt x="142" y="118"/>
                      <a:pt x="143" y="118"/>
                    </a:cubicBezTo>
                    <a:cubicBezTo>
                      <a:pt x="141" y="124"/>
                      <a:pt x="139" y="129"/>
                      <a:pt x="138" y="134"/>
                    </a:cubicBezTo>
                    <a:cubicBezTo>
                      <a:pt x="138" y="132"/>
                      <a:pt x="139" y="131"/>
                      <a:pt x="139" y="129"/>
                    </a:cubicBezTo>
                    <a:close/>
                    <a:moveTo>
                      <a:pt x="146" y="123"/>
                    </a:moveTo>
                    <a:cubicBezTo>
                      <a:pt x="144" y="129"/>
                      <a:pt x="142" y="134"/>
                      <a:pt x="141" y="140"/>
                    </a:cubicBezTo>
                    <a:cubicBezTo>
                      <a:pt x="140" y="141"/>
                      <a:pt x="140" y="143"/>
                      <a:pt x="139" y="144"/>
                    </a:cubicBezTo>
                    <a:cubicBezTo>
                      <a:pt x="141" y="136"/>
                      <a:pt x="144" y="128"/>
                      <a:pt x="144" y="120"/>
                    </a:cubicBezTo>
                    <a:cubicBezTo>
                      <a:pt x="145" y="121"/>
                      <a:pt x="146" y="122"/>
                      <a:pt x="146" y="123"/>
                    </a:cubicBezTo>
                    <a:close/>
                    <a:moveTo>
                      <a:pt x="149" y="127"/>
                    </a:moveTo>
                    <a:cubicBezTo>
                      <a:pt x="148" y="131"/>
                      <a:pt x="146" y="135"/>
                      <a:pt x="145" y="139"/>
                    </a:cubicBezTo>
                    <a:cubicBezTo>
                      <a:pt x="145" y="142"/>
                      <a:pt x="144" y="145"/>
                      <a:pt x="143" y="148"/>
                    </a:cubicBezTo>
                    <a:cubicBezTo>
                      <a:pt x="142" y="149"/>
                      <a:pt x="142" y="150"/>
                      <a:pt x="142" y="151"/>
                    </a:cubicBezTo>
                    <a:cubicBezTo>
                      <a:pt x="142" y="151"/>
                      <a:pt x="141" y="152"/>
                      <a:pt x="141" y="152"/>
                    </a:cubicBezTo>
                    <a:cubicBezTo>
                      <a:pt x="141" y="152"/>
                      <a:pt x="142" y="151"/>
                      <a:pt x="142" y="151"/>
                    </a:cubicBezTo>
                    <a:cubicBezTo>
                      <a:pt x="143" y="145"/>
                      <a:pt x="144" y="140"/>
                      <a:pt x="145" y="135"/>
                    </a:cubicBezTo>
                    <a:cubicBezTo>
                      <a:pt x="146" y="131"/>
                      <a:pt x="147" y="128"/>
                      <a:pt x="147" y="124"/>
                    </a:cubicBezTo>
                    <a:cubicBezTo>
                      <a:pt x="148" y="125"/>
                      <a:pt x="148" y="126"/>
                      <a:pt x="149" y="127"/>
                    </a:cubicBezTo>
                    <a:close/>
                    <a:moveTo>
                      <a:pt x="151" y="131"/>
                    </a:moveTo>
                    <a:cubicBezTo>
                      <a:pt x="150" y="133"/>
                      <a:pt x="149" y="135"/>
                      <a:pt x="149" y="137"/>
                    </a:cubicBezTo>
                    <a:cubicBezTo>
                      <a:pt x="149" y="134"/>
                      <a:pt x="150" y="132"/>
                      <a:pt x="150" y="129"/>
                    </a:cubicBezTo>
                    <a:cubicBezTo>
                      <a:pt x="150" y="130"/>
                      <a:pt x="150" y="130"/>
                      <a:pt x="150" y="130"/>
                    </a:cubicBezTo>
                    <a:cubicBezTo>
                      <a:pt x="151" y="131"/>
                      <a:pt x="151" y="131"/>
                      <a:pt x="151" y="131"/>
                    </a:cubicBezTo>
                    <a:close/>
                    <a:moveTo>
                      <a:pt x="153" y="136"/>
                    </a:moveTo>
                    <a:cubicBezTo>
                      <a:pt x="152" y="139"/>
                      <a:pt x="152" y="141"/>
                      <a:pt x="151" y="144"/>
                    </a:cubicBezTo>
                    <a:cubicBezTo>
                      <a:pt x="151" y="145"/>
                      <a:pt x="150" y="147"/>
                      <a:pt x="150" y="148"/>
                    </a:cubicBezTo>
                    <a:cubicBezTo>
                      <a:pt x="149" y="150"/>
                      <a:pt x="149" y="154"/>
                      <a:pt x="150" y="148"/>
                    </a:cubicBezTo>
                    <a:cubicBezTo>
                      <a:pt x="150" y="144"/>
                      <a:pt x="151" y="139"/>
                      <a:pt x="152" y="134"/>
                    </a:cubicBezTo>
                    <a:cubicBezTo>
                      <a:pt x="152" y="135"/>
                      <a:pt x="153" y="135"/>
                      <a:pt x="153" y="136"/>
                    </a:cubicBezTo>
                    <a:close/>
                    <a:moveTo>
                      <a:pt x="93" y="67"/>
                    </a:moveTo>
                    <a:cubicBezTo>
                      <a:pt x="91" y="71"/>
                      <a:pt x="89" y="75"/>
                      <a:pt x="85" y="78"/>
                    </a:cubicBezTo>
                    <a:cubicBezTo>
                      <a:pt x="88" y="74"/>
                      <a:pt x="90" y="69"/>
                      <a:pt x="91" y="65"/>
                    </a:cubicBezTo>
                    <a:cubicBezTo>
                      <a:pt x="91" y="65"/>
                      <a:pt x="92" y="65"/>
                      <a:pt x="92" y="66"/>
                    </a:cubicBezTo>
                    <a:cubicBezTo>
                      <a:pt x="93" y="66"/>
                      <a:pt x="93" y="67"/>
                      <a:pt x="93" y="67"/>
                    </a:cubicBezTo>
                    <a:close/>
                    <a:moveTo>
                      <a:pt x="7" y="6"/>
                    </a:moveTo>
                    <a:cubicBezTo>
                      <a:pt x="9" y="7"/>
                      <a:pt x="10" y="7"/>
                      <a:pt x="12" y="7"/>
                    </a:cubicBezTo>
                    <a:cubicBezTo>
                      <a:pt x="16" y="7"/>
                      <a:pt x="19" y="5"/>
                      <a:pt x="23" y="4"/>
                    </a:cubicBezTo>
                    <a:cubicBezTo>
                      <a:pt x="28" y="10"/>
                      <a:pt x="34" y="17"/>
                      <a:pt x="38" y="24"/>
                    </a:cubicBezTo>
                    <a:cubicBezTo>
                      <a:pt x="37" y="26"/>
                      <a:pt x="35" y="29"/>
                      <a:pt x="33" y="31"/>
                    </a:cubicBezTo>
                    <a:cubicBezTo>
                      <a:pt x="26" y="26"/>
                      <a:pt x="17" y="23"/>
                      <a:pt x="9" y="18"/>
                    </a:cubicBezTo>
                    <a:cubicBezTo>
                      <a:pt x="11" y="14"/>
                      <a:pt x="9" y="10"/>
                      <a:pt x="7" y="6"/>
                    </a:cubicBezTo>
                    <a:close/>
                    <a:moveTo>
                      <a:pt x="35" y="33"/>
                    </a:moveTo>
                    <a:cubicBezTo>
                      <a:pt x="35" y="33"/>
                      <a:pt x="35" y="33"/>
                      <a:pt x="35" y="33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6" y="32"/>
                      <a:pt x="37" y="31"/>
                      <a:pt x="37" y="30"/>
                    </a:cubicBezTo>
                    <a:cubicBezTo>
                      <a:pt x="38" y="30"/>
                      <a:pt x="38" y="30"/>
                      <a:pt x="38" y="29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37" y="32"/>
                      <a:pt x="37" y="33"/>
                      <a:pt x="37" y="34"/>
                    </a:cubicBezTo>
                    <a:cubicBezTo>
                      <a:pt x="37" y="34"/>
                      <a:pt x="37" y="35"/>
                      <a:pt x="37" y="34"/>
                    </a:cubicBezTo>
                    <a:cubicBezTo>
                      <a:pt x="39" y="33"/>
                      <a:pt x="42" y="29"/>
                      <a:pt x="42" y="27"/>
                    </a:cubicBezTo>
                    <a:cubicBezTo>
                      <a:pt x="42" y="30"/>
                      <a:pt x="40" y="33"/>
                      <a:pt x="39" y="37"/>
                    </a:cubicBezTo>
                    <a:cubicBezTo>
                      <a:pt x="39" y="37"/>
                      <a:pt x="39" y="37"/>
                      <a:pt x="40" y="37"/>
                    </a:cubicBezTo>
                    <a:cubicBezTo>
                      <a:pt x="40" y="35"/>
                      <a:pt x="41" y="34"/>
                      <a:pt x="42" y="32"/>
                    </a:cubicBezTo>
                    <a:cubicBezTo>
                      <a:pt x="43" y="31"/>
                      <a:pt x="45" y="26"/>
                      <a:pt x="43" y="31"/>
                    </a:cubicBezTo>
                    <a:cubicBezTo>
                      <a:pt x="42" y="34"/>
                      <a:pt x="41" y="37"/>
                      <a:pt x="41" y="39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43" y="37"/>
                      <a:pt x="45" y="34"/>
                      <a:pt x="46" y="32"/>
                    </a:cubicBezTo>
                    <a:cubicBezTo>
                      <a:pt x="45" y="35"/>
                      <a:pt x="43" y="39"/>
                      <a:pt x="43" y="42"/>
                    </a:cubicBezTo>
                    <a:cubicBezTo>
                      <a:pt x="40" y="39"/>
                      <a:pt x="38" y="36"/>
                      <a:pt x="35" y="33"/>
                    </a:cubicBezTo>
                    <a:close/>
                    <a:moveTo>
                      <a:pt x="132" y="154"/>
                    </a:moveTo>
                    <a:cubicBezTo>
                      <a:pt x="132" y="154"/>
                      <a:pt x="133" y="154"/>
                      <a:pt x="133" y="154"/>
                    </a:cubicBezTo>
                    <a:cubicBezTo>
                      <a:pt x="135" y="148"/>
                      <a:pt x="136" y="142"/>
                      <a:pt x="138" y="136"/>
                    </a:cubicBezTo>
                    <a:cubicBezTo>
                      <a:pt x="139" y="133"/>
                      <a:pt x="140" y="130"/>
                      <a:pt x="141" y="126"/>
                    </a:cubicBezTo>
                    <a:cubicBezTo>
                      <a:pt x="142" y="125"/>
                      <a:pt x="142" y="123"/>
                      <a:pt x="143" y="121"/>
                    </a:cubicBezTo>
                    <a:cubicBezTo>
                      <a:pt x="143" y="120"/>
                      <a:pt x="143" y="118"/>
                      <a:pt x="143" y="121"/>
                    </a:cubicBezTo>
                    <a:cubicBezTo>
                      <a:pt x="143" y="132"/>
                      <a:pt x="139" y="142"/>
                      <a:pt x="137" y="152"/>
                    </a:cubicBezTo>
                    <a:cubicBezTo>
                      <a:pt x="137" y="153"/>
                      <a:pt x="137" y="153"/>
                      <a:pt x="137" y="153"/>
                    </a:cubicBezTo>
                    <a:cubicBezTo>
                      <a:pt x="136" y="154"/>
                      <a:pt x="136" y="154"/>
                      <a:pt x="136" y="155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35" y="155"/>
                      <a:pt x="134" y="154"/>
                      <a:pt x="132" y="154"/>
                    </a:cubicBezTo>
                    <a:close/>
                    <a:moveTo>
                      <a:pt x="142" y="156"/>
                    </a:moveTo>
                    <a:cubicBezTo>
                      <a:pt x="141" y="156"/>
                      <a:pt x="139" y="156"/>
                      <a:pt x="137" y="155"/>
                    </a:cubicBezTo>
                    <a:cubicBezTo>
                      <a:pt x="137" y="155"/>
                      <a:pt x="137" y="155"/>
                      <a:pt x="137" y="155"/>
                    </a:cubicBezTo>
                    <a:cubicBezTo>
                      <a:pt x="138" y="149"/>
                      <a:pt x="140" y="144"/>
                      <a:pt x="142" y="138"/>
                    </a:cubicBezTo>
                    <a:cubicBezTo>
                      <a:pt x="143" y="136"/>
                      <a:pt x="143" y="133"/>
                      <a:pt x="144" y="131"/>
                    </a:cubicBezTo>
                    <a:cubicBezTo>
                      <a:pt x="145" y="130"/>
                      <a:pt x="145" y="129"/>
                      <a:pt x="145" y="128"/>
                    </a:cubicBezTo>
                    <a:cubicBezTo>
                      <a:pt x="145" y="128"/>
                      <a:pt x="147" y="122"/>
                      <a:pt x="146" y="125"/>
                    </a:cubicBezTo>
                    <a:cubicBezTo>
                      <a:pt x="146" y="129"/>
                      <a:pt x="144" y="133"/>
                      <a:pt x="144" y="137"/>
                    </a:cubicBezTo>
                    <a:cubicBezTo>
                      <a:pt x="143" y="143"/>
                      <a:pt x="141" y="148"/>
                      <a:pt x="140" y="154"/>
                    </a:cubicBezTo>
                    <a:cubicBezTo>
                      <a:pt x="140" y="155"/>
                      <a:pt x="141" y="155"/>
                      <a:pt x="141" y="154"/>
                    </a:cubicBezTo>
                    <a:cubicBezTo>
                      <a:pt x="145" y="146"/>
                      <a:pt x="146" y="137"/>
                      <a:pt x="149" y="128"/>
                    </a:cubicBezTo>
                    <a:cubicBezTo>
                      <a:pt x="149" y="128"/>
                      <a:pt x="149" y="128"/>
                      <a:pt x="149" y="128"/>
                    </a:cubicBezTo>
                    <a:cubicBezTo>
                      <a:pt x="148" y="131"/>
                      <a:pt x="148" y="136"/>
                      <a:pt x="148" y="140"/>
                    </a:cubicBezTo>
                    <a:cubicBezTo>
                      <a:pt x="147" y="143"/>
                      <a:pt x="146" y="146"/>
                      <a:pt x="145" y="149"/>
                    </a:cubicBezTo>
                    <a:cubicBezTo>
                      <a:pt x="144" y="151"/>
                      <a:pt x="144" y="152"/>
                      <a:pt x="145" y="152"/>
                    </a:cubicBezTo>
                    <a:cubicBezTo>
                      <a:pt x="144" y="153"/>
                      <a:pt x="144" y="153"/>
                      <a:pt x="144" y="154"/>
                    </a:cubicBezTo>
                    <a:cubicBezTo>
                      <a:pt x="144" y="154"/>
                      <a:pt x="145" y="154"/>
                      <a:pt x="145" y="154"/>
                    </a:cubicBezTo>
                    <a:cubicBezTo>
                      <a:pt x="147" y="147"/>
                      <a:pt x="149" y="139"/>
                      <a:pt x="151" y="132"/>
                    </a:cubicBezTo>
                    <a:cubicBezTo>
                      <a:pt x="151" y="132"/>
                      <a:pt x="151" y="132"/>
                      <a:pt x="151" y="132"/>
                    </a:cubicBezTo>
                    <a:cubicBezTo>
                      <a:pt x="151" y="134"/>
                      <a:pt x="151" y="135"/>
                      <a:pt x="151" y="136"/>
                    </a:cubicBezTo>
                    <a:cubicBezTo>
                      <a:pt x="151" y="138"/>
                      <a:pt x="150" y="140"/>
                      <a:pt x="150" y="142"/>
                    </a:cubicBezTo>
                    <a:cubicBezTo>
                      <a:pt x="149" y="146"/>
                      <a:pt x="149" y="149"/>
                      <a:pt x="149" y="153"/>
                    </a:cubicBezTo>
                    <a:cubicBezTo>
                      <a:pt x="149" y="153"/>
                      <a:pt x="149" y="153"/>
                      <a:pt x="150" y="153"/>
                    </a:cubicBezTo>
                    <a:cubicBezTo>
                      <a:pt x="151" y="148"/>
                      <a:pt x="152" y="143"/>
                      <a:pt x="153" y="138"/>
                    </a:cubicBezTo>
                    <a:cubicBezTo>
                      <a:pt x="155" y="146"/>
                      <a:pt x="153" y="155"/>
                      <a:pt x="142" y="15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3" name="Freeform 143"/>
              <p:cNvSpPr>
                <a:spLocks noEditPoints="1"/>
              </p:cNvSpPr>
              <p:nvPr/>
            </p:nvSpPr>
            <p:spPr bwMode="auto">
              <a:xfrm>
                <a:off x="1791612" y="3098078"/>
                <a:ext cx="108182" cy="124574"/>
              </a:xfrm>
              <a:custGeom>
                <a:avLst/>
                <a:gdLst>
                  <a:gd name="T0" fmla="*/ 17 w 56"/>
                  <a:gd name="T1" fmla="*/ 2 h 64"/>
                  <a:gd name="T2" fmla="*/ 26 w 56"/>
                  <a:gd name="T3" fmla="*/ 63 h 64"/>
                  <a:gd name="T4" fmla="*/ 55 w 56"/>
                  <a:gd name="T5" fmla="*/ 10 h 64"/>
                  <a:gd name="T6" fmla="*/ 27 w 56"/>
                  <a:gd name="T7" fmla="*/ 60 h 64"/>
                  <a:gd name="T8" fmla="*/ 30 w 56"/>
                  <a:gd name="T9" fmla="*/ 51 h 64"/>
                  <a:gd name="T10" fmla="*/ 35 w 56"/>
                  <a:gd name="T11" fmla="*/ 47 h 64"/>
                  <a:gd name="T12" fmla="*/ 37 w 56"/>
                  <a:gd name="T13" fmla="*/ 45 h 64"/>
                  <a:gd name="T14" fmla="*/ 24 w 56"/>
                  <a:gd name="T15" fmla="*/ 56 h 64"/>
                  <a:gd name="T16" fmla="*/ 24 w 56"/>
                  <a:gd name="T17" fmla="*/ 56 h 64"/>
                  <a:gd name="T18" fmla="*/ 21 w 56"/>
                  <a:gd name="T19" fmla="*/ 51 h 64"/>
                  <a:gd name="T20" fmla="*/ 34 w 56"/>
                  <a:gd name="T21" fmla="*/ 41 h 64"/>
                  <a:gd name="T22" fmla="*/ 37 w 56"/>
                  <a:gd name="T23" fmla="*/ 35 h 64"/>
                  <a:gd name="T24" fmla="*/ 16 w 56"/>
                  <a:gd name="T25" fmla="*/ 42 h 64"/>
                  <a:gd name="T26" fmla="*/ 18 w 56"/>
                  <a:gd name="T27" fmla="*/ 45 h 64"/>
                  <a:gd name="T28" fmla="*/ 51 w 56"/>
                  <a:gd name="T29" fmla="*/ 14 h 64"/>
                  <a:gd name="T30" fmla="*/ 35 w 56"/>
                  <a:gd name="T31" fmla="*/ 30 h 64"/>
                  <a:gd name="T32" fmla="*/ 37 w 56"/>
                  <a:gd name="T33" fmla="*/ 25 h 64"/>
                  <a:gd name="T34" fmla="*/ 52 w 56"/>
                  <a:gd name="T35" fmla="*/ 13 h 64"/>
                  <a:gd name="T36" fmla="*/ 21 w 56"/>
                  <a:gd name="T37" fmla="*/ 32 h 64"/>
                  <a:gd name="T38" fmla="*/ 50 w 56"/>
                  <a:gd name="T39" fmla="*/ 8 h 64"/>
                  <a:gd name="T40" fmla="*/ 26 w 56"/>
                  <a:gd name="T41" fmla="*/ 41 h 64"/>
                  <a:gd name="T42" fmla="*/ 48 w 56"/>
                  <a:gd name="T43" fmla="*/ 26 h 64"/>
                  <a:gd name="T44" fmla="*/ 35 w 56"/>
                  <a:gd name="T45" fmla="*/ 43 h 64"/>
                  <a:gd name="T46" fmla="*/ 43 w 56"/>
                  <a:gd name="T47" fmla="*/ 35 h 64"/>
                  <a:gd name="T48" fmla="*/ 21 w 56"/>
                  <a:gd name="T49" fmla="*/ 51 h 64"/>
                  <a:gd name="T50" fmla="*/ 46 w 56"/>
                  <a:gd name="T51" fmla="*/ 30 h 64"/>
                  <a:gd name="T52" fmla="*/ 20 w 56"/>
                  <a:gd name="T53" fmla="*/ 48 h 64"/>
                  <a:gd name="T54" fmla="*/ 50 w 56"/>
                  <a:gd name="T55" fmla="*/ 7 h 64"/>
                  <a:gd name="T56" fmla="*/ 17 w 56"/>
                  <a:gd name="T57" fmla="*/ 32 h 64"/>
                  <a:gd name="T58" fmla="*/ 48 w 56"/>
                  <a:gd name="T59" fmla="*/ 5 h 64"/>
                  <a:gd name="T60" fmla="*/ 12 w 56"/>
                  <a:gd name="T61" fmla="*/ 35 h 64"/>
                  <a:gd name="T62" fmla="*/ 25 w 56"/>
                  <a:gd name="T63" fmla="*/ 20 h 64"/>
                  <a:gd name="T64" fmla="*/ 21 w 56"/>
                  <a:gd name="T65" fmla="*/ 18 h 64"/>
                  <a:gd name="T66" fmla="*/ 8 w 56"/>
                  <a:gd name="T67" fmla="*/ 27 h 64"/>
                  <a:gd name="T68" fmla="*/ 15 w 56"/>
                  <a:gd name="T69" fmla="*/ 20 h 64"/>
                  <a:gd name="T70" fmla="*/ 13 w 56"/>
                  <a:gd name="T71" fmla="*/ 15 h 64"/>
                  <a:gd name="T72" fmla="*/ 6 w 56"/>
                  <a:gd name="T73" fmla="*/ 20 h 64"/>
                  <a:gd name="T74" fmla="*/ 5 w 56"/>
                  <a:gd name="T75" fmla="*/ 15 h 64"/>
                  <a:gd name="T76" fmla="*/ 16 w 56"/>
                  <a:gd name="T77" fmla="*/ 8 h 64"/>
                  <a:gd name="T78" fmla="*/ 22 w 56"/>
                  <a:gd name="T79" fmla="*/ 13 h 64"/>
                  <a:gd name="T80" fmla="*/ 21 w 56"/>
                  <a:gd name="T81" fmla="*/ 10 h 64"/>
                  <a:gd name="T82" fmla="*/ 10 w 56"/>
                  <a:gd name="T83" fmla="*/ 25 h 64"/>
                  <a:gd name="T84" fmla="*/ 25 w 56"/>
                  <a:gd name="T85" fmla="*/ 19 h 64"/>
                  <a:gd name="T86" fmla="*/ 26 w 56"/>
                  <a:gd name="T87" fmla="*/ 20 h 64"/>
                  <a:gd name="T88" fmla="*/ 22 w 56"/>
                  <a:gd name="T89" fmla="*/ 26 h 64"/>
                  <a:gd name="T90" fmla="*/ 26 w 56"/>
                  <a:gd name="T91" fmla="*/ 20 h 64"/>
                  <a:gd name="T92" fmla="*/ 36 w 56"/>
                  <a:gd name="T93" fmla="*/ 15 h 64"/>
                  <a:gd name="T94" fmla="*/ 28 w 56"/>
                  <a:gd name="T95" fmla="*/ 22 h 64"/>
                  <a:gd name="T96" fmla="*/ 36 w 56"/>
                  <a:gd name="T97" fmla="*/ 15 h 64"/>
                  <a:gd name="T98" fmla="*/ 46 w 56"/>
                  <a:gd name="T99" fmla="*/ 7 h 64"/>
                  <a:gd name="T100" fmla="*/ 30 w 56"/>
                  <a:gd name="T101" fmla="*/ 20 h 64"/>
                  <a:gd name="T102" fmla="*/ 36 w 56"/>
                  <a:gd name="T103" fmla="*/ 13 h 64"/>
                  <a:gd name="T104" fmla="*/ 41 w 56"/>
                  <a:gd name="T105" fmla="*/ 6 h 64"/>
                  <a:gd name="T106" fmla="*/ 6 w 56"/>
                  <a:gd name="T107" fmla="*/ 19 h 64"/>
                  <a:gd name="T108" fmla="*/ 5 w 56"/>
                  <a:gd name="T109" fmla="*/ 16 h 64"/>
                  <a:gd name="T110" fmla="*/ 18 w 56"/>
                  <a:gd name="T111" fmla="*/ 7 h 64"/>
                  <a:gd name="T112" fmla="*/ 13 w 56"/>
                  <a:gd name="T113" fmla="*/ 36 h 64"/>
                  <a:gd name="T114" fmla="*/ 35 w 56"/>
                  <a:gd name="T115" fmla="*/ 26 h 64"/>
                  <a:gd name="T116" fmla="*/ 16 w 56"/>
                  <a:gd name="T117" fmla="*/ 4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6" h="64">
                    <a:moveTo>
                      <a:pt x="55" y="10"/>
                    </a:moveTo>
                    <a:cubicBezTo>
                      <a:pt x="54" y="4"/>
                      <a:pt x="49" y="1"/>
                      <a:pt x="43" y="2"/>
                    </a:cubicBezTo>
                    <a:cubicBezTo>
                      <a:pt x="35" y="4"/>
                      <a:pt x="31" y="11"/>
                      <a:pt x="28" y="18"/>
                    </a:cubicBezTo>
                    <a:cubicBezTo>
                      <a:pt x="25" y="12"/>
                      <a:pt x="23" y="5"/>
                      <a:pt x="17" y="2"/>
                    </a:cubicBezTo>
                    <a:cubicBezTo>
                      <a:pt x="11" y="0"/>
                      <a:pt x="5" y="3"/>
                      <a:pt x="3" y="9"/>
                    </a:cubicBezTo>
                    <a:cubicBezTo>
                      <a:pt x="0" y="16"/>
                      <a:pt x="4" y="24"/>
                      <a:pt x="7" y="31"/>
                    </a:cubicBezTo>
                    <a:cubicBezTo>
                      <a:pt x="12" y="42"/>
                      <a:pt x="19" y="52"/>
                      <a:pt x="25" y="63"/>
                    </a:cubicBezTo>
                    <a:cubicBezTo>
                      <a:pt x="25" y="63"/>
                      <a:pt x="25" y="63"/>
                      <a:pt x="26" y="63"/>
                    </a:cubicBezTo>
                    <a:cubicBezTo>
                      <a:pt x="26" y="64"/>
                      <a:pt x="27" y="64"/>
                      <a:pt x="28" y="63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36" y="53"/>
                      <a:pt x="43" y="42"/>
                      <a:pt x="49" y="31"/>
                    </a:cubicBezTo>
                    <a:cubicBezTo>
                      <a:pt x="52" y="25"/>
                      <a:pt x="56" y="17"/>
                      <a:pt x="55" y="10"/>
                    </a:cubicBezTo>
                    <a:close/>
                    <a:moveTo>
                      <a:pt x="27" y="60"/>
                    </a:moveTo>
                    <a:cubicBezTo>
                      <a:pt x="27" y="60"/>
                      <a:pt x="27" y="59"/>
                      <a:pt x="27" y="59"/>
                    </a:cubicBezTo>
                    <a:cubicBezTo>
                      <a:pt x="28" y="58"/>
                      <a:pt x="29" y="57"/>
                      <a:pt x="30" y="55"/>
                    </a:cubicBezTo>
                    <a:cubicBezTo>
                      <a:pt x="29" y="57"/>
                      <a:pt x="28" y="58"/>
                      <a:pt x="27" y="60"/>
                    </a:cubicBezTo>
                    <a:close/>
                    <a:moveTo>
                      <a:pt x="25" y="56"/>
                    </a:moveTo>
                    <a:cubicBezTo>
                      <a:pt x="25" y="56"/>
                      <a:pt x="27" y="54"/>
                      <a:pt x="27" y="54"/>
                    </a:cubicBezTo>
                    <a:cubicBezTo>
                      <a:pt x="28" y="53"/>
                      <a:pt x="29" y="52"/>
                      <a:pt x="31" y="51"/>
                    </a:cubicBezTo>
                    <a:cubicBezTo>
                      <a:pt x="31" y="51"/>
                      <a:pt x="31" y="51"/>
                      <a:pt x="30" y="51"/>
                    </a:cubicBezTo>
                    <a:cubicBezTo>
                      <a:pt x="29" y="53"/>
                      <a:pt x="27" y="54"/>
                      <a:pt x="25" y="56"/>
                    </a:cubicBez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56"/>
                      <a:pt x="25" y="56"/>
                      <a:pt x="25" y="56"/>
                    </a:cubicBezTo>
                    <a:close/>
                    <a:moveTo>
                      <a:pt x="35" y="47"/>
                    </a:moveTo>
                    <a:cubicBezTo>
                      <a:pt x="32" y="50"/>
                      <a:pt x="29" y="55"/>
                      <a:pt x="26" y="59"/>
                    </a:cubicBezTo>
                    <a:cubicBezTo>
                      <a:pt x="26" y="58"/>
                      <a:pt x="25" y="57"/>
                      <a:pt x="25" y="57"/>
                    </a:cubicBezTo>
                    <a:cubicBezTo>
                      <a:pt x="29" y="54"/>
                      <a:pt x="32" y="50"/>
                      <a:pt x="35" y="47"/>
                    </a:cubicBezTo>
                    <a:close/>
                    <a:moveTo>
                      <a:pt x="37" y="45"/>
                    </a:moveTo>
                    <a:cubicBezTo>
                      <a:pt x="36" y="46"/>
                      <a:pt x="36" y="46"/>
                      <a:pt x="35" y="46"/>
                    </a:cubicBezTo>
                    <a:cubicBezTo>
                      <a:pt x="36" y="46"/>
                      <a:pt x="37" y="45"/>
                      <a:pt x="38" y="44"/>
                    </a:cubicBezTo>
                    <a:cubicBezTo>
                      <a:pt x="37" y="45"/>
                      <a:pt x="37" y="45"/>
                      <a:pt x="37" y="45"/>
                    </a:cubicBezTo>
                    <a:close/>
                    <a:moveTo>
                      <a:pt x="24" y="56"/>
                    </a:moveTo>
                    <a:cubicBezTo>
                      <a:pt x="24" y="55"/>
                      <a:pt x="23" y="54"/>
                      <a:pt x="23" y="53"/>
                    </a:cubicBezTo>
                    <a:cubicBezTo>
                      <a:pt x="29" y="50"/>
                      <a:pt x="34" y="46"/>
                      <a:pt x="40" y="42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34" y="46"/>
                      <a:pt x="29" y="51"/>
                      <a:pt x="24" y="56"/>
                    </a:cubicBezTo>
                    <a:close/>
                    <a:moveTo>
                      <a:pt x="21" y="51"/>
                    </a:moveTo>
                    <a:cubicBezTo>
                      <a:pt x="24" y="50"/>
                      <a:pt x="27" y="49"/>
                      <a:pt x="29" y="47"/>
                    </a:cubicBezTo>
                    <a:cubicBezTo>
                      <a:pt x="27" y="49"/>
                      <a:pt x="25" y="51"/>
                      <a:pt x="22" y="53"/>
                    </a:cubicBezTo>
                    <a:cubicBezTo>
                      <a:pt x="22" y="52"/>
                      <a:pt x="22" y="52"/>
                      <a:pt x="21" y="51"/>
                    </a:cubicBezTo>
                    <a:close/>
                    <a:moveTo>
                      <a:pt x="20" y="49"/>
                    </a:moveTo>
                    <a:cubicBezTo>
                      <a:pt x="29" y="46"/>
                      <a:pt x="36" y="40"/>
                      <a:pt x="43" y="34"/>
                    </a:cubicBezTo>
                    <a:cubicBezTo>
                      <a:pt x="43" y="34"/>
                      <a:pt x="43" y="34"/>
                      <a:pt x="43" y="34"/>
                    </a:cubicBezTo>
                    <a:cubicBezTo>
                      <a:pt x="40" y="36"/>
                      <a:pt x="37" y="39"/>
                      <a:pt x="34" y="41"/>
                    </a:cubicBezTo>
                    <a:cubicBezTo>
                      <a:pt x="30" y="44"/>
                      <a:pt x="25" y="47"/>
                      <a:pt x="21" y="51"/>
                    </a:cubicBezTo>
                    <a:cubicBezTo>
                      <a:pt x="21" y="50"/>
                      <a:pt x="20" y="49"/>
                      <a:pt x="20" y="49"/>
                    </a:cubicBezTo>
                    <a:close/>
                    <a:moveTo>
                      <a:pt x="18" y="46"/>
                    </a:moveTo>
                    <a:cubicBezTo>
                      <a:pt x="25" y="43"/>
                      <a:pt x="30" y="39"/>
                      <a:pt x="37" y="35"/>
                    </a:cubicBezTo>
                    <a:cubicBezTo>
                      <a:pt x="39" y="34"/>
                      <a:pt x="40" y="33"/>
                      <a:pt x="42" y="32"/>
                    </a:cubicBezTo>
                    <a:cubicBezTo>
                      <a:pt x="35" y="37"/>
                      <a:pt x="26" y="41"/>
                      <a:pt x="19" y="47"/>
                    </a:cubicBezTo>
                    <a:cubicBezTo>
                      <a:pt x="19" y="47"/>
                      <a:pt x="18" y="46"/>
                      <a:pt x="18" y="46"/>
                    </a:cubicBezTo>
                    <a:close/>
                    <a:moveTo>
                      <a:pt x="16" y="42"/>
                    </a:moveTo>
                    <a:cubicBezTo>
                      <a:pt x="16" y="42"/>
                      <a:pt x="16" y="42"/>
                      <a:pt x="16" y="42"/>
                    </a:cubicBezTo>
                    <a:cubicBezTo>
                      <a:pt x="23" y="39"/>
                      <a:pt x="29" y="35"/>
                      <a:pt x="35" y="31"/>
                    </a:cubicBezTo>
                    <a:cubicBezTo>
                      <a:pt x="34" y="31"/>
                      <a:pt x="34" y="32"/>
                      <a:pt x="34" y="32"/>
                    </a:cubicBezTo>
                    <a:cubicBezTo>
                      <a:pt x="28" y="36"/>
                      <a:pt x="23" y="40"/>
                      <a:pt x="18" y="45"/>
                    </a:cubicBezTo>
                    <a:cubicBezTo>
                      <a:pt x="17" y="44"/>
                      <a:pt x="16" y="43"/>
                      <a:pt x="16" y="42"/>
                    </a:cubicBezTo>
                    <a:close/>
                    <a:moveTo>
                      <a:pt x="39" y="23"/>
                    </a:moveTo>
                    <a:cubicBezTo>
                      <a:pt x="43" y="21"/>
                      <a:pt x="46" y="18"/>
                      <a:pt x="50" y="15"/>
                    </a:cubicBezTo>
                    <a:cubicBezTo>
                      <a:pt x="51" y="15"/>
                      <a:pt x="51" y="15"/>
                      <a:pt x="51" y="14"/>
                    </a:cubicBezTo>
                    <a:cubicBezTo>
                      <a:pt x="51" y="14"/>
                      <a:pt x="52" y="14"/>
                      <a:pt x="52" y="14"/>
                    </a:cubicBezTo>
                    <a:cubicBezTo>
                      <a:pt x="52" y="15"/>
                      <a:pt x="52" y="16"/>
                      <a:pt x="52" y="17"/>
                    </a:cubicBezTo>
                    <a:cubicBezTo>
                      <a:pt x="52" y="17"/>
                      <a:pt x="52" y="18"/>
                      <a:pt x="51" y="18"/>
                    </a:cubicBezTo>
                    <a:cubicBezTo>
                      <a:pt x="45" y="21"/>
                      <a:pt x="41" y="27"/>
                      <a:pt x="35" y="30"/>
                    </a:cubicBezTo>
                    <a:cubicBezTo>
                      <a:pt x="31" y="32"/>
                      <a:pt x="27" y="35"/>
                      <a:pt x="24" y="37"/>
                    </a:cubicBezTo>
                    <a:cubicBezTo>
                      <a:pt x="22" y="38"/>
                      <a:pt x="20" y="39"/>
                      <a:pt x="19" y="40"/>
                    </a:cubicBezTo>
                    <a:cubicBezTo>
                      <a:pt x="15" y="41"/>
                      <a:pt x="19" y="39"/>
                      <a:pt x="20" y="38"/>
                    </a:cubicBezTo>
                    <a:cubicBezTo>
                      <a:pt x="26" y="34"/>
                      <a:pt x="32" y="30"/>
                      <a:pt x="37" y="25"/>
                    </a:cubicBezTo>
                    <a:cubicBezTo>
                      <a:pt x="38" y="24"/>
                      <a:pt x="39" y="24"/>
                      <a:pt x="39" y="23"/>
                    </a:cubicBezTo>
                    <a:close/>
                    <a:moveTo>
                      <a:pt x="51" y="8"/>
                    </a:moveTo>
                    <a:cubicBezTo>
                      <a:pt x="52" y="9"/>
                      <a:pt x="52" y="11"/>
                      <a:pt x="52" y="13"/>
                    </a:cubicBezTo>
                    <a:cubicBezTo>
                      <a:pt x="52" y="13"/>
                      <a:pt x="52" y="13"/>
                      <a:pt x="52" y="13"/>
                    </a:cubicBezTo>
                    <a:cubicBezTo>
                      <a:pt x="48" y="15"/>
                      <a:pt x="44" y="18"/>
                      <a:pt x="41" y="21"/>
                    </a:cubicBezTo>
                    <a:cubicBezTo>
                      <a:pt x="36" y="24"/>
                      <a:pt x="32" y="27"/>
                      <a:pt x="27" y="30"/>
                    </a:cubicBezTo>
                    <a:cubicBezTo>
                      <a:pt x="24" y="32"/>
                      <a:pt x="21" y="33"/>
                      <a:pt x="18" y="35"/>
                    </a:cubicBezTo>
                    <a:cubicBezTo>
                      <a:pt x="19" y="34"/>
                      <a:pt x="20" y="33"/>
                      <a:pt x="21" y="32"/>
                    </a:cubicBezTo>
                    <a:cubicBezTo>
                      <a:pt x="31" y="24"/>
                      <a:pt x="43" y="18"/>
                      <a:pt x="51" y="8"/>
                    </a:cubicBezTo>
                    <a:close/>
                    <a:moveTo>
                      <a:pt x="32" y="24"/>
                    </a:moveTo>
                    <a:cubicBezTo>
                      <a:pt x="35" y="21"/>
                      <a:pt x="38" y="19"/>
                      <a:pt x="41" y="16"/>
                    </a:cubicBezTo>
                    <a:cubicBezTo>
                      <a:pt x="44" y="13"/>
                      <a:pt x="48" y="11"/>
                      <a:pt x="50" y="8"/>
                    </a:cubicBezTo>
                    <a:cubicBezTo>
                      <a:pt x="45" y="15"/>
                      <a:pt x="38" y="19"/>
                      <a:pt x="32" y="24"/>
                    </a:cubicBezTo>
                    <a:close/>
                    <a:moveTo>
                      <a:pt x="48" y="26"/>
                    </a:moveTo>
                    <a:cubicBezTo>
                      <a:pt x="44" y="30"/>
                      <a:pt x="39" y="33"/>
                      <a:pt x="35" y="35"/>
                    </a:cubicBezTo>
                    <a:cubicBezTo>
                      <a:pt x="32" y="37"/>
                      <a:pt x="29" y="39"/>
                      <a:pt x="26" y="41"/>
                    </a:cubicBezTo>
                    <a:cubicBezTo>
                      <a:pt x="24" y="42"/>
                      <a:pt x="20" y="43"/>
                      <a:pt x="19" y="45"/>
                    </a:cubicBezTo>
                    <a:cubicBezTo>
                      <a:pt x="24" y="40"/>
                      <a:pt x="30" y="36"/>
                      <a:pt x="35" y="31"/>
                    </a:cubicBezTo>
                    <a:cubicBezTo>
                      <a:pt x="41" y="28"/>
                      <a:pt x="46" y="23"/>
                      <a:pt x="51" y="19"/>
                    </a:cubicBezTo>
                    <a:cubicBezTo>
                      <a:pt x="50" y="22"/>
                      <a:pt x="49" y="24"/>
                      <a:pt x="48" y="26"/>
                    </a:cubicBezTo>
                    <a:close/>
                    <a:moveTo>
                      <a:pt x="41" y="39"/>
                    </a:moveTo>
                    <a:cubicBezTo>
                      <a:pt x="38" y="42"/>
                      <a:pt x="34" y="45"/>
                      <a:pt x="31" y="47"/>
                    </a:cubicBezTo>
                    <a:cubicBezTo>
                      <a:pt x="30" y="48"/>
                      <a:pt x="29" y="49"/>
                      <a:pt x="28" y="49"/>
                    </a:cubicBezTo>
                    <a:cubicBezTo>
                      <a:pt x="30" y="47"/>
                      <a:pt x="33" y="45"/>
                      <a:pt x="35" y="43"/>
                    </a:cubicBezTo>
                    <a:cubicBezTo>
                      <a:pt x="37" y="41"/>
                      <a:pt x="40" y="39"/>
                      <a:pt x="42" y="37"/>
                    </a:cubicBezTo>
                    <a:cubicBezTo>
                      <a:pt x="42" y="38"/>
                      <a:pt x="41" y="39"/>
                      <a:pt x="41" y="39"/>
                    </a:cubicBezTo>
                    <a:close/>
                    <a:moveTo>
                      <a:pt x="44" y="35"/>
                    </a:moveTo>
                    <a:cubicBezTo>
                      <a:pt x="43" y="35"/>
                      <a:pt x="43" y="35"/>
                      <a:pt x="43" y="35"/>
                    </a:cubicBezTo>
                    <a:cubicBezTo>
                      <a:pt x="43" y="35"/>
                      <a:pt x="43" y="35"/>
                      <a:pt x="42" y="36"/>
                    </a:cubicBezTo>
                    <a:cubicBezTo>
                      <a:pt x="40" y="38"/>
                      <a:pt x="37" y="40"/>
                      <a:pt x="35" y="42"/>
                    </a:cubicBezTo>
                    <a:cubicBezTo>
                      <a:pt x="32" y="44"/>
                      <a:pt x="30" y="46"/>
                      <a:pt x="27" y="48"/>
                    </a:cubicBezTo>
                    <a:cubicBezTo>
                      <a:pt x="25" y="49"/>
                      <a:pt x="23" y="50"/>
                      <a:pt x="21" y="51"/>
                    </a:cubicBezTo>
                    <a:cubicBezTo>
                      <a:pt x="23" y="50"/>
                      <a:pt x="25" y="48"/>
                      <a:pt x="27" y="47"/>
                    </a:cubicBezTo>
                    <a:cubicBezTo>
                      <a:pt x="33" y="43"/>
                      <a:pt x="40" y="38"/>
                      <a:pt x="45" y="32"/>
                    </a:cubicBezTo>
                    <a:cubicBezTo>
                      <a:pt x="45" y="33"/>
                      <a:pt x="44" y="34"/>
                      <a:pt x="44" y="35"/>
                    </a:cubicBezTo>
                    <a:close/>
                    <a:moveTo>
                      <a:pt x="46" y="30"/>
                    </a:moveTo>
                    <a:cubicBezTo>
                      <a:pt x="46" y="30"/>
                      <a:pt x="46" y="30"/>
                      <a:pt x="46" y="30"/>
                    </a:cubicBezTo>
                    <a:cubicBezTo>
                      <a:pt x="41" y="34"/>
                      <a:pt x="36" y="38"/>
                      <a:pt x="31" y="42"/>
                    </a:cubicBezTo>
                    <a:cubicBezTo>
                      <a:pt x="29" y="43"/>
                      <a:pt x="27" y="45"/>
                      <a:pt x="24" y="46"/>
                    </a:cubicBezTo>
                    <a:cubicBezTo>
                      <a:pt x="24" y="46"/>
                      <a:pt x="19" y="48"/>
                      <a:pt x="20" y="48"/>
                    </a:cubicBezTo>
                    <a:cubicBezTo>
                      <a:pt x="21" y="47"/>
                      <a:pt x="22" y="45"/>
                      <a:pt x="24" y="44"/>
                    </a:cubicBezTo>
                    <a:cubicBezTo>
                      <a:pt x="31" y="39"/>
                      <a:pt x="40" y="35"/>
                      <a:pt x="47" y="29"/>
                    </a:cubicBezTo>
                    <a:cubicBezTo>
                      <a:pt x="47" y="29"/>
                      <a:pt x="46" y="30"/>
                      <a:pt x="46" y="30"/>
                    </a:cubicBezTo>
                    <a:close/>
                    <a:moveTo>
                      <a:pt x="50" y="7"/>
                    </a:moveTo>
                    <a:cubicBezTo>
                      <a:pt x="44" y="13"/>
                      <a:pt x="37" y="18"/>
                      <a:pt x="31" y="24"/>
                    </a:cubicBezTo>
                    <a:cubicBezTo>
                      <a:pt x="27" y="27"/>
                      <a:pt x="23" y="30"/>
                      <a:pt x="19" y="33"/>
                    </a:cubicBezTo>
                    <a:cubicBezTo>
                      <a:pt x="17" y="34"/>
                      <a:pt x="15" y="35"/>
                      <a:pt x="13" y="36"/>
                    </a:cubicBezTo>
                    <a:cubicBezTo>
                      <a:pt x="14" y="35"/>
                      <a:pt x="16" y="33"/>
                      <a:pt x="17" y="32"/>
                    </a:cubicBezTo>
                    <a:cubicBezTo>
                      <a:pt x="17" y="32"/>
                      <a:pt x="17" y="32"/>
                      <a:pt x="17" y="31"/>
                    </a:cubicBezTo>
                    <a:cubicBezTo>
                      <a:pt x="19" y="30"/>
                      <a:pt x="21" y="29"/>
                      <a:pt x="23" y="27"/>
                    </a:cubicBezTo>
                    <a:cubicBezTo>
                      <a:pt x="27" y="24"/>
                      <a:pt x="32" y="20"/>
                      <a:pt x="36" y="17"/>
                    </a:cubicBezTo>
                    <a:cubicBezTo>
                      <a:pt x="41" y="14"/>
                      <a:pt x="46" y="11"/>
                      <a:pt x="48" y="5"/>
                    </a:cubicBezTo>
                    <a:cubicBezTo>
                      <a:pt x="49" y="6"/>
                      <a:pt x="50" y="6"/>
                      <a:pt x="50" y="7"/>
                    </a:cubicBezTo>
                    <a:close/>
                    <a:moveTo>
                      <a:pt x="12" y="35"/>
                    </a:moveTo>
                    <a:cubicBezTo>
                      <a:pt x="13" y="34"/>
                      <a:pt x="13" y="34"/>
                      <a:pt x="14" y="33"/>
                    </a:cubicBezTo>
                    <a:cubicBezTo>
                      <a:pt x="14" y="34"/>
                      <a:pt x="13" y="35"/>
                      <a:pt x="12" y="35"/>
                    </a:cubicBezTo>
                    <a:cubicBezTo>
                      <a:pt x="12" y="35"/>
                      <a:pt x="12" y="35"/>
                      <a:pt x="12" y="35"/>
                    </a:cubicBezTo>
                    <a:close/>
                    <a:moveTo>
                      <a:pt x="10" y="30"/>
                    </a:moveTo>
                    <a:cubicBezTo>
                      <a:pt x="13" y="29"/>
                      <a:pt x="15" y="27"/>
                      <a:pt x="17" y="25"/>
                    </a:cubicBezTo>
                    <a:cubicBezTo>
                      <a:pt x="20" y="24"/>
                      <a:pt x="23" y="22"/>
                      <a:pt x="25" y="20"/>
                    </a:cubicBezTo>
                    <a:cubicBezTo>
                      <a:pt x="21" y="25"/>
                      <a:pt x="16" y="29"/>
                      <a:pt x="11" y="34"/>
                    </a:cubicBezTo>
                    <a:cubicBezTo>
                      <a:pt x="11" y="32"/>
                      <a:pt x="10" y="31"/>
                      <a:pt x="10" y="30"/>
                    </a:cubicBezTo>
                    <a:close/>
                    <a:moveTo>
                      <a:pt x="8" y="27"/>
                    </a:moveTo>
                    <a:cubicBezTo>
                      <a:pt x="13" y="25"/>
                      <a:pt x="17" y="21"/>
                      <a:pt x="21" y="18"/>
                    </a:cubicBezTo>
                    <a:cubicBezTo>
                      <a:pt x="22" y="18"/>
                      <a:pt x="24" y="16"/>
                      <a:pt x="22" y="18"/>
                    </a:cubicBezTo>
                    <a:cubicBezTo>
                      <a:pt x="20" y="19"/>
                      <a:pt x="19" y="21"/>
                      <a:pt x="18" y="22"/>
                    </a:cubicBezTo>
                    <a:cubicBezTo>
                      <a:pt x="15" y="24"/>
                      <a:pt x="12" y="27"/>
                      <a:pt x="10" y="30"/>
                    </a:cubicBezTo>
                    <a:cubicBezTo>
                      <a:pt x="9" y="29"/>
                      <a:pt x="9" y="28"/>
                      <a:pt x="8" y="27"/>
                    </a:cubicBezTo>
                    <a:close/>
                    <a:moveTo>
                      <a:pt x="7" y="23"/>
                    </a:moveTo>
                    <a:cubicBezTo>
                      <a:pt x="12" y="21"/>
                      <a:pt x="16" y="17"/>
                      <a:pt x="21" y="14"/>
                    </a:cubicBezTo>
                    <a:cubicBezTo>
                      <a:pt x="24" y="13"/>
                      <a:pt x="19" y="16"/>
                      <a:pt x="19" y="16"/>
                    </a:cubicBezTo>
                    <a:cubicBezTo>
                      <a:pt x="18" y="17"/>
                      <a:pt x="17" y="18"/>
                      <a:pt x="15" y="20"/>
                    </a:cubicBezTo>
                    <a:cubicBezTo>
                      <a:pt x="13" y="22"/>
                      <a:pt x="10" y="24"/>
                      <a:pt x="8" y="26"/>
                    </a:cubicBezTo>
                    <a:cubicBezTo>
                      <a:pt x="8" y="25"/>
                      <a:pt x="7" y="24"/>
                      <a:pt x="7" y="23"/>
                    </a:cubicBezTo>
                    <a:close/>
                    <a:moveTo>
                      <a:pt x="6" y="20"/>
                    </a:moveTo>
                    <a:cubicBezTo>
                      <a:pt x="8" y="18"/>
                      <a:pt x="11" y="17"/>
                      <a:pt x="13" y="15"/>
                    </a:cubicBezTo>
                    <a:cubicBezTo>
                      <a:pt x="14" y="14"/>
                      <a:pt x="16" y="13"/>
                      <a:pt x="17" y="12"/>
                    </a:cubicBezTo>
                    <a:cubicBezTo>
                      <a:pt x="18" y="11"/>
                      <a:pt x="22" y="8"/>
                      <a:pt x="18" y="12"/>
                    </a:cubicBezTo>
                    <a:cubicBezTo>
                      <a:pt x="15" y="16"/>
                      <a:pt x="10" y="19"/>
                      <a:pt x="7" y="22"/>
                    </a:cubicBezTo>
                    <a:cubicBezTo>
                      <a:pt x="6" y="21"/>
                      <a:pt x="6" y="21"/>
                      <a:pt x="6" y="20"/>
                    </a:cubicBezTo>
                    <a:close/>
                    <a:moveTo>
                      <a:pt x="5" y="13"/>
                    </a:moveTo>
                    <a:cubicBezTo>
                      <a:pt x="7" y="11"/>
                      <a:pt x="8" y="10"/>
                      <a:pt x="10" y="9"/>
                    </a:cubicBezTo>
                    <a:cubicBezTo>
                      <a:pt x="12" y="7"/>
                      <a:pt x="16" y="4"/>
                      <a:pt x="12" y="9"/>
                    </a:cubicBezTo>
                    <a:cubicBezTo>
                      <a:pt x="10" y="11"/>
                      <a:pt x="7" y="13"/>
                      <a:pt x="5" y="15"/>
                    </a:cubicBezTo>
                    <a:cubicBezTo>
                      <a:pt x="5" y="14"/>
                      <a:pt x="5" y="13"/>
                      <a:pt x="5" y="13"/>
                    </a:cubicBezTo>
                    <a:close/>
                    <a:moveTo>
                      <a:pt x="5" y="18"/>
                    </a:moveTo>
                    <a:cubicBezTo>
                      <a:pt x="5" y="17"/>
                      <a:pt x="5" y="17"/>
                      <a:pt x="5" y="17"/>
                    </a:cubicBezTo>
                    <a:cubicBezTo>
                      <a:pt x="9" y="15"/>
                      <a:pt x="12" y="11"/>
                      <a:pt x="16" y="8"/>
                    </a:cubicBezTo>
                    <a:cubicBezTo>
                      <a:pt x="19" y="6"/>
                      <a:pt x="14" y="12"/>
                      <a:pt x="13" y="13"/>
                    </a:cubicBezTo>
                    <a:cubicBezTo>
                      <a:pt x="11" y="15"/>
                      <a:pt x="8" y="17"/>
                      <a:pt x="6" y="19"/>
                    </a:cubicBezTo>
                    <a:cubicBezTo>
                      <a:pt x="6" y="18"/>
                      <a:pt x="5" y="18"/>
                      <a:pt x="5" y="18"/>
                    </a:cubicBezTo>
                    <a:close/>
                    <a:moveTo>
                      <a:pt x="22" y="13"/>
                    </a:moveTo>
                    <a:cubicBezTo>
                      <a:pt x="20" y="14"/>
                      <a:pt x="17" y="15"/>
                      <a:pt x="15" y="17"/>
                    </a:cubicBezTo>
                    <a:cubicBezTo>
                      <a:pt x="12" y="19"/>
                      <a:pt x="9" y="21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11" y="18"/>
                      <a:pt x="17" y="16"/>
                      <a:pt x="21" y="10"/>
                    </a:cubicBezTo>
                    <a:cubicBezTo>
                      <a:pt x="21" y="11"/>
                      <a:pt x="22" y="12"/>
                      <a:pt x="22" y="13"/>
                    </a:cubicBezTo>
                    <a:close/>
                    <a:moveTo>
                      <a:pt x="24" y="16"/>
                    </a:moveTo>
                    <a:cubicBezTo>
                      <a:pt x="19" y="18"/>
                      <a:pt x="15" y="22"/>
                      <a:pt x="11" y="25"/>
                    </a:cubicBezTo>
                    <a:cubicBezTo>
                      <a:pt x="10" y="25"/>
                      <a:pt x="8" y="27"/>
                      <a:pt x="10" y="25"/>
                    </a:cubicBezTo>
                    <a:cubicBezTo>
                      <a:pt x="12" y="23"/>
                      <a:pt x="13" y="22"/>
                      <a:pt x="14" y="21"/>
                    </a:cubicBezTo>
                    <a:cubicBezTo>
                      <a:pt x="17" y="19"/>
                      <a:pt x="20" y="16"/>
                      <a:pt x="23" y="14"/>
                    </a:cubicBezTo>
                    <a:cubicBezTo>
                      <a:pt x="23" y="14"/>
                      <a:pt x="24" y="15"/>
                      <a:pt x="24" y="16"/>
                    </a:cubicBezTo>
                    <a:close/>
                    <a:moveTo>
                      <a:pt x="25" y="19"/>
                    </a:moveTo>
                    <a:cubicBezTo>
                      <a:pt x="20" y="22"/>
                      <a:pt x="16" y="26"/>
                      <a:pt x="11" y="29"/>
                    </a:cubicBezTo>
                    <a:cubicBezTo>
                      <a:pt x="16" y="26"/>
                      <a:pt x="20" y="21"/>
                      <a:pt x="24" y="17"/>
                    </a:cubicBezTo>
                    <a:cubicBezTo>
                      <a:pt x="25" y="17"/>
                      <a:pt x="25" y="18"/>
                      <a:pt x="25" y="19"/>
                    </a:cubicBezTo>
                    <a:close/>
                    <a:moveTo>
                      <a:pt x="26" y="20"/>
                    </a:moveTo>
                    <a:cubicBezTo>
                      <a:pt x="26" y="21"/>
                      <a:pt x="26" y="21"/>
                      <a:pt x="27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6" y="22"/>
                      <a:pt x="25" y="23"/>
                      <a:pt x="24" y="24"/>
                    </a:cubicBezTo>
                    <a:cubicBezTo>
                      <a:pt x="24" y="25"/>
                      <a:pt x="23" y="26"/>
                      <a:pt x="22" y="26"/>
                    </a:cubicBezTo>
                    <a:cubicBezTo>
                      <a:pt x="20" y="28"/>
                      <a:pt x="18" y="29"/>
                      <a:pt x="16" y="31"/>
                    </a:cubicBezTo>
                    <a:cubicBezTo>
                      <a:pt x="16" y="32"/>
                      <a:pt x="15" y="32"/>
                      <a:pt x="15" y="32"/>
                    </a:cubicBezTo>
                    <a:cubicBezTo>
                      <a:pt x="14" y="33"/>
                      <a:pt x="11" y="35"/>
                      <a:pt x="13" y="32"/>
                    </a:cubicBezTo>
                    <a:cubicBezTo>
                      <a:pt x="17" y="28"/>
                      <a:pt x="22" y="24"/>
                      <a:pt x="26" y="20"/>
                    </a:cubicBezTo>
                    <a:cubicBezTo>
                      <a:pt x="26" y="20"/>
                      <a:pt x="26" y="20"/>
                      <a:pt x="26" y="20"/>
                    </a:cubicBezTo>
                    <a:close/>
                    <a:moveTo>
                      <a:pt x="32" y="16"/>
                    </a:moveTo>
                    <a:cubicBezTo>
                      <a:pt x="35" y="14"/>
                      <a:pt x="37" y="13"/>
                      <a:pt x="40" y="11"/>
                    </a:cubicBezTo>
                    <a:cubicBezTo>
                      <a:pt x="39" y="12"/>
                      <a:pt x="37" y="13"/>
                      <a:pt x="36" y="15"/>
                    </a:cubicBezTo>
                    <a:cubicBezTo>
                      <a:pt x="34" y="16"/>
                      <a:pt x="32" y="17"/>
                      <a:pt x="31" y="18"/>
                    </a:cubicBezTo>
                    <a:cubicBezTo>
                      <a:pt x="31" y="18"/>
                      <a:pt x="31" y="17"/>
                      <a:pt x="32" y="16"/>
                    </a:cubicBezTo>
                    <a:close/>
                    <a:moveTo>
                      <a:pt x="28" y="22"/>
                    </a:moveTo>
                    <a:cubicBezTo>
                      <a:pt x="28" y="22"/>
                      <a:pt x="28" y="22"/>
                      <a:pt x="28" y="22"/>
                    </a:cubicBezTo>
                    <a:cubicBezTo>
                      <a:pt x="28" y="22"/>
                      <a:pt x="27" y="22"/>
                      <a:pt x="27" y="23"/>
                    </a:cubicBezTo>
                    <a:cubicBezTo>
                      <a:pt x="27" y="22"/>
                      <a:pt x="28" y="22"/>
                      <a:pt x="28" y="22"/>
                    </a:cubicBezTo>
                    <a:close/>
                    <a:moveTo>
                      <a:pt x="30" y="20"/>
                    </a:moveTo>
                    <a:cubicBezTo>
                      <a:pt x="32" y="18"/>
                      <a:pt x="34" y="17"/>
                      <a:pt x="36" y="15"/>
                    </a:cubicBezTo>
                    <a:cubicBezTo>
                      <a:pt x="38" y="14"/>
                      <a:pt x="40" y="12"/>
                      <a:pt x="42" y="11"/>
                    </a:cubicBezTo>
                    <a:cubicBezTo>
                      <a:pt x="43" y="10"/>
                      <a:pt x="45" y="8"/>
                      <a:pt x="46" y="7"/>
                    </a:cubicBezTo>
                    <a:cubicBezTo>
                      <a:pt x="46" y="6"/>
                      <a:pt x="47" y="6"/>
                      <a:pt x="47" y="6"/>
                    </a:cubicBezTo>
                    <a:cubicBezTo>
                      <a:pt x="47" y="6"/>
                      <a:pt x="47" y="6"/>
                      <a:pt x="46" y="7"/>
                    </a:cubicBezTo>
                    <a:cubicBezTo>
                      <a:pt x="46" y="9"/>
                      <a:pt x="44" y="10"/>
                      <a:pt x="43" y="11"/>
                    </a:cubicBezTo>
                    <a:cubicBezTo>
                      <a:pt x="41" y="13"/>
                      <a:pt x="38" y="15"/>
                      <a:pt x="36" y="17"/>
                    </a:cubicBezTo>
                    <a:cubicBezTo>
                      <a:pt x="34" y="18"/>
                      <a:pt x="32" y="19"/>
                      <a:pt x="30" y="21"/>
                    </a:cubicBezTo>
                    <a:cubicBezTo>
                      <a:pt x="30" y="21"/>
                      <a:pt x="30" y="20"/>
                      <a:pt x="30" y="20"/>
                    </a:cubicBezTo>
                    <a:close/>
                    <a:moveTo>
                      <a:pt x="43" y="6"/>
                    </a:moveTo>
                    <a:cubicBezTo>
                      <a:pt x="44" y="6"/>
                      <a:pt x="46" y="5"/>
                      <a:pt x="46" y="5"/>
                    </a:cubicBezTo>
                    <a:cubicBezTo>
                      <a:pt x="45" y="6"/>
                      <a:pt x="44" y="7"/>
                      <a:pt x="43" y="8"/>
                    </a:cubicBezTo>
                    <a:cubicBezTo>
                      <a:pt x="41" y="10"/>
                      <a:pt x="38" y="11"/>
                      <a:pt x="36" y="13"/>
                    </a:cubicBezTo>
                    <a:cubicBezTo>
                      <a:pt x="34" y="14"/>
                      <a:pt x="33" y="14"/>
                      <a:pt x="32" y="15"/>
                    </a:cubicBezTo>
                    <a:cubicBezTo>
                      <a:pt x="33" y="15"/>
                      <a:pt x="33" y="14"/>
                      <a:pt x="34" y="14"/>
                    </a:cubicBezTo>
                    <a:cubicBezTo>
                      <a:pt x="37" y="11"/>
                      <a:pt x="40" y="8"/>
                      <a:pt x="43" y="6"/>
                    </a:cubicBezTo>
                    <a:close/>
                    <a:moveTo>
                      <a:pt x="41" y="6"/>
                    </a:moveTo>
                    <a:cubicBezTo>
                      <a:pt x="38" y="8"/>
                      <a:pt x="36" y="10"/>
                      <a:pt x="34" y="12"/>
                    </a:cubicBezTo>
                    <a:cubicBezTo>
                      <a:pt x="36" y="10"/>
                      <a:pt x="38" y="7"/>
                      <a:pt x="41" y="6"/>
                    </a:cubicBezTo>
                    <a:close/>
                    <a:moveTo>
                      <a:pt x="20" y="9"/>
                    </a:moveTo>
                    <a:cubicBezTo>
                      <a:pt x="16" y="12"/>
                      <a:pt x="10" y="16"/>
                      <a:pt x="6" y="19"/>
                    </a:cubicBezTo>
                    <a:cubicBezTo>
                      <a:pt x="11" y="16"/>
                      <a:pt x="15" y="12"/>
                      <a:pt x="19" y="7"/>
                    </a:cubicBezTo>
                    <a:cubicBezTo>
                      <a:pt x="19" y="8"/>
                      <a:pt x="20" y="8"/>
                      <a:pt x="20" y="9"/>
                    </a:cubicBezTo>
                    <a:close/>
                    <a:moveTo>
                      <a:pt x="18" y="7"/>
                    </a:moveTo>
                    <a:cubicBezTo>
                      <a:pt x="13" y="9"/>
                      <a:pt x="10" y="13"/>
                      <a:pt x="5" y="16"/>
                    </a:cubicBezTo>
                    <a:cubicBezTo>
                      <a:pt x="7" y="15"/>
                      <a:pt x="9" y="12"/>
                      <a:pt x="11" y="11"/>
                    </a:cubicBezTo>
                    <a:cubicBezTo>
                      <a:pt x="13" y="9"/>
                      <a:pt x="14" y="8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6" y="5"/>
                      <a:pt x="17" y="6"/>
                      <a:pt x="18" y="7"/>
                    </a:cubicBezTo>
                    <a:close/>
                    <a:moveTo>
                      <a:pt x="15" y="5"/>
                    </a:moveTo>
                    <a:cubicBezTo>
                      <a:pt x="11" y="7"/>
                      <a:pt x="8" y="9"/>
                      <a:pt x="5" y="12"/>
                    </a:cubicBezTo>
                    <a:cubicBezTo>
                      <a:pt x="6" y="7"/>
                      <a:pt x="9" y="3"/>
                      <a:pt x="15" y="5"/>
                    </a:cubicBezTo>
                    <a:close/>
                    <a:moveTo>
                      <a:pt x="13" y="36"/>
                    </a:moveTo>
                    <a:cubicBezTo>
                      <a:pt x="16" y="35"/>
                      <a:pt x="18" y="34"/>
                      <a:pt x="20" y="32"/>
                    </a:cubicBezTo>
                    <a:cubicBezTo>
                      <a:pt x="18" y="34"/>
                      <a:pt x="16" y="36"/>
                      <a:pt x="15" y="38"/>
                    </a:cubicBezTo>
                    <a:cubicBezTo>
                      <a:pt x="14" y="38"/>
                      <a:pt x="15" y="39"/>
                      <a:pt x="15" y="38"/>
                    </a:cubicBezTo>
                    <a:cubicBezTo>
                      <a:pt x="21" y="34"/>
                      <a:pt x="28" y="30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29" y="32"/>
                      <a:pt x="21" y="36"/>
                      <a:pt x="16" y="41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5" y="41"/>
                      <a:pt x="15" y="40"/>
                      <a:pt x="15" y="40"/>
                    </a:cubicBezTo>
                    <a:cubicBezTo>
                      <a:pt x="14" y="38"/>
                      <a:pt x="14" y="37"/>
                      <a:pt x="13" y="3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4" name="Freeform 152"/>
              <p:cNvSpPr>
                <a:spLocks noEditPoints="1"/>
              </p:cNvSpPr>
              <p:nvPr/>
            </p:nvSpPr>
            <p:spPr bwMode="auto">
              <a:xfrm>
                <a:off x="707695" y="2129615"/>
                <a:ext cx="108182" cy="123754"/>
              </a:xfrm>
              <a:custGeom>
                <a:avLst/>
                <a:gdLst>
                  <a:gd name="T0" fmla="*/ 16 w 56"/>
                  <a:gd name="T1" fmla="*/ 2 h 64"/>
                  <a:gd name="T2" fmla="*/ 25 w 56"/>
                  <a:gd name="T3" fmla="*/ 63 h 64"/>
                  <a:gd name="T4" fmla="*/ 55 w 56"/>
                  <a:gd name="T5" fmla="*/ 10 h 64"/>
                  <a:gd name="T6" fmla="*/ 27 w 56"/>
                  <a:gd name="T7" fmla="*/ 59 h 64"/>
                  <a:gd name="T8" fmla="*/ 30 w 56"/>
                  <a:gd name="T9" fmla="*/ 51 h 64"/>
                  <a:gd name="T10" fmla="*/ 35 w 56"/>
                  <a:gd name="T11" fmla="*/ 47 h 64"/>
                  <a:gd name="T12" fmla="*/ 37 w 56"/>
                  <a:gd name="T13" fmla="*/ 45 h 64"/>
                  <a:gd name="T14" fmla="*/ 24 w 56"/>
                  <a:gd name="T15" fmla="*/ 55 h 64"/>
                  <a:gd name="T16" fmla="*/ 24 w 56"/>
                  <a:gd name="T17" fmla="*/ 55 h 64"/>
                  <a:gd name="T18" fmla="*/ 21 w 56"/>
                  <a:gd name="T19" fmla="*/ 51 h 64"/>
                  <a:gd name="T20" fmla="*/ 34 w 56"/>
                  <a:gd name="T21" fmla="*/ 41 h 64"/>
                  <a:gd name="T22" fmla="*/ 36 w 56"/>
                  <a:gd name="T23" fmla="*/ 35 h 64"/>
                  <a:gd name="T24" fmla="*/ 15 w 56"/>
                  <a:gd name="T25" fmla="*/ 41 h 64"/>
                  <a:gd name="T26" fmla="*/ 17 w 56"/>
                  <a:gd name="T27" fmla="*/ 45 h 64"/>
                  <a:gd name="T28" fmla="*/ 51 w 56"/>
                  <a:gd name="T29" fmla="*/ 14 h 64"/>
                  <a:gd name="T30" fmla="*/ 34 w 56"/>
                  <a:gd name="T31" fmla="*/ 30 h 64"/>
                  <a:gd name="T32" fmla="*/ 37 w 56"/>
                  <a:gd name="T33" fmla="*/ 25 h 64"/>
                  <a:gd name="T34" fmla="*/ 52 w 56"/>
                  <a:gd name="T35" fmla="*/ 13 h 64"/>
                  <a:gd name="T36" fmla="*/ 21 w 56"/>
                  <a:gd name="T37" fmla="*/ 32 h 64"/>
                  <a:gd name="T38" fmla="*/ 49 w 56"/>
                  <a:gd name="T39" fmla="*/ 8 h 64"/>
                  <a:gd name="T40" fmla="*/ 26 w 56"/>
                  <a:gd name="T41" fmla="*/ 40 h 64"/>
                  <a:gd name="T42" fmla="*/ 48 w 56"/>
                  <a:gd name="T43" fmla="*/ 26 h 64"/>
                  <a:gd name="T44" fmla="*/ 35 w 56"/>
                  <a:gd name="T45" fmla="*/ 43 h 64"/>
                  <a:gd name="T46" fmla="*/ 43 w 56"/>
                  <a:gd name="T47" fmla="*/ 35 h 64"/>
                  <a:gd name="T48" fmla="*/ 21 w 56"/>
                  <a:gd name="T49" fmla="*/ 50 h 64"/>
                  <a:gd name="T50" fmla="*/ 46 w 56"/>
                  <a:gd name="T51" fmla="*/ 30 h 64"/>
                  <a:gd name="T52" fmla="*/ 19 w 56"/>
                  <a:gd name="T53" fmla="*/ 48 h 64"/>
                  <a:gd name="T54" fmla="*/ 50 w 56"/>
                  <a:gd name="T55" fmla="*/ 7 h 64"/>
                  <a:gd name="T56" fmla="*/ 17 w 56"/>
                  <a:gd name="T57" fmla="*/ 31 h 64"/>
                  <a:gd name="T58" fmla="*/ 48 w 56"/>
                  <a:gd name="T59" fmla="*/ 5 h 64"/>
                  <a:gd name="T60" fmla="*/ 12 w 56"/>
                  <a:gd name="T61" fmla="*/ 35 h 64"/>
                  <a:gd name="T62" fmla="*/ 25 w 56"/>
                  <a:gd name="T63" fmla="*/ 20 h 64"/>
                  <a:gd name="T64" fmla="*/ 21 w 56"/>
                  <a:gd name="T65" fmla="*/ 18 h 64"/>
                  <a:gd name="T66" fmla="*/ 8 w 56"/>
                  <a:gd name="T67" fmla="*/ 27 h 64"/>
                  <a:gd name="T68" fmla="*/ 15 w 56"/>
                  <a:gd name="T69" fmla="*/ 19 h 64"/>
                  <a:gd name="T70" fmla="*/ 13 w 56"/>
                  <a:gd name="T71" fmla="*/ 15 h 64"/>
                  <a:gd name="T72" fmla="*/ 6 w 56"/>
                  <a:gd name="T73" fmla="*/ 19 h 64"/>
                  <a:gd name="T74" fmla="*/ 5 w 56"/>
                  <a:gd name="T75" fmla="*/ 15 h 64"/>
                  <a:gd name="T76" fmla="*/ 16 w 56"/>
                  <a:gd name="T77" fmla="*/ 8 h 64"/>
                  <a:gd name="T78" fmla="*/ 22 w 56"/>
                  <a:gd name="T79" fmla="*/ 12 h 64"/>
                  <a:gd name="T80" fmla="*/ 21 w 56"/>
                  <a:gd name="T81" fmla="*/ 10 h 64"/>
                  <a:gd name="T82" fmla="*/ 10 w 56"/>
                  <a:gd name="T83" fmla="*/ 24 h 64"/>
                  <a:gd name="T84" fmla="*/ 25 w 56"/>
                  <a:gd name="T85" fmla="*/ 19 h 64"/>
                  <a:gd name="T86" fmla="*/ 26 w 56"/>
                  <a:gd name="T87" fmla="*/ 20 h 64"/>
                  <a:gd name="T88" fmla="*/ 22 w 56"/>
                  <a:gd name="T89" fmla="*/ 26 h 64"/>
                  <a:gd name="T90" fmla="*/ 25 w 56"/>
                  <a:gd name="T91" fmla="*/ 20 h 64"/>
                  <a:gd name="T92" fmla="*/ 35 w 56"/>
                  <a:gd name="T93" fmla="*/ 14 h 64"/>
                  <a:gd name="T94" fmla="*/ 28 w 56"/>
                  <a:gd name="T95" fmla="*/ 22 h 64"/>
                  <a:gd name="T96" fmla="*/ 36 w 56"/>
                  <a:gd name="T97" fmla="*/ 15 h 64"/>
                  <a:gd name="T98" fmla="*/ 46 w 56"/>
                  <a:gd name="T99" fmla="*/ 7 h 64"/>
                  <a:gd name="T100" fmla="*/ 30 w 56"/>
                  <a:gd name="T101" fmla="*/ 20 h 64"/>
                  <a:gd name="T102" fmla="*/ 35 w 56"/>
                  <a:gd name="T103" fmla="*/ 13 h 64"/>
                  <a:gd name="T104" fmla="*/ 41 w 56"/>
                  <a:gd name="T105" fmla="*/ 6 h 64"/>
                  <a:gd name="T106" fmla="*/ 6 w 56"/>
                  <a:gd name="T107" fmla="*/ 19 h 64"/>
                  <a:gd name="T108" fmla="*/ 5 w 56"/>
                  <a:gd name="T109" fmla="*/ 16 h 64"/>
                  <a:gd name="T110" fmla="*/ 18 w 56"/>
                  <a:gd name="T111" fmla="*/ 6 h 64"/>
                  <a:gd name="T112" fmla="*/ 13 w 56"/>
                  <a:gd name="T113" fmla="*/ 36 h 64"/>
                  <a:gd name="T114" fmla="*/ 34 w 56"/>
                  <a:gd name="T115" fmla="*/ 26 h 64"/>
                  <a:gd name="T116" fmla="*/ 15 w 56"/>
                  <a:gd name="T117" fmla="*/ 4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6" h="64">
                    <a:moveTo>
                      <a:pt x="55" y="10"/>
                    </a:moveTo>
                    <a:cubicBezTo>
                      <a:pt x="54" y="4"/>
                      <a:pt x="48" y="1"/>
                      <a:pt x="43" y="2"/>
                    </a:cubicBezTo>
                    <a:cubicBezTo>
                      <a:pt x="35" y="4"/>
                      <a:pt x="31" y="11"/>
                      <a:pt x="28" y="17"/>
                    </a:cubicBezTo>
                    <a:cubicBezTo>
                      <a:pt x="25" y="12"/>
                      <a:pt x="22" y="5"/>
                      <a:pt x="16" y="2"/>
                    </a:cubicBezTo>
                    <a:cubicBezTo>
                      <a:pt x="11" y="0"/>
                      <a:pt x="5" y="2"/>
                      <a:pt x="3" y="8"/>
                    </a:cubicBezTo>
                    <a:cubicBezTo>
                      <a:pt x="0" y="15"/>
                      <a:pt x="4" y="24"/>
                      <a:pt x="6" y="30"/>
                    </a:cubicBezTo>
                    <a:cubicBezTo>
                      <a:pt x="12" y="42"/>
                      <a:pt x="18" y="52"/>
                      <a:pt x="25" y="62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6" y="64"/>
                      <a:pt x="27" y="63"/>
                      <a:pt x="28" y="63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35" y="52"/>
                      <a:pt x="43" y="42"/>
                      <a:pt x="49" y="31"/>
                    </a:cubicBezTo>
                    <a:cubicBezTo>
                      <a:pt x="52" y="24"/>
                      <a:pt x="56" y="17"/>
                      <a:pt x="55" y="10"/>
                    </a:cubicBezTo>
                    <a:close/>
                    <a:moveTo>
                      <a:pt x="27" y="59"/>
                    </a:moveTo>
                    <a:cubicBezTo>
                      <a:pt x="26" y="59"/>
                      <a:pt x="26" y="59"/>
                      <a:pt x="26" y="59"/>
                    </a:cubicBezTo>
                    <a:cubicBezTo>
                      <a:pt x="28" y="58"/>
                      <a:pt x="29" y="56"/>
                      <a:pt x="30" y="55"/>
                    </a:cubicBezTo>
                    <a:cubicBezTo>
                      <a:pt x="29" y="56"/>
                      <a:pt x="28" y="58"/>
                      <a:pt x="27" y="59"/>
                    </a:cubicBezTo>
                    <a:close/>
                    <a:moveTo>
                      <a:pt x="24" y="56"/>
                    </a:moveTo>
                    <a:cubicBezTo>
                      <a:pt x="25" y="55"/>
                      <a:pt x="26" y="54"/>
                      <a:pt x="27" y="54"/>
                    </a:cubicBezTo>
                    <a:cubicBezTo>
                      <a:pt x="28" y="53"/>
                      <a:pt x="29" y="52"/>
                      <a:pt x="30" y="50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29" y="52"/>
                      <a:pt x="27" y="54"/>
                      <a:pt x="25" y="55"/>
                    </a:cubicBezTo>
                    <a:cubicBezTo>
                      <a:pt x="25" y="56"/>
                      <a:pt x="24" y="56"/>
                      <a:pt x="24" y="56"/>
                    </a:cubicBezTo>
                    <a:cubicBezTo>
                      <a:pt x="24" y="56"/>
                      <a:pt x="24" y="56"/>
                      <a:pt x="24" y="56"/>
                    </a:cubicBezTo>
                    <a:close/>
                    <a:moveTo>
                      <a:pt x="35" y="47"/>
                    </a:moveTo>
                    <a:cubicBezTo>
                      <a:pt x="32" y="50"/>
                      <a:pt x="29" y="55"/>
                      <a:pt x="26" y="58"/>
                    </a:cubicBezTo>
                    <a:cubicBezTo>
                      <a:pt x="25" y="58"/>
                      <a:pt x="25" y="57"/>
                      <a:pt x="25" y="56"/>
                    </a:cubicBezTo>
                    <a:cubicBezTo>
                      <a:pt x="29" y="54"/>
                      <a:pt x="31" y="50"/>
                      <a:pt x="35" y="47"/>
                    </a:cubicBezTo>
                    <a:close/>
                    <a:moveTo>
                      <a:pt x="37" y="45"/>
                    </a:moveTo>
                    <a:cubicBezTo>
                      <a:pt x="36" y="45"/>
                      <a:pt x="36" y="46"/>
                      <a:pt x="35" y="46"/>
                    </a:cubicBezTo>
                    <a:cubicBezTo>
                      <a:pt x="36" y="45"/>
                      <a:pt x="37" y="45"/>
                      <a:pt x="37" y="44"/>
                    </a:cubicBezTo>
                    <a:cubicBezTo>
                      <a:pt x="37" y="44"/>
                      <a:pt x="37" y="45"/>
                      <a:pt x="37" y="45"/>
                    </a:cubicBezTo>
                    <a:close/>
                    <a:moveTo>
                      <a:pt x="24" y="55"/>
                    </a:moveTo>
                    <a:cubicBezTo>
                      <a:pt x="24" y="55"/>
                      <a:pt x="23" y="54"/>
                      <a:pt x="23" y="53"/>
                    </a:cubicBezTo>
                    <a:cubicBezTo>
                      <a:pt x="28" y="49"/>
                      <a:pt x="34" y="46"/>
                      <a:pt x="39" y="4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34" y="46"/>
                      <a:pt x="29" y="51"/>
                      <a:pt x="24" y="55"/>
                    </a:cubicBezTo>
                    <a:close/>
                    <a:moveTo>
                      <a:pt x="21" y="51"/>
                    </a:moveTo>
                    <a:cubicBezTo>
                      <a:pt x="24" y="50"/>
                      <a:pt x="26" y="48"/>
                      <a:pt x="29" y="47"/>
                    </a:cubicBezTo>
                    <a:cubicBezTo>
                      <a:pt x="27" y="49"/>
                      <a:pt x="24" y="51"/>
                      <a:pt x="22" y="53"/>
                    </a:cubicBezTo>
                    <a:cubicBezTo>
                      <a:pt x="22" y="52"/>
                      <a:pt x="22" y="52"/>
                      <a:pt x="21" y="51"/>
                    </a:cubicBezTo>
                    <a:close/>
                    <a:moveTo>
                      <a:pt x="19" y="48"/>
                    </a:moveTo>
                    <a:cubicBezTo>
                      <a:pt x="28" y="46"/>
                      <a:pt x="35" y="39"/>
                      <a:pt x="42" y="33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0" y="36"/>
                      <a:pt x="37" y="38"/>
                      <a:pt x="34" y="41"/>
                    </a:cubicBezTo>
                    <a:cubicBezTo>
                      <a:pt x="30" y="44"/>
                      <a:pt x="25" y="47"/>
                      <a:pt x="21" y="50"/>
                    </a:cubicBezTo>
                    <a:cubicBezTo>
                      <a:pt x="20" y="50"/>
                      <a:pt x="20" y="49"/>
                      <a:pt x="19" y="48"/>
                    </a:cubicBezTo>
                    <a:close/>
                    <a:moveTo>
                      <a:pt x="18" y="46"/>
                    </a:moveTo>
                    <a:cubicBezTo>
                      <a:pt x="24" y="43"/>
                      <a:pt x="30" y="39"/>
                      <a:pt x="36" y="35"/>
                    </a:cubicBezTo>
                    <a:cubicBezTo>
                      <a:pt x="38" y="34"/>
                      <a:pt x="40" y="33"/>
                      <a:pt x="42" y="31"/>
                    </a:cubicBezTo>
                    <a:cubicBezTo>
                      <a:pt x="35" y="37"/>
                      <a:pt x="26" y="41"/>
                      <a:pt x="19" y="47"/>
                    </a:cubicBezTo>
                    <a:cubicBezTo>
                      <a:pt x="18" y="47"/>
                      <a:pt x="18" y="46"/>
                      <a:pt x="18" y="46"/>
                    </a:cubicBezTo>
                    <a:close/>
                    <a:moveTo>
                      <a:pt x="15" y="41"/>
                    </a:moveTo>
                    <a:cubicBezTo>
                      <a:pt x="16" y="41"/>
                      <a:pt x="16" y="41"/>
                      <a:pt x="16" y="41"/>
                    </a:cubicBezTo>
                    <a:cubicBezTo>
                      <a:pt x="22" y="38"/>
                      <a:pt x="28" y="34"/>
                      <a:pt x="35" y="31"/>
                    </a:cubicBezTo>
                    <a:cubicBezTo>
                      <a:pt x="34" y="31"/>
                      <a:pt x="34" y="31"/>
                      <a:pt x="33" y="32"/>
                    </a:cubicBezTo>
                    <a:cubicBezTo>
                      <a:pt x="28" y="36"/>
                      <a:pt x="23" y="40"/>
                      <a:pt x="17" y="45"/>
                    </a:cubicBezTo>
                    <a:cubicBezTo>
                      <a:pt x="17" y="44"/>
                      <a:pt x="16" y="42"/>
                      <a:pt x="15" y="41"/>
                    </a:cubicBezTo>
                    <a:close/>
                    <a:moveTo>
                      <a:pt x="39" y="23"/>
                    </a:moveTo>
                    <a:cubicBezTo>
                      <a:pt x="43" y="20"/>
                      <a:pt x="46" y="17"/>
                      <a:pt x="50" y="15"/>
                    </a:cubicBezTo>
                    <a:cubicBezTo>
                      <a:pt x="50" y="15"/>
                      <a:pt x="51" y="14"/>
                      <a:pt x="51" y="14"/>
                    </a:cubicBezTo>
                    <a:cubicBezTo>
                      <a:pt x="51" y="14"/>
                      <a:pt x="52" y="14"/>
                      <a:pt x="52" y="13"/>
                    </a:cubicBezTo>
                    <a:cubicBezTo>
                      <a:pt x="52" y="15"/>
                      <a:pt x="52" y="16"/>
                      <a:pt x="51" y="17"/>
                    </a:cubicBezTo>
                    <a:cubicBezTo>
                      <a:pt x="51" y="17"/>
                      <a:pt x="51" y="17"/>
                      <a:pt x="51" y="18"/>
                    </a:cubicBezTo>
                    <a:cubicBezTo>
                      <a:pt x="45" y="21"/>
                      <a:pt x="40" y="26"/>
                      <a:pt x="34" y="30"/>
                    </a:cubicBezTo>
                    <a:cubicBezTo>
                      <a:pt x="31" y="32"/>
                      <a:pt x="27" y="35"/>
                      <a:pt x="23" y="37"/>
                    </a:cubicBezTo>
                    <a:cubicBezTo>
                      <a:pt x="22" y="38"/>
                      <a:pt x="20" y="38"/>
                      <a:pt x="19" y="39"/>
                    </a:cubicBezTo>
                    <a:cubicBezTo>
                      <a:pt x="15" y="41"/>
                      <a:pt x="19" y="39"/>
                      <a:pt x="20" y="38"/>
                    </a:cubicBezTo>
                    <a:cubicBezTo>
                      <a:pt x="25" y="33"/>
                      <a:pt x="32" y="30"/>
                      <a:pt x="37" y="25"/>
                    </a:cubicBezTo>
                    <a:cubicBezTo>
                      <a:pt x="38" y="24"/>
                      <a:pt x="38" y="24"/>
                      <a:pt x="39" y="23"/>
                    </a:cubicBezTo>
                    <a:close/>
                    <a:moveTo>
                      <a:pt x="51" y="7"/>
                    </a:moveTo>
                    <a:cubicBezTo>
                      <a:pt x="51" y="9"/>
                      <a:pt x="52" y="11"/>
                      <a:pt x="52" y="13"/>
                    </a:cubicBezTo>
                    <a:cubicBezTo>
                      <a:pt x="52" y="13"/>
                      <a:pt x="52" y="13"/>
                      <a:pt x="52" y="13"/>
                    </a:cubicBezTo>
                    <a:cubicBezTo>
                      <a:pt x="48" y="15"/>
                      <a:pt x="44" y="18"/>
                      <a:pt x="41" y="21"/>
                    </a:cubicBezTo>
                    <a:cubicBezTo>
                      <a:pt x="36" y="24"/>
                      <a:pt x="32" y="27"/>
                      <a:pt x="27" y="30"/>
                    </a:cubicBezTo>
                    <a:cubicBezTo>
                      <a:pt x="24" y="31"/>
                      <a:pt x="21" y="33"/>
                      <a:pt x="18" y="35"/>
                    </a:cubicBezTo>
                    <a:cubicBezTo>
                      <a:pt x="19" y="34"/>
                      <a:pt x="20" y="33"/>
                      <a:pt x="21" y="32"/>
                    </a:cubicBezTo>
                    <a:cubicBezTo>
                      <a:pt x="31" y="24"/>
                      <a:pt x="43" y="18"/>
                      <a:pt x="51" y="7"/>
                    </a:cubicBezTo>
                    <a:close/>
                    <a:moveTo>
                      <a:pt x="31" y="24"/>
                    </a:moveTo>
                    <a:cubicBezTo>
                      <a:pt x="35" y="21"/>
                      <a:pt x="38" y="18"/>
                      <a:pt x="41" y="15"/>
                    </a:cubicBezTo>
                    <a:cubicBezTo>
                      <a:pt x="44" y="13"/>
                      <a:pt x="48" y="10"/>
                      <a:pt x="49" y="8"/>
                    </a:cubicBezTo>
                    <a:cubicBezTo>
                      <a:pt x="45" y="14"/>
                      <a:pt x="38" y="19"/>
                      <a:pt x="31" y="24"/>
                    </a:cubicBezTo>
                    <a:close/>
                    <a:moveTo>
                      <a:pt x="48" y="26"/>
                    </a:moveTo>
                    <a:cubicBezTo>
                      <a:pt x="44" y="30"/>
                      <a:pt x="39" y="32"/>
                      <a:pt x="35" y="35"/>
                    </a:cubicBezTo>
                    <a:cubicBezTo>
                      <a:pt x="32" y="37"/>
                      <a:pt x="29" y="39"/>
                      <a:pt x="26" y="40"/>
                    </a:cubicBezTo>
                    <a:cubicBezTo>
                      <a:pt x="24" y="42"/>
                      <a:pt x="20" y="43"/>
                      <a:pt x="19" y="44"/>
                    </a:cubicBezTo>
                    <a:cubicBezTo>
                      <a:pt x="24" y="40"/>
                      <a:pt x="29" y="35"/>
                      <a:pt x="35" y="31"/>
                    </a:cubicBezTo>
                    <a:cubicBezTo>
                      <a:pt x="41" y="27"/>
                      <a:pt x="46" y="23"/>
                      <a:pt x="51" y="19"/>
                    </a:cubicBezTo>
                    <a:cubicBezTo>
                      <a:pt x="50" y="21"/>
                      <a:pt x="49" y="24"/>
                      <a:pt x="48" y="26"/>
                    </a:cubicBezTo>
                    <a:close/>
                    <a:moveTo>
                      <a:pt x="41" y="39"/>
                    </a:moveTo>
                    <a:cubicBezTo>
                      <a:pt x="37" y="42"/>
                      <a:pt x="34" y="45"/>
                      <a:pt x="30" y="47"/>
                    </a:cubicBezTo>
                    <a:cubicBezTo>
                      <a:pt x="29" y="48"/>
                      <a:pt x="29" y="48"/>
                      <a:pt x="28" y="49"/>
                    </a:cubicBezTo>
                    <a:cubicBezTo>
                      <a:pt x="30" y="47"/>
                      <a:pt x="32" y="45"/>
                      <a:pt x="35" y="43"/>
                    </a:cubicBezTo>
                    <a:cubicBezTo>
                      <a:pt x="37" y="41"/>
                      <a:pt x="40" y="39"/>
                      <a:pt x="42" y="37"/>
                    </a:cubicBezTo>
                    <a:cubicBezTo>
                      <a:pt x="41" y="38"/>
                      <a:pt x="41" y="38"/>
                      <a:pt x="41" y="39"/>
                    </a:cubicBezTo>
                    <a:close/>
                    <a:moveTo>
                      <a:pt x="43" y="35"/>
                    </a:moveTo>
                    <a:cubicBezTo>
                      <a:pt x="43" y="35"/>
                      <a:pt x="43" y="35"/>
                      <a:pt x="43" y="35"/>
                    </a:cubicBezTo>
                    <a:cubicBezTo>
                      <a:pt x="43" y="35"/>
                      <a:pt x="43" y="35"/>
                      <a:pt x="42" y="36"/>
                    </a:cubicBezTo>
                    <a:cubicBezTo>
                      <a:pt x="40" y="38"/>
                      <a:pt x="37" y="40"/>
                      <a:pt x="35" y="42"/>
                    </a:cubicBezTo>
                    <a:cubicBezTo>
                      <a:pt x="32" y="44"/>
                      <a:pt x="29" y="46"/>
                      <a:pt x="27" y="48"/>
                    </a:cubicBezTo>
                    <a:cubicBezTo>
                      <a:pt x="25" y="49"/>
                      <a:pt x="23" y="49"/>
                      <a:pt x="21" y="50"/>
                    </a:cubicBezTo>
                    <a:cubicBezTo>
                      <a:pt x="23" y="50"/>
                      <a:pt x="25" y="48"/>
                      <a:pt x="26" y="47"/>
                    </a:cubicBezTo>
                    <a:cubicBezTo>
                      <a:pt x="33" y="42"/>
                      <a:pt x="40" y="38"/>
                      <a:pt x="45" y="32"/>
                    </a:cubicBezTo>
                    <a:cubicBezTo>
                      <a:pt x="44" y="33"/>
                      <a:pt x="44" y="34"/>
                      <a:pt x="43" y="35"/>
                    </a:cubicBezTo>
                    <a:close/>
                    <a:moveTo>
                      <a:pt x="46" y="30"/>
                    </a:moveTo>
                    <a:cubicBezTo>
                      <a:pt x="46" y="30"/>
                      <a:pt x="46" y="30"/>
                      <a:pt x="45" y="30"/>
                    </a:cubicBezTo>
                    <a:cubicBezTo>
                      <a:pt x="41" y="34"/>
                      <a:pt x="36" y="38"/>
                      <a:pt x="31" y="41"/>
                    </a:cubicBezTo>
                    <a:cubicBezTo>
                      <a:pt x="29" y="43"/>
                      <a:pt x="26" y="45"/>
                      <a:pt x="24" y="46"/>
                    </a:cubicBezTo>
                    <a:cubicBezTo>
                      <a:pt x="24" y="46"/>
                      <a:pt x="19" y="48"/>
                      <a:pt x="19" y="48"/>
                    </a:cubicBezTo>
                    <a:cubicBezTo>
                      <a:pt x="21" y="46"/>
                      <a:pt x="22" y="45"/>
                      <a:pt x="23" y="44"/>
                    </a:cubicBezTo>
                    <a:cubicBezTo>
                      <a:pt x="31" y="38"/>
                      <a:pt x="40" y="35"/>
                      <a:pt x="47" y="28"/>
                    </a:cubicBezTo>
                    <a:cubicBezTo>
                      <a:pt x="47" y="29"/>
                      <a:pt x="46" y="30"/>
                      <a:pt x="46" y="30"/>
                    </a:cubicBezTo>
                    <a:close/>
                    <a:moveTo>
                      <a:pt x="50" y="7"/>
                    </a:moveTo>
                    <a:cubicBezTo>
                      <a:pt x="43" y="12"/>
                      <a:pt x="37" y="18"/>
                      <a:pt x="30" y="24"/>
                    </a:cubicBezTo>
                    <a:cubicBezTo>
                      <a:pt x="27" y="27"/>
                      <a:pt x="23" y="30"/>
                      <a:pt x="19" y="32"/>
                    </a:cubicBezTo>
                    <a:cubicBezTo>
                      <a:pt x="17" y="33"/>
                      <a:pt x="15" y="34"/>
                      <a:pt x="13" y="35"/>
                    </a:cubicBezTo>
                    <a:cubicBezTo>
                      <a:pt x="14" y="35"/>
                      <a:pt x="16" y="32"/>
                      <a:pt x="17" y="31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9" y="30"/>
                      <a:pt x="21" y="28"/>
                      <a:pt x="22" y="27"/>
                    </a:cubicBezTo>
                    <a:cubicBezTo>
                      <a:pt x="27" y="23"/>
                      <a:pt x="32" y="20"/>
                      <a:pt x="36" y="17"/>
                    </a:cubicBezTo>
                    <a:cubicBezTo>
                      <a:pt x="41" y="14"/>
                      <a:pt x="46" y="10"/>
                      <a:pt x="48" y="5"/>
                    </a:cubicBezTo>
                    <a:cubicBezTo>
                      <a:pt x="49" y="5"/>
                      <a:pt x="49" y="6"/>
                      <a:pt x="50" y="7"/>
                    </a:cubicBezTo>
                    <a:close/>
                    <a:moveTo>
                      <a:pt x="12" y="34"/>
                    </a:moveTo>
                    <a:cubicBezTo>
                      <a:pt x="12" y="34"/>
                      <a:pt x="13" y="34"/>
                      <a:pt x="14" y="33"/>
                    </a:cubicBezTo>
                    <a:cubicBezTo>
                      <a:pt x="13" y="34"/>
                      <a:pt x="13" y="34"/>
                      <a:pt x="12" y="35"/>
                    </a:cubicBezTo>
                    <a:cubicBezTo>
                      <a:pt x="12" y="35"/>
                      <a:pt x="12" y="35"/>
                      <a:pt x="12" y="34"/>
                    </a:cubicBezTo>
                    <a:close/>
                    <a:moveTo>
                      <a:pt x="10" y="30"/>
                    </a:moveTo>
                    <a:cubicBezTo>
                      <a:pt x="12" y="29"/>
                      <a:pt x="15" y="27"/>
                      <a:pt x="17" y="25"/>
                    </a:cubicBezTo>
                    <a:cubicBezTo>
                      <a:pt x="19" y="23"/>
                      <a:pt x="23" y="22"/>
                      <a:pt x="25" y="20"/>
                    </a:cubicBezTo>
                    <a:cubicBezTo>
                      <a:pt x="21" y="24"/>
                      <a:pt x="15" y="28"/>
                      <a:pt x="11" y="33"/>
                    </a:cubicBezTo>
                    <a:cubicBezTo>
                      <a:pt x="11" y="32"/>
                      <a:pt x="10" y="31"/>
                      <a:pt x="10" y="30"/>
                    </a:cubicBezTo>
                    <a:close/>
                    <a:moveTo>
                      <a:pt x="8" y="27"/>
                    </a:moveTo>
                    <a:cubicBezTo>
                      <a:pt x="13" y="25"/>
                      <a:pt x="16" y="21"/>
                      <a:pt x="21" y="18"/>
                    </a:cubicBezTo>
                    <a:cubicBezTo>
                      <a:pt x="21" y="17"/>
                      <a:pt x="24" y="15"/>
                      <a:pt x="21" y="18"/>
                    </a:cubicBezTo>
                    <a:cubicBezTo>
                      <a:pt x="20" y="19"/>
                      <a:pt x="19" y="20"/>
                      <a:pt x="18" y="21"/>
                    </a:cubicBezTo>
                    <a:cubicBezTo>
                      <a:pt x="15" y="24"/>
                      <a:pt x="12" y="27"/>
                      <a:pt x="9" y="29"/>
                    </a:cubicBezTo>
                    <a:cubicBezTo>
                      <a:pt x="9" y="29"/>
                      <a:pt x="8" y="28"/>
                      <a:pt x="8" y="27"/>
                    </a:cubicBezTo>
                    <a:close/>
                    <a:moveTo>
                      <a:pt x="7" y="23"/>
                    </a:moveTo>
                    <a:cubicBezTo>
                      <a:pt x="11" y="20"/>
                      <a:pt x="16" y="17"/>
                      <a:pt x="20" y="14"/>
                    </a:cubicBezTo>
                    <a:cubicBezTo>
                      <a:pt x="24" y="12"/>
                      <a:pt x="19" y="16"/>
                      <a:pt x="19" y="16"/>
                    </a:cubicBezTo>
                    <a:cubicBezTo>
                      <a:pt x="18" y="17"/>
                      <a:pt x="16" y="18"/>
                      <a:pt x="15" y="19"/>
                    </a:cubicBezTo>
                    <a:cubicBezTo>
                      <a:pt x="12" y="21"/>
                      <a:pt x="10" y="24"/>
                      <a:pt x="8" y="26"/>
                    </a:cubicBezTo>
                    <a:cubicBezTo>
                      <a:pt x="7" y="25"/>
                      <a:pt x="7" y="24"/>
                      <a:pt x="7" y="23"/>
                    </a:cubicBezTo>
                    <a:close/>
                    <a:moveTo>
                      <a:pt x="6" y="19"/>
                    </a:moveTo>
                    <a:cubicBezTo>
                      <a:pt x="8" y="18"/>
                      <a:pt x="10" y="17"/>
                      <a:pt x="13" y="15"/>
                    </a:cubicBezTo>
                    <a:cubicBezTo>
                      <a:pt x="14" y="14"/>
                      <a:pt x="15" y="13"/>
                      <a:pt x="17" y="12"/>
                    </a:cubicBezTo>
                    <a:cubicBezTo>
                      <a:pt x="18" y="11"/>
                      <a:pt x="21" y="8"/>
                      <a:pt x="18" y="12"/>
                    </a:cubicBezTo>
                    <a:cubicBezTo>
                      <a:pt x="15" y="16"/>
                      <a:pt x="10" y="18"/>
                      <a:pt x="6" y="22"/>
                    </a:cubicBezTo>
                    <a:cubicBezTo>
                      <a:pt x="6" y="21"/>
                      <a:pt x="6" y="20"/>
                      <a:pt x="6" y="19"/>
                    </a:cubicBezTo>
                    <a:close/>
                    <a:moveTo>
                      <a:pt x="5" y="12"/>
                    </a:moveTo>
                    <a:cubicBezTo>
                      <a:pt x="6" y="11"/>
                      <a:pt x="8" y="10"/>
                      <a:pt x="9" y="9"/>
                    </a:cubicBezTo>
                    <a:cubicBezTo>
                      <a:pt x="12" y="7"/>
                      <a:pt x="16" y="4"/>
                      <a:pt x="12" y="9"/>
                    </a:cubicBezTo>
                    <a:cubicBezTo>
                      <a:pt x="10" y="11"/>
                      <a:pt x="7" y="13"/>
                      <a:pt x="5" y="15"/>
                    </a:cubicBezTo>
                    <a:cubicBezTo>
                      <a:pt x="5" y="14"/>
                      <a:pt x="5" y="13"/>
                      <a:pt x="5" y="12"/>
                    </a:cubicBezTo>
                    <a:close/>
                    <a:moveTo>
                      <a:pt x="5" y="18"/>
                    </a:moveTo>
                    <a:cubicBezTo>
                      <a:pt x="5" y="17"/>
                      <a:pt x="5" y="17"/>
                      <a:pt x="5" y="16"/>
                    </a:cubicBezTo>
                    <a:cubicBezTo>
                      <a:pt x="9" y="14"/>
                      <a:pt x="12" y="11"/>
                      <a:pt x="16" y="8"/>
                    </a:cubicBezTo>
                    <a:cubicBezTo>
                      <a:pt x="19" y="6"/>
                      <a:pt x="13" y="12"/>
                      <a:pt x="13" y="12"/>
                    </a:cubicBezTo>
                    <a:cubicBezTo>
                      <a:pt x="10" y="15"/>
                      <a:pt x="8" y="17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lose/>
                    <a:moveTo>
                      <a:pt x="22" y="12"/>
                    </a:moveTo>
                    <a:cubicBezTo>
                      <a:pt x="20" y="14"/>
                      <a:pt x="17" y="15"/>
                      <a:pt x="15" y="17"/>
                    </a:cubicBezTo>
                    <a:cubicBezTo>
                      <a:pt x="12" y="18"/>
                      <a:pt x="9" y="20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11" y="18"/>
                      <a:pt x="17" y="15"/>
                      <a:pt x="21" y="10"/>
                    </a:cubicBezTo>
                    <a:cubicBezTo>
                      <a:pt x="21" y="11"/>
                      <a:pt x="22" y="11"/>
                      <a:pt x="22" y="12"/>
                    </a:cubicBezTo>
                    <a:close/>
                    <a:moveTo>
                      <a:pt x="24" y="16"/>
                    </a:moveTo>
                    <a:cubicBezTo>
                      <a:pt x="19" y="17"/>
                      <a:pt x="15" y="22"/>
                      <a:pt x="11" y="25"/>
                    </a:cubicBezTo>
                    <a:cubicBezTo>
                      <a:pt x="10" y="25"/>
                      <a:pt x="7" y="27"/>
                      <a:pt x="10" y="24"/>
                    </a:cubicBezTo>
                    <a:cubicBezTo>
                      <a:pt x="11" y="23"/>
                      <a:pt x="13" y="22"/>
                      <a:pt x="14" y="21"/>
                    </a:cubicBezTo>
                    <a:cubicBezTo>
                      <a:pt x="17" y="18"/>
                      <a:pt x="20" y="16"/>
                      <a:pt x="23" y="13"/>
                    </a:cubicBezTo>
                    <a:cubicBezTo>
                      <a:pt x="23" y="14"/>
                      <a:pt x="23" y="15"/>
                      <a:pt x="24" y="16"/>
                    </a:cubicBezTo>
                    <a:close/>
                    <a:moveTo>
                      <a:pt x="25" y="19"/>
                    </a:moveTo>
                    <a:cubicBezTo>
                      <a:pt x="20" y="22"/>
                      <a:pt x="16" y="26"/>
                      <a:pt x="11" y="29"/>
                    </a:cubicBezTo>
                    <a:cubicBezTo>
                      <a:pt x="15" y="26"/>
                      <a:pt x="20" y="20"/>
                      <a:pt x="24" y="16"/>
                    </a:cubicBezTo>
                    <a:cubicBezTo>
                      <a:pt x="24" y="17"/>
                      <a:pt x="25" y="18"/>
                      <a:pt x="25" y="19"/>
                    </a:cubicBezTo>
                    <a:close/>
                    <a:moveTo>
                      <a:pt x="26" y="20"/>
                    </a:moveTo>
                    <a:cubicBezTo>
                      <a:pt x="26" y="21"/>
                      <a:pt x="26" y="21"/>
                      <a:pt x="27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6" y="22"/>
                      <a:pt x="25" y="23"/>
                      <a:pt x="24" y="24"/>
                    </a:cubicBezTo>
                    <a:cubicBezTo>
                      <a:pt x="23" y="24"/>
                      <a:pt x="23" y="25"/>
                      <a:pt x="22" y="26"/>
                    </a:cubicBezTo>
                    <a:cubicBezTo>
                      <a:pt x="20" y="28"/>
                      <a:pt x="18" y="29"/>
                      <a:pt x="16" y="31"/>
                    </a:cubicBezTo>
                    <a:cubicBezTo>
                      <a:pt x="15" y="31"/>
                      <a:pt x="15" y="32"/>
                      <a:pt x="14" y="32"/>
                    </a:cubicBezTo>
                    <a:cubicBezTo>
                      <a:pt x="13" y="33"/>
                      <a:pt x="11" y="35"/>
                      <a:pt x="13" y="32"/>
                    </a:cubicBezTo>
                    <a:cubicBezTo>
                      <a:pt x="17" y="28"/>
                      <a:pt x="22" y="24"/>
                      <a:pt x="25" y="20"/>
                    </a:cubicBezTo>
                    <a:cubicBezTo>
                      <a:pt x="26" y="20"/>
                      <a:pt x="26" y="20"/>
                      <a:pt x="26" y="20"/>
                    </a:cubicBezTo>
                    <a:close/>
                    <a:moveTo>
                      <a:pt x="31" y="16"/>
                    </a:moveTo>
                    <a:cubicBezTo>
                      <a:pt x="34" y="14"/>
                      <a:pt x="37" y="12"/>
                      <a:pt x="40" y="10"/>
                    </a:cubicBezTo>
                    <a:cubicBezTo>
                      <a:pt x="39" y="12"/>
                      <a:pt x="37" y="13"/>
                      <a:pt x="35" y="14"/>
                    </a:cubicBezTo>
                    <a:cubicBezTo>
                      <a:pt x="34" y="15"/>
                      <a:pt x="32" y="17"/>
                      <a:pt x="31" y="18"/>
                    </a:cubicBezTo>
                    <a:cubicBezTo>
                      <a:pt x="31" y="17"/>
                      <a:pt x="31" y="17"/>
                      <a:pt x="31" y="16"/>
                    </a:cubicBezTo>
                    <a:close/>
                    <a:moveTo>
                      <a:pt x="28" y="22"/>
                    </a:moveTo>
                    <a:cubicBezTo>
                      <a:pt x="28" y="22"/>
                      <a:pt x="28" y="22"/>
                      <a:pt x="28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7" y="22"/>
                      <a:pt x="27" y="22"/>
                      <a:pt x="28" y="22"/>
                    </a:cubicBezTo>
                    <a:close/>
                    <a:moveTo>
                      <a:pt x="30" y="20"/>
                    </a:moveTo>
                    <a:cubicBezTo>
                      <a:pt x="32" y="18"/>
                      <a:pt x="34" y="16"/>
                      <a:pt x="36" y="15"/>
                    </a:cubicBezTo>
                    <a:cubicBezTo>
                      <a:pt x="38" y="14"/>
                      <a:pt x="40" y="12"/>
                      <a:pt x="42" y="10"/>
                    </a:cubicBezTo>
                    <a:cubicBezTo>
                      <a:pt x="42" y="9"/>
                      <a:pt x="44" y="8"/>
                      <a:pt x="45" y="6"/>
                    </a:cubicBezTo>
                    <a:cubicBezTo>
                      <a:pt x="46" y="6"/>
                      <a:pt x="46" y="6"/>
                      <a:pt x="47" y="5"/>
                    </a:cubicBezTo>
                    <a:cubicBezTo>
                      <a:pt x="47" y="6"/>
                      <a:pt x="47" y="6"/>
                      <a:pt x="46" y="7"/>
                    </a:cubicBezTo>
                    <a:cubicBezTo>
                      <a:pt x="45" y="8"/>
                      <a:pt x="44" y="10"/>
                      <a:pt x="43" y="11"/>
                    </a:cubicBezTo>
                    <a:cubicBezTo>
                      <a:pt x="41" y="13"/>
                      <a:pt x="38" y="15"/>
                      <a:pt x="36" y="16"/>
                    </a:cubicBezTo>
                    <a:cubicBezTo>
                      <a:pt x="34" y="18"/>
                      <a:pt x="31" y="19"/>
                      <a:pt x="29" y="21"/>
                    </a:cubicBezTo>
                    <a:cubicBezTo>
                      <a:pt x="29" y="20"/>
                      <a:pt x="30" y="20"/>
                      <a:pt x="30" y="20"/>
                    </a:cubicBezTo>
                    <a:close/>
                    <a:moveTo>
                      <a:pt x="43" y="6"/>
                    </a:moveTo>
                    <a:cubicBezTo>
                      <a:pt x="44" y="5"/>
                      <a:pt x="45" y="4"/>
                      <a:pt x="46" y="5"/>
                    </a:cubicBezTo>
                    <a:cubicBezTo>
                      <a:pt x="45" y="6"/>
                      <a:pt x="44" y="6"/>
                      <a:pt x="43" y="7"/>
                    </a:cubicBezTo>
                    <a:cubicBezTo>
                      <a:pt x="40" y="9"/>
                      <a:pt x="38" y="11"/>
                      <a:pt x="35" y="13"/>
                    </a:cubicBezTo>
                    <a:cubicBezTo>
                      <a:pt x="34" y="14"/>
                      <a:pt x="33" y="14"/>
                      <a:pt x="32" y="15"/>
                    </a:cubicBezTo>
                    <a:cubicBezTo>
                      <a:pt x="33" y="15"/>
                      <a:pt x="33" y="14"/>
                      <a:pt x="34" y="13"/>
                    </a:cubicBezTo>
                    <a:cubicBezTo>
                      <a:pt x="36" y="10"/>
                      <a:pt x="40" y="8"/>
                      <a:pt x="43" y="6"/>
                    </a:cubicBezTo>
                    <a:close/>
                    <a:moveTo>
                      <a:pt x="41" y="6"/>
                    </a:moveTo>
                    <a:cubicBezTo>
                      <a:pt x="38" y="7"/>
                      <a:pt x="36" y="10"/>
                      <a:pt x="34" y="12"/>
                    </a:cubicBezTo>
                    <a:cubicBezTo>
                      <a:pt x="36" y="9"/>
                      <a:pt x="38" y="7"/>
                      <a:pt x="41" y="6"/>
                    </a:cubicBezTo>
                    <a:close/>
                    <a:moveTo>
                      <a:pt x="20" y="9"/>
                    </a:moveTo>
                    <a:cubicBezTo>
                      <a:pt x="15" y="12"/>
                      <a:pt x="10" y="16"/>
                      <a:pt x="6" y="19"/>
                    </a:cubicBezTo>
                    <a:cubicBezTo>
                      <a:pt x="10" y="16"/>
                      <a:pt x="15" y="12"/>
                      <a:pt x="18" y="7"/>
                    </a:cubicBezTo>
                    <a:cubicBezTo>
                      <a:pt x="19" y="7"/>
                      <a:pt x="20" y="8"/>
                      <a:pt x="20" y="9"/>
                    </a:cubicBezTo>
                    <a:close/>
                    <a:moveTo>
                      <a:pt x="18" y="6"/>
                    </a:moveTo>
                    <a:cubicBezTo>
                      <a:pt x="13" y="9"/>
                      <a:pt x="10" y="13"/>
                      <a:pt x="5" y="16"/>
                    </a:cubicBezTo>
                    <a:cubicBezTo>
                      <a:pt x="7" y="15"/>
                      <a:pt x="9" y="12"/>
                      <a:pt x="10" y="11"/>
                    </a:cubicBezTo>
                    <a:cubicBezTo>
                      <a:pt x="13" y="9"/>
                      <a:pt x="14" y="7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6" y="5"/>
                      <a:pt x="17" y="6"/>
                      <a:pt x="18" y="6"/>
                    </a:cubicBezTo>
                    <a:close/>
                    <a:moveTo>
                      <a:pt x="14" y="5"/>
                    </a:moveTo>
                    <a:cubicBezTo>
                      <a:pt x="11" y="6"/>
                      <a:pt x="8" y="9"/>
                      <a:pt x="5" y="11"/>
                    </a:cubicBezTo>
                    <a:cubicBezTo>
                      <a:pt x="6" y="7"/>
                      <a:pt x="8" y="3"/>
                      <a:pt x="14" y="5"/>
                    </a:cubicBezTo>
                    <a:close/>
                    <a:moveTo>
                      <a:pt x="13" y="36"/>
                    </a:moveTo>
                    <a:cubicBezTo>
                      <a:pt x="15" y="35"/>
                      <a:pt x="18" y="33"/>
                      <a:pt x="20" y="32"/>
                    </a:cubicBezTo>
                    <a:cubicBezTo>
                      <a:pt x="18" y="34"/>
                      <a:pt x="16" y="35"/>
                      <a:pt x="14" y="37"/>
                    </a:cubicBezTo>
                    <a:cubicBezTo>
                      <a:pt x="14" y="38"/>
                      <a:pt x="15" y="38"/>
                      <a:pt x="15" y="38"/>
                    </a:cubicBezTo>
                    <a:cubicBezTo>
                      <a:pt x="21" y="33"/>
                      <a:pt x="28" y="30"/>
                      <a:pt x="34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4" y="26"/>
                    </a:cubicBezTo>
                    <a:cubicBezTo>
                      <a:pt x="29" y="32"/>
                      <a:pt x="21" y="35"/>
                      <a:pt x="15" y="41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5" y="40"/>
                      <a:pt x="15" y="40"/>
                      <a:pt x="14" y="39"/>
                    </a:cubicBezTo>
                    <a:cubicBezTo>
                      <a:pt x="14" y="38"/>
                      <a:pt x="13" y="37"/>
                      <a:pt x="13" y="3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5" name="Freeform 160"/>
              <p:cNvSpPr>
                <a:spLocks noEditPoints="1"/>
              </p:cNvSpPr>
              <p:nvPr/>
            </p:nvSpPr>
            <p:spPr bwMode="auto">
              <a:xfrm>
                <a:off x="3094640" y="1349630"/>
                <a:ext cx="127852" cy="217185"/>
              </a:xfrm>
              <a:custGeom>
                <a:avLst/>
                <a:gdLst>
                  <a:gd name="T0" fmla="*/ 0 w 66"/>
                  <a:gd name="T1" fmla="*/ 43 h 112"/>
                  <a:gd name="T2" fmla="*/ 64 w 66"/>
                  <a:gd name="T3" fmla="*/ 98 h 112"/>
                  <a:gd name="T4" fmla="*/ 33 w 66"/>
                  <a:gd name="T5" fmla="*/ 27 h 112"/>
                  <a:gd name="T6" fmla="*/ 29 w 66"/>
                  <a:gd name="T7" fmla="*/ 29 h 112"/>
                  <a:gd name="T8" fmla="*/ 21 w 66"/>
                  <a:gd name="T9" fmla="*/ 24 h 112"/>
                  <a:gd name="T10" fmla="*/ 39 w 66"/>
                  <a:gd name="T11" fmla="*/ 104 h 112"/>
                  <a:gd name="T12" fmla="*/ 36 w 66"/>
                  <a:gd name="T13" fmla="*/ 96 h 112"/>
                  <a:gd name="T14" fmla="*/ 47 w 66"/>
                  <a:gd name="T15" fmla="*/ 96 h 112"/>
                  <a:gd name="T16" fmla="*/ 49 w 66"/>
                  <a:gd name="T17" fmla="*/ 95 h 112"/>
                  <a:gd name="T18" fmla="*/ 43 w 66"/>
                  <a:gd name="T19" fmla="*/ 85 h 112"/>
                  <a:gd name="T20" fmla="*/ 55 w 66"/>
                  <a:gd name="T21" fmla="*/ 92 h 112"/>
                  <a:gd name="T22" fmla="*/ 32 w 66"/>
                  <a:gd name="T23" fmla="*/ 62 h 112"/>
                  <a:gd name="T24" fmla="*/ 23 w 66"/>
                  <a:gd name="T25" fmla="*/ 54 h 112"/>
                  <a:gd name="T26" fmla="*/ 44 w 66"/>
                  <a:gd name="T27" fmla="*/ 72 h 112"/>
                  <a:gd name="T28" fmla="*/ 11 w 66"/>
                  <a:gd name="T29" fmla="*/ 26 h 112"/>
                  <a:gd name="T30" fmla="*/ 13 w 66"/>
                  <a:gd name="T31" fmla="*/ 36 h 112"/>
                  <a:gd name="T32" fmla="*/ 6 w 66"/>
                  <a:gd name="T33" fmla="*/ 39 h 112"/>
                  <a:gd name="T34" fmla="*/ 38 w 66"/>
                  <a:gd name="T35" fmla="*/ 60 h 112"/>
                  <a:gd name="T36" fmla="*/ 17 w 66"/>
                  <a:gd name="T37" fmla="*/ 38 h 112"/>
                  <a:gd name="T38" fmla="*/ 18 w 66"/>
                  <a:gd name="T39" fmla="*/ 34 h 112"/>
                  <a:gd name="T40" fmla="*/ 18 w 66"/>
                  <a:gd name="T41" fmla="*/ 32 h 112"/>
                  <a:gd name="T42" fmla="*/ 16 w 66"/>
                  <a:gd name="T43" fmla="*/ 34 h 112"/>
                  <a:gd name="T44" fmla="*/ 14 w 66"/>
                  <a:gd name="T45" fmla="*/ 38 h 112"/>
                  <a:gd name="T46" fmla="*/ 4 w 66"/>
                  <a:gd name="T47" fmla="*/ 41 h 112"/>
                  <a:gd name="T48" fmla="*/ 58 w 66"/>
                  <a:gd name="T49" fmla="*/ 95 h 112"/>
                  <a:gd name="T50" fmla="*/ 52 w 66"/>
                  <a:gd name="T51" fmla="*/ 97 h 112"/>
                  <a:gd name="T52" fmla="*/ 59 w 66"/>
                  <a:gd name="T53" fmla="*/ 95 h 112"/>
                  <a:gd name="T54" fmla="*/ 36 w 66"/>
                  <a:gd name="T55" fmla="*/ 75 h 112"/>
                  <a:gd name="T56" fmla="*/ 51 w 66"/>
                  <a:gd name="T57" fmla="*/ 97 h 112"/>
                  <a:gd name="T58" fmla="*/ 47 w 66"/>
                  <a:gd name="T59" fmla="*/ 99 h 112"/>
                  <a:gd name="T60" fmla="*/ 41 w 66"/>
                  <a:gd name="T61" fmla="*/ 94 h 112"/>
                  <a:gd name="T62" fmla="*/ 41 w 66"/>
                  <a:gd name="T63" fmla="*/ 103 h 112"/>
                  <a:gd name="T64" fmla="*/ 60 w 66"/>
                  <a:gd name="T65" fmla="*/ 87 h 112"/>
                  <a:gd name="T66" fmla="*/ 23 w 66"/>
                  <a:gd name="T67" fmla="*/ 46 h 112"/>
                  <a:gd name="T68" fmla="*/ 17 w 66"/>
                  <a:gd name="T69" fmla="*/ 36 h 112"/>
                  <a:gd name="T70" fmla="*/ 46 w 66"/>
                  <a:gd name="T71" fmla="*/ 59 h 112"/>
                  <a:gd name="T72" fmla="*/ 49 w 66"/>
                  <a:gd name="T73" fmla="*/ 57 h 112"/>
                  <a:gd name="T74" fmla="*/ 12 w 66"/>
                  <a:gd name="T75" fmla="*/ 20 h 112"/>
                  <a:gd name="T76" fmla="*/ 52 w 66"/>
                  <a:gd name="T77" fmla="*/ 64 h 112"/>
                  <a:gd name="T78" fmla="*/ 43 w 66"/>
                  <a:gd name="T79" fmla="*/ 41 h 112"/>
                  <a:gd name="T80" fmla="*/ 25 w 66"/>
                  <a:gd name="T81" fmla="*/ 28 h 112"/>
                  <a:gd name="T82" fmla="*/ 38 w 66"/>
                  <a:gd name="T83" fmla="*/ 34 h 112"/>
                  <a:gd name="T84" fmla="*/ 17 w 66"/>
                  <a:gd name="T85" fmla="*/ 15 h 112"/>
                  <a:gd name="T86" fmla="*/ 52 w 66"/>
                  <a:gd name="T87" fmla="*/ 62 h 112"/>
                  <a:gd name="T88" fmla="*/ 29 w 66"/>
                  <a:gd name="T89" fmla="*/ 32 h 112"/>
                  <a:gd name="T90" fmla="*/ 48 w 66"/>
                  <a:gd name="T91" fmla="*/ 27 h 112"/>
                  <a:gd name="T92" fmla="*/ 28 w 66"/>
                  <a:gd name="T93" fmla="*/ 12 h 112"/>
                  <a:gd name="T94" fmla="*/ 43 w 66"/>
                  <a:gd name="T95" fmla="*/ 28 h 112"/>
                  <a:gd name="T96" fmla="*/ 22 w 66"/>
                  <a:gd name="T97" fmla="*/ 13 h 112"/>
                  <a:gd name="T98" fmla="*/ 32 w 66"/>
                  <a:gd name="T99" fmla="*/ 12 h 112"/>
                  <a:gd name="T100" fmla="*/ 39 w 66"/>
                  <a:gd name="T101" fmla="*/ 19 h 112"/>
                  <a:gd name="T102" fmla="*/ 20 w 66"/>
                  <a:gd name="T103" fmla="*/ 5 h 112"/>
                  <a:gd name="T104" fmla="*/ 21 w 66"/>
                  <a:gd name="T105" fmla="*/ 8 h 112"/>
                  <a:gd name="T106" fmla="*/ 41 w 66"/>
                  <a:gd name="T107" fmla="*/ 29 h 112"/>
                  <a:gd name="T108" fmla="*/ 39 w 66"/>
                  <a:gd name="T109" fmla="*/ 31 h 112"/>
                  <a:gd name="T110" fmla="*/ 31 w 66"/>
                  <a:gd name="T111" fmla="*/ 1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6" h="112">
                    <a:moveTo>
                      <a:pt x="57" y="25"/>
                    </a:moveTo>
                    <a:cubicBezTo>
                      <a:pt x="57" y="25"/>
                      <a:pt x="57" y="24"/>
                      <a:pt x="56" y="24"/>
                    </a:cubicBezTo>
                    <a:cubicBezTo>
                      <a:pt x="44" y="17"/>
                      <a:pt x="32" y="8"/>
                      <a:pt x="20" y="1"/>
                    </a:cubicBezTo>
                    <a:cubicBezTo>
                      <a:pt x="19" y="0"/>
                      <a:pt x="19" y="0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4" y="8"/>
                      <a:pt x="11" y="16"/>
                      <a:pt x="8" y="23"/>
                    </a:cubicBezTo>
                    <a:cubicBezTo>
                      <a:pt x="5" y="30"/>
                      <a:pt x="3" y="36"/>
                      <a:pt x="0" y="43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1" y="45"/>
                      <a:pt x="2" y="46"/>
                      <a:pt x="2" y="45"/>
                    </a:cubicBezTo>
                    <a:cubicBezTo>
                      <a:pt x="7" y="43"/>
                      <a:pt x="12" y="43"/>
                      <a:pt x="16" y="42"/>
                    </a:cubicBezTo>
                    <a:cubicBezTo>
                      <a:pt x="23" y="64"/>
                      <a:pt x="32" y="87"/>
                      <a:pt x="35" y="110"/>
                    </a:cubicBezTo>
                    <a:cubicBezTo>
                      <a:pt x="34" y="111"/>
                      <a:pt x="36" y="112"/>
                      <a:pt x="36" y="112"/>
                    </a:cubicBezTo>
                    <a:cubicBezTo>
                      <a:pt x="37" y="111"/>
                      <a:pt x="37" y="111"/>
                      <a:pt x="38" y="111"/>
                    </a:cubicBezTo>
                    <a:cubicBezTo>
                      <a:pt x="43" y="102"/>
                      <a:pt x="55" y="98"/>
                      <a:pt x="64" y="98"/>
                    </a:cubicBezTo>
                    <a:cubicBezTo>
                      <a:pt x="65" y="98"/>
                      <a:pt x="65" y="97"/>
                      <a:pt x="65" y="97"/>
                    </a:cubicBezTo>
                    <a:cubicBezTo>
                      <a:pt x="66" y="97"/>
                      <a:pt x="66" y="96"/>
                      <a:pt x="66" y="96"/>
                    </a:cubicBezTo>
                    <a:cubicBezTo>
                      <a:pt x="59" y="74"/>
                      <a:pt x="51" y="53"/>
                      <a:pt x="44" y="31"/>
                    </a:cubicBezTo>
                    <a:cubicBezTo>
                      <a:pt x="48" y="30"/>
                      <a:pt x="52" y="29"/>
                      <a:pt x="56" y="27"/>
                    </a:cubicBezTo>
                    <a:cubicBezTo>
                      <a:pt x="58" y="27"/>
                      <a:pt x="58" y="26"/>
                      <a:pt x="57" y="25"/>
                    </a:cubicBezTo>
                    <a:close/>
                    <a:moveTo>
                      <a:pt x="43" y="38"/>
                    </a:moveTo>
                    <a:cubicBezTo>
                      <a:pt x="41" y="34"/>
                      <a:pt x="36" y="31"/>
                      <a:pt x="33" y="2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6" y="30"/>
                      <a:pt x="39" y="32"/>
                      <a:pt x="42" y="34"/>
                    </a:cubicBezTo>
                    <a:cubicBezTo>
                      <a:pt x="43" y="35"/>
                      <a:pt x="43" y="36"/>
                      <a:pt x="43" y="38"/>
                    </a:cubicBezTo>
                    <a:close/>
                    <a:moveTo>
                      <a:pt x="47" y="48"/>
                    </a:moveTo>
                    <a:cubicBezTo>
                      <a:pt x="43" y="44"/>
                      <a:pt x="39" y="40"/>
                      <a:pt x="34" y="36"/>
                    </a:cubicBezTo>
                    <a:cubicBezTo>
                      <a:pt x="30" y="31"/>
                      <a:pt x="26" y="27"/>
                      <a:pt x="22" y="22"/>
                    </a:cubicBezTo>
                    <a:cubicBezTo>
                      <a:pt x="24" y="24"/>
                      <a:pt x="27" y="27"/>
                      <a:pt x="29" y="29"/>
                    </a:cubicBezTo>
                    <a:cubicBezTo>
                      <a:pt x="35" y="35"/>
                      <a:pt x="40" y="40"/>
                      <a:pt x="46" y="45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46" y="46"/>
                      <a:pt x="46" y="47"/>
                      <a:pt x="47" y="48"/>
                    </a:cubicBezTo>
                    <a:close/>
                    <a:moveTo>
                      <a:pt x="50" y="57"/>
                    </a:moveTo>
                    <a:cubicBezTo>
                      <a:pt x="40" y="44"/>
                      <a:pt x="28" y="33"/>
                      <a:pt x="17" y="22"/>
                    </a:cubicBezTo>
                    <a:cubicBezTo>
                      <a:pt x="16" y="21"/>
                      <a:pt x="12" y="16"/>
                      <a:pt x="15" y="19"/>
                    </a:cubicBezTo>
                    <a:cubicBezTo>
                      <a:pt x="17" y="21"/>
                      <a:pt x="19" y="22"/>
                      <a:pt x="21" y="24"/>
                    </a:cubicBezTo>
                    <a:cubicBezTo>
                      <a:pt x="24" y="27"/>
                      <a:pt x="27" y="30"/>
                      <a:pt x="30" y="33"/>
                    </a:cubicBezTo>
                    <a:cubicBezTo>
                      <a:pt x="35" y="39"/>
                      <a:pt x="42" y="44"/>
                      <a:pt x="47" y="50"/>
                    </a:cubicBezTo>
                    <a:cubicBezTo>
                      <a:pt x="48" y="52"/>
                      <a:pt x="49" y="55"/>
                      <a:pt x="50" y="57"/>
                    </a:cubicBezTo>
                    <a:close/>
                    <a:moveTo>
                      <a:pt x="37" y="106"/>
                    </a:moveTo>
                    <a:cubicBezTo>
                      <a:pt x="37" y="105"/>
                      <a:pt x="37" y="104"/>
                      <a:pt x="36" y="103"/>
                    </a:cubicBezTo>
                    <a:cubicBezTo>
                      <a:pt x="37" y="103"/>
                      <a:pt x="37" y="104"/>
                      <a:pt x="38" y="105"/>
                    </a:cubicBezTo>
                    <a:cubicBezTo>
                      <a:pt x="38" y="105"/>
                      <a:pt x="39" y="105"/>
                      <a:pt x="39" y="104"/>
                    </a:cubicBezTo>
                    <a:cubicBezTo>
                      <a:pt x="38" y="104"/>
                      <a:pt x="35" y="101"/>
                      <a:pt x="38" y="102"/>
                    </a:cubicBezTo>
                    <a:cubicBezTo>
                      <a:pt x="38" y="102"/>
                      <a:pt x="39" y="103"/>
                      <a:pt x="40" y="103"/>
                    </a:cubicBezTo>
                    <a:cubicBezTo>
                      <a:pt x="39" y="104"/>
                      <a:pt x="38" y="105"/>
                      <a:pt x="37" y="106"/>
                    </a:cubicBezTo>
                    <a:close/>
                    <a:moveTo>
                      <a:pt x="34" y="91"/>
                    </a:moveTo>
                    <a:cubicBezTo>
                      <a:pt x="36" y="93"/>
                      <a:pt x="38" y="94"/>
                      <a:pt x="40" y="96"/>
                    </a:cubicBezTo>
                    <a:cubicBezTo>
                      <a:pt x="40" y="97"/>
                      <a:pt x="44" y="100"/>
                      <a:pt x="43" y="100"/>
                    </a:cubicBezTo>
                    <a:cubicBezTo>
                      <a:pt x="41" y="99"/>
                      <a:pt x="38" y="97"/>
                      <a:pt x="36" y="96"/>
                    </a:cubicBezTo>
                    <a:cubicBezTo>
                      <a:pt x="36" y="96"/>
                      <a:pt x="35" y="96"/>
                      <a:pt x="36" y="96"/>
                    </a:cubicBezTo>
                    <a:cubicBezTo>
                      <a:pt x="37" y="99"/>
                      <a:pt x="38" y="101"/>
                      <a:pt x="40" y="103"/>
                    </a:cubicBezTo>
                    <a:cubicBezTo>
                      <a:pt x="40" y="104"/>
                      <a:pt x="38" y="102"/>
                      <a:pt x="38" y="101"/>
                    </a:cubicBezTo>
                    <a:cubicBezTo>
                      <a:pt x="37" y="101"/>
                      <a:pt x="37" y="101"/>
                      <a:pt x="36" y="101"/>
                    </a:cubicBezTo>
                    <a:cubicBezTo>
                      <a:pt x="35" y="97"/>
                      <a:pt x="35" y="94"/>
                      <a:pt x="34" y="91"/>
                    </a:cubicBezTo>
                    <a:close/>
                    <a:moveTo>
                      <a:pt x="31" y="81"/>
                    </a:moveTo>
                    <a:cubicBezTo>
                      <a:pt x="36" y="86"/>
                      <a:pt x="43" y="90"/>
                      <a:pt x="47" y="96"/>
                    </a:cubicBezTo>
                    <a:cubicBezTo>
                      <a:pt x="49" y="99"/>
                      <a:pt x="46" y="96"/>
                      <a:pt x="45" y="95"/>
                    </a:cubicBezTo>
                    <a:cubicBezTo>
                      <a:pt x="43" y="93"/>
                      <a:pt x="42" y="91"/>
                      <a:pt x="40" y="89"/>
                    </a:cubicBezTo>
                    <a:cubicBezTo>
                      <a:pt x="38" y="87"/>
                      <a:pt x="35" y="84"/>
                      <a:pt x="32" y="83"/>
                    </a:cubicBezTo>
                    <a:cubicBezTo>
                      <a:pt x="32" y="82"/>
                      <a:pt x="32" y="81"/>
                      <a:pt x="31" y="81"/>
                    </a:cubicBezTo>
                    <a:close/>
                    <a:moveTo>
                      <a:pt x="29" y="74"/>
                    </a:moveTo>
                    <a:cubicBezTo>
                      <a:pt x="35" y="82"/>
                      <a:pt x="43" y="87"/>
                      <a:pt x="49" y="95"/>
                    </a:cubicBezTo>
                    <a:cubicBezTo>
                      <a:pt x="52" y="98"/>
                      <a:pt x="51" y="97"/>
                      <a:pt x="49" y="95"/>
                    </a:cubicBezTo>
                    <a:cubicBezTo>
                      <a:pt x="46" y="92"/>
                      <a:pt x="44" y="90"/>
                      <a:pt x="42" y="88"/>
                    </a:cubicBezTo>
                    <a:cubicBezTo>
                      <a:pt x="38" y="84"/>
                      <a:pt x="35" y="81"/>
                      <a:pt x="30" y="78"/>
                    </a:cubicBezTo>
                    <a:cubicBezTo>
                      <a:pt x="30" y="76"/>
                      <a:pt x="30" y="75"/>
                      <a:pt x="29" y="74"/>
                    </a:cubicBezTo>
                    <a:close/>
                    <a:moveTo>
                      <a:pt x="28" y="68"/>
                    </a:moveTo>
                    <a:cubicBezTo>
                      <a:pt x="35" y="77"/>
                      <a:pt x="45" y="84"/>
                      <a:pt x="53" y="94"/>
                    </a:cubicBezTo>
                    <a:cubicBezTo>
                      <a:pt x="56" y="98"/>
                      <a:pt x="53" y="94"/>
                      <a:pt x="51" y="93"/>
                    </a:cubicBezTo>
                    <a:cubicBezTo>
                      <a:pt x="48" y="90"/>
                      <a:pt x="45" y="88"/>
                      <a:pt x="43" y="85"/>
                    </a:cubicBezTo>
                    <a:cubicBezTo>
                      <a:pt x="39" y="80"/>
                      <a:pt x="33" y="76"/>
                      <a:pt x="29" y="71"/>
                    </a:cubicBezTo>
                    <a:cubicBezTo>
                      <a:pt x="29" y="71"/>
                      <a:pt x="29" y="71"/>
                      <a:pt x="29" y="71"/>
                    </a:cubicBezTo>
                    <a:cubicBezTo>
                      <a:pt x="28" y="70"/>
                      <a:pt x="28" y="69"/>
                      <a:pt x="28" y="68"/>
                    </a:cubicBezTo>
                    <a:close/>
                    <a:moveTo>
                      <a:pt x="25" y="62"/>
                    </a:moveTo>
                    <a:cubicBezTo>
                      <a:pt x="29" y="66"/>
                      <a:pt x="34" y="70"/>
                      <a:pt x="39" y="75"/>
                    </a:cubicBezTo>
                    <a:cubicBezTo>
                      <a:pt x="41" y="77"/>
                      <a:pt x="44" y="80"/>
                      <a:pt x="46" y="83"/>
                    </a:cubicBezTo>
                    <a:cubicBezTo>
                      <a:pt x="49" y="86"/>
                      <a:pt x="52" y="89"/>
                      <a:pt x="55" y="92"/>
                    </a:cubicBezTo>
                    <a:cubicBezTo>
                      <a:pt x="56" y="93"/>
                      <a:pt x="57" y="94"/>
                      <a:pt x="58" y="95"/>
                    </a:cubicBezTo>
                    <a:cubicBezTo>
                      <a:pt x="56" y="94"/>
                      <a:pt x="54" y="92"/>
                      <a:pt x="52" y="91"/>
                    </a:cubicBezTo>
                    <a:cubicBezTo>
                      <a:pt x="49" y="88"/>
                      <a:pt x="46" y="85"/>
                      <a:pt x="43" y="82"/>
                    </a:cubicBezTo>
                    <a:cubicBezTo>
                      <a:pt x="38" y="77"/>
                      <a:pt x="33" y="71"/>
                      <a:pt x="27" y="66"/>
                    </a:cubicBezTo>
                    <a:cubicBezTo>
                      <a:pt x="26" y="65"/>
                      <a:pt x="26" y="63"/>
                      <a:pt x="25" y="62"/>
                    </a:cubicBezTo>
                    <a:close/>
                    <a:moveTo>
                      <a:pt x="23" y="54"/>
                    </a:moveTo>
                    <a:cubicBezTo>
                      <a:pt x="26" y="57"/>
                      <a:pt x="29" y="60"/>
                      <a:pt x="32" y="62"/>
                    </a:cubicBezTo>
                    <a:cubicBezTo>
                      <a:pt x="35" y="65"/>
                      <a:pt x="37" y="67"/>
                      <a:pt x="39" y="70"/>
                    </a:cubicBezTo>
                    <a:cubicBezTo>
                      <a:pt x="45" y="77"/>
                      <a:pt x="52" y="83"/>
                      <a:pt x="58" y="90"/>
                    </a:cubicBezTo>
                    <a:cubicBezTo>
                      <a:pt x="59" y="90"/>
                      <a:pt x="59" y="91"/>
                      <a:pt x="60" y="92"/>
                    </a:cubicBezTo>
                    <a:cubicBezTo>
                      <a:pt x="59" y="91"/>
                      <a:pt x="58" y="90"/>
                      <a:pt x="57" y="89"/>
                    </a:cubicBezTo>
                    <a:cubicBezTo>
                      <a:pt x="53" y="85"/>
                      <a:pt x="49" y="82"/>
                      <a:pt x="45" y="79"/>
                    </a:cubicBezTo>
                    <a:cubicBezTo>
                      <a:pt x="38" y="73"/>
                      <a:pt x="31" y="66"/>
                      <a:pt x="25" y="59"/>
                    </a:cubicBezTo>
                    <a:cubicBezTo>
                      <a:pt x="24" y="57"/>
                      <a:pt x="23" y="55"/>
                      <a:pt x="23" y="54"/>
                    </a:cubicBezTo>
                    <a:close/>
                    <a:moveTo>
                      <a:pt x="20" y="44"/>
                    </a:moveTo>
                    <a:cubicBezTo>
                      <a:pt x="24" y="49"/>
                      <a:pt x="29" y="54"/>
                      <a:pt x="34" y="58"/>
                    </a:cubicBezTo>
                    <a:cubicBezTo>
                      <a:pt x="37" y="61"/>
                      <a:pt x="39" y="65"/>
                      <a:pt x="42" y="68"/>
                    </a:cubicBezTo>
                    <a:cubicBezTo>
                      <a:pt x="46" y="72"/>
                      <a:pt x="50" y="75"/>
                      <a:pt x="53" y="79"/>
                    </a:cubicBezTo>
                    <a:cubicBezTo>
                      <a:pt x="55" y="81"/>
                      <a:pt x="57" y="83"/>
                      <a:pt x="59" y="86"/>
                    </a:cubicBezTo>
                    <a:cubicBezTo>
                      <a:pt x="58" y="85"/>
                      <a:pt x="56" y="83"/>
                      <a:pt x="55" y="82"/>
                    </a:cubicBezTo>
                    <a:cubicBezTo>
                      <a:pt x="51" y="78"/>
                      <a:pt x="47" y="75"/>
                      <a:pt x="44" y="72"/>
                    </a:cubicBezTo>
                    <a:cubicBezTo>
                      <a:pt x="41" y="69"/>
                      <a:pt x="38" y="66"/>
                      <a:pt x="34" y="63"/>
                    </a:cubicBezTo>
                    <a:cubicBezTo>
                      <a:pt x="34" y="63"/>
                      <a:pt x="34" y="63"/>
                      <a:pt x="34" y="63"/>
                    </a:cubicBezTo>
                    <a:cubicBezTo>
                      <a:pt x="30" y="59"/>
                      <a:pt x="26" y="55"/>
                      <a:pt x="22" y="52"/>
                    </a:cubicBezTo>
                    <a:cubicBezTo>
                      <a:pt x="21" y="49"/>
                      <a:pt x="21" y="47"/>
                      <a:pt x="20" y="44"/>
                    </a:cubicBezTo>
                    <a:close/>
                    <a:moveTo>
                      <a:pt x="11" y="24"/>
                    </a:moveTo>
                    <a:cubicBezTo>
                      <a:pt x="11" y="25"/>
                      <a:pt x="12" y="26"/>
                      <a:pt x="12" y="27"/>
                    </a:cubicBezTo>
                    <a:cubicBezTo>
                      <a:pt x="12" y="26"/>
                      <a:pt x="11" y="26"/>
                      <a:pt x="11" y="26"/>
                    </a:cubicBezTo>
                    <a:cubicBezTo>
                      <a:pt x="10" y="25"/>
                      <a:pt x="10" y="26"/>
                      <a:pt x="10" y="26"/>
                    </a:cubicBezTo>
                    <a:cubicBezTo>
                      <a:pt x="11" y="29"/>
                      <a:pt x="12" y="31"/>
                      <a:pt x="14" y="34"/>
                    </a:cubicBezTo>
                    <a:cubicBezTo>
                      <a:pt x="15" y="34"/>
                      <a:pt x="18" y="38"/>
                      <a:pt x="16" y="36"/>
                    </a:cubicBezTo>
                    <a:cubicBezTo>
                      <a:pt x="14" y="35"/>
                      <a:pt x="13" y="33"/>
                      <a:pt x="11" y="32"/>
                    </a:cubicBezTo>
                    <a:cubicBezTo>
                      <a:pt x="11" y="31"/>
                      <a:pt x="11" y="31"/>
                      <a:pt x="11" y="32"/>
                    </a:cubicBezTo>
                    <a:cubicBezTo>
                      <a:pt x="12" y="34"/>
                      <a:pt x="13" y="35"/>
                      <a:pt x="14" y="37"/>
                    </a:cubicBezTo>
                    <a:cubicBezTo>
                      <a:pt x="17" y="40"/>
                      <a:pt x="13" y="37"/>
                      <a:pt x="13" y="36"/>
                    </a:cubicBezTo>
                    <a:cubicBezTo>
                      <a:pt x="12" y="36"/>
                      <a:pt x="11" y="34"/>
                      <a:pt x="10" y="33"/>
                    </a:cubicBezTo>
                    <a:cubicBezTo>
                      <a:pt x="10" y="33"/>
                      <a:pt x="9" y="34"/>
                      <a:pt x="9" y="34"/>
                    </a:cubicBezTo>
                    <a:cubicBezTo>
                      <a:pt x="10" y="35"/>
                      <a:pt x="12" y="38"/>
                      <a:pt x="13" y="39"/>
                    </a:cubicBezTo>
                    <a:cubicBezTo>
                      <a:pt x="12" y="38"/>
                      <a:pt x="10" y="37"/>
                      <a:pt x="9" y="36"/>
                    </a:cubicBezTo>
                    <a:cubicBezTo>
                      <a:pt x="8" y="36"/>
                      <a:pt x="8" y="37"/>
                      <a:pt x="8" y="37"/>
                    </a:cubicBezTo>
                    <a:cubicBezTo>
                      <a:pt x="11" y="39"/>
                      <a:pt x="7" y="38"/>
                      <a:pt x="6" y="38"/>
                    </a:cubicBezTo>
                    <a:cubicBezTo>
                      <a:pt x="6" y="38"/>
                      <a:pt x="5" y="38"/>
                      <a:pt x="6" y="39"/>
                    </a:cubicBezTo>
                    <a:cubicBezTo>
                      <a:pt x="7" y="40"/>
                      <a:pt x="6" y="40"/>
                      <a:pt x="4" y="40"/>
                    </a:cubicBezTo>
                    <a:cubicBezTo>
                      <a:pt x="6" y="35"/>
                      <a:pt x="9" y="29"/>
                      <a:pt x="11" y="24"/>
                    </a:cubicBezTo>
                    <a:close/>
                    <a:moveTo>
                      <a:pt x="16" y="34"/>
                    </a:moveTo>
                    <a:cubicBezTo>
                      <a:pt x="27" y="48"/>
                      <a:pt x="40" y="59"/>
                      <a:pt x="52" y="72"/>
                    </a:cubicBezTo>
                    <a:cubicBezTo>
                      <a:pt x="53" y="72"/>
                      <a:pt x="58" y="77"/>
                      <a:pt x="54" y="74"/>
                    </a:cubicBezTo>
                    <a:cubicBezTo>
                      <a:pt x="52" y="73"/>
                      <a:pt x="50" y="71"/>
                      <a:pt x="49" y="70"/>
                    </a:cubicBezTo>
                    <a:cubicBezTo>
                      <a:pt x="45" y="67"/>
                      <a:pt x="42" y="64"/>
                      <a:pt x="38" y="60"/>
                    </a:cubicBezTo>
                    <a:cubicBezTo>
                      <a:pt x="32" y="54"/>
                      <a:pt x="25" y="48"/>
                      <a:pt x="19" y="41"/>
                    </a:cubicBezTo>
                    <a:cubicBezTo>
                      <a:pt x="19" y="41"/>
                      <a:pt x="19" y="40"/>
                      <a:pt x="19" y="40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18" y="39"/>
                      <a:pt x="17" y="39"/>
                      <a:pt x="17" y="39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38"/>
                      <a:pt x="16" y="38"/>
                      <a:pt x="16" y="37"/>
                    </a:cubicBezTo>
                    <a:cubicBezTo>
                      <a:pt x="16" y="38"/>
                      <a:pt x="17" y="38"/>
                      <a:pt x="17" y="38"/>
                    </a:cubicBezTo>
                    <a:cubicBezTo>
                      <a:pt x="18" y="39"/>
                      <a:pt x="18" y="38"/>
                      <a:pt x="18" y="38"/>
                    </a:cubicBezTo>
                    <a:cubicBezTo>
                      <a:pt x="17" y="36"/>
                      <a:pt x="16" y="35"/>
                      <a:pt x="15" y="33"/>
                    </a:cubicBezTo>
                    <a:cubicBezTo>
                      <a:pt x="14" y="32"/>
                      <a:pt x="14" y="32"/>
                      <a:pt x="13" y="31"/>
                    </a:cubicBezTo>
                    <a:cubicBezTo>
                      <a:pt x="13" y="30"/>
                      <a:pt x="11" y="27"/>
                      <a:pt x="11" y="27"/>
                    </a:cubicBezTo>
                    <a:cubicBezTo>
                      <a:pt x="12" y="28"/>
                      <a:pt x="13" y="29"/>
                      <a:pt x="14" y="30"/>
                    </a:cubicBezTo>
                    <a:cubicBezTo>
                      <a:pt x="14" y="30"/>
                      <a:pt x="15" y="30"/>
                      <a:pt x="15" y="31"/>
                    </a:cubicBezTo>
                    <a:cubicBezTo>
                      <a:pt x="16" y="32"/>
                      <a:pt x="17" y="33"/>
                      <a:pt x="18" y="34"/>
                    </a:cubicBezTo>
                    <a:cubicBezTo>
                      <a:pt x="18" y="35"/>
                      <a:pt x="19" y="36"/>
                      <a:pt x="19" y="36"/>
                    </a:cubicBezTo>
                    <a:cubicBezTo>
                      <a:pt x="19" y="36"/>
                      <a:pt x="19" y="36"/>
                      <a:pt x="20" y="37"/>
                    </a:cubicBezTo>
                    <a:cubicBezTo>
                      <a:pt x="20" y="37"/>
                      <a:pt x="20" y="36"/>
                      <a:pt x="20" y="36"/>
                    </a:cubicBezTo>
                    <a:cubicBezTo>
                      <a:pt x="18" y="33"/>
                      <a:pt x="15" y="30"/>
                      <a:pt x="13" y="27"/>
                    </a:cubicBezTo>
                    <a:cubicBezTo>
                      <a:pt x="12" y="26"/>
                      <a:pt x="12" y="25"/>
                      <a:pt x="12" y="24"/>
                    </a:cubicBezTo>
                    <a:cubicBezTo>
                      <a:pt x="12" y="25"/>
                      <a:pt x="14" y="26"/>
                      <a:pt x="15" y="28"/>
                    </a:cubicBezTo>
                    <a:cubicBezTo>
                      <a:pt x="16" y="29"/>
                      <a:pt x="17" y="31"/>
                      <a:pt x="18" y="32"/>
                    </a:cubicBezTo>
                    <a:cubicBezTo>
                      <a:pt x="22" y="36"/>
                      <a:pt x="27" y="39"/>
                      <a:pt x="30" y="43"/>
                    </a:cubicBezTo>
                    <a:cubicBezTo>
                      <a:pt x="34" y="47"/>
                      <a:pt x="38" y="52"/>
                      <a:pt x="42" y="56"/>
                    </a:cubicBezTo>
                    <a:cubicBezTo>
                      <a:pt x="45" y="60"/>
                      <a:pt x="49" y="63"/>
                      <a:pt x="52" y="68"/>
                    </a:cubicBezTo>
                    <a:cubicBezTo>
                      <a:pt x="55" y="71"/>
                      <a:pt x="50" y="66"/>
                      <a:pt x="49" y="65"/>
                    </a:cubicBezTo>
                    <a:cubicBezTo>
                      <a:pt x="47" y="63"/>
                      <a:pt x="45" y="61"/>
                      <a:pt x="43" y="59"/>
                    </a:cubicBezTo>
                    <a:cubicBezTo>
                      <a:pt x="34" y="51"/>
                      <a:pt x="26" y="42"/>
                      <a:pt x="17" y="34"/>
                    </a:cubicBezTo>
                    <a:cubicBezTo>
                      <a:pt x="16" y="34"/>
                      <a:pt x="16" y="34"/>
                      <a:pt x="16" y="34"/>
                    </a:cubicBezTo>
                    <a:close/>
                    <a:moveTo>
                      <a:pt x="7" y="41"/>
                    </a:moveTo>
                    <a:cubicBezTo>
                      <a:pt x="7" y="41"/>
                      <a:pt x="7" y="40"/>
                      <a:pt x="7" y="40"/>
                    </a:cubicBezTo>
                    <a:cubicBezTo>
                      <a:pt x="7" y="40"/>
                      <a:pt x="7" y="39"/>
                      <a:pt x="7" y="39"/>
                    </a:cubicBezTo>
                    <a:cubicBezTo>
                      <a:pt x="7" y="39"/>
                      <a:pt x="9" y="40"/>
                      <a:pt x="10" y="40"/>
                    </a:cubicBezTo>
                    <a:cubicBezTo>
                      <a:pt x="9" y="40"/>
                      <a:pt x="8" y="40"/>
                      <a:pt x="7" y="41"/>
                    </a:cubicBezTo>
                    <a:close/>
                    <a:moveTo>
                      <a:pt x="14" y="39"/>
                    </a:moveTo>
                    <a:cubicBezTo>
                      <a:pt x="14" y="39"/>
                      <a:pt x="14" y="38"/>
                      <a:pt x="14" y="38"/>
                    </a:cubicBezTo>
                    <a:cubicBezTo>
                      <a:pt x="14" y="38"/>
                      <a:pt x="15" y="39"/>
                      <a:pt x="16" y="39"/>
                    </a:cubicBezTo>
                    <a:cubicBezTo>
                      <a:pt x="15" y="39"/>
                      <a:pt x="15" y="39"/>
                      <a:pt x="14" y="39"/>
                    </a:cubicBezTo>
                    <a:close/>
                    <a:moveTo>
                      <a:pt x="12" y="40"/>
                    </a:moveTo>
                    <a:cubicBezTo>
                      <a:pt x="11" y="39"/>
                      <a:pt x="11" y="38"/>
                      <a:pt x="10" y="37"/>
                    </a:cubicBezTo>
                    <a:cubicBezTo>
                      <a:pt x="10" y="38"/>
                      <a:pt x="12" y="39"/>
                      <a:pt x="13" y="39"/>
                    </a:cubicBezTo>
                    <a:cubicBezTo>
                      <a:pt x="13" y="40"/>
                      <a:pt x="12" y="40"/>
                      <a:pt x="12" y="40"/>
                    </a:cubicBezTo>
                    <a:close/>
                    <a:moveTo>
                      <a:pt x="4" y="41"/>
                    </a:moveTo>
                    <a:cubicBezTo>
                      <a:pt x="4" y="41"/>
                      <a:pt x="5" y="41"/>
                      <a:pt x="5" y="41"/>
                    </a:cubicBezTo>
                    <a:cubicBezTo>
                      <a:pt x="5" y="41"/>
                      <a:pt x="4" y="41"/>
                      <a:pt x="4" y="41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4" y="41"/>
                      <a:pt x="4" y="41"/>
                      <a:pt x="4" y="41"/>
                    </a:cubicBezTo>
                    <a:close/>
                    <a:moveTo>
                      <a:pt x="55" y="96"/>
                    </a:moveTo>
                    <a:cubicBezTo>
                      <a:pt x="54" y="94"/>
                      <a:pt x="52" y="92"/>
                      <a:pt x="51" y="90"/>
                    </a:cubicBezTo>
                    <a:cubicBezTo>
                      <a:pt x="53" y="92"/>
                      <a:pt x="55" y="94"/>
                      <a:pt x="58" y="95"/>
                    </a:cubicBezTo>
                    <a:cubicBezTo>
                      <a:pt x="57" y="95"/>
                      <a:pt x="56" y="96"/>
                      <a:pt x="55" y="96"/>
                    </a:cubicBezTo>
                    <a:close/>
                    <a:moveTo>
                      <a:pt x="52" y="97"/>
                    </a:moveTo>
                    <a:cubicBezTo>
                      <a:pt x="46" y="88"/>
                      <a:pt x="37" y="83"/>
                      <a:pt x="31" y="75"/>
                    </a:cubicBezTo>
                    <a:cubicBezTo>
                      <a:pt x="32" y="75"/>
                      <a:pt x="32" y="76"/>
                      <a:pt x="33" y="77"/>
                    </a:cubicBezTo>
                    <a:cubicBezTo>
                      <a:pt x="35" y="79"/>
                      <a:pt x="38" y="81"/>
                      <a:pt x="40" y="83"/>
                    </a:cubicBezTo>
                    <a:cubicBezTo>
                      <a:pt x="45" y="88"/>
                      <a:pt x="49" y="92"/>
                      <a:pt x="54" y="96"/>
                    </a:cubicBezTo>
                    <a:cubicBezTo>
                      <a:pt x="53" y="96"/>
                      <a:pt x="52" y="97"/>
                      <a:pt x="52" y="97"/>
                    </a:cubicBezTo>
                    <a:close/>
                    <a:moveTo>
                      <a:pt x="44" y="100"/>
                    </a:moveTo>
                    <a:cubicBezTo>
                      <a:pt x="42" y="97"/>
                      <a:pt x="39" y="95"/>
                      <a:pt x="36" y="92"/>
                    </a:cubicBezTo>
                    <a:cubicBezTo>
                      <a:pt x="36" y="91"/>
                      <a:pt x="35" y="91"/>
                      <a:pt x="34" y="90"/>
                    </a:cubicBezTo>
                    <a:cubicBezTo>
                      <a:pt x="36" y="92"/>
                      <a:pt x="38" y="93"/>
                      <a:pt x="39" y="94"/>
                    </a:cubicBezTo>
                    <a:cubicBezTo>
                      <a:pt x="42" y="96"/>
                      <a:pt x="44" y="98"/>
                      <a:pt x="46" y="99"/>
                    </a:cubicBezTo>
                    <a:cubicBezTo>
                      <a:pt x="45" y="100"/>
                      <a:pt x="45" y="100"/>
                      <a:pt x="44" y="100"/>
                    </a:cubicBezTo>
                    <a:close/>
                    <a:moveTo>
                      <a:pt x="59" y="95"/>
                    </a:moveTo>
                    <a:cubicBezTo>
                      <a:pt x="57" y="93"/>
                      <a:pt x="56" y="91"/>
                      <a:pt x="53" y="89"/>
                    </a:cubicBezTo>
                    <a:cubicBezTo>
                      <a:pt x="50" y="87"/>
                      <a:pt x="47" y="83"/>
                      <a:pt x="45" y="80"/>
                    </a:cubicBezTo>
                    <a:cubicBezTo>
                      <a:pt x="41" y="76"/>
                      <a:pt x="37" y="72"/>
                      <a:pt x="33" y="68"/>
                    </a:cubicBezTo>
                    <a:cubicBezTo>
                      <a:pt x="36" y="71"/>
                      <a:pt x="39" y="74"/>
                      <a:pt x="42" y="77"/>
                    </a:cubicBezTo>
                    <a:cubicBezTo>
                      <a:pt x="48" y="83"/>
                      <a:pt x="56" y="88"/>
                      <a:pt x="62" y="95"/>
                    </a:cubicBezTo>
                    <a:cubicBezTo>
                      <a:pt x="61" y="95"/>
                      <a:pt x="60" y="95"/>
                      <a:pt x="59" y="95"/>
                    </a:cubicBezTo>
                    <a:close/>
                    <a:moveTo>
                      <a:pt x="36" y="75"/>
                    </a:moveTo>
                    <a:cubicBezTo>
                      <a:pt x="35" y="75"/>
                      <a:pt x="35" y="75"/>
                      <a:pt x="35" y="75"/>
                    </a:cubicBezTo>
                    <a:cubicBezTo>
                      <a:pt x="34" y="74"/>
                      <a:pt x="33" y="73"/>
                      <a:pt x="31" y="71"/>
                    </a:cubicBezTo>
                    <a:cubicBezTo>
                      <a:pt x="31" y="71"/>
                      <a:pt x="25" y="66"/>
                      <a:pt x="28" y="68"/>
                    </a:cubicBezTo>
                    <a:cubicBezTo>
                      <a:pt x="31" y="71"/>
                      <a:pt x="33" y="73"/>
                      <a:pt x="36" y="75"/>
                    </a:cubicBezTo>
                    <a:close/>
                    <a:moveTo>
                      <a:pt x="33" y="80"/>
                    </a:moveTo>
                    <a:cubicBezTo>
                      <a:pt x="35" y="82"/>
                      <a:pt x="37" y="84"/>
                      <a:pt x="39" y="86"/>
                    </a:cubicBezTo>
                    <a:cubicBezTo>
                      <a:pt x="43" y="90"/>
                      <a:pt x="47" y="94"/>
                      <a:pt x="51" y="97"/>
                    </a:cubicBezTo>
                    <a:cubicBezTo>
                      <a:pt x="50" y="97"/>
                      <a:pt x="49" y="98"/>
                      <a:pt x="49" y="98"/>
                    </a:cubicBezTo>
                    <a:cubicBezTo>
                      <a:pt x="46" y="91"/>
                      <a:pt x="39" y="87"/>
                      <a:pt x="33" y="82"/>
                    </a:cubicBezTo>
                    <a:cubicBezTo>
                      <a:pt x="33" y="81"/>
                      <a:pt x="32" y="80"/>
                      <a:pt x="31" y="80"/>
                    </a:cubicBezTo>
                    <a:cubicBezTo>
                      <a:pt x="31" y="79"/>
                      <a:pt x="31" y="79"/>
                      <a:pt x="31" y="79"/>
                    </a:cubicBezTo>
                    <a:cubicBezTo>
                      <a:pt x="31" y="79"/>
                      <a:pt x="32" y="80"/>
                      <a:pt x="33" y="80"/>
                    </a:cubicBezTo>
                    <a:close/>
                    <a:moveTo>
                      <a:pt x="48" y="98"/>
                    </a:moveTo>
                    <a:cubicBezTo>
                      <a:pt x="47" y="99"/>
                      <a:pt x="47" y="99"/>
                      <a:pt x="47" y="99"/>
                    </a:cubicBezTo>
                    <a:cubicBezTo>
                      <a:pt x="45" y="96"/>
                      <a:pt x="42" y="94"/>
                      <a:pt x="40" y="91"/>
                    </a:cubicBezTo>
                    <a:cubicBezTo>
                      <a:pt x="38" y="90"/>
                      <a:pt x="37" y="88"/>
                      <a:pt x="35" y="87"/>
                    </a:cubicBezTo>
                    <a:cubicBezTo>
                      <a:pt x="34" y="86"/>
                      <a:pt x="33" y="84"/>
                      <a:pt x="32" y="84"/>
                    </a:cubicBezTo>
                    <a:cubicBezTo>
                      <a:pt x="32" y="84"/>
                      <a:pt x="32" y="84"/>
                      <a:pt x="32" y="83"/>
                    </a:cubicBezTo>
                    <a:cubicBezTo>
                      <a:pt x="38" y="87"/>
                      <a:pt x="43" y="94"/>
                      <a:pt x="48" y="98"/>
                    </a:cubicBezTo>
                    <a:close/>
                    <a:moveTo>
                      <a:pt x="44" y="96"/>
                    </a:moveTo>
                    <a:cubicBezTo>
                      <a:pt x="49" y="102"/>
                      <a:pt x="43" y="96"/>
                      <a:pt x="41" y="94"/>
                    </a:cubicBezTo>
                    <a:cubicBezTo>
                      <a:pt x="39" y="93"/>
                      <a:pt x="36" y="91"/>
                      <a:pt x="34" y="89"/>
                    </a:cubicBezTo>
                    <a:cubicBezTo>
                      <a:pt x="34" y="89"/>
                      <a:pt x="34" y="89"/>
                      <a:pt x="34" y="89"/>
                    </a:cubicBezTo>
                    <a:cubicBezTo>
                      <a:pt x="33" y="88"/>
                      <a:pt x="33" y="86"/>
                      <a:pt x="33" y="85"/>
                    </a:cubicBezTo>
                    <a:cubicBezTo>
                      <a:pt x="36" y="89"/>
                      <a:pt x="40" y="92"/>
                      <a:pt x="44" y="96"/>
                    </a:cubicBezTo>
                    <a:close/>
                    <a:moveTo>
                      <a:pt x="37" y="97"/>
                    </a:moveTo>
                    <a:cubicBezTo>
                      <a:pt x="37" y="98"/>
                      <a:pt x="41" y="100"/>
                      <a:pt x="43" y="101"/>
                    </a:cubicBezTo>
                    <a:cubicBezTo>
                      <a:pt x="42" y="101"/>
                      <a:pt x="42" y="102"/>
                      <a:pt x="41" y="103"/>
                    </a:cubicBezTo>
                    <a:cubicBezTo>
                      <a:pt x="39" y="101"/>
                      <a:pt x="38" y="99"/>
                      <a:pt x="37" y="97"/>
                    </a:cubicBezTo>
                    <a:close/>
                    <a:moveTo>
                      <a:pt x="55" y="86"/>
                    </a:moveTo>
                    <a:cubicBezTo>
                      <a:pt x="51" y="82"/>
                      <a:pt x="48" y="78"/>
                      <a:pt x="44" y="74"/>
                    </a:cubicBezTo>
                    <a:cubicBezTo>
                      <a:pt x="42" y="72"/>
                      <a:pt x="40" y="69"/>
                      <a:pt x="37" y="67"/>
                    </a:cubicBezTo>
                    <a:cubicBezTo>
                      <a:pt x="38" y="67"/>
                      <a:pt x="38" y="68"/>
                      <a:pt x="39" y="68"/>
                    </a:cubicBezTo>
                    <a:cubicBezTo>
                      <a:pt x="46" y="74"/>
                      <a:pt x="53" y="80"/>
                      <a:pt x="60" y="87"/>
                    </a:cubicBezTo>
                    <a:cubicBezTo>
                      <a:pt x="60" y="87"/>
                      <a:pt x="60" y="87"/>
                      <a:pt x="60" y="87"/>
                    </a:cubicBezTo>
                    <a:cubicBezTo>
                      <a:pt x="61" y="90"/>
                      <a:pt x="62" y="92"/>
                      <a:pt x="62" y="94"/>
                    </a:cubicBezTo>
                    <a:cubicBezTo>
                      <a:pt x="61" y="91"/>
                      <a:pt x="58" y="88"/>
                      <a:pt x="55" y="86"/>
                    </a:cubicBezTo>
                    <a:close/>
                    <a:moveTo>
                      <a:pt x="43" y="68"/>
                    </a:moveTo>
                    <a:cubicBezTo>
                      <a:pt x="40" y="64"/>
                      <a:pt x="37" y="61"/>
                      <a:pt x="34" y="58"/>
                    </a:cubicBezTo>
                    <a:cubicBezTo>
                      <a:pt x="31" y="54"/>
                      <a:pt x="28" y="51"/>
                      <a:pt x="24" y="48"/>
                    </a:cubicBezTo>
                    <a:cubicBezTo>
                      <a:pt x="23" y="46"/>
                      <a:pt x="21" y="45"/>
                      <a:pt x="20" y="43"/>
                    </a:cubicBezTo>
                    <a:cubicBezTo>
                      <a:pt x="21" y="44"/>
                      <a:pt x="22" y="45"/>
                      <a:pt x="23" y="46"/>
                    </a:cubicBezTo>
                    <a:cubicBezTo>
                      <a:pt x="26" y="50"/>
                      <a:pt x="30" y="53"/>
                      <a:pt x="34" y="57"/>
                    </a:cubicBezTo>
                    <a:cubicBezTo>
                      <a:pt x="41" y="64"/>
                      <a:pt x="49" y="71"/>
                      <a:pt x="56" y="77"/>
                    </a:cubicBezTo>
                    <a:cubicBezTo>
                      <a:pt x="56" y="77"/>
                      <a:pt x="57" y="77"/>
                      <a:pt x="57" y="77"/>
                    </a:cubicBezTo>
                    <a:cubicBezTo>
                      <a:pt x="58" y="80"/>
                      <a:pt x="59" y="83"/>
                      <a:pt x="60" y="86"/>
                    </a:cubicBezTo>
                    <a:cubicBezTo>
                      <a:pt x="55" y="79"/>
                      <a:pt x="49" y="74"/>
                      <a:pt x="43" y="68"/>
                    </a:cubicBezTo>
                    <a:close/>
                    <a:moveTo>
                      <a:pt x="21" y="39"/>
                    </a:moveTo>
                    <a:cubicBezTo>
                      <a:pt x="20" y="38"/>
                      <a:pt x="19" y="37"/>
                      <a:pt x="17" y="36"/>
                    </a:cubicBezTo>
                    <a:cubicBezTo>
                      <a:pt x="19" y="37"/>
                      <a:pt x="21" y="39"/>
                      <a:pt x="23" y="41"/>
                    </a:cubicBezTo>
                    <a:cubicBezTo>
                      <a:pt x="26" y="44"/>
                      <a:pt x="30" y="48"/>
                      <a:pt x="33" y="51"/>
                    </a:cubicBezTo>
                    <a:cubicBezTo>
                      <a:pt x="40" y="58"/>
                      <a:pt x="47" y="64"/>
                      <a:pt x="54" y="71"/>
                    </a:cubicBezTo>
                    <a:cubicBezTo>
                      <a:pt x="54" y="71"/>
                      <a:pt x="54" y="71"/>
                      <a:pt x="55" y="70"/>
                    </a:cubicBezTo>
                    <a:cubicBezTo>
                      <a:pt x="55" y="72"/>
                      <a:pt x="56" y="74"/>
                      <a:pt x="56" y="76"/>
                    </a:cubicBezTo>
                    <a:cubicBezTo>
                      <a:pt x="46" y="63"/>
                      <a:pt x="32" y="52"/>
                      <a:pt x="21" y="39"/>
                    </a:cubicBezTo>
                    <a:close/>
                    <a:moveTo>
                      <a:pt x="46" y="59"/>
                    </a:moveTo>
                    <a:cubicBezTo>
                      <a:pt x="42" y="55"/>
                      <a:pt x="38" y="50"/>
                      <a:pt x="34" y="46"/>
                    </a:cubicBezTo>
                    <a:cubicBezTo>
                      <a:pt x="31" y="42"/>
                      <a:pt x="27" y="38"/>
                      <a:pt x="22" y="35"/>
                    </a:cubicBezTo>
                    <a:cubicBezTo>
                      <a:pt x="18" y="31"/>
                      <a:pt x="15" y="26"/>
                      <a:pt x="11" y="23"/>
                    </a:cubicBezTo>
                    <a:cubicBezTo>
                      <a:pt x="12" y="21"/>
                      <a:pt x="13" y="20"/>
                      <a:pt x="13" y="18"/>
                    </a:cubicBezTo>
                    <a:cubicBezTo>
                      <a:pt x="17" y="24"/>
                      <a:pt x="23" y="28"/>
                      <a:pt x="28" y="33"/>
                    </a:cubicBezTo>
                    <a:cubicBezTo>
                      <a:pt x="34" y="40"/>
                      <a:pt x="41" y="47"/>
                      <a:pt x="47" y="54"/>
                    </a:cubicBezTo>
                    <a:cubicBezTo>
                      <a:pt x="47" y="55"/>
                      <a:pt x="48" y="56"/>
                      <a:pt x="49" y="57"/>
                    </a:cubicBezTo>
                    <a:cubicBezTo>
                      <a:pt x="48" y="56"/>
                      <a:pt x="47" y="55"/>
                      <a:pt x="46" y="54"/>
                    </a:cubicBezTo>
                    <a:cubicBezTo>
                      <a:pt x="44" y="53"/>
                      <a:pt x="43" y="52"/>
                      <a:pt x="41" y="50"/>
                    </a:cubicBezTo>
                    <a:cubicBezTo>
                      <a:pt x="39" y="48"/>
                      <a:pt x="36" y="45"/>
                      <a:pt x="34" y="43"/>
                    </a:cubicBezTo>
                    <a:cubicBezTo>
                      <a:pt x="34" y="43"/>
                      <a:pt x="34" y="42"/>
                      <a:pt x="34" y="42"/>
                    </a:cubicBezTo>
                    <a:cubicBezTo>
                      <a:pt x="30" y="38"/>
                      <a:pt x="26" y="34"/>
                      <a:pt x="22" y="29"/>
                    </a:cubicBezTo>
                    <a:cubicBezTo>
                      <a:pt x="19" y="26"/>
                      <a:pt x="16" y="23"/>
                      <a:pt x="13" y="20"/>
                    </a:cubicBezTo>
                    <a:cubicBezTo>
                      <a:pt x="13" y="20"/>
                      <a:pt x="12" y="20"/>
                      <a:pt x="12" y="20"/>
                    </a:cubicBezTo>
                    <a:cubicBezTo>
                      <a:pt x="13" y="21"/>
                      <a:pt x="13" y="21"/>
                      <a:pt x="14" y="22"/>
                    </a:cubicBezTo>
                    <a:cubicBezTo>
                      <a:pt x="14" y="22"/>
                      <a:pt x="14" y="22"/>
                      <a:pt x="14" y="23"/>
                    </a:cubicBezTo>
                    <a:cubicBezTo>
                      <a:pt x="16" y="25"/>
                      <a:pt x="18" y="26"/>
                      <a:pt x="19" y="28"/>
                    </a:cubicBezTo>
                    <a:cubicBezTo>
                      <a:pt x="20" y="29"/>
                      <a:pt x="21" y="30"/>
                      <a:pt x="22" y="31"/>
                    </a:cubicBezTo>
                    <a:cubicBezTo>
                      <a:pt x="26" y="35"/>
                      <a:pt x="29" y="38"/>
                      <a:pt x="32" y="42"/>
                    </a:cubicBezTo>
                    <a:cubicBezTo>
                      <a:pt x="33" y="42"/>
                      <a:pt x="33" y="42"/>
                      <a:pt x="33" y="43"/>
                    </a:cubicBezTo>
                    <a:cubicBezTo>
                      <a:pt x="39" y="50"/>
                      <a:pt x="45" y="57"/>
                      <a:pt x="52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3" y="66"/>
                      <a:pt x="54" y="68"/>
                      <a:pt x="54" y="70"/>
                    </a:cubicBezTo>
                    <a:cubicBezTo>
                      <a:pt x="52" y="66"/>
                      <a:pt x="49" y="62"/>
                      <a:pt x="46" y="59"/>
                    </a:cubicBezTo>
                    <a:close/>
                    <a:moveTo>
                      <a:pt x="15" y="13"/>
                    </a:moveTo>
                    <a:cubicBezTo>
                      <a:pt x="21" y="20"/>
                      <a:pt x="27" y="26"/>
                      <a:pt x="34" y="32"/>
                    </a:cubicBezTo>
                    <a:cubicBezTo>
                      <a:pt x="37" y="35"/>
                      <a:pt x="40" y="38"/>
                      <a:pt x="42" y="41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3" y="41"/>
                      <a:pt x="42" y="41"/>
                      <a:pt x="42" y="41"/>
                    </a:cubicBezTo>
                    <a:cubicBezTo>
                      <a:pt x="40" y="39"/>
                      <a:pt x="39" y="38"/>
                      <a:pt x="37" y="36"/>
                    </a:cubicBezTo>
                    <a:cubicBezTo>
                      <a:pt x="31" y="30"/>
                      <a:pt x="25" y="24"/>
                      <a:pt x="18" y="18"/>
                    </a:cubicBezTo>
                    <a:cubicBezTo>
                      <a:pt x="17" y="18"/>
                      <a:pt x="17" y="17"/>
                      <a:pt x="17" y="17"/>
                    </a:cubicBezTo>
                    <a:cubicBezTo>
                      <a:pt x="17" y="17"/>
                      <a:pt x="16" y="17"/>
                      <a:pt x="16" y="16"/>
                    </a:cubicBezTo>
                    <a:cubicBezTo>
                      <a:pt x="15" y="16"/>
                      <a:pt x="15" y="16"/>
                      <a:pt x="15" y="17"/>
                    </a:cubicBezTo>
                    <a:cubicBezTo>
                      <a:pt x="19" y="20"/>
                      <a:pt x="22" y="24"/>
                      <a:pt x="25" y="28"/>
                    </a:cubicBezTo>
                    <a:cubicBezTo>
                      <a:pt x="22" y="24"/>
                      <a:pt x="18" y="20"/>
                      <a:pt x="13" y="17"/>
                    </a:cubicBezTo>
                    <a:cubicBezTo>
                      <a:pt x="14" y="16"/>
                      <a:pt x="15" y="14"/>
                      <a:pt x="15" y="13"/>
                    </a:cubicBezTo>
                    <a:close/>
                    <a:moveTo>
                      <a:pt x="16" y="10"/>
                    </a:moveTo>
                    <a:cubicBezTo>
                      <a:pt x="20" y="15"/>
                      <a:pt x="24" y="19"/>
                      <a:pt x="28" y="23"/>
                    </a:cubicBezTo>
                    <a:cubicBezTo>
                      <a:pt x="31" y="26"/>
                      <a:pt x="33" y="29"/>
                      <a:pt x="36" y="32"/>
                    </a:cubicBezTo>
                    <a:cubicBezTo>
                      <a:pt x="38" y="33"/>
                      <a:pt x="39" y="34"/>
                      <a:pt x="41" y="36"/>
                    </a:cubicBezTo>
                    <a:cubicBezTo>
                      <a:pt x="46" y="41"/>
                      <a:pt x="39" y="36"/>
                      <a:pt x="38" y="34"/>
                    </a:cubicBezTo>
                    <a:cubicBezTo>
                      <a:pt x="37" y="33"/>
                      <a:pt x="36" y="33"/>
                      <a:pt x="35" y="32"/>
                    </a:cubicBezTo>
                    <a:cubicBezTo>
                      <a:pt x="33" y="31"/>
                      <a:pt x="32" y="30"/>
                      <a:pt x="31" y="28"/>
                    </a:cubicBezTo>
                    <a:cubicBezTo>
                      <a:pt x="26" y="23"/>
                      <a:pt x="21" y="17"/>
                      <a:pt x="16" y="12"/>
                    </a:cubicBezTo>
                    <a:cubicBezTo>
                      <a:pt x="16" y="11"/>
                      <a:pt x="16" y="11"/>
                      <a:pt x="16" y="10"/>
                    </a:cubicBezTo>
                    <a:close/>
                    <a:moveTo>
                      <a:pt x="27" y="25"/>
                    </a:moveTo>
                    <a:cubicBezTo>
                      <a:pt x="24" y="21"/>
                      <a:pt x="21" y="18"/>
                      <a:pt x="18" y="15"/>
                    </a:cubicBezTo>
                    <a:cubicBezTo>
                      <a:pt x="18" y="15"/>
                      <a:pt x="18" y="15"/>
                      <a:pt x="17" y="15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20" y="17"/>
                      <a:pt x="21" y="18"/>
                      <a:pt x="23" y="20"/>
                    </a:cubicBezTo>
                    <a:cubicBezTo>
                      <a:pt x="24" y="22"/>
                      <a:pt x="25" y="23"/>
                      <a:pt x="27" y="25"/>
                    </a:cubicBezTo>
                    <a:close/>
                    <a:moveTo>
                      <a:pt x="42" y="52"/>
                    </a:moveTo>
                    <a:cubicBezTo>
                      <a:pt x="44" y="54"/>
                      <a:pt x="47" y="56"/>
                      <a:pt x="50" y="5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51" y="60"/>
                      <a:pt x="51" y="61"/>
                      <a:pt x="52" y="62"/>
                    </a:cubicBezTo>
                    <a:cubicBezTo>
                      <a:pt x="48" y="59"/>
                      <a:pt x="45" y="55"/>
                      <a:pt x="42" y="52"/>
                    </a:cubicBezTo>
                    <a:close/>
                    <a:moveTo>
                      <a:pt x="29" y="31"/>
                    </a:moveTo>
                    <a:cubicBezTo>
                      <a:pt x="30" y="32"/>
                      <a:pt x="31" y="33"/>
                      <a:pt x="31" y="34"/>
                    </a:cubicBezTo>
                    <a:cubicBezTo>
                      <a:pt x="34" y="37"/>
                      <a:pt x="37" y="39"/>
                      <a:pt x="40" y="42"/>
                    </a:cubicBezTo>
                    <a:cubicBezTo>
                      <a:pt x="40" y="42"/>
                      <a:pt x="40" y="42"/>
                      <a:pt x="41" y="43"/>
                    </a:cubicBezTo>
                    <a:cubicBezTo>
                      <a:pt x="40" y="42"/>
                      <a:pt x="39" y="41"/>
                      <a:pt x="37" y="40"/>
                    </a:cubicBezTo>
                    <a:cubicBezTo>
                      <a:pt x="34" y="38"/>
                      <a:pt x="32" y="35"/>
                      <a:pt x="29" y="32"/>
                    </a:cubicBezTo>
                    <a:cubicBezTo>
                      <a:pt x="29" y="31"/>
                      <a:pt x="29" y="31"/>
                      <a:pt x="29" y="31"/>
                    </a:cubicBezTo>
                    <a:close/>
                    <a:moveTo>
                      <a:pt x="39" y="36"/>
                    </a:moveTo>
                    <a:cubicBezTo>
                      <a:pt x="41" y="38"/>
                      <a:pt x="42" y="39"/>
                      <a:pt x="44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41"/>
                      <a:pt x="45" y="42"/>
                      <a:pt x="45" y="43"/>
                    </a:cubicBezTo>
                    <a:cubicBezTo>
                      <a:pt x="43" y="41"/>
                      <a:pt x="41" y="39"/>
                      <a:pt x="39" y="36"/>
                    </a:cubicBezTo>
                    <a:close/>
                    <a:moveTo>
                      <a:pt x="48" y="27"/>
                    </a:moveTo>
                    <a:cubicBezTo>
                      <a:pt x="44" y="23"/>
                      <a:pt x="40" y="19"/>
                      <a:pt x="36" y="15"/>
                    </a:cubicBezTo>
                    <a:cubicBezTo>
                      <a:pt x="37" y="16"/>
                      <a:pt x="39" y="17"/>
                      <a:pt x="40" y="18"/>
                    </a:cubicBezTo>
                    <a:cubicBezTo>
                      <a:pt x="44" y="21"/>
                      <a:pt x="47" y="24"/>
                      <a:pt x="51" y="26"/>
                    </a:cubicBezTo>
                    <a:cubicBezTo>
                      <a:pt x="50" y="26"/>
                      <a:pt x="49" y="26"/>
                      <a:pt x="48" y="27"/>
                    </a:cubicBezTo>
                    <a:close/>
                    <a:moveTo>
                      <a:pt x="44" y="28"/>
                    </a:moveTo>
                    <a:cubicBezTo>
                      <a:pt x="42" y="24"/>
                      <a:pt x="38" y="21"/>
                      <a:pt x="35" y="18"/>
                    </a:cubicBezTo>
                    <a:cubicBezTo>
                      <a:pt x="32" y="16"/>
                      <a:pt x="30" y="14"/>
                      <a:pt x="28" y="12"/>
                    </a:cubicBezTo>
                    <a:cubicBezTo>
                      <a:pt x="27" y="12"/>
                      <a:pt x="27" y="12"/>
                      <a:pt x="27" y="11"/>
                    </a:cubicBezTo>
                    <a:cubicBezTo>
                      <a:pt x="30" y="14"/>
                      <a:pt x="32" y="16"/>
                      <a:pt x="35" y="18"/>
                    </a:cubicBezTo>
                    <a:cubicBezTo>
                      <a:pt x="40" y="20"/>
                      <a:pt x="43" y="24"/>
                      <a:pt x="47" y="27"/>
                    </a:cubicBezTo>
                    <a:cubicBezTo>
                      <a:pt x="46" y="27"/>
                      <a:pt x="45" y="28"/>
                      <a:pt x="44" y="28"/>
                    </a:cubicBezTo>
                    <a:close/>
                    <a:moveTo>
                      <a:pt x="42" y="29"/>
                    </a:moveTo>
                    <a:cubicBezTo>
                      <a:pt x="40" y="27"/>
                      <a:pt x="39" y="25"/>
                      <a:pt x="37" y="23"/>
                    </a:cubicBezTo>
                    <a:cubicBezTo>
                      <a:pt x="39" y="25"/>
                      <a:pt x="41" y="27"/>
                      <a:pt x="43" y="28"/>
                    </a:cubicBezTo>
                    <a:cubicBezTo>
                      <a:pt x="43" y="28"/>
                      <a:pt x="43" y="28"/>
                      <a:pt x="42" y="28"/>
                    </a:cubicBezTo>
                    <a:cubicBezTo>
                      <a:pt x="42" y="28"/>
                      <a:pt x="42" y="28"/>
                      <a:pt x="42" y="29"/>
                    </a:cubicBezTo>
                    <a:close/>
                    <a:moveTo>
                      <a:pt x="41" y="29"/>
                    </a:move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2" y="32"/>
                    </a:cubicBezTo>
                    <a:cubicBezTo>
                      <a:pt x="39" y="29"/>
                      <a:pt x="37" y="27"/>
                      <a:pt x="34" y="25"/>
                    </a:cubicBezTo>
                    <a:cubicBezTo>
                      <a:pt x="30" y="21"/>
                      <a:pt x="26" y="17"/>
                      <a:pt x="22" y="13"/>
                    </a:cubicBezTo>
                    <a:cubicBezTo>
                      <a:pt x="23" y="13"/>
                      <a:pt x="24" y="14"/>
                      <a:pt x="24" y="14"/>
                    </a:cubicBezTo>
                    <a:cubicBezTo>
                      <a:pt x="26" y="16"/>
                      <a:pt x="28" y="18"/>
                      <a:pt x="30" y="20"/>
                    </a:cubicBezTo>
                    <a:cubicBezTo>
                      <a:pt x="33" y="24"/>
                      <a:pt x="37" y="27"/>
                      <a:pt x="41" y="29"/>
                    </a:cubicBezTo>
                    <a:close/>
                    <a:moveTo>
                      <a:pt x="53" y="25"/>
                    </a:moveTo>
                    <a:cubicBezTo>
                      <a:pt x="53" y="25"/>
                      <a:pt x="53" y="25"/>
                      <a:pt x="52" y="26"/>
                    </a:cubicBezTo>
                    <a:cubicBezTo>
                      <a:pt x="48" y="24"/>
                      <a:pt x="45" y="21"/>
                      <a:pt x="42" y="18"/>
                    </a:cubicBezTo>
                    <a:cubicBezTo>
                      <a:pt x="39" y="16"/>
                      <a:pt x="35" y="14"/>
                      <a:pt x="32" y="12"/>
                    </a:cubicBezTo>
                    <a:cubicBezTo>
                      <a:pt x="32" y="12"/>
                      <a:pt x="31" y="11"/>
                      <a:pt x="30" y="10"/>
                    </a:cubicBezTo>
                    <a:cubicBezTo>
                      <a:pt x="38" y="15"/>
                      <a:pt x="45" y="21"/>
                      <a:pt x="53" y="25"/>
                    </a:cubicBezTo>
                    <a:close/>
                    <a:moveTo>
                      <a:pt x="20" y="4"/>
                    </a:moveTo>
                    <a:cubicBezTo>
                      <a:pt x="21" y="4"/>
                      <a:pt x="22" y="5"/>
                      <a:pt x="23" y="6"/>
                    </a:cubicBezTo>
                    <a:cubicBezTo>
                      <a:pt x="22" y="6"/>
                      <a:pt x="22" y="6"/>
                      <a:pt x="23" y="6"/>
                    </a:cubicBezTo>
                    <a:cubicBezTo>
                      <a:pt x="25" y="8"/>
                      <a:pt x="28" y="10"/>
                      <a:pt x="31" y="12"/>
                    </a:cubicBezTo>
                    <a:cubicBezTo>
                      <a:pt x="34" y="14"/>
                      <a:pt x="36" y="16"/>
                      <a:pt x="39" y="19"/>
                    </a:cubicBezTo>
                    <a:cubicBezTo>
                      <a:pt x="42" y="21"/>
                      <a:pt x="44" y="24"/>
                      <a:pt x="47" y="26"/>
                    </a:cubicBezTo>
                    <a:cubicBezTo>
                      <a:pt x="46" y="25"/>
                      <a:pt x="45" y="24"/>
                      <a:pt x="44" y="24"/>
                    </a:cubicBezTo>
                    <a:cubicBezTo>
                      <a:pt x="42" y="22"/>
                      <a:pt x="41" y="21"/>
                      <a:pt x="39" y="20"/>
                    </a:cubicBezTo>
                    <a:cubicBezTo>
                      <a:pt x="37" y="18"/>
                      <a:pt x="34" y="16"/>
                      <a:pt x="32" y="14"/>
                    </a:cubicBezTo>
                    <a:cubicBezTo>
                      <a:pt x="28" y="12"/>
                      <a:pt x="26" y="9"/>
                      <a:pt x="23" y="7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1" y="6"/>
                      <a:pt x="21" y="5"/>
                      <a:pt x="20" y="5"/>
                    </a:cubicBezTo>
                    <a:cubicBezTo>
                      <a:pt x="20" y="4"/>
                      <a:pt x="19" y="5"/>
                      <a:pt x="20" y="5"/>
                    </a:cubicBezTo>
                    <a:cubicBezTo>
                      <a:pt x="24" y="9"/>
                      <a:pt x="27" y="13"/>
                      <a:pt x="31" y="16"/>
                    </a:cubicBezTo>
                    <a:cubicBezTo>
                      <a:pt x="35" y="19"/>
                      <a:pt x="39" y="22"/>
                      <a:pt x="43" y="26"/>
                    </a:cubicBezTo>
                    <a:cubicBezTo>
                      <a:pt x="44" y="27"/>
                      <a:pt x="44" y="28"/>
                      <a:pt x="43" y="27"/>
                    </a:cubicBezTo>
                    <a:cubicBezTo>
                      <a:pt x="41" y="26"/>
                      <a:pt x="40" y="25"/>
                      <a:pt x="38" y="23"/>
                    </a:cubicBezTo>
                    <a:cubicBezTo>
                      <a:pt x="36" y="22"/>
                      <a:pt x="33" y="20"/>
                      <a:pt x="31" y="18"/>
                    </a:cubicBezTo>
                    <a:cubicBezTo>
                      <a:pt x="28" y="15"/>
                      <a:pt x="25" y="12"/>
                      <a:pt x="21" y="8"/>
                    </a:cubicBezTo>
                    <a:cubicBezTo>
                      <a:pt x="21" y="8"/>
                      <a:pt x="21" y="7"/>
                      <a:pt x="20" y="7"/>
                    </a:cubicBezTo>
                    <a:cubicBezTo>
                      <a:pt x="20" y="7"/>
                      <a:pt x="20" y="7"/>
                      <a:pt x="19" y="6"/>
                    </a:cubicBezTo>
                    <a:cubicBezTo>
                      <a:pt x="19" y="6"/>
                      <a:pt x="18" y="6"/>
                      <a:pt x="19" y="7"/>
                    </a:cubicBezTo>
                    <a:cubicBezTo>
                      <a:pt x="22" y="10"/>
                      <a:pt x="25" y="14"/>
                      <a:pt x="28" y="17"/>
                    </a:cubicBezTo>
                    <a:cubicBezTo>
                      <a:pt x="32" y="21"/>
                      <a:pt x="36" y="24"/>
                      <a:pt x="40" y="27"/>
                    </a:cubicBezTo>
                    <a:cubicBezTo>
                      <a:pt x="40" y="28"/>
                      <a:pt x="41" y="28"/>
                      <a:pt x="41" y="29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0" y="28"/>
                      <a:pt x="38" y="26"/>
                      <a:pt x="36" y="25"/>
                    </a:cubicBezTo>
                    <a:cubicBezTo>
                      <a:pt x="34" y="23"/>
                      <a:pt x="32" y="22"/>
                      <a:pt x="30" y="20"/>
                    </a:cubicBezTo>
                    <a:cubicBezTo>
                      <a:pt x="26" y="16"/>
                      <a:pt x="23" y="12"/>
                      <a:pt x="19" y="9"/>
                    </a:cubicBezTo>
                    <a:cubicBezTo>
                      <a:pt x="19" y="8"/>
                      <a:pt x="19" y="9"/>
                      <a:pt x="19" y="9"/>
                    </a:cubicBezTo>
                    <a:cubicBezTo>
                      <a:pt x="24" y="16"/>
                      <a:pt x="29" y="22"/>
                      <a:pt x="36" y="27"/>
                    </a:cubicBezTo>
                    <a:cubicBezTo>
                      <a:pt x="37" y="28"/>
                      <a:pt x="39" y="30"/>
                      <a:pt x="40" y="31"/>
                    </a:cubicBezTo>
                    <a:cubicBezTo>
                      <a:pt x="44" y="36"/>
                      <a:pt x="40" y="32"/>
                      <a:pt x="39" y="31"/>
                    </a:cubicBezTo>
                    <a:cubicBezTo>
                      <a:pt x="36" y="29"/>
                      <a:pt x="33" y="26"/>
                      <a:pt x="30" y="24"/>
                    </a:cubicBezTo>
                    <a:cubicBezTo>
                      <a:pt x="25" y="19"/>
                      <a:pt x="21" y="14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8"/>
                      <a:pt x="18" y="6"/>
                      <a:pt x="20" y="4"/>
                    </a:cubicBezTo>
                    <a:close/>
                    <a:moveTo>
                      <a:pt x="33" y="21"/>
                    </a:moveTo>
                    <a:cubicBezTo>
                      <a:pt x="31" y="19"/>
                      <a:pt x="29" y="17"/>
                      <a:pt x="28" y="15"/>
                    </a:cubicBezTo>
                    <a:cubicBezTo>
                      <a:pt x="29" y="16"/>
                      <a:pt x="30" y="17"/>
                      <a:pt x="31" y="18"/>
                    </a:cubicBezTo>
                    <a:cubicBezTo>
                      <a:pt x="32" y="19"/>
                      <a:pt x="32" y="20"/>
                      <a:pt x="33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6" name="Freeform 161"/>
              <p:cNvSpPr>
                <a:spLocks noEditPoints="1"/>
              </p:cNvSpPr>
              <p:nvPr/>
            </p:nvSpPr>
            <p:spPr bwMode="auto">
              <a:xfrm>
                <a:off x="1412153" y="2971865"/>
                <a:ext cx="113919" cy="35242"/>
              </a:xfrm>
              <a:custGeom>
                <a:avLst/>
                <a:gdLst>
                  <a:gd name="T0" fmla="*/ 10 w 59"/>
                  <a:gd name="T1" fmla="*/ 18 h 18"/>
                  <a:gd name="T2" fmla="*/ 58 w 59"/>
                  <a:gd name="T3" fmla="*/ 18 h 18"/>
                  <a:gd name="T4" fmla="*/ 58 w 59"/>
                  <a:gd name="T5" fmla="*/ 17 h 18"/>
                  <a:gd name="T6" fmla="*/ 57 w 59"/>
                  <a:gd name="T7" fmla="*/ 2 h 18"/>
                  <a:gd name="T8" fmla="*/ 2 w 59"/>
                  <a:gd name="T9" fmla="*/ 1 h 18"/>
                  <a:gd name="T10" fmla="*/ 0 w 59"/>
                  <a:gd name="T11" fmla="*/ 16 h 18"/>
                  <a:gd name="T12" fmla="*/ 3 w 59"/>
                  <a:gd name="T13" fmla="*/ 12 h 18"/>
                  <a:gd name="T14" fmla="*/ 7 w 59"/>
                  <a:gd name="T15" fmla="*/ 9 h 18"/>
                  <a:gd name="T16" fmla="*/ 6 w 59"/>
                  <a:gd name="T17" fmla="*/ 5 h 18"/>
                  <a:gd name="T18" fmla="*/ 3 w 59"/>
                  <a:gd name="T19" fmla="*/ 7 h 18"/>
                  <a:gd name="T20" fmla="*/ 6 w 59"/>
                  <a:gd name="T21" fmla="*/ 4 h 18"/>
                  <a:gd name="T22" fmla="*/ 3 w 59"/>
                  <a:gd name="T23" fmla="*/ 13 h 18"/>
                  <a:gd name="T24" fmla="*/ 6 w 59"/>
                  <a:gd name="T25" fmla="*/ 14 h 18"/>
                  <a:gd name="T26" fmla="*/ 18 w 59"/>
                  <a:gd name="T27" fmla="*/ 6 h 18"/>
                  <a:gd name="T28" fmla="*/ 10 w 59"/>
                  <a:gd name="T29" fmla="*/ 15 h 18"/>
                  <a:gd name="T30" fmla="*/ 14 w 59"/>
                  <a:gd name="T31" fmla="*/ 15 h 18"/>
                  <a:gd name="T32" fmla="*/ 19 w 59"/>
                  <a:gd name="T33" fmla="*/ 14 h 18"/>
                  <a:gd name="T34" fmla="*/ 23 w 59"/>
                  <a:gd name="T35" fmla="*/ 15 h 18"/>
                  <a:gd name="T36" fmla="*/ 18 w 59"/>
                  <a:gd name="T37" fmla="*/ 10 h 18"/>
                  <a:gd name="T38" fmla="*/ 30 w 59"/>
                  <a:gd name="T39" fmla="*/ 4 h 18"/>
                  <a:gd name="T40" fmla="*/ 22 w 59"/>
                  <a:gd name="T41" fmla="*/ 13 h 18"/>
                  <a:gd name="T42" fmla="*/ 39 w 59"/>
                  <a:gd name="T43" fmla="*/ 15 h 18"/>
                  <a:gd name="T44" fmla="*/ 48 w 59"/>
                  <a:gd name="T45" fmla="*/ 10 h 18"/>
                  <a:gd name="T46" fmla="*/ 54 w 59"/>
                  <a:gd name="T47" fmla="*/ 9 h 18"/>
                  <a:gd name="T48" fmla="*/ 49 w 59"/>
                  <a:gd name="T49" fmla="*/ 15 h 18"/>
                  <a:gd name="T50" fmla="*/ 54 w 59"/>
                  <a:gd name="T51" fmla="*/ 12 h 18"/>
                  <a:gd name="T52" fmla="*/ 52 w 59"/>
                  <a:gd name="T53" fmla="*/ 12 h 18"/>
                  <a:gd name="T54" fmla="*/ 33 w 59"/>
                  <a:gd name="T55" fmla="*/ 15 h 18"/>
                  <a:gd name="T56" fmla="*/ 38 w 59"/>
                  <a:gd name="T57" fmla="*/ 15 h 18"/>
                  <a:gd name="T58" fmla="*/ 49 w 59"/>
                  <a:gd name="T59" fmla="*/ 11 h 18"/>
                  <a:gd name="T60" fmla="*/ 54 w 59"/>
                  <a:gd name="T61" fmla="*/ 5 h 18"/>
                  <a:gd name="T62" fmla="*/ 44 w 59"/>
                  <a:gd name="T63" fmla="*/ 10 h 18"/>
                  <a:gd name="T64" fmla="*/ 56 w 59"/>
                  <a:gd name="T65" fmla="*/ 5 h 18"/>
                  <a:gd name="T66" fmla="*/ 44 w 59"/>
                  <a:gd name="T67" fmla="*/ 5 h 18"/>
                  <a:gd name="T68" fmla="*/ 34 w 59"/>
                  <a:gd name="T69" fmla="*/ 14 h 18"/>
                  <a:gd name="T70" fmla="*/ 32 w 59"/>
                  <a:gd name="T71" fmla="*/ 12 h 18"/>
                  <a:gd name="T72" fmla="*/ 34 w 59"/>
                  <a:gd name="T73" fmla="*/ 5 h 18"/>
                  <a:gd name="T74" fmla="*/ 26 w 59"/>
                  <a:gd name="T75" fmla="*/ 13 h 18"/>
                  <a:gd name="T76" fmla="*/ 34 w 59"/>
                  <a:gd name="T77" fmla="*/ 5 h 18"/>
                  <a:gd name="T78" fmla="*/ 38 w 59"/>
                  <a:gd name="T79" fmla="*/ 6 h 18"/>
                  <a:gd name="T80" fmla="*/ 28 w 59"/>
                  <a:gd name="T81" fmla="*/ 15 h 18"/>
                  <a:gd name="T82" fmla="*/ 38 w 59"/>
                  <a:gd name="T83" fmla="*/ 10 h 18"/>
                  <a:gd name="T84" fmla="*/ 26 w 59"/>
                  <a:gd name="T85" fmla="*/ 15 h 18"/>
                  <a:gd name="T86" fmla="*/ 32 w 59"/>
                  <a:gd name="T87" fmla="*/ 12 h 18"/>
                  <a:gd name="T88" fmla="*/ 25 w 59"/>
                  <a:gd name="T89" fmla="*/ 5 h 18"/>
                  <a:gd name="T90" fmla="*/ 15 w 59"/>
                  <a:gd name="T91" fmla="*/ 9 h 18"/>
                  <a:gd name="T92" fmla="*/ 11 w 59"/>
                  <a:gd name="T93" fmla="*/ 10 h 18"/>
                  <a:gd name="T94" fmla="*/ 14 w 59"/>
                  <a:gd name="T95" fmla="*/ 5 h 18"/>
                  <a:gd name="T96" fmla="*/ 11 w 59"/>
                  <a:gd name="T97" fmla="*/ 4 h 18"/>
                  <a:gd name="T98" fmla="*/ 17 w 59"/>
                  <a:gd name="T99" fmla="*/ 12 h 18"/>
                  <a:gd name="T100" fmla="*/ 3 w 59"/>
                  <a:gd name="T101" fmla="*/ 9 h 18"/>
                  <a:gd name="T102" fmla="*/ 10 w 59"/>
                  <a:gd name="T103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9" h="18">
                    <a:moveTo>
                      <a:pt x="1" y="18"/>
                    </a:moveTo>
                    <a:cubicBezTo>
                      <a:pt x="1" y="18"/>
                      <a:pt x="1" y="18"/>
                      <a:pt x="1" y="18"/>
                    </a:cubicBezTo>
                    <a:cubicBezTo>
                      <a:pt x="4" y="17"/>
                      <a:pt x="7" y="18"/>
                      <a:pt x="10" y="18"/>
                    </a:cubicBezTo>
                    <a:cubicBezTo>
                      <a:pt x="16" y="18"/>
                      <a:pt x="22" y="18"/>
                      <a:pt x="27" y="18"/>
                    </a:cubicBezTo>
                    <a:cubicBezTo>
                      <a:pt x="37" y="18"/>
                      <a:pt x="47" y="18"/>
                      <a:pt x="57" y="18"/>
                    </a:cubicBezTo>
                    <a:cubicBezTo>
                      <a:pt x="57" y="18"/>
                      <a:pt x="58" y="18"/>
                      <a:pt x="58" y="18"/>
                    </a:cubicBezTo>
                    <a:cubicBezTo>
                      <a:pt x="58" y="18"/>
                      <a:pt x="58" y="18"/>
                      <a:pt x="58" y="18"/>
                    </a:cubicBezTo>
                    <a:cubicBezTo>
                      <a:pt x="58" y="18"/>
                      <a:pt x="58" y="18"/>
                      <a:pt x="58" y="18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58" y="12"/>
                      <a:pt x="59" y="8"/>
                      <a:pt x="59" y="3"/>
                    </a:cubicBezTo>
                    <a:cubicBezTo>
                      <a:pt x="59" y="3"/>
                      <a:pt x="59" y="3"/>
                      <a:pt x="58" y="2"/>
                    </a:cubicBezTo>
                    <a:cubicBezTo>
                      <a:pt x="58" y="2"/>
                      <a:pt x="58" y="2"/>
                      <a:pt x="57" y="2"/>
                    </a:cubicBezTo>
                    <a:cubicBezTo>
                      <a:pt x="48" y="1"/>
                      <a:pt x="39" y="2"/>
                      <a:pt x="30" y="1"/>
                    </a:cubicBezTo>
                    <a:cubicBezTo>
                      <a:pt x="24" y="1"/>
                      <a:pt x="18" y="1"/>
                      <a:pt x="12" y="1"/>
                    </a:cubicBezTo>
                    <a:cubicBezTo>
                      <a:pt x="9" y="1"/>
                      <a:pt x="5" y="1"/>
                      <a:pt x="2" y="1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0" y="7"/>
                      <a:pt x="0" y="11"/>
                      <a:pt x="0" y="16"/>
                    </a:cubicBezTo>
                    <a:cubicBezTo>
                      <a:pt x="0" y="17"/>
                      <a:pt x="0" y="18"/>
                      <a:pt x="1" y="18"/>
                    </a:cubicBezTo>
                    <a:close/>
                    <a:moveTo>
                      <a:pt x="7" y="9"/>
                    </a:moveTo>
                    <a:cubicBezTo>
                      <a:pt x="5" y="10"/>
                      <a:pt x="4" y="11"/>
                      <a:pt x="3" y="12"/>
                    </a:cubicBezTo>
                    <a:cubicBezTo>
                      <a:pt x="3" y="12"/>
                      <a:pt x="3" y="11"/>
                      <a:pt x="3" y="10"/>
                    </a:cubicBezTo>
                    <a:cubicBezTo>
                      <a:pt x="5" y="8"/>
                      <a:pt x="7" y="7"/>
                      <a:pt x="10" y="5"/>
                    </a:cubicBezTo>
                    <a:cubicBezTo>
                      <a:pt x="11" y="4"/>
                      <a:pt x="8" y="8"/>
                      <a:pt x="7" y="9"/>
                    </a:cubicBezTo>
                    <a:close/>
                    <a:moveTo>
                      <a:pt x="3" y="7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4" y="6"/>
                      <a:pt x="5" y="5"/>
                      <a:pt x="6" y="5"/>
                    </a:cubicBezTo>
                    <a:cubicBezTo>
                      <a:pt x="5" y="5"/>
                      <a:pt x="5" y="6"/>
                      <a:pt x="4" y="7"/>
                    </a:cubicBezTo>
                    <a:cubicBezTo>
                      <a:pt x="4" y="7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7"/>
                    </a:cubicBezTo>
                    <a:close/>
                    <a:moveTo>
                      <a:pt x="3" y="6"/>
                    </a:moveTo>
                    <a:cubicBezTo>
                      <a:pt x="3" y="6"/>
                      <a:pt x="3" y="5"/>
                      <a:pt x="3" y="4"/>
                    </a:cubicBezTo>
                    <a:cubicBezTo>
                      <a:pt x="4" y="4"/>
                      <a:pt x="5" y="4"/>
                      <a:pt x="6" y="4"/>
                    </a:cubicBezTo>
                    <a:cubicBezTo>
                      <a:pt x="5" y="5"/>
                      <a:pt x="4" y="5"/>
                      <a:pt x="3" y="6"/>
                    </a:cubicBezTo>
                    <a:close/>
                    <a:moveTo>
                      <a:pt x="2" y="15"/>
                    </a:moveTo>
                    <a:cubicBezTo>
                      <a:pt x="3" y="14"/>
                      <a:pt x="3" y="14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5" y="13"/>
                      <a:pt x="7" y="11"/>
                      <a:pt x="9" y="10"/>
                    </a:cubicBezTo>
                    <a:cubicBezTo>
                      <a:pt x="8" y="11"/>
                      <a:pt x="7" y="12"/>
                      <a:pt x="6" y="14"/>
                    </a:cubicBezTo>
                    <a:cubicBezTo>
                      <a:pt x="5" y="14"/>
                      <a:pt x="6" y="14"/>
                      <a:pt x="6" y="14"/>
                    </a:cubicBezTo>
                    <a:cubicBezTo>
                      <a:pt x="10" y="12"/>
                      <a:pt x="14" y="9"/>
                      <a:pt x="18" y="6"/>
                    </a:cubicBezTo>
                    <a:cubicBezTo>
                      <a:pt x="19" y="5"/>
                      <a:pt x="19" y="5"/>
                      <a:pt x="18" y="6"/>
                    </a:cubicBezTo>
                    <a:cubicBezTo>
                      <a:pt x="17" y="7"/>
                      <a:pt x="16" y="8"/>
                      <a:pt x="14" y="9"/>
                    </a:cubicBezTo>
                    <a:cubicBezTo>
                      <a:pt x="13" y="10"/>
                      <a:pt x="11" y="12"/>
                      <a:pt x="10" y="14"/>
                    </a:cubicBezTo>
                    <a:cubicBezTo>
                      <a:pt x="10" y="14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9" y="15"/>
                    </a:cubicBezTo>
                    <a:cubicBezTo>
                      <a:pt x="7" y="15"/>
                      <a:pt x="5" y="14"/>
                      <a:pt x="2" y="15"/>
                    </a:cubicBezTo>
                    <a:close/>
                    <a:moveTo>
                      <a:pt x="14" y="15"/>
                    </a:moveTo>
                    <a:cubicBezTo>
                      <a:pt x="19" y="13"/>
                      <a:pt x="22" y="9"/>
                      <a:pt x="26" y="7"/>
                    </a:cubicBezTo>
                    <a:cubicBezTo>
                      <a:pt x="29" y="4"/>
                      <a:pt x="28" y="5"/>
                      <a:pt x="26" y="8"/>
                    </a:cubicBezTo>
                    <a:cubicBezTo>
                      <a:pt x="24" y="10"/>
                      <a:pt x="21" y="12"/>
                      <a:pt x="19" y="14"/>
                    </a:cubicBezTo>
                    <a:cubicBezTo>
                      <a:pt x="19" y="14"/>
                      <a:pt x="19" y="15"/>
                      <a:pt x="20" y="15"/>
                    </a:cubicBezTo>
                    <a:cubicBezTo>
                      <a:pt x="23" y="13"/>
                      <a:pt x="26" y="11"/>
                      <a:pt x="28" y="9"/>
                    </a:cubicBezTo>
                    <a:cubicBezTo>
                      <a:pt x="26" y="11"/>
                      <a:pt x="24" y="13"/>
                      <a:pt x="23" y="15"/>
                    </a:cubicBezTo>
                    <a:cubicBezTo>
                      <a:pt x="19" y="15"/>
                      <a:pt x="14" y="15"/>
                      <a:pt x="10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3" y="13"/>
                      <a:pt x="16" y="12"/>
                      <a:pt x="18" y="10"/>
                    </a:cubicBezTo>
                    <a:cubicBezTo>
                      <a:pt x="16" y="11"/>
                      <a:pt x="15" y="13"/>
                      <a:pt x="14" y="14"/>
                    </a:cubicBezTo>
                    <a:cubicBezTo>
                      <a:pt x="14" y="14"/>
                      <a:pt x="14" y="15"/>
                      <a:pt x="14" y="15"/>
                    </a:cubicBezTo>
                    <a:close/>
                    <a:moveTo>
                      <a:pt x="30" y="4"/>
                    </a:moveTo>
                    <a:cubicBezTo>
                      <a:pt x="30" y="4"/>
                      <a:pt x="30" y="4"/>
                      <a:pt x="30" y="4"/>
                    </a:cubicBezTo>
                    <a:cubicBezTo>
                      <a:pt x="31" y="4"/>
                      <a:pt x="32" y="4"/>
                      <a:pt x="34" y="4"/>
                    </a:cubicBezTo>
                    <a:cubicBezTo>
                      <a:pt x="30" y="7"/>
                      <a:pt x="26" y="10"/>
                      <a:pt x="22" y="13"/>
                    </a:cubicBezTo>
                    <a:cubicBezTo>
                      <a:pt x="18" y="15"/>
                      <a:pt x="24" y="11"/>
                      <a:pt x="24" y="10"/>
                    </a:cubicBezTo>
                    <a:cubicBezTo>
                      <a:pt x="26" y="8"/>
                      <a:pt x="28" y="7"/>
                      <a:pt x="30" y="4"/>
                    </a:cubicBezTo>
                    <a:close/>
                    <a:moveTo>
                      <a:pt x="39" y="15"/>
                    </a:moveTo>
                    <a:cubicBezTo>
                      <a:pt x="43" y="13"/>
                      <a:pt x="48" y="10"/>
                      <a:pt x="52" y="6"/>
                    </a:cubicBezTo>
                    <a:cubicBezTo>
                      <a:pt x="52" y="7"/>
                      <a:pt x="51" y="7"/>
                      <a:pt x="51" y="8"/>
                    </a:cubicBezTo>
                    <a:cubicBezTo>
                      <a:pt x="50" y="9"/>
                      <a:pt x="49" y="10"/>
                      <a:pt x="48" y="10"/>
                    </a:cubicBezTo>
                    <a:cubicBezTo>
                      <a:pt x="46" y="12"/>
                      <a:pt x="45" y="13"/>
                      <a:pt x="43" y="15"/>
                    </a:cubicBezTo>
                    <a:cubicBezTo>
                      <a:pt x="43" y="15"/>
                      <a:pt x="43" y="15"/>
                      <a:pt x="44" y="15"/>
                    </a:cubicBezTo>
                    <a:cubicBezTo>
                      <a:pt x="47" y="13"/>
                      <a:pt x="50" y="11"/>
                      <a:pt x="54" y="9"/>
                    </a:cubicBezTo>
                    <a:cubicBezTo>
                      <a:pt x="57" y="7"/>
                      <a:pt x="54" y="10"/>
                      <a:pt x="53" y="10"/>
                    </a:cubicBezTo>
                    <a:cubicBezTo>
                      <a:pt x="52" y="12"/>
                      <a:pt x="50" y="13"/>
                      <a:pt x="49" y="15"/>
                    </a:cubicBezTo>
                    <a:cubicBezTo>
                      <a:pt x="48" y="15"/>
                      <a:pt x="49" y="15"/>
                      <a:pt x="49" y="15"/>
                    </a:cubicBezTo>
                    <a:cubicBezTo>
                      <a:pt x="50" y="15"/>
                      <a:pt x="54" y="12"/>
                      <a:pt x="53" y="15"/>
                    </a:cubicBezTo>
                    <a:cubicBezTo>
                      <a:pt x="53" y="15"/>
                      <a:pt x="54" y="15"/>
                      <a:pt x="54" y="15"/>
                    </a:cubicBezTo>
                    <a:cubicBezTo>
                      <a:pt x="55" y="13"/>
                      <a:pt x="55" y="14"/>
                      <a:pt x="54" y="12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3" y="13"/>
                      <a:pt x="52" y="13"/>
                      <a:pt x="51" y="13"/>
                    </a:cubicBezTo>
                    <a:cubicBezTo>
                      <a:pt x="49" y="15"/>
                      <a:pt x="52" y="12"/>
                      <a:pt x="52" y="12"/>
                    </a:cubicBezTo>
                    <a:cubicBezTo>
                      <a:pt x="54" y="11"/>
                      <a:pt x="55" y="9"/>
                      <a:pt x="56" y="8"/>
                    </a:cubicBezTo>
                    <a:cubicBezTo>
                      <a:pt x="56" y="11"/>
                      <a:pt x="56" y="13"/>
                      <a:pt x="55" y="16"/>
                    </a:cubicBezTo>
                    <a:cubicBezTo>
                      <a:pt x="48" y="16"/>
                      <a:pt x="40" y="15"/>
                      <a:pt x="33" y="15"/>
                    </a:cubicBezTo>
                    <a:cubicBezTo>
                      <a:pt x="38" y="14"/>
                      <a:pt x="42" y="10"/>
                      <a:pt x="46" y="7"/>
                    </a:cubicBezTo>
                    <a:cubicBezTo>
                      <a:pt x="50" y="4"/>
                      <a:pt x="47" y="7"/>
                      <a:pt x="45" y="8"/>
                    </a:cubicBezTo>
                    <a:cubicBezTo>
                      <a:pt x="42" y="10"/>
                      <a:pt x="40" y="12"/>
                      <a:pt x="38" y="15"/>
                    </a:cubicBezTo>
                    <a:cubicBezTo>
                      <a:pt x="38" y="15"/>
                      <a:pt x="38" y="15"/>
                      <a:pt x="39" y="15"/>
                    </a:cubicBezTo>
                    <a:close/>
                    <a:moveTo>
                      <a:pt x="56" y="7"/>
                    </a:moveTo>
                    <a:cubicBezTo>
                      <a:pt x="54" y="8"/>
                      <a:pt x="51" y="10"/>
                      <a:pt x="49" y="11"/>
                    </a:cubicBezTo>
                    <a:cubicBezTo>
                      <a:pt x="48" y="12"/>
                      <a:pt x="47" y="12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9" y="11"/>
                      <a:pt x="52" y="9"/>
                      <a:pt x="54" y="5"/>
                    </a:cubicBezTo>
                    <a:cubicBezTo>
                      <a:pt x="54" y="5"/>
                      <a:pt x="53" y="5"/>
                      <a:pt x="53" y="5"/>
                    </a:cubicBezTo>
                    <a:cubicBezTo>
                      <a:pt x="49" y="8"/>
                      <a:pt x="44" y="11"/>
                      <a:pt x="40" y="14"/>
                    </a:cubicBezTo>
                    <a:cubicBezTo>
                      <a:pt x="41" y="13"/>
                      <a:pt x="43" y="11"/>
                      <a:pt x="44" y="10"/>
                    </a:cubicBezTo>
                    <a:cubicBezTo>
                      <a:pt x="46" y="8"/>
                      <a:pt x="48" y="7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4" y="5"/>
                      <a:pt x="56" y="5"/>
                    </a:cubicBezTo>
                    <a:cubicBezTo>
                      <a:pt x="56" y="5"/>
                      <a:pt x="56" y="6"/>
                      <a:pt x="56" y="7"/>
                    </a:cubicBezTo>
                    <a:close/>
                    <a:moveTo>
                      <a:pt x="34" y="14"/>
                    </a:moveTo>
                    <a:cubicBezTo>
                      <a:pt x="38" y="12"/>
                      <a:pt x="42" y="8"/>
                      <a:pt x="44" y="5"/>
                    </a:cubicBezTo>
                    <a:cubicBezTo>
                      <a:pt x="45" y="5"/>
                      <a:pt x="45" y="5"/>
                      <a:pt x="44" y="4"/>
                    </a:cubicBezTo>
                    <a:cubicBezTo>
                      <a:pt x="46" y="5"/>
                      <a:pt x="47" y="5"/>
                      <a:pt x="49" y="5"/>
                    </a:cubicBezTo>
                    <a:cubicBezTo>
                      <a:pt x="43" y="7"/>
                      <a:pt x="39" y="12"/>
                      <a:pt x="34" y="14"/>
                    </a:cubicBezTo>
                    <a:close/>
                    <a:moveTo>
                      <a:pt x="40" y="4"/>
                    </a:moveTo>
                    <a:cubicBezTo>
                      <a:pt x="41" y="4"/>
                      <a:pt x="42" y="4"/>
                      <a:pt x="44" y="4"/>
                    </a:cubicBezTo>
                    <a:cubicBezTo>
                      <a:pt x="40" y="7"/>
                      <a:pt x="36" y="9"/>
                      <a:pt x="32" y="12"/>
                    </a:cubicBezTo>
                    <a:cubicBezTo>
                      <a:pt x="35" y="10"/>
                      <a:pt x="38" y="8"/>
                      <a:pt x="40" y="5"/>
                    </a:cubicBezTo>
                    <a:cubicBezTo>
                      <a:pt x="40" y="5"/>
                      <a:pt x="40" y="5"/>
                      <a:pt x="40" y="4"/>
                    </a:cubicBezTo>
                    <a:close/>
                    <a:moveTo>
                      <a:pt x="34" y="5"/>
                    </a:moveTo>
                    <a:cubicBezTo>
                      <a:pt x="34" y="5"/>
                      <a:pt x="34" y="5"/>
                      <a:pt x="34" y="4"/>
                    </a:cubicBezTo>
                    <a:cubicBezTo>
                      <a:pt x="36" y="4"/>
                      <a:pt x="37" y="4"/>
                      <a:pt x="39" y="4"/>
                    </a:cubicBezTo>
                    <a:cubicBezTo>
                      <a:pt x="35" y="7"/>
                      <a:pt x="30" y="10"/>
                      <a:pt x="26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6" y="12"/>
                      <a:pt x="26" y="12"/>
                      <a:pt x="27" y="11"/>
                    </a:cubicBezTo>
                    <a:cubicBezTo>
                      <a:pt x="29" y="9"/>
                      <a:pt x="32" y="7"/>
                      <a:pt x="34" y="5"/>
                    </a:cubicBezTo>
                    <a:close/>
                    <a:moveTo>
                      <a:pt x="26" y="15"/>
                    </a:moveTo>
                    <a:cubicBezTo>
                      <a:pt x="25" y="15"/>
                      <a:pt x="25" y="15"/>
                      <a:pt x="24" y="15"/>
                    </a:cubicBezTo>
                    <a:cubicBezTo>
                      <a:pt x="29" y="12"/>
                      <a:pt x="33" y="9"/>
                      <a:pt x="38" y="6"/>
                    </a:cubicBezTo>
                    <a:cubicBezTo>
                      <a:pt x="36" y="7"/>
                      <a:pt x="34" y="9"/>
                      <a:pt x="32" y="11"/>
                    </a:cubicBezTo>
                    <a:cubicBezTo>
                      <a:pt x="31" y="12"/>
                      <a:pt x="29" y="13"/>
                      <a:pt x="28" y="14"/>
                    </a:cubicBezTo>
                    <a:cubicBezTo>
                      <a:pt x="28" y="14"/>
                      <a:pt x="28" y="15"/>
                      <a:pt x="28" y="15"/>
                    </a:cubicBezTo>
                    <a:cubicBezTo>
                      <a:pt x="33" y="13"/>
                      <a:pt x="37" y="9"/>
                      <a:pt x="42" y="6"/>
                    </a:cubicBezTo>
                    <a:cubicBezTo>
                      <a:pt x="43" y="5"/>
                      <a:pt x="44" y="5"/>
                      <a:pt x="42" y="7"/>
                    </a:cubicBezTo>
                    <a:cubicBezTo>
                      <a:pt x="41" y="8"/>
                      <a:pt x="39" y="9"/>
                      <a:pt x="38" y="10"/>
                    </a:cubicBezTo>
                    <a:cubicBezTo>
                      <a:pt x="36" y="12"/>
                      <a:pt x="34" y="13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0" y="15"/>
                      <a:pt x="28" y="15"/>
                      <a:pt x="26" y="15"/>
                    </a:cubicBezTo>
                    <a:close/>
                    <a:moveTo>
                      <a:pt x="32" y="12"/>
                    </a:moveTo>
                    <a:cubicBezTo>
                      <a:pt x="32" y="12"/>
                      <a:pt x="31" y="12"/>
                      <a:pt x="31" y="12"/>
                    </a:cubicBezTo>
                    <a:cubicBezTo>
                      <a:pt x="31" y="12"/>
                      <a:pt x="32" y="12"/>
                      <a:pt x="32" y="12"/>
                    </a:cubicBezTo>
                    <a:close/>
                    <a:moveTo>
                      <a:pt x="29" y="4"/>
                    </a:moveTo>
                    <a:cubicBezTo>
                      <a:pt x="25" y="6"/>
                      <a:pt x="22" y="9"/>
                      <a:pt x="18" y="12"/>
                    </a:cubicBezTo>
                    <a:cubicBezTo>
                      <a:pt x="21" y="10"/>
                      <a:pt x="24" y="7"/>
                      <a:pt x="25" y="5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0" y="8"/>
                      <a:pt x="16" y="11"/>
                      <a:pt x="11" y="13"/>
                    </a:cubicBezTo>
                    <a:cubicBezTo>
                      <a:pt x="12" y="13"/>
                      <a:pt x="14" y="10"/>
                      <a:pt x="15" y="9"/>
                    </a:cubicBezTo>
                    <a:cubicBezTo>
                      <a:pt x="17" y="8"/>
                      <a:pt x="19" y="6"/>
                      <a:pt x="20" y="5"/>
                    </a:cubicBezTo>
                    <a:cubicBezTo>
                      <a:pt x="20" y="5"/>
                      <a:pt x="20" y="4"/>
                      <a:pt x="20" y="4"/>
                    </a:cubicBezTo>
                    <a:cubicBezTo>
                      <a:pt x="17" y="6"/>
                      <a:pt x="14" y="8"/>
                      <a:pt x="11" y="10"/>
                    </a:cubicBezTo>
                    <a:cubicBezTo>
                      <a:pt x="10" y="11"/>
                      <a:pt x="9" y="11"/>
                      <a:pt x="8" y="12"/>
                    </a:cubicBezTo>
                    <a:cubicBezTo>
                      <a:pt x="5" y="14"/>
                      <a:pt x="9" y="11"/>
                      <a:pt x="9" y="10"/>
                    </a:cubicBezTo>
                    <a:cubicBezTo>
                      <a:pt x="11" y="9"/>
                      <a:pt x="13" y="7"/>
                      <a:pt x="14" y="5"/>
                    </a:cubicBezTo>
                    <a:cubicBezTo>
                      <a:pt x="15" y="5"/>
                      <a:pt x="14" y="4"/>
                      <a:pt x="14" y="4"/>
                    </a:cubicBezTo>
                    <a:cubicBezTo>
                      <a:pt x="11" y="7"/>
                      <a:pt x="6" y="10"/>
                      <a:pt x="4" y="12"/>
                    </a:cubicBezTo>
                    <a:cubicBezTo>
                      <a:pt x="7" y="10"/>
                      <a:pt x="9" y="7"/>
                      <a:pt x="11" y="4"/>
                    </a:cubicBezTo>
                    <a:cubicBezTo>
                      <a:pt x="17" y="4"/>
                      <a:pt x="23" y="4"/>
                      <a:pt x="29" y="4"/>
                    </a:cubicBezTo>
                    <a:close/>
                    <a:moveTo>
                      <a:pt x="17" y="12"/>
                    </a:move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lose/>
                    <a:moveTo>
                      <a:pt x="10" y="4"/>
                    </a:moveTo>
                    <a:cubicBezTo>
                      <a:pt x="7" y="6"/>
                      <a:pt x="5" y="7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8"/>
                      <a:pt x="6" y="6"/>
                      <a:pt x="7" y="4"/>
                    </a:cubicBezTo>
                    <a:cubicBezTo>
                      <a:pt x="8" y="4"/>
                      <a:pt x="9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7" name="Freeform 162"/>
              <p:cNvSpPr>
                <a:spLocks noEditPoints="1"/>
              </p:cNvSpPr>
              <p:nvPr/>
            </p:nvSpPr>
            <p:spPr bwMode="auto">
              <a:xfrm>
                <a:off x="1842425" y="3480814"/>
                <a:ext cx="113919" cy="34422"/>
              </a:xfrm>
              <a:custGeom>
                <a:avLst/>
                <a:gdLst>
                  <a:gd name="T0" fmla="*/ 10 w 59"/>
                  <a:gd name="T1" fmla="*/ 17 h 18"/>
                  <a:gd name="T2" fmla="*/ 58 w 59"/>
                  <a:gd name="T3" fmla="*/ 17 h 18"/>
                  <a:gd name="T4" fmla="*/ 58 w 59"/>
                  <a:gd name="T5" fmla="*/ 17 h 18"/>
                  <a:gd name="T6" fmla="*/ 57 w 59"/>
                  <a:gd name="T7" fmla="*/ 2 h 18"/>
                  <a:gd name="T8" fmla="*/ 2 w 59"/>
                  <a:gd name="T9" fmla="*/ 0 h 18"/>
                  <a:gd name="T10" fmla="*/ 0 w 59"/>
                  <a:gd name="T11" fmla="*/ 16 h 18"/>
                  <a:gd name="T12" fmla="*/ 3 w 59"/>
                  <a:gd name="T13" fmla="*/ 12 h 18"/>
                  <a:gd name="T14" fmla="*/ 7 w 59"/>
                  <a:gd name="T15" fmla="*/ 9 h 18"/>
                  <a:gd name="T16" fmla="*/ 6 w 59"/>
                  <a:gd name="T17" fmla="*/ 4 h 18"/>
                  <a:gd name="T18" fmla="*/ 3 w 59"/>
                  <a:gd name="T19" fmla="*/ 7 h 18"/>
                  <a:gd name="T20" fmla="*/ 6 w 59"/>
                  <a:gd name="T21" fmla="*/ 4 h 18"/>
                  <a:gd name="T22" fmla="*/ 3 w 59"/>
                  <a:gd name="T23" fmla="*/ 13 h 18"/>
                  <a:gd name="T24" fmla="*/ 6 w 59"/>
                  <a:gd name="T25" fmla="*/ 13 h 18"/>
                  <a:gd name="T26" fmla="*/ 18 w 59"/>
                  <a:gd name="T27" fmla="*/ 6 h 18"/>
                  <a:gd name="T28" fmla="*/ 10 w 59"/>
                  <a:gd name="T29" fmla="*/ 14 h 18"/>
                  <a:gd name="T30" fmla="*/ 14 w 59"/>
                  <a:gd name="T31" fmla="*/ 14 h 18"/>
                  <a:gd name="T32" fmla="*/ 19 w 59"/>
                  <a:gd name="T33" fmla="*/ 14 h 18"/>
                  <a:gd name="T34" fmla="*/ 23 w 59"/>
                  <a:gd name="T35" fmla="*/ 15 h 18"/>
                  <a:gd name="T36" fmla="*/ 18 w 59"/>
                  <a:gd name="T37" fmla="*/ 10 h 18"/>
                  <a:gd name="T38" fmla="*/ 30 w 59"/>
                  <a:gd name="T39" fmla="*/ 4 h 18"/>
                  <a:gd name="T40" fmla="*/ 22 w 59"/>
                  <a:gd name="T41" fmla="*/ 12 h 18"/>
                  <a:gd name="T42" fmla="*/ 38 w 59"/>
                  <a:gd name="T43" fmla="*/ 15 h 18"/>
                  <a:gd name="T44" fmla="*/ 48 w 59"/>
                  <a:gd name="T45" fmla="*/ 10 h 18"/>
                  <a:gd name="T46" fmla="*/ 54 w 59"/>
                  <a:gd name="T47" fmla="*/ 9 h 18"/>
                  <a:gd name="T48" fmla="*/ 49 w 59"/>
                  <a:gd name="T49" fmla="*/ 15 h 18"/>
                  <a:gd name="T50" fmla="*/ 54 w 59"/>
                  <a:gd name="T51" fmla="*/ 12 h 18"/>
                  <a:gd name="T52" fmla="*/ 52 w 59"/>
                  <a:gd name="T53" fmla="*/ 12 h 18"/>
                  <a:gd name="T54" fmla="*/ 33 w 59"/>
                  <a:gd name="T55" fmla="*/ 15 h 18"/>
                  <a:gd name="T56" fmla="*/ 38 w 59"/>
                  <a:gd name="T57" fmla="*/ 14 h 18"/>
                  <a:gd name="T58" fmla="*/ 49 w 59"/>
                  <a:gd name="T59" fmla="*/ 11 h 18"/>
                  <a:gd name="T60" fmla="*/ 54 w 59"/>
                  <a:gd name="T61" fmla="*/ 5 h 18"/>
                  <a:gd name="T62" fmla="*/ 44 w 59"/>
                  <a:gd name="T63" fmla="*/ 9 h 18"/>
                  <a:gd name="T64" fmla="*/ 56 w 59"/>
                  <a:gd name="T65" fmla="*/ 5 h 18"/>
                  <a:gd name="T66" fmla="*/ 44 w 59"/>
                  <a:gd name="T67" fmla="*/ 5 h 18"/>
                  <a:gd name="T68" fmla="*/ 34 w 59"/>
                  <a:gd name="T69" fmla="*/ 14 h 18"/>
                  <a:gd name="T70" fmla="*/ 32 w 59"/>
                  <a:gd name="T71" fmla="*/ 11 h 18"/>
                  <a:gd name="T72" fmla="*/ 34 w 59"/>
                  <a:gd name="T73" fmla="*/ 5 h 18"/>
                  <a:gd name="T74" fmla="*/ 26 w 59"/>
                  <a:gd name="T75" fmla="*/ 13 h 18"/>
                  <a:gd name="T76" fmla="*/ 34 w 59"/>
                  <a:gd name="T77" fmla="*/ 5 h 18"/>
                  <a:gd name="T78" fmla="*/ 38 w 59"/>
                  <a:gd name="T79" fmla="*/ 6 h 18"/>
                  <a:gd name="T80" fmla="*/ 28 w 59"/>
                  <a:gd name="T81" fmla="*/ 14 h 18"/>
                  <a:gd name="T82" fmla="*/ 38 w 59"/>
                  <a:gd name="T83" fmla="*/ 10 h 18"/>
                  <a:gd name="T84" fmla="*/ 26 w 59"/>
                  <a:gd name="T85" fmla="*/ 15 h 18"/>
                  <a:gd name="T86" fmla="*/ 32 w 59"/>
                  <a:gd name="T87" fmla="*/ 12 h 18"/>
                  <a:gd name="T88" fmla="*/ 25 w 59"/>
                  <a:gd name="T89" fmla="*/ 5 h 18"/>
                  <a:gd name="T90" fmla="*/ 15 w 59"/>
                  <a:gd name="T91" fmla="*/ 9 h 18"/>
                  <a:gd name="T92" fmla="*/ 11 w 59"/>
                  <a:gd name="T93" fmla="*/ 9 h 18"/>
                  <a:gd name="T94" fmla="*/ 14 w 59"/>
                  <a:gd name="T95" fmla="*/ 5 h 18"/>
                  <a:gd name="T96" fmla="*/ 11 w 59"/>
                  <a:gd name="T97" fmla="*/ 4 h 18"/>
                  <a:gd name="T98" fmla="*/ 17 w 59"/>
                  <a:gd name="T99" fmla="*/ 12 h 18"/>
                  <a:gd name="T100" fmla="*/ 3 w 59"/>
                  <a:gd name="T101" fmla="*/ 9 h 18"/>
                  <a:gd name="T102" fmla="*/ 10 w 59"/>
                  <a:gd name="T103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9" h="18">
                    <a:moveTo>
                      <a:pt x="1" y="17"/>
                    </a:moveTo>
                    <a:cubicBezTo>
                      <a:pt x="1" y="17"/>
                      <a:pt x="1" y="17"/>
                      <a:pt x="1" y="17"/>
                    </a:cubicBezTo>
                    <a:cubicBezTo>
                      <a:pt x="4" y="17"/>
                      <a:pt x="7" y="17"/>
                      <a:pt x="10" y="17"/>
                    </a:cubicBezTo>
                    <a:cubicBezTo>
                      <a:pt x="16" y="17"/>
                      <a:pt x="22" y="17"/>
                      <a:pt x="27" y="18"/>
                    </a:cubicBezTo>
                    <a:cubicBezTo>
                      <a:pt x="37" y="18"/>
                      <a:pt x="47" y="18"/>
                      <a:pt x="57" y="18"/>
                    </a:cubicBezTo>
                    <a:cubicBezTo>
                      <a:pt x="57" y="18"/>
                      <a:pt x="58" y="18"/>
                      <a:pt x="58" y="17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58" y="12"/>
                      <a:pt x="59" y="8"/>
                      <a:pt x="59" y="3"/>
                    </a:cubicBezTo>
                    <a:cubicBezTo>
                      <a:pt x="59" y="3"/>
                      <a:pt x="59" y="2"/>
                      <a:pt x="58" y="2"/>
                    </a:cubicBezTo>
                    <a:cubicBezTo>
                      <a:pt x="58" y="2"/>
                      <a:pt x="58" y="2"/>
                      <a:pt x="57" y="2"/>
                    </a:cubicBezTo>
                    <a:cubicBezTo>
                      <a:pt x="48" y="1"/>
                      <a:pt x="39" y="1"/>
                      <a:pt x="30" y="1"/>
                    </a:cubicBezTo>
                    <a:cubicBezTo>
                      <a:pt x="24" y="1"/>
                      <a:pt x="18" y="1"/>
                      <a:pt x="12" y="1"/>
                    </a:cubicBezTo>
                    <a:cubicBezTo>
                      <a:pt x="9" y="1"/>
                      <a:pt x="5" y="1"/>
                      <a:pt x="2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0" y="2"/>
                    </a:cubicBezTo>
                    <a:cubicBezTo>
                      <a:pt x="0" y="6"/>
                      <a:pt x="0" y="11"/>
                      <a:pt x="0" y="16"/>
                    </a:cubicBezTo>
                    <a:cubicBezTo>
                      <a:pt x="0" y="17"/>
                      <a:pt x="0" y="17"/>
                      <a:pt x="1" y="17"/>
                    </a:cubicBezTo>
                    <a:close/>
                    <a:moveTo>
                      <a:pt x="7" y="9"/>
                    </a:moveTo>
                    <a:cubicBezTo>
                      <a:pt x="5" y="10"/>
                      <a:pt x="4" y="11"/>
                      <a:pt x="3" y="12"/>
                    </a:cubicBezTo>
                    <a:cubicBezTo>
                      <a:pt x="3" y="11"/>
                      <a:pt x="3" y="11"/>
                      <a:pt x="3" y="10"/>
                    </a:cubicBezTo>
                    <a:cubicBezTo>
                      <a:pt x="5" y="8"/>
                      <a:pt x="7" y="6"/>
                      <a:pt x="9" y="5"/>
                    </a:cubicBezTo>
                    <a:cubicBezTo>
                      <a:pt x="11" y="4"/>
                      <a:pt x="8" y="7"/>
                      <a:pt x="7" y="9"/>
                    </a:cubicBezTo>
                    <a:close/>
                    <a:moveTo>
                      <a:pt x="3" y="7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4" y="6"/>
                      <a:pt x="5" y="5"/>
                      <a:pt x="6" y="4"/>
                    </a:cubicBezTo>
                    <a:cubicBezTo>
                      <a:pt x="5" y="5"/>
                      <a:pt x="5" y="6"/>
                      <a:pt x="4" y="7"/>
                    </a:cubicBezTo>
                    <a:cubicBezTo>
                      <a:pt x="4" y="7"/>
                      <a:pt x="3" y="7"/>
                      <a:pt x="3" y="8"/>
                    </a:cubicBezTo>
                    <a:cubicBezTo>
                      <a:pt x="3" y="8"/>
                      <a:pt x="3" y="7"/>
                      <a:pt x="3" y="7"/>
                    </a:cubicBezTo>
                    <a:close/>
                    <a:moveTo>
                      <a:pt x="3" y="6"/>
                    </a:moveTo>
                    <a:cubicBezTo>
                      <a:pt x="3" y="5"/>
                      <a:pt x="3" y="4"/>
                      <a:pt x="3" y="3"/>
                    </a:cubicBezTo>
                    <a:cubicBezTo>
                      <a:pt x="4" y="3"/>
                      <a:pt x="5" y="4"/>
                      <a:pt x="6" y="4"/>
                    </a:cubicBezTo>
                    <a:cubicBezTo>
                      <a:pt x="5" y="4"/>
                      <a:pt x="4" y="5"/>
                      <a:pt x="3" y="6"/>
                    </a:cubicBezTo>
                    <a:close/>
                    <a:moveTo>
                      <a:pt x="2" y="14"/>
                    </a:moveTo>
                    <a:cubicBezTo>
                      <a:pt x="2" y="14"/>
                      <a:pt x="2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5" y="12"/>
                      <a:pt x="7" y="11"/>
                      <a:pt x="9" y="10"/>
                    </a:cubicBezTo>
                    <a:cubicBezTo>
                      <a:pt x="8" y="11"/>
                      <a:pt x="7" y="12"/>
                      <a:pt x="6" y="13"/>
                    </a:cubicBezTo>
                    <a:cubicBezTo>
                      <a:pt x="5" y="14"/>
                      <a:pt x="6" y="14"/>
                      <a:pt x="6" y="14"/>
                    </a:cubicBezTo>
                    <a:cubicBezTo>
                      <a:pt x="10" y="12"/>
                      <a:pt x="14" y="8"/>
                      <a:pt x="18" y="6"/>
                    </a:cubicBezTo>
                    <a:cubicBezTo>
                      <a:pt x="19" y="5"/>
                      <a:pt x="19" y="5"/>
                      <a:pt x="18" y="6"/>
                    </a:cubicBezTo>
                    <a:cubicBezTo>
                      <a:pt x="17" y="7"/>
                      <a:pt x="16" y="8"/>
                      <a:pt x="14" y="9"/>
                    </a:cubicBezTo>
                    <a:cubicBezTo>
                      <a:pt x="13" y="10"/>
                      <a:pt x="11" y="12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9" y="14"/>
                    </a:cubicBezTo>
                    <a:cubicBezTo>
                      <a:pt x="7" y="14"/>
                      <a:pt x="5" y="14"/>
                      <a:pt x="2" y="14"/>
                    </a:cubicBezTo>
                    <a:close/>
                    <a:moveTo>
                      <a:pt x="14" y="14"/>
                    </a:moveTo>
                    <a:cubicBezTo>
                      <a:pt x="19" y="12"/>
                      <a:pt x="22" y="9"/>
                      <a:pt x="26" y="6"/>
                    </a:cubicBezTo>
                    <a:cubicBezTo>
                      <a:pt x="29" y="4"/>
                      <a:pt x="28" y="5"/>
                      <a:pt x="26" y="7"/>
                    </a:cubicBezTo>
                    <a:cubicBezTo>
                      <a:pt x="24" y="9"/>
                      <a:pt x="21" y="12"/>
                      <a:pt x="19" y="14"/>
                    </a:cubicBezTo>
                    <a:cubicBezTo>
                      <a:pt x="19" y="14"/>
                      <a:pt x="19" y="15"/>
                      <a:pt x="20" y="14"/>
                    </a:cubicBezTo>
                    <a:cubicBezTo>
                      <a:pt x="23" y="13"/>
                      <a:pt x="26" y="10"/>
                      <a:pt x="28" y="8"/>
                    </a:cubicBezTo>
                    <a:cubicBezTo>
                      <a:pt x="26" y="10"/>
                      <a:pt x="24" y="12"/>
                      <a:pt x="23" y="15"/>
                    </a:cubicBezTo>
                    <a:cubicBezTo>
                      <a:pt x="19" y="14"/>
                      <a:pt x="14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3" y="13"/>
                      <a:pt x="16" y="12"/>
                      <a:pt x="18" y="10"/>
                    </a:cubicBezTo>
                    <a:cubicBezTo>
                      <a:pt x="16" y="11"/>
                      <a:pt x="15" y="12"/>
                      <a:pt x="14" y="14"/>
                    </a:cubicBezTo>
                    <a:cubicBezTo>
                      <a:pt x="14" y="14"/>
                      <a:pt x="14" y="15"/>
                      <a:pt x="14" y="14"/>
                    </a:cubicBezTo>
                    <a:close/>
                    <a:moveTo>
                      <a:pt x="30" y="4"/>
                    </a:moveTo>
                    <a:cubicBezTo>
                      <a:pt x="30" y="4"/>
                      <a:pt x="30" y="4"/>
                      <a:pt x="30" y="4"/>
                    </a:cubicBezTo>
                    <a:cubicBezTo>
                      <a:pt x="31" y="4"/>
                      <a:pt x="32" y="4"/>
                      <a:pt x="34" y="4"/>
                    </a:cubicBezTo>
                    <a:cubicBezTo>
                      <a:pt x="29" y="7"/>
                      <a:pt x="26" y="10"/>
                      <a:pt x="22" y="12"/>
                    </a:cubicBezTo>
                    <a:cubicBezTo>
                      <a:pt x="18" y="15"/>
                      <a:pt x="24" y="11"/>
                      <a:pt x="24" y="10"/>
                    </a:cubicBezTo>
                    <a:cubicBezTo>
                      <a:pt x="26" y="8"/>
                      <a:pt x="28" y="6"/>
                      <a:pt x="30" y="4"/>
                    </a:cubicBezTo>
                    <a:close/>
                    <a:moveTo>
                      <a:pt x="38" y="15"/>
                    </a:moveTo>
                    <a:cubicBezTo>
                      <a:pt x="43" y="12"/>
                      <a:pt x="48" y="9"/>
                      <a:pt x="52" y="6"/>
                    </a:cubicBezTo>
                    <a:cubicBezTo>
                      <a:pt x="52" y="6"/>
                      <a:pt x="51" y="7"/>
                      <a:pt x="51" y="8"/>
                    </a:cubicBezTo>
                    <a:cubicBezTo>
                      <a:pt x="50" y="9"/>
                      <a:pt x="49" y="9"/>
                      <a:pt x="48" y="10"/>
                    </a:cubicBezTo>
                    <a:cubicBezTo>
                      <a:pt x="46" y="11"/>
                      <a:pt x="45" y="13"/>
                      <a:pt x="43" y="14"/>
                    </a:cubicBezTo>
                    <a:cubicBezTo>
                      <a:pt x="43" y="15"/>
                      <a:pt x="43" y="15"/>
                      <a:pt x="44" y="15"/>
                    </a:cubicBezTo>
                    <a:cubicBezTo>
                      <a:pt x="47" y="13"/>
                      <a:pt x="50" y="11"/>
                      <a:pt x="54" y="9"/>
                    </a:cubicBezTo>
                    <a:cubicBezTo>
                      <a:pt x="57" y="7"/>
                      <a:pt x="54" y="9"/>
                      <a:pt x="53" y="10"/>
                    </a:cubicBezTo>
                    <a:cubicBezTo>
                      <a:pt x="52" y="11"/>
                      <a:pt x="50" y="13"/>
                      <a:pt x="49" y="14"/>
                    </a:cubicBezTo>
                    <a:cubicBezTo>
                      <a:pt x="48" y="14"/>
                      <a:pt x="49" y="15"/>
                      <a:pt x="49" y="15"/>
                    </a:cubicBezTo>
                    <a:cubicBezTo>
                      <a:pt x="50" y="15"/>
                      <a:pt x="54" y="12"/>
                      <a:pt x="53" y="14"/>
                    </a:cubicBezTo>
                    <a:cubicBezTo>
                      <a:pt x="53" y="15"/>
                      <a:pt x="54" y="15"/>
                      <a:pt x="54" y="15"/>
                    </a:cubicBezTo>
                    <a:cubicBezTo>
                      <a:pt x="55" y="13"/>
                      <a:pt x="55" y="14"/>
                      <a:pt x="54" y="12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3" y="12"/>
                      <a:pt x="52" y="13"/>
                      <a:pt x="51" y="13"/>
                    </a:cubicBezTo>
                    <a:cubicBezTo>
                      <a:pt x="49" y="15"/>
                      <a:pt x="52" y="12"/>
                      <a:pt x="52" y="12"/>
                    </a:cubicBezTo>
                    <a:cubicBezTo>
                      <a:pt x="54" y="10"/>
                      <a:pt x="55" y="9"/>
                      <a:pt x="56" y="8"/>
                    </a:cubicBezTo>
                    <a:cubicBezTo>
                      <a:pt x="56" y="10"/>
                      <a:pt x="56" y="13"/>
                      <a:pt x="55" y="15"/>
                    </a:cubicBezTo>
                    <a:cubicBezTo>
                      <a:pt x="48" y="15"/>
                      <a:pt x="40" y="15"/>
                      <a:pt x="33" y="15"/>
                    </a:cubicBezTo>
                    <a:cubicBezTo>
                      <a:pt x="38" y="13"/>
                      <a:pt x="42" y="10"/>
                      <a:pt x="46" y="7"/>
                    </a:cubicBezTo>
                    <a:cubicBezTo>
                      <a:pt x="50" y="4"/>
                      <a:pt x="47" y="6"/>
                      <a:pt x="45" y="8"/>
                    </a:cubicBezTo>
                    <a:cubicBezTo>
                      <a:pt x="42" y="10"/>
                      <a:pt x="40" y="12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lose/>
                    <a:moveTo>
                      <a:pt x="56" y="6"/>
                    </a:moveTo>
                    <a:cubicBezTo>
                      <a:pt x="54" y="8"/>
                      <a:pt x="51" y="9"/>
                      <a:pt x="49" y="11"/>
                    </a:cubicBezTo>
                    <a:cubicBezTo>
                      <a:pt x="48" y="11"/>
                      <a:pt x="47" y="12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9" y="10"/>
                      <a:pt x="52" y="8"/>
                      <a:pt x="54" y="5"/>
                    </a:cubicBezTo>
                    <a:cubicBezTo>
                      <a:pt x="54" y="5"/>
                      <a:pt x="53" y="4"/>
                      <a:pt x="53" y="5"/>
                    </a:cubicBezTo>
                    <a:cubicBezTo>
                      <a:pt x="49" y="8"/>
                      <a:pt x="44" y="11"/>
                      <a:pt x="40" y="13"/>
                    </a:cubicBezTo>
                    <a:cubicBezTo>
                      <a:pt x="41" y="13"/>
                      <a:pt x="43" y="11"/>
                      <a:pt x="44" y="9"/>
                    </a:cubicBezTo>
                    <a:cubicBezTo>
                      <a:pt x="46" y="8"/>
                      <a:pt x="48" y="6"/>
                      <a:pt x="50" y="5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52" y="4"/>
                      <a:pt x="54" y="4"/>
                      <a:pt x="56" y="5"/>
                    </a:cubicBezTo>
                    <a:cubicBezTo>
                      <a:pt x="56" y="5"/>
                      <a:pt x="56" y="6"/>
                      <a:pt x="56" y="6"/>
                    </a:cubicBezTo>
                    <a:close/>
                    <a:moveTo>
                      <a:pt x="34" y="14"/>
                    </a:moveTo>
                    <a:cubicBezTo>
                      <a:pt x="38" y="12"/>
                      <a:pt x="42" y="8"/>
                      <a:pt x="44" y="5"/>
                    </a:cubicBezTo>
                    <a:cubicBezTo>
                      <a:pt x="45" y="4"/>
                      <a:pt x="44" y="4"/>
                      <a:pt x="44" y="4"/>
                    </a:cubicBezTo>
                    <a:cubicBezTo>
                      <a:pt x="46" y="4"/>
                      <a:pt x="47" y="4"/>
                      <a:pt x="49" y="4"/>
                    </a:cubicBezTo>
                    <a:cubicBezTo>
                      <a:pt x="43" y="7"/>
                      <a:pt x="39" y="12"/>
                      <a:pt x="34" y="14"/>
                    </a:cubicBezTo>
                    <a:close/>
                    <a:moveTo>
                      <a:pt x="40" y="4"/>
                    </a:moveTo>
                    <a:cubicBezTo>
                      <a:pt x="41" y="4"/>
                      <a:pt x="42" y="4"/>
                      <a:pt x="44" y="4"/>
                    </a:cubicBezTo>
                    <a:cubicBezTo>
                      <a:pt x="40" y="6"/>
                      <a:pt x="36" y="9"/>
                      <a:pt x="32" y="11"/>
                    </a:cubicBezTo>
                    <a:cubicBezTo>
                      <a:pt x="35" y="10"/>
                      <a:pt x="38" y="7"/>
                      <a:pt x="40" y="5"/>
                    </a:cubicBezTo>
                    <a:cubicBezTo>
                      <a:pt x="40" y="4"/>
                      <a:pt x="40" y="4"/>
                      <a:pt x="40" y="4"/>
                    </a:cubicBezTo>
                    <a:close/>
                    <a:moveTo>
                      <a:pt x="34" y="5"/>
                    </a:moveTo>
                    <a:cubicBezTo>
                      <a:pt x="34" y="5"/>
                      <a:pt x="34" y="4"/>
                      <a:pt x="34" y="4"/>
                    </a:cubicBezTo>
                    <a:cubicBezTo>
                      <a:pt x="36" y="4"/>
                      <a:pt x="37" y="4"/>
                      <a:pt x="39" y="4"/>
                    </a:cubicBezTo>
                    <a:cubicBezTo>
                      <a:pt x="35" y="7"/>
                      <a:pt x="30" y="10"/>
                      <a:pt x="26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6" y="12"/>
                      <a:pt x="26" y="11"/>
                      <a:pt x="27" y="11"/>
                    </a:cubicBezTo>
                    <a:cubicBezTo>
                      <a:pt x="29" y="8"/>
                      <a:pt x="32" y="7"/>
                      <a:pt x="34" y="5"/>
                    </a:cubicBezTo>
                    <a:close/>
                    <a:moveTo>
                      <a:pt x="26" y="15"/>
                    </a:moveTo>
                    <a:cubicBezTo>
                      <a:pt x="25" y="15"/>
                      <a:pt x="25" y="15"/>
                      <a:pt x="24" y="15"/>
                    </a:cubicBezTo>
                    <a:cubicBezTo>
                      <a:pt x="29" y="11"/>
                      <a:pt x="33" y="9"/>
                      <a:pt x="38" y="6"/>
                    </a:cubicBezTo>
                    <a:cubicBezTo>
                      <a:pt x="36" y="7"/>
                      <a:pt x="34" y="9"/>
                      <a:pt x="32" y="10"/>
                    </a:cubicBezTo>
                    <a:cubicBezTo>
                      <a:pt x="31" y="11"/>
                      <a:pt x="29" y="13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33" y="12"/>
                      <a:pt x="37" y="9"/>
                      <a:pt x="42" y="6"/>
                    </a:cubicBezTo>
                    <a:cubicBezTo>
                      <a:pt x="43" y="5"/>
                      <a:pt x="43" y="5"/>
                      <a:pt x="42" y="6"/>
                    </a:cubicBezTo>
                    <a:cubicBezTo>
                      <a:pt x="41" y="8"/>
                      <a:pt x="39" y="9"/>
                      <a:pt x="38" y="10"/>
                    </a:cubicBezTo>
                    <a:cubicBezTo>
                      <a:pt x="36" y="11"/>
                      <a:pt x="34" y="13"/>
                      <a:pt x="32" y="14"/>
                    </a:cubicBezTo>
                    <a:cubicBezTo>
                      <a:pt x="32" y="14"/>
                      <a:pt x="32" y="15"/>
                      <a:pt x="32" y="15"/>
                    </a:cubicBezTo>
                    <a:cubicBezTo>
                      <a:pt x="30" y="15"/>
                      <a:pt x="28" y="15"/>
                      <a:pt x="26" y="15"/>
                    </a:cubicBezTo>
                    <a:close/>
                    <a:moveTo>
                      <a:pt x="32" y="12"/>
                    </a:moveTo>
                    <a:cubicBezTo>
                      <a:pt x="32" y="12"/>
                      <a:pt x="31" y="12"/>
                      <a:pt x="31" y="12"/>
                    </a:cubicBezTo>
                    <a:cubicBezTo>
                      <a:pt x="31" y="12"/>
                      <a:pt x="32" y="12"/>
                      <a:pt x="32" y="12"/>
                    </a:cubicBezTo>
                    <a:close/>
                    <a:moveTo>
                      <a:pt x="28" y="4"/>
                    </a:moveTo>
                    <a:cubicBezTo>
                      <a:pt x="25" y="6"/>
                      <a:pt x="22" y="9"/>
                      <a:pt x="18" y="11"/>
                    </a:cubicBezTo>
                    <a:cubicBezTo>
                      <a:pt x="21" y="10"/>
                      <a:pt x="24" y="7"/>
                      <a:pt x="25" y="5"/>
                    </a:cubicBezTo>
                    <a:cubicBezTo>
                      <a:pt x="25" y="4"/>
                      <a:pt x="25" y="4"/>
                      <a:pt x="24" y="4"/>
                    </a:cubicBezTo>
                    <a:cubicBezTo>
                      <a:pt x="20" y="7"/>
                      <a:pt x="16" y="11"/>
                      <a:pt x="11" y="13"/>
                    </a:cubicBezTo>
                    <a:cubicBezTo>
                      <a:pt x="12" y="13"/>
                      <a:pt x="14" y="10"/>
                      <a:pt x="15" y="9"/>
                    </a:cubicBezTo>
                    <a:cubicBezTo>
                      <a:pt x="17" y="8"/>
                      <a:pt x="18" y="6"/>
                      <a:pt x="20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7" y="5"/>
                      <a:pt x="14" y="7"/>
                      <a:pt x="11" y="9"/>
                    </a:cubicBezTo>
                    <a:cubicBezTo>
                      <a:pt x="10" y="10"/>
                      <a:pt x="9" y="11"/>
                      <a:pt x="8" y="12"/>
                    </a:cubicBezTo>
                    <a:cubicBezTo>
                      <a:pt x="5" y="14"/>
                      <a:pt x="9" y="11"/>
                      <a:pt x="9" y="10"/>
                    </a:cubicBezTo>
                    <a:cubicBezTo>
                      <a:pt x="11" y="8"/>
                      <a:pt x="13" y="7"/>
                      <a:pt x="14" y="5"/>
                    </a:cubicBezTo>
                    <a:cubicBezTo>
                      <a:pt x="15" y="4"/>
                      <a:pt x="14" y="4"/>
                      <a:pt x="14" y="4"/>
                    </a:cubicBezTo>
                    <a:cubicBezTo>
                      <a:pt x="11" y="7"/>
                      <a:pt x="6" y="10"/>
                      <a:pt x="4" y="12"/>
                    </a:cubicBezTo>
                    <a:cubicBezTo>
                      <a:pt x="7" y="10"/>
                      <a:pt x="9" y="7"/>
                      <a:pt x="11" y="4"/>
                    </a:cubicBezTo>
                    <a:cubicBezTo>
                      <a:pt x="17" y="4"/>
                      <a:pt x="23" y="4"/>
                      <a:pt x="28" y="4"/>
                    </a:cubicBezTo>
                    <a:close/>
                    <a:moveTo>
                      <a:pt x="17" y="12"/>
                    </a:move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lose/>
                    <a:moveTo>
                      <a:pt x="10" y="4"/>
                    </a:moveTo>
                    <a:cubicBezTo>
                      <a:pt x="7" y="5"/>
                      <a:pt x="5" y="7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8"/>
                      <a:pt x="6" y="5"/>
                      <a:pt x="7" y="4"/>
                    </a:cubicBezTo>
                    <a:cubicBezTo>
                      <a:pt x="8" y="4"/>
                      <a:pt x="9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8" name="Freeform 163"/>
              <p:cNvSpPr>
                <a:spLocks noEditPoints="1"/>
              </p:cNvSpPr>
              <p:nvPr/>
            </p:nvSpPr>
            <p:spPr bwMode="auto">
              <a:xfrm>
                <a:off x="2474439" y="1160255"/>
                <a:ext cx="50813" cy="40978"/>
              </a:xfrm>
              <a:custGeom>
                <a:avLst/>
                <a:gdLst>
                  <a:gd name="T0" fmla="*/ 13 w 26"/>
                  <a:gd name="T1" fmla="*/ 21 h 21"/>
                  <a:gd name="T2" fmla="*/ 14 w 26"/>
                  <a:gd name="T3" fmla="*/ 21 h 21"/>
                  <a:gd name="T4" fmla="*/ 25 w 26"/>
                  <a:gd name="T5" fmla="*/ 12 h 21"/>
                  <a:gd name="T6" fmla="*/ 16 w 26"/>
                  <a:gd name="T7" fmla="*/ 1 h 21"/>
                  <a:gd name="T8" fmla="*/ 13 w 26"/>
                  <a:gd name="T9" fmla="*/ 21 h 21"/>
                  <a:gd name="T10" fmla="*/ 8 w 26"/>
                  <a:gd name="T11" fmla="*/ 10 h 21"/>
                  <a:gd name="T12" fmla="*/ 8 w 26"/>
                  <a:gd name="T13" fmla="*/ 10 h 21"/>
                  <a:gd name="T14" fmla="*/ 15 w 26"/>
                  <a:gd name="T15" fmla="*/ 6 h 21"/>
                  <a:gd name="T16" fmla="*/ 8 w 26"/>
                  <a:gd name="T17" fmla="*/ 12 h 21"/>
                  <a:gd name="T18" fmla="*/ 8 w 26"/>
                  <a:gd name="T19" fmla="*/ 10 h 21"/>
                  <a:gd name="T20" fmla="*/ 20 w 26"/>
                  <a:gd name="T21" fmla="*/ 6 h 21"/>
                  <a:gd name="T22" fmla="*/ 8 w 26"/>
                  <a:gd name="T23" fmla="*/ 13 h 21"/>
                  <a:gd name="T24" fmla="*/ 8 w 26"/>
                  <a:gd name="T25" fmla="*/ 13 h 21"/>
                  <a:gd name="T26" fmla="*/ 16 w 26"/>
                  <a:gd name="T27" fmla="*/ 5 h 21"/>
                  <a:gd name="T28" fmla="*/ 16 w 26"/>
                  <a:gd name="T29" fmla="*/ 4 h 21"/>
                  <a:gd name="T30" fmla="*/ 20 w 26"/>
                  <a:gd name="T31" fmla="*/ 6 h 21"/>
                  <a:gd name="T32" fmla="*/ 20 w 26"/>
                  <a:gd name="T33" fmla="*/ 6 h 21"/>
                  <a:gd name="T34" fmla="*/ 18 w 26"/>
                  <a:gd name="T35" fmla="*/ 8 h 21"/>
                  <a:gd name="T36" fmla="*/ 9 w 26"/>
                  <a:gd name="T37" fmla="*/ 16 h 21"/>
                  <a:gd name="T38" fmla="*/ 8 w 26"/>
                  <a:gd name="T39" fmla="*/ 14 h 21"/>
                  <a:gd name="T40" fmla="*/ 18 w 26"/>
                  <a:gd name="T41" fmla="*/ 8 h 21"/>
                  <a:gd name="T42" fmla="*/ 10 w 26"/>
                  <a:gd name="T43" fmla="*/ 16 h 21"/>
                  <a:gd name="T44" fmla="*/ 18 w 26"/>
                  <a:gd name="T45" fmla="*/ 12 h 21"/>
                  <a:gd name="T46" fmla="*/ 12 w 26"/>
                  <a:gd name="T47" fmla="*/ 17 h 21"/>
                  <a:gd name="T48" fmla="*/ 12 w 26"/>
                  <a:gd name="T49" fmla="*/ 18 h 21"/>
                  <a:gd name="T50" fmla="*/ 10 w 26"/>
                  <a:gd name="T51" fmla="*/ 16 h 21"/>
                  <a:gd name="T52" fmla="*/ 22 w 26"/>
                  <a:gd name="T53" fmla="*/ 12 h 21"/>
                  <a:gd name="T54" fmla="*/ 14 w 26"/>
                  <a:gd name="T55" fmla="*/ 18 h 21"/>
                  <a:gd name="T56" fmla="*/ 12 w 26"/>
                  <a:gd name="T57" fmla="*/ 18 h 21"/>
                  <a:gd name="T58" fmla="*/ 19 w 26"/>
                  <a:gd name="T59" fmla="*/ 14 h 21"/>
                  <a:gd name="T60" fmla="*/ 17 w 26"/>
                  <a:gd name="T61" fmla="*/ 16 h 21"/>
                  <a:gd name="T62" fmla="*/ 17 w 26"/>
                  <a:gd name="T63" fmla="*/ 16 h 21"/>
                  <a:gd name="T64" fmla="*/ 21 w 26"/>
                  <a:gd name="T65" fmla="*/ 13 h 21"/>
                  <a:gd name="T66" fmla="*/ 20 w 26"/>
                  <a:gd name="T67" fmla="*/ 12 h 21"/>
                  <a:gd name="T68" fmla="*/ 14 w 26"/>
                  <a:gd name="T69" fmla="*/ 16 h 21"/>
                  <a:gd name="T70" fmla="*/ 20 w 26"/>
                  <a:gd name="T71" fmla="*/ 11 h 21"/>
                  <a:gd name="T72" fmla="*/ 20 w 26"/>
                  <a:gd name="T73" fmla="*/ 10 h 21"/>
                  <a:gd name="T74" fmla="*/ 11 w 26"/>
                  <a:gd name="T75" fmla="*/ 15 h 21"/>
                  <a:gd name="T76" fmla="*/ 20 w 26"/>
                  <a:gd name="T77" fmla="*/ 7 h 21"/>
                  <a:gd name="T78" fmla="*/ 20 w 26"/>
                  <a:gd name="T79" fmla="*/ 6 h 21"/>
                  <a:gd name="T80" fmla="*/ 22 w 26"/>
                  <a:gd name="T81" fmla="*/ 12 h 21"/>
                  <a:gd name="T82" fmla="*/ 15 w 26"/>
                  <a:gd name="T83" fmla="*/ 4 h 21"/>
                  <a:gd name="T84" fmla="*/ 16 w 26"/>
                  <a:gd name="T85" fmla="*/ 4 h 21"/>
                  <a:gd name="T86" fmla="*/ 8 w 26"/>
                  <a:gd name="T87" fmla="*/ 9 h 21"/>
                  <a:gd name="T88" fmla="*/ 15 w 26"/>
                  <a:gd name="T8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6" h="21">
                    <a:moveTo>
                      <a:pt x="13" y="21"/>
                    </a:moveTo>
                    <a:cubicBezTo>
                      <a:pt x="13" y="21"/>
                      <a:pt x="13" y="21"/>
                      <a:pt x="14" y="21"/>
                    </a:cubicBezTo>
                    <a:cubicBezTo>
                      <a:pt x="19" y="21"/>
                      <a:pt x="24" y="18"/>
                      <a:pt x="25" y="12"/>
                    </a:cubicBezTo>
                    <a:cubicBezTo>
                      <a:pt x="26" y="6"/>
                      <a:pt x="22" y="2"/>
                      <a:pt x="16" y="1"/>
                    </a:cubicBezTo>
                    <a:cubicBezTo>
                      <a:pt x="3" y="0"/>
                      <a:pt x="0" y="19"/>
                      <a:pt x="13" y="21"/>
                    </a:cubicBezTo>
                    <a:close/>
                    <a:moveTo>
                      <a:pt x="8" y="10"/>
                    </a:moveTo>
                    <a:cubicBezTo>
                      <a:pt x="8" y="10"/>
                      <a:pt x="8" y="10"/>
                      <a:pt x="8" y="10"/>
                    </a:cubicBezTo>
                    <a:cubicBezTo>
                      <a:pt x="10" y="9"/>
                      <a:pt x="13" y="7"/>
                      <a:pt x="15" y="6"/>
                    </a:cubicBezTo>
                    <a:cubicBezTo>
                      <a:pt x="13" y="8"/>
                      <a:pt x="10" y="10"/>
                      <a:pt x="8" y="12"/>
                    </a:cubicBezTo>
                    <a:cubicBezTo>
                      <a:pt x="8" y="11"/>
                      <a:pt x="8" y="11"/>
                      <a:pt x="8" y="10"/>
                    </a:cubicBezTo>
                    <a:close/>
                    <a:moveTo>
                      <a:pt x="20" y="6"/>
                    </a:moveTo>
                    <a:cubicBezTo>
                      <a:pt x="16" y="8"/>
                      <a:pt x="12" y="11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11" y="10"/>
                      <a:pt x="15" y="8"/>
                      <a:pt x="16" y="5"/>
                    </a:cubicBezTo>
                    <a:cubicBezTo>
                      <a:pt x="16" y="5"/>
                      <a:pt x="16" y="4"/>
                      <a:pt x="16" y="4"/>
                    </a:cubicBezTo>
                    <a:cubicBezTo>
                      <a:pt x="18" y="5"/>
                      <a:pt x="19" y="5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lose/>
                    <a:moveTo>
                      <a:pt x="18" y="8"/>
                    </a:moveTo>
                    <a:cubicBezTo>
                      <a:pt x="15" y="11"/>
                      <a:pt x="12" y="13"/>
                      <a:pt x="9" y="16"/>
                    </a:cubicBezTo>
                    <a:cubicBezTo>
                      <a:pt x="9" y="15"/>
                      <a:pt x="8" y="14"/>
                      <a:pt x="8" y="14"/>
                    </a:cubicBezTo>
                    <a:cubicBezTo>
                      <a:pt x="12" y="12"/>
                      <a:pt x="14" y="10"/>
                      <a:pt x="18" y="8"/>
                    </a:cubicBezTo>
                    <a:close/>
                    <a:moveTo>
                      <a:pt x="10" y="16"/>
                    </a:moveTo>
                    <a:cubicBezTo>
                      <a:pt x="13" y="15"/>
                      <a:pt x="15" y="13"/>
                      <a:pt x="18" y="12"/>
                    </a:cubicBezTo>
                    <a:cubicBezTo>
                      <a:pt x="16" y="14"/>
                      <a:pt x="14" y="15"/>
                      <a:pt x="12" y="17"/>
                    </a:cubicBezTo>
                    <a:cubicBezTo>
                      <a:pt x="12" y="17"/>
                      <a:pt x="12" y="18"/>
                      <a:pt x="12" y="18"/>
                    </a:cubicBezTo>
                    <a:cubicBezTo>
                      <a:pt x="11" y="17"/>
                      <a:pt x="10" y="17"/>
                      <a:pt x="10" y="16"/>
                    </a:cubicBezTo>
                    <a:close/>
                    <a:moveTo>
                      <a:pt x="22" y="12"/>
                    </a:moveTo>
                    <a:cubicBezTo>
                      <a:pt x="21" y="16"/>
                      <a:pt x="18" y="18"/>
                      <a:pt x="14" y="18"/>
                    </a:cubicBezTo>
                    <a:cubicBezTo>
                      <a:pt x="13" y="18"/>
                      <a:pt x="13" y="18"/>
                      <a:pt x="12" y="18"/>
                    </a:cubicBezTo>
                    <a:cubicBezTo>
                      <a:pt x="15" y="17"/>
                      <a:pt x="17" y="15"/>
                      <a:pt x="19" y="14"/>
                    </a:cubicBezTo>
                    <a:cubicBezTo>
                      <a:pt x="19" y="15"/>
                      <a:pt x="18" y="15"/>
                      <a:pt x="17" y="16"/>
                    </a:cubicBezTo>
                    <a:cubicBezTo>
                      <a:pt x="17" y="16"/>
                      <a:pt x="17" y="17"/>
                      <a:pt x="17" y="16"/>
                    </a:cubicBezTo>
                    <a:cubicBezTo>
                      <a:pt x="19" y="15"/>
                      <a:pt x="20" y="15"/>
                      <a:pt x="21" y="13"/>
                    </a:cubicBezTo>
                    <a:cubicBezTo>
                      <a:pt x="21" y="13"/>
                      <a:pt x="21" y="12"/>
                      <a:pt x="20" y="12"/>
                    </a:cubicBezTo>
                    <a:cubicBezTo>
                      <a:pt x="18" y="14"/>
                      <a:pt x="16" y="15"/>
                      <a:pt x="14" y="16"/>
                    </a:cubicBezTo>
                    <a:cubicBezTo>
                      <a:pt x="16" y="14"/>
                      <a:pt x="18" y="13"/>
                      <a:pt x="20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7" y="11"/>
                      <a:pt x="14" y="14"/>
                      <a:pt x="11" y="15"/>
                    </a:cubicBezTo>
                    <a:cubicBezTo>
                      <a:pt x="14" y="12"/>
                      <a:pt x="17" y="9"/>
                      <a:pt x="20" y="7"/>
                    </a:cubicBezTo>
                    <a:cubicBezTo>
                      <a:pt x="20" y="7"/>
                      <a:pt x="20" y="7"/>
                      <a:pt x="20" y="6"/>
                    </a:cubicBezTo>
                    <a:cubicBezTo>
                      <a:pt x="22" y="8"/>
                      <a:pt x="22" y="10"/>
                      <a:pt x="22" y="12"/>
                    </a:cubicBezTo>
                    <a:close/>
                    <a:moveTo>
                      <a:pt x="15" y="4"/>
                    </a:moveTo>
                    <a:cubicBezTo>
                      <a:pt x="15" y="4"/>
                      <a:pt x="15" y="4"/>
                      <a:pt x="16" y="4"/>
                    </a:cubicBezTo>
                    <a:cubicBezTo>
                      <a:pt x="13" y="6"/>
                      <a:pt x="11" y="8"/>
                      <a:pt x="8" y="9"/>
                    </a:cubicBezTo>
                    <a:cubicBezTo>
                      <a:pt x="9" y="7"/>
                      <a:pt x="11" y="4"/>
                      <a:pt x="15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9" name="Freeform 164"/>
              <p:cNvSpPr>
                <a:spLocks noEditPoints="1"/>
              </p:cNvSpPr>
              <p:nvPr/>
            </p:nvSpPr>
            <p:spPr bwMode="auto">
              <a:xfrm>
                <a:off x="2435920" y="1209429"/>
                <a:ext cx="135228" cy="36881"/>
              </a:xfrm>
              <a:custGeom>
                <a:avLst/>
                <a:gdLst>
                  <a:gd name="T0" fmla="*/ 70 w 70"/>
                  <a:gd name="T1" fmla="*/ 4 h 19"/>
                  <a:gd name="T2" fmla="*/ 1 w 70"/>
                  <a:gd name="T3" fmla="*/ 1 h 19"/>
                  <a:gd name="T4" fmla="*/ 3 w 70"/>
                  <a:gd name="T5" fmla="*/ 17 h 19"/>
                  <a:gd name="T6" fmla="*/ 47 w 70"/>
                  <a:gd name="T7" fmla="*/ 7 h 19"/>
                  <a:gd name="T8" fmla="*/ 38 w 70"/>
                  <a:gd name="T9" fmla="*/ 16 h 19"/>
                  <a:gd name="T10" fmla="*/ 43 w 70"/>
                  <a:gd name="T11" fmla="*/ 10 h 19"/>
                  <a:gd name="T12" fmla="*/ 29 w 70"/>
                  <a:gd name="T13" fmla="*/ 8 h 19"/>
                  <a:gd name="T14" fmla="*/ 21 w 70"/>
                  <a:gd name="T15" fmla="*/ 15 h 19"/>
                  <a:gd name="T16" fmla="*/ 8 w 70"/>
                  <a:gd name="T17" fmla="*/ 15 h 19"/>
                  <a:gd name="T18" fmla="*/ 4 w 70"/>
                  <a:gd name="T19" fmla="*/ 10 h 19"/>
                  <a:gd name="T20" fmla="*/ 13 w 70"/>
                  <a:gd name="T21" fmla="*/ 4 h 19"/>
                  <a:gd name="T22" fmla="*/ 23 w 70"/>
                  <a:gd name="T23" fmla="*/ 4 h 19"/>
                  <a:gd name="T24" fmla="*/ 11 w 70"/>
                  <a:gd name="T25" fmla="*/ 13 h 19"/>
                  <a:gd name="T26" fmla="*/ 19 w 70"/>
                  <a:gd name="T27" fmla="*/ 4 h 19"/>
                  <a:gd name="T28" fmla="*/ 4 w 70"/>
                  <a:gd name="T29" fmla="*/ 9 h 19"/>
                  <a:gd name="T30" fmla="*/ 11 w 70"/>
                  <a:gd name="T31" fmla="*/ 6 h 19"/>
                  <a:gd name="T32" fmla="*/ 14 w 70"/>
                  <a:gd name="T33" fmla="*/ 4 h 19"/>
                  <a:gd name="T34" fmla="*/ 4 w 70"/>
                  <a:gd name="T35" fmla="*/ 7 h 19"/>
                  <a:gd name="T36" fmla="*/ 17 w 70"/>
                  <a:gd name="T37" fmla="*/ 9 h 19"/>
                  <a:gd name="T38" fmla="*/ 14 w 70"/>
                  <a:gd name="T39" fmla="*/ 15 h 19"/>
                  <a:gd name="T40" fmla="*/ 24 w 70"/>
                  <a:gd name="T41" fmla="*/ 5 h 19"/>
                  <a:gd name="T42" fmla="*/ 16 w 70"/>
                  <a:gd name="T43" fmla="*/ 15 h 19"/>
                  <a:gd name="T44" fmla="*/ 18 w 70"/>
                  <a:gd name="T45" fmla="*/ 15 h 19"/>
                  <a:gd name="T46" fmla="*/ 20 w 70"/>
                  <a:gd name="T47" fmla="*/ 15 h 19"/>
                  <a:gd name="T48" fmla="*/ 36 w 70"/>
                  <a:gd name="T49" fmla="*/ 6 h 19"/>
                  <a:gd name="T50" fmla="*/ 33 w 70"/>
                  <a:gd name="T51" fmla="*/ 15 h 19"/>
                  <a:gd name="T52" fmla="*/ 39 w 70"/>
                  <a:gd name="T53" fmla="*/ 8 h 19"/>
                  <a:gd name="T54" fmla="*/ 60 w 70"/>
                  <a:gd name="T55" fmla="*/ 5 h 19"/>
                  <a:gd name="T56" fmla="*/ 59 w 70"/>
                  <a:gd name="T57" fmla="*/ 13 h 19"/>
                  <a:gd name="T58" fmla="*/ 55 w 70"/>
                  <a:gd name="T59" fmla="*/ 4 h 19"/>
                  <a:gd name="T60" fmla="*/ 51 w 70"/>
                  <a:gd name="T61" fmla="*/ 4 h 19"/>
                  <a:gd name="T62" fmla="*/ 56 w 70"/>
                  <a:gd name="T63" fmla="*/ 5 h 19"/>
                  <a:gd name="T64" fmla="*/ 52 w 70"/>
                  <a:gd name="T65" fmla="*/ 8 h 19"/>
                  <a:gd name="T66" fmla="*/ 58 w 70"/>
                  <a:gd name="T67" fmla="*/ 7 h 19"/>
                  <a:gd name="T68" fmla="*/ 44 w 70"/>
                  <a:gd name="T69" fmla="*/ 16 h 19"/>
                  <a:gd name="T70" fmla="*/ 60 w 70"/>
                  <a:gd name="T71" fmla="*/ 10 h 19"/>
                  <a:gd name="T72" fmla="*/ 59 w 70"/>
                  <a:gd name="T73" fmla="*/ 9 h 19"/>
                  <a:gd name="T74" fmla="*/ 60 w 70"/>
                  <a:gd name="T75" fmla="*/ 16 h 19"/>
                  <a:gd name="T76" fmla="*/ 66 w 70"/>
                  <a:gd name="T77" fmla="*/ 16 h 19"/>
                  <a:gd name="T78" fmla="*/ 66 w 70"/>
                  <a:gd name="T79" fmla="*/ 10 h 19"/>
                  <a:gd name="T80" fmla="*/ 66 w 70"/>
                  <a:gd name="T81" fmla="*/ 5 h 19"/>
                  <a:gd name="T82" fmla="*/ 63 w 70"/>
                  <a:gd name="T83" fmla="*/ 9 h 19"/>
                  <a:gd name="T84" fmla="*/ 48 w 70"/>
                  <a:gd name="T85" fmla="*/ 5 h 19"/>
                  <a:gd name="T86" fmla="*/ 44 w 70"/>
                  <a:gd name="T87" fmla="*/ 4 h 19"/>
                  <a:gd name="T88" fmla="*/ 38 w 70"/>
                  <a:gd name="T89" fmla="*/ 5 h 19"/>
                  <a:gd name="T90" fmla="*/ 33 w 70"/>
                  <a:gd name="T91" fmla="*/ 4 h 19"/>
                  <a:gd name="T92" fmla="*/ 25 w 70"/>
                  <a:gd name="T93" fmla="*/ 10 h 19"/>
                  <a:gd name="T94" fmla="*/ 18 w 70"/>
                  <a:gd name="T95" fmla="*/ 14 h 19"/>
                  <a:gd name="T96" fmla="*/ 37 w 70"/>
                  <a:gd name="T97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0" h="19">
                    <a:moveTo>
                      <a:pt x="68" y="19"/>
                    </a:moveTo>
                    <a:cubicBezTo>
                      <a:pt x="69" y="19"/>
                      <a:pt x="70" y="19"/>
                      <a:pt x="70" y="18"/>
                    </a:cubicBezTo>
                    <a:cubicBezTo>
                      <a:pt x="70" y="13"/>
                      <a:pt x="70" y="9"/>
                      <a:pt x="70" y="4"/>
                    </a:cubicBezTo>
                    <a:cubicBezTo>
                      <a:pt x="70" y="4"/>
                      <a:pt x="70" y="4"/>
                      <a:pt x="70" y="4"/>
                    </a:cubicBezTo>
                    <a:cubicBezTo>
                      <a:pt x="70" y="4"/>
                      <a:pt x="70" y="3"/>
                      <a:pt x="69" y="3"/>
                    </a:cubicBezTo>
                    <a:cubicBezTo>
                      <a:pt x="59" y="1"/>
                      <a:pt x="50" y="2"/>
                      <a:pt x="41" y="1"/>
                    </a:cubicBezTo>
                    <a:cubicBezTo>
                      <a:pt x="28" y="0"/>
                      <a:pt x="15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1" y="7"/>
                      <a:pt x="1" y="11"/>
                      <a:pt x="1" y="16"/>
                    </a:cubicBezTo>
                    <a:cubicBezTo>
                      <a:pt x="1" y="16"/>
                      <a:pt x="1" y="17"/>
                      <a:pt x="1" y="17"/>
                    </a:cubicBezTo>
                    <a:cubicBezTo>
                      <a:pt x="2" y="17"/>
                      <a:pt x="2" y="17"/>
                      <a:pt x="3" y="17"/>
                    </a:cubicBezTo>
                    <a:cubicBezTo>
                      <a:pt x="24" y="17"/>
                      <a:pt x="46" y="19"/>
                      <a:pt x="67" y="19"/>
                    </a:cubicBezTo>
                    <a:cubicBezTo>
                      <a:pt x="67" y="19"/>
                      <a:pt x="68" y="19"/>
                      <a:pt x="68" y="19"/>
                    </a:cubicBezTo>
                    <a:close/>
                    <a:moveTo>
                      <a:pt x="38" y="16"/>
                    </a:moveTo>
                    <a:cubicBezTo>
                      <a:pt x="41" y="13"/>
                      <a:pt x="44" y="10"/>
                      <a:pt x="47" y="7"/>
                    </a:cubicBezTo>
                    <a:cubicBezTo>
                      <a:pt x="48" y="7"/>
                      <a:pt x="49" y="6"/>
                      <a:pt x="50" y="5"/>
                    </a:cubicBezTo>
                    <a:cubicBezTo>
                      <a:pt x="50" y="5"/>
                      <a:pt x="49" y="8"/>
                      <a:pt x="49" y="9"/>
                    </a:cubicBezTo>
                    <a:cubicBezTo>
                      <a:pt x="47" y="11"/>
                      <a:pt x="45" y="14"/>
                      <a:pt x="42" y="16"/>
                    </a:cubicBezTo>
                    <a:cubicBezTo>
                      <a:pt x="41" y="16"/>
                      <a:pt x="39" y="16"/>
                      <a:pt x="38" y="16"/>
                    </a:cubicBezTo>
                    <a:close/>
                    <a:moveTo>
                      <a:pt x="34" y="15"/>
                    </a:moveTo>
                    <a:cubicBezTo>
                      <a:pt x="37" y="13"/>
                      <a:pt x="40" y="11"/>
                      <a:pt x="43" y="8"/>
                    </a:cubicBezTo>
                    <a:cubicBezTo>
                      <a:pt x="44" y="7"/>
                      <a:pt x="45" y="6"/>
                      <a:pt x="46" y="6"/>
                    </a:cubicBezTo>
                    <a:cubicBezTo>
                      <a:pt x="45" y="6"/>
                      <a:pt x="44" y="8"/>
                      <a:pt x="43" y="10"/>
                    </a:cubicBezTo>
                    <a:cubicBezTo>
                      <a:pt x="41" y="12"/>
                      <a:pt x="39" y="14"/>
                      <a:pt x="37" y="16"/>
                    </a:cubicBezTo>
                    <a:cubicBezTo>
                      <a:pt x="36" y="15"/>
                      <a:pt x="35" y="15"/>
                      <a:pt x="34" y="15"/>
                    </a:cubicBezTo>
                    <a:close/>
                    <a:moveTo>
                      <a:pt x="21" y="15"/>
                    </a:moveTo>
                    <a:cubicBezTo>
                      <a:pt x="24" y="13"/>
                      <a:pt x="27" y="10"/>
                      <a:pt x="29" y="8"/>
                    </a:cubicBezTo>
                    <a:cubicBezTo>
                      <a:pt x="30" y="7"/>
                      <a:pt x="31" y="6"/>
                      <a:pt x="32" y="5"/>
                    </a:cubicBezTo>
                    <a:cubicBezTo>
                      <a:pt x="31" y="6"/>
                      <a:pt x="30" y="7"/>
                      <a:pt x="30" y="8"/>
                    </a:cubicBezTo>
                    <a:cubicBezTo>
                      <a:pt x="28" y="10"/>
                      <a:pt x="25" y="13"/>
                      <a:pt x="23" y="15"/>
                    </a:cubicBezTo>
                    <a:cubicBezTo>
                      <a:pt x="23" y="15"/>
                      <a:pt x="22" y="15"/>
                      <a:pt x="21" y="15"/>
                    </a:cubicBezTo>
                    <a:close/>
                    <a:moveTo>
                      <a:pt x="4" y="14"/>
                    </a:moveTo>
                    <a:cubicBezTo>
                      <a:pt x="8" y="12"/>
                      <a:pt x="12" y="9"/>
                      <a:pt x="16" y="6"/>
                    </a:cubicBezTo>
                    <a:cubicBezTo>
                      <a:pt x="20" y="3"/>
                      <a:pt x="14" y="9"/>
                      <a:pt x="13" y="9"/>
                    </a:cubicBezTo>
                    <a:cubicBezTo>
                      <a:pt x="11" y="11"/>
                      <a:pt x="9" y="13"/>
                      <a:pt x="8" y="15"/>
                    </a:cubicBezTo>
                    <a:cubicBezTo>
                      <a:pt x="7" y="15"/>
                      <a:pt x="5" y="14"/>
                      <a:pt x="4" y="14"/>
                    </a:cubicBezTo>
                    <a:close/>
                    <a:moveTo>
                      <a:pt x="13" y="4"/>
                    </a:moveTo>
                    <a:cubicBezTo>
                      <a:pt x="10" y="5"/>
                      <a:pt x="7" y="7"/>
                      <a:pt x="5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5" y="9"/>
                      <a:pt x="5" y="8"/>
                    </a:cubicBezTo>
                    <a:cubicBezTo>
                      <a:pt x="6" y="7"/>
                      <a:pt x="7" y="5"/>
                      <a:pt x="9" y="4"/>
                    </a:cubicBezTo>
                    <a:cubicBezTo>
                      <a:pt x="10" y="4"/>
                      <a:pt x="11" y="4"/>
                      <a:pt x="13" y="4"/>
                    </a:cubicBezTo>
                    <a:close/>
                    <a:moveTo>
                      <a:pt x="23" y="4"/>
                    </a:moveTo>
                    <a:cubicBezTo>
                      <a:pt x="24" y="4"/>
                      <a:pt x="25" y="4"/>
                      <a:pt x="25" y="4"/>
                    </a:cubicBezTo>
                    <a:cubicBezTo>
                      <a:pt x="24" y="4"/>
                      <a:pt x="22" y="5"/>
                      <a:pt x="21" y="6"/>
                    </a:cubicBezTo>
                    <a:cubicBezTo>
                      <a:pt x="22" y="6"/>
                      <a:pt x="22" y="5"/>
                      <a:pt x="23" y="4"/>
                    </a:cubicBezTo>
                    <a:cubicBezTo>
                      <a:pt x="23" y="4"/>
                      <a:pt x="23" y="4"/>
                      <a:pt x="23" y="4"/>
                    </a:cubicBezTo>
                    <a:close/>
                    <a:moveTo>
                      <a:pt x="19" y="4"/>
                    </a:moveTo>
                    <a:cubicBezTo>
                      <a:pt x="20" y="4"/>
                      <a:pt x="21" y="4"/>
                      <a:pt x="22" y="4"/>
                    </a:cubicBezTo>
                    <a:cubicBezTo>
                      <a:pt x="18" y="6"/>
                      <a:pt x="15" y="10"/>
                      <a:pt x="11" y="13"/>
                    </a:cubicBezTo>
                    <a:cubicBezTo>
                      <a:pt x="11" y="13"/>
                      <a:pt x="8" y="15"/>
                      <a:pt x="10" y="13"/>
                    </a:cubicBezTo>
                    <a:cubicBezTo>
                      <a:pt x="11" y="12"/>
                      <a:pt x="12" y="11"/>
                      <a:pt x="14" y="10"/>
                    </a:cubicBezTo>
                    <a:cubicBezTo>
                      <a:pt x="15" y="8"/>
                      <a:pt x="17" y="6"/>
                      <a:pt x="19" y="4"/>
                    </a:cubicBezTo>
                    <a:cubicBezTo>
                      <a:pt x="19" y="4"/>
                      <a:pt x="19" y="4"/>
                      <a:pt x="19" y="4"/>
                    </a:cubicBezTo>
                    <a:close/>
                    <a:moveTo>
                      <a:pt x="4" y="9"/>
                    </a:moveTo>
                    <a:cubicBezTo>
                      <a:pt x="5" y="7"/>
                      <a:pt x="9" y="2"/>
                      <a:pt x="6" y="5"/>
                    </a:cubicBezTo>
                    <a:cubicBezTo>
                      <a:pt x="5" y="7"/>
                      <a:pt x="5" y="8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lose/>
                    <a:moveTo>
                      <a:pt x="4" y="11"/>
                    </a:moveTo>
                    <a:cubicBezTo>
                      <a:pt x="5" y="10"/>
                      <a:pt x="6" y="9"/>
                      <a:pt x="7" y="8"/>
                    </a:cubicBezTo>
                    <a:cubicBezTo>
                      <a:pt x="8" y="7"/>
                      <a:pt x="10" y="6"/>
                      <a:pt x="11" y="5"/>
                    </a:cubicBezTo>
                    <a:cubicBezTo>
                      <a:pt x="12" y="4"/>
                      <a:pt x="13" y="4"/>
                      <a:pt x="11" y="6"/>
                    </a:cubicBezTo>
                    <a:cubicBezTo>
                      <a:pt x="9" y="9"/>
                      <a:pt x="6" y="11"/>
                      <a:pt x="4" y="14"/>
                    </a:cubicBezTo>
                    <a:cubicBezTo>
                      <a:pt x="4" y="13"/>
                      <a:pt x="4" y="12"/>
                      <a:pt x="4" y="11"/>
                    </a:cubicBezTo>
                    <a:close/>
                    <a:moveTo>
                      <a:pt x="14" y="4"/>
                    </a:moveTo>
                    <a:cubicBezTo>
                      <a:pt x="14" y="4"/>
                      <a:pt x="14" y="4"/>
                      <a:pt x="14" y="4"/>
                    </a:cubicBezTo>
                    <a:cubicBezTo>
                      <a:pt x="15" y="4"/>
                      <a:pt x="16" y="4"/>
                      <a:pt x="18" y="4"/>
                    </a:cubicBezTo>
                    <a:cubicBezTo>
                      <a:pt x="13" y="7"/>
                      <a:pt x="9" y="11"/>
                      <a:pt x="5" y="13"/>
                    </a:cubicBezTo>
                    <a:cubicBezTo>
                      <a:pt x="8" y="11"/>
                      <a:pt x="11" y="7"/>
                      <a:pt x="14" y="4"/>
                    </a:cubicBezTo>
                    <a:close/>
                    <a:moveTo>
                      <a:pt x="4" y="7"/>
                    </a:moveTo>
                    <a:cubicBezTo>
                      <a:pt x="4" y="6"/>
                      <a:pt x="3" y="5"/>
                      <a:pt x="3" y="4"/>
                    </a:cubicBezTo>
                    <a:cubicBezTo>
                      <a:pt x="5" y="4"/>
                      <a:pt x="6" y="4"/>
                      <a:pt x="7" y="4"/>
                    </a:cubicBezTo>
                    <a:cubicBezTo>
                      <a:pt x="6" y="5"/>
                      <a:pt x="4" y="6"/>
                      <a:pt x="4" y="7"/>
                    </a:cubicBezTo>
                    <a:close/>
                    <a:moveTo>
                      <a:pt x="17" y="9"/>
                    </a:moveTo>
                    <a:cubicBezTo>
                      <a:pt x="17" y="8"/>
                      <a:pt x="18" y="8"/>
                      <a:pt x="19" y="7"/>
                    </a:cubicBezTo>
                    <a:cubicBezTo>
                      <a:pt x="19" y="7"/>
                      <a:pt x="22" y="3"/>
                      <a:pt x="21" y="5"/>
                    </a:cubicBezTo>
                    <a:cubicBezTo>
                      <a:pt x="19" y="8"/>
                      <a:pt x="17" y="11"/>
                      <a:pt x="14" y="14"/>
                    </a:cubicBezTo>
                    <a:cubicBezTo>
                      <a:pt x="14" y="14"/>
                      <a:pt x="14" y="15"/>
                      <a:pt x="14" y="15"/>
                    </a:cubicBezTo>
                    <a:cubicBezTo>
                      <a:pt x="13" y="15"/>
                      <a:pt x="11" y="15"/>
                      <a:pt x="10" y="15"/>
                    </a:cubicBezTo>
                    <a:cubicBezTo>
                      <a:pt x="12" y="13"/>
                      <a:pt x="14" y="11"/>
                      <a:pt x="17" y="9"/>
                    </a:cubicBezTo>
                    <a:close/>
                    <a:moveTo>
                      <a:pt x="15" y="15"/>
                    </a:moveTo>
                    <a:cubicBezTo>
                      <a:pt x="18" y="11"/>
                      <a:pt x="20" y="8"/>
                      <a:pt x="24" y="5"/>
                    </a:cubicBezTo>
                    <a:cubicBezTo>
                      <a:pt x="25" y="4"/>
                      <a:pt x="25" y="4"/>
                      <a:pt x="23" y="6"/>
                    </a:cubicBezTo>
                    <a:cubicBezTo>
                      <a:pt x="22" y="7"/>
                      <a:pt x="21" y="8"/>
                      <a:pt x="20" y="9"/>
                    </a:cubicBezTo>
                    <a:cubicBezTo>
                      <a:pt x="19" y="11"/>
                      <a:pt x="18" y="13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5" y="15"/>
                      <a:pt x="14" y="15"/>
                    </a:cubicBezTo>
                    <a:cubicBezTo>
                      <a:pt x="15" y="15"/>
                      <a:pt x="15" y="15"/>
                      <a:pt x="15" y="15"/>
                    </a:cubicBezTo>
                    <a:close/>
                    <a:moveTo>
                      <a:pt x="20" y="15"/>
                    </a:moveTo>
                    <a:cubicBezTo>
                      <a:pt x="19" y="15"/>
                      <a:pt x="18" y="15"/>
                      <a:pt x="18" y="15"/>
                    </a:cubicBezTo>
                    <a:cubicBezTo>
                      <a:pt x="21" y="13"/>
                      <a:pt x="24" y="10"/>
                      <a:pt x="26" y="7"/>
                    </a:cubicBezTo>
                    <a:cubicBezTo>
                      <a:pt x="31" y="2"/>
                      <a:pt x="26" y="7"/>
                      <a:pt x="25" y="8"/>
                    </a:cubicBezTo>
                    <a:cubicBezTo>
                      <a:pt x="23" y="10"/>
                      <a:pt x="22" y="12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lose/>
                    <a:moveTo>
                      <a:pt x="29" y="15"/>
                    </a:moveTo>
                    <a:cubicBezTo>
                      <a:pt x="28" y="15"/>
                      <a:pt x="27" y="15"/>
                      <a:pt x="25" y="15"/>
                    </a:cubicBezTo>
                    <a:cubicBezTo>
                      <a:pt x="28" y="14"/>
                      <a:pt x="30" y="11"/>
                      <a:pt x="33" y="9"/>
                    </a:cubicBezTo>
                    <a:cubicBezTo>
                      <a:pt x="34" y="8"/>
                      <a:pt x="35" y="7"/>
                      <a:pt x="36" y="6"/>
                    </a:cubicBezTo>
                    <a:cubicBezTo>
                      <a:pt x="38" y="4"/>
                      <a:pt x="36" y="7"/>
                      <a:pt x="36" y="7"/>
                    </a:cubicBezTo>
                    <a:cubicBezTo>
                      <a:pt x="34" y="10"/>
                      <a:pt x="32" y="12"/>
                      <a:pt x="30" y="15"/>
                    </a:cubicBezTo>
                    <a:cubicBezTo>
                      <a:pt x="30" y="15"/>
                      <a:pt x="30" y="15"/>
                      <a:pt x="29" y="15"/>
                    </a:cubicBezTo>
                    <a:close/>
                    <a:moveTo>
                      <a:pt x="33" y="15"/>
                    </a:move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5"/>
                      <a:pt x="31" y="15"/>
                      <a:pt x="30" y="15"/>
                    </a:cubicBezTo>
                    <a:cubicBezTo>
                      <a:pt x="34" y="12"/>
                      <a:pt x="37" y="9"/>
                      <a:pt x="41" y="6"/>
                    </a:cubicBezTo>
                    <a:cubicBezTo>
                      <a:pt x="44" y="4"/>
                      <a:pt x="40" y="8"/>
                      <a:pt x="39" y="8"/>
                    </a:cubicBezTo>
                    <a:cubicBezTo>
                      <a:pt x="38" y="11"/>
                      <a:pt x="36" y="13"/>
                      <a:pt x="33" y="15"/>
                    </a:cubicBezTo>
                    <a:close/>
                    <a:moveTo>
                      <a:pt x="62" y="5"/>
                    </a:moveTo>
                    <a:cubicBezTo>
                      <a:pt x="59" y="8"/>
                      <a:pt x="55" y="12"/>
                      <a:pt x="52" y="15"/>
                    </a:cubicBezTo>
                    <a:cubicBezTo>
                      <a:pt x="55" y="12"/>
                      <a:pt x="58" y="9"/>
                      <a:pt x="60" y="5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62" y="5"/>
                      <a:pt x="64" y="5"/>
                      <a:pt x="66" y="5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63" y="8"/>
                      <a:pt x="61" y="10"/>
                      <a:pt x="59" y="13"/>
                    </a:cubicBezTo>
                    <a:cubicBezTo>
                      <a:pt x="59" y="12"/>
                      <a:pt x="59" y="12"/>
                      <a:pt x="60" y="12"/>
                    </a:cubicBezTo>
                    <a:cubicBezTo>
                      <a:pt x="61" y="10"/>
                      <a:pt x="62" y="8"/>
                      <a:pt x="63" y="6"/>
                    </a:cubicBezTo>
                    <a:cubicBezTo>
                      <a:pt x="63" y="5"/>
                      <a:pt x="62" y="5"/>
                      <a:pt x="62" y="5"/>
                    </a:cubicBezTo>
                    <a:close/>
                    <a:moveTo>
                      <a:pt x="55" y="4"/>
                    </a:moveTo>
                    <a:cubicBezTo>
                      <a:pt x="53" y="6"/>
                      <a:pt x="51" y="7"/>
                      <a:pt x="50" y="9"/>
                    </a:cubicBezTo>
                    <a:cubicBezTo>
                      <a:pt x="49" y="10"/>
                      <a:pt x="49" y="10"/>
                      <a:pt x="48" y="11"/>
                    </a:cubicBezTo>
                    <a:cubicBezTo>
                      <a:pt x="50" y="9"/>
                      <a:pt x="51" y="7"/>
                      <a:pt x="51" y="4"/>
                    </a:cubicBezTo>
                    <a:cubicBezTo>
                      <a:pt x="52" y="4"/>
                      <a:pt x="51" y="4"/>
                      <a:pt x="51" y="4"/>
                    </a:cubicBezTo>
                    <a:cubicBezTo>
                      <a:pt x="54" y="4"/>
                      <a:pt x="57" y="4"/>
                      <a:pt x="59" y="5"/>
                    </a:cubicBezTo>
                    <a:cubicBezTo>
                      <a:pt x="56" y="7"/>
                      <a:pt x="53" y="10"/>
                      <a:pt x="50" y="13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53" y="9"/>
                      <a:pt x="54" y="7"/>
                      <a:pt x="56" y="5"/>
                    </a:cubicBezTo>
                    <a:cubicBezTo>
                      <a:pt x="56" y="5"/>
                      <a:pt x="56" y="4"/>
                      <a:pt x="55" y="4"/>
                    </a:cubicBezTo>
                    <a:close/>
                    <a:moveTo>
                      <a:pt x="51" y="8"/>
                    </a:moveTo>
                    <a:cubicBezTo>
                      <a:pt x="52" y="7"/>
                      <a:pt x="53" y="7"/>
                      <a:pt x="54" y="6"/>
                    </a:cubicBezTo>
                    <a:cubicBezTo>
                      <a:pt x="54" y="6"/>
                      <a:pt x="53" y="8"/>
                      <a:pt x="52" y="8"/>
                    </a:cubicBezTo>
                    <a:cubicBezTo>
                      <a:pt x="51" y="11"/>
                      <a:pt x="49" y="13"/>
                      <a:pt x="48" y="15"/>
                    </a:cubicBezTo>
                    <a:cubicBezTo>
                      <a:pt x="48" y="15"/>
                      <a:pt x="48" y="16"/>
                      <a:pt x="48" y="16"/>
                    </a:cubicBezTo>
                    <a:cubicBezTo>
                      <a:pt x="51" y="13"/>
                      <a:pt x="54" y="9"/>
                      <a:pt x="58" y="7"/>
                    </a:cubicBezTo>
                    <a:cubicBezTo>
                      <a:pt x="59" y="5"/>
                      <a:pt x="59" y="5"/>
                      <a:pt x="58" y="7"/>
                    </a:cubicBezTo>
                    <a:cubicBezTo>
                      <a:pt x="57" y="8"/>
                      <a:pt x="56" y="10"/>
                      <a:pt x="55" y="11"/>
                    </a:cubicBezTo>
                    <a:cubicBezTo>
                      <a:pt x="54" y="12"/>
                      <a:pt x="52" y="14"/>
                      <a:pt x="51" y="16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48" y="16"/>
                      <a:pt x="46" y="16"/>
                      <a:pt x="44" y="16"/>
                    </a:cubicBezTo>
                    <a:cubicBezTo>
                      <a:pt x="46" y="14"/>
                      <a:pt x="49" y="11"/>
                      <a:pt x="51" y="8"/>
                    </a:cubicBezTo>
                    <a:close/>
                    <a:moveTo>
                      <a:pt x="59" y="9"/>
                    </a:moveTo>
                    <a:cubicBezTo>
                      <a:pt x="60" y="8"/>
                      <a:pt x="61" y="7"/>
                      <a:pt x="61" y="7"/>
                    </a:cubicBezTo>
                    <a:cubicBezTo>
                      <a:pt x="61" y="8"/>
                      <a:pt x="61" y="9"/>
                      <a:pt x="60" y="10"/>
                    </a:cubicBezTo>
                    <a:cubicBezTo>
                      <a:pt x="59" y="12"/>
                      <a:pt x="57" y="14"/>
                      <a:pt x="55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54" y="16"/>
                      <a:pt x="52" y="16"/>
                      <a:pt x="51" y="16"/>
                    </a:cubicBezTo>
                    <a:cubicBezTo>
                      <a:pt x="54" y="14"/>
                      <a:pt x="57" y="11"/>
                      <a:pt x="59" y="9"/>
                    </a:cubicBezTo>
                    <a:close/>
                    <a:moveTo>
                      <a:pt x="63" y="9"/>
                    </a:moveTo>
                    <a:cubicBezTo>
                      <a:pt x="64" y="8"/>
                      <a:pt x="66" y="5"/>
                      <a:pt x="65" y="8"/>
                    </a:cubicBezTo>
                    <a:cubicBezTo>
                      <a:pt x="63" y="11"/>
                      <a:pt x="62" y="13"/>
                      <a:pt x="60" y="16"/>
                    </a:cubicBezTo>
                    <a:cubicBezTo>
                      <a:pt x="59" y="16"/>
                      <a:pt x="60" y="16"/>
                      <a:pt x="60" y="16"/>
                    </a:cubicBezTo>
                    <a:cubicBezTo>
                      <a:pt x="61" y="15"/>
                      <a:pt x="61" y="15"/>
                      <a:pt x="62" y="14"/>
                    </a:cubicBezTo>
                    <a:cubicBezTo>
                      <a:pt x="64" y="13"/>
                      <a:pt x="67" y="11"/>
                      <a:pt x="63" y="16"/>
                    </a:cubicBezTo>
                    <a:cubicBezTo>
                      <a:pt x="63" y="16"/>
                      <a:pt x="63" y="16"/>
                      <a:pt x="63" y="16"/>
                    </a:cubicBezTo>
                    <a:cubicBezTo>
                      <a:pt x="64" y="16"/>
                      <a:pt x="65" y="16"/>
                      <a:pt x="66" y="16"/>
                    </a:cubicBezTo>
                    <a:cubicBezTo>
                      <a:pt x="67" y="16"/>
                      <a:pt x="67" y="15"/>
                      <a:pt x="66" y="15"/>
                    </a:cubicBezTo>
                    <a:cubicBezTo>
                      <a:pt x="66" y="15"/>
                      <a:pt x="64" y="16"/>
                      <a:pt x="65" y="15"/>
                    </a:cubicBezTo>
                    <a:cubicBezTo>
                      <a:pt x="66" y="14"/>
                      <a:pt x="66" y="12"/>
                      <a:pt x="67" y="11"/>
                    </a:cubicBezTo>
                    <a:cubicBezTo>
                      <a:pt x="67" y="10"/>
                      <a:pt x="67" y="10"/>
                      <a:pt x="66" y="10"/>
                    </a:cubicBezTo>
                    <a:cubicBezTo>
                      <a:pt x="65" y="11"/>
                      <a:pt x="65" y="11"/>
                      <a:pt x="64" y="12"/>
                    </a:cubicBezTo>
                    <a:cubicBezTo>
                      <a:pt x="63" y="12"/>
                      <a:pt x="60" y="17"/>
                      <a:pt x="62" y="14"/>
                    </a:cubicBezTo>
                    <a:cubicBezTo>
                      <a:pt x="64" y="11"/>
                      <a:pt x="65" y="9"/>
                      <a:pt x="66" y="6"/>
                    </a:cubicBezTo>
                    <a:cubicBezTo>
                      <a:pt x="67" y="6"/>
                      <a:pt x="66" y="6"/>
                      <a:pt x="66" y="5"/>
                    </a:cubicBezTo>
                    <a:cubicBezTo>
                      <a:pt x="67" y="5"/>
                      <a:pt x="67" y="6"/>
                      <a:pt x="67" y="6"/>
                    </a:cubicBezTo>
                    <a:cubicBezTo>
                      <a:pt x="67" y="9"/>
                      <a:pt x="67" y="13"/>
                      <a:pt x="67" y="16"/>
                    </a:cubicBezTo>
                    <a:cubicBezTo>
                      <a:pt x="63" y="16"/>
                      <a:pt x="59" y="16"/>
                      <a:pt x="56" y="16"/>
                    </a:cubicBezTo>
                    <a:cubicBezTo>
                      <a:pt x="59" y="14"/>
                      <a:pt x="61" y="12"/>
                      <a:pt x="63" y="9"/>
                    </a:cubicBezTo>
                    <a:close/>
                    <a:moveTo>
                      <a:pt x="37" y="4"/>
                    </a:moveTo>
                    <a:cubicBezTo>
                      <a:pt x="42" y="4"/>
                      <a:pt x="46" y="4"/>
                      <a:pt x="51" y="4"/>
                    </a:cubicBezTo>
                    <a:cubicBezTo>
                      <a:pt x="49" y="5"/>
                      <a:pt x="47" y="7"/>
                      <a:pt x="45" y="8"/>
                    </a:cubicBezTo>
                    <a:cubicBezTo>
                      <a:pt x="46" y="7"/>
                      <a:pt x="47" y="6"/>
                      <a:pt x="48" y="5"/>
                    </a:cubicBezTo>
                    <a:cubicBezTo>
                      <a:pt x="48" y="5"/>
                      <a:pt x="47" y="4"/>
                      <a:pt x="47" y="4"/>
                    </a:cubicBezTo>
                    <a:cubicBezTo>
                      <a:pt x="43" y="6"/>
                      <a:pt x="40" y="9"/>
                      <a:pt x="37" y="12"/>
                    </a:cubicBezTo>
                    <a:cubicBezTo>
                      <a:pt x="38" y="12"/>
                      <a:pt x="38" y="12"/>
                      <a:pt x="38" y="11"/>
                    </a:cubicBezTo>
                    <a:cubicBezTo>
                      <a:pt x="40" y="9"/>
                      <a:pt x="42" y="7"/>
                      <a:pt x="44" y="4"/>
                    </a:cubicBezTo>
                    <a:cubicBezTo>
                      <a:pt x="44" y="4"/>
                      <a:pt x="44" y="4"/>
                      <a:pt x="43" y="4"/>
                    </a:cubicBezTo>
                    <a:cubicBezTo>
                      <a:pt x="39" y="6"/>
                      <a:pt x="37" y="9"/>
                      <a:pt x="34" y="12"/>
                    </a:cubicBezTo>
                    <a:cubicBezTo>
                      <a:pt x="33" y="12"/>
                      <a:pt x="30" y="16"/>
                      <a:pt x="32" y="13"/>
                    </a:cubicBezTo>
                    <a:cubicBezTo>
                      <a:pt x="34" y="10"/>
                      <a:pt x="36" y="7"/>
                      <a:pt x="38" y="5"/>
                    </a:cubicBezTo>
                    <a:cubicBezTo>
                      <a:pt x="39" y="5"/>
                      <a:pt x="38" y="4"/>
                      <a:pt x="38" y="4"/>
                    </a:cubicBezTo>
                    <a:cubicBezTo>
                      <a:pt x="35" y="6"/>
                      <a:pt x="32" y="9"/>
                      <a:pt x="30" y="11"/>
                    </a:cubicBezTo>
                    <a:cubicBezTo>
                      <a:pt x="29" y="12"/>
                      <a:pt x="23" y="16"/>
                      <a:pt x="26" y="13"/>
                    </a:cubicBezTo>
                    <a:cubicBezTo>
                      <a:pt x="29" y="10"/>
                      <a:pt x="31" y="7"/>
                      <a:pt x="33" y="4"/>
                    </a:cubicBezTo>
                    <a:cubicBezTo>
                      <a:pt x="34" y="4"/>
                      <a:pt x="33" y="4"/>
                      <a:pt x="33" y="4"/>
                    </a:cubicBezTo>
                    <a:cubicBezTo>
                      <a:pt x="30" y="6"/>
                      <a:pt x="27" y="8"/>
                      <a:pt x="25" y="11"/>
                    </a:cubicBezTo>
                    <a:cubicBezTo>
                      <a:pt x="24" y="12"/>
                      <a:pt x="23" y="12"/>
                      <a:pt x="23" y="13"/>
                    </a:cubicBezTo>
                    <a:cubicBezTo>
                      <a:pt x="20" y="15"/>
                      <a:pt x="24" y="11"/>
                      <a:pt x="25" y="10"/>
                    </a:cubicBezTo>
                    <a:cubicBezTo>
                      <a:pt x="26" y="8"/>
                      <a:pt x="28" y="6"/>
                      <a:pt x="30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26" y="6"/>
                      <a:pt x="24" y="9"/>
                      <a:pt x="21" y="11"/>
                    </a:cubicBezTo>
                    <a:cubicBezTo>
                      <a:pt x="20" y="12"/>
                      <a:pt x="19" y="13"/>
                      <a:pt x="18" y="14"/>
                    </a:cubicBezTo>
                    <a:cubicBezTo>
                      <a:pt x="18" y="13"/>
                      <a:pt x="19" y="12"/>
                      <a:pt x="20" y="11"/>
                    </a:cubicBezTo>
                    <a:cubicBezTo>
                      <a:pt x="22" y="8"/>
                      <a:pt x="24" y="6"/>
                      <a:pt x="26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30" y="4"/>
                      <a:pt x="33" y="4"/>
                      <a:pt x="3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0" name="Freeform 165"/>
              <p:cNvSpPr>
                <a:spLocks noEditPoints="1"/>
              </p:cNvSpPr>
              <p:nvPr/>
            </p:nvSpPr>
            <p:spPr bwMode="auto">
              <a:xfrm>
                <a:off x="2482635" y="1255324"/>
                <a:ext cx="34422" cy="33602"/>
              </a:xfrm>
              <a:custGeom>
                <a:avLst/>
                <a:gdLst>
                  <a:gd name="T0" fmla="*/ 10 w 18"/>
                  <a:gd name="T1" fmla="*/ 17 h 17"/>
                  <a:gd name="T2" fmla="*/ 17 w 18"/>
                  <a:gd name="T3" fmla="*/ 7 h 17"/>
                  <a:gd name="T4" fmla="*/ 8 w 18"/>
                  <a:gd name="T5" fmla="*/ 1 h 17"/>
                  <a:gd name="T6" fmla="*/ 8 w 18"/>
                  <a:gd name="T7" fmla="*/ 1 h 17"/>
                  <a:gd name="T8" fmla="*/ 0 w 18"/>
                  <a:gd name="T9" fmla="*/ 9 h 17"/>
                  <a:gd name="T10" fmla="*/ 10 w 18"/>
                  <a:gd name="T11" fmla="*/ 17 h 17"/>
                  <a:gd name="T12" fmla="*/ 10 w 18"/>
                  <a:gd name="T13" fmla="*/ 14 h 17"/>
                  <a:gd name="T14" fmla="*/ 3 w 18"/>
                  <a:gd name="T15" fmla="*/ 9 h 17"/>
                  <a:gd name="T16" fmla="*/ 4 w 18"/>
                  <a:gd name="T17" fmla="*/ 9 h 17"/>
                  <a:gd name="T18" fmla="*/ 10 w 18"/>
                  <a:gd name="T19" fmla="*/ 6 h 17"/>
                  <a:gd name="T20" fmla="*/ 5 w 18"/>
                  <a:gd name="T21" fmla="*/ 11 h 17"/>
                  <a:gd name="T22" fmla="*/ 5 w 18"/>
                  <a:gd name="T23" fmla="*/ 11 h 17"/>
                  <a:gd name="T24" fmla="*/ 11 w 18"/>
                  <a:gd name="T25" fmla="*/ 8 h 17"/>
                  <a:gd name="T26" fmla="*/ 7 w 18"/>
                  <a:gd name="T27" fmla="*/ 12 h 17"/>
                  <a:gd name="T28" fmla="*/ 7 w 18"/>
                  <a:gd name="T29" fmla="*/ 13 h 17"/>
                  <a:gd name="T30" fmla="*/ 13 w 18"/>
                  <a:gd name="T31" fmla="*/ 10 h 17"/>
                  <a:gd name="T32" fmla="*/ 11 w 18"/>
                  <a:gd name="T33" fmla="*/ 13 h 17"/>
                  <a:gd name="T34" fmla="*/ 11 w 18"/>
                  <a:gd name="T35" fmla="*/ 13 h 17"/>
                  <a:gd name="T36" fmla="*/ 10 w 18"/>
                  <a:gd name="T37" fmla="*/ 14 h 17"/>
                  <a:gd name="T38" fmla="*/ 12 w 18"/>
                  <a:gd name="T39" fmla="*/ 13 h 17"/>
                  <a:gd name="T40" fmla="*/ 14 w 18"/>
                  <a:gd name="T41" fmla="*/ 10 h 17"/>
                  <a:gd name="T42" fmla="*/ 13 w 18"/>
                  <a:gd name="T43" fmla="*/ 9 h 17"/>
                  <a:gd name="T44" fmla="*/ 8 w 18"/>
                  <a:gd name="T45" fmla="*/ 12 h 17"/>
                  <a:gd name="T46" fmla="*/ 12 w 18"/>
                  <a:gd name="T47" fmla="*/ 7 h 17"/>
                  <a:gd name="T48" fmla="*/ 12 w 18"/>
                  <a:gd name="T49" fmla="*/ 6 h 17"/>
                  <a:gd name="T50" fmla="*/ 7 w 18"/>
                  <a:gd name="T51" fmla="*/ 9 h 17"/>
                  <a:gd name="T52" fmla="*/ 11 w 18"/>
                  <a:gd name="T53" fmla="*/ 5 h 17"/>
                  <a:gd name="T54" fmla="*/ 11 w 18"/>
                  <a:gd name="T55" fmla="*/ 5 h 17"/>
                  <a:gd name="T56" fmla="*/ 6 w 18"/>
                  <a:gd name="T57" fmla="*/ 7 h 17"/>
                  <a:gd name="T58" fmla="*/ 10 w 18"/>
                  <a:gd name="T59" fmla="*/ 4 h 17"/>
                  <a:gd name="T60" fmla="*/ 12 w 18"/>
                  <a:gd name="T61" fmla="*/ 13 h 17"/>
                  <a:gd name="T62" fmla="*/ 7 w 18"/>
                  <a:gd name="T63" fmla="*/ 4 h 17"/>
                  <a:gd name="T64" fmla="*/ 4 w 18"/>
                  <a:gd name="T65" fmla="*/ 5 h 17"/>
                  <a:gd name="T66" fmla="*/ 7 w 18"/>
                  <a:gd name="T67" fmla="*/ 4 h 17"/>
                  <a:gd name="T68" fmla="*/ 4 w 18"/>
                  <a:gd name="T69" fmla="*/ 5 h 17"/>
                  <a:gd name="T70" fmla="*/ 5 w 18"/>
                  <a:gd name="T71" fmla="*/ 6 h 17"/>
                  <a:gd name="T72" fmla="*/ 9 w 18"/>
                  <a:gd name="T73" fmla="*/ 4 h 17"/>
                  <a:gd name="T74" fmla="*/ 3 w 18"/>
                  <a:gd name="T75" fmla="*/ 8 h 17"/>
                  <a:gd name="T76" fmla="*/ 3 w 18"/>
                  <a:gd name="T77" fmla="*/ 9 h 17"/>
                  <a:gd name="T78" fmla="*/ 4 w 18"/>
                  <a:gd name="T79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8" h="17">
                    <a:moveTo>
                      <a:pt x="10" y="17"/>
                    </a:moveTo>
                    <a:cubicBezTo>
                      <a:pt x="15" y="16"/>
                      <a:pt x="18" y="12"/>
                      <a:pt x="17" y="7"/>
                    </a:cubicBezTo>
                    <a:cubicBezTo>
                      <a:pt x="16" y="3"/>
                      <a:pt x="12" y="0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3" y="1"/>
                      <a:pt x="0" y="4"/>
                      <a:pt x="0" y="9"/>
                    </a:cubicBezTo>
                    <a:cubicBezTo>
                      <a:pt x="1" y="14"/>
                      <a:pt x="6" y="17"/>
                      <a:pt x="10" y="17"/>
                    </a:cubicBezTo>
                    <a:close/>
                    <a:moveTo>
                      <a:pt x="10" y="14"/>
                    </a:moveTo>
                    <a:cubicBezTo>
                      <a:pt x="7" y="14"/>
                      <a:pt x="4" y="12"/>
                      <a:pt x="3" y="9"/>
                    </a:cubicBezTo>
                    <a:cubicBezTo>
                      <a:pt x="3" y="9"/>
                      <a:pt x="3" y="9"/>
                      <a:pt x="4" y="9"/>
                    </a:cubicBezTo>
                    <a:cubicBezTo>
                      <a:pt x="6" y="8"/>
                      <a:pt x="8" y="7"/>
                      <a:pt x="10" y="6"/>
                    </a:cubicBezTo>
                    <a:cubicBezTo>
                      <a:pt x="8" y="8"/>
                      <a:pt x="6" y="9"/>
                      <a:pt x="5" y="11"/>
                    </a:cubicBezTo>
                    <a:cubicBezTo>
                      <a:pt x="4" y="11"/>
                      <a:pt x="5" y="12"/>
                      <a:pt x="5" y="11"/>
                    </a:cubicBezTo>
                    <a:cubicBezTo>
                      <a:pt x="7" y="10"/>
                      <a:pt x="9" y="9"/>
                      <a:pt x="11" y="8"/>
                    </a:cubicBezTo>
                    <a:cubicBezTo>
                      <a:pt x="10" y="9"/>
                      <a:pt x="8" y="11"/>
                      <a:pt x="7" y="12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9" y="12"/>
                      <a:pt x="11" y="11"/>
                      <a:pt x="13" y="10"/>
                    </a:cubicBezTo>
                    <a:cubicBezTo>
                      <a:pt x="12" y="11"/>
                      <a:pt x="12" y="12"/>
                      <a:pt x="11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3"/>
                      <a:pt x="10" y="14"/>
                      <a:pt x="10" y="14"/>
                    </a:cubicBezTo>
                    <a:close/>
                    <a:moveTo>
                      <a:pt x="12" y="13"/>
                    </a:moveTo>
                    <a:cubicBezTo>
                      <a:pt x="12" y="12"/>
                      <a:pt x="13" y="11"/>
                      <a:pt x="14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2" y="10"/>
                      <a:pt x="10" y="11"/>
                      <a:pt x="8" y="12"/>
                    </a:cubicBezTo>
                    <a:cubicBezTo>
                      <a:pt x="10" y="10"/>
                      <a:pt x="11" y="9"/>
                      <a:pt x="12" y="7"/>
                    </a:cubicBezTo>
                    <a:cubicBezTo>
                      <a:pt x="13" y="7"/>
                      <a:pt x="12" y="6"/>
                      <a:pt x="12" y="6"/>
                    </a:cubicBezTo>
                    <a:cubicBezTo>
                      <a:pt x="10" y="7"/>
                      <a:pt x="9" y="8"/>
                      <a:pt x="7" y="9"/>
                    </a:cubicBezTo>
                    <a:cubicBezTo>
                      <a:pt x="9" y="8"/>
                      <a:pt x="10" y="7"/>
                      <a:pt x="11" y="5"/>
                    </a:cubicBezTo>
                    <a:cubicBezTo>
                      <a:pt x="12" y="5"/>
                      <a:pt x="11" y="4"/>
                      <a:pt x="11" y="5"/>
                    </a:cubicBezTo>
                    <a:cubicBezTo>
                      <a:pt x="9" y="5"/>
                      <a:pt x="8" y="6"/>
                      <a:pt x="6" y="7"/>
                    </a:cubicBezTo>
                    <a:cubicBezTo>
                      <a:pt x="7" y="6"/>
                      <a:pt x="9" y="5"/>
                      <a:pt x="10" y="4"/>
                    </a:cubicBezTo>
                    <a:cubicBezTo>
                      <a:pt x="15" y="4"/>
                      <a:pt x="16" y="11"/>
                      <a:pt x="12" y="13"/>
                    </a:cubicBezTo>
                    <a:close/>
                    <a:moveTo>
                      <a:pt x="7" y="4"/>
                    </a:moveTo>
                    <a:cubicBezTo>
                      <a:pt x="6" y="4"/>
                      <a:pt x="5" y="5"/>
                      <a:pt x="4" y="5"/>
                    </a:cubicBezTo>
                    <a:cubicBezTo>
                      <a:pt x="5" y="4"/>
                      <a:pt x="6" y="4"/>
                      <a:pt x="7" y="4"/>
                    </a:cubicBezTo>
                    <a:close/>
                    <a:moveTo>
                      <a:pt x="4" y="5"/>
                    </a:moveTo>
                    <a:cubicBezTo>
                      <a:pt x="4" y="6"/>
                      <a:pt x="4" y="6"/>
                      <a:pt x="5" y="6"/>
                    </a:cubicBezTo>
                    <a:cubicBezTo>
                      <a:pt x="6" y="5"/>
                      <a:pt x="7" y="4"/>
                      <a:pt x="9" y="4"/>
                    </a:cubicBezTo>
                    <a:cubicBezTo>
                      <a:pt x="7" y="5"/>
                      <a:pt x="5" y="7"/>
                      <a:pt x="3" y="8"/>
                    </a:cubicBezTo>
                    <a:cubicBezTo>
                      <a:pt x="3" y="8"/>
                      <a:pt x="3" y="8"/>
                      <a:pt x="3" y="9"/>
                    </a:cubicBezTo>
                    <a:cubicBezTo>
                      <a:pt x="3" y="7"/>
                      <a:pt x="3" y="6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1" name="Freeform 182"/>
              <p:cNvSpPr>
                <a:spLocks noEditPoints="1"/>
              </p:cNvSpPr>
              <p:nvPr/>
            </p:nvSpPr>
            <p:spPr bwMode="auto">
              <a:xfrm>
                <a:off x="2935644" y="1271771"/>
                <a:ext cx="104904" cy="97528"/>
              </a:xfrm>
              <a:custGeom>
                <a:avLst/>
                <a:gdLst>
                  <a:gd name="T0" fmla="*/ 43 w 54"/>
                  <a:gd name="T1" fmla="*/ 0 h 50"/>
                  <a:gd name="T2" fmla="*/ 13 w 54"/>
                  <a:gd name="T3" fmla="*/ 1 h 50"/>
                  <a:gd name="T4" fmla="*/ 12 w 54"/>
                  <a:gd name="T5" fmla="*/ 0 h 50"/>
                  <a:gd name="T6" fmla="*/ 16 w 54"/>
                  <a:gd name="T7" fmla="*/ 26 h 50"/>
                  <a:gd name="T8" fmla="*/ 11 w 54"/>
                  <a:gd name="T9" fmla="*/ 49 h 50"/>
                  <a:gd name="T10" fmla="*/ 40 w 54"/>
                  <a:gd name="T11" fmla="*/ 49 h 50"/>
                  <a:gd name="T12" fmla="*/ 52 w 54"/>
                  <a:gd name="T13" fmla="*/ 38 h 50"/>
                  <a:gd name="T14" fmla="*/ 53 w 54"/>
                  <a:gd name="T15" fmla="*/ 11 h 50"/>
                  <a:gd name="T16" fmla="*/ 39 w 54"/>
                  <a:gd name="T17" fmla="*/ 44 h 50"/>
                  <a:gd name="T18" fmla="*/ 37 w 54"/>
                  <a:gd name="T19" fmla="*/ 42 h 50"/>
                  <a:gd name="T20" fmla="*/ 35 w 54"/>
                  <a:gd name="T21" fmla="*/ 39 h 50"/>
                  <a:gd name="T22" fmla="*/ 33 w 54"/>
                  <a:gd name="T23" fmla="*/ 37 h 50"/>
                  <a:gd name="T24" fmla="*/ 33 w 54"/>
                  <a:gd name="T25" fmla="*/ 37 h 50"/>
                  <a:gd name="T26" fmla="*/ 32 w 54"/>
                  <a:gd name="T27" fmla="*/ 36 h 50"/>
                  <a:gd name="T28" fmla="*/ 36 w 54"/>
                  <a:gd name="T29" fmla="*/ 26 h 50"/>
                  <a:gd name="T30" fmla="*/ 44 w 54"/>
                  <a:gd name="T31" fmla="*/ 41 h 50"/>
                  <a:gd name="T32" fmla="*/ 40 w 54"/>
                  <a:gd name="T33" fmla="*/ 41 h 50"/>
                  <a:gd name="T34" fmla="*/ 43 w 54"/>
                  <a:gd name="T35" fmla="*/ 33 h 50"/>
                  <a:gd name="T36" fmla="*/ 41 w 54"/>
                  <a:gd name="T37" fmla="*/ 30 h 50"/>
                  <a:gd name="T38" fmla="*/ 44 w 54"/>
                  <a:gd name="T39" fmla="*/ 41 h 50"/>
                  <a:gd name="T40" fmla="*/ 38 w 54"/>
                  <a:gd name="T41" fmla="*/ 27 h 50"/>
                  <a:gd name="T42" fmla="*/ 37 w 54"/>
                  <a:gd name="T43" fmla="*/ 25 h 50"/>
                  <a:gd name="T44" fmla="*/ 36 w 54"/>
                  <a:gd name="T45" fmla="*/ 25 h 50"/>
                  <a:gd name="T46" fmla="*/ 36 w 54"/>
                  <a:gd name="T47" fmla="*/ 23 h 50"/>
                  <a:gd name="T48" fmla="*/ 37 w 54"/>
                  <a:gd name="T49" fmla="*/ 17 h 50"/>
                  <a:gd name="T50" fmla="*/ 28 w 54"/>
                  <a:gd name="T51" fmla="*/ 26 h 50"/>
                  <a:gd name="T52" fmla="*/ 14 w 54"/>
                  <a:gd name="T53" fmla="*/ 32 h 50"/>
                  <a:gd name="T54" fmla="*/ 22 w 54"/>
                  <a:gd name="T55" fmla="*/ 26 h 50"/>
                  <a:gd name="T56" fmla="*/ 19 w 54"/>
                  <a:gd name="T57" fmla="*/ 16 h 50"/>
                  <a:gd name="T58" fmla="*/ 18 w 54"/>
                  <a:gd name="T59" fmla="*/ 12 h 50"/>
                  <a:gd name="T60" fmla="*/ 14 w 54"/>
                  <a:gd name="T61" fmla="*/ 8 h 50"/>
                  <a:gd name="T62" fmla="*/ 10 w 54"/>
                  <a:gd name="T63" fmla="*/ 15 h 50"/>
                  <a:gd name="T64" fmla="*/ 10 w 54"/>
                  <a:gd name="T65" fmla="*/ 8 h 50"/>
                  <a:gd name="T66" fmla="*/ 12 w 54"/>
                  <a:gd name="T67" fmla="*/ 4 h 50"/>
                  <a:gd name="T68" fmla="*/ 16 w 54"/>
                  <a:gd name="T69" fmla="*/ 10 h 50"/>
                  <a:gd name="T70" fmla="*/ 15 w 54"/>
                  <a:gd name="T71" fmla="*/ 7 h 50"/>
                  <a:gd name="T72" fmla="*/ 11 w 54"/>
                  <a:gd name="T73" fmla="*/ 15 h 50"/>
                  <a:gd name="T74" fmla="*/ 20 w 54"/>
                  <a:gd name="T75" fmla="*/ 14 h 50"/>
                  <a:gd name="T76" fmla="*/ 22 w 54"/>
                  <a:gd name="T77" fmla="*/ 15 h 50"/>
                  <a:gd name="T78" fmla="*/ 22 w 54"/>
                  <a:gd name="T79" fmla="*/ 16 h 50"/>
                  <a:gd name="T80" fmla="*/ 22 w 54"/>
                  <a:gd name="T81" fmla="*/ 16 h 50"/>
                  <a:gd name="T82" fmla="*/ 43 w 54"/>
                  <a:gd name="T83" fmla="*/ 4 h 50"/>
                  <a:gd name="T84" fmla="*/ 22 w 54"/>
                  <a:gd name="T85" fmla="*/ 22 h 50"/>
                  <a:gd name="T86" fmla="*/ 26 w 54"/>
                  <a:gd name="T87" fmla="*/ 18 h 50"/>
                  <a:gd name="T88" fmla="*/ 19 w 54"/>
                  <a:gd name="T89" fmla="*/ 26 h 50"/>
                  <a:gd name="T90" fmla="*/ 28 w 54"/>
                  <a:gd name="T91" fmla="*/ 18 h 50"/>
                  <a:gd name="T92" fmla="*/ 45 w 54"/>
                  <a:gd name="T93" fmla="*/ 5 h 50"/>
                  <a:gd name="T94" fmla="*/ 39 w 54"/>
                  <a:gd name="T95" fmla="*/ 11 h 50"/>
                  <a:gd name="T96" fmla="*/ 19 w 54"/>
                  <a:gd name="T97" fmla="*/ 25 h 50"/>
                  <a:gd name="T98" fmla="*/ 18 w 54"/>
                  <a:gd name="T99" fmla="*/ 24 h 50"/>
                  <a:gd name="T100" fmla="*/ 19 w 54"/>
                  <a:gd name="T101" fmla="*/ 36 h 50"/>
                  <a:gd name="T102" fmla="*/ 14 w 54"/>
                  <a:gd name="T103" fmla="*/ 41 h 50"/>
                  <a:gd name="T104" fmla="*/ 27 w 54"/>
                  <a:gd name="T105" fmla="*/ 24 h 50"/>
                  <a:gd name="T106" fmla="*/ 25 w 54"/>
                  <a:gd name="T107" fmla="*/ 24 h 50"/>
                  <a:gd name="T108" fmla="*/ 20 w 54"/>
                  <a:gd name="T109" fmla="*/ 17 h 50"/>
                  <a:gd name="T110" fmla="*/ 12 w 54"/>
                  <a:gd name="T111" fmla="*/ 46 h 50"/>
                  <a:gd name="T112" fmla="*/ 43 w 54"/>
                  <a:gd name="T113" fmla="*/ 16 h 50"/>
                  <a:gd name="T114" fmla="*/ 26 w 54"/>
                  <a:gd name="T115" fmla="*/ 32 h 50"/>
                  <a:gd name="T116" fmla="*/ 41 w 54"/>
                  <a:gd name="T117" fmla="*/ 4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4" h="50">
                    <a:moveTo>
                      <a:pt x="53" y="9"/>
                    </a:moveTo>
                    <a:cubicBezTo>
                      <a:pt x="50" y="6"/>
                      <a:pt x="47" y="4"/>
                      <a:pt x="44" y="0"/>
                    </a:cubicBezTo>
                    <a:cubicBezTo>
                      <a:pt x="44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2" y="0"/>
                      <a:pt x="42" y="0"/>
                    </a:cubicBezTo>
                    <a:cubicBezTo>
                      <a:pt x="36" y="4"/>
                      <a:pt x="31" y="10"/>
                      <a:pt x="26" y="15"/>
                    </a:cubicBezTo>
                    <a:cubicBezTo>
                      <a:pt x="22" y="10"/>
                      <a:pt x="18" y="5"/>
                      <a:pt x="13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8" y="3"/>
                      <a:pt x="5" y="6"/>
                      <a:pt x="1" y="8"/>
                    </a:cubicBezTo>
                    <a:cubicBezTo>
                      <a:pt x="1" y="8"/>
                      <a:pt x="0" y="9"/>
                      <a:pt x="0" y="9"/>
                    </a:cubicBezTo>
                    <a:cubicBezTo>
                      <a:pt x="0" y="9"/>
                      <a:pt x="0" y="10"/>
                      <a:pt x="1" y="10"/>
                    </a:cubicBezTo>
                    <a:cubicBezTo>
                      <a:pt x="6" y="15"/>
                      <a:pt x="11" y="21"/>
                      <a:pt x="16" y="26"/>
                    </a:cubicBezTo>
                    <a:cubicBezTo>
                      <a:pt x="12" y="31"/>
                      <a:pt x="6" y="35"/>
                      <a:pt x="2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1"/>
                      <a:pt x="2" y="41"/>
                      <a:pt x="2" y="42"/>
                    </a:cubicBezTo>
                    <a:cubicBezTo>
                      <a:pt x="5" y="45"/>
                      <a:pt x="8" y="47"/>
                      <a:pt x="11" y="49"/>
                    </a:cubicBezTo>
                    <a:cubicBezTo>
                      <a:pt x="12" y="49"/>
                      <a:pt x="12" y="49"/>
                      <a:pt x="12" y="49"/>
                    </a:cubicBezTo>
                    <a:cubicBezTo>
                      <a:pt x="12" y="50"/>
                      <a:pt x="13" y="50"/>
                      <a:pt x="13" y="49"/>
                    </a:cubicBezTo>
                    <a:cubicBezTo>
                      <a:pt x="18" y="44"/>
                      <a:pt x="23" y="40"/>
                      <a:pt x="27" y="35"/>
                    </a:cubicBezTo>
                    <a:cubicBezTo>
                      <a:pt x="32" y="40"/>
                      <a:pt x="35" y="45"/>
                      <a:pt x="40" y="49"/>
                    </a:cubicBezTo>
                    <a:cubicBezTo>
                      <a:pt x="41" y="49"/>
                      <a:pt x="41" y="49"/>
                      <a:pt x="41" y="49"/>
                    </a:cubicBezTo>
                    <a:cubicBezTo>
                      <a:pt x="41" y="50"/>
                      <a:pt x="42" y="50"/>
                      <a:pt x="43" y="49"/>
                    </a:cubicBezTo>
                    <a:cubicBezTo>
                      <a:pt x="46" y="46"/>
                      <a:pt x="50" y="43"/>
                      <a:pt x="52" y="39"/>
                    </a:cubicBezTo>
                    <a:cubicBezTo>
                      <a:pt x="53" y="39"/>
                      <a:pt x="53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48" y="33"/>
                      <a:pt x="44" y="28"/>
                      <a:pt x="39" y="23"/>
                    </a:cubicBezTo>
                    <a:cubicBezTo>
                      <a:pt x="44" y="20"/>
                      <a:pt x="48" y="16"/>
                      <a:pt x="53" y="12"/>
                    </a:cubicBezTo>
                    <a:cubicBezTo>
                      <a:pt x="53" y="12"/>
                      <a:pt x="53" y="11"/>
                      <a:pt x="53" y="11"/>
                    </a:cubicBezTo>
                    <a:cubicBezTo>
                      <a:pt x="54" y="10"/>
                      <a:pt x="54" y="10"/>
                      <a:pt x="53" y="9"/>
                    </a:cubicBezTo>
                    <a:close/>
                    <a:moveTo>
                      <a:pt x="40" y="45"/>
                    </a:moveTo>
                    <a:cubicBezTo>
                      <a:pt x="40" y="45"/>
                      <a:pt x="40" y="45"/>
                      <a:pt x="40" y="45"/>
                    </a:cubicBezTo>
                    <a:cubicBezTo>
                      <a:pt x="40" y="45"/>
                      <a:pt x="39" y="44"/>
                      <a:pt x="39" y="44"/>
                    </a:cubicBezTo>
                    <a:cubicBezTo>
                      <a:pt x="40" y="43"/>
                      <a:pt x="41" y="42"/>
                      <a:pt x="42" y="41"/>
                    </a:cubicBezTo>
                    <a:cubicBezTo>
                      <a:pt x="43" y="40"/>
                      <a:pt x="45" y="39"/>
                      <a:pt x="46" y="38"/>
                    </a:cubicBezTo>
                    <a:cubicBezTo>
                      <a:pt x="44" y="40"/>
                      <a:pt x="42" y="43"/>
                      <a:pt x="40" y="45"/>
                    </a:cubicBezTo>
                    <a:close/>
                    <a:moveTo>
                      <a:pt x="37" y="42"/>
                    </a:moveTo>
                    <a:cubicBezTo>
                      <a:pt x="39" y="40"/>
                      <a:pt x="42" y="38"/>
                      <a:pt x="44" y="36"/>
                    </a:cubicBezTo>
                    <a:cubicBezTo>
                      <a:pt x="41" y="38"/>
                      <a:pt x="40" y="40"/>
                      <a:pt x="38" y="43"/>
                    </a:cubicBezTo>
                    <a:cubicBezTo>
                      <a:pt x="38" y="43"/>
                      <a:pt x="37" y="42"/>
                      <a:pt x="37" y="42"/>
                    </a:cubicBezTo>
                    <a:close/>
                    <a:moveTo>
                      <a:pt x="35" y="39"/>
                    </a:moveTo>
                    <a:cubicBezTo>
                      <a:pt x="37" y="38"/>
                      <a:pt x="40" y="36"/>
                      <a:pt x="41" y="34"/>
                    </a:cubicBezTo>
                    <a:cubicBezTo>
                      <a:pt x="39" y="37"/>
                      <a:pt x="38" y="38"/>
                      <a:pt x="36" y="41"/>
                    </a:cubicBezTo>
                    <a:cubicBezTo>
                      <a:pt x="36" y="40"/>
                      <a:pt x="36" y="40"/>
                      <a:pt x="35" y="39"/>
                    </a:cubicBezTo>
                    <a:close/>
                    <a:moveTo>
                      <a:pt x="33" y="37"/>
                    </a:moveTo>
                    <a:cubicBezTo>
                      <a:pt x="35" y="35"/>
                      <a:pt x="37" y="33"/>
                      <a:pt x="40" y="31"/>
                    </a:cubicBezTo>
                    <a:cubicBezTo>
                      <a:pt x="40" y="31"/>
                      <a:pt x="38" y="34"/>
                      <a:pt x="38" y="34"/>
                    </a:cubicBezTo>
                    <a:cubicBezTo>
                      <a:pt x="37" y="36"/>
                      <a:pt x="36" y="37"/>
                      <a:pt x="35" y="39"/>
                    </a:cubicBezTo>
                    <a:cubicBezTo>
                      <a:pt x="34" y="38"/>
                      <a:pt x="33" y="37"/>
                      <a:pt x="33" y="37"/>
                    </a:cubicBezTo>
                    <a:close/>
                    <a:moveTo>
                      <a:pt x="30" y="34"/>
                    </a:moveTo>
                    <a:cubicBezTo>
                      <a:pt x="33" y="33"/>
                      <a:pt x="35" y="31"/>
                      <a:pt x="37" y="29"/>
                    </a:cubicBezTo>
                    <a:cubicBezTo>
                      <a:pt x="36" y="30"/>
                      <a:pt x="35" y="32"/>
                      <a:pt x="35" y="33"/>
                    </a:cubicBezTo>
                    <a:cubicBezTo>
                      <a:pt x="34" y="34"/>
                      <a:pt x="33" y="35"/>
                      <a:pt x="32" y="36"/>
                    </a:cubicBezTo>
                    <a:cubicBezTo>
                      <a:pt x="32" y="35"/>
                      <a:pt x="31" y="35"/>
                      <a:pt x="30" y="34"/>
                    </a:cubicBezTo>
                    <a:close/>
                    <a:moveTo>
                      <a:pt x="28" y="32"/>
                    </a:moveTo>
                    <a:cubicBezTo>
                      <a:pt x="28" y="32"/>
                      <a:pt x="28" y="32"/>
                      <a:pt x="28" y="32"/>
                    </a:cubicBezTo>
                    <a:cubicBezTo>
                      <a:pt x="31" y="30"/>
                      <a:pt x="33" y="28"/>
                      <a:pt x="36" y="26"/>
                    </a:cubicBezTo>
                    <a:cubicBezTo>
                      <a:pt x="35" y="27"/>
                      <a:pt x="34" y="29"/>
                      <a:pt x="32" y="30"/>
                    </a:cubicBezTo>
                    <a:cubicBezTo>
                      <a:pt x="31" y="31"/>
                      <a:pt x="30" y="32"/>
                      <a:pt x="30" y="33"/>
                    </a:cubicBezTo>
                    <a:cubicBezTo>
                      <a:pt x="29" y="33"/>
                      <a:pt x="29" y="33"/>
                      <a:pt x="28" y="32"/>
                    </a:cubicBezTo>
                    <a:close/>
                    <a:moveTo>
                      <a:pt x="44" y="41"/>
                    </a:moveTo>
                    <a:cubicBezTo>
                      <a:pt x="45" y="40"/>
                      <a:pt x="46" y="39"/>
                      <a:pt x="48" y="38"/>
                    </a:cubicBezTo>
                    <a:cubicBezTo>
                      <a:pt x="48" y="37"/>
                      <a:pt x="48" y="37"/>
                      <a:pt x="47" y="37"/>
                    </a:cubicBezTo>
                    <a:cubicBezTo>
                      <a:pt x="45" y="38"/>
                      <a:pt x="43" y="39"/>
                      <a:pt x="41" y="41"/>
                    </a:cubicBezTo>
                    <a:cubicBezTo>
                      <a:pt x="41" y="41"/>
                      <a:pt x="39" y="44"/>
                      <a:pt x="40" y="41"/>
                    </a:cubicBezTo>
                    <a:cubicBezTo>
                      <a:pt x="42" y="39"/>
                      <a:pt x="43" y="37"/>
                      <a:pt x="45" y="35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1" y="36"/>
                      <a:pt x="39" y="38"/>
                      <a:pt x="36" y="41"/>
                    </a:cubicBezTo>
                    <a:cubicBezTo>
                      <a:pt x="38" y="39"/>
                      <a:pt x="41" y="36"/>
                      <a:pt x="43" y="33"/>
                    </a:cubicBezTo>
                    <a:cubicBezTo>
                      <a:pt x="43" y="32"/>
                      <a:pt x="43" y="32"/>
                      <a:pt x="43" y="32"/>
                    </a:cubicBezTo>
                    <a:cubicBezTo>
                      <a:pt x="41" y="34"/>
                      <a:pt x="39" y="35"/>
                      <a:pt x="37" y="37"/>
                    </a:cubicBezTo>
                    <a:cubicBezTo>
                      <a:pt x="34" y="40"/>
                      <a:pt x="37" y="36"/>
                      <a:pt x="38" y="36"/>
                    </a:cubicBezTo>
                    <a:cubicBezTo>
                      <a:pt x="39" y="34"/>
                      <a:pt x="40" y="32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4" y="33"/>
                      <a:pt x="46" y="36"/>
                      <a:pt x="49" y="39"/>
                    </a:cubicBezTo>
                    <a:cubicBezTo>
                      <a:pt x="47" y="40"/>
                      <a:pt x="45" y="41"/>
                      <a:pt x="44" y="42"/>
                    </a:cubicBezTo>
                    <a:cubicBezTo>
                      <a:pt x="39" y="46"/>
                      <a:pt x="43" y="42"/>
                      <a:pt x="44" y="41"/>
                    </a:cubicBezTo>
                    <a:close/>
                    <a:moveTo>
                      <a:pt x="41" y="30"/>
                    </a:moveTo>
                    <a:cubicBezTo>
                      <a:pt x="39" y="31"/>
                      <a:pt x="38" y="32"/>
                      <a:pt x="36" y="33"/>
                    </a:cubicBezTo>
                    <a:cubicBezTo>
                      <a:pt x="34" y="35"/>
                      <a:pt x="31" y="38"/>
                      <a:pt x="34" y="35"/>
                    </a:cubicBezTo>
                    <a:cubicBezTo>
                      <a:pt x="36" y="33"/>
                      <a:pt x="38" y="30"/>
                      <a:pt x="38" y="27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36" y="29"/>
                      <a:pt x="34" y="31"/>
                      <a:pt x="32" y="32"/>
                    </a:cubicBezTo>
                    <a:cubicBezTo>
                      <a:pt x="29" y="34"/>
                      <a:pt x="31" y="33"/>
                      <a:pt x="32" y="32"/>
                    </a:cubicBezTo>
                    <a:cubicBezTo>
                      <a:pt x="34" y="30"/>
                      <a:pt x="36" y="28"/>
                      <a:pt x="37" y="25"/>
                    </a:cubicBezTo>
                    <a:cubicBezTo>
                      <a:pt x="38" y="27"/>
                      <a:pt x="40" y="28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lose/>
                    <a:moveTo>
                      <a:pt x="36" y="25"/>
                    </a:moveTo>
                    <a:cubicBezTo>
                      <a:pt x="36" y="25"/>
                      <a:pt x="36" y="25"/>
                      <a:pt x="36" y="25"/>
                    </a:cubicBezTo>
                    <a:cubicBezTo>
                      <a:pt x="34" y="27"/>
                      <a:pt x="31" y="29"/>
                      <a:pt x="29" y="31"/>
                    </a:cubicBezTo>
                    <a:cubicBezTo>
                      <a:pt x="29" y="31"/>
                      <a:pt x="29" y="31"/>
                      <a:pt x="29" y="30"/>
                    </a:cubicBezTo>
                    <a:cubicBezTo>
                      <a:pt x="31" y="29"/>
                      <a:pt x="32" y="27"/>
                      <a:pt x="34" y="25"/>
                    </a:cubicBezTo>
                    <a:cubicBezTo>
                      <a:pt x="34" y="25"/>
                      <a:pt x="35" y="24"/>
                      <a:pt x="36" y="23"/>
                    </a:cubicBezTo>
                    <a:cubicBezTo>
                      <a:pt x="36" y="24"/>
                      <a:pt x="36" y="24"/>
                      <a:pt x="36" y="25"/>
                    </a:cubicBezTo>
                    <a:close/>
                    <a:moveTo>
                      <a:pt x="8" y="43"/>
                    </a:moveTo>
                    <a:cubicBezTo>
                      <a:pt x="13" y="37"/>
                      <a:pt x="20" y="33"/>
                      <a:pt x="25" y="27"/>
                    </a:cubicBezTo>
                    <a:cubicBezTo>
                      <a:pt x="29" y="23"/>
                      <a:pt x="33" y="20"/>
                      <a:pt x="37" y="17"/>
                    </a:cubicBezTo>
                    <a:cubicBezTo>
                      <a:pt x="40" y="15"/>
                      <a:pt x="42" y="12"/>
                      <a:pt x="45" y="10"/>
                    </a:cubicBezTo>
                    <a:cubicBezTo>
                      <a:pt x="48" y="7"/>
                      <a:pt x="43" y="12"/>
                      <a:pt x="43" y="12"/>
                    </a:cubicBezTo>
                    <a:cubicBezTo>
                      <a:pt x="41" y="14"/>
                      <a:pt x="39" y="15"/>
                      <a:pt x="38" y="17"/>
                    </a:cubicBezTo>
                    <a:cubicBezTo>
                      <a:pt x="35" y="20"/>
                      <a:pt x="31" y="23"/>
                      <a:pt x="28" y="26"/>
                    </a:cubicBezTo>
                    <a:cubicBezTo>
                      <a:pt x="21" y="32"/>
                      <a:pt x="15" y="38"/>
                      <a:pt x="10" y="45"/>
                    </a:cubicBezTo>
                    <a:cubicBezTo>
                      <a:pt x="9" y="44"/>
                      <a:pt x="8" y="43"/>
                      <a:pt x="8" y="43"/>
                    </a:cubicBezTo>
                    <a:close/>
                    <a:moveTo>
                      <a:pt x="6" y="41"/>
                    </a:moveTo>
                    <a:cubicBezTo>
                      <a:pt x="8" y="38"/>
                      <a:pt x="11" y="35"/>
                      <a:pt x="14" y="32"/>
                    </a:cubicBezTo>
                    <a:cubicBezTo>
                      <a:pt x="15" y="32"/>
                      <a:pt x="15" y="31"/>
                      <a:pt x="16" y="31"/>
                    </a:cubicBezTo>
                    <a:cubicBezTo>
                      <a:pt x="19" y="28"/>
                      <a:pt x="22" y="25"/>
                      <a:pt x="25" y="23"/>
                    </a:cubicBezTo>
                    <a:cubicBezTo>
                      <a:pt x="27" y="20"/>
                      <a:pt x="30" y="19"/>
                      <a:pt x="32" y="17"/>
                    </a:cubicBezTo>
                    <a:cubicBezTo>
                      <a:pt x="29" y="20"/>
                      <a:pt x="25" y="23"/>
                      <a:pt x="22" y="26"/>
                    </a:cubicBezTo>
                    <a:cubicBezTo>
                      <a:pt x="17" y="32"/>
                      <a:pt x="10" y="36"/>
                      <a:pt x="7" y="42"/>
                    </a:cubicBezTo>
                    <a:cubicBezTo>
                      <a:pt x="6" y="42"/>
                      <a:pt x="6" y="41"/>
                      <a:pt x="6" y="41"/>
                    </a:cubicBezTo>
                    <a:close/>
                    <a:moveTo>
                      <a:pt x="12" y="18"/>
                    </a:moveTo>
                    <a:cubicBezTo>
                      <a:pt x="14" y="17"/>
                      <a:pt x="16" y="17"/>
                      <a:pt x="19" y="16"/>
                    </a:cubicBezTo>
                    <a:cubicBezTo>
                      <a:pt x="17" y="17"/>
                      <a:pt x="15" y="18"/>
                      <a:pt x="13" y="19"/>
                    </a:cubicBezTo>
                    <a:cubicBezTo>
                      <a:pt x="13" y="19"/>
                      <a:pt x="12" y="18"/>
                      <a:pt x="12" y="18"/>
                    </a:cubicBezTo>
                    <a:close/>
                    <a:moveTo>
                      <a:pt x="11" y="16"/>
                    </a:moveTo>
                    <a:cubicBezTo>
                      <a:pt x="13" y="15"/>
                      <a:pt x="16" y="14"/>
                      <a:pt x="18" y="12"/>
                    </a:cubicBezTo>
                    <a:cubicBezTo>
                      <a:pt x="16" y="14"/>
                      <a:pt x="13" y="15"/>
                      <a:pt x="11" y="17"/>
                    </a:cubicBezTo>
                    <a:cubicBezTo>
                      <a:pt x="11" y="17"/>
                      <a:pt x="11" y="17"/>
                      <a:pt x="11" y="16"/>
                    </a:cubicBezTo>
                    <a:close/>
                    <a:moveTo>
                      <a:pt x="7" y="13"/>
                    </a:moveTo>
                    <a:cubicBezTo>
                      <a:pt x="9" y="11"/>
                      <a:pt x="12" y="10"/>
                      <a:pt x="14" y="8"/>
                    </a:cubicBezTo>
                    <a:cubicBezTo>
                      <a:pt x="12" y="10"/>
                      <a:pt x="10" y="11"/>
                      <a:pt x="9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11" y="13"/>
                      <a:pt x="13" y="12"/>
                      <a:pt x="15" y="11"/>
                    </a:cubicBezTo>
                    <a:cubicBezTo>
                      <a:pt x="13" y="12"/>
                      <a:pt x="11" y="14"/>
                      <a:pt x="10" y="15"/>
                    </a:cubicBezTo>
                    <a:cubicBezTo>
                      <a:pt x="9" y="14"/>
                      <a:pt x="8" y="13"/>
                      <a:pt x="7" y="13"/>
                    </a:cubicBezTo>
                    <a:close/>
                    <a:moveTo>
                      <a:pt x="5" y="10"/>
                    </a:moveTo>
                    <a:cubicBezTo>
                      <a:pt x="7" y="9"/>
                      <a:pt x="9" y="8"/>
                      <a:pt x="11" y="7"/>
                    </a:cubicBezTo>
                    <a:cubicBezTo>
                      <a:pt x="10" y="7"/>
                      <a:pt x="10" y="7"/>
                      <a:pt x="10" y="8"/>
                    </a:cubicBezTo>
                    <a:cubicBezTo>
                      <a:pt x="9" y="9"/>
                      <a:pt x="8" y="10"/>
                      <a:pt x="6" y="12"/>
                    </a:cubicBezTo>
                    <a:cubicBezTo>
                      <a:pt x="6" y="11"/>
                      <a:pt x="6" y="11"/>
                      <a:pt x="5" y="10"/>
                    </a:cubicBezTo>
                    <a:close/>
                    <a:moveTo>
                      <a:pt x="4" y="10"/>
                    </a:moveTo>
                    <a:cubicBezTo>
                      <a:pt x="7" y="8"/>
                      <a:pt x="9" y="5"/>
                      <a:pt x="12" y="4"/>
                    </a:cubicBezTo>
                    <a:cubicBezTo>
                      <a:pt x="12" y="4"/>
                      <a:pt x="13" y="4"/>
                      <a:pt x="13" y="5"/>
                    </a:cubicBezTo>
                    <a:cubicBezTo>
                      <a:pt x="10" y="6"/>
                      <a:pt x="7" y="8"/>
                      <a:pt x="5" y="10"/>
                    </a:cubicBezTo>
                    <a:cubicBezTo>
                      <a:pt x="4" y="10"/>
                      <a:pt x="4" y="10"/>
                      <a:pt x="4" y="10"/>
                    </a:cubicBezTo>
                    <a:close/>
                    <a:moveTo>
                      <a:pt x="16" y="10"/>
                    </a:moveTo>
                    <a:cubicBezTo>
                      <a:pt x="14" y="10"/>
                      <a:pt x="13" y="11"/>
                      <a:pt x="11" y="12"/>
                    </a:cubicBezTo>
                    <a:cubicBezTo>
                      <a:pt x="11" y="12"/>
                      <a:pt x="11" y="11"/>
                      <a:pt x="12" y="11"/>
                    </a:cubicBezTo>
                    <a:cubicBezTo>
                      <a:pt x="13" y="10"/>
                      <a:pt x="14" y="9"/>
                      <a:pt x="15" y="8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2" y="8"/>
                      <a:pt x="10" y="10"/>
                      <a:pt x="7" y="12"/>
                    </a:cubicBezTo>
                    <a:cubicBezTo>
                      <a:pt x="9" y="10"/>
                      <a:pt x="11" y="7"/>
                      <a:pt x="14" y="5"/>
                    </a:cubicBezTo>
                    <a:cubicBezTo>
                      <a:pt x="15" y="7"/>
                      <a:pt x="17" y="9"/>
                      <a:pt x="19" y="11"/>
                    </a:cubicBezTo>
                    <a:cubicBezTo>
                      <a:pt x="16" y="13"/>
                      <a:pt x="14" y="14"/>
                      <a:pt x="11" y="15"/>
                    </a:cubicBezTo>
                    <a:cubicBezTo>
                      <a:pt x="12" y="15"/>
                      <a:pt x="15" y="11"/>
                      <a:pt x="17" y="10"/>
                    </a:cubicBezTo>
                    <a:cubicBezTo>
                      <a:pt x="17" y="10"/>
                      <a:pt x="16" y="9"/>
                      <a:pt x="16" y="10"/>
                    </a:cubicBezTo>
                    <a:close/>
                    <a:moveTo>
                      <a:pt x="20" y="15"/>
                    </a:moveTo>
                    <a:cubicBezTo>
                      <a:pt x="20" y="15"/>
                      <a:pt x="20" y="14"/>
                      <a:pt x="20" y="14"/>
                    </a:cubicBezTo>
                    <a:cubicBezTo>
                      <a:pt x="18" y="15"/>
                      <a:pt x="16" y="16"/>
                      <a:pt x="14" y="17"/>
                    </a:cubicBezTo>
                    <a:cubicBezTo>
                      <a:pt x="10" y="18"/>
                      <a:pt x="14" y="16"/>
                      <a:pt x="15" y="16"/>
                    </a:cubicBezTo>
                    <a:cubicBezTo>
                      <a:pt x="17" y="14"/>
                      <a:pt x="18" y="13"/>
                      <a:pt x="19" y="12"/>
                    </a:cubicBezTo>
                    <a:cubicBezTo>
                      <a:pt x="20" y="13"/>
                      <a:pt x="21" y="14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19" y="17"/>
                      <a:pt x="16" y="18"/>
                      <a:pt x="14" y="20"/>
                    </a:cubicBezTo>
                    <a:cubicBezTo>
                      <a:pt x="15" y="19"/>
                      <a:pt x="18" y="17"/>
                      <a:pt x="20" y="15"/>
                    </a:cubicBezTo>
                    <a:close/>
                    <a:moveTo>
                      <a:pt x="22" y="16"/>
                    </a:move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6"/>
                      <a:pt x="23" y="17"/>
                      <a:pt x="24" y="17"/>
                    </a:cubicBezTo>
                    <a:cubicBezTo>
                      <a:pt x="22" y="19"/>
                      <a:pt x="19" y="20"/>
                      <a:pt x="17" y="21"/>
                    </a:cubicBezTo>
                    <a:cubicBezTo>
                      <a:pt x="19" y="20"/>
                      <a:pt x="21" y="18"/>
                      <a:pt x="22" y="16"/>
                    </a:cubicBezTo>
                    <a:close/>
                    <a:moveTo>
                      <a:pt x="27" y="18"/>
                    </a:moveTo>
                    <a:cubicBezTo>
                      <a:pt x="32" y="13"/>
                      <a:pt x="37" y="8"/>
                      <a:pt x="43" y="3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38" y="9"/>
                      <a:pt x="32" y="14"/>
                      <a:pt x="27" y="18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5" y="20"/>
                      <a:pt x="24" y="20"/>
                      <a:pt x="24" y="20"/>
                    </a:cubicBezTo>
                    <a:cubicBezTo>
                      <a:pt x="23" y="21"/>
                      <a:pt x="23" y="22"/>
                      <a:pt x="22" y="22"/>
                    </a:cubicBezTo>
                    <a:cubicBezTo>
                      <a:pt x="21" y="23"/>
                      <a:pt x="19" y="24"/>
                      <a:pt x="19" y="24"/>
                    </a:cubicBezTo>
                    <a:cubicBezTo>
                      <a:pt x="20" y="22"/>
                      <a:pt x="23" y="20"/>
                      <a:pt x="24" y="18"/>
                    </a:cubicBezTo>
                    <a:cubicBezTo>
                      <a:pt x="24" y="18"/>
                      <a:pt x="25" y="18"/>
                      <a:pt x="25" y="18"/>
                    </a:cubicBezTo>
                    <a:cubicBezTo>
                      <a:pt x="25" y="19"/>
                      <a:pt x="26" y="19"/>
                      <a:pt x="26" y="18"/>
                    </a:cubicBezTo>
                    <a:cubicBezTo>
                      <a:pt x="26" y="18"/>
                      <a:pt x="27" y="18"/>
                      <a:pt x="27" y="18"/>
                    </a:cubicBezTo>
                    <a:close/>
                    <a:moveTo>
                      <a:pt x="36" y="12"/>
                    </a:moveTo>
                    <a:cubicBezTo>
                      <a:pt x="33" y="15"/>
                      <a:pt x="30" y="17"/>
                      <a:pt x="27" y="20"/>
                    </a:cubicBezTo>
                    <a:cubicBezTo>
                      <a:pt x="24" y="22"/>
                      <a:pt x="22" y="24"/>
                      <a:pt x="19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20" y="25"/>
                      <a:pt x="21" y="24"/>
                      <a:pt x="22" y="24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4" y="22"/>
                      <a:pt x="26" y="20"/>
                      <a:pt x="28" y="18"/>
                    </a:cubicBezTo>
                    <a:cubicBezTo>
                      <a:pt x="30" y="17"/>
                      <a:pt x="31" y="16"/>
                      <a:pt x="33" y="15"/>
                    </a:cubicBezTo>
                    <a:cubicBezTo>
                      <a:pt x="37" y="12"/>
                      <a:pt x="40" y="8"/>
                      <a:pt x="44" y="5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4" y="5"/>
                      <a:pt x="44" y="5"/>
                      <a:pt x="45" y="5"/>
                    </a:cubicBezTo>
                    <a:cubicBezTo>
                      <a:pt x="41" y="7"/>
                      <a:pt x="39" y="10"/>
                      <a:pt x="36" y="12"/>
                    </a:cubicBezTo>
                    <a:close/>
                    <a:moveTo>
                      <a:pt x="42" y="8"/>
                    </a:moveTo>
                    <a:cubicBezTo>
                      <a:pt x="41" y="9"/>
                      <a:pt x="40" y="10"/>
                      <a:pt x="38" y="12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40" y="10"/>
                      <a:pt x="46" y="4"/>
                      <a:pt x="42" y="8"/>
                    </a:cubicBezTo>
                    <a:close/>
                    <a:moveTo>
                      <a:pt x="19" y="25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lose/>
                    <a:moveTo>
                      <a:pt x="23" y="18"/>
                    </a:moveTo>
                    <a:cubicBezTo>
                      <a:pt x="21" y="20"/>
                      <a:pt x="19" y="22"/>
                      <a:pt x="18" y="24"/>
                    </a:cubicBezTo>
                    <a:cubicBezTo>
                      <a:pt x="17" y="24"/>
                      <a:pt x="17" y="23"/>
                      <a:pt x="16" y="22"/>
                    </a:cubicBezTo>
                    <a:cubicBezTo>
                      <a:pt x="19" y="21"/>
                      <a:pt x="21" y="20"/>
                      <a:pt x="23" y="18"/>
                    </a:cubicBezTo>
                    <a:close/>
                    <a:moveTo>
                      <a:pt x="14" y="40"/>
                    </a:moveTo>
                    <a:cubicBezTo>
                      <a:pt x="16" y="39"/>
                      <a:pt x="17" y="37"/>
                      <a:pt x="19" y="36"/>
                    </a:cubicBezTo>
                    <a:cubicBezTo>
                      <a:pt x="22" y="32"/>
                      <a:pt x="25" y="29"/>
                      <a:pt x="28" y="26"/>
                    </a:cubicBezTo>
                    <a:cubicBezTo>
                      <a:pt x="35" y="20"/>
                      <a:pt x="42" y="14"/>
                      <a:pt x="47" y="8"/>
                    </a:cubicBezTo>
                    <a:cubicBezTo>
                      <a:pt x="48" y="8"/>
                      <a:pt x="49" y="9"/>
                      <a:pt x="50" y="10"/>
                    </a:cubicBezTo>
                    <a:cubicBezTo>
                      <a:pt x="37" y="19"/>
                      <a:pt x="25" y="30"/>
                      <a:pt x="14" y="41"/>
                    </a:cubicBezTo>
                    <a:cubicBezTo>
                      <a:pt x="14" y="41"/>
                      <a:pt x="14" y="40"/>
                      <a:pt x="14" y="40"/>
                    </a:cubicBezTo>
                    <a:close/>
                    <a:moveTo>
                      <a:pt x="47" y="7"/>
                    </a:moveTo>
                    <a:cubicBezTo>
                      <a:pt x="44" y="9"/>
                      <a:pt x="42" y="12"/>
                      <a:pt x="39" y="14"/>
                    </a:cubicBezTo>
                    <a:cubicBezTo>
                      <a:pt x="35" y="18"/>
                      <a:pt x="30" y="20"/>
                      <a:pt x="27" y="24"/>
                    </a:cubicBezTo>
                    <a:cubicBezTo>
                      <a:pt x="24" y="27"/>
                      <a:pt x="22" y="30"/>
                      <a:pt x="18" y="32"/>
                    </a:cubicBezTo>
                    <a:cubicBezTo>
                      <a:pt x="15" y="35"/>
                      <a:pt x="11" y="38"/>
                      <a:pt x="7" y="42"/>
                    </a:cubicBezTo>
                    <a:cubicBezTo>
                      <a:pt x="9" y="40"/>
                      <a:pt x="12" y="36"/>
                      <a:pt x="15" y="34"/>
                    </a:cubicBezTo>
                    <a:cubicBezTo>
                      <a:pt x="19" y="31"/>
                      <a:pt x="22" y="28"/>
                      <a:pt x="25" y="24"/>
                    </a:cubicBezTo>
                    <a:cubicBezTo>
                      <a:pt x="31" y="18"/>
                      <a:pt x="39" y="13"/>
                      <a:pt x="45" y="6"/>
                    </a:cubicBezTo>
                    <a:cubicBezTo>
                      <a:pt x="46" y="6"/>
                      <a:pt x="46" y="7"/>
                      <a:pt x="47" y="7"/>
                    </a:cubicBezTo>
                    <a:close/>
                    <a:moveTo>
                      <a:pt x="14" y="20"/>
                    </a:moveTo>
                    <a:cubicBezTo>
                      <a:pt x="16" y="19"/>
                      <a:pt x="18" y="18"/>
                      <a:pt x="20" y="17"/>
                    </a:cubicBezTo>
                    <a:cubicBezTo>
                      <a:pt x="23" y="16"/>
                      <a:pt x="19" y="18"/>
                      <a:pt x="19" y="19"/>
                    </a:cubicBezTo>
                    <a:cubicBezTo>
                      <a:pt x="18" y="20"/>
                      <a:pt x="17" y="21"/>
                      <a:pt x="16" y="22"/>
                    </a:cubicBezTo>
                    <a:cubicBezTo>
                      <a:pt x="15" y="21"/>
                      <a:pt x="15" y="21"/>
                      <a:pt x="14" y="20"/>
                    </a:cubicBezTo>
                    <a:close/>
                    <a:moveTo>
                      <a:pt x="12" y="46"/>
                    </a:moveTo>
                    <a:cubicBezTo>
                      <a:pt x="11" y="46"/>
                      <a:pt x="11" y="45"/>
                      <a:pt x="10" y="45"/>
                    </a:cubicBezTo>
                    <a:cubicBezTo>
                      <a:pt x="11" y="45"/>
                      <a:pt x="11" y="44"/>
                      <a:pt x="11" y="44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22" y="34"/>
                      <a:pt x="32" y="25"/>
                      <a:pt x="43" y="16"/>
                    </a:cubicBezTo>
                    <a:cubicBezTo>
                      <a:pt x="44" y="15"/>
                      <a:pt x="46" y="13"/>
                      <a:pt x="48" y="12"/>
                    </a:cubicBezTo>
                    <a:cubicBezTo>
                      <a:pt x="45" y="14"/>
                      <a:pt x="43" y="16"/>
                      <a:pt x="40" y="18"/>
                    </a:cubicBezTo>
                    <a:cubicBezTo>
                      <a:pt x="35" y="22"/>
                      <a:pt x="31" y="27"/>
                      <a:pt x="27" y="32"/>
                    </a:cubicBezTo>
                    <a:cubicBezTo>
                      <a:pt x="27" y="32"/>
                      <a:pt x="26" y="32"/>
                      <a:pt x="26" y="32"/>
                    </a:cubicBezTo>
                    <a:cubicBezTo>
                      <a:pt x="22" y="37"/>
                      <a:pt x="16" y="41"/>
                      <a:pt x="12" y="46"/>
                    </a:cubicBezTo>
                    <a:close/>
                    <a:moveTo>
                      <a:pt x="41" y="46"/>
                    </a:moveTo>
                    <a:cubicBezTo>
                      <a:pt x="41" y="46"/>
                      <a:pt x="41" y="46"/>
                      <a:pt x="41" y="45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43" y="44"/>
                      <a:pt x="46" y="42"/>
                      <a:pt x="48" y="40"/>
                    </a:cubicBezTo>
                    <a:cubicBezTo>
                      <a:pt x="46" y="42"/>
                      <a:pt x="44" y="44"/>
                      <a:pt x="41" y="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2" name="Freeform 188"/>
              <p:cNvSpPr>
                <a:spLocks noEditPoints="1"/>
              </p:cNvSpPr>
              <p:nvPr/>
            </p:nvSpPr>
            <p:spPr bwMode="auto">
              <a:xfrm>
                <a:off x="1828715" y="1712233"/>
                <a:ext cx="102445" cy="96709"/>
              </a:xfrm>
              <a:custGeom>
                <a:avLst/>
                <a:gdLst>
                  <a:gd name="T0" fmla="*/ 43 w 53"/>
                  <a:gd name="T1" fmla="*/ 0 h 50"/>
                  <a:gd name="T2" fmla="*/ 13 w 53"/>
                  <a:gd name="T3" fmla="*/ 1 h 50"/>
                  <a:gd name="T4" fmla="*/ 11 w 53"/>
                  <a:gd name="T5" fmla="*/ 0 h 50"/>
                  <a:gd name="T6" fmla="*/ 16 w 53"/>
                  <a:gd name="T7" fmla="*/ 26 h 50"/>
                  <a:gd name="T8" fmla="*/ 11 w 53"/>
                  <a:gd name="T9" fmla="*/ 49 h 50"/>
                  <a:gd name="T10" fmla="*/ 40 w 53"/>
                  <a:gd name="T11" fmla="*/ 49 h 50"/>
                  <a:gd name="T12" fmla="*/ 52 w 53"/>
                  <a:gd name="T13" fmla="*/ 38 h 50"/>
                  <a:gd name="T14" fmla="*/ 53 w 53"/>
                  <a:gd name="T15" fmla="*/ 11 h 50"/>
                  <a:gd name="T16" fmla="*/ 39 w 53"/>
                  <a:gd name="T17" fmla="*/ 44 h 50"/>
                  <a:gd name="T18" fmla="*/ 37 w 53"/>
                  <a:gd name="T19" fmla="*/ 41 h 50"/>
                  <a:gd name="T20" fmla="*/ 35 w 53"/>
                  <a:gd name="T21" fmla="*/ 39 h 50"/>
                  <a:gd name="T22" fmla="*/ 33 w 53"/>
                  <a:gd name="T23" fmla="*/ 37 h 50"/>
                  <a:gd name="T24" fmla="*/ 33 w 53"/>
                  <a:gd name="T25" fmla="*/ 37 h 50"/>
                  <a:gd name="T26" fmla="*/ 32 w 53"/>
                  <a:gd name="T27" fmla="*/ 36 h 50"/>
                  <a:gd name="T28" fmla="*/ 35 w 53"/>
                  <a:gd name="T29" fmla="*/ 26 h 50"/>
                  <a:gd name="T30" fmla="*/ 44 w 53"/>
                  <a:gd name="T31" fmla="*/ 41 h 50"/>
                  <a:gd name="T32" fmla="*/ 40 w 53"/>
                  <a:gd name="T33" fmla="*/ 41 h 50"/>
                  <a:gd name="T34" fmla="*/ 43 w 53"/>
                  <a:gd name="T35" fmla="*/ 33 h 50"/>
                  <a:gd name="T36" fmla="*/ 41 w 53"/>
                  <a:gd name="T37" fmla="*/ 30 h 50"/>
                  <a:gd name="T38" fmla="*/ 44 w 53"/>
                  <a:gd name="T39" fmla="*/ 41 h 50"/>
                  <a:gd name="T40" fmla="*/ 38 w 53"/>
                  <a:gd name="T41" fmla="*/ 27 h 50"/>
                  <a:gd name="T42" fmla="*/ 37 w 53"/>
                  <a:gd name="T43" fmla="*/ 25 h 50"/>
                  <a:gd name="T44" fmla="*/ 36 w 53"/>
                  <a:gd name="T45" fmla="*/ 25 h 50"/>
                  <a:gd name="T46" fmla="*/ 35 w 53"/>
                  <a:gd name="T47" fmla="*/ 23 h 50"/>
                  <a:gd name="T48" fmla="*/ 36 w 53"/>
                  <a:gd name="T49" fmla="*/ 17 h 50"/>
                  <a:gd name="T50" fmla="*/ 28 w 53"/>
                  <a:gd name="T51" fmla="*/ 26 h 50"/>
                  <a:gd name="T52" fmla="*/ 14 w 53"/>
                  <a:gd name="T53" fmla="*/ 32 h 50"/>
                  <a:gd name="T54" fmla="*/ 22 w 53"/>
                  <a:gd name="T55" fmla="*/ 26 h 50"/>
                  <a:gd name="T56" fmla="*/ 18 w 53"/>
                  <a:gd name="T57" fmla="*/ 16 h 50"/>
                  <a:gd name="T58" fmla="*/ 18 w 53"/>
                  <a:gd name="T59" fmla="*/ 12 h 50"/>
                  <a:gd name="T60" fmla="*/ 13 w 53"/>
                  <a:gd name="T61" fmla="*/ 8 h 50"/>
                  <a:gd name="T62" fmla="*/ 9 w 53"/>
                  <a:gd name="T63" fmla="*/ 15 h 50"/>
                  <a:gd name="T64" fmla="*/ 10 w 53"/>
                  <a:gd name="T65" fmla="*/ 8 h 50"/>
                  <a:gd name="T66" fmla="*/ 12 w 53"/>
                  <a:gd name="T67" fmla="*/ 3 h 50"/>
                  <a:gd name="T68" fmla="*/ 16 w 53"/>
                  <a:gd name="T69" fmla="*/ 9 h 50"/>
                  <a:gd name="T70" fmla="*/ 14 w 53"/>
                  <a:gd name="T71" fmla="*/ 7 h 50"/>
                  <a:gd name="T72" fmla="*/ 11 w 53"/>
                  <a:gd name="T73" fmla="*/ 15 h 50"/>
                  <a:gd name="T74" fmla="*/ 19 w 53"/>
                  <a:gd name="T75" fmla="*/ 14 h 50"/>
                  <a:gd name="T76" fmla="*/ 22 w 53"/>
                  <a:gd name="T77" fmla="*/ 15 h 50"/>
                  <a:gd name="T78" fmla="*/ 22 w 53"/>
                  <a:gd name="T79" fmla="*/ 16 h 50"/>
                  <a:gd name="T80" fmla="*/ 22 w 53"/>
                  <a:gd name="T81" fmla="*/ 16 h 50"/>
                  <a:gd name="T82" fmla="*/ 43 w 53"/>
                  <a:gd name="T83" fmla="*/ 4 h 50"/>
                  <a:gd name="T84" fmla="*/ 22 w 53"/>
                  <a:gd name="T85" fmla="*/ 22 h 50"/>
                  <a:gd name="T86" fmla="*/ 26 w 53"/>
                  <a:gd name="T87" fmla="*/ 18 h 50"/>
                  <a:gd name="T88" fmla="*/ 19 w 53"/>
                  <a:gd name="T89" fmla="*/ 26 h 50"/>
                  <a:gd name="T90" fmla="*/ 28 w 53"/>
                  <a:gd name="T91" fmla="*/ 18 h 50"/>
                  <a:gd name="T92" fmla="*/ 44 w 53"/>
                  <a:gd name="T93" fmla="*/ 5 h 50"/>
                  <a:gd name="T94" fmla="*/ 39 w 53"/>
                  <a:gd name="T95" fmla="*/ 11 h 50"/>
                  <a:gd name="T96" fmla="*/ 19 w 53"/>
                  <a:gd name="T97" fmla="*/ 25 h 50"/>
                  <a:gd name="T98" fmla="*/ 18 w 53"/>
                  <a:gd name="T99" fmla="*/ 24 h 50"/>
                  <a:gd name="T100" fmla="*/ 18 w 53"/>
                  <a:gd name="T101" fmla="*/ 35 h 50"/>
                  <a:gd name="T102" fmla="*/ 14 w 53"/>
                  <a:gd name="T103" fmla="*/ 41 h 50"/>
                  <a:gd name="T104" fmla="*/ 27 w 53"/>
                  <a:gd name="T105" fmla="*/ 24 h 50"/>
                  <a:gd name="T106" fmla="*/ 25 w 53"/>
                  <a:gd name="T107" fmla="*/ 24 h 50"/>
                  <a:gd name="T108" fmla="*/ 19 w 53"/>
                  <a:gd name="T109" fmla="*/ 17 h 50"/>
                  <a:gd name="T110" fmla="*/ 12 w 53"/>
                  <a:gd name="T111" fmla="*/ 46 h 50"/>
                  <a:gd name="T112" fmla="*/ 42 w 53"/>
                  <a:gd name="T113" fmla="*/ 16 h 50"/>
                  <a:gd name="T114" fmla="*/ 26 w 53"/>
                  <a:gd name="T115" fmla="*/ 32 h 50"/>
                  <a:gd name="T116" fmla="*/ 40 w 53"/>
                  <a:gd name="T117" fmla="*/ 4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3" h="50">
                    <a:moveTo>
                      <a:pt x="53" y="9"/>
                    </a:moveTo>
                    <a:cubicBezTo>
                      <a:pt x="50" y="6"/>
                      <a:pt x="46" y="4"/>
                      <a:pt x="44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36" y="4"/>
                      <a:pt x="31" y="10"/>
                      <a:pt x="26" y="15"/>
                    </a:cubicBezTo>
                    <a:cubicBezTo>
                      <a:pt x="21" y="10"/>
                      <a:pt x="17" y="5"/>
                      <a:pt x="13" y="1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1" y="0"/>
                    </a:cubicBezTo>
                    <a:cubicBezTo>
                      <a:pt x="8" y="3"/>
                      <a:pt x="5" y="6"/>
                      <a:pt x="1" y="8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6" y="15"/>
                      <a:pt x="10" y="21"/>
                      <a:pt x="16" y="26"/>
                    </a:cubicBezTo>
                    <a:cubicBezTo>
                      <a:pt x="11" y="31"/>
                      <a:pt x="6" y="35"/>
                      <a:pt x="2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1"/>
                      <a:pt x="2" y="41"/>
                      <a:pt x="2" y="42"/>
                    </a:cubicBezTo>
                    <a:cubicBezTo>
                      <a:pt x="5" y="45"/>
                      <a:pt x="8" y="47"/>
                      <a:pt x="11" y="49"/>
                    </a:cubicBezTo>
                    <a:cubicBezTo>
                      <a:pt x="11" y="49"/>
                      <a:pt x="11" y="49"/>
                      <a:pt x="12" y="49"/>
                    </a:cubicBezTo>
                    <a:cubicBezTo>
                      <a:pt x="12" y="50"/>
                      <a:pt x="12" y="50"/>
                      <a:pt x="13" y="49"/>
                    </a:cubicBezTo>
                    <a:cubicBezTo>
                      <a:pt x="17" y="44"/>
                      <a:pt x="22" y="40"/>
                      <a:pt x="27" y="35"/>
                    </a:cubicBezTo>
                    <a:cubicBezTo>
                      <a:pt x="32" y="39"/>
                      <a:pt x="35" y="45"/>
                      <a:pt x="40" y="49"/>
                    </a:cubicBezTo>
                    <a:cubicBezTo>
                      <a:pt x="40" y="49"/>
                      <a:pt x="40" y="49"/>
                      <a:pt x="41" y="49"/>
                    </a:cubicBezTo>
                    <a:cubicBezTo>
                      <a:pt x="41" y="50"/>
                      <a:pt x="42" y="50"/>
                      <a:pt x="42" y="49"/>
                    </a:cubicBezTo>
                    <a:cubicBezTo>
                      <a:pt x="46" y="46"/>
                      <a:pt x="50" y="43"/>
                      <a:pt x="52" y="39"/>
                    </a:cubicBezTo>
                    <a:cubicBezTo>
                      <a:pt x="53" y="39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47" y="33"/>
                      <a:pt x="43" y="28"/>
                      <a:pt x="39" y="23"/>
                    </a:cubicBezTo>
                    <a:cubicBezTo>
                      <a:pt x="44" y="20"/>
                      <a:pt x="48" y="16"/>
                      <a:pt x="53" y="12"/>
                    </a:cubicBezTo>
                    <a:cubicBezTo>
                      <a:pt x="53" y="12"/>
                      <a:pt x="53" y="11"/>
                      <a:pt x="53" y="11"/>
                    </a:cubicBezTo>
                    <a:cubicBezTo>
                      <a:pt x="53" y="10"/>
                      <a:pt x="53" y="10"/>
                      <a:pt x="53" y="9"/>
                    </a:cubicBezTo>
                    <a:close/>
                    <a:moveTo>
                      <a:pt x="40" y="45"/>
                    </a:moveTo>
                    <a:cubicBezTo>
                      <a:pt x="40" y="45"/>
                      <a:pt x="40" y="45"/>
                      <a:pt x="40" y="45"/>
                    </a:cubicBezTo>
                    <a:cubicBezTo>
                      <a:pt x="40" y="45"/>
                      <a:pt x="39" y="44"/>
                      <a:pt x="39" y="44"/>
                    </a:cubicBezTo>
                    <a:cubicBezTo>
                      <a:pt x="40" y="43"/>
                      <a:pt x="41" y="42"/>
                      <a:pt x="42" y="41"/>
                    </a:cubicBezTo>
                    <a:cubicBezTo>
                      <a:pt x="43" y="40"/>
                      <a:pt x="45" y="39"/>
                      <a:pt x="46" y="38"/>
                    </a:cubicBezTo>
                    <a:cubicBezTo>
                      <a:pt x="44" y="40"/>
                      <a:pt x="42" y="43"/>
                      <a:pt x="40" y="45"/>
                    </a:cubicBezTo>
                    <a:close/>
                    <a:moveTo>
                      <a:pt x="37" y="41"/>
                    </a:moveTo>
                    <a:cubicBezTo>
                      <a:pt x="39" y="39"/>
                      <a:pt x="42" y="38"/>
                      <a:pt x="43" y="36"/>
                    </a:cubicBezTo>
                    <a:cubicBezTo>
                      <a:pt x="41" y="38"/>
                      <a:pt x="40" y="40"/>
                      <a:pt x="38" y="43"/>
                    </a:cubicBezTo>
                    <a:cubicBezTo>
                      <a:pt x="38" y="43"/>
                      <a:pt x="37" y="42"/>
                      <a:pt x="37" y="41"/>
                    </a:cubicBezTo>
                    <a:close/>
                    <a:moveTo>
                      <a:pt x="35" y="39"/>
                    </a:moveTo>
                    <a:cubicBezTo>
                      <a:pt x="37" y="38"/>
                      <a:pt x="40" y="36"/>
                      <a:pt x="41" y="34"/>
                    </a:cubicBezTo>
                    <a:cubicBezTo>
                      <a:pt x="39" y="37"/>
                      <a:pt x="37" y="38"/>
                      <a:pt x="36" y="41"/>
                    </a:cubicBezTo>
                    <a:cubicBezTo>
                      <a:pt x="36" y="40"/>
                      <a:pt x="35" y="40"/>
                      <a:pt x="35" y="39"/>
                    </a:cubicBezTo>
                    <a:close/>
                    <a:moveTo>
                      <a:pt x="33" y="37"/>
                    </a:moveTo>
                    <a:cubicBezTo>
                      <a:pt x="35" y="35"/>
                      <a:pt x="37" y="33"/>
                      <a:pt x="40" y="31"/>
                    </a:cubicBezTo>
                    <a:cubicBezTo>
                      <a:pt x="40" y="31"/>
                      <a:pt x="38" y="34"/>
                      <a:pt x="38" y="34"/>
                    </a:cubicBezTo>
                    <a:cubicBezTo>
                      <a:pt x="37" y="36"/>
                      <a:pt x="36" y="37"/>
                      <a:pt x="34" y="39"/>
                    </a:cubicBezTo>
                    <a:cubicBezTo>
                      <a:pt x="34" y="38"/>
                      <a:pt x="33" y="37"/>
                      <a:pt x="33" y="37"/>
                    </a:cubicBezTo>
                    <a:close/>
                    <a:moveTo>
                      <a:pt x="30" y="34"/>
                    </a:moveTo>
                    <a:cubicBezTo>
                      <a:pt x="33" y="33"/>
                      <a:pt x="35" y="31"/>
                      <a:pt x="37" y="29"/>
                    </a:cubicBezTo>
                    <a:cubicBezTo>
                      <a:pt x="36" y="29"/>
                      <a:pt x="35" y="32"/>
                      <a:pt x="34" y="33"/>
                    </a:cubicBezTo>
                    <a:cubicBezTo>
                      <a:pt x="34" y="34"/>
                      <a:pt x="33" y="35"/>
                      <a:pt x="32" y="36"/>
                    </a:cubicBezTo>
                    <a:cubicBezTo>
                      <a:pt x="31" y="35"/>
                      <a:pt x="31" y="35"/>
                      <a:pt x="30" y="34"/>
                    </a:cubicBezTo>
                    <a:close/>
                    <a:moveTo>
                      <a:pt x="28" y="32"/>
                    </a:moveTo>
                    <a:cubicBezTo>
                      <a:pt x="28" y="32"/>
                      <a:pt x="28" y="32"/>
                      <a:pt x="28" y="32"/>
                    </a:cubicBezTo>
                    <a:cubicBezTo>
                      <a:pt x="30" y="30"/>
                      <a:pt x="33" y="28"/>
                      <a:pt x="35" y="26"/>
                    </a:cubicBezTo>
                    <a:cubicBezTo>
                      <a:pt x="34" y="27"/>
                      <a:pt x="33" y="29"/>
                      <a:pt x="32" y="30"/>
                    </a:cubicBezTo>
                    <a:cubicBezTo>
                      <a:pt x="31" y="31"/>
                      <a:pt x="30" y="32"/>
                      <a:pt x="29" y="33"/>
                    </a:cubicBezTo>
                    <a:cubicBezTo>
                      <a:pt x="29" y="33"/>
                      <a:pt x="28" y="32"/>
                      <a:pt x="28" y="32"/>
                    </a:cubicBezTo>
                    <a:close/>
                    <a:moveTo>
                      <a:pt x="44" y="41"/>
                    </a:moveTo>
                    <a:cubicBezTo>
                      <a:pt x="45" y="40"/>
                      <a:pt x="46" y="39"/>
                      <a:pt x="47" y="38"/>
                    </a:cubicBezTo>
                    <a:cubicBezTo>
                      <a:pt x="48" y="37"/>
                      <a:pt x="47" y="37"/>
                      <a:pt x="47" y="37"/>
                    </a:cubicBezTo>
                    <a:cubicBezTo>
                      <a:pt x="45" y="38"/>
                      <a:pt x="43" y="39"/>
                      <a:pt x="41" y="40"/>
                    </a:cubicBezTo>
                    <a:cubicBezTo>
                      <a:pt x="40" y="41"/>
                      <a:pt x="38" y="44"/>
                      <a:pt x="40" y="41"/>
                    </a:cubicBezTo>
                    <a:cubicBezTo>
                      <a:pt x="41" y="39"/>
                      <a:pt x="43" y="37"/>
                      <a:pt x="45" y="35"/>
                    </a:cubicBezTo>
                    <a:cubicBezTo>
                      <a:pt x="45" y="35"/>
                      <a:pt x="45" y="34"/>
                      <a:pt x="44" y="35"/>
                    </a:cubicBezTo>
                    <a:cubicBezTo>
                      <a:pt x="41" y="36"/>
                      <a:pt x="39" y="38"/>
                      <a:pt x="36" y="41"/>
                    </a:cubicBezTo>
                    <a:cubicBezTo>
                      <a:pt x="38" y="39"/>
                      <a:pt x="41" y="35"/>
                      <a:pt x="43" y="33"/>
                    </a:cubicBezTo>
                    <a:cubicBezTo>
                      <a:pt x="43" y="32"/>
                      <a:pt x="43" y="32"/>
                      <a:pt x="42" y="32"/>
                    </a:cubicBezTo>
                    <a:cubicBezTo>
                      <a:pt x="40" y="34"/>
                      <a:pt x="38" y="35"/>
                      <a:pt x="37" y="37"/>
                    </a:cubicBezTo>
                    <a:cubicBezTo>
                      <a:pt x="34" y="40"/>
                      <a:pt x="37" y="36"/>
                      <a:pt x="38" y="36"/>
                    </a:cubicBezTo>
                    <a:cubicBezTo>
                      <a:pt x="39" y="34"/>
                      <a:pt x="40" y="32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4" y="33"/>
                      <a:pt x="46" y="36"/>
                      <a:pt x="49" y="39"/>
                    </a:cubicBezTo>
                    <a:cubicBezTo>
                      <a:pt x="47" y="40"/>
                      <a:pt x="45" y="41"/>
                      <a:pt x="44" y="42"/>
                    </a:cubicBezTo>
                    <a:cubicBezTo>
                      <a:pt x="39" y="46"/>
                      <a:pt x="43" y="42"/>
                      <a:pt x="44" y="41"/>
                    </a:cubicBezTo>
                    <a:close/>
                    <a:moveTo>
                      <a:pt x="41" y="30"/>
                    </a:moveTo>
                    <a:cubicBezTo>
                      <a:pt x="39" y="31"/>
                      <a:pt x="37" y="32"/>
                      <a:pt x="36" y="33"/>
                    </a:cubicBezTo>
                    <a:cubicBezTo>
                      <a:pt x="34" y="35"/>
                      <a:pt x="31" y="38"/>
                      <a:pt x="34" y="35"/>
                    </a:cubicBezTo>
                    <a:cubicBezTo>
                      <a:pt x="36" y="32"/>
                      <a:pt x="38" y="30"/>
                      <a:pt x="38" y="27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36" y="29"/>
                      <a:pt x="34" y="31"/>
                      <a:pt x="32" y="32"/>
                    </a:cubicBezTo>
                    <a:cubicBezTo>
                      <a:pt x="29" y="34"/>
                      <a:pt x="31" y="33"/>
                      <a:pt x="32" y="32"/>
                    </a:cubicBezTo>
                    <a:cubicBezTo>
                      <a:pt x="34" y="30"/>
                      <a:pt x="36" y="28"/>
                      <a:pt x="37" y="25"/>
                    </a:cubicBezTo>
                    <a:cubicBezTo>
                      <a:pt x="38" y="27"/>
                      <a:pt x="39" y="28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lose/>
                    <a:moveTo>
                      <a:pt x="36" y="25"/>
                    </a:moveTo>
                    <a:cubicBezTo>
                      <a:pt x="36" y="25"/>
                      <a:pt x="36" y="25"/>
                      <a:pt x="36" y="25"/>
                    </a:cubicBezTo>
                    <a:cubicBezTo>
                      <a:pt x="34" y="27"/>
                      <a:pt x="31" y="29"/>
                      <a:pt x="28" y="31"/>
                    </a:cubicBezTo>
                    <a:cubicBezTo>
                      <a:pt x="28" y="31"/>
                      <a:pt x="29" y="30"/>
                      <a:pt x="29" y="30"/>
                    </a:cubicBezTo>
                    <a:cubicBezTo>
                      <a:pt x="30" y="29"/>
                      <a:pt x="32" y="27"/>
                      <a:pt x="33" y="25"/>
                    </a:cubicBezTo>
                    <a:cubicBezTo>
                      <a:pt x="34" y="25"/>
                      <a:pt x="35" y="24"/>
                      <a:pt x="35" y="23"/>
                    </a:cubicBezTo>
                    <a:cubicBezTo>
                      <a:pt x="35" y="24"/>
                      <a:pt x="36" y="24"/>
                      <a:pt x="36" y="25"/>
                    </a:cubicBezTo>
                    <a:close/>
                    <a:moveTo>
                      <a:pt x="7" y="43"/>
                    </a:moveTo>
                    <a:cubicBezTo>
                      <a:pt x="13" y="37"/>
                      <a:pt x="20" y="33"/>
                      <a:pt x="25" y="27"/>
                    </a:cubicBezTo>
                    <a:cubicBezTo>
                      <a:pt x="28" y="23"/>
                      <a:pt x="32" y="20"/>
                      <a:pt x="36" y="17"/>
                    </a:cubicBezTo>
                    <a:cubicBezTo>
                      <a:pt x="39" y="15"/>
                      <a:pt x="42" y="12"/>
                      <a:pt x="45" y="9"/>
                    </a:cubicBezTo>
                    <a:cubicBezTo>
                      <a:pt x="48" y="7"/>
                      <a:pt x="43" y="11"/>
                      <a:pt x="42" y="12"/>
                    </a:cubicBezTo>
                    <a:cubicBezTo>
                      <a:pt x="41" y="14"/>
                      <a:pt x="39" y="15"/>
                      <a:pt x="38" y="17"/>
                    </a:cubicBezTo>
                    <a:cubicBezTo>
                      <a:pt x="34" y="20"/>
                      <a:pt x="31" y="23"/>
                      <a:pt x="28" y="26"/>
                    </a:cubicBezTo>
                    <a:cubicBezTo>
                      <a:pt x="21" y="32"/>
                      <a:pt x="15" y="38"/>
                      <a:pt x="9" y="45"/>
                    </a:cubicBezTo>
                    <a:cubicBezTo>
                      <a:pt x="9" y="44"/>
                      <a:pt x="8" y="43"/>
                      <a:pt x="7" y="43"/>
                    </a:cubicBezTo>
                    <a:close/>
                    <a:moveTo>
                      <a:pt x="5" y="41"/>
                    </a:moveTo>
                    <a:cubicBezTo>
                      <a:pt x="8" y="38"/>
                      <a:pt x="11" y="35"/>
                      <a:pt x="14" y="32"/>
                    </a:cubicBezTo>
                    <a:cubicBezTo>
                      <a:pt x="15" y="32"/>
                      <a:pt x="15" y="31"/>
                      <a:pt x="16" y="30"/>
                    </a:cubicBezTo>
                    <a:cubicBezTo>
                      <a:pt x="19" y="28"/>
                      <a:pt x="21" y="25"/>
                      <a:pt x="24" y="22"/>
                    </a:cubicBezTo>
                    <a:cubicBezTo>
                      <a:pt x="27" y="20"/>
                      <a:pt x="29" y="19"/>
                      <a:pt x="32" y="17"/>
                    </a:cubicBezTo>
                    <a:cubicBezTo>
                      <a:pt x="29" y="20"/>
                      <a:pt x="25" y="23"/>
                      <a:pt x="22" y="26"/>
                    </a:cubicBezTo>
                    <a:cubicBezTo>
                      <a:pt x="17" y="32"/>
                      <a:pt x="10" y="35"/>
                      <a:pt x="7" y="42"/>
                    </a:cubicBezTo>
                    <a:cubicBezTo>
                      <a:pt x="6" y="42"/>
                      <a:pt x="6" y="41"/>
                      <a:pt x="5" y="41"/>
                    </a:cubicBezTo>
                    <a:close/>
                    <a:moveTo>
                      <a:pt x="12" y="18"/>
                    </a:moveTo>
                    <a:cubicBezTo>
                      <a:pt x="14" y="17"/>
                      <a:pt x="16" y="17"/>
                      <a:pt x="18" y="16"/>
                    </a:cubicBezTo>
                    <a:cubicBezTo>
                      <a:pt x="16" y="17"/>
                      <a:pt x="14" y="18"/>
                      <a:pt x="13" y="19"/>
                    </a:cubicBezTo>
                    <a:cubicBezTo>
                      <a:pt x="13" y="19"/>
                      <a:pt x="12" y="18"/>
                      <a:pt x="12" y="18"/>
                    </a:cubicBezTo>
                    <a:close/>
                    <a:moveTo>
                      <a:pt x="10" y="16"/>
                    </a:moveTo>
                    <a:cubicBezTo>
                      <a:pt x="13" y="15"/>
                      <a:pt x="15" y="14"/>
                      <a:pt x="18" y="12"/>
                    </a:cubicBezTo>
                    <a:cubicBezTo>
                      <a:pt x="16" y="14"/>
                      <a:pt x="13" y="15"/>
                      <a:pt x="11" y="17"/>
                    </a:cubicBezTo>
                    <a:cubicBezTo>
                      <a:pt x="11" y="17"/>
                      <a:pt x="11" y="17"/>
                      <a:pt x="10" y="16"/>
                    </a:cubicBezTo>
                    <a:close/>
                    <a:moveTo>
                      <a:pt x="7" y="13"/>
                    </a:moveTo>
                    <a:cubicBezTo>
                      <a:pt x="9" y="11"/>
                      <a:pt x="12" y="10"/>
                      <a:pt x="13" y="8"/>
                    </a:cubicBezTo>
                    <a:cubicBezTo>
                      <a:pt x="12" y="10"/>
                      <a:pt x="10" y="11"/>
                      <a:pt x="8" y="13"/>
                    </a:cubicBezTo>
                    <a:cubicBezTo>
                      <a:pt x="8" y="14"/>
                      <a:pt x="9" y="14"/>
                      <a:pt x="9" y="14"/>
                    </a:cubicBezTo>
                    <a:cubicBezTo>
                      <a:pt x="11" y="13"/>
                      <a:pt x="13" y="12"/>
                      <a:pt x="15" y="11"/>
                    </a:cubicBezTo>
                    <a:cubicBezTo>
                      <a:pt x="13" y="12"/>
                      <a:pt x="11" y="14"/>
                      <a:pt x="9" y="15"/>
                    </a:cubicBezTo>
                    <a:cubicBezTo>
                      <a:pt x="9" y="14"/>
                      <a:pt x="8" y="13"/>
                      <a:pt x="7" y="13"/>
                    </a:cubicBezTo>
                    <a:close/>
                    <a:moveTo>
                      <a:pt x="5" y="10"/>
                    </a:moveTo>
                    <a:cubicBezTo>
                      <a:pt x="7" y="9"/>
                      <a:pt x="8" y="8"/>
                      <a:pt x="10" y="7"/>
                    </a:cubicBezTo>
                    <a:cubicBezTo>
                      <a:pt x="10" y="7"/>
                      <a:pt x="10" y="7"/>
                      <a:pt x="10" y="8"/>
                    </a:cubicBezTo>
                    <a:cubicBezTo>
                      <a:pt x="8" y="9"/>
                      <a:pt x="7" y="10"/>
                      <a:pt x="6" y="12"/>
                    </a:cubicBezTo>
                    <a:cubicBezTo>
                      <a:pt x="6" y="11"/>
                      <a:pt x="5" y="11"/>
                      <a:pt x="5" y="10"/>
                    </a:cubicBezTo>
                    <a:close/>
                    <a:moveTo>
                      <a:pt x="4" y="10"/>
                    </a:moveTo>
                    <a:cubicBezTo>
                      <a:pt x="7" y="8"/>
                      <a:pt x="9" y="5"/>
                      <a:pt x="12" y="3"/>
                    </a:cubicBezTo>
                    <a:cubicBezTo>
                      <a:pt x="12" y="4"/>
                      <a:pt x="13" y="4"/>
                      <a:pt x="13" y="5"/>
                    </a:cubicBezTo>
                    <a:cubicBezTo>
                      <a:pt x="10" y="6"/>
                      <a:pt x="7" y="8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lose/>
                    <a:moveTo>
                      <a:pt x="16" y="9"/>
                    </a:moveTo>
                    <a:cubicBezTo>
                      <a:pt x="14" y="10"/>
                      <a:pt x="13" y="11"/>
                      <a:pt x="11" y="12"/>
                    </a:cubicBezTo>
                    <a:cubicBezTo>
                      <a:pt x="11" y="12"/>
                      <a:pt x="11" y="11"/>
                      <a:pt x="12" y="11"/>
                    </a:cubicBezTo>
                    <a:cubicBezTo>
                      <a:pt x="13" y="10"/>
                      <a:pt x="14" y="9"/>
                      <a:pt x="15" y="8"/>
                    </a:cubicBezTo>
                    <a:cubicBezTo>
                      <a:pt x="15" y="7"/>
                      <a:pt x="15" y="7"/>
                      <a:pt x="14" y="7"/>
                    </a:cubicBezTo>
                    <a:cubicBezTo>
                      <a:pt x="12" y="8"/>
                      <a:pt x="9" y="10"/>
                      <a:pt x="7" y="12"/>
                    </a:cubicBezTo>
                    <a:cubicBezTo>
                      <a:pt x="9" y="10"/>
                      <a:pt x="11" y="7"/>
                      <a:pt x="13" y="5"/>
                    </a:cubicBezTo>
                    <a:cubicBezTo>
                      <a:pt x="15" y="7"/>
                      <a:pt x="17" y="9"/>
                      <a:pt x="18" y="11"/>
                    </a:cubicBezTo>
                    <a:cubicBezTo>
                      <a:pt x="16" y="13"/>
                      <a:pt x="13" y="14"/>
                      <a:pt x="11" y="15"/>
                    </a:cubicBezTo>
                    <a:cubicBezTo>
                      <a:pt x="12" y="15"/>
                      <a:pt x="15" y="11"/>
                      <a:pt x="16" y="10"/>
                    </a:cubicBezTo>
                    <a:cubicBezTo>
                      <a:pt x="17" y="10"/>
                      <a:pt x="16" y="9"/>
                      <a:pt x="16" y="9"/>
                    </a:cubicBezTo>
                    <a:close/>
                    <a:moveTo>
                      <a:pt x="20" y="15"/>
                    </a:moveTo>
                    <a:cubicBezTo>
                      <a:pt x="20" y="15"/>
                      <a:pt x="20" y="14"/>
                      <a:pt x="19" y="14"/>
                    </a:cubicBezTo>
                    <a:cubicBezTo>
                      <a:pt x="17" y="15"/>
                      <a:pt x="16" y="16"/>
                      <a:pt x="14" y="17"/>
                    </a:cubicBezTo>
                    <a:cubicBezTo>
                      <a:pt x="10" y="18"/>
                      <a:pt x="14" y="16"/>
                      <a:pt x="15" y="15"/>
                    </a:cubicBezTo>
                    <a:cubicBezTo>
                      <a:pt x="16" y="14"/>
                      <a:pt x="18" y="13"/>
                      <a:pt x="19" y="12"/>
                    </a:cubicBezTo>
                    <a:cubicBezTo>
                      <a:pt x="20" y="13"/>
                      <a:pt x="21" y="14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19" y="17"/>
                      <a:pt x="16" y="18"/>
                      <a:pt x="13" y="19"/>
                    </a:cubicBezTo>
                    <a:cubicBezTo>
                      <a:pt x="15" y="19"/>
                      <a:pt x="18" y="17"/>
                      <a:pt x="20" y="15"/>
                    </a:cubicBezTo>
                    <a:close/>
                    <a:moveTo>
                      <a:pt x="22" y="16"/>
                    </a:move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6"/>
                      <a:pt x="23" y="17"/>
                      <a:pt x="24" y="17"/>
                    </a:cubicBezTo>
                    <a:cubicBezTo>
                      <a:pt x="21" y="18"/>
                      <a:pt x="18" y="20"/>
                      <a:pt x="17" y="21"/>
                    </a:cubicBezTo>
                    <a:cubicBezTo>
                      <a:pt x="19" y="20"/>
                      <a:pt x="21" y="18"/>
                      <a:pt x="22" y="16"/>
                    </a:cubicBezTo>
                    <a:close/>
                    <a:moveTo>
                      <a:pt x="26" y="18"/>
                    </a:moveTo>
                    <a:cubicBezTo>
                      <a:pt x="32" y="13"/>
                      <a:pt x="37" y="8"/>
                      <a:pt x="42" y="3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37" y="9"/>
                      <a:pt x="32" y="14"/>
                      <a:pt x="26" y="18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5" y="19"/>
                      <a:pt x="24" y="20"/>
                      <a:pt x="24" y="20"/>
                    </a:cubicBezTo>
                    <a:cubicBezTo>
                      <a:pt x="23" y="21"/>
                      <a:pt x="22" y="21"/>
                      <a:pt x="22" y="22"/>
                    </a:cubicBezTo>
                    <a:cubicBezTo>
                      <a:pt x="20" y="23"/>
                      <a:pt x="18" y="24"/>
                      <a:pt x="18" y="24"/>
                    </a:cubicBezTo>
                    <a:cubicBezTo>
                      <a:pt x="20" y="22"/>
                      <a:pt x="22" y="20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5" y="19"/>
                      <a:pt x="26" y="19"/>
                      <a:pt x="26" y="18"/>
                    </a:cubicBezTo>
                    <a:cubicBezTo>
                      <a:pt x="26" y="18"/>
                      <a:pt x="26" y="18"/>
                      <a:pt x="26" y="18"/>
                    </a:cubicBezTo>
                    <a:close/>
                    <a:moveTo>
                      <a:pt x="36" y="12"/>
                    </a:moveTo>
                    <a:cubicBezTo>
                      <a:pt x="33" y="15"/>
                      <a:pt x="29" y="17"/>
                      <a:pt x="26" y="20"/>
                    </a:cubicBezTo>
                    <a:cubicBezTo>
                      <a:pt x="24" y="22"/>
                      <a:pt x="22" y="24"/>
                      <a:pt x="19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3"/>
                      <a:pt x="22" y="23"/>
                      <a:pt x="22" y="23"/>
                    </a:cubicBezTo>
                    <a:cubicBezTo>
                      <a:pt x="24" y="22"/>
                      <a:pt x="26" y="20"/>
                      <a:pt x="28" y="18"/>
                    </a:cubicBezTo>
                    <a:cubicBezTo>
                      <a:pt x="30" y="17"/>
                      <a:pt x="31" y="16"/>
                      <a:pt x="33" y="15"/>
                    </a:cubicBezTo>
                    <a:cubicBezTo>
                      <a:pt x="37" y="12"/>
                      <a:pt x="40" y="8"/>
                      <a:pt x="43" y="5"/>
                    </a:cubicBezTo>
                    <a:cubicBezTo>
                      <a:pt x="43" y="5"/>
                      <a:pt x="44" y="5"/>
                      <a:pt x="44" y="4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1" y="7"/>
                      <a:pt x="39" y="10"/>
                      <a:pt x="36" y="12"/>
                    </a:cubicBezTo>
                    <a:close/>
                    <a:moveTo>
                      <a:pt x="42" y="8"/>
                    </a:moveTo>
                    <a:cubicBezTo>
                      <a:pt x="41" y="9"/>
                      <a:pt x="39" y="10"/>
                      <a:pt x="38" y="12"/>
                    </a:cubicBezTo>
                    <a:cubicBezTo>
                      <a:pt x="38" y="11"/>
                      <a:pt x="39" y="11"/>
                      <a:pt x="39" y="11"/>
                    </a:cubicBezTo>
                    <a:cubicBezTo>
                      <a:pt x="40" y="10"/>
                      <a:pt x="46" y="4"/>
                      <a:pt x="42" y="8"/>
                    </a:cubicBezTo>
                    <a:close/>
                    <a:moveTo>
                      <a:pt x="19" y="25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lose/>
                    <a:moveTo>
                      <a:pt x="23" y="18"/>
                    </a:moveTo>
                    <a:cubicBezTo>
                      <a:pt x="21" y="20"/>
                      <a:pt x="19" y="22"/>
                      <a:pt x="18" y="24"/>
                    </a:cubicBezTo>
                    <a:cubicBezTo>
                      <a:pt x="17" y="24"/>
                      <a:pt x="17" y="23"/>
                      <a:pt x="16" y="22"/>
                    </a:cubicBezTo>
                    <a:cubicBezTo>
                      <a:pt x="19" y="21"/>
                      <a:pt x="21" y="20"/>
                      <a:pt x="23" y="18"/>
                    </a:cubicBezTo>
                    <a:close/>
                    <a:moveTo>
                      <a:pt x="14" y="40"/>
                    </a:moveTo>
                    <a:cubicBezTo>
                      <a:pt x="15" y="39"/>
                      <a:pt x="17" y="37"/>
                      <a:pt x="18" y="35"/>
                    </a:cubicBezTo>
                    <a:cubicBezTo>
                      <a:pt x="22" y="32"/>
                      <a:pt x="25" y="29"/>
                      <a:pt x="28" y="26"/>
                    </a:cubicBezTo>
                    <a:cubicBezTo>
                      <a:pt x="35" y="20"/>
                      <a:pt x="41" y="14"/>
                      <a:pt x="47" y="8"/>
                    </a:cubicBezTo>
                    <a:cubicBezTo>
                      <a:pt x="48" y="8"/>
                      <a:pt x="49" y="9"/>
                      <a:pt x="49" y="10"/>
                    </a:cubicBezTo>
                    <a:cubicBezTo>
                      <a:pt x="37" y="19"/>
                      <a:pt x="25" y="30"/>
                      <a:pt x="14" y="41"/>
                    </a:cubicBezTo>
                    <a:cubicBezTo>
                      <a:pt x="14" y="41"/>
                      <a:pt x="14" y="40"/>
                      <a:pt x="14" y="40"/>
                    </a:cubicBezTo>
                    <a:close/>
                    <a:moveTo>
                      <a:pt x="47" y="7"/>
                    </a:moveTo>
                    <a:cubicBezTo>
                      <a:pt x="44" y="9"/>
                      <a:pt x="41" y="12"/>
                      <a:pt x="39" y="14"/>
                    </a:cubicBezTo>
                    <a:cubicBezTo>
                      <a:pt x="35" y="18"/>
                      <a:pt x="30" y="20"/>
                      <a:pt x="27" y="24"/>
                    </a:cubicBezTo>
                    <a:cubicBezTo>
                      <a:pt x="24" y="27"/>
                      <a:pt x="21" y="30"/>
                      <a:pt x="18" y="32"/>
                    </a:cubicBezTo>
                    <a:cubicBezTo>
                      <a:pt x="14" y="35"/>
                      <a:pt x="11" y="38"/>
                      <a:pt x="7" y="42"/>
                    </a:cubicBezTo>
                    <a:cubicBezTo>
                      <a:pt x="9" y="40"/>
                      <a:pt x="12" y="36"/>
                      <a:pt x="15" y="34"/>
                    </a:cubicBezTo>
                    <a:cubicBezTo>
                      <a:pt x="18" y="31"/>
                      <a:pt x="22" y="28"/>
                      <a:pt x="25" y="24"/>
                    </a:cubicBezTo>
                    <a:cubicBezTo>
                      <a:pt x="31" y="18"/>
                      <a:pt x="39" y="13"/>
                      <a:pt x="45" y="6"/>
                    </a:cubicBezTo>
                    <a:cubicBezTo>
                      <a:pt x="45" y="6"/>
                      <a:pt x="46" y="7"/>
                      <a:pt x="47" y="7"/>
                    </a:cubicBezTo>
                    <a:close/>
                    <a:moveTo>
                      <a:pt x="14" y="20"/>
                    </a:moveTo>
                    <a:cubicBezTo>
                      <a:pt x="16" y="19"/>
                      <a:pt x="18" y="18"/>
                      <a:pt x="19" y="17"/>
                    </a:cubicBezTo>
                    <a:cubicBezTo>
                      <a:pt x="23" y="15"/>
                      <a:pt x="19" y="18"/>
                      <a:pt x="19" y="19"/>
                    </a:cubicBezTo>
                    <a:cubicBezTo>
                      <a:pt x="17" y="20"/>
                      <a:pt x="16" y="21"/>
                      <a:pt x="15" y="22"/>
                    </a:cubicBezTo>
                    <a:cubicBezTo>
                      <a:pt x="15" y="21"/>
                      <a:pt x="14" y="21"/>
                      <a:pt x="14" y="20"/>
                    </a:cubicBezTo>
                    <a:close/>
                    <a:moveTo>
                      <a:pt x="12" y="46"/>
                    </a:moveTo>
                    <a:cubicBezTo>
                      <a:pt x="11" y="46"/>
                      <a:pt x="10" y="45"/>
                      <a:pt x="10" y="45"/>
                    </a:cubicBezTo>
                    <a:cubicBezTo>
                      <a:pt x="10" y="45"/>
                      <a:pt x="11" y="44"/>
                      <a:pt x="11" y="44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21" y="34"/>
                      <a:pt x="32" y="25"/>
                      <a:pt x="42" y="16"/>
                    </a:cubicBezTo>
                    <a:cubicBezTo>
                      <a:pt x="44" y="15"/>
                      <a:pt x="46" y="13"/>
                      <a:pt x="47" y="12"/>
                    </a:cubicBezTo>
                    <a:cubicBezTo>
                      <a:pt x="45" y="14"/>
                      <a:pt x="42" y="16"/>
                      <a:pt x="40" y="18"/>
                    </a:cubicBezTo>
                    <a:cubicBezTo>
                      <a:pt x="35" y="22"/>
                      <a:pt x="31" y="27"/>
                      <a:pt x="27" y="32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1" y="37"/>
                      <a:pt x="16" y="41"/>
                      <a:pt x="12" y="46"/>
                    </a:cubicBezTo>
                    <a:close/>
                    <a:moveTo>
                      <a:pt x="41" y="46"/>
                    </a:moveTo>
                    <a:cubicBezTo>
                      <a:pt x="41" y="46"/>
                      <a:pt x="41" y="46"/>
                      <a:pt x="40" y="45"/>
                    </a:cubicBezTo>
                    <a:cubicBezTo>
                      <a:pt x="40" y="45"/>
                      <a:pt x="40" y="45"/>
                      <a:pt x="40" y="45"/>
                    </a:cubicBezTo>
                    <a:cubicBezTo>
                      <a:pt x="43" y="44"/>
                      <a:pt x="45" y="42"/>
                      <a:pt x="48" y="40"/>
                    </a:cubicBezTo>
                    <a:cubicBezTo>
                      <a:pt x="46" y="42"/>
                      <a:pt x="44" y="44"/>
                      <a:pt x="41" y="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3" name="Freeform 193"/>
              <p:cNvSpPr>
                <a:spLocks noEditPoints="1"/>
              </p:cNvSpPr>
              <p:nvPr/>
            </p:nvSpPr>
            <p:spPr bwMode="auto">
              <a:xfrm>
                <a:off x="2388777" y="3718189"/>
                <a:ext cx="83596" cy="93430"/>
              </a:xfrm>
              <a:custGeom>
                <a:avLst/>
                <a:gdLst>
                  <a:gd name="T0" fmla="*/ 27 w 43"/>
                  <a:gd name="T1" fmla="*/ 48 h 48"/>
                  <a:gd name="T2" fmla="*/ 41 w 43"/>
                  <a:gd name="T3" fmla="*/ 33 h 48"/>
                  <a:gd name="T4" fmla="*/ 43 w 43"/>
                  <a:gd name="T5" fmla="*/ 20 h 48"/>
                  <a:gd name="T6" fmla="*/ 30 w 43"/>
                  <a:gd name="T7" fmla="*/ 18 h 48"/>
                  <a:gd name="T8" fmla="*/ 17 w 43"/>
                  <a:gd name="T9" fmla="*/ 1 h 48"/>
                  <a:gd name="T10" fmla="*/ 2 w 43"/>
                  <a:gd name="T11" fmla="*/ 17 h 48"/>
                  <a:gd name="T12" fmla="*/ 2 w 43"/>
                  <a:gd name="T13" fmla="*/ 31 h 48"/>
                  <a:gd name="T14" fmla="*/ 5 w 43"/>
                  <a:gd name="T15" fmla="*/ 28 h 48"/>
                  <a:gd name="T16" fmla="*/ 7 w 43"/>
                  <a:gd name="T17" fmla="*/ 25 h 48"/>
                  <a:gd name="T18" fmla="*/ 3 w 43"/>
                  <a:gd name="T19" fmla="*/ 25 h 48"/>
                  <a:gd name="T20" fmla="*/ 3 w 43"/>
                  <a:gd name="T21" fmla="*/ 24 h 48"/>
                  <a:gd name="T22" fmla="*/ 3 w 43"/>
                  <a:gd name="T23" fmla="*/ 21 h 48"/>
                  <a:gd name="T24" fmla="*/ 7 w 43"/>
                  <a:gd name="T25" fmla="*/ 26 h 48"/>
                  <a:gd name="T26" fmla="*/ 9 w 43"/>
                  <a:gd name="T27" fmla="*/ 25 h 48"/>
                  <a:gd name="T28" fmla="*/ 18 w 43"/>
                  <a:gd name="T29" fmla="*/ 20 h 48"/>
                  <a:gd name="T30" fmla="*/ 15 w 43"/>
                  <a:gd name="T31" fmla="*/ 23 h 48"/>
                  <a:gd name="T32" fmla="*/ 27 w 43"/>
                  <a:gd name="T33" fmla="*/ 4 h 48"/>
                  <a:gd name="T34" fmla="*/ 20 w 43"/>
                  <a:gd name="T35" fmla="*/ 17 h 48"/>
                  <a:gd name="T36" fmla="*/ 19 w 43"/>
                  <a:gd name="T37" fmla="*/ 14 h 48"/>
                  <a:gd name="T38" fmla="*/ 18 w 43"/>
                  <a:gd name="T39" fmla="*/ 10 h 48"/>
                  <a:gd name="T40" fmla="*/ 35 w 43"/>
                  <a:gd name="T41" fmla="*/ 21 h 48"/>
                  <a:gd name="T42" fmla="*/ 32 w 43"/>
                  <a:gd name="T43" fmla="*/ 21 h 48"/>
                  <a:gd name="T44" fmla="*/ 38 w 43"/>
                  <a:gd name="T45" fmla="*/ 26 h 48"/>
                  <a:gd name="T46" fmla="*/ 22 w 43"/>
                  <a:gd name="T47" fmla="*/ 42 h 48"/>
                  <a:gd name="T48" fmla="*/ 26 w 43"/>
                  <a:gd name="T49" fmla="*/ 35 h 48"/>
                  <a:gd name="T50" fmla="*/ 27 w 43"/>
                  <a:gd name="T51" fmla="*/ 20 h 48"/>
                  <a:gd name="T52" fmla="*/ 27 w 43"/>
                  <a:gd name="T53" fmla="*/ 19 h 48"/>
                  <a:gd name="T54" fmla="*/ 18 w 43"/>
                  <a:gd name="T55" fmla="*/ 32 h 48"/>
                  <a:gd name="T56" fmla="*/ 26 w 43"/>
                  <a:gd name="T57" fmla="*/ 34 h 48"/>
                  <a:gd name="T58" fmla="*/ 18 w 43"/>
                  <a:gd name="T59" fmla="*/ 40 h 48"/>
                  <a:gd name="T60" fmla="*/ 26 w 43"/>
                  <a:gd name="T61" fmla="*/ 31 h 48"/>
                  <a:gd name="T62" fmla="*/ 27 w 43"/>
                  <a:gd name="T63" fmla="*/ 30 h 48"/>
                  <a:gd name="T64" fmla="*/ 18 w 43"/>
                  <a:gd name="T65" fmla="*/ 36 h 48"/>
                  <a:gd name="T66" fmla="*/ 18 w 43"/>
                  <a:gd name="T67" fmla="*/ 35 h 48"/>
                  <a:gd name="T68" fmla="*/ 31 w 43"/>
                  <a:gd name="T69" fmla="*/ 21 h 48"/>
                  <a:gd name="T70" fmla="*/ 19 w 43"/>
                  <a:gd name="T71" fmla="*/ 32 h 48"/>
                  <a:gd name="T72" fmla="*/ 30 w 43"/>
                  <a:gd name="T73" fmla="*/ 21 h 48"/>
                  <a:gd name="T74" fmla="*/ 26 w 43"/>
                  <a:gd name="T75" fmla="*/ 16 h 48"/>
                  <a:gd name="T76" fmla="*/ 18 w 43"/>
                  <a:gd name="T77" fmla="*/ 7 h 48"/>
                  <a:gd name="T78" fmla="*/ 22 w 43"/>
                  <a:gd name="T79" fmla="*/ 11 h 48"/>
                  <a:gd name="T80" fmla="*/ 24 w 43"/>
                  <a:gd name="T81" fmla="*/ 12 h 48"/>
                  <a:gd name="T82" fmla="*/ 24 w 43"/>
                  <a:gd name="T83" fmla="*/ 12 h 48"/>
                  <a:gd name="T84" fmla="*/ 9 w 43"/>
                  <a:gd name="T85" fmla="*/ 28 h 48"/>
                  <a:gd name="T86" fmla="*/ 27 w 43"/>
                  <a:gd name="T87" fmla="*/ 18 h 48"/>
                  <a:gd name="T88" fmla="*/ 20 w 43"/>
                  <a:gd name="T89" fmla="*/ 24 h 48"/>
                  <a:gd name="T90" fmla="*/ 17 w 43"/>
                  <a:gd name="T91" fmla="*/ 28 h 48"/>
                  <a:gd name="T92" fmla="*/ 18 w 43"/>
                  <a:gd name="T93" fmla="*/ 44 h 48"/>
                  <a:gd name="T94" fmla="*/ 21 w 43"/>
                  <a:gd name="T95" fmla="*/ 44 h 48"/>
                  <a:gd name="T96" fmla="*/ 26 w 43"/>
                  <a:gd name="T97" fmla="*/ 44 h 48"/>
                  <a:gd name="T98" fmla="*/ 27 w 43"/>
                  <a:gd name="T99" fmla="*/ 30 h 48"/>
                  <a:gd name="T100" fmla="*/ 31 w 43"/>
                  <a:gd name="T101" fmla="*/ 29 h 48"/>
                  <a:gd name="T102" fmla="*/ 35 w 43"/>
                  <a:gd name="T103" fmla="*/ 30 h 48"/>
                  <a:gd name="T104" fmla="*/ 40 w 43"/>
                  <a:gd name="T105" fmla="*/ 30 h 48"/>
                  <a:gd name="T106" fmla="*/ 33 w 43"/>
                  <a:gd name="T107" fmla="*/ 27 h 48"/>
                  <a:gd name="T108" fmla="*/ 19 w 43"/>
                  <a:gd name="T109" fmla="*/ 3 h 48"/>
                  <a:gd name="T110" fmla="*/ 5 w 43"/>
                  <a:gd name="T111" fmla="*/ 26 h 48"/>
                  <a:gd name="T112" fmla="*/ 5 w 43"/>
                  <a:gd name="T113" fmla="*/ 23 h 48"/>
                  <a:gd name="T114" fmla="*/ 6 w 43"/>
                  <a:gd name="T115" fmla="*/ 28 h 48"/>
                  <a:gd name="T116" fmla="*/ 8 w 43"/>
                  <a:gd name="T117" fmla="*/ 2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3" h="48">
                    <a:moveTo>
                      <a:pt x="15" y="46"/>
                    </a:moveTo>
                    <a:cubicBezTo>
                      <a:pt x="15" y="46"/>
                      <a:pt x="15" y="46"/>
                      <a:pt x="15" y="47"/>
                    </a:cubicBezTo>
                    <a:cubicBezTo>
                      <a:pt x="16" y="47"/>
                      <a:pt x="16" y="47"/>
                      <a:pt x="17" y="47"/>
                    </a:cubicBezTo>
                    <a:cubicBezTo>
                      <a:pt x="20" y="47"/>
                      <a:pt x="24" y="48"/>
                      <a:pt x="27" y="48"/>
                    </a:cubicBezTo>
                    <a:cubicBezTo>
                      <a:pt x="28" y="48"/>
                      <a:pt x="29" y="47"/>
                      <a:pt x="29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8" y="41"/>
                      <a:pt x="29" y="37"/>
                      <a:pt x="29" y="33"/>
                    </a:cubicBezTo>
                    <a:cubicBezTo>
                      <a:pt x="33" y="33"/>
                      <a:pt x="37" y="33"/>
                      <a:pt x="41" y="33"/>
                    </a:cubicBezTo>
                    <a:cubicBezTo>
                      <a:pt x="41" y="33"/>
                      <a:pt x="42" y="33"/>
                      <a:pt x="42" y="33"/>
                    </a:cubicBezTo>
                    <a:cubicBezTo>
                      <a:pt x="42" y="32"/>
                      <a:pt x="43" y="32"/>
                      <a:pt x="43" y="31"/>
                    </a:cubicBezTo>
                    <a:cubicBezTo>
                      <a:pt x="43" y="28"/>
                      <a:pt x="43" y="24"/>
                      <a:pt x="43" y="20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3" y="20"/>
                      <a:pt x="43" y="19"/>
                      <a:pt x="42" y="19"/>
                    </a:cubicBezTo>
                    <a:cubicBezTo>
                      <a:pt x="38" y="18"/>
                      <a:pt x="34" y="19"/>
                      <a:pt x="30" y="18"/>
                    </a:cubicBezTo>
                    <a:cubicBezTo>
                      <a:pt x="30" y="13"/>
                      <a:pt x="30" y="8"/>
                      <a:pt x="30" y="2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30" y="1"/>
                      <a:pt x="29" y="1"/>
                      <a:pt x="28" y="1"/>
                    </a:cubicBezTo>
                    <a:cubicBezTo>
                      <a:pt x="25" y="1"/>
                      <a:pt x="21" y="0"/>
                      <a:pt x="17" y="1"/>
                    </a:cubicBezTo>
                    <a:cubicBezTo>
                      <a:pt x="17" y="1"/>
                      <a:pt x="17" y="1"/>
                      <a:pt x="16" y="1"/>
                    </a:cubicBezTo>
                    <a:cubicBezTo>
                      <a:pt x="16" y="1"/>
                      <a:pt x="16" y="2"/>
                      <a:pt x="16" y="2"/>
                    </a:cubicBezTo>
                    <a:cubicBezTo>
                      <a:pt x="15" y="7"/>
                      <a:pt x="15" y="12"/>
                      <a:pt x="16" y="17"/>
                    </a:cubicBezTo>
                    <a:cubicBezTo>
                      <a:pt x="11" y="17"/>
                      <a:pt x="6" y="17"/>
                      <a:pt x="2" y="17"/>
                    </a:cubicBezTo>
                    <a:cubicBezTo>
                      <a:pt x="2" y="17"/>
                      <a:pt x="1" y="17"/>
                      <a:pt x="1" y="17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0" y="22"/>
                      <a:pt x="0" y="26"/>
                      <a:pt x="0" y="30"/>
                    </a:cubicBezTo>
                    <a:cubicBezTo>
                      <a:pt x="0" y="31"/>
                      <a:pt x="1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6" y="31"/>
                      <a:pt x="10" y="31"/>
                      <a:pt x="15" y="31"/>
                    </a:cubicBezTo>
                    <a:cubicBezTo>
                      <a:pt x="15" y="36"/>
                      <a:pt x="15" y="41"/>
                      <a:pt x="15" y="46"/>
                    </a:cubicBezTo>
                    <a:close/>
                    <a:moveTo>
                      <a:pt x="5" y="28"/>
                    </a:moveTo>
                    <a:cubicBezTo>
                      <a:pt x="4" y="28"/>
                      <a:pt x="4" y="28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5" y="27"/>
                      <a:pt x="6" y="26"/>
                      <a:pt x="7" y="25"/>
                    </a:cubicBezTo>
                    <a:cubicBezTo>
                      <a:pt x="6" y="26"/>
                      <a:pt x="6" y="27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lose/>
                    <a:moveTo>
                      <a:pt x="3" y="25"/>
                    </a:moveTo>
                    <a:cubicBezTo>
                      <a:pt x="3" y="25"/>
                      <a:pt x="3" y="25"/>
                      <a:pt x="3" y="25"/>
                    </a:cubicBezTo>
                    <a:cubicBezTo>
                      <a:pt x="4" y="24"/>
                      <a:pt x="9" y="19"/>
                      <a:pt x="6" y="23"/>
                    </a:cubicBezTo>
                    <a:cubicBezTo>
                      <a:pt x="5" y="24"/>
                      <a:pt x="4" y="26"/>
                      <a:pt x="3" y="27"/>
                    </a:cubicBezTo>
                    <a:cubicBezTo>
                      <a:pt x="3" y="26"/>
                      <a:pt x="3" y="26"/>
                      <a:pt x="3" y="25"/>
                    </a:cubicBezTo>
                    <a:close/>
                    <a:moveTo>
                      <a:pt x="3" y="24"/>
                    </a:moveTo>
                    <a:cubicBezTo>
                      <a:pt x="3" y="23"/>
                      <a:pt x="3" y="22"/>
                      <a:pt x="3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5" y="21"/>
                      <a:pt x="3" y="22"/>
                      <a:pt x="3" y="24"/>
                    </a:cubicBezTo>
                    <a:close/>
                    <a:moveTo>
                      <a:pt x="3" y="21"/>
                    </a:move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0"/>
                      <a:pt x="3" y="20"/>
                      <a:pt x="3" y="21"/>
                    </a:cubicBezTo>
                    <a:close/>
                    <a:moveTo>
                      <a:pt x="7" y="26"/>
                    </a:moveTo>
                    <a:cubicBezTo>
                      <a:pt x="8" y="24"/>
                      <a:pt x="10" y="22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0"/>
                      <a:pt x="13" y="20"/>
                      <a:pt x="14" y="20"/>
                    </a:cubicBezTo>
                    <a:cubicBezTo>
                      <a:pt x="12" y="22"/>
                      <a:pt x="11" y="23"/>
                      <a:pt x="9" y="25"/>
                    </a:cubicBezTo>
                    <a:cubicBezTo>
                      <a:pt x="8" y="26"/>
                      <a:pt x="5" y="30"/>
                      <a:pt x="7" y="26"/>
                    </a:cubicBezTo>
                    <a:close/>
                    <a:moveTo>
                      <a:pt x="14" y="20"/>
                    </a:moveTo>
                    <a:cubicBezTo>
                      <a:pt x="15" y="20"/>
                      <a:pt x="16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8" y="20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8"/>
                      <a:pt x="21" y="18"/>
                      <a:pt x="22" y="17"/>
                    </a:cubicBezTo>
                    <a:cubicBezTo>
                      <a:pt x="20" y="19"/>
                      <a:pt x="17" y="21"/>
                      <a:pt x="15" y="23"/>
                    </a:cubicBezTo>
                    <a:cubicBezTo>
                      <a:pt x="13" y="24"/>
                      <a:pt x="11" y="25"/>
                      <a:pt x="9" y="27"/>
                    </a:cubicBezTo>
                    <a:cubicBezTo>
                      <a:pt x="11" y="25"/>
                      <a:pt x="13" y="23"/>
                      <a:pt x="14" y="21"/>
                    </a:cubicBezTo>
                    <a:cubicBezTo>
                      <a:pt x="15" y="21"/>
                      <a:pt x="15" y="20"/>
                      <a:pt x="14" y="20"/>
                    </a:cubicBezTo>
                    <a:close/>
                    <a:moveTo>
                      <a:pt x="27" y="4"/>
                    </a:moveTo>
                    <a:cubicBezTo>
                      <a:pt x="27" y="7"/>
                      <a:pt x="27" y="11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5" y="15"/>
                      <a:pt x="23" y="16"/>
                      <a:pt x="21" y="17"/>
                    </a:cubicBezTo>
                    <a:cubicBezTo>
                      <a:pt x="20" y="17"/>
                      <a:pt x="17" y="19"/>
                      <a:pt x="20" y="17"/>
                    </a:cubicBezTo>
                    <a:cubicBezTo>
                      <a:pt x="23" y="16"/>
                      <a:pt x="25" y="13"/>
                      <a:pt x="27" y="10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5" y="10"/>
                      <a:pt x="24" y="11"/>
                      <a:pt x="23" y="12"/>
                    </a:cubicBezTo>
                    <a:cubicBezTo>
                      <a:pt x="22" y="12"/>
                      <a:pt x="17" y="16"/>
                      <a:pt x="19" y="14"/>
                    </a:cubicBezTo>
                    <a:cubicBezTo>
                      <a:pt x="22" y="11"/>
                      <a:pt x="25" y="9"/>
                      <a:pt x="27" y="6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3" y="7"/>
                      <a:pt x="21" y="9"/>
                      <a:pt x="18" y="11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9" y="9"/>
                      <a:pt x="21" y="7"/>
                      <a:pt x="21" y="7"/>
                    </a:cubicBezTo>
                    <a:cubicBezTo>
                      <a:pt x="22" y="6"/>
                      <a:pt x="23" y="5"/>
                      <a:pt x="24" y="3"/>
                    </a:cubicBezTo>
                    <a:cubicBezTo>
                      <a:pt x="25" y="4"/>
                      <a:pt x="26" y="4"/>
                      <a:pt x="27" y="4"/>
                    </a:cubicBezTo>
                    <a:close/>
                    <a:moveTo>
                      <a:pt x="35" y="21"/>
                    </a:moveTo>
                    <a:cubicBezTo>
                      <a:pt x="33" y="23"/>
                      <a:pt x="31" y="25"/>
                      <a:pt x="29" y="28"/>
                    </a:cubicBezTo>
                    <a:cubicBezTo>
                      <a:pt x="28" y="28"/>
                      <a:pt x="27" y="29"/>
                      <a:pt x="26" y="30"/>
                    </a:cubicBezTo>
                    <a:cubicBezTo>
                      <a:pt x="27" y="30"/>
                      <a:pt x="27" y="28"/>
                      <a:pt x="28" y="27"/>
                    </a:cubicBezTo>
                    <a:cubicBezTo>
                      <a:pt x="29" y="25"/>
                      <a:pt x="31" y="23"/>
                      <a:pt x="32" y="21"/>
                    </a:cubicBezTo>
                    <a:cubicBezTo>
                      <a:pt x="33" y="21"/>
                      <a:pt x="34" y="21"/>
                      <a:pt x="35" y="21"/>
                    </a:cubicBezTo>
                    <a:close/>
                    <a:moveTo>
                      <a:pt x="40" y="26"/>
                    </a:moveTo>
                    <a:cubicBezTo>
                      <a:pt x="40" y="26"/>
                      <a:pt x="40" y="26"/>
                      <a:pt x="40" y="26"/>
                    </a:cubicBezTo>
                    <a:cubicBezTo>
                      <a:pt x="39" y="27"/>
                      <a:pt x="36" y="29"/>
                      <a:pt x="38" y="26"/>
                    </a:cubicBezTo>
                    <a:cubicBezTo>
                      <a:pt x="39" y="25"/>
                      <a:pt x="40" y="23"/>
                      <a:pt x="40" y="22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40" y="23"/>
                      <a:pt x="40" y="25"/>
                      <a:pt x="40" y="26"/>
                    </a:cubicBezTo>
                    <a:close/>
                    <a:moveTo>
                      <a:pt x="22" y="42"/>
                    </a:moveTo>
                    <a:cubicBezTo>
                      <a:pt x="23" y="41"/>
                      <a:pt x="25" y="40"/>
                      <a:pt x="26" y="38"/>
                    </a:cubicBezTo>
                    <a:cubicBezTo>
                      <a:pt x="26" y="38"/>
                      <a:pt x="25" y="37"/>
                      <a:pt x="25" y="38"/>
                    </a:cubicBezTo>
                    <a:cubicBezTo>
                      <a:pt x="23" y="39"/>
                      <a:pt x="22" y="40"/>
                      <a:pt x="20" y="41"/>
                    </a:cubicBezTo>
                    <a:cubicBezTo>
                      <a:pt x="22" y="39"/>
                      <a:pt x="24" y="37"/>
                      <a:pt x="26" y="35"/>
                    </a:cubicBezTo>
                    <a:cubicBezTo>
                      <a:pt x="26" y="37"/>
                      <a:pt x="26" y="39"/>
                      <a:pt x="26" y="41"/>
                    </a:cubicBezTo>
                    <a:cubicBezTo>
                      <a:pt x="24" y="41"/>
                      <a:pt x="23" y="42"/>
                      <a:pt x="22" y="42"/>
                    </a:cubicBezTo>
                    <a:close/>
                    <a:moveTo>
                      <a:pt x="27" y="19"/>
                    </a:moveTo>
                    <a:cubicBezTo>
                      <a:pt x="27" y="19"/>
                      <a:pt x="27" y="19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7" y="20"/>
                      <a:pt x="28" y="21"/>
                    </a:cubicBezTo>
                    <a:cubicBezTo>
                      <a:pt x="24" y="23"/>
                      <a:pt x="22" y="26"/>
                      <a:pt x="19" y="28"/>
                    </a:cubicBezTo>
                    <a:cubicBezTo>
                      <a:pt x="22" y="26"/>
                      <a:pt x="24" y="22"/>
                      <a:pt x="27" y="19"/>
                    </a:cubicBezTo>
                    <a:close/>
                    <a:moveTo>
                      <a:pt x="28" y="21"/>
                    </a:moveTo>
                    <a:cubicBezTo>
                      <a:pt x="28" y="21"/>
                      <a:pt x="28" y="21"/>
                      <a:pt x="28" y="21"/>
                    </a:cubicBezTo>
                    <a:cubicBezTo>
                      <a:pt x="27" y="22"/>
                      <a:pt x="25" y="24"/>
                      <a:pt x="24" y="26"/>
                    </a:cubicBezTo>
                    <a:cubicBezTo>
                      <a:pt x="22" y="28"/>
                      <a:pt x="20" y="30"/>
                      <a:pt x="18" y="32"/>
                    </a:cubicBezTo>
                    <a:cubicBezTo>
                      <a:pt x="18" y="31"/>
                      <a:pt x="18" y="30"/>
                      <a:pt x="18" y="30"/>
                    </a:cubicBezTo>
                    <a:cubicBezTo>
                      <a:pt x="22" y="27"/>
                      <a:pt x="25" y="24"/>
                      <a:pt x="28" y="21"/>
                    </a:cubicBezTo>
                    <a:close/>
                    <a:moveTo>
                      <a:pt x="26" y="34"/>
                    </a:moveTo>
                    <a:cubicBezTo>
                      <a:pt x="26" y="34"/>
                      <a:pt x="26" y="34"/>
                      <a:pt x="26" y="34"/>
                    </a:cubicBezTo>
                    <a:cubicBezTo>
                      <a:pt x="23" y="35"/>
                      <a:pt x="22" y="36"/>
                      <a:pt x="20" y="38"/>
                    </a:cubicBezTo>
                    <a:cubicBezTo>
                      <a:pt x="22" y="36"/>
                      <a:pt x="24" y="34"/>
                      <a:pt x="26" y="32"/>
                    </a:cubicBezTo>
                    <a:cubicBezTo>
                      <a:pt x="26" y="33"/>
                      <a:pt x="26" y="33"/>
                      <a:pt x="26" y="34"/>
                    </a:cubicBezTo>
                    <a:close/>
                    <a:moveTo>
                      <a:pt x="18" y="40"/>
                    </a:moveTo>
                    <a:cubicBezTo>
                      <a:pt x="20" y="38"/>
                      <a:pt x="22" y="36"/>
                      <a:pt x="25" y="35"/>
                    </a:cubicBezTo>
                    <a:cubicBezTo>
                      <a:pt x="23" y="38"/>
                      <a:pt x="20" y="40"/>
                      <a:pt x="18" y="42"/>
                    </a:cubicBezTo>
                    <a:cubicBezTo>
                      <a:pt x="18" y="41"/>
                      <a:pt x="18" y="40"/>
                      <a:pt x="18" y="40"/>
                    </a:cubicBezTo>
                    <a:close/>
                    <a:moveTo>
                      <a:pt x="26" y="31"/>
                    </a:move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31"/>
                      <a:pt x="26" y="31"/>
                      <a:pt x="27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6" y="31"/>
                      <a:pt x="26" y="31"/>
                      <a:pt x="26" y="31"/>
                    </a:cubicBezTo>
                    <a:close/>
                    <a:moveTo>
                      <a:pt x="25" y="32"/>
                    </a:moveTo>
                    <a:cubicBezTo>
                      <a:pt x="23" y="34"/>
                      <a:pt x="20" y="36"/>
                      <a:pt x="18" y="38"/>
                    </a:cubicBezTo>
                    <a:cubicBezTo>
                      <a:pt x="18" y="38"/>
                      <a:pt x="18" y="37"/>
                      <a:pt x="18" y="36"/>
                    </a:cubicBezTo>
                    <a:cubicBezTo>
                      <a:pt x="20" y="35"/>
                      <a:pt x="22" y="33"/>
                      <a:pt x="25" y="32"/>
                    </a:cubicBezTo>
                    <a:close/>
                    <a:moveTo>
                      <a:pt x="24" y="31"/>
                    </a:moveTo>
                    <a:cubicBezTo>
                      <a:pt x="24" y="31"/>
                      <a:pt x="24" y="31"/>
                      <a:pt x="25" y="31"/>
                    </a:cubicBezTo>
                    <a:cubicBezTo>
                      <a:pt x="22" y="32"/>
                      <a:pt x="20" y="34"/>
                      <a:pt x="18" y="35"/>
                    </a:cubicBezTo>
                    <a:cubicBezTo>
                      <a:pt x="18" y="35"/>
                      <a:pt x="18" y="34"/>
                      <a:pt x="18" y="33"/>
                    </a:cubicBezTo>
                    <a:cubicBezTo>
                      <a:pt x="21" y="31"/>
                      <a:pt x="24" y="28"/>
                      <a:pt x="27" y="25"/>
                    </a:cubicBezTo>
                    <a:cubicBezTo>
                      <a:pt x="27" y="24"/>
                      <a:pt x="28" y="23"/>
                      <a:pt x="29" y="23"/>
                    </a:cubicBezTo>
                    <a:cubicBezTo>
                      <a:pt x="29" y="23"/>
                      <a:pt x="30" y="22"/>
                      <a:pt x="31" y="21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29" y="24"/>
                      <a:pt x="27" y="28"/>
                      <a:pt x="24" y="31"/>
                    </a:cubicBezTo>
                    <a:close/>
                    <a:moveTo>
                      <a:pt x="22" y="29"/>
                    </a:moveTo>
                    <a:cubicBezTo>
                      <a:pt x="21" y="30"/>
                      <a:pt x="20" y="31"/>
                      <a:pt x="19" y="32"/>
                    </a:cubicBezTo>
                    <a:cubicBezTo>
                      <a:pt x="18" y="33"/>
                      <a:pt x="18" y="32"/>
                      <a:pt x="19" y="31"/>
                    </a:cubicBezTo>
                    <a:cubicBezTo>
                      <a:pt x="20" y="30"/>
                      <a:pt x="21" y="30"/>
                      <a:pt x="22" y="29"/>
                    </a:cubicBezTo>
                    <a:cubicBezTo>
                      <a:pt x="24" y="26"/>
                      <a:pt x="27" y="24"/>
                      <a:pt x="29" y="21"/>
                    </a:cubicBezTo>
                    <a:cubicBezTo>
                      <a:pt x="29" y="21"/>
                      <a:pt x="30" y="21"/>
                      <a:pt x="30" y="21"/>
                    </a:cubicBezTo>
                    <a:cubicBezTo>
                      <a:pt x="27" y="23"/>
                      <a:pt x="25" y="26"/>
                      <a:pt x="22" y="29"/>
                    </a:cubicBezTo>
                    <a:close/>
                    <a:moveTo>
                      <a:pt x="24" y="17"/>
                    </a:move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16"/>
                      <a:pt x="25" y="16"/>
                      <a:pt x="26" y="16"/>
                    </a:cubicBezTo>
                    <a:cubicBezTo>
                      <a:pt x="25" y="16"/>
                      <a:pt x="24" y="17"/>
                      <a:pt x="24" y="17"/>
                    </a:cubicBezTo>
                    <a:close/>
                    <a:moveTo>
                      <a:pt x="21" y="6"/>
                    </a:moveTo>
                    <a:cubicBezTo>
                      <a:pt x="20" y="7"/>
                      <a:pt x="19" y="8"/>
                      <a:pt x="18" y="9"/>
                    </a:cubicBezTo>
                    <a:cubicBezTo>
                      <a:pt x="18" y="8"/>
                      <a:pt x="18" y="7"/>
                      <a:pt x="18" y="7"/>
                    </a:cubicBezTo>
                    <a:cubicBezTo>
                      <a:pt x="20" y="6"/>
                      <a:pt x="21" y="6"/>
                      <a:pt x="22" y="5"/>
                    </a:cubicBezTo>
                    <a:cubicBezTo>
                      <a:pt x="25" y="3"/>
                      <a:pt x="21" y="6"/>
                      <a:pt x="21" y="6"/>
                    </a:cubicBezTo>
                    <a:close/>
                    <a:moveTo>
                      <a:pt x="24" y="7"/>
                    </a:moveTo>
                    <a:cubicBezTo>
                      <a:pt x="27" y="5"/>
                      <a:pt x="22" y="10"/>
                      <a:pt x="22" y="11"/>
                    </a:cubicBezTo>
                    <a:cubicBezTo>
                      <a:pt x="21" y="12"/>
                      <a:pt x="20" y="13"/>
                      <a:pt x="18" y="14"/>
                    </a:cubicBezTo>
                    <a:cubicBezTo>
                      <a:pt x="18" y="13"/>
                      <a:pt x="18" y="12"/>
                      <a:pt x="18" y="11"/>
                    </a:cubicBezTo>
                    <a:cubicBezTo>
                      <a:pt x="21" y="10"/>
                      <a:pt x="22" y="8"/>
                      <a:pt x="24" y="7"/>
                    </a:cubicBezTo>
                    <a:close/>
                    <a:moveTo>
                      <a:pt x="24" y="12"/>
                    </a:moveTo>
                    <a:cubicBezTo>
                      <a:pt x="28" y="9"/>
                      <a:pt x="24" y="14"/>
                      <a:pt x="23" y="14"/>
                    </a:cubicBezTo>
                    <a:cubicBezTo>
                      <a:pt x="22" y="15"/>
                      <a:pt x="20" y="17"/>
                      <a:pt x="19" y="17"/>
                    </a:cubicBezTo>
                    <a:cubicBezTo>
                      <a:pt x="19" y="17"/>
                      <a:pt x="18" y="16"/>
                      <a:pt x="18" y="15"/>
                    </a:cubicBezTo>
                    <a:cubicBezTo>
                      <a:pt x="21" y="14"/>
                      <a:pt x="22" y="13"/>
                      <a:pt x="24" y="12"/>
                    </a:cubicBezTo>
                    <a:close/>
                    <a:moveTo>
                      <a:pt x="22" y="18"/>
                    </a:moveTo>
                    <a:cubicBezTo>
                      <a:pt x="19" y="21"/>
                      <a:pt x="15" y="24"/>
                      <a:pt x="13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1" y="28"/>
                      <a:pt x="10" y="28"/>
                      <a:pt x="9" y="28"/>
                    </a:cubicBezTo>
                    <a:cubicBezTo>
                      <a:pt x="13" y="25"/>
                      <a:pt x="18" y="21"/>
                      <a:pt x="22" y="18"/>
                    </a:cubicBezTo>
                    <a:close/>
                    <a:moveTo>
                      <a:pt x="27" y="15"/>
                    </a:move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6"/>
                      <a:pt x="27" y="17"/>
                      <a:pt x="27" y="18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3" y="21"/>
                      <a:pt x="19" y="24"/>
                      <a:pt x="15" y="27"/>
                    </a:cubicBezTo>
                    <a:cubicBezTo>
                      <a:pt x="15" y="28"/>
                      <a:pt x="16" y="28"/>
                      <a:pt x="16" y="28"/>
                    </a:cubicBezTo>
                    <a:cubicBezTo>
                      <a:pt x="17" y="26"/>
                      <a:pt x="19" y="25"/>
                      <a:pt x="20" y="24"/>
                    </a:cubicBezTo>
                    <a:cubicBezTo>
                      <a:pt x="21" y="23"/>
                      <a:pt x="23" y="22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2" y="23"/>
                      <a:pt x="20" y="26"/>
                      <a:pt x="18" y="29"/>
                    </a:cubicBezTo>
                    <a:cubicBezTo>
                      <a:pt x="17" y="29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6" y="28"/>
                    </a:cubicBezTo>
                    <a:cubicBezTo>
                      <a:pt x="15" y="28"/>
                      <a:pt x="15" y="28"/>
                      <a:pt x="14" y="28"/>
                    </a:cubicBezTo>
                    <a:cubicBezTo>
                      <a:pt x="18" y="23"/>
                      <a:pt x="22" y="19"/>
                      <a:pt x="27" y="15"/>
                    </a:cubicBezTo>
                    <a:close/>
                    <a:moveTo>
                      <a:pt x="18" y="44"/>
                    </a:moveTo>
                    <a:cubicBezTo>
                      <a:pt x="18" y="44"/>
                      <a:pt x="18" y="43"/>
                      <a:pt x="18" y="43"/>
                    </a:cubicBezTo>
                    <a:cubicBezTo>
                      <a:pt x="20" y="42"/>
                      <a:pt x="22" y="40"/>
                      <a:pt x="24" y="39"/>
                    </a:cubicBezTo>
                    <a:cubicBezTo>
                      <a:pt x="23" y="40"/>
                      <a:pt x="21" y="42"/>
                      <a:pt x="21" y="43"/>
                    </a:cubicBezTo>
                    <a:cubicBezTo>
                      <a:pt x="20" y="43"/>
                      <a:pt x="21" y="44"/>
                      <a:pt x="21" y="44"/>
                    </a:cubicBezTo>
                    <a:cubicBezTo>
                      <a:pt x="22" y="43"/>
                      <a:pt x="22" y="43"/>
                      <a:pt x="23" y="43"/>
                    </a:cubicBezTo>
                    <a:cubicBezTo>
                      <a:pt x="23" y="42"/>
                      <a:pt x="24" y="42"/>
                      <a:pt x="25" y="42"/>
                    </a:cubicBezTo>
                    <a:cubicBezTo>
                      <a:pt x="26" y="41"/>
                      <a:pt x="25" y="43"/>
                      <a:pt x="25" y="43"/>
                    </a:cubicBezTo>
                    <a:cubicBezTo>
                      <a:pt x="25" y="43"/>
                      <a:pt x="26" y="44"/>
                      <a:pt x="26" y="44"/>
                    </a:cubicBezTo>
                    <a:cubicBezTo>
                      <a:pt x="26" y="44"/>
                      <a:pt x="26" y="44"/>
                      <a:pt x="26" y="45"/>
                    </a:cubicBezTo>
                    <a:cubicBezTo>
                      <a:pt x="23" y="45"/>
                      <a:pt x="21" y="44"/>
                      <a:pt x="18" y="44"/>
                    </a:cubicBezTo>
                    <a:close/>
                    <a:moveTo>
                      <a:pt x="28" y="30"/>
                    </a:moveTo>
                    <a:cubicBezTo>
                      <a:pt x="27" y="30"/>
                      <a:pt x="27" y="30"/>
                      <a:pt x="27" y="30"/>
                    </a:cubicBezTo>
                    <a:cubicBezTo>
                      <a:pt x="30" y="28"/>
                      <a:pt x="31" y="26"/>
                      <a:pt x="34" y="24"/>
                    </a:cubicBezTo>
                    <a:cubicBezTo>
                      <a:pt x="35" y="22"/>
                      <a:pt x="38" y="20"/>
                      <a:pt x="34" y="24"/>
                    </a:cubicBezTo>
                    <a:cubicBezTo>
                      <a:pt x="33" y="26"/>
                      <a:pt x="31" y="27"/>
                      <a:pt x="30" y="29"/>
                    </a:cubicBezTo>
                    <a:cubicBezTo>
                      <a:pt x="30" y="29"/>
                      <a:pt x="31" y="30"/>
                      <a:pt x="31" y="29"/>
                    </a:cubicBezTo>
                    <a:cubicBezTo>
                      <a:pt x="33" y="28"/>
                      <a:pt x="35" y="26"/>
                      <a:pt x="37" y="25"/>
                    </a:cubicBezTo>
                    <a:cubicBezTo>
                      <a:pt x="37" y="24"/>
                      <a:pt x="39" y="22"/>
                      <a:pt x="38" y="25"/>
                    </a:cubicBezTo>
                    <a:cubicBezTo>
                      <a:pt x="37" y="26"/>
                      <a:pt x="36" y="28"/>
                      <a:pt x="35" y="29"/>
                    </a:cubicBezTo>
                    <a:cubicBezTo>
                      <a:pt x="34" y="29"/>
                      <a:pt x="35" y="30"/>
                      <a:pt x="35" y="30"/>
                    </a:cubicBezTo>
                    <a:cubicBezTo>
                      <a:pt x="36" y="29"/>
                      <a:pt x="40" y="26"/>
                      <a:pt x="39" y="29"/>
                    </a:cubicBezTo>
                    <a:cubicBezTo>
                      <a:pt x="39" y="29"/>
                      <a:pt x="40" y="29"/>
                      <a:pt x="40" y="29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8"/>
                      <a:pt x="40" y="29"/>
                      <a:pt x="40" y="30"/>
                    </a:cubicBezTo>
                    <a:cubicBezTo>
                      <a:pt x="36" y="30"/>
                      <a:pt x="32" y="30"/>
                      <a:pt x="28" y="30"/>
                    </a:cubicBezTo>
                    <a:close/>
                    <a:moveTo>
                      <a:pt x="37" y="21"/>
                    </a:moveTo>
                    <a:cubicBezTo>
                      <a:pt x="38" y="21"/>
                      <a:pt x="39" y="21"/>
                      <a:pt x="39" y="21"/>
                    </a:cubicBezTo>
                    <a:cubicBezTo>
                      <a:pt x="37" y="23"/>
                      <a:pt x="34" y="25"/>
                      <a:pt x="33" y="27"/>
                    </a:cubicBezTo>
                    <a:cubicBezTo>
                      <a:pt x="34" y="25"/>
                      <a:pt x="36" y="24"/>
                      <a:pt x="37" y="21"/>
                    </a:cubicBezTo>
                    <a:close/>
                    <a:moveTo>
                      <a:pt x="23" y="3"/>
                    </a:moveTo>
                    <a:cubicBezTo>
                      <a:pt x="21" y="4"/>
                      <a:pt x="20" y="5"/>
                      <a:pt x="18" y="6"/>
                    </a:cubicBezTo>
                    <a:cubicBezTo>
                      <a:pt x="19" y="5"/>
                      <a:pt x="19" y="4"/>
                      <a:pt x="19" y="3"/>
                    </a:cubicBezTo>
                    <a:cubicBezTo>
                      <a:pt x="20" y="3"/>
                      <a:pt x="21" y="3"/>
                      <a:pt x="23" y="3"/>
                    </a:cubicBezTo>
                    <a:close/>
                    <a:moveTo>
                      <a:pt x="11" y="20"/>
                    </a:moveTo>
                    <a:cubicBezTo>
                      <a:pt x="11" y="20"/>
                      <a:pt x="11" y="20"/>
                      <a:pt x="11" y="20"/>
                    </a:cubicBezTo>
                    <a:cubicBezTo>
                      <a:pt x="8" y="22"/>
                      <a:pt x="7" y="24"/>
                      <a:pt x="5" y="26"/>
                    </a:cubicBezTo>
                    <a:cubicBezTo>
                      <a:pt x="2" y="29"/>
                      <a:pt x="7" y="23"/>
                      <a:pt x="6" y="24"/>
                    </a:cubicBezTo>
                    <a:cubicBezTo>
                      <a:pt x="7" y="23"/>
                      <a:pt x="8" y="22"/>
                      <a:pt x="8" y="21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7" y="21"/>
                      <a:pt x="6" y="22"/>
                      <a:pt x="5" y="23"/>
                    </a:cubicBezTo>
                    <a:cubicBezTo>
                      <a:pt x="2" y="25"/>
                      <a:pt x="4" y="21"/>
                      <a:pt x="5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7" y="20"/>
                      <a:pt x="9" y="20"/>
                      <a:pt x="11" y="20"/>
                    </a:cubicBezTo>
                    <a:close/>
                    <a:moveTo>
                      <a:pt x="6" y="28"/>
                    </a:moveTo>
                    <a:cubicBezTo>
                      <a:pt x="8" y="27"/>
                      <a:pt x="10" y="25"/>
                      <a:pt x="11" y="23"/>
                    </a:cubicBezTo>
                    <a:cubicBezTo>
                      <a:pt x="14" y="20"/>
                      <a:pt x="12" y="22"/>
                      <a:pt x="11" y="24"/>
                    </a:cubicBezTo>
                    <a:cubicBezTo>
                      <a:pt x="10" y="25"/>
                      <a:pt x="9" y="27"/>
                      <a:pt x="8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7" y="28"/>
                      <a:pt x="7" y="28"/>
                      <a:pt x="6" y="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4" name="Freeform 197"/>
              <p:cNvSpPr>
                <a:spLocks noEditPoints="1"/>
              </p:cNvSpPr>
              <p:nvPr/>
            </p:nvSpPr>
            <p:spPr bwMode="auto">
              <a:xfrm>
                <a:off x="1159727" y="3066934"/>
                <a:ext cx="259802" cy="184402"/>
              </a:xfrm>
              <a:custGeom>
                <a:avLst/>
                <a:gdLst>
                  <a:gd name="T0" fmla="*/ 70 w 134"/>
                  <a:gd name="T1" fmla="*/ 76 h 95"/>
                  <a:gd name="T2" fmla="*/ 59 w 134"/>
                  <a:gd name="T3" fmla="*/ 2 h 95"/>
                  <a:gd name="T4" fmla="*/ 6 w 134"/>
                  <a:gd name="T5" fmla="*/ 25 h 95"/>
                  <a:gd name="T6" fmla="*/ 11 w 134"/>
                  <a:gd name="T7" fmla="*/ 31 h 95"/>
                  <a:gd name="T8" fmla="*/ 15 w 134"/>
                  <a:gd name="T9" fmla="*/ 32 h 95"/>
                  <a:gd name="T10" fmla="*/ 47 w 134"/>
                  <a:gd name="T11" fmla="*/ 16 h 95"/>
                  <a:gd name="T12" fmla="*/ 51 w 134"/>
                  <a:gd name="T13" fmla="*/ 13 h 95"/>
                  <a:gd name="T14" fmla="*/ 51 w 134"/>
                  <a:gd name="T15" fmla="*/ 19 h 95"/>
                  <a:gd name="T16" fmla="*/ 65 w 134"/>
                  <a:gd name="T17" fmla="*/ 7 h 95"/>
                  <a:gd name="T18" fmla="*/ 68 w 134"/>
                  <a:gd name="T19" fmla="*/ 12 h 95"/>
                  <a:gd name="T20" fmla="*/ 42 w 134"/>
                  <a:gd name="T21" fmla="*/ 32 h 95"/>
                  <a:gd name="T22" fmla="*/ 45 w 134"/>
                  <a:gd name="T23" fmla="*/ 31 h 95"/>
                  <a:gd name="T24" fmla="*/ 16 w 134"/>
                  <a:gd name="T25" fmla="*/ 58 h 95"/>
                  <a:gd name="T26" fmla="*/ 39 w 134"/>
                  <a:gd name="T27" fmla="*/ 51 h 95"/>
                  <a:gd name="T28" fmla="*/ 14 w 134"/>
                  <a:gd name="T29" fmla="*/ 65 h 95"/>
                  <a:gd name="T30" fmla="*/ 61 w 134"/>
                  <a:gd name="T31" fmla="*/ 45 h 95"/>
                  <a:gd name="T32" fmla="*/ 73 w 134"/>
                  <a:gd name="T33" fmla="*/ 28 h 95"/>
                  <a:gd name="T34" fmla="*/ 19 w 134"/>
                  <a:gd name="T35" fmla="*/ 55 h 95"/>
                  <a:gd name="T36" fmla="*/ 90 w 134"/>
                  <a:gd name="T37" fmla="*/ 14 h 95"/>
                  <a:gd name="T38" fmla="*/ 90 w 134"/>
                  <a:gd name="T39" fmla="*/ 8 h 95"/>
                  <a:gd name="T40" fmla="*/ 38 w 134"/>
                  <a:gd name="T41" fmla="*/ 30 h 95"/>
                  <a:gd name="T42" fmla="*/ 22 w 134"/>
                  <a:gd name="T43" fmla="*/ 31 h 95"/>
                  <a:gd name="T44" fmla="*/ 16 w 134"/>
                  <a:gd name="T45" fmla="*/ 33 h 95"/>
                  <a:gd name="T46" fmla="*/ 27 w 134"/>
                  <a:gd name="T47" fmla="*/ 26 h 95"/>
                  <a:gd name="T48" fmla="*/ 10 w 134"/>
                  <a:gd name="T49" fmla="*/ 28 h 95"/>
                  <a:gd name="T50" fmla="*/ 7 w 134"/>
                  <a:gd name="T51" fmla="*/ 27 h 95"/>
                  <a:gd name="T52" fmla="*/ 62 w 134"/>
                  <a:gd name="T53" fmla="*/ 50 h 95"/>
                  <a:gd name="T54" fmla="*/ 114 w 134"/>
                  <a:gd name="T55" fmla="*/ 31 h 95"/>
                  <a:gd name="T56" fmla="*/ 114 w 134"/>
                  <a:gd name="T57" fmla="*/ 31 h 95"/>
                  <a:gd name="T58" fmla="*/ 71 w 134"/>
                  <a:gd name="T59" fmla="*/ 73 h 95"/>
                  <a:gd name="T60" fmla="*/ 80 w 134"/>
                  <a:gd name="T61" fmla="*/ 65 h 95"/>
                  <a:gd name="T62" fmla="*/ 90 w 134"/>
                  <a:gd name="T63" fmla="*/ 65 h 95"/>
                  <a:gd name="T64" fmla="*/ 120 w 134"/>
                  <a:gd name="T65" fmla="*/ 48 h 95"/>
                  <a:gd name="T66" fmla="*/ 120 w 134"/>
                  <a:gd name="T67" fmla="*/ 48 h 95"/>
                  <a:gd name="T68" fmla="*/ 26 w 134"/>
                  <a:gd name="T69" fmla="*/ 89 h 95"/>
                  <a:gd name="T70" fmla="*/ 35 w 134"/>
                  <a:gd name="T71" fmla="*/ 75 h 95"/>
                  <a:gd name="T72" fmla="*/ 36 w 134"/>
                  <a:gd name="T73" fmla="*/ 72 h 95"/>
                  <a:gd name="T74" fmla="*/ 112 w 134"/>
                  <a:gd name="T75" fmla="*/ 30 h 95"/>
                  <a:gd name="T76" fmla="*/ 70 w 134"/>
                  <a:gd name="T77" fmla="*/ 49 h 95"/>
                  <a:gd name="T78" fmla="*/ 40 w 134"/>
                  <a:gd name="T79" fmla="*/ 81 h 95"/>
                  <a:gd name="T80" fmla="*/ 121 w 134"/>
                  <a:gd name="T81" fmla="*/ 42 h 95"/>
                  <a:gd name="T82" fmla="*/ 59 w 134"/>
                  <a:gd name="T83" fmla="*/ 70 h 95"/>
                  <a:gd name="T84" fmla="*/ 51 w 134"/>
                  <a:gd name="T85" fmla="*/ 75 h 95"/>
                  <a:gd name="T86" fmla="*/ 119 w 134"/>
                  <a:gd name="T87" fmla="*/ 60 h 95"/>
                  <a:gd name="T88" fmla="*/ 120 w 134"/>
                  <a:gd name="T89" fmla="*/ 64 h 95"/>
                  <a:gd name="T90" fmla="*/ 104 w 134"/>
                  <a:gd name="T91" fmla="*/ 68 h 95"/>
                  <a:gd name="T92" fmla="*/ 103 w 134"/>
                  <a:gd name="T93" fmla="*/ 70 h 95"/>
                  <a:gd name="T94" fmla="*/ 90 w 134"/>
                  <a:gd name="T95" fmla="*/ 75 h 95"/>
                  <a:gd name="T96" fmla="*/ 111 w 134"/>
                  <a:gd name="T97" fmla="*/ 70 h 95"/>
                  <a:gd name="T98" fmla="*/ 78 w 134"/>
                  <a:gd name="T99" fmla="*/ 54 h 95"/>
                  <a:gd name="T100" fmla="*/ 96 w 134"/>
                  <a:gd name="T101" fmla="*/ 43 h 95"/>
                  <a:gd name="T102" fmla="*/ 63 w 134"/>
                  <a:gd name="T103" fmla="*/ 45 h 95"/>
                  <a:gd name="T104" fmla="*/ 57 w 134"/>
                  <a:gd name="T105" fmla="*/ 43 h 95"/>
                  <a:gd name="T106" fmla="*/ 107 w 134"/>
                  <a:gd name="T107" fmla="*/ 14 h 95"/>
                  <a:gd name="T108" fmla="*/ 95 w 134"/>
                  <a:gd name="T109" fmla="*/ 17 h 95"/>
                  <a:gd name="T110" fmla="*/ 32 w 134"/>
                  <a:gd name="T111" fmla="*/ 33 h 95"/>
                  <a:gd name="T112" fmla="*/ 52 w 134"/>
                  <a:gd name="T113" fmla="*/ 10 h 95"/>
                  <a:gd name="T114" fmla="*/ 29 w 134"/>
                  <a:gd name="T115" fmla="*/ 16 h 95"/>
                  <a:gd name="T116" fmla="*/ 16 w 134"/>
                  <a:gd name="T117" fmla="*/ 26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4" h="95">
                    <a:moveTo>
                      <a:pt x="9" y="33"/>
                    </a:moveTo>
                    <a:cubicBezTo>
                      <a:pt x="4" y="34"/>
                      <a:pt x="0" y="39"/>
                      <a:pt x="0" y="44"/>
                    </a:cubicBezTo>
                    <a:cubicBezTo>
                      <a:pt x="0" y="51"/>
                      <a:pt x="6" y="55"/>
                      <a:pt x="13" y="56"/>
                    </a:cubicBezTo>
                    <a:cubicBezTo>
                      <a:pt x="8" y="60"/>
                      <a:pt x="5" y="65"/>
                      <a:pt x="10" y="71"/>
                    </a:cubicBezTo>
                    <a:cubicBezTo>
                      <a:pt x="16" y="76"/>
                      <a:pt x="25" y="76"/>
                      <a:pt x="32" y="73"/>
                    </a:cubicBezTo>
                    <a:cubicBezTo>
                      <a:pt x="30" y="81"/>
                      <a:pt x="23" y="87"/>
                      <a:pt x="17" y="93"/>
                    </a:cubicBezTo>
                    <a:cubicBezTo>
                      <a:pt x="16" y="93"/>
                      <a:pt x="16" y="94"/>
                      <a:pt x="16" y="94"/>
                    </a:cubicBezTo>
                    <a:cubicBezTo>
                      <a:pt x="17" y="95"/>
                      <a:pt x="17" y="95"/>
                      <a:pt x="18" y="95"/>
                    </a:cubicBezTo>
                    <a:cubicBezTo>
                      <a:pt x="30" y="91"/>
                      <a:pt x="40" y="86"/>
                      <a:pt x="49" y="77"/>
                    </a:cubicBezTo>
                    <a:cubicBezTo>
                      <a:pt x="54" y="86"/>
                      <a:pt x="65" y="84"/>
                      <a:pt x="70" y="76"/>
                    </a:cubicBezTo>
                    <a:cubicBezTo>
                      <a:pt x="73" y="79"/>
                      <a:pt x="77" y="83"/>
                      <a:pt x="82" y="83"/>
                    </a:cubicBezTo>
                    <a:cubicBezTo>
                      <a:pt x="86" y="83"/>
                      <a:pt x="90" y="79"/>
                      <a:pt x="93" y="75"/>
                    </a:cubicBezTo>
                    <a:cubicBezTo>
                      <a:pt x="98" y="79"/>
                      <a:pt x="107" y="78"/>
                      <a:pt x="108" y="72"/>
                    </a:cubicBezTo>
                    <a:cubicBezTo>
                      <a:pt x="119" y="78"/>
                      <a:pt x="134" y="57"/>
                      <a:pt x="123" y="49"/>
                    </a:cubicBezTo>
                    <a:cubicBezTo>
                      <a:pt x="128" y="46"/>
                      <a:pt x="131" y="41"/>
                      <a:pt x="129" y="35"/>
                    </a:cubicBezTo>
                    <a:cubicBezTo>
                      <a:pt x="126" y="30"/>
                      <a:pt x="121" y="27"/>
                      <a:pt x="115" y="28"/>
                    </a:cubicBezTo>
                    <a:cubicBezTo>
                      <a:pt x="117" y="23"/>
                      <a:pt x="115" y="17"/>
                      <a:pt x="112" y="13"/>
                    </a:cubicBezTo>
                    <a:cubicBezTo>
                      <a:pt x="107" y="8"/>
                      <a:pt x="100" y="10"/>
                      <a:pt x="95" y="14"/>
                    </a:cubicBezTo>
                    <a:cubicBezTo>
                      <a:pt x="94" y="0"/>
                      <a:pt x="77" y="0"/>
                      <a:pt x="70" y="10"/>
                    </a:cubicBezTo>
                    <a:cubicBezTo>
                      <a:pt x="68" y="6"/>
                      <a:pt x="64" y="1"/>
                      <a:pt x="59" y="2"/>
                    </a:cubicBezTo>
                    <a:cubicBezTo>
                      <a:pt x="54" y="3"/>
                      <a:pt x="50" y="7"/>
                      <a:pt x="48" y="12"/>
                    </a:cubicBezTo>
                    <a:cubicBezTo>
                      <a:pt x="45" y="8"/>
                      <a:pt x="40" y="5"/>
                      <a:pt x="34" y="7"/>
                    </a:cubicBezTo>
                    <a:cubicBezTo>
                      <a:pt x="27" y="10"/>
                      <a:pt x="25" y="16"/>
                      <a:pt x="25" y="22"/>
                    </a:cubicBezTo>
                    <a:cubicBezTo>
                      <a:pt x="20" y="16"/>
                      <a:pt x="12" y="12"/>
                      <a:pt x="6" y="19"/>
                    </a:cubicBezTo>
                    <a:cubicBezTo>
                      <a:pt x="1" y="23"/>
                      <a:pt x="4" y="30"/>
                      <a:pt x="9" y="33"/>
                    </a:cubicBezTo>
                    <a:close/>
                    <a:moveTo>
                      <a:pt x="6" y="24"/>
                    </a:moveTo>
                    <a:cubicBezTo>
                      <a:pt x="6" y="24"/>
                      <a:pt x="6" y="24"/>
                      <a:pt x="7" y="24"/>
                    </a:cubicBezTo>
                    <a:cubicBezTo>
                      <a:pt x="8" y="22"/>
                      <a:pt x="10" y="21"/>
                      <a:pt x="12" y="20"/>
                    </a:cubicBezTo>
                    <a:cubicBezTo>
                      <a:pt x="13" y="19"/>
                      <a:pt x="15" y="17"/>
                      <a:pt x="12" y="20"/>
                    </a:cubicBezTo>
                    <a:cubicBezTo>
                      <a:pt x="10" y="22"/>
                      <a:pt x="8" y="23"/>
                      <a:pt x="6" y="25"/>
                    </a:cubicBezTo>
                    <a:cubicBezTo>
                      <a:pt x="6" y="25"/>
                      <a:pt x="6" y="24"/>
                      <a:pt x="6" y="24"/>
                    </a:cubicBezTo>
                    <a:close/>
                    <a:moveTo>
                      <a:pt x="17" y="19"/>
                    </a:moveTo>
                    <a:cubicBezTo>
                      <a:pt x="15" y="20"/>
                      <a:pt x="14" y="21"/>
                      <a:pt x="13" y="22"/>
                    </a:cubicBezTo>
                    <a:cubicBezTo>
                      <a:pt x="11" y="23"/>
                      <a:pt x="8" y="24"/>
                      <a:pt x="7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9" y="23"/>
                      <a:pt x="12" y="21"/>
                      <a:pt x="14" y="18"/>
                    </a:cubicBezTo>
                    <a:cubicBezTo>
                      <a:pt x="15" y="18"/>
                      <a:pt x="16" y="19"/>
                      <a:pt x="17" y="19"/>
                    </a:cubicBezTo>
                    <a:close/>
                    <a:moveTo>
                      <a:pt x="22" y="25"/>
                    </a:moveTo>
                    <a:cubicBezTo>
                      <a:pt x="20" y="28"/>
                      <a:pt x="16" y="30"/>
                      <a:pt x="14" y="32"/>
                    </a:cubicBezTo>
                    <a:cubicBezTo>
                      <a:pt x="13" y="32"/>
                      <a:pt x="12" y="32"/>
                      <a:pt x="11" y="31"/>
                    </a:cubicBezTo>
                    <a:cubicBezTo>
                      <a:pt x="13" y="30"/>
                      <a:pt x="15" y="29"/>
                      <a:pt x="16" y="28"/>
                    </a:cubicBezTo>
                    <a:cubicBezTo>
                      <a:pt x="17" y="28"/>
                      <a:pt x="18" y="27"/>
                      <a:pt x="19" y="27"/>
                    </a:cubicBezTo>
                    <a:cubicBezTo>
                      <a:pt x="19" y="27"/>
                      <a:pt x="23" y="24"/>
                      <a:pt x="22" y="25"/>
                    </a:cubicBezTo>
                    <a:close/>
                    <a:moveTo>
                      <a:pt x="24" y="27"/>
                    </a:moveTo>
                    <a:cubicBezTo>
                      <a:pt x="23" y="28"/>
                      <a:pt x="21" y="29"/>
                      <a:pt x="20" y="30"/>
                    </a:cubicBezTo>
                    <a:cubicBezTo>
                      <a:pt x="19" y="30"/>
                      <a:pt x="18" y="31"/>
                      <a:pt x="17" y="32"/>
                    </a:cubicBezTo>
                    <a:cubicBezTo>
                      <a:pt x="17" y="32"/>
                      <a:pt x="16" y="32"/>
                      <a:pt x="15" y="33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3"/>
                      <a:pt x="15" y="32"/>
                      <a:pt x="15" y="32"/>
                    </a:cubicBezTo>
                    <a:cubicBezTo>
                      <a:pt x="17" y="30"/>
                      <a:pt x="21" y="28"/>
                      <a:pt x="23" y="25"/>
                    </a:cubicBezTo>
                    <a:cubicBezTo>
                      <a:pt x="24" y="26"/>
                      <a:pt x="24" y="27"/>
                      <a:pt x="24" y="27"/>
                    </a:cubicBezTo>
                    <a:close/>
                    <a:moveTo>
                      <a:pt x="28" y="18"/>
                    </a:moveTo>
                    <a:cubicBezTo>
                      <a:pt x="30" y="17"/>
                      <a:pt x="32" y="16"/>
                      <a:pt x="35" y="15"/>
                    </a:cubicBezTo>
                    <a:cubicBezTo>
                      <a:pt x="36" y="14"/>
                      <a:pt x="38" y="13"/>
                      <a:pt x="40" y="12"/>
                    </a:cubicBezTo>
                    <a:cubicBezTo>
                      <a:pt x="39" y="12"/>
                      <a:pt x="37" y="15"/>
                      <a:pt x="35" y="15"/>
                    </a:cubicBezTo>
                    <a:cubicBezTo>
                      <a:pt x="33" y="17"/>
                      <a:pt x="30" y="19"/>
                      <a:pt x="28" y="22"/>
                    </a:cubicBezTo>
                    <a:cubicBezTo>
                      <a:pt x="28" y="20"/>
                      <a:pt x="28" y="19"/>
                      <a:pt x="28" y="18"/>
                    </a:cubicBezTo>
                    <a:close/>
                    <a:moveTo>
                      <a:pt x="46" y="15"/>
                    </a:moveTo>
                    <a:cubicBezTo>
                      <a:pt x="47" y="15"/>
                      <a:pt x="47" y="16"/>
                      <a:pt x="47" y="16"/>
                    </a:cubicBezTo>
                    <a:cubicBezTo>
                      <a:pt x="44" y="19"/>
                      <a:pt x="40" y="20"/>
                      <a:pt x="36" y="22"/>
                    </a:cubicBezTo>
                    <a:cubicBezTo>
                      <a:pt x="33" y="24"/>
                      <a:pt x="30" y="26"/>
                      <a:pt x="27" y="27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30" y="25"/>
                      <a:pt x="33" y="23"/>
                      <a:pt x="37" y="21"/>
                    </a:cubicBezTo>
                    <a:cubicBezTo>
                      <a:pt x="39" y="19"/>
                      <a:pt x="41" y="18"/>
                      <a:pt x="43" y="17"/>
                    </a:cubicBezTo>
                    <a:cubicBezTo>
                      <a:pt x="43" y="17"/>
                      <a:pt x="43" y="16"/>
                      <a:pt x="44" y="16"/>
                    </a:cubicBezTo>
                    <a:cubicBezTo>
                      <a:pt x="45" y="16"/>
                      <a:pt x="46" y="15"/>
                      <a:pt x="46" y="15"/>
                    </a:cubicBezTo>
                    <a:close/>
                    <a:moveTo>
                      <a:pt x="64" y="6"/>
                    </a:moveTo>
                    <a:cubicBezTo>
                      <a:pt x="64" y="6"/>
                      <a:pt x="64" y="6"/>
                      <a:pt x="64" y="6"/>
                    </a:cubicBezTo>
                    <a:cubicBezTo>
                      <a:pt x="60" y="9"/>
                      <a:pt x="55" y="11"/>
                      <a:pt x="51" y="13"/>
                    </a:cubicBezTo>
                    <a:cubicBezTo>
                      <a:pt x="51" y="13"/>
                      <a:pt x="51" y="12"/>
                      <a:pt x="51" y="12"/>
                    </a:cubicBezTo>
                    <a:cubicBezTo>
                      <a:pt x="53" y="11"/>
                      <a:pt x="54" y="10"/>
                      <a:pt x="55" y="9"/>
                    </a:cubicBezTo>
                    <a:cubicBezTo>
                      <a:pt x="58" y="8"/>
                      <a:pt x="59" y="6"/>
                      <a:pt x="62" y="5"/>
                    </a:cubicBezTo>
                    <a:cubicBezTo>
                      <a:pt x="62" y="5"/>
                      <a:pt x="63" y="6"/>
                      <a:pt x="64" y="6"/>
                    </a:cubicBezTo>
                    <a:close/>
                    <a:moveTo>
                      <a:pt x="66" y="9"/>
                    </a:moveTo>
                    <a:cubicBezTo>
                      <a:pt x="56" y="15"/>
                      <a:pt x="46" y="21"/>
                      <a:pt x="35" y="27"/>
                    </a:cubicBezTo>
                    <a:cubicBezTo>
                      <a:pt x="25" y="33"/>
                      <a:pt x="14" y="38"/>
                      <a:pt x="4" y="45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14" y="39"/>
                      <a:pt x="25" y="34"/>
                      <a:pt x="36" y="28"/>
                    </a:cubicBezTo>
                    <a:cubicBezTo>
                      <a:pt x="41" y="25"/>
                      <a:pt x="46" y="22"/>
                      <a:pt x="51" y="19"/>
                    </a:cubicBezTo>
                    <a:cubicBezTo>
                      <a:pt x="56" y="16"/>
                      <a:pt x="62" y="13"/>
                      <a:pt x="65" y="9"/>
                    </a:cubicBezTo>
                    <a:cubicBezTo>
                      <a:pt x="61" y="13"/>
                      <a:pt x="56" y="16"/>
                      <a:pt x="51" y="19"/>
                    </a:cubicBezTo>
                    <a:cubicBezTo>
                      <a:pt x="45" y="22"/>
                      <a:pt x="40" y="26"/>
                      <a:pt x="34" y="29"/>
                    </a:cubicBezTo>
                    <a:cubicBezTo>
                      <a:pt x="28" y="33"/>
                      <a:pt x="23" y="36"/>
                      <a:pt x="17" y="39"/>
                    </a:cubicBezTo>
                    <a:cubicBezTo>
                      <a:pt x="13" y="42"/>
                      <a:pt x="8" y="45"/>
                      <a:pt x="4" y="48"/>
                    </a:cubicBezTo>
                    <a:cubicBezTo>
                      <a:pt x="4" y="47"/>
                      <a:pt x="3" y="47"/>
                      <a:pt x="3" y="46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12" y="38"/>
                      <a:pt x="24" y="33"/>
                      <a:pt x="34" y="27"/>
                    </a:cubicBezTo>
                    <a:cubicBezTo>
                      <a:pt x="40" y="23"/>
                      <a:pt x="45" y="20"/>
                      <a:pt x="51" y="16"/>
                    </a:cubicBezTo>
                    <a:cubicBezTo>
                      <a:pt x="56" y="13"/>
                      <a:pt x="60" y="11"/>
                      <a:pt x="65" y="7"/>
                    </a:cubicBezTo>
                    <a:cubicBezTo>
                      <a:pt x="65" y="8"/>
                      <a:pt x="66" y="8"/>
                      <a:pt x="66" y="9"/>
                    </a:cubicBezTo>
                    <a:close/>
                    <a:moveTo>
                      <a:pt x="68" y="12"/>
                    </a:moveTo>
                    <a:cubicBezTo>
                      <a:pt x="63" y="14"/>
                      <a:pt x="59" y="17"/>
                      <a:pt x="54" y="20"/>
                    </a:cubicBezTo>
                    <a:cubicBezTo>
                      <a:pt x="49" y="23"/>
                      <a:pt x="43" y="26"/>
                      <a:pt x="37" y="29"/>
                    </a:cubicBezTo>
                    <a:cubicBezTo>
                      <a:pt x="32" y="32"/>
                      <a:pt x="27" y="35"/>
                      <a:pt x="21" y="38"/>
                    </a:cubicBezTo>
                    <a:cubicBezTo>
                      <a:pt x="18" y="39"/>
                      <a:pt x="16" y="41"/>
                      <a:pt x="13" y="43"/>
                    </a:cubicBezTo>
                    <a:cubicBezTo>
                      <a:pt x="13" y="43"/>
                      <a:pt x="13" y="43"/>
                      <a:pt x="12" y="43"/>
                    </a:cubicBezTo>
                    <a:cubicBezTo>
                      <a:pt x="20" y="38"/>
                      <a:pt x="29" y="33"/>
                      <a:pt x="38" y="28"/>
                    </a:cubicBezTo>
                    <a:cubicBezTo>
                      <a:pt x="47" y="22"/>
                      <a:pt x="58" y="17"/>
                      <a:pt x="66" y="9"/>
                    </a:cubicBezTo>
                    <a:cubicBezTo>
                      <a:pt x="67" y="10"/>
                      <a:pt x="67" y="11"/>
                      <a:pt x="68" y="12"/>
                    </a:cubicBezTo>
                    <a:close/>
                    <a:moveTo>
                      <a:pt x="80" y="9"/>
                    </a:moveTo>
                    <a:cubicBezTo>
                      <a:pt x="81" y="8"/>
                      <a:pt x="85" y="6"/>
                      <a:pt x="84" y="7"/>
                    </a:cubicBezTo>
                    <a:cubicBezTo>
                      <a:pt x="82" y="8"/>
                      <a:pt x="81" y="9"/>
                      <a:pt x="79" y="10"/>
                    </a:cubicBezTo>
                    <a:cubicBezTo>
                      <a:pt x="76" y="12"/>
                      <a:pt x="72" y="14"/>
                      <a:pt x="68" y="17"/>
                    </a:cubicBezTo>
                    <a:cubicBezTo>
                      <a:pt x="62" y="21"/>
                      <a:pt x="55" y="25"/>
                      <a:pt x="48" y="29"/>
                    </a:cubicBezTo>
                    <a:cubicBezTo>
                      <a:pt x="41" y="33"/>
                      <a:pt x="34" y="36"/>
                      <a:pt x="27" y="40"/>
                    </a:cubicBezTo>
                    <a:cubicBezTo>
                      <a:pt x="21" y="44"/>
                      <a:pt x="15" y="49"/>
                      <a:pt x="9" y="52"/>
                    </a:cubicBezTo>
                    <a:cubicBezTo>
                      <a:pt x="8" y="52"/>
                      <a:pt x="8" y="51"/>
                      <a:pt x="7" y="51"/>
                    </a:cubicBezTo>
                    <a:cubicBezTo>
                      <a:pt x="12" y="50"/>
                      <a:pt x="17" y="45"/>
                      <a:pt x="22" y="43"/>
                    </a:cubicBezTo>
                    <a:cubicBezTo>
                      <a:pt x="28" y="39"/>
                      <a:pt x="35" y="35"/>
                      <a:pt x="42" y="32"/>
                    </a:cubicBezTo>
                    <a:cubicBezTo>
                      <a:pt x="49" y="28"/>
                      <a:pt x="56" y="24"/>
                      <a:pt x="62" y="20"/>
                    </a:cubicBezTo>
                    <a:cubicBezTo>
                      <a:pt x="68" y="16"/>
                      <a:pt x="74" y="12"/>
                      <a:pt x="80" y="9"/>
                    </a:cubicBezTo>
                    <a:close/>
                    <a:moveTo>
                      <a:pt x="90" y="8"/>
                    </a:moveTo>
                    <a:cubicBezTo>
                      <a:pt x="80" y="13"/>
                      <a:pt x="71" y="20"/>
                      <a:pt x="62" y="25"/>
                    </a:cubicBezTo>
                    <a:cubicBezTo>
                      <a:pt x="60" y="26"/>
                      <a:pt x="58" y="27"/>
                      <a:pt x="57" y="28"/>
                    </a:cubicBezTo>
                    <a:cubicBezTo>
                      <a:pt x="56" y="29"/>
                      <a:pt x="54" y="29"/>
                      <a:pt x="53" y="30"/>
                    </a:cubicBezTo>
                    <a:cubicBezTo>
                      <a:pt x="40" y="36"/>
                      <a:pt x="28" y="43"/>
                      <a:pt x="15" y="49"/>
                    </a:cubicBezTo>
                    <a:cubicBezTo>
                      <a:pt x="15" y="49"/>
                      <a:pt x="16" y="49"/>
                      <a:pt x="16" y="49"/>
                    </a:cubicBezTo>
                    <a:cubicBezTo>
                      <a:pt x="19" y="47"/>
                      <a:pt x="22" y="45"/>
                      <a:pt x="25" y="43"/>
                    </a:cubicBezTo>
                    <a:cubicBezTo>
                      <a:pt x="31" y="39"/>
                      <a:pt x="38" y="35"/>
                      <a:pt x="45" y="31"/>
                    </a:cubicBezTo>
                    <a:cubicBezTo>
                      <a:pt x="59" y="24"/>
                      <a:pt x="72" y="15"/>
                      <a:pt x="86" y="6"/>
                    </a:cubicBezTo>
                    <a:cubicBezTo>
                      <a:pt x="87" y="6"/>
                      <a:pt x="88" y="7"/>
                      <a:pt x="90" y="8"/>
                    </a:cubicBezTo>
                    <a:close/>
                    <a:moveTo>
                      <a:pt x="92" y="16"/>
                    </a:moveTo>
                    <a:cubicBezTo>
                      <a:pt x="92" y="16"/>
                      <a:pt x="92" y="16"/>
                      <a:pt x="93" y="17"/>
                    </a:cubicBezTo>
                    <a:cubicBezTo>
                      <a:pt x="92" y="17"/>
                      <a:pt x="91" y="18"/>
                      <a:pt x="91" y="18"/>
                    </a:cubicBezTo>
                    <a:cubicBezTo>
                      <a:pt x="91" y="18"/>
                      <a:pt x="90" y="18"/>
                      <a:pt x="90" y="18"/>
                    </a:cubicBezTo>
                    <a:cubicBezTo>
                      <a:pt x="88" y="20"/>
                      <a:pt x="85" y="21"/>
                      <a:pt x="82" y="22"/>
                    </a:cubicBezTo>
                    <a:cubicBezTo>
                      <a:pt x="75" y="26"/>
                      <a:pt x="69" y="30"/>
                      <a:pt x="62" y="33"/>
                    </a:cubicBezTo>
                    <a:cubicBezTo>
                      <a:pt x="49" y="40"/>
                      <a:pt x="35" y="46"/>
                      <a:pt x="23" y="54"/>
                    </a:cubicBezTo>
                    <a:cubicBezTo>
                      <a:pt x="20" y="55"/>
                      <a:pt x="18" y="57"/>
                      <a:pt x="16" y="58"/>
                    </a:cubicBezTo>
                    <a:cubicBezTo>
                      <a:pt x="15" y="59"/>
                      <a:pt x="14" y="60"/>
                      <a:pt x="13" y="61"/>
                    </a:cubicBezTo>
                    <a:cubicBezTo>
                      <a:pt x="14" y="59"/>
                      <a:pt x="16" y="58"/>
                      <a:pt x="18" y="56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8" y="56"/>
                      <a:pt x="18" y="56"/>
                      <a:pt x="19" y="56"/>
                    </a:cubicBezTo>
                    <a:cubicBezTo>
                      <a:pt x="22" y="53"/>
                      <a:pt x="25" y="51"/>
                      <a:pt x="28" y="49"/>
                    </a:cubicBezTo>
                    <a:cubicBezTo>
                      <a:pt x="38" y="43"/>
                      <a:pt x="47" y="37"/>
                      <a:pt x="57" y="32"/>
                    </a:cubicBezTo>
                    <a:cubicBezTo>
                      <a:pt x="69" y="26"/>
                      <a:pt x="81" y="21"/>
                      <a:pt x="92" y="13"/>
                    </a:cubicBezTo>
                    <a:cubicBezTo>
                      <a:pt x="92" y="14"/>
                      <a:pt x="92" y="15"/>
                      <a:pt x="92" y="16"/>
                    </a:cubicBezTo>
                    <a:close/>
                    <a:moveTo>
                      <a:pt x="16" y="63"/>
                    </a:moveTo>
                    <a:cubicBezTo>
                      <a:pt x="23" y="59"/>
                      <a:pt x="31" y="55"/>
                      <a:pt x="39" y="51"/>
                    </a:cubicBezTo>
                    <a:cubicBezTo>
                      <a:pt x="47" y="46"/>
                      <a:pt x="54" y="42"/>
                      <a:pt x="63" y="38"/>
                    </a:cubicBezTo>
                    <a:cubicBezTo>
                      <a:pt x="70" y="34"/>
                      <a:pt x="78" y="31"/>
                      <a:pt x="86" y="27"/>
                    </a:cubicBezTo>
                    <a:cubicBezTo>
                      <a:pt x="92" y="24"/>
                      <a:pt x="97" y="21"/>
                      <a:pt x="103" y="18"/>
                    </a:cubicBezTo>
                    <a:cubicBezTo>
                      <a:pt x="102" y="18"/>
                      <a:pt x="101" y="19"/>
                      <a:pt x="100" y="20"/>
                    </a:cubicBezTo>
                    <a:cubicBezTo>
                      <a:pt x="96" y="22"/>
                      <a:pt x="92" y="24"/>
                      <a:pt x="88" y="27"/>
                    </a:cubicBezTo>
                    <a:cubicBezTo>
                      <a:pt x="79" y="32"/>
                      <a:pt x="69" y="36"/>
                      <a:pt x="60" y="41"/>
                    </a:cubicBezTo>
                    <a:cubicBezTo>
                      <a:pt x="51" y="45"/>
                      <a:pt x="42" y="50"/>
                      <a:pt x="33" y="55"/>
                    </a:cubicBezTo>
                    <a:cubicBezTo>
                      <a:pt x="26" y="59"/>
                      <a:pt x="18" y="63"/>
                      <a:pt x="12" y="68"/>
                    </a:cubicBezTo>
                    <a:cubicBezTo>
                      <a:pt x="12" y="68"/>
                      <a:pt x="12" y="67"/>
                      <a:pt x="11" y="67"/>
                    </a:cubicBezTo>
                    <a:cubicBezTo>
                      <a:pt x="12" y="66"/>
                      <a:pt x="13" y="66"/>
                      <a:pt x="14" y="65"/>
                    </a:cubicBezTo>
                    <a:cubicBezTo>
                      <a:pt x="14" y="65"/>
                      <a:pt x="15" y="64"/>
                      <a:pt x="16" y="63"/>
                    </a:cubicBezTo>
                    <a:close/>
                    <a:moveTo>
                      <a:pt x="15" y="70"/>
                    </a:moveTo>
                    <a:cubicBezTo>
                      <a:pt x="14" y="70"/>
                      <a:pt x="14" y="69"/>
                      <a:pt x="13" y="69"/>
                    </a:cubicBezTo>
                    <a:cubicBezTo>
                      <a:pt x="19" y="64"/>
                      <a:pt x="28" y="60"/>
                      <a:pt x="35" y="57"/>
                    </a:cubicBezTo>
                    <a:cubicBezTo>
                      <a:pt x="44" y="52"/>
                      <a:pt x="53" y="48"/>
                      <a:pt x="62" y="44"/>
                    </a:cubicBezTo>
                    <a:cubicBezTo>
                      <a:pt x="70" y="39"/>
                      <a:pt x="79" y="35"/>
                      <a:pt x="88" y="31"/>
                    </a:cubicBezTo>
                    <a:cubicBezTo>
                      <a:pt x="92" y="29"/>
                      <a:pt x="97" y="28"/>
                      <a:pt x="101" y="26"/>
                    </a:cubicBezTo>
                    <a:cubicBezTo>
                      <a:pt x="104" y="24"/>
                      <a:pt x="108" y="22"/>
                      <a:pt x="111" y="20"/>
                    </a:cubicBezTo>
                    <a:cubicBezTo>
                      <a:pt x="105" y="25"/>
                      <a:pt x="95" y="29"/>
                      <a:pt x="87" y="32"/>
                    </a:cubicBezTo>
                    <a:cubicBezTo>
                      <a:pt x="78" y="36"/>
                      <a:pt x="70" y="41"/>
                      <a:pt x="61" y="45"/>
                    </a:cubicBezTo>
                    <a:cubicBezTo>
                      <a:pt x="45" y="53"/>
                      <a:pt x="30" y="60"/>
                      <a:pt x="15" y="70"/>
                    </a:cubicBezTo>
                    <a:close/>
                    <a:moveTo>
                      <a:pt x="13" y="65"/>
                    </a:moveTo>
                    <a:cubicBezTo>
                      <a:pt x="12" y="65"/>
                      <a:pt x="12" y="65"/>
                      <a:pt x="12" y="66"/>
                    </a:cubicBezTo>
                    <a:cubicBezTo>
                      <a:pt x="11" y="66"/>
                      <a:pt x="11" y="66"/>
                      <a:pt x="11" y="66"/>
                    </a:cubicBezTo>
                    <a:cubicBezTo>
                      <a:pt x="11" y="66"/>
                      <a:pt x="11" y="65"/>
                      <a:pt x="11" y="64"/>
                    </a:cubicBezTo>
                    <a:cubicBezTo>
                      <a:pt x="16" y="59"/>
                      <a:pt x="22" y="55"/>
                      <a:pt x="29" y="51"/>
                    </a:cubicBezTo>
                    <a:cubicBezTo>
                      <a:pt x="37" y="47"/>
                      <a:pt x="44" y="42"/>
                      <a:pt x="53" y="39"/>
                    </a:cubicBezTo>
                    <a:cubicBezTo>
                      <a:pt x="60" y="35"/>
                      <a:pt x="67" y="32"/>
                      <a:pt x="75" y="27"/>
                    </a:cubicBezTo>
                    <a:cubicBezTo>
                      <a:pt x="75" y="27"/>
                      <a:pt x="76" y="27"/>
                      <a:pt x="76" y="26"/>
                    </a:cubicBezTo>
                    <a:cubicBezTo>
                      <a:pt x="75" y="27"/>
                      <a:pt x="74" y="28"/>
                      <a:pt x="73" y="28"/>
                    </a:cubicBezTo>
                    <a:cubicBezTo>
                      <a:pt x="66" y="33"/>
                      <a:pt x="57" y="37"/>
                      <a:pt x="49" y="41"/>
                    </a:cubicBezTo>
                    <a:cubicBezTo>
                      <a:pt x="42" y="45"/>
                      <a:pt x="34" y="49"/>
                      <a:pt x="27" y="54"/>
                    </a:cubicBezTo>
                    <a:cubicBezTo>
                      <a:pt x="24" y="57"/>
                      <a:pt x="20" y="59"/>
                      <a:pt x="17" y="61"/>
                    </a:cubicBezTo>
                    <a:cubicBezTo>
                      <a:pt x="16" y="62"/>
                      <a:pt x="14" y="63"/>
                      <a:pt x="13" y="65"/>
                    </a:cubicBezTo>
                    <a:close/>
                    <a:moveTo>
                      <a:pt x="41" y="37"/>
                    </a:moveTo>
                    <a:cubicBezTo>
                      <a:pt x="32" y="42"/>
                      <a:pt x="24" y="48"/>
                      <a:pt x="15" y="53"/>
                    </a:cubicBezTo>
                    <a:cubicBezTo>
                      <a:pt x="13" y="53"/>
                      <a:pt x="12" y="53"/>
                      <a:pt x="10" y="52"/>
                    </a:cubicBezTo>
                    <a:cubicBezTo>
                      <a:pt x="21" y="48"/>
                      <a:pt x="31" y="42"/>
                      <a:pt x="41" y="37"/>
                    </a:cubicBezTo>
                    <a:close/>
                    <a:moveTo>
                      <a:pt x="19" y="55"/>
                    </a:moveTo>
                    <a:cubicBezTo>
                      <a:pt x="19" y="55"/>
                      <a:pt x="19" y="55"/>
                      <a:pt x="19" y="55"/>
                    </a:cubicBezTo>
                    <a:cubicBezTo>
                      <a:pt x="18" y="54"/>
                      <a:pt x="18" y="53"/>
                      <a:pt x="17" y="53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22" y="51"/>
                      <a:pt x="26" y="48"/>
                      <a:pt x="31" y="45"/>
                    </a:cubicBezTo>
                    <a:cubicBezTo>
                      <a:pt x="36" y="43"/>
                      <a:pt x="40" y="40"/>
                      <a:pt x="45" y="38"/>
                    </a:cubicBezTo>
                    <a:cubicBezTo>
                      <a:pt x="36" y="43"/>
                      <a:pt x="26" y="48"/>
                      <a:pt x="19" y="55"/>
                    </a:cubicBezTo>
                    <a:close/>
                    <a:moveTo>
                      <a:pt x="66" y="27"/>
                    </a:moveTo>
                    <a:cubicBezTo>
                      <a:pt x="67" y="26"/>
                      <a:pt x="67" y="26"/>
                      <a:pt x="67" y="26"/>
                    </a:cubicBezTo>
                    <a:cubicBezTo>
                      <a:pt x="73" y="23"/>
                      <a:pt x="79" y="20"/>
                      <a:pt x="84" y="16"/>
                    </a:cubicBezTo>
                    <a:cubicBezTo>
                      <a:pt x="85" y="16"/>
                      <a:pt x="87" y="15"/>
                      <a:pt x="88" y="14"/>
                    </a:cubicBezTo>
                    <a:cubicBezTo>
                      <a:pt x="88" y="14"/>
                      <a:pt x="94" y="11"/>
                      <a:pt x="90" y="14"/>
                    </a:cubicBezTo>
                    <a:cubicBezTo>
                      <a:pt x="86" y="16"/>
                      <a:pt x="83" y="18"/>
                      <a:pt x="79" y="20"/>
                    </a:cubicBezTo>
                    <a:cubicBezTo>
                      <a:pt x="75" y="22"/>
                      <a:pt x="71" y="24"/>
                      <a:pt x="66" y="27"/>
                    </a:cubicBezTo>
                    <a:close/>
                    <a:moveTo>
                      <a:pt x="74" y="21"/>
                    </a:moveTo>
                    <a:cubicBezTo>
                      <a:pt x="68" y="25"/>
                      <a:pt x="61" y="29"/>
                      <a:pt x="54" y="32"/>
                    </a:cubicBezTo>
                    <a:cubicBezTo>
                      <a:pt x="49" y="35"/>
                      <a:pt x="44" y="38"/>
                      <a:pt x="39" y="40"/>
                    </a:cubicBezTo>
                    <a:cubicBezTo>
                      <a:pt x="31" y="44"/>
                      <a:pt x="24" y="49"/>
                      <a:pt x="16" y="53"/>
                    </a:cubicBezTo>
                    <a:cubicBezTo>
                      <a:pt x="25" y="48"/>
                      <a:pt x="33" y="42"/>
                      <a:pt x="42" y="37"/>
                    </a:cubicBezTo>
                    <a:cubicBezTo>
                      <a:pt x="51" y="32"/>
                      <a:pt x="60" y="27"/>
                      <a:pt x="69" y="22"/>
                    </a:cubicBezTo>
                    <a:cubicBezTo>
                      <a:pt x="76" y="18"/>
                      <a:pt x="84" y="14"/>
                      <a:pt x="90" y="8"/>
                    </a:cubicBezTo>
                    <a:cubicBezTo>
                      <a:pt x="90" y="8"/>
                      <a:pt x="90" y="8"/>
                      <a:pt x="90" y="8"/>
                    </a:cubicBezTo>
                    <a:cubicBezTo>
                      <a:pt x="91" y="9"/>
                      <a:pt x="92" y="11"/>
                      <a:pt x="92" y="12"/>
                    </a:cubicBezTo>
                    <a:cubicBezTo>
                      <a:pt x="86" y="13"/>
                      <a:pt x="80" y="18"/>
                      <a:pt x="74" y="21"/>
                    </a:cubicBezTo>
                    <a:close/>
                    <a:moveTo>
                      <a:pt x="76" y="17"/>
                    </a:moveTo>
                    <a:cubicBezTo>
                      <a:pt x="80" y="15"/>
                      <a:pt x="83" y="12"/>
                      <a:pt x="87" y="10"/>
                    </a:cubicBezTo>
                    <a:cubicBezTo>
                      <a:pt x="87" y="10"/>
                      <a:pt x="87" y="10"/>
                      <a:pt x="88" y="10"/>
                    </a:cubicBezTo>
                    <a:cubicBezTo>
                      <a:pt x="87" y="10"/>
                      <a:pt x="87" y="10"/>
                      <a:pt x="87" y="10"/>
                    </a:cubicBezTo>
                    <a:cubicBezTo>
                      <a:pt x="86" y="11"/>
                      <a:pt x="84" y="12"/>
                      <a:pt x="82" y="13"/>
                    </a:cubicBezTo>
                    <a:cubicBezTo>
                      <a:pt x="80" y="15"/>
                      <a:pt x="78" y="16"/>
                      <a:pt x="76" y="17"/>
                    </a:cubicBezTo>
                    <a:close/>
                    <a:moveTo>
                      <a:pt x="5" y="49"/>
                    </a:moveTo>
                    <a:cubicBezTo>
                      <a:pt x="15" y="42"/>
                      <a:pt x="27" y="36"/>
                      <a:pt x="38" y="30"/>
                    </a:cubicBezTo>
                    <a:cubicBezTo>
                      <a:pt x="40" y="29"/>
                      <a:pt x="42" y="27"/>
                      <a:pt x="44" y="26"/>
                    </a:cubicBezTo>
                    <a:cubicBezTo>
                      <a:pt x="41" y="28"/>
                      <a:pt x="38" y="29"/>
                      <a:pt x="35" y="31"/>
                    </a:cubicBezTo>
                    <a:cubicBezTo>
                      <a:pt x="25" y="37"/>
                      <a:pt x="15" y="43"/>
                      <a:pt x="6" y="50"/>
                    </a:cubicBezTo>
                    <a:cubicBezTo>
                      <a:pt x="5" y="50"/>
                      <a:pt x="5" y="49"/>
                      <a:pt x="5" y="49"/>
                    </a:cubicBezTo>
                    <a:close/>
                    <a:moveTo>
                      <a:pt x="3" y="43"/>
                    </a:moveTo>
                    <a:cubicBezTo>
                      <a:pt x="6" y="41"/>
                      <a:pt x="10" y="38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5" y="36"/>
                      <a:pt x="16" y="35"/>
                      <a:pt x="16" y="35"/>
                    </a:cubicBezTo>
                    <a:cubicBezTo>
                      <a:pt x="18" y="33"/>
                      <a:pt x="20" y="32"/>
                      <a:pt x="22" y="31"/>
                    </a:cubicBezTo>
                    <a:cubicBezTo>
                      <a:pt x="23" y="30"/>
                      <a:pt x="25" y="29"/>
                      <a:pt x="26" y="29"/>
                    </a:cubicBezTo>
                    <a:cubicBezTo>
                      <a:pt x="27" y="29"/>
                      <a:pt x="27" y="28"/>
                      <a:pt x="27" y="28"/>
                    </a:cubicBezTo>
                    <a:cubicBezTo>
                      <a:pt x="30" y="26"/>
                      <a:pt x="34" y="25"/>
                      <a:pt x="37" y="23"/>
                    </a:cubicBezTo>
                    <a:cubicBezTo>
                      <a:pt x="40" y="21"/>
                      <a:pt x="44" y="19"/>
                      <a:pt x="48" y="17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3" y="20"/>
                      <a:pt x="38" y="24"/>
                      <a:pt x="32" y="27"/>
                    </a:cubicBezTo>
                    <a:cubicBezTo>
                      <a:pt x="23" y="33"/>
                      <a:pt x="11" y="38"/>
                      <a:pt x="3" y="45"/>
                    </a:cubicBezTo>
                    <a:cubicBezTo>
                      <a:pt x="3" y="45"/>
                      <a:pt x="3" y="44"/>
                      <a:pt x="3" y="43"/>
                    </a:cubicBezTo>
                    <a:close/>
                    <a:moveTo>
                      <a:pt x="16" y="33"/>
                    </a:moveTo>
                    <a:cubicBezTo>
                      <a:pt x="16" y="33"/>
                      <a:pt x="16" y="33"/>
                      <a:pt x="16" y="33"/>
                    </a:cubicBezTo>
                    <a:cubicBezTo>
                      <a:pt x="17" y="33"/>
                      <a:pt x="18" y="32"/>
                      <a:pt x="18" y="32"/>
                    </a:cubicBezTo>
                    <a:cubicBezTo>
                      <a:pt x="19" y="31"/>
                      <a:pt x="20" y="30"/>
                      <a:pt x="21" y="30"/>
                    </a:cubicBezTo>
                    <a:cubicBezTo>
                      <a:pt x="22" y="29"/>
                      <a:pt x="23" y="29"/>
                      <a:pt x="23" y="29"/>
                    </a:cubicBezTo>
                    <a:cubicBezTo>
                      <a:pt x="20" y="30"/>
                      <a:pt x="18" y="32"/>
                      <a:pt x="16" y="33"/>
                    </a:cubicBezTo>
                    <a:close/>
                    <a:moveTo>
                      <a:pt x="51" y="14"/>
                    </a:moveTo>
                    <a:cubicBezTo>
                      <a:pt x="55" y="12"/>
                      <a:pt x="58" y="10"/>
                      <a:pt x="62" y="8"/>
                    </a:cubicBezTo>
                    <a:cubicBezTo>
                      <a:pt x="58" y="11"/>
                      <a:pt x="54" y="13"/>
                      <a:pt x="50" y="16"/>
                    </a:cubicBezTo>
                    <a:cubicBezTo>
                      <a:pt x="50" y="16"/>
                      <a:pt x="51" y="15"/>
                      <a:pt x="51" y="15"/>
                    </a:cubicBezTo>
                    <a:cubicBezTo>
                      <a:pt x="51" y="15"/>
                      <a:pt x="51" y="14"/>
                      <a:pt x="51" y="14"/>
                    </a:cubicBezTo>
                    <a:close/>
                    <a:moveTo>
                      <a:pt x="27" y="26"/>
                    </a:moveTo>
                    <a:cubicBezTo>
                      <a:pt x="27" y="25"/>
                      <a:pt x="27" y="24"/>
                      <a:pt x="28" y="24"/>
                    </a:cubicBezTo>
                    <a:cubicBezTo>
                      <a:pt x="31" y="21"/>
                      <a:pt x="35" y="20"/>
                      <a:pt x="39" y="18"/>
                    </a:cubicBezTo>
                    <a:cubicBezTo>
                      <a:pt x="35" y="21"/>
                      <a:pt x="31" y="23"/>
                      <a:pt x="27" y="26"/>
                    </a:cubicBezTo>
                    <a:close/>
                    <a:moveTo>
                      <a:pt x="10" y="31"/>
                    </a:moveTo>
                    <a:cubicBezTo>
                      <a:pt x="10" y="30"/>
                      <a:pt x="9" y="30"/>
                      <a:pt x="8" y="29"/>
                    </a:cubicBezTo>
                    <a:cubicBezTo>
                      <a:pt x="12" y="28"/>
                      <a:pt x="14" y="26"/>
                      <a:pt x="17" y="24"/>
                    </a:cubicBezTo>
                    <a:cubicBezTo>
                      <a:pt x="20" y="21"/>
                      <a:pt x="18" y="23"/>
                      <a:pt x="16" y="25"/>
                    </a:cubicBezTo>
                    <a:cubicBezTo>
                      <a:pt x="14" y="26"/>
                      <a:pt x="12" y="28"/>
                      <a:pt x="10" y="30"/>
                    </a:cubicBezTo>
                    <a:cubicBezTo>
                      <a:pt x="10" y="31"/>
                      <a:pt x="10" y="31"/>
                      <a:pt x="10" y="31"/>
                    </a:cubicBezTo>
                    <a:close/>
                    <a:moveTo>
                      <a:pt x="10" y="28"/>
                    </a:moveTo>
                    <a:cubicBezTo>
                      <a:pt x="9" y="27"/>
                      <a:pt x="9" y="27"/>
                      <a:pt x="10" y="27"/>
                    </a:cubicBezTo>
                    <a:cubicBezTo>
                      <a:pt x="11" y="26"/>
                      <a:pt x="12" y="25"/>
                      <a:pt x="12" y="25"/>
                    </a:cubicBezTo>
                    <a:cubicBezTo>
                      <a:pt x="14" y="23"/>
                      <a:pt x="16" y="21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0"/>
                      <a:pt x="19" y="20"/>
                      <a:pt x="20" y="21"/>
                    </a:cubicBezTo>
                    <a:cubicBezTo>
                      <a:pt x="16" y="23"/>
                      <a:pt x="13" y="26"/>
                      <a:pt x="10" y="28"/>
                    </a:cubicBezTo>
                    <a:close/>
                    <a:moveTo>
                      <a:pt x="7" y="27"/>
                    </a:moveTo>
                    <a:cubicBezTo>
                      <a:pt x="10" y="25"/>
                      <a:pt x="13" y="22"/>
                      <a:pt x="16" y="20"/>
                    </a:cubicBezTo>
                    <a:cubicBezTo>
                      <a:pt x="13" y="22"/>
                      <a:pt x="10" y="25"/>
                      <a:pt x="8" y="28"/>
                    </a:cubicBezTo>
                    <a:cubicBezTo>
                      <a:pt x="7" y="28"/>
                      <a:pt x="7" y="27"/>
                      <a:pt x="7" y="27"/>
                    </a:cubicBezTo>
                    <a:close/>
                    <a:moveTo>
                      <a:pt x="13" y="35"/>
                    </a:moveTo>
                    <a:cubicBezTo>
                      <a:pt x="10" y="38"/>
                      <a:pt x="6" y="40"/>
                      <a:pt x="3" y="42"/>
                    </a:cubicBezTo>
                    <a:cubicBezTo>
                      <a:pt x="4" y="38"/>
                      <a:pt x="9" y="35"/>
                      <a:pt x="13" y="35"/>
                    </a:cubicBezTo>
                    <a:close/>
                    <a:moveTo>
                      <a:pt x="15" y="58"/>
                    </a:moveTo>
                    <a:cubicBezTo>
                      <a:pt x="14" y="59"/>
                      <a:pt x="12" y="61"/>
                      <a:pt x="11" y="62"/>
                    </a:cubicBezTo>
                    <a:cubicBezTo>
                      <a:pt x="11" y="62"/>
                      <a:pt x="11" y="62"/>
                      <a:pt x="11" y="61"/>
                    </a:cubicBezTo>
                    <a:cubicBezTo>
                      <a:pt x="12" y="60"/>
                      <a:pt x="14" y="59"/>
                      <a:pt x="15" y="58"/>
                    </a:cubicBezTo>
                    <a:close/>
                    <a:moveTo>
                      <a:pt x="19" y="72"/>
                    </a:moveTo>
                    <a:cubicBezTo>
                      <a:pt x="24" y="67"/>
                      <a:pt x="32" y="65"/>
                      <a:pt x="39" y="62"/>
                    </a:cubicBezTo>
                    <a:cubicBezTo>
                      <a:pt x="46" y="58"/>
                      <a:pt x="54" y="54"/>
                      <a:pt x="62" y="50"/>
                    </a:cubicBezTo>
                    <a:cubicBezTo>
                      <a:pt x="70" y="46"/>
                      <a:pt x="78" y="42"/>
                      <a:pt x="86" y="39"/>
                    </a:cubicBezTo>
                    <a:cubicBezTo>
                      <a:pt x="94" y="36"/>
                      <a:pt x="101" y="31"/>
                      <a:pt x="109" y="28"/>
                    </a:cubicBezTo>
                    <a:cubicBezTo>
                      <a:pt x="111" y="28"/>
                      <a:pt x="112" y="27"/>
                      <a:pt x="110" y="28"/>
                    </a:cubicBezTo>
                    <a:cubicBezTo>
                      <a:pt x="108" y="29"/>
                      <a:pt x="106" y="30"/>
                      <a:pt x="104" y="31"/>
                    </a:cubicBezTo>
                    <a:cubicBezTo>
                      <a:pt x="101" y="33"/>
                      <a:pt x="97" y="35"/>
                      <a:pt x="94" y="37"/>
                    </a:cubicBezTo>
                    <a:cubicBezTo>
                      <a:pt x="86" y="41"/>
                      <a:pt x="79" y="44"/>
                      <a:pt x="71" y="48"/>
                    </a:cubicBezTo>
                    <a:cubicBezTo>
                      <a:pt x="64" y="52"/>
                      <a:pt x="57" y="56"/>
                      <a:pt x="49" y="59"/>
                    </a:cubicBezTo>
                    <a:cubicBezTo>
                      <a:pt x="42" y="63"/>
                      <a:pt x="34" y="67"/>
                      <a:pt x="27" y="72"/>
                    </a:cubicBezTo>
                    <a:cubicBezTo>
                      <a:pt x="24" y="72"/>
                      <a:pt x="21" y="72"/>
                      <a:pt x="19" y="72"/>
                    </a:cubicBezTo>
                    <a:close/>
                    <a:moveTo>
                      <a:pt x="114" y="31"/>
                    </a:moveTo>
                    <a:cubicBezTo>
                      <a:pt x="112" y="33"/>
                      <a:pt x="109" y="34"/>
                      <a:pt x="107" y="36"/>
                    </a:cubicBezTo>
                    <a:cubicBezTo>
                      <a:pt x="100" y="40"/>
                      <a:pt x="93" y="44"/>
                      <a:pt x="86" y="47"/>
                    </a:cubicBezTo>
                    <a:cubicBezTo>
                      <a:pt x="73" y="53"/>
                      <a:pt x="60" y="59"/>
                      <a:pt x="46" y="66"/>
                    </a:cubicBezTo>
                    <a:cubicBezTo>
                      <a:pt x="45" y="66"/>
                      <a:pt x="43" y="67"/>
                      <a:pt x="42" y="68"/>
                    </a:cubicBezTo>
                    <a:cubicBezTo>
                      <a:pt x="40" y="69"/>
                      <a:pt x="38" y="70"/>
                      <a:pt x="36" y="71"/>
                    </a:cubicBezTo>
                    <a:cubicBezTo>
                      <a:pt x="36" y="71"/>
                      <a:pt x="36" y="70"/>
                      <a:pt x="36" y="70"/>
                    </a:cubicBezTo>
                    <a:cubicBezTo>
                      <a:pt x="39" y="69"/>
                      <a:pt x="42" y="67"/>
                      <a:pt x="44" y="66"/>
                    </a:cubicBezTo>
                    <a:cubicBezTo>
                      <a:pt x="52" y="63"/>
                      <a:pt x="59" y="59"/>
                      <a:pt x="66" y="56"/>
                    </a:cubicBezTo>
                    <a:cubicBezTo>
                      <a:pt x="80" y="49"/>
                      <a:pt x="94" y="43"/>
                      <a:pt x="107" y="35"/>
                    </a:cubicBezTo>
                    <a:cubicBezTo>
                      <a:pt x="110" y="34"/>
                      <a:pt x="112" y="32"/>
                      <a:pt x="114" y="31"/>
                    </a:cubicBezTo>
                    <a:cubicBezTo>
                      <a:pt x="114" y="31"/>
                      <a:pt x="114" y="31"/>
                      <a:pt x="114" y="31"/>
                    </a:cubicBezTo>
                    <a:close/>
                    <a:moveTo>
                      <a:pt x="126" y="36"/>
                    </a:moveTo>
                    <a:cubicBezTo>
                      <a:pt x="126" y="37"/>
                      <a:pt x="126" y="37"/>
                      <a:pt x="127" y="38"/>
                    </a:cubicBezTo>
                    <a:cubicBezTo>
                      <a:pt x="111" y="45"/>
                      <a:pt x="94" y="50"/>
                      <a:pt x="78" y="57"/>
                    </a:cubicBezTo>
                    <a:cubicBezTo>
                      <a:pt x="70" y="61"/>
                      <a:pt x="61" y="65"/>
                      <a:pt x="53" y="69"/>
                    </a:cubicBezTo>
                    <a:cubicBezTo>
                      <a:pt x="49" y="71"/>
                      <a:pt x="45" y="72"/>
                      <a:pt x="42" y="74"/>
                    </a:cubicBezTo>
                    <a:cubicBezTo>
                      <a:pt x="54" y="67"/>
                      <a:pt x="67" y="61"/>
                      <a:pt x="79" y="55"/>
                    </a:cubicBezTo>
                    <a:cubicBezTo>
                      <a:pt x="95" y="48"/>
                      <a:pt x="111" y="44"/>
                      <a:pt x="126" y="36"/>
                    </a:cubicBezTo>
                    <a:close/>
                    <a:moveTo>
                      <a:pt x="73" y="75"/>
                    </a:moveTo>
                    <a:cubicBezTo>
                      <a:pt x="73" y="74"/>
                      <a:pt x="72" y="73"/>
                      <a:pt x="71" y="73"/>
                    </a:cubicBezTo>
                    <a:cubicBezTo>
                      <a:pt x="75" y="71"/>
                      <a:pt x="80" y="70"/>
                      <a:pt x="84" y="68"/>
                    </a:cubicBezTo>
                    <a:cubicBezTo>
                      <a:pt x="94" y="65"/>
                      <a:pt x="105" y="62"/>
                      <a:pt x="114" y="58"/>
                    </a:cubicBezTo>
                    <a:cubicBezTo>
                      <a:pt x="117" y="57"/>
                      <a:pt x="120" y="55"/>
                      <a:pt x="122" y="54"/>
                    </a:cubicBezTo>
                    <a:cubicBezTo>
                      <a:pt x="120" y="55"/>
                      <a:pt x="118" y="57"/>
                      <a:pt x="115" y="58"/>
                    </a:cubicBezTo>
                    <a:cubicBezTo>
                      <a:pt x="111" y="59"/>
                      <a:pt x="107" y="61"/>
                      <a:pt x="102" y="63"/>
                    </a:cubicBezTo>
                    <a:cubicBezTo>
                      <a:pt x="97" y="65"/>
                      <a:pt x="92" y="67"/>
                      <a:pt x="87" y="69"/>
                    </a:cubicBezTo>
                    <a:cubicBezTo>
                      <a:pt x="82" y="71"/>
                      <a:pt x="78" y="73"/>
                      <a:pt x="73" y="75"/>
                    </a:cubicBezTo>
                    <a:close/>
                    <a:moveTo>
                      <a:pt x="51" y="75"/>
                    </a:moveTo>
                    <a:cubicBezTo>
                      <a:pt x="55" y="75"/>
                      <a:pt x="58" y="74"/>
                      <a:pt x="62" y="73"/>
                    </a:cubicBezTo>
                    <a:cubicBezTo>
                      <a:pt x="68" y="70"/>
                      <a:pt x="73" y="67"/>
                      <a:pt x="80" y="65"/>
                    </a:cubicBezTo>
                    <a:cubicBezTo>
                      <a:pt x="92" y="60"/>
                      <a:pt x="105" y="56"/>
                      <a:pt x="118" y="51"/>
                    </a:cubicBezTo>
                    <a:cubicBezTo>
                      <a:pt x="107" y="55"/>
                      <a:pt x="97" y="60"/>
                      <a:pt x="87" y="64"/>
                    </a:cubicBezTo>
                    <a:cubicBezTo>
                      <a:pt x="76" y="69"/>
                      <a:pt x="64" y="72"/>
                      <a:pt x="54" y="78"/>
                    </a:cubicBezTo>
                    <a:cubicBezTo>
                      <a:pt x="53" y="77"/>
                      <a:pt x="52" y="76"/>
                      <a:pt x="51" y="75"/>
                    </a:cubicBezTo>
                    <a:close/>
                    <a:moveTo>
                      <a:pt x="54" y="78"/>
                    </a:moveTo>
                    <a:cubicBezTo>
                      <a:pt x="59" y="77"/>
                      <a:pt x="64" y="75"/>
                      <a:pt x="69" y="73"/>
                    </a:cubicBezTo>
                    <a:cubicBezTo>
                      <a:pt x="68" y="73"/>
                      <a:pt x="68" y="73"/>
                      <a:pt x="68" y="73"/>
                    </a:cubicBezTo>
                    <a:cubicBezTo>
                      <a:pt x="64" y="75"/>
                      <a:pt x="59" y="77"/>
                      <a:pt x="54" y="78"/>
                    </a:cubicBezTo>
                    <a:close/>
                    <a:moveTo>
                      <a:pt x="108" y="59"/>
                    </a:moveTo>
                    <a:cubicBezTo>
                      <a:pt x="102" y="61"/>
                      <a:pt x="96" y="64"/>
                      <a:pt x="90" y="65"/>
                    </a:cubicBezTo>
                    <a:cubicBezTo>
                      <a:pt x="83" y="68"/>
                      <a:pt x="77" y="70"/>
                      <a:pt x="71" y="72"/>
                    </a:cubicBezTo>
                    <a:cubicBezTo>
                      <a:pt x="71" y="72"/>
                      <a:pt x="71" y="72"/>
                      <a:pt x="71" y="72"/>
                    </a:cubicBezTo>
                    <a:cubicBezTo>
                      <a:pt x="76" y="70"/>
                      <a:pt x="82" y="67"/>
                      <a:pt x="87" y="65"/>
                    </a:cubicBezTo>
                    <a:cubicBezTo>
                      <a:pt x="93" y="62"/>
                      <a:pt x="99" y="60"/>
                      <a:pt x="105" y="57"/>
                    </a:cubicBezTo>
                    <a:cubicBezTo>
                      <a:pt x="110" y="55"/>
                      <a:pt x="116" y="54"/>
                      <a:pt x="120" y="50"/>
                    </a:cubicBezTo>
                    <a:cubicBezTo>
                      <a:pt x="120" y="50"/>
                      <a:pt x="120" y="50"/>
                      <a:pt x="120" y="50"/>
                    </a:cubicBezTo>
                    <a:cubicBezTo>
                      <a:pt x="120" y="50"/>
                      <a:pt x="120" y="50"/>
                      <a:pt x="120" y="50"/>
                    </a:cubicBezTo>
                    <a:cubicBezTo>
                      <a:pt x="121" y="51"/>
                      <a:pt x="122" y="52"/>
                      <a:pt x="123" y="53"/>
                    </a:cubicBezTo>
                    <a:cubicBezTo>
                      <a:pt x="118" y="55"/>
                      <a:pt x="113" y="57"/>
                      <a:pt x="108" y="59"/>
                    </a:cubicBezTo>
                    <a:close/>
                    <a:moveTo>
                      <a:pt x="120" y="48"/>
                    </a:moveTo>
                    <a:cubicBezTo>
                      <a:pt x="119" y="49"/>
                      <a:pt x="119" y="49"/>
                      <a:pt x="119" y="50"/>
                    </a:cubicBezTo>
                    <a:cubicBezTo>
                      <a:pt x="119" y="50"/>
                      <a:pt x="119" y="50"/>
                      <a:pt x="119" y="50"/>
                    </a:cubicBezTo>
                    <a:cubicBezTo>
                      <a:pt x="107" y="54"/>
                      <a:pt x="94" y="59"/>
                      <a:pt x="81" y="64"/>
                    </a:cubicBezTo>
                    <a:cubicBezTo>
                      <a:pt x="76" y="66"/>
                      <a:pt x="70" y="68"/>
                      <a:pt x="65" y="70"/>
                    </a:cubicBezTo>
                    <a:cubicBezTo>
                      <a:pt x="62" y="72"/>
                      <a:pt x="59" y="73"/>
                      <a:pt x="56" y="74"/>
                    </a:cubicBezTo>
                    <a:cubicBezTo>
                      <a:pt x="56" y="74"/>
                      <a:pt x="51" y="76"/>
                      <a:pt x="52" y="75"/>
                    </a:cubicBezTo>
                    <a:cubicBezTo>
                      <a:pt x="54" y="74"/>
                      <a:pt x="56" y="73"/>
                      <a:pt x="58" y="72"/>
                    </a:cubicBezTo>
                    <a:cubicBezTo>
                      <a:pt x="71" y="67"/>
                      <a:pt x="83" y="62"/>
                      <a:pt x="96" y="57"/>
                    </a:cubicBezTo>
                    <a:cubicBezTo>
                      <a:pt x="104" y="54"/>
                      <a:pt x="112" y="52"/>
                      <a:pt x="120" y="48"/>
                    </a:cubicBezTo>
                    <a:cubicBezTo>
                      <a:pt x="120" y="48"/>
                      <a:pt x="120" y="48"/>
                      <a:pt x="120" y="48"/>
                    </a:cubicBezTo>
                    <a:close/>
                    <a:moveTo>
                      <a:pt x="125" y="43"/>
                    </a:moveTo>
                    <a:cubicBezTo>
                      <a:pt x="119" y="45"/>
                      <a:pt x="113" y="48"/>
                      <a:pt x="106" y="51"/>
                    </a:cubicBezTo>
                    <a:cubicBezTo>
                      <a:pt x="100" y="53"/>
                      <a:pt x="93" y="55"/>
                      <a:pt x="87" y="58"/>
                    </a:cubicBezTo>
                    <a:cubicBezTo>
                      <a:pt x="81" y="60"/>
                      <a:pt x="75" y="62"/>
                      <a:pt x="70" y="65"/>
                    </a:cubicBezTo>
                    <a:cubicBezTo>
                      <a:pt x="77" y="61"/>
                      <a:pt x="84" y="58"/>
                      <a:pt x="92" y="55"/>
                    </a:cubicBezTo>
                    <a:cubicBezTo>
                      <a:pt x="98" y="52"/>
                      <a:pt x="105" y="50"/>
                      <a:pt x="111" y="47"/>
                    </a:cubicBezTo>
                    <a:cubicBezTo>
                      <a:pt x="116" y="45"/>
                      <a:pt x="123" y="43"/>
                      <a:pt x="127" y="39"/>
                    </a:cubicBezTo>
                    <a:cubicBezTo>
                      <a:pt x="127" y="41"/>
                      <a:pt x="126" y="42"/>
                      <a:pt x="125" y="43"/>
                    </a:cubicBezTo>
                    <a:close/>
                    <a:moveTo>
                      <a:pt x="25" y="89"/>
                    </a:moveTo>
                    <a:cubicBezTo>
                      <a:pt x="25" y="89"/>
                      <a:pt x="26" y="89"/>
                      <a:pt x="26" y="89"/>
                    </a:cubicBezTo>
                    <a:cubicBezTo>
                      <a:pt x="26" y="89"/>
                      <a:pt x="25" y="89"/>
                      <a:pt x="25" y="89"/>
                    </a:cubicBezTo>
                    <a:cubicBezTo>
                      <a:pt x="25" y="89"/>
                      <a:pt x="25" y="89"/>
                      <a:pt x="25" y="89"/>
                    </a:cubicBezTo>
                    <a:close/>
                    <a:moveTo>
                      <a:pt x="30" y="87"/>
                    </a:moveTo>
                    <a:cubicBezTo>
                      <a:pt x="29" y="87"/>
                      <a:pt x="27" y="88"/>
                      <a:pt x="26" y="88"/>
                    </a:cubicBezTo>
                    <a:cubicBezTo>
                      <a:pt x="27" y="87"/>
                      <a:pt x="28" y="86"/>
                      <a:pt x="28" y="85"/>
                    </a:cubicBezTo>
                    <a:cubicBezTo>
                      <a:pt x="32" y="84"/>
                      <a:pt x="35" y="83"/>
                      <a:pt x="38" y="82"/>
                    </a:cubicBezTo>
                    <a:cubicBezTo>
                      <a:pt x="35" y="84"/>
                      <a:pt x="33" y="86"/>
                      <a:pt x="30" y="87"/>
                    </a:cubicBezTo>
                    <a:close/>
                    <a:moveTo>
                      <a:pt x="76" y="56"/>
                    </a:moveTo>
                    <a:cubicBezTo>
                      <a:pt x="61" y="63"/>
                      <a:pt x="47" y="70"/>
                      <a:pt x="33" y="78"/>
                    </a:cubicBezTo>
                    <a:cubicBezTo>
                      <a:pt x="34" y="77"/>
                      <a:pt x="34" y="76"/>
                      <a:pt x="35" y="75"/>
                    </a:cubicBezTo>
                    <a:cubicBezTo>
                      <a:pt x="51" y="67"/>
                      <a:pt x="67" y="60"/>
                      <a:pt x="83" y="53"/>
                    </a:cubicBezTo>
                    <a:cubicBezTo>
                      <a:pt x="91" y="50"/>
                      <a:pt x="99" y="47"/>
                      <a:pt x="107" y="43"/>
                    </a:cubicBezTo>
                    <a:cubicBezTo>
                      <a:pt x="111" y="42"/>
                      <a:pt x="115" y="40"/>
                      <a:pt x="118" y="39"/>
                    </a:cubicBezTo>
                    <a:cubicBezTo>
                      <a:pt x="119" y="39"/>
                      <a:pt x="119" y="38"/>
                      <a:pt x="119" y="38"/>
                    </a:cubicBezTo>
                    <a:cubicBezTo>
                      <a:pt x="105" y="45"/>
                      <a:pt x="90" y="50"/>
                      <a:pt x="76" y="56"/>
                    </a:cubicBezTo>
                    <a:close/>
                    <a:moveTo>
                      <a:pt x="36" y="73"/>
                    </a:moveTo>
                    <a:cubicBezTo>
                      <a:pt x="36" y="73"/>
                      <a:pt x="35" y="73"/>
                      <a:pt x="35" y="73"/>
                    </a:cubicBezTo>
                    <a:cubicBezTo>
                      <a:pt x="35" y="73"/>
                      <a:pt x="35" y="73"/>
                      <a:pt x="36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41" y="70"/>
                      <a:pt x="47" y="66"/>
                      <a:pt x="52" y="64"/>
                    </a:cubicBezTo>
                    <a:cubicBezTo>
                      <a:pt x="56" y="62"/>
                      <a:pt x="60" y="60"/>
                      <a:pt x="64" y="58"/>
                    </a:cubicBezTo>
                    <a:cubicBezTo>
                      <a:pt x="78" y="52"/>
                      <a:pt x="93" y="46"/>
                      <a:pt x="107" y="39"/>
                    </a:cubicBezTo>
                    <a:cubicBezTo>
                      <a:pt x="110" y="38"/>
                      <a:pt x="113" y="36"/>
                      <a:pt x="116" y="34"/>
                    </a:cubicBezTo>
                    <a:cubicBezTo>
                      <a:pt x="117" y="34"/>
                      <a:pt x="117" y="34"/>
                      <a:pt x="117" y="34"/>
                    </a:cubicBezTo>
                    <a:cubicBezTo>
                      <a:pt x="111" y="38"/>
                      <a:pt x="105" y="41"/>
                      <a:pt x="98" y="44"/>
                    </a:cubicBezTo>
                    <a:cubicBezTo>
                      <a:pt x="85" y="50"/>
                      <a:pt x="72" y="56"/>
                      <a:pt x="59" y="62"/>
                    </a:cubicBezTo>
                    <a:cubicBezTo>
                      <a:pt x="51" y="66"/>
                      <a:pt x="44" y="69"/>
                      <a:pt x="36" y="73"/>
                    </a:cubicBezTo>
                    <a:close/>
                    <a:moveTo>
                      <a:pt x="112" y="29"/>
                    </a:moveTo>
                    <a:cubicBezTo>
                      <a:pt x="111" y="30"/>
                      <a:pt x="112" y="30"/>
                      <a:pt x="112" y="30"/>
                    </a:cubicBezTo>
                    <a:cubicBezTo>
                      <a:pt x="112" y="31"/>
                      <a:pt x="112" y="31"/>
                      <a:pt x="113" y="31"/>
                    </a:cubicBezTo>
                    <a:cubicBezTo>
                      <a:pt x="108" y="34"/>
                      <a:pt x="103" y="37"/>
                      <a:pt x="99" y="39"/>
                    </a:cubicBezTo>
                    <a:cubicBezTo>
                      <a:pt x="91" y="43"/>
                      <a:pt x="83" y="47"/>
                      <a:pt x="75" y="50"/>
                    </a:cubicBezTo>
                    <a:cubicBezTo>
                      <a:pt x="68" y="54"/>
                      <a:pt x="60" y="58"/>
                      <a:pt x="52" y="61"/>
                    </a:cubicBezTo>
                    <a:cubicBezTo>
                      <a:pt x="46" y="64"/>
                      <a:pt x="41" y="67"/>
                      <a:pt x="35" y="70"/>
                    </a:cubicBezTo>
                    <a:cubicBezTo>
                      <a:pt x="35" y="69"/>
                      <a:pt x="34" y="69"/>
                      <a:pt x="34" y="70"/>
                    </a:cubicBezTo>
                    <a:cubicBezTo>
                      <a:pt x="33" y="70"/>
                      <a:pt x="31" y="71"/>
                      <a:pt x="30" y="71"/>
                    </a:cubicBezTo>
                    <a:cubicBezTo>
                      <a:pt x="32" y="70"/>
                      <a:pt x="35" y="68"/>
                      <a:pt x="37" y="67"/>
                    </a:cubicBezTo>
                    <a:cubicBezTo>
                      <a:pt x="41" y="65"/>
                      <a:pt x="44" y="63"/>
                      <a:pt x="48" y="61"/>
                    </a:cubicBezTo>
                    <a:cubicBezTo>
                      <a:pt x="56" y="57"/>
                      <a:pt x="63" y="53"/>
                      <a:pt x="70" y="49"/>
                    </a:cubicBezTo>
                    <a:cubicBezTo>
                      <a:pt x="78" y="45"/>
                      <a:pt x="85" y="42"/>
                      <a:pt x="92" y="38"/>
                    </a:cubicBezTo>
                    <a:cubicBezTo>
                      <a:pt x="99" y="35"/>
                      <a:pt x="107" y="32"/>
                      <a:pt x="113" y="27"/>
                    </a:cubicBezTo>
                    <a:cubicBezTo>
                      <a:pt x="112" y="28"/>
                      <a:pt x="112" y="28"/>
                      <a:pt x="112" y="29"/>
                    </a:cubicBezTo>
                    <a:close/>
                    <a:moveTo>
                      <a:pt x="40" y="81"/>
                    </a:moveTo>
                    <a:cubicBezTo>
                      <a:pt x="37" y="82"/>
                      <a:pt x="33" y="83"/>
                      <a:pt x="29" y="84"/>
                    </a:cubicBezTo>
                    <a:cubicBezTo>
                      <a:pt x="30" y="84"/>
                      <a:pt x="30" y="83"/>
                      <a:pt x="30" y="83"/>
                    </a:cubicBezTo>
                    <a:cubicBezTo>
                      <a:pt x="33" y="82"/>
                      <a:pt x="35" y="81"/>
                      <a:pt x="37" y="80"/>
                    </a:cubicBezTo>
                    <a:cubicBezTo>
                      <a:pt x="38" y="80"/>
                      <a:pt x="39" y="79"/>
                      <a:pt x="41" y="78"/>
                    </a:cubicBezTo>
                    <a:cubicBezTo>
                      <a:pt x="42" y="77"/>
                      <a:pt x="44" y="77"/>
                      <a:pt x="45" y="76"/>
                    </a:cubicBezTo>
                    <a:cubicBezTo>
                      <a:pt x="44" y="78"/>
                      <a:pt x="42" y="79"/>
                      <a:pt x="40" y="81"/>
                    </a:cubicBezTo>
                    <a:close/>
                    <a:moveTo>
                      <a:pt x="46" y="75"/>
                    </a:moveTo>
                    <a:cubicBezTo>
                      <a:pt x="46" y="75"/>
                      <a:pt x="46" y="75"/>
                      <a:pt x="46" y="75"/>
                    </a:cubicBezTo>
                    <a:cubicBezTo>
                      <a:pt x="41" y="77"/>
                      <a:pt x="36" y="80"/>
                      <a:pt x="31" y="82"/>
                    </a:cubicBezTo>
                    <a:cubicBezTo>
                      <a:pt x="32" y="81"/>
                      <a:pt x="32" y="81"/>
                      <a:pt x="33" y="80"/>
                    </a:cubicBezTo>
                    <a:cubicBezTo>
                      <a:pt x="38" y="77"/>
                      <a:pt x="43" y="74"/>
                      <a:pt x="48" y="72"/>
                    </a:cubicBezTo>
                    <a:cubicBezTo>
                      <a:pt x="55" y="69"/>
                      <a:pt x="62" y="66"/>
                      <a:pt x="68" y="63"/>
                    </a:cubicBezTo>
                    <a:cubicBezTo>
                      <a:pt x="83" y="56"/>
                      <a:pt x="97" y="51"/>
                      <a:pt x="112" y="45"/>
                    </a:cubicBezTo>
                    <a:cubicBezTo>
                      <a:pt x="115" y="44"/>
                      <a:pt x="118" y="43"/>
                      <a:pt x="120" y="42"/>
                    </a:cubicBezTo>
                    <a:cubicBezTo>
                      <a:pt x="122" y="41"/>
                      <a:pt x="124" y="40"/>
                      <a:pt x="125" y="40"/>
                    </a:cubicBezTo>
                    <a:cubicBezTo>
                      <a:pt x="128" y="38"/>
                      <a:pt x="121" y="42"/>
                      <a:pt x="121" y="42"/>
                    </a:cubicBezTo>
                    <a:cubicBezTo>
                      <a:pt x="114" y="44"/>
                      <a:pt x="107" y="48"/>
                      <a:pt x="100" y="50"/>
                    </a:cubicBezTo>
                    <a:cubicBezTo>
                      <a:pt x="87" y="56"/>
                      <a:pt x="73" y="62"/>
                      <a:pt x="60" y="68"/>
                    </a:cubicBezTo>
                    <a:cubicBezTo>
                      <a:pt x="59" y="68"/>
                      <a:pt x="59" y="69"/>
                      <a:pt x="59" y="69"/>
                    </a:cubicBezTo>
                    <a:cubicBezTo>
                      <a:pt x="56" y="70"/>
                      <a:pt x="53" y="71"/>
                      <a:pt x="50" y="73"/>
                    </a:cubicBezTo>
                    <a:cubicBezTo>
                      <a:pt x="50" y="73"/>
                      <a:pt x="49" y="73"/>
                      <a:pt x="49" y="73"/>
                    </a:cubicBezTo>
                    <a:cubicBezTo>
                      <a:pt x="49" y="73"/>
                      <a:pt x="48" y="73"/>
                      <a:pt x="48" y="73"/>
                    </a:cubicBezTo>
                    <a:cubicBezTo>
                      <a:pt x="47" y="74"/>
                      <a:pt x="47" y="74"/>
                      <a:pt x="46" y="75"/>
                    </a:cubicBezTo>
                    <a:close/>
                    <a:moveTo>
                      <a:pt x="50" y="74"/>
                    </a:moveTo>
                    <a:cubicBezTo>
                      <a:pt x="53" y="72"/>
                      <a:pt x="55" y="71"/>
                      <a:pt x="58" y="70"/>
                    </a:cubicBezTo>
                    <a:cubicBezTo>
                      <a:pt x="58" y="70"/>
                      <a:pt x="58" y="70"/>
                      <a:pt x="59" y="70"/>
                    </a:cubicBezTo>
                    <a:cubicBezTo>
                      <a:pt x="65" y="67"/>
                      <a:pt x="72" y="65"/>
                      <a:pt x="79" y="62"/>
                    </a:cubicBezTo>
                    <a:cubicBezTo>
                      <a:pt x="86" y="59"/>
                      <a:pt x="92" y="56"/>
                      <a:pt x="99" y="54"/>
                    </a:cubicBezTo>
                    <a:cubicBezTo>
                      <a:pt x="106" y="51"/>
                      <a:pt x="113" y="49"/>
                      <a:pt x="120" y="46"/>
                    </a:cubicBezTo>
                    <a:cubicBezTo>
                      <a:pt x="119" y="46"/>
                      <a:pt x="125" y="43"/>
                      <a:pt x="125" y="44"/>
                    </a:cubicBezTo>
                    <a:cubicBezTo>
                      <a:pt x="125" y="44"/>
                      <a:pt x="125" y="44"/>
                      <a:pt x="125" y="44"/>
                    </a:cubicBezTo>
                    <a:cubicBezTo>
                      <a:pt x="124" y="44"/>
                      <a:pt x="124" y="44"/>
                      <a:pt x="124" y="45"/>
                    </a:cubicBezTo>
                    <a:cubicBezTo>
                      <a:pt x="123" y="46"/>
                      <a:pt x="121" y="46"/>
                      <a:pt x="120" y="47"/>
                    </a:cubicBezTo>
                    <a:cubicBezTo>
                      <a:pt x="117" y="49"/>
                      <a:pt x="113" y="50"/>
                      <a:pt x="110" y="51"/>
                    </a:cubicBezTo>
                    <a:cubicBezTo>
                      <a:pt x="103" y="54"/>
                      <a:pt x="96" y="56"/>
                      <a:pt x="89" y="59"/>
                    </a:cubicBezTo>
                    <a:cubicBezTo>
                      <a:pt x="76" y="64"/>
                      <a:pt x="63" y="68"/>
                      <a:pt x="51" y="75"/>
                    </a:cubicBezTo>
                    <a:cubicBezTo>
                      <a:pt x="51" y="74"/>
                      <a:pt x="51" y="74"/>
                      <a:pt x="50" y="74"/>
                    </a:cubicBezTo>
                    <a:cubicBezTo>
                      <a:pt x="50" y="74"/>
                      <a:pt x="50" y="74"/>
                      <a:pt x="50" y="74"/>
                    </a:cubicBezTo>
                    <a:close/>
                    <a:moveTo>
                      <a:pt x="55" y="79"/>
                    </a:moveTo>
                    <a:cubicBezTo>
                      <a:pt x="59" y="77"/>
                      <a:pt x="63" y="75"/>
                      <a:pt x="67" y="74"/>
                    </a:cubicBezTo>
                    <a:cubicBezTo>
                      <a:pt x="67" y="74"/>
                      <a:pt x="68" y="74"/>
                      <a:pt x="68" y="74"/>
                    </a:cubicBezTo>
                    <a:cubicBezTo>
                      <a:pt x="65" y="79"/>
                      <a:pt x="59" y="81"/>
                      <a:pt x="55" y="79"/>
                    </a:cubicBezTo>
                    <a:close/>
                    <a:moveTo>
                      <a:pt x="74" y="76"/>
                    </a:moveTo>
                    <a:cubicBezTo>
                      <a:pt x="82" y="73"/>
                      <a:pt x="91" y="70"/>
                      <a:pt x="100" y="67"/>
                    </a:cubicBezTo>
                    <a:cubicBezTo>
                      <a:pt x="104" y="66"/>
                      <a:pt x="108" y="64"/>
                      <a:pt x="112" y="63"/>
                    </a:cubicBezTo>
                    <a:cubicBezTo>
                      <a:pt x="115" y="62"/>
                      <a:pt x="117" y="61"/>
                      <a:pt x="119" y="60"/>
                    </a:cubicBezTo>
                    <a:cubicBezTo>
                      <a:pt x="120" y="60"/>
                      <a:pt x="125" y="58"/>
                      <a:pt x="122" y="59"/>
                    </a:cubicBezTo>
                    <a:cubicBezTo>
                      <a:pt x="112" y="64"/>
                      <a:pt x="102" y="68"/>
                      <a:pt x="92" y="72"/>
                    </a:cubicBezTo>
                    <a:cubicBezTo>
                      <a:pt x="92" y="72"/>
                      <a:pt x="91" y="72"/>
                      <a:pt x="91" y="72"/>
                    </a:cubicBezTo>
                    <a:cubicBezTo>
                      <a:pt x="87" y="74"/>
                      <a:pt x="82" y="76"/>
                      <a:pt x="78" y="79"/>
                    </a:cubicBezTo>
                    <a:cubicBezTo>
                      <a:pt x="76" y="78"/>
                      <a:pt x="75" y="77"/>
                      <a:pt x="74" y="76"/>
                    </a:cubicBezTo>
                    <a:close/>
                    <a:moveTo>
                      <a:pt x="110" y="69"/>
                    </a:moveTo>
                    <a:cubicBezTo>
                      <a:pt x="109" y="69"/>
                      <a:pt x="109" y="69"/>
                      <a:pt x="109" y="69"/>
                    </a:cubicBezTo>
                    <a:cubicBezTo>
                      <a:pt x="109" y="69"/>
                      <a:pt x="109" y="69"/>
                      <a:pt x="109" y="69"/>
                    </a:cubicBezTo>
                    <a:cubicBezTo>
                      <a:pt x="112" y="67"/>
                      <a:pt x="114" y="66"/>
                      <a:pt x="117" y="65"/>
                    </a:cubicBezTo>
                    <a:cubicBezTo>
                      <a:pt x="118" y="65"/>
                      <a:pt x="119" y="64"/>
                      <a:pt x="120" y="64"/>
                    </a:cubicBezTo>
                    <a:cubicBezTo>
                      <a:pt x="124" y="62"/>
                      <a:pt x="121" y="65"/>
                      <a:pt x="120" y="65"/>
                    </a:cubicBezTo>
                    <a:cubicBezTo>
                      <a:pt x="117" y="67"/>
                      <a:pt x="112" y="67"/>
                      <a:pt x="110" y="69"/>
                    </a:cubicBezTo>
                    <a:close/>
                    <a:moveTo>
                      <a:pt x="122" y="62"/>
                    </a:moveTo>
                    <a:cubicBezTo>
                      <a:pt x="120" y="63"/>
                      <a:pt x="118" y="64"/>
                      <a:pt x="116" y="65"/>
                    </a:cubicBezTo>
                    <a:cubicBezTo>
                      <a:pt x="114" y="66"/>
                      <a:pt x="111" y="67"/>
                      <a:pt x="109" y="68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7" y="67"/>
                      <a:pt x="107" y="67"/>
                      <a:pt x="106" y="68"/>
                    </a:cubicBezTo>
                    <a:cubicBezTo>
                      <a:pt x="106" y="68"/>
                      <a:pt x="105" y="68"/>
                      <a:pt x="105" y="68"/>
                    </a:cubicBezTo>
                    <a:cubicBezTo>
                      <a:pt x="105" y="68"/>
                      <a:pt x="104" y="68"/>
                      <a:pt x="104" y="68"/>
                    </a:cubicBezTo>
                    <a:cubicBezTo>
                      <a:pt x="105" y="68"/>
                      <a:pt x="107" y="67"/>
                      <a:pt x="108" y="66"/>
                    </a:cubicBezTo>
                    <a:cubicBezTo>
                      <a:pt x="112" y="65"/>
                      <a:pt x="115" y="63"/>
                      <a:pt x="119" y="62"/>
                    </a:cubicBezTo>
                    <a:cubicBezTo>
                      <a:pt x="121" y="61"/>
                      <a:pt x="123" y="60"/>
                      <a:pt x="124" y="59"/>
                    </a:cubicBezTo>
                    <a:cubicBezTo>
                      <a:pt x="124" y="60"/>
                      <a:pt x="123" y="61"/>
                      <a:pt x="123" y="62"/>
                    </a:cubicBezTo>
                    <a:cubicBezTo>
                      <a:pt x="123" y="62"/>
                      <a:pt x="123" y="62"/>
                      <a:pt x="122" y="62"/>
                    </a:cubicBezTo>
                    <a:close/>
                    <a:moveTo>
                      <a:pt x="96" y="74"/>
                    </a:moveTo>
                    <a:cubicBezTo>
                      <a:pt x="96" y="74"/>
                      <a:pt x="95" y="73"/>
                      <a:pt x="94" y="73"/>
                    </a:cubicBezTo>
                    <a:cubicBezTo>
                      <a:pt x="95" y="72"/>
                      <a:pt x="96" y="72"/>
                      <a:pt x="97" y="72"/>
                    </a:cubicBezTo>
                    <a:cubicBezTo>
                      <a:pt x="99" y="71"/>
                      <a:pt x="101" y="70"/>
                      <a:pt x="102" y="69"/>
                    </a:cubicBezTo>
                    <a:cubicBezTo>
                      <a:pt x="104" y="69"/>
                      <a:pt x="105" y="69"/>
                      <a:pt x="103" y="70"/>
                    </a:cubicBezTo>
                    <a:cubicBezTo>
                      <a:pt x="101" y="72"/>
                      <a:pt x="99" y="72"/>
                      <a:pt x="97" y="74"/>
                    </a:cubicBezTo>
                    <a:cubicBezTo>
                      <a:pt x="97" y="74"/>
                      <a:pt x="96" y="74"/>
                      <a:pt x="96" y="74"/>
                    </a:cubicBezTo>
                    <a:close/>
                    <a:moveTo>
                      <a:pt x="100" y="72"/>
                    </a:moveTo>
                    <a:cubicBezTo>
                      <a:pt x="102" y="72"/>
                      <a:pt x="103" y="71"/>
                      <a:pt x="105" y="70"/>
                    </a:cubicBezTo>
                    <a:cubicBezTo>
                      <a:pt x="105" y="71"/>
                      <a:pt x="105" y="71"/>
                      <a:pt x="105" y="72"/>
                    </a:cubicBezTo>
                    <a:cubicBezTo>
                      <a:pt x="104" y="72"/>
                      <a:pt x="102" y="72"/>
                      <a:pt x="101" y="73"/>
                    </a:cubicBezTo>
                    <a:cubicBezTo>
                      <a:pt x="99" y="73"/>
                      <a:pt x="97" y="74"/>
                      <a:pt x="100" y="72"/>
                    </a:cubicBezTo>
                    <a:close/>
                    <a:moveTo>
                      <a:pt x="82" y="80"/>
                    </a:moveTo>
                    <a:cubicBezTo>
                      <a:pt x="81" y="80"/>
                      <a:pt x="79" y="80"/>
                      <a:pt x="78" y="79"/>
                    </a:cubicBezTo>
                    <a:cubicBezTo>
                      <a:pt x="82" y="78"/>
                      <a:pt x="86" y="76"/>
                      <a:pt x="90" y="75"/>
                    </a:cubicBezTo>
                    <a:cubicBezTo>
                      <a:pt x="88" y="77"/>
                      <a:pt x="85" y="80"/>
                      <a:pt x="82" y="80"/>
                    </a:cubicBezTo>
                    <a:close/>
                    <a:moveTo>
                      <a:pt x="98" y="74"/>
                    </a:moveTo>
                    <a:cubicBezTo>
                      <a:pt x="100" y="74"/>
                      <a:pt x="102" y="73"/>
                      <a:pt x="105" y="73"/>
                    </a:cubicBezTo>
                    <a:cubicBezTo>
                      <a:pt x="103" y="74"/>
                      <a:pt x="100" y="75"/>
                      <a:pt x="98" y="74"/>
                    </a:cubicBezTo>
                    <a:close/>
                    <a:moveTo>
                      <a:pt x="113" y="70"/>
                    </a:moveTo>
                    <a:cubicBezTo>
                      <a:pt x="114" y="70"/>
                      <a:pt x="115" y="69"/>
                      <a:pt x="117" y="69"/>
                    </a:cubicBezTo>
                    <a:cubicBezTo>
                      <a:pt x="115" y="70"/>
                      <a:pt x="114" y="70"/>
                      <a:pt x="113" y="70"/>
                    </a:cubicBezTo>
                    <a:close/>
                    <a:moveTo>
                      <a:pt x="118" y="68"/>
                    </a:moveTo>
                    <a:cubicBezTo>
                      <a:pt x="118" y="68"/>
                      <a:pt x="118" y="68"/>
                      <a:pt x="118" y="68"/>
                    </a:cubicBezTo>
                    <a:cubicBezTo>
                      <a:pt x="116" y="68"/>
                      <a:pt x="113" y="70"/>
                      <a:pt x="111" y="70"/>
                    </a:cubicBezTo>
                    <a:cubicBezTo>
                      <a:pt x="114" y="67"/>
                      <a:pt x="119" y="67"/>
                      <a:pt x="122" y="64"/>
                    </a:cubicBezTo>
                    <a:cubicBezTo>
                      <a:pt x="121" y="66"/>
                      <a:pt x="120" y="67"/>
                      <a:pt x="118" y="68"/>
                    </a:cubicBezTo>
                    <a:close/>
                    <a:moveTo>
                      <a:pt x="124" y="58"/>
                    </a:moveTo>
                    <a:cubicBezTo>
                      <a:pt x="115" y="61"/>
                      <a:pt x="106" y="64"/>
                      <a:pt x="96" y="68"/>
                    </a:cubicBezTo>
                    <a:cubicBezTo>
                      <a:pt x="93" y="69"/>
                      <a:pt x="89" y="70"/>
                      <a:pt x="85" y="71"/>
                    </a:cubicBezTo>
                    <a:cubicBezTo>
                      <a:pt x="91" y="69"/>
                      <a:pt x="97" y="66"/>
                      <a:pt x="103" y="63"/>
                    </a:cubicBezTo>
                    <a:cubicBezTo>
                      <a:pt x="109" y="60"/>
                      <a:pt x="118" y="59"/>
                      <a:pt x="123" y="54"/>
                    </a:cubicBezTo>
                    <a:cubicBezTo>
                      <a:pt x="124" y="55"/>
                      <a:pt x="124" y="56"/>
                      <a:pt x="124" y="58"/>
                    </a:cubicBezTo>
                    <a:close/>
                    <a:moveTo>
                      <a:pt x="125" y="35"/>
                    </a:moveTo>
                    <a:cubicBezTo>
                      <a:pt x="110" y="42"/>
                      <a:pt x="94" y="48"/>
                      <a:pt x="78" y="54"/>
                    </a:cubicBezTo>
                    <a:cubicBezTo>
                      <a:pt x="72" y="57"/>
                      <a:pt x="67" y="59"/>
                      <a:pt x="61" y="61"/>
                    </a:cubicBezTo>
                    <a:cubicBezTo>
                      <a:pt x="68" y="58"/>
                      <a:pt x="74" y="56"/>
                      <a:pt x="80" y="53"/>
                    </a:cubicBezTo>
                    <a:cubicBezTo>
                      <a:pt x="94" y="47"/>
                      <a:pt x="109" y="40"/>
                      <a:pt x="122" y="32"/>
                    </a:cubicBezTo>
                    <a:cubicBezTo>
                      <a:pt x="123" y="32"/>
                      <a:pt x="124" y="34"/>
                      <a:pt x="125" y="35"/>
                    </a:cubicBezTo>
                    <a:close/>
                    <a:moveTo>
                      <a:pt x="121" y="31"/>
                    </a:moveTo>
                    <a:cubicBezTo>
                      <a:pt x="114" y="34"/>
                      <a:pt x="108" y="38"/>
                      <a:pt x="101" y="41"/>
                    </a:cubicBezTo>
                    <a:cubicBezTo>
                      <a:pt x="93" y="45"/>
                      <a:pt x="86" y="48"/>
                      <a:pt x="78" y="52"/>
                    </a:cubicBezTo>
                    <a:cubicBezTo>
                      <a:pt x="76" y="52"/>
                      <a:pt x="74" y="53"/>
                      <a:pt x="72" y="54"/>
                    </a:cubicBezTo>
                    <a:cubicBezTo>
                      <a:pt x="73" y="53"/>
                      <a:pt x="74" y="53"/>
                      <a:pt x="76" y="52"/>
                    </a:cubicBezTo>
                    <a:cubicBezTo>
                      <a:pt x="82" y="49"/>
                      <a:pt x="90" y="46"/>
                      <a:pt x="96" y="43"/>
                    </a:cubicBezTo>
                    <a:cubicBezTo>
                      <a:pt x="103" y="40"/>
                      <a:pt x="110" y="35"/>
                      <a:pt x="116" y="31"/>
                    </a:cubicBezTo>
                    <a:cubicBezTo>
                      <a:pt x="118" y="30"/>
                      <a:pt x="119" y="31"/>
                      <a:pt x="121" y="31"/>
                    </a:cubicBezTo>
                    <a:close/>
                    <a:moveTo>
                      <a:pt x="113" y="27"/>
                    </a:moveTo>
                    <a:cubicBezTo>
                      <a:pt x="113" y="27"/>
                      <a:pt x="113" y="26"/>
                      <a:pt x="112" y="27"/>
                    </a:cubicBezTo>
                    <a:cubicBezTo>
                      <a:pt x="104" y="29"/>
                      <a:pt x="97" y="34"/>
                      <a:pt x="89" y="37"/>
                    </a:cubicBezTo>
                    <a:cubicBezTo>
                      <a:pt x="81" y="40"/>
                      <a:pt x="73" y="44"/>
                      <a:pt x="65" y="47"/>
                    </a:cubicBezTo>
                    <a:cubicBezTo>
                      <a:pt x="56" y="52"/>
                      <a:pt x="47" y="56"/>
                      <a:pt x="38" y="61"/>
                    </a:cubicBezTo>
                    <a:cubicBezTo>
                      <a:pt x="32" y="64"/>
                      <a:pt x="24" y="66"/>
                      <a:pt x="18" y="71"/>
                    </a:cubicBezTo>
                    <a:cubicBezTo>
                      <a:pt x="17" y="71"/>
                      <a:pt x="17" y="71"/>
                      <a:pt x="16" y="71"/>
                    </a:cubicBezTo>
                    <a:cubicBezTo>
                      <a:pt x="31" y="61"/>
                      <a:pt x="47" y="53"/>
                      <a:pt x="63" y="45"/>
                    </a:cubicBezTo>
                    <a:cubicBezTo>
                      <a:pt x="72" y="40"/>
                      <a:pt x="82" y="36"/>
                      <a:pt x="91" y="31"/>
                    </a:cubicBezTo>
                    <a:cubicBezTo>
                      <a:pt x="98" y="28"/>
                      <a:pt x="106" y="25"/>
                      <a:pt x="112" y="19"/>
                    </a:cubicBezTo>
                    <a:cubicBezTo>
                      <a:pt x="113" y="22"/>
                      <a:pt x="113" y="24"/>
                      <a:pt x="113" y="27"/>
                    </a:cubicBezTo>
                    <a:close/>
                    <a:moveTo>
                      <a:pt x="112" y="19"/>
                    </a:moveTo>
                    <a:cubicBezTo>
                      <a:pt x="110" y="19"/>
                      <a:pt x="108" y="21"/>
                      <a:pt x="107" y="22"/>
                    </a:cubicBezTo>
                    <a:cubicBezTo>
                      <a:pt x="104" y="24"/>
                      <a:pt x="101" y="25"/>
                      <a:pt x="98" y="26"/>
                    </a:cubicBezTo>
                    <a:cubicBezTo>
                      <a:pt x="91" y="30"/>
                      <a:pt x="84" y="32"/>
                      <a:pt x="78" y="35"/>
                    </a:cubicBezTo>
                    <a:cubicBezTo>
                      <a:pt x="64" y="41"/>
                      <a:pt x="51" y="48"/>
                      <a:pt x="38" y="54"/>
                    </a:cubicBezTo>
                    <a:cubicBezTo>
                      <a:pt x="32" y="57"/>
                      <a:pt x="27" y="60"/>
                      <a:pt x="21" y="63"/>
                    </a:cubicBezTo>
                    <a:cubicBezTo>
                      <a:pt x="33" y="56"/>
                      <a:pt x="45" y="49"/>
                      <a:pt x="57" y="43"/>
                    </a:cubicBezTo>
                    <a:cubicBezTo>
                      <a:pt x="70" y="36"/>
                      <a:pt x="83" y="30"/>
                      <a:pt x="96" y="23"/>
                    </a:cubicBezTo>
                    <a:cubicBezTo>
                      <a:pt x="98" y="22"/>
                      <a:pt x="101" y="20"/>
                      <a:pt x="103" y="19"/>
                    </a:cubicBezTo>
                    <a:cubicBezTo>
                      <a:pt x="103" y="18"/>
                      <a:pt x="104" y="17"/>
                      <a:pt x="105" y="17"/>
                    </a:cubicBezTo>
                    <a:cubicBezTo>
                      <a:pt x="106" y="16"/>
                      <a:pt x="106" y="16"/>
                      <a:pt x="106" y="16"/>
                    </a:cubicBezTo>
                    <a:cubicBezTo>
                      <a:pt x="107" y="15"/>
                      <a:pt x="108" y="15"/>
                      <a:pt x="109" y="14"/>
                    </a:cubicBezTo>
                    <a:cubicBezTo>
                      <a:pt x="109" y="15"/>
                      <a:pt x="110" y="15"/>
                      <a:pt x="111" y="16"/>
                    </a:cubicBezTo>
                    <a:cubicBezTo>
                      <a:pt x="111" y="17"/>
                      <a:pt x="112" y="18"/>
                      <a:pt x="112" y="19"/>
                    </a:cubicBezTo>
                    <a:close/>
                    <a:moveTo>
                      <a:pt x="108" y="14"/>
                    </a:moveTo>
                    <a:cubicBezTo>
                      <a:pt x="108" y="14"/>
                      <a:pt x="107" y="14"/>
                      <a:pt x="107" y="14"/>
                    </a:cubicBezTo>
                    <a:cubicBezTo>
                      <a:pt x="107" y="14"/>
                      <a:pt x="107" y="14"/>
                      <a:pt x="107" y="14"/>
                    </a:cubicBezTo>
                    <a:cubicBezTo>
                      <a:pt x="106" y="15"/>
                      <a:pt x="104" y="16"/>
                      <a:pt x="103" y="17"/>
                    </a:cubicBezTo>
                    <a:cubicBezTo>
                      <a:pt x="97" y="21"/>
                      <a:pt x="91" y="24"/>
                      <a:pt x="84" y="27"/>
                    </a:cubicBezTo>
                    <a:cubicBezTo>
                      <a:pt x="72" y="33"/>
                      <a:pt x="59" y="39"/>
                      <a:pt x="46" y="46"/>
                    </a:cubicBezTo>
                    <a:cubicBezTo>
                      <a:pt x="40" y="49"/>
                      <a:pt x="34" y="53"/>
                      <a:pt x="27" y="56"/>
                    </a:cubicBezTo>
                    <a:cubicBezTo>
                      <a:pt x="25" y="57"/>
                      <a:pt x="23" y="59"/>
                      <a:pt x="21" y="60"/>
                    </a:cubicBezTo>
                    <a:cubicBezTo>
                      <a:pt x="42" y="45"/>
                      <a:pt x="65" y="34"/>
                      <a:pt x="88" y="21"/>
                    </a:cubicBezTo>
                    <a:cubicBezTo>
                      <a:pt x="89" y="20"/>
                      <a:pt x="90" y="19"/>
                      <a:pt x="92" y="18"/>
                    </a:cubicBezTo>
                    <a:cubicBezTo>
                      <a:pt x="93" y="18"/>
                      <a:pt x="93" y="17"/>
                      <a:pt x="93" y="17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4" y="18"/>
                      <a:pt x="94" y="18"/>
                      <a:pt x="95" y="17"/>
                    </a:cubicBezTo>
                    <a:cubicBezTo>
                      <a:pt x="99" y="14"/>
                      <a:pt x="104" y="12"/>
                      <a:pt x="108" y="14"/>
                    </a:cubicBezTo>
                    <a:close/>
                    <a:moveTo>
                      <a:pt x="84" y="6"/>
                    </a:moveTo>
                    <a:cubicBezTo>
                      <a:pt x="80" y="8"/>
                      <a:pt x="76" y="10"/>
                      <a:pt x="72" y="13"/>
                    </a:cubicBezTo>
                    <a:cubicBezTo>
                      <a:pt x="75" y="9"/>
                      <a:pt x="79" y="6"/>
                      <a:pt x="84" y="6"/>
                    </a:cubicBezTo>
                    <a:close/>
                    <a:moveTo>
                      <a:pt x="70" y="14"/>
                    </a:moveTo>
                    <a:cubicBezTo>
                      <a:pt x="64" y="18"/>
                      <a:pt x="59" y="22"/>
                      <a:pt x="53" y="25"/>
                    </a:cubicBezTo>
                    <a:cubicBezTo>
                      <a:pt x="40" y="32"/>
                      <a:pt x="27" y="39"/>
                      <a:pt x="15" y="46"/>
                    </a:cubicBezTo>
                    <a:cubicBezTo>
                      <a:pt x="12" y="47"/>
                      <a:pt x="10" y="49"/>
                      <a:pt x="7" y="50"/>
                    </a:cubicBezTo>
                    <a:cubicBezTo>
                      <a:pt x="9" y="49"/>
                      <a:pt x="13" y="46"/>
                      <a:pt x="15" y="45"/>
                    </a:cubicBezTo>
                    <a:cubicBezTo>
                      <a:pt x="20" y="41"/>
                      <a:pt x="26" y="37"/>
                      <a:pt x="32" y="33"/>
                    </a:cubicBezTo>
                    <a:cubicBezTo>
                      <a:pt x="39" y="30"/>
                      <a:pt x="45" y="26"/>
                      <a:pt x="52" y="23"/>
                    </a:cubicBezTo>
                    <a:cubicBezTo>
                      <a:pt x="57" y="20"/>
                      <a:pt x="61" y="16"/>
                      <a:pt x="66" y="13"/>
                    </a:cubicBezTo>
                    <a:cubicBezTo>
                      <a:pt x="67" y="13"/>
                      <a:pt x="67" y="13"/>
                      <a:pt x="67" y="13"/>
                    </a:cubicBezTo>
                    <a:cubicBezTo>
                      <a:pt x="67" y="13"/>
                      <a:pt x="68" y="12"/>
                      <a:pt x="68" y="12"/>
                    </a:cubicBezTo>
                    <a:cubicBezTo>
                      <a:pt x="68" y="13"/>
                      <a:pt x="69" y="13"/>
                      <a:pt x="69" y="14"/>
                    </a:cubicBezTo>
                    <a:cubicBezTo>
                      <a:pt x="69" y="14"/>
                      <a:pt x="69" y="14"/>
                      <a:pt x="70" y="14"/>
                    </a:cubicBezTo>
                    <a:close/>
                    <a:moveTo>
                      <a:pt x="57" y="6"/>
                    </a:moveTo>
                    <a:cubicBezTo>
                      <a:pt x="58" y="5"/>
                      <a:pt x="59" y="5"/>
                      <a:pt x="61" y="5"/>
                    </a:cubicBezTo>
                    <a:cubicBezTo>
                      <a:pt x="58" y="6"/>
                      <a:pt x="56" y="8"/>
                      <a:pt x="54" y="9"/>
                    </a:cubicBezTo>
                    <a:cubicBezTo>
                      <a:pt x="53" y="10"/>
                      <a:pt x="53" y="10"/>
                      <a:pt x="52" y="10"/>
                    </a:cubicBezTo>
                    <a:cubicBezTo>
                      <a:pt x="53" y="8"/>
                      <a:pt x="55" y="7"/>
                      <a:pt x="57" y="6"/>
                    </a:cubicBezTo>
                    <a:close/>
                    <a:moveTo>
                      <a:pt x="46" y="14"/>
                    </a:moveTo>
                    <a:cubicBezTo>
                      <a:pt x="45" y="15"/>
                      <a:pt x="44" y="15"/>
                      <a:pt x="44" y="15"/>
                    </a:cubicBezTo>
                    <a:cubicBezTo>
                      <a:pt x="38" y="18"/>
                      <a:pt x="33" y="20"/>
                      <a:pt x="28" y="23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32" y="19"/>
                      <a:pt x="37" y="16"/>
                      <a:pt x="42" y="12"/>
                    </a:cubicBezTo>
                    <a:cubicBezTo>
                      <a:pt x="42" y="11"/>
                      <a:pt x="42" y="11"/>
                      <a:pt x="41" y="11"/>
                    </a:cubicBezTo>
                    <a:cubicBezTo>
                      <a:pt x="37" y="12"/>
                      <a:pt x="33" y="15"/>
                      <a:pt x="29" y="17"/>
                    </a:cubicBezTo>
                    <a:cubicBezTo>
                      <a:pt x="29" y="17"/>
                      <a:pt x="29" y="17"/>
                      <a:pt x="28" y="17"/>
                    </a:cubicBezTo>
                    <a:cubicBezTo>
                      <a:pt x="29" y="17"/>
                      <a:pt x="29" y="17"/>
                      <a:pt x="29" y="16"/>
                    </a:cubicBezTo>
                    <a:cubicBezTo>
                      <a:pt x="30" y="15"/>
                      <a:pt x="31" y="14"/>
                      <a:pt x="32" y="14"/>
                    </a:cubicBezTo>
                    <a:cubicBezTo>
                      <a:pt x="34" y="13"/>
                      <a:pt x="36" y="11"/>
                      <a:pt x="39" y="9"/>
                    </a:cubicBezTo>
                    <a:cubicBezTo>
                      <a:pt x="42" y="10"/>
                      <a:pt x="44" y="12"/>
                      <a:pt x="46" y="14"/>
                    </a:cubicBezTo>
                    <a:close/>
                    <a:moveTo>
                      <a:pt x="33" y="11"/>
                    </a:moveTo>
                    <a:cubicBezTo>
                      <a:pt x="35" y="10"/>
                      <a:pt x="36" y="10"/>
                      <a:pt x="37" y="9"/>
                    </a:cubicBezTo>
                    <a:cubicBezTo>
                      <a:pt x="35" y="11"/>
                      <a:pt x="32" y="12"/>
                      <a:pt x="30" y="14"/>
                    </a:cubicBezTo>
                    <a:cubicBezTo>
                      <a:pt x="31" y="13"/>
                      <a:pt x="32" y="12"/>
                      <a:pt x="33" y="11"/>
                    </a:cubicBezTo>
                    <a:close/>
                    <a:moveTo>
                      <a:pt x="22" y="24"/>
                    </a:moveTo>
                    <a:cubicBezTo>
                      <a:pt x="19" y="26"/>
                      <a:pt x="16" y="28"/>
                      <a:pt x="13" y="29"/>
                    </a:cubicBezTo>
                    <a:cubicBezTo>
                      <a:pt x="10" y="31"/>
                      <a:pt x="15" y="27"/>
                      <a:pt x="16" y="26"/>
                    </a:cubicBezTo>
                    <a:cubicBezTo>
                      <a:pt x="17" y="25"/>
                      <a:pt x="19" y="23"/>
                      <a:pt x="21" y="22"/>
                    </a:cubicBezTo>
                    <a:cubicBezTo>
                      <a:pt x="21" y="22"/>
                      <a:pt x="22" y="23"/>
                      <a:pt x="22" y="24"/>
                    </a:cubicBezTo>
                    <a:close/>
                    <a:moveTo>
                      <a:pt x="13" y="18"/>
                    </a:moveTo>
                    <a:cubicBezTo>
                      <a:pt x="11" y="20"/>
                      <a:pt x="9" y="21"/>
                      <a:pt x="7" y="23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8" y="19"/>
                      <a:pt x="11" y="18"/>
                      <a:pt x="13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5" name="Freeform 203"/>
              <p:cNvSpPr>
                <a:spLocks noEditPoints="1"/>
              </p:cNvSpPr>
              <p:nvPr/>
            </p:nvSpPr>
            <p:spPr bwMode="auto">
              <a:xfrm>
                <a:off x="1123899" y="3495139"/>
                <a:ext cx="428632" cy="362247"/>
              </a:xfrm>
              <a:custGeom>
                <a:avLst/>
                <a:gdLst>
                  <a:gd name="T0" fmla="*/ 26 w 221"/>
                  <a:gd name="T1" fmla="*/ 148 h 187"/>
                  <a:gd name="T2" fmla="*/ 8 w 221"/>
                  <a:gd name="T3" fmla="*/ 132 h 187"/>
                  <a:gd name="T4" fmla="*/ 204 w 221"/>
                  <a:gd name="T5" fmla="*/ 56 h 187"/>
                  <a:gd name="T6" fmla="*/ 110 w 221"/>
                  <a:gd name="T7" fmla="*/ 11 h 187"/>
                  <a:gd name="T8" fmla="*/ 117 w 221"/>
                  <a:gd name="T9" fmla="*/ 15 h 187"/>
                  <a:gd name="T10" fmla="*/ 112 w 221"/>
                  <a:gd name="T11" fmla="*/ 19 h 187"/>
                  <a:gd name="T12" fmla="*/ 78 w 221"/>
                  <a:gd name="T13" fmla="*/ 41 h 187"/>
                  <a:gd name="T14" fmla="*/ 89 w 221"/>
                  <a:gd name="T15" fmla="*/ 35 h 187"/>
                  <a:gd name="T16" fmla="*/ 146 w 221"/>
                  <a:gd name="T17" fmla="*/ 15 h 187"/>
                  <a:gd name="T18" fmla="*/ 107 w 221"/>
                  <a:gd name="T19" fmla="*/ 11 h 187"/>
                  <a:gd name="T20" fmla="*/ 128 w 221"/>
                  <a:gd name="T21" fmla="*/ 10 h 187"/>
                  <a:gd name="T22" fmla="*/ 140 w 221"/>
                  <a:gd name="T23" fmla="*/ 14 h 187"/>
                  <a:gd name="T24" fmla="*/ 92 w 221"/>
                  <a:gd name="T25" fmla="*/ 32 h 187"/>
                  <a:gd name="T26" fmla="*/ 121 w 221"/>
                  <a:gd name="T27" fmla="*/ 35 h 187"/>
                  <a:gd name="T28" fmla="*/ 67 w 221"/>
                  <a:gd name="T29" fmla="*/ 58 h 187"/>
                  <a:gd name="T30" fmla="*/ 117 w 221"/>
                  <a:gd name="T31" fmla="*/ 55 h 187"/>
                  <a:gd name="T32" fmla="*/ 56 w 221"/>
                  <a:gd name="T33" fmla="*/ 67 h 187"/>
                  <a:gd name="T34" fmla="*/ 66 w 221"/>
                  <a:gd name="T35" fmla="*/ 55 h 187"/>
                  <a:gd name="T36" fmla="*/ 148 w 221"/>
                  <a:gd name="T37" fmla="*/ 28 h 187"/>
                  <a:gd name="T38" fmla="*/ 158 w 221"/>
                  <a:gd name="T39" fmla="*/ 31 h 187"/>
                  <a:gd name="T40" fmla="*/ 171 w 221"/>
                  <a:gd name="T41" fmla="*/ 33 h 187"/>
                  <a:gd name="T42" fmla="*/ 146 w 221"/>
                  <a:gd name="T43" fmla="*/ 44 h 187"/>
                  <a:gd name="T44" fmla="*/ 43 w 221"/>
                  <a:gd name="T45" fmla="*/ 79 h 187"/>
                  <a:gd name="T46" fmla="*/ 125 w 221"/>
                  <a:gd name="T47" fmla="*/ 63 h 187"/>
                  <a:gd name="T48" fmla="*/ 199 w 221"/>
                  <a:gd name="T49" fmla="*/ 40 h 187"/>
                  <a:gd name="T50" fmla="*/ 194 w 221"/>
                  <a:gd name="T51" fmla="*/ 50 h 187"/>
                  <a:gd name="T52" fmla="*/ 214 w 221"/>
                  <a:gd name="T53" fmla="*/ 46 h 187"/>
                  <a:gd name="T54" fmla="*/ 200 w 221"/>
                  <a:gd name="T55" fmla="*/ 65 h 187"/>
                  <a:gd name="T56" fmla="*/ 64 w 221"/>
                  <a:gd name="T57" fmla="*/ 108 h 187"/>
                  <a:gd name="T58" fmla="*/ 25 w 221"/>
                  <a:gd name="T59" fmla="*/ 121 h 187"/>
                  <a:gd name="T60" fmla="*/ 33 w 221"/>
                  <a:gd name="T61" fmla="*/ 124 h 187"/>
                  <a:gd name="T62" fmla="*/ 147 w 221"/>
                  <a:gd name="T63" fmla="*/ 103 h 187"/>
                  <a:gd name="T64" fmla="*/ 47 w 221"/>
                  <a:gd name="T65" fmla="*/ 132 h 187"/>
                  <a:gd name="T66" fmla="*/ 109 w 221"/>
                  <a:gd name="T67" fmla="*/ 159 h 187"/>
                  <a:gd name="T68" fmla="*/ 107 w 221"/>
                  <a:gd name="T69" fmla="*/ 150 h 187"/>
                  <a:gd name="T70" fmla="*/ 124 w 221"/>
                  <a:gd name="T71" fmla="*/ 143 h 187"/>
                  <a:gd name="T72" fmla="*/ 83 w 221"/>
                  <a:gd name="T73" fmla="*/ 140 h 187"/>
                  <a:gd name="T74" fmla="*/ 104 w 221"/>
                  <a:gd name="T75" fmla="*/ 131 h 187"/>
                  <a:gd name="T76" fmla="*/ 129 w 221"/>
                  <a:gd name="T77" fmla="*/ 118 h 187"/>
                  <a:gd name="T78" fmla="*/ 117 w 221"/>
                  <a:gd name="T79" fmla="*/ 122 h 187"/>
                  <a:gd name="T80" fmla="*/ 74 w 221"/>
                  <a:gd name="T81" fmla="*/ 140 h 187"/>
                  <a:gd name="T82" fmla="*/ 99 w 221"/>
                  <a:gd name="T83" fmla="*/ 143 h 187"/>
                  <a:gd name="T84" fmla="*/ 91 w 221"/>
                  <a:gd name="T85" fmla="*/ 154 h 187"/>
                  <a:gd name="T86" fmla="*/ 113 w 221"/>
                  <a:gd name="T87" fmla="*/ 154 h 187"/>
                  <a:gd name="T88" fmla="*/ 88 w 221"/>
                  <a:gd name="T89" fmla="*/ 120 h 187"/>
                  <a:gd name="T90" fmla="*/ 69 w 221"/>
                  <a:gd name="T91" fmla="*/ 121 h 187"/>
                  <a:gd name="T92" fmla="*/ 36 w 221"/>
                  <a:gd name="T93" fmla="*/ 124 h 187"/>
                  <a:gd name="T94" fmla="*/ 153 w 221"/>
                  <a:gd name="T95" fmla="*/ 93 h 187"/>
                  <a:gd name="T96" fmla="*/ 35 w 221"/>
                  <a:gd name="T97" fmla="*/ 118 h 187"/>
                  <a:gd name="T98" fmla="*/ 93 w 221"/>
                  <a:gd name="T99" fmla="*/ 96 h 187"/>
                  <a:gd name="T100" fmla="*/ 199 w 221"/>
                  <a:gd name="T101" fmla="*/ 62 h 187"/>
                  <a:gd name="T102" fmla="*/ 191 w 221"/>
                  <a:gd name="T103" fmla="*/ 71 h 187"/>
                  <a:gd name="T104" fmla="*/ 190 w 221"/>
                  <a:gd name="T105" fmla="*/ 66 h 187"/>
                  <a:gd name="T106" fmla="*/ 106 w 221"/>
                  <a:gd name="T107" fmla="*/ 168 h 187"/>
                  <a:gd name="T108" fmla="*/ 26 w 221"/>
                  <a:gd name="T109" fmla="*/ 97 h 187"/>
                  <a:gd name="T110" fmla="*/ 26 w 221"/>
                  <a:gd name="T111" fmla="*/ 97 h 187"/>
                  <a:gd name="T112" fmla="*/ 105 w 221"/>
                  <a:gd name="T113" fmla="*/ 175 h 187"/>
                  <a:gd name="T114" fmla="*/ 11 w 221"/>
                  <a:gd name="T115" fmla="*/ 137 h 187"/>
                  <a:gd name="T116" fmla="*/ 114 w 221"/>
                  <a:gd name="T117" fmla="*/ 176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1" h="187">
                    <a:moveTo>
                      <a:pt x="221" y="63"/>
                    </a:moveTo>
                    <a:cubicBezTo>
                      <a:pt x="221" y="63"/>
                      <a:pt x="220" y="63"/>
                      <a:pt x="220" y="63"/>
                    </a:cubicBezTo>
                    <a:cubicBezTo>
                      <a:pt x="218" y="63"/>
                      <a:pt x="217" y="59"/>
                      <a:pt x="216" y="58"/>
                    </a:cubicBezTo>
                    <a:cubicBezTo>
                      <a:pt x="215" y="54"/>
                      <a:pt x="216" y="50"/>
                      <a:pt x="217" y="46"/>
                    </a:cubicBezTo>
                    <a:cubicBezTo>
                      <a:pt x="218" y="46"/>
                      <a:pt x="218" y="46"/>
                      <a:pt x="218" y="45"/>
                    </a:cubicBezTo>
                    <a:cubicBezTo>
                      <a:pt x="218" y="45"/>
                      <a:pt x="217" y="45"/>
                      <a:pt x="217" y="44"/>
                    </a:cubicBezTo>
                    <a:cubicBezTo>
                      <a:pt x="202" y="38"/>
                      <a:pt x="187" y="31"/>
                      <a:pt x="172" y="24"/>
                    </a:cubicBezTo>
                    <a:cubicBezTo>
                      <a:pt x="153" y="16"/>
                      <a:pt x="134" y="7"/>
                      <a:pt x="115" y="1"/>
                    </a:cubicBezTo>
                    <a:cubicBezTo>
                      <a:pt x="115" y="0"/>
                      <a:pt x="114" y="1"/>
                      <a:pt x="114" y="1"/>
                    </a:cubicBezTo>
                    <a:cubicBezTo>
                      <a:pt x="94" y="19"/>
                      <a:pt x="76" y="40"/>
                      <a:pt x="58" y="59"/>
                    </a:cubicBezTo>
                    <a:cubicBezTo>
                      <a:pt x="42" y="77"/>
                      <a:pt x="24" y="95"/>
                      <a:pt x="9" y="114"/>
                    </a:cubicBezTo>
                    <a:cubicBezTo>
                      <a:pt x="2" y="118"/>
                      <a:pt x="0" y="135"/>
                      <a:pt x="9" y="139"/>
                    </a:cubicBezTo>
                    <a:cubicBezTo>
                      <a:pt x="14" y="142"/>
                      <a:pt x="20" y="145"/>
                      <a:pt x="26" y="148"/>
                    </a:cubicBezTo>
                    <a:cubicBezTo>
                      <a:pt x="36" y="153"/>
                      <a:pt x="46" y="158"/>
                      <a:pt x="57" y="164"/>
                    </a:cubicBezTo>
                    <a:cubicBezTo>
                      <a:pt x="73" y="172"/>
                      <a:pt x="89" y="181"/>
                      <a:pt x="106" y="187"/>
                    </a:cubicBezTo>
                    <a:cubicBezTo>
                      <a:pt x="106" y="187"/>
                      <a:pt x="107" y="187"/>
                      <a:pt x="107" y="187"/>
                    </a:cubicBezTo>
                    <a:cubicBezTo>
                      <a:pt x="107" y="187"/>
                      <a:pt x="107" y="186"/>
                      <a:pt x="108" y="186"/>
                    </a:cubicBezTo>
                    <a:cubicBezTo>
                      <a:pt x="122" y="169"/>
                      <a:pt x="138" y="154"/>
                      <a:pt x="154" y="138"/>
                    </a:cubicBezTo>
                    <a:cubicBezTo>
                      <a:pt x="174" y="116"/>
                      <a:pt x="194" y="95"/>
                      <a:pt x="214" y="74"/>
                    </a:cubicBezTo>
                    <a:cubicBezTo>
                      <a:pt x="216" y="71"/>
                      <a:pt x="220" y="68"/>
                      <a:pt x="221" y="64"/>
                    </a:cubicBezTo>
                    <a:cubicBezTo>
                      <a:pt x="221" y="64"/>
                      <a:pt x="221" y="63"/>
                      <a:pt x="221" y="63"/>
                    </a:cubicBezTo>
                    <a:close/>
                    <a:moveTo>
                      <a:pt x="88" y="170"/>
                    </a:moveTo>
                    <a:cubicBezTo>
                      <a:pt x="77" y="165"/>
                      <a:pt x="67" y="160"/>
                      <a:pt x="56" y="155"/>
                    </a:cubicBezTo>
                    <a:cubicBezTo>
                      <a:pt x="46" y="150"/>
                      <a:pt x="35" y="145"/>
                      <a:pt x="25" y="140"/>
                    </a:cubicBezTo>
                    <a:cubicBezTo>
                      <a:pt x="20" y="138"/>
                      <a:pt x="13" y="135"/>
                      <a:pt x="9" y="132"/>
                    </a:cubicBezTo>
                    <a:cubicBezTo>
                      <a:pt x="9" y="132"/>
                      <a:pt x="9" y="132"/>
                      <a:pt x="8" y="132"/>
                    </a:cubicBezTo>
                    <a:cubicBezTo>
                      <a:pt x="8" y="130"/>
                      <a:pt x="8" y="129"/>
                      <a:pt x="8" y="127"/>
                    </a:cubicBezTo>
                    <a:cubicBezTo>
                      <a:pt x="22" y="136"/>
                      <a:pt x="37" y="143"/>
                      <a:pt x="52" y="150"/>
                    </a:cubicBezTo>
                    <a:cubicBezTo>
                      <a:pt x="69" y="157"/>
                      <a:pt x="86" y="165"/>
                      <a:pt x="102" y="173"/>
                    </a:cubicBezTo>
                    <a:cubicBezTo>
                      <a:pt x="102" y="175"/>
                      <a:pt x="102" y="176"/>
                      <a:pt x="102" y="177"/>
                    </a:cubicBezTo>
                    <a:cubicBezTo>
                      <a:pt x="97" y="175"/>
                      <a:pt x="92" y="173"/>
                      <a:pt x="88" y="170"/>
                    </a:cubicBezTo>
                    <a:close/>
                    <a:moveTo>
                      <a:pt x="30" y="94"/>
                    </a:moveTo>
                    <a:cubicBezTo>
                      <a:pt x="30" y="94"/>
                      <a:pt x="30" y="94"/>
                      <a:pt x="30" y="94"/>
                    </a:cubicBezTo>
                    <a:cubicBezTo>
                      <a:pt x="45" y="89"/>
                      <a:pt x="60" y="86"/>
                      <a:pt x="75" y="82"/>
                    </a:cubicBezTo>
                    <a:cubicBezTo>
                      <a:pt x="90" y="79"/>
                      <a:pt x="105" y="75"/>
                      <a:pt x="119" y="71"/>
                    </a:cubicBezTo>
                    <a:cubicBezTo>
                      <a:pt x="134" y="68"/>
                      <a:pt x="149" y="65"/>
                      <a:pt x="164" y="61"/>
                    </a:cubicBezTo>
                    <a:cubicBezTo>
                      <a:pt x="172" y="59"/>
                      <a:pt x="180" y="57"/>
                      <a:pt x="188" y="56"/>
                    </a:cubicBezTo>
                    <a:cubicBezTo>
                      <a:pt x="195" y="54"/>
                      <a:pt x="201" y="53"/>
                      <a:pt x="208" y="51"/>
                    </a:cubicBezTo>
                    <a:cubicBezTo>
                      <a:pt x="207" y="53"/>
                      <a:pt x="205" y="55"/>
                      <a:pt x="204" y="56"/>
                    </a:cubicBezTo>
                    <a:cubicBezTo>
                      <a:pt x="203" y="56"/>
                      <a:pt x="203" y="56"/>
                      <a:pt x="202" y="56"/>
                    </a:cubicBezTo>
                    <a:cubicBezTo>
                      <a:pt x="202" y="56"/>
                      <a:pt x="202" y="56"/>
                      <a:pt x="202" y="57"/>
                    </a:cubicBezTo>
                    <a:cubicBezTo>
                      <a:pt x="173" y="63"/>
                      <a:pt x="144" y="68"/>
                      <a:pt x="115" y="74"/>
                    </a:cubicBezTo>
                    <a:cubicBezTo>
                      <a:pt x="85" y="80"/>
                      <a:pt x="56" y="89"/>
                      <a:pt x="27" y="96"/>
                    </a:cubicBezTo>
                    <a:cubicBezTo>
                      <a:pt x="28" y="95"/>
                      <a:pt x="29" y="95"/>
                      <a:pt x="30" y="94"/>
                    </a:cubicBezTo>
                    <a:close/>
                    <a:moveTo>
                      <a:pt x="115" y="3"/>
                    </a:moveTo>
                    <a:cubicBezTo>
                      <a:pt x="117" y="4"/>
                      <a:pt x="118" y="4"/>
                      <a:pt x="120" y="5"/>
                    </a:cubicBezTo>
                    <a:cubicBezTo>
                      <a:pt x="117" y="5"/>
                      <a:pt x="114" y="6"/>
                      <a:pt x="112" y="6"/>
                    </a:cubicBezTo>
                    <a:cubicBezTo>
                      <a:pt x="113" y="5"/>
                      <a:pt x="114" y="4"/>
                      <a:pt x="115" y="3"/>
                    </a:cubicBezTo>
                    <a:close/>
                    <a:moveTo>
                      <a:pt x="125" y="7"/>
                    </a:moveTo>
                    <a:cubicBezTo>
                      <a:pt x="122" y="7"/>
                      <a:pt x="118" y="8"/>
                      <a:pt x="115" y="9"/>
                    </a:cubicBezTo>
                    <a:cubicBezTo>
                      <a:pt x="114" y="9"/>
                      <a:pt x="112" y="10"/>
                      <a:pt x="110" y="10"/>
                    </a:cubicBezTo>
                    <a:cubicBezTo>
                      <a:pt x="110" y="10"/>
                      <a:pt x="110" y="10"/>
                      <a:pt x="110" y="11"/>
                    </a:cubicBezTo>
                    <a:cubicBezTo>
                      <a:pt x="111" y="10"/>
                      <a:pt x="112" y="9"/>
                      <a:pt x="113" y="9"/>
                    </a:cubicBezTo>
                    <a:cubicBezTo>
                      <a:pt x="116" y="8"/>
                      <a:pt x="119" y="7"/>
                      <a:pt x="121" y="5"/>
                    </a:cubicBezTo>
                    <a:cubicBezTo>
                      <a:pt x="123" y="6"/>
                      <a:pt x="124" y="6"/>
                      <a:pt x="125" y="7"/>
                    </a:cubicBezTo>
                    <a:close/>
                    <a:moveTo>
                      <a:pt x="130" y="9"/>
                    </a:moveTo>
                    <a:cubicBezTo>
                      <a:pt x="126" y="9"/>
                      <a:pt x="122" y="11"/>
                      <a:pt x="119" y="12"/>
                    </a:cubicBezTo>
                    <a:cubicBezTo>
                      <a:pt x="113" y="13"/>
                      <a:pt x="108" y="14"/>
                      <a:pt x="103" y="15"/>
                    </a:cubicBezTo>
                    <a:cubicBezTo>
                      <a:pt x="103" y="15"/>
                      <a:pt x="103" y="15"/>
                      <a:pt x="103" y="15"/>
                    </a:cubicBezTo>
                    <a:cubicBezTo>
                      <a:pt x="105" y="14"/>
                      <a:pt x="106" y="14"/>
                      <a:pt x="107" y="13"/>
                    </a:cubicBezTo>
                    <a:cubicBezTo>
                      <a:pt x="109" y="13"/>
                      <a:pt x="112" y="12"/>
                      <a:pt x="114" y="12"/>
                    </a:cubicBezTo>
                    <a:cubicBezTo>
                      <a:pt x="118" y="11"/>
                      <a:pt x="122" y="10"/>
                      <a:pt x="126" y="7"/>
                    </a:cubicBezTo>
                    <a:cubicBezTo>
                      <a:pt x="127" y="8"/>
                      <a:pt x="128" y="8"/>
                      <a:pt x="130" y="9"/>
                    </a:cubicBezTo>
                    <a:close/>
                    <a:moveTo>
                      <a:pt x="136" y="11"/>
                    </a:moveTo>
                    <a:cubicBezTo>
                      <a:pt x="130" y="12"/>
                      <a:pt x="124" y="13"/>
                      <a:pt x="117" y="15"/>
                    </a:cubicBezTo>
                    <a:cubicBezTo>
                      <a:pt x="111" y="16"/>
                      <a:pt x="104" y="18"/>
                      <a:pt x="98" y="20"/>
                    </a:cubicBezTo>
                    <a:cubicBezTo>
                      <a:pt x="104" y="17"/>
                      <a:pt x="110" y="16"/>
                      <a:pt x="116" y="14"/>
                    </a:cubicBezTo>
                    <a:cubicBezTo>
                      <a:pt x="121" y="13"/>
                      <a:pt x="126" y="12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2" y="10"/>
                      <a:pt x="134" y="10"/>
                      <a:pt x="136" y="11"/>
                    </a:cubicBezTo>
                    <a:close/>
                    <a:moveTo>
                      <a:pt x="140" y="13"/>
                    </a:moveTo>
                    <a:cubicBezTo>
                      <a:pt x="138" y="13"/>
                      <a:pt x="135" y="14"/>
                      <a:pt x="133" y="14"/>
                    </a:cubicBezTo>
                    <a:cubicBezTo>
                      <a:pt x="129" y="15"/>
                      <a:pt x="125" y="16"/>
                      <a:pt x="122" y="17"/>
                    </a:cubicBezTo>
                    <a:cubicBezTo>
                      <a:pt x="113" y="19"/>
                      <a:pt x="105" y="22"/>
                      <a:pt x="97" y="24"/>
                    </a:cubicBezTo>
                    <a:cubicBezTo>
                      <a:pt x="96" y="25"/>
                      <a:pt x="94" y="25"/>
                      <a:pt x="93" y="25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4" y="25"/>
                      <a:pt x="96" y="24"/>
                      <a:pt x="98" y="24"/>
                    </a:cubicBezTo>
                    <a:cubicBezTo>
                      <a:pt x="102" y="22"/>
                      <a:pt x="107" y="21"/>
                      <a:pt x="112" y="19"/>
                    </a:cubicBezTo>
                    <a:cubicBezTo>
                      <a:pt x="120" y="17"/>
                      <a:pt x="129" y="15"/>
                      <a:pt x="137" y="12"/>
                    </a:cubicBezTo>
                    <a:cubicBezTo>
                      <a:pt x="137" y="12"/>
                      <a:pt x="137" y="12"/>
                      <a:pt x="137" y="12"/>
                    </a:cubicBezTo>
                    <a:cubicBezTo>
                      <a:pt x="138" y="12"/>
                      <a:pt x="139" y="12"/>
                      <a:pt x="140" y="13"/>
                    </a:cubicBezTo>
                    <a:close/>
                    <a:moveTo>
                      <a:pt x="151" y="18"/>
                    </a:moveTo>
                    <a:cubicBezTo>
                      <a:pt x="143" y="20"/>
                      <a:pt x="134" y="21"/>
                      <a:pt x="126" y="23"/>
                    </a:cubicBezTo>
                    <a:cubicBezTo>
                      <a:pt x="133" y="21"/>
                      <a:pt x="140" y="19"/>
                      <a:pt x="147" y="16"/>
                    </a:cubicBezTo>
                    <a:cubicBezTo>
                      <a:pt x="148" y="16"/>
                      <a:pt x="150" y="17"/>
                      <a:pt x="151" y="18"/>
                    </a:cubicBezTo>
                    <a:close/>
                    <a:moveTo>
                      <a:pt x="158" y="21"/>
                    </a:moveTo>
                    <a:cubicBezTo>
                      <a:pt x="152" y="23"/>
                      <a:pt x="146" y="24"/>
                      <a:pt x="140" y="26"/>
                    </a:cubicBezTo>
                    <a:cubicBezTo>
                      <a:pt x="132" y="27"/>
                      <a:pt x="125" y="29"/>
                      <a:pt x="118" y="31"/>
                    </a:cubicBezTo>
                    <a:cubicBezTo>
                      <a:pt x="111" y="33"/>
                      <a:pt x="104" y="35"/>
                      <a:pt x="97" y="37"/>
                    </a:cubicBezTo>
                    <a:cubicBezTo>
                      <a:pt x="93" y="38"/>
                      <a:pt x="90" y="39"/>
                      <a:pt x="87" y="40"/>
                    </a:cubicBezTo>
                    <a:cubicBezTo>
                      <a:pt x="84" y="40"/>
                      <a:pt x="81" y="41"/>
                      <a:pt x="78" y="41"/>
                    </a:cubicBezTo>
                    <a:cubicBezTo>
                      <a:pt x="78" y="41"/>
                      <a:pt x="78" y="41"/>
                      <a:pt x="79" y="41"/>
                    </a:cubicBezTo>
                    <a:cubicBezTo>
                      <a:pt x="83" y="38"/>
                      <a:pt x="89" y="37"/>
                      <a:pt x="94" y="35"/>
                    </a:cubicBezTo>
                    <a:cubicBezTo>
                      <a:pt x="101" y="33"/>
                      <a:pt x="108" y="31"/>
                      <a:pt x="115" y="29"/>
                    </a:cubicBezTo>
                    <a:cubicBezTo>
                      <a:pt x="122" y="27"/>
                      <a:pt x="129" y="26"/>
                      <a:pt x="135" y="24"/>
                    </a:cubicBezTo>
                    <a:cubicBezTo>
                      <a:pt x="141" y="22"/>
                      <a:pt x="147" y="21"/>
                      <a:pt x="153" y="18"/>
                    </a:cubicBezTo>
                    <a:cubicBezTo>
                      <a:pt x="154" y="19"/>
                      <a:pt x="156" y="20"/>
                      <a:pt x="158" y="21"/>
                    </a:cubicBezTo>
                    <a:close/>
                    <a:moveTo>
                      <a:pt x="83" y="36"/>
                    </a:moveTo>
                    <a:cubicBezTo>
                      <a:pt x="87" y="34"/>
                      <a:pt x="93" y="33"/>
                      <a:pt x="97" y="32"/>
                    </a:cubicBezTo>
                    <a:cubicBezTo>
                      <a:pt x="103" y="30"/>
                      <a:pt x="109" y="28"/>
                      <a:pt x="114" y="26"/>
                    </a:cubicBezTo>
                    <a:cubicBezTo>
                      <a:pt x="115" y="26"/>
                      <a:pt x="117" y="26"/>
                      <a:pt x="118" y="25"/>
                    </a:cubicBezTo>
                    <a:cubicBezTo>
                      <a:pt x="117" y="26"/>
                      <a:pt x="116" y="26"/>
                      <a:pt x="115" y="26"/>
                    </a:cubicBezTo>
                    <a:cubicBezTo>
                      <a:pt x="109" y="28"/>
                      <a:pt x="103" y="30"/>
                      <a:pt x="98" y="32"/>
                    </a:cubicBezTo>
                    <a:cubicBezTo>
                      <a:pt x="95" y="33"/>
                      <a:pt x="92" y="34"/>
                      <a:pt x="89" y="35"/>
                    </a:cubicBezTo>
                    <a:cubicBezTo>
                      <a:pt x="88" y="35"/>
                      <a:pt x="86" y="36"/>
                      <a:pt x="84" y="36"/>
                    </a:cubicBezTo>
                    <a:cubicBezTo>
                      <a:pt x="84" y="36"/>
                      <a:pt x="83" y="37"/>
                      <a:pt x="82" y="37"/>
                    </a:cubicBezTo>
                    <a:cubicBezTo>
                      <a:pt x="82" y="37"/>
                      <a:pt x="83" y="36"/>
                      <a:pt x="83" y="36"/>
                    </a:cubicBezTo>
                    <a:close/>
                    <a:moveTo>
                      <a:pt x="117" y="26"/>
                    </a:moveTo>
                    <a:cubicBezTo>
                      <a:pt x="123" y="24"/>
                      <a:pt x="130" y="23"/>
                      <a:pt x="137" y="22"/>
                    </a:cubicBezTo>
                    <a:cubicBezTo>
                      <a:pt x="140" y="21"/>
                      <a:pt x="144" y="20"/>
                      <a:pt x="147" y="19"/>
                    </a:cubicBezTo>
                    <a:cubicBezTo>
                      <a:pt x="149" y="19"/>
                      <a:pt x="150" y="19"/>
                      <a:pt x="151" y="18"/>
                    </a:cubicBezTo>
                    <a:cubicBezTo>
                      <a:pt x="150" y="19"/>
                      <a:pt x="148" y="20"/>
                      <a:pt x="146" y="20"/>
                    </a:cubicBezTo>
                    <a:cubicBezTo>
                      <a:pt x="133" y="24"/>
                      <a:pt x="120" y="27"/>
                      <a:pt x="107" y="31"/>
                    </a:cubicBezTo>
                    <a:cubicBezTo>
                      <a:pt x="103" y="32"/>
                      <a:pt x="99" y="33"/>
                      <a:pt x="95" y="34"/>
                    </a:cubicBezTo>
                    <a:cubicBezTo>
                      <a:pt x="103" y="32"/>
                      <a:pt x="110" y="29"/>
                      <a:pt x="117" y="26"/>
                    </a:cubicBezTo>
                    <a:close/>
                    <a:moveTo>
                      <a:pt x="141" y="13"/>
                    </a:moveTo>
                    <a:cubicBezTo>
                      <a:pt x="143" y="14"/>
                      <a:pt x="144" y="15"/>
                      <a:pt x="146" y="15"/>
                    </a:cubicBezTo>
                    <a:cubicBezTo>
                      <a:pt x="136" y="18"/>
                      <a:pt x="127" y="19"/>
                      <a:pt x="118" y="21"/>
                    </a:cubicBezTo>
                    <a:cubicBezTo>
                      <a:pt x="109" y="23"/>
                      <a:pt x="100" y="27"/>
                      <a:pt x="91" y="30"/>
                    </a:cubicBezTo>
                    <a:cubicBezTo>
                      <a:pt x="90" y="30"/>
                      <a:pt x="89" y="30"/>
                      <a:pt x="88" y="30"/>
                    </a:cubicBezTo>
                    <a:cubicBezTo>
                      <a:pt x="90" y="30"/>
                      <a:pt x="91" y="29"/>
                      <a:pt x="93" y="28"/>
                    </a:cubicBezTo>
                    <a:cubicBezTo>
                      <a:pt x="95" y="27"/>
                      <a:pt x="97" y="27"/>
                      <a:pt x="100" y="26"/>
                    </a:cubicBezTo>
                    <a:cubicBezTo>
                      <a:pt x="105" y="24"/>
                      <a:pt x="110" y="23"/>
                      <a:pt x="115" y="22"/>
                    </a:cubicBezTo>
                    <a:cubicBezTo>
                      <a:pt x="124" y="19"/>
                      <a:pt x="133" y="18"/>
                      <a:pt x="141" y="14"/>
                    </a:cubicBezTo>
                    <a:cubicBezTo>
                      <a:pt x="141" y="14"/>
                      <a:pt x="141" y="13"/>
                      <a:pt x="141" y="13"/>
                    </a:cubicBezTo>
                    <a:close/>
                    <a:moveTo>
                      <a:pt x="111" y="7"/>
                    </a:moveTo>
                    <a:cubicBezTo>
                      <a:pt x="112" y="7"/>
                      <a:pt x="114" y="7"/>
                      <a:pt x="115" y="6"/>
                    </a:cubicBezTo>
                    <a:cubicBezTo>
                      <a:pt x="117" y="6"/>
                      <a:pt x="118" y="6"/>
                      <a:pt x="120" y="5"/>
                    </a:cubicBezTo>
                    <a:cubicBezTo>
                      <a:pt x="122" y="5"/>
                      <a:pt x="116" y="7"/>
                      <a:pt x="116" y="7"/>
                    </a:cubicBezTo>
                    <a:cubicBezTo>
                      <a:pt x="113" y="8"/>
                      <a:pt x="110" y="10"/>
                      <a:pt x="107" y="11"/>
                    </a:cubicBezTo>
                    <a:cubicBezTo>
                      <a:pt x="108" y="10"/>
                      <a:pt x="109" y="9"/>
                      <a:pt x="111" y="7"/>
                    </a:cubicBezTo>
                    <a:close/>
                    <a:moveTo>
                      <a:pt x="105" y="13"/>
                    </a:moveTo>
                    <a:cubicBezTo>
                      <a:pt x="109" y="11"/>
                      <a:pt x="113" y="10"/>
                      <a:pt x="117" y="9"/>
                    </a:cubicBezTo>
                    <a:cubicBezTo>
                      <a:pt x="119" y="8"/>
                      <a:pt x="122" y="8"/>
                      <a:pt x="124" y="7"/>
                    </a:cubicBezTo>
                    <a:cubicBezTo>
                      <a:pt x="124" y="8"/>
                      <a:pt x="123" y="8"/>
                      <a:pt x="123" y="8"/>
                    </a:cubicBezTo>
                    <a:cubicBezTo>
                      <a:pt x="122" y="9"/>
                      <a:pt x="121" y="9"/>
                      <a:pt x="119" y="10"/>
                    </a:cubicBezTo>
                    <a:cubicBezTo>
                      <a:pt x="115" y="11"/>
                      <a:pt x="109" y="12"/>
                      <a:pt x="105" y="14"/>
                    </a:cubicBezTo>
                    <a:cubicBezTo>
                      <a:pt x="105" y="13"/>
                      <a:pt x="105" y="13"/>
                      <a:pt x="105" y="13"/>
                    </a:cubicBezTo>
                    <a:close/>
                    <a:moveTo>
                      <a:pt x="102" y="16"/>
                    </a:moveTo>
                    <a:cubicBezTo>
                      <a:pt x="106" y="16"/>
                      <a:pt x="110" y="14"/>
                      <a:pt x="114" y="13"/>
                    </a:cubicBezTo>
                    <a:cubicBezTo>
                      <a:pt x="116" y="13"/>
                      <a:pt x="119" y="12"/>
                      <a:pt x="122" y="11"/>
                    </a:cubicBezTo>
                    <a:cubicBezTo>
                      <a:pt x="123" y="11"/>
                      <a:pt x="125" y="10"/>
                      <a:pt x="126" y="10"/>
                    </a:cubicBezTo>
                    <a:cubicBezTo>
                      <a:pt x="127" y="10"/>
                      <a:pt x="131" y="8"/>
                      <a:pt x="128" y="10"/>
                    </a:cubicBezTo>
                    <a:cubicBezTo>
                      <a:pt x="123" y="13"/>
                      <a:pt x="117" y="13"/>
                      <a:pt x="112" y="14"/>
                    </a:cubicBezTo>
                    <a:cubicBezTo>
                      <a:pt x="107" y="15"/>
                      <a:pt x="103" y="17"/>
                      <a:pt x="99" y="19"/>
                    </a:cubicBezTo>
                    <a:cubicBezTo>
                      <a:pt x="100" y="18"/>
                      <a:pt x="101" y="17"/>
                      <a:pt x="102" y="16"/>
                    </a:cubicBezTo>
                    <a:close/>
                    <a:moveTo>
                      <a:pt x="97" y="21"/>
                    </a:moveTo>
                    <a:cubicBezTo>
                      <a:pt x="104" y="19"/>
                      <a:pt x="111" y="17"/>
                      <a:pt x="118" y="15"/>
                    </a:cubicBezTo>
                    <a:cubicBezTo>
                      <a:pt x="121" y="14"/>
                      <a:pt x="125" y="14"/>
                      <a:pt x="128" y="13"/>
                    </a:cubicBezTo>
                    <a:cubicBezTo>
                      <a:pt x="130" y="13"/>
                      <a:pt x="131" y="13"/>
                      <a:pt x="133" y="12"/>
                    </a:cubicBezTo>
                    <a:cubicBezTo>
                      <a:pt x="120" y="17"/>
                      <a:pt x="107" y="20"/>
                      <a:pt x="94" y="25"/>
                    </a:cubicBezTo>
                    <a:cubicBezTo>
                      <a:pt x="95" y="23"/>
                      <a:pt x="96" y="22"/>
                      <a:pt x="97" y="21"/>
                    </a:cubicBezTo>
                    <a:close/>
                    <a:moveTo>
                      <a:pt x="92" y="26"/>
                    </a:moveTo>
                    <a:cubicBezTo>
                      <a:pt x="100" y="25"/>
                      <a:pt x="108" y="22"/>
                      <a:pt x="115" y="19"/>
                    </a:cubicBezTo>
                    <a:cubicBezTo>
                      <a:pt x="120" y="18"/>
                      <a:pt x="124" y="17"/>
                      <a:pt x="128" y="16"/>
                    </a:cubicBezTo>
                    <a:cubicBezTo>
                      <a:pt x="132" y="16"/>
                      <a:pt x="137" y="15"/>
                      <a:pt x="140" y="14"/>
                    </a:cubicBezTo>
                    <a:cubicBezTo>
                      <a:pt x="136" y="16"/>
                      <a:pt x="131" y="17"/>
                      <a:pt x="126" y="18"/>
                    </a:cubicBezTo>
                    <a:cubicBezTo>
                      <a:pt x="121" y="19"/>
                      <a:pt x="116" y="21"/>
                      <a:pt x="111" y="22"/>
                    </a:cubicBezTo>
                    <a:cubicBezTo>
                      <a:pt x="104" y="24"/>
                      <a:pt x="96" y="26"/>
                      <a:pt x="89" y="29"/>
                    </a:cubicBezTo>
                    <a:cubicBezTo>
                      <a:pt x="90" y="28"/>
                      <a:pt x="91" y="27"/>
                      <a:pt x="92" y="26"/>
                    </a:cubicBezTo>
                    <a:close/>
                    <a:moveTo>
                      <a:pt x="87" y="31"/>
                    </a:moveTo>
                    <a:cubicBezTo>
                      <a:pt x="92" y="31"/>
                      <a:pt x="96" y="29"/>
                      <a:pt x="100" y="27"/>
                    </a:cubicBezTo>
                    <a:cubicBezTo>
                      <a:pt x="106" y="25"/>
                      <a:pt x="111" y="24"/>
                      <a:pt x="117" y="22"/>
                    </a:cubicBezTo>
                    <a:cubicBezTo>
                      <a:pt x="123" y="21"/>
                      <a:pt x="129" y="20"/>
                      <a:pt x="134" y="19"/>
                    </a:cubicBezTo>
                    <a:cubicBezTo>
                      <a:pt x="138" y="18"/>
                      <a:pt x="141" y="17"/>
                      <a:pt x="144" y="16"/>
                    </a:cubicBezTo>
                    <a:cubicBezTo>
                      <a:pt x="144" y="16"/>
                      <a:pt x="144" y="16"/>
                      <a:pt x="144" y="16"/>
                    </a:cubicBezTo>
                    <a:cubicBezTo>
                      <a:pt x="143" y="17"/>
                      <a:pt x="141" y="18"/>
                      <a:pt x="140" y="18"/>
                    </a:cubicBezTo>
                    <a:cubicBezTo>
                      <a:pt x="129" y="22"/>
                      <a:pt x="118" y="24"/>
                      <a:pt x="108" y="28"/>
                    </a:cubicBezTo>
                    <a:cubicBezTo>
                      <a:pt x="103" y="29"/>
                      <a:pt x="97" y="31"/>
                      <a:pt x="92" y="32"/>
                    </a:cubicBezTo>
                    <a:cubicBezTo>
                      <a:pt x="89" y="33"/>
                      <a:pt x="87" y="34"/>
                      <a:pt x="84" y="35"/>
                    </a:cubicBezTo>
                    <a:cubicBezTo>
                      <a:pt x="85" y="34"/>
                      <a:pt x="86" y="32"/>
                      <a:pt x="87" y="31"/>
                    </a:cubicBezTo>
                    <a:close/>
                    <a:moveTo>
                      <a:pt x="82" y="37"/>
                    </a:moveTo>
                    <a:cubicBezTo>
                      <a:pt x="84" y="37"/>
                      <a:pt x="86" y="37"/>
                      <a:pt x="88" y="36"/>
                    </a:cubicBezTo>
                    <a:cubicBezTo>
                      <a:pt x="85" y="37"/>
                      <a:pt x="83" y="38"/>
                      <a:pt x="80" y="39"/>
                    </a:cubicBezTo>
                    <a:cubicBezTo>
                      <a:pt x="80" y="39"/>
                      <a:pt x="81" y="38"/>
                      <a:pt x="82" y="37"/>
                    </a:cubicBezTo>
                    <a:close/>
                    <a:moveTo>
                      <a:pt x="77" y="43"/>
                    </a:moveTo>
                    <a:cubicBezTo>
                      <a:pt x="91" y="40"/>
                      <a:pt x="104" y="35"/>
                      <a:pt x="118" y="32"/>
                    </a:cubicBezTo>
                    <a:cubicBezTo>
                      <a:pt x="125" y="30"/>
                      <a:pt x="131" y="28"/>
                      <a:pt x="138" y="27"/>
                    </a:cubicBezTo>
                    <a:cubicBezTo>
                      <a:pt x="145" y="25"/>
                      <a:pt x="152" y="24"/>
                      <a:pt x="159" y="21"/>
                    </a:cubicBezTo>
                    <a:cubicBezTo>
                      <a:pt x="161" y="22"/>
                      <a:pt x="163" y="23"/>
                      <a:pt x="165" y="24"/>
                    </a:cubicBezTo>
                    <a:cubicBezTo>
                      <a:pt x="159" y="23"/>
                      <a:pt x="152" y="27"/>
                      <a:pt x="146" y="28"/>
                    </a:cubicBezTo>
                    <a:cubicBezTo>
                      <a:pt x="138" y="31"/>
                      <a:pt x="129" y="33"/>
                      <a:pt x="121" y="35"/>
                    </a:cubicBezTo>
                    <a:cubicBezTo>
                      <a:pt x="113" y="37"/>
                      <a:pt x="104" y="40"/>
                      <a:pt x="96" y="41"/>
                    </a:cubicBezTo>
                    <a:cubicBezTo>
                      <a:pt x="88" y="43"/>
                      <a:pt x="81" y="45"/>
                      <a:pt x="73" y="47"/>
                    </a:cubicBezTo>
                    <a:cubicBezTo>
                      <a:pt x="75" y="45"/>
                      <a:pt x="76" y="44"/>
                      <a:pt x="77" y="43"/>
                    </a:cubicBezTo>
                    <a:close/>
                    <a:moveTo>
                      <a:pt x="180" y="31"/>
                    </a:moveTo>
                    <a:cubicBezTo>
                      <a:pt x="180" y="31"/>
                      <a:pt x="180" y="31"/>
                      <a:pt x="180" y="31"/>
                    </a:cubicBezTo>
                    <a:cubicBezTo>
                      <a:pt x="171" y="33"/>
                      <a:pt x="161" y="35"/>
                      <a:pt x="151" y="38"/>
                    </a:cubicBezTo>
                    <a:cubicBezTo>
                      <a:pt x="141" y="40"/>
                      <a:pt x="131" y="42"/>
                      <a:pt x="121" y="45"/>
                    </a:cubicBezTo>
                    <a:cubicBezTo>
                      <a:pt x="101" y="49"/>
                      <a:pt x="81" y="55"/>
                      <a:pt x="62" y="61"/>
                    </a:cubicBezTo>
                    <a:cubicBezTo>
                      <a:pt x="61" y="61"/>
                      <a:pt x="60" y="62"/>
                      <a:pt x="59" y="62"/>
                    </a:cubicBezTo>
                    <a:cubicBezTo>
                      <a:pt x="59" y="62"/>
                      <a:pt x="59" y="62"/>
                      <a:pt x="59" y="62"/>
                    </a:cubicBezTo>
                    <a:cubicBezTo>
                      <a:pt x="59" y="62"/>
                      <a:pt x="60" y="62"/>
                      <a:pt x="60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2" y="60"/>
                      <a:pt x="64" y="59"/>
                      <a:pt x="67" y="58"/>
                    </a:cubicBezTo>
                    <a:cubicBezTo>
                      <a:pt x="71" y="56"/>
                      <a:pt x="76" y="55"/>
                      <a:pt x="81" y="53"/>
                    </a:cubicBezTo>
                    <a:cubicBezTo>
                      <a:pt x="91" y="50"/>
                      <a:pt x="102" y="47"/>
                      <a:pt x="112" y="44"/>
                    </a:cubicBezTo>
                    <a:cubicBezTo>
                      <a:pt x="122" y="41"/>
                      <a:pt x="132" y="38"/>
                      <a:pt x="142" y="35"/>
                    </a:cubicBezTo>
                    <a:cubicBezTo>
                      <a:pt x="152" y="33"/>
                      <a:pt x="162" y="31"/>
                      <a:pt x="172" y="27"/>
                    </a:cubicBezTo>
                    <a:cubicBezTo>
                      <a:pt x="175" y="28"/>
                      <a:pt x="178" y="29"/>
                      <a:pt x="180" y="31"/>
                    </a:cubicBezTo>
                    <a:close/>
                    <a:moveTo>
                      <a:pt x="46" y="76"/>
                    </a:moveTo>
                    <a:cubicBezTo>
                      <a:pt x="46" y="76"/>
                      <a:pt x="46" y="76"/>
                      <a:pt x="46" y="76"/>
                    </a:cubicBezTo>
                    <a:cubicBezTo>
                      <a:pt x="46" y="76"/>
                      <a:pt x="46" y="76"/>
                      <a:pt x="46" y="76"/>
                    </a:cubicBezTo>
                    <a:cubicBezTo>
                      <a:pt x="46" y="76"/>
                      <a:pt x="46" y="76"/>
                      <a:pt x="46" y="76"/>
                    </a:cubicBezTo>
                    <a:close/>
                    <a:moveTo>
                      <a:pt x="187" y="34"/>
                    </a:moveTo>
                    <a:cubicBezTo>
                      <a:pt x="187" y="34"/>
                      <a:pt x="187" y="34"/>
                      <a:pt x="187" y="33"/>
                    </a:cubicBezTo>
                    <a:cubicBezTo>
                      <a:pt x="187" y="34"/>
                      <a:pt x="188" y="34"/>
                      <a:pt x="189" y="34"/>
                    </a:cubicBezTo>
                    <a:cubicBezTo>
                      <a:pt x="165" y="41"/>
                      <a:pt x="141" y="47"/>
                      <a:pt x="117" y="55"/>
                    </a:cubicBezTo>
                    <a:cubicBezTo>
                      <a:pt x="105" y="58"/>
                      <a:pt x="93" y="62"/>
                      <a:pt x="80" y="66"/>
                    </a:cubicBezTo>
                    <a:cubicBezTo>
                      <a:pt x="71" y="69"/>
                      <a:pt x="61" y="72"/>
                      <a:pt x="52" y="74"/>
                    </a:cubicBezTo>
                    <a:cubicBezTo>
                      <a:pt x="55" y="73"/>
                      <a:pt x="57" y="73"/>
                      <a:pt x="60" y="72"/>
                    </a:cubicBezTo>
                    <a:cubicBezTo>
                      <a:pt x="66" y="69"/>
                      <a:pt x="72" y="67"/>
                      <a:pt x="79" y="64"/>
                    </a:cubicBezTo>
                    <a:cubicBezTo>
                      <a:pt x="91" y="60"/>
                      <a:pt x="103" y="57"/>
                      <a:pt x="116" y="53"/>
                    </a:cubicBezTo>
                    <a:cubicBezTo>
                      <a:pt x="128" y="49"/>
                      <a:pt x="140" y="46"/>
                      <a:pt x="153" y="42"/>
                    </a:cubicBezTo>
                    <a:cubicBezTo>
                      <a:pt x="164" y="40"/>
                      <a:pt x="176" y="38"/>
                      <a:pt x="187" y="34"/>
                    </a:cubicBezTo>
                    <a:close/>
                    <a:moveTo>
                      <a:pt x="121" y="49"/>
                    </a:moveTo>
                    <a:cubicBezTo>
                      <a:pt x="109" y="52"/>
                      <a:pt x="98" y="56"/>
                      <a:pt x="86" y="59"/>
                    </a:cubicBezTo>
                    <a:cubicBezTo>
                      <a:pt x="75" y="62"/>
                      <a:pt x="65" y="66"/>
                      <a:pt x="54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4" y="68"/>
                      <a:pt x="54" y="68"/>
                      <a:pt x="54" y="67"/>
                    </a:cubicBezTo>
                    <a:cubicBezTo>
                      <a:pt x="55" y="67"/>
                      <a:pt x="55" y="67"/>
                      <a:pt x="56" y="67"/>
                    </a:cubicBezTo>
                    <a:cubicBezTo>
                      <a:pt x="58" y="66"/>
                      <a:pt x="60" y="66"/>
                      <a:pt x="63" y="65"/>
                    </a:cubicBezTo>
                    <a:cubicBezTo>
                      <a:pt x="69" y="64"/>
                      <a:pt x="74" y="62"/>
                      <a:pt x="80" y="60"/>
                    </a:cubicBezTo>
                    <a:cubicBezTo>
                      <a:pt x="91" y="56"/>
                      <a:pt x="102" y="52"/>
                      <a:pt x="114" y="49"/>
                    </a:cubicBezTo>
                    <a:cubicBezTo>
                      <a:pt x="125" y="46"/>
                      <a:pt x="136" y="43"/>
                      <a:pt x="148" y="40"/>
                    </a:cubicBezTo>
                    <a:cubicBezTo>
                      <a:pt x="158" y="37"/>
                      <a:pt x="170" y="35"/>
                      <a:pt x="180" y="31"/>
                    </a:cubicBezTo>
                    <a:cubicBezTo>
                      <a:pt x="181" y="31"/>
                      <a:pt x="181" y="31"/>
                      <a:pt x="180" y="31"/>
                    </a:cubicBezTo>
                    <a:cubicBezTo>
                      <a:pt x="182" y="31"/>
                      <a:pt x="184" y="32"/>
                      <a:pt x="186" y="33"/>
                    </a:cubicBezTo>
                    <a:cubicBezTo>
                      <a:pt x="164" y="38"/>
                      <a:pt x="142" y="43"/>
                      <a:pt x="121" y="49"/>
                    </a:cubicBezTo>
                    <a:close/>
                    <a:moveTo>
                      <a:pt x="116" y="41"/>
                    </a:moveTo>
                    <a:cubicBezTo>
                      <a:pt x="107" y="43"/>
                      <a:pt x="98" y="46"/>
                      <a:pt x="90" y="49"/>
                    </a:cubicBezTo>
                    <a:cubicBezTo>
                      <a:pt x="85" y="50"/>
                      <a:pt x="81" y="51"/>
                      <a:pt x="76" y="53"/>
                    </a:cubicBezTo>
                    <a:cubicBezTo>
                      <a:pt x="74" y="53"/>
                      <a:pt x="71" y="54"/>
                      <a:pt x="69" y="54"/>
                    </a:cubicBezTo>
                    <a:cubicBezTo>
                      <a:pt x="68" y="54"/>
                      <a:pt x="67" y="55"/>
                      <a:pt x="66" y="55"/>
                    </a:cubicBezTo>
                    <a:cubicBezTo>
                      <a:pt x="66" y="54"/>
                      <a:pt x="67" y="54"/>
                      <a:pt x="67" y="53"/>
                    </a:cubicBezTo>
                    <a:cubicBezTo>
                      <a:pt x="70" y="52"/>
                      <a:pt x="73" y="52"/>
                      <a:pt x="76" y="51"/>
                    </a:cubicBezTo>
                    <a:cubicBezTo>
                      <a:pt x="81" y="50"/>
                      <a:pt x="85" y="48"/>
                      <a:pt x="90" y="47"/>
                    </a:cubicBezTo>
                    <a:cubicBezTo>
                      <a:pt x="99" y="45"/>
                      <a:pt x="109" y="43"/>
                      <a:pt x="118" y="40"/>
                    </a:cubicBezTo>
                    <a:cubicBezTo>
                      <a:pt x="126" y="37"/>
                      <a:pt x="135" y="34"/>
                      <a:pt x="144" y="32"/>
                    </a:cubicBezTo>
                    <a:cubicBezTo>
                      <a:pt x="151" y="30"/>
                      <a:pt x="159" y="28"/>
                      <a:pt x="166" y="25"/>
                    </a:cubicBezTo>
                    <a:cubicBezTo>
                      <a:pt x="166" y="24"/>
                      <a:pt x="166" y="24"/>
                      <a:pt x="166" y="24"/>
                    </a:cubicBezTo>
                    <a:cubicBezTo>
                      <a:pt x="167" y="25"/>
                      <a:pt x="169" y="26"/>
                      <a:pt x="171" y="26"/>
                    </a:cubicBezTo>
                    <a:cubicBezTo>
                      <a:pt x="153" y="31"/>
                      <a:pt x="134" y="35"/>
                      <a:pt x="116" y="41"/>
                    </a:cubicBezTo>
                    <a:close/>
                    <a:moveTo>
                      <a:pt x="72" y="48"/>
                    </a:moveTo>
                    <a:cubicBezTo>
                      <a:pt x="80" y="45"/>
                      <a:pt x="88" y="44"/>
                      <a:pt x="96" y="42"/>
                    </a:cubicBezTo>
                    <a:cubicBezTo>
                      <a:pt x="105" y="40"/>
                      <a:pt x="114" y="37"/>
                      <a:pt x="123" y="35"/>
                    </a:cubicBezTo>
                    <a:cubicBezTo>
                      <a:pt x="131" y="33"/>
                      <a:pt x="139" y="31"/>
                      <a:pt x="148" y="28"/>
                    </a:cubicBezTo>
                    <a:cubicBezTo>
                      <a:pt x="151" y="27"/>
                      <a:pt x="155" y="26"/>
                      <a:pt x="158" y="25"/>
                    </a:cubicBezTo>
                    <a:cubicBezTo>
                      <a:pt x="160" y="25"/>
                      <a:pt x="163" y="25"/>
                      <a:pt x="164" y="25"/>
                    </a:cubicBezTo>
                    <a:cubicBezTo>
                      <a:pt x="162" y="26"/>
                      <a:pt x="159" y="27"/>
                      <a:pt x="157" y="27"/>
                    </a:cubicBezTo>
                    <a:cubicBezTo>
                      <a:pt x="150" y="30"/>
                      <a:pt x="143" y="31"/>
                      <a:pt x="135" y="33"/>
                    </a:cubicBezTo>
                    <a:cubicBezTo>
                      <a:pt x="127" y="36"/>
                      <a:pt x="118" y="39"/>
                      <a:pt x="109" y="42"/>
                    </a:cubicBezTo>
                    <a:cubicBezTo>
                      <a:pt x="100" y="44"/>
                      <a:pt x="91" y="46"/>
                      <a:pt x="83" y="48"/>
                    </a:cubicBezTo>
                    <a:cubicBezTo>
                      <a:pt x="78" y="50"/>
                      <a:pt x="73" y="50"/>
                      <a:pt x="68" y="52"/>
                    </a:cubicBezTo>
                    <a:cubicBezTo>
                      <a:pt x="70" y="51"/>
                      <a:pt x="71" y="49"/>
                      <a:pt x="72" y="48"/>
                    </a:cubicBezTo>
                    <a:close/>
                    <a:moveTo>
                      <a:pt x="65" y="55"/>
                    </a:moveTo>
                    <a:cubicBezTo>
                      <a:pt x="72" y="56"/>
                      <a:pt x="79" y="53"/>
                      <a:pt x="85" y="51"/>
                    </a:cubicBezTo>
                    <a:cubicBezTo>
                      <a:pt x="95" y="48"/>
                      <a:pt x="105" y="45"/>
                      <a:pt x="114" y="42"/>
                    </a:cubicBezTo>
                    <a:cubicBezTo>
                      <a:pt x="124" y="39"/>
                      <a:pt x="133" y="37"/>
                      <a:pt x="143" y="34"/>
                    </a:cubicBezTo>
                    <a:cubicBezTo>
                      <a:pt x="148" y="33"/>
                      <a:pt x="153" y="32"/>
                      <a:pt x="158" y="31"/>
                    </a:cubicBezTo>
                    <a:cubicBezTo>
                      <a:pt x="160" y="30"/>
                      <a:pt x="162" y="29"/>
                      <a:pt x="165" y="29"/>
                    </a:cubicBezTo>
                    <a:cubicBezTo>
                      <a:pt x="165" y="29"/>
                      <a:pt x="165" y="29"/>
                      <a:pt x="166" y="29"/>
                    </a:cubicBezTo>
                    <a:cubicBezTo>
                      <a:pt x="157" y="31"/>
                      <a:pt x="149" y="33"/>
                      <a:pt x="140" y="35"/>
                    </a:cubicBezTo>
                    <a:cubicBezTo>
                      <a:pt x="130" y="37"/>
                      <a:pt x="120" y="41"/>
                      <a:pt x="110" y="44"/>
                    </a:cubicBezTo>
                    <a:cubicBezTo>
                      <a:pt x="100" y="47"/>
                      <a:pt x="91" y="50"/>
                      <a:pt x="81" y="53"/>
                    </a:cubicBezTo>
                    <a:cubicBezTo>
                      <a:pt x="74" y="55"/>
                      <a:pt x="67" y="57"/>
                      <a:pt x="61" y="60"/>
                    </a:cubicBezTo>
                    <a:cubicBezTo>
                      <a:pt x="63" y="58"/>
                      <a:pt x="64" y="57"/>
                      <a:pt x="65" y="55"/>
                    </a:cubicBezTo>
                    <a:close/>
                    <a:moveTo>
                      <a:pt x="59" y="63"/>
                    </a:moveTo>
                    <a:cubicBezTo>
                      <a:pt x="68" y="60"/>
                      <a:pt x="78" y="57"/>
                      <a:pt x="87" y="54"/>
                    </a:cubicBezTo>
                    <a:cubicBezTo>
                      <a:pt x="98" y="51"/>
                      <a:pt x="108" y="48"/>
                      <a:pt x="119" y="46"/>
                    </a:cubicBezTo>
                    <a:cubicBezTo>
                      <a:pt x="130" y="43"/>
                      <a:pt x="141" y="41"/>
                      <a:pt x="151" y="38"/>
                    </a:cubicBezTo>
                    <a:cubicBezTo>
                      <a:pt x="157" y="37"/>
                      <a:pt x="162" y="35"/>
                      <a:pt x="167" y="34"/>
                    </a:cubicBezTo>
                    <a:cubicBezTo>
                      <a:pt x="169" y="34"/>
                      <a:pt x="170" y="34"/>
                      <a:pt x="171" y="33"/>
                    </a:cubicBezTo>
                    <a:cubicBezTo>
                      <a:pt x="151" y="39"/>
                      <a:pt x="130" y="43"/>
                      <a:pt x="110" y="49"/>
                    </a:cubicBezTo>
                    <a:cubicBezTo>
                      <a:pt x="99" y="53"/>
                      <a:pt x="89" y="56"/>
                      <a:pt x="78" y="60"/>
                    </a:cubicBezTo>
                    <a:cubicBezTo>
                      <a:pt x="73" y="61"/>
                      <a:pt x="68" y="63"/>
                      <a:pt x="63" y="64"/>
                    </a:cubicBezTo>
                    <a:cubicBezTo>
                      <a:pt x="60" y="65"/>
                      <a:pt x="58" y="66"/>
                      <a:pt x="55" y="66"/>
                    </a:cubicBezTo>
                    <a:cubicBezTo>
                      <a:pt x="56" y="65"/>
                      <a:pt x="57" y="64"/>
                      <a:pt x="59" y="63"/>
                    </a:cubicBezTo>
                    <a:close/>
                    <a:moveTo>
                      <a:pt x="53" y="69"/>
                    </a:moveTo>
                    <a:cubicBezTo>
                      <a:pt x="63" y="67"/>
                      <a:pt x="74" y="63"/>
                      <a:pt x="85" y="60"/>
                    </a:cubicBezTo>
                    <a:cubicBezTo>
                      <a:pt x="97" y="57"/>
                      <a:pt x="109" y="53"/>
                      <a:pt x="121" y="50"/>
                    </a:cubicBezTo>
                    <a:cubicBezTo>
                      <a:pt x="133" y="46"/>
                      <a:pt x="145" y="43"/>
                      <a:pt x="157" y="40"/>
                    </a:cubicBezTo>
                    <a:cubicBezTo>
                      <a:pt x="163" y="39"/>
                      <a:pt x="169" y="37"/>
                      <a:pt x="175" y="36"/>
                    </a:cubicBezTo>
                    <a:cubicBezTo>
                      <a:pt x="177" y="36"/>
                      <a:pt x="179" y="35"/>
                      <a:pt x="182" y="35"/>
                    </a:cubicBezTo>
                    <a:cubicBezTo>
                      <a:pt x="181" y="35"/>
                      <a:pt x="180" y="35"/>
                      <a:pt x="179" y="36"/>
                    </a:cubicBezTo>
                    <a:cubicBezTo>
                      <a:pt x="168" y="39"/>
                      <a:pt x="157" y="41"/>
                      <a:pt x="146" y="44"/>
                    </a:cubicBezTo>
                    <a:cubicBezTo>
                      <a:pt x="134" y="47"/>
                      <a:pt x="122" y="50"/>
                      <a:pt x="110" y="54"/>
                    </a:cubicBezTo>
                    <a:cubicBezTo>
                      <a:pt x="98" y="57"/>
                      <a:pt x="87" y="61"/>
                      <a:pt x="75" y="65"/>
                    </a:cubicBezTo>
                    <a:cubicBezTo>
                      <a:pt x="69" y="67"/>
                      <a:pt x="64" y="69"/>
                      <a:pt x="58" y="72"/>
                    </a:cubicBezTo>
                    <a:cubicBezTo>
                      <a:pt x="54" y="73"/>
                      <a:pt x="50" y="74"/>
                      <a:pt x="47" y="75"/>
                    </a:cubicBezTo>
                    <a:cubicBezTo>
                      <a:pt x="49" y="73"/>
                      <a:pt x="51" y="71"/>
                      <a:pt x="53" y="69"/>
                    </a:cubicBezTo>
                    <a:close/>
                    <a:moveTo>
                      <a:pt x="45" y="77"/>
                    </a:moveTo>
                    <a:cubicBezTo>
                      <a:pt x="56" y="73"/>
                      <a:pt x="68" y="71"/>
                      <a:pt x="79" y="68"/>
                    </a:cubicBezTo>
                    <a:cubicBezTo>
                      <a:pt x="91" y="64"/>
                      <a:pt x="103" y="59"/>
                      <a:pt x="116" y="56"/>
                    </a:cubicBezTo>
                    <a:cubicBezTo>
                      <a:pt x="141" y="49"/>
                      <a:pt x="165" y="42"/>
                      <a:pt x="190" y="35"/>
                    </a:cubicBezTo>
                    <a:cubicBezTo>
                      <a:pt x="192" y="36"/>
                      <a:pt x="193" y="36"/>
                      <a:pt x="195" y="37"/>
                    </a:cubicBezTo>
                    <a:cubicBezTo>
                      <a:pt x="169" y="43"/>
                      <a:pt x="143" y="50"/>
                      <a:pt x="117" y="58"/>
                    </a:cubicBezTo>
                    <a:cubicBezTo>
                      <a:pt x="104" y="62"/>
                      <a:pt x="91" y="65"/>
                      <a:pt x="78" y="69"/>
                    </a:cubicBezTo>
                    <a:cubicBezTo>
                      <a:pt x="67" y="73"/>
                      <a:pt x="54" y="75"/>
                      <a:pt x="43" y="79"/>
                    </a:cubicBezTo>
                    <a:cubicBezTo>
                      <a:pt x="44" y="79"/>
                      <a:pt x="44" y="78"/>
                      <a:pt x="45" y="77"/>
                    </a:cubicBezTo>
                    <a:close/>
                    <a:moveTo>
                      <a:pt x="42" y="81"/>
                    </a:moveTo>
                    <a:cubicBezTo>
                      <a:pt x="53" y="76"/>
                      <a:pt x="65" y="74"/>
                      <a:pt x="77" y="71"/>
                    </a:cubicBezTo>
                    <a:cubicBezTo>
                      <a:pt x="90" y="66"/>
                      <a:pt x="104" y="62"/>
                      <a:pt x="117" y="58"/>
                    </a:cubicBezTo>
                    <a:cubicBezTo>
                      <a:pt x="143" y="51"/>
                      <a:pt x="169" y="43"/>
                      <a:pt x="196" y="38"/>
                    </a:cubicBezTo>
                    <a:cubicBezTo>
                      <a:pt x="196" y="38"/>
                      <a:pt x="196" y="38"/>
                      <a:pt x="196" y="38"/>
                    </a:cubicBezTo>
                    <a:cubicBezTo>
                      <a:pt x="197" y="38"/>
                      <a:pt x="198" y="39"/>
                      <a:pt x="200" y="39"/>
                    </a:cubicBezTo>
                    <a:cubicBezTo>
                      <a:pt x="187" y="42"/>
                      <a:pt x="175" y="44"/>
                      <a:pt x="163" y="47"/>
                    </a:cubicBezTo>
                    <a:cubicBezTo>
                      <a:pt x="149" y="51"/>
                      <a:pt x="135" y="55"/>
                      <a:pt x="121" y="58"/>
                    </a:cubicBezTo>
                    <a:cubicBezTo>
                      <a:pt x="94" y="65"/>
                      <a:pt x="67" y="74"/>
                      <a:pt x="40" y="82"/>
                    </a:cubicBezTo>
                    <a:cubicBezTo>
                      <a:pt x="41" y="82"/>
                      <a:pt x="41" y="81"/>
                      <a:pt x="42" y="81"/>
                    </a:cubicBezTo>
                    <a:close/>
                    <a:moveTo>
                      <a:pt x="208" y="43"/>
                    </a:moveTo>
                    <a:cubicBezTo>
                      <a:pt x="180" y="48"/>
                      <a:pt x="153" y="56"/>
                      <a:pt x="125" y="63"/>
                    </a:cubicBezTo>
                    <a:cubicBezTo>
                      <a:pt x="98" y="70"/>
                      <a:pt x="72" y="77"/>
                      <a:pt x="45" y="84"/>
                    </a:cubicBezTo>
                    <a:cubicBezTo>
                      <a:pt x="47" y="84"/>
                      <a:pt x="49" y="83"/>
                      <a:pt x="50" y="83"/>
                    </a:cubicBezTo>
                    <a:cubicBezTo>
                      <a:pt x="57" y="81"/>
                      <a:pt x="65" y="78"/>
                      <a:pt x="72" y="76"/>
                    </a:cubicBezTo>
                    <a:cubicBezTo>
                      <a:pt x="87" y="72"/>
                      <a:pt x="101" y="68"/>
                      <a:pt x="116" y="63"/>
                    </a:cubicBezTo>
                    <a:cubicBezTo>
                      <a:pt x="130" y="59"/>
                      <a:pt x="145" y="55"/>
                      <a:pt x="159" y="51"/>
                    </a:cubicBezTo>
                    <a:cubicBezTo>
                      <a:pt x="173" y="47"/>
                      <a:pt x="188" y="45"/>
                      <a:pt x="201" y="40"/>
                    </a:cubicBezTo>
                    <a:cubicBezTo>
                      <a:pt x="203" y="41"/>
                      <a:pt x="206" y="42"/>
                      <a:pt x="208" y="43"/>
                    </a:cubicBezTo>
                    <a:close/>
                    <a:moveTo>
                      <a:pt x="39" y="83"/>
                    </a:moveTo>
                    <a:cubicBezTo>
                      <a:pt x="67" y="74"/>
                      <a:pt x="95" y="66"/>
                      <a:pt x="123" y="59"/>
                    </a:cubicBezTo>
                    <a:cubicBezTo>
                      <a:pt x="137" y="55"/>
                      <a:pt x="151" y="51"/>
                      <a:pt x="165" y="48"/>
                    </a:cubicBezTo>
                    <a:cubicBezTo>
                      <a:pt x="171" y="46"/>
                      <a:pt x="177" y="44"/>
                      <a:pt x="184" y="43"/>
                    </a:cubicBezTo>
                    <a:cubicBezTo>
                      <a:pt x="187" y="42"/>
                      <a:pt x="191" y="42"/>
                      <a:pt x="194" y="41"/>
                    </a:cubicBezTo>
                    <a:cubicBezTo>
                      <a:pt x="196" y="41"/>
                      <a:pt x="198" y="40"/>
                      <a:pt x="199" y="40"/>
                    </a:cubicBezTo>
                    <a:cubicBezTo>
                      <a:pt x="199" y="40"/>
                      <a:pt x="196" y="41"/>
                      <a:pt x="196" y="41"/>
                    </a:cubicBezTo>
                    <a:cubicBezTo>
                      <a:pt x="190" y="43"/>
                      <a:pt x="183" y="44"/>
                      <a:pt x="177" y="46"/>
                    </a:cubicBezTo>
                    <a:cubicBezTo>
                      <a:pt x="170" y="47"/>
                      <a:pt x="163" y="50"/>
                      <a:pt x="155" y="51"/>
                    </a:cubicBezTo>
                    <a:cubicBezTo>
                      <a:pt x="141" y="55"/>
                      <a:pt x="128" y="59"/>
                      <a:pt x="114" y="63"/>
                    </a:cubicBezTo>
                    <a:cubicBezTo>
                      <a:pt x="100" y="67"/>
                      <a:pt x="86" y="71"/>
                      <a:pt x="72" y="76"/>
                    </a:cubicBezTo>
                    <a:cubicBezTo>
                      <a:pt x="65" y="78"/>
                      <a:pt x="58" y="80"/>
                      <a:pt x="52" y="82"/>
                    </a:cubicBezTo>
                    <a:cubicBezTo>
                      <a:pt x="47" y="83"/>
                      <a:pt x="42" y="84"/>
                      <a:pt x="37" y="86"/>
                    </a:cubicBezTo>
                    <a:cubicBezTo>
                      <a:pt x="38" y="85"/>
                      <a:pt x="39" y="84"/>
                      <a:pt x="39" y="83"/>
                    </a:cubicBezTo>
                    <a:close/>
                    <a:moveTo>
                      <a:pt x="35" y="88"/>
                    </a:moveTo>
                    <a:cubicBezTo>
                      <a:pt x="64" y="80"/>
                      <a:pt x="93" y="72"/>
                      <a:pt x="122" y="65"/>
                    </a:cubicBezTo>
                    <a:cubicBezTo>
                      <a:pt x="151" y="58"/>
                      <a:pt x="180" y="49"/>
                      <a:pt x="209" y="44"/>
                    </a:cubicBezTo>
                    <a:cubicBezTo>
                      <a:pt x="211" y="44"/>
                      <a:pt x="212" y="45"/>
                      <a:pt x="213" y="45"/>
                    </a:cubicBezTo>
                    <a:cubicBezTo>
                      <a:pt x="207" y="47"/>
                      <a:pt x="200" y="49"/>
                      <a:pt x="194" y="50"/>
                    </a:cubicBezTo>
                    <a:cubicBezTo>
                      <a:pt x="186" y="52"/>
                      <a:pt x="178" y="53"/>
                      <a:pt x="171" y="55"/>
                    </a:cubicBezTo>
                    <a:cubicBezTo>
                      <a:pt x="155" y="58"/>
                      <a:pt x="139" y="62"/>
                      <a:pt x="123" y="65"/>
                    </a:cubicBezTo>
                    <a:cubicBezTo>
                      <a:pt x="108" y="69"/>
                      <a:pt x="92" y="73"/>
                      <a:pt x="77" y="78"/>
                    </a:cubicBezTo>
                    <a:cubicBezTo>
                      <a:pt x="69" y="80"/>
                      <a:pt x="62" y="82"/>
                      <a:pt x="54" y="84"/>
                    </a:cubicBezTo>
                    <a:cubicBezTo>
                      <a:pt x="47" y="85"/>
                      <a:pt x="40" y="87"/>
                      <a:pt x="33" y="89"/>
                    </a:cubicBezTo>
                    <a:cubicBezTo>
                      <a:pt x="34" y="89"/>
                      <a:pt x="35" y="88"/>
                      <a:pt x="35" y="88"/>
                    </a:cubicBezTo>
                    <a:close/>
                    <a:moveTo>
                      <a:pt x="32" y="91"/>
                    </a:moveTo>
                    <a:cubicBezTo>
                      <a:pt x="39" y="88"/>
                      <a:pt x="46" y="86"/>
                      <a:pt x="53" y="85"/>
                    </a:cubicBezTo>
                    <a:cubicBezTo>
                      <a:pt x="60" y="83"/>
                      <a:pt x="68" y="81"/>
                      <a:pt x="75" y="79"/>
                    </a:cubicBezTo>
                    <a:cubicBezTo>
                      <a:pt x="91" y="74"/>
                      <a:pt x="106" y="70"/>
                      <a:pt x="122" y="66"/>
                    </a:cubicBezTo>
                    <a:cubicBezTo>
                      <a:pt x="137" y="62"/>
                      <a:pt x="153" y="59"/>
                      <a:pt x="169" y="56"/>
                    </a:cubicBezTo>
                    <a:cubicBezTo>
                      <a:pt x="177" y="54"/>
                      <a:pt x="185" y="53"/>
                      <a:pt x="192" y="51"/>
                    </a:cubicBezTo>
                    <a:cubicBezTo>
                      <a:pt x="200" y="50"/>
                      <a:pt x="206" y="47"/>
                      <a:pt x="214" y="46"/>
                    </a:cubicBezTo>
                    <a:cubicBezTo>
                      <a:pt x="214" y="46"/>
                      <a:pt x="214" y="46"/>
                      <a:pt x="214" y="46"/>
                    </a:cubicBezTo>
                    <a:cubicBezTo>
                      <a:pt x="214" y="46"/>
                      <a:pt x="214" y="46"/>
                      <a:pt x="214" y="46"/>
                    </a:cubicBezTo>
                    <a:cubicBezTo>
                      <a:pt x="212" y="47"/>
                      <a:pt x="211" y="49"/>
                      <a:pt x="209" y="50"/>
                    </a:cubicBezTo>
                    <a:cubicBezTo>
                      <a:pt x="195" y="54"/>
                      <a:pt x="180" y="56"/>
                      <a:pt x="166" y="60"/>
                    </a:cubicBezTo>
                    <a:cubicBezTo>
                      <a:pt x="151" y="64"/>
                      <a:pt x="136" y="67"/>
                      <a:pt x="121" y="70"/>
                    </a:cubicBezTo>
                    <a:cubicBezTo>
                      <a:pt x="106" y="73"/>
                      <a:pt x="91" y="77"/>
                      <a:pt x="76" y="81"/>
                    </a:cubicBezTo>
                    <a:cubicBezTo>
                      <a:pt x="61" y="85"/>
                      <a:pt x="46" y="88"/>
                      <a:pt x="31" y="93"/>
                    </a:cubicBezTo>
                    <a:cubicBezTo>
                      <a:pt x="31" y="92"/>
                      <a:pt x="32" y="91"/>
                      <a:pt x="32" y="91"/>
                    </a:cubicBezTo>
                    <a:close/>
                    <a:moveTo>
                      <a:pt x="213" y="50"/>
                    </a:moveTo>
                    <a:cubicBezTo>
                      <a:pt x="213" y="50"/>
                      <a:pt x="214" y="50"/>
                      <a:pt x="214" y="49"/>
                    </a:cubicBezTo>
                    <a:cubicBezTo>
                      <a:pt x="214" y="50"/>
                      <a:pt x="214" y="51"/>
                      <a:pt x="213" y="51"/>
                    </a:cubicBezTo>
                    <a:cubicBezTo>
                      <a:pt x="213" y="51"/>
                      <a:pt x="213" y="51"/>
                      <a:pt x="213" y="51"/>
                    </a:cubicBezTo>
                    <a:cubicBezTo>
                      <a:pt x="208" y="56"/>
                      <a:pt x="204" y="61"/>
                      <a:pt x="200" y="65"/>
                    </a:cubicBezTo>
                    <a:cubicBezTo>
                      <a:pt x="190" y="76"/>
                      <a:pt x="180" y="86"/>
                      <a:pt x="171" y="96"/>
                    </a:cubicBezTo>
                    <a:cubicBezTo>
                      <a:pt x="170" y="97"/>
                      <a:pt x="168" y="99"/>
                      <a:pt x="167" y="100"/>
                    </a:cubicBezTo>
                    <a:cubicBezTo>
                      <a:pt x="182" y="83"/>
                      <a:pt x="197" y="66"/>
                      <a:pt x="213" y="50"/>
                    </a:cubicBezTo>
                    <a:close/>
                    <a:moveTo>
                      <a:pt x="147" y="84"/>
                    </a:moveTo>
                    <a:cubicBezTo>
                      <a:pt x="149" y="83"/>
                      <a:pt x="150" y="83"/>
                      <a:pt x="151" y="83"/>
                    </a:cubicBezTo>
                    <a:cubicBezTo>
                      <a:pt x="158" y="81"/>
                      <a:pt x="165" y="79"/>
                      <a:pt x="172" y="77"/>
                    </a:cubicBezTo>
                    <a:cubicBezTo>
                      <a:pt x="178" y="76"/>
                      <a:pt x="184" y="75"/>
                      <a:pt x="189" y="72"/>
                    </a:cubicBezTo>
                    <a:cubicBezTo>
                      <a:pt x="188" y="74"/>
                      <a:pt x="187" y="75"/>
                      <a:pt x="185" y="76"/>
                    </a:cubicBezTo>
                    <a:cubicBezTo>
                      <a:pt x="179" y="78"/>
                      <a:pt x="173" y="80"/>
                      <a:pt x="167" y="82"/>
                    </a:cubicBezTo>
                    <a:cubicBezTo>
                      <a:pt x="160" y="84"/>
                      <a:pt x="153" y="85"/>
                      <a:pt x="147" y="87"/>
                    </a:cubicBezTo>
                    <a:cubicBezTo>
                      <a:pt x="140" y="89"/>
                      <a:pt x="133" y="91"/>
                      <a:pt x="127" y="93"/>
                    </a:cubicBezTo>
                    <a:cubicBezTo>
                      <a:pt x="119" y="95"/>
                      <a:pt x="112" y="96"/>
                      <a:pt x="105" y="98"/>
                    </a:cubicBezTo>
                    <a:cubicBezTo>
                      <a:pt x="91" y="101"/>
                      <a:pt x="77" y="105"/>
                      <a:pt x="64" y="108"/>
                    </a:cubicBezTo>
                    <a:cubicBezTo>
                      <a:pt x="57" y="110"/>
                      <a:pt x="50" y="112"/>
                      <a:pt x="43" y="113"/>
                    </a:cubicBezTo>
                    <a:cubicBezTo>
                      <a:pt x="36" y="115"/>
                      <a:pt x="29" y="115"/>
                      <a:pt x="22" y="117"/>
                    </a:cubicBezTo>
                    <a:cubicBezTo>
                      <a:pt x="22" y="117"/>
                      <a:pt x="22" y="118"/>
                      <a:pt x="23" y="118"/>
                    </a:cubicBezTo>
                    <a:cubicBezTo>
                      <a:pt x="35" y="115"/>
                      <a:pt x="48" y="114"/>
                      <a:pt x="61" y="110"/>
                    </a:cubicBezTo>
                    <a:cubicBezTo>
                      <a:pt x="74" y="106"/>
                      <a:pt x="88" y="103"/>
                      <a:pt x="101" y="99"/>
                    </a:cubicBezTo>
                    <a:cubicBezTo>
                      <a:pt x="115" y="96"/>
                      <a:pt x="128" y="93"/>
                      <a:pt x="142" y="89"/>
                    </a:cubicBezTo>
                    <a:cubicBezTo>
                      <a:pt x="148" y="87"/>
                      <a:pt x="154" y="86"/>
                      <a:pt x="160" y="85"/>
                    </a:cubicBezTo>
                    <a:cubicBezTo>
                      <a:pt x="166" y="83"/>
                      <a:pt x="171" y="81"/>
                      <a:pt x="177" y="80"/>
                    </a:cubicBezTo>
                    <a:cubicBezTo>
                      <a:pt x="175" y="80"/>
                      <a:pt x="173" y="81"/>
                      <a:pt x="171" y="82"/>
                    </a:cubicBezTo>
                    <a:cubicBezTo>
                      <a:pt x="164" y="85"/>
                      <a:pt x="157" y="87"/>
                      <a:pt x="149" y="89"/>
                    </a:cubicBezTo>
                    <a:cubicBezTo>
                      <a:pt x="135" y="92"/>
                      <a:pt x="121" y="96"/>
                      <a:pt x="107" y="99"/>
                    </a:cubicBezTo>
                    <a:cubicBezTo>
                      <a:pt x="93" y="102"/>
                      <a:pt x="79" y="105"/>
                      <a:pt x="65" y="109"/>
                    </a:cubicBezTo>
                    <a:cubicBezTo>
                      <a:pt x="52" y="112"/>
                      <a:pt x="38" y="116"/>
                      <a:pt x="25" y="121"/>
                    </a:cubicBezTo>
                    <a:cubicBezTo>
                      <a:pt x="23" y="120"/>
                      <a:pt x="21" y="119"/>
                      <a:pt x="19" y="118"/>
                    </a:cubicBezTo>
                    <a:cubicBezTo>
                      <a:pt x="26" y="115"/>
                      <a:pt x="33" y="114"/>
                      <a:pt x="40" y="112"/>
                    </a:cubicBezTo>
                    <a:cubicBezTo>
                      <a:pt x="48" y="110"/>
                      <a:pt x="55" y="108"/>
                      <a:pt x="63" y="106"/>
                    </a:cubicBezTo>
                    <a:cubicBezTo>
                      <a:pt x="78" y="102"/>
                      <a:pt x="92" y="97"/>
                      <a:pt x="107" y="94"/>
                    </a:cubicBezTo>
                    <a:cubicBezTo>
                      <a:pt x="110" y="93"/>
                      <a:pt x="113" y="92"/>
                      <a:pt x="116" y="91"/>
                    </a:cubicBezTo>
                    <a:cubicBezTo>
                      <a:pt x="127" y="89"/>
                      <a:pt x="137" y="86"/>
                      <a:pt x="147" y="84"/>
                    </a:cubicBezTo>
                    <a:close/>
                    <a:moveTo>
                      <a:pt x="33" y="124"/>
                    </a:moveTo>
                    <a:cubicBezTo>
                      <a:pt x="32" y="124"/>
                      <a:pt x="32" y="124"/>
                      <a:pt x="32" y="124"/>
                    </a:cubicBezTo>
                    <a:cubicBezTo>
                      <a:pt x="30" y="123"/>
                      <a:pt x="28" y="122"/>
                      <a:pt x="26" y="122"/>
                    </a:cubicBezTo>
                    <a:cubicBezTo>
                      <a:pt x="48" y="119"/>
                      <a:pt x="68" y="113"/>
                      <a:pt x="89" y="108"/>
                    </a:cubicBezTo>
                    <a:cubicBezTo>
                      <a:pt x="82" y="110"/>
                      <a:pt x="75" y="112"/>
                      <a:pt x="68" y="114"/>
                    </a:cubicBezTo>
                    <a:cubicBezTo>
                      <a:pt x="57" y="117"/>
                      <a:pt x="46" y="120"/>
                      <a:pt x="34" y="124"/>
                    </a:cubicBezTo>
                    <a:cubicBezTo>
                      <a:pt x="33" y="123"/>
                      <a:pt x="33" y="124"/>
                      <a:pt x="33" y="124"/>
                    </a:cubicBezTo>
                    <a:close/>
                    <a:moveTo>
                      <a:pt x="39" y="127"/>
                    </a:moveTo>
                    <a:cubicBezTo>
                      <a:pt x="37" y="127"/>
                      <a:pt x="35" y="126"/>
                      <a:pt x="33" y="125"/>
                    </a:cubicBezTo>
                    <a:cubicBezTo>
                      <a:pt x="43" y="124"/>
                      <a:pt x="53" y="121"/>
                      <a:pt x="62" y="118"/>
                    </a:cubicBezTo>
                    <a:cubicBezTo>
                      <a:pt x="74" y="116"/>
                      <a:pt x="85" y="112"/>
                      <a:pt x="96" y="109"/>
                    </a:cubicBezTo>
                    <a:cubicBezTo>
                      <a:pt x="114" y="104"/>
                      <a:pt x="132" y="102"/>
                      <a:pt x="149" y="98"/>
                    </a:cubicBezTo>
                    <a:cubicBezTo>
                      <a:pt x="147" y="99"/>
                      <a:pt x="145" y="99"/>
                      <a:pt x="142" y="100"/>
                    </a:cubicBezTo>
                    <a:cubicBezTo>
                      <a:pt x="131" y="103"/>
                      <a:pt x="120" y="104"/>
                      <a:pt x="108" y="107"/>
                    </a:cubicBezTo>
                    <a:cubicBezTo>
                      <a:pt x="85" y="113"/>
                      <a:pt x="62" y="121"/>
                      <a:pt x="39" y="127"/>
                    </a:cubicBezTo>
                    <a:close/>
                    <a:moveTo>
                      <a:pt x="50" y="126"/>
                    </a:moveTo>
                    <a:cubicBezTo>
                      <a:pt x="55" y="124"/>
                      <a:pt x="61" y="124"/>
                      <a:pt x="66" y="122"/>
                    </a:cubicBezTo>
                    <a:cubicBezTo>
                      <a:pt x="77" y="120"/>
                      <a:pt x="88" y="116"/>
                      <a:pt x="99" y="112"/>
                    </a:cubicBezTo>
                    <a:cubicBezTo>
                      <a:pt x="118" y="107"/>
                      <a:pt x="136" y="104"/>
                      <a:pt x="154" y="100"/>
                    </a:cubicBezTo>
                    <a:cubicBezTo>
                      <a:pt x="152" y="101"/>
                      <a:pt x="150" y="102"/>
                      <a:pt x="147" y="103"/>
                    </a:cubicBezTo>
                    <a:cubicBezTo>
                      <a:pt x="140" y="105"/>
                      <a:pt x="132" y="106"/>
                      <a:pt x="125" y="108"/>
                    </a:cubicBezTo>
                    <a:cubicBezTo>
                      <a:pt x="110" y="112"/>
                      <a:pt x="96" y="117"/>
                      <a:pt x="81" y="121"/>
                    </a:cubicBezTo>
                    <a:cubicBezTo>
                      <a:pt x="77" y="122"/>
                      <a:pt x="73" y="124"/>
                      <a:pt x="68" y="125"/>
                    </a:cubicBezTo>
                    <a:cubicBezTo>
                      <a:pt x="68" y="125"/>
                      <a:pt x="68" y="125"/>
                      <a:pt x="68" y="125"/>
                    </a:cubicBezTo>
                    <a:cubicBezTo>
                      <a:pt x="61" y="126"/>
                      <a:pt x="53" y="127"/>
                      <a:pt x="46" y="131"/>
                    </a:cubicBezTo>
                    <a:cubicBezTo>
                      <a:pt x="44" y="130"/>
                      <a:pt x="42" y="129"/>
                      <a:pt x="40" y="128"/>
                    </a:cubicBezTo>
                    <a:cubicBezTo>
                      <a:pt x="44" y="128"/>
                      <a:pt x="47" y="127"/>
                      <a:pt x="50" y="126"/>
                    </a:cubicBezTo>
                    <a:close/>
                    <a:moveTo>
                      <a:pt x="47" y="132"/>
                    </a:moveTo>
                    <a:cubicBezTo>
                      <a:pt x="49" y="130"/>
                      <a:pt x="51" y="130"/>
                      <a:pt x="53" y="129"/>
                    </a:cubicBezTo>
                    <a:cubicBezTo>
                      <a:pt x="56" y="128"/>
                      <a:pt x="59" y="127"/>
                      <a:pt x="63" y="127"/>
                    </a:cubicBezTo>
                    <a:cubicBezTo>
                      <a:pt x="62" y="127"/>
                      <a:pt x="61" y="127"/>
                      <a:pt x="60" y="127"/>
                    </a:cubicBezTo>
                    <a:cubicBezTo>
                      <a:pt x="57" y="128"/>
                      <a:pt x="54" y="129"/>
                      <a:pt x="50" y="131"/>
                    </a:cubicBezTo>
                    <a:cubicBezTo>
                      <a:pt x="49" y="131"/>
                      <a:pt x="48" y="131"/>
                      <a:pt x="47" y="132"/>
                    </a:cubicBezTo>
                    <a:cubicBezTo>
                      <a:pt x="47" y="132"/>
                      <a:pt x="47" y="132"/>
                      <a:pt x="47" y="132"/>
                    </a:cubicBezTo>
                    <a:close/>
                    <a:moveTo>
                      <a:pt x="66" y="127"/>
                    </a:moveTo>
                    <a:cubicBezTo>
                      <a:pt x="67" y="126"/>
                      <a:pt x="68" y="126"/>
                      <a:pt x="69" y="126"/>
                    </a:cubicBezTo>
                    <a:cubicBezTo>
                      <a:pt x="69" y="126"/>
                      <a:pt x="69" y="126"/>
                      <a:pt x="70" y="126"/>
                    </a:cubicBezTo>
                    <a:cubicBezTo>
                      <a:pt x="77" y="124"/>
                      <a:pt x="85" y="123"/>
                      <a:pt x="92" y="121"/>
                    </a:cubicBezTo>
                    <a:cubicBezTo>
                      <a:pt x="107" y="118"/>
                      <a:pt x="122" y="115"/>
                      <a:pt x="137" y="111"/>
                    </a:cubicBezTo>
                    <a:cubicBezTo>
                      <a:pt x="137" y="111"/>
                      <a:pt x="138" y="111"/>
                      <a:pt x="139" y="111"/>
                    </a:cubicBezTo>
                    <a:cubicBezTo>
                      <a:pt x="111" y="120"/>
                      <a:pt x="83" y="125"/>
                      <a:pt x="56" y="135"/>
                    </a:cubicBezTo>
                    <a:cubicBezTo>
                      <a:pt x="56" y="135"/>
                      <a:pt x="55" y="135"/>
                      <a:pt x="55" y="135"/>
                    </a:cubicBezTo>
                    <a:cubicBezTo>
                      <a:pt x="53" y="134"/>
                      <a:pt x="50" y="133"/>
                      <a:pt x="48" y="132"/>
                    </a:cubicBezTo>
                    <a:cubicBezTo>
                      <a:pt x="54" y="130"/>
                      <a:pt x="60" y="128"/>
                      <a:pt x="66" y="127"/>
                    </a:cubicBezTo>
                    <a:close/>
                    <a:moveTo>
                      <a:pt x="109" y="159"/>
                    </a:moveTo>
                    <a:cubicBezTo>
                      <a:pt x="109" y="159"/>
                      <a:pt x="109" y="159"/>
                      <a:pt x="109" y="159"/>
                    </a:cubicBezTo>
                    <a:cubicBezTo>
                      <a:pt x="109" y="159"/>
                      <a:pt x="109" y="159"/>
                      <a:pt x="109" y="159"/>
                    </a:cubicBezTo>
                    <a:cubicBezTo>
                      <a:pt x="107" y="158"/>
                      <a:pt x="108" y="159"/>
                      <a:pt x="106" y="159"/>
                    </a:cubicBezTo>
                    <a:cubicBezTo>
                      <a:pt x="102" y="159"/>
                      <a:pt x="107" y="157"/>
                      <a:pt x="109" y="156"/>
                    </a:cubicBezTo>
                    <a:cubicBezTo>
                      <a:pt x="110" y="156"/>
                      <a:pt x="112" y="155"/>
                      <a:pt x="113" y="155"/>
                    </a:cubicBezTo>
                    <a:cubicBezTo>
                      <a:pt x="112" y="156"/>
                      <a:pt x="111" y="157"/>
                      <a:pt x="109" y="159"/>
                    </a:cubicBezTo>
                    <a:close/>
                    <a:moveTo>
                      <a:pt x="115" y="153"/>
                    </a:moveTo>
                    <a:cubicBezTo>
                      <a:pt x="112" y="153"/>
                      <a:pt x="109" y="154"/>
                      <a:pt x="106" y="155"/>
                    </a:cubicBezTo>
                    <a:cubicBezTo>
                      <a:pt x="105" y="155"/>
                      <a:pt x="103" y="156"/>
                      <a:pt x="102" y="156"/>
                    </a:cubicBezTo>
                    <a:cubicBezTo>
                      <a:pt x="96" y="157"/>
                      <a:pt x="101" y="155"/>
                      <a:pt x="103" y="155"/>
                    </a:cubicBezTo>
                    <a:cubicBezTo>
                      <a:pt x="108" y="153"/>
                      <a:pt x="114" y="151"/>
                      <a:pt x="119" y="149"/>
                    </a:cubicBezTo>
                    <a:cubicBezTo>
                      <a:pt x="118" y="150"/>
                      <a:pt x="116" y="152"/>
                      <a:pt x="115" y="153"/>
                    </a:cubicBezTo>
                    <a:close/>
                    <a:moveTo>
                      <a:pt x="121" y="147"/>
                    </a:moveTo>
                    <a:cubicBezTo>
                      <a:pt x="116" y="148"/>
                      <a:pt x="111" y="149"/>
                      <a:pt x="107" y="150"/>
                    </a:cubicBezTo>
                    <a:cubicBezTo>
                      <a:pt x="104" y="151"/>
                      <a:pt x="101" y="152"/>
                      <a:pt x="99" y="153"/>
                    </a:cubicBezTo>
                    <a:cubicBezTo>
                      <a:pt x="98" y="153"/>
                      <a:pt x="97" y="153"/>
                      <a:pt x="96" y="153"/>
                    </a:cubicBezTo>
                    <a:cubicBezTo>
                      <a:pt x="94" y="154"/>
                      <a:pt x="93" y="154"/>
                      <a:pt x="93" y="154"/>
                    </a:cubicBezTo>
                    <a:cubicBezTo>
                      <a:pt x="93" y="154"/>
                      <a:pt x="93" y="154"/>
                      <a:pt x="93" y="154"/>
                    </a:cubicBezTo>
                    <a:cubicBezTo>
                      <a:pt x="93" y="154"/>
                      <a:pt x="94" y="154"/>
                      <a:pt x="95" y="153"/>
                    </a:cubicBezTo>
                    <a:cubicBezTo>
                      <a:pt x="104" y="150"/>
                      <a:pt x="114" y="148"/>
                      <a:pt x="123" y="145"/>
                    </a:cubicBezTo>
                    <a:cubicBezTo>
                      <a:pt x="122" y="145"/>
                      <a:pt x="122" y="146"/>
                      <a:pt x="121" y="147"/>
                    </a:cubicBezTo>
                    <a:close/>
                    <a:moveTo>
                      <a:pt x="106" y="147"/>
                    </a:moveTo>
                    <a:cubicBezTo>
                      <a:pt x="103" y="148"/>
                      <a:pt x="99" y="148"/>
                      <a:pt x="96" y="149"/>
                    </a:cubicBezTo>
                    <a:cubicBezTo>
                      <a:pt x="95" y="149"/>
                      <a:pt x="93" y="149"/>
                      <a:pt x="92" y="150"/>
                    </a:cubicBezTo>
                    <a:cubicBezTo>
                      <a:pt x="91" y="150"/>
                      <a:pt x="83" y="152"/>
                      <a:pt x="88" y="150"/>
                    </a:cubicBezTo>
                    <a:cubicBezTo>
                      <a:pt x="102" y="146"/>
                      <a:pt x="117" y="142"/>
                      <a:pt x="131" y="137"/>
                    </a:cubicBezTo>
                    <a:cubicBezTo>
                      <a:pt x="129" y="139"/>
                      <a:pt x="126" y="141"/>
                      <a:pt x="124" y="143"/>
                    </a:cubicBezTo>
                    <a:cubicBezTo>
                      <a:pt x="118" y="145"/>
                      <a:pt x="112" y="146"/>
                      <a:pt x="106" y="147"/>
                    </a:cubicBezTo>
                    <a:close/>
                    <a:moveTo>
                      <a:pt x="132" y="135"/>
                    </a:moveTo>
                    <a:cubicBezTo>
                      <a:pt x="122" y="138"/>
                      <a:pt x="112" y="140"/>
                      <a:pt x="102" y="142"/>
                    </a:cubicBezTo>
                    <a:cubicBezTo>
                      <a:pt x="97" y="143"/>
                      <a:pt x="92" y="144"/>
                      <a:pt x="87" y="145"/>
                    </a:cubicBezTo>
                    <a:cubicBezTo>
                      <a:pt x="85" y="145"/>
                      <a:pt x="82" y="146"/>
                      <a:pt x="79" y="146"/>
                    </a:cubicBezTo>
                    <a:cubicBezTo>
                      <a:pt x="76" y="146"/>
                      <a:pt x="82" y="145"/>
                      <a:pt x="83" y="145"/>
                    </a:cubicBezTo>
                    <a:cubicBezTo>
                      <a:pt x="93" y="143"/>
                      <a:pt x="102" y="138"/>
                      <a:pt x="112" y="136"/>
                    </a:cubicBezTo>
                    <a:cubicBezTo>
                      <a:pt x="121" y="135"/>
                      <a:pt x="130" y="133"/>
                      <a:pt x="137" y="129"/>
                    </a:cubicBezTo>
                    <a:cubicBezTo>
                      <a:pt x="136" y="131"/>
                      <a:pt x="134" y="133"/>
                      <a:pt x="132" y="135"/>
                    </a:cubicBezTo>
                    <a:close/>
                    <a:moveTo>
                      <a:pt x="138" y="128"/>
                    </a:moveTo>
                    <a:cubicBezTo>
                      <a:pt x="138" y="128"/>
                      <a:pt x="138" y="128"/>
                      <a:pt x="138" y="128"/>
                    </a:cubicBezTo>
                    <a:cubicBezTo>
                      <a:pt x="126" y="131"/>
                      <a:pt x="114" y="134"/>
                      <a:pt x="102" y="136"/>
                    </a:cubicBezTo>
                    <a:cubicBezTo>
                      <a:pt x="96" y="138"/>
                      <a:pt x="89" y="139"/>
                      <a:pt x="83" y="140"/>
                    </a:cubicBezTo>
                    <a:cubicBezTo>
                      <a:pt x="79" y="141"/>
                      <a:pt x="75" y="141"/>
                      <a:pt x="72" y="142"/>
                    </a:cubicBezTo>
                    <a:cubicBezTo>
                      <a:pt x="71" y="142"/>
                      <a:pt x="67" y="143"/>
                      <a:pt x="71" y="141"/>
                    </a:cubicBezTo>
                    <a:cubicBezTo>
                      <a:pt x="72" y="141"/>
                      <a:pt x="73" y="141"/>
                      <a:pt x="75" y="140"/>
                    </a:cubicBezTo>
                    <a:cubicBezTo>
                      <a:pt x="87" y="138"/>
                      <a:pt x="100" y="134"/>
                      <a:pt x="112" y="131"/>
                    </a:cubicBezTo>
                    <a:cubicBezTo>
                      <a:pt x="123" y="128"/>
                      <a:pt x="134" y="126"/>
                      <a:pt x="144" y="122"/>
                    </a:cubicBezTo>
                    <a:cubicBezTo>
                      <a:pt x="142" y="124"/>
                      <a:pt x="140" y="126"/>
                      <a:pt x="138" y="128"/>
                    </a:cubicBezTo>
                    <a:close/>
                    <a:moveTo>
                      <a:pt x="145" y="120"/>
                    </a:moveTo>
                    <a:cubicBezTo>
                      <a:pt x="145" y="121"/>
                      <a:pt x="145" y="121"/>
                      <a:pt x="145" y="121"/>
                    </a:cubicBezTo>
                    <a:cubicBezTo>
                      <a:pt x="144" y="120"/>
                      <a:pt x="143" y="121"/>
                      <a:pt x="142" y="122"/>
                    </a:cubicBezTo>
                    <a:cubicBezTo>
                      <a:pt x="138" y="123"/>
                      <a:pt x="133" y="125"/>
                      <a:pt x="128" y="126"/>
                    </a:cubicBezTo>
                    <a:cubicBezTo>
                      <a:pt x="128" y="126"/>
                      <a:pt x="127" y="126"/>
                      <a:pt x="127" y="126"/>
                    </a:cubicBezTo>
                    <a:cubicBezTo>
                      <a:pt x="126" y="126"/>
                      <a:pt x="126" y="127"/>
                      <a:pt x="125" y="127"/>
                    </a:cubicBezTo>
                    <a:cubicBezTo>
                      <a:pt x="118" y="128"/>
                      <a:pt x="111" y="130"/>
                      <a:pt x="104" y="131"/>
                    </a:cubicBezTo>
                    <a:cubicBezTo>
                      <a:pt x="96" y="133"/>
                      <a:pt x="88" y="134"/>
                      <a:pt x="81" y="135"/>
                    </a:cubicBezTo>
                    <a:cubicBezTo>
                      <a:pt x="77" y="136"/>
                      <a:pt x="73" y="137"/>
                      <a:pt x="70" y="137"/>
                    </a:cubicBezTo>
                    <a:cubicBezTo>
                      <a:pt x="69" y="137"/>
                      <a:pt x="69" y="138"/>
                      <a:pt x="68" y="138"/>
                    </a:cubicBezTo>
                    <a:cubicBezTo>
                      <a:pt x="82" y="133"/>
                      <a:pt x="96" y="129"/>
                      <a:pt x="110" y="125"/>
                    </a:cubicBezTo>
                    <a:cubicBezTo>
                      <a:pt x="116" y="123"/>
                      <a:pt x="122" y="121"/>
                      <a:pt x="129" y="119"/>
                    </a:cubicBezTo>
                    <a:cubicBezTo>
                      <a:pt x="133" y="118"/>
                      <a:pt x="138" y="116"/>
                      <a:pt x="142" y="115"/>
                    </a:cubicBezTo>
                    <a:cubicBezTo>
                      <a:pt x="145" y="114"/>
                      <a:pt x="149" y="113"/>
                      <a:pt x="152" y="112"/>
                    </a:cubicBezTo>
                    <a:cubicBezTo>
                      <a:pt x="152" y="112"/>
                      <a:pt x="153" y="112"/>
                      <a:pt x="153" y="112"/>
                    </a:cubicBezTo>
                    <a:cubicBezTo>
                      <a:pt x="150" y="115"/>
                      <a:pt x="148" y="118"/>
                      <a:pt x="145" y="120"/>
                    </a:cubicBezTo>
                    <a:close/>
                    <a:moveTo>
                      <a:pt x="154" y="111"/>
                    </a:moveTo>
                    <a:cubicBezTo>
                      <a:pt x="149" y="112"/>
                      <a:pt x="145" y="114"/>
                      <a:pt x="140" y="115"/>
                    </a:cubicBezTo>
                    <a:cubicBezTo>
                      <a:pt x="138" y="115"/>
                      <a:pt x="136" y="116"/>
                      <a:pt x="134" y="116"/>
                    </a:cubicBezTo>
                    <a:cubicBezTo>
                      <a:pt x="133" y="117"/>
                      <a:pt x="131" y="117"/>
                      <a:pt x="129" y="118"/>
                    </a:cubicBezTo>
                    <a:cubicBezTo>
                      <a:pt x="121" y="120"/>
                      <a:pt x="112" y="122"/>
                      <a:pt x="104" y="124"/>
                    </a:cubicBezTo>
                    <a:cubicBezTo>
                      <a:pt x="95" y="126"/>
                      <a:pt x="86" y="129"/>
                      <a:pt x="77" y="130"/>
                    </a:cubicBezTo>
                    <a:cubicBezTo>
                      <a:pt x="73" y="131"/>
                      <a:pt x="69" y="132"/>
                      <a:pt x="65" y="133"/>
                    </a:cubicBezTo>
                    <a:cubicBezTo>
                      <a:pt x="63" y="134"/>
                      <a:pt x="60" y="134"/>
                      <a:pt x="58" y="135"/>
                    </a:cubicBezTo>
                    <a:cubicBezTo>
                      <a:pt x="53" y="136"/>
                      <a:pt x="60" y="134"/>
                      <a:pt x="61" y="134"/>
                    </a:cubicBezTo>
                    <a:cubicBezTo>
                      <a:pt x="78" y="129"/>
                      <a:pt x="96" y="124"/>
                      <a:pt x="113" y="119"/>
                    </a:cubicBezTo>
                    <a:cubicBezTo>
                      <a:pt x="122" y="116"/>
                      <a:pt x="131" y="114"/>
                      <a:pt x="140" y="111"/>
                    </a:cubicBezTo>
                    <a:cubicBezTo>
                      <a:pt x="146" y="109"/>
                      <a:pt x="153" y="108"/>
                      <a:pt x="159" y="105"/>
                    </a:cubicBezTo>
                    <a:cubicBezTo>
                      <a:pt x="159" y="105"/>
                      <a:pt x="159" y="105"/>
                      <a:pt x="160" y="105"/>
                    </a:cubicBezTo>
                    <a:cubicBezTo>
                      <a:pt x="158" y="107"/>
                      <a:pt x="156" y="109"/>
                      <a:pt x="154" y="111"/>
                    </a:cubicBezTo>
                    <a:close/>
                    <a:moveTo>
                      <a:pt x="76" y="132"/>
                    </a:moveTo>
                    <a:cubicBezTo>
                      <a:pt x="84" y="130"/>
                      <a:pt x="92" y="128"/>
                      <a:pt x="100" y="126"/>
                    </a:cubicBezTo>
                    <a:cubicBezTo>
                      <a:pt x="106" y="124"/>
                      <a:pt x="111" y="123"/>
                      <a:pt x="117" y="122"/>
                    </a:cubicBezTo>
                    <a:cubicBezTo>
                      <a:pt x="115" y="122"/>
                      <a:pt x="112" y="123"/>
                      <a:pt x="110" y="124"/>
                    </a:cubicBezTo>
                    <a:cubicBezTo>
                      <a:pt x="102" y="126"/>
                      <a:pt x="93" y="129"/>
                      <a:pt x="85" y="131"/>
                    </a:cubicBezTo>
                    <a:cubicBezTo>
                      <a:pt x="78" y="133"/>
                      <a:pt x="71" y="136"/>
                      <a:pt x="64" y="138"/>
                    </a:cubicBezTo>
                    <a:cubicBezTo>
                      <a:pt x="63" y="138"/>
                      <a:pt x="63" y="138"/>
                      <a:pt x="63" y="139"/>
                    </a:cubicBezTo>
                    <a:cubicBezTo>
                      <a:pt x="62" y="139"/>
                      <a:pt x="62" y="139"/>
                      <a:pt x="62" y="139"/>
                    </a:cubicBezTo>
                    <a:cubicBezTo>
                      <a:pt x="61" y="138"/>
                      <a:pt x="61" y="138"/>
                      <a:pt x="61" y="138"/>
                    </a:cubicBezTo>
                    <a:cubicBezTo>
                      <a:pt x="59" y="137"/>
                      <a:pt x="57" y="137"/>
                      <a:pt x="56" y="136"/>
                    </a:cubicBezTo>
                    <a:cubicBezTo>
                      <a:pt x="63" y="135"/>
                      <a:pt x="69" y="133"/>
                      <a:pt x="76" y="132"/>
                    </a:cubicBezTo>
                    <a:close/>
                    <a:moveTo>
                      <a:pt x="104" y="132"/>
                    </a:moveTo>
                    <a:cubicBezTo>
                      <a:pt x="106" y="132"/>
                      <a:pt x="108" y="131"/>
                      <a:pt x="110" y="131"/>
                    </a:cubicBezTo>
                    <a:cubicBezTo>
                      <a:pt x="108" y="131"/>
                      <a:pt x="106" y="132"/>
                      <a:pt x="105" y="132"/>
                    </a:cubicBezTo>
                    <a:cubicBezTo>
                      <a:pt x="97" y="134"/>
                      <a:pt x="90" y="136"/>
                      <a:pt x="83" y="138"/>
                    </a:cubicBezTo>
                    <a:cubicBezTo>
                      <a:pt x="80" y="138"/>
                      <a:pt x="77" y="139"/>
                      <a:pt x="74" y="140"/>
                    </a:cubicBezTo>
                    <a:cubicBezTo>
                      <a:pt x="72" y="140"/>
                      <a:pt x="70" y="141"/>
                      <a:pt x="68" y="142"/>
                    </a:cubicBezTo>
                    <a:cubicBezTo>
                      <a:pt x="67" y="141"/>
                      <a:pt x="65" y="140"/>
                      <a:pt x="63" y="139"/>
                    </a:cubicBezTo>
                    <a:cubicBezTo>
                      <a:pt x="77" y="137"/>
                      <a:pt x="91" y="135"/>
                      <a:pt x="104" y="132"/>
                    </a:cubicBezTo>
                    <a:close/>
                    <a:moveTo>
                      <a:pt x="102" y="137"/>
                    </a:moveTo>
                    <a:cubicBezTo>
                      <a:pt x="113" y="135"/>
                      <a:pt x="124" y="133"/>
                      <a:pt x="135" y="130"/>
                    </a:cubicBezTo>
                    <a:cubicBezTo>
                      <a:pt x="134" y="130"/>
                      <a:pt x="132" y="131"/>
                      <a:pt x="130" y="131"/>
                    </a:cubicBezTo>
                    <a:cubicBezTo>
                      <a:pt x="128" y="132"/>
                      <a:pt x="125" y="133"/>
                      <a:pt x="123" y="133"/>
                    </a:cubicBezTo>
                    <a:cubicBezTo>
                      <a:pt x="118" y="135"/>
                      <a:pt x="112" y="136"/>
                      <a:pt x="107" y="137"/>
                    </a:cubicBezTo>
                    <a:cubicBezTo>
                      <a:pt x="101" y="138"/>
                      <a:pt x="96" y="140"/>
                      <a:pt x="91" y="142"/>
                    </a:cubicBezTo>
                    <a:cubicBezTo>
                      <a:pt x="86" y="143"/>
                      <a:pt x="81" y="144"/>
                      <a:pt x="76" y="146"/>
                    </a:cubicBezTo>
                    <a:cubicBezTo>
                      <a:pt x="74" y="145"/>
                      <a:pt x="72" y="144"/>
                      <a:pt x="70" y="143"/>
                    </a:cubicBezTo>
                    <a:cubicBezTo>
                      <a:pt x="81" y="142"/>
                      <a:pt x="92" y="139"/>
                      <a:pt x="102" y="137"/>
                    </a:cubicBezTo>
                    <a:close/>
                    <a:moveTo>
                      <a:pt x="99" y="143"/>
                    </a:moveTo>
                    <a:cubicBezTo>
                      <a:pt x="108" y="142"/>
                      <a:pt x="118" y="139"/>
                      <a:pt x="127" y="137"/>
                    </a:cubicBezTo>
                    <a:cubicBezTo>
                      <a:pt x="127" y="137"/>
                      <a:pt x="128" y="137"/>
                      <a:pt x="128" y="137"/>
                    </a:cubicBezTo>
                    <a:cubicBezTo>
                      <a:pt x="127" y="137"/>
                      <a:pt x="126" y="138"/>
                      <a:pt x="125" y="138"/>
                    </a:cubicBezTo>
                    <a:cubicBezTo>
                      <a:pt x="121" y="140"/>
                      <a:pt x="116" y="141"/>
                      <a:pt x="112" y="143"/>
                    </a:cubicBezTo>
                    <a:cubicBezTo>
                      <a:pt x="107" y="144"/>
                      <a:pt x="102" y="145"/>
                      <a:pt x="98" y="147"/>
                    </a:cubicBezTo>
                    <a:cubicBezTo>
                      <a:pt x="94" y="148"/>
                      <a:pt x="89" y="149"/>
                      <a:pt x="85" y="150"/>
                    </a:cubicBezTo>
                    <a:cubicBezTo>
                      <a:pt x="83" y="149"/>
                      <a:pt x="80" y="148"/>
                      <a:pt x="78" y="147"/>
                    </a:cubicBezTo>
                    <a:cubicBezTo>
                      <a:pt x="85" y="147"/>
                      <a:pt x="92" y="145"/>
                      <a:pt x="99" y="143"/>
                    </a:cubicBezTo>
                    <a:close/>
                    <a:moveTo>
                      <a:pt x="101" y="149"/>
                    </a:moveTo>
                    <a:cubicBezTo>
                      <a:pt x="107" y="148"/>
                      <a:pt x="112" y="147"/>
                      <a:pt x="117" y="146"/>
                    </a:cubicBezTo>
                    <a:cubicBezTo>
                      <a:pt x="115" y="146"/>
                      <a:pt x="114" y="146"/>
                      <a:pt x="112" y="147"/>
                    </a:cubicBezTo>
                    <a:cubicBezTo>
                      <a:pt x="105" y="149"/>
                      <a:pt x="99" y="151"/>
                      <a:pt x="92" y="154"/>
                    </a:cubicBezTo>
                    <a:cubicBezTo>
                      <a:pt x="92" y="154"/>
                      <a:pt x="92" y="154"/>
                      <a:pt x="91" y="154"/>
                    </a:cubicBezTo>
                    <a:cubicBezTo>
                      <a:pt x="90" y="153"/>
                      <a:pt x="89" y="152"/>
                      <a:pt x="87" y="152"/>
                    </a:cubicBezTo>
                    <a:cubicBezTo>
                      <a:pt x="92" y="151"/>
                      <a:pt x="97" y="149"/>
                      <a:pt x="101" y="149"/>
                    </a:cubicBezTo>
                    <a:close/>
                    <a:moveTo>
                      <a:pt x="104" y="152"/>
                    </a:moveTo>
                    <a:cubicBezTo>
                      <a:pt x="108" y="150"/>
                      <a:pt x="113" y="149"/>
                      <a:pt x="118" y="148"/>
                    </a:cubicBezTo>
                    <a:cubicBezTo>
                      <a:pt x="123" y="147"/>
                      <a:pt x="115" y="150"/>
                      <a:pt x="115" y="150"/>
                    </a:cubicBezTo>
                    <a:cubicBezTo>
                      <a:pt x="113" y="151"/>
                      <a:pt x="110" y="151"/>
                      <a:pt x="108" y="152"/>
                    </a:cubicBezTo>
                    <a:cubicBezTo>
                      <a:pt x="104" y="153"/>
                      <a:pt x="100" y="154"/>
                      <a:pt x="97" y="156"/>
                    </a:cubicBezTo>
                    <a:cubicBezTo>
                      <a:pt x="97" y="156"/>
                      <a:pt x="97" y="156"/>
                      <a:pt x="97" y="156"/>
                    </a:cubicBezTo>
                    <a:cubicBezTo>
                      <a:pt x="96" y="156"/>
                      <a:pt x="95" y="155"/>
                      <a:pt x="93" y="154"/>
                    </a:cubicBezTo>
                    <a:cubicBezTo>
                      <a:pt x="97" y="154"/>
                      <a:pt x="100" y="153"/>
                      <a:pt x="104" y="152"/>
                    </a:cubicBezTo>
                    <a:close/>
                    <a:moveTo>
                      <a:pt x="105" y="156"/>
                    </a:moveTo>
                    <a:cubicBezTo>
                      <a:pt x="106" y="156"/>
                      <a:pt x="108" y="155"/>
                      <a:pt x="109" y="155"/>
                    </a:cubicBezTo>
                    <a:cubicBezTo>
                      <a:pt x="109" y="155"/>
                      <a:pt x="115" y="153"/>
                      <a:pt x="113" y="154"/>
                    </a:cubicBezTo>
                    <a:cubicBezTo>
                      <a:pt x="109" y="155"/>
                      <a:pt x="105" y="156"/>
                      <a:pt x="103" y="159"/>
                    </a:cubicBezTo>
                    <a:cubicBezTo>
                      <a:pt x="103" y="159"/>
                      <a:pt x="103" y="159"/>
                      <a:pt x="103" y="159"/>
                    </a:cubicBezTo>
                    <a:cubicBezTo>
                      <a:pt x="101" y="159"/>
                      <a:pt x="100" y="158"/>
                      <a:pt x="98" y="157"/>
                    </a:cubicBezTo>
                    <a:cubicBezTo>
                      <a:pt x="101" y="157"/>
                      <a:pt x="103" y="157"/>
                      <a:pt x="105" y="156"/>
                    </a:cubicBezTo>
                    <a:close/>
                    <a:moveTo>
                      <a:pt x="103" y="159"/>
                    </a:moveTo>
                    <a:cubicBezTo>
                      <a:pt x="103" y="159"/>
                      <a:pt x="107" y="159"/>
                      <a:pt x="108" y="160"/>
                    </a:cubicBezTo>
                    <a:cubicBezTo>
                      <a:pt x="107" y="161"/>
                      <a:pt x="107" y="161"/>
                      <a:pt x="106" y="162"/>
                    </a:cubicBezTo>
                    <a:cubicBezTo>
                      <a:pt x="105" y="161"/>
                      <a:pt x="104" y="160"/>
                      <a:pt x="103" y="159"/>
                    </a:cubicBezTo>
                    <a:cubicBezTo>
                      <a:pt x="103" y="159"/>
                      <a:pt x="103" y="159"/>
                      <a:pt x="103" y="159"/>
                    </a:cubicBezTo>
                    <a:close/>
                    <a:moveTo>
                      <a:pt x="161" y="103"/>
                    </a:moveTo>
                    <a:cubicBezTo>
                      <a:pt x="141" y="111"/>
                      <a:pt x="120" y="114"/>
                      <a:pt x="99" y="119"/>
                    </a:cubicBezTo>
                    <a:cubicBezTo>
                      <a:pt x="91" y="121"/>
                      <a:pt x="83" y="122"/>
                      <a:pt x="75" y="124"/>
                    </a:cubicBezTo>
                    <a:cubicBezTo>
                      <a:pt x="79" y="123"/>
                      <a:pt x="84" y="121"/>
                      <a:pt x="88" y="120"/>
                    </a:cubicBezTo>
                    <a:cubicBezTo>
                      <a:pt x="103" y="115"/>
                      <a:pt x="117" y="111"/>
                      <a:pt x="132" y="107"/>
                    </a:cubicBezTo>
                    <a:cubicBezTo>
                      <a:pt x="139" y="106"/>
                      <a:pt x="146" y="104"/>
                      <a:pt x="153" y="102"/>
                    </a:cubicBezTo>
                    <a:cubicBezTo>
                      <a:pt x="156" y="101"/>
                      <a:pt x="159" y="99"/>
                      <a:pt x="162" y="98"/>
                    </a:cubicBezTo>
                    <a:cubicBezTo>
                      <a:pt x="163" y="98"/>
                      <a:pt x="164" y="98"/>
                      <a:pt x="165" y="98"/>
                    </a:cubicBezTo>
                    <a:cubicBezTo>
                      <a:pt x="165" y="98"/>
                      <a:pt x="166" y="98"/>
                      <a:pt x="166" y="97"/>
                    </a:cubicBezTo>
                    <a:cubicBezTo>
                      <a:pt x="166" y="97"/>
                      <a:pt x="166" y="97"/>
                      <a:pt x="166" y="97"/>
                    </a:cubicBezTo>
                    <a:cubicBezTo>
                      <a:pt x="165" y="99"/>
                      <a:pt x="163" y="101"/>
                      <a:pt x="161" y="103"/>
                    </a:cubicBezTo>
                    <a:close/>
                    <a:moveTo>
                      <a:pt x="167" y="96"/>
                    </a:moveTo>
                    <a:cubicBezTo>
                      <a:pt x="167" y="96"/>
                      <a:pt x="167" y="96"/>
                      <a:pt x="167" y="96"/>
                    </a:cubicBezTo>
                    <a:cubicBezTo>
                      <a:pt x="165" y="97"/>
                      <a:pt x="163" y="97"/>
                      <a:pt x="161" y="98"/>
                    </a:cubicBezTo>
                    <a:cubicBezTo>
                      <a:pt x="160" y="98"/>
                      <a:pt x="159" y="98"/>
                      <a:pt x="158" y="98"/>
                    </a:cubicBezTo>
                    <a:cubicBezTo>
                      <a:pt x="144" y="102"/>
                      <a:pt x="128" y="104"/>
                      <a:pt x="114" y="108"/>
                    </a:cubicBezTo>
                    <a:cubicBezTo>
                      <a:pt x="99" y="112"/>
                      <a:pt x="84" y="116"/>
                      <a:pt x="69" y="121"/>
                    </a:cubicBezTo>
                    <a:cubicBezTo>
                      <a:pt x="64" y="122"/>
                      <a:pt x="59" y="123"/>
                      <a:pt x="55" y="124"/>
                    </a:cubicBezTo>
                    <a:cubicBezTo>
                      <a:pt x="69" y="119"/>
                      <a:pt x="83" y="115"/>
                      <a:pt x="98" y="111"/>
                    </a:cubicBezTo>
                    <a:cubicBezTo>
                      <a:pt x="112" y="106"/>
                      <a:pt x="128" y="104"/>
                      <a:pt x="142" y="101"/>
                    </a:cubicBezTo>
                    <a:cubicBezTo>
                      <a:pt x="151" y="98"/>
                      <a:pt x="159" y="96"/>
                      <a:pt x="168" y="94"/>
                    </a:cubicBezTo>
                    <a:cubicBezTo>
                      <a:pt x="169" y="94"/>
                      <a:pt x="169" y="94"/>
                      <a:pt x="169" y="93"/>
                    </a:cubicBezTo>
                    <a:cubicBezTo>
                      <a:pt x="169" y="93"/>
                      <a:pt x="170" y="93"/>
                      <a:pt x="170" y="93"/>
                    </a:cubicBezTo>
                    <a:cubicBezTo>
                      <a:pt x="169" y="94"/>
                      <a:pt x="168" y="95"/>
                      <a:pt x="167" y="96"/>
                    </a:cubicBezTo>
                    <a:close/>
                    <a:moveTo>
                      <a:pt x="171" y="92"/>
                    </a:moveTo>
                    <a:cubicBezTo>
                      <a:pt x="171" y="92"/>
                      <a:pt x="171" y="92"/>
                      <a:pt x="171" y="92"/>
                    </a:cubicBezTo>
                    <a:cubicBezTo>
                      <a:pt x="156" y="96"/>
                      <a:pt x="141" y="99"/>
                      <a:pt x="126" y="102"/>
                    </a:cubicBezTo>
                    <a:cubicBezTo>
                      <a:pt x="111" y="105"/>
                      <a:pt x="97" y="109"/>
                      <a:pt x="82" y="113"/>
                    </a:cubicBezTo>
                    <a:cubicBezTo>
                      <a:pt x="67" y="117"/>
                      <a:pt x="53" y="121"/>
                      <a:pt x="38" y="124"/>
                    </a:cubicBezTo>
                    <a:cubicBezTo>
                      <a:pt x="37" y="124"/>
                      <a:pt x="37" y="124"/>
                      <a:pt x="36" y="124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36" y="124"/>
                      <a:pt x="37" y="123"/>
                      <a:pt x="38" y="123"/>
                    </a:cubicBezTo>
                    <a:cubicBezTo>
                      <a:pt x="41" y="122"/>
                      <a:pt x="45" y="121"/>
                      <a:pt x="48" y="120"/>
                    </a:cubicBezTo>
                    <a:cubicBezTo>
                      <a:pt x="56" y="117"/>
                      <a:pt x="64" y="116"/>
                      <a:pt x="72" y="114"/>
                    </a:cubicBezTo>
                    <a:cubicBezTo>
                      <a:pt x="86" y="110"/>
                      <a:pt x="101" y="105"/>
                      <a:pt x="116" y="102"/>
                    </a:cubicBezTo>
                    <a:cubicBezTo>
                      <a:pt x="131" y="99"/>
                      <a:pt x="146" y="96"/>
                      <a:pt x="161" y="91"/>
                    </a:cubicBezTo>
                    <a:cubicBezTo>
                      <a:pt x="164" y="90"/>
                      <a:pt x="168" y="89"/>
                      <a:pt x="171" y="88"/>
                    </a:cubicBezTo>
                    <a:cubicBezTo>
                      <a:pt x="171" y="87"/>
                      <a:pt x="172" y="87"/>
                      <a:pt x="172" y="87"/>
                    </a:cubicBezTo>
                    <a:cubicBezTo>
                      <a:pt x="173" y="87"/>
                      <a:pt x="175" y="86"/>
                      <a:pt x="177" y="86"/>
                    </a:cubicBezTo>
                    <a:cubicBezTo>
                      <a:pt x="175" y="88"/>
                      <a:pt x="173" y="90"/>
                      <a:pt x="171" y="92"/>
                    </a:cubicBezTo>
                    <a:close/>
                    <a:moveTo>
                      <a:pt x="108" y="103"/>
                    </a:moveTo>
                    <a:cubicBezTo>
                      <a:pt x="118" y="100"/>
                      <a:pt x="129" y="98"/>
                      <a:pt x="139" y="96"/>
                    </a:cubicBezTo>
                    <a:cubicBezTo>
                      <a:pt x="144" y="95"/>
                      <a:pt x="149" y="94"/>
                      <a:pt x="153" y="93"/>
                    </a:cubicBezTo>
                    <a:cubicBezTo>
                      <a:pt x="150" y="94"/>
                      <a:pt x="146" y="95"/>
                      <a:pt x="143" y="95"/>
                    </a:cubicBezTo>
                    <a:cubicBezTo>
                      <a:pt x="131" y="98"/>
                      <a:pt x="120" y="101"/>
                      <a:pt x="108" y="103"/>
                    </a:cubicBezTo>
                    <a:close/>
                    <a:moveTo>
                      <a:pt x="178" y="85"/>
                    </a:moveTo>
                    <a:cubicBezTo>
                      <a:pt x="178" y="85"/>
                      <a:pt x="178" y="85"/>
                      <a:pt x="178" y="85"/>
                    </a:cubicBezTo>
                    <a:cubicBezTo>
                      <a:pt x="176" y="85"/>
                      <a:pt x="175" y="86"/>
                      <a:pt x="173" y="86"/>
                    </a:cubicBezTo>
                    <a:cubicBezTo>
                      <a:pt x="173" y="86"/>
                      <a:pt x="173" y="86"/>
                      <a:pt x="172" y="86"/>
                    </a:cubicBezTo>
                    <a:cubicBezTo>
                      <a:pt x="165" y="88"/>
                      <a:pt x="157" y="91"/>
                      <a:pt x="150" y="93"/>
                    </a:cubicBezTo>
                    <a:cubicBezTo>
                      <a:pt x="134" y="96"/>
                      <a:pt x="119" y="99"/>
                      <a:pt x="104" y="103"/>
                    </a:cubicBezTo>
                    <a:cubicBezTo>
                      <a:pt x="95" y="105"/>
                      <a:pt x="85" y="108"/>
                      <a:pt x="76" y="111"/>
                    </a:cubicBezTo>
                    <a:cubicBezTo>
                      <a:pt x="66" y="113"/>
                      <a:pt x="56" y="115"/>
                      <a:pt x="46" y="117"/>
                    </a:cubicBezTo>
                    <a:cubicBezTo>
                      <a:pt x="41" y="118"/>
                      <a:pt x="36" y="119"/>
                      <a:pt x="32" y="120"/>
                    </a:cubicBezTo>
                    <a:cubicBezTo>
                      <a:pt x="30" y="120"/>
                      <a:pt x="24" y="122"/>
                      <a:pt x="28" y="120"/>
                    </a:cubicBezTo>
                    <a:cubicBezTo>
                      <a:pt x="30" y="120"/>
                      <a:pt x="33" y="119"/>
                      <a:pt x="35" y="118"/>
                    </a:cubicBezTo>
                    <a:cubicBezTo>
                      <a:pt x="45" y="115"/>
                      <a:pt x="55" y="112"/>
                      <a:pt x="65" y="110"/>
                    </a:cubicBezTo>
                    <a:cubicBezTo>
                      <a:pt x="85" y="104"/>
                      <a:pt x="106" y="100"/>
                      <a:pt x="126" y="95"/>
                    </a:cubicBezTo>
                    <a:cubicBezTo>
                      <a:pt x="136" y="93"/>
                      <a:pt x="147" y="90"/>
                      <a:pt x="157" y="87"/>
                    </a:cubicBezTo>
                    <a:cubicBezTo>
                      <a:pt x="166" y="85"/>
                      <a:pt x="175" y="81"/>
                      <a:pt x="184" y="78"/>
                    </a:cubicBezTo>
                    <a:cubicBezTo>
                      <a:pt x="182" y="80"/>
                      <a:pt x="180" y="82"/>
                      <a:pt x="178" y="85"/>
                    </a:cubicBezTo>
                    <a:close/>
                    <a:moveTo>
                      <a:pt x="61" y="105"/>
                    </a:moveTo>
                    <a:cubicBezTo>
                      <a:pt x="54" y="107"/>
                      <a:pt x="47" y="109"/>
                      <a:pt x="40" y="111"/>
                    </a:cubicBezTo>
                    <a:cubicBezTo>
                      <a:pt x="33" y="113"/>
                      <a:pt x="26" y="114"/>
                      <a:pt x="20" y="117"/>
                    </a:cubicBezTo>
                    <a:cubicBezTo>
                      <a:pt x="19" y="117"/>
                      <a:pt x="19" y="117"/>
                      <a:pt x="19" y="117"/>
                    </a:cubicBezTo>
                    <a:cubicBezTo>
                      <a:pt x="17" y="116"/>
                      <a:pt x="15" y="115"/>
                      <a:pt x="13" y="114"/>
                    </a:cubicBezTo>
                    <a:cubicBezTo>
                      <a:pt x="18" y="114"/>
                      <a:pt x="23" y="112"/>
                      <a:pt x="29" y="110"/>
                    </a:cubicBezTo>
                    <a:cubicBezTo>
                      <a:pt x="36" y="107"/>
                      <a:pt x="44" y="106"/>
                      <a:pt x="51" y="104"/>
                    </a:cubicBezTo>
                    <a:cubicBezTo>
                      <a:pt x="65" y="101"/>
                      <a:pt x="79" y="99"/>
                      <a:pt x="93" y="96"/>
                    </a:cubicBezTo>
                    <a:cubicBezTo>
                      <a:pt x="82" y="99"/>
                      <a:pt x="72" y="103"/>
                      <a:pt x="61" y="105"/>
                    </a:cubicBezTo>
                    <a:close/>
                    <a:moveTo>
                      <a:pt x="58" y="140"/>
                    </a:moveTo>
                    <a:cubicBezTo>
                      <a:pt x="69" y="145"/>
                      <a:pt x="79" y="150"/>
                      <a:pt x="89" y="155"/>
                    </a:cubicBezTo>
                    <a:cubicBezTo>
                      <a:pt x="94" y="158"/>
                      <a:pt x="100" y="160"/>
                      <a:pt x="105" y="164"/>
                    </a:cubicBezTo>
                    <a:cubicBezTo>
                      <a:pt x="105" y="164"/>
                      <a:pt x="104" y="165"/>
                      <a:pt x="104" y="166"/>
                    </a:cubicBezTo>
                    <a:cubicBezTo>
                      <a:pt x="98" y="163"/>
                      <a:pt x="93" y="160"/>
                      <a:pt x="87" y="157"/>
                    </a:cubicBezTo>
                    <a:cubicBezTo>
                      <a:pt x="77" y="152"/>
                      <a:pt x="67" y="147"/>
                      <a:pt x="58" y="143"/>
                    </a:cubicBezTo>
                    <a:cubicBezTo>
                      <a:pt x="51" y="139"/>
                      <a:pt x="45" y="137"/>
                      <a:pt x="38" y="133"/>
                    </a:cubicBezTo>
                    <a:cubicBezTo>
                      <a:pt x="29" y="128"/>
                      <a:pt x="20" y="122"/>
                      <a:pt x="11" y="119"/>
                    </a:cubicBezTo>
                    <a:cubicBezTo>
                      <a:pt x="10" y="119"/>
                      <a:pt x="10" y="119"/>
                      <a:pt x="10" y="119"/>
                    </a:cubicBezTo>
                    <a:cubicBezTo>
                      <a:pt x="11" y="118"/>
                      <a:pt x="11" y="117"/>
                      <a:pt x="11" y="116"/>
                    </a:cubicBezTo>
                    <a:cubicBezTo>
                      <a:pt x="27" y="125"/>
                      <a:pt x="43" y="132"/>
                      <a:pt x="58" y="140"/>
                    </a:cubicBezTo>
                    <a:close/>
                    <a:moveTo>
                      <a:pt x="199" y="62"/>
                    </a:moveTo>
                    <a:cubicBezTo>
                      <a:pt x="198" y="62"/>
                      <a:pt x="198" y="62"/>
                      <a:pt x="198" y="63"/>
                    </a:cubicBezTo>
                    <a:cubicBezTo>
                      <a:pt x="183" y="65"/>
                      <a:pt x="168" y="68"/>
                      <a:pt x="153" y="71"/>
                    </a:cubicBezTo>
                    <a:cubicBezTo>
                      <a:pt x="138" y="74"/>
                      <a:pt x="123" y="77"/>
                      <a:pt x="107" y="81"/>
                    </a:cubicBezTo>
                    <a:cubicBezTo>
                      <a:pt x="92" y="84"/>
                      <a:pt x="77" y="88"/>
                      <a:pt x="62" y="93"/>
                    </a:cubicBezTo>
                    <a:cubicBezTo>
                      <a:pt x="55" y="95"/>
                      <a:pt x="47" y="97"/>
                      <a:pt x="40" y="99"/>
                    </a:cubicBezTo>
                    <a:cubicBezTo>
                      <a:pt x="37" y="100"/>
                      <a:pt x="35" y="101"/>
                      <a:pt x="32" y="101"/>
                    </a:cubicBezTo>
                    <a:cubicBezTo>
                      <a:pt x="42" y="98"/>
                      <a:pt x="51" y="94"/>
                      <a:pt x="61" y="92"/>
                    </a:cubicBezTo>
                    <a:cubicBezTo>
                      <a:pt x="76" y="87"/>
                      <a:pt x="90" y="83"/>
                      <a:pt x="105" y="79"/>
                    </a:cubicBezTo>
                    <a:cubicBezTo>
                      <a:pt x="120" y="75"/>
                      <a:pt x="135" y="72"/>
                      <a:pt x="150" y="69"/>
                    </a:cubicBezTo>
                    <a:cubicBezTo>
                      <a:pt x="164" y="67"/>
                      <a:pt x="179" y="65"/>
                      <a:pt x="192" y="61"/>
                    </a:cubicBezTo>
                    <a:cubicBezTo>
                      <a:pt x="196" y="60"/>
                      <a:pt x="199" y="59"/>
                      <a:pt x="202" y="58"/>
                    </a:cubicBezTo>
                    <a:cubicBezTo>
                      <a:pt x="201" y="59"/>
                      <a:pt x="200" y="61"/>
                      <a:pt x="199" y="62"/>
                    </a:cubicBezTo>
                    <a:close/>
                    <a:moveTo>
                      <a:pt x="191" y="71"/>
                    </a:moveTo>
                    <a:cubicBezTo>
                      <a:pt x="179" y="74"/>
                      <a:pt x="166" y="78"/>
                      <a:pt x="154" y="81"/>
                    </a:cubicBezTo>
                    <a:cubicBezTo>
                      <a:pt x="152" y="82"/>
                      <a:pt x="151" y="82"/>
                      <a:pt x="149" y="82"/>
                    </a:cubicBezTo>
                    <a:cubicBezTo>
                      <a:pt x="136" y="85"/>
                      <a:pt x="125" y="89"/>
                      <a:pt x="112" y="92"/>
                    </a:cubicBezTo>
                    <a:cubicBezTo>
                      <a:pt x="109" y="92"/>
                      <a:pt x="105" y="93"/>
                      <a:pt x="101" y="94"/>
                    </a:cubicBezTo>
                    <a:cubicBezTo>
                      <a:pt x="86" y="97"/>
                      <a:pt x="70" y="100"/>
                      <a:pt x="55" y="103"/>
                    </a:cubicBezTo>
                    <a:cubicBezTo>
                      <a:pt x="48" y="104"/>
                      <a:pt x="40" y="105"/>
                      <a:pt x="34" y="108"/>
                    </a:cubicBezTo>
                    <a:cubicBezTo>
                      <a:pt x="30" y="109"/>
                      <a:pt x="27" y="110"/>
                      <a:pt x="24" y="111"/>
                    </a:cubicBezTo>
                    <a:cubicBezTo>
                      <a:pt x="22" y="112"/>
                      <a:pt x="20" y="112"/>
                      <a:pt x="19" y="113"/>
                    </a:cubicBezTo>
                    <a:cubicBezTo>
                      <a:pt x="17" y="113"/>
                      <a:pt x="14" y="113"/>
                      <a:pt x="12" y="114"/>
                    </a:cubicBezTo>
                    <a:cubicBezTo>
                      <a:pt x="19" y="111"/>
                      <a:pt x="25" y="108"/>
                      <a:pt x="32" y="106"/>
                    </a:cubicBezTo>
                    <a:cubicBezTo>
                      <a:pt x="40" y="104"/>
                      <a:pt x="48" y="102"/>
                      <a:pt x="56" y="99"/>
                    </a:cubicBezTo>
                    <a:cubicBezTo>
                      <a:pt x="71" y="95"/>
                      <a:pt x="86" y="91"/>
                      <a:pt x="101" y="88"/>
                    </a:cubicBezTo>
                    <a:cubicBezTo>
                      <a:pt x="131" y="80"/>
                      <a:pt x="161" y="75"/>
                      <a:pt x="190" y="66"/>
                    </a:cubicBezTo>
                    <a:cubicBezTo>
                      <a:pt x="192" y="65"/>
                      <a:pt x="195" y="65"/>
                      <a:pt x="197" y="64"/>
                    </a:cubicBezTo>
                    <a:cubicBezTo>
                      <a:pt x="195" y="66"/>
                      <a:pt x="193" y="68"/>
                      <a:pt x="191" y="71"/>
                    </a:cubicBezTo>
                    <a:close/>
                    <a:moveTo>
                      <a:pt x="10" y="121"/>
                    </a:moveTo>
                    <a:cubicBezTo>
                      <a:pt x="10" y="121"/>
                      <a:pt x="10" y="121"/>
                      <a:pt x="10" y="121"/>
                    </a:cubicBezTo>
                    <a:cubicBezTo>
                      <a:pt x="20" y="124"/>
                      <a:pt x="29" y="131"/>
                      <a:pt x="38" y="136"/>
                    </a:cubicBezTo>
                    <a:cubicBezTo>
                      <a:pt x="44" y="139"/>
                      <a:pt x="51" y="142"/>
                      <a:pt x="57" y="145"/>
                    </a:cubicBezTo>
                    <a:cubicBezTo>
                      <a:pt x="67" y="150"/>
                      <a:pt x="77" y="155"/>
                      <a:pt x="87" y="160"/>
                    </a:cubicBezTo>
                    <a:cubicBezTo>
                      <a:pt x="92" y="162"/>
                      <a:pt x="98" y="166"/>
                      <a:pt x="103" y="168"/>
                    </a:cubicBezTo>
                    <a:cubicBezTo>
                      <a:pt x="103" y="169"/>
                      <a:pt x="103" y="170"/>
                      <a:pt x="103" y="171"/>
                    </a:cubicBezTo>
                    <a:cubicBezTo>
                      <a:pt x="86" y="163"/>
                      <a:pt x="70" y="155"/>
                      <a:pt x="53" y="147"/>
                    </a:cubicBezTo>
                    <a:cubicBezTo>
                      <a:pt x="38" y="140"/>
                      <a:pt x="23" y="133"/>
                      <a:pt x="9" y="125"/>
                    </a:cubicBezTo>
                    <a:cubicBezTo>
                      <a:pt x="9" y="123"/>
                      <a:pt x="9" y="122"/>
                      <a:pt x="10" y="121"/>
                    </a:cubicBezTo>
                    <a:close/>
                    <a:moveTo>
                      <a:pt x="106" y="168"/>
                    </a:moveTo>
                    <a:cubicBezTo>
                      <a:pt x="106" y="168"/>
                      <a:pt x="106" y="167"/>
                      <a:pt x="106" y="167"/>
                    </a:cubicBezTo>
                    <a:cubicBezTo>
                      <a:pt x="111" y="163"/>
                      <a:pt x="116" y="158"/>
                      <a:pt x="121" y="153"/>
                    </a:cubicBezTo>
                    <a:cubicBezTo>
                      <a:pt x="130" y="142"/>
                      <a:pt x="140" y="132"/>
                      <a:pt x="150" y="122"/>
                    </a:cubicBezTo>
                    <a:cubicBezTo>
                      <a:pt x="170" y="101"/>
                      <a:pt x="189" y="80"/>
                      <a:pt x="209" y="60"/>
                    </a:cubicBezTo>
                    <a:cubicBezTo>
                      <a:pt x="210" y="58"/>
                      <a:pt x="212" y="56"/>
                      <a:pt x="213" y="55"/>
                    </a:cubicBezTo>
                    <a:cubicBezTo>
                      <a:pt x="213" y="55"/>
                      <a:pt x="214" y="56"/>
                      <a:pt x="214" y="57"/>
                    </a:cubicBezTo>
                    <a:cubicBezTo>
                      <a:pt x="214" y="57"/>
                      <a:pt x="214" y="57"/>
                      <a:pt x="214" y="57"/>
                    </a:cubicBezTo>
                    <a:cubicBezTo>
                      <a:pt x="205" y="65"/>
                      <a:pt x="197" y="74"/>
                      <a:pt x="190" y="82"/>
                    </a:cubicBezTo>
                    <a:cubicBezTo>
                      <a:pt x="182" y="91"/>
                      <a:pt x="174" y="99"/>
                      <a:pt x="166" y="107"/>
                    </a:cubicBezTo>
                    <a:cubicBezTo>
                      <a:pt x="148" y="126"/>
                      <a:pt x="130" y="145"/>
                      <a:pt x="112" y="164"/>
                    </a:cubicBezTo>
                    <a:cubicBezTo>
                      <a:pt x="110" y="166"/>
                      <a:pt x="107" y="169"/>
                      <a:pt x="105" y="171"/>
                    </a:cubicBezTo>
                    <a:cubicBezTo>
                      <a:pt x="105" y="170"/>
                      <a:pt x="106" y="169"/>
                      <a:pt x="106" y="168"/>
                    </a:cubicBezTo>
                    <a:close/>
                    <a:moveTo>
                      <a:pt x="26" y="97"/>
                    </a:moveTo>
                    <a:cubicBezTo>
                      <a:pt x="56" y="89"/>
                      <a:pt x="87" y="80"/>
                      <a:pt x="117" y="74"/>
                    </a:cubicBezTo>
                    <a:cubicBezTo>
                      <a:pt x="133" y="71"/>
                      <a:pt x="148" y="68"/>
                      <a:pt x="164" y="65"/>
                    </a:cubicBezTo>
                    <a:cubicBezTo>
                      <a:pt x="172" y="64"/>
                      <a:pt x="179" y="62"/>
                      <a:pt x="187" y="61"/>
                    </a:cubicBezTo>
                    <a:cubicBezTo>
                      <a:pt x="190" y="60"/>
                      <a:pt x="194" y="59"/>
                      <a:pt x="197" y="58"/>
                    </a:cubicBezTo>
                    <a:cubicBezTo>
                      <a:pt x="198" y="58"/>
                      <a:pt x="199" y="58"/>
                      <a:pt x="200" y="58"/>
                    </a:cubicBezTo>
                    <a:cubicBezTo>
                      <a:pt x="200" y="58"/>
                      <a:pt x="200" y="58"/>
                      <a:pt x="200" y="58"/>
                    </a:cubicBezTo>
                    <a:cubicBezTo>
                      <a:pt x="199" y="59"/>
                      <a:pt x="198" y="59"/>
                      <a:pt x="197" y="59"/>
                    </a:cubicBezTo>
                    <a:cubicBezTo>
                      <a:pt x="184" y="64"/>
                      <a:pt x="169" y="65"/>
                      <a:pt x="156" y="68"/>
                    </a:cubicBezTo>
                    <a:cubicBezTo>
                      <a:pt x="140" y="71"/>
                      <a:pt x="125" y="73"/>
                      <a:pt x="110" y="77"/>
                    </a:cubicBezTo>
                    <a:cubicBezTo>
                      <a:pt x="81" y="85"/>
                      <a:pt x="52" y="93"/>
                      <a:pt x="23" y="104"/>
                    </a:cubicBezTo>
                    <a:cubicBezTo>
                      <a:pt x="22" y="104"/>
                      <a:pt x="21" y="104"/>
                      <a:pt x="20" y="105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22" y="102"/>
                      <a:pt x="24" y="100"/>
                      <a:pt x="26" y="97"/>
                    </a:cubicBezTo>
                    <a:close/>
                    <a:moveTo>
                      <a:pt x="19" y="106"/>
                    </a:moveTo>
                    <a:cubicBezTo>
                      <a:pt x="48" y="97"/>
                      <a:pt x="78" y="88"/>
                      <a:pt x="108" y="81"/>
                    </a:cubicBezTo>
                    <a:cubicBezTo>
                      <a:pt x="123" y="78"/>
                      <a:pt x="138" y="75"/>
                      <a:pt x="154" y="72"/>
                    </a:cubicBezTo>
                    <a:cubicBezTo>
                      <a:pt x="161" y="71"/>
                      <a:pt x="168" y="69"/>
                      <a:pt x="176" y="68"/>
                    </a:cubicBezTo>
                    <a:cubicBezTo>
                      <a:pt x="182" y="66"/>
                      <a:pt x="191" y="65"/>
                      <a:pt x="197" y="63"/>
                    </a:cubicBezTo>
                    <a:cubicBezTo>
                      <a:pt x="168" y="73"/>
                      <a:pt x="138" y="78"/>
                      <a:pt x="108" y="85"/>
                    </a:cubicBezTo>
                    <a:cubicBezTo>
                      <a:pt x="93" y="89"/>
                      <a:pt x="78" y="93"/>
                      <a:pt x="63" y="97"/>
                    </a:cubicBezTo>
                    <a:cubicBezTo>
                      <a:pt x="49" y="101"/>
                      <a:pt x="34" y="104"/>
                      <a:pt x="20" y="110"/>
                    </a:cubicBezTo>
                    <a:cubicBezTo>
                      <a:pt x="18" y="110"/>
                      <a:pt x="15" y="111"/>
                      <a:pt x="13" y="112"/>
                    </a:cubicBezTo>
                    <a:cubicBezTo>
                      <a:pt x="15" y="110"/>
                      <a:pt x="17" y="108"/>
                      <a:pt x="19" y="106"/>
                    </a:cubicBezTo>
                    <a:close/>
                    <a:moveTo>
                      <a:pt x="104" y="177"/>
                    </a:moveTo>
                    <a:cubicBezTo>
                      <a:pt x="104" y="177"/>
                      <a:pt x="104" y="176"/>
                      <a:pt x="104" y="176"/>
                    </a:cubicBezTo>
                    <a:cubicBezTo>
                      <a:pt x="104" y="175"/>
                      <a:pt x="105" y="175"/>
                      <a:pt x="105" y="175"/>
                    </a:cubicBezTo>
                    <a:cubicBezTo>
                      <a:pt x="138" y="139"/>
                      <a:pt x="172" y="105"/>
                      <a:pt x="205" y="69"/>
                    </a:cubicBezTo>
                    <a:cubicBezTo>
                      <a:pt x="208" y="66"/>
                      <a:pt x="211" y="63"/>
                      <a:pt x="214" y="60"/>
                    </a:cubicBezTo>
                    <a:cubicBezTo>
                      <a:pt x="214" y="60"/>
                      <a:pt x="215" y="60"/>
                      <a:pt x="215" y="60"/>
                    </a:cubicBezTo>
                    <a:cubicBezTo>
                      <a:pt x="211" y="63"/>
                      <a:pt x="208" y="67"/>
                      <a:pt x="206" y="70"/>
                    </a:cubicBezTo>
                    <a:cubicBezTo>
                      <a:pt x="200" y="76"/>
                      <a:pt x="194" y="82"/>
                      <a:pt x="188" y="89"/>
                    </a:cubicBezTo>
                    <a:cubicBezTo>
                      <a:pt x="180" y="98"/>
                      <a:pt x="172" y="106"/>
                      <a:pt x="164" y="115"/>
                    </a:cubicBezTo>
                    <a:cubicBezTo>
                      <a:pt x="144" y="136"/>
                      <a:pt x="124" y="156"/>
                      <a:pt x="104" y="177"/>
                    </a:cubicBezTo>
                    <a:cubicBezTo>
                      <a:pt x="104" y="177"/>
                      <a:pt x="104" y="177"/>
                      <a:pt x="104" y="177"/>
                    </a:cubicBezTo>
                    <a:close/>
                    <a:moveTo>
                      <a:pt x="8" y="118"/>
                    </a:moveTo>
                    <a:cubicBezTo>
                      <a:pt x="7" y="121"/>
                      <a:pt x="6" y="126"/>
                      <a:pt x="6" y="130"/>
                    </a:cubicBezTo>
                    <a:cubicBezTo>
                      <a:pt x="5" y="126"/>
                      <a:pt x="6" y="121"/>
                      <a:pt x="8" y="118"/>
                    </a:cubicBezTo>
                    <a:close/>
                    <a:moveTo>
                      <a:pt x="27" y="146"/>
                    </a:moveTo>
                    <a:cubicBezTo>
                      <a:pt x="22" y="143"/>
                      <a:pt x="16" y="140"/>
                      <a:pt x="11" y="137"/>
                    </a:cubicBezTo>
                    <a:cubicBezTo>
                      <a:pt x="11" y="137"/>
                      <a:pt x="11" y="137"/>
                      <a:pt x="10" y="137"/>
                    </a:cubicBezTo>
                    <a:cubicBezTo>
                      <a:pt x="10" y="136"/>
                      <a:pt x="10" y="136"/>
                      <a:pt x="10" y="136"/>
                    </a:cubicBezTo>
                    <a:cubicBezTo>
                      <a:pt x="14" y="138"/>
                      <a:pt x="18" y="140"/>
                      <a:pt x="22" y="141"/>
                    </a:cubicBezTo>
                    <a:cubicBezTo>
                      <a:pt x="32" y="147"/>
                      <a:pt x="43" y="152"/>
                      <a:pt x="53" y="157"/>
                    </a:cubicBezTo>
                    <a:cubicBezTo>
                      <a:pt x="64" y="162"/>
                      <a:pt x="75" y="167"/>
                      <a:pt x="85" y="172"/>
                    </a:cubicBezTo>
                    <a:cubicBezTo>
                      <a:pt x="90" y="174"/>
                      <a:pt x="97" y="177"/>
                      <a:pt x="102" y="180"/>
                    </a:cubicBezTo>
                    <a:cubicBezTo>
                      <a:pt x="102" y="180"/>
                      <a:pt x="102" y="180"/>
                      <a:pt x="102" y="180"/>
                    </a:cubicBezTo>
                    <a:cubicBezTo>
                      <a:pt x="102" y="182"/>
                      <a:pt x="103" y="183"/>
                      <a:pt x="103" y="184"/>
                    </a:cubicBezTo>
                    <a:cubicBezTo>
                      <a:pt x="88" y="177"/>
                      <a:pt x="73" y="169"/>
                      <a:pt x="58" y="162"/>
                    </a:cubicBezTo>
                    <a:cubicBezTo>
                      <a:pt x="48" y="156"/>
                      <a:pt x="37" y="151"/>
                      <a:pt x="27" y="146"/>
                    </a:cubicBezTo>
                    <a:close/>
                    <a:moveTo>
                      <a:pt x="205" y="79"/>
                    </a:moveTo>
                    <a:cubicBezTo>
                      <a:pt x="195" y="90"/>
                      <a:pt x="185" y="101"/>
                      <a:pt x="175" y="111"/>
                    </a:cubicBezTo>
                    <a:cubicBezTo>
                      <a:pt x="155" y="133"/>
                      <a:pt x="135" y="154"/>
                      <a:pt x="114" y="176"/>
                    </a:cubicBezTo>
                    <a:cubicBezTo>
                      <a:pt x="112" y="178"/>
                      <a:pt x="109" y="181"/>
                      <a:pt x="107" y="184"/>
                    </a:cubicBezTo>
                    <a:cubicBezTo>
                      <a:pt x="106" y="183"/>
                      <a:pt x="105" y="181"/>
                      <a:pt x="105" y="180"/>
                    </a:cubicBezTo>
                    <a:cubicBezTo>
                      <a:pt x="105" y="180"/>
                      <a:pt x="105" y="180"/>
                      <a:pt x="105" y="180"/>
                    </a:cubicBezTo>
                    <a:cubicBezTo>
                      <a:pt x="112" y="172"/>
                      <a:pt x="120" y="164"/>
                      <a:pt x="128" y="156"/>
                    </a:cubicBezTo>
                    <a:cubicBezTo>
                      <a:pt x="139" y="144"/>
                      <a:pt x="150" y="132"/>
                      <a:pt x="162" y="121"/>
                    </a:cubicBezTo>
                    <a:cubicBezTo>
                      <a:pt x="180" y="102"/>
                      <a:pt x="197" y="81"/>
                      <a:pt x="215" y="63"/>
                    </a:cubicBezTo>
                    <a:cubicBezTo>
                      <a:pt x="215" y="63"/>
                      <a:pt x="216" y="63"/>
                      <a:pt x="216" y="62"/>
                    </a:cubicBezTo>
                    <a:cubicBezTo>
                      <a:pt x="216" y="63"/>
                      <a:pt x="217" y="64"/>
                      <a:pt x="218" y="65"/>
                    </a:cubicBezTo>
                    <a:cubicBezTo>
                      <a:pt x="217" y="66"/>
                      <a:pt x="216" y="68"/>
                      <a:pt x="215" y="68"/>
                    </a:cubicBezTo>
                    <a:cubicBezTo>
                      <a:pt x="212" y="72"/>
                      <a:pt x="209" y="76"/>
                      <a:pt x="205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6" name="Freeform 206"/>
              <p:cNvSpPr>
                <a:spLocks noEditPoints="1"/>
              </p:cNvSpPr>
              <p:nvPr/>
            </p:nvSpPr>
            <p:spPr bwMode="auto">
              <a:xfrm>
                <a:off x="1192388" y="1645672"/>
                <a:ext cx="558220" cy="472833"/>
              </a:xfrm>
              <a:custGeom>
                <a:avLst/>
                <a:gdLst>
                  <a:gd name="T0" fmla="*/ 25 w 221"/>
                  <a:gd name="T1" fmla="*/ 147 h 187"/>
                  <a:gd name="T2" fmla="*/ 8 w 221"/>
                  <a:gd name="T3" fmla="*/ 131 h 187"/>
                  <a:gd name="T4" fmla="*/ 203 w 221"/>
                  <a:gd name="T5" fmla="*/ 56 h 187"/>
                  <a:gd name="T6" fmla="*/ 109 w 221"/>
                  <a:gd name="T7" fmla="*/ 10 h 187"/>
                  <a:gd name="T8" fmla="*/ 117 w 221"/>
                  <a:gd name="T9" fmla="*/ 14 h 187"/>
                  <a:gd name="T10" fmla="*/ 111 w 221"/>
                  <a:gd name="T11" fmla="*/ 19 h 187"/>
                  <a:gd name="T12" fmla="*/ 78 w 221"/>
                  <a:gd name="T13" fmla="*/ 41 h 187"/>
                  <a:gd name="T14" fmla="*/ 89 w 221"/>
                  <a:gd name="T15" fmla="*/ 34 h 187"/>
                  <a:gd name="T16" fmla="*/ 145 w 221"/>
                  <a:gd name="T17" fmla="*/ 15 h 187"/>
                  <a:gd name="T18" fmla="*/ 107 w 221"/>
                  <a:gd name="T19" fmla="*/ 10 h 187"/>
                  <a:gd name="T20" fmla="*/ 128 w 221"/>
                  <a:gd name="T21" fmla="*/ 9 h 187"/>
                  <a:gd name="T22" fmla="*/ 139 w 221"/>
                  <a:gd name="T23" fmla="*/ 13 h 187"/>
                  <a:gd name="T24" fmla="*/ 92 w 221"/>
                  <a:gd name="T25" fmla="*/ 32 h 187"/>
                  <a:gd name="T26" fmla="*/ 120 w 221"/>
                  <a:gd name="T27" fmla="*/ 34 h 187"/>
                  <a:gd name="T28" fmla="*/ 66 w 221"/>
                  <a:gd name="T29" fmla="*/ 58 h 187"/>
                  <a:gd name="T30" fmla="*/ 117 w 221"/>
                  <a:gd name="T31" fmla="*/ 54 h 187"/>
                  <a:gd name="T32" fmla="*/ 55 w 221"/>
                  <a:gd name="T33" fmla="*/ 66 h 187"/>
                  <a:gd name="T34" fmla="*/ 66 w 221"/>
                  <a:gd name="T35" fmla="*/ 54 h 187"/>
                  <a:gd name="T36" fmla="*/ 147 w 221"/>
                  <a:gd name="T37" fmla="*/ 28 h 187"/>
                  <a:gd name="T38" fmla="*/ 157 w 221"/>
                  <a:gd name="T39" fmla="*/ 30 h 187"/>
                  <a:gd name="T40" fmla="*/ 171 w 221"/>
                  <a:gd name="T41" fmla="*/ 33 h 187"/>
                  <a:gd name="T42" fmla="*/ 145 w 221"/>
                  <a:gd name="T43" fmla="*/ 43 h 187"/>
                  <a:gd name="T44" fmla="*/ 42 w 221"/>
                  <a:gd name="T45" fmla="*/ 79 h 187"/>
                  <a:gd name="T46" fmla="*/ 125 w 221"/>
                  <a:gd name="T47" fmla="*/ 63 h 187"/>
                  <a:gd name="T48" fmla="*/ 199 w 221"/>
                  <a:gd name="T49" fmla="*/ 40 h 187"/>
                  <a:gd name="T50" fmla="*/ 194 w 221"/>
                  <a:gd name="T51" fmla="*/ 50 h 187"/>
                  <a:gd name="T52" fmla="*/ 213 w 221"/>
                  <a:gd name="T53" fmla="*/ 45 h 187"/>
                  <a:gd name="T54" fmla="*/ 199 w 221"/>
                  <a:gd name="T55" fmla="*/ 65 h 187"/>
                  <a:gd name="T56" fmla="*/ 63 w 221"/>
                  <a:gd name="T57" fmla="*/ 108 h 187"/>
                  <a:gd name="T58" fmla="*/ 25 w 221"/>
                  <a:gd name="T59" fmla="*/ 120 h 187"/>
                  <a:gd name="T60" fmla="*/ 32 w 221"/>
                  <a:gd name="T61" fmla="*/ 124 h 187"/>
                  <a:gd name="T62" fmla="*/ 147 w 221"/>
                  <a:gd name="T63" fmla="*/ 102 h 187"/>
                  <a:gd name="T64" fmla="*/ 47 w 221"/>
                  <a:gd name="T65" fmla="*/ 131 h 187"/>
                  <a:gd name="T66" fmla="*/ 109 w 221"/>
                  <a:gd name="T67" fmla="*/ 158 h 187"/>
                  <a:gd name="T68" fmla="*/ 106 w 221"/>
                  <a:gd name="T69" fmla="*/ 150 h 187"/>
                  <a:gd name="T70" fmla="*/ 124 w 221"/>
                  <a:gd name="T71" fmla="*/ 143 h 187"/>
                  <a:gd name="T72" fmla="*/ 82 w 221"/>
                  <a:gd name="T73" fmla="*/ 140 h 187"/>
                  <a:gd name="T74" fmla="*/ 104 w 221"/>
                  <a:gd name="T75" fmla="*/ 131 h 187"/>
                  <a:gd name="T76" fmla="*/ 128 w 221"/>
                  <a:gd name="T77" fmla="*/ 117 h 187"/>
                  <a:gd name="T78" fmla="*/ 116 w 221"/>
                  <a:gd name="T79" fmla="*/ 121 h 187"/>
                  <a:gd name="T80" fmla="*/ 74 w 221"/>
                  <a:gd name="T81" fmla="*/ 139 h 187"/>
                  <a:gd name="T82" fmla="*/ 99 w 221"/>
                  <a:gd name="T83" fmla="*/ 143 h 187"/>
                  <a:gd name="T84" fmla="*/ 91 w 221"/>
                  <a:gd name="T85" fmla="*/ 153 h 187"/>
                  <a:gd name="T86" fmla="*/ 112 w 221"/>
                  <a:gd name="T87" fmla="*/ 154 h 187"/>
                  <a:gd name="T88" fmla="*/ 88 w 221"/>
                  <a:gd name="T89" fmla="*/ 119 h 187"/>
                  <a:gd name="T90" fmla="*/ 69 w 221"/>
                  <a:gd name="T91" fmla="*/ 120 h 187"/>
                  <a:gd name="T92" fmla="*/ 36 w 221"/>
                  <a:gd name="T93" fmla="*/ 123 h 187"/>
                  <a:gd name="T94" fmla="*/ 153 w 221"/>
                  <a:gd name="T95" fmla="*/ 92 h 187"/>
                  <a:gd name="T96" fmla="*/ 35 w 221"/>
                  <a:gd name="T97" fmla="*/ 118 h 187"/>
                  <a:gd name="T98" fmla="*/ 93 w 221"/>
                  <a:gd name="T99" fmla="*/ 96 h 187"/>
                  <a:gd name="T100" fmla="*/ 198 w 221"/>
                  <a:gd name="T101" fmla="*/ 61 h 187"/>
                  <a:gd name="T102" fmla="*/ 190 w 221"/>
                  <a:gd name="T103" fmla="*/ 70 h 187"/>
                  <a:gd name="T104" fmla="*/ 190 w 221"/>
                  <a:gd name="T105" fmla="*/ 66 h 187"/>
                  <a:gd name="T106" fmla="*/ 106 w 221"/>
                  <a:gd name="T107" fmla="*/ 167 h 187"/>
                  <a:gd name="T108" fmla="*/ 26 w 221"/>
                  <a:gd name="T109" fmla="*/ 97 h 187"/>
                  <a:gd name="T110" fmla="*/ 26 w 221"/>
                  <a:gd name="T111" fmla="*/ 97 h 187"/>
                  <a:gd name="T112" fmla="*/ 104 w 221"/>
                  <a:gd name="T113" fmla="*/ 175 h 187"/>
                  <a:gd name="T114" fmla="*/ 10 w 221"/>
                  <a:gd name="T115" fmla="*/ 136 h 187"/>
                  <a:gd name="T116" fmla="*/ 114 w 221"/>
                  <a:gd name="T117" fmla="*/ 175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1" h="187">
                    <a:moveTo>
                      <a:pt x="220" y="63"/>
                    </a:moveTo>
                    <a:cubicBezTo>
                      <a:pt x="220" y="62"/>
                      <a:pt x="220" y="62"/>
                      <a:pt x="220" y="62"/>
                    </a:cubicBezTo>
                    <a:cubicBezTo>
                      <a:pt x="217" y="62"/>
                      <a:pt x="216" y="59"/>
                      <a:pt x="216" y="57"/>
                    </a:cubicBezTo>
                    <a:cubicBezTo>
                      <a:pt x="215" y="53"/>
                      <a:pt x="215" y="49"/>
                      <a:pt x="217" y="46"/>
                    </a:cubicBezTo>
                    <a:cubicBezTo>
                      <a:pt x="217" y="45"/>
                      <a:pt x="217" y="45"/>
                      <a:pt x="217" y="45"/>
                    </a:cubicBezTo>
                    <a:cubicBezTo>
                      <a:pt x="217" y="44"/>
                      <a:pt x="217" y="44"/>
                      <a:pt x="216" y="44"/>
                    </a:cubicBezTo>
                    <a:cubicBezTo>
                      <a:pt x="201" y="37"/>
                      <a:pt x="186" y="30"/>
                      <a:pt x="171" y="24"/>
                    </a:cubicBezTo>
                    <a:cubicBezTo>
                      <a:pt x="153" y="15"/>
                      <a:pt x="134" y="7"/>
                      <a:pt x="115" y="0"/>
                    </a:cubicBezTo>
                    <a:cubicBezTo>
                      <a:pt x="114" y="0"/>
                      <a:pt x="114" y="0"/>
                      <a:pt x="113" y="0"/>
                    </a:cubicBezTo>
                    <a:cubicBezTo>
                      <a:pt x="94" y="19"/>
                      <a:pt x="76" y="39"/>
                      <a:pt x="58" y="59"/>
                    </a:cubicBezTo>
                    <a:cubicBezTo>
                      <a:pt x="41" y="77"/>
                      <a:pt x="24" y="94"/>
                      <a:pt x="8" y="113"/>
                    </a:cubicBezTo>
                    <a:cubicBezTo>
                      <a:pt x="1" y="118"/>
                      <a:pt x="0" y="134"/>
                      <a:pt x="9" y="138"/>
                    </a:cubicBezTo>
                    <a:cubicBezTo>
                      <a:pt x="14" y="142"/>
                      <a:pt x="20" y="145"/>
                      <a:pt x="25" y="147"/>
                    </a:cubicBezTo>
                    <a:cubicBezTo>
                      <a:pt x="36" y="153"/>
                      <a:pt x="46" y="158"/>
                      <a:pt x="56" y="163"/>
                    </a:cubicBezTo>
                    <a:cubicBezTo>
                      <a:pt x="72" y="171"/>
                      <a:pt x="88" y="180"/>
                      <a:pt x="105" y="187"/>
                    </a:cubicBezTo>
                    <a:cubicBezTo>
                      <a:pt x="106" y="187"/>
                      <a:pt x="106" y="187"/>
                      <a:pt x="107" y="186"/>
                    </a:cubicBezTo>
                    <a:cubicBezTo>
                      <a:pt x="107" y="186"/>
                      <a:pt x="107" y="186"/>
                      <a:pt x="107" y="186"/>
                    </a:cubicBezTo>
                    <a:cubicBezTo>
                      <a:pt x="122" y="169"/>
                      <a:pt x="138" y="153"/>
                      <a:pt x="153" y="137"/>
                    </a:cubicBezTo>
                    <a:cubicBezTo>
                      <a:pt x="173" y="116"/>
                      <a:pt x="194" y="95"/>
                      <a:pt x="213" y="73"/>
                    </a:cubicBezTo>
                    <a:cubicBezTo>
                      <a:pt x="216" y="70"/>
                      <a:pt x="220" y="67"/>
                      <a:pt x="221" y="64"/>
                    </a:cubicBezTo>
                    <a:cubicBezTo>
                      <a:pt x="221" y="63"/>
                      <a:pt x="221" y="63"/>
                      <a:pt x="220" y="63"/>
                    </a:cubicBezTo>
                    <a:close/>
                    <a:moveTo>
                      <a:pt x="87" y="170"/>
                    </a:moveTo>
                    <a:cubicBezTo>
                      <a:pt x="77" y="165"/>
                      <a:pt x="66" y="160"/>
                      <a:pt x="56" y="155"/>
                    </a:cubicBezTo>
                    <a:cubicBezTo>
                      <a:pt x="45" y="150"/>
                      <a:pt x="35" y="145"/>
                      <a:pt x="24" y="140"/>
                    </a:cubicBezTo>
                    <a:cubicBezTo>
                      <a:pt x="19" y="137"/>
                      <a:pt x="12" y="135"/>
                      <a:pt x="8" y="131"/>
                    </a:cubicBezTo>
                    <a:cubicBezTo>
                      <a:pt x="8" y="131"/>
                      <a:pt x="8" y="131"/>
                      <a:pt x="8" y="131"/>
                    </a:cubicBezTo>
                    <a:cubicBezTo>
                      <a:pt x="8" y="130"/>
                      <a:pt x="8" y="128"/>
                      <a:pt x="8" y="127"/>
                    </a:cubicBezTo>
                    <a:cubicBezTo>
                      <a:pt x="22" y="135"/>
                      <a:pt x="37" y="142"/>
                      <a:pt x="52" y="149"/>
                    </a:cubicBezTo>
                    <a:cubicBezTo>
                      <a:pt x="68" y="157"/>
                      <a:pt x="85" y="164"/>
                      <a:pt x="102" y="173"/>
                    </a:cubicBezTo>
                    <a:cubicBezTo>
                      <a:pt x="101" y="174"/>
                      <a:pt x="101" y="175"/>
                      <a:pt x="101" y="177"/>
                    </a:cubicBezTo>
                    <a:cubicBezTo>
                      <a:pt x="97" y="174"/>
                      <a:pt x="92" y="172"/>
                      <a:pt x="87" y="170"/>
                    </a:cubicBezTo>
                    <a:close/>
                    <a:moveTo>
                      <a:pt x="29" y="93"/>
                    </a:moveTo>
                    <a:cubicBezTo>
                      <a:pt x="29" y="93"/>
                      <a:pt x="29" y="93"/>
                      <a:pt x="29" y="93"/>
                    </a:cubicBezTo>
                    <a:cubicBezTo>
                      <a:pt x="44" y="88"/>
                      <a:pt x="59" y="85"/>
                      <a:pt x="74" y="82"/>
                    </a:cubicBezTo>
                    <a:cubicBezTo>
                      <a:pt x="89" y="78"/>
                      <a:pt x="104" y="74"/>
                      <a:pt x="119" y="71"/>
                    </a:cubicBezTo>
                    <a:cubicBezTo>
                      <a:pt x="134" y="67"/>
                      <a:pt x="149" y="64"/>
                      <a:pt x="164" y="61"/>
                    </a:cubicBezTo>
                    <a:cubicBezTo>
                      <a:pt x="172" y="59"/>
                      <a:pt x="179" y="57"/>
                      <a:pt x="187" y="55"/>
                    </a:cubicBezTo>
                    <a:cubicBezTo>
                      <a:pt x="194" y="54"/>
                      <a:pt x="201" y="52"/>
                      <a:pt x="208" y="51"/>
                    </a:cubicBezTo>
                    <a:cubicBezTo>
                      <a:pt x="206" y="52"/>
                      <a:pt x="205" y="54"/>
                      <a:pt x="203" y="56"/>
                    </a:cubicBezTo>
                    <a:cubicBezTo>
                      <a:pt x="203" y="56"/>
                      <a:pt x="202" y="56"/>
                      <a:pt x="202" y="56"/>
                    </a:cubicBezTo>
                    <a:cubicBezTo>
                      <a:pt x="202" y="56"/>
                      <a:pt x="201" y="56"/>
                      <a:pt x="201" y="56"/>
                    </a:cubicBezTo>
                    <a:cubicBezTo>
                      <a:pt x="172" y="63"/>
                      <a:pt x="143" y="67"/>
                      <a:pt x="115" y="73"/>
                    </a:cubicBezTo>
                    <a:cubicBezTo>
                      <a:pt x="85" y="79"/>
                      <a:pt x="56" y="88"/>
                      <a:pt x="27" y="96"/>
                    </a:cubicBezTo>
                    <a:cubicBezTo>
                      <a:pt x="28" y="95"/>
                      <a:pt x="28" y="94"/>
                      <a:pt x="29" y="93"/>
                    </a:cubicBezTo>
                    <a:close/>
                    <a:moveTo>
                      <a:pt x="115" y="3"/>
                    </a:moveTo>
                    <a:cubicBezTo>
                      <a:pt x="116" y="3"/>
                      <a:pt x="118" y="4"/>
                      <a:pt x="119" y="4"/>
                    </a:cubicBezTo>
                    <a:cubicBezTo>
                      <a:pt x="116" y="5"/>
                      <a:pt x="114" y="5"/>
                      <a:pt x="111" y="6"/>
                    </a:cubicBezTo>
                    <a:cubicBezTo>
                      <a:pt x="112" y="5"/>
                      <a:pt x="114" y="4"/>
                      <a:pt x="115" y="3"/>
                    </a:cubicBezTo>
                    <a:close/>
                    <a:moveTo>
                      <a:pt x="124" y="6"/>
                    </a:moveTo>
                    <a:cubicBezTo>
                      <a:pt x="121" y="7"/>
                      <a:pt x="118" y="7"/>
                      <a:pt x="115" y="8"/>
                    </a:cubicBezTo>
                    <a:cubicBezTo>
                      <a:pt x="113" y="9"/>
                      <a:pt x="112" y="9"/>
                      <a:pt x="110" y="10"/>
                    </a:cubicBezTo>
                    <a:cubicBezTo>
                      <a:pt x="110" y="10"/>
                      <a:pt x="109" y="10"/>
                      <a:pt x="109" y="10"/>
                    </a:cubicBezTo>
                    <a:cubicBezTo>
                      <a:pt x="110" y="9"/>
                      <a:pt x="112" y="9"/>
                      <a:pt x="113" y="8"/>
                    </a:cubicBezTo>
                    <a:cubicBezTo>
                      <a:pt x="116" y="7"/>
                      <a:pt x="118" y="6"/>
                      <a:pt x="121" y="5"/>
                    </a:cubicBezTo>
                    <a:cubicBezTo>
                      <a:pt x="122" y="5"/>
                      <a:pt x="123" y="6"/>
                      <a:pt x="124" y="6"/>
                    </a:cubicBezTo>
                    <a:close/>
                    <a:moveTo>
                      <a:pt x="129" y="8"/>
                    </a:moveTo>
                    <a:cubicBezTo>
                      <a:pt x="125" y="9"/>
                      <a:pt x="122" y="10"/>
                      <a:pt x="118" y="11"/>
                    </a:cubicBezTo>
                    <a:cubicBezTo>
                      <a:pt x="113" y="13"/>
                      <a:pt x="107" y="14"/>
                      <a:pt x="102" y="15"/>
                    </a:cubicBezTo>
                    <a:cubicBezTo>
                      <a:pt x="102" y="15"/>
                      <a:pt x="103" y="14"/>
                      <a:pt x="103" y="14"/>
                    </a:cubicBezTo>
                    <a:cubicBezTo>
                      <a:pt x="104" y="14"/>
                      <a:pt x="105" y="13"/>
                      <a:pt x="107" y="13"/>
                    </a:cubicBezTo>
                    <a:cubicBezTo>
                      <a:pt x="109" y="12"/>
                      <a:pt x="111" y="12"/>
                      <a:pt x="114" y="11"/>
                    </a:cubicBezTo>
                    <a:cubicBezTo>
                      <a:pt x="118" y="10"/>
                      <a:pt x="122" y="9"/>
                      <a:pt x="125" y="7"/>
                    </a:cubicBezTo>
                    <a:cubicBezTo>
                      <a:pt x="127" y="7"/>
                      <a:pt x="128" y="8"/>
                      <a:pt x="129" y="8"/>
                    </a:cubicBezTo>
                    <a:close/>
                    <a:moveTo>
                      <a:pt x="135" y="11"/>
                    </a:moveTo>
                    <a:cubicBezTo>
                      <a:pt x="129" y="12"/>
                      <a:pt x="123" y="13"/>
                      <a:pt x="117" y="14"/>
                    </a:cubicBezTo>
                    <a:cubicBezTo>
                      <a:pt x="111" y="16"/>
                      <a:pt x="103" y="17"/>
                      <a:pt x="98" y="20"/>
                    </a:cubicBezTo>
                    <a:cubicBezTo>
                      <a:pt x="104" y="17"/>
                      <a:pt x="110" y="15"/>
                      <a:pt x="116" y="14"/>
                    </a:cubicBezTo>
                    <a:cubicBezTo>
                      <a:pt x="121" y="13"/>
                      <a:pt x="126" y="12"/>
                      <a:pt x="130" y="9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2" y="9"/>
                      <a:pt x="134" y="10"/>
                      <a:pt x="135" y="11"/>
                    </a:cubicBezTo>
                    <a:close/>
                    <a:moveTo>
                      <a:pt x="140" y="12"/>
                    </a:moveTo>
                    <a:cubicBezTo>
                      <a:pt x="137" y="13"/>
                      <a:pt x="135" y="14"/>
                      <a:pt x="133" y="14"/>
                    </a:cubicBezTo>
                    <a:cubicBezTo>
                      <a:pt x="129" y="15"/>
                      <a:pt x="125" y="16"/>
                      <a:pt x="121" y="17"/>
                    </a:cubicBezTo>
                    <a:cubicBezTo>
                      <a:pt x="113" y="19"/>
                      <a:pt x="105" y="22"/>
                      <a:pt x="97" y="24"/>
                    </a:cubicBezTo>
                    <a:cubicBezTo>
                      <a:pt x="95" y="24"/>
                      <a:pt x="94" y="25"/>
                      <a:pt x="93" y="25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4" y="24"/>
                      <a:pt x="96" y="24"/>
                      <a:pt x="97" y="23"/>
                    </a:cubicBezTo>
                    <a:cubicBezTo>
                      <a:pt x="102" y="22"/>
                      <a:pt x="107" y="21"/>
                      <a:pt x="111" y="19"/>
                    </a:cubicBezTo>
                    <a:cubicBezTo>
                      <a:pt x="120" y="16"/>
                      <a:pt x="128" y="14"/>
                      <a:pt x="137" y="11"/>
                    </a:cubicBezTo>
                    <a:cubicBezTo>
                      <a:pt x="137" y="11"/>
                      <a:pt x="137" y="11"/>
                      <a:pt x="137" y="11"/>
                    </a:cubicBezTo>
                    <a:cubicBezTo>
                      <a:pt x="138" y="12"/>
                      <a:pt x="139" y="12"/>
                      <a:pt x="140" y="12"/>
                    </a:cubicBezTo>
                    <a:close/>
                    <a:moveTo>
                      <a:pt x="151" y="17"/>
                    </a:moveTo>
                    <a:cubicBezTo>
                      <a:pt x="142" y="19"/>
                      <a:pt x="134" y="21"/>
                      <a:pt x="126" y="23"/>
                    </a:cubicBezTo>
                    <a:cubicBezTo>
                      <a:pt x="133" y="21"/>
                      <a:pt x="140" y="19"/>
                      <a:pt x="146" y="15"/>
                    </a:cubicBezTo>
                    <a:cubicBezTo>
                      <a:pt x="148" y="16"/>
                      <a:pt x="149" y="17"/>
                      <a:pt x="151" y="17"/>
                    </a:cubicBezTo>
                    <a:close/>
                    <a:moveTo>
                      <a:pt x="158" y="20"/>
                    </a:moveTo>
                    <a:cubicBezTo>
                      <a:pt x="152" y="22"/>
                      <a:pt x="146" y="24"/>
                      <a:pt x="139" y="25"/>
                    </a:cubicBezTo>
                    <a:cubicBezTo>
                      <a:pt x="132" y="27"/>
                      <a:pt x="125" y="29"/>
                      <a:pt x="117" y="31"/>
                    </a:cubicBezTo>
                    <a:cubicBezTo>
                      <a:pt x="110" y="33"/>
                      <a:pt x="103" y="34"/>
                      <a:pt x="96" y="36"/>
                    </a:cubicBezTo>
                    <a:cubicBezTo>
                      <a:pt x="93" y="37"/>
                      <a:pt x="89" y="38"/>
                      <a:pt x="86" y="39"/>
                    </a:cubicBezTo>
                    <a:cubicBezTo>
                      <a:pt x="84" y="40"/>
                      <a:pt x="80" y="40"/>
                      <a:pt x="78" y="41"/>
                    </a:cubicBezTo>
                    <a:cubicBezTo>
                      <a:pt x="78" y="41"/>
                      <a:pt x="78" y="41"/>
                      <a:pt x="78" y="40"/>
                    </a:cubicBezTo>
                    <a:cubicBezTo>
                      <a:pt x="83" y="38"/>
                      <a:pt x="89" y="36"/>
                      <a:pt x="94" y="35"/>
                    </a:cubicBezTo>
                    <a:cubicBezTo>
                      <a:pt x="101" y="33"/>
                      <a:pt x="108" y="31"/>
                      <a:pt x="114" y="29"/>
                    </a:cubicBezTo>
                    <a:cubicBezTo>
                      <a:pt x="121" y="27"/>
                      <a:pt x="128" y="25"/>
                      <a:pt x="135" y="23"/>
                    </a:cubicBezTo>
                    <a:cubicBezTo>
                      <a:pt x="141" y="22"/>
                      <a:pt x="147" y="21"/>
                      <a:pt x="152" y="18"/>
                    </a:cubicBezTo>
                    <a:cubicBezTo>
                      <a:pt x="154" y="19"/>
                      <a:pt x="156" y="19"/>
                      <a:pt x="158" y="20"/>
                    </a:cubicBezTo>
                    <a:close/>
                    <a:moveTo>
                      <a:pt x="83" y="35"/>
                    </a:moveTo>
                    <a:cubicBezTo>
                      <a:pt x="87" y="33"/>
                      <a:pt x="92" y="33"/>
                      <a:pt x="97" y="31"/>
                    </a:cubicBezTo>
                    <a:cubicBezTo>
                      <a:pt x="102" y="30"/>
                      <a:pt x="108" y="27"/>
                      <a:pt x="114" y="26"/>
                    </a:cubicBezTo>
                    <a:cubicBezTo>
                      <a:pt x="115" y="26"/>
                      <a:pt x="116" y="25"/>
                      <a:pt x="117" y="25"/>
                    </a:cubicBezTo>
                    <a:cubicBezTo>
                      <a:pt x="116" y="25"/>
                      <a:pt x="115" y="26"/>
                      <a:pt x="114" y="26"/>
                    </a:cubicBezTo>
                    <a:cubicBezTo>
                      <a:pt x="109" y="28"/>
                      <a:pt x="103" y="30"/>
                      <a:pt x="97" y="32"/>
                    </a:cubicBezTo>
                    <a:cubicBezTo>
                      <a:pt x="94" y="32"/>
                      <a:pt x="92" y="33"/>
                      <a:pt x="89" y="34"/>
                    </a:cubicBezTo>
                    <a:cubicBezTo>
                      <a:pt x="87" y="35"/>
                      <a:pt x="86" y="35"/>
                      <a:pt x="84" y="36"/>
                    </a:cubicBezTo>
                    <a:cubicBezTo>
                      <a:pt x="84" y="36"/>
                      <a:pt x="83" y="36"/>
                      <a:pt x="82" y="36"/>
                    </a:cubicBezTo>
                    <a:cubicBezTo>
                      <a:pt x="82" y="36"/>
                      <a:pt x="82" y="36"/>
                      <a:pt x="83" y="35"/>
                    </a:cubicBezTo>
                    <a:close/>
                    <a:moveTo>
                      <a:pt x="116" y="26"/>
                    </a:moveTo>
                    <a:cubicBezTo>
                      <a:pt x="123" y="24"/>
                      <a:pt x="129" y="23"/>
                      <a:pt x="136" y="21"/>
                    </a:cubicBezTo>
                    <a:cubicBezTo>
                      <a:pt x="140" y="20"/>
                      <a:pt x="143" y="20"/>
                      <a:pt x="147" y="19"/>
                    </a:cubicBezTo>
                    <a:cubicBezTo>
                      <a:pt x="148" y="19"/>
                      <a:pt x="150" y="18"/>
                      <a:pt x="151" y="18"/>
                    </a:cubicBezTo>
                    <a:cubicBezTo>
                      <a:pt x="149" y="19"/>
                      <a:pt x="147" y="19"/>
                      <a:pt x="145" y="20"/>
                    </a:cubicBezTo>
                    <a:cubicBezTo>
                      <a:pt x="133" y="24"/>
                      <a:pt x="120" y="27"/>
                      <a:pt x="107" y="30"/>
                    </a:cubicBezTo>
                    <a:cubicBezTo>
                      <a:pt x="103" y="31"/>
                      <a:pt x="99" y="32"/>
                      <a:pt x="95" y="33"/>
                    </a:cubicBezTo>
                    <a:cubicBezTo>
                      <a:pt x="102" y="31"/>
                      <a:pt x="109" y="28"/>
                      <a:pt x="116" y="26"/>
                    </a:cubicBezTo>
                    <a:close/>
                    <a:moveTo>
                      <a:pt x="141" y="13"/>
                    </a:moveTo>
                    <a:cubicBezTo>
                      <a:pt x="142" y="14"/>
                      <a:pt x="144" y="14"/>
                      <a:pt x="145" y="15"/>
                    </a:cubicBezTo>
                    <a:cubicBezTo>
                      <a:pt x="136" y="17"/>
                      <a:pt x="127" y="19"/>
                      <a:pt x="118" y="21"/>
                    </a:cubicBezTo>
                    <a:cubicBezTo>
                      <a:pt x="108" y="23"/>
                      <a:pt x="100" y="27"/>
                      <a:pt x="91" y="29"/>
                    </a:cubicBezTo>
                    <a:cubicBezTo>
                      <a:pt x="90" y="30"/>
                      <a:pt x="89" y="30"/>
                      <a:pt x="88" y="30"/>
                    </a:cubicBezTo>
                    <a:cubicBezTo>
                      <a:pt x="89" y="29"/>
                      <a:pt x="91" y="29"/>
                      <a:pt x="93" y="28"/>
                    </a:cubicBezTo>
                    <a:cubicBezTo>
                      <a:pt x="95" y="27"/>
                      <a:pt x="97" y="26"/>
                      <a:pt x="99" y="26"/>
                    </a:cubicBezTo>
                    <a:cubicBezTo>
                      <a:pt x="104" y="24"/>
                      <a:pt x="110" y="23"/>
                      <a:pt x="115" y="21"/>
                    </a:cubicBezTo>
                    <a:cubicBezTo>
                      <a:pt x="123" y="19"/>
                      <a:pt x="133" y="17"/>
                      <a:pt x="141" y="13"/>
                    </a:cubicBezTo>
                    <a:cubicBezTo>
                      <a:pt x="141" y="13"/>
                      <a:pt x="141" y="13"/>
                      <a:pt x="141" y="13"/>
                    </a:cubicBezTo>
                    <a:close/>
                    <a:moveTo>
                      <a:pt x="110" y="7"/>
                    </a:moveTo>
                    <a:cubicBezTo>
                      <a:pt x="112" y="6"/>
                      <a:pt x="113" y="6"/>
                      <a:pt x="115" y="6"/>
                    </a:cubicBezTo>
                    <a:cubicBezTo>
                      <a:pt x="116" y="5"/>
                      <a:pt x="118" y="5"/>
                      <a:pt x="120" y="5"/>
                    </a:cubicBezTo>
                    <a:cubicBezTo>
                      <a:pt x="121" y="5"/>
                      <a:pt x="116" y="7"/>
                      <a:pt x="116" y="7"/>
                    </a:cubicBezTo>
                    <a:cubicBezTo>
                      <a:pt x="113" y="8"/>
                      <a:pt x="110" y="9"/>
                      <a:pt x="107" y="10"/>
                    </a:cubicBezTo>
                    <a:cubicBezTo>
                      <a:pt x="108" y="9"/>
                      <a:pt x="109" y="8"/>
                      <a:pt x="110" y="7"/>
                    </a:cubicBezTo>
                    <a:close/>
                    <a:moveTo>
                      <a:pt x="105" y="12"/>
                    </a:moveTo>
                    <a:cubicBezTo>
                      <a:pt x="109" y="11"/>
                      <a:pt x="113" y="10"/>
                      <a:pt x="117" y="9"/>
                    </a:cubicBezTo>
                    <a:cubicBezTo>
                      <a:pt x="119" y="8"/>
                      <a:pt x="121" y="7"/>
                      <a:pt x="123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2" y="8"/>
                      <a:pt x="120" y="9"/>
                      <a:pt x="119" y="9"/>
                    </a:cubicBezTo>
                    <a:cubicBezTo>
                      <a:pt x="114" y="11"/>
                      <a:pt x="109" y="11"/>
                      <a:pt x="104" y="13"/>
                    </a:cubicBezTo>
                    <a:cubicBezTo>
                      <a:pt x="104" y="13"/>
                      <a:pt x="105" y="12"/>
                      <a:pt x="105" y="12"/>
                    </a:cubicBezTo>
                    <a:close/>
                    <a:moveTo>
                      <a:pt x="101" y="16"/>
                    </a:moveTo>
                    <a:cubicBezTo>
                      <a:pt x="105" y="15"/>
                      <a:pt x="109" y="14"/>
                      <a:pt x="113" y="13"/>
                    </a:cubicBezTo>
                    <a:cubicBezTo>
                      <a:pt x="116" y="12"/>
                      <a:pt x="119" y="12"/>
                      <a:pt x="121" y="11"/>
                    </a:cubicBezTo>
                    <a:cubicBezTo>
                      <a:pt x="123" y="10"/>
                      <a:pt x="124" y="10"/>
                      <a:pt x="126" y="9"/>
                    </a:cubicBezTo>
                    <a:cubicBezTo>
                      <a:pt x="126" y="9"/>
                      <a:pt x="131" y="8"/>
                      <a:pt x="128" y="9"/>
                    </a:cubicBezTo>
                    <a:cubicBezTo>
                      <a:pt x="123" y="12"/>
                      <a:pt x="117" y="13"/>
                      <a:pt x="111" y="14"/>
                    </a:cubicBezTo>
                    <a:cubicBezTo>
                      <a:pt x="107" y="15"/>
                      <a:pt x="103" y="17"/>
                      <a:pt x="98" y="19"/>
                    </a:cubicBezTo>
                    <a:cubicBezTo>
                      <a:pt x="99" y="18"/>
                      <a:pt x="100" y="17"/>
                      <a:pt x="101" y="16"/>
                    </a:cubicBezTo>
                    <a:close/>
                    <a:moveTo>
                      <a:pt x="97" y="20"/>
                    </a:moveTo>
                    <a:cubicBezTo>
                      <a:pt x="104" y="19"/>
                      <a:pt x="110" y="17"/>
                      <a:pt x="117" y="15"/>
                    </a:cubicBezTo>
                    <a:cubicBezTo>
                      <a:pt x="121" y="14"/>
                      <a:pt x="124" y="13"/>
                      <a:pt x="128" y="13"/>
                    </a:cubicBezTo>
                    <a:cubicBezTo>
                      <a:pt x="129" y="12"/>
                      <a:pt x="131" y="12"/>
                      <a:pt x="133" y="12"/>
                    </a:cubicBezTo>
                    <a:cubicBezTo>
                      <a:pt x="120" y="17"/>
                      <a:pt x="106" y="19"/>
                      <a:pt x="93" y="24"/>
                    </a:cubicBezTo>
                    <a:cubicBezTo>
                      <a:pt x="94" y="23"/>
                      <a:pt x="96" y="22"/>
                      <a:pt x="97" y="20"/>
                    </a:cubicBezTo>
                    <a:close/>
                    <a:moveTo>
                      <a:pt x="92" y="26"/>
                    </a:moveTo>
                    <a:cubicBezTo>
                      <a:pt x="100" y="24"/>
                      <a:pt x="107" y="21"/>
                      <a:pt x="115" y="19"/>
                    </a:cubicBezTo>
                    <a:cubicBezTo>
                      <a:pt x="119" y="18"/>
                      <a:pt x="124" y="17"/>
                      <a:pt x="128" y="16"/>
                    </a:cubicBezTo>
                    <a:cubicBezTo>
                      <a:pt x="131" y="15"/>
                      <a:pt x="136" y="15"/>
                      <a:pt x="139" y="13"/>
                    </a:cubicBezTo>
                    <a:cubicBezTo>
                      <a:pt x="135" y="15"/>
                      <a:pt x="130" y="16"/>
                      <a:pt x="126" y="17"/>
                    </a:cubicBezTo>
                    <a:cubicBezTo>
                      <a:pt x="121" y="19"/>
                      <a:pt x="116" y="20"/>
                      <a:pt x="111" y="22"/>
                    </a:cubicBezTo>
                    <a:cubicBezTo>
                      <a:pt x="103" y="24"/>
                      <a:pt x="96" y="26"/>
                      <a:pt x="89" y="29"/>
                    </a:cubicBezTo>
                    <a:cubicBezTo>
                      <a:pt x="90" y="28"/>
                      <a:pt x="91" y="27"/>
                      <a:pt x="92" y="26"/>
                    </a:cubicBezTo>
                    <a:close/>
                    <a:moveTo>
                      <a:pt x="87" y="31"/>
                    </a:moveTo>
                    <a:cubicBezTo>
                      <a:pt x="91" y="30"/>
                      <a:pt x="96" y="28"/>
                      <a:pt x="100" y="27"/>
                    </a:cubicBezTo>
                    <a:cubicBezTo>
                      <a:pt x="105" y="25"/>
                      <a:pt x="111" y="23"/>
                      <a:pt x="116" y="22"/>
                    </a:cubicBezTo>
                    <a:cubicBezTo>
                      <a:pt x="122" y="21"/>
                      <a:pt x="128" y="19"/>
                      <a:pt x="134" y="18"/>
                    </a:cubicBezTo>
                    <a:cubicBezTo>
                      <a:pt x="137" y="17"/>
                      <a:pt x="140" y="17"/>
                      <a:pt x="143" y="16"/>
                    </a:cubicBezTo>
                    <a:cubicBezTo>
                      <a:pt x="143" y="16"/>
                      <a:pt x="143" y="16"/>
                      <a:pt x="143" y="16"/>
                    </a:cubicBezTo>
                    <a:cubicBezTo>
                      <a:pt x="142" y="17"/>
                      <a:pt x="141" y="17"/>
                      <a:pt x="139" y="18"/>
                    </a:cubicBezTo>
                    <a:cubicBezTo>
                      <a:pt x="129" y="22"/>
                      <a:pt x="118" y="24"/>
                      <a:pt x="107" y="27"/>
                    </a:cubicBezTo>
                    <a:cubicBezTo>
                      <a:pt x="102" y="29"/>
                      <a:pt x="97" y="31"/>
                      <a:pt x="92" y="32"/>
                    </a:cubicBezTo>
                    <a:cubicBezTo>
                      <a:pt x="89" y="33"/>
                      <a:pt x="86" y="33"/>
                      <a:pt x="84" y="34"/>
                    </a:cubicBezTo>
                    <a:cubicBezTo>
                      <a:pt x="85" y="33"/>
                      <a:pt x="86" y="32"/>
                      <a:pt x="87" y="31"/>
                    </a:cubicBezTo>
                    <a:close/>
                    <a:moveTo>
                      <a:pt x="81" y="37"/>
                    </a:moveTo>
                    <a:cubicBezTo>
                      <a:pt x="83" y="37"/>
                      <a:pt x="86" y="36"/>
                      <a:pt x="88" y="36"/>
                    </a:cubicBezTo>
                    <a:cubicBezTo>
                      <a:pt x="85" y="37"/>
                      <a:pt x="82" y="38"/>
                      <a:pt x="79" y="39"/>
                    </a:cubicBezTo>
                    <a:cubicBezTo>
                      <a:pt x="80" y="38"/>
                      <a:pt x="81" y="38"/>
                      <a:pt x="81" y="37"/>
                    </a:cubicBezTo>
                    <a:close/>
                    <a:moveTo>
                      <a:pt x="76" y="42"/>
                    </a:moveTo>
                    <a:cubicBezTo>
                      <a:pt x="90" y="40"/>
                      <a:pt x="104" y="35"/>
                      <a:pt x="117" y="32"/>
                    </a:cubicBezTo>
                    <a:cubicBezTo>
                      <a:pt x="124" y="30"/>
                      <a:pt x="131" y="28"/>
                      <a:pt x="138" y="26"/>
                    </a:cubicBezTo>
                    <a:cubicBezTo>
                      <a:pt x="145" y="25"/>
                      <a:pt x="152" y="23"/>
                      <a:pt x="159" y="21"/>
                    </a:cubicBezTo>
                    <a:cubicBezTo>
                      <a:pt x="161" y="22"/>
                      <a:pt x="163" y="22"/>
                      <a:pt x="165" y="23"/>
                    </a:cubicBezTo>
                    <a:cubicBezTo>
                      <a:pt x="158" y="23"/>
                      <a:pt x="151" y="26"/>
                      <a:pt x="145" y="28"/>
                    </a:cubicBezTo>
                    <a:cubicBezTo>
                      <a:pt x="137" y="30"/>
                      <a:pt x="129" y="32"/>
                      <a:pt x="120" y="34"/>
                    </a:cubicBezTo>
                    <a:cubicBezTo>
                      <a:pt x="112" y="36"/>
                      <a:pt x="104" y="39"/>
                      <a:pt x="95" y="41"/>
                    </a:cubicBezTo>
                    <a:cubicBezTo>
                      <a:pt x="88" y="43"/>
                      <a:pt x="80" y="44"/>
                      <a:pt x="73" y="46"/>
                    </a:cubicBezTo>
                    <a:cubicBezTo>
                      <a:pt x="74" y="45"/>
                      <a:pt x="75" y="43"/>
                      <a:pt x="76" y="42"/>
                    </a:cubicBezTo>
                    <a:close/>
                    <a:moveTo>
                      <a:pt x="180" y="30"/>
                    </a:moveTo>
                    <a:cubicBezTo>
                      <a:pt x="180" y="30"/>
                      <a:pt x="180" y="30"/>
                      <a:pt x="180" y="30"/>
                    </a:cubicBezTo>
                    <a:cubicBezTo>
                      <a:pt x="170" y="33"/>
                      <a:pt x="160" y="35"/>
                      <a:pt x="151" y="37"/>
                    </a:cubicBezTo>
                    <a:cubicBezTo>
                      <a:pt x="141" y="40"/>
                      <a:pt x="130" y="42"/>
                      <a:pt x="120" y="44"/>
                    </a:cubicBezTo>
                    <a:cubicBezTo>
                      <a:pt x="100" y="49"/>
                      <a:pt x="81" y="54"/>
                      <a:pt x="61" y="60"/>
                    </a:cubicBezTo>
                    <a:cubicBezTo>
                      <a:pt x="61" y="61"/>
                      <a:pt x="60" y="61"/>
                      <a:pt x="59" y="61"/>
                    </a:cubicBezTo>
                    <a:cubicBezTo>
                      <a:pt x="59" y="61"/>
                      <a:pt x="59" y="61"/>
                      <a:pt x="59" y="61"/>
                    </a:cubicBezTo>
                    <a:cubicBezTo>
                      <a:pt x="59" y="61"/>
                      <a:pt x="59" y="61"/>
                      <a:pt x="59" y="61"/>
                    </a:cubicBezTo>
                    <a:cubicBezTo>
                      <a:pt x="59" y="61"/>
                      <a:pt x="59" y="61"/>
                      <a:pt x="59" y="61"/>
                    </a:cubicBezTo>
                    <a:cubicBezTo>
                      <a:pt x="61" y="60"/>
                      <a:pt x="64" y="59"/>
                      <a:pt x="66" y="58"/>
                    </a:cubicBezTo>
                    <a:cubicBezTo>
                      <a:pt x="71" y="56"/>
                      <a:pt x="76" y="54"/>
                      <a:pt x="81" y="53"/>
                    </a:cubicBezTo>
                    <a:cubicBezTo>
                      <a:pt x="91" y="50"/>
                      <a:pt x="101" y="47"/>
                      <a:pt x="111" y="44"/>
                    </a:cubicBezTo>
                    <a:cubicBezTo>
                      <a:pt x="122" y="41"/>
                      <a:pt x="132" y="37"/>
                      <a:pt x="142" y="35"/>
                    </a:cubicBezTo>
                    <a:cubicBezTo>
                      <a:pt x="152" y="33"/>
                      <a:pt x="162" y="30"/>
                      <a:pt x="171" y="26"/>
                    </a:cubicBezTo>
                    <a:cubicBezTo>
                      <a:pt x="174" y="28"/>
                      <a:pt x="177" y="29"/>
                      <a:pt x="180" y="30"/>
                    </a:cubicBezTo>
                    <a:close/>
                    <a:moveTo>
                      <a:pt x="46" y="75"/>
                    </a:moveTo>
                    <a:cubicBezTo>
                      <a:pt x="46" y="75"/>
                      <a:pt x="46" y="75"/>
                      <a:pt x="46" y="75"/>
                    </a:cubicBezTo>
                    <a:cubicBezTo>
                      <a:pt x="46" y="75"/>
                      <a:pt x="46" y="75"/>
                      <a:pt x="46" y="75"/>
                    </a:cubicBezTo>
                    <a:cubicBezTo>
                      <a:pt x="46" y="75"/>
                      <a:pt x="46" y="75"/>
                      <a:pt x="46" y="75"/>
                    </a:cubicBezTo>
                    <a:close/>
                    <a:moveTo>
                      <a:pt x="186" y="33"/>
                    </a:moveTo>
                    <a:cubicBezTo>
                      <a:pt x="186" y="33"/>
                      <a:pt x="186" y="33"/>
                      <a:pt x="186" y="33"/>
                    </a:cubicBezTo>
                    <a:cubicBezTo>
                      <a:pt x="187" y="33"/>
                      <a:pt x="188" y="34"/>
                      <a:pt x="189" y="34"/>
                    </a:cubicBezTo>
                    <a:cubicBezTo>
                      <a:pt x="165" y="40"/>
                      <a:pt x="141" y="47"/>
                      <a:pt x="117" y="54"/>
                    </a:cubicBezTo>
                    <a:cubicBezTo>
                      <a:pt x="104" y="58"/>
                      <a:pt x="92" y="62"/>
                      <a:pt x="80" y="66"/>
                    </a:cubicBezTo>
                    <a:cubicBezTo>
                      <a:pt x="71" y="69"/>
                      <a:pt x="61" y="71"/>
                      <a:pt x="52" y="74"/>
                    </a:cubicBezTo>
                    <a:cubicBezTo>
                      <a:pt x="54" y="73"/>
                      <a:pt x="57" y="72"/>
                      <a:pt x="59" y="71"/>
                    </a:cubicBezTo>
                    <a:cubicBezTo>
                      <a:pt x="66" y="69"/>
                      <a:pt x="72" y="66"/>
                      <a:pt x="78" y="64"/>
                    </a:cubicBezTo>
                    <a:cubicBezTo>
                      <a:pt x="90" y="60"/>
                      <a:pt x="103" y="56"/>
                      <a:pt x="115" y="52"/>
                    </a:cubicBezTo>
                    <a:cubicBezTo>
                      <a:pt x="128" y="49"/>
                      <a:pt x="140" y="45"/>
                      <a:pt x="152" y="42"/>
                    </a:cubicBezTo>
                    <a:cubicBezTo>
                      <a:pt x="164" y="39"/>
                      <a:pt x="175" y="38"/>
                      <a:pt x="186" y="33"/>
                    </a:cubicBezTo>
                    <a:close/>
                    <a:moveTo>
                      <a:pt x="120" y="48"/>
                    </a:moveTo>
                    <a:cubicBezTo>
                      <a:pt x="109" y="52"/>
                      <a:pt x="97" y="55"/>
                      <a:pt x="86" y="58"/>
                    </a:cubicBezTo>
                    <a:cubicBezTo>
                      <a:pt x="75" y="61"/>
                      <a:pt x="64" y="65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7"/>
                      <a:pt x="53" y="67"/>
                      <a:pt x="54" y="67"/>
                    </a:cubicBezTo>
                    <a:cubicBezTo>
                      <a:pt x="54" y="67"/>
                      <a:pt x="55" y="66"/>
                      <a:pt x="55" y="66"/>
                    </a:cubicBezTo>
                    <a:cubicBezTo>
                      <a:pt x="57" y="66"/>
                      <a:pt x="60" y="65"/>
                      <a:pt x="62" y="64"/>
                    </a:cubicBezTo>
                    <a:cubicBezTo>
                      <a:pt x="68" y="63"/>
                      <a:pt x="74" y="61"/>
                      <a:pt x="80" y="59"/>
                    </a:cubicBezTo>
                    <a:cubicBezTo>
                      <a:pt x="91" y="56"/>
                      <a:pt x="102" y="52"/>
                      <a:pt x="113" y="49"/>
                    </a:cubicBezTo>
                    <a:cubicBezTo>
                      <a:pt x="124" y="45"/>
                      <a:pt x="136" y="43"/>
                      <a:pt x="147" y="40"/>
                    </a:cubicBezTo>
                    <a:cubicBezTo>
                      <a:pt x="158" y="37"/>
                      <a:pt x="169" y="35"/>
                      <a:pt x="180" y="31"/>
                    </a:cubicBezTo>
                    <a:cubicBezTo>
                      <a:pt x="180" y="31"/>
                      <a:pt x="180" y="30"/>
                      <a:pt x="180" y="30"/>
                    </a:cubicBezTo>
                    <a:cubicBezTo>
                      <a:pt x="182" y="31"/>
                      <a:pt x="183" y="32"/>
                      <a:pt x="185" y="33"/>
                    </a:cubicBezTo>
                    <a:cubicBezTo>
                      <a:pt x="163" y="37"/>
                      <a:pt x="142" y="42"/>
                      <a:pt x="120" y="48"/>
                    </a:cubicBezTo>
                    <a:close/>
                    <a:moveTo>
                      <a:pt x="116" y="40"/>
                    </a:moveTo>
                    <a:cubicBezTo>
                      <a:pt x="107" y="43"/>
                      <a:pt x="98" y="46"/>
                      <a:pt x="89" y="48"/>
                    </a:cubicBezTo>
                    <a:cubicBezTo>
                      <a:pt x="85" y="50"/>
                      <a:pt x="80" y="51"/>
                      <a:pt x="75" y="52"/>
                    </a:cubicBezTo>
                    <a:cubicBezTo>
                      <a:pt x="73" y="53"/>
                      <a:pt x="71" y="53"/>
                      <a:pt x="69" y="54"/>
                    </a:cubicBezTo>
                    <a:cubicBezTo>
                      <a:pt x="68" y="54"/>
                      <a:pt x="66" y="54"/>
                      <a:pt x="66" y="54"/>
                    </a:cubicBezTo>
                    <a:cubicBezTo>
                      <a:pt x="66" y="54"/>
                      <a:pt x="66" y="53"/>
                      <a:pt x="67" y="53"/>
                    </a:cubicBezTo>
                    <a:cubicBezTo>
                      <a:pt x="69" y="51"/>
                      <a:pt x="73" y="51"/>
                      <a:pt x="76" y="51"/>
                    </a:cubicBezTo>
                    <a:cubicBezTo>
                      <a:pt x="80" y="49"/>
                      <a:pt x="85" y="48"/>
                      <a:pt x="89" y="47"/>
                    </a:cubicBezTo>
                    <a:cubicBezTo>
                      <a:pt x="99" y="44"/>
                      <a:pt x="108" y="42"/>
                      <a:pt x="117" y="39"/>
                    </a:cubicBezTo>
                    <a:cubicBezTo>
                      <a:pt x="126" y="37"/>
                      <a:pt x="135" y="33"/>
                      <a:pt x="143" y="31"/>
                    </a:cubicBezTo>
                    <a:cubicBezTo>
                      <a:pt x="151" y="29"/>
                      <a:pt x="158" y="28"/>
                      <a:pt x="165" y="24"/>
                    </a:cubicBezTo>
                    <a:cubicBezTo>
                      <a:pt x="165" y="24"/>
                      <a:pt x="165" y="24"/>
                      <a:pt x="165" y="24"/>
                    </a:cubicBezTo>
                    <a:cubicBezTo>
                      <a:pt x="167" y="24"/>
                      <a:pt x="169" y="25"/>
                      <a:pt x="170" y="26"/>
                    </a:cubicBezTo>
                    <a:cubicBezTo>
                      <a:pt x="152" y="31"/>
                      <a:pt x="134" y="35"/>
                      <a:pt x="116" y="40"/>
                    </a:cubicBezTo>
                    <a:close/>
                    <a:moveTo>
                      <a:pt x="72" y="47"/>
                    </a:moveTo>
                    <a:cubicBezTo>
                      <a:pt x="80" y="45"/>
                      <a:pt x="88" y="43"/>
                      <a:pt x="96" y="42"/>
                    </a:cubicBezTo>
                    <a:cubicBezTo>
                      <a:pt x="105" y="40"/>
                      <a:pt x="113" y="37"/>
                      <a:pt x="122" y="35"/>
                    </a:cubicBezTo>
                    <a:cubicBezTo>
                      <a:pt x="131" y="32"/>
                      <a:pt x="139" y="30"/>
                      <a:pt x="147" y="28"/>
                    </a:cubicBezTo>
                    <a:cubicBezTo>
                      <a:pt x="151" y="27"/>
                      <a:pt x="154" y="26"/>
                      <a:pt x="158" y="25"/>
                    </a:cubicBezTo>
                    <a:cubicBezTo>
                      <a:pt x="159" y="24"/>
                      <a:pt x="163" y="24"/>
                      <a:pt x="163" y="24"/>
                    </a:cubicBezTo>
                    <a:cubicBezTo>
                      <a:pt x="161" y="25"/>
                      <a:pt x="159" y="26"/>
                      <a:pt x="157" y="27"/>
                    </a:cubicBezTo>
                    <a:cubicBezTo>
                      <a:pt x="149" y="29"/>
                      <a:pt x="142" y="31"/>
                      <a:pt x="135" y="33"/>
                    </a:cubicBezTo>
                    <a:cubicBezTo>
                      <a:pt x="126" y="36"/>
                      <a:pt x="117" y="39"/>
                      <a:pt x="108" y="41"/>
                    </a:cubicBezTo>
                    <a:cubicBezTo>
                      <a:pt x="100" y="43"/>
                      <a:pt x="91" y="45"/>
                      <a:pt x="82" y="48"/>
                    </a:cubicBezTo>
                    <a:cubicBezTo>
                      <a:pt x="78" y="49"/>
                      <a:pt x="72" y="50"/>
                      <a:pt x="68" y="52"/>
                    </a:cubicBezTo>
                    <a:cubicBezTo>
                      <a:pt x="69" y="50"/>
                      <a:pt x="70" y="49"/>
                      <a:pt x="72" y="47"/>
                    </a:cubicBezTo>
                    <a:close/>
                    <a:moveTo>
                      <a:pt x="65" y="55"/>
                    </a:moveTo>
                    <a:cubicBezTo>
                      <a:pt x="71" y="55"/>
                      <a:pt x="78" y="52"/>
                      <a:pt x="84" y="51"/>
                    </a:cubicBezTo>
                    <a:cubicBezTo>
                      <a:pt x="94" y="48"/>
                      <a:pt x="104" y="44"/>
                      <a:pt x="114" y="41"/>
                    </a:cubicBezTo>
                    <a:cubicBezTo>
                      <a:pt x="123" y="38"/>
                      <a:pt x="133" y="36"/>
                      <a:pt x="143" y="34"/>
                    </a:cubicBezTo>
                    <a:cubicBezTo>
                      <a:pt x="147" y="32"/>
                      <a:pt x="152" y="31"/>
                      <a:pt x="157" y="30"/>
                    </a:cubicBezTo>
                    <a:cubicBezTo>
                      <a:pt x="159" y="29"/>
                      <a:pt x="162" y="29"/>
                      <a:pt x="164" y="28"/>
                    </a:cubicBezTo>
                    <a:cubicBezTo>
                      <a:pt x="165" y="28"/>
                      <a:pt x="165" y="28"/>
                      <a:pt x="165" y="28"/>
                    </a:cubicBezTo>
                    <a:cubicBezTo>
                      <a:pt x="157" y="31"/>
                      <a:pt x="148" y="33"/>
                      <a:pt x="140" y="35"/>
                    </a:cubicBezTo>
                    <a:cubicBezTo>
                      <a:pt x="130" y="37"/>
                      <a:pt x="120" y="41"/>
                      <a:pt x="109" y="44"/>
                    </a:cubicBezTo>
                    <a:cubicBezTo>
                      <a:pt x="100" y="46"/>
                      <a:pt x="90" y="49"/>
                      <a:pt x="80" y="52"/>
                    </a:cubicBezTo>
                    <a:cubicBezTo>
                      <a:pt x="74" y="54"/>
                      <a:pt x="67" y="56"/>
                      <a:pt x="61" y="59"/>
                    </a:cubicBezTo>
                    <a:cubicBezTo>
                      <a:pt x="62" y="58"/>
                      <a:pt x="64" y="56"/>
                      <a:pt x="65" y="55"/>
                    </a:cubicBezTo>
                    <a:close/>
                    <a:moveTo>
                      <a:pt x="58" y="62"/>
                    </a:moveTo>
                    <a:cubicBezTo>
                      <a:pt x="68" y="59"/>
                      <a:pt x="77" y="56"/>
                      <a:pt x="87" y="54"/>
                    </a:cubicBezTo>
                    <a:cubicBezTo>
                      <a:pt x="97" y="51"/>
                      <a:pt x="108" y="48"/>
                      <a:pt x="119" y="45"/>
                    </a:cubicBezTo>
                    <a:cubicBezTo>
                      <a:pt x="129" y="43"/>
                      <a:pt x="140" y="40"/>
                      <a:pt x="151" y="38"/>
                    </a:cubicBezTo>
                    <a:cubicBezTo>
                      <a:pt x="156" y="36"/>
                      <a:pt x="162" y="35"/>
                      <a:pt x="167" y="34"/>
                    </a:cubicBezTo>
                    <a:cubicBezTo>
                      <a:pt x="168" y="33"/>
                      <a:pt x="170" y="33"/>
                      <a:pt x="171" y="33"/>
                    </a:cubicBezTo>
                    <a:cubicBezTo>
                      <a:pt x="151" y="39"/>
                      <a:pt x="130" y="43"/>
                      <a:pt x="109" y="49"/>
                    </a:cubicBezTo>
                    <a:cubicBezTo>
                      <a:pt x="99" y="52"/>
                      <a:pt x="88" y="56"/>
                      <a:pt x="78" y="59"/>
                    </a:cubicBezTo>
                    <a:cubicBezTo>
                      <a:pt x="72" y="61"/>
                      <a:pt x="67" y="63"/>
                      <a:pt x="62" y="64"/>
                    </a:cubicBezTo>
                    <a:cubicBezTo>
                      <a:pt x="60" y="64"/>
                      <a:pt x="57" y="65"/>
                      <a:pt x="55" y="66"/>
                    </a:cubicBezTo>
                    <a:cubicBezTo>
                      <a:pt x="56" y="65"/>
                      <a:pt x="57" y="63"/>
                      <a:pt x="58" y="62"/>
                    </a:cubicBezTo>
                    <a:close/>
                    <a:moveTo>
                      <a:pt x="52" y="69"/>
                    </a:moveTo>
                    <a:cubicBezTo>
                      <a:pt x="63" y="67"/>
                      <a:pt x="73" y="62"/>
                      <a:pt x="84" y="59"/>
                    </a:cubicBezTo>
                    <a:cubicBezTo>
                      <a:pt x="96" y="56"/>
                      <a:pt x="108" y="53"/>
                      <a:pt x="121" y="49"/>
                    </a:cubicBezTo>
                    <a:cubicBezTo>
                      <a:pt x="132" y="46"/>
                      <a:pt x="144" y="43"/>
                      <a:pt x="156" y="40"/>
                    </a:cubicBezTo>
                    <a:cubicBezTo>
                      <a:pt x="162" y="38"/>
                      <a:pt x="168" y="37"/>
                      <a:pt x="174" y="36"/>
                    </a:cubicBezTo>
                    <a:cubicBezTo>
                      <a:pt x="177" y="35"/>
                      <a:pt x="179" y="35"/>
                      <a:pt x="181" y="34"/>
                    </a:cubicBezTo>
                    <a:cubicBezTo>
                      <a:pt x="180" y="34"/>
                      <a:pt x="179" y="35"/>
                      <a:pt x="178" y="35"/>
                    </a:cubicBezTo>
                    <a:cubicBezTo>
                      <a:pt x="167" y="38"/>
                      <a:pt x="156" y="40"/>
                      <a:pt x="145" y="43"/>
                    </a:cubicBezTo>
                    <a:cubicBezTo>
                      <a:pt x="133" y="46"/>
                      <a:pt x="121" y="50"/>
                      <a:pt x="110" y="53"/>
                    </a:cubicBezTo>
                    <a:cubicBezTo>
                      <a:pt x="98" y="57"/>
                      <a:pt x="86" y="60"/>
                      <a:pt x="75" y="64"/>
                    </a:cubicBezTo>
                    <a:cubicBezTo>
                      <a:pt x="69" y="66"/>
                      <a:pt x="63" y="69"/>
                      <a:pt x="57" y="71"/>
                    </a:cubicBezTo>
                    <a:cubicBezTo>
                      <a:pt x="54" y="72"/>
                      <a:pt x="50" y="73"/>
                      <a:pt x="46" y="75"/>
                    </a:cubicBezTo>
                    <a:cubicBezTo>
                      <a:pt x="48" y="73"/>
                      <a:pt x="50" y="71"/>
                      <a:pt x="52" y="69"/>
                    </a:cubicBezTo>
                    <a:close/>
                    <a:moveTo>
                      <a:pt x="45" y="76"/>
                    </a:moveTo>
                    <a:cubicBezTo>
                      <a:pt x="56" y="73"/>
                      <a:pt x="67" y="71"/>
                      <a:pt x="78" y="67"/>
                    </a:cubicBezTo>
                    <a:cubicBezTo>
                      <a:pt x="91" y="63"/>
                      <a:pt x="103" y="59"/>
                      <a:pt x="115" y="55"/>
                    </a:cubicBezTo>
                    <a:cubicBezTo>
                      <a:pt x="140" y="48"/>
                      <a:pt x="165" y="41"/>
                      <a:pt x="190" y="34"/>
                    </a:cubicBezTo>
                    <a:cubicBezTo>
                      <a:pt x="191" y="35"/>
                      <a:pt x="193" y="36"/>
                      <a:pt x="194" y="37"/>
                    </a:cubicBezTo>
                    <a:cubicBezTo>
                      <a:pt x="168" y="42"/>
                      <a:pt x="142" y="50"/>
                      <a:pt x="116" y="57"/>
                    </a:cubicBezTo>
                    <a:cubicBezTo>
                      <a:pt x="103" y="61"/>
                      <a:pt x="91" y="65"/>
                      <a:pt x="78" y="69"/>
                    </a:cubicBezTo>
                    <a:cubicBezTo>
                      <a:pt x="66" y="72"/>
                      <a:pt x="54" y="75"/>
                      <a:pt x="42" y="79"/>
                    </a:cubicBezTo>
                    <a:cubicBezTo>
                      <a:pt x="43" y="78"/>
                      <a:pt x="44" y="77"/>
                      <a:pt x="45" y="76"/>
                    </a:cubicBezTo>
                    <a:close/>
                    <a:moveTo>
                      <a:pt x="41" y="80"/>
                    </a:moveTo>
                    <a:cubicBezTo>
                      <a:pt x="52" y="76"/>
                      <a:pt x="65" y="73"/>
                      <a:pt x="76" y="70"/>
                    </a:cubicBezTo>
                    <a:cubicBezTo>
                      <a:pt x="90" y="66"/>
                      <a:pt x="103" y="62"/>
                      <a:pt x="117" y="58"/>
                    </a:cubicBezTo>
                    <a:cubicBezTo>
                      <a:pt x="142" y="50"/>
                      <a:pt x="169" y="43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7" y="38"/>
                      <a:pt x="198" y="38"/>
                      <a:pt x="199" y="39"/>
                    </a:cubicBezTo>
                    <a:cubicBezTo>
                      <a:pt x="187" y="41"/>
                      <a:pt x="174" y="43"/>
                      <a:pt x="162" y="47"/>
                    </a:cubicBezTo>
                    <a:cubicBezTo>
                      <a:pt x="148" y="51"/>
                      <a:pt x="135" y="54"/>
                      <a:pt x="121" y="58"/>
                    </a:cubicBezTo>
                    <a:cubicBezTo>
                      <a:pt x="94" y="65"/>
                      <a:pt x="67" y="73"/>
                      <a:pt x="40" y="81"/>
                    </a:cubicBezTo>
                    <a:cubicBezTo>
                      <a:pt x="40" y="81"/>
                      <a:pt x="41" y="81"/>
                      <a:pt x="41" y="80"/>
                    </a:cubicBezTo>
                    <a:close/>
                    <a:moveTo>
                      <a:pt x="208" y="43"/>
                    </a:moveTo>
                    <a:cubicBezTo>
                      <a:pt x="180" y="48"/>
                      <a:pt x="152" y="56"/>
                      <a:pt x="125" y="63"/>
                    </a:cubicBezTo>
                    <a:cubicBezTo>
                      <a:pt x="98" y="69"/>
                      <a:pt x="72" y="77"/>
                      <a:pt x="45" y="84"/>
                    </a:cubicBezTo>
                    <a:cubicBezTo>
                      <a:pt x="47" y="83"/>
                      <a:pt x="48" y="83"/>
                      <a:pt x="50" y="82"/>
                    </a:cubicBezTo>
                    <a:cubicBezTo>
                      <a:pt x="57" y="80"/>
                      <a:pt x="64" y="78"/>
                      <a:pt x="71" y="76"/>
                    </a:cubicBezTo>
                    <a:cubicBezTo>
                      <a:pt x="86" y="71"/>
                      <a:pt x="101" y="67"/>
                      <a:pt x="115" y="63"/>
                    </a:cubicBezTo>
                    <a:cubicBezTo>
                      <a:pt x="130" y="59"/>
                      <a:pt x="144" y="55"/>
                      <a:pt x="159" y="51"/>
                    </a:cubicBezTo>
                    <a:cubicBezTo>
                      <a:pt x="172" y="47"/>
                      <a:pt x="187" y="45"/>
                      <a:pt x="200" y="39"/>
                    </a:cubicBezTo>
                    <a:cubicBezTo>
                      <a:pt x="203" y="40"/>
                      <a:pt x="205" y="42"/>
                      <a:pt x="208" y="43"/>
                    </a:cubicBezTo>
                    <a:close/>
                    <a:moveTo>
                      <a:pt x="39" y="83"/>
                    </a:moveTo>
                    <a:cubicBezTo>
                      <a:pt x="67" y="74"/>
                      <a:pt x="95" y="65"/>
                      <a:pt x="123" y="58"/>
                    </a:cubicBezTo>
                    <a:cubicBezTo>
                      <a:pt x="137" y="55"/>
                      <a:pt x="150" y="51"/>
                      <a:pt x="164" y="47"/>
                    </a:cubicBezTo>
                    <a:cubicBezTo>
                      <a:pt x="171" y="45"/>
                      <a:pt x="177" y="44"/>
                      <a:pt x="183" y="42"/>
                    </a:cubicBezTo>
                    <a:cubicBezTo>
                      <a:pt x="187" y="42"/>
                      <a:pt x="190" y="41"/>
                      <a:pt x="194" y="41"/>
                    </a:cubicBezTo>
                    <a:cubicBezTo>
                      <a:pt x="195" y="40"/>
                      <a:pt x="197" y="40"/>
                      <a:pt x="199" y="40"/>
                    </a:cubicBezTo>
                    <a:cubicBezTo>
                      <a:pt x="199" y="40"/>
                      <a:pt x="196" y="40"/>
                      <a:pt x="195" y="40"/>
                    </a:cubicBezTo>
                    <a:cubicBezTo>
                      <a:pt x="189" y="43"/>
                      <a:pt x="183" y="44"/>
                      <a:pt x="177" y="45"/>
                    </a:cubicBezTo>
                    <a:cubicBezTo>
                      <a:pt x="169" y="47"/>
                      <a:pt x="162" y="49"/>
                      <a:pt x="155" y="51"/>
                    </a:cubicBezTo>
                    <a:cubicBezTo>
                      <a:pt x="141" y="55"/>
                      <a:pt x="127" y="59"/>
                      <a:pt x="113" y="63"/>
                    </a:cubicBezTo>
                    <a:cubicBezTo>
                      <a:pt x="99" y="67"/>
                      <a:pt x="85" y="71"/>
                      <a:pt x="71" y="75"/>
                    </a:cubicBezTo>
                    <a:cubicBezTo>
                      <a:pt x="65" y="77"/>
                      <a:pt x="58" y="79"/>
                      <a:pt x="51" y="81"/>
                    </a:cubicBezTo>
                    <a:cubicBezTo>
                      <a:pt x="46" y="82"/>
                      <a:pt x="41" y="84"/>
                      <a:pt x="36" y="85"/>
                    </a:cubicBezTo>
                    <a:cubicBezTo>
                      <a:pt x="37" y="84"/>
                      <a:pt x="38" y="84"/>
                      <a:pt x="39" y="83"/>
                    </a:cubicBezTo>
                    <a:close/>
                    <a:moveTo>
                      <a:pt x="35" y="87"/>
                    </a:moveTo>
                    <a:cubicBezTo>
                      <a:pt x="64" y="80"/>
                      <a:pt x="92" y="71"/>
                      <a:pt x="121" y="64"/>
                    </a:cubicBezTo>
                    <a:cubicBezTo>
                      <a:pt x="150" y="57"/>
                      <a:pt x="179" y="48"/>
                      <a:pt x="209" y="43"/>
                    </a:cubicBezTo>
                    <a:cubicBezTo>
                      <a:pt x="210" y="44"/>
                      <a:pt x="211" y="44"/>
                      <a:pt x="212" y="45"/>
                    </a:cubicBezTo>
                    <a:cubicBezTo>
                      <a:pt x="206" y="46"/>
                      <a:pt x="200" y="48"/>
                      <a:pt x="194" y="50"/>
                    </a:cubicBezTo>
                    <a:cubicBezTo>
                      <a:pt x="186" y="52"/>
                      <a:pt x="178" y="53"/>
                      <a:pt x="170" y="54"/>
                    </a:cubicBezTo>
                    <a:cubicBezTo>
                      <a:pt x="154" y="58"/>
                      <a:pt x="139" y="61"/>
                      <a:pt x="123" y="65"/>
                    </a:cubicBezTo>
                    <a:cubicBezTo>
                      <a:pt x="107" y="68"/>
                      <a:pt x="92" y="73"/>
                      <a:pt x="76" y="77"/>
                    </a:cubicBezTo>
                    <a:cubicBezTo>
                      <a:pt x="69" y="79"/>
                      <a:pt x="61" y="82"/>
                      <a:pt x="54" y="83"/>
                    </a:cubicBezTo>
                    <a:cubicBezTo>
                      <a:pt x="47" y="85"/>
                      <a:pt x="40" y="87"/>
                      <a:pt x="33" y="89"/>
                    </a:cubicBezTo>
                    <a:cubicBezTo>
                      <a:pt x="34" y="88"/>
                      <a:pt x="34" y="88"/>
                      <a:pt x="35" y="87"/>
                    </a:cubicBezTo>
                    <a:close/>
                    <a:moveTo>
                      <a:pt x="32" y="90"/>
                    </a:moveTo>
                    <a:cubicBezTo>
                      <a:pt x="39" y="88"/>
                      <a:pt x="45" y="86"/>
                      <a:pt x="52" y="84"/>
                    </a:cubicBezTo>
                    <a:cubicBezTo>
                      <a:pt x="60" y="83"/>
                      <a:pt x="67" y="80"/>
                      <a:pt x="75" y="78"/>
                    </a:cubicBezTo>
                    <a:cubicBezTo>
                      <a:pt x="90" y="74"/>
                      <a:pt x="106" y="70"/>
                      <a:pt x="121" y="66"/>
                    </a:cubicBezTo>
                    <a:cubicBezTo>
                      <a:pt x="137" y="62"/>
                      <a:pt x="153" y="59"/>
                      <a:pt x="169" y="56"/>
                    </a:cubicBezTo>
                    <a:cubicBezTo>
                      <a:pt x="176" y="54"/>
                      <a:pt x="184" y="53"/>
                      <a:pt x="192" y="51"/>
                    </a:cubicBezTo>
                    <a:cubicBezTo>
                      <a:pt x="199" y="49"/>
                      <a:pt x="206" y="47"/>
                      <a:pt x="213" y="45"/>
                    </a:cubicBezTo>
                    <a:cubicBezTo>
                      <a:pt x="213" y="45"/>
                      <a:pt x="213" y="45"/>
                      <a:pt x="213" y="45"/>
                    </a:cubicBezTo>
                    <a:cubicBezTo>
                      <a:pt x="213" y="45"/>
                      <a:pt x="213" y="45"/>
                      <a:pt x="213" y="45"/>
                    </a:cubicBezTo>
                    <a:cubicBezTo>
                      <a:pt x="212" y="47"/>
                      <a:pt x="210" y="48"/>
                      <a:pt x="209" y="50"/>
                    </a:cubicBezTo>
                    <a:cubicBezTo>
                      <a:pt x="194" y="54"/>
                      <a:pt x="180" y="56"/>
                      <a:pt x="165" y="59"/>
                    </a:cubicBezTo>
                    <a:cubicBezTo>
                      <a:pt x="151" y="63"/>
                      <a:pt x="136" y="66"/>
                      <a:pt x="121" y="69"/>
                    </a:cubicBezTo>
                    <a:cubicBezTo>
                      <a:pt x="106" y="73"/>
                      <a:pt x="91" y="77"/>
                      <a:pt x="76" y="80"/>
                    </a:cubicBezTo>
                    <a:cubicBezTo>
                      <a:pt x="61" y="84"/>
                      <a:pt x="45" y="87"/>
                      <a:pt x="30" y="92"/>
                    </a:cubicBezTo>
                    <a:cubicBezTo>
                      <a:pt x="31" y="91"/>
                      <a:pt x="31" y="91"/>
                      <a:pt x="32" y="90"/>
                    </a:cubicBezTo>
                    <a:close/>
                    <a:moveTo>
                      <a:pt x="213" y="49"/>
                    </a:moveTo>
                    <a:cubicBezTo>
                      <a:pt x="213" y="49"/>
                      <a:pt x="213" y="49"/>
                      <a:pt x="213" y="49"/>
                    </a:cubicBezTo>
                    <a:cubicBezTo>
                      <a:pt x="213" y="50"/>
                      <a:pt x="213" y="50"/>
                      <a:pt x="213" y="51"/>
                    </a:cubicBezTo>
                    <a:cubicBezTo>
                      <a:pt x="213" y="51"/>
                      <a:pt x="213" y="51"/>
                      <a:pt x="213" y="51"/>
                    </a:cubicBezTo>
                    <a:cubicBezTo>
                      <a:pt x="208" y="55"/>
                      <a:pt x="204" y="60"/>
                      <a:pt x="199" y="65"/>
                    </a:cubicBezTo>
                    <a:cubicBezTo>
                      <a:pt x="190" y="75"/>
                      <a:pt x="180" y="85"/>
                      <a:pt x="170" y="96"/>
                    </a:cubicBezTo>
                    <a:cubicBezTo>
                      <a:pt x="169" y="97"/>
                      <a:pt x="168" y="98"/>
                      <a:pt x="167" y="99"/>
                    </a:cubicBezTo>
                    <a:cubicBezTo>
                      <a:pt x="182" y="83"/>
                      <a:pt x="197" y="66"/>
                      <a:pt x="213" y="49"/>
                    </a:cubicBezTo>
                    <a:close/>
                    <a:moveTo>
                      <a:pt x="147" y="83"/>
                    </a:moveTo>
                    <a:cubicBezTo>
                      <a:pt x="148" y="83"/>
                      <a:pt x="149" y="83"/>
                      <a:pt x="150" y="82"/>
                    </a:cubicBezTo>
                    <a:cubicBezTo>
                      <a:pt x="157" y="81"/>
                      <a:pt x="165" y="79"/>
                      <a:pt x="172" y="77"/>
                    </a:cubicBezTo>
                    <a:cubicBezTo>
                      <a:pt x="177" y="75"/>
                      <a:pt x="183" y="74"/>
                      <a:pt x="189" y="72"/>
                    </a:cubicBezTo>
                    <a:cubicBezTo>
                      <a:pt x="187" y="73"/>
                      <a:pt x="186" y="75"/>
                      <a:pt x="185" y="76"/>
                    </a:cubicBezTo>
                    <a:cubicBezTo>
                      <a:pt x="179" y="77"/>
                      <a:pt x="173" y="80"/>
                      <a:pt x="166" y="81"/>
                    </a:cubicBezTo>
                    <a:cubicBezTo>
                      <a:pt x="160" y="83"/>
                      <a:pt x="153" y="85"/>
                      <a:pt x="146" y="86"/>
                    </a:cubicBezTo>
                    <a:cubicBezTo>
                      <a:pt x="139" y="88"/>
                      <a:pt x="133" y="91"/>
                      <a:pt x="126" y="92"/>
                    </a:cubicBezTo>
                    <a:cubicBezTo>
                      <a:pt x="119" y="94"/>
                      <a:pt x="111" y="96"/>
                      <a:pt x="104" y="97"/>
                    </a:cubicBezTo>
                    <a:cubicBezTo>
                      <a:pt x="90" y="100"/>
                      <a:pt x="77" y="104"/>
                      <a:pt x="63" y="108"/>
                    </a:cubicBezTo>
                    <a:cubicBezTo>
                      <a:pt x="56" y="110"/>
                      <a:pt x="50" y="112"/>
                      <a:pt x="43" y="113"/>
                    </a:cubicBezTo>
                    <a:cubicBezTo>
                      <a:pt x="36" y="114"/>
                      <a:pt x="29" y="115"/>
                      <a:pt x="22" y="117"/>
                    </a:cubicBezTo>
                    <a:cubicBezTo>
                      <a:pt x="21" y="117"/>
                      <a:pt x="22" y="117"/>
                      <a:pt x="22" y="117"/>
                    </a:cubicBezTo>
                    <a:cubicBezTo>
                      <a:pt x="35" y="114"/>
                      <a:pt x="47" y="113"/>
                      <a:pt x="60" y="110"/>
                    </a:cubicBezTo>
                    <a:cubicBezTo>
                      <a:pt x="73" y="106"/>
                      <a:pt x="87" y="102"/>
                      <a:pt x="101" y="99"/>
                    </a:cubicBezTo>
                    <a:cubicBezTo>
                      <a:pt x="114" y="96"/>
                      <a:pt x="128" y="92"/>
                      <a:pt x="141" y="88"/>
                    </a:cubicBezTo>
                    <a:cubicBezTo>
                      <a:pt x="147" y="87"/>
                      <a:pt x="154" y="86"/>
                      <a:pt x="160" y="84"/>
                    </a:cubicBezTo>
                    <a:cubicBezTo>
                      <a:pt x="165" y="83"/>
                      <a:pt x="171" y="81"/>
                      <a:pt x="176" y="79"/>
                    </a:cubicBezTo>
                    <a:cubicBezTo>
                      <a:pt x="174" y="80"/>
                      <a:pt x="172" y="81"/>
                      <a:pt x="170" y="81"/>
                    </a:cubicBezTo>
                    <a:cubicBezTo>
                      <a:pt x="163" y="84"/>
                      <a:pt x="156" y="86"/>
                      <a:pt x="149" y="88"/>
                    </a:cubicBezTo>
                    <a:cubicBezTo>
                      <a:pt x="135" y="92"/>
                      <a:pt x="121" y="95"/>
                      <a:pt x="107" y="98"/>
                    </a:cubicBezTo>
                    <a:cubicBezTo>
                      <a:pt x="93" y="102"/>
                      <a:pt x="79" y="105"/>
                      <a:pt x="65" y="108"/>
                    </a:cubicBezTo>
                    <a:cubicBezTo>
                      <a:pt x="51" y="112"/>
                      <a:pt x="37" y="115"/>
                      <a:pt x="25" y="120"/>
                    </a:cubicBezTo>
                    <a:cubicBezTo>
                      <a:pt x="23" y="119"/>
                      <a:pt x="21" y="118"/>
                      <a:pt x="19" y="117"/>
                    </a:cubicBezTo>
                    <a:cubicBezTo>
                      <a:pt x="26" y="114"/>
                      <a:pt x="33" y="113"/>
                      <a:pt x="40" y="112"/>
                    </a:cubicBezTo>
                    <a:cubicBezTo>
                      <a:pt x="47" y="110"/>
                      <a:pt x="55" y="107"/>
                      <a:pt x="62" y="105"/>
                    </a:cubicBezTo>
                    <a:cubicBezTo>
                      <a:pt x="77" y="101"/>
                      <a:pt x="91" y="96"/>
                      <a:pt x="106" y="93"/>
                    </a:cubicBezTo>
                    <a:cubicBezTo>
                      <a:pt x="109" y="92"/>
                      <a:pt x="112" y="92"/>
                      <a:pt x="116" y="91"/>
                    </a:cubicBezTo>
                    <a:cubicBezTo>
                      <a:pt x="126" y="88"/>
                      <a:pt x="137" y="86"/>
                      <a:pt x="147" y="83"/>
                    </a:cubicBezTo>
                    <a:close/>
                    <a:moveTo>
                      <a:pt x="32" y="124"/>
                    </a:moveTo>
                    <a:cubicBezTo>
                      <a:pt x="32" y="124"/>
                      <a:pt x="32" y="124"/>
                      <a:pt x="31" y="124"/>
                    </a:cubicBezTo>
                    <a:cubicBezTo>
                      <a:pt x="30" y="123"/>
                      <a:pt x="28" y="122"/>
                      <a:pt x="26" y="121"/>
                    </a:cubicBezTo>
                    <a:cubicBezTo>
                      <a:pt x="47" y="119"/>
                      <a:pt x="68" y="112"/>
                      <a:pt x="89" y="107"/>
                    </a:cubicBezTo>
                    <a:cubicBezTo>
                      <a:pt x="82" y="109"/>
                      <a:pt x="74" y="111"/>
                      <a:pt x="67" y="113"/>
                    </a:cubicBezTo>
                    <a:cubicBezTo>
                      <a:pt x="56" y="116"/>
                      <a:pt x="45" y="120"/>
                      <a:pt x="34" y="123"/>
                    </a:cubicBezTo>
                    <a:cubicBezTo>
                      <a:pt x="33" y="123"/>
                      <a:pt x="32" y="123"/>
                      <a:pt x="32" y="124"/>
                    </a:cubicBezTo>
                    <a:close/>
                    <a:moveTo>
                      <a:pt x="38" y="127"/>
                    </a:moveTo>
                    <a:cubicBezTo>
                      <a:pt x="36" y="126"/>
                      <a:pt x="35" y="125"/>
                      <a:pt x="33" y="124"/>
                    </a:cubicBezTo>
                    <a:cubicBezTo>
                      <a:pt x="43" y="123"/>
                      <a:pt x="52" y="120"/>
                      <a:pt x="62" y="118"/>
                    </a:cubicBezTo>
                    <a:cubicBezTo>
                      <a:pt x="73" y="115"/>
                      <a:pt x="85" y="112"/>
                      <a:pt x="96" y="109"/>
                    </a:cubicBezTo>
                    <a:cubicBezTo>
                      <a:pt x="113" y="104"/>
                      <a:pt x="131" y="101"/>
                      <a:pt x="149" y="97"/>
                    </a:cubicBezTo>
                    <a:cubicBezTo>
                      <a:pt x="147" y="98"/>
                      <a:pt x="144" y="99"/>
                      <a:pt x="142" y="99"/>
                    </a:cubicBezTo>
                    <a:cubicBezTo>
                      <a:pt x="131" y="102"/>
                      <a:pt x="119" y="104"/>
                      <a:pt x="108" y="107"/>
                    </a:cubicBezTo>
                    <a:cubicBezTo>
                      <a:pt x="84" y="112"/>
                      <a:pt x="62" y="121"/>
                      <a:pt x="38" y="127"/>
                    </a:cubicBezTo>
                    <a:close/>
                    <a:moveTo>
                      <a:pt x="50" y="125"/>
                    </a:moveTo>
                    <a:cubicBezTo>
                      <a:pt x="55" y="124"/>
                      <a:pt x="60" y="123"/>
                      <a:pt x="65" y="122"/>
                    </a:cubicBezTo>
                    <a:cubicBezTo>
                      <a:pt x="77" y="119"/>
                      <a:pt x="88" y="115"/>
                      <a:pt x="99" y="112"/>
                    </a:cubicBezTo>
                    <a:cubicBezTo>
                      <a:pt x="117" y="107"/>
                      <a:pt x="136" y="104"/>
                      <a:pt x="154" y="100"/>
                    </a:cubicBezTo>
                    <a:cubicBezTo>
                      <a:pt x="152" y="100"/>
                      <a:pt x="149" y="101"/>
                      <a:pt x="147" y="102"/>
                    </a:cubicBezTo>
                    <a:cubicBezTo>
                      <a:pt x="139" y="104"/>
                      <a:pt x="132" y="106"/>
                      <a:pt x="124" y="108"/>
                    </a:cubicBezTo>
                    <a:cubicBezTo>
                      <a:pt x="110" y="112"/>
                      <a:pt x="95" y="116"/>
                      <a:pt x="81" y="121"/>
                    </a:cubicBezTo>
                    <a:cubicBezTo>
                      <a:pt x="77" y="122"/>
                      <a:pt x="72" y="123"/>
                      <a:pt x="68" y="125"/>
                    </a:cubicBezTo>
                    <a:cubicBezTo>
                      <a:pt x="68" y="125"/>
                      <a:pt x="68" y="125"/>
                      <a:pt x="68" y="125"/>
                    </a:cubicBezTo>
                    <a:cubicBezTo>
                      <a:pt x="60" y="126"/>
                      <a:pt x="52" y="127"/>
                      <a:pt x="46" y="131"/>
                    </a:cubicBezTo>
                    <a:cubicBezTo>
                      <a:pt x="44" y="130"/>
                      <a:pt x="42" y="129"/>
                      <a:pt x="40" y="128"/>
                    </a:cubicBezTo>
                    <a:cubicBezTo>
                      <a:pt x="43" y="127"/>
                      <a:pt x="46" y="126"/>
                      <a:pt x="50" y="125"/>
                    </a:cubicBezTo>
                    <a:close/>
                    <a:moveTo>
                      <a:pt x="47" y="131"/>
                    </a:moveTo>
                    <a:cubicBezTo>
                      <a:pt x="48" y="130"/>
                      <a:pt x="50" y="129"/>
                      <a:pt x="52" y="129"/>
                    </a:cubicBezTo>
                    <a:cubicBezTo>
                      <a:pt x="55" y="127"/>
                      <a:pt x="59" y="127"/>
                      <a:pt x="62" y="126"/>
                    </a:cubicBezTo>
                    <a:cubicBezTo>
                      <a:pt x="61" y="126"/>
                      <a:pt x="61" y="127"/>
                      <a:pt x="60" y="127"/>
                    </a:cubicBezTo>
                    <a:cubicBezTo>
                      <a:pt x="57" y="128"/>
                      <a:pt x="53" y="129"/>
                      <a:pt x="50" y="130"/>
                    </a:cubicBezTo>
                    <a:cubicBezTo>
                      <a:pt x="49" y="130"/>
                      <a:pt x="48" y="131"/>
                      <a:pt x="47" y="131"/>
                    </a:cubicBezTo>
                    <a:cubicBezTo>
                      <a:pt x="47" y="131"/>
                      <a:pt x="47" y="131"/>
                      <a:pt x="47" y="131"/>
                    </a:cubicBezTo>
                    <a:close/>
                    <a:moveTo>
                      <a:pt x="65" y="126"/>
                    </a:moveTo>
                    <a:cubicBezTo>
                      <a:pt x="66" y="126"/>
                      <a:pt x="68" y="125"/>
                      <a:pt x="69" y="125"/>
                    </a:cubicBezTo>
                    <a:cubicBezTo>
                      <a:pt x="69" y="125"/>
                      <a:pt x="69" y="125"/>
                      <a:pt x="69" y="125"/>
                    </a:cubicBezTo>
                    <a:cubicBezTo>
                      <a:pt x="77" y="124"/>
                      <a:pt x="84" y="122"/>
                      <a:pt x="92" y="121"/>
                    </a:cubicBezTo>
                    <a:cubicBezTo>
                      <a:pt x="106" y="117"/>
                      <a:pt x="121" y="114"/>
                      <a:pt x="136" y="111"/>
                    </a:cubicBezTo>
                    <a:cubicBezTo>
                      <a:pt x="137" y="111"/>
                      <a:pt x="137" y="110"/>
                      <a:pt x="138" y="110"/>
                    </a:cubicBezTo>
                    <a:cubicBezTo>
                      <a:pt x="111" y="119"/>
                      <a:pt x="83" y="124"/>
                      <a:pt x="56" y="134"/>
                    </a:cubicBezTo>
                    <a:cubicBezTo>
                      <a:pt x="55" y="134"/>
                      <a:pt x="55" y="134"/>
                      <a:pt x="54" y="135"/>
                    </a:cubicBezTo>
                    <a:cubicBezTo>
                      <a:pt x="52" y="134"/>
                      <a:pt x="50" y="133"/>
                      <a:pt x="48" y="131"/>
                    </a:cubicBezTo>
                    <a:cubicBezTo>
                      <a:pt x="54" y="130"/>
                      <a:pt x="59" y="128"/>
                      <a:pt x="65" y="126"/>
                    </a:cubicBezTo>
                    <a:close/>
                    <a:moveTo>
                      <a:pt x="109" y="158"/>
                    </a:moveTo>
                    <a:cubicBezTo>
                      <a:pt x="109" y="158"/>
                      <a:pt x="109" y="158"/>
                      <a:pt x="109" y="158"/>
                    </a:cubicBezTo>
                    <a:cubicBezTo>
                      <a:pt x="109" y="158"/>
                      <a:pt x="109" y="158"/>
                      <a:pt x="109" y="158"/>
                    </a:cubicBezTo>
                    <a:cubicBezTo>
                      <a:pt x="107" y="158"/>
                      <a:pt x="107" y="158"/>
                      <a:pt x="106" y="158"/>
                    </a:cubicBezTo>
                    <a:cubicBezTo>
                      <a:pt x="102" y="158"/>
                      <a:pt x="107" y="156"/>
                      <a:pt x="108" y="156"/>
                    </a:cubicBezTo>
                    <a:cubicBezTo>
                      <a:pt x="110" y="155"/>
                      <a:pt x="111" y="155"/>
                      <a:pt x="113" y="154"/>
                    </a:cubicBezTo>
                    <a:cubicBezTo>
                      <a:pt x="111" y="156"/>
                      <a:pt x="110" y="157"/>
                      <a:pt x="109" y="158"/>
                    </a:cubicBezTo>
                    <a:close/>
                    <a:moveTo>
                      <a:pt x="114" y="153"/>
                    </a:moveTo>
                    <a:cubicBezTo>
                      <a:pt x="111" y="153"/>
                      <a:pt x="108" y="154"/>
                      <a:pt x="105" y="154"/>
                    </a:cubicBezTo>
                    <a:cubicBezTo>
                      <a:pt x="104" y="155"/>
                      <a:pt x="103" y="155"/>
                      <a:pt x="101" y="156"/>
                    </a:cubicBezTo>
                    <a:cubicBezTo>
                      <a:pt x="95" y="157"/>
                      <a:pt x="101" y="155"/>
                      <a:pt x="102" y="154"/>
                    </a:cubicBezTo>
                    <a:cubicBezTo>
                      <a:pt x="108" y="152"/>
                      <a:pt x="113" y="151"/>
                      <a:pt x="119" y="148"/>
                    </a:cubicBezTo>
                    <a:cubicBezTo>
                      <a:pt x="117" y="150"/>
                      <a:pt x="116" y="151"/>
                      <a:pt x="114" y="153"/>
                    </a:cubicBezTo>
                    <a:close/>
                    <a:moveTo>
                      <a:pt x="120" y="146"/>
                    </a:moveTo>
                    <a:cubicBezTo>
                      <a:pt x="116" y="147"/>
                      <a:pt x="111" y="148"/>
                      <a:pt x="106" y="150"/>
                    </a:cubicBezTo>
                    <a:cubicBezTo>
                      <a:pt x="103" y="150"/>
                      <a:pt x="101" y="151"/>
                      <a:pt x="98" y="152"/>
                    </a:cubicBezTo>
                    <a:cubicBezTo>
                      <a:pt x="97" y="152"/>
                      <a:pt x="96" y="153"/>
                      <a:pt x="95" y="153"/>
                    </a:cubicBezTo>
                    <a:cubicBezTo>
                      <a:pt x="93" y="153"/>
                      <a:pt x="92" y="154"/>
                      <a:pt x="92" y="154"/>
                    </a:cubicBezTo>
                    <a:cubicBezTo>
                      <a:pt x="92" y="154"/>
                      <a:pt x="92" y="154"/>
                      <a:pt x="92" y="154"/>
                    </a:cubicBezTo>
                    <a:cubicBezTo>
                      <a:pt x="92" y="154"/>
                      <a:pt x="94" y="153"/>
                      <a:pt x="94" y="153"/>
                    </a:cubicBezTo>
                    <a:cubicBezTo>
                      <a:pt x="104" y="150"/>
                      <a:pt x="113" y="147"/>
                      <a:pt x="123" y="144"/>
                    </a:cubicBezTo>
                    <a:cubicBezTo>
                      <a:pt x="122" y="145"/>
                      <a:pt x="121" y="146"/>
                      <a:pt x="120" y="146"/>
                    </a:cubicBezTo>
                    <a:close/>
                    <a:moveTo>
                      <a:pt x="106" y="146"/>
                    </a:moveTo>
                    <a:cubicBezTo>
                      <a:pt x="103" y="147"/>
                      <a:pt x="99" y="148"/>
                      <a:pt x="96" y="148"/>
                    </a:cubicBezTo>
                    <a:cubicBezTo>
                      <a:pt x="94" y="149"/>
                      <a:pt x="93" y="149"/>
                      <a:pt x="91" y="149"/>
                    </a:cubicBezTo>
                    <a:cubicBezTo>
                      <a:pt x="90" y="150"/>
                      <a:pt x="83" y="151"/>
                      <a:pt x="88" y="150"/>
                    </a:cubicBezTo>
                    <a:cubicBezTo>
                      <a:pt x="102" y="145"/>
                      <a:pt x="116" y="141"/>
                      <a:pt x="130" y="136"/>
                    </a:cubicBezTo>
                    <a:cubicBezTo>
                      <a:pt x="128" y="138"/>
                      <a:pt x="126" y="141"/>
                      <a:pt x="124" y="143"/>
                    </a:cubicBezTo>
                    <a:cubicBezTo>
                      <a:pt x="118" y="144"/>
                      <a:pt x="112" y="145"/>
                      <a:pt x="106" y="146"/>
                    </a:cubicBezTo>
                    <a:close/>
                    <a:moveTo>
                      <a:pt x="132" y="135"/>
                    </a:moveTo>
                    <a:cubicBezTo>
                      <a:pt x="122" y="137"/>
                      <a:pt x="112" y="139"/>
                      <a:pt x="102" y="141"/>
                    </a:cubicBezTo>
                    <a:cubicBezTo>
                      <a:pt x="97" y="143"/>
                      <a:pt x="92" y="143"/>
                      <a:pt x="87" y="144"/>
                    </a:cubicBezTo>
                    <a:cubicBezTo>
                      <a:pt x="84" y="145"/>
                      <a:pt x="81" y="145"/>
                      <a:pt x="78" y="145"/>
                    </a:cubicBezTo>
                    <a:cubicBezTo>
                      <a:pt x="75" y="146"/>
                      <a:pt x="82" y="144"/>
                      <a:pt x="83" y="144"/>
                    </a:cubicBezTo>
                    <a:cubicBezTo>
                      <a:pt x="93" y="142"/>
                      <a:pt x="102" y="138"/>
                      <a:pt x="112" y="136"/>
                    </a:cubicBezTo>
                    <a:cubicBezTo>
                      <a:pt x="120" y="134"/>
                      <a:pt x="129" y="133"/>
                      <a:pt x="137" y="129"/>
                    </a:cubicBezTo>
                    <a:cubicBezTo>
                      <a:pt x="135" y="131"/>
                      <a:pt x="133" y="133"/>
                      <a:pt x="132" y="135"/>
                    </a:cubicBezTo>
                    <a:close/>
                    <a:moveTo>
                      <a:pt x="138" y="128"/>
                    </a:moveTo>
                    <a:cubicBezTo>
                      <a:pt x="138" y="128"/>
                      <a:pt x="138" y="128"/>
                      <a:pt x="138" y="128"/>
                    </a:cubicBezTo>
                    <a:cubicBezTo>
                      <a:pt x="126" y="131"/>
                      <a:pt x="114" y="133"/>
                      <a:pt x="102" y="136"/>
                    </a:cubicBezTo>
                    <a:cubicBezTo>
                      <a:pt x="95" y="137"/>
                      <a:pt x="89" y="139"/>
                      <a:pt x="82" y="140"/>
                    </a:cubicBezTo>
                    <a:cubicBezTo>
                      <a:pt x="79" y="140"/>
                      <a:pt x="75" y="141"/>
                      <a:pt x="71" y="141"/>
                    </a:cubicBezTo>
                    <a:cubicBezTo>
                      <a:pt x="70" y="141"/>
                      <a:pt x="66" y="142"/>
                      <a:pt x="71" y="141"/>
                    </a:cubicBezTo>
                    <a:cubicBezTo>
                      <a:pt x="72" y="140"/>
                      <a:pt x="73" y="140"/>
                      <a:pt x="74" y="140"/>
                    </a:cubicBezTo>
                    <a:cubicBezTo>
                      <a:pt x="87" y="137"/>
                      <a:pt x="99" y="134"/>
                      <a:pt x="111" y="130"/>
                    </a:cubicBezTo>
                    <a:cubicBezTo>
                      <a:pt x="122" y="128"/>
                      <a:pt x="134" y="126"/>
                      <a:pt x="144" y="121"/>
                    </a:cubicBezTo>
                    <a:cubicBezTo>
                      <a:pt x="142" y="123"/>
                      <a:pt x="140" y="126"/>
                      <a:pt x="138" y="128"/>
                    </a:cubicBezTo>
                    <a:close/>
                    <a:moveTo>
                      <a:pt x="145" y="120"/>
                    </a:moveTo>
                    <a:cubicBezTo>
                      <a:pt x="145" y="120"/>
                      <a:pt x="144" y="120"/>
                      <a:pt x="144" y="120"/>
                    </a:cubicBezTo>
                    <a:cubicBezTo>
                      <a:pt x="144" y="120"/>
                      <a:pt x="143" y="120"/>
                      <a:pt x="142" y="121"/>
                    </a:cubicBezTo>
                    <a:cubicBezTo>
                      <a:pt x="137" y="123"/>
                      <a:pt x="132" y="124"/>
                      <a:pt x="127" y="126"/>
                    </a:cubicBezTo>
                    <a:cubicBezTo>
                      <a:pt x="127" y="126"/>
                      <a:pt x="127" y="126"/>
                      <a:pt x="127" y="126"/>
                    </a:cubicBezTo>
                    <a:cubicBezTo>
                      <a:pt x="126" y="126"/>
                      <a:pt x="125" y="126"/>
                      <a:pt x="124" y="126"/>
                    </a:cubicBezTo>
                    <a:cubicBezTo>
                      <a:pt x="117" y="128"/>
                      <a:pt x="110" y="129"/>
                      <a:pt x="104" y="131"/>
                    </a:cubicBezTo>
                    <a:cubicBezTo>
                      <a:pt x="96" y="132"/>
                      <a:pt x="88" y="134"/>
                      <a:pt x="80" y="135"/>
                    </a:cubicBezTo>
                    <a:cubicBezTo>
                      <a:pt x="76" y="136"/>
                      <a:pt x="73" y="136"/>
                      <a:pt x="69" y="137"/>
                    </a:cubicBezTo>
                    <a:cubicBezTo>
                      <a:pt x="69" y="137"/>
                      <a:pt x="68" y="137"/>
                      <a:pt x="68" y="137"/>
                    </a:cubicBezTo>
                    <a:cubicBezTo>
                      <a:pt x="82" y="133"/>
                      <a:pt x="95" y="128"/>
                      <a:pt x="110" y="124"/>
                    </a:cubicBezTo>
                    <a:cubicBezTo>
                      <a:pt x="116" y="122"/>
                      <a:pt x="122" y="120"/>
                      <a:pt x="128" y="118"/>
                    </a:cubicBezTo>
                    <a:cubicBezTo>
                      <a:pt x="133" y="117"/>
                      <a:pt x="137" y="116"/>
                      <a:pt x="141" y="115"/>
                    </a:cubicBezTo>
                    <a:cubicBezTo>
                      <a:pt x="145" y="114"/>
                      <a:pt x="148" y="113"/>
                      <a:pt x="151" y="112"/>
                    </a:cubicBezTo>
                    <a:cubicBezTo>
                      <a:pt x="152" y="112"/>
                      <a:pt x="152" y="112"/>
                      <a:pt x="152" y="112"/>
                    </a:cubicBezTo>
                    <a:cubicBezTo>
                      <a:pt x="150" y="114"/>
                      <a:pt x="147" y="117"/>
                      <a:pt x="145" y="120"/>
                    </a:cubicBezTo>
                    <a:close/>
                    <a:moveTo>
                      <a:pt x="154" y="110"/>
                    </a:moveTo>
                    <a:cubicBezTo>
                      <a:pt x="149" y="112"/>
                      <a:pt x="144" y="113"/>
                      <a:pt x="139" y="114"/>
                    </a:cubicBezTo>
                    <a:cubicBezTo>
                      <a:pt x="137" y="115"/>
                      <a:pt x="136" y="115"/>
                      <a:pt x="134" y="116"/>
                    </a:cubicBezTo>
                    <a:cubicBezTo>
                      <a:pt x="132" y="116"/>
                      <a:pt x="130" y="117"/>
                      <a:pt x="128" y="117"/>
                    </a:cubicBezTo>
                    <a:cubicBezTo>
                      <a:pt x="120" y="120"/>
                      <a:pt x="112" y="122"/>
                      <a:pt x="103" y="124"/>
                    </a:cubicBezTo>
                    <a:cubicBezTo>
                      <a:pt x="94" y="126"/>
                      <a:pt x="85" y="128"/>
                      <a:pt x="77" y="130"/>
                    </a:cubicBezTo>
                    <a:cubicBezTo>
                      <a:pt x="73" y="131"/>
                      <a:pt x="69" y="132"/>
                      <a:pt x="64" y="133"/>
                    </a:cubicBezTo>
                    <a:cubicBezTo>
                      <a:pt x="62" y="133"/>
                      <a:pt x="60" y="134"/>
                      <a:pt x="58" y="134"/>
                    </a:cubicBezTo>
                    <a:cubicBezTo>
                      <a:pt x="53" y="135"/>
                      <a:pt x="60" y="134"/>
                      <a:pt x="61" y="133"/>
                    </a:cubicBezTo>
                    <a:cubicBezTo>
                      <a:pt x="78" y="128"/>
                      <a:pt x="95" y="124"/>
                      <a:pt x="113" y="119"/>
                    </a:cubicBezTo>
                    <a:cubicBezTo>
                      <a:pt x="121" y="116"/>
                      <a:pt x="130" y="114"/>
                      <a:pt x="139" y="111"/>
                    </a:cubicBezTo>
                    <a:cubicBezTo>
                      <a:pt x="145" y="109"/>
                      <a:pt x="152" y="107"/>
                      <a:pt x="158" y="104"/>
                    </a:cubicBezTo>
                    <a:cubicBezTo>
                      <a:pt x="159" y="104"/>
                      <a:pt x="159" y="104"/>
                      <a:pt x="159" y="104"/>
                    </a:cubicBezTo>
                    <a:cubicBezTo>
                      <a:pt x="157" y="106"/>
                      <a:pt x="156" y="108"/>
                      <a:pt x="154" y="110"/>
                    </a:cubicBezTo>
                    <a:close/>
                    <a:moveTo>
                      <a:pt x="75" y="131"/>
                    </a:moveTo>
                    <a:cubicBezTo>
                      <a:pt x="83" y="129"/>
                      <a:pt x="92" y="127"/>
                      <a:pt x="100" y="125"/>
                    </a:cubicBezTo>
                    <a:cubicBezTo>
                      <a:pt x="105" y="124"/>
                      <a:pt x="111" y="123"/>
                      <a:pt x="116" y="121"/>
                    </a:cubicBezTo>
                    <a:cubicBezTo>
                      <a:pt x="114" y="122"/>
                      <a:pt x="112" y="123"/>
                      <a:pt x="109" y="123"/>
                    </a:cubicBezTo>
                    <a:cubicBezTo>
                      <a:pt x="101" y="126"/>
                      <a:pt x="93" y="128"/>
                      <a:pt x="85" y="131"/>
                    </a:cubicBezTo>
                    <a:cubicBezTo>
                      <a:pt x="77" y="133"/>
                      <a:pt x="70" y="135"/>
                      <a:pt x="63" y="138"/>
                    </a:cubicBezTo>
                    <a:cubicBezTo>
                      <a:pt x="63" y="138"/>
                      <a:pt x="62" y="138"/>
                      <a:pt x="62" y="138"/>
                    </a:cubicBezTo>
                    <a:cubicBezTo>
                      <a:pt x="62" y="138"/>
                      <a:pt x="62" y="138"/>
                      <a:pt x="61" y="138"/>
                    </a:cubicBezTo>
                    <a:cubicBezTo>
                      <a:pt x="61" y="138"/>
                      <a:pt x="61" y="138"/>
                      <a:pt x="60" y="138"/>
                    </a:cubicBezTo>
                    <a:cubicBezTo>
                      <a:pt x="59" y="137"/>
                      <a:pt x="57" y="136"/>
                      <a:pt x="55" y="135"/>
                    </a:cubicBezTo>
                    <a:cubicBezTo>
                      <a:pt x="62" y="134"/>
                      <a:pt x="69" y="133"/>
                      <a:pt x="75" y="131"/>
                    </a:cubicBezTo>
                    <a:close/>
                    <a:moveTo>
                      <a:pt x="104" y="131"/>
                    </a:moveTo>
                    <a:cubicBezTo>
                      <a:pt x="106" y="131"/>
                      <a:pt x="108" y="131"/>
                      <a:pt x="109" y="130"/>
                    </a:cubicBezTo>
                    <a:cubicBezTo>
                      <a:pt x="108" y="131"/>
                      <a:pt x="106" y="131"/>
                      <a:pt x="104" y="132"/>
                    </a:cubicBezTo>
                    <a:cubicBezTo>
                      <a:pt x="97" y="134"/>
                      <a:pt x="90" y="135"/>
                      <a:pt x="82" y="137"/>
                    </a:cubicBezTo>
                    <a:cubicBezTo>
                      <a:pt x="80" y="138"/>
                      <a:pt x="77" y="139"/>
                      <a:pt x="74" y="139"/>
                    </a:cubicBezTo>
                    <a:cubicBezTo>
                      <a:pt x="72" y="140"/>
                      <a:pt x="70" y="140"/>
                      <a:pt x="68" y="141"/>
                    </a:cubicBezTo>
                    <a:cubicBezTo>
                      <a:pt x="66" y="141"/>
                      <a:pt x="64" y="140"/>
                      <a:pt x="63" y="139"/>
                    </a:cubicBezTo>
                    <a:cubicBezTo>
                      <a:pt x="76" y="136"/>
                      <a:pt x="90" y="134"/>
                      <a:pt x="104" y="131"/>
                    </a:cubicBezTo>
                    <a:close/>
                    <a:moveTo>
                      <a:pt x="102" y="137"/>
                    </a:moveTo>
                    <a:cubicBezTo>
                      <a:pt x="113" y="134"/>
                      <a:pt x="124" y="132"/>
                      <a:pt x="135" y="129"/>
                    </a:cubicBezTo>
                    <a:cubicBezTo>
                      <a:pt x="133" y="130"/>
                      <a:pt x="131" y="130"/>
                      <a:pt x="130" y="131"/>
                    </a:cubicBezTo>
                    <a:cubicBezTo>
                      <a:pt x="127" y="132"/>
                      <a:pt x="125" y="132"/>
                      <a:pt x="123" y="133"/>
                    </a:cubicBezTo>
                    <a:cubicBezTo>
                      <a:pt x="117" y="134"/>
                      <a:pt x="112" y="135"/>
                      <a:pt x="107" y="136"/>
                    </a:cubicBezTo>
                    <a:cubicBezTo>
                      <a:pt x="101" y="137"/>
                      <a:pt x="96" y="139"/>
                      <a:pt x="90" y="141"/>
                    </a:cubicBezTo>
                    <a:cubicBezTo>
                      <a:pt x="85" y="143"/>
                      <a:pt x="80" y="143"/>
                      <a:pt x="76" y="145"/>
                    </a:cubicBezTo>
                    <a:cubicBezTo>
                      <a:pt x="74" y="144"/>
                      <a:pt x="71" y="143"/>
                      <a:pt x="69" y="142"/>
                    </a:cubicBezTo>
                    <a:cubicBezTo>
                      <a:pt x="80" y="141"/>
                      <a:pt x="91" y="139"/>
                      <a:pt x="102" y="137"/>
                    </a:cubicBezTo>
                    <a:close/>
                    <a:moveTo>
                      <a:pt x="99" y="143"/>
                    </a:moveTo>
                    <a:cubicBezTo>
                      <a:pt x="108" y="141"/>
                      <a:pt x="117" y="139"/>
                      <a:pt x="126" y="137"/>
                    </a:cubicBezTo>
                    <a:cubicBezTo>
                      <a:pt x="127" y="136"/>
                      <a:pt x="127" y="136"/>
                      <a:pt x="128" y="136"/>
                    </a:cubicBezTo>
                    <a:cubicBezTo>
                      <a:pt x="127" y="137"/>
                      <a:pt x="126" y="137"/>
                      <a:pt x="125" y="137"/>
                    </a:cubicBezTo>
                    <a:cubicBezTo>
                      <a:pt x="120" y="139"/>
                      <a:pt x="116" y="141"/>
                      <a:pt x="111" y="142"/>
                    </a:cubicBezTo>
                    <a:cubicBezTo>
                      <a:pt x="107" y="144"/>
                      <a:pt x="102" y="145"/>
                      <a:pt x="97" y="146"/>
                    </a:cubicBezTo>
                    <a:cubicBezTo>
                      <a:pt x="93" y="148"/>
                      <a:pt x="89" y="148"/>
                      <a:pt x="85" y="150"/>
                    </a:cubicBezTo>
                    <a:cubicBezTo>
                      <a:pt x="82" y="149"/>
                      <a:pt x="80" y="147"/>
                      <a:pt x="77" y="146"/>
                    </a:cubicBezTo>
                    <a:cubicBezTo>
                      <a:pt x="84" y="146"/>
                      <a:pt x="92" y="144"/>
                      <a:pt x="99" y="143"/>
                    </a:cubicBezTo>
                    <a:close/>
                    <a:moveTo>
                      <a:pt x="101" y="148"/>
                    </a:moveTo>
                    <a:cubicBezTo>
                      <a:pt x="106" y="147"/>
                      <a:pt x="111" y="146"/>
                      <a:pt x="116" y="145"/>
                    </a:cubicBezTo>
                    <a:cubicBezTo>
                      <a:pt x="115" y="146"/>
                      <a:pt x="113" y="146"/>
                      <a:pt x="112" y="146"/>
                    </a:cubicBezTo>
                    <a:cubicBezTo>
                      <a:pt x="105" y="148"/>
                      <a:pt x="98" y="151"/>
                      <a:pt x="91" y="153"/>
                    </a:cubicBezTo>
                    <a:cubicBezTo>
                      <a:pt x="91" y="153"/>
                      <a:pt x="91" y="153"/>
                      <a:pt x="91" y="153"/>
                    </a:cubicBezTo>
                    <a:cubicBezTo>
                      <a:pt x="90" y="152"/>
                      <a:pt x="88" y="152"/>
                      <a:pt x="87" y="151"/>
                    </a:cubicBezTo>
                    <a:cubicBezTo>
                      <a:pt x="92" y="151"/>
                      <a:pt x="97" y="149"/>
                      <a:pt x="101" y="148"/>
                    </a:cubicBezTo>
                    <a:close/>
                    <a:moveTo>
                      <a:pt x="103" y="151"/>
                    </a:moveTo>
                    <a:cubicBezTo>
                      <a:pt x="108" y="150"/>
                      <a:pt x="113" y="149"/>
                      <a:pt x="118" y="148"/>
                    </a:cubicBezTo>
                    <a:cubicBezTo>
                      <a:pt x="122" y="147"/>
                      <a:pt x="115" y="149"/>
                      <a:pt x="115" y="149"/>
                    </a:cubicBezTo>
                    <a:cubicBezTo>
                      <a:pt x="112" y="150"/>
                      <a:pt x="110" y="151"/>
                      <a:pt x="107" y="152"/>
                    </a:cubicBezTo>
                    <a:cubicBezTo>
                      <a:pt x="104" y="153"/>
                      <a:pt x="100" y="154"/>
                      <a:pt x="97" y="156"/>
                    </a:cubicBezTo>
                    <a:cubicBezTo>
                      <a:pt x="97" y="156"/>
                      <a:pt x="97" y="156"/>
                      <a:pt x="97" y="156"/>
                    </a:cubicBezTo>
                    <a:cubicBezTo>
                      <a:pt x="95" y="155"/>
                      <a:pt x="94" y="155"/>
                      <a:pt x="93" y="154"/>
                    </a:cubicBezTo>
                    <a:cubicBezTo>
                      <a:pt x="96" y="154"/>
                      <a:pt x="100" y="152"/>
                      <a:pt x="103" y="151"/>
                    </a:cubicBezTo>
                    <a:close/>
                    <a:moveTo>
                      <a:pt x="104" y="156"/>
                    </a:moveTo>
                    <a:cubicBezTo>
                      <a:pt x="106" y="155"/>
                      <a:pt x="107" y="155"/>
                      <a:pt x="109" y="154"/>
                    </a:cubicBezTo>
                    <a:cubicBezTo>
                      <a:pt x="109" y="154"/>
                      <a:pt x="115" y="153"/>
                      <a:pt x="112" y="154"/>
                    </a:cubicBezTo>
                    <a:cubicBezTo>
                      <a:pt x="109" y="155"/>
                      <a:pt x="105" y="155"/>
                      <a:pt x="102" y="158"/>
                    </a:cubicBezTo>
                    <a:cubicBezTo>
                      <a:pt x="102" y="159"/>
                      <a:pt x="102" y="159"/>
                      <a:pt x="102" y="159"/>
                    </a:cubicBezTo>
                    <a:cubicBezTo>
                      <a:pt x="101" y="158"/>
                      <a:pt x="99" y="157"/>
                      <a:pt x="98" y="156"/>
                    </a:cubicBezTo>
                    <a:cubicBezTo>
                      <a:pt x="100" y="157"/>
                      <a:pt x="102" y="156"/>
                      <a:pt x="104" y="156"/>
                    </a:cubicBezTo>
                    <a:close/>
                    <a:moveTo>
                      <a:pt x="103" y="159"/>
                    </a:moveTo>
                    <a:cubicBezTo>
                      <a:pt x="103" y="159"/>
                      <a:pt x="107" y="159"/>
                      <a:pt x="107" y="160"/>
                    </a:cubicBezTo>
                    <a:cubicBezTo>
                      <a:pt x="107" y="160"/>
                      <a:pt x="106" y="161"/>
                      <a:pt x="106" y="161"/>
                    </a:cubicBezTo>
                    <a:cubicBezTo>
                      <a:pt x="105" y="160"/>
                      <a:pt x="104" y="160"/>
                      <a:pt x="103" y="159"/>
                    </a:cubicBezTo>
                    <a:cubicBezTo>
                      <a:pt x="103" y="159"/>
                      <a:pt x="103" y="159"/>
                      <a:pt x="103" y="159"/>
                    </a:cubicBezTo>
                    <a:close/>
                    <a:moveTo>
                      <a:pt x="161" y="103"/>
                    </a:moveTo>
                    <a:cubicBezTo>
                      <a:pt x="141" y="111"/>
                      <a:pt x="119" y="114"/>
                      <a:pt x="99" y="118"/>
                    </a:cubicBezTo>
                    <a:cubicBezTo>
                      <a:pt x="91" y="120"/>
                      <a:pt x="83" y="122"/>
                      <a:pt x="74" y="123"/>
                    </a:cubicBezTo>
                    <a:cubicBezTo>
                      <a:pt x="79" y="122"/>
                      <a:pt x="83" y="121"/>
                      <a:pt x="88" y="119"/>
                    </a:cubicBezTo>
                    <a:cubicBezTo>
                      <a:pt x="102" y="115"/>
                      <a:pt x="117" y="110"/>
                      <a:pt x="132" y="107"/>
                    </a:cubicBezTo>
                    <a:cubicBezTo>
                      <a:pt x="138" y="105"/>
                      <a:pt x="145" y="103"/>
                      <a:pt x="152" y="101"/>
                    </a:cubicBezTo>
                    <a:cubicBezTo>
                      <a:pt x="155" y="100"/>
                      <a:pt x="158" y="99"/>
                      <a:pt x="161" y="98"/>
                    </a:cubicBezTo>
                    <a:cubicBezTo>
                      <a:pt x="162" y="98"/>
                      <a:pt x="163" y="97"/>
                      <a:pt x="164" y="97"/>
                    </a:cubicBezTo>
                    <a:cubicBezTo>
                      <a:pt x="165" y="97"/>
                      <a:pt x="165" y="97"/>
                      <a:pt x="165" y="97"/>
                    </a:cubicBezTo>
                    <a:cubicBezTo>
                      <a:pt x="166" y="97"/>
                      <a:pt x="166" y="97"/>
                      <a:pt x="166" y="97"/>
                    </a:cubicBezTo>
                    <a:cubicBezTo>
                      <a:pt x="164" y="99"/>
                      <a:pt x="162" y="101"/>
                      <a:pt x="161" y="103"/>
                    </a:cubicBezTo>
                    <a:close/>
                    <a:moveTo>
                      <a:pt x="167" y="96"/>
                    </a:moveTo>
                    <a:cubicBezTo>
                      <a:pt x="167" y="96"/>
                      <a:pt x="167" y="96"/>
                      <a:pt x="167" y="96"/>
                    </a:cubicBezTo>
                    <a:cubicBezTo>
                      <a:pt x="165" y="96"/>
                      <a:pt x="163" y="97"/>
                      <a:pt x="161" y="97"/>
                    </a:cubicBezTo>
                    <a:cubicBezTo>
                      <a:pt x="160" y="98"/>
                      <a:pt x="159" y="98"/>
                      <a:pt x="158" y="98"/>
                    </a:cubicBezTo>
                    <a:cubicBezTo>
                      <a:pt x="143" y="102"/>
                      <a:pt x="128" y="104"/>
                      <a:pt x="113" y="107"/>
                    </a:cubicBezTo>
                    <a:cubicBezTo>
                      <a:pt x="98" y="111"/>
                      <a:pt x="83" y="116"/>
                      <a:pt x="69" y="120"/>
                    </a:cubicBezTo>
                    <a:cubicBezTo>
                      <a:pt x="64" y="122"/>
                      <a:pt x="59" y="122"/>
                      <a:pt x="54" y="123"/>
                    </a:cubicBezTo>
                    <a:cubicBezTo>
                      <a:pt x="68" y="119"/>
                      <a:pt x="83" y="115"/>
                      <a:pt x="97" y="110"/>
                    </a:cubicBezTo>
                    <a:cubicBezTo>
                      <a:pt x="112" y="106"/>
                      <a:pt x="127" y="104"/>
                      <a:pt x="142" y="100"/>
                    </a:cubicBezTo>
                    <a:cubicBezTo>
                      <a:pt x="150" y="98"/>
                      <a:pt x="159" y="96"/>
                      <a:pt x="167" y="93"/>
                    </a:cubicBezTo>
                    <a:cubicBezTo>
                      <a:pt x="168" y="94"/>
                      <a:pt x="169" y="93"/>
                      <a:pt x="169" y="93"/>
                    </a:cubicBezTo>
                    <a:cubicBezTo>
                      <a:pt x="169" y="93"/>
                      <a:pt x="169" y="93"/>
                      <a:pt x="169" y="93"/>
                    </a:cubicBezTo>
                    <a:cubicBezTo>
                      <a:pt x="169" y="94"/>
                      <a:pt x="168" y="95"/>
                      <a:pt x="167" y="96"/>
                    </a:cubicBezTo>
                    <a:close/>
                    <a:moveTo>
                      <a:pt x="170" y="92"/>
                    </a:moveTo>
                    <a:cubicBezTo>
                      <a:pt x="170" y="92"/>
                      <a:pt x="170" y="92"/>
                      <a:pt x="170" y="92"/>
                    </a:cubicBezTo>
                    <a:cubicBezTo>
                      <a:pt x="156" y="96"/>
                      <a:pt x="141" y="99"/>
                      <a:pt x="126" y="102"/>
                    </a:cubicBezTo>
                    <a:cubicBezTo>
                      <a:pt x="111" y="104"/>
                      <a:pt x="96" y="108"/>
                      <a:pt x="81" y="112"/>
                    </a:cubicBezTo>
                    <a:cubicBezTo>
                      <a:pt x="67" y="116"/>
                      <a:pt x="52" y="120"/>
                      <a:pt x="37" y="123"/>
                    </a:cubicBezTo>
                    <a:cubicBezTo>
                      <a:pt x="37" y="123"/>
                      <a:pt x="36" y="123"/>
                      <a:pt x="36" y="123"/>
                    </a:cubicBezTo>
                    <a:cubicBezTo>
                      <a:pt x="35" y="123"/>
                      <a:pt x="35" y="123"/>
                      <a:pt x="35" y="123"/>
                    </a:cubicBezTo>
                    <a:cubicBezTo>
                      <a:pt x="36" y="123"/>
                      <a:pt x="37" y="123"/>
                      <a:pt x="37" y="123"/>
                    </a:cubicBezTo>
                    <a:cubicBezTo>
                      <a:pt x="41" y="122"/>
                      <a:pt x="44" y="120"/>
                      <a:pt x="48" y="119"/>
                    </a:cubicBezTo>
                    <a:cubicBezTo>
                      <a:pt x="55" y="117"/>
                      <a:pt x="63" y="115"/>
                      <a:pt x="71" y="113"/>
                    </a:cubicBezTo>
                    <a:cubicBezTo>
                      <a:pt x="86" y="109"/>
                      <a:pt x="100" y="105"/>
                      <a:pt x="115" y="102"/>
                    </a:cubicBezTo>
                    <a:cubicBezTo>
                      <a:pt x="131" y="98"/>
                      <a:pt x="146" y="95"/>
                      <a:pt x="161" y="91"/>
                    </a:cubicBezTo>
                    <a:cubicBezTo>
                      <a:pt x="164" y="90"/>
                      <a:pt x="167" y="88"/>
                      <a:pt x="171" y="87"/>
                    </a:cubicBezTo>
                    <a:cubicBezTo>
                      <a:pt x="171" y="87"/>
                      <a:pt x="171" y="87"/>
                      <a:pt x="171" y="87"/>
                    </a:cubicBezTo>
                    <a:cubicBezTo>
                      <a:pt x="173" y="86"/>
                      <a:pt x="175" y="86"/>
                      <a:pt x="176" y="85"/>
                    </a:cubicBezTo>
                    <a:cubicBezTo>
                      <a:pt x="174" y="88"/>
                      <a:pt x="172" y="90"/>
                      <a:pt x="170" y="92"/>
                    </a:cubicBezTo>
                    <a:close/>
                    <a:moveTo>
                      <a:pt x="107" y="102"/>
                    </a:moveTo>
                    <a:cubicBezTo>
                      <a:pt x="118" y="100"/>
                      <a:pt x="128" y="97"/>
                      <a:pt x="139" y="95"/>
                    </a:cubicBezTo>
                    <a:cubicBezTo>
                      <a:pt x="143" y="94"/>
                      <a:pt x="148" y="93"/>
                      <a:pt x="153" y="92"/>
                    </a:cubicBezTo>
                    <a:cubicBezTo>
                      <a:pt x="149" y="93"/>
                      <a:pt x="146" y="94"/>
                      <a:pt x="142" y="95"/>
                    </a:cubicBezTo>
                    <a:cubicBezTo>
                      <a:pt x="131" y="98"/>
                      <a:pt x="119" y="100"/>
                      <a:pt x="107" y="102"/>
                    </a:cubicBezTo>
                    <a:close/>
                    <a:moveTo>
                      <a:pt x="177" y="84"/>
                    </a:moveTo>
                    <a:cubicBezTo>
                      <a:pt x="177" y="84"/>
                      <a:pt x="177" y="84"/>
                      <a:pt x="177" y="84"/>
                    </a:cubicBezTo>
                    <a:cubicBezTo>
                      <a:pt x="176" y="85"/>
                      <a:pt x="174" y="85"/>
                      <a:pt x="173" y="86"/>
                    </a:cubicBezTo>
                    <a:cubicBezTo>
                      <a:pt x="172" y="86"/>
                      <a:pt x="172" y="86"/>
                      <a:pt x="172" y="86"/>
                    </a:cubicBezTo>
                    <a:cubicBezTo>
                      <a:pt x="164" y="88"/>
                      <a:pt x="157" y="91"/>
                      <a:pt x="149" y="92"/>
                    </a:cubicBezTo>
                    <a:cubicBezTo>
                      <a:pt x="134" y="96"/>
                      <a:pt x="119" y="99"/>
                      <a:pt x="104" y="103"/>
                    </a:cubicBezTo>
                    <a:cubicBezTo>
                      <a:pt x="94" y="105"/>
                      <a:pt x="85" y="107"/>
                      <a:pt x="75" y="110"/>
                    </a:cubicBezTo>
                    <a:cubicBezTo>
                      <a:pt x="65" y="113"/>
                      <a:pt x="55" y="115"/>
                      <a:pt x="45" y="117"/>
                    </a:cubicBezTo>
                    <a:cubicBezTo>
                      <a:pt x="41" y="118"/>
                      <a:pt x="36" y="119"/>
                      <a:pt x="31" y="120"/>
                    </a:cubicBezTo>
                    <a:cubicBezTo>
                      <a:pt x="30" y="120"/>
                      <a:pt x="23" y="122"/>
                      <a:pt x="28" y="120"/>
                    </a:cubicBezTo>
                    <a:cubicBezTo>
                      <a:pt x="30" y="119"/>
                      <a:pt x="32" y="118"/>
                      <a:pt x="35" y="118"/>
                    </a:cubicBezTo>
                    <a:cubicBezTo>
                      <a:pt x="45" y="115"/>
                      <a:pt x="55" y="112"/>
                      <a:pt x="65" y="109"/>
                    </a:cubicBezTo>
                    <a:cubicBezTo>
                      <a:pt x="85" y="104"/>
                      <a:pt x="105" y="99"/>
                      <a:pt x="125" y="95"/>
                    </a:cubicBezTo>
                    <a:cubicBezTo>
                      <a:pt x="136" y="92"/>
                      <a:pt x="146" y="90"/>
                      <a:pt x="156" y="87"/>
                    </a:cubicBezTo>
                    <a:cubicBezTo>
                      <a:pt x="166" y="84"/>
                      <a:pt x="175" y="80"/>
                      <a:pt x="184" y="77"/>
                    </a:cubicBezTo>
                    <a:cubicBezTo>
                      <a:pt x="182" y="80"/>
                      <a:pt x="179" y="82"/>
                      <a:pt x="177" y="84"/>
                    </a:cubicBezTo>
                    <a:close/>
                    <a:moveTo>
                      <a:pt x="61" y="105"/>
                    </a:moveTo>
                    <a:cubicBezTo>
                      <a:pt x="54" y="107"/>
                      <a:pt x="47" y="109"/>
                      <a:pt x="40" y="111"/>
                    </a:cubicBezTo>
                    <a:cubicBezTo>
                      <a:pt x="33" y="113"/>
                      <a:pt x="26" y="113"/>
                      <a:pt x="19" y="116"/>
                    </a:cubicBezTo>
                    <a:cubicBezTo>
                      <a:pt x="19" y="117"/>
                      <a:pt x="18" y="117"/>
                      <a:pt x="18" y="117"/>
                    </a:cubicBezTo>
                    <a:cubicBezTo>
                      <a:pt x="16" y="116"/>
                      <a:pt x="14" y="115"/>
                      <a:pt x="12" y="114"/>
                    </a:cubicBezTo>
                    <a:cubicBezTo>
                      <a:pt x="18" y="113"/>
                      <a:pt x="23" y="111"/>
                      <a:pt x="28" y="110"/>
                    </a:cubicBezTo>
                    <a:cubicBezTo>
                      <a:pt x="36" y="107"/>
                      <a:pt x="43" y="105"/>
                      <a:pt x="51" y="103"/>
                    </a:cubicBezTo>
                    <a:cubicBezTo>
                      <a:pt x="65" y="101"/>
                      <a:pt x="79" y="98"/>
                      <a:pt x="93" y="96"/>
                    </a:cubicBezTo>
                    <a:cubicBezTo>
                      <a:pt x="82" y="99"/>
                      <a:pt x="71" y="102"/>
                      <a:pt x="61" y="105"/>
                    </a:cubicBezTo>
                    <a:close/>
                    <a:moveTo>
                      <a:pt x="58" y="139"/>
                    </a:moveTo>
                    <a:cubicBezTo>
                      <a:pt x="68" y="144"/>
                      <a:pt x="78" y="149"/>
                      <a:pt x="88" y="154"/>
                    </a:cubicBezTo>
                    <a:cubicBezTo>
                      <a:pt x="93" y="157"/>
                      <a:pt x="100" y="159"/>
                      <a:pt x="104" y="163"/>
                    </a:cubicBezTo>
                    <a:cubicBezTo>
                      <a:pt x="104" y="164"/>
                      <a:pt x="104" y="164"/>
                      <a:pt x="104" y="165"/>
                    </a:cubicBezTo>
                    <a:cubicBezTo>
                      <a:pt x="98" y="163"/>
                      <a:pt x="92" y="159"/>
                      <a:pt x="87" y="157"/>
                    </a:cubicBezTo>
                    <a:cubicBezTo>
                      <a:pt x="77" y="152"/>
                      <a:pt x="67" y="147"/>
                      <a:pt x="57" y="142"/>
                    </a:cubicBezTo>
                    <a:cubicBezTo>
                      <a:pt x="51" y="139"/>
                      <a:pt x="44" y="136"/>
                      <a:pt x="38" y="133"/>
                    </a:cubicBezTo>
                    <a:cubicBezTo>
                      <a:pt x="29" y="128"/>
                      <a:pt x="20" y="122"/>
                      <a:pt x="10" y="118"/>
                    </a:cubicBezTo>
                    <a:cubicBezTo>
                      <a:pt x="10" y="118"/>
                      <a:pt x="10" y="118"/>
                      <a:pt x="10" y="118"/>
                    </a:cubicBezTo>
                    <a:cubicBezTo>
                      <a:pt x="10" y="117"/>
                      <a:pt x="11" y="117"/>
                      <a:pt x="11" y="116"/>
                    </a:cubicBezTo>
                    <a:cubicBezTo>
                      <a:pt x="26" y="124"/>
                      <a:pt x="42" y="131"/>
                      <a:pt x="58" y="139"/>
                    </a:cubicBezTo>
                    <a:close/>
                    <a:moveTo>
                      <a:pt x="198" y="61"/>
                    </a:moveTo>
                    <a:cubicBezTo>
                      <a:pt x="198" y="62"/>
                      <a:pt x="198" y="62"/>
                      <a:pt x="197" y="62"/>
                    </a:cubicBezTo>
                    <a:cubicBezTo>
                      <a:pt x="183" y="65"/>
                      <a:pt x="168" y="68"/>
                      <a:pt x="153" y="71"/>
                    </a:cubicBezTo>
                    <a:cubicBezTo>
                      <a:pt x="137" y="74"/>
                      <a:pt x="122" y="77"/>
                      <a:pt x="107" y="80"/>
                    </a:cubicBezTo>
                    <a:cubicBezTo>
                      <a:pt x="92" y="84"/>
                      <a:pt x="76" y="88"/>
                      <a:pt x="61" y="92"/>
                    </a:cubicBezTo>
                    <a:cubicBezTo>
                      <a:pt x="54" y="94"/>
                      <a:pt x="47" y="96"/>
                      <a:pt x="40" y="98"/>
                    </a:cubicBezTo>
                    <a:cubicBezTo>
                      <a:pt x="37" y="99"/>
                      <a:pt x="34" y="100"/>
                      <a:pt x="32" y="101"/>
                    </a:cubicBezTo>
                    <a:cubicBezTo>
                      <a:pt x="41" y="97"/>
                      <a:pt x="51" y="94"/>
                      <a:pt x="61" y="91"/>
                    </a:cubicBezTo>
                    <a:cubicBezTo>
                      <a:pt x="75" y="87"/>
                      <a:pt x="90" y="83"/>
                      <a:pt x="105" y="79"/>
                    </a:cubicBezTo>
                    <a:cubicBezTo>
                      <a:pt x="120" y="75"/>
                      <a:pt x="135" y="72"/>
                      <a:pt x="150" y="69"/>
                    </a:cubicBezTo>
                    <a:cubicBezTo>
                      <a:pt x="164" y="66"/>
                      <a:pt x="178" y="64"/>
                      <a:pt x="192" y="61"/>
                    </a:cubicBezTo>
                    <a:cubicBezTo>
                      <a:pt x="195" y="60"/>
                      <a:pt x="199" y="59"/>
                      <a:pt x="202" y="57"/>
                    </a:cubicBezTo>
                    <a:cubicBezTo>
                      <a:pt x="201" y="59"/>
                      <a:pt x="199" y="60"/>
                      <a:pt x="198" y="61"/>
                    </a:cubicBezTo>
                    <a:close/>
                    <a:moveTo>
                      <a:pt x="190" y="70"/>
                    </a:moveTo>
                    <a:cubicBezTo>
                      <a:pt x="178" y="74"/>
                      <a:pt x="166" y="77"/>
                      <a:pt x="154" y="81"/>
                    </a:cubicBezTo>
                    <a:cubicBezTo>
                      <a:pt x="152" y="81"/>
                      <a:pt x="150" y="82"/>
                      <a:pt x="148" y="82"/>
                    </a:cubicBezTo>
                    <a:cubicBezTo>
                      <a:pt x="136" y="85"/>
                      <a:pt x="124" y="88"/>
                      <a:pt x="112" y="91"/>
                    </a:cubicBezTo>
                    <a:cubicBezTo>
                      <a:pt x="108" y="92"/>
                      <a:pt x="104" y="93"/>
                      <a:pt x="100" y="93"/>
                    </a:cubicBezTo>
                    <a:cubicBezTo>
                      <a:pt x="85" y="97"/>
                      <a:pt x="70" y="99"/>
                      <a:pt x="54" y="102"/>
                    </a:cubicBezTo>
                    <a:cubicBezTo>
                      <a:pt x="47" y="103"/>
                      <a:pt x="40" y="105"/>
                      <a:pt x="33" y="107"/>
                    </a:cubicBezTo>
                    <a:cubicBezTo>
                      <a:pt x="30" y="108"/>
                      <a:pt x="26" y="109"/>
                      <a:pt x="23" y="111"/>
                    </a:cubicBezTo>
                    <a:cubicBezTo>
                      <a:pt x="21" y="111"/>
                      <a:pt x="20" y="112"/>
                      <a:pt x="18" y="112"/>
                    </a:cubicBezTo>
                    <a:cubicBezTo>
                      <a:pt x="16" y="113"/>
                      <a:pt x="13" y="112"/>
                      <a:pt x="12" y="113"/>
                    </a:cubicBezTo>
                    <a:cubicBezTo>
                      <a:pt x="18" y="110"/>
                      <a:pt x="25" y="108"/>
                      <a:pt x="32" y="106"/>
                    </a:cubicBezTo>
                    <a:cubicBezTo>
                      <a:pt x="39" y="103"/>
                      <a:pt x="47" y="101"/>
                      <a:pt x="55" y="99"/>
                    </a:cubicBezTo>
                    <a:cubicBezTo>
                      <a:pt x="70" y="95"/>
                      <a:pt x="86" y="91"/>
                      <a:pt x="101" y="87"/>
                    </a:cubicBezTo>
                    <a:cubicBezTo>
                      <a:pt x="130" y="80"/>
                      <a:pt x="160" y="74"/>
                      <a:pt x="190" y="66"/>
                    </a:cubicBezTo>
                    <a:cubicBezTo>
                      <a:pt x="192" y="65"/>
                      <a:pt x="194" y="64"/>
                      <a:pt x="196" y="63"/>
                    </a:cubicBezTo>
                    <a:cubicBezTo>
                      <a:pt x="194" y="66"/>
                      <a:pt x="192" y="68"/>
                      <a:pt x="190" y="70"/>
                    </a:cubicBezTo>
                    <a:close/>
                    <a:moveTo>
                      <a:pt x="9" y="121"/>
                    </a:moveTo>
                    <a:cubicBezTo>
                      <a:pt x="9" y="121"/>
                      <a:pt x="9" y="121"/>
                      <a:pt x="9" y="121"/>
                    </a:cubicBezTo>
                    <a:cubicBezTo>
                      <a:pt x="19" y="124"/>
                      <a:pt x="28" y="130"/>
                      <a:pt x="37" y="135"/>
                    </a:cubicBezTo>
                    <a:cubicBezTo>
                      <a:pt x="44" y="139"/>
                      <a:pt x="50" y="141"/>
                      <a:pt x="57" y="145"/>
                    </a:cubicBezTo>
                    <a:cubicBezTo>
                      <a:pt x="67" y="149"/>
                      <a:pt x="76" y="154"/>
                      <a:pt x="86" y="159"/>
                    </a:cubicBezTo>
                    <a:cubicBezTo>
                      <a:pt x="92" y="162"/>
                      <a:pt x="97" y="165"/>
                      <a:pt x="103" y="167"/>
                    </a:cubicBezTo>
                    <a:cubicBezTo>
                      <a:pt x="103" y="168"/>
                      <a:pt x="102" y="169"/>
                      <a:pt x="102" y="170"/>
                    </a:cubicBezTo>
                    <a:cubicBezTo>
                      <a:pt x="86" y="162"/>
                      <a:pt x="69" y="155"/>
                      <a:pt x="53" y="147"/>
                    </a:cubicBezTo>
                    <a:cubicBezTo>
                      <a:pt x="38" y="140"/>
                      <a:pt x="22" y="133"/>
                      <a:pt x="8" y="124"/>
                    </a:cubicBezTo>
                    <a:cubicBezTo>
                      <a:pt x="8" y="123"/>
                      <a:pt x="9" y="122"/>
                      <a:pt x="9" y="121"/>
                    </a:cubicBezTo>
                    <a:close/>
                    <a:moveTo>
                      <a:pt x="106" y="167"/>
                    </a:moveTo>
                    <a:cubicBezTo>
                      <a:pt x="106" y="167"/>
                      <a:pt x="106" y="167"/>
                      <a:pt x="106" y="167"/>
                    </a:cubicBezTo>
                    <a:cubicBezTo>
                      <a:pt x="111" y="162"/>
                      <a:pt x="115" y="157"/>
                      <a:pt x="120" y="152"/>
                    </a:cubicBezTo>
                    <a:cubicBezTo>
                      <a:pt x="130" y="142"/>
                      <a:pt x="140" y="131"/>
                      <a:pt x="150" y="121"/>
                    </a:cubicBezTo>
                    <a:cubicBezTo>
                      <a:pt x="169" y="100"/>
                      <a:pt x="189" y="80"/>
                      <a:pt x="208" y="59"/>
                    </a:cubicBezTo>
                    <a:cubicBezTo>
                      <a:pt x="210" y="57"/>
                      <a:pt x="211" y="56"/>
                      <a:pt x="213" y="54"/>
                    </a:cubicBezTo>
                    <a:cubicBezTo>
                      <a:pt x="213" y="55"/>
                      <a:pt x="213" y="56"/>
                      <a:pt x="213" y="56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05" y="64"/>
                      <a:pt x="197" y="73"/>
                      <a:pt x="189" y="82"/>
                    </a:cubicBezTo>
                    <a:cubicBezTo>
                      <a:pt x="181" y="90"/>
                      <a:pt x="174" y="99"/>
                      <a:pt x="166" y="107"/>
                    </a:cubicBezTo>
                    <a:cubicBezTo>
                      <a:pt x="147" y="125"/>
                      <a:pt x="130" y="144"/>
                      <a:pt x="112" y="163"/>
                    </a:cubicBezTo>
                    <a:cubicBezTo>
                      <a:pt x="109" y="166"/>
                      <a:pt x="107" y="168"/>
                      <a:pt x="104" y="171"/>
                    </a:cubicBezTo>
                    <a:cubicBezTo>
                      <a:pt x="105" y="170"/>
                      <a:pt x="105" y="168"/>
                      <a:pt x="106" y="167"/>
                    </a:cubicBezTo>
                    <a:close/>
                    <a:moveTo>
                      <a:pt x="26" y="97"/>
                    </a:moveTo>
                    <a:cubicBezTo>
                      <a:pt x="56" y="89"/>
                      <a:pt x="86" y="80"/>
                      <a:pt x="117" y="73"/>
                    </a:cubicBezTo>
                    <a:cubicBezTo>
                      <a:pt x="132" y="70"/>
                      <a:pt x="148" y="67"/>
                      <a:pt x="164" y="65"/>
                    </a:cubicBezTo>
                    <a:cubicBezTo>
                      <a:pt x="171" y="63"/>
                      <a:pt x="179" y="62"/>
                      <a:pt x="186" y="61"/>
                    </a:cubicBezTo>
                    <a:cubicBezTo>
                      <a:pt x="190" y="60"/>
                      <a:pt x="193" y="59"/>
                      <a:pt x="197" y="58"/>
                    </a:cubicBezTo>
                    <a:cubicBezTo>
                      <a:pt x="198" y="58"/>
                      <a:pt x="199" y="58"/>
                      <a:pt x="200" y="57"/>
                    </a:cubicBezTo>
                    <a:cubicBezTo>
                      <a:pt x="199" y="57"/>
                      <a:pt x="199" y="57"/>
                      <a:pt x="199" y="58"/>
                    </a:cubicBezTo>
                    <a:cubicBezTo>
                      <a:pt x="198" y="58"/>
                      <a:pt x="197" y="58"/>
                      <a:pt x="196" y="59"/>
                    </a:cubicBezTo>
                    <a:cubicBezTo>
                      <a:pt x="183" y="63"/>
                      <a:pt x="169" y="65"/>
                      <a:pt x="155" y="67"/>
                    </a:cubicBezTo>
                    <a:cubicBezTo>
                      <a:pt x="140" y="70"/>
                      <a:pt x="125" y="73"/>
                      <a:pt x="110" y="77"/>
                    </a:cubicBezTo>
                    <a:cubicBezTo>
                      <a:pt x="80" y="84"/>
                      <a:pt x="51" y="93"/>
                      <a:pt x="23" y="103"/>
                    </a:cubicBezTo>
                    <a:cubicBezTo>
                      <a:pt x="22" y="103"/>
                      <a:pt x="20" y="104"/>
                      <a:pt x="19" y="104"/>
                    </a:cubicBezTo>
                    <a:cubicBezTo>
                      <a:pt x="19" y="104"/>
                      <a:pt x="19" y="104"/>
                      <a:pt x="19" y="104"/>
                    </a:cubicBezTo>
                    <a:cubicBezTo>
                      <a:pt x="21" y="102"/>
                      <a:pt x="24" y="99"/>
                      <a:pt x="26" y="97"/>
                    </a:cubicBezTo>
                    <a:close/>
                    <a:moveTo>
                      <a:pt x="18" y="105"/>
                    </a:moveTo>
                    <a:cubicBezTo>
                      <a:pt x="48" y="97"/>
                      <a:pt x="77" y="88"/>
                      <a:pt x="107" y="81"/>
                    </a:cubicBezTo>
                    <a:cubicBezTo>
                      <a:pt x="122" y="77"/>
                      <a:pt x="138" y="75"/>
                      <a:pt x="153" y="72"/>
                    </a:cubicBezTo>
                    <a:cubicBezTo>
                      <a:pt x="160" y="70"/>
                      <a:pt x="168" y="69"/>
                      <a:pt x="175" y="67"/>
                    </a:cubicBezTo>
                    <a:cubicBezTo>
                      <a:pt x="182" y="66"/>
                      <a:pt x="190" y="65"/>
                      <a:pt x="196" y="63"/>
                    </a:cubicBezTo>
                    <a:cubicBezTo>
                      <a:pt x="168" y="72"/>
                      <a:pt x="137" y="77"/>
                      <a:pt x="108" y="85"/>
                    </a:cubicBezTo>
                    <a:cubicBezTo>
                      <a:pt x="93" y="88"/>
                      <a:pt x="78" y="92"/>
                      <a:pt x="62" y="96"/>
                    </a:cubicBezTo>
                    <a:cubicBezTo>
                      <a:pt x="48" y="100"/>
                      <a:pt x="33" y="103"/>
                      <a:pt x="20" y="109"/>
                    </a:cubicBezTo>
                    <a:cubicBezTo>
                      <a:pt x="17" y="110"/>
                      <a:pt x="15" y="111"/>
                      <a:pt x="13" y="112"/>
                    </a:cubicBezTo>
                    <a:cubicBezTo>
                      <a:pt x="14" y="110"/>
                      <a:pt x="16" y="108"/>
                      <a:pt x="18" y="105"/>
                    </a:cubicBezTo>
                    <a:close/>
                    <a:moveTo>
                      <a:pt x="104" y="177"/>
                    </a:moveTo>
                    <a:cubicBezTo>
                      <a:pt x="104" y="176"/>
                      <a:pt x="104" y="176"/>
                      <a:pt x="104" y="175"/>
                    </a:cubicBezTo>
                    <a:cubicBezTo>
                      <a:pt x="104" y="175"/>
                      <a:pt x="104" y="175"/>
                      <a:pt x="104" y="175"/>
                    </a:cubicBezTo>
                    <a:cubicBezTo>
                      <a:pt x="137" y="139"/>
                      <a:pt x="171" y="104"/>
                      <a:pt x="205" y="69"/>
                    </a:cubicBezTo>
                    <a:cubicBezTo>
                      <a:pt x="208" y="66"/>
                      <a:pt x="211" y="62"/>
                      <a:pt x="214" y="59"/>
                    </a:cubicBezTo>
                    <a:cubicBezTo>
                      <a:pt x="214" y="59"/>
                      <a:pt x="214" y="60"/>
                      <a:pt x="214" y="60"/>
                    </a:cubicBezTo>
                    <a:cubicBezTo>
                      <a:pt x="211" y="62"/>
                      <a:pt x="208" y="66"/>
                      <a:pt x="205" y="69"/>
                    </a:cubicBezTo>
                    <a:cubicBezTo>
                      <a:pt x="199" y="75"/>
                      <a:pt x="193" y="82"/>
                      <a:pt x="188" y="88"/>
                    </a:cubicBezTo>
                    <a:cubicBezTo>
                      <a:pt x="180" y="97"/>
                      <a:pt x="171" y="106"/>
                      <a:pt x="163" y="115"/>
                    </a:cubicBezTo>
                    <a:cubicBezTo>
                      <a:pt x="143" y="135"/>
                      <a:pt x="123" y="156"/>
                      <a:pt x="104" y="177"/>
                    </a:cubicBezTo>
                    <a:cubicBezTo>
                      <a:pt x="104" y="177"/>
                      <a:pt x="104" y="177"/>
                      <a:pt x="104" y="177"/>
                    </a:cubicBezTo>
                    <a:close/>
                    <a:moveTo>
                      <a:pt x="8" y="117"/>
                    </a:moveTo>
                    <a:cubicBezTo>
                      <a:pt x="6" y="121"/>
                      <a:pt x="5" y="125"/>
                      <a:pt x="5" y="129"/>
                    </a:cubicBezTo>
                    <a:cubicBezTo>
                      <a:pt x="5" y="125"/>
                      <a:pt x="6" y="120"/>
                      <a:pt x="8" y="117"/>
                    </a:cubicBezTo>
                    <a:close/>
                    <a:moveTo>
                      <a:pt x="27" y="145"/>
                    </a:moveTo>
                    <a:cubicBezTo>
                      <a:pt x="21" y="143"/>
                      <a:pt x="15" y="140"/>
                      <a:pt x="10" y="136"/>
                    </a:cubicBezTo>
                    <a:cubicBezTo>
                      <a:pt x="10" y="136"/>
                      <a:pt x="10" y="136"/>
                      <a:pt x="10" y="136"/>
                    </a:cubicBezTo>
                    <a:cubicBezTo>
                      <a:pt x="10" y="136"/>
                      <a:pt x="10" y="136"/>
                      <a:pt x="10" y="135"/>
                    </a:cubicBezTo>
                    <a:cubicBezTo>
                      <a:pt x="13" y="138"/>
                      <a:pt x="18" y="139"/>
                      <a:pt x="22" y="141"/>
                    </a:cubicBezTo>
                    <a:cubicBezTo>
                      <a:pt x="32" y="146"/>
                      <a:pt x="42" y="151"/>
                      <a:pt x="53" y="156"/>
                    </a:cubicBezTo>
                    <a:cubicBezTo>
                      <a:pt x="64" y="161"/>
                      <a:pt x="74" y="166"/>
                      <a:pt x="85" y="171"/>
                    </a:cubicBezTo>
                    <a:cubicBezTo>
                      <a:pt x="90" y="174"/>
                      <a:pt x="96" y="176"/>
                      <a:pt x="101" y="180"/>
                    </a:cubicBezTo>
                    <a:cubicBezTo>
                      <a:pt x="101" y="180"/>
                      <a:pt x="101" y="180"/>
                      <a:pt x="102" y="180"/>
                    </a:cubicBezTo>
                    <a:cubicBezTo>
                      <a:pt x="102" y="181"/>
                      <a:pt x="102" y="182"/>
                      <a:pt x="103" y="183"/>
                    </a:cubicBezTo>
                    <a:cubicBezTo>
                      <a:pt x="87" y="177"/>
                      <a:pt x="72" y="168"/>
                      <a:pt x="57" y="161"/>
                    </a:cubicBezTo>
                    <a:cubicBezTo>
                      <a:pt x="47" y="156"/>
                      <a:pt x="37" y="151"/>
                      <a:pt x="27" y="145"/>
                    </a:cubicBezTo>
                    <a:close/>
                    <a:moveTo>
                      <a:pt x="205" y="79"/>
                    </a:moveTo>
                    <a:cubicBezTo>
                      <a:pt x="195" y="89"/>
                      <a:pt x="185" y="100"/>
                      <a:pt x="175" y="111"/>
                    </a:cubicBezTo>
                    <a:cubicBezTo>
                      <a:pt x="155" y="132"/>
                      <a:pt x="134" y="154"/>
                      <a:pt x="114" y="175"/>
                    </a:cubicBezTo>
                    <a:cubicBezTo>
                      <a:pt x="111" y="178"/>
                      <a:pt x="109" y="180"/>
                      <a:pt x="106" y="183"/>
                    </a:cubicBezTo>
                    <a:cubicBezTo>
                      <a:pt x="105" y="182"/>
                      <a:pt x="105" y="181"/>
                      <a:pt x="104" y="180"/>
                    </a:cubicBezTo>
                    <a:cubicBezTo>
                      <a:pt x="104" y="180"/>
                      <a:pt x="104" y="180"/>
                      <a:pt x="104" y="179"/>
                    </a:cubicBezTo>
                    <a:cubicBezTo>
                      <a:pt x="112" y="171"/>
                      <a:pt x="120" y="164"/>
                      <a:pt x="127" y="156"/>
                    </a:cubicBezTo>
                    <a:cubicBezTo>
                      <a:pt x="139" y="144"/>
                      <a:pt x="150" y="132"/>
                      <a:pt x="161" y="120"/>
                    </a:cubicBezTo>
                    <a:cubicBezTo>
                      <a:pt x="179" y="101"/>
                      <a:pt x="196" y="81"/>
                      <a:pt x="215" y="62"/>
                    </a:cubicBezTo>
                    <a:cubicBezTo>
                      <a:pt x="215" y="62"/>
                      <a:pt x="215" y="62"/>
                      <a:pt x="215" y="62"/>
                    </a:cubicBezTo>
                    <a:cubicBezTo>
                      <a:pt x="216" y="63"/>
                      <a:pt x="217" y="64"/>
                      <a:pt x="218" y="64"/>
                    </a:cubicBezTo>
                    <a:cubicBezTo>
                      <a:pt x="217" y="65"/>
                      <a:pt x="215" y="67"/>
                      <a:pt x="214" y="68"/>
                    </a:cubicBezTo>
                    <a:cubicBezTo>
                      <a:pt x="211" y="72"/>
                      <a:pt x="208" y="75"/>
                      <a:pt x="205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7" name="Freeform 207"/>
              <p:cNvSpPr>
                <a:spLocks noEditPoints="1"/>
              </p:cNvSpPr>
              <p:nvPr/>
            </p:nvSpPr>
            <p:spPr bwMode="auto">
              <a:xfrm>
                <a:off x="2398381" y="1489141"/>
                <a:ext cx="519604" cy="648275"/>
              </a:xfrm>
              <a:custGeom>
                <a:avLst/>
                <a:gdLst>
                  <a:gd name="T0" fmla="*/ 72 w 268"/>
                  <a:gd name="T1" fmla="*/ 288 h 334"/>
                  <a:gd name="T2" fmla="*/ 76 w 268"/>
                  <a:gd name="T3" fmla="*/ 88 h 334"/>
                  <a:gd name="T4" fmla="*/ 97 w 268"/>
                  <a:gd name="T5" fmla="*/ 88 h 334"/>
                  <a:gd name="T6" fmla="*/ 67 w 268"/>
                  <a:gd name="T7" fmla="*/ 244 h 334"/>
                  <a:gd name="T8" fmla="*/ 5 w 268"/>
                  <a:gd name="T9" fmla="*/ 252 h 334"/>
                  <a:gd name="T10" fmla="*/ 57 w 268"/>
                  <a:gd name="T11" fmla="*/ 300 h 334"/>
                  <a:gd name="T12" fmla="*/ 21 w 268"/>
                  <a:gd name="T13" fmla="*/ 270 h 334"/>
                  <a:gd name="T14" fmla="*/ 67 w 268"/>
                  <a:gd name="T15" fmla="*/ 239 h 334"/>
                  <a:gd name="T16" fmla="*/ 65 w 268"/>
                  <a:gd name="T17" fmla="*/ 201 h 334"/>
                  <a:gd name="T18" fmla="*/ 55 w 268"/>
                  <a:gd name="T19" fmla="*/ 218 h 334"/>
                  <a:gd name="T20" fmla="*/ 62 w 268"/>
                  <a:gd name="T21" fmla="*/ 169 h 334"/>
                  <a:gd name="T22" fmla="*/ 47 w 268"/>
                  <a:gd name="T23" fmla="*/ 176 h 334"/>
                  <a:gd name="T24" fmla="*/ 48 w 268"/>
                  <a:gd name="T25" fmla="*/ 174 h 334"/>
                  <a:gd name="T26" fmla="*/ 65 w 268"/>
                  <a:gd name="T27" fmla="*/ 210 h 334"/>
                  <a:gd name="T28" fmla="*/ 56 w 268"/>
                  <a:gd name="T29" fmla="*/ 268 h 334"/>
                  <a:gd name="T30" fmla="*/ 5 w 268"/>
                  <a:gd name="T31" fmla="*/ 222 h 334"/>
                  <a:gd name="T32" fmla="*/ 61 w 268"/>
                  <a:gd name="T33" fmla="*/ 157 h 334"/>
                  <a:gd name="T34" fmla="*/ 103 w 268"/>
                  <a:gd name="T35" fmla="*/ 309 h 334"/>
                  <a:gd name="T36" fmla="*/ 137 w 268"/>
                  <a:gd name="T37" fmla="*/ 308 h 334"/>
                  <a:gd name="T38" fmla="*/ 102 w 268"/>
                  <a:gd name="T39" fmla="*/ 259 h 334"/>
                  <a:gd name="T40" fmla="*/ 175 w 268"/>
                  <a:gd name="T41" fmla="*/ 267 h 334"/>
                  <a:gd name="T42" fmla="*/ 172 w 268"/>
                  <a:gd name="T43" fmla="*/ 285 h 334"/>
                  <a:gd name="T44" fmla="*/ 174 w 268"/>
                  <a:gd name="T45" fmla="*/ 281 h 334"/>
                  <a:gd name="T46" fmla="*/ 113 w 268"/>
                  <a:gd name="T47" fmla="*/ 250 h 334"/>
                  <a:gd name="T48" fmla="*/ 134 w 268"/>
                  <a:gd name="T49" fmla="*/ 230 h 334"/>
                  <a:gd name="T50" fmla="*/ 95 w 268"/>
                  <a:gd name="T51" fmla="*/ 182 h 334"/>
                  <a:gd name="T52" fmla="*/ 136 w 268"/>
                  <a:gd name="T53" fmla="*/ 189 h 334"/>
                  <a:gd name="T54" fmla="*/ 120 w 268"/>
                  <a:gd name="T55" fmla="*/ 171 h 334"/>
                  <a:gd name="T56" fmla="*/ 161 w 268"/>
                  <a:gd name="T57" fmla="*/ 206 h 334"/>
                  <a:gd name="T58" fmla="*/ 160 w 268"/>
                  <a:gd name="T59" fmla="*/ 191 h 334"/>
                  <a:gd name="T60" fmla="*/ 98 w 268"/>
                  <a:gd name="T61" fmla="*/ 164 h 334"/>
                  <a:gd name="T62" fmla="*/ 108 w 268"/>
                  <a:gd name="T63" fmla="*/ 174 h 334"/>
                  <a:gd name="T64" fmla="*/ 170 w 268"/>
                  <a:gd name="T65" fmla="*/ 197 h 334"/>
                  <a:gd name="T66" fmla="*/ 114 w 268"/>
                  <a:gd name="T67" fmla="*/ 267 h 334"/>
                  <a:gd name="T68" fmla="*/ 118 w 268"/>
                  <a:gd name="T69" fmla="*/ 292 h 334"/>
                  <a:gd name="T70" fmla="*/ 120 w 268"/>
                  <a:gd name="T71" fmla="*/ 316 h 334"/>
                  <a:gd name="T72" fmla="*/ 75 w 268"/>
                  <a:gd name="T73" fmla="*/ 311 h 334"/>
                  <a:gd name="T74" fmla="*/ 12 w 268"/>
                  <a:gd name="T75" fmla="*/ 279 h 334"/>
                  <a:gd name="T76" fmla="*/ 61 w 268"/>
                  <a:gd name="T77" fmla="*/ 260 h 334"/>
                  <a:gd name="T78" fmla="*/ 171 w 268"/>
                  <a:gd name="T79" fmla="*/ 158 h 334"/>
                  <a:gd name="T80" fmla="*/ 238 w 268"/>
                  <a:gd name="T81" fmla="*/ 260 h 334"/>
                  <a:gd name="T82" fmla="*/ 204 w 268"/>
                  <a:gd name="T83" fmla="*/ 69 h 334"/>
                  <a:gd name="T84" fmla="*/ 146 w 268"/>
                  <a:gd name="T85" fmla="*/ 19 h 334"/>
                  <a:gd name="T86" fmla="*/ 166 w 268"/>
                  <a:gd name="T87" fmla="*/ 44 h 334"/>
                  <a:gd name="T88" fmla="*/ 129 w 268"/>
                  <a:gd name="T89" fmla="*/ 38 h 334"/>
                  <a:gd name="T90" fmla="*/ 230 w 268"/>
                  <a:gd name="T91" fmla="*/ 164 h 334"/>
                  <a:gd name="T92" fmla="*/ 254 w 268"/>
                  <a:gd name="T93" fmla="*/ 153 h 334"/>
                  <a:gd name="T94" fmla="*/ 227 w 268"/>
                  <a:gd name="T95" fmla="*/ 126 h 334"/>
                  <a:gd name="T96" fmla="*/ 246 w 268"/>
                  <a:gd name="T97" fmla="*/ 163 h 334"/>
                  <a:gd name="T98" fmla="*/ 236 w 268"/>
                  <a:gd name="T99" fmla="*/ 106 h 334"/>
                  <a:gd name="T100" fmla="*/ 229 w 268"/>
                  <a:gd name="T101" fmla="*/ 84 h 334"/>
                  <a:gd name="T102" fmla="*/ 245 w 268"/>
                  <a:gd name="T103" fmla="*/ 123 h 334"/>
                  <a:gd name="T104" fmla="*/ 242 w 268"/>
                  <a:gd name="T105" fmla="*/ 141 h 334"/>
                  <a:gd name="T106" fmla="*/ 231 w 268"/>
                  <a:gd name="T107" fmla="*/ 173 h 334"/>
                  <a:gd name="T108" fmla="*/ 245 w 268"/>
                  <a:gd name="T109" fmla="*/ 201 h 334"/>
                  <a:gd name="T110" fmla="*/ 248 w 268"/>
                  <a:gd name="T111" fmla="*/ 215 h 334"/>
                  <a:gd name="T112" fmla="*/ 232 w 268"/>
                  <a:gd name="T113" fmla="*/ 179 h 334"/>
                  <a:gd name="T114" fmla="*/ 246 w 268"/>
                  <a:gd name="T115" fmla="*/ 197 h 334"/>
                  <a:gd name="T116" fmla="*/ 237 w 268"/>
                  <a:gd name="T117" fmla="*/ 232 h 334"/>
                  <a:gd name="T118" fmla="*/ 236 w 268"/>
                  <a:gd name="T119" fmla="*/ 254 h 334"/>
                  <a:gd name="T120" fmla="*/ 120 w 268"/>
                  <a:gd name="T121" fmla="*/ 33 h 334"/>
                  <a:gd name="T122" fmla="*/ 257 w 268"/>
                  <a:gd name="T123" fmla="*/ 263 h 334"/>
                  <a:gd name="T124" fmla="*/ 219 w 268"/>
                  <a:gd name="T125" fmla="*/ 286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68" h="334">
                    <a:moveTo>
                      <a:pt x="4" y="204"/>
                    </a:moveTo>
                    <a:cubicBezTo>
                      <a:pt x="3" y="219"/>
                      <a:pt x="0" y="235"/>
                      <a:pt x="2" y="250"/>
                    </a:cubicBezTo>
                    <a:cubicBezTo>
                      <a:pt x="3" y="261"/>
                      <a:pt x="6" y="272"/>
                      <a:pt x="10" y="283"/>
                    </a:cubicBezTo>
                    <a:cubicBezTo>
                      <a:pt x="18" y="302"/>
                      <a:pt x="33" y="321"/>
                      <a:pt x="53" y="329"/>
                    </a:cubicBezTo>
                    <a:cubicBezTo>
                      <a:pt x="67" y="334"/>
                      <a:pt x="81" y="331"/>
                      <a:pt x="95" y="330"/>
                    </a:cubicBezTo>
                    <a:cubicBezTo>
                      <a:pt x="109" y="329"/>
                      <a:pt x="124" y="330"/>
                      <a:pt x="138" y="329"/>
                    </a:cubicBezTo>
                    <a:cubicBezTo>
                      <a:pt x="159" y="329"/>
                      <a:pt x="181" y="327"/>
                      <a:pt x="198" y="315"/>
                    </a:cubicBezTo>
                    <a:cubicBezTo>
                      <a:pt x="207" y="309"/>
                      <a:pt x="213" y="301"/>
                      <a:pt x="219" y="292"/>
                    </a:cubicBezTo>
                    <a:cubicBezTo>
                      <a:pt x="219" y="292"/>
                      <a:pt x="219" y="291"/>
                      <a:pt x="220" y="291"/>
                    </a:cubicBezTo>
                    <a:cubicBezTo>
                      <a:pt x="220" y="291"/>
                      <a:pt x="220" y="291"/>
                      <a:pt x="220" y="290"/>
                    </a:cubicBezTo>
                    <a:cubicBezTo>
                      <a:pt x="226" y="284"/>
                      <a:pt x="236" y="290"/>
                      <a:pt x="243" y="287"/>
                    </a:cubicBezTo>
                    <a:cubicBezTo>
                      <a:pt x="250" y="284"/>
                      <a:pt x="253" y="276"/>
                      <a:pt x="255" y="269"/>
                    </a:cubicBezTo>
                    <a:cubicBezTo>
                      <a:pt x="255" y="269"/>
                      <a:pt x="255" y="269"/>
                      <a:pt x="255" y="268"/>
                    </a:cubicBezTo>
                    <a:cubicBezTo>
                      <a:pt x="260" y="266"/>
                      <a:pt x="265" y="262"/>
                      <a:pt x="267" y="257"/>
                    </a:cubicBezTo>
                    <a:cubicBezTo>
                      <a:pt x="268" y="251"/>
                      <a:pt x="268" y="244"/>
                      <a:pt x="266" y="238"/>
                    </a:cubicBezTo>
                    <a:cubicBezTo>
                      <a:pt x="265" y="231"/>
                      <a:pt x="263" y="224"/>
                      <a:pt x="263" y="216"/>
                    </a:cubicBezTo>
                    <a:cubicBezTo>
                      <a:pt x="263" y="201"/>
                      <a:pt x="263" y="187"/>
                      <a:pt x="260" y="172"/>
                    </a:cubicBezTo>
                    <a:cubicBezTo>
                      <a:pt x="258" y="157"/>
                      <a:pt x="254" y="142"/>
                      <a:pt x="250" y="127"/>
                    </a:cubicBezTo>
                    <a:cubicBezTo>
                      <a:pt x="246" y="113"/>
                      <a:pt x="242" y="99"/>
                      <a:pt x="236" y="86"/>
                    </a:cubicBezTo>
                    <a:cubicBezTo>
                      <a:pt x="232" y="75"/>
                      <a:pt x="225" y="65"/>
                      <a:pt x="216" y="59"/>
                    </a:cubicBezTo>
                    <a:cubicBezTo>
                      <a:pt x="204" y="52"/>
                      <a:pt x="192" y="49"/>
                      <a:pt x="178" y="47"/>
                    </a:cubicBezTo>
                    <a:cubicBezTo>
                      <a:pt x="178" y="47"/>
                      <a:pt x="178" y="47"/>
                      <a:pt x="178" y="47"/>
                    </a:cubicBezTo>
                    <a:cubicBezTo>
                      <a:pt x="179" y="41"/>
                      <a:pt x="180" y="35"/>
                      <a:pt x="177" y="30"/>
                    </a:cubicBezTo>
                    <a:cubicBezTo>
                      <a:pt x="175" y="24"/>
                      <a:pt x="171" y="19"/>
                      <a:pt x="168" y="14"/>
                    </a:cubicBezTo>
                    <a:cubicBezTo>
                      <a:pt x="165" y="8"/>
                      <a:pt x="158" y="0"/>
                      <a:pt x="150" y="6"/>
                    </a:cubicBezTo>
                    <a:cubicBezTo>
                      <a:pt x="144" y="10"/>
                      <a:pt x="144" y="23"/>
                      <a:pt x="136" y="24"/>
                    </a:cubicBezTo>
                    <a:cubicBezTo>
                      <a:pt x="130" y="26"/>
                      <a:pt x="124" y="25"/>
                      <a:pt x="120" y="29"/>
                    </a:cubicBezTo>
                    <a:cubicBezTo>
                      <a:pt x="116" y="33"/>
                      <a:pt x="116" y="38"/>
                      <a:pt x="115" y="42"/>
                    </a:cubicBezTo>
                    <a:cubicBezTo>
                      <a:pt x="96" y="46"/>
                      <a:pt x="78" y="56"/>
                      <a:pt x="62" y="68"/>
                    </a:cubicBezTo>
                    <a:cubicBezTo>
                      <a:pt x="45" y="82"/>
                      <a:pt x="30" y="98"/>
                      <a:pt x="21" y="118"/>
                    </a:cubicBezTo>
                    <a:cubicBezTo>
                      <a:pt x="20" y="118"/>
                      <a:pt x="20" y="118"/>
                      <a:pt x="20" y="119"/>
                    </a:cubicBezTo>
                    <a:cubicBezTo>
                      <a:pt x="19" y="121"/>
                      <a:pt x="18" y="124"/>
                      <a:pt x="17" y="127"/>
                    </a:cubicBezTo>
                    <a:cubicBezTo>
                      <a:pt x="12" y="139"/>
                      <a:pt x="9" y="151"/>
                      <a:pt x="8" y="164"/>
                    </a:cubicBezTo>
                    <a:cubicBezTo>
                      <a:pt x="7" y="166"/>
                      <a:pt x="7" y="167"/>
                      <a:pt x="7" y="169"/>
                    </a:cubicBezTo>
                    <a:cubicBezTo>
                      <a:pt x="7" y="169"/>
                      <a:pt x="7" y="170"/>
                      <a:pt x="7" y="170"/>
                    </a:cubicBezTo>
                    <a:cubicBezTo>
                      <a:pt x="6" y="181"/>
                      <a:pt x="6" y="193"/>
                      <a:pt x="4" y="204"/>
                    </a:cubicBezTo>
                    <a:close/>
                    <a:moveTo>
                      <a:pt x="7" y="262"/>
                    </a:moveTo>
                    <a:cubicBezTo>
                      <a:pt x="11" y="265"/>
                      <a:pt x="17" y="267"/>
                      <a:pt x="22" y="269"/>
                    </a:cubicBezTo>
                    <a:cubicBezTo>
                      <a:pt x="27" y="272"/>
                      <a:pt x="32" y="273"/>
                      <a:pt x="38" y="275"/>
                    </a:cubicBezTo>
                    <a:cubicBezTo>
                      <a:pt x="44" y="276"/>
                      <a:pt x="51" y="278"/>
                      <a:pt x="57" y="280"/>
                    </a:cubicBezTo>
                    <a:cubicBezTo>
                      <a:pt x="62" y="282"/>
                      <a:pt x="66" y="284"/>
                      <a:pt x="71" y="285"/>
                    </a:cubicBezTo>
                    <a:cubicBezTo>
                      <a:pt x="72" y="286"/>
                      <a:pt x="72" y="287"/>
                      <a:pt x="72" y="288"/>
                    </a:cubicBezTo>
                    <a:cubicBezTo>
                      <a:pt x="68" y="286"/>
                      <a:pt x="63" y="285"/>
                      <a:pt x="59" y="283"/>
                    </a:cubicBezTo>
                    <a:cubicBezTo>
                      <a:pt x="53" y="281"/>
                      <a:pt x="47" y="279"/>
                      <a:pt x="41" y="277"/>
                    </a:cubicBezTo>
                    <a:cubicBezTo>
                      <a:pt x="35" y="274"/>
                      <a:pt x="29" y="272"/>
                      <a:pt x="23" y="270"/>
                    </a:cubicBezTo>
                    <a:cubicBezTo>
                      <a:pt x="18" y="268"/>
                      <a:pt x="12" y="265"/>
                      <a:pt x="7" y="263"/>
                    </a:cubicBezTo>
                    <a:cubicBezTo>
                      <a:pt x="7" y="263"/>
                      <a:pt x="7" y="263"/>
                      <a:pt x="7" y="264"/>
                    </a:cubicBezTo>
                    <a:cubicBezTo>
                      <a:pt x="7" y="263"/>
                      <a:pt x="7" y="263"/>
                      <a:pt x="7" y="262"/>
                    </a:cubicBezTo>
                    <a:close/>
                    <a:moveTo>
                      <a:pt x="7" y="264"/>
                    </a:moveTo>
                    <a:cubicBezTo>
                      <a:pt x="9" y="267"/>
                      <a:pt x="13" y="268"/>
                      <a:pt x="16" y="270"/>
                    </a:cubicBezTo>
                    <a:cubicBezTo>
                      <a:pt x="21" y="272"/>
                      <a:pt x="26" y="274"/>
                      <a:pt x="31" y="276"/>
                    </a:cubicBezTo>
                    <a:cubicBezTo>
                      <a:pt x="37" y="278"/>
                      <a:pt x="43" y="281"/>
                      <a:pt x="49" y="283"/>
                    </a:cubicBezTo>
                    <a:cubicBezTo>
                      <a:pt x="55" y="285"/>
                      <a:pt x="62" y="287"/>
                      <a:pt x="67" y="290"/>
                    </a:cubicBezTo>
                    <a:cubicBezTo>
                      <a:pt x="69" y="290"/>
                      <a:pt x="70" y="291"/>
                      <a:pt x="72" y="292"/>
                    </a:cubicBezTo>
                    <a:cubicBezTo>
                      <a:pt x="71" y="291"/>
                      <a:pt x="69" y="291"/>
                      <a:pt x="68" y="291"/>
                    </a:cubicBezTo>
                    <a:cubicBezTo>
                      <a:pt x="65" y="290"/>
                      <a:pt x="63" y="289"/>
                      <a:pt x="60" y="288"/>
                    </a:cubicBezTo>
                    <a:cubicBezTo>
                      <a:pt x="54" y="285"/>
                      <a:pt x="48" y="284"/>
                      <a:pt x="42" y="282"/>
                    </a:cubicBezTo>
                    <a:cubicBezTo>
                      <a:pt x="36" y="280"/>
                      <a:pt x="30" y="277"/>
                      <a:pt x="24" y="275"/>
                    </a:cubicBezTo>
                    <a:cubicBezTo>
                      <a:pt x="19" y="273"/>
                      <a:pt x="13" y="272"/>
                      <a:pt x="9" y="269"/>
                    </a:cubicBezTo>
                    <a:cubicBezTo>
                      <a:pt x="9" y="269"/>
                      <a:pt x="8" y="269"/>
                      <a:pt x="8" y="269"/>
                    </a:cubicBezTo>
                    <a:cubicBezTo>
                      <a:pt x="8" y="267"/>
                      <a:pt x="7" y="266"/>
                      <a:pt x="7" y="264"/>
                    </a:cubicBezTo>
                    <a:close/>
                    <a:moveTo>
                      <a:pt x="65" y="92"/>
                    </a:moveTo>
                    <a:cubicBezTo>
                      <a:pt x="64" y="92"/>
                      <a:pt x="64" y="92"/>
                      <a:pt x="64" y="93"/>
                    </a:cubicBezTo>
                    <a:cubicBezTo>
                      <a:pt x="61" y="93"/>
                      <a:pt x="59" y="94"/>
                      <a:pt x="57" y="95"/>
                    </a:cubicBezTo>
                    <a:cubicBezTo>
                      <a:pt x="59" y="94"/>
                      <a:pt x="62" y="93"/>
                      <a:pt x="64" y="92"/>
                    </a:cubicBezTo>
                    <a:cubicBezTo>
                      <a:pt x="64" y="92"/>
                      <a:pt x="65" y="92"/>
                      <a:pt x="65" y="92"/>
                    </a:cubicBezTo>
                    <a:close/>
                    <a:moveTo>
                      <a:pt x="67" y="91"/>
                    </a:moveTo>
                    <a:cubicBezTo>
                      <a:pt x="67" y="90"/>
                      <a:pt x="68" y="90"/>
                      <a:pt x="68" y="90"/>
                    </a:cubicBezTo>
                    <a:cubicBezTo>
                      <a:pt x="68" y="90"/>
                      <a:pt x="68" y="90"/>
                      <a:pt x="68" y="90"/>
                    </a:cubicBezTo>
                    <a:cubicBezTo>
                      <a:pt x="68" y="91"/>
                      <a:pt x="68" y="91"/>
                      <a:pt x="68" y="91"/>
                    </a:cubicBezTo>
                    <a:cubicBezTo>
                      <a:pt x="68" y="91"/>
                      <a:pt x="67" y="91"/>
                      <a:pt x="67" y="92"/>
                    </a:cubicBezTo>
                    <a:cubicBezTo>
                      <a:pt x="67" y="91"/>
                      <a:pt x="67" y="91"/>
                      <a:pt x="67" y="91"/>
                    </a:cubicBezTo>
                    <a:close/>
                    <a:moveTo>
                      <a:pt x="71" y="90"/>
                    </a:moveTo>
                    <a:cubicBezTo>
                      <a:pt x="71" y="90"/>
                      <a:pt x="71" y="89"/>
                      <a:pt x="71" y="89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71" y="89"/>
                      <a:pt x="71" y="89"/>
                      <a:pt x="71" y="90"/>
                    </a:cubicBezTo>
                    <a:cubicBezTo>
                      <a:pt x="71" y="90"/>
                      <a:pt x="72" y="90"/>
                      <a:pt x="72" y="90"/>
                    </a:cubicBezTo>
                    <a:cubicBezTo>
                      <a:pt x="71" y="90"/>
                      <a:pt x="71" y="90"/>
                      <a:pt x="71" y="90"/>
                    </a:cubicBezTo>
                    <a:cubicBezTo>
                      <a:pt x="71" y="90"/>
                      <a:pt x="71" y="90"/>
                      <a:pt x="71" y="90"/>
                    </a:cubicBezTo>
                    <a:close/>
                    <a:moveTo>
                      <a:pt x="74" y="90"/>
                    </a:moveTo>
                    <a:cubicBezTo>
                      <a:pt x="74" y="89"/>
                      <a:pt x="74" y="89"/>
                      <a:pt x="74" y="88"/>
                    </a:cubicBezTo>
                    <a:cubicBezTo>
                      <a:pt x="75" y="88"/>
                      <a:pt x="76" y="88"/>
                      <a:pt x="76" y="88"/>
                    </a:cubicBezTo>
                    <a:cubicBezTo>
                      <a:pt x="76" y="88"/>
                      <a:pt x="76" y="89"/>
                      <a:pt x="76" y="89"/>
                    </a:cubicBezTo>
                    <a:cubicBezTo>
                      <a:pt x="76" y="89"/>
                      <a:pt x="75" y="89"/>
                      <a:pt x="74" y="90"/>
                    </a:cubicBezTo>
                    <a:cubicBezTo>
                      <a:pt x="74" y="90"/>
                      <a:pt x="74" y="90"/>
                      <a:pt x="74" y="90"/>
                    </a:cubicBezTo>
                    <a:close/>
                    <a:moveTo>
                      <a:pt x="79" y="88"/>
                    </a:moveTo>
                    <a:cubicBezTo>
                      <a:pt x="80" y="88"/>
                      <a:pt x="80" y="87"/>
                      <a:pt x="81" y="87"/>
                    </a:cubicBezTo>
                    <a:cubicBezTo>
                      <a:pt x="81" y="88"/>
                      <a:pt x="81" y="88"/>
                      <a:pt x="81" y="89"/>
                    </a:cubicBezTo>
                    <a:cubicBezTo>
                      <a:pt x="80" y="89"/>
                      <a:pt x="80" y="89"/>
                      <a:pt x="79" y="89"/>
                    </a:cubicBezTo>
                    <a:cubicBezTo>
                      <a:pt x="79" y="88"/>
                      <a:pt x="79" y="88"/>
                      <a:pt x="79" y="88"/>
                    </a:cubicBezTo>
                    <a:close/>
                    <a:moveTo>
                      <a:pt x="85" y="87"/>
                    </a:moveTo>
                    <a:cubicBezTo>
                      <a:pt x="85" y="88"/>
                      <a:pt x="85" y="88"/>
                      <a:pt x="85" y="88"/>
                    </a:cubicBezTo>
                    <a:cubicBezTo>
                      <a:pt x="85" y="88"/>
                      <a:pt x="84" y="88"/>
                      <a:pt x="84" y="88"/>
                    </a:cubicBezTo>
                    <a:cubicBezTo>
                      <a:pt x="84" y="88"/>
                      <a:pt x="84" y="88"/>
                      <a:pt x="84" y="88"/>
                    </a:cubicBezTo>
                    <a:cubicBezTo>
                      <a:pt x="84" y="88"/>
                      <a:pt x="84" y="87"/>
                      <a:pt x="84" y="87"/>
                    </a:cubicBezTo>
                    <a:cubicBezTo>
                      <a:pt x="84" y="87"/>
                      <a:pt x="85" y="87"/>
                      <a:pt x="85" y="87"/>
                    </a:cubicBezTo>
                    <a:close/>
                    <a:moveTo>
                      <a:pt x="89" y="87"/>
                    </a:moveTo>
                    <a:cubicBezTo>
                      <a:pt x="89" y="87"/>
                      <a:pt x="89" y="87"/>
                      <a:pt x="89" y="87"/>
                    </a:cubicBezTo>
                    <a:cubicBezTo>
                      <a:pt x="89" y="87"/>
                      <a:pt x="89" y="87"/>
                      <a:pt x="89" y="87"/>
                    </a:cubicBezTo>
                    <a:cubicBezTo>
                      <a:pt x="89" y="87"/>
                      <a:pt x="89" y="87"/>
                      <a:pt x="89" y="88"/>
                    </a:cubicBezTo>
                    <a:cubicBezTo>
                      <a:pt x="89" y="88"/>
                      <a:pt x="89" y="88"/>
                      <a:pt x="89" y="88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88" y="88"/>
                      <a:pt x="88" y="87"/>
                      <a:pt x="88" y="88"/>
                    </a:cubicBezTo>
                    <a:cubicBezTo>
                      <a:pt x="88" y="87"/>
                      <a:pt x="88" y="87"/>
                      <a:pt x="88" y="87"/>
                    </a:cubicBezTo>
                    <a:cubicBezTo>
                      <a:pt x="88" y="87"/>
                      <a:pt x="88" y="87"/>
                      <a:pt x="88" y="87"/>
                    </a:cubicBezTo>
                    <a:cubicBezTo>
                      <a:pt x="88" y="87"/>
                      <a:pt x="88" y="87"/>
                      <a:pt x="88" y="87"/>
                    </a:cubicBezTo>
                    <a:cubicBezTo>
                      <a:pt x="88" y="87"/>
                      <a:pt x="89" y="87"/>
                      <a:pt x="89" y="87"/>
                    </a:cubicBezTo>
                    <a:close/>
                    <a:moveTo>
                      <a:pt x="93" y="88"/>
                    </a:moveTo>
                    <a:cubicBezTo>
                      <a:pt x="93" y="88"/>
                      <a:pt x="93" y="88"/>
                      <a:pt x="93" y="88"/>
                    </a:cubicBezTo>
                    <a:cubicBezTo>
                      <a:pt x="93" y="88"/>
                      <a:pt x="92" y="88"/>
                      <a:pt x="92" y="88"/>
                    </a:cubicBezTo>
                    <a:cubicBezTo>
                      <a:pt x="92" y="88"/>
                      <a:pt x="92" y="88"/>
                      <a:pt x="92" y="88"/>
                    </a:cubicBezTo>
                    <a:cubicBezTo>
                      <a:pt x="92" y="88"/>
                      <a:pt x="92" y="88"/>
                      <a:pt x="92" y="88"/>
                    </a:cubicBezTo>
                    <a:cubicBezTo>
                      <a:pt x="92" y="88"/>
                      <a:pt x="92" y="88"/>
                      <a:pt x="92" y="88"/>
                    </a:cubicBezTo>
                    <a:cubicBezTo>
                      <a:pt x="92" y="88"/>
                      <a:pt x="92" y="88"/>
                      <a:pt x="92" y="88"/>
                    </a:cubicBezTo>
                    <a:cubicBezTo>
                      <a:pt x="92" y="88"/>
                      <a:pt x="93" y="88"/>
                      <a:pt x="93" y="88"/>
                    </a:cubicBezTo>
                    <a:close/>
                    <a:moveTo>
                      <a:pt x="97" y="88"/>
                    </a:moveTo>
                    <a:cubicBezTo>
                      <a:pt x="97" y="88"/>
                      <a:pt x="97" y="89"/>
                      <a:pt x="97" y="89"/>
                    </a:cubicBezTo>
                    <a:cubicBezTo>
                      <a:pt x="97" y="89"/>
                      <a:pt x="96" y="89"/>
                      <a:pt x="96" y="89"/>
                    </a:cubicBezTo>
                    <a:cubicBezTo>
                      <a:pt x="96" y="89"/>
                      <a:pt x="96" y="89"/>
                      <a:pt x="96" y="89"/>
                    </a:cubicBezTo>
                    <a:cubicBezTo>
                      <a:pt x="96" y="88"/>
                      <a:pt x="96" y="88"/>
                      <a:pt x="96" y="88"/>
                    </a:cubicBezTo>
                    <a:cubicBezTo>
                      <a:pt x="96" y="88"/>
                      <a:pt x="97" y="88"/>
                      <a:pt x="97" y="88"/>
                    </a:cubicBezTo>
                    <a:close/>
                    <a:moveTo>
                      <a:pt x="103" y="109"/>
                    </a:moveTo>
                    <a:cubicBezTo>
                      <a:pt x="103" y="110"/>
                      <a:pt x="102" y="116"/>
                      <a:pt x="100" y="113"/>
                    </a:cubicBezTo>
                    <a:cubicBezTo>
                      <a:pt x="97" y="110"/>
                      <a:pt x="98" y="105"/>
                      <a:pt x="99" y="101"/>
                    </a:cubicBezTo>
                    <a:cubicBezTo>
                      <a:pt x="99" y="99"/>
                      <a:pt x="100" y="96"/>
                      <a:pt x="100" y="94"/>
                    </a:cubicBezTo>
                    <a:cubicBezTo>
                      <a:pt x="101" y="96"/>
                      <a:pt x="102" y="99"/>
                      <a:pt x="102" y="101"/>
                    </a:cubicBezTo>
                    <a:cubicBezTo>
                      <a:pt x="103" y="104"/>
                      <a:pt x="103" y="107"/>
                      <a:pt x="103" y="109"/>
                    </a:cubicBezTo>
                    <a:close/>
                    <a:moveTo>
                      <a:pt x="94" y="103"/>
                    </a:moveTo>
                    <a:cubicBezTo>
                      <a:pt x="93" y="105"/>
                      <a:pt x="90" y="114"/>
                      <a:pt x="86" y="113"/>
                    </a:cubicBezTo>
                    <a:cubicBezTo>
                      <a:pt x="84" y="113"/>
                      <a:pt x="81" y="110"/>
                      <a:pt x="82" y="108"/>
                    </a:cubicBezTo>
                    <a:cubicBezTo>
                      <a:pt x="83" y="105"/>
                      <a:pt x="85" y="103"/>
                      <a:pt x="87" y="101"/>
                    </a:cubicBezTo>
                    <a:cubicBezTo>
                      <a:pt x="90" y="98"/>
                      <a:pt x="93" y="95"/>
                      <a:pt x="97" y="93"/>
                    </a:cubicBezTo>
                    <a:cubicBezTo>
                      <a:pt x="96" y="97"/>
                      <a:pt x="95" y="100"/>
                      <a:pt x="94" y="103"/>
                    </a:cubicBezTo>
                    <a:close/>
                    <a:moveTo>
                      <a:pt x="97" y="85"/>
                    </a:moveTo>
                    <a:cubicBezTo>
                      <a:pt x="97" y="85"/>
                      <a:pt x="97" y="85"/>
                      <a:pt x="98" y="85"/>
                    </a:cubicBezTo>
                    <a:cubicBezTo>
                      <a:pt x="99" y="85"/>
                      <a:pt x="100" y="85"/>
                      <a:pt x="100" y="86"/>
                    </a:cubicBezTo>
                    <a:cubicBezTo>
                      <a:pt x="99" y="85"/>
                      <a:pt x="98" y="85"/>
                      <a:pt x="97" y="85"/>
                    </a:cubicBezTo>
                    <a:close/>
                    <a:moveTo>
                      <a:pt x="108" y="91"/>
                    </a:moveTo>
                    <a:cubicBezTo>
                      <a:pt x="107" y="91"/>
                      <a:pt x="105" y="90"/>
                      <a:pt x="103" y="90"/>
                    </a:cubicBezTo>
                    <a:cubicBezTo>
                      <a:pt x="103" y="90"/>
                      <a:pt x="103" y="90"/>
                      <a:pt x="103" y="90"/>
                    </a:cubicBezTo>
                    <a:cubicBezTo>
                      <a:pt x="105" y="90"/>
                      <a:pt x="107" y="91"/>
                      <a:pt x="108" y="91"/>
                    </a:cubicBezTo>
                    <a:close/>
                    <a:moveTo>
                      <a:pt x="135" y="165"/>
                    </a:moveTo>
                    <a:cubicBezTo>
                      <a:pt x="135" y="165"/>
                      <a:pt x="135" y="166"/>
                      <a:pt x="135" y="166"/>
                    </a:cubicBezTo>
                    <a:cubicBezTo>
                      <a:pt x="135" y="166"/>
                      <a:pt x="134" y="165"/>
                      <a:pt x="134" y="165"/>
                    </a:cubicBezTo>
                    <a:cubicBezTo>
                      <a:pt x="134" y="165"/>
                      <a:pt x="134" y="165"/>
                      <a:pt x="134" y="165"/>
                    </a:cubicBezTo>
                    <a:cubicBezTo>
                      <a:pt x="134" y="165"/>
                      <a:pt x="134" y="165"/>
                      <a:pt x="134" y="164"/>
                    </a:cubicBezTo>
                    <a:cubicBezTo>
                      <a:pt x="134" y="164"/>
                      <a:pt x="135" y="164"/>
                      <a:pt x="135" y="165"/>
                    </a:cubicBezTo>
                    <a:close/>
                    <a:moveTo>
                      <a:pt x="7" y="212"/>
                    </a:moveTo>
                    <a:cubicBezTo>
                      <a:pt x="14" y="218"/>
                      <a:pt x="25" y="222"/>
                      <a:pt x="34" y="226"/>
                    </a:cubicBezTo>
                    <a:cubicBezTo>
                      <a:pt x="39" y="229"/>
                      <a:pt x="44" y="231"/>
                      <a:pt x="50" y="234"/>
                    </a:cubicBezTo>
                    <a:cubicBezTo>
                      <a:pt x="55" y="236"/>
                      <a:pt x="59" y="239"/>
                      <a:pt x="64" y="241"/>
                    </a:cubicBezTo>
                    <a:cubicBezTo>
                      <a:pt x="65" y="242"/>
                      <a:pt x="66" y="242"/>
                      <a:pt x="67" y="243"/>
                    </a:cubicBezTo>
                    <a:cubicBezTo>
                      <a:pt x="65" y="242"/>
                      <a:pt x="64" y="242"/>
                      <a:pt x="62" y="241"/>
                    </a:cubicBezTo>
                    <a:cubicBezTo>
                      <a:pt x="60" y="240"/>
                      <a:pt x="57" y="238"/>
                      <a:pt x="55" y="237"/>
                    </a:cubicBezTo>
                    <a:cubicBezTo>
                      <a:pt x="50" y="234"/>
                      <a:pt x="44" y="232"/>
                      <a:pt x="39" y="230"/>
                    </a:cubicBezTo>
                    <a:cubicBezTo>
                      <a:pt x="28" y="225"/>
                      <a:pt x="17" y="221"/>
                      <a:pt x="6" y="215"/>
                    </a:cubicBezTo>
                    <a:cubicBezTo>
                      <a:pt x="6" y="215"/>
                      <a:pt x="6" y="215"/>
                      <a:pt x="6" y="215"/>
                    </a:cubicBezTo>
                    <a:cubicBezTo>
                      <a:pt x="6" y="214"/>
                      <a:pt x="6" y="213"/>
                      <a:pt x="7" y="212"/>
                    </a:cubicBezTo>
                    <a:close/>
                    <a:moveTo>
                      <a:pt x="6" y="216"/>
                    </a:moveTo>
                    <a:cubicBezTo>
                      <a:pt x="6" y="216"/>
                      <a:pt x="6" y="216"/>
                      <a:pt x="6" y="216"/>
                    </a:cubicBezTo>
                    <a:cubicBezTo>
                      <a:pt x="16" y="222"/>
                      <a:pt x="28" y="226"/>
                      <a:pt x="38" y="231"/>
                    </a:cubicBezTo>
                    <a:cubicBezTo>
                      <a:pt x="44" y="233"/>
                      <a:pt x="49" y="235"/>
                      <a:pt x="54" y="238"/>
                    </a:cubicBezTo>
                    <a:cubicBezTo>
                      <a:pt x="59" y="240"/>
                      <a:pt x="63" y="242"/>
                      <a:pt x="67" y="244"/>
                    </a:cubicBezTo>
                    <a:cubicBezTo>
                      <a:pt x="67" y="244"/>
                      <a:pt x="67" y="245"/>
                      <a:pt x="67" y="245"/>
                    </a:cubicBezTo>
                    <a:cubicBezTo>
                      <a:pt x="58" y="241"/>
                      <a:pt x="48" y="236"/>
                      <a:pt x="38" y="232"/>
                    </a:cubicBezTo>
                    <a:cubicBezTo>
                      <a:pt x="27" y="229"/>
                      <a:pt x="16" y="225"/>
                      <a:pt x="6" y="221"/>
                    </a:cubicBezTo>
                    <a:cubicBezTo>
                      <a:pt x="6" y="221"/>
                      <a:pt x="6" y="221"/>
                      <a:pt x="6" y="221"/>
                    </a:cubicBezTo>
                    <a:cubicBezTo>
                      <a:pt x="6" y="219"/>
                      <a:pt x="6" y="218"/>
                      <a:pt x="6" y="216"/>
                    </a:cubicBezTo>
                    <a:close/>
                    <a:moveTo>
                      <a:pt x="5" y="226"/>
                    </a:moveTo>
                    <a:cubicBezTo>
                      <a:pt x="15" y="231"/>
                      <a:pt x="25" y="235"/>
                      <a:pt x="36" y="239"/>
                    </a:cubicBezTo>
                    <a:cubicBezTo>
                      <a:pt x="41" y="242"/>
                      <a:pt x="47" y="244"/>
                      <a:pt x="52" y="247"/>
                    </a:cubicBezTo>
                    <a:cubicBezTo>
                      <a:pt x="55" y="248"/>
                      <a:pt x="57" y="249"/>
                      <a:pt x="59" y="251"/>
                    </a:cubicBezTo>
                    <a:cubicBezTo>
                      <a:pt x="60" y="251"/>
                      <a:pt x="61" y="251"/>
                      <a:pt x="61" y="251"/>
                    </a:cubicBezTo>
                    <a:cubicBezTo>
                      <a:pt x="59" y="250"/>
                      <a:pt x="56" y="249"/>
                      <a:pt x="54" y="248"/>
                    </a:cubicBezTo>
                    <a:cubicBezTo>
                      <a:pt x="49" y="246"/>
                      <a:pt x="44" y="245"/>
                      <a:pt x="39" y="243"/>
                    </a:cubicBezTo>
                    <a:cubicBezTo>
                      <a:pt x="27" y="240"/>
                      <a:pt x="16" y="235"/>
                      <a:pt x="5" y="231"/>
                    </a:cubicBezTo>
                    <a:cubicBezTo>
                      <a:pt x="5" y="231"/>
                      <a:pt x="5" y="231"/>
                      <a:pt x="5" y="231"/>
                    </a:cubicBezTo>
                    <a:cubicBezTo>
                      <a:pt x="5" y="229"/>
                      <a:pt x="5" y="228"/>
                      <a:pt x="5" y="226"/>
                    </a:cubicBezTo>
                    <a:close/>
                    <a:moveTo>
                      <a:pt x="23" y="256"/>
                    </a:moveTo>
                    <a:cubicBezTo>
                      <a:pt x="34" y="260"/>
                      <a:pt x="46" y="263"/>
                      <a:pt x="56" y="268"/>
                    </a:cubicBezTo>
                    <a:cubicBezTo>
                      <a:pt x="58" y="270"/>
                      <a:pt x="61" y="272"/>
                      <a:pt x="64" y="273"/>
                    </a:cubicBezTo>
                    <a:cubicBezTo>
                      <a:pt x="66" y="273"/>
                      <a:pt x="68" y="274"/>
                      <a:pt x="69" y="275"/>
                    </a:cubicBezTo>
                    <a:cubicBezTo>
                      <a:pt x="68" y="274"/>
                      <a:pt x="67" y="274"/>
                      <a:pt x="66" y="274"/>
                    </a:cubicBezTo>
                    <a:cubicBezTo>
                      <a:pt x="59" y="271"/>
                      <a:pt x="52" y="268"/>
                      <a:pt x="46" y="266"/>
                    </a:cubicBezTo>
                    <a:cubicBezTo>
                      <a:pt x="42" y="265"/>
                      <a:pt x="39" y="264"/>
                      <a:pt x="36" y="263"/>
                    </a:cubicBezTo>
                    <a:cubicBezTo>
                      <a:pt x="25" y="259"/>
                      <a:pt x="15" y="255"/>
                      <a:pt x="5" y="251"/>
                    </a:cubicBezTo>
                    <a:cubicBezTo>
                      <a:pt x="5" y="250"/>
                      <a:pt x="5" y="249"/>
                      <a:pt x="5" y="248"/>
                    </a:cubicBezTo>
                    <a:cubicBezTo>
                      <a:pt x="10" y="252"/>
                      <a:pt x="17" y="254"/>
                      <a:pt x="23" y="256"/>
                    </a:cubicBezTo>
                    <a:close/>
                    <a:moveTo>
                      <a:pt x="8" y="250"/>
                    </a:moveTo>
                    <a:cubicBezTo>
                      <a:pt x="8" y="250"/>
                      <a:pt x="9" y="250"/>
                      <a:pt x="9" y="250"/>
                    </a:cubicBezTo>
                    <a:cubicBezTo>
                      <a:pt x="9" y="250"/>
                      <a:pt x="8" y="250"/>
                      <a:pt x="8" y="250"/>
                    </a:cubicBezTo>
                    <a:close/>
                    <a:moveTo>
                      <a:pt x="7" y="249"/>
                    </a:moveTo>
                    <a:cubicBezTo>
                      <a:pt x="7" y="249"/>
                      <a:pt x="8" y="249"/>
                      <a:pt x="8" y="249"/>
                    </a:cubicBezTo>
                    <a:cubicBezTo>
                      <a:pt x="8" y="249"/>
                      <a:pt x="7" y="249"/>
                      <a:pt x="7" y="249"/>
                    </a:cubicBezTo>
                    <a:close/>
                    <a:moveTo>
                      <a:pt x="5" y="252"/>
                    </a:moveTo>
                    <a:cubicBezTo>
                      <a:pt x="5" y="252"/>
                      <a:pt x="5" y="252"/>
                      <a:pt x="6" y="252"/>
                    </a:cubicBezTo>
                    <a:cubicBezTo>
                      <a:pt x="6" y="253"/>
                      <a:pt x="6" y="253"/>
                      <a:pt x="7" y="253"/>
                    </a:cubicBezTo>
                    <a:cubicBezTo>
                      <a:pt x="16" y="257"/>
                      <a:pt x="25" y="260"/>
                      <a:pt x="35" y="263"/>
                    </a:cubicBezTo>
                    <a:cubicBezTo>
                      <a:pt x="41" y="266"/>
                      <a:pt x="47" y="268"/>
                      <a:pt x="54" y="271"/>
                    </a:cubicBezTo>
                    <a:cubicBezTo>
                      <a:pt x="57" y="272"/>
                      <a:pt x="60" y="274"/>
                      <a:pt x="63" y="275"/>
                    </a:cubicBezTo>
                    <a:cubicBezTo>
                      <a:pt x="64" y="275"/>
                      <a:pt x="66" y="276"/>
                      <a:pt x="68" y="277"/>
                    </a:cubicBezTo>
                    <a:cubicBezTo>
                      <a:pt x="69" y="277"/>
                      <a:pt x="71" y="278"/>
                      <a:pt x="68" y="277"/>
                    </a:cubicBezTo>
                    <a:cubicBezTo>
                      <a:pt x="61" y="275"/>
                      <a:pt x="54" y="273"/>
                      <a:pt x="47" y="271"/>
                    </a:cubicBezTo>
                    <a:cubicBezTo>
                      <a:pt x="33" y="266"/>
                      <a:pt x="19" y="261"/>
                      <a:pt x="5" y="254"/>
                    </a:cubicBezTo>
                    <a:cubicBezTo>
                      <a:pt x="5" y="253"/>
                      <a:pt x="5" y="253"/>
                      <a:pt x="5" y="252"/>
                    </a:cubicBezTo>
                    <a:close/>
                    <a:moveTo>
                      <a:pt x="62" y="279"/>
                    </a:moveTo>
                    <a:cubicBezTo>
                      <a:pt x="65" y="281"/>
                      <a:pt x="68" y="282"/>
                      <a:pt x="71" y="284"/>
                    </a:cubicBezTo>
                    <a:cubicBezTo>
                      <a:pt x="69" y="283"/>
                      <a:pt x="65" y="283"/>
                      <a:pt x="63" y="282"/>
                    </a:cubicBezTo>
                    <a:cubicBezTo>
                      <a:pt x="60" y="281"/>
                      <a:pt x="58" y="280"/>
                      <a:pt x="55" y="279"/>
                    </a:cubicBezTo>
                    <a:cubicBezTo>
                      <a:pt x="50" y="277"/>
                      <a:pt x="44" y="276"/>
                      <a:pt x="38" y="274"/>
                    </a:cubicBezTo>
                    <a:cubicBezTo>
                      <a:pt x="32" y="273"/>
                      <a:pt x="26" y="270"/>
                      <a:pt x="21" y="268"/>
                    </a:cubicBezTo>
                    <a:cubicBezTo>
                      <a:pt x="16" y="266"/>
                      <a:pt x="11" y="264"/>
                      <a:pt x="6" y="262"/>
                    </a:cubicBezTo>
                    <a:cubicBezTo>
                      <a:pt x="6" y="260"/>
                      <a:pt x="6" y="259"/>
                      <a:pt x="6" y="258"/>
                    </a:cubicBezTo>
                    <a:cubicBezTo>
                      <a:pt x="6" y="258"/>
                      <a:pt x="7" y="258"/>
                      <a:pt x="7" y="258"/>
                    </a:cubicBezTo>
                    <a:cubicBezTo>
                      <a:pt x="7" y="259"/>
                      <a:pt x="7" y="259"/>
                      <a:pt x="9" y="259"/>
                    </a:cubicBezTo>
                    <a:cubicBezTo>
                      <a:pt x="18" y="264"/>
                      <a:pt x="28" y="267"/>
                      <a:pt x="37" y="270"/>
                    </a:cubicBezTo>
                    <a:cubicBezTo>
                      <a:pt x="46" y="273"/>
                      <a:pt x="54" y="276"/>
                      <a:pt x="62" y="279"/>
                    </a:cubicBezTo>
                    <a:close/>
                    <a:moveTo>
                      <a:pt x="67" y="281"/>
                    </a:moveTo>
                    <a:cubicBezTo>
                      <a:pt x="68" y="282"/>
                      <a:pt x="70" y="282"/>
                      <a:pt x="71" y="283"/>
                    </a:cubicBezTo>
                    <a:cubicBezTo>
                      <a:pt x="71" y="283"/>
                      <a:pt x="71" y="284"/>
                      <a:pt x="71" y="284"/>
                    </a:cubicBezTo>
                    <a:cubicBezTo>
                      <a:pt x="70" y="283"/>
                      <a:pt x="69" y="282"/>
                      <a:pt x="67" y="281"/>
                    </a:cubicBezTo>
                    <a:close/>
                    <a:moveTo>
                      <a:pt x="75" y="310"/>
                    </a:moveTo>
                    <a:cubicBezTo>
                      <a:pt x="72" y="308"/>
                      <a:pt x="69" y="308"/>
                      <a:pt x="66" y="307"/>
                    </a:cubicBezTo>
                    <a:cubicBezTo>
                      <a:pt x="60" y="305"/>
                      <a:pt x="54" y="303"/>
                      <a:pt x="48" y="301"/>
                    </a:cubicBezTo>
                    <a:cubicBezTo>
                      <a:pt x="41" y="298"/>
                      <a:pt x="35" y="296"/>
                      <a:pt x="28" y="294"/>
                    </a:cubicBezTo>
                    <a:cubicBezTo>
                      <a:pt x="25" y="293"/>
                      <a:pt x="19" y="293"/>
                      <a:pt x="17" y="289"/>
                    </a:cubicBezTo>
                    <a:cubicBezTo>
                      <a:pt x="17" y="289"/>
                      <a:pt x="16" y="288"/>
                      <a:pt x="16" y="287"/>
                    </a:cubicBezTo>
                    <a:cubicBezTo>
                      <a:pt x="16" y="287"/>
                      <a:pt x="17" y="288"/>
                      <a:pt x="18" y="288"/>
                    </a:cubicBezTo>
                    <a:cubicBezTo>
                      <a:pt x="19" y="289"/>
                      <a:pt x="21" y="290"/>
                      <a:pt x="23" y="290"/>
                    </a:cubicBezTo>
                    <a:cubicBezTo>
                      <a:pt x="25" y="292"/>
                      <a:pt x="27" y="293"/>
                      <a:pt x="30" y="294"/>
                    </a:cubicBezTo>
                    <a:cubicBezTo>
                      <a:pt x="35" y="296"/>
                      <a:pt x="41" y="298"/>
                      <a:pt x="46" y="300"/>
                    </a:cubicBezTo>
                    <a:cubicBezTo>
                      <a:pt x="52" y="301"/>
                      <a:pt x="57" y="303"/>
                      <a:pt x="63" y="305"/>
                    </a:cubicBezTo>
                    <a:cubicBezTo>
                      <a:pt x="67" y="306"/>
                      <a:pt x="70" y="308"/>
                      <a:pt x="74" y="308"/>
                    </a:cubicBezTo>
                    <a:cubicBezTo>
                      <a:pt x="74" y="308"/>
                      <a:pt x="74" y="308"/>
                      <a:pt x="74" y="308"/>
                    </a:cubicBezTo>
                    <a:cubicBezTo>
                      <a:pt x="75" y="309"/>
                      <a:pt x="75" y="309"/>
                      <a:pt x="75" y="310"/>
                    </a:cubicBezTo>
                    <a:close/>
                    <a:moveTo>
                      <a:pt x="70" y="305"/>
                    </a:moveTo>
                    <a:cubicBezTo>
                      <a:pt x="71" y="306"/>
                      <a:pt x="76" y="308"/>
                      <a:pt x="71" y="307"/>
                    </a:cubicBezTo>
                    <a:cubicBezTo>
                      <a:pt x="67" y="306"/>
                      <a:pt x="63" y="304"/>
                      <a:pt x="59" y="303"/>
                    </a:cubicBezTo>
                    <a:cubicBezTo>
                      <a:pt x="53" y="301"/>
                      <a:pt x="48" y="300"/>
                      <a:pt x="43" y="298"/>
                    </a:cubicBezTo>
                    <a:cubicBezTo>
                      <a:pt x="37" y="296"/>
                      <a:pt x="32" y="294"/>
                      <a:pt x="26" y="292"/>
                    </a:cubicBezTo>
                    <a:cubicBezTo>
                      <a:pt x="27" y="292"/>
                      <a:pt x="28" y="292"/>
                      <a:pt x="28" y="292"/>
                    </a:cubicBezTo>
                    <a:cubicBezTo>
                      <a:pt x="34" y="294"/>
                      <a:pt x="39" y="295"/>
                      <a:pt x="44" y="297"/>
                    </a:cubicBezTo>
                    <a:cubicBezTo>
                      <a:pt x="50" y="298"/>
                      <a:pt x="55" y="300"/>
                      <a:pt x="61" y="302"/>
                    </a:cubicBezTo>
                    <a:cubicBezTo>
                      <a:pt x="64" y="303"/>
                      <a:pt x="67" y="304"/>
                      <a:pt x="70" y="305"/>
                    </a:cubicBezTo>
                    <a:close/>
                    <a:moveTo>
                      <a:pt x="21" y="289"/>
                    </a:moveTo>
                    <a:cubicBezTo>
                      <a:pt x="30" y="292"/>
                      <a:pt x="40" y="294"/>
                      <a:pt x="49" y="297"/>
                    </a:cubicBezTo>
                    <a:cubicBezTo>
                      <a:pt x="51" y="298"/>
                      <a:pt x="54" y="299"/>
                      <a:pt x="57" y="300"/>
                    </a:cubicBezTo>
                    <a:cubicBezTo>
                      <a:pt x="53" y="298"/>
                      <a:pt x="49" y="297"/>
                      <a:pt x="46" y="296"/>
                    </a:cubicBezTo>
                    <a:cubicBezTo>
                      <a:pt x="41" y="295"/>
                      <a:pt x="35" y="294"/>
                      <a:pt x="30" y="292"/>
                    </a:cubicBezTo>
                    <a:cubicBezTo>
                      <a:pt x="27" y="291"/>
                      <a:pt x="24" y="290"/>
                      <a:pt x="21" y="289"/>
                    </a:cubicBezTo>
                    <a:close/>
                    <a:moveTo>
                      <a:pt x="67" y="304"/>
                    </a:moveTo>
                    <a:cubicBezTo>
                      <a:pt x="70" y="304"/>
                      <a:pt x="72" y="305"/>
                      <a:pt x="74" y="305"/>
                    </a:cubicBezTo>
                    <a:cubicBezTo>
                      <a:pt x="74" y="306"/>
                      <a:pt x="74" y="306"/>
                      <a:pt x="74" y="307"/>
                    </a:cubicBezTo>
                    <a:cubicBezTo>
                      <a:pt x="72" y="306"/>
                      <a:pt x="70" y="305"/>
                      <a:pt x="67" y="304"/>
                    </a:cubicBezTo>
                    <a:close/>
                    <a:moveTo>
                      <a:pt x="74" y="304"/>
                    </a:moveTo>
                    <a:cubicBezTo>
                      <a:pt x="62" y="299"/>
                      <a:pt x="50" y="295"/>
                      <a:pt x="38" y="291"/>
                    </a:cubicBezTo>
                    <a:cubicBezTo>
                      <a:pt x="39" y="291"/>
                      <a:pt x="40" y="291"/>
                      <a:pt x="41" y="292"/>
                    </a:cubicBezTo>
                    <a:cubicBezTo>
                      <a:pt x="47" y="293"/>
                      <a:pt x="52" y="295"/>
                      <a:pt x="58" y="296"/>
                    </a:cubicBezTo>
                    <a:cubicBezTo>
                      <a:pt x="63" y="298"/>
                      <a:pt x="68" y="300"/>
                      <a:pt x="74" y="302"/>
                    </a:cubicBezTo>
                    <a:cubicBezTo>
                      <a:pt x="74" y="302"/>
                      <a:pt x="74" y="303"/>
                      <a:pt x="74" y="304"/>
                    </a:cubicBezTo>
                    <a:close/>
                    <a:moveTo>
                      <a:pt x="73" y="300"/>
                    </a:moveTo>
                    <a:cubicBezTo>
                      <a:pt x="64" y="296"/>
                      <a:pt x="54" y="293"/>
                      <a:pt x="44" y="289"/>
                    </a:cubicBezTo>
                    <a:cubicBezTo>
                      <a:pt x="37" y="287"/>
                      <a:pt x="31" y="285"/>
                      <a:pt x="25" y="282"/>
                    </a:cubicBezTo>
                    <a:cubicBezTo>
                      <a:pt x="21" y="280"/>
                      <a:pt x="15" y="278"/>
                      <a:pt x="11" y="275"/>
                    </a:cubicBezTo>
                    <a:cubicBezTo>
                      <a:pt x="11" y="275"/>
                      <a:pt x="11" y="275"/>
                      <a:pt x="11" y="275"/>
                    </a:cubicBezTo>
                    <a:cubicBezTo>
                      <a:pt x="12" y="275"/>
                      <a:pt x="12" y="276"/>
                      <a:pt x="13" y="276"/>
                    </a:cubicBezTo>
                    <a:cubicBezTo>
                      <a:pt x="14" y="276"/>
                      <a:pt x="15" y="277"/>
                      <a:pt x="16" y="277"/>
                    </a:cubicBezTo>
                    <a:cubicBezTo>
                      <a:pt x="19" y="278"/>
                      <a:pt x="22" y="279"/>
                      <a:pt x="24" y="280"/>
                    </a:cubicBezTo>
                    <a:cubicBezTo>
                      <a:pt x="30" y="282"/>
                      <a:pt x="36" y="284"/>
                      <a:pt x="42" y="286"/>
                    </a:cubicBezTo>
                    <a:cubicBezTo>
                      <a:pt x="47" y="288"/>
                      <a:pt x="53" y="290"/>
                      <a:pt x="59" y="292"/>
                    </a:cubicBezTo>
                    <a:cubicBezTo>
                      <a:pt x="63" y="294"/>
                      <a:pt x="68" y="296"/>
                      <a:pt x="73" y="297"/>
                    </a:cubicBezTo>
                    <a:cubicBezTo>
                      <a:pt x="73" y="298"/>
                      <a:pt x="73" y="299"/>
                      <a:pt x="73" y="300"/>
                    </a:cubicBezTo>
                    <a:close/>
                    <a:moveTo>
                      <a:pt x="73" y="296"/>
                    </a:moveTo>
                    <a:cubicBezTo>
                      <a:pt x="63" y="291"/>
                      <a:pt x="52" y="287"/>
                      <a:pt x="42" y="283"/>
                    </a:cubicBezTo>
                    <a:cubicBezTo>
                      <a:pt x="35" y="281"/>
                      <a:pt x="29" y="279"/>
                      <a:pt x="22" y="276"/>
                    </a:cubicBezTo>
                    <a:cubicBezTo>
                      <a:pt x="19" y="274"/>
                      <a:pt x="15" y="273"/>
                      <a:pt x="11" y="271"/>
                    </a:cubicBezTo>
                    <a:cubicBezTo>
                      <a:pt x="15" y="273"/>
                      <a:pt x="20" y="274"/>
                      <a:pt x="24" y="276"/>
                    </a:cubicBezTo>
                    <a:cubicBezTo>
                      <a:pt x="29" y="278"/>
                      <a:pt x="35" y="280"/>
                      <a:pt x="40" y="282"/>
                    </a:cubicBezTo>
                    <a:cubicBezTo>
                      <a:pt x="47" y="284"/>
                      <a:pt x="53" y="286"/>
                      <a:pt x="60" y="288"/>
                    </a:cubicBezTo>
                    <a:cubicBezTo>
                      <a:pt x="64" y="290"/>
                      <a:pt x="68" y="292"/>
                      <a:pt x="72" y="293"/>
                    </a:cubicBezTo>
                    <a:cubicBezTo>
                      <a:pt x="73" y="294"/>
                      <a:pt x="73" y="295"/>
                      <a:pt x="73" y="296"/>
                    </a:cubicBezTo>
                    <a:close/>
                    <a:moveTo>
                      <a:pt x="72" y="291"/>
                    </a:moveTo>
                    <a:cubicBezTo>
                      <a:pt x="68" y="289"/>
                      <a:pt x="63" y="287"/>
                      <a:pt x="58" y="285"/>
                    </a:cubicBezTo>
                    <a:cubicBezTo>
                      <a:pt x="52" y="283"/>
                      <a:pt x="47" y="281"/>
                      <a:pt x="41" y="279"/>
                    </a:cubicBezTo>
                    <a:cubicBezTo>
                      <a:pt x="35" y="276"/>
                      <a:pt x="28" y="274"/>
                      <a:pt x="22" y="271"/>
                    </a:cubicBezTo>
                    <a:cubicBezTo>
                      <a:pt x="18" y="270"/>
                      <a:pt x="14" y="268"/>
                      <a:pt x="11" y="266"/>
                    </a:cubicBezTo>
                    <a:cubicBezTo>
                      <a:pt x="10" y="266"/>
                      <a:pt x="6" y="263"/>
                      <a:pt x="10" y="265"/>
                    </a:cubicBezTo>
                    <a:cubicBezTo>
                      <a:pt x="11" y="266"/>
                      <a:pt x="12" y="266"/>
                      <a:pt x="13" y="267"/>
                    </a:cubicBezTo>
                    <a:cubicBezTo>
                      <a:pt x="16" y="268"/>
                      <a:pt x="18" y="269"/>
                      <a:pt x="21" y="270"/>
                    </a:cubicBezTo>
                    <a:cubicBezTo>
                      <a:pt x="26" y="272"/>
                      <a:pt x="32" y="274"/>
                      <a:pt x="38" y="276"/>
                    </a:cubicBezTo>
                    <a:cubicBezTo>
                      <a:pt x="44" y="279"/>
                      <a:pt x="50" y="281"/>
                      <a:pt x="57" y="283"/>
                    </a:cubicBezTo>
                    <a:cubicBezTo>
                      <a:pt x="62" y="285"/>
                      <a:pt x="67" y="286"/>
                      <a:pt x="72" y="289"/>
                    </a:cubicBezTo>
                    <a:cubicBezTo>
                      <a:pt x="72" y="290"/>
                      <a:pt x="72" y="290"/>
                      <a:pt x="72" y="291"/>
                    </a:cubicBezTo>
                    <a:close/>
                    <a:moveTo>
                      <a:pt x="62" y="161"/>
                    </a:moveTo>
                    <a:cubicBezTo>
                      <a:pt x="62" y="162"/>
                      <a:pt x="62" y="162"/>
                      <a:pt x="62" y="162"/>
                    </a:cubicBezTo>
                    <a:cubicBezTo>
                      <a:pt x="60" y="162"/>
                      <a:pt x="59" y="162"/>
                      <a:pt x="58" y="161"/>
                    </a:cubicBezTo>
                    <a:cubicBezTo>
                      <a:pt x="59" y="161"/>
                      <a:pt x="60" y="161"/>
                      <a:pt x="62" y="161"/>
                    </a:cubicBezTo>
                    <a:close/>
                    <a:moveTo>
                      <a:pt x="68" y="249"/>
                    </a:moveTo>
                    <a:cubicBezTo>
                      <a:pt x="65" y="247"/>
                      <a:pt x="62" y="246"/>
                      <a:pt x="59" y="245"/>
                    </a:cubicBezTo>
                    <a:cubicBezTo>
                      <a:pt x="54" y="242"/>
                      <a:pt x="50" y="240"/>
                      <a:pt x="45" y="238"/>
                    </a:cubicBezTo>
                    <a:cubicBezTo>
                      <a:pt x="34" y="233"/>
                      <a:pt x="23" y="229"/>
                      <a:pt x="12" y="224"/>
                    </a:cubicBezTo>
                    <a:cubicBezTo>
                      <a:pt x="12" y="224"/>
                      <a:pt x="12" y="224"/>
                      <a:pt x="11" y="224"/>
                    </a:cubicBezTo>
                    <a:cubicBezTo>
                      <a:pt x="13" y="224"/>
                      <a:pt x="15" y="225"/>
                      <a:pt x="17" y="226"/>
                    </a:cubicBezTo>
                    <a:cubicBezTo>
                      <a:pt x="23" y="228"/>
                      <a:pt x="29" y="230"/>
                      <a:pt x="34" y="232"/>
                    </a:cubicBezTo>
                    <a:cubicBezTo>
                      <a:pt x="45" y="236"/>
                      <a:pt x="56" y="241"/>
                      <a:pt x="68" y="246"/>
                    </a:cubicBezTo>
                    <a:cubicBezTo>
                      <a:pt x="68" y="247"/>
                      <a:pt x="68" y="248"/>
                      <a:pt x="68" y="249"/>
                    </a:cubicBezTo>
                    <a:close/>
                    <a:moveTo>
                      <a:pt x="67" y="242"/>
                    </a:moveTo>
                    <a:cubicBezTo>
                      <a:pt x="59" y="237"/>
                      <a:pt x="50" y="233"/>
                      <a:pt x="41" y="229"/>
                    </a:cubicBezTo>
                    <a:cubicBezTo>
                      <a:pt x="30" y="224"/>
                      <a:pt x="19" y="220"/>
                      <a:pt x="9" y="213"/>
                    </a:cubicBezTo>
                    <a:cubicBezTo>
                      <a:pt x="6" y="210"/>
                      <a:pt x="12" y="214"/>
                      <a:pt x="12" y="214"/>
                    </a:cubicBezTo>
                    <a:cubicBezTo>
                      <a:pt x="14" y="215"/>
                      <a:pt x="15" y="216"/>
                      <a:pt x="17" y="216"/>
                    </a:cubicBezTo>
                    <a:cubicBezTo>
                      <a:pt x="19" y="218"/>
                      <a:pt x="22" y="219"/>
                      <a:pt x="24" y="220"/>
                    </a:cubicBezTo>
                    <a:cubicBezTo>
                      <a:pt x="30" y="223"/>
                      <a:pt x="35" y="225"/>
                      <a:pt x="40" y="227"/>
                    </a:cubicBezTo>
                    <a:cubicBezTo>
                      <a:pt x="45" y="230"/>
                      <a:pt x="51" y="232"/>
                      <a:pt x="56" y="234"/>
                    </a:cubicBezTo>
                    <a:cubicBezTo>
                      <a:pt x="60" y="236"/>
                      <a:pt x="63" y="239"/>
                      <a:pt x="67" y="240"/>
                    </a:cubicBezTo>
                    <a:cubicBezTo>
                      <a:pt x="67" y="241"/>
                      <a:pt x="67" y="242"/>
                      <a:pt x="67" y="242"/>
                    </a:cubicBezTo>
                    <a:close/>
                    <a:moveTo>
                      <a:pt x="59" y="235"/>
                    </a:moveTo>
                    <a:cubicBezTo>
                      <a:pt x="61" y="236"/>
                      <a:pt x="63" y="237"/>
                      <a:pt x="65" y="238"/>
                    </a:cubicBezTo>
                    <a:cubicBezTo>
                      <a:pt x="68" y="241"/>
                      <a:pt x="61" y="236"/>
                      <a:pt x="61" y="236"/>
                    </a:cubicBezTo>
                    <a:cubicBezTo>
                      <a:pt x="60" y="236"/>
                      <a:pt x="60" y="235"/>
                      <a:pt x="59" y="235"/>
                    </a:cubicBezTo>
                    <a:close/>
                    <a:moveTo>
                      <a:pt x="40" y="224"/>
                    </a:moveTo>
                    <a:cubicBezTo>
                      <a:pt x="34" y="221"/>
                      <a:pt x="28" y="218"/>
                      <a:pt x="23" y="215"/>
                    </a:cubicBezTo>
                    <a:cubicBezTo>
                      <a:pt x="19" y="212"/>
                      <a:pt x="13" y="210"/>
                      <a:pt x="10" y="207"/>
                    </a:cubicBezTo>
                    <a:cubicBezTo>
                      <a:pt x="10" y="207"/>
                      <a:pt x="10" y="207"/>
                      <a:pt x="10" y="207"/>
                    </a:cubicBezTo>
                    <a:cubicBezTo>
                      <a:pt x="10" y="207"/>
                      <a:pt x="10" y="207"/>
                      <a:pt x="10" y="207"/>
                    </a:cubicBezTo>
                    <a:cubicBezTo>
                      <a:pt x="11" y="208"/>
                      <a:pt x="13" y="209"/>
                      <a:pt x="14" y="210"/>
                    </a:cubicBezTo>
                    <a:cubicBezTo>
                      <a:pt x="16" y="211"/>
                      <a:pt x="19" y="212"/>
                      <a:pt x="22" y="214"/>
                    </a:cubicBezTo>
                    <a:cubicBezTo>
                      <a:pt x="27" y="216"/>
                      <a:pt x="33" y="219"/>
                      <a:pt x="39" y="221"/>
                    </a:cubicBezTo>
                    <a:cubicBezTo>
                      <a:pt x="49" y="226"/>
                      <a:pt x="57" y="231"/>
                      <a:pt x="67" y="236"/>
                    </a:cubicBezTo>
                    <a:cubicBezTo>
                      <a:pt x="67" y="236"/>
                      <a:pt x="67" y="237"/>
                      <a:pt x="67" y="237"/>
                    </a:cubicBezTo>
                    <a:cubicBezTo>
                      <a:pt x="67" y="238"/>
                      <a:pt x="67" y="238"/>
                      <a:pt x="67" y="239"/>
                    </a:cubicBezTo>
                    <a:cubicBezTo>
                      <a:pt x="63" y="236"/>
                      <a:pt x="59" y="234"/>
                      <a:pt x="55" y="233"/>
                    </a:cubicBezTo>
                    <a:cubicBezTo>
                      <a:pt x="50" y="230"/>
                      <a:pt x="45" y="227"/>
                      <a:pt x="40" y="224"/>
                    </a:cubicBezTo>
                    <a:close/>
                    <a:moveTo>
                      <a:pt x="8" y="205"/>
                    </a:moveTo>
                    <a:cubicBezTo>
                      <a:pt x="8" y="205"/>
                      <a:pt x="7" y="205"/>
                      <a:pt x="7" y="205"/>
                    </a:cubicBezTo>
                    <a:cubicBezTo>
                      <a:pt x="7" y="204"/>
                      <a:pt x="7" y="203"/>
                      <a:pt x="7" y="203"/>
                    </a:cubicBezTo>
                    <a:cubicBezTo>
                      <a:pt x="18" y="209"/>
                      <a:pt x="29" y="215"/>
                      <a:pt x="40" y="220"/>
                    </a:cubicBezTo>
                    <a:cubicBezTo>
                      <a:pt x="45" y="222"/>
                      <a:pt x="50" y="225"/>
                      <a:pt x="55" y="228"/>
                    </a:cubicBezTo>
                    <a:cubicBezTo>
                      <a:pt x="56" y="229"/>
                      <a:pt x="57" y="230"/>
                      <a:pt x="58" y="231"/>
                    </a:cubicBezTo>
                    <a:cubicBezTo>
                      <a:pt x="51" y="227"/>
                      <a:pt x="44" y="223"/>
                      <a:pt x="36" y="219"/>
                    </a:cubicBezTo>
                    <a:cubicBezTo>
                      <a:pt x="31" y="217"/>
                      <a:pt x="26" y="215"/>
                      <a:pt x="20" y="212"/>
                    </a:cubicBezTo>
                    <a:cubicBezTo>
                      <a:pt x="16" y="210"/>
                      <a:pt x="12" y="207"/>
                      <a:pt x="8" y="205"/>
                    </a:cubicBezTo>
                    <a:close/>
                    <a:moveTo>
                      <a:pt x="9" y="187"/>
                    </a:moveTo>
                    <a:cubicBezTo>
                      <a:pt x="13" y="190"/>
                      <a:pt x="17" y="192"/>
                      <a:pt x="21" y="194"/>
                    </a:cubicBezTo>
                    <a:cubicBezTo>
                      <a:pt x="26" y="196"/>
                      <a:pt x="31" y="199"/>
                      <a:pt x="36" y="201"/>
                    </a:cubicBezTo>
                    <a:cubicBezTo>
                      <a:pt x="46" y="206"/>
                      <a:pt x="55" y="211"/>
                      <a:pt x="64" y="218"/>
                    </a:cubicBezTo>
                    <a:cubicBezTo>
                      <a:pt x="67" y="220"/>
                      <a:pt x="63" y="218"/>
                      <a:pt x="63" y="217"/>
                    </a:cubicBezTo>
                    <a:cubicBezTo>
                      <a:pt x="62" y="217"/>
                      <a:pt x="61" y="216"/>
                      <a:pt x="60" y="215"/>
                    </a:cubicBezTo>
                    <a:cubicBezTo>
                      <a:pt x="57" y="214"/>
                      <a:pt x="55" y="213"/>
                      <a:pt x="53" y="211"/>
                    </a:cubicBezTo>
                    <a:cubicBezTo>
                      <a:pt x="48" y="209"/>
                      <a:pt x="42" y="206"/>
                      <a:pt x="37" y="204"/>
                    </a:cubicBezTo>
                    <a:cubicBezTo>
                      <a:pt x="28" y="199"/>
                      <a:pt x="18" y="194"/>
                      <a:pt x="8" y="191"/>
                    </a:cubicBezTo>
                    <a:cubicBezTo>
                      <a:pt x="9" y="188"/>
                      <a:pt x="9" y="186"/>
                      <a:pt x="9" y="183"/>
                    </a:cubicBezTo>
                    <a:cubicBezTo>
                      <a:pt x="9" y="184"/>
                      <a:pt x="10" y="184"/>
                      <a:pt x="10" y="184"/>
                    </a:cubicBezTo>
                    <a:cubicBezTo>
                      <a:pt x="10" y="184"/>
                      <a:pt x="10" y="185"/>
                      <a:pt x="12" y="185"/>
                    </a:cubicBezTo>
                    <a:cubicBezTo>
                      <a:pt x="12" y="185"/>
                      <a:pt x="13" y="185"/>
                      <a:pt x="13" y="186"/>
                    </a:cubicBezTo>
                    <a:cubicBezTo>
                      <a:pt x="14" y="186"/>
                      <a:pt x="15" y="187"/>
                      <a:pt x="16" y="187"/>
                    </a:cubicBezTo>
                    <a:cubicBezTo>
                      <a:pt x="19" y="188"/>
                      <a:pt x="22" y="190"/>
                      <a:pt x="25" y="191"/>
                    </a:cubicBezTo>
                    <a:cubicBezTo>
                      <a:pt x="29" y="193"/>
                      <a:pt x="34" y="195"/>
                      <a:pt x="39" y="198"/>
                    </a:cubicBezTo>
                    <a:cubicBezTo>
                      <a:pt x="48" y="203"/>
                      <a:pt x="57" y="207"/>
                      <a:pt x="65" y="213"/>
                    </a:cubicBezTo>
                    <a:cubicBezTo>
                      <a:pt x="63" y="211"/>
                      <a:pt x="60" y="211"/>
                      <a:pt x="58" y="209"/>
                    </a:cubicBezTo>
                    <a:cubicBezTo>
                      <a:pt x="56" y="208"/>
                      <a:pt x="54" y="207"/>
                      <a:pt x="53" y="206"/>
                    </a:cubicBezTo>
                    <a:cubicBezTo>
                      <a:pt x="48" y="204"/>
                      <a:pt x="43" y="201"/>
                      <a:pt x="38" y="199"/>
                    </a:cubicBezTo>
                    <a:cubicBezTo>
                      <a:pt x="29" y="195"/>
                      <a:pt x="19" y="191"/>
                      <a:pt x="9" y="187"/>
                    </a:cubicBezTo>
                    <a:cubicBezTo>
                      <a:pt x="9" y="186"/>
                      <a:pt x="9" y="187"/>
                      <a:pt x="9" y="187"/>
                    </a:cubicBezTo>
                    <a:close/>
                    <a:moveTo>
                      <a:pt x="65" y="209"/>
                    </a:moveTo>
                    <a:cubicBezTo>
                      <a:pt x="56" y="204"/>
                      <a:pt x="48" y="198"/>
                      <a:pt x="38" y="193"/>
                    </a:cubicBezTo>
                    <a:cubicBezTo>
                      <a:pt x="30" y="190"/>
                      <a:pt x="22" y="187"/>
                      <a:pt x="15" y="182"/>
                    </a:cubicBezTo>
                    <a:cubicBezTo>
                      <a:pt x="15" y="182"/>
                      <a:pt x="15" y="182"/>
                      <a:pt x="15" y="182"/>
                    </a:cubicBezTo>
                    <a:cubicBezTo>
                      <a:pt x="18" y="183"/>
                      <a:pt x="20" y="185"/>
                      <a:pt x="23" y="186"/>
                    </a:cubicBezTo>
                    <a:cubicBezTo>
                      <a:pt x="28" y="188"/>
                      <a:pt x="33" y="190"/>
                      <a:pt x="38" y="193"/>
                    </a:cubicBezTo>
                    <a:cubicBezTo>
                      <a:pt x="47" y="197"/>
                      <a:pt x="56" y="202"/>
                      <a:pt x="65" y="206"/>
                    </a:cubicBezTo>
                    <a:cubicBezTo>
                      <a:pt x="65" y="207"/>
                      <a:pt x="65" y="208"/>
                      <a:pt x="65" y="209"/>
                    </a:cubicBezTo>
                    <a:close/>
                    <a:moveTo>
                      <a:pt x="65" y="201"/>
                    </a:moveTo>
                    <a:cubicBezTo>
                      <a:pt x="61" y="199"/>
                      <a:pt x="57" y="196"/>
                      <a:pt x="53" y="194"/>
                    </a:cubicBezTo>
                    <a:cubicBezTo>
                      <a:pt x="47" y="192"/>
                      <a:pt x="42" y="190"/>
                      <a:pt x="37" y="188"/>
                    </a:cubicBezTo>
                    <a:cubicBezTo>
                      <a:pt x="28" y="183"/>
                      <a:pt x="19" y="179"/>
                      <a:pt x="10" y="174"/>
                    </a:cubicBezTo>
                    <a:cubicBezTo>
                      <a:pt x="10" y="174"/>
                      <a:pt x="10" y="174"/>
                      <a:pt x="10" y="174"/>
                    </a:cubicBezTo>
                    <a:cubicBezTo>
                      <a:pt x="10" y="174"/>
                      <a:pt x="10" y="173"/>
                      <a:pt x="10" y="173"/>
                    </a:cubicBezTo>
                    <a:cubicBezTo>
                      <a:pt x="10" y="173"/>
                      <a:pt x="10" y="172"/>
                      <a:pt x="11" y="172"/>
                    </a:cubicBezTo>
                    <a:cubicBezTo>
                      <a:pt x="20" y="177"/>
                      <a:pt x="28" y="182"/>
                      <a:pt x="38" y="186"/>
                    </a:cubicBezTo>
                    <a:cubicBezTo>
                      <a:pt x="47" y="190"/>
                      <a:pt x="56" y="194"/>
                      <a:pt x="64" y="199"/>
                    </a:cubicBezTo>
                    <a:cubicBezTo>
                      <a:pt x="64" y="199"/>
                      <a:pt x="64" y="199"/>
                      <a:pt x="64" y="199"/>
                    </a:cubicBezTo>
                    <a:cubicBezTo>
                      <a:pt x="65" y="200"/>
                      <a:pt x="65" y="200"/>
                      <a:pt x="65" y="201"/>
                    </a:cubicBezTo>
                    <a:close/>
                    <a:moveTo>
                      <a:pt x="34" y="189"/>
                    </a:moveTo>
                    <a:cubicBezTo>
                      <a:pt x="43" y="193"/>
                      <a:pt x="53" y="197"/>
                      <a:pt x="61" y="203"/>
                    </a:cubicBezTo>
                    <a:cubicBezTo>
                      <a:pt x="63" y="204"/>
                      <a:pt x="68" y="207"/>
                      <a:pt x="61" y="204"/>
                    </a:cubicBezTo>
                    <a:cubicBezTo>
                      <a:pt x="59" y="202"/>
                      <a:pt x="56" y="201"/>
                      <a:pt x="53" y="200"/>
                    </a:cubicBezTo>
                    <a:cubicBezTo>
                      <a:pt x="48" y="197"/>
                      <a:pt x="43" y="195"/>
                      <a:pt x="38" y="192"/>
                    </a:cubicBezTo>
                    <a:cubicBezTo>
                      <a:pt x="29" y="188"/>
                      <a:pt x="19" y="184"/>
                      <a:pt x="10" y="179"/>
                    </a:cubicBezTo>
                    <a:cubicBezTo>
                      <a:pt x="9" y="178"/>
                      <a:pt x="9" y="178"/>
                      <a:pt x="9" y="179"/>
                    </a:cubicBezTo>
                    <a:cubicBezTo>
                      <a:pt x="9" y="177"/>
                      <a:pt x="9" y="176"/>
                      <a:pt x="10" y="175"/>
                    </a:cubicBezTo>
                    <a:cubicBezTo>
                      <a:pt x="16" y="181"/>
                      <a:pt x="26" y="185"/>
                      <a:pt x="34" y="189"/>
                    </a:cubicBezTo>
                    <a:close/>
                    <a:moveTo>
                      <a:pt x="61" y="207"/>
                    </a:moveTo>
                    <a:cubicBezTo>
                      <a:pt x="60" y="207"/>
                      <a:pt x="60" y="207"/>
                      <a:pt x="60" y="207"/>
                    </a:cubicBezTo>
                    <a:cubicBezTo>
                      <a:pt x="58" y="206"/>
                      <a:pt x="56" y="205"/>
                      <a:pt x="54" y="203"/>
                    </a:cubicBezTo>
                    <a:cubicBezTo>
                      <a:pt x="49" y="201"/>
                      <a:pt x="44" y="199"/>
                      <a:pt x="39" y="196"/>
                    </a:cubicBezTo>
                    <a:cubicBezTo>
                      <a:pt x="31" y="193"/>
                      <a:pt x="23" y="190"/>
                      <a:pt x="16" y="186"/>
                    </a:cubicBezTo>
                    <a:cubicBezTo>
                      <a:pt x="13" y="185"/>
                      <a:pt x="11" y="184"/>
                      <a:pt x="9" y="183"/>
                    </a:cubicBezTo>
                    <a:cubicBezTo>
                      <a:pt x="9" y="181"/>
                      <a:pt x="9" y="180"/>
                      <a:pt x="9" y="179"/>
                    </a:cubicBezTo>
                    <a:cubicBezTo>
                      <a:pt x="9" y="179"/>
                      <a:pt x="9" y="179"/>
                      <a:pt x="9" y="179"/>
                    </a:cubicBezTo>
                    <a:cubicBezTo>
                      <a:pt x="18" y="185"/>
                      <a:pt x="27" y="189"/>
                      <a:pt x="36" y="193"/>
                    </a:cubicBezTo>
                    <a:cubicBezTo>
                      <a:pt x="45" y="197"/>
                      <a:pt x="53" y="202"/>
                      <a:pt x="61" y="207"/>
                    </a:cubicBezTo>
                    <a:close/>
                    <a:moveTo>
                      <a:pt x="66" y="219"/>
                    </a:moveTo>
                    <a:cubicBezTo>
                      <a:pt x="66" y="220"/>
                      <a:pt x="66" y="221"/>
                      <a:pt x="66" y="222"/>
                    </a:cubicBezTo>
                    <a:cubicBezTo>
                      <a:pt x="57" y="217"/>
                      <a:pt x="49" y="211"/>
                      <a:pt x="39" y="207"/>
                    </a:cubicBezTo>
                    <a:cubicBezTo>
                      <a:pt x="29" y="202"/>
                      <a:pt x="19" y="198"/>
                      <a:pt x="10" y="192"/>
                    </a:cubicBezTo>
                    <a:cubicBezTo>
                      <a:pt x="14" y="195"/>
                      <a:pt x="21" y="197"/>
                      <a:pt x="26" y="199"/>
                    </a:cubicBezTo>
                    <a:cubicBezTo>
                      <a:pt x="30" y="201"/>
                      <a:pt x="35" y="204"/>
                      <a:pt x="40" y="206"/>
                    </a:cubicBezTo>
                    <a:cubicBezTo>
                      <a:pt x="49" y="210"/>
                      <a:pt x="57" y="215"/>
                      <a:pt x="66" y="219"/>
                    </a:cubicBezTo>
                    <a:close/>
                    <a:moveTo>
                      <a:pt x="66" y="226"/>
                    </a:moveTo>
                    <a:cubicBezTo>
                      <a:pt x="64" y="224"/>
                      <a:pt x="61" y="223"/>
                      <a:pt x="58" y="221"/>
                    </a:cubicBezTo>
                    <a:cubicBezTo>
                      <a:pt x="53" y="218"/>
                      <a:pt x="49" y="214"/>
                      <a:pt x="44" y="212"/>
                    </a:cubicBezTo>
                    <a:cubicBezTo>
                      <a:pt x="39" y="210"/>
                      <a:pt x="34" y="207"/>
                      <a:pt x="30" y="205"/>
                    </a:cubicBezTo>
                    <a:cubicBezTo>
                      <a:pt x="33" y="207"/>
                      <a:pt x="36" y="208"/>
                      <a:pt x="39" y="210"/>
                    </a:cubicBezTo>
                    <a:cubicBezTo>
                      <a:pt x="45" y="212"/>
                      <a:pt x="50" y="215"/>
                      <a:pt x="55" y="218"/>
                    </a:cubicBezTo>
                    <a:cubicBezTo>
                      <a:pt x="59" y="220"/>
                      <a:pt x="62" y="222"/>
                      <a:pt x="66" y="223"/>
                    </a:cubicBezTo>
                    <a:cubicBezTo>
                      <a:pt x="66" y="224"/>
                      <a:pt x="66" y="225"/>
                      <a:pt x="66" y="226"/>
                    </a:cubicBezTo>
                    <a:close/>
                    <a:moveTo>
                      <a:pt x="67" y="231"/>
                    </a:moveTo>
                    <a:cubicBezTo>
                      <a:pt x="64" y="228"/>
                      <a:pt x="60" y="227"/>
                      <a:pt x="57" y="225"/>
                    </a:cubicBezTo>
                    <a:cubicBezTo>
                      <a:pt x="52" y="222"/>
                      <a:pt x="47" y="219"/>
                      <a:pt x="42" y="216"/>
                    </a:cubicBezTo>
                    <a:cubicBezTo>
                      <a:pt x="33" y="212"/>
                      <a:pt x="25" y="208"/>
                      <a:pt x="16" y="204"/>
                    </a:cubicBezTo>
                    <a:cubicBezTo>
                      <a:pt x="19" y="205"/>
                      <a:pt x="21" y="206"/>
                      <a:pt x="23" y="207"/>
                    </a:cubicBezTo>
                    <a:cubicBezTo>
                      <a:pt x="28" y="210"/>
                      <a:pt x="34" y="212"/>
                      <a:pt x="39" y="214"/>
                    </a:cubicBezTo>
                    <a:cubicBezTo>
                      <a:pt x="48" y="219"/>
                      <a:pt x="57" y="224"/>
                      <a:pt x="66" y="228"/>
                    </a:cubicBezTo>
                    <a:cubicBezTo>
                      <a:pt x="66" y="229"/>
                      <a:pt x="67" y="230"/>
                      <a:pt x="67" y="231"/>
                    </a:cubicBezTo>
                    <a:close/>
                    <a:moveTo>
                      <a:pt x="66" y="232"/>
                    </a:moveTo>
                    <a:cubicBezTo>
                      <a:pt x="65" y="230"/>
                      <a:pt x="62" y="230"/>
                      <a:pt x="60" y="228"/>
                    </a:cubicBezTo>
                    <a:cubicBezTo>
                      <a:pt x="58" y="227"/>
                      <a:pt x="56" y="226"/>
                      <a:pt x="53" y="225"/>
                    </a:cubicBezTo>
                    <a:cubicBezTo>
                      <a:pt x="49" y="222"/>
                      <a:pt x="44" y="220"/>
                      <a:pt x="39" y="217"/>
                    </a:cubicBezTo>
                    <a:cubicBezTo>
                      <a:pt x="30" y="213"/>
                      <a:pt x="20" y="208"/>
                      <a:pt x="11" y="203"/>
                    </a:cubicBezTo>
                    <a:cubicBezTo>
                      <a:pt x="10" y="203"/>
                      <a:pt x="10" y="203"/>
                      <a:pt x="9" y="203"/>
                    </a:cubicBezTo>
                    <a:cubicBezTo>
                      <a:pt x="9" y="202"/>
                      <a:pt x="8" y="202"/>
                      <a:pt x="8" y="202"/>
                    </a:cubicBezTo>
                    <a:cubicBezTo>
                      <a:pt x="8" y="202"/>
                      <a:pt x="8" y="202"/>
                      <a:pt x="8" y="202"/>
                    </a:cubicBezTo>
                    <a:cubicBezTo>
                      <a:pt x="8" y="200"/>
                      <a:pt x="8" y="197"/>
                      <a:pt x="8" y="195"/>
                    </a:cubicBezTo>
                    <a:cubicBezTo>
                      <a:pt x="8" y="194"/>
                      <a:pt x="8" y="193"/>
                      <a:pt x="8" y="192"/>
                    </a:cubicBezTo>
                    <a:cubicBezTo>
                      <a:pt x="18" y="197"/>
                      <a:pt x="27" y="202"/>
                      <a:pt x="37" y="206"/>
                    </a:cubicBezTo>
                    <a:cubicBezTo>
                      <a:pt x="47" y="211"/>
                      <a:pt x="56" y="217"/>
                      <a:pt x="65" y="223"/>
                    </a:cubicBezTo>
                    <a:cubicBezTo>
                      <a:pt x="58" y="218"/>
                      <a:pt x="47" y="213"/>
                      <a:pt x="38" y="208"/>
                    </a:cubicBezTo>
                    <a:cubicBezTo>
                      <a:pt x="28" y="204"/>
                      <a:pt x="19" y="199"/>
                      <a:pt x="9" y="194"/>
                    </a:cubicBezTo>
                    <a:cubicBezTo>
                      <a:pt x="9" y="194"/>
                      <a:pt x="8" y="195"/>
                      <a:pt x="9" y="195"/>
                    </a:cubicBezTo>
                    <a:cubicBezTo>
                      <a:pt x="18" y="201"/>
                      <a:pt x="29" y="205"/>
                      <a:pt x="39" y="210"/>
                    </a:cubicBezTo>
                    <a:cubicBezTo>
                      <a:pt x="48" y="215"/>
                      <a:pt x="56" y="220"/>
                      <a:pt x="64" y="225"/>
                    </a:cubicBezTo>
                    <a:cubicBezTo>
                      <a:pt x="64" y="226"/>
                      <a:pt x="66" y="226"/>
                      <a:pt x="66" y="227"/>
                    </a:cubicBezTo>
                    <a:cubicBezTo>
                      <a:pt x="66" y="227"/>
                      <a:pt x="66" y="227"/>
                      <a:pt x="66" y="227"/>
                    </a:cubicBezTo>
                    <a:cubicBezTo>
                      <a:pt x="65" y="226"/>
                      <a:pt x="63" y="226"/>
                      <a:pt x="62" y="225"/>
                    </a:cubicBezTo>
                    <a:cubicBezTo>
                      <a:pt x="59" y="224"/>
                      <a:pt x="57" y="222"/>
                      <a:pt x="54" y="221"/>
                    </a:cubicBezTo>
                    <a:cubicBezTo>
                      <a:pt x="49" y="218"/>
                      <a:pt x="45" y="216"/>
                      <a:pt x="40" y="214"/>
                    </a:cubicBezTo>
                    <a:cubicBezTo>
                      <a:pt x="29" y="209"/>
                      <a:pt x="19" y="204"/>
                      <a:pt x="8" y="199"/>
                    </a:cubicBezTo>
                    <a:cubicBezTo>
                      <a:pt x="8" y="199"/>
                      <a:pt x="8" y="200"/>
                      <a:pt x="8" y="200"/>
                    </a:cubicBezTo>
                    <a:cubicBezTo>
                      <a:pt x="18" y="206"/>
                      <a:pt x="28" y="211"/>
                      <a:pt x="38" y="216"/>
                    </a:cubicBezTo>
                    <a:cubicBezTo>
                      <a:pt x="44" y="218"/>
                      <a:pt x="49" y="221"/>
                      <a:pt x="54" y="224"/>
                    </a:cubicBezTo>
                    <a:cubicBezTo>
                      <a:pt x="58" y="226"/>
                      <a:pt x="63" y="228"/>
                      <a:pt x="66" y="232"/>
                    </a:cubicBezTo>
                    <a:close/>
                    <a:moveTo>
                      <a:pt x="62" y="165"/>
                    </a:moveTo>
                    <a:cubicBezTo>
                      <a:pt x="60" y="164"/>
                      <a:pt x="59" y="163"/>
                      <a:pt x="59" y="162"/>
                    </a:cubicBezTo>
                    <a:cubicBezTo>
                      <a:pt x="59" y="163"/>
                      <a:pt x="60" y="163"/>
                      <a:pt x="62" y="163"/>
                    </a:cubicBezTo>
                    <a:cubicBezTo>
                      <a:pt x="62" y="164"/>
                      <a:pt x="62" y="164"/>
                      <a:pt x="62" y="165"/>
                    </a:cubicBezTo>
                    <a:close/>
                    <a:moveTo>
                      <a:pt x="62" y="169"/>
                    </a:moveTo>
                    <a:cubicBezTo>
                      <a:pt x="59" y="167"/>
                      <a:pt x="56" y="165"/>
                      <a:pt x="54" y="163"/>
                    </a:cubicBezTo>
                    <a:cubicBezTo>
                      <a:pt x="56" y="164"/>
                      <a:pt x="59" y="165"/>
                      <a:pt x="62" y="166"/>
                    </a:cubicBezTo>
                    <a:cubicBezTo>
                      <a:pt x="62" y="167"/>
                      <a:pt x="62" y="168"/>
                      <a:pt x="62" y="169"/>
                    </a:cubicBezTo>
                    <a:close/>
                    <a:moveTo>
                      <a:pt x="62" y="173"/>
                    </a:moveTo>
                    <a:cubicBezTo>
                      <a:pt x="58" y="170"/>
                      <a:pt x="53" y="167"/>
                      <a:pt x="49" y="164"/>
                    </a:cubicBezTo>
                    <a:cubicBezTo>
                      <a:pt x="52" y="166"/>
                      <a:pt x="57" y="169"/>
                      <a:pt x="62" y="171"/>
                    </a:cubicBezTo>
                    <a:cubicBezTo>
                      <a:pt x="62" y="171"/>
                      <a:pt x="62" y="172"/>
                      <a:pt x="62" y="173"/>
                    </a:cubicBezTo>
                    <a:close/>
                    <a:moveTo>
                      <a:pt x="62" y="178"/>
                    </a:moveTo>
                    <a:cubicBezTo>
                      <a:pt x="56" y="174"/>
                      <a:pt x="49" y="167"/>
                      <a:pt x="42" y="164"/>
                    </a:cubicBezTo>
                    <a:cubicBezTo>
                      <a:pt x="49" y="167"/>
                      <a:pt x="55" y="173"/>
                      <a:pt x="62" y="175"/>
                    </a:cubicBezTo>
                    <a:cubicBezTo>
                      <a:pt x="62" y="176"/>
                      <a:pt x="62" y="177"/>
                      <a:pt x="62" y="178"/>
                    </a:cubicBezTo>
                    <a:close/>
                    <a:moveTo>
                      <a:pt x="41" y="164"/>
                    </a:moveTo>
                    <a:cubicBezTo>
                      <a:pt x="45" y="166"/>
                      <a:pt x="49" y="169"/>
                      <a:pt x="53" y="172"/>
                    </a:cubicBezTo>
                    <a:cubicBezTo>
                      <a:pt x="48" y="169"/>
                      <a:pt x="43" y="166"/>
                      <a:pt x="38" y="164"/>
                    </a:cubicBezTo>
                    <a:cubicBezTo>
                      <a:pt x="39" y="164"/>
                      <a:pt x="39" y="164"/>
                      <a:pt x="40" y="163"/>
                    </a:cubicBezTo>
                    <a:cubicBezTo>
                      <a:pt x="40" y="164"/>
                      <a:pt x="40" y="164"/>
                      <a:pt x="41" y="164"/>
                    </a:cubicBezTo>
                    <a:close/>
                    <a:moveTo>
                      <a:pt x="62" y="179"/>
                    </a:moveTo>
                    <a:cubicBezTo>
                      <a:pt x="63" y="180"/>
                      <a:pt x="63" y="181"/>
                      <a:pt x="63" y="182"/>
                    </a:cubicBezTo>
                    <a:cubicBezTo>
                      <a:pt x="59" y="179"/>
                      <a:pt x="55" y="176"/>
                      <a:pt x="50" y="173"/>
                    </a:cubicBezTo>
                    <a:cubicBezTo>
                      <a:pt x="46" y="170"/>
                      <a:pt x="41" y="168"/>
                      <a:pt x="37" y="164"/>
                    </a:cubicBezTo>
                    <a:cubicBezTo>
                      <a:pt x="39" y="166"/>
                      <a:pt x="42" y="166"/>
                      <a:pt x="44" y="168"/>
                    </a:cubicBezTo>
                    <a:cubicBezTo>
                      <a:pt x="47" y="169"/>
                      <a:pt x="49" y="170"/>
                      <a:pt x="51" y="172"/>
                    </a:cubicBezTo>
                    <a:cubicBezTo>
                      <a:pt x="55" y="174"/>
                      <a:pt x="58" y="176"/>
                      <a:pt x="61" y="178"/>
                    </a:cubicBezTo>
                    <a:cubicBezTo>
                      <a:pt x="62" y="179"/>
                      <a:pt x="62" y="179"/>
                      <a:pt x="62" y="179"/>
                    </a:cubicBezTo>
                    <a:cubicBezTo>
                      <a:pt x="62" y="179"/>
                      <a:pt x="62" y="179"/>
                      <a:pt x="62" y="179"/>
                    </a:cubicBezTo>
                    <a:close/>
                    <a:moveTo>
                      <a:pt x="59" y="180"/>
                    </a:moveTo>
                    <a:cubicBezTo>
                      <a:pt x="54" y="177"/>
                      <a:pt x="50" y="174"/>
                      <a:pt x="45" y="172"/>
                    </a:cubicBezTo>
                    <a:cubicBezTo>
                      <a:pt x="41" y="169"/>
                      <a:pt x="36" y="167"/>
                      <a:pt x="32" y="164"/>
                    </a:cubicBezTo>
                    <a:cubicBezTo>
                      <a:pt x="33" y="164"/>
                      <a:pt x="34" y="164"/>
                      <a:pt x="36" y="164"/>
                    </a:cubicBezTo>
                    <a:cubicBezTo>
                      <a:pt x="40" y="168"/>
                      <a:pt x="45" y="171"/>
                      <a:pt x="50" y="174"/>
                    </a:cubicBezTo>
                    <a:cubicBezTo>
                      <a:pt x="53" y="176"/>
                      <a:pt x="56" y="178"/>
                      <a:pt x="59" y="180"/>
                    </a:cubicBezTo>
                    <a:cubicBezTo>
                      <a:pt x="59" y="180"/>
                      <a:pt x="59" y="180"/>
                      <a:pt x="59" y="180"/>
                    </a:cubicBezTo>
                    <a:close/>
                    <a:moveTo>
                      <a:pt x="47" y="176"/>
                    </a:moveTo>
                    <a:cubicBezTo>
                      <a:pt x="50" y="178"/>
                      <a:pt x="54" y="180"/>
                      <a:pt x="57" y="182"/>
                    </a:cubicBezTo>
                    <a:cubicBezTo>
                      <a:pt x="58" y="183"/>
                      <a:pt x="62" y="185"/>
                      <a:pt x="63" y="186"/>
                    </a:cubicBezTo>
                    <a:cubicBezTo>
                      <a:pt x="63" y="186"/>
                      <a:pt x="63" y="186"/>
                      <a:pt x="63" y="186"/>
                    </a:cubicBezTo>
                    <a:cubicBezTo>
                      <a:pt x="63" y="186"/>
                      <a:pt x="63" y="186"/>
                      <a:pt x="62" y="186"/>
                    </a:cubicBezTo>
                    <a:cubicBezTo>
                      <a:pt x="55" y="183"/>
                      <a:pt x="50" y="178"/>
                      <a:pt x="43" y="175"/>
                    </a:cubicBezTo>
                    <a:cubicBezTo>
                      <a:pt x="40" y="173"/>
                      <a:pt x="36" y="172"/>
                      <a:pt x="33" y="169"/>
                    </a:cubicBezTo>
                    <a:cubicBezTo>
                      <a:pt x="30" y="168"/>
                      <a:pt x="28" y="166"/>
                      <a:pt x="26" y="165"/>
                    </a:cubicBezTo>
                    <a:cubicBezTo>
                      <a:pt x="27" y="165"/>
                      <a:pt x="29" y="165"/>
                      <a:pt x="30" y="164"/>
                    </a:cubicBezTo>
                    <a:cubicBezTo>
                      <a:pt x="36" y="169"/>
                      <a:pt x="42" y="172"/>
                      <a:pt x="47" y="176"/>
                    </a:cubicBezTo>
                    <a:close/>
                    <a:moveTo>
                      <a:pt x="64" y="190"/>
                    </a:moveTo>
                    <a:cubicBezTo>
                      <a:pt x="51" y="181"/>
                      <a:pt x="38" y="174"/>
                      <a:pt x="26" y="166"/>
                    </a:cubicBezTo>
                    <a:cubicBezTo>
                      <a:pt x="33" y="170"/>
                      <a:pt x="39" y="173"/>
                      <a:pt x="46" y="177"/>
                    </a:cubicBezTo>
                    <a:cubicBezTo>
                      <a:pt x="51" y="180"/>
                      <a:pt x="57" y="184"/>
                      <a:pt x="63" y="187"/>
                    </a:cubicBezTo>
                    <a:cubicBezTo>
                      <a:pt x="63" y="188"/>
                      <a:pt x="63" y="189"/>
                      <a:pt x="64" y="190"/>
                    </a:cubicBezTo>
                    <a:close/>
                    <a:moveTo>
                      <a:pt x="61" y="189"/>
                    </a:moveTo>
                    <a:cubicBezTo>
                      <a:pt x="53" y="185"/>
                      <a:pt x="47" y="181"/>
                      <a:pt x="40" y="177"/>
                    </a:cubicBezTo>
                    <a:cubicBezTo>
                      <a:pt x="33" y="174"/>
                      <a:pt x="26" y="171"/>
                      <a:pt x="20" y="167"/>
                    </a:cubicBezTo>
                    <a:cubicBezTo>
                      <a:pt x="22" y="166"/>
                      <a:pt x="23" y="166"/>
                      <a:pt x="25" y="165"/>
                    </a:cubicBezTo>
                    <a:cubicBezTo>
                      <a:pt x="25" y="166"/>
                      <a:pt x="25" y="166"/>
                      <a:pt x="25" y="166"/>
                    </a:cubicBezTo>
                    <a:cubicBezTo>
                      <a:pt x="32" y="171"/>
                      <a:pt x="40" y="175"/>
                      <a:pt x="47" y="179"/>
                    </a:cubicBezTo>
                    <a:cubicBezTo>
                      <a:pt x="50" y="181"/>
                      <a:pt x="54" y="184"/>
                      <a:pt x="57" y="186"/>
                    </a:cubicBezTo>
                    <a:cubicBezTo>
                      <a:pt x="59" y="188"/>
                      <a:pt x="61" y="189"/>
                      <a:pt x="63" y="190"/>
                    </a:cubicBezTo>
                    <a:cubicBezTo>
                      <a:pt x="64" y="191"/>
                      <a:pt x="61" y="189"/>
                      <a:pt x="61" y="189"/>
                    </a:cubicBezTo>
                    <a:close/>
                    <a:moveTo>
                      <a:pt x="42" y="163"/>
                    </a:moveTo>
                    <a:cubicBezTo>
                      <a:pt x="43" y="163"/>
                      <a:pt x="45" y="163"/>
                      <a:pt x="46" y="163"/>
                    </a:cubicBezTo>
                    <a:cubicBezTo>
                      <a:pt x="49" y="165"/>
                      <a:pt x="51" y="166"/>
                      <a:pt x="53" y="168"/>
                    </a:cubicBezTo>
                    <a:cubicBezTo>
                      <a:pt x="56" y="170"/>
                      <a:pt x="59" y="173"/>
                      <a:pt x="62" y="174"/>
                    </a:cubicBezTo>
                    <a:cubicBezTo>
                      <a:pt x="62" y="174"/>
                      <a:pt x="62" y="174"/>
                      <a:pt x="62" y="174"/>
                    </a:cubicBezTo>
                    <a:cubicBezTo>
                      <a:pt x="55" y="171"/>
                      <a:pt x="49" y="166"/>
                      <a:pt x="42" y="163"/>
                    </a:cubicBezTo>
                    <a:close/>
                    <a:moveTo>
                      <a:pt x="48" y="162"/>
                    </a:moveTo>
                    <a:cubicBezTo>
                      <a:pt x="48" y="162"/>
                      <a:pt x="48" y="162"/>
                      <a:pt x="48" y="162"/>
                    </a:cubicBezTo>
                    <a:cubicBezTo>
                      <a:pt x="49" y="162"/>
                      <a:pt x="50" y="162"/>
                      <a:pt x="52" y="162"/>
                    </a:cubicBezTo>
                    <a:cubicBezTo>
                      <a:pt x="52" y="162"/>
                      <a:pt x="52" y="162"/>
                      <a:pt x="52" y="162"/>
                    </a:cubicBezTo>
                    <a:cubicBezTo>
                      <a:pt x="54" y="164"/>
                      <a:pt x="56" y="165"/>
                      <a:pt x="58" y="167"/>
                    </a:cubicBezTo>
                    <a:cubicBezTo>
                      <a:pt x="57" y="166"/>
                      <a:pt x="64" y="171"/>
                      <a:pt x="60" y="169"/>
                    </a:cubicBezTo>
                    <a:cubicBezTo>
                      <a:pt x="60" y="169"/>
                      <a:pt x="59" y="169"/>
                      <a:pt x="58" y="168"/>
                    </a:cubicBezTo>
                    <a:cubicBezTo>
                      <a:pt x="54" y="166"/>
                      <a:pt x="51" y="164"/>
                      <a:pt x="48" y="162"/>
                    </a:cubicBezTo>
                    <a:close/>
                    <a:moveTo>
                      <a:pt x="57" y="161"/>
                    </a:moveTo>
                    <a:cubicBezTo>
                      <a:pt x="57" y="161"/>
                      <a:pt x="57" y="162"/>
                      <a:pt x="57" y="162"/>
                    </a:cubicBezTo>
                    <a:cubicBezTo>
                      <a:pt x="58" y="163"/>
                      <a:pt x="59" y="164"/>
                      <a:pt x="60" y="164"/>
                    </a:cubicBezTo>
                    <a:cubicBezTo>
                      <a:pt x="60" y="165"/>
                      <a:pt x="61" y="165"/>
                      <a:pt x="62" y="166"/>
                    </a:cubicBezTo>
                    <a:cubicBezTo>
                      <a:pt x="62" y="166"/>
                      <a:pt x="62" y="166"/>
                      <a:pt x="62" y="166"/>
                    </a:cubicBezTo>
                    <a:cubicBezTo>
                      <a:pt x="61" y="166"/>
                      <a:pt x="61" y="165"/>
                      <a:pt x="60" y="165"/>
                    </a:cubicBezTo>
                    <a:cubicBezTo>
                      <a:pt x="58" y="164"/>
                      <a:pt x="55" y="163"/>
                      <a:pt x="53" y="162"/>
                    </a:cubicBezTo>
                    <a:cubicBezTo>
                      <a:pt x="54" y="162"/>
                      <a:pt x="56" y="161"/>
                      <a:pt x="57" y="161"/>
                    </a:cubicBezTo>
                    <a:close/>
                    <a:moveTo>
                      <a:pt x="63" y="186"/>
                    </a:moveTo>
                    <a:cubicBezTo>
                      <a:pt x="59" y="182"/>
                      <a:pt x="54" y="180"/>
                      <a:pt x="49" y="176"/>
                    </a:cubicBezTo>
                    <a:cubicBezTo>
                      <a:pt x="46" y="174"/>
                      <a:pt x="43" y="172"/>
                      <a:pt x="40" y="171"/>
                    </a:cubicBezTo>
                    <a:cubicBezTo>
                      <a:pt x="39" y="170"/>
                      <a:pt x="37" y="169"/>
                      <a:pt x="36" y="168"/>
                    </a:cubicBezTo>
                    <a:cubicBezTo>
                      <a:pt x="36" y="168"/>
                      <a:pt x="36" y="168"/>
                      <a:pt x="36" y="168"/>
                    </a:cubicBezTo>
                    <a:cubicBezTo>
                      <a:pt x="40" y="170"/>
                      <a:pt x="44" y="171"/>
                      <a:pt x="48" y="174"/>
                    </a:cubicBezTo>
                    <a:cubicBezTo>
                      <a:pt x="53" y="177"/>
                      <a:pt x="58" y="180"/>
                      <a:pt x="63" y="183"/>
                    </a:cubicBezTo>
                    <a:cubicBezTo>
                      <a:pt x="63" y="184"/>
                      <a:pt x="63" y="185"/>
                      <a:pt x="63" y="186"/>
                    </a:cubicBezTo>
                    <a:close/>
                    <a:moveTo>
                      <a:pt x="64" y="194"/>
                    </a:moveTo>
                    <a:cubicBezTo>
                      <a:pt x="57" y="190"/>
                      <a:pt x="49" y="187"/>
                      <a:pt x="41" y="183"/>
                    </a:cubicBezTo>
                    <a:cubicBezTo>
                      <a:pt x="33" y="178"/>
                      <a:pt x="24" y="174"/>
                      <a:pt x="15" y="170"/>
                    </a:cubicBezTo>
                    <a:cubicBezTo>
                      <a:pt x="15" y="169"/>
                      <a:pt x="14" y="170"/>
                      <a:pt x="15" y="170"/>
                    </a:cubicBezTo>
                    <a:cubicBezTo>
                      <a:pt x="24" y="175"/>
                      <a:pt x="32" y="179"/>
                      <a:pt x="41" y="183"/>
                    </a:cubicBezTo>
                    <a:cubicBezTo>
                      <a:pt x="49" y="187"/>
                      <a:pt x="57" y="191"/>
                      <a:pt x="64" y="195"/>
                    </a:cubicBezTo>
                    <a:cubicBezTo>
                      <a:pt x="64" y="196"/>
                      <a:pt x="64" y="197"/>
                      <a:pt x="64" y="198"/>
                    </a:cubicBezTo>
                    <a:cubicBezTo>
                      <a:pt x="56" y="193"/>
                      <a:pt x="47" y="189"/>
                      <a:pt x="38" y="185"/>
                    </a:cubicBezTo>
                    <a:cubicBezTo>
                      <a:pt x="29" y="181"/>
                      <a:pt x="20" y="176"/>
                      <a:pt x="11" y="172"/>
                    </a:cubicBezTo>
                    <a:cubicBezTo>
                      <a:pt x="12" y="171"/>
                      <a:pt x="12" y="171"/>
                      <a:pt x="12" y="171"/>
                    </a:cubicBezTo>
                    <a:cubicBezTo>
                      <a:pt x="29" y="180"/>
                      <a:pt x="47" y="187"/>
                      <a:pt x="63" y="197"/>
                    </a:cubicBezTo>
                    <a:cubicBezTo>
                      <a:pt x="64" y="197"/>
                      <a:pt x="64" y="196"/>
                      <a:pt x="64" y="196"/>
                    </a:cubicBezTo>
                    <a:cubicBezTo>
                      <a:pt x="47" y="187"/>
                      <a:pt x="30" y="179"/>
                      <a:pt x="13" y="170"/>
                    </a:cubicBezTo>
                    <a:cubicBezTo>
                      <a:pt x="14" y="169"/>
                      <a:pt x="16" y="169"/>
                      <a:pt x="17" y="168"/>
                    </a:cubicBezTo>
                    <a:cubicBezTo>
                      <a:pt x="19" y="169"/>
                      <a:pt x="20" y="170"/>
                      <a:pt x="22" y="171"/>
                    </a:cubicBezTo>
                    <a:cubicBezTo>
                      <a:pt x="24" y="172"/>
                      <a:pt x="26" y="173"/>
                      <a:pt x="28" y="174"/>
                    </a:cubicBezTo>
                    <a:cubicBezTo>
                      <a:pt x="32" y="176"/>
                      <a:pt x="35" y="178"/>
                      <a:pt x="39" y="180"/>
                    </a:cubicBezTo>
                    <a:cubicBezTo>
                      <a:pt x="47" y="185"/>
                      <a:pt x="55" y="189"/>
                      <a:pt x="63" y="193"/>
                    </a:cubicBezTo>
                    <a:cubicBezTo>
                      <a:pt x="64" y="193"/>
                      <a:pt x="64" y="193"/>
                      <a:pt x="64" y="192"/>
                    </a:cubicBezTo>
                    <a:cubicBezTo>
                      <a:pt x="55" y="188"/>
                      <a:pt x="47" y="184"/>
                      <a:pt x="39" y="179"/>
                    </a:cubicBezTo>
                    <a:cubicBezTo>
                      <a:pt x="35" y="177"/>
                      <a:pt x="31" y="175"/>
                      <a:pt x="27" y="173"/>
                    </a:cubicBezTo>
                    <a:cubicBezTo>
                      <a:pt x="24" y="171"/>
                      <a:pt x="21" y="169"/>
                      <a:pt x="18" y="167"/>
                    </a:cubicBezTo>
                    <a:cubicBezTo>
                      <a:pt x="19" y="167"/>
                      <a:pt x="19" y="167"/>
                      <a:pt x="19" y="167"/>
                    </a:cubicBezTo>
                    <a:cubicBezTo>
                      <a:pt x="19" y="167"/>
                      <a:pt x="20" y="167"/>
                      <a:pt x="20" y="167"/>
                    </a:cubicBezTo>
                    <a:cubicBezTo>
                      <a:pt x="26" y="172"/>
                      <a:pt x="35" y="175"/>
                      <a:pt x="42" y="179"/>
                    </a:cubicBezTo>
                    <a:cubicBezTo>
                      <a:pt x="49" y="183"/>
                      <a:pt x="56" y="188"/>
                      <a:pt x="64" y="191"/>
                    </a:cubicBezTo>
                    <a:cubicBezTo>
                      <a:pt x="64" y="192"/>
                      <a:pt x="64" y="193"/>
                      <a:pt x="64" y="194"/>
                    </a:cubicBezTo>
                    <a:close/>
                    <a:moveTo>
                      <a:pt x="65" y="205"/>
                    </a:moveTo>
                    <a:cubicBezTo>
                      <a:pt x="57" y="199"/>
                      <a:pt x="48" y="195"/>
                      <a:pt x="39" y="190"/>
                    </a:cubicBezTo>
                    <a:cubicBezTo>
                      <a:pt x="31" y="186"/>
                      <a:pt x="21" y="182"/>
                      <a:pt x="13" y="177"/>
                    </a:cubicBezTo>
                    <a:cubicBezTo>
                      <a:pt x="8" y="173"/>
                      <a:pt x="14" y="177"/>
                      <a:pt x="16" y="178"/>
                    </a:cubicBezTo>
                    <a:cubicBezTo>
                      <a:pt x="18" y="179"/>
                      <a:pt x="20" y="180"/>
                      <a:pt x="22" y="181"/>
                    </a:cubicBezTo>
                    <a:cubicBezTo>
                      <a:pt x="27" y="183"/>
                      <a:pt x="32" y="186"/>
                      <a:pt x="37" y="188"/>
                    </a:cubicBezTo>
                    <a:cubicBezTo>
                      <a:pt x="42" y="190"/>
                      <a:pt x="47" y="193"/>
                      <a:pt x="52" y="195"/>
                    </a:cubicBezTo>
                    <a:cubicBezTo>
                      <a:pt x="56" y="197"/>
                      <a:pt x="60" y="200"/>
                      <a:pt x="65" y="202"/>
                    </a:cubicBezTo>
                    <a:cubicBezTo>
                      <a:pt x="65" y="203"/>
                      <a:pt x="65" y="204"/>
                      <a:pt x="65" y="205"/>
                    </a:cubicBezTo>
                    <a:close/>
                    <a:moveTo>
                      <a:pt x="65" y="212"/>
                    </a:moveTo>
                    <a:cubicBezTo>
                      <a:pt x="55" y="205"/>
                      <a:pt x="44" y="200"/>
                      <a:pt x="33" y="194"/>
                    </a:cubicBezTo>
                    <a:cubicBezTo>
                      <a:pt x="34" y="195"/>
                      <a:pt x="36" y="196"/>
                      <a:pt x="37" y="196"/>
                    </a:cubicBezTo>
                    <a:cubicBezTo>
                      <a:pt x="47" y="201"/>
                      <a:pt x="56" y="206"/>
                      <a:pt x="65" y="210"/>
                    </a:cubicBezTo>
                    <a:cubicBezTo>
                      <a:pt x="65" y="211"/>
                      <a:pt x="65" y="212"/>
                      <a:pt x="65" y="212"/>
                    </a:cubicBezTo>
                    <a:close/>
                    <a:moveTo>
                      <a:pt x="66" y="218"/>
                    </a:moveTo>
                    <a:cubicBezTo>
                      <a:pt x="49" y="206"/>
                      <a:pt x="29" y="197"/>
                      <a:pt x="10" y="188"/>
                    </a:cubicBezTo>
                    <a:cubicBezTo>
                      <a:pt x="21" y="193"/>
                      <a:pt x="32" y="197"/>
                      <a:pt x="43" y="202"/>
                    </a:cubicBezTo>
                    <a:cubicBezTo>
                      <a:pt x="48" y="204"/>
                      <a:pt x="52" y="207"/>
                      <a:pt x="57" y="210"/>
                    </a:cubicBezTo>
                    <a:cubicBezTo>
                      <a:pt x="60" y="212"/>
                      <a:pt x="62" y="213"/>
                      <a:pt x="66" y="214"/>
                    </a:cubicBezTo>
                    <a:cubicBezTo>
                      <a:pt x="66" y="215"/>
                      <a:pt x="66" y="217"/>
                      <a:pt x="66" y="218"/>
                    </a:cubicBezTo>
                    <a:close/>
                    <a:moveTo>
                      <a:pt x="67" y="234"/>
                    </a:moveTo>
                    <a:cubicBezTo>
                      <a:pt x="63" y="232"/>
                      <a:pt x="59" y="230"/>
                      <a:pt x="55" y="228"/>
                    </a:cubicBezTo>
                    <a:cubicBezTo>
                      <a:pt x="50" y="224"/>
                      <a:pt x="45" y="222"/>
                      <a:pt x="40" y="219"/>
                    </a:cubicBezTo>
                    <a:cubicBezTo>
                      <a:pt x="34" y="217"/>
                      <a:pt x="29" y="214"/>
                      <a:pt x="24" y="211"/>
                    </a:cubicBezTo>
                    <a:cubicBezTo>
                      <a:pt x="22" y="210"/>
                      <a:pt x="21" y="209"/>
                      <a:pt x="19" y="208"/>
                    </a:cubicBezTo>
                    <a:cubicBezTo>
                      <a:pt x="27" y="212"/>
                      <a:pt x="34" y="216"/>
                      <a:pt x="42" y="220"/>
                    </a:cubicBezTo>
                    <a:cubicBezTo>
                      <a:pt x="47" y="222"/>
                      <a:pt x="52" y="225"/>
                      <a:pt x="57" y="227"/>
                    </a:cubicBezTo>
                    <a:cubicBezTo>
                      <a:pt x="60" y="229"/>
                      <a:pt x="63" y="231"/>
                      <a:pt x="67" y="232"/>
                    </a:cubicBezTo>
                    <a:cubicBezTo>
                      <a:pt x="67" y="233"/>
                      <a:pt x="67" y="234"/>
                      <a:pt x="67" y="234"/>
                    </a:cubicBezTo>
                    <a:close/>
                    <a:moveTo>
                      <a:pt x="68" y="254"/>
                    </a:moveTo>
                    <a:cubicBezTo>
                      <a:pt x="64" y="251"/>
                      <a:pt x="59" y="250"/>
                      <a:pt x="55" y="248"/>
                    </a:cubicBezTo>
                    <a:cubicBezTo>
                      <a:pt x="50" y="245"/>
                      <a:pt x="45" y="242"/>
                      <a:pt x="39" y="240"/>
                    </a:cubicBezTo>
                    <a:cubicBezTo>
                      <a:pt x="32" y="237"/>
                      <a:pt x="25" y="234"/>
                      <a:pt x="18" y="231"/>
                    </a:cubicBezTo>
                    <a:cubicBezTo>
                      <a:pt x="24" y="233"/>
                      <a:pt x="29" y="235"/>
                      <a:pt x="35" y="237"/>
                    </a:cubicBezTo>
                    <a:cubicBezTo>
                      <a:pt x="46" y="241"/>
                      <a:pt x="57" y="245"/>
                      <a:pt x="68" y="250"/>
                    </a:cubicBezTo>
                    <a:cubicBezTo>
                      <a:pt x="68" y="252"/>
                      <a:pt x="68" y="253"/>
                      <a:pt x="68" y="254"/>
                    </a:cubicBezTo>
                    <a:close/>
                    <a:moveTo>
                      <a:pt x="66" y="254"/>
                    </a:moveTo>
                    <a:cubicBezTo>
                      <a:pt x="70" y="256"/>
                      <a:pt x="64" y="253"/>
                      <a:pt x="63" y="252"/>
                    </a:cubicBezTo>
                    <a:cubicBezTo>
                      <a:pt x="64" y="253"/>
                      <a:pt x="65" y="253"/>
                      <a:pt x="66" y="254"/>
                    </a:cubicBezTo>
                    <a:close/>
                    <a:moveTo>
                      <a:pt x="71" y="277"/>
                    </a:moveTo>
                    <a:cubicBezTo>
                      <a:pt x="67" y="275"/>
                      <a:pt x="64" y="274"/>
                      <a:pt x="60" y="273"/>
                    </a:cubicBezTo>
                    <a:cubicBezTo>
                      <a:pt x="56" y="271"/>
                      <a:pt x="51" y="269"/>
                      <a:pt x="46" y="267"/>
                    </a:cubicBezTo>
                    <a:cubicBezTo>
                      <a:pt x="49" y="268"/>
                      <a:pt x="51" y="269"/>
                      <a:pt x="54" y="270"/>
                    </a:cubicBezTo>
                    <a:cubicBezTo>
                      <a:pt x="59" y="272"/>
                      <a:pt x="65" y="274"/>
                      <a:pt x="70" y="276"/>
                    </a:cubicBezTo>
                    <a:cubicBezTo>
                      <a:pt x="70" y="276"/>
                      <a:pt x="70" y="277"/>
                      <a:pt x="71" y="277"/>
                    </a:cubicBezTo>
                    <a:close/>
                    <a:moveTo>
                      <a:pt x="25" y="264"/>
                    </a:moveTo>
                    <a:cubicBezTo>
                      <a:pt x="28" y="265"/>
                      <a:pt x="32" y="266"/>
                      <a:pt x="35" y="267"/>
                    </a:cubicBezTo>
                    <a:cubicBezTo>
                      <a:pt x="41" y="269"/>
                      <a:pt x="48" y="271"/>
                      <a:pt x="54" y="273"/>
                    </a:cubicBezTo>
                    <a:cubicBezTo>
                      <a:pt x="60" y="275"/>
                      <a:pt x="65" y="277"/>
                      <a:pt x="71" y="279"/>
                    </a:cubicBezTo>
                    <a:cubicBezTo>
                      <a:pt x="71" y="280"/>
                      <a:pt x="71" y="281"/>
                      <a:pt x="71" y="282"/>
                    </a:cubicBezTo>
                    <a:cubicBezTo>
                      <a:pt x="57" y="274"/>
                      <a:pt x="40" y="270"/>
                      <a:pt x="25" y="264"/>
                    </a:cubicBezTo>
                    <a:close/>
                    <a:moveTo>
                      <a:pt x="52" y="265"/>
                    </a:moveTo>
                    <a:cubicBezTo>
                      <a:pt x="58" y="268"/>
                      <a:pt x="64" y="270"/>
                      <a:pt x="70" y="273"/>
                    </a:cubicBezTo>
                    <a:cubicBezTo>
                      <a:pt x="70" y="273"/>
                      <a:pt x="70" y="274"/>
                      <a:pt x="70" y="275"/>
                    </a:cubicBezTo>
                    <a:cubicBezTo>
                      <a:pt x="66" y="272"/>
                      <a:pt x="61" y="270"/>
                      <a:pt x="56" y="268"/>
                    </a:cubicBezTo>
                    <a:cubicBezTo>
                      <a:pt x="55" y="267"/>
                      <a:pt x="53" y="266"/>
                      <a:pt x="52" y="265"/>
                    </a:cubicBezTo>
                    <a:close/>
                    <a:moveTo>
                      <a:pt x="39" y="258"/>
                    </a:moveTo>
                    <a:cubicBezTo>
                      <a:pt x="33" y="255"/>
                      <a:pt x="26" y="253"/>
                      <a:pt x="20" y="250"/>
                    </a:cubicBezTo>
                    <a:cubicBezTo>
                      <a:pt x="15" y="248"/>
                      <a:pt x="10" y="245"/>
                      <a:pt x="5" y="243"/>
                    </a:cubicBezTo>
                    <a:cubicBezTo>
                      <a:pt x="15" y="247"/>
                      <a:pt x="27" y="251"/>
                      <a:pt x="38" y="255"/>
                    </a:cubicBezTo>
                    <a:cubicBezTo>
                      <a:pt x="44" y="258"/>
                      <a:pt x="50" y="260"/>
                      <a:pt x="56" y="263"/>
                    </a:cubicBezTo>
                    <a:cubicBezTo>
                      <a:pt x="61" y="265"/>
                      <a:pt x="65" y="267"/>
                      <a:pt x="69" y="268"/>
                    </a:cubicBezTo>
                    <a:cubicBezTo>
                      <a:pt x="70" y="270"/>
                      <a:pt x="70" y="271"/>
                      <a:pt x="70" y="272"/>
                    </a:cubicBezTo>
                    <a:cubicBezTo>
                      <a:pt x="60" y="266"/>
                      <a:pt x="50" y="262"/>
                      <a:pt x="39" y="258"/>
                    </a:cubicBezTo>
                    <a:close/>
                    <a:moveTo>
                      <a:pt x="54" y="261"/>
                    </a:moveTo>
                    <a:cubicBezTo>
                      <a:pt x="55" y="262"/>
                      <a:pt x="56" y="262"/>
                      <a:pt x="56" y="262"/>
                    </a:cubicBezTo>
                    <a:cubicBezTo>
                      <a:pt x="59" y="263"/>
                      <a:pt x="62" y="264"/>
                      <a:pt x="65" y="265"/>
                    </a:cubicBezTo>
                    <a:cubicBezTo>
                      <a:pt x="66" y="266"/>
                      <a:pt x="68" y="267"/>
                      <a:pt x="69" y="268"/>
                    </a:cubicBezTo>
                    <a:cubicBezTo>
                      <a:pt x="67" y="267"/>
                      <a:pt x="65" y="266"/>
                      <a:pt x="63" y="265"/>
                    </a:cubicBezTo>
                    <a:cubicBezTo>
                      <a:pt x="60" y="264"/>
                      <a:pt x="57" y="263"/>
                      <a:pt x="54" y="261"/>
                    </a:cubicBezTo>
                    <a:close/>
                    <a:moveTo>
                      <a:pt x="39" y="254"/>
                    </a:moveTo>
                    <a:cubicBezTo>
                      <a:pt x="32" y="252"/>
                      <a:pt x="25" y="249"/>
                      <a:pt x="18" y="246"/>
                    </a:cubicBezTo>
                    <a:cubicBezTo>
                      <a:pt x="17" y="245"/>
                      <a:pt x="16" y="245"/>
                      <a:pt x="15" y="244"/>
                    </a:cubicBezTo>
                    <a:cubicBezTo>
                      <a:pt x="15" y="244"/>
                      <a:pt x="16" y="245"/>
                      <a:pt x="17" y="245"/>
                    </a:cubicBezTo>
                    <a:cubicBezTo>
                      <a:pt x="23" y="247"/>
                      <a:pt x="29" y="248"/>
                      <a:pt x="35" y="250"/>
                    </a:cubicBezTo>
                    <a:cubicBezTo>
                      <a:pt x="41" y="252"/>
                      <a:pt x="47" y="254"/>
                      <a:pt x="53" y="257"/>
                    </a:cubicBezTo>
                    <a:cubicBezTo>
                      <a:pt x="58" y="259"/>
                      <a:pt x="63" y="262"/>
                      <a:pt x="69" y="264"/>
                    </a:cubicBezTo>
                    <a:cubicBezTo>
                      <a:pt x="69" y="265"/>
                      <a:pt x="69" y="266"/>
                      <a:pt x="69" y="267"/>
                    </a:cubicBezTo>
                    <a:cubicBezTo>
                      <a:pt x="66" y="265"/>
                      <a:pt x="62" y="264"/>
                      <a:pt x="58" y="262"/>
                    </a:cubicBezTo>
                    <a:cubicBezTo>
                      <a:pt x="52" y="259"/>
                      <a:pt x="46" y="256"/>
                      <a:pt x="39" y="254"/>
                    </a:cubicBezTo>
                    <a:close/>
                    <a:moveTo>
                      <a:pt x="36" y="248"/>
                    </a:moveTo>
                    <a:cubicBezTo>
                      <a:pt x="31" y="246"/>
                      <a:pt x="25" y="244"/>
                      <a:pt x="19" y="241"/>
                    </a:cubicBezTo>
                    <a:cubicBezTo>
                      <a:pt x="25" y="243"/>
                      <a:pt x="30" y="245"/>
                      <a:pt x="36" y="247"/>
                    </a:cubicBezTo>
                    <a:cubicBezTo>
                      <a:pt x="42" y="249"/>
                      <a:pt x="48" y="251"/>
                      <a:pt x="54" y="253"/>
                    </a:cubicBezTo>
                    <a:cubicBezTo>
                      <a:pt x="59" y="255"/>
                      <a:pt x="63" y="258"/>
                      <a:pt x="68" y="259"/>
                    </a:cubicBezTo>
                    <a:cubicBezTo>
                      <a:pt x="69" y="260"/>
                      <a:pt x="69" y="261"/>
                      <a:pt x="69" y="263"/>
                    </a:cubicBezTo>
                    <a:cubicBezTo>
                      <a:pt x="58" y="258"/>
                      <a:pt x="48" y="252"/>
                      <a:pt x="36" y="248"/>
                    </a:cubicBezTo>
                    <a:close/>
                    <a:moveTo>
                      <a:pt x="68" y="258"/>
                    </a:moveTo>
                    <a:cubicBezTo>
                      <a:pt x="60" y="253"/>
                      <a:pt x="50" y="250"/>
                      <a:pt x="41" y="246"/>
                    </a:cubicBezTo>
                    <a:cubicBezTo>
                      <a:pt x="31" y="243"/>
                      <a:pt x="21" y="238"/>
                      <a:pt x="11" y="234"/>
                    </a:cubicBezTo>
                    <a:cubicBezTo>
                      <a:pt x="11" y="234"/>
                      <a:pt x="11" y="234"/>
                      <a:pt x="12" y="234"/>
                    </a:cubicBezTo>
                    <a:cubicBezTo>
                      <a:pt x="15" y="235"/>
                      <a:pt x="17" y="236"/>
                      <a:pt x="20" y="237"/>
                    </a:cubicBezTo>
                    <a:cubicBezTo>
                      <a:pt x="26" y="240"/>
                      <a:pt x="31" y="242"/>
                      <a:pt x="37" y="243"/>
                    </a:cubicBezTo>
                    <a:cubicBezTo>
                      <a:pt x="48" y="247"/>
                      <a:pt x="58" y="251"/>
                      <a:pt x="68" y="255"/>
                    </a:cubicBezTo>
                    <a:cubicBezTo>
                      <a:pt x="68" y="256"/>
                      <a:pt x="68" y="257"/>
                      <a:pt x="68" y="258"/>
                    </a:cubicBezTo>
                    <a:close/>
                    <a:moveTo>
                      <a:pt x="5" y="225"/>
                    </a:moveTo>
                    <a:cubicBezTo>
                      <a:pt x="5" y="224"/>
                      <a:pt x="5" y="223"/>
                      <a:pt x="5" y="222"/>
                    </a:cubicBezTo>
                    <a:cubicBezTo>
                      <a:pt x="6" y="222"/>
                      <a:pt x="7" y="222"/>
                      <a:pt x="7" y="222"/>
                    </a:cubicBezTo>
                    <a:cubicBezTo>
                      <a:pt x="7" y="223"/>
                      <a:pt x="7" y="223"/>
                      <a:pt x="8" y="223"/>
                    </a:cubicBezTo>
                    <a:cubicBezTo>
                      <a:pt x="18" y="228"/>
                      <a:pt x="29" y="231"/>
                      <a:pt x="39" y="236"/>
                    </a:cubicBezTo>
                    <a:cubicBezTo>
                      <a:pt x="44" y="238"/>
                      <a:pt x="48" y="241"/>
                      <a:pt x="53" y="243"/>
                    </a:cubicBezTo>
                    <a:cubicBezTo>
                      <a:pt x="57" y="245"/>
                      <a:pt x="63" y="246"/>
                      <a:pt x="67" y="249"/>
                    </a:cubicBezTo>
                    <a:cubicBezTo>
                      <a:pt x="69" y="251"/>
                      <a:pt x="64" y="248"/>
                      <a:pt x="64" y="248"/>
                    </a:cubicBezTo>
                    <a:cubicBezTo>
                      <a:pt x="63" y="247"/>
                      <a:pt x="62" y="247"/>
                      <a:pt x="61" y="246"/>
                    </a:cubicBezTo>
                    <a:cubicBezTo>
                      <a:pt x="58" y="245"/>
                      <a:pt x="55" y="244"/>
                      <a:pt x="52" y="243"/>
                    </a:cubicBezTo>
                    <a:cubicBezTo>
                      <a:pt x="47" y="240"/>
                      <a:pt x="42" y="238"/>
                      <a:pt x="37" y="236"/>
                    </a:cubicBezTo>
                    <a:cubicBezTo>
                      <a:pt x="31" y="234"/>
                      <a:pt x="25" y="233"/>
                      <a:pt x="20" y="231"/>
                    </a:cubicBezTo>
                    <a:cubicBezTo>
                      <a:pt x="15" y="229"/>
                      <a:pt x="10" y="227"/>
                      <a:pt x="5" y="225"/>
                    </a:cubicBezTo>
                    <a:close/>
                    <a:moveTo>
                      <a:pt x="7" y="211"/>
                    </a:moveTo>
                    <a:cubicBezTo>
                      <a:pt x="7" y="209"/>
                      <a:pt x="7" y="207"/>
                      <a:pt x="7" y="205"/>
                    </a:cubicBezTo>
                    <a:cubicBezTo>
                      <a:pt x="7" y="205"/>
                      <a:pt x="7" y="205"/>
                      <a:pt x="7" y="205"/>
                    </a:cubicBezTo>
                    <a:cubicBezTo>
                      <a:pt x="10" y="209"/>
                      <a:pt x="15" y="211"/>
                      <a:pt x="19" y="214"/>
                    </a:cubicBezTo>
                    <a:cubicBezTo>
                      <a:pt x="24" y="216"/>
                      <a:pt x="29" y="219"/>
                      <a:pt x="35" y="222"/>
                    </a:cubicBezTo>
                    <a:cubicBezTo>
                      <a:pt x="40" y="225"/>
                      <a:pt x="45" y="228"/>
                      <a:pt x="51" y="231"/>
                    </a:cubicBezTo>
                    <a:cubicBezTo>
                      <a:pt x="52" y="232"/>
                      <a:pt x="53" y="232"/>
                      <a:pt x="54" y="233"/>
                    </a:cubicBezTo>
                    <a:cubicBezTo>
                      <a:pt x="49" y="230"/>
                      <a:pt x="43" y="228"/>
                      <a:pt x="37" y="225"/>
                    </a:cubicBezTo>
                    <a:cubicBezTo>
                      <a:pt x="32" y="223"/>
                      <a:pt x="26" y="220"/>
                      <a:pt x="20" y="217"/>
                    </a:cubicBezTo>
                    <a:cubicBezTo>
                      <a:pt x="16" y="215"/>
                      <a:pt x="11" y="213"/>
                      <a:pt x="7" y="211"/>
                    </a:cubicBezTo>
                    <a:cubicBezTo>
                      <a:pt x="7" y="211"/>
                      <a:pt x="7" y="211"/>
                      <a:pt x="7" y="211"/>
                    </a:cubicBezTo>
                    <a:close/>
                    <a:moveTo>
                      <a:pt x="41" y="161"/>
                    </a:moveTo>
                    <a:cubicBezTo>
                      <a:pt x="44" y="160"/>
                      <a:pt x="47" y="159"/>
                      <a:pt x="50" y="159"/>
                    </a:cubicBezTo>
                    <a:cubicBezTo>
                      <a:pt x="50" y="159"/>
                      <a:pt x="50" y="158"/>
                      <a:pt x="51" y="158"/>
                    </a:cubicBezTo>
                    <a:cubicBezTo>
                      <a:pt x="51" y="158"/>
                      <a:pt x="51" y="159"/>
                      <a:pt x="51" y="159"/>
                    </a:cubicBezTo>
                    <a:cubicBezTo>
                      <a:pt x="51" y="159"/>
                      <a:pt x="51" y="159"/>
                      <a:pt x="51" y="159"/>
                    </a:cubicBezTo>
                    <a:cubicBezTo>
                      <a:pt x="49" y="160"/>
                      <a:pt x="46" y="160"/>
                      <a:pt x="44" y="160"/>
                    </a:cubicBezTo>
                    <a:cubicBezTo>
                      <a:pt x="43" y="160"/>
                      <a:pt x="42" y="161"/>
                      <a:pt x="41" y="161"/>
                    </a:cubicBezTo>
                    <a:close/>
                    <a:moveTo>
                      <a:pt x="54" y="159"/>
                    </a:moveTo>
                    <a:cubicBezTo>
                      <a:pt x="54" y="158"/>
                      <a:pt x="54" y="158"/>
                      <a:pt x="54" y="158"/>
                    </a:cubicBezTo>
                    <a:cubicBezTo>
                      <a:pt x="55" y="157"/>
                      <a:pt x="57" y="157"/>
                      <a:pt x="58" y="157"/>
                    </a:cubicBezTo>
                    <a:cubicBezTo>
                      <a:pt x="58" y="157"/>
                      <a:pt x="58" y="158"/>
                      <a:pt x="58" y="158"/>
                    </a:cubicBezTo>
                    <a:cubicBezTo>
                      <a:pt x="57" y="159"/>
                      <a:pt x="55" y="159"/>
                      <a:pt x="54" y="159"/>
                    </a:cubicBezTo>
                    <a:cubicBezTo>
                      <a:pt x="54" y="159"/>
                      <a:pt x="54" y="159"/>
                      <a:pt x="54" y="159"/>
                    </a:cubicBezTo>
                    <a:close/>
                    <a:moveTo>
                      <a:pt x="61" y="157"/>
                    </a:moveTo>
                    <a:cubicBezTo>
                      <a:pt x="62" y="156"/>
                      <a:pt x="63" y="156"/>
                      <a:pt x="64" y="156"/>
                    </a:cubicBezTo>
                    <a:cubicBezTo>
                      <a:pt x="64" y="157"/>
                      <a:pt x="64" y="157"/>
                      <a:pt x="64" y="158"/>
                    </a:cubicBezTo>
                    <a:cubicBezTo>
                      <a:pt x="64" y="158"/>
                      <a:pt x="64" y="158"/>
                      <a:pt x="64" y="158"/>
                    </a:cubicBezTo>
                    <a:cubicBezTo>
                      <a:pt x="63" y="158"/>
                      <a:pt x="62" y="158"/>
                      <a:pt x="61" y="158"/>
                    </a:cubicBezTo>
                    <a:cubicBezTo>
                      <a:pt x="61" y="158"/>
                      <a:pt x="61" y="158"/>
                      <a:pt x="61" y="157"/>
                    </a:cubicBezTo>
                    <a:cubicBezTo>
                      <a:pt x="61" y="157"/>
                      <a:pt x="61" y="157"/>
                      <a:pt x="61" y="157"/>
                    </a:cubicBezTo>
                    <a:close/>
                    <a:moveTo>
                      <a:pt x="67" y="156"/>
                    </a:moveTo>
                    <a:cubicBezTo>
                      <a:pt x="68" y="156"/>
                      <a:pt x="69" y="156"/>
                      <a:pt x="70" y="156"/>
                    </a:cubicBezTo>
                    <a:cubicBezTo>
                      <a:pt x="70" y="157"/>
                      <a:pt x="70" y="157"/>
                      <a:pt x="70" y="158"/>
                    </a:cubicBezTo>
                    <a:cubicBezTo>
                      <a:pt x="69" y="158"/>
                      <a:pt x="68" y="158"/>
                      <a:pt x="68" y="158"/>
                    </a:cubicBezTo>
                    <a:cubicBezTo>
                      <a:pt x="67" y="158"/>
                      <a:pt x="67" y="158"/>
                      <a:pt x="67" y="158"/>
                    </a:cubicBezTo>
                    <a:cubicBezTo>
                      <a:pt x="67" y="157"/>
                      <a:pt x="67" y="157"/>
                      <a:pt x="67" y="156"/>
                    </a:cubicBezTo>
                    <a:close/>
                    <a:moveTo>
                      <a:pt x="72" y="156"/>
                    </a:moveTo>
                    <a:cubicBezTo>
                      <a:pt x="73" y="156"/>
                      <a:pt x="74" y="156"/>
                      <a:pt x="75" y="156"/>
                    </a:cubicBezTo>
                    <a:cubicBezTo>
                      <a:pt x="75" y="157"/>
                      <a:pt x="75" y="157"/>
                      <a:pt x="75" y="158"/>
                    </a:cubicBezTo>
                    <a:cubicBezTo>
                      <a:pt x="74" y="158"/>
                      <a:pt x="73" y="158"/>
                      <a:pt x="72" y="158"/>
                    </a:cubicBezTo>
                    <a:cubicBezTo>
                      <a:pt x="72" y="157"/>
                      <a:pt x="72" y="157"/>
                      <a:pt x="72" y="156"/>
                    </a:cubicBezTo>
                    <a:close/>
                    <a:moveTo>
                      <a:pt x="79" y="156"/>
                    </a:moveTo>
                    <a:cubicBezTo>
                      <a:pt x="79" y="157"/>
                      <a:pt x="79" y="158"/>
                      <a:pt x="80" y="158"/>
                    </a:cubicBezTo>
                    <a:cubicBezTo>
                      <a:pt x="79" y="158"/>
                      <a:pt x="78" y="158"/>
                      <a:pt x="78" y="158"/>
                    </a:cubicBezTo>
                    <a:cubicBezTo>
                      <a:pt x="78" y="158"/>
                      <a:pt x="78" y="157"/>
                      <a:pt x="78" y="156"/>
                    </a:cubicBezTo>
                    <a:cubicBezTo>
                      <a:pt x="79" y="156"/>
                      <a:pt x="79" y="156"/>
                      <a:pt x="79" y="156"/>
                    </a:cubicBezTo>
                    <a:close/>
                    <a:moveTo>
                      <a:pt x="82" y="156"/>
                    </a:moveTo>
                    <a:cubicBezTo>
                      <a:pt x="83" y="156"/>
                      <a:pt x="85" y="157"/>
                      <a:pt x="86" y="157"/>
                    </a:cubicBezTo>
                    <a:cubicBezTo>
                      <a:pt x="86" y="158"/>
                      <a:pt x="86" y="158"/>
                      <a:pt x="86" y="159"/>
                    </a:cubicBezTo>
                    <a:cubicBezTo>
                      <a:pt x="85" y="159"/>
                      <a:pt x="84" y="159"/>
                      <a:pt x="82" y="159"/>
                    </a:cubicBezTo>
                    <a:cubicBezTo>
                      <a:pt x="82" y="158"/>
                      <a:pt x="82" y="157"/>
                      <a:pt x="82" y="156"/>
                    </a:cubicBezTo>
                    <a:close/>
                    <a:moveTo>
                      <a:pt x="89" y="157"/>
                    </a:moveTo>
                    <a:cubicBezTo>
                      <a:pt x="90" y="157"/>
                      <a:pt x="91" y="157"/>
                      <a:pt x="92" y="158"/>
                    </a:cubicBezTo>
                    <a:cubicBezTo>
                      <a:pt x="92" y="158"/>
                      <a:pt x="92" y="158"/>
                      <a:pt x="92" y="158"/>
                    </a:cubicBezTo>
                    <a:cubicBezTo>
                      <a:pt x="92" y="158"/>
                      <a:pt x="92" y="159"/>
                      <a:pt x="92" y="160"/>
                    </a:cubicBezTo>
                    <a:cubicBezTo>
                      <a:pt x="91" y="160"/>
                      <a:pt x="90" y="160"/>
                      <a:pt x="89" y="159"/>
                    </a:cubicBezTo>
                    <a:cubicBezTo>
                      <a:pt x="89" y="159"/>
                      <a:pt x="89" y="159"/>
                      <a:pt x="89" y="159"/>
                    </a:cubicBezTo>
                    <a:cubicBezTo>
                      <a:pt x="89" y="159"/>
                      <a:pt x="89" y="158"/>
                      <a:pt x="89" y="157"/>
                    </a:cubicBezTo>
                    <a:close/>
                    <a:moveTo>
                      <a:pt x="104" y="314"/>
                    </a:moveTo>
                    <a:cubicBezTo>
                      <a:pt x="104" y="313"/>
                      <a:pt x="104" y="312"/>
                      <a:pt x="104" y="312"/>
                    </a:cubicBezTo>
                    <a:cubicBezTo>
                      <a:pt x="104" y="312"/>
                      <a:pt x="105" y="313"/>
                      <a:pt x="105" y="313"/>
                    </a:cubicBezTo>
                    <a:cubicBezTo>
                      <a:pt x="109" y="316"/>
                      <a:pt x="106" y="315"/>
                      <a:pt x="104" y="314"/>
                    </a:cubicBezTo>
                    <a:close/>
                    <a:moveTo>
                      <a:pt x="111" y="310"/>
                    </a:moveTo>
                    <a:cubicBezTo>
                      <a:pt x="108" y="308"/>
                      <a:pt x="105" y="307"/>
                      <a:pt x="103" y="305"/>
                    </a:cubicBezTo>
                    <a:cubicBezTo>
                      <a:pt x="103" y="304"/>
                      <a:pt x="103" y="303"/>
                      <a:pt x="102" y="302"/>
                    </a:cubicBezTo>
                    <a:cubicBezTo>
                      <a:pt x="107" y="307"/>
                      <a:pt x="114" y="310"/>
                      <a:pt x="119" y="315"/>
                    </a:cubicBezTo>
                    <a:cubicBezTo>
                      <a:pt x="117" y="314"/>
                      <a:pt x="115" y="313"/>
                      <a:pt x="114" y="312"/>
                    </a:cubicBezTo>
                    <a:cubicBezTo>
                      <a:pt x="114" y="312"/>
                      <a:pt x="111" y="310"/>
                      <a:pt x="111" y="310"/>
                    </a:cubicBezTo>
                    <a:close/>
                    <a:moveTo>
                      <a:pt x="111" y="314"/>
                    </a:moveTo>
                    <a:cubicBezTo>
                      <a:pt x="113" y="316"/>
                      <a:pt x="109" y="313"/>
                      <a:pt x="109" y="313"/>
                    </a:cubicBezTo>
                    <a:cubicBezTo>
                      <a:pt x="108" y="312"/>
                      <a:pt x="107" y="312"/>
                      <a:pt x="106" y="311"/>
                    </a:cubicBezTo>
                    <a:cubicBezTo>
                      <a:pt x="105" y="310"/>
                      <a:pt x="104" y="310"/>
                      <a:pt x="103" y="309"/>
                    </a:cubicBezTo>
                    <a:cubicBezTo>
                      <a:pt x="103" y="308"/>
                      <a:pt x="103" y="307"/>
                      <a:pt x="103" y="306"/>
                    </a:cubicBezTo>
                    <a:cubicBezTo>
                      <a:pt x="106" y="309"/>
                      <a:pt x="109" y="311"/>
                      <a:pt x="111" y="314"/>
                    </a:cubicBezTo>
                    <a:close/>
                    <a:moveTo>
                      <a:pt x="102" y="298"/>
                    </a:moveTo>
                    <a:cubicBezTo>
                      <a:pt x="108" y="304"/>
                      <a:pt x="117" y="309"/>
                      <a:pt x="124" y="315"/>
                    </a:cubicBezTo>
                    <a:cubicBezTo>
                      <a:pt x="124" y="315"/>
                      <a:pt x="125" y="316"/>
                      <a:pt x="125" y="316"/>
                    </a:cubicBezTo>
                    <a:cubicBezTo>
                      <a:pt x="125" y="316"/>
                      <a:pt x="125" y="316"/>
                      <a:pt x="125" y="316"/>
                    </a:cubicBezTo>
                    <a:cubicBezTo>
                      <a:pt x="124" y="315"/>
                      <a:pt x="122" y="314"/>
                      <a:pt x="121" y="313"/>
                    </a:cubicBezTo>
                    <a:cubicBezTo>
                      <a:pt x="119" y="312"/>
                      <a:pt x="117" y="310"/>
                      <a:pt x="115" y="309"/>
                    </a:cubicBezTo>
                    <a:cubicBezTo>
                      <a:pt x="111" y="306"/>
                      <a:pt x="106" y="304"/>
                      <a:pt x="102" y="301"/>
                    </a:cubicBezTo>
                    <a:cubicBezTo>
                      <a:pt x="102" y="301"/>
                      <a:pt x="102" y="301"/>
                      <a:pt x="102" y="301"/>
                    </a:cubicBezTo>
                    <a:cubicBezTo>
                      <a:pt x="102" y="300"/>
                      <a:pt x="102" y="299"/>
                      <a:pt x="102" y="298"/>
                    </a:cubicBezTo>
                    <a:close/>
                    <a:moveTo>
                      <a:pt x="101" y="293"/>
                    </a:moveTo>
                    <a:cubicBezTo>
                      <a:pt x="101" y="293"/>
                      <a:pt x="101" y="293"/>
                      <a:pt x="101" y="293"/>
                    </a:cubicBezTo>
                    <a:cubicBezTo>
                      <a:pt x="109" y="301"/>
                      <a:pt x="119" y="306"/>
                      <a:pt x="127" y="312"/>
                    </a:cubicBezTo>
                    <a:cubicBezTo>
                      <a:pt x="126" y="312"/>
                      <a:pt x="125" y="311"/>
                      <a:pt x="124" y="310"/>
                    </a:cubicBezTo>
                    <a:cubicBezTo>
                      <a:pt x="121" y="309"/>
                      <a:pt x="119" y="307"/>
                      <a:pt x="116" y="305"/>
                    </a:cubicBezTo>
                    <a:cubicBezTo>
                      <a:pt x="111" y="302"/>
                      <a:pt x="106" y="299"/>
                      <a:pt x="102" y="296"/>
                    </a:cubicBezTo>
                    <a:cubicBezTo>
                      <a:pt x="101" y="295"/>
                      <a:pt x="101" y="294"/>
                      <a:pt x="101" y="293"/>
                    </a:cubicBezTo>
                    <a:close/>
                    <a:moveTo>
                      <a:pt x="101" y="290"/>
                    </a:moveTo>
                    <a:cubicBezTo>
                      <a:pt x="104" y="293"/>
                      <a:pt x="109" y="295"/>
                      <a:pt x="113" y="298"/>
                    </a:cubicBezTo>
                    <a:cubicBezTo>
                      <a:pt x="120" y="303"/>
                      <a:pt x="127" y="307"/>
                      <a:pt x="134" y="313"/>
                    </a:cubicBezTo>
                    <a:cubicBezTo>
                      <a:pt x="137" y="316"/>
                      <a:pt x="134" y="313"/>
                      <a:pt x="133" y="312"/>
                    </a:cubicBezTo>
                    <a:cubicBezTo>
                      <a:pt x="131" y="312"/>
                      <a:pt x="130" y="311"/>
                      <a:pt x="129" y="310"/>
                    </a:cubicBezTo>
                    <a:cubicBezTo>
                      <a:pt x="127" y="308"/>
                      <a:pt x="124" y="306"/>
                      <a:pt x="121" y="304"/>
                    </a:cubicBezTo>
                    <a:cubicBezTo>
                      <a:pt x="114" y="301"/>
                      <a:pt x="108" y="296"/>
                      <a:pt x="102" y="293"/>
                    </a:cubicBezTo>
                    <a:cubicBezTo>
                      <a:pt x="101" y="293"/>
                      <a:pt x="101" y="293"/>
                      <a:pt x="101" y="293"/>
                    </a:cubicBezTo>
                    <a:cubicBezTo>
                      <a:pt x="101" y="292"/>
                      <a:pt x="101" y="291"/>
                      <a:pt x="101" y="290"/>
                    </a:cubicBezTo>
                    <a:close/>
                    <a:moveTo>
                      <a:pt x="104" y="292"/>
                    </a:moveTo>
                    <a:cubicBezTo>
                      <a:pt x="105" y="292"/>
                      <a:pt x="103" y="291"/>
                      <a:pt x="102" y="290"/>
                    </a:cubicBezTo>
                    <a:cubicBezTo>
                      <a:pt x="103" y="291"/>
                      <a:pt x="104" y="292"/>
                      <a:pt x="105" y="292"/>
                    </a:cubicBezTo>
                    <a:cubicBezTo>
                      <a:pt x="105" y="292"/>
                      <a:pt x="104" y="292"/>
                      <a:pt x="104" y="292"/>
                    </a:cubicBezTo>
                    <a:close/>
                    <a:moveTo>
                      <a:pt x="100" y="285"/>
                    </a:moveTo>
                    <a:cubicBezTo>
                      <a:pt x="105" y="290"/>
                      <a:pt x="111" y="293"/>
                      <a:pt x="117" y="296"/>
                    </a:cubicBezTo>
                    <a:cubicBezTo>
                      <a:pt x="122" y="300"/>
                      <a:pt x="127" y="304"/>
                      <a:pt x="132" y="308"/>
                    </a:cubicBezTo>
                    <a:cubicBezTo>
                      <a:pt x="132" y="308"/>
                      <a:pt x="131" y="307"/>
                      <a:pt x="131" y="307"/>
                    </a:cubicBezTo>
                    <a:cubicBezTo>
                      <a:pt x="128" y="305"/>
                      <a:pt x="124" y="303"/>
                      <a:pt x="121" y="301"/>
                    </a:cubicBezTo>
                    <a:cubicBezTo>
                      <a:pt x="114" y="297"/>
                      <a:pt x="107" y="293"/>
                      <a:pt x="100" y="288"/>
                    </a:cubicBezTo>
                    <a:cubicBezTo>
                      <a:pt x="100" y="287"/>
                      <a:pt x="100" y="286"/>
                      <a:pt x="100" y="285"/>
                    </a:cubicBezTo>
                    <a:close/>
                    <a:moveTo>
                      <a:pt x="100" y="280"/>
                    </a:moveTo>
                    <a:cubicBezTo>
                      <a:pt x="105" y="286"/>
                      <a:pt x="113" y="290"/>
                      <a:pt x="120" y="295"/>
                    </a:cubicBezTo>
                    <a:cubicBezTo>
                      <a:pt x="125" y="298"/>
                      <a:pt x="130" y="302"/>
                      <a:pt x="135" y="305"/>
                    </a:cubicBezTo>
                    <a:cubicBezTo>
                      <a:pt x="135" y="306"/>
                      <a:pt x="136" y="307"/>
                      <a:pt x="137" y="308"/>
                    </a:cubicBezTo>
                    <a:cubicBezTo>
                      <a:pt x="132" y="304"/>
                      <a:pt x="127" y="300"/>
                      <a:pt x="122" y="297"/>
                    </a:cubicBezTo>
                    <a:cubicBezTo>
                      <a:pt x="114" y="293"/>
                      <a:pt x="107" y="289"/>
                      <a:pt x="100" y="284"/>
                    </a:cubicBezTo>
                    <a:cubicBezTo>
                      <a:pt x="100" y="283"/>
                      <a:pt x="100" y="281"/>
                      <a:pt x="100" y="280"/>
                    </a:cubicBezTo>
                    <a:close/>
                    <a:moveTo>
                      <a:pt x="99" y="276"/>
                    </a:moveTo>
                    <a:cubicBezTo>
                      <a:pt x="107" y="283"/>
                      <a:pt x="116" y="288"/>
                      <a:pt x="124" y="294"/>
                    </a:cubicBezTo>
                    <a:cubicBezTo>
                      <a:pt x="129" y="297"/>
                      <a:pt x="134" y="301"/>
                      <a:pt x="139" y="304"/>
                    </a:cubicBezTo>
                    <a:cubicBezTo>
                      <a:pt x="140" y="305"/>
                      <a:pt x="140" y="305"/>
                      <a:pt x="141" y="306"/>
                    </a:cubicBezTo>
                    <a:cubicBezTo>
                      <a:pt x="136" y="302"/>
                      <a:pt x="130" y="299"/>
                      <a:pt x="124" y="295"/>
                    </a:cubicBezTo>
                    <a:cubicBezTo>
                      <a:pt x="116" y="290"/>
                      <a:pt x="107" y="285"/>
                      <a:pt x="99" y="279"/>
                    </a:cubicBezTo>
                    <a:cubicBezTo>
                      <a:pt x="99" y="278"/>
                      <a:pt x="99" y="278"/>
                      <a:pt x="99" y="277"/>
                    </a:cubicBezTo>
                    <a:cubicBezTo>
                      <a:pt x="99" y="277"/>
                      <a:pt x="99" y="276"/>
                      <a:pt x="99" y="276"/>
                    </a:cubicBezTo>
                    <a:close/>
                    <a:moveTo>
                      <a:pt x="99" y="271"/>
                    </a:moveTo>
                    <a:cubicBezTo>
                      <a:pt x="102" y="274"/>
                      <a:pt x="106" y="277"/>
                      <a:pt x="110" y="280"/>
                    </a:cubicBezTo>
                    <a:cubicBezTo>
                      <a:pt x="114" y="283"/>
                      <a:pt x="119" y="286"/>
                      <a:pt x="123" y="289"/>
                    </a:cubicBezTo>
                    <a:cubicBezTo>
                      <a:pt x="129" y="293"/>
                      <a:pt x="135" y="296"/>
                      <a:pt x="140" y="300"/>
                    </a:cubicBezTo>
                    <a:cubicBezTo>
                      <a:pt x="137" y="298"/>
                      <a:pt x="134" y="297"/>
                      <a:pt x="131" y="295"/>
                    </a:cubicBezTo>
                    <a:cubicBezTo>
                      <a:pt x="120" y="289"/>
                      <a:pt x="109" y="282"/>
                      <a:pt x="99" y="274"/>
                    </a:cubicBezTo>
                    <a:cubicBezTo>
                      <a:pt x="99" y="273"/>
                      <a:pt x="99" y="272"/>
                      <a:pt x="99" y="271"/>
                    </a:cubicBezTo>
                    <a:close/>
                    <a:moveTo>
                      <a:pt x="99" y="264"/>
                    </a:moveTo>
                    <a:cubicBezTo>
                      <a:pt x="104" y="272"/>
                      <a:pt x="114" y="277"/>
                      <a:pt x="122" y="283"/>
                    </a:cubicBezTo>
                    <a:cubicBezTo>
                      <a:pt x="127" y="286"/>
                      <a:pt x="133" y="290"/>
                      <a:pt x="138" y="294"/>
                    </a:cubicBezTo>
                    <a:cubicBezTo>
                      <a:pt x="142" y="296"/>
                      <a:pt x="145" y="298"/>
                      <a:pt x="148" y="301"/>
                    </a:cubicBezTo>
                    <a:cubicBezTo>
                      <a:pt x="143" y="297"/>
                      <a:pt x="137" y="294"/>
                      <a:pt x="132" y="291"/>
                    </a:cubicBezTo>
                    <a:cubicBezTo>
                      <a:pt x="121" y="284"/>
                      <a:pt x="108" y="279"/>
                      <a:pt x="99" y="269"/>
                    </a:cubicBezTo>
                    <a:cubicBezTo>
                      <a:pt x="99" y="268"/>
                      <a:pt x="99" y="266"/>
                      <a:pt x="99" y="264"/>
                    </a:cubicBezTo>
                    <a:close/>
                    <a:moveTo>
                      <a:pt x="98" y="258"/>
                    </a:moveTo>
                    <a:cubicBezTo>
                      <a:pt x="100" y="262"/>
                      <a:pt x="106" y="264"/>
                      <a:pt x="109" y="267"/>
                    </a:cubicBezTo>
                    <a:cubicBezTo>
                      <a:pt x="116" y="272"/>
                      <a:pt x="122" y="277"/>
                      <a:pt x="129" y="281"/>
                    </a:cubicBezTo>
                    <a:cubicBezTo>
                      <a:pt x="136" y="286"/>
                      <a:pt x="143" y="291"/>
                      <a:pt x="151" y="296"/>
                    </a:cubicBezTo>
                    <a:cubicBezTo>
                      <a:pt x="156" y="299"/>
                      <a:pt x="160" y="303"/>
                      <a:pt x="166" y="306"/>
                    </a:cubicBezTo>
                    <a:cubicBezTo>
                      <a:pt x="166" y="306"/>
                      <a:pt x="166" y="306"/>
                      <a:pt x="166" y="306"/>
                    </a:cubicBezTo>
                    <a:cubicBezTo>
                      <a:pt x="165" y="306"/>
                      <a:pt x="164" y="306"/>
                      <a:pt x="163" y="305"/>
                    </a:cubicBezTo>
                    <a:cubicBezTo>
                      <a:pt x="159" y="303"/>
                      <a:pt x="154" y="300"/>
                      <a:pt x="150" y="297"/>
                    </a:cubicBezTo>
                    <a:cubicBezTo>
                      <a:pt x="141" y="292"/>
                      <a:pt x="131" y="287"/>
                      <a:pt x="122" y="281"/>
                    </a:cubicBezTo>
                    <a:cubicBezTo>
                      <a:pt x="114" y="275"/>
                      <a:pt x="107" y="268"/>
                      <a:pt x="99" y="263"/>
                    </a:cubicBezTo>
                    <a:cubicBezTo>
                      <a:pt x="98" y="261"/>
                      <a:pt x="98" y="260"/>
                      <a:pt x="98" y="258"/>
                    </a:cubicBezTo>
                    <a:close/>
                    <a:moveTo>
                      <a:pt x="142" y="289"/>
                    </a:moveTo>
                    <a:cubicBezTo>
                      <a:pt x="132" y="283"/>
                      <a:pt x="123" y="277"/>
                      <a:pt x="114" y="270"/>
                    </a:cubicBezTo>
                    <a:cubicBezTo>
                      <a:pt x="110" y="267"/>
                      <a:pt x="106" y="264"/>
                      <a:pt x="102" y="261"/>
                    </a:cubicBezTo>
                    <a:cubicBezTo>
                      <a:pt x="101" y="260"/>
                      <a:pt x="100" y="259"/>
                      <a:pt x="99" y="257"/>
                    </a:cubicBezTo>
                    <a:cubicBezTo>
                      <a:pt x="99" y="257"/>
                      <a:pt x="99" y="257"/>
                      <a:pt x="99" y="257"/>
                    </a:cubicBezTo>
                    <a:cubicBezTo>
                      <a:pt x="100" y="257"/>
                      <a:pt x="101" y="258"/>
                      <a:pt x="102" y="259"/>
                    </a:cubicBezTo>
                    <a:cubicBezTo>
                      <a:pt x="103" y="260"/>
                      <a:pt x="104" y="261"/>
                      <a:pt x="106" y="262"/>
                    </a:cubicBezTo>
                    <a:cubicBezTo>
                      <a:pt x="114" y="268"/>
                      <a:pt x="122" y="274"/>
                      <a:pt x="130" y="279"/>
                    </a:cubicBezTo>
                    <a:cubicBezTo>
                      <a:pt x="139" y="286"/>
                      <a:pt x="149" y="292"/>
                      <a:pt x="158" y="299"/>
                    </a:cubicBezTo>
                    <a:cubicBezTo>
                      <a:pt x="160" y="301"/>
                      <a:pt x="162" y="302"/>
                      <a:pt x="164" y="304"/>
                    </a:cubicBezTo>
                    <a:cubicBezTo>
                      <a:pt x="164" y="304"/>
                      <a:pt x="164" y="304"/>
                      <a:pt x="164" y="304"/>
                    </a:cubicBezTo>
                    <a:cubicBezTo>
                      <a:pt x="156" y="300"/>
                      <a:pt x="149" y="294"/>
                      <a:pt x="142" y="289"/>
                    </a:cubicBezTo>
                    <a:close/>
                    <a:moveTo>
                      <a:pt x="169" y="305"/>
                    </a:moveTo>
                    <a:cubicBezTo>
                      <a:pt x="169" y="304"/>
                      <a:pt x="168" y="304"/>
                      <a:pt x="167" y="303"/>
                    </a:cubicBezTo>
                    <a:cubicBezTo>
                      <a:pt x="166" y="302"/>
                      <a:pt x="165" y="302"/>
                      <a:pt x="163" y="301"/>
                    </a:cubicBezTo>
                    <a:cubicBezTo>
                      <a:pt x="160" y="298"/>
                      <a:pt x="156" y="295"/>
                      <a:pt x="153" y="293"/>
                    </a:cubicBezTo>
                    <a:cubicBezTo>
                      <a:pt x="146" y="287"/>
                      <a:pt x="139" y="282"/>
                      <a:pt x="132" y="276"/>
                    </a:cubicBezTo>
                    <a:cubicBezTo>
                      <a:pt x="125" y="271"/>
                      <a:pt x="120" y="265"/>
                      <a:pt x="113" y="260"/>
                    </a:cubicBezTo>
                    <a:cubicBezTo>
                      <a:pt x="108" y="256"/>
                      <a:pt x="103" y="253"/>
                      <a:pt x="98" y="249"/>
                    </a:cubicBezTo>
                    <a:cubicBezTo>
                      <a:pt x="98" y="247"/>
                      <a:pt x="98" y="246"/>
                      <a:pt x="98" y="244"/>
                    </a:cubicBezTo>
                    <a:cubicBezTo>
                      <a:pt x="101" y="249"/>
                      <a:pt x="106" y="253"/>
                      <a:pt x="111" y="257"/>
                    </a:cubicBezTo>
                    <a:cubicBezTo>
                      <a:pt x="118" y="262"/>
                      <a:pt x="124" y="268"/>
                      <a:pt x="131" y="273"/>
                    </a:cubicBezTo>
                    <a:cubicBezTo>
                      <a:pt x="143" y="283"/>
                      <a:pt x="157" y="292"/>
                      <a:pt x="169" y="304"/>
                    </a:cubicBezTo>
                    <a:cubicBezTo>
                      <a:pt x="169" y="304"/>
                      <a:pt x="169" y="304"/>
                      <a:pt x="170" y="305"/>
                    </a:cubicBezTo>
                    <a:cubicBezTo>
                      <a:pt x="170" y="305"/>
                      <a:pt x="169" y="305"/>
                      <a:pt x="169" y="305"/>
                    </a:cubicBezTo>
                    <a:close/>
                    <a:moveTo>
                      <a:pt x="173" y="271"/>
                    </a:moveTo>
                    <a:cubicBezTo>
                      <a:pt x="163" y="262"/>
                      <a:pt x="152" y="254"/>
                      <a:pt x="141" y="246"/>
                    </a:cubicBezTo>
                    <a:cubicBezTo>
                      <a:pt x="132" y="241"/>
                      <a:pt x="123" y="235"/>
                      <a:pt x="114" y="229"/>
                    </a:cubicBezTo>
                    <a:cubicBezTo>
                      <a:pt x="113" y="228"/>
                      <a:pt x="112" y="227"/>
                      <a:pt x="110" y="226"/>
                    </a:cubicBezTo>
                    <a:cubicBezTo>
                      <a:pt x="107" y="223"/>
                      <a:pt x="103" y="221"/>
                      <a:pt x="100" y="218"/>
                    </a:cubicBezTo>
                    <a:cubicBezTo>
                      <a:pt x="98" y="217"/>
                      <a:pt x="97" y="215"/>
                      <a:pt x="95" y="214"/>
                    </a:cubicBezTo>
                    <a:cubicBezTo>
                      <a:pt x="95" y="213"/>
                      <a:pt x="95" y="211"/>
                      <a:pt x="95" y="210"/>
                    </a:cubicBezTo>
                    <a:cubicBezTo>
                      <a:pt x="96" y="210"/>
                      <a:pt x="96" y="211"/>
                      <a:pt x="97" y="212"/>
                    </a:cubicBezTo>
                    <a:cubicBezTo>
                      <a:pt x="97" y="212"/>
                      <a:pt x="98" y="212"/>
                      <a:pt x="98" y="212"/>
                    </a:cubicBezTo>
                    <a:cubicBezTo>
                      <a:pt x="99" y="213"/>
                      <a:pt x="99" y="213"/>
                      <a:pt x="100" y="214"/>
                    </a:cubicBezTo>
                    <a:cubicBezTo>
                      <a:pt x="102" y="216"/>
                      <a:pt x="104" y="218"/>
                      <a:pt x="107" y="220"/>
                    </a:cubicBezTo>
                    <a:cubicBezTo>
                      <a:pt x="110" y="223"/>
                      <a:pt x="113" y="226"/>
                      <a:pt x="117" y="229"/>
                    </a:cubicBezTo>
                    <a:cubicBezTo>
                      <a:pt x="126" y="235"/>
                      <a:pt x="135" y="240"/>
                      <a:pt x="144" y="247"/>
                    </a:cubicBezTo>
                    <a:cubicBezTo>
                      <a:pt x="150" y="251"/>
                      <a:pt x="157" y="256"/>
                      <a:pt x="163" y="261"/>
                    </a:cubicBezTo>
                    <a:cubicBezTo>
                      <a:pt x="165" y="263"/>
                      <a:pt x="168" y="266"/>
                      <a:pt x="170" y="268"/>
                    </a:cubicBezTo>
                    <a:cubicBezTo>
                      <a:pt x="171" y="269"/>
                      <a:pt x="178" y="276"/>
                      <a:pt x="173" y="271"/>
                    </a:cubicBezTo>
                    <a:close/>
                    <a:moveTo>
                      <a:pt x="137" y="241"/>
                    </a:moveTo>
                    <a:cubicBezTo>
                      <a:pt x="129" y="235"/>
                      <a:pt x="120" y="230"/>
                      <a:pt x="112" y="224"/>
                    </a:cubicBezTo>
                    <a:cubicBezTo>
                      <a:pt x="110" y="222"/>
                      <a:pt x="107" y="219"/>
                      <a:pt x="105" y="217"/>
                    </a:cubicBezTo>
                    <a:cubicBezTo>
                      <a:pt x="116" y="225"/>
                      <a:pt x="126" y="234"/>
                      <a:pt x="138" y="241"/>
                    </a:cubicBezTo>
                    <a:cubicBezTo>
                      <a:pt x="145" y="246"/>
                      <a:pt x="152" y="251"/>
                      <a:pt x="159" y="256"/>
                    </a:cubicBezTo>
                    <a:cubicBezTo>
                      <a:pt x="162" y="258"/>
                      <a:pt x="165" y="260"/>
                      <a:pt x="169" y="263"/>
                    </a:cubicBezTo>
                    <a:cubicBezTo>
                      <a:pt x="171" y="264"/>
                      <a:pt x="173" y="266"/>
                      <a:pt x="175" y="267"/>
                    </a:cubicBezTo>
                    <a:cubicBezTo>
                      <a:pt x="175" y="269"/>
                      <a:pt x="175" y="270"/>
                      <a:pt x="175" y="272"/>
                    </a:cubicBezTo>
                    <a:cubicBezTo>
                      <a:pt x="164" y="260"/>
                      <a:pt x="150" y="250"/>
                      <a:pt x="137" y="241"/>
                    </a:cubicBezTo>
                    <a:close/>
                    <a:moveTo>
                      <a:pt x="96" y="215"/>
                    </a:moveTo>
                    <a:cubicBezTo>
                      <a:pt x="95" y="215"/>
                      <a:pt x="95" y="215"/>
                      <a:pt x="95" y="215"/>
                    </a:cubicBezTo>
                    <a:cubicBezTo>
                      <a:pt x="95" y="215"/>
                      <a:pt x="95" y="215"/>
                      <a:pt x="96" y="215"/>
                    </a:cubicBezTo>
                    <a:close/>
                    <a:moveTo>
                      <a:pt x="116" y="231"/>
                    </a:moveTo>
                    <a:cubicBezTo>
                      <a:pt x="127" y="240"/>
                      <a:pt x="140" y="247"/>
                      <a:pt x="151" y="256"/>
                    </a:cubicBezTo>
                    <a:cubicBezTo>
                      <a:pt x="158" y="261"/>
                      <a:pt x="164" y="266"/>
                      <a:pt x="169" y="272"/>
                    </a:cubicBezTo>
                    <a:cubicBezTo>
                      <a:pt x="171" y="273"/>
                      <a:pt x="172" y="274"/>
                      <a:pt x="173" y="275"/>
                    </a:cubicBezTo>
                    <a:cubicBezTo>
                      <a:pt x="176" y="279"/>
                      <a:pt x="171" y="274"/>
                      <a:pt x="171" y="274"/>
                    </a:cubicBezTo>
                    <a:cubicBezTo>
                      <a:pt x="169" y="272"/>
                      <a:pt x="166" y="270"/>
                      <a:pt x="164" y="268"/>
                    </a:cubicBezTo>
                    <a:cubicBezTo>
                      <a:pt x="153" y="259"/>
                      <a:pt x="141" y="250"/>
                      <a:pt x="128" y="242"/>
                    </a:cubicBezTo>
                    <a:cubicBezTo>
                      <a:pt x="117" y="234"/>
                      <a:pt x="107" y="225"/>
                      <a:pt x="95" y="217"/>
                    </a:cubicBezTo>
                    <a:cubicBezTo>
                      <a:pt x="95" y="217"/>
                      <a:pt x="95" y="216"/>
                      <a:pt x="95" y="216"/>
                    </a:cubicBezTo>
                    <a:cubicBezTo>
                      <a:pt x="100" y="220"/>
                      <a:pt x="105" y="223"/>
                      <a:pt x="110" y="227"/>
                    </a:cubicBezTo>
                    <a:cubicBezTo>
                      <a:pt x="112" y="228"/>
                      <a:pt x="114" y="230"/>
                      <a:pt x="116" y="231"/>
                    </a:cubicBezTo>
                    <a:close/>
                    <a:moveTo>
                      <a:pt x="158" y="286"/>
                    </a:moveTo>
                    <a:cubicBezTo>
                      <a:pt x="152" y="280"/>
                      <a:pt x="145" y="274"/>
                      <a:pt x="138" y="268"/>
                    </a:cubicBezTo>
                    <a:cubicBezTo>
                      <a:pt x="131" y="262"/>
                      <a:pt x="124" y="257"/>
                      <a:pt x="117" y="251"/>
                    </a:cubicBezTo>
                    <a:cubicBezTo>
                      <a:pt x="113" y="247"/>
                      <a:pt x="108" y="244"/>
                      <a:pt x="104" y="240"/>
                    </a:cubicBezTo>
                    <a:cubicBezTo>
                      <a:pt x="108" y="242"/>
                      <a:pt x="111" y="245"/>
                      <a:pt x="114" y="248"/>
                    </a:cubicBezTo>
                    <a:cubicBezTo>
                      <a:pt x="121" y="253"/>
                      <a:pt x="129" y="258"/>
                      <a:pt x="136" y="263"/>
                    </a:cubicBezTo>
                    <a:cubicBezTo>
                      <a:pt x="143" y="269"/>
                      <a:pt x="150" y="275"/>
                      <a:pt x="157" y="281"/>
                    </a:cubicBezTo>
                    <a:cubicBezTo>
                      <a:pt x="161" y="284"/>
                      <a:pt x="164" y="287"/>
                      <a:pt x="167" y="290"/>
                    </a:cubicBezTo>
                    <a:cubicBezTo>
                      <a:pt x="169" y="292"/>
                      <a:pt x="171" y="294"/>
                      <a:pt x="173" y="295"/>
                    </a:cubicBezTo>
                    <a:cubicBezTo>
                      <a:pt x="173" y="296"/>
                      <a:pt x="173" y="298"/>
                      <a:pt x="173" y="300"/>
                    </a:cubicBezTo>
                    <a:cubicBezTo>
                      <a:pt x="169" y="294"/>
                      <a:pt x="163" y="291"/>
                      <a:pt x="158" y="286"/>
                    </a:cubicBezTo>
                    <a:close/>
                    <a:moveTo>
                      <a:pt x="96" y="226"/>
                    </a:moveTo>
                    <a:cubicBezTo>
                      <a:pt x="107" y="238"/>
                      <a:pt x="120" y="247"/>
                      <a:pt x="132" y="257"/>
                    </a:cubicBezTo>
                    <a:cubicBezTo>
                      <a:pt x="146" y="268"/>
                      <a:pt x="159" y="280"/>
                      <a:pt x="171" y="292"/>
                    </a:cubicBezTo>
                    <a:cubicBezTo>
                      <a:pt x="174" y="296"/>
                      <a:pt x="171" y="293"/>
                      <a:pt x="170" y="291"/>
                    </a:cubicBezTo>
                    <a:cubicBezTo>
                      <a:pt x="168" y="290"/>
                      <a:pt x="167" y="289"/>
                      <a:pt x="166" y="288"/>
                    </a:cubicBezTo>
                    <a:cubicBezTo>
                      <a:pt x="163" y="285"/>
                      <a:pt x="160" y="282"/>
                      <a:pt x="157" y="280"/>
                    </a:cubicBezTo>
                    <a:cubicBezTo>
                      <a:pt x="150" y="274"/>
                      <a:pt x="144" y="269"/>
                      <a:pt x="138" y="264"/>
                    </a:cubicBezTo>
                    <a:cubicBezTo>
                      <a:pt x="124" y="253"/>
                      <a:pt x="110" y="244"/>
                      <a:pt x="97" y="233"/>
                    </a:cubicBezTo>
                    <a:cubicBezTo>
                      <a:pt x="97" y="232"/>
                      <a:pt x="97" y="232"/>
                      <a:pt x="97" y="232"/>
                    </a:cubicBezTo>
                    <a:cubicBezTo>
                      <a:pt x="96" y="230"/>
                      <a:pt x="96" y="228"/>
                      <a:pt x="96" y="226"/>
                    </a:cubicBezTo>
                    <a:close/>
                    <a:moveTo>
                      <a:pt x="96" y="222"/>
                    </a:moveTo>
                    <a:cubicBezTo>
                      <a:pt x="109" y="234"/>
                      <a:pt x="122" y="244"/>
                      <a:pt x="136" y="254"/>
                    </a:cubicBezTo>
                    <a:cubicBezTo>
                      <a:pt x="143" y="260"/>
                      <a:pt x="151" y="266"/>
                      <a:pt x="158" y="272"/>
                    </a:cubicBezTo>
                    <a:cubicBezTo>
                      <a:pt x="161" y="275"/>
                      <a:pt x="164" y="277"/>
                      <a:pt x="167" y="280"/>
                    </a:cubicBezTo>
                    <a:cubicBezTo>
                      <a:pt x="169" y="282"/>
                      <a:pt x="170" y="283"/>
                      <a:pt x="172" y="285"/>
                    </a:cubicBezTo>
                    <a:cubicBezTo>
                      <a:pt x="175" y="288"/>
                      <a:pt x="171" y="285"/>
                      <a:pt x="170" y="284"/>
                    </a:cubicBezTo>
                    <a:cubicBezTo>
                      <a:pt x="157" y="273"/>
                      <a:pt x="145" y="262"/>
                      <a:pt x="131" y="252"/>
                    </a:cubicBezTo>
                    <a:cubicBezTo>
                      <a:pt x="124" y="247"/>
                      <a:pt x="116" y="241"/>
                      <a:pt x="109" y="236"/>
                    </a:cubicBezTo>
                    <a:cubicBezTo>
                      <a:pt x="106" y="233"/>
                      <a:pt x="103" y="231"/>
                      <a:pt x="101" y="229"/>
                    </a:cubicBezTo>
                    <a:cubicBezTo>
                      <a:pt x="99" y="227"/>
                      <a:pt x="98" y="225"/>
                      <a:pt x="96" y="224"/>
                    </a:cubicBezTo>
                    <a:cubicBezTo>
                      <a:pt x="96" y="224"/>
                      <a:pt x="96" y="223"/>
                      <a:pt x="96" y="222"/>
                    </a:cubicBezTo>
                    <a:close/>
                    <a:moveTo>
                      <a:pt x="174" y="286"/>
                    </a:moveTo>
                    <a:cubicBezTo>
                      <a:pt x="163" y="273"/>
                      <a:pt x="149" y="264"/>
                      <a:pt x="136" y="254"/>
                    </a:cubicBezTo>
                    <a:cubicBezTo>
                      <a:pt x="130" y="249"/>
                      <a:pt x="124" y="245"/>
                      <a:pt x="118" y="240"/>
                    </a:cubicBezTo>
                    <a:cubicBezTo>
                      <a:pt x="125" y="245"/>
                      <a:pt x="133" y="250"/>
                      <a:pt x="140" y="255"/>
                    </a:cubicBezTo>
                    <a:cubicBezTo>
                      <a:pt x="148" y="260"/>
                      <a:pt x="155" y="266"/>
                      <a:pt x="162" y="273"/>
                    </a:cubicBezTo>
                    <a:cubicBezTo>
                      <a:pt x="165" y="275"/>
                      <a:pt x="168" y="278"/>
                      <a:pt x="171" y="281"/>
                    </a:cubicBezTo>
                    <a:cubicBezTo>
                      <a:pt x="172" y="282"/>
                      <a:pt x="173" y="283"/>
                      <a:pt x="174" y="283"/>
                    </a:cubicBezTo>
                    <a:cubicBezTo>
                      <a:pt x="174" y="284"/>
                      <a:pt x="174" y="285"/>
                      <a:pt x="174" y="286"/>
                    </a:cubicBezTo>
                    <a:close/>
                    <a:moveTo>
                      <a:pt x="100" y="225"/>
                    </a:moveTo>
                    <a:cubicBezTo>
                      <a:pt x="102" y="226"/>
                      <a:pt x="104" y="228"/>
                      <a:pt x="106" y="230"/>
                    </a:cubicBezTo>
                    <a:cubicBezTo>
                      <a:pt x="105" y="229"/>
                      <a:pt x="103" y="228"/>
                      <a:pt x="102" y="227"/>
                    </a:cubicBezTo>
                    <a:cubicBezTo>
                      <a:pt x="100" y="225"/>
                      <a:pt x="98" y="224"/>
                      <a:pt x="97" y="222"/>
                    </a:cubicBezTo>
                    <a:cubicBezTo>
                      <a:pt x="95" y="221"/>
                      <a:pt x="100" y="225"/>
                      <a:pt x="100" y="225"/>
                    </a:cubicBezTo>
                    <a:close/>
                    <a:moveTo>
                      <a:pt x="102" y="226"/>
                    </a:moveTo>
                    <a:cubicBezTo>
                      <a:pt x="104" y="227"/>
                      <a:pt x="106" y="228"/>
                      <a:pt x="108" y="229"/>
                    </a:cubicBezTo>
                    <a:cubicBezTo>
                      <a:pt x="115" y="234"/>
                      <a:pt x="121" y="239"/>
                      <a:pt x="128" y="243"/>
                    </a:cubicBezTo>
                    <a:cubicBezTo>
                      <a:pt x="136" y="249"/>
                      <a:pt x="144" y="254"/>
                      <a:pt x="151" y="261"/>
                    </a:cubicBezTo>
                    <a:cubicBezTo>
                      <a:pt x="155" y="264"/>
                      <a:pt x="158" y="267"/>
                      <a:pt x="161" y="270"/>
                    </a:cubicBezTo>
                    <a:cubicBezTo>
                      <a:pt x="164" y="272"/>
                      <a:pt x="168" y="274"/>
                      <a:pt x="170" y="277"/>
                    </a:cubicBezTo>
                    <a:cubicBezTo>
                      <a:pt x="171" y="278"/>
                      <a:pt x="172" y="279"/>
                      <a:pt x="173" y="280"/>
                    </a:cubicBezTo>
                    <a:cubicBezTo>
                      <a:pt x="174" y="282"/>
                      <a:pt x="174" y="282"/>
                      <a:pt x="172" y="281"/>
                    </a:cubicBezTo>
                    <a:cubicBezTo>
                      <a:pt x="171" y="280"/>
                      <a:pt x="169" y="278"/>
                      <a:pt x="168" y="277"/>
                    </a:cubicBezTo>
                    <a:cubicBezTo>
                      <a:pt x="164" y="274"/>
                      <a:pt x="161" y="271"/>
                      <a:pt x="157" y="267"/>
                    </a:cubicBezTo>
                    <a:cubicBezTo>
                      <a:pt x="151" y="262"/>
                      <a:pt x="144" y="257"/>
                      <a:pt x="137" y="252"/>
                    </a:cubicBezTo>
                    <a:cubicBezTo>
                      <a:pt x="129" y="247"/>
                      <a:pt x="120" y="241"/>
                      <a:pt x="113" y="235"/>
                    </a:cubicBezTo>
                    <a:cubicBezTo>
                      <a:pt x="109" y="232"/>
                      <a:pt x="106" y="229"/>
                      <a:pt x="102" y="226"/>
                    </a:cubicBezTo>
                    <a:close/>
                    <a:moveTo>
                      <a:pt x="95" y="218"/>
                    </a:moveTo>
                    <a:cubicBezTo>
                      <a:pt x="96" y="218"/>
                      <a:pt x="96" y="219"/>
                      <a:pt x="96" y="219"/>
                    </a:cubicBezTo>
                    <a:cubicBezTo>
                      <a:pt x="99" y="220"/>
                      <a:pt x="101" y="222"/>
                      <a:pt x="103" y="224"/>
                    </a:cubicBezTo>
                    <a:cubicBezTo>
                      <a:pt x="106" y="227"/>
                      <a:pt x="110" y="230"/>
                      <a:pt x="113" y="232"/>
                    </a:cubicBezTo>
                    <a:cubicBezTo>
                      <a:pt x="114" y="233"/>
                      <a:pt x="114" y="233"/>
                      <a:pt x="114" y="233"/>
                    </a:cubicBezTo>
                    <a:cubicBezTo>
                      <a:pt x="109" y="229"/>
                      <a:pt x="102" y="226"/>
                      <a:pt x="97" y="220"/>
                    </a:cubicBezTo>
                    <a:cubicBezTo>
                      <a:pt x="97" y="220"/>
                      <a:pt x="96" y="219"/>
                      <a:pt x="95" y="219"/>
                    </a:cubicBezTo>
                    <a:cubicBezTo>
                      <a:pt x="95" y="219"/>
                      <a:pt x="95" y="218"/>
                      <a:pt x="95" y="218"/>
                    </a:cubicBezTo>
                    <a:close/>
                    <a:moveTo>
                      <a:pt x="174" y="278"/>
                    </a:moveTo>
                    <a:cubicBezTo>
                      <a:pt x="174" y="279"/>
                      <a:pt x="174" y="280"/>
                      <a:pt x="174" y="281"/>
                    </a:cubicBezTo>
                    <a:cubicBezTo>
                      <a:pt x="169" y="275"/>
                      <a:pt x="164" y="271"/>
                      <a:pt x="158" y="266"/>
                    </a:cubicBezTo>
                    <a:cubicBezTo>
                      <a:pt x="152" y="260"/>
                      <a:pt x="145" y="255"/>
                      <a:pt x="138" y="250"/>
                    </a:cubicBezTo>
                    <a:cubicBezTo>
                      <a:pt x="132" y="246"/>
                      <a:pt x="126" y="242"/>
                      <a:pt x="120" y="238"/>
                    </a:cubicBezTo>
                    <a:cubicBezTo>
                      <a:pt x="125" y="241"/>
                      <a:pt x="130" y="244"/>
                      <a:pt x="134" y="247"/>
                    </a:cubicBezTo>
                    <a:cubicBezTo>
                      <a:pt x="143" y="253"/>
                      <a:pt x="151" y="258"/>
                      <a:pt x="159" y="265"/>
                    </a:cubicBezTo>
                    <a:cubicBezTo>
                      <a:pt x="162" y="268"/>
                      <a:pt x="166" y="271"/>
                      <a:pt x="169" y="274"/>
                    </a:cubicBezTo>
                    <a:cubicBezTo>
                      <a:pt x="171" y="276"/>
                      <a:pt x="173" y="277"/>
                      <a:pt x="174" y="278"/>
                    </a:cubicBezTo>
                    <a:close/>
                    <a:moveTo>
                      <a:pt x="174" y="287"/>
                    </a:moveTo>
                    <a:cubicBezTo>
                      <a:pt x="174" y="290"/>
                      <a:pt x="173" y="292"/>
                      <a:pt x="173" y="294"/>
                    </a:cubicBezTo>
                    <a:cubicBezTo>
                      <a:pt x="161" y="281"/>
                      <a:pt x="148" y="268"/>
                      <a:pt x="134" y="257"/>
                    </a:cubicBezTo>
                    <a:cubicBezTo>
                      <a:pt x="127" y="252"/>
                      <a:pt x="120" y="246"/>
                      <a:pt x="113" y="241"/>
                    </a:cubicBezTo>
                    <a:cubicBezTo>
                      <a:pt x="109" y="238"/>
                      <a:pt x="106" y="235"/>
                      <a:pt x="103" y="232"/>
                    </a:cubicBezTo>
                    <a:cubicBezTo>
                      <a:pt x="101" y="230"/>
                      <a:pt x="98" y="227"/>
                      <a:pt x="96" y="225"/>
                    </a:cubicBezTo>
                    <a:cubicBezTo>
                      <a:pt x="96" y="225"/>
                      <a:pt x="96" y="225"/>
                      <a:pt x="96" y="225"/>
                    </a:cubicBezTo>
                    <a:cubicBezTo>
                      <a:pt x="99" y="227"/>
                      <a:pt x="101" y="230"/>
                      <a:pt x="104" y="233"/>
                    </a:cubicBezTo>
                    <a:cubicBezTo>
                      <a:pt x="107" y="235"/>
                      <a:pt x="110" y="238"/>
                      <a:pt x="113" y="240"/>
                    </a:cubicBezTo>
                    <a:cubicBezTo>
                      <a:pt x="121" y="246"/>
                      <a:pt x="128" y="251"/>
                      <a:pt x="135" y="256"/>
                    </a:cubicBezTo>
                    <a:cubicBezTo>
                      <a:pt x="143" y="262"/>
                      <a:pt x="150" y="268"/>
                      <a:pt x="158" y="274"/>
                    </a:cubicBezTo>
                    <a:cubicBezTo>
                      <a:pt x="161" y="277"/>
                      <a:pt x="165" y="281"/>
                      <a:pt x="168" y="284"/>
                    </a:cubicBezTo>
                    <a:cubicBezTo>
                      <a:pt x="170" y="285"/>
                      <a:pt x="172" y="287"/>
                      <a:pt x="174" y="287"/>
                    </a:cubicBezTo>
                    <a:close/>
                    <a:moveTo>
                      <a:pt x="172" y="301"/>
                    </a:moveTo>
                    <a:cubicBezTo>
                      <a:pt x="172" y="301"/>
                      <a:pt x="172" y="301"/>
                      <a:pt x="172" y="301"/>
                    </a:cubicBezTo>
                    <a:cubicBezTo>
                      <a:pt x="172" y="301"/>
                      <a:pt x="172" y="301"/>
                      <a:pt x="172" y="301"/>
                    </a:cubicBezTo>
                    <a:cubicBezTo>
                      <a:pt x="172" y="301"/>
                      <a:pt x="172" y="301"/>
                      <a:pt x="172" y="301"/>
                    </a:cubicBezTo>
                    <a:close/>
                    <a:moveTo>
                      <a:pt x="172" y="303"/>
                    </a:moveTo>
                    <a:cubicBezTo>
                      <a:pt x="170" y="302"/>
                      <a:pt x="168" y="300"/>
                      <a:pt x="166" y="298"/>
                    </a:cubicBezTo>
                    <a:cubicBezTo>
                      <a:pt x="164" y="296"/>
                      <a:pt x="162" y="295"/>
                      <a:pt x="159" y="293"/>
                    </a:cubicBezTo>
                    <a:cubicBezTo>
                      <a:pt x="151" y="288"/>
                      <a:pt x="144" y="282"/>
                      <a:pt x="137" y="276"/>
                    </a:cubicBezTo>
                    <a:cubicBezTo>
                      <a:pt x="124" y="264"/>
                      <a:pt x="111" y="253"/>
                      <a:pt x="97" y="243"/>
                    </a:cubicBezTo>
                    <a:cubicBezTo>
                      <a:pt x="97" y="241"/>
                      <a:pt x="97" y="240"/>
                      <a:pt x="97" y="238"/>
                    </a:cubicBezTo>
                    <a:cubicBezTo>
                      <a:pt x="99" y="242"/>
                      <a:pt x="103" y="245"/>
                      <a:pt x="106" y="248"/>
                    </a:cubicBezTo>
                    <a:cubicBezTo>
                      <a:pt x="114" y="254"/>
                      <a:pt x="120" y="259"/>
                      <a:pt x="128" y="265"/>
                    </a:cubicBezTo>
                    <a:cubicBezTo>
                      <a:pt x="135" y="270"/>
                      <a:pt x="142" y="276"/>
                      <a:pt x="149" y="282"/>
                    </a:cubicBezTo>
                    <a:cubicBezTo>
                      <a:pt x="152" y="284"/>
                      <a:pt x="154" y="286"/>
                      <a:pt x="157" y="288"/>
                    </a:cubicBezTo>
                    <a:cubicBezTo>
                      <a:pt x="161" y="292"/>
                      <a:pt x="165" y="295"/>
                      <a:pt x="169" y="298"/>
                    </a:cubicBezTo>
                    <a:cubicBezTo>
                      <a:pt x="170" y="300"/>
                      <a:pt x="172" y="303"/>
                      <a:pt x="172" y="303"/>
                    </a:cubicBezTo>
                    <a:close/>
                    <a:moveTo>
                      <a:pt x="137" y="271"/>
                    </a:moveTo>
                    <a:cubicBezTo>
                      <a:pt x="130" y="265"/>
                      <a:pt x="122" y="260"/>
                      <a:pt x="115" y="254"/>
                    </a:cubicBezTo>
                    <a:cubicBezTo>
                      <a:pt x="110" y="250"/>
                      <a:pt x="102" y="245"/>
                      <a:pt x="99" y="240"/>
                    </a:cubicBezTo>
                    <a:cubicBezTo>
                      <a:pt x="97" y="237"/>
                      <a:pt x="99" y="240"/>
                      <a:pt x="100" y="240"/>
                    </a:cubicBezTo>
                    <a:cubicBezTo>
                      <a:pt x="101" y="241"/>
                      <a:pt x="102" y="242"/>
                      <a:pt x="104" y="243"/>
                    </a:cubicBezTo>
                    <a:cubicBezTo>
                      <a:pt x="107" y="246"/>
                      <a:pt x="110" y="248"/>
                      <a:pt x="113" y="250"/>
                    </a:cubicBezTo>
                    <a:cubicBezTo>
                      <a:pt x="121" y="256"/>
                      <a:pt x="127" y="262"/>
                      <a:pt x="134" y="268"/>
                    </a:cubicBezTo>
                    <a:cubicBezTo>
                      <a:pt x="138" y="271"/>
                      <a:pt x="141" y="275"/>
                      <a:pt x="145" y="278"/>
                    </a:cubicBezTo>
                    <a:cubicBezTo>
                      <a:pt x="142" y="276"/>
                      <a:pt x="140" y="273"/>
                      <a:pt x="137" y="271"/>
                    </a:cubicBezTo>
                    <a:close/>
                    <a:moveTo>
                      <a:pt x="141" y="280"/>
                    </a:moveTo>
                    <a:cubicBezTo>
                      <a:pt x="141" y="280"/>
                      <a:pt x="142" y="280"/>
                      <a:pt x="142" y="281"/>
                    </a:cubicBezTo>
                    <a:cubicBezTo>
                      <a:pt x="139" y="278"/>
                      <a:pt x="136" y="276"/>
                      <a:pt x="133" y="273"/>
                    </a:cubicBezTo>
                    <a:cubicBezTo>
                      <a:pt x="126" y="268"/>
                      <a:pt x="120" y="263"/>
                      <a:pt x="113" y="258"/>
                    </a:cubicBezTo>
                    <a:cubicBezTo>
                      <a:pt x="110" y="255"/>
                      <a:pt x="107" y="253"/>
                      <a:pt x="104" y="251"/>
                    </a:cubicBezTo>
                    <a:cubicBezTo>
                      <a:pt x="103" y="249"/>
                      <a:pt x="101" y="248"/>
                      <a:pt x="100" y="246"/>
                    </a:cubicBezTo>
                    <a:cubicBezTo>
                      <a:pt x="100" y="246"/>
                      <a:pt x="96" y="243"/>
                      <a:pt x="100" y="245"/>
                    </a:cubicBezTo>
                    <a:cubicBezTo>
                      <a:pt x="114" y="256"/>
                      <a:pt x="127" y="268"/>
                      <a:pt x="141" y="280"/>
                    </a:cubicBezTo>
                    <a:close/>
                    <a:moveTo>
                      <a:pt x="97" y="234"/>
                    </a:moveTo>
                    <a:cubicBezTo>
                      <a:pt x="102" y="239"/>
                      <a:pt x="108" y="244"/>
                      <a:pt x="114" y="249"/>
                    </a:cubicBezTo>
                    <a:cubicBezTo>
                      <a:pt x="121" y="255"/>
                      <a:pt x="128" y="261"/>
                      <a:pt x="135" y="267"/>
                    </a:cubicBezTo>
                    <a:cubicBezTo>
                      <a:pt x="142" y="272"/>
                      <a:pt x="148" y="278"/>
                      <a:pt x="155" y="284"/>
                    </a:cubicBezTo>
                    <a:cubicBezTo>
                      <a:pt x="158" y="287"/>
                      <a:pt x="161" y="290"/>
                      <a:pt x="164" y="293"/>
                    </a:cubicBezTo>
                    <a:cubicBezTo>
                      <a:pt x="167" y="295"/>
                      <a:pt x="170" y="297"/>
                      <a:pt x="172" y="300"/>
                    </a:cubicBezTo>
                    <a:cubicBezTo>
                      <a:pt x="170" y="298"/>
                      <a:pt x="167" y="295"/>
                      <a:pt x="164" y="293"/>
                    </a:cubicBezTo>
                    <a:cubicBezTo>
                      <a:pt x="161" y="291"/>
                      <a:pt x="158" y="288"/>
                      <a:pt x="155" y="285"/>
                    </a:cubicBezTo>
                    <a:cubicBezTo>
                      <a:pt x="148" y="280"/>
                      <a:pt x="142" y="274"/>
                      <a:pt x="135" y="268"/>
                    </a:cubicBezTo>
                    <a:cubicBezTo>
                      <a:pt x="128" y="262"/>
                      <a:pt x="122" y="256"/>
                      <a:pt x="115" y="250"/>
                    </a:cubicBezTo>
                    <a:cubicBezTo>
                      <a:pt x="109" y="246"/>
                      <a:pt x="103" y="242"/>
                      <a:pt x="97" y="236"/>
                    </a:cubicBezTo>
                    <a:cubicBezTo>
                      <a:pt x="97" y="236"/>
                      <a:pt x="97" y="236"/>
                      <a:pt x="97" y="236"/>
                    </a:cubicBezTo>
                    <a:cubicBezTo>
                      <a:pt x="97" y="235"/>
                      <a:pt x="97" y="234"/>
                      <a:pt x="97" y="234"/>
                    </a:cubicBezTo>
                    <a:close/>
                    <a:moveTo>
                      <a:pt x="96" y="220"/>
                    </a:moveTo>
                    <a:cubicBezTo>
                      <a:pt x="97" y="221"/>
                      <a:pt x="98" y="222"/>
                      <a:pt x="99" y="223"/>
                    </a:cubicBezTo>
                    <a:cubicBezTo>
                      <a:pt x="98" y="222"/>
                      <a:pt x="97" y="222"/>
                      <a:pt x="96" y="221"/>
                    </a:cubicBezTo>
                    <a:cubicBezTo>
                      <a:pt x="96" y="221"/>
                      <a:pt x="96" y="220"/>
                      <a:pt x="96" y="220"/>
                    </a:cubicBezTo>
                    <a:close/>
                    <a:moveTo>
                      <a:pt x="94" y="202"/>
                    </a:moveTo>
                    <a:cubicBezTo>
                      <a:pt x="109" y="217"/>
                      <a:pt x="127" y="229"/>
                      <a:pt x="143" y="242"/>
                    </a:cubicBezTo>
                    <a:cubicBezTo>
                      <a:pt x="152" y="249"/>
                      <a:pt x="161" y="255"/>
                      <a:pt x="169" y="261"/>
                    </a:cubicBezTo>
                    <a:cubicBezTo>
                      <a:pt x="171" y="263"/>
                      <a:pt x="172" y="264"/>
                      <a:pt x="174" y="265"/>
                    </a:cubicBezTo>
                    <a:cubicBezTo>
                      <a:pt x="175" y="267"/>
                      <a:pt x="175" y="267"/>
                      <a:pt x="174" y="266"/>
                    </a:cubicBezTo>
                    <a:cubicBezTo>
                      <a:pt x="172" y="264"/>
                      <a:pt x="170" y="263"/>
                      <a:pt x="168" y="261"/>
                    </a:cubicBezTo>
                    <a:cubicBezTo>
                      <a:pt x="163" y="258"/>
                      <a:pt x="159" y="255"/>
                      <a:pt x="155" y="252"/>
                    </a:cubicBezTo>
                    <a:cubicBezTo>
                      <a:pt x="145" y="245"/>
                      <a:pt x="135" y="239"/>
                      <a:pt x="126" y="232"/>
                    </a:cubicBezTo>
                    <a:cubicBezTo>
                      <a:pt x="116" y="225"/>
                      <a:pt x="107" y="218"/>
                      <a:pt x="97" y="211"/>
                    </a:cubicBezTo>
                    <a:cubicBezTo>
                      <a:pt x="97" y="211"/>
                      <a:pt x="97" y="210"/>
                      <a:pt x="97" y="210"/>
                    </a:cubicBezTo>
                    <a:cubicBezTo>
                      <a:pt x="96" y="210"/>
                      <a:pt x="95" y="209"/>
                      <a:pt x="95" y="209"/>
                    </a:cubicBezTo>
                    <a:cubicBezTo>
                      <a:pt x="94" y="207"/>
                      <a:pt x="94" y="204"/>
                      <a:pt x="94" y="202"/>
                    </a:cubicBezTo>
                    <a:close/>
                    <a:moveTo>
                      <a:pt x="93" y="195"/>
                    </a:moveTo>
                    <a:cubicBezTo>
                      <a:pt x="107" y="207"/>
                      <a:pt x="120" y="219"/>
                      <a:pt x="134" y="230"/>
                    </a:cubicBezTo>
                    <a:cubicBezTo>
                      <a:pt x="141" y="235"/>
                      <a:pt x="147" y="240"/>
                      <a:pt x="153" y="245"/>
                    </a:cubicBezTo>
                    <a:cubicBezTo>
                      <a:pt x="147" y="240"/>
                      <a:pt x="141" y="236"/>
                      <a:pt x="135" y="232"/>
                    </a:cubicBezTo>
                    <a:cubicBezTo>
                      <a:pt x="127" y="226"/>
                      <a:pt x="120" y="221"/>
                      <a:pt x="112" y="216"/>
                    </a:cubicBezTo>
                    <a:cubicBezTo>
                      <a:pt x="106" y="211"/>
                      <a:pt x="101" y="205"/>
                      <a:pt x="94" y="201"/>
                    </a:cubicBezTo>
                    <a:cubicBezTo>
                      <a:pt x="94" y="200"/>
                      <a:pt x="94" y="199"/>
                      <a:pt x="94" y="199"/>
                    </a:cubicBezTo>
                    <a:cubicBezTo>
                      <a:pt x="94" y="198"/>
                      <a:pt x="93" y="196"/>
                      <a:pt x="93" y="195"/>
                    </a:cubicBezTo>
                    <a:close/>
                    <a:moveTo>
                      <a:pt x="93" y="194"/>
                    </a:moveTo>
                    <a:cubicBezTo>
                      <a:pt x="93" y="192"/>
                      <a:pt x="93" y="190"/>
                      <a:pt x="93" y="189"/>
                    </a:cubicBezTo>
                    <a:cubicBezTo>
                      <a:pt x="93" y="189"/>
                      <a:pt x="93" y="189"/>
                      <a:pt x="93" y="189"/>
                    </a:cubicBezTo>
                    <a:cubicBezTo>
                      <a:pt x="95" y="190"/>
                      <a:pt x="97" y="192"/>
                      <a:pt x="98" y="193"/>
                    </a:cubicBezTo>
                    <a:cubicBezTo>
                      <a:pt x="100" y="194"/>
                      <a:pt x="102" y="196"/>
                      <a:pt x="104" y="197"/>
                    </a:cubicBezTo>
                    <a:cubicBezTo>
                      <a:pt x="109" y="201"/>
                      <a:pt x="114" y="205"/>
                      <a:pt x="119" y="209"/>
                    </a:cubicBezTo>
                    <a:cubicBezTo>
                      <a:pt x="126" y="214"/>
                      <a:pt x="133" y="219"/>
                      <a:pt x="140" y="224"/>
                    </a:cubicBezTo>
                    <a:cubicBezTo>
                      <a:pt x="145" y="228"/>
                      <a:pt x="151" y="232"/>
                      <a:pt x="156" y="237"/>
                    </a:cubicBezTo>
                    <a:cubicBezTo>
                      <a:pt x="161" y="242"/>
                      <a:pt x="167" y="246"/>
                      <a:pt x="172" y="251"/>
                    </a:cubicBezTo>
                    <a:cubicBezTo>
                      <a:pt x="173" y="252"/>
                      <a:pt x="175" y="253"/>
                      <a:pt x="176" y="254"/>
                    </a:cubicBezTo>
                    <a:cubicBezTo>
                      <a:pt x="176" y="254"/>
                      <a:pt x="176" y="254"/>
                      <a:pt x="176" y="254"/>
                    </a:cubicBezTo>
                    <a:cubicBezTo>
                      <a:pt x="175" y="254"/>
                      <a:pt x="174" y="253"/>
                      <a:pt x="174" y="253"/>
                    </a:cubicBezTo>
                    <a:cubicBezTo>
                      <a:pt x="171" y="251"/>
                      <a:pt x="168" y="248"/>
                      <a:pt x="166" y="246"/>
                    </a:cubicBezTo>
                    <a:cubicBezTo>
                      <a:pt x="142" y="229"/>
                      <a:pt x="117" y="212"/>
                      <a:pt x="93" y="194"/>
                    </a:cubicBezTo>
                    <a:close/>
                    <a:moveTo>
                      <a:pt x="92" y="180"/>
                    </a:moveTo>
                    <a:cubicBezTo>
                      <a:pt x="100" y="189"/>
                      <a:pt x="111" y="197"/>
                      <a:pt x="121" y="204"/>
                    </a:cubicBezTo>
                    <a:cubicBezTo>
                      <a:pt x="132" y="212"/>
                      <a:pt x="144" y="221"/>
                      <a:pt x="154" y="229"/>
                    </a:cubicBezTo>
                    <a:cubicBezTo>
                      <a:pt x="160" y="234"/>
                      <a:pt x="165" y="239"/>
                      <a:pt x="171" y="244"/>
                    </a:cubicBezTo>
                    <a:cubicBezTo>
                      <a:pt x="172" y="245"/>
                      <a:pt x="174" y="247"/>
                      <a:pt x="176" y="249"/>
                    </a:cubicBezTo>
                    <a:cubicBezTo>
                      <a:pt x="174" y="247"/>
                      <a:pt x="171" y="245"/>
                      <a:pt x="169" y="243"/>
                    </a:cubicBezTo>
                    <a:cubicBezTo>
                      <a:pt x="158" y="234"/>
                      <a:pt x="146" y="226"/>
                      <a:pt x="134" y="217"/>
                    </a:cubicBezTo>
                    <a:cubicBezTo>
                      <a:pt x="122" y="209"/>
                      <a:pt x="111" y="199"/>
                      <a:pt x="98" y="192"/>
                    </a:cubicBezTo>
                    <a:cubicBezTo>
                      <a:pt x="98" y="191"/>
                      <a:pt x="97" y="191"/>
                      <a:pt x="96" y="190"/>
                    </a:cubicBezTo>
                    <a:cubicBezTo>
                      <a:pt x="95" y="189"/>
                      <a:pt x="94" y="188"/>
                      <a:pt x="92" y="187"/>
                    </a:cubicBezTo>
                    <a:cubicBezTo>
                      <a:pt x="92" y="185"/>
                      <a:pt x="92" y="182"/>
                      <a:pt x="92" y="180"/>
                    </a:cubicBezTo>
                    <a:close/>
                    <a:moveTo>
                      <a:pt x="95" y="182"/>
                    </a:moveTo>
                    <a:cubicBezTo>
                      <a:pt x="96" y="182"/>
                      <a:pt x="97" y="183"/>
                      <a:pt x="98" y="184"/>
                    </a:cubicBezTo>
                    <a:cubicBezTo>
                      <a:pt x="102" y="186"/>
                      <a:pt x="105" y="189"/>
                      <a:pt x="109" y="192"/>
                    </a:cubicBezTo>
                    <a:cubicBezTo>
                      <a:pt x="117" y="198"/>
                      <a:pt x="125" y="203"/>
                      <a:pt x="132" y="209"/>
                    </a:cubicBezTo>
                    <a:cubicBezTo>
                      <a:pt x="141" y="215"/>
                      <a:pt x="150" y="222"/>
                      <a:pt x="158" y="229"/>
                    </a:cubicBezTo>
                    <a:cubicBezTo>
                      <a:pt x="164" y="234"/>
                      <a:pt x="170" y="239"/>
                      <a:pt x="176" y="244"/>
                    </a:cubicBezTo>
                    <a:cubicBezTo>
                      <a:pt x="176" y="245"/>
                      <a:pt x="176" y="246"/>
                      <a:pt x="176" y="248"/>
                    </a:cubicBezTo>
                    <a:cubicBezTo>
                      <a:pt x="174" y="246"/>
                      <a:pt x="172" y="244"/>
                      <a:pt x="170" y="242"/>
                    </a:cubicBezTo>
                    <a:cubicBezTo>
                      <a:pt x="167" y="239"/>
                      <a:pt x="164" y="236"/>
                      <a:pt x="160" y="233"/>
                    </a:cubicBezTo>
                    <a:cubicBezTo>
                      <a:pt x="153" y="227"/>
                      <a:pt x="145" y="221"/>
                      <a:pt x="138" y="215"/>
                    </a:cubicBezTo>
                    <a:cubicBezTo>
                      <a:pt x="124" y="204"/>
                      <a:pt x="108" y="195"/>
                      <a:pt x="95" y="182"/>
                    </a:cubicBezTo>
                    <a:close/>
                    <a:moveTo>
                      <a:pt x="176" y="253"/>
                    </a:moveTo>
                    <a:cubicBezTo>
                      <a:pt x="153" y="233"/>
                      <a:pt x="128" y="216"/>
                      <a:pt x="105" y="197"/>
                    </a:cubicBezTo>
                    <a:cubicBezTo>
                      <a:pt x="106" y="198"/>
                      <a:pt x="108" y="199"/>
                      <a:pt x="110" y="201"/>
                    </a:cubicBezTo>
                    <a:cubicBezTo>
                      <a:pt x="118" y="206"/>
                      <a:pt x="126" y="212"/>
                      <a:pt x="134" y="218"/>
                    </a:cubicBezTo>
                    <a:cubicBezTo>
                      <a:pt x="142" y="224"/>
                      <a:pt x="150" y="229"/>
                      <a:pt x="157" y="235"/>
                    </a:cubicBezTo>
                    <a:cubicBezTo>
                      <a:pt x="161" y="238"/>
                      <a:pt x="166" y="241"/>
                      <a:pt x="170" y="245"/>
                    </a:cubicBezTo>
                    <a:cubicBezTo>
                      <a:pt x="172" y="246"/>
                      <a:pt x="174" y="248"/>
                      <a:pt x="176" y="250"/>
                    </a:cubicBezTo>
                    <a:cubicBezTo>
                      <a:pt x="176" y="251"/>
                      <a:pt x="176" y="252"/>
                      <a:pt x="176" y="253"/>
                    </a:cubicBezTo>
                    <a:close/>
                    <a:moveTo>
                      <a:pt x="176" y="261"/>
                    </a:moveTo>
                    <a:cubicBezTo>
                      <a:pt x="170" y="255"/>
                      <a:pt x="163" y="251"/>
                      <a:pt x="157" y="246"/>
                    </a:cubicBezTo>
                    <a:cubicBezTo>
                      <a:pt x="150" y="241"/>
                      <a:pt x="144" y="236"/>
                      <a:pt x="137" y="231"/>
                    </a:cubicBezTo>
                    <a:cubicBezTo>
                      <a:pt x="124" y="221"/>
                      <a:pt x="111" y="210"/>
                      <a:pt x="99" y="199"/>
                    </a:cubicBezTo>
                    <a:cubicBezTo>
                      <a:pt x="100" y="200"/>
                      <a:pt x="101" y="200"/>
                      <a:pt x="101" y="201"/>
                    </a:cubicBezTo>
                    <a:cubicBezTo>
                      <a:pt x="105" y="204"/>
                      <a:pt x="109" y="207"/>
                      <a:pt x="113" y="209"/>
                    </a:cubicBezTo>
                    <a:cubicBezTo>
                      <a:pt x="120" y="215"/>
                      <a:pt x="127" y="220"/>
                      <a:pt x="135" y="226"/>
                    </a:cubicBezTo>
                    <a:cubicBezTo>
                      <a:pt x="142" y="231"/>
                      <a:pt x="149" y="236"/>
                      <a:pt x="157" y="241"/>
                    </a:cubicBezTo>
                    <a:cubicBezTo>
                      <a:pt x="163" y="246"/>
                      <a:pt x="169" y="251"/>
                      <a:pt x="176" y="255"/>
                    </a:cubicBezTo>
                    <a:cubicBezTo>
                      <a:pt x="176" y="257"/>
                      <a:pt x="176" y="259"/>
                      <a:pt x="176" y="261"/>
                    </a:cubicBezTo>
                    <a:close/>
                    <a:moveTo>
                      <a:pt x="176" y="262"/>
                    </a:moveTo>
                    <a:cubicBezTo>
                      <a:pt x="174" y="259"/>
                      <a:pt x="170" y="257"/>
                      <a:pt x="167" y="255"/>
                    </a:cubicBezTo>
                    <a:cubicBezTo>
                      <a:pt x="166" y="254"/>
                      <a:pt x="165" y="253"/>
                      <a:pt x="164" y="252"/>
                    </a:cubicBezTo>
                    <a:cubicBezTo>
                      <a:pt x="168" y="255"/>
                      <a:pt x="172" y="258"/>
                      <a:pt x="176" y="262"/>
                    </a:cubicBezTo>
                    <a:cubicBezTo>
                      <a:pt x="176" y="262"/>
                      <a:pt x="176" y="262"/>
                      <a:pt x="176" y="262"/>
                    </a:cubicBezTo>
                    <a:close/>
                    <a:moveTo>
                      <a:pt x="176" y="196"/>
                    </a:moveTo>
                    <a:cubicBezTo>
                      <a:pt x="176" y="196"/>
                      <a:pt x="176" y="197"/>
                      <a:pt x="176" y="197"/>
                    </a:cubicBezTo>
                    <a:cubicBezTo>
                      <a:pt x="173" y="193"/>
                      <a:pt x="170" y="190"/>
                      <a:pt x="166" y="187"/>
                    </a:cubicBezTo>
                    <a:cubicBezTo>
                      <a:pt x="169" y="190"/>
                      <a:pt x="173" y="193"/>
                      <a:pt x="176" y="196"/>
                    </a:cubicBezTo>
                    <a:cubicBezTo>
                      <a:pt x="176" y="196"/>
                      <a:pt x="176" y="196"/>
                      <a:pt x="176" y="196"/>
                    </a:cubicBezTo>
                    <a:close/>
                    <a:moveTo>
                      <a:pt x="128" y="170"/>
                    </a:moveTo>
                    <a:cubicBezTo>
                      <a:pt x="129" y="171"/>
                      <a:pt x="131" y="173"/>
                      <a:pt x="133" y="175"/>
                    </a:cubicBezTo>
                    <a:cubicBezTo>
                      <a:pt x="133" y="176"/>
                      <a:pt x="133" y="177"/>
                      <a:pt x="133" y="179"/>
                    </a:cubicBezTo>
                    <a:cubicBezTo>
                      <a:pt x="127" y="175"/>
                      <a:pt x="122" y="171"/>
                      <a:pt x="116" y="167"/>
                    </a:cubicBezTo>
                    <a:cubicBezTo>
                      <a:pt x="120" y="167"/>
                      <a:pt x="124" y="168"/>
                      <a:pt x="128" y="170"/>
                    </a:cubicBezTo>
                    <a:close/>
                    <a:moveTo>
                      <a:pt x="115" y="166"/>
                    </a:moveTo>
                    <a:cubicBezTo>
                      <a:pt x="115" y="167"/>
                      <a:pt x="115" y="167"/>
                      <a:pt x="115" y="167"/>
                    </a:cubicBezTo>
                    <a:cubicBezTo>
                      <a:pt x="121" y="173"/>
                      <a:pt x="127" y="179"/>
                      <a:pt x="133" y="184"/>
                    </a:cubicBezTo>
                    <a:cubicBezTo>
                      <a:pt x="133" y="184"/>
                      <a:pt x="134" y="185"/>
                      <a:pt x="134" y="185"/>
                    </a:cubicBezTo>
                    <a:cubicBezTo>
                      <a:pt x="125" y="178"/>
                      <a:pt x="116" y="172"/>
                      <a:pt x="107" y="165"/>
                    </a:cubicBezTo>
                    <a:cubicBezTo>
                      <a:pt x="110" y="165"/>
                      <a:pt x="112" y="166"/>
                      <a:pt x="115" y="166"/>
                    </a:cubicBezTo>
                    <a:close/>
                    <a:moveTo>
                      <a:pt x="106" y="165"/>
                    </a:moveTo>
                    <a:cubicBezTo>
                      <a:pt x="106" y="165"/>
                      <a:pt x="106" y="165"/>
                      <a:pt x="106" y="165"/>
                    </a:cubicBezTo>
                    <a:cubicBezTo>
                      <a:pt x="115" y="174"/>
                      <a:pt x="125" y="182"/>
                      <a:pt x="136" y="189"/>
                    </a:cubicBezTo>
                    <a:cubicBezTo>
                      <a:pt x="136" y="190"/>
                      <a:pt x="137" y="191"/>
                      <a:pt x="138" y="191"/>
                    </a:cubicBezTo>
                    <a:cubicBezTo>
                      <a:pt x="139" y="192"/>
                      <a:pt x="141" y="193"/>
                      <a:pt x="142" y="194"/>
                    </a:cubicBezTo>
                    <a:cubicBezTo>
                      <a:pt x="148" y="199"/>
                      <a:pt x="155" y="204"/>
                      <a:pt x="161" y="209"/>
                    </a:cubicBezTo>
                    <a:cubicBezTo>
                      <a:pt x="164" y="212"/>
                      <a:pt x="167" y="215"/>
                      <a:pt x="169" y="218"/>
                    </a:cubicBezTo>
                    <a:cubicBezTo>
                      <a:pt x="171" y="220"/>
                      <a:pt x="174" y="223"/>
                      <a:pt x="177" y="225"/>
                    </a:cubicBezTo>
                    <a:cubicBezTo>
                      <a:pt x="177" y="225"/>
                      <a:pt x="177" y="225"/>
                      <a:pt x="177" y="225"/>
                    </a:cubicBezTo>
                    <a:cubicBezTo>
                      <a:pt x="174" y="223"/>
                      <a:pt x="172" y="221"/>
                      <a:pt x="169" y="219"/>
                    </a:cubicBezTo>
                    <a:cubicBezTo>
                      <a:pt x="168" y="217"/>
                      <a:pt x="166" y="216"/>
                      <a:pt x="164" y="214"/>
                    </a:cubicBezTo>
                    <a:cubicBezTo>
                      <a:pt x="158" y="208"/>
                      <a:pt x="152" y="203"/>
                      <a:pt x="146" y="199"/>
                    </a:cubicBezTo>
                    <a:cubicBezTo>
                      <a:pt x="143" y="197"/>
                      <a:pt x="141" y="196"/>
                      <a:pt x="139" y="194"/>
                    </a:cubicBezTo>
                    <a:cubicBezTo>
                      <a:pt x="139" y="194"/>
                      <a:pt x="139" y="194"/>
                      <a:pt x="139" y="194"/>
                    </a:cubicBezTo>
                    <a:cubicBezTo>
                      <a:pt x="126" y="184"/>
                      <a:pt x="113" y="174"/>
                      <a:pt x="101" y="164"/>
                    </a:cubicBezTo>
                    <a:cubicBezTo>
                      <a:pt x="102" y="164"/>
                      <a:pt x="104" y="165"/>
                      <a:pt x="106" y="165"/>
                    </a:cubicBezTo>
                    <a:close/>
                    <a:moveTo>
                      <a:pt x="131" y="171"/>
                    </a:moveTo>
                    <a:cubicBezTo>
                      <a:pt x="132" y="171"/>
                      <a:pt x="132" y="171"/>
                      <a:pt x="132" y="171"/>
                    </a:cubicBezTo>
                    <a:cubicBezTo>
                      <a:pt x="132" y="171"/>
                      <a:pt x="133" y="171"/>
                      <a:pt x="133" y="171"/>
                    </a:cubicBezTo>
                    <a:cubicBezTo>
                      <a:pt x="133" y="172"/>
                      <a:pt x="133" y="173"/>
                      <a:pt x="133" y="174"/>
                    </a:cubicBezTo>
                    <a:cubicBezTo>
                      <a:pt x="132" y="173"/>
                      <a:pt x="131" y="172"/>
                      <a:pt x="131" y="172"/>
                    </a:cubicBezTo>
                    <a:cubicBezTo>
                      <a:pt x="130" y="172"/>
                      <a:pt x="129" y="171"/>
                      <a:pt x="129" y="170"/>
                    </a:cubicBezTo>
                    <a:cubicBezTo>
                      <a:pt x="130" y="170"/>
                      <a:pt x="131" y="170"/>
                      <a:pt x="131" y="171"/>
                    </a:cubicBezTo>
                    <a:close/>
                    <a:moveTo>
                      <a:pt x="136" y="172"/>
                    </a:move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36" y="173"/>
                      <a:pt x="136" y="172"/>
                      <a:pt x="136" y="172"/>
                    </a:cubicBezTo>
                    <a:close/>
                    <a:moveTo>
                      <a:pt x="139" y="180"/>
                    </a:moveTo>
                    <a:cubicBezTo>
                      <a:pt x="138" y="179"/>
                      <a:pt x="137" y="178"/>
                      <a:pt x="135" y="176"/>
                    </a:cubicBezTo>
                    <a:cubicBezTo>
                      <a:pt x="135" y="175"/>
                      <a:pt x="136" y="174"/>
                      <a:pt x="136" y="174"/>
                    </a:cubicBezTo>
                    <a:cubicBezTo>
                      <a:pt x="136" y="174"/>
                      <a:pt x="137" y="174"/>
                      <a:pt x="137" y="175"/>
                    </a:cubicBezTo>
                    <a:cubicBezTo>
                      <a:pt x="138" y="176"/>
                      <a:pt x="139" y="178"/>
                      <a:pt x="139" y="180"/>
                    </a:cubicBezTo>
                    <a:close/>
                    <a:moveTo>
                      <a:pt x="140" y="180"/>
                    </a:moveTo>
                    <a:cubicBezTo>
                      <a:pt x="140" y="181"/>
                      <a:pt x="140" y="183"/>
                      <a:pt x="141" y="185"/>
                    </a:cubicBezTo>
                    <a:cubicBezTo>
                      <a:pt x="139" y="183"/>
                      <a:pt x="137" y="182"/>
                      <a:pt x="136" y="181"/>
                    </a:cubicBezTo>
                    <a:cubicBezTo>
                      <a:pt x="136" y="180"/>
                      <a:pt x="135" y="178"/>
                      <a:pt x="135" y="177"/>
                    </a:cubicBezTo>
                    <a:cubicBezTo>
                      <a:pt x="136" y="177"/>
                      <a:pt x="136" y="178"/>
                      <a:pt x="137" y="178"/>
                    </a:cubicBezTo>
                    <a:cubicBezTo>
                      <a:pt x="138" y="179"/>
                      <a:pt x="139" y="179"/>
                      <a:pt x="140" y="180"/>
                    </a:cubicBezTo>
                    <a:close/>
                    <a:moveTo>
                      <a:pt x="136" y="182"/>
                    </a:moveTo>
                    <a:cubicBezTo>
                      <a:pt x="137" y="183"/>
                      <a:pt x="139" y="184"/>
                      <a:pt x="141" y="186"/>
                    </a:cubicBezTo>
                    <a:cubicBezTo>
                      <a:pt x="141" y="187"/>
                      <a:pt x="141" y="188"/>
                      <a:pt x="141" y="188"/>
                    </a:cubicBezTo>
                    <a:cubicBezTo>
                      <a:pt x="139" y="188"/>
                      <a:pt x="138" y="187"/>
                      <a:pt x="137" y="186"/>
                    </a:cubicBezTo>
                    <a:cubicBezTo>
                      <a:pt x="136" y="185"/>
                      <a:pt x="136" y="183"/>
                      <a:pt x="136" y="182"/>
                    </a:cubicBezTo>
                    <a:close/>
                    <a:moveTo>
                      <a:pt x="133" y="183"/>
                    </a:moveTo>
                    <a:cubicBezTo>
                      <a:pt x="128" y="179"/>
                      <a:pt x="124" y="175"/>
                      <a:pt x="120" y="171"/>
                    </a:cubicBezTo>
                    <a:cubicBezTo>
                      <a:pt x="119" y="170"/>
                      <a:pt x="118" y="169"/>
                      <a:pt x="118" y="169"/>
                    </a:cubicBezTo>
                    <a:cubicBezTo>
                      <a:pt x="118" y="169"/>
                      <a:pt x="118" y="169"/>
                      <a:pt x="118" y="169"/>
                    </a:cubicBezTo>
                    <a:cubicBezTo>
                      <a:pt x="119" y="169"/>
                      <a:pt x="120" y="170"/>
                      <a:pt x="121" y="171"/>
                    </a:cubicBezTo>
                    <a:cubicBezTo>
                      <a:pt x="124" y="173"/>
                      <a:pt x="127" y="175"/>
                      <a:pt x="130" y="178"/>
                    </a:cubicBezTo>
                    <a:cubicBezTo>
                      <a:pt x="131" y="178"/>
                      <a:pt x="132" y="179"/>
                      <a:pt x="133" y="180"/>
                    </a:cubicBezTo>
                    <a:cubicBezTo>
                      <a:pt x="133" y="181"/>
                      <a:pt x="133" y="182"/>
                      <a:pt x="133" y="183"/>
                    </a:cubicBezTo>
                    <a:close/>
                    <a:moveTo>
                      <a:pt x="141" y="191"/>
                    </a:moveTo>
                    <a:cubicBezTo>
                      <a:pt x="142" y="192"/>
                      <a:pt x="142" y="192"/>
                      <a:pt x="142" y="192"/>
                    </a:cubicBezTo>
                    <a:cubicBezTo>
                      <a:pt x="149" y="197"/>
                      <a:pt x="156" y="203"/>
                      <a:pt x="163" y="209"/>
                    </a:cubicBezTo>
                    <a:cubicBezTo>
                      <a:pt x="168" y="212"/>
                      <a:pt x="172" y="217"/>
                      <a:pt x="177" y="221"/>
                    </a:cubicBezTo>
                    <a:cubicBezTo>
                      <a:pt x="177" y="222"/>
                      <a:pt x="177" y="223"/>
                      <a:pt x="177" y="224"/>
                    </a:cubicBezTo>
                    <a:cubicBezTo>
                      <a:pt x="175" y="222"/>
                      <a:pt x="174" y="221"/>
                      <a:pt x="172" y="219"/>
                    </a:cubicBezTo>
                    <a:cubicBezTo>
                      <a:pt x="169" y="217"/>
                      <a:pt x="167" y="214"/>
                      <a:pt x="164" y="211"/>
                    </a:cubicBezTo>
                    <a:cubicBezTo>
                      <a:pt x="159" y="206"/>
                      <a:pt x="153" y="201"/>
                      <a:pt x="148" y="197"/>
                    </a:cubicBezTo>
                    <a:cubicBezTo>
                      <a:pt x="145" y="195"/>
                      <a:pt x="142" y="193"/>
                      <a:pt x="140" y="191"/>
                    </a:cubicBezTo>
                    <a:cubicBezTo>
                      <a:pt x="140" y="191"/>
                      <a:pt x="140" y="191"/>
                      <a:pt x="141" y="191"/>
                    </a:cubicBezTo>
                    <a:cubicBezTo>
                      <a:pt x="141" y="191"/>
                      <a:pt x="141" y="191"/>
                      <a:pt x="141" y="191"/>
                    </a:cubicBezTo>
                    <a:close/>
                    <a:moveTo>
                      <a:pt x="135" y="188"/>
                    </a:moveTo>
                    <a:cubicBezTo>
                      <a:pt x="126" y="182"/>
                      <a:pt x="118" y="176"/>
                      <a:pt x="111" y="169"/>
                    </a:cubicBezTo>
                    <a:cubicBezTo>
                      <a:pt x="112" y="169"/>
                      <a:pt x="112" y="170"/>
                      <a:pt x="113" y="171"/>
                    </a:cubicBezTo>
                    <a:cubicBezTo>
                      <a:pt x="116" y="173"/>
                      <a:pt x="119" y="175"/>
                      <a:pt x="122" y="177"/>
                    </a:cubicBezTo>
                    <a:cubicBezTo>
                      <a:pt x="126" y="180"/>
                      <a:pt x="130" y="183"/>
                      <a:pt x="134" y="186"/>
                    </a:cubicBezTo>
                    <a:cubicBezTo>
                      <a:pt x="134" y="187"/>
                      <a:pt x="134" y="187"/>
                      <a:pt x="135" y="188"/>
                    </a:cubicBezTo>
                    <a:close/>
                    <a:moveTo>
                      <a:pt x="177" y="218"/>
                    </a:moveTo>
                    <a:cubicBezTo>
                      <a:pt x="174" y="215"/>
                      <a:pt x="169" y="211"/>
                      <a:pt x="166" y="208"/>
                    </a:cubicBezTo>
                    <a:cubicBezTo>
                      <a:pt x="162" y="204"/>
                      <a:pt x="157" y="201"/>
                      <a:pt x="152" y="197"/>
                    </a:cubicBezTo>
                    <a:cubicBezTo>
                      <a:pt x="149" y="195"/>
                      <a:pt x="146" y="193"/>
                      <a:pt x="143" y="190"/>
                    </a:cubicBezTo>
                    <a:cubicBezTo>
                      <a:pt x="144" y="190"/>
                      <a:pt x="144" y="189"/>
                      <a:pt x="144" y="188"/>
                    </a:cubicBezTo>
                    <a:cubicBezTo>
                      <a:pt x="145" y="189"/>
                      <a:pt x="146" y="190"/>
                      <a:pt x="148" y="190"/>
                    </a:cubicBezTo>
                    <a:cubicBezTo>
                      <a:pt x="154" y="195"/>
                      <a:pt x="160" y="199"/>
                      <a:pt x="166" y="204"/>
                    </a:cubicBezTo>
                    <a:cubicBezTo>
                      <a:pt x="169" y="207"/>
                      <a:pt x="172" y="211"/>
                      <a:pt x="176" y="213"/>
                    </a:cubicBezTo>
                    <a:cubicBezTo>
                      <a:pt x="176" y="215"/>
                      <a:pt x="177" y="217"/>
                      <a:pt x="177" y="218"/>
                    </a:cubicBezTo>
                    <a:close/>
                    <a:moveTo>
                      <a:pt x="142" y="191"/>
                    </a:moveTo>
                    <a:cubicBezTo>
                      <a:pt x="142" y="191"/>
                      <a:pt x="142" y="191"/>
                      <a:pt x="142" y="191"/>
                    </a:cubicBezTo>
                    <a:cubicBezTo>
                      <a:pt x="143" y="191"/>
                      <a:pt x="144" y="192"/>
                      <a:pt x="145" y="193"/>
                    </a:cubicBezTo>
                    <a:cubicBezTo>
                      <a:pt x="151" y="197"/>
                      <a:pt x="157" y="202"/>
                      <a:pt x="163" y="206"/>
                    </a:cubicBezTo>
                    <a:cubicBezTo>
                      <a:pt x="166" y="209"/>
                      <a:pt x="168" y="211"/>
                      <a:pt x="170" y="213"/>
                    </a:cubicBezTo>
                    <a:cubicBezTo>
                      <a:pt x="172" y="215"/>
                      <a:pt x="175" y="217"/>
                      <a:pt x="177" y="220"/>
                    </a:cubicBezTo>
                    <a:cubicBezTo>
                      <a:pt x="177" y="220"/>
                      <a:pt x="177" y="220"/>
                      <a:pt x="177" y="220"/>
                    </a:cubicBezTo>
                    <a:cubicBezTo>
                      <a:pt x="175" y="218"/>
                      <a:pt x="173" y="217"/>
                      <a:pt x="172" y="216"/>
                    </a:cubicBezTo>
                    <a:cubicBezTo>
                      <a:pt x="171" y="215"/>
                      <a:pt x="170" y="214"/>
                      <a:pt x="169" y="213"/>
                    </a:cubicBezTo>
                    <a:cubicBezTo>
                      <a:pt x="166" y="210"/>
                      <a:pt x="164" y="208"/>
                      <a:pt x="161" y="206"/>
                    </a:cubicBezTo>
                    <a:cubicBezTo>
                      <a:pt x="156" y="201"/>
                      <a:pt x="150" y="197"/>
                      <a:pt x="144" y="193"/>
                    </a:cubicBezTo>
                    <a:cubicBezTo>
                      <a:pt x="143" y="192"/>
                      <a:pt x="143" y="191"/>
                      <a:pt x="142" y="191"/>
                    </a:cubicBezTo>
                    <a:close/>
                    <a:moveTo>
                      <a:pt x="137" y="187"/>
                    </a:moveTo>
                    <a:cubicBezTo>
                      <a:pt x="138" y="188"/>
                      <a:pt x="139" y="188"/>
                      <a:pt x="140" y="189"/>
                    </a:cubicBezTo>
                    <a:cubicBezTo>
                      <a:pt x="140" y="189"/>
                      <a:pt x="139" y="189"/>
                      <a:pt x="139" y="188"/>
                    </a:cubicBezTo>
                    <a:cubicBezTo>
                      <a:pt x="138" y="188"/>
                      <a:pt x="138" y="188"/>
                      <a:pt x="137" y="187"/>
                    </a:cubicBezTo>
                    <a:close/>
                    <a:moveTo>
                      <a:pt x="144" y="183"/>
                    </a:moveTo>
                    <a:cubicBezTo>
                      <a:pt x="147" y="185"/>
                      <a:pt x="149" y="187"/>
                      <a:pt x="152" y="190"/>
                    </a:cubicBezTo>
                    <a:cubicBezTo>
                      <a:pt x="157" y="194"/>
                      <a:pt x="162" y="198"/>
                      <a:pt x="166" y="202"/>
                    </a:cubicBezTo>
                    <a:cubicBezTo>
                      <a:pt x="169" y="204"/>
                      <a:pt x="171" y="207"/>
                      <a:pt x="173" y="209"/>
                    </a:cubicBezTo>
                    <a:cubicBezTo>
                      <a:pt x="174" y="209"/>
                      <a:pt x="176" y="211"/>
                      <a:pt x="176" y="212"/>
                    </a:cubicBezTo>
                    <a:cubicBezTo>
                      <a:pt x="176" y="212"/>
                      <a:pt x="176" y="213"/>
                      <a:pt x="176" y="213"/>
                    </a:cubicBezTo>
                    <a:cubicBezTo>
                      <a:pt x="176" y="213"/>
                      <a:pt x="176" y="212"/>
                      <a:pt x="176" y="212"/>
                    </a:cubicBezTo>
                    <a:cubicBezTo>
                      <a:pt x="171" y="209"/>
                      <a:pt x="167" y="204"/>
                      <a:pt x="162" y="200"/>
                    </a:cubicBezTo>
                    <a:cubicBezTo>
                      <a:pt x="158" y="197"/>
                      <a:pt x="153" y="193"/>
                      <a:pt x="148" y="190"/>
                    </a:cubicBezTo>
                    <a:cubicBezTo>
                      <a:pt x="147" y="189"/>
                      <a:pt x="146" y="188"/>
                      <a:pt x="144" y="187"/>
                    </a:cubicBezTo>
                    <a:cubicBezTo>
                      <a:pt x="144" y="186"/>
                      <a:pt x="144" y="185"/>
                      <a:pt x="144" y="183"/>
                    </a:cubicBezTo>
                    <a:close/>
                    <a:moveTo>
                      <a:pt x="177" y="231"/>
                    </a:moveTo>
                    <a:cubicBezTo>
                      <a:pt x="175" y="230"/>
                      <a:pt x="174" y="228"/>
                      <a:pt x="173" y="227"/>
                    </a:cubicBezTo>
                    <a:cubicBezTo>
                      <a:pt x="174" y="228"/>
                      <a:pt x="175" y="229"/>
                      <a:pt x="177" y="230"/>
                    </a:cubicBezTo>
                    <a:cubicBezTo>
                      <a:pt x="177" y="230"/>
                      <a:pt x="177" y="231"/>
                      <a:pt x="177" y="231"/>
                    </a:cubicBezTo>
                    <a:close/>
                    <a:moveTo>
                      <a:pt x="177" y="228"/>
                    </a:moveTo>
                    <a:cubicBezTo>
                      <a:pt x="176" y="226"/>
                      <a:pt x="175" y="225"/>
                      <a:pt x="174" y="224"/>
                    </a:cubicBezTo>
                    <a:cubicBezTo>
                      <a:pt x="175" y="225"/>
                      <a:pt x="176" y="225"/>
                      <a:pt x="177" y="226"/>
                    </a:cubicBezTo>
                    <a:cubicBezTo>
                      <a:pt x="177" y="226"/>
                      <a:pt x="177" y="227"/>
                      <a:pt x="177" y="228"/>
                    </a:cubicBezTo>
                    <a:close/>
                    <a:moveTo>
                      <a:pt x="176" y="200"/>
                    </a:moveTo>
                    <a:cubicBezTo>
                      <a:pt x="169" y="193"/>
                      <a:pt x="161" y="187"/>
                      <a:pt x="154" y="180"/>
                    </a:cubicBezTo>
                    <a:cubicBezTo>
                      <a:pt x="156" y="181"/>
                      <a:pt x="158" y="182"/>
                      <a:pt x="160" y="183"/>
                    </a:cubicBezTo>
                    <a:cubicBezTo>
                      <a:pt x="161" y="184"/>
                      <a:pt x="162" y="185"/>
                      <a:pt x="162" y="186"/>
                    </a:cubicBezTo>
                    <a:cubicBezTo>
                      <a:pt x="167" y="189"/>
                      <a:pt x="172" y="193"/>
                      <a:pt x="176" y="198"/>
                    </a:cubicBezTo>
                    <a:cubicBezTo>
                      <a:pt x="176" y="199"/>
                      <a:pt x="176" y="199"/>
                      <a:pt x="176" y="200"/>
                    </a:cubicBezTo>
                    <a:close/>
                    <a:moveTo>
                      <a:pt x="176" y="201"/>
                    </a:moveTo>
                    <a:cubicBezTo>
                      <a:pt x="175" y="200"/>
                      <a:pt x="174" y="199"/>
                      <a:pt x="173" y="198"/>
                    </a:cubicBezTo>
                    <a:cubicBezTo>
                      <a:pt x="167" y="192"/>
                      <a:pt x="161" y="188"/>
                      <a:pt x="155" y="183"/>
                    </a:cubicBezTo>
                    <a:cubicBezTo>
                      <a:pt x="153" y="181"/>
                      <a:pt x="151" y="179"/>
                      <a:pt x="148" y="178"/>
                    </a:cubicBezTo>
                    <a:cubicBezTo>
                      <a:pt x="150" y="178"/>
                      <a:pt x="151" y="179"/>
                      <a:pt x="152" y="179"/>
                    </a:cubicBezTo>
                    <a:cubicBezTo>
                      <a:pt x="156" y="183"/>
                      <a:pt x="160" y="186"/>
                      <a:pt x="164" y="190"/>
                    </a:cubicBezTo>
                    <a:cubicBezTo>
                      <a:pt x="167" y="192"/>
                      <a:pt x="170" y="195"/>
                      <a:pt x="173" y="198"/>
                    </a:cubicBezTo>
                    <a:cubicBezTo>
                      <a:pt x="174" y="199"/>
                      <a:pt x="175" y="200"/>
                      <a:pt x="176" y="201"/>
                    </a:cubicBezTo>
                    <a:cubicBezTo>
                      <a:pt x="176" y="201"/>
                      <a:pt x="176" y="201"/>
                      <a:pt x="176" y="201"/>
                    </a:cubicBezTo>
                    <a:close/>
                    <a:moveTo>
                      <a:pt x="140" y="174"/>
                    </a:moveTo>
                    <a:cubicBezTo>
                      <a:pt x="146" y="180"/>
                      <a:pt x="153" y="186"/>
                      <a:pt x="160" y="191"/>
                    </a:cubicBezTo>
                    <a:cubicBezTo>
                      <a:pt x="163" y="195"/>
                      <a:pt x="167" y="198"/>
                      <a:pt x="170" y="201"/>
                    </a:cubicBezTo>
                    <a:cubicBezTo>
                      <a:pt x="172" y="203"/>
                      <a:pt x="174" y="204"/>
                      <a:pt x="176" y="206"/>
                    </a:cubicBezTo>
                    <a:cubicBezTo>
                      <a:pt x="176" y="207"/>
                      <a:pt x="176" y="207"/>
                      <a:pt x="176" y="207"/>
                    </a:cubicBezTo>
                    <a:cubicBezTo>
                      <a:pt x="176" y="207"/>
                      <a:pt x="176" y="207"/>
                      <a:pt x="176" y="207"/>
                    </a:cubicBezTo>
                    <a:cubicBezTo>
                      <a:pt x="175" y="206"/>
                      <a:pt x="174" y="205"/>
                      <a:pt x="174" y="205"/>
                    </a:cubicBezTo>
                    <a:cubicBezTo>
                      <a:pt x="166" y="198"/>
                      <a:pt x="158" y="191"/>
                      <a:pt x="150" y="184"/>
                    </a:cubicBezTo>
                    <a:cubicBezTo>
                      <a:pt x="147" y="182"/>
                      <a:pt x="144" y="180"/>
                      <a:pt x="142" y="178"/>
                    </a:cubicBezTo>
                    <a:cubicBezTo>
                      <a:pt x="141" y="176"/>
                      <a:pt x="140" y="175"/>
                      <a:pt x="140" y="174"/>
                    </a:cubicBezTo>
                    <a:close/>
                    <a:moveTo>
                      <a:pt x="176" y="208"/>
                    </a:moveTo>
                    <a:cubicBezTo>
                      <a:pt x="176" y="209"/>
                      <a:pt x="176" y="210"/>
                      <a:pt x="176" y="211"/>
                    </a:cubicBezTo>
                    <a:cubicBezTo>
                      <a:pt x="174" y="208"/>
                      <a:pt x="171" y="205"/>
                      <a:pt x="168" y="203"/>
                    </a:cubicBezTo>
                    <a:cubicBezTo>
                      <a:pt x="164" y="199"/>
                      <a:pt x="160" y="195"/>
                      <a:pt x="155" y="191"/>
                    </a:cubicBezTo>
                    <a:cubicBezTo>
                      <a:pt x="152" y="188"/>
                      <a:pt x="148" y="186"/>
                      <a:pt x="144" y="183"/>
                    </a:cubicBezTo>
                    <a:cubicBezTo>
                      <a:pt x="143" y="181"/>
                      <a:pt x="143" y="180"/>
                      <a:pt x="142" y="179"/>
                    </a:cubicBezTo>
                    <a:cubicBezTo>
                      <a:pt x="146" y="182"/>
                      <a:pt x="150" y="185"/>
                      <a:pt x="153" y="188"/>
                    </a:cubicBezTo>
                    <a:cubicBezTo>
                      <a:pt x="161" y="194"/>
                      <a:pt x="168" y="202"/>
                      <a:pt x="176" y="208"/>
                    </a:cubicBezTo>
                    <a:close/>
                    <a:moveTo>
                      <a:pt x="176" y="237"/>
                    </a:moveTo>
                    <a:cubicBezTo>
                      <a:pt x="175" y="236"/>
                      <a:pt x="173" y="234"/>
                      <a:pt x="171" y="233"/>
                    </a:cubicBezTo>
                    <a:cubicBezTo>
                      <a:pt x="168" y="230"/>
                      <a:pt x="165" y="227"/>
                      <a:pt x="162" y="224"/>
                    </a:cubicBezTo>
                    <a:cubicBezTo>
                      <a:pt x="155" y="217"/>
                      <a:pt x="148" y="211"/>
                      <a:pt x="140" y="206"/>
                    </a:cubicBezTo>
                    <a:cubicBezTo>
                      <a:pt x="134" y="201"/>
                      <a:pt x="128" y="196"/>
                      <a:pt x="121" y="191"/>
                    </a:cubicBezTo>
                    <a:cubicBezTo>
                      <a:pt x="125" y="194"/>
                      <a:pt x="130" y="196"/>
                      <a:pt x="134" y="199"/>
                    </a:cubicBezTo>
                    <a:cubicBezTo>
                      <a:pt x="142" y="205"/>
                      <a:pt x="151" y="211"/>
                      <a:pt x="159" y="218"/>
                    </a:cubicBezTo>
                    <a:cubicBezTo>
                      <a:pt x="162" y="221"/>
                      <a:pt x="167" y="224"/>
                      <a:pt x="170" y="228"/>
                    </a:cubicBezTo>
                    <a:cubicBezTo>
                      <a:pt x="172" y="230"/>
                      <a:pt x="174" y="232"/>
                      <a:pt x="177" y="233"/>
                    </a:cubicBezTo>
                    <a:cubicBezTo>
                      <a:pt x="177" y="234"/>
                      <a:pt x="176" y="236"/>
                      <a:pt x="176" y="237"/>
                    </a:cubicBezTo>
                    <a:close/>
                    <a:moveTo>
                      <a:pt x="176" y="239"/>
                    </a:moveTo>
                    <a:cubicBezTo>
                      <a:pt x="172" y="236"/>
                      <a:pt x="168" y="231"/>
                      <a:pt x="163" y="227"/>
                    </a:cubicBezTo>
                    <a:cubicBezTo>
                      <a:pt x="141" y="207"/>
                      <a:pt x="115" y="192"/>
                      <a:pt x="92" y="173"/>
                    </a:cubicBezTo>
                    <a:cubicBezTo>
                      <a:pt x="92" y="171"/>
                      <a:pt x="92" y="169"/>
                      <a:pt x="92" y="168"/>
                    </a:cubicBezTo>
                    <a:cubicBezTo>
                      <a:pt x="93" y="168"/>
                      <a:pt x="93" y="168"/>
                      <a:pt x="93" y="168"/>
                    </a:cubicBezTo>
                    <a:cubicBezTo>
                      <a:pt x="93" y="169"/>
                      <a:pt x="94" y="169"/>
                      <a:pt x="94" y="170"/>
                    </a:cubicBezTo>
                    <a:cubicBezTo>
                      <a:pt x="94" y="170"/>
                      <a:pt x="95" y="170"/>
                      <a:pt x="95" y="170"/>
                    </a:cubicBezTo>
                    <a:cubicBezTo>
                      <a:pt x="95" y="170"/>
                      <a:pt x="95" y="170"/>
                      <a:pt x="96" y="171"/>
                    </a:cubicBezTo>
                    <a:cubicBezTo>
                      <a:pt x="106" y="180"/>
                      <a:pt x="117" y="189"/>
                      <a:pt x="129" y="197"/>
                    </a:cubicBezTo>
                    <a:cubicBezTo>
                      <a:pt x="141" y="207"/>
                      <a:pt x="153" y="216"/>
                      <a:pt x="164" y="227"/>
                    </a:cubicBezTo>
                    <a:cubicBezTo>
                      <a:pt x="167" y="229"/>
                      <a:pt x="169" y="232"/>
                      <a:pt x="172" y="234"/>
                    </a:cubicBezTo>
                    <a:cubicBezTo>
                      <a:pt x="173" y="235"/>
                      <a:pt x="174" y="236"/>
                      <a:pt x="175" y="237"/>
                    </a:cubicBezTo>
                    <a:cubicBezTo>
                      <a:pt x="175" y="237"/>
                      <a:pt x="176" y="238"/>
                      <a:pt x="176" y="238"/>
                    </a:cubicBezTo>
                    <a:cubicBezTo>
                      <a:pt x="176" y="239"/>
                      <a:pt x="176" y="239"/>
                      <a:pt x="176" y="239"/>
                    </a:cubicBezTo>
                    <a:close/>
                    <a:moveTo>
                      <a:pt x="93" y="163"/>
                    </a:moveTo>
                    <a:cubicBezTo>
                      <a:pt x="95" y="163"/>
                      <a:pt x="96" y="163"/>
                      <a:pt x="98" y="164"/>
                    </a:cubicBezTo>
                    <a:cubicBezTo>
                      <a:pt x="98" y="164"/>
                      <a:pt x="99" y="164"/>
                      <a:pt x="99" y="164"/>
                    </a:cubicBezTo>
                    <a:cubicBezTo>
                      <a:pt x="105" y="169"/>
                      <a:pt x="112" y="174"/>
                      <a:pt x="119" y="180"/>
                    </a:cubicBezTo>
                    <a:cubicBezTo>
                      <a:pt x="120" y="180"/>
                      <a:pt x="121" y="181"/>
                      <a:pt x="122" y="182"/>
                    </a:cubicBezTo>
                    <a:cubicBezTo>
                      <a:pt x="123" y="183"/>
                      <a:pt x="124" y="184"/>
                      <a:pt x="125" y="185"/>
                    </a:cubicBezTo>
                    <a:cubicBezTo>
                      <a:pt x="130" y="188"/>
                      <a:pt x="135" y="192"/>
                      <a:pt x="139" y="195"/>
                    </a:cubicBezTo>
                    <a:cubicBezTo>
                      <a:pt x="139" y="195"/>
                      <a:pt x="139" y="195"/>
                      <a:pt x="139" y="195"/>
                    </a:cubicBezTo>
                    <a:cubicBezTo>
                      <a:pt x="147" y="201"/>
                      <a:pt x="154" y="206"/>
                      <a:pt x="161" y="212"/>
                    </a:cubicBezTo>
                    <a:cubicBezTo>
                      <a:pt x="163" y="214"/>
                      <a:pt x="165" y="216"/>
                      <a:pt x="167" y="218"/>
                    </a:cubicBezTo>
                    <a:cubicBezTo>
                      <a:pt x="168" y="219"/>
                      <a:pt x="170" y="221"/>
                      <a:pt x="171" y="223"/>
                    </a:cubicBezTo>
                    <a:cubicBezTo>
                      <a:pt x="172" y="224"/>
                      <a:pt x="174" y="226"/>
                      <a:pt x="175" y="227"/>
                    </a:cubicBezTo>
                    <a:cubicBezTo>
                      <a:pt x="175" y="227"/>
                      <a:pt x="176" y="228"/>
                      <a:pt x="177" y="229"/>
                    </a:cubicBezTo>
                    <a:cubicBezTo>
                      <a:pt x="177" y="229"/>
                      <a:pt x="177" y="229"/>
                      <a:pt x="177" y="229"/>
                    </a:cubicBezTo>
                    <a:cubicBezTo>
                      <a:pt x="176" y="229"/>
                      <a:pt x="176" y="228"/>
                      <a:pt x="175" y="228"/>
                    </a:cubicBezTo>
                    <a:cubicBezTo>
                      <a:pt x="162" y="216"/>
                      <a:pt x="150" y="205"/>
                      <a:pt x="136" y="195"/>
                    </a:cubicBezTo>
                    <a:cubicBezTo>
                      <a:pt x="134" y="194"/>
                      <a:pt x="133" y="193"/>
                      <a:pt x="132" y="192"/>
                    </a:cubicBezTo>
                    <a:cubicBezTo>
                      <a:pt x="126" y="188"/>
                      <a:pt x="121" y="183"/>
                      <a:pt x="115" y="179"/>
                    </a:cubicBezTo>
                    <a:cubicBezTo>
                      <a:pt x="109" y="174"/>
                      <a:pt x="102" y="168"/>
                      <a:pt x="95" y="164"/>
                    </a:cubicBezTo>
                    <a:cubicBezTo>
                      <a:pt x="95" y="164"/>
                      <a:pt x="95" y="164"/>
                      <a:pt x="95" y="164"/>
                    </a:cubicBezTo>
                    <a:cubicBezTo>
                      <a:pt x="95" y="164"/>
                      <a:pt x="94" y="163"/>
                      <a:pt x="94" y="163"/>
                    </a:cubicBezTo>
                    <a:cubicBezTo>
                      <a:pt x="93" y="163"/>
                      <a:pt x="93" y="163"/>
                      <a:pt x="94" y="164"/>
                    </a:cubicBezTo>
                    <a:cubicBezTo>
                      <a:pt x="94" y="164"/>
                      <a:pt x="94" y="164"/>
                      <a:pt x="95" y="165"/>
                    </a:cubicBezTo>
                    <a:cubicBezTo>
                      <a:pt x="95" y="165"/>
                      <a:pt x="95" y="165"/>
                      <a:pt x="96" y="165"/>
                    </a:cubicBezTo>
                    <a:cubicBezTo>
                      <a:pt x="98" y="166"/>
                      <a:pt x="99" y="167"/>
                      <a:pt x="100" y="168"/>
                    </a:cubicBezTo>
                    <a:cubicBezTo>
                      <a:pt x="102" y="170"/>
                      <a:pt x="103" y="171"/>
                      <a:pt x="105" y="173"/>
                    </a:cubicBezTo>
                    <a:cubicBezTo>
                      <a:pt x="109" y="175"/>
                      <a:pt x="112" y="178"/>
                      <a:pt x="115" y="181"/>
                    </a:cubicBezTo>
                    <a:cubicBezTo>
                      <a:pt x="120" y="184"/>
                      <a:pt x="125" y="188"/>
                      <a:pt x="129" y="191"/>
                    </a:cubicBezTo>
                    <a:cubicBezTo>
                      <a:pt x="141" y="200"/>
                      <a:pt x="153" y="209"/>
                      <a:pt x="164" y="219"/>
                    </a:cubicBezTo>
                    <a:cubicBezTo>
                      <a:pt x="167" y="222"/>
                      <a:pt x="169" y="224"/>
                      <a:pt x="172" y="227"/>
                    </a:cubicBezTo>
                    <a:cubicBezTo>
                      <a:pt x="173" y="229"/>
                      <a:pt x="174" y="230"/>
                      <a:pt x="175" y="231"/>
                    </a:cubicBezTo>
                    <a:cubicBezTo>
                      <a:pt x="176" y="231"/>
                      <a:pt x="176" y="232"/>
                      <a:pt x="177" y="232"/>
                    </a:cubicBezTo>
                    <a:cubicBezTo>
                      <a:pt x="177" y="232"/>
                      <a:pt x="177" y="232"/>
                      <a:pt x="177" y="232"/>
                    </a:cubicBezTo>
                    <a:cubicBezTo>
                      <a:pt x="176" y="232"/>
                      <a:pt x="176" y="232"/>
                      <a:pt x="176" y="232"/>
                    </a:cubicBezTo>
                    <a:cubicBezTo>
                      <a:pt x="170" y="228"/>
                      <a:pt x="165" y="222"/>
                      <a:pt x="159" y="217"/>
                    </a:cubicBezTo>
                    <a:cubicBezTo>
                      <a:pt x="148" y="208"/>
                      <a:pt x="135" y="200"/>
                      <a:pt x="123" y="191"/>
                    </a:cubicBezTo>
                    <a:cubicBezTo>
                      <a:pt x="117" y="186"/>
                      <a:pt x="110" y="181"/>
                      <a:pt x="103" y="176"/>
                    </a:cubicBezTo>
                    <a:cubicBezTo>
                      <a:pt x="102" y="174"/>
                      <a:pt x="100" y="173"/>
                      <a:pt x="98" y="171"/>
                    </a:cubicBezTo>
                    <a:cubicBezTo>
                      <a:pt x="97" y="171"/>
                      <a:pt x="97" y="171"/>
                      <a:pt x="96" y="170"/>
                    </a:cubicBezTo>
                    <a:cubicBezTo>
                      <a:pt x="95" y="169"/>
                      <a:pt x="94" y="168"/>
                      <a:pt x="92" y="167"/>
                    </a:cubicBezTo>
                    <a:cubicBezTo>
                      <a:pt x="93" y="166"/>
                      <a:pt x="93" y="165"/>
                      <a:pt x="93" y="164"/>
                    </a:cubicBezTo>
                    <a:cubicBezTo>
                      <a:pt x="93" y="163"/>
                      <a:pt x="93" y="163"/>
                      <a:pt x="93" y="163"/>
                    </a:cubicBezTo>
                    <a:close/>
                    <a:moveTo>
                      <a:pt x="113" y="178"/>
                    </a:moveTo>
                    <a:cubicBezTo>
                      <a:pt x="111" y="177"/>
                      <a:pt x="110" y="175"/>
                      <a:pt x="108" y="174"/>
                    </a:cubicBezTo>
                    <a:cubicBezTo>
                      <a:pt x="110" y="176"/>
                      <a:pt x="112" y="177"/>
                      <a:pt x="114" y="179"/>
                    </a:cubicBezTo>
                    <a:cubicBezTo>
                      <a:pt x="114" y="179"/>
                      <a:pt x="113" y="178"/>
                      <a:pt x="113" y="178"/>
                    </a:cubicBezTo>
                    <a:close/>
                    <a:moveTo>
                      <a:pt x="95" y="158"/>
                    </a:moveTo>
                    <a:cubicBezTo>
                      <a:pt x="95" y="158"/>
                      <a:pt x="96" y="158"/>
                      <a:pt x="97" y="159"/>
                    </a:cubicBezTo>
                    <a:cubicBezTo>
                      <a:pt x="97" y="159"/>
                      <a:pt x="97" y="159"/>
                      <a:pt x="98" y="159"/>
                    </a:cubicBezTo>
                    <a:cubicBezTo>
                      <a:pt x="98" y="159"/>
                      <a:pt x="98" y="160"/>
                      <a:pt x="98" y="161"/>
                    </a:cubicBezTo>
                    <a:cubicBezTo>
                      <a:pt x="97" y="161"/>
                      <a:pt x="96" y="160"/>
                      <a:pt x="95" y="160"/>
                    </a:cubicBezTo>
                    <a:cubicBezTo>
                      <a:pt x="95" y="160"/>
                      <a:pt x="95" y="160"/>
                      <a:pt x="95" y="160"/>
                    </a:cubicBezTo>
                    <a:cubicBezTo>
                      <a:pt x="95" y="159"/>
                      <a:pt x="95" y="159"/>
                      <a:pt x="95" y="158"/>
                    </a:cubicBezTo>
                    <a:close/>
                    <a:moveTo>
                      <a:pt x="101" y="159"/>
                    </a:moveTo>
                    <a:cubicBezTo>
                      <a:pt x="101" y="159"/>
                      <a:pt x="102" y="160"/>
                      <a:pt x="103" y="160"/>
                    </a:cubicBezTo>
                    <a:cubicBezTo>
                      <a:pt x="103" y="160"/>
                      <a:pt x="103" y="161"/>
                      <a:pt x="103" y="161"/>
                    </a:cubicBezTo>
                    <a:cubicBezTo>
                      <a:pt x="102" y="161"/>
                      <a:pt x="101" y="161"/>
                      <a:pt x="101" y="161"/>
                    </a:cubicBezTo>
                    <a:cubicBezTo>
                      <a:pt x="101" y="161"/>
                      <a:pt x="101" y="160"/>
                      <a:pt x="101" y="160"/>
                    </a:cubicBezTo>
                    <a:cubicBezTo>
                      <a:pt x="101" y="160"/>
                      <a:pt x="101" y="159"/>
                      <a:pt x="101" y="159"/>
                    </a:cubicBezTo>
                    <a:close/>
                    <a:moveTo>
                      <a:pt x="106" y="160"/>
                    </a:moveTo>
                    <a:cubicBezTo>
                      <a:pt x="107" y="161"/>
                      <a:pt x="108" y="161"/>
                      <a:pt x="109" y="161"/>
                    </a:cubicBezTo>
                    <a:cubicBezTo>
                      <a:pt x="109" y="161"/>
                      <a:pt x="109" y="162"/>
                      <a:pt x="109" y="162"/>
                    </a:cubicBezTo>
                    <a:cubicBezTo>
                      <a:pt x="108" y="162"/>
                      <a:pt x="107" y="162"/>
                      <a:pt x="106" y="162"/>
                    </a:cubicBezTo>
                    <a:cubicBezTo>
                      <a:pt x="106" y="161"/>
                      <a:pt x="106" y="161"/>
                      <a:pt x="106" y="160"/>
                    </a:cubicBezTo>
                    <a:close/>
                    <a:moveTo>
                      <a:pt x="112" y="162"/>
                    </a:moveTo>
                    <a:cubicBezTo>
                      <a:pt x="113" y="162"/>
                      <a:pt x="115" y="163"/>
                      <a:pt x="116" y="163"/>
                    </a:cubicBezTo>
                    <a:cubicBezTo>
                      <a:pt x="116" y="163"/>
                      <a:pt x="116" y="163"/>
                      <a:pt x="116" y="164"/>
                    </a:cubicBezTo>
                    <a:cubicBezTo>
                      <a:pt x="115" y="163"/>
                      <a:pt x="113" y="163"/>
                      <a:pt x="112" y="163"/>
                    </a:cubicBezTo>
                    <a:cubicBezTo>
                      <a:pt x="112" y="162"/>
                      <a:pt x="112" y="162"/>
                      <a:pt x="112" y="162"/>
                    </a:cubicBezTo>
                    <a:close/>
                    <a:moveTo>
                      <a:pt x="119" y="164"/>
                    </a:moveTo>
                    <a:cubicBezTo>
                      <a:pt x="122" y="165"/>
                      <a:pt x="126" y="166"/>
                      <a:pt x="129" y="167"/>
                    </a:cubicBezTo>
                    <a:cubicBezTo>
                      <a:pt x="126" y="166"/>
                      <a:pt x="122" y="165"/>
                      <a:pt x="119" y="164"/>
                    </a:cubicBezTo>
                    <a:cubicBezTo>
                      <a:pt x="119" y="164"/>
                      <a:pt x="119" y="164"/>
                      <a:pt x="119" y="164"/>
                    </a:cubicBezTo>
                    <a:close/>
                    <a:moveTo>
                      <a:pt x="174" y="190"/>
                    </a:moveTo>
                    <a:cubicBezTo>
                      <a:pt x="174" y="190"/>
                      <a:pt x="175" y="191"/>
                      <a:pt x="176" y="191"/>
                    </a:cubicBezTo>
                    <a:cubicBezTo>
                      <a:pt x="176" y="192"/>
                      <a:pt x="176" y="192"/>
                      <a:pt x="176" y="192"/>
                    </a:cubicBezTo>
                    <a:cubicBezTo>
                      <a:pt x="175" y="191"/>
                      <a:pt x="174" y="191"/>
                      <a:pt x="174" y="190"/>
                    </a:cubicBezTo>
                    <a:close/>
                    <a:moveTo>
                      <a:pt x="176" y="206"/>
                    </a:moveTo>
                    <a:cubicBezTo>
                      <a:pt x="175" y="204"/>
                      <a:pt x="173" y="202"/>
                      <a:pt x="171" y="201"/>
                    </a:cubicBezTo>
                    <a:cubicBezTo>
                      <a:pt x="168" y="198"/>
                      <a:pt x="165" y="195"/>
                      <a:pt x="161" y="192"/>
                    </a:cubicBezTo>
                    <a:cubicBezTo>
                      <a:pt x="155" y="186"/>
                      <a:pt x="148" y="181"/>
                      <a:pt x="141" y="174"/>
                    </a:cubicBezTo>
                    <a:cubicBezTo>
                      <a:pt x="142" y="175"/>
                      <a:pt x="142" y="175"/>
                      <a:pt x="142" y="175"/>
                    </a:cubicBezTo>
                    <a:cubicBezTo>
                      <a:pt x="143" y="175"/>
                      <a:pt x="144" y="176"/>
                      <a:pt x="145" y="176"/>
                    </a:cubicBezTo>
                    <a:cubicBezTo>
                      <a:pt x="146" y="177"/>
                      <a:pt x="147" y="178"/>
                      <a:pt x="149" y="179"/>
                    </a:cubicBezTo>
                    <a:cubicBezTo>
                      <a:pt x="152" y="182"/>
                      <a:pt x="155" y="184"/>
                      <a:pt x="158" y="187"/>
                    </a:cubicBezTo>
                    <a:cubicBezTo>
                      <a:pt x="163" y="190"/>
                      <a:pt x="167" y="193"/>
                      <a:pt x="170" y="197"/>
                    </a:cubicBezTo>
                    <a:cubicBezTo>
                      <a:pt x="172" y="198"/>
                      <a:pt x="174" y="200"/>
                      <a:pt x="176" y="202"/>
                    </a:cubicBezTo>
                    <a:cubicBezTo>
                      <a:pt x="176" y="203"/>
                      <a:pt x="176" y="204"/>
                      <a:pt x="176" y="206"/>
                    </a:cubicBezTo>
                    <a:close/>
                    <a:moveTo>
                      <a:pt x="176" y="240"/>
                    </a:moveTo>
                    <a:cubicBezTo>
                      <a:pt x="176" y="241"/>
                      <a:pt x="176" y="242"/>
                      <a:pt x="176" y="243"/>
                    </a:cubicBezTo>
                    <a:cubicBezTo>
                      <a:pt x="169" y="238"/>
                      <a:pt x="163" y="231"/>
                      <a:pt x="156" y="226"/>
                    </a:cubicBezTo>
                    <a:cubicBezTo>
                      <a:pt x="149" y="220"/>
                      <a:pt x="143" y="215"/>
                      <a:pt x="136" y="210"/>
                    </a:cubicBezTo>
                    <a:cubicBezTo>
                      <a:pt x="128" y="204"/>
                      <a:pt x="120" y="199"/>
                      <a:pt x="112" y="193"/>
                    </a:cubicBezTo>
                    <a:cubicBezTo>
                      <a:pt x="108" y="190"/>
                      <a:pt x="104" y="187"/>
                      <a:pt x="100" y="184"/>
                    </a:cubicBezTo>
                    <a:cubicBezTo>
                      <a:pt x="97" y="182"/>
                      <a:pt x="94" y="181"/>
                      <a:pt x="92" y="178"/>
                    </a:cubicBezTo>
                    <a:cubicBezTo>
                      <a:pt x="92" y="177"/>
                      <a:pt x="92" y="175"/>
                      <a:pt x="92" y="174"/>
                    </a:cubicBezTo>
                    <a:cubicBezTo>
                      <a:pt x="107" y="187"/>
                      <a:pt x="123" y="197"/>
                      <a:pt x="139" y="208"/>
                    </a:cubicBezTo>
                    <a:cubicBezTo>
                      <a:pt x="147" y="215"/>
                      <a:pt x="156" y="221"/>
                      <a:pt x="164" y="228"/>
                    </a:cubicBezTo>
                    <a:cubicBezTo>
                      <a:pt x="167" y="231"/>
                      <a:pt x="170" y="234"/>
                      <a:pt x="172" y="237"/>
                    </a:cubicBezTo>
                    <a:cubicBezTo>
                      <a:pt x="174" y="238"/>
                      <a:pt x="175" y="239"/>
                      <a:pt x="176" y="240"/>
                    </a:cubicBezTo>
                    <a:close/>
                    <a:moveTo>
                      <a:pt x="176" y="262"/>
                    </a:moveTo>
                    <a:cubicBezTo>
                      <a:pt x="175" y="264"/>
                      <a:pt x="175" y="265"/>
                      <a:pt x="175" y="266"/>
                    </a:cubicBezTo>
                    <a:cubicBezTo>
                      <a:pt x="170" y="260"/>
                      <a:pt x="163" y="256"/>
                      <a:pt x="157" y="251"/>
                    </a:cubicBezTo>
                    <a:cubicBezTo>
                      <a:pt x="150" y="246"/>
                      <a:pt x="143" y="240"/>
                      <a:pt x="136" y="235"/>
                    </a:cubicBezTo>
                    <a:cubicBezTo>
                      <a:pt x="122" y="224"/>
                      <a:pt x="107" y="214"/>
                      <a:pt x="95" y="202"/>
                    </a:cubicBezTo>
                    <a:cubicBezTo>
                      <a:pt x="106" y="213"/>
                      <a:pt x="122" y="224"/>
                      <a:pt x="136" y="233"/>
                    </a:cubicBezTo>
                    <a:cubicBezTo>
                      <a:pt x="143" y="238"/>
                      <a:pt x="151" y="244"/>
                      <a:pt x="158" y="249"/>
                    </a:cubicBezTo>
                    <a:cubicBezTo>
                      <a:pt x="162" y="252"/>
                      <a:pt x="167" y="255"/>
                      <a:pt x="170" y="258"/>
                    </a:cubicBezTo>
                    <a:cubicBezTo>
                      <a:pt x="172" y="260"/>
                      <a:pt x="174" y="261"/>
                      <a:pt x="176" y="262"/>
                    </a:cubicBezTo>
                    <a:close/>
                    <a:moveTo>
                      <a:pt x="175" y="273"/>
                    </a:moveTo>
                    <a:cubicBezTo>
                      <a:pt x="175" y="274"/>
                      <a:pt x="175" y="275"/>
                      <a:pt x="175" y="276"/>
                    </a:cubicBezTo>
                    <a:cubicBezTo>
                      <a:pt x="163" y="263"/>
                      <a:pt x="149" y="253"/>
                      <a:pt x="135" y="244"/>
                    </a:cubicBezTo>
                    <a:cubicBezTo>
                      <a:pt x="133" y="242"/>
                      <a:pt x="132" y="241"/>
                      <a:pt x="130" y="240"/>
                    </a:cubicBezTo>
                    <a:cubicBezTo>
                      <a:pt x="131" y="241"/>
                      <a:pt x="133" y="242"/>
                      <a:pt x="135" y="243"/>
                    </a:cubicBezTo>
                    <a:cubicBezTo>
                      <a:pt x="143" y="248"/>
                      <a:pt x="150" y="254"/>
                      <a:pt x="158" y="260"/>
                    </a:cubicBezTo>
                    <a:cubicBezTo>
                      <a:pt x="164" y="264"/>
                      <a:pt x="169" y="269"/>
                      <a:pt x="175" y="273"/>
                    </a:cubicBezTo>
                    <a:close/>
                    <a:moveTo>
                      <a:pt x="172" y="303"/>
                    </a:moveTo>
                    <a:cubicBezTo>
                      <a:pt x="172" y="303"/>
                      <a:pt x="172" y="303"/>
                      <a:pt x="172" y="303"/>
                    </a:cubicBezTo>
                    <a:cubicBezTo>
                      <a:pt x="171" y="304"/>
                      <a:pt x="171" y="304"/>
                      <a:pt x="170" y="304"/>
                    </a:cubicBezTo>
                    <a:cubicBezTo>
                      <a:pt x="166" y="301"/>
                      <a:pt x="163" y="297"/>
                      <a:pt x="158" y="294"/>
                    </a:cubicBezTo>
                    <a:cubicBezTo>
                      <a:pt x="159" y="294"/>
                      <a:pt x="159" y="294"/>
                      <a:pt x="159" y="294"/>
                    </a:cubicBezTo>
                    <a:cubicBezTo>
                      <a:pt x="162" y="296"/>
                      <a:pt x="165" y="298"/>
                      <a:pt x="168" y="301"/>
                    </a:cubicBezTo>
                    <a:cubicBezTo>
                      <a:pt x="169" y="302"/>
                      <a:pt x="170" y="303"/>
                      <a:pt x="172" y="303"/>
                    </a:cubicBezTo>
                    <a:close/>
                    <a:moveTo>
                      <a:pt x="169" y="305"/>
                    </a:moveTo>
                    <a:cubicBezTo>
                      <a:pt x="168" y="305"/>
                      <a:pt x="168" y="306"/>
                      <a:pt x="167" y="306"/>
                    </a:cubicBezTo>
                    <a:cubicBezTo>
                      <a:pt x="167" y="306"/>
                      <a:pt x="167" y="306"/>
                      <a:pt x="166" y="305"/>
                    </a:cubicBezTo>
                    <a:cubicBezTo>
                      <a:pt x="157" y="296"/>
                      <a:pt x="144" y="288"/>
                      <a:pt x="133" y="281"/>
                    </a:cubicBezTo>
                    <a:cubicBezTo>
                      <a:pt x="127" y="276"/>
                      <a:pt x="121" y="272"/>
                      <a:pt x="114" y="267"/>
                    </a:cubicBezTo>
                    <a:cubicBezTo>
                      <a:pt x="111" y="265"/>
                      <a:pt x="108" y="263"/>
                      <a:pt x="105" y="260"/>
                    </a:cubicBezTo>
                    <a:cubicBezTo>
                      <a:pt x="102" y="259"/>
                      <a:pt x="101" y="257"/>
                      <a:pt x="98" y="255"/>
                    </a:cubicBezTo>
                    <a:cubicBezTo>
                      <a:pt x="98" y="254"/>
                      <a:pt x="98" y="252"/>
                      <a:pt x="98" y="250"/>
                    </a:cubicBezTo>
                    <a:cubicBezTo>
                      <a:pt x="103" y="254"/>
                      <a:pt x="109" y="257"/>
                      <a:pt x="114" y="262"/>
                    </a:cubicBezTo>
                    <a:cubicBezTo>
                      <a:pt x="120" y="267"/>
                      <a:pt x="126" y="273"/>
                      <a:pt x="133" y="278"/>
                    </a:cubicBezTo>
                    <a:cubicBezTo>
                      <a:pt x="140" y="283"/>
                      <a:pt x="147" y="289"/>
                      <a:pt x="153" y="294"/>
                    </a:cubicBezTo>
                    <a:cubicBezTo>
                      <a:pt x="158" y="298"/>
                      <a:pt x="163" y="302"/>
                      <a:pt x="169" y="305"/>
                    </a:cubicBezTo>
                    <a:close/>
                    <a:moveTo>
                      <a:pt x="165" y="307"/>
                    </a:moveTo>
                    <a:cubicBezTo>
                      <a:pt x="164" y="308"/>
                      <a:pt x="163" y="308"/>
                      <a:pt x="162" y="309"/>
                    </a:cubicBezTo>
                    <a:cubicBezTo>
                      <a:pt x="162" y="308"/>
                      <a:pt x="161" y="308"/>
                      <a:pt x="161" y="308"/>
                    </a:cubicBezTo>
                    <a:cubicBezTo>
                      <a:pt x="157" y="305"/>
                      <a:pt x="152" y="302"/>
                      <a:pt x="147" y="299"/>
                    </a:cubicBezTo>
                    <a:cubicBezTo>
                      <a:pt x="142" y="295"/>
                      <a:pt x="135" y="291"/>
                      <a:pt x="129" y="287"/>
                    </a:cubicBezTo>
                    <a:cubicBezTo>
                      <a:pt x="124" y="283"/>
                      <a:pt x="118" y="279"/>
                      <a:pt x="112" y="275"/>
                    </a:cubicBezTo>
                    <a:cubicBezTo>
                      <a:pt x="109" y="273"/>
                      <a:pt x="107" y="271"/>
                      <a:pt x="104" y="269"/>
                    </a:cubicBezTo>
                    <a:cubicBezTo>
                      <a:pt x="103" y="268"/>
                      <a:pt x="102" y="267"/>
                      <a:pt x="101" y="266"/>
                    </a:cubicBezTo>
                    <a:cubicBezTo>
                      <a:pt x="98" y="263"/>
                      <a:pt x="100" y="264"/>
                      <a:pt x="101" y="265"/>
                    </a:cubicBezTo>
                    <a:cubicBezTo>
                      <a:pt x="107" y="270"/>
                      <a:pt x="112" y="274"/>
                      <a:pt x="118" y="278"/>
                    </a:cubicBezTo>
                    <a:cubicBezTo>
                      <a:pt x="123" y="282"/>
                      <a:pt x="130" y="286"/>
                      <a:pt x="136" y="290"/>
                    </a:cubicBezTo>
                    <a:cubicBezTo>
                      <a:pt x="142" y="293"/>
                      <a:pt x="148" y="297"/>
                      <a:pt x="154" y="300"/>
                    </a:cubicBezTo>
                    <a:cubicBezTo>
                      <a:pt x="157" y="302"/>
                      <a:pt x="161" y="306"/>
                      <a:pt x="165" y="307"/>
                    </a:cubicBezTo>
                    <a:close/>
                    <a:moveTo>
                      <a:pt x="161" y="309"/>
                    </a:moveTo>
                    <a:cubicBezTo>
                      <a:pt x="159" y="309"/>
                      <a:pt x="158" y="310"/>
                      <a:pt x="156" y="310"/>
                    </a:cubicBezTo>
                    <a:cubicBezTo>
                      <a:pt x="146" y="304"/>
                      <a:pt x="137" y="297"/>
                      <a:pt x="127" y="290"/>
                    </a:cubicBezTo>
                    <a:cubicBezTo>
                      <a:pt x="121" y="287"/>
                      <a:pt x="116" y="284"/>
                      <a:pt x="111" y="280"/>
                    </a:cubicBezTo>
                    <a:cubicBezTo>
                      <a:pt x="117" y="283"/>
                      <a:pt x="122" y="286"/>
                      <a:pt x="128" y="290"/>
                    </a:cubicBezTo>
                    <a:cubicBezTo>
                      <a:pt x="139" y="296"/>
                      <a:pt x="150" y="302"/>
                      <a:pt x="161" y="309"/>
                    </a:cubicBezTo>
                    <a:close/>
                    <a:moveTo>
                      <a:pt x="155" y="311"/>
                    </a:moveTo>
                    <a:cubicBezTo>
                      <a:pt x="154" y="311"/>
                      <a:pt x="152" y="312"/>
                      <a:pt x="151" y="312"/>
                    </a:cubicBezTo>
                    <a:cubicBezTo>
                      <a:pt x="150" y="312"/>
                      <a:pt x="149" y="311"/>
                      <a:pt x="149" y="311"/>
                    </a:cubicBezTo>
                    <a:cubicBezTo>
                      <a:pt x="149" y="311"/>
                      <a:pt x="149" y="311"/>
                      <a:pt x="148" y="310"/>
                    </a:cubicBezTo>
                    <a:cubicBezTo>
                      <a:pt x="138" y="301"/>
                      <a:pt x="126" y="293"/>
                      <a:pt x="115" y="286"/>
                    </a:cubicBezTo>
                    <a:cubicBezTo>
                      <a:pt x="112" y="284"/>
                      <a:pt x="109" y="282"/>
                      <a:pt x="106" y="280"/>
                    </a:cubicBezTo>
                    <a:cubicBezTo>
                      <a:pt x="110" y="283"/>
                      <a:pt x="115" y="286"/>
                      <a:pt x="119" y="289"/>
                    </a:cubicBezTo>
                    <a:cubicBezTo>
                      <a:pt x="131" y="296"/>
                      <a:pt x="143" y="303"/>
                      <a:pt x="155" y="311"/>
                    </a:cubicBezTo>
                    <a:close/>
                    <a:moveTo>
                      <a:pt x="150" y="312"/>
                    </a:moveTo>
                    <a:cubicBezTo>
                      <a:pt x="148" y="313"/>
                      <a:pt x="147" y="313"/>
                      <a:pt x="145" y="313"/>
                    </a:cubicBezTo>
                    <a:cubicBezTo>
                      <a:pt x="145" y="313"/>
                      <a:pt x="145" y="313"/>
                      <a:pt x="145" y="313"/>
                    </a:cubicBezTo>
                    <a:cubicBezTo>
                      <a:pt x="144" y="313"/>
                      <a:pt x="143" y="312"/>
                      <a:pt x="143" y="312"/>
                    </a:cubicBezTo>
                    <a:cubicBezTo>
                      <a:pt x="142" y="311"/>
                      <a:pt x="142" y="311"/>
                      <a:pt x="141" y="310"/>
                    </a:cubicBezTo>
                    <a:cubicBezTo>
                      <a:pt x="141" y="310"/>
                      <a:pt x="141" y="309"/>
                      <a:pt x="140" y="309"/>
                    </a:cubicBezTo>
                    <a:cubicBezTo>
                      <a:pt x="138" y="307"/>
                      <a:pt x="136" y="306"/>
                      <a:pt x="134" y="304"/>
                    </a:cubicBezTo>
                    <a:cubicBezTo>
                      <a:pt x="128" y="300"/>
                      <a:pt x="123" y="296"/>
                      <a:pt x="118" y="292"/>
                    </a:cubicBezTo>
                    <a:cubicBezTo>
                      <a:pt x="114" y="290"/>
                      <a:pt x="109" y="287"/>
                      <a:pt x="105" y="284"/>
                    </a:cubicBezTo>
                    <a:cubicBezTo>
                      <a:pt x="108" y="286"/>
                      <a:pt x="110" y="287"/>
                      <a:pt x="112" y="288"/>
                    </a:cubicBezTo>
                    <a:cubicBezTo>
                      <a:pt x="119" y="292"/>
                      <a:pt x="125" y="296"/>
                      <a:pt x="132" y="301"/>
                    </a:cubicBezTo>
                    <a:cubicBezTo>
                      <a:pt x="135" y="303"/>
                      <a:pt x="138" y="305"/>
                      <a:pt x="141" y="307"/>
                    </a:cubicBezTo>
                    <a:cubicBezTo>
                      <a:pt x="143" y="308"/>
                      <a:pt x="144" y="309"/>
                      <a:pt x="146" y="310"/>
                    </a:cubicBezTo>
                    <a:cubicBezTo>
                      <a:pt x="146" y="310"/>
                      <a:pt x="146" y="310"/>
                      <a:pt x="147" y="311"/>
                    </a:cubicBezTo>
                    <a:cubicBezTo>
                      <a:pt x="148" y="311"/>
                      <a:pt x="149" y="312"/>
                      <a:pt x="150" y="312"/>
                    </a:cubicBezTo>
                    <a:close/>
                    <a:moveTo>
                      <a:pt x="144" y="314"/>
                    </a:moveTo>
                    <a:cubicBezTo>
                      <a:pt x="143" y="314"/>
                      <a:pt x="142" y="314"/>
                      <a:pt x="141" y="314"/>
                    </a:cubicBezTo>
                    <a:cubicBezTo>
                      <a:pt x="141" y="314"/>
                      <a:pt x="141" y="314"/>
                      <a:pt x="141" y="314"/>
                    </a:cubicBezTo>
                    <a:cubicBezTo>
                      <a:pt x="137" y="311"/>
                      <a:pt x="134" y="308"/>
                      <a:pt x="130" y="305"/>
                    </a:cubicBezTo>
                    <a:cubicBezTo>
                      <a:pt x="125" y="301"/>
                      <a:pt x="120" y="298"/>
                      <a:pt x="114" y="294"/>
                    </a:cubicBezTo>
                    <a:cubicBezTo>
                      <a:pt x="112" y="293"/>
                      <a:pt x="109" y="291"/>
                      <a:pt x="106" y="289"/>
                    </a:cubicBezTo>
                    <a:cubicBezTo>
                      <a:pt x="106" y="289"/>
                      <a:pt x="105" y="288"/>
                      <a:pt x="105" y="288"/>
                    </a:cubicBezTo>
                    <a:cubicBezTo>
                      <a:pt x="109" y="291"/>
                      <a:pt x="115" y="294"/>
                      <a:pt x="120" y="297"/>
                    </a:cubicBezTo>
                    <a:cubicBezTo>
                      <a:pt x="126" y="300"/>
                      <a:pt x="132" y="304"/>
                      <a:pt x="137" y="309"/>
                    </a:cubicBezTo>
                    <a:cubicBezTo>
                      <a:pt x="139" y="310"/>
                      <a:pt x="141" y="311"/>
                      <a:pt x="143" y="313"/>
                    </a:cubicBezTo>
                    <a:cubicBezTo>
                      <a:pt x="143" y="313"/>
                      <a:pt x="143" y="313"/>
                      <a:pt x="143" y="313"/>
                    </a:cubicBezTo>
                    <a:cubicBezTo>
                      <a:pt x="143" y="313"/>
                      <a:pt x="144" y="313"/>
                      <a:pt x="144" y="314"/>
                    </a:cubicBezTo>
                    <a:close/>
                    <a:moveTo>
                      <a:pt x="140" y="314"/>
                    </a:moveTo>
                    <a:cubicBezTo>
                      <a:pt x="139" y="314"/>
                      <a:pt x="138" y="315"/>
                      <a:pt x="137" y="315"/>
                    </a:cubicBezTo>
                    <a:cubicBezTo>
                      <a:pt x="131" y="309"/>
                      <a:pt x="125" y="305"/>
                      <a:pt x="118" y="301"/>
                    </a:cubicBezTo>
                    <a:cubicBezTo>
                      <a:pt x="117" y="300"/>
                      <a:pt x="116" y="299"/>
                      <a:pt x="114" y="298"/>
                    </a:cubicBezTo>
                    <a:cubicBezTo>
                      <a:pt x="122" y="303"/>
                      <a:pt x="130" y="307"/>
                      <a:pt x="138" y="313"/>
                    </a:cubicBezTo>
                    <a:cubicBezTo>
                      <a:pt x="138" y="313"/>
                      <a:pt x="139" y="313"/>
                      <a:pt x="139" y="313"/>
                    </a:cubicBezTo>
                    <a:cubicBezTo>
                      <a:pt x="139" y="314"/>
                      <a:pt x="140" y="314"/>
                      <a:pt x="140" y="314"/>
                    </a:cubicBezTo>
                    <a:close/>
                    <a:moveTo>
                      <a:pt x="135" y="315"/>
                    </a:moveTo>
                    <a:cubicBezTo>
                      <a:pt x="134" y="315"/>
                      <a:pt x="133" y="315"/>
                      <a:pt x="132" y="315"/>
                    </a:cubicBezTo>
                    <a:cubicBezTo>
                      <a:pt x="127" y="311"/>
                      <a:pt x="122" y="307"/>
                      <a:pt x="117" y="304"/>
                    </a:cubicBezTo>
                    <a:cubicBezTo>
                      <a:pt x="114" y="302"/>
                      <a:pt x="111" y="301"/>
                      <a:pt x="109" y="299"/>
                    </a:cubicBezTo>
                    <a:cubicBezTo>
                      <a:pt x="107" y="298"/>
                      <a:pt x="105" y="296"/>
                      <a:pt x="104" y="295"/>
                    </a:cubicBezTo>
                    <a:cubicBezTo>
                      <a:pt x="104" y="295"/>
                      <a:pt x="103" y="294"/>
                      <a:pt x="103" y="294"/>
                    </a:cubicBezTo>
                    <a:cubicBezTo>
                      <a:pt x="103" y="294"/>
                      <a:pt x="104" y="295"/>
                      <a:pt x="104" y="295"/>
                    </a:cubicBezTo>
                    <a:cubicBezTo>
                      <a:pt x="110" y="298"/>
                      <a:pt x="116" y="302"/>
                      <a:pt x="122" y="306"/>
                    </a:cubicBezTo>
                    <a:cubicBezTo>
                      <a:pt x="127" y="309"/>
                      <a:pt x="131" y="312"/>
                      <a:pt x="135" y="315"/>
                    </a:cubicBezTo>
                    <a:close/>
                    <a:moveTo>
                      <a:pt x="130" y="315"/>
                    </a:moveTo>
                    <a:cubicBezTo>
                      <a:pt x="129" y="316"/>
                      <a:pt x="127" y="316"/>
                      <a:pt x="126" y="316"/>
                    </a:cubicBezTo>
                    <a:cubicBezTo>
                      <a:pt x="118" y="309"/>
                      <a:pt x="109" y="305"/>
                      <a:pt x="102" y="297"/>
                    </a:cubicBezTo>
                    <a:cubicBezTo>
                      <a:pt x="105" y="301"/>
                      <a:pt x="112" y="303"/>
                      <a:pt x="116" y="306"/>
                    </a:cubicBezTo>
                    <a:cubicBezTo>
                      <a:pt x="121" y="309"/>
                      <a:pt x="126" y="312"/>
                      <a:pt x="130" y="315"/>
                    </a:cubicBezTo>
                    <a:close/>
                    <a:moveTo>
                      <a:pt x="124" y="316"/>
                    </a:moveTo>
                    <a:cubicBezTo>
                      <a:pt x="123" y="316"/>
                      <a:pt x="121" y="316"/>
                      <a:pt x="120" y="316"/>
                    </a:cubicBezTo>
                    <a:cubicBezTo>
                      <a:pt x="120" y="316"/>
                      <a:pt x="120" y="316"/>
                      <a:pt x="120" y="316"/>
                    </a:cubicBezTo>
                    <a:cubicBezTo>
                      <a:pt x="118" y="313"/>
                      <a:pt x="115" y="311"/>
                      <a:pt x="112" y="309"/>
                    </a:cubicBezTo>
                    <a:cubicBezTo>
                      <a:pt x="110" y="307"/>
                      <a:pt x="108" y="306"/>
                      <a:pt x="106" y="304"/>
                    </a:cubicBezTo>
                    <a:cubicBezTo>
                      <a:pt x="105" y="304"/>
                      <a:pt x="105" y="304"/>
                      <a:pt x="104" y="303"/>
                    </a:cubicBezTo>
                    <a:cubicBezTo>
                      <a:pt x="104" y="303"/>
                      <a:pt x="104" y="303"/>
                      <a:pt x="105" y="304"/>
                    </a:cubicBezTo>
                    <a:cubicBezTo>
                      <a:pt x="109" y="306"/>
                      <a:pt x="113" y="308"/>
                      <a:pt x="116" y="310"/>
                    </a:cubicBezTo>
                    <a:cubicBezTo>
                      <a:pt x="119" y="312"/>
                      <a:pt x="121" y="314"/>
                      <a:pt x="124" y="316"/>
                    </a:cubicBezTo>
                    <a:close/>
                    <a:moveTo>
                      <a:pt x="118" y="316"/>
                    </a:moveTo>
                    <a:cubicBezTo>
                      <a:pt x="115" y="316"/>
                      <a:pt x="112" y="316"/>
                      <a:pt x="109" y="316"/>
                    </a:cubicBezTo>
                    <a:cubicBezTo>
                      <a:pt x="109" y="316"/>
                      <a:pt x="109" y="315"/>
                      <a:pt x="109" y="315"/>
                    </a:cubicBezTo>
                    <a:cubicBezTo>
                      <a:pt x="108" y="314"/>
                      <a:pt x="108" y="314"/>
                      <a:pt x="107" y="313"/>
                    </a:cubicBezTo>
                    <a:cubicBezTo>
                      <a:pt x="106" y="313"/>
                      <a:pt x="102" y="309"/>
                      <a:pt x="105" y="311"/>
                    </a:cubicBezTo>
                    <a:cubicBezTo>
                      <a:pt x="107" y="313"/>
                      <a:pt x="110" y="314"/>
                      <a:pt x="113" y="316"/>
                    </a:cubicBezTo>
                    <a:cubicBezTo>
                      <a:pt x="113" y="316"/>
                      <a:pt x="114" y="316"/>
                      <a:pt x="113" y="315"/>
                    </a:cubicBezTo>
                    <a:cubicBezTo>
                      <a:pt x="112" y="313"/>
                      <a:pt x="110" y="311"/>
                      <a:pt x="108" y="309"/>
                    </a:cubicBezTo>
                    <a:cubicBezTo>
                      <a:pt x="107" y="309"/>
                      <a:pt x="106" y="308"/>
                      <a:pt x="106" y="308"/>
                    </a:cubicBezTo>
                    <a:cubicBezTo>
                      <a:pt x="108" y="310"/>
                      <a:pt x="111" y="311"/>
                      <a:pt x="114" y="313"/>
                    </a:cubicBezTo>
                    <a:cubicBezTo>
                      <a:pt x="115" y="314"/>
                      <a:pt x="117" y="315"/>
                      <a:pt x="118" y="316"/>
                    </a:cubicBezTo>
                    <a:close/>
                    <a:moveTo>
                      <a:pt x="107" y="316"/>
                    </a:moveTo>
                    <a:cubicBezTo>
                      <a:pt x="106" y="316"/>
                      <a:pt x="106" y="316"/>
                      <a:pt x="106" y="316"/>
                    </a:cubicBezTo>
                    <a:cubicBezTo>
                      <a:pt x="105" y="316"/>
                      <a:pt x="104" y="316"/>
                      <a:pt x="104" y="316"/>
                    </a:cubicBezTo>
                    <a:cubicBezTo>
                      <a:pt x="104" y="315"/>
                      <a:pt x="104" y="315"/>
                      <a:pt x="104" y="315"/>
                    </a:cubicBezTo>
                    <a:cubicBezTo>
                      <a:pt x="104" y="315"/>
                      <a:pt x="104" y="315"/>
                      <a:pt x="104" y="315"/>
                    </a:cubicBezTo>
                    <a:cubicBezTo>
                      <a:pt x="104" y="315"/>
                      <a:pt x="106" y="316"/>
                      <a:pt x="106" y="316"/>
                    </a:cubicBezTo>
                    <a:cubicBezTo>
                      <a:pt x="106" y="316"/>
                      <a:pt x="107" y="316"/>
                      <a:pt x="107" y="316"/>
                    </a:cubicBezTo>
                    <a:close/>
                    <a:moveTo>
                      <a:pt x="101" y="315"/>
                    </a:moveTo>
                    <a:cubicBezTo>
                      <a:pt x="93" y="315"/>
                      <a:pt x="86" y="314"/>
                      <a:pt x="78" y="312"/>
                    </a:cubicBezTo>
                    <a:cubicBezTo>
                      <a:pt x="78" y="312"/>
                      <a:pt x="78" y="312"/>
                      <a:pt x="78" y="312"/>
                    </a:cubicBezTo>
                    <a:cubicBezTo>
                      <a:pt x="76" y="299"/>
                      <a:pt x="74" y="286"/>
                      <a:pt x="73" y="273"/>
                    </a:cubicBezTo>
                    <a:cubicBezTo>
                      <a:pt x="71" y="260"/>
                      <a:pt x="70" y="247"/>
                      <a:pt x="70" y="234"/>
                    </a:cubicBezTo>
                    <a:cubicBezTo>
                      <a:pt x="69" y="221"/>
                      <a:pt x="68" y="208"/>
                      <a:pt x="67" y="195"/>
                    </a:cubicBezTo>
                    <a:cubicBezTo>
                      <a:pt x="66" y="184"/>
                      <a:pt x="64" y="172"/>
                      <a:pt x="65" y="161"/>
                    </a:cubicBezTo>
                    <a:cubicBezTo>
                      <a:pt x="73" y="161"/>
                      <a:pt x="82" y="161"/>
                      <a:pt x="90" y="163"/>
                    </a:cubicBezTo>
                    <a:cubicBezTo>
                      <a:pt x="90" y="163"/>
                      <a:pt x="90" y="163"/>
                      <a:pt x="90" y="163"/>
                    </a:cubicBezTo>
                    <a:cubicBezTo>
                      <a:pt x="87" y="175"/>
                      <a:pt x="90" y="187"/>
                      <a:pt x="91" y="199"/>
                    </a:cubicBezTo>
                    <a:cubicBezTo>
                      <a:pt x="92" y="212"/>
                      <a:pt x="93" y="225"/>
                      <a:pt x="94" y="238"/>
                    </a:cubicBezTo>
                    <a:cubicBezTo>
                      <a:pt x="95" y="251"/>
                      <a:pt x="96" y="264"/>
                      <a:pt x="96" y="277"/>
                    </a:cubicBezTo>
                    <a:cubicBezTo>
                      <a:pt x="97" y="290"/>
                      <a:pt x="100" y="302"/>
                      <a:pt x="101" y="315"/>
                    </a:cubicBezTo>
                    <a:cubicBezTo>
                      <a:pt x="101" y="315"/>
                      <a:pt x="101" y="315"/>
                      <a:pt x="101" y="315"/>
                    </a:cubicBezTo>
                    <a:close/>
                    <a:moveTo>
                      <a:pt x="75" y="312"/>
                    </a:moveTo>
                    <a:cubicBezTo>
                      <a:pt x="74" y="312"/>
                      <a:pt x="73" y="311"/>
                      <a:pt x="73" y="311"/>
                    </a:cubicBezTo>
                    <a:cubicBezTo>
                      <a:pt x="73" y="311"/>
                      <a:pt x="74" y="311"/>
                      <a:pt x="75" y="311"/>
                    </a:cubicBezTo>
                    <a:cubicBezTo>
                      <a:pt x="75" y="311"/>
                      <a:pt x="75" y="312"/>
                      <a:pt x="75" y="312"/>
                    </a:cubicBezTo>
                    <a:close/>
                    <a:moveTo>
                      <a:pt x="16" y="288"/>
                    </a:moveTo>
                    <a:cubicBezTo>
                      <a:pt x="16" y="289"/>
                      <a:pt x="17" y="290"/>
                      <a:pt x="18" y="291"/>
                    </a:cubicBezTo>
                    <a:cubicBezTo>
                      <a:pt x="18" y="292"/>
                      <a:pt x="21" y="293"/>
                      <a:pt x="22" y="293"/>
                    </a:cubicBezTo>
                    <a:cubicBezTo>
                      <a:pt x="27" y="295"/>
                      <a:pt x="33" y="296"/>
                      <a:pt x="39" y="298"/>
                    </a:cubicBezTo>
                    <a:cubicBezTo>
                      <a:pt x="45" y="300"/>
                      <a:pt x="50" y="302"/>
                      <a:pt x="56" y="304"/>
                    </a:cubicBezTo>
                    <a:cubicBezTo>
                      <a:pt x="61" y="306"/>
                      <a:pt x="66" y="307"/>
                      <a:pt x="70" y="309"/>
                    </a:cubicBezTo>
                    <a:cubicBezTo>
                      <a:pt x="74" y="310"/>
                      <a:pt x="74" y="311"/>
                      <a:pt x="70" y="310"/>
                    </a:cubicBezTo>
                    <a:cubicBezTo>
                      <a:pt x="68" y="309"/>
                      <a:pt x="66" y="308"/>
                      <a:pt x="63" y="307"/>
                    </a:cubicBezTo>
                    <a:cubicBezTo>
                      <a:pt x="59" y="305"/>
                      <a:pt x="55" y="304"/>
                      <a:pt x="51" y="303"/>
                    </a:cubicBezTo>
                    <a:cubicBezTo>
                      <a:pt x="42" y="300"/>
                      <a:pt x="34" y="298"/>
                      <a:pt x="26" y="296"/>
                    </a:cubicBezTo>
                    <a:cubicBezTo>
                      <a:pt x="24" y="295"/>
                      <a:pt x="22" y="294"/>
                      <a:pt x="21" y="293"/>
                    </a:cubicBezTo>
                    <a:cubicBezTo>
                      <a:pt x="20" y="293"/>
                      <a:pt x="19" y="293"/>
                      <a:pt x="19" y="293"/>
                    </a:cubicBezTo>
                    <a:cubicBezTo>
                      <a:pt x="19" y="293"/>
                      <a:pt x="19" y="293"/>
                      <a:pt x="19" y="293"/>
                    </a:cubicBezTo>
                    <a:cubicBezTo>
                      <a:pt x="18" y="292"/>
                      <a:pt x="17" y="290"/>
                      <a:pt x="16" y="288"/>
                    </a:cubicBezTo>
                    <a:close/>
                    <a:moveTo>
                      <a:pt x="52" y="304"/>
                    </a:moveTo>
                    <a:cubicBezTo>
                      <a:pt x="57" y="306"/>
                      <a:pt x="62" y="307"/>
                      <a:pt x="66" y="309"/>
                    </a:cubicBezTo>
                    <a:cubicBezTo>
                      <a:pt x="68" y="310"/>
                      <a:pt x="69" y="310"/>
                      <a:pt x="70" y="311"/>
                    </a:cubicBezTo>
                    <a:cubicBezTo>
                      <a:pt x="56" y="308"/>
                      <a:pt x="43" y="303"/>
                      <a:pt x="30" y="298"/>
                    </a:cubicBezTo>
                    <a:cubicBezTo>
                      <a:pt x="38" y="300"/>
                      <a:pt x="45" y="301"/>
                      <a:pt x="52" y="304"/>
                    </a:cubicBezTo>
                    <a:close/>
                    <a:moveTo>
                      <a:pt x="13" y="283"/>
                    </a:moveTo>
                    <a:cubicBezTo>
                      <a:pt x="19" y="286"/>
                      <a:pt x="25" y="288"/>
                      <a:pt x="31" y="289"/>
                    </a:cubicBezTo>
                    <a:cubicBezTo>
                      <a:pt x="33" y="290"/>
                      <a:pt x="35" y="291"/>
                      <a:pt x="37" y="291"/>
                    </a:cubicBezTo>
                    <a:cubicBezTo>
                      <a:pt x="48" y="295"/>
                      <a:pt x="59" y="299"/>
                      <a:pt x="70" y="303"/>
                    </a:cubicBezTo>
                    <a:cubicBezTo>
                      <a:pt x="70" y="303"/>
                      <a:pt x="75" y="305"/>
                      <a:pt x="72" y="304"/>
                    </a:cubicBezTo>
                    <a:cubicBezTo>
                      <a:pt x="71" y="304"/>
                      <a:pt x="70" y="304"/>
                      <a:pt x="69" y="303"/>
                    </a:cubicBezTo>
                    <a:cubicBezTo>
                      <a:pt x="67" y="303"/>
                      <a:pt x="65" y="302"/>
                      <a:pt x="62" y="301"/>
                    </a:cubicBezTo>
                    <a:cubicBezTo>
                      <a:pt x="57" y="299"/>
                      <a:pt x="52" y="297"/>
                      <a:pt x="47" y="296"/>
                    </a:cubicBezTo>
                    <a:cubicBezTo>
                      <a:pt x="37" y="293"/>
                      <a:pt x="27" y="290"/>
                      <a:pt x="17" y="287"/>
                    </a:cubicBezTo>
                    <a:cubicBezTo>
                      <a:pt x="17" y="286"/>
                      <a:pt x="16" y="286"/>
                      <a:pt x="16" y="286"/>
                    </a:cubicBezTo>
                    <a:cubicBezTo>
                      <a:pt x="16" y="286"/>
                      <a:pt x="15" y="286"/>
                      <a:pt x="15" y="286"/>
                    </a:cubicBezTo>
                    <a:cubicBezTo>
                      <a:pt x="14" y="285"/>
                      <a:pt x="14" y="284"/>
                      <a:pt x="13" y="283"/>
                    </a:cubicBezTo>
                    <a:close/>
                    <a:moveTo>
                      <a:pt x="10" y="275"/>
                    </a:moveTo>
                    <a:cubicBezTo>
                      <a:pt x="13" y="278"/>
                      <a:pt x="17" y="279"/>
                      <a:pt x="20" y="280"/>
                    </a:cubicBezTo>
                    <a:cubicBezTo>
                      <a:pt x="25" y="283"/>
                      <a:pt x="30" y="285"/>
                      <a:pt x="35" y="287"/>
                    </a:cubicBezTo>
                    <a:cubicBezTo>
                      <a:pt x="46" y="291"/>
                      <a:pt x="58" y="294"/>
                      <a:pt x="68" y="299"/>
                    </a:cubicBezTo>
                    <a:cubicBezTo>
                      <a:pt x="69" y="299"/>
                      <a:pt x="76" y="302"/>
                      <a:pt x="71" y="300"/>
                    </a:cubicBezTo>
                    <a:cubicBezTo>
                      <a:pt x="69" y="299"/>
                      <a:pt x="66" y="298"/>
                      <a:pt x="63" y="297"/>
                    </a:cubicBezTo>
                    <a:cubicBezTo>
                      <a:pt x="58" y="296"/>
                      <a:pt x="53" y="294"/>
                      <a:pt x="48" y="293"/>
                    </a:cubicBezTo>
                    <a:cubicBezTo>
                      <a:pt x="43" y="291"/>
                      <a:pt x="37" y="290"/>
                      <a:pt x="31" y="289"/>
                    </a:cubicBezTo>
                    <a:cubicBezTo>
                      <a:pt x="25" y="286"/>
                      <a:pt x="19" y="284"/>
                      <a:pt x="13" y="281"/>
                    </a:cubicBezTo>
                    <a:cubicBezTo>
                      <a:pt x="12" y="281"/>
                      <a:pt x="12" y="280"/>
                      <a:pt x="12" y="279"/>
                    </a:cubicBezTo>
                    <a:cubicBezTo>
                      <a:pt x="11" y="278"/>
                      <a:pt x="11" y="277"/>
                      <a:pt x="10" y="275"/>
                    </a:cubicBezTo>
                    <a:close/>
                    <a:moveTo>
                      <a:pt x="9" y="270"/>
                    </a:moveTo>
                    <a:cubicBezTo>
                      <a:pt x="11" y="272"/>
                      <a:pt x="15" y="274"/>
                      <a:pt x="18" y="275"/>
                    </a:cubicBezTo>
                    <a:cubicBezTo>
                      <a:pt x="23" y="277"/>
                      <a:pt x="28" y="279"/>
                      <a:pt x="33" y="281"/>
                    </a:cubicBezTo>
                    <a:cubicBezTo>
                      <a:pt x="45" y="285"/>
                      <a:pt x="56" y="289"/>
                      <a:pt x="68" y="294"/>
                    </a:cubicBezTo>
                    <a:cubicBezTo>
                      <a:pt x="69" y="294"/>
                      <a:pt x="75" y="297"/>
                      <a:pt x="71" y="295"/>
                    </a:cubicBezTo>
                    <a:cubicBezTo>
                      <a:pt x="68" y="295"/>
                      <a:pt x="65" y="293"/>
                      <a:pt x="62" y="292"/>
                    </a:cubicBezTo>
                    <a:cubicBezTo>
                      <a:pt x="57" y="290"/>
                      <a:pt x="51" y="288"/>
                      <a:pt x="45" y="287"/>
                    </a:cubicBezTo>
                    <a:cubicBezTo>
                      <a:pt x="33" y="283"/>
                      <a:pt x="21" y="279"/>
                      <a:pt x="10" y="274"/>
                    </a:cubicBezTo>
                    <a:cubicBezTo>
                      <a:pt x="9" y="273"/>
                      <a:pt x="9" y="271"/>
                      <a:pt x="9" y="270"/>
                    </a:cubicBezTo>
                    <a:close/>
                    <a:moveTo>
                      <a:pt x="9" y="270"/>
                    </a:moveTo>
                    <a:cubicBezTo>
                      <a:pt x="10" y="271"/>
                      <a:pt x="11" y="271"/>
                      <a:pt x="11" y="271"/>
                    </a:cubicBezTo>
                    <a:cubicBezTo>
                      <a:pt x="11" y="271"/>
                      <a:pt x="10" y="271"/>
                      <a:pt x="9" y="270"/>
                    </a:cubicBezTo>
                    <a:close/>
                    <a:moveTo>
                      <a:pt x="5" y="255"/>
                    </a:moveTo>
                    <a:cubicBezTo>
                      <a:pt x="24" y="266"/>
                      <a:pt x="45" y="270"/>
                      <a:pt x="64" y="279"/>
                    </a:cubicBezTo>
                    <a:cubicBezTo>
                      <a:pt x="65" y="280"/>
                      <a:pt x="66" y="280"/>
                      <a:pt x="67" y="281"/>
                    </a:cubicBezTo>
                    <a:cubicBezTo>
                      <a:pt x="65" y="280"/>
                      <a:pt x="62" y="279"/>
                      <a:pt x="60" y="278"/>
                    </a:cubicBezTo>
                    <a:cubicBezTo>
                      <a:pt x="59" y="277"/>
                      <a:pt x="57" y="276"/>
                      <a:pt x="56" y="276"/>
                    </a:cubicBezTo>
                    <a:cubicBezTo>
                      <a:pt x="39" y="269"/>
                      <a:pt x="22" y="265"/>
                      <a:pt x="6" y="257"/>
                    </a:cubicBezTo>
                    <a:cubicBezTo>
                      <a:pt x="6" y="257"/>
                      <a:pt x="6" y="257"/>
                      <a:pt x="6" y="257"/>
                    </a:cubicBezTo>
                    <a:cubicBezTo>
                      <a:pt x="5" y="256"/>
                      <a:pt x="5" y="256"/>
                      <a:pt x="5" y="255"/>
                    </a:cubicBezTo>
                    <a:close/>
                    <a:moveTo>
                      <a:pt x="4" y="244"/>
                    </a:moveTo>
                    <a:cubicBezTo>
                      <a:pt x="14" y="247"/>
                      <a:pt x="23" y="252"/>
                      <a:pt x="32" y="256"/>
                    </a:cubicBezTo>
                    <a:cubicBezTo>
                      <a:pt x="42" y="259"/>
                      <a:pt x="52" y="263"/>
                      <a:pt x="61" y="268"/>
                    </a:cubicBezTo>
                    <a:cubicBezTo>
                      <a:pt x="62" y="268"/>
                      <a:pt x="63" y="269"/>
                      <a:pt x="64" y="269"/>
                    </a:cubicBezTo>
                    <a:cubicBezTo>
                      <a:pt x="62" y="269"/>
                      <a:pt x="60" y="268"/>
                      <a:pt x="59" y="267"/>
                    </a:cubicBezTo>
                    <a:cubicBezTo>
                      <a:pt x="52" y="265"/>
                      <a:pt x="45" y="262"/>
                      <a:pt x="38" y="260"/>
                    </a:cubicBezTo>
                    <a:cubicBezTo>
                      <a:pt x="32" y="258"/>
                      <a:pt x="26" y="256"/>
                      <a:pt x="21" y="254"/>
                    </a:cubicBezTo>
                    <a:cubicBezTo>
                      <a:pt x="15" y="252"/>
                      <a:pt x="10" y="249"/>
                      <a:pt x="4" y="248"/>
                    </a:cubicBezTo>
                    <a:cubicBezTo>
                      <a:pt x="4" y="246"/>
                      <a:pt x="4" y="245"/>
                      <a:pt x="4" y="244"/>
                    </a:cubicBezTo>
                    <a:close/>
                    <a:moveTo>
                      <a:pt x="4" y="241"/>
                    </a:moveTo>
                    <a:cubicBezTo>
                      <a:pt x="6" y="242"/>
                      <a:pt x="9" y="243"/>
                      <a:pt x="11" y="243"/>
                    </a:cubicBezTo>
                    <a:cubicBezTo>
                      <a:pt x="13" y="244"/>
                      <a:pt x="15" y="245"/>
                      <a:pt x="16" y="246"/>
                    </a:cubicBezTo>
                    <a:cubicBezTo>
                      <a:pt x="22" y="249"/>
                      <a:pt x="28" y="251"/>
                      <a:pt x="34" y="253"/>
                    </a:cubicBezTo>
                    <a:cubicBezTo>
                      <a:pt x="30" y="252"/>
                      <a:pt x="26" y="251"/>
                      <a:pt x="23" y="249"/>
                    </a:cubicBezTo>
                    <a:cubicBezTo>
                      <a:pt x="17" y="247"/>
                      <a:pt x="11" y="244"/>
                      <a:pt x="4" y="243"/>
                    </a:cubicBezTo>
                    <a:cubicBezTo>
                      <a:pt x="4" y="242"/>
                      <a:pt x="4" y="242"/>
                      <a:pt x="4" y="241"/>
                    </a:cubicBezTo>
                    <a:close/>
                    <a:moveTo>
                      <a:pt x="4" y="235"/>
                    </a:moveTo>
                    <a:cubicBezTo>
                      <a:pt x="7" y="236"/>
                      <a:pt x="9" y="237"/>
                      <a:pt x="11" y="238"/>
                    </a:cubicBezTo>
                    <a:cubicBezTo>
                      <a:pt x="16" y="240"/>
                      <a:pt x="21" y="243"/>
                      <a:pt x="26" y="245"/>
                    </a:cubicBezTo>
                    <a:cubicBezTo>
                      <a:pt x="34" y="248"/>
                      <a:pt x="42" y="250"/>
                      <a:pt x="50" y="254"/>
                    </a:cubicBezTo>
                    <a:cubicBezTo>
                      <a:pt x="54" y="256"/>
                      <a:pt x="57" y="258"/>
                      <a:pt x="61" y="260"/>
                    </a:cubicBezTo>
                    <a:cubicBezTo>
                      <a:pt x="58" y="258"/>
                      <a:pt x="54" y="256"/>
                      <a:pt x="50" y="255"/>
                    </a:cubicBezTo>
                    <a:cubicBezTo>
                      <a:pt x="44" y="252"/>
                      <a:pt x="37" y="250"/>
                      <a:pt x="30" y="248"/>
                    </a:cubicBezTo>
                    <a:cubicBezTo>
                      <a:pt x="23" y="246"/>
                      <a:pt x="16" y="243"/>
                      <a:pt x="9" y="242"/>
                    </a:cubicBezTo>
                    <a:cubicBezTo>
                      <a:pt x="7" y="241"/>
                      <a:pt x="6" y="240"/>
                      <a:pt x="4" y="240"/>
                    </a:cubicBezTo>
                    <a:cubicBezTo>
                      <a:pt x="4" y="238"/>
                      <a:pt x="4" y="237"/>
                      <a:pt x="4" y="235"/>
                    </a:cubicBezTo>
                    <a:close/>
                    <a:moveTo>
                      <a:pt x="4" y="234"/>
                    </a:moveTo>
                    <a:cubicBezTo>
                      <a:pt x="4" y="233"/>
                      <a:pt x="5" y="232"/>
                      <a:pt x="5" y="232"/>
                    </a:cubicBezTo>
                    <a:cubicBezTo>
                      <a:pt x="10" y="235"/>
                      <a:pt x="16" y="237"/>
                      <a:pt x="22" y="240"/>
                    </a:cubicBezTo>
                    <a:cubicBezTo>
                      <a:pt x="28" y="242"/>
                      <a:pt x="33" y="244"/>
                      <a:pt x="39" y="247"/>
                    </a:cubicBezTo>
                    <a:cubicBezTo>
                      <a:pt x="45" y="249"/>
                      <a:pt x="51" y="251"/>
                      <a:pt x="57" y="253"/>
                    </a:cubicBezTo>
                    <a:cubicBezTo>
                      <a:pt x="60" y="255"/>
                      <a:pt x="64" y="256"/>
                      <a:pt x="67" y="258"/>
                    </a:cubicBezTo>
                    <a:cubicBezTo>
                      <a:pt x="69" y="259"/>
                      <a:pt x="68" y="259"/>
                      <a:pt x="66" y="258"/>
                    </a:cubicBezTo>
                    <a:cubicBezTo>
                      <a:pt x="64" y="257"/>
                      <a:pt x="62" y="256"/>
                      <a:pt x="60" y="255"/>
                    </a:cubicBezTo>
                    <a:cubicBezTo>
                      <a:pt x="46" y="249"/>
                      <a:pt x="31" y="246"/>
                      <a:pt x="17" y="240"/>
                    </a:cubicBezTo>
                    <a:cubicBezTo>
                      <a:pt x="15" y="238"/>
                      <a:pt x="12" y="237"/>
                      <a:pt x="10" y="236"/>
                    </a:cubicBezTo>
                    <a:cubicBezTo>
                      <a:pt x="8" y="235"/>
                      <a:pt x="6" y="235"/>
                      <a:pt x="4" y="234"/>
                    </a:cubicBezTo>
                    <a:close/>
                    <a:moveTo>
                      <a:pt x="22" y="123"/>
                    </a:moveTo>
                    <a:cubicBezTo>
                      <a:pt x="22" y="123"/>
                      <a:pt x="22" y="122"/>
                      <a:pt x="22" y="122"/>
                    </a:cubicBezTo>
                    <a:cubicBezTo>
                      <a:pt x="24" y="120"/>
                      <a:pt x="25" y="119"/>
                      <a:pt x="26" y="117"/>
                    </a:cubicBezTo>
                    <a:cubicBezTo>
                      <a:pt x="31" y="113"/>
                      <a:pt x="36" y="109"/>
                      <a:pt x="41" y="105"/>
                    </a:cubicBezTo>
                    <a:cubicBezTo>
                      <a:pt x="48" y="101"/>
                      <a:pt x="57" y="98"/>
                      <a:pt x="66" y="95"/>
                    </a:cubicBezTo>
                    <a:cubicBezTo>
                      <a:pt x="75" y="92"/>
                      <a:pt x="84" y="90"/>
                      <a:pt x="93" y="91"/>
                    </a:cubicBezTo>
                    <a:cubicBezTo>
                      <a:pt x="94" y="91"/>
                      <a:pt x="94" y="91"/>
                      <a:pt x="95" y="91"/>
                    </a:cubicBezTo>
                    <a:cubicBezTo>
                      <a:pt x="90" y="94"/>
                      <a:pt x="85" y="98"/>
                      <a:pt x="82" y="102"/>
                    </a:cubicBezTo>
                    <a:cubicBezTo>
                      <a:pt x="79" y="106"/>
                      <a:pt x="77" y="113"/>
                      <a:pt x="83" y="115"/>
                    </a:cubicBezTo>
                    <a:cubicBezTo>
                      <a:pt x="89" y="118"/>
                      <a:pt x="92" y="114"/>
                      <a:pt x="95" y="108"/>
                    </a:cubicBezTo>
                    <a:cubicBezTo>
                      <a:pt x="95" y="112"/>
                      <a:pt x="96" y="116"/>
                      <a:pt x="100" y="117"/>
                    </a:cubicBezTo>
                    <a:cubicBezTo>
                      <a:pt x="109" y="119"/>
                      <a:pt x="105" y="101"/>
                      <a:pt x="104" y="93"/>
                    </a:cubicBezTo>
                    <a:cubicBezTo>
                      <a:pt x="110" y="95"/>
                      <a:pt x="117" y="97"/>
                      <a:pt x="123" y="100"/>
                    </a:cubicBezTo>
                    <a:cubicBezTo>
                      <a:pt x="131" y="104"/>
                      <a:pt x="139" y="108"/>
                      <a:pt x="146" y="115"/>
                    </a:cubicBezTo>
                    <a:cubicBezTo>
                      <a:pt x="152" y="120"/>
                      <a:pt x="156" y="127"/>
                      <a:pt x="159" y="135"/>
                    </a:cubicBezTo>
                    <a:cubicBezTo>
                      <a:pt x="166" y="151"/>
                      <a:pt x="173" y="169"/>
                      <a:pt x="175" y="187"/>
                    </a:cubicBezTo>
                    <a:cubicBezTo>
                      <a:pt x="164" y="179"/>
                      <a:pt x="152" y="172"/>
                      <a:pt x="138" y="167"/>
                    </a:cubicBezTo>
                    <a:cubicBezTo>
                      <a:pt x="138" y="166"/>
                      <a:pt x="138" y="164"/>
                      <a:pt x="137" y="163"/>
                    </a:cubicBezTo>
                    <a:cubicBezTo>
                      <a:pt x="136" y="162"/>
                      <a:pt x="135" y="161"/>
                      <a:pt x="133" y="161"/>
                    </a:cubicBezTo>
                    <a:cubicBezTo>
                      <a:pt x="131" y="162"/>
                      <a:pt x="131" y="163"/>
                      <a:pt x="131" y="164"/>
                    </a:cubicBezTo>
                    <a:cubicBezTo>
                      <a:pt x="119" y="160"/>
                      <a:pt x="107" y="157"/>
                      <a:pt x="94" y="155"/>
                    </a:cubicBezTo>
                    <a:cubicBezTo>
                      <a:pt x="79" y="153"/>
                      <a:pt x="64" y="152"/>
                      <a:pt x="49" y="156"/>
                    </a:cubicBezTo>
                    <a:cubicBezTo>
                      <a:pt x="36" y="159"/>
                      <a:pt x="23" y="161"/>
                      <a:pt x="10" y="167"/>
                    </a:cubicBezTo>
                    <a:cubicBezTo>
                      <a:pt x="12" y="152"/>
                      <a:pt x="15" y="137"/>
                      <a:pt x="22" y="123"/>
                    </a:cubicBezTo>
                    <a:close/>
                    <a:moveTo>
                      <a:pt x="162" y="133"/>
                    </a:moveTo>
                    <a:cubicBezTo>
                      <a:pt x="166" y="141"/>
                      <a:pt x="169" y="149"/>
                      <a:pt x="171" y="158"/>
                    </a:cubicBezTo>
                    <a:cubicBezTo>
                      <a:pt x="168" y="150"/>
                      <a:pt x="165" y="141"/>
                      <a:pt x="162" y="133"/>
                    </a:cubicBezTo>
                    <a:close/>
                    <a:moveTo>
                      <a:pt x="79" y="60"/>
                    </a:moveTo>
                    <a:cubicBezTo>
                      <a:pt x="82" y="58"/>
                      <a:pt x="85" y="57"/>
                      <a:pt x="87" y="56"/>
                    </a:cubicBezTo>
                    <a:cubicBezTo>
                      <a:pt x="87" y="56"/>
                      <a:pt x="87" y="56"/>
                      <a:pt x="87" y="56"/>
                    </a:cubicBezTo>
                    <a:cubicBezTo>
                      <a:pt x="95" y="57"/>
                      <a:pt x="102" y="59"/>
                      <a:pt x="109" y="60"/>
                    </a:cubicBezTo>
                    <a:cubicBezTo>
                      <a:pt x="117" y="61"/>
                      <a:pt x="126" y="61"/>
                      <a:pt x="134" y="62"/>
                    </a:cubicBezTo>
                    <a:cubicBezTo>
                      <a:pt x="148" y="64"/>
                      <a:pt x="161" y="70"/>
                      <a:pt x="172" y="79"/>
                    </a:cubicBezTo>
                    <a:cubicBezTo>
                      <a:pt x="182" y="88"/>
                      <a:pt x="191" y="100"/>
                      <a:pt x="193" y="114"/>
                    </a:cubicBezTo>
                    <a:cubicBezTo>
                      <a:pt x="196" y="129"/>
                      <a:pt x="192" y="143"/>
                      <a:pt x="190" y="158"/>
                    </a:cubicBezTo>
                    <a:cubicBezTo>
                      <a:pt x="189" y="165"/>
                      <a:pt x="188" y="172"/>
                      <a:pt x="189" y="179"/>
                    </a:cubicBezTo>
                    <a:cubicBezTo>
                      <a:pt x="189" y="186"/>
                      <a:pt x="190" y="194"/>
                      <a:pt x="191" y="201"/>
                    </a:cubicBezTo>
                    <a:cubicBezTo>
                      <a:pt x="192" y="216"/>
                      <a:pt x="191" y="231"/>
                      <a:pt x="193" y="246"/>
                    </a:cubicBezTo>
                    <a:cubicBezTo>
                      <a:pt x="195" y="258"/>
                      <a:pt x="197" y="270"/>
                      <a:pt x="192" y="281"/>
                    </a:cubicBezTo>
                    <a:cubicBezTo>
                      <a:pt x="188" y="289"/>
                      <a:pt x="182" y="296"/>
                      <a:pt x="175" y="301"/>
                    </a:cubicBezTo>
                    <a:cubicBezTo>
                      <a:pt x="176" y="293"/>
                      <a:pt x="177" y="285"/>
                      <a:pt x="178" y="276"/>
                    </a:cubicBezTo>
                    <a:cubicBezTo>
                      <a:pt x="180" y="245"/>
                      <a:pt x="180" y="213"/>
                      <a:pt x="178" y="182"/>
                    </a:cubicBezTo>
                    <a:cubicBezTo>
                      <a:pt x="175" y="157"/>
                      <a:pt x="169" y="131"/>
                      <a:pt x="151" y="113"/>
                    </a:cubicBezTo>
                    <a:cubicBezTo>
                      <a:pt x="138" y="101"/>
                      <a:pt x="121" y="91"/>
                      <a:pt x="104" y="86"/>
                    </a:cubicBezTo>
                    <a:cubicBezTo>
                      <a:pt x="104" y="86"/>
                      <a:pt x="104" y="86"/>
                      <a:pt x="104" y="86"/>
                    </a:cubicBezTo>
                    <a:cubicBezTo>
                      <a:pt x="103" y="83"/>
                      <a:pt x="100" y="82"/>
                      <a:pt x="97" y="82"/>
                    </a:cubicBezTo>
                    <a:cubicBezTo>
                      <a:pt x="95" y="82"/>
                      <a:pt x="94" y="83"/>
                      <a:pt x="94" y="85"/>
                    </a:cubicBezTo>
                    <a:cubicBezTo>
                      <a:pt x="90" y="84"/>
                      <a:pt x="87" y="84"/>
                      <a:pt x="83" y="84"/>
                    </a:cubicBezTo>
                    <a:cubicBezTo>
                      <a:pt x="66" y="85"/>
                      <a:pt x="52" y="93"/>
                      <a:pt x="39" y="103"/>
                    </a:cubicBezTo>
                    <a:cubicBezTo>
                      <a:pt x="35" y="105"/>
                      <a:pt x="31" y="108"/>
                      <a:pt x="28" y="111"/>
                    </a:cubicBezTo>
                    <a:cubicBezTo>
                      <a:pt x="40" y="90"/>
                      <a:pt x="59" y="72"/>
                      <a:pt x="79" y="60"/>
                    </a:cubicBezTo>
                    <a:close/>
                    <a:moveTo>
                      <a:pt x="224" y="190"/>
                    </a:moveTo>
                    <a:cubicBezTo>
                      <a:pt x="224" y="190"/>
                      <a:pt x="224" y="190"/>
                      <a:pt x="224" y="190"/>
                    </a:cubicBezTo>
                    <a:cubicBezTo>
                      <a:pt x="224" y="189"/>
                      <a:pt x="224" y="188"/>
                      <a:pt x="224" y="187"/>
                    </a:cubicBezTo>
                    <a:cubicBezTo>
                      <a:pt x="224" y="178"/>
                      <a:pt x="225" y="169"/>
                      <a:pt x="226" y="160"/>
                    </a:cubicBezTo>
                    <a:cubicBezTo>
                      <a:pt x="229" y="174"/>
                      <a:pt x="228" y="189"/>
                      <a:pt x="231" y="204"/>
                    </a:cubicBezTo>
                    <a:cubicBezTo>
                      <a:pt x="232" y="213"/>
                      <a:pt x="234" y="222"/>
                      <a:pt x="234" y="231"/>
                    </a:cubicBezTo>
                    <a:cubicBezTo>
                      <a:pt x="234" y="237"/>
                      <a:pt x="232" y="243"/>
                      <a:pt x="232" y="250"/>
                    </a:cubicBezTo>
                    <a:cubicBezTo>
                      <a:pt x="232" y="256"/>
                      <a:pt x="235" y="262"/>
                      <a:pt x="239" y="266"/>
                    </a:cubicBezTo>
                    <a:cubicBezTo>
                      <a:pt x="239" y="266"/>
                      <a:pt x="239" y="266"/>
                      <a:pt x="239" y="266"/>
                    </a:cubicBezTo>
                    <a:cubicBezTo>
                      <a:pt x="244" y="275"/>
                      <a:pt x="235" y="277"/>
                      <a:pt x="228" y="280"/>
                    </a:cubicBezTo>
                    <a:cubicBezTo>
                      <a:pt x="229" y="278"/>
                      <a:pt x="229" y="275"/>
                      <a:pt x="230" y="272"/>
                    </a:cubicBezTo>
                    <a:cubicBezTo>
                      <a:pt x="230" y="272"/>
                      <a:pt x="230" y="272"/>
                      <a:pt x="230" y="272"/>
                    </a:cubicBezTo>
                    <a:cubicBezTo>
                      <a:pt x="229" y="257"/>
                      <a:pt x="229" y="243"/>
                      <a:pt x="227" y="229"/>
                    </a:cubicBezTo>
                    <a:cubicBezTo>
                      <a:pt x="226" y="216"/>
                      <a:pt x="224" y="203"/>
                      <a:pt x="224" y="190"/>
                    </a:cubicBezTo>
                    <a:close/>
                    <a:moveTo>
                      <a:pt x="248" y="266"/>
                    </a:moveTo>
                    <a:cubicBezTo>
                      <a:pt x="243" y="266"/>
                      <a:pt x="240" y="263"/>
                      <a:pt x="238" y="260"/>
                    </a:cubicBezTo>
                    <a:cubicBezTo>
                      <a:pt x="238" y="260"/>
                      <a:pt x="238" y="260"/>
                      <a:pt x="238" y="260"/>
                    </a:cubicBezTo>
                    <a:cubicBezTo>
                      <a:pt x="240" y="262"/>
                      <a:pt x="242" y="265"/>
                      <a:pt x="246" y="265"/>
                    </a:cubicBezTo>
                    <a:cubicBezTo>
                      <a:pt x="246" y="265"/>
                      <a:pt x="246" y="265"/>
                      <a:pt x="246" y="264"/>
                    </a:cubicBezTo>
                    <a:cubicBezTo>
                      <a:pt x="243" y="262"/>
                      <a:pt x="240" y="259"/>
                      <a:pt x="238" y="256"/>
                    </a:cubicBezTo>
                    <a:cubicBezTo>
                      <a:pt x="235" y="252"/>
                      <a:pt x="241" y="258"/>
                      <a:pt x="242" y="259"/>
                    </a:cubicBezTo>
                    <a:cubicBezTo>
                      <a:pt x="245" y="262"/>
                      <a:pt x="249" y="265"/>
                      <a:pt x="253" y="266"/>
                    </a:cubicBezTo>
                    <a:cubicBezTo>
                      <a:pt x="252" y="266"/>
                      <a:pt x="250" y="267"/>
                      <a:pt x="248" y="266"/>
                    </a:cubicBezTo>
                    <a:close/>
                    <a:moveTo>
                      <a:pt x="260" y="190"/>
                    </a:moveTo>
                    <a:cubicBezTo>
                      <a:pt x="253" y="184"/>
                      <a:pt x="243" y="182"/>
                      <a:pt x="236" y="177"/>
                    </a:cubicBezTo>
                    <a:cubicBezTo>
                      <a:pt x="235" y="176"/>
                      <a:pt x="234" y="175"/>
                      <a:pt x="232" y="175"/>
                    </a:cubicBezTo>
                    <a:cubicBezTo>
                      <a:pt x="234" y="175"/>
                      <a:pt x="236" y="176"/>
                      <a:pt x="237" y="177"/>
                    </a:cubicBezTo>
                    <a:cubicBezTo>
                      <a:pt x="239" y="178"/>
                      <a:pt x="242" y="179"/>
                      <a:pt x="244" y="180"/>
                    </a:cubicBezTo>
                    <a:cubicBezTo>
                      <a:pt x="249" y="182"/>
                      <a:pt x="255" y="183"/>
                      <a:pt x="259" y="186"/>
                    </a:cubicBezTo>
                    <a:cubicBezTo>
                      <a:pt x="260" y="186"/>
                      <a:pt x="260" y="186"/>
                      <a:pt x="260" y="186"/>
                    </a:cubicBezTo>
                    <a:cubicBezTo>
                      <a:pt x="260" y="187"/>
                      <a:pt x="260" y="188"/>
                      <a:pt x="260" y="190"/>
                    </a:cubicBezTo>
                    <a:close/>
                    <a:moveTo>
                      <a:pt x="226" y="74"/>
                    </a:moveTo>
                    <a:cubicBezTo>
                      <a:pt x="217" y="67"/>
                      <a:pt x="207" y="61"/>
                      <a:pt x="196" y="55"/>
                    </a:cubicBezTo>
                    <a:cubicBezTo>
                      <a:pt x="196" y="55"/>
                      <a:pt x="197" y="55"/>
                      <a:pt x="197" y="55"/>
                    </a:cubicBezTo>
                    <a:cubicBezTo>
                      <a:pt x="200" y="57"/>
                      <a:pt x="203" y="58"/>
                      <a:pt x="206" y="60"/>
                    </a:cubicBezTo>
                    <a:cubicBezTo>
                      <a:pt x="212" y="63"/>
                      <a:pt x="217" y="66"/>
                      <a:pt x="223" y="69"/>
                    </a:cubicBezTo>
                    <a:cubicBezTo>
                      <a:pt x="224" y="71"/>
                      <a:pt x="225" y="72"/>
                      <a:pt x="226" y="74"/>
                    </a:cubicBezTo>
                    <a:close/>
                    <a:moveTo>
                      <a:pt x="190" y="52"/>
                    </a:moveTo>
                    <a:cubicBezTo>
                      <a:pt x="196" y="56"/>
                      <a:pt x="204" y="60"/>
                      <a:pt x="211" y="64"/>
                    </a:cubicBezTo>
                    <a:cubicBezTo>
                      <a:pt x="215" y="67"/>
                      <a:pt x="219" y="69"/>
                      <a:pt x="223" y="72"/>
                    </a:cubicBezTo>
                    <a:cubicBezTo>
                      <a:pt x="223" y="72"/>
                      <a:pt x="224" y="73"/>
                      <a:pt x="224" y="73"/>
                    </a:cubicBezTo>
                    <a:cubicBezTo>
                      <a:pt x="216" y="68"/>
                      <a:pt x="208" y="64"/>
                      <a:pt x="201" y="60"/>
                    </a:cubicBezTo>
                    <a:cubicBezTo>
                      <a:pt x="196" y="57"/>
                      <a:pt x="192" y="55"/>
                      <a:pt x="188" y="53"/>
                    </a:cubicBezTo>
                    <a:cubicBezTo>
                      <a:pt x="187" y="52"/>
                      <a:pt x="186" y="52"/>
                      <a:pt x="185" y="51"/>
                    </a:cubicBezTo>
                    <a:cubicBezTo>
                      <a:pt x="186" y="51"/>
                      <a:pt x="188" y="52"/>
                      <a:pt x="190" y="52"/>
                    </a:cubicBezTo>
                    <a:close/>
                    <a:moveTo>
                      <a:pt x="230" y="80"/>
                    </a:moveTo>
                    <a:cubicBezTo>
                      <a:pt x="223" y="75"/>
                      <a:pt x="216" y="70"/>
                      <a:pt x="209" y="65"/>
                    </a:cubicBezTo>
                    <a:cubicBezTo>
                      <a:pt x="200" y="61"/>
                      <a:pt x="192" y="57"/>
                      <a:pt x="184" y="51"/>
                    </a:cubicBezTo>
                    <a:cubicBezTo>
                      <a:pt x="184" y="51"/>
                      <a:pt x="183" y="51"/>
                      <a:pt x="183" y="51"/>
                    </a:cubicBezTo>
                    <a:cubicBezTo>
                      <a:pt x="183" y="51"/>
                      <a:pt x="183" y="51"/>
                      <a:pt x="183" y="51"/>
                    </a:cubicBezTo>
                    <a:cubicBezTo>
                      <a:pt x="183" y="51"/>
                      <a:pt x="183" y="51"/>
                      <a:pt x="183" y="51"/>
                    </a:cubicBezTo>
                    <a:cubicBezTo>
                      <a:pt x="184" y="51"/>
                      <a:pt x="185" y="52"/>
                      <a:pt x="186" y="52"/>
                    </a:cubicBezTo>
                    <a:cubicBezTo>
                      <a:pt x="188" y="54"/>
                      <a:pt x="190" y="55"/>
                      <a:pt x="192" y="56"/>
                    </a:cubicBezTo>
                    <a:cubicBezTo>
                      <a:pt x="197" y="58"/>
                      <a:pt x="201" y="60"/>
                      <a:pt x="205" y="63"/>
                    </a:cubicBezTo>
                    <a:cubicBezTo>
                      <a:pt x="213" y="67"/>
                      <a:pt x="220" y="71"/>
                      <a:pt x="228" y="76"/>
                    </a:cubicBezTo>
                    <a:cubicBezTo>
                      <a:pt x="228" y="76"/>
                      <a:pt x="228" y="76"/>
                      <a:pt x="228" y="76"/>
                    </a:cubicBezTo>
                    <a:cubicBezTo>
                      <a:pt x="229" y="78"/>
                      <a:pt x="229" y="79"/>
                      <a:pt x="230" y="80"/>
                    </a:cubicBezTo>
                    <a:close/>
                    <a:moveTo>
                      <a:pt x="232" y="84"/>
                    </a:moveTo>
                    <a:cubicBezTo>
                      <a:pt x="222" y="80"/>
                      <a:pt x="213" y="75"/>
                      <a:pt x="204" y="69"/>
                    </a:cubicBezTo>
                    <a:cubicBezTo>
                      <a:pt x="202" y="68"/>
                      <a:pt x="200" y="66"/>
                      <a:pt x="198" y="64"/>
                    </a:cubicBezTo>
                    <a:cubicBezTo>
                      <a:pt x="200" y="65"/>
                      <a:pt x="202" y="67"/>
                      <a:pt x="205" y="68"/>
                    </a:cubicBezTo>
                    <a:cubicBezTo>
                      <a:pt x="210" y="71"/>
                      <a:pt x="215" y="73"/>
                      <a:pt x="220" y="76"/>
                    </a:cubicBezTo>
                    <a:cubicBezTo>
                      <a:pt x="224" y="78"/>
                      <a:pt x="227" y="80"/>
                      <a:pt x="231" y="82"/>
                    </a:cubicBezTo>
                    <a:cubicBezTo>
                      <a:pt x="232" y="83"/>
                      <a:pt x="232" y="83"/>
                      <a:pt x="232" y="84"/>
                    </a:cubicBezTo>
                    <a:close/>
                    <a:moveTo>
                      <a:pt x="164" y="12"/>
                    </a:moveTo>
                    <a:cubicBezTo>
                      <a:pt x="161" y="11"/>
                      <a:pt x="158" y="10"/>
                      <a:pt x="155" y="8"/>
                    </a:cubicBezTo>
                    <a:cubicBezTo>
                      <a:pt x="153" y="6"/>
                      <a:pt x="157" y="9"/>
                      <a:pt x="157" y="9"/>
                    </a:cubicBezTo>
                    <a:cubicBezTo>
                      <a:pt x="158" y="9"/>
                      <a:pt x="159" y="10"/>
                      <a:pt x="160" y="10"/>
                    </a:cubicBezTo>
                    <a:cubicBezTo>
                      <a:pt x="161" y="11"/>
                      <a:pt x="162" y="11"/>
                      <a:pt x="163" y="11"/>
                    </a:cubicBezTo>
                    <a:cubicBezTo>
                      <a:pt x="163" y="11"/>
                      <a:pt x="163" y="12"/>
                      <a:pt x="164" y="12"/>
                    </a:cubicBezTo>
                    <a:close/>
                    <a:moveTo>
                      <a:pt x="153" y="8"/>
                    </a:moveTo>
                    <a:cubicBezTo>
                      <a:pt x="156" y="10"/>
                      <a:pt x="161" y="12"/>
                      <a:pt x="164" y="13"/>
                    </a:cubicBezTo>
                    <a:cubicBezTo>
                      <a:pt x="165" y="13"/>
                      <a:pt x="165" y="14"/>
                      <a:pt x="165" y="14"/>
                    </a:cubicBezTo>
                    <a:cubicBezTo>
                      <a:pt x="164" y="13"/>
                      <a:pt x="163" y="13"/>
                      <a:pt x="163" y="13"/>
                    </a:cubicBezTo>
                    <a:cubicBezTo>
                      <a:pt x="161" y="13"/>
                      <a:pt x="160" y="12"/>
                      <a:pt x="159" y="11"/>
                    </a:cubicBezTo>
                    <a:cubicBezTo>
                      <a:pt x="156" y="10"/>
                      <a:pt x="154" y="10"/>
                      <a:pt x="151" y="9"/>
                    </a:cubicBezTo>
                    <a:cubicBezTo>
                      <a:pt x="151" y="9"/>
                      <a:pt x="151" y="9"/>
                      <a:pt x="151" y="9"/>
                    </a:cubicBezTo>
                    <a:cubicBezTo>
                      <a:pt x="152" y="8"/>
                      <a:pt x="153" y="8"/>
                      <a:pt x="153" y="8"/>
                    </a:cubicBezTo>
                    <a:close/>
                    <a:moveTo>
                      <a:pt x="166" y="16"/>
                    </a:moveTo>
                    <a:cubicBezTo>
                      <a:pt x="162" y="14"/>
                      <a:pt x="158" y="13"/>
                      <a:pt x="155" y="11"/>
                    </a:cubicBezTo>
                    <a:cubicBezTo>
                      <a:pt x="151" y="9"/>
                      <a:pt x="154" y="10"/>
                      <a:pt x="156" y="11"/>
                    </a:cubicBezTo>
                    <a:cubicBezTo>
                      <a:pt x="157" y="12"/>
                      <a:pt x="158" y="12"/>
                      <a:pt x="160" y="13"/>
                    </a:cubicBezTo>
                    <a:cubicBezTo>
                      <a:pt x="162" y="13"/>
                      <a:pt x="163" y="14"/>
                      <a:pt x="165" y="14"/>
                    </a:cubicBezTo>
                    <a:cubicBezTo>
                      <a:pt x="165" y="15"/>
                      <a:pt x="166" y="15"/>
                      <a:pt x="166" y="16"/>
                    </a:cubicBezTo>
                    <a:close/>
                    <a:moveTo>
                      <a:pt x="168" y="21"/>
                    </a:moveTo>
                    <a:cubicBezTo>
                      <a:pt x="167" y="20"/>
                      <a:pt x="165" y="19"/>
                      <a:pt x="163" y="19"/>
                    </a:cubicBezTo>
                    <a:cubicBezTo>
                      <a:pt x="163" y="18"/>
                      <a:pt x="162" y="17"/>
                      <a:pt x="161" y="16"/>
                    </a:cubicBezTo>
                    <a:cubicBezTo>
                      <a:pt x="163" y="17"/>
                      <a:pt x="165" y="18"/>
                      <a:pt x="167" y="19"/>
                    </a:cubicBezTo>
                    <a:cubicBezTo>
                      <a:pt x="168" y="19"/>
                      <a:pt x="168" y="20"/>
                      <a:pt x="168" y="21"/>
                    </a:cubicBezTo>
                    <a:close/>
                    <a:moveTo>
                      <a:pt x="149" y="12"/>
                    </a:moveTo>
                    <a:cubicBezTo>
                      <a:pt x="150" y="13"/>
                      <a:pt x="152" y="13"/>
                      <a:pt x="153" y="14"/>
                    </a:cubicBezTo>
                    <a:cubicBezTo>
                      <a:pt x="154" y="15"/>
                      <a:pt x="154" y="15"/>
                      <a:pt x="154" y="15"/>
                    </a:cubicBezTo>
                    <a:cubicBezTo>
                      <a:pt x="154" y="15"/>
                      <a:pt x="154" y="15"/>
                      <a:pt x="153" y="15"/>
                    </a:cubicBezTo>
                    <a:cubicBezTo>
                      <a:pt x="153" y="15"/>
                      <a:pt x="153" y="15"/>
                      <a:pt x="153" y="15"/>
                    </a:cubicBezTo>
                    <a:cubicBezTo>
                      <a:pt x="151" y="14"/>
                      <a:pt x="150" y="14"/>
                      <a:pt x="148" y="14"/>
                    </a:cubicBezTo>
                    <a:cubicBezTo>
                      <a:pt x="148" y="13"/>
                      <a:pt x="149" y="13"/>
                      <a:pt x="149" y="12"/>
                    </a:cubicBezTo>
                    <a:cubicBezTo>
                      <a:pt x="149" y="12"/>
                      <a:pt x="149" y="12"/>
                      <a:pt x="149" y="12"/>
                    </a:cubicBezTo>
                    <a:close/>
                    <a:moveTo>
                      <a:pt x="147" y="15"/>
                    </a:moveTo>
                    <a:cubicBezTo>
                      <a:pt x="149" y="16"/>
                      <a:pt x="148" y="16"/>
                      <a:pt x="146" y="17"/>
                    </a:cubicBezTo>
                    <a:cubicBezTo>
                      <a:pt x="146" y="18"/>
                      <a:pt x="146" y="18"/>
                      <a:pt x="146" y="18"/>
                    </a:cubicBezTo>
                    <a:cubicBezTo>
                      <a:pt x="146" y="18"/>
                      <a:pt x="146" y="18"/>
                      <a:pt x="146" y="19"/>
                    </a:cubicBezTo>
                    <a:cubicBezTo>
                      <a:pt x="146" y="17"/>
                      <a:pt x="147" y="16"/>
                      <a:pt x="147" y="15"/>
                    </a:cubicBezTo>
                    <a:close/>
                    <a:moveTo>
                      <a:pt x="124" y="39"/>
                    </a:moveTo>
                    <a:cubicBezTo>
                      <a:pt x="123" y="39"/>
                      <a:pt x="120" y="37"/>
                      <a:pt x="120" y="37"/>
                    </a:cubicBezTo>
                    <a:cubicBezTo>
                      <a:pt x="123" y="37"/>
                      <a:pt x="126" y="38"/>
                      <a:pt x="129" y="39"/>
                    </a:cubicBezTo>
                    <a:cubicBezTo>
                      <a:pt x="129" y="39"/>
                      <a:pt x="129" y="40"/>
                      <a:pt x="129" y="40"/>
                    </a:cubicBezTo>
                    <a:cubicBezTo>
                      <a:pt x="128" y="40"/>
                      <a:pt x="127" y="40"/>
                      <a:pt x="126" y="40"/>
                    </a:cubicBezTo>
                    <a:cubicBezTo>
                      <a:pt x="125" y="40"/>
                      <a:pt x="124" y="39"/>
                      <a:pt x="124" y="39"/>
                    </a:cubicBezTo>
                    <a:close/>
                    <a:moveTo>
                      <a:pt x="132" y="40"/>
                    </a:moveTo>
                    <a:cubicBezTo>
                      <a:pt x="131" y="32"/>
                      <a:pt x="137" y="28"/>
                      <a:pt x="143" y="24"/>
                    </a:cubicBezTo>
                    <a:cubicBezTo>
                      <a:pt x="147" y="22"/>
                      <a:pt x="154" y="15"/>
                      <a:pt x="158" y="18"/>
                    </a:cubicBezTo>
                    <a:cubicBezTo>
                      <a:pt x="165" y="23"/>
                      <a:pt x="163" y="37"/>
                      <a:pt x="163" y="44"/>
                    </a:cubicBezTo>
                    <a:cubicBezTo>
                      <a:pt x="153" y="40"/>
                      <a:pt x="142" y="39"/>
                      <a:pt x="132" y="40"/>
                    </a:cubicBezTo>
                    <a:close/>
                    <a:moveTo>
                      <a:pt x="175" y="44"/>
                    </a:moveTo>
                    <a:cubicBezTo>
                      <a:pt x="174" y="44"/>
                      <a:pt x="173" y="43"/>
                      <a:pt x="172" y="42"/>
                    </a:cubicBezTo>
                    <a:cubicBezTo>
                      <a:pt x="172" y="42"/>
                      <a:pt x="171" y="42"/>
                      <a:pt x="170" y="41"/>
                    </a:cubicBezTo>
                    <a:cubicBezTo>
                      <a:pt x="170" y="40"/>
                      <a:pt x="170" y="40"/>
                      <a:pt x="170" y="39"/>
                    </a:cubicBezTo>
                    <a:cubicBezTo>
                      <a:pt x="172" y="40"/>
                      <a:pt x="174" y="41"/>
                      <a:pt x="176" y="42"/>
                    </a:cubicBezTo>
                    <a:cubicBezTo>
                      <a:pt x="176" y="43"/>
                      <a:pt x="176" y="43"/>
                      <a:pt x="175" y="44"/>
                    </a:cubicBezTo>
                    <a:close/>
                    <a:moveTo>
                      <a:pt x="170" y="37"/>
                    </a:moveTo>
                    <a:cubicBezTo>
                      <a:pt x="167" y="36"/>
                      <a:pt x="173" y="37"/>
                      <a:pt x="173" y="37"/>
                    </a:cubicBezTo>
                    <a:cubicBezTo>
                      <a:pt x="174" y="38"/>
                      <a:pt x="175" y="38"/>
                      <a:pt x="176" y="38"/>
                    </a:cubicBezTo>
                    <a:cubicBezTo>
                      <a:pt x="176" y="38"/>
                      <a:pt x="176" y="38"/>
                      <a:pt x="176" y="38"/>
                    </a:cubicBezTo>
                    <a:cubicBezTo>
                      <a:pt x="176" y="39"/>
                      <a:pt x="176" y="40"/>
                      <a:pt x="176" y="41"/>
                    </a:cubicBezTo>
                    <a:cubicBezTo>
                      <a:pt x="174" y="39"/>
                      <a:pt x="172" y="39"/>
                      <a:pt x="170" y="37"/>
                    </a:cubicBezTo>
                    <a:close/>
                    <a:moveTo>
                      <a:pt x="172" y="36"/>
                    </a:moveTo>
                    <a:cubicBezTo>
                      <a:pt x="172" y="36"/>
                      <a:pt x="173" y="37"/>
                      <a:pt x="174" y="37"/>
                    </a:cubicBezTo>
                    <a:cubicBezTo>
                      <a:pt x="176" y="38"/>
                      <a:pt x="174" y="37"/>
                      <a:pt x="172" y="36"/>
                    </a:cubicBezTo>
                    <a:close/>
                    <a:moveTo>
                      <a:pt x="169" y="34"/>
                    </a:moveTo>
                    <a:cubicBezTo>
                      <a:pt x="165" y="31"/>
                      <a:pt x="173" y="34"/>
                      <a:pt x="174" y="35"/>
                    </a:cubicBezTo>
                    <a:cubicBezTo>
                      <a:pt x="174" y="35"/>
                      <a:pt x="175" y="35"/>
                      <a:pt x="176" y="35"/>
                    </a:cubicBezTo>
                    <a:cubicBezTo>
                      <a:pt x="176" y="36"/>
                      <a:pt x="176" y="37"/>
                      <a:pt x="176" y="38"/>
                    </a:cubicBezTo>
                    <a:cubicBezTo>
                      <a:pt x="174" y="36"/>
                      <a:pt x="171" y="35"/>
                      <a:pt x="169" y="34"/>
                    </a:cubicBezTo>
                    <a:close/>
                    <a:moveTo>
                      <a:pt x="174" y="48"/>
                    </a:moveTo>
                    <a:cubicBezTo>
                      <a:pt x="174" y="48"/>
                      <a:pt x="174" y="48"/>
                      <a:pt x="174" y="47"/>
                    </a:cubicBezTo>
                    <a:cubicBezTo>
                      <a:pt x="173" y="47"/>
                      <a:pt x="172" y="46"/>
                      <a:pt x="171" y="46"/>
                    </a:cubicBezTo>
                    <a:cubicBezTo>
                      <a:pt x="170" y="45"/>
                      <a:pt x="169" y="45"/>
                      <a:pt x="168" y="44"/>
                    </a:cubicBezTo>
                    <a:cubicBezTo>
                      <a:pt x="169" y="44"/>
                      <a:pt x="170" y="44"/>
                      <a:pt x="171" y="44"/>
                    </a:cubicBezTo>
                    <a:cubicBezTo>
                      <a:pt x="173" y="44"/>
                      <a:pt x="174" y="45"/>
                      <a:pt x="175" y="45"/>
                    </a:cubicBezTo>
                    <a:cubicBezTo>
                      <a:pt x="175" y="46"/>
                      <a:pt x="175" y="47"/>
                      <a:pt x="175" y="48"/>
                    </a:cubicBezTo>
                    <a:cubicBezTo>
                      <a:pt x="174" y="48"/>
                      <a:pt x="174" y="48"/>
                      <a:pt x="174" y="48"/>
                    </a:cubicBezTo>
                    <a:close/>
                    <a:moveTo>
                      <a:pt x="166" y="45"/>
                    </a:moveTo>
                    <a:cubicBezTo>
                      <a:pt x="166" y="44"/>
                      <a:pt x="166" y="44"/>
                      <a:pt x="166" y="44"/>
                    </a:cubicBezTo>
                    <a:cubicBezTo>
                      <a:pt x="166" y="39"/>
                      <a:pt x="167" y="28"/>
                      <a:pt x="164" y="21"/>
                    </a:cubicBezTo>
                    <a:cubicBezTo>
                      <a:pt x="166" y="22"/>
                      <a:pt x="169" y="23"/>
                      <a:pt x="171" y="25"/>
                    </a:cubicBezTo>
                    <a:cubicBezTo>
                      <a:pt x="171" y="25"/>
                      <a:pt x="171" y="25"/>
                      <a:pt x="171" y="25"/>
                    </a:cubicBezTo>
                    <a:cubicBezTo>
                      <a:pt x="171" y="25"/>
                      <a:pt x="171" y="25"/>
                      <a:pt x="171" y="25"/>
                    </a:cubicBezTo>
                    <a:cubicBezTo>
                      <a:pt x="171" y="25"/>
                      <a:pt x="170" y="24"/>
                      <a:pt x="169" y="24"/>
                    </a:cubicBezTo>
                    <a:cubicBezTo>
                      <a:pt x="168" y="23"/>
                      <a:pt x="167" y="23"/>
                      <a:pt x="165" y="23"/>
                    </a:cubicBezTo>
                    <a:cubicBezTo>
                      <a:pt x="165" y="23"/>
                      <a:pt x="165" y="23"/>
                      <a:pt x="165" y="24"/>
                    </a:cubicBezTo>
                    <a:cubicBezTo>
                      <a:pt x="167" y="26"/>
                      <a:pt x="171" y="27"/>
                      <a:pt x="173" y="28"/>
                    </a:cubicBezTo>
                    <a:cubicBezTo>
                      <a:pt x="174" y="29"/>
                      <a:pt x="174" y="29"/>
                      <a:pt x="174" y="30"/>
                    </a:cubicBezTo>
                    <a:cubicBezTo>
                      <a:pt x="172" y="29"/>
                      <a:pt x="170" y="28"/>
                      <a:pt x="169" y="28"/>
                    </a:cubicBezTo>
                    <a:cubicBezTo>
                      <a:pt x="168" y="27"/>
                      <a:pt x="168" y="27"/>
                      <a:pt x="167" y="27"/>
                    </a:cubicBezTo>
                    <a:cubicBezTo>
                      <a:pt x="166" y="27"/>
                      <a:pt x="166" y="27"/>
                      <a:pt x="166" y="28"/>
                    </a:cubicBezTo>
                    <a:cubicBezTo>
                      <a:pt x="168" y="30"/>
                      <a:pt x="171" y="31"/>
                      <a:pt x="173" y="33"/>
                    </a:cubicBezTo>
                    <a:cubicBezTo>
                      <a:pt x="178" y="36"/>
                      <a:pt x="173" y="33"/>
                      <a:pt x="171" y="33"/>
                    </a:cubicBezTo>
                    <a:cubicBezTo>
                      <a:pt x="170" y="32"/>
                      <a:pt x="168" y="32"/>
                      <a:pt x="167" y="31"/>
                    </a:cubicBezTo>
                    <a:cubicBezTo>
                      <a:pt x="167" y="31"/>
                      <a:pt x="166" y="32"/>
                      <a:pt x="167" y="32"/>
                    </a:cubicBezTo>
                    <a:cubicBezTo>
                      <a:pt x="167" y="33"/>
                      <a:pt x="169" y="34"/>
                      <a:pt x="170" y="35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69" y="34"/>
                      <a:pt x="168" y="34"/>
                      <a:pt x="167" y="34"/>
                    </a:cubicBezTo>
                    <a:cubicBezTo>
                      <a:pt x="167" y="34"/>
                      <a:pt x="166" y="35"/>
                      <a:pt x="167" y="35"/>
                    </a:cubicBezTo>
                    <a:cubicBezTo>
                      <a:pt x="168" y="37"/>
                      <a:pt x="171" y="38"/>
                      <a:pt x="173" y="40"/>
                    </a:cubicBezTo>
                    <a:cubicBezTo>
                      <a:pt x="172" y="39"/>
                      <a:pt x="170" y="38"/>
                      <a:pt x="168" y="38"/>
                    </a:cubicBezTo>
                    <a:cubicBezTo>
                      <a:pt x="168" y="38"/>
                      <a:pt x="167" y="38"/>
                      <a:pt x="167" y="39"/>
                    </a:cubicBezTo>
                    <a:cubicBezTo>
                      <a:pt x="168" y="42"/>
                      <a:pt x="171" y="43"/>
                      <a:pt x="174" y="44"/>
                    </a:cubicBezTo>
                    <a:cubicBezTo>
                      <a:pt x="177" y="46"/>
                      <a:pt x="171" y="43"/>
                      <a:pt x="170" y="43"/>
                    </a:cubicBezTo>
                    <a:cubicBezTo>
                      <a:pt x="169" y="42"/>
                      <a:pt x="168" y="42"/>
                      <a:pt x="167" y="42"/>
                    </a:cubicBezTo>
                    <a:cubicBezTo>
                      <a:pt x="166" y="42"/>
                      <a:pt x="166" y="43"/>
                      <a:pt x="167" y="43"/>
                    </a:cubicBezTo>
                    <a:cubicBezTo>
                      <a:pt x="167" y="44"/>
                      <a:pt x="168" y="45"/>
                      <a:pt x="169" y="46"/>
                    </a:cubicBezTo>
                    <a:cubicBezTo>
                      <a:pt x="169" y="46"/>
                      <a:pt x="169" y="46"/>
                      <a:pt x="169" y="46"/>
                    </a:cubicBezTo>
                    <a:cubicBezTo>
                      <a:pt x="169" y="46"/>
                      <a:pt x="169" y="46"/>
                      <a:pt x="169" y="46"/>
                    </a:cubicBezTo>
                    <a:cubicBezTo>
                      <a:pt x="168" y="45"/>
                      <a:pt x="167" y="45"/>
                      <a:pt x="166" y="45"/>
                    </a:cubicBezTo>
                    <a:close/>
                    <a:moveTo>
                      <a:pt x="149" y="15"/>
                    </a:moveTo>
                    <a:cubicBezTo>
                      <a:pt x="150" y="14"/>
                      <a:pt x="151" y="14"/>
                      <a:pt x="152" y="15"/>
                    </a:cubicBezTo>
                    <a:cubicBezTo>
                      <a:pt x="152" y="15"/>
                      <a:pt x="152" y="15"/>
                      <a:pt x="152" y="15"/>
                    </a:cubicBezTo>
                    <a:cubicBezTo>
                      <a:pt x="152" y="15"/>
                      <a:pt x="151" y="16"/>
                      <a:pt x="150" y="16"/>
                    </a:cubicBezTo>
                    <a:cubicBezTo>
                      <a:pt x="150" y="16"/>
                      <a:pt x="150" y="15"/>
                      <a:pt x="149" y="15"/>
                    </a:cubicBezTo>
                    <a:close/>
                    <a:moveTo>
                      <a:pt x="129" y="38"/>
                    </a:moveTo>
                    <a:cubicBezTo>
                      <a:pt x="128" y="37"/>
                      <a:pt x="128" y="37"/>
                      <a:pt x="127" y="37"/>
                    </a:cubicBezTo>
                    <a:cubicBezTo>
                      <a:pt x="126" y="36"/>
                      <a:pt x="125" y="36"/>
                      <a:pt x="124" y="35"/>
                    </a:cubicBezTo>
                    <a:cubicBezTo>
                      <a:pt x="124" y="35"/>
                      <a:pt x="122" y="34"/>
                      <a:pt x="122" y="34"/>
                    </a:cubicBezTo>
                    <a:cubicBezTo>
                      <a:pt x="124" y="34"/>
                      <a:pt x="127" y="35"/>
                      <a:pt x="129" y="35"/>
                    </a:cubicBezTo>
                    <a:cubicBezTo>
                      <a:pt x="129" y="36"/>
                      <a:pt x="129" y="37"/>
                      <a:pt x="129" y="38"/>
                    </a:cubicBezTo>
                    <a:close/>
                    <a:moveTo>
                      <a:pt x="129" y="34"/>
                    </a:moveTo>
                    <a:cubicBezTo>
                      <a:pt x="127" y="33"/>
                      <a:pt x="124" y="32"/>
                      <a:pt x="124" y="30"/>
                    </a:cubicBezTo>
                    <a:cubicBezTo>
                      <a:pt x="124" y="31"/>
                      <a:pt x="128" y="32"/>
                      <a:pt x="129" y="32"/>
                    </a:cubicBezTo>
                    <a:cubicBezTo>
                      <a:pt x="129" y="32"/>
                      <a:pt x="130" y="32"/>
                      <a:pt x="130" y="32"/>
                    </a:cubicBezTo>
                    <a:cubicBezTo>
                      <a:pt x="130" y="33"/>
                      <a:pt x="130" y="34"/>
                      <a:pt x="129" y="34"/>
                    </a:cubicBezTo>
                    <a:close/>
                    <a:moveTo>
                      <a:pt x="124" y="30"/>
                    </a:moveTo>
                    <a:cubicBezTo>
                      <a:pt x="125" y="29"/>
                      <a:pt x="126" y="29"/>
                      <a:pt x="127" y="28"/>
                    </a:cubicBezTo>
                    <a:cubicBezTo>
                      <a:pt x="128" y="29"/>
                      <a:pt x="128" y="29"/>
                      <a:pt x="129" y="30"/>
                    </a:cubicBezTo>
                    <a:cubicBezTo>
                      <a:pt x="129" y="30"/>
                      <a:pt x="130" y="31"/>
                      <a:pt x="131" y="31"/>
                    </a:cubicBezTo>
                    <a:cubicBezTo>
                      <a:pt x="131" y="31"/>
                      <a:pt x="131" y="32"/>
                      <a:pt x="131" y="32"/>
                    </a:cubicBezTo>
                    <a:cubicBezTo>
                      <a:pt x="128" y="31"/>
                      <a:pt x="126" y="30"/>
                      <a:pt x="124" y="30"/>
                    </a:cubicBezTo>
                    <a:close/>
                    <a:moveTo>
                      <a:pt x="128" y="28"/>
                    </a:moveTo>
                    <a:cubicBezTo>
                      <a:pt x="130" y="29"/>
                      <a:pt x="131" y="29"/>
                      <a:pt x="132" y="29"/>
                    </a:cubicBezTo>
                    <a:cubicBezTo>
                      <a:pt x="132" y="30"/>
                      <a:pt x="132" y="30"/>
                      <a:pt x="131" y="31"/>
                    </a:cubicBezTo>
                    <a:cubicBezTo>
                      <a:pt x="131" y="30"/>
                      <a:pt x="131" y="30"/>
                      <a:pt x="131" y="30"/>
                    </a:cubicBezTo>
                    <a:cubicBezTo>
                      <a:pt x="130" y="30"/>
                      <a:pt x="129" y="29"/>
                      <a:pt x="128" y="28"/>
                    </a:cubicBezTo>
                    <a:cubicBezTo>
                      <a:pt x="128" y="28"/>
                      <a:pt x="128" y="28"/>
                      <a:pt x="128" y="28"/>
                    </a:cubicBezTo>
                    <a:close/>
                    <a:moveTo>
                      <a:pt x="151" y="12"/>
                    </a:moveTo>
                    <a:cubicBezTo>
                      <a:pt x="151" y="12"/>
                      <a:pt x="152" y="12"/>
                      <a:pt x="152" y="13"/>
                    </a:cubicBezTo>
                    <a:cubicBezTo>
                      <a:pt x="153" y="13"/>
                      <a:pt x="154" y="13"/>
                      <a:pt x="155" y="13"/>
                    </a:cubicBezTo>
                    <a:cubicBezTo>
                      <a:pt x="156" y="14"/>
                      <a:pt x="157" y="14"/>
                      <a:pt x="158" y="15"/>
                    </a:cubicBezTo>
                    <a:cubicBezTo>
                      <a:pt x="157" y="15"/>
                      <a:pt x="157" y="15"/>
                      <a:pt x="156" y="15"/>
                    </a:cubicBezTo>
                    <a:cubicBezTo>
                      <a:pt x="156" y="15"/>
                      <a:pt x="156" y="15"/>
                      <a:pt x="155" y="15"/>
                    </a:cubicBezTo>
                    <a:cubicBezTo>
                      <a:pt x="154" y="14"/>
                      <a:pt x="153" y="13"/>
                      <a:pt x="151" y="12"/>
                    </a:cubicBezTo>
                    <a:cubicBezTo>
                      <a:pt x="151" y="12"/>
                      <a:pt x="151" y="12"/>
                      <a:pt x="151" y="12"/>
                    </a:cubicBezTo>
                    <a:close/>
                    <a:moveTo>
                      <a:pt x="170" y="24"/>
                    </a:moveTo>
                    <a:cubicBezTo>
                      <a:pt x="169" y="23"/>
                      <a:pt x="167" y="22"/>
                      <a:pt x="166" y="21"/>
                    </a:cubicBezTo>
                    <a:cubicBezTo>
                      <a:pt x="165" y="21"/>
                      <a:pt x="162" y="19"/>
                      <a:pt x="166" y="20"/>
                    </a:cubicBezTo>
                    <a:cubicBezTo>
                      <a:pt x="167" y="21"/>
                      <a:pt x="168" y="21"/>
                      <a:pt x="169" y="22"/>
                    </a:cubicBezTo>
                    <a:cubicBezTo>
                      <a:pt x="169" y="22"/>
                      <a:pt x="170" y="23"/>
                      <a:pt x="170" y="24"/>
                    </a:cubicBezTo>
                    <a:close/>
                    <a:moveTo>
                      <a:pt x="173" y="28"/>
                    </a:moveTo>
                    <a:cubicBezTo>
                      <a:pt x="172" y="27"/>
                      <a:pt x="170" y="26"/>
                      <a:pt x="169" y="25"/>
                    </a:cubicBezTo>
                    <a:cubicBezTo>
                      <a:pt x="166" y="23"/>
                      <a:pt x="167" y="24"/>
                      <a:pt x="170" y="25"/>
                    </a:cubicBezTo>
                    <a:cubicBezTo>
                      <a:pt x="170" y="25"/>
                      <a:pt x="171" y="26"/>
                      <a:pt x="172" y="26"/>
                    </a:cubicBezTo>
                    <a:cubicBezTo>
                      <a:pt x="172" y="26"/>
                      <a:pt x="173" y="27"/>
                      <a:pt x="173" y="28"/>
                    </a:cubicBezTo>
                    <a:close/>
                    <a:moveTo>
                      <a:pt x="175" y="31"/>
                    </a:moveTo>
                    <a:cubicBezTo>
                      <a:pt x="175" y="32"/>
                      <a:pt x="176" y="33"/>
                      <a:pt x="176" y="34"/>
                    </a:cubicBezTo>
                    <a:cubicBezTo>
                      <a:pt x="174" y="32"/>
                      <a:pt x="171" y="31"/>
                      <a:pt x="168" y="29"/>
                    </a:cubicBezTo>
                    <a:cubicBezTo>
                      <a:pt x="170" y="29"/>
                      <a:pt x="171" y="29"/>
                      <a:pt x="172" y="30"/>
                    </a:cubicBezTo>
                    <a:cubicBezTo>
                      <a:pt x="172" y="30"/>
                      <a:pt x="173" y="30"/>
                      <a:pt x="174" y="31"/>
                    </a:cubicBezTo>
                    <a:cubicBezTo>
                      <a:pt x="174" y="31"/>
                      <a:pt x="175" y="31"/>
                      <a:pt x="175" y="31"/>
                    </a:cubicBezTo>
                    <a:close/>
                    <a:moveTo>
                      <a:pt x="230" y="164"/>
                    </a:moveTo>
                    <a:cubicBezTo>
                      <a:pt x="233" y="167"/>
                      <a:pt x="237" y="169"/>
                      <a:pt x="240" y="171"/>
                    </a:cubicBezTo>
                    <a:cubicBezTo>
                      <a:pt x="246" y="175"/>
                      <a:pt x="251" y="178"/>
                      <a:pt x="256" y="182"/>
                    </a:cubicBezTo>
                    <a:cubicBezTo>
                      <a:pt x="261" y="185"/>
                      <a:pt x="256" y="182"/>
                      <a:pt x="255" y="181"/>
                    </a:cubicBezTo>
                    <a:cubicBezTo>
                      <a:pt x="254" y="181"/>
                      <a:pt x="253" y="180"/>
                      <a:pt x="251" y="179"/>
                    </a:cubicBezTo>
                    <a:cubicBezTo>
                      <a:pt x="249" y="178"/>
                      <a:pt x="246" y="177"/>
                      <a:pt x="244" y="175"/>
                    </a:cubicBezTo>
                    <a:cubicBezTo>
                      <a:pt x="239" y="173"/>
                      <a:pt x="235" y="170"/>
                      <a:pt x="230" y="168"/>
                    </a:cubicBezTo>
                    <a:cubicBezTo>
                      <a:pt x="230" y="167"/>
                      <a:pt x="230" y="165"/>
                      <a:pt x="230" y="164"/>
                    </a:cubicBezTo>
                    <a:close/>
                    <a:moveTo>
                      <a:pt x="259" y="183"/>
                    </a:moveTo>
                    <a:cubicBezTo>
                      <a:pt x="252" y="177"/>
                      <a:pt x="243" y="172"/>
                      <a:pt x="234" y="166"/>
                    </a:cubicBezTo>
                    <a:cubicBezTo>
                      <a:pt x="235" y="166"/>
                      <a:pt x="235" y="167"/>
                      <a:pt x="236" y="167"/>
                    </a:cubicBezTo>
                    <a:cubicBezTo>
                      <a:pt x="238" y="168"/>
                      <a:pt x="241" y="170"/>
                      <a:pt x="243" y="171"/>
                    </a:cubicBezTo>
                    <a:cubicBezTo>
                      <a:pt x="248" y="174"/>
                      <a:pt x="253" y="177"/>
                      <a:pt x="259" y="179"/>
                    </a:cubicBezTo>
                    <a:cubicBezTo>
                      <a:pt x="259" y="180"/>
                      <a:pt x="259" y="182"/>
                      <a:pt x="259" y="183"/>
                    </a:cubicBezTo>
                    <a:close/>
                    <a:moveTo>
                      <a:pt x="228" y="159"/>
                    </a:moveTo>
                    <a:cubicBezTo>
                      <a:pt x="237" y="165"/>
                      <a:pt x="247" y="170"/>
                      <a:pt x="255" y="176"/>
                    </a:cubicBezTo>
                    <a:cubicBezTo>
                      <a:pt x="256" y="177"/>
                      <a:pt x="260" y="179"/>
                      <a:pt x="256" y="177"/>
                    </a:cubicBezTo>
                    <a:cubicBezTo>
                      <a:pt x="255" y="176"/>
                      <a:pt x="253" y="176"/>
                      <a:pt x="251" y="175"/>
                    </a:cubicBezTo>
                    <a:cubicBezTo>
                      <a:pt x="249" y="173"/>
                      <a:pt x="246" y="172"/>
                      <a:pt x="244" y="170"/>
                    </a:cubicBezTo>
                    <a:cubicBezTo>
                      <a:pt x="239" y="168"/>
                      <a:pt x="234" y="166"/>
                      <a:pt x="229" y="163"/>
                    </a:cubicBezTo>
                    <a:cubicBezTo>
                      <a:pt x="229" y="161"/>
                      <a:pt x="229" y="160"/>
                      <a:pt x="228" y="159"/>
                    </a:cubicBezTo>
                    <a:close/>
                    <a:moveTo>
                      <a:pt x="227" y="153"/>
                    </a:moveTo>
                    <a:cubicBezTo>
                      <a:pt x="229" y="155"/>
                      <a:pt x="232" y="157"/>
                      <a:pt x="235" y="158"/>
                    </a:cubicBezTo>
                    <a:cubicBezTo>
                      <a:pt x="238" y="160"/>
                      <a:pt x="240" y="162"/>
                      <a:pt x="243" y="164"/>
                    </a:cubicBezTo>
                    <a:cubicBezTo>
                      <a:pt x="247" y="167"/>
                      <a:pt x="251" y="168"/>
                      <a:pt x="255" y="172"/>
                    </a:cubicBezTo>
                    <a:cubicBezTo>
                      <a:pt x="255" y="172"/>
                      <a:pt x="256" y="172"/>
                      <a:pt x="256" y="172"/>
                    </a:cubicBezTo>
                    <a:cubicBezTo>
                      <a:pt x="254" y="171"/>
                      <a:pt x="252" y="170"/>
                      <a:pt x="250" y="169"/>
                    </a:cubicBezTo>
                    <a:cubicBezTo>
                      <a:pt x="243" y="165"/>
                      <a:pt x="235" y="162"/>
                      <a:pt x="228" y="158"/>
                    </a:cubicBezTo>
                    <a:cubicBezTo>
                      <a:pt x="228" y="156"/>
                      <a:pt x="227" y="154"/>
                      <a:pt x="227" y="153"/>
                    </a:cubicBezTo>
                    <a:close/>
                    <a:moveTo>
                      <a:pt x="258" y="173"/>
                    </a:moveTo>
                    <a:cubicBezTo>
                      <a:pt x="254" y="169"/>
                      <a:pt x="248" y="167"/>
                      <a:pt x="243" y="163"/>
                    </a:cubicBezTo>
                    <a:cubicBezTo>
                      <a:pt x="243" y="163"/>
                      <a:pt x="243" y="163"/>
                      <a:pt x="242" y="163"/>
                    </a:cubicBezTo>
                    <a:cubicBezTo>
                      <a:pt x="247" y="166"/>
                      <a:pt x="252" y="169"/>
                      <a:pt x="257" y="171"/>
                    </a:cubicBezTo>
                    <a:cubicBezTo>
                      <a:pt x="258" y="172"/>
                      <a:pt x="258" y="173"/>
                      <a:pt x="258" y="173"/>
                    </a:cubicBezTo>
                    <a:close/>
                    <a:moveTo>
                      <a:pt x="256" y="162"/>
                    </a:moveTo>
                    <a:cubicBezTo>
                      <a:pt x="252" y="158"/>
                      <a:pt x="248" y="157"/>
                      <a:pt x="243" y="154"/>
                    </a:cubicBezTo>
                    <a:cubicBezTo>
                      <a:pt x="240" y="152"/>
                      <a:pt x="236" y="149"/>
                      <a:pt x="232" y="147"/>
                    </a:cubicBezTo>
                    <a:cubicBezTo>
                      <a:pt x="235" y="148"/>
                      <a:pt x="239" y="150"/>
                      <a:pt x="242" y="151"/>
                    </a:cubicBezTo>
                    <a:cubicBezTo>
                      <a:pt x="246" y="153"/>
                      <a:pt x="249" y="156"/>
                      <a:pt x="253" y="158"/>
                    </a:cubicBezTo>
                    <a:cubicBezTo>
                      <a:pt x="254" y="158"/>
                      <a:pt x="254" y="158"/>
                      <a:pt x="254" y="158"/>
                    </a:cubicBezTo>
                    <a:cubicBezTo>
                      <a:pt x="254" y="158"/>
                      <a:pt x="255" y="158"/>
                      <a:pt x="255" y="158"/>
                    </a:cubicBezTo>
                    <a:cubicBezTo>
                      <a:pt x="255" y="160"/>
                      <a:pt x="255" y="161"/>
                      <a:pt x="256" y="162"/>
                    </a:cubicBezTo>
                    <a:close/>
                    <a:moveTo>
                      <a:pt x="254" y="153"/>
                    </a:moveTo>
                    <a:cubicBezTo>
                      <a:pt x="253" y="153"/>
                      <a:pt x="253" y="153"/>
                      <a:pt x="252" y="153"/>
                    </a:cubicBezTo>
                    <a:cubicBezTo>
                      <a:pt x="248" y="150"/>
                      <a:pt x="243" y="148"/>
                      <a:pt x="239" y="145"/>
                    </a:cubicBezTo>
                    <a:cubicBezTo>
                      <a:pt x="235" y="143"/>
                      <a:pt x="231" y="140"/>
                      <a:pt x="227" y="139"/>
                    </a:cubicBezTo>
                    <a:cubicBezTo>
                      <a:pt x="227" y="138"/>
                      <a:pt x="227" y="137"/>
                      <a:pt x="227" y="136"/>
                    </a:cubicBezTo>
                    <a:cubicBezTo>
                      <a:pt x="232" y="139"/>
                      <a:pt x="237" y="143"/>
                      <a:pt x="242" y="145"/>
                    </a:cubicBezTo>
                    <a:cubicBezTo>
                      <a:pt x="244" y="147"/>
                      <a:pt x="246" y="148"/>
                      <a:pt x="248" y="149"/>
                    </a:cubicBezTo>
                    <a:cubicBezTo>
                      <a:pt x="250" y="150"/>
                      <a:pt x="251" y="151"/>
                      <a:pt x="253" y="153"/>
                    </a:cubicBezTo>
                    <a:cubicBezTo>
                      <a:pt x="253" y="153"/>
                      <a:pt x="253" y="153"/>
                      <a:pt x="254" y="153"/>
                    </a:cubicBezTo>
                    <a:cubicBezTo>
                      <a:pt x="254" y="153"/>
                      <a:pt x="254" y="153"/>
                      <a:pt x="254" y="153"/>
                    </a:cubicBezTo>
                    <a:close/>
                    <a:moveTo>
                      <a:pt x="252" y="146"/>
                    </a:moveTo>
                    <a:cubicBezTo>
                      <a:pt x="251" y="145"/>
                      <a:pt x="250" y="145"/>
                      <a:pt x="249" y="144"/>
                    </a:cubicBezTo>
                    <a:cubicBezTo>
                      <a:pt x="248" y="144"/>
                      <a:pt x="247" y="143"/>
                      <a:pt x="247" y="143"/>
                    </a:cubicBezTo>
                    <a:cubicBezTo>
                      <a:pt x="244" y="141"/>
                      <a:pt x="242" y="140"/>
                      <a:pt x="240" y="138"/>
                    </a:cubicBezTo>
                    <a:cubicBezTo>
                      <a:pt x="236" y="136"/>
                      <a:pt x="231" y="134"/>
                      <a:pt x="227" y="132"/>
                    </a:cubicBezTo>
                    <a:cubicBezTo>
                      <a:pt x="227" y="131"/>
                      <a:pt x="227" y="130"/>
                      <a:pt x="227" y="129"/>
                    </a:cubicBezTo>
                    <a:cubicBezTo>
                      <a:pt x="230" y="132"/>
                      <a:pt x="233" y="134"/>
                      <a:pt x="236" y="136"/>
                    </a:cubicBezTo>
                    <a:cubicBezTo>
                      <a:pt x="241" y="138"/>
                      <a:pt x="245" y="140"/>
                      <a:pt x="249" y="143"/>
                    </a:cubicBezTo>
                    <a:cubicBezTo>
                      <a:pt x="249" y="144"/>
                      <a:pt x="251" y="145"/>
                      <a:pt x="252" y="145"/>
                    </a:cubicBezTo>
                    <a:cubicBezTo>
                      <a:pt x="252" y="145"/>
                      <a:pt x="252" y="145"/>
                      <a:pt x="252" y="146"/>
                    </a:cubicBezTo>
                    <a:cubicBezTo>
                      <a:pt x="252" y="146"/>
                      <a:pt x="252" y="146"/>
                      <a:pt x="252" y="146"/>
                    </a:cubicBezTo>
                    <a:close/>
                    <a:moveTo>
                      <a:pt x="237" y="123"/>
                    </a:moveTo>
                    <a:cubicBezTo>
                      <a:pt x="239" y="124"/>
                      <a:pt x="240" y="125"/>
                      <a:pt x="242" y="126"/>
                    </a:cubicBezTo>
                    <a:cubicBezTo>
                      <a:pt x="239" y="125"/>
                      <a:pt x="236" y="124"/>
                      <a:pt x="234" y="122"/>
                    </a:cubicBezTo>
                    <a:cubicBezTo>
                      <a:pt x="231" y="120"/>
                      <a:pt x="229" y="118"/>
                      <a:pt x="226" y="117"/>
                    </a:cubicBezTo>
                    <a:cubicBezTo>
                      <a:pt x="226" y="117"/>
                      <a:pt x="226" y="116"/>
                      <a:pt x="225" y="115"/>
                    </a:cubicBezTo>
                    <a:cubicBezTo>
                      <a:pt x="226" y="115"/>
                      <a:pt x="226" y="115"/>
                      <a:pt x="226" y="115"/>
                    </a:cubicBezTo>
                    <a:cubicBezTo>
                      <a:pt x="226" y="115"/>
                      <a:pt x="226" y="116"/>
                      <a:pt x="226" y="116"/>
                    </a:cubicBezTo>
                    <a:cubicBezTo>
                      <a:pt x="230" y="118"/>
                      <a:pt x="234" y="121"/>
                      <a:pt x="237" y="123"/>
                    </a:cubicBezTo>
                    <a:close/>
                    <a:moveTo>
                      <a:pt x="226" y="118"/>
                    </a:moveTo>
                    <a:cubicBezTo>
                      <a:pt x="230" y="121"/>
                      <a:pt x="233" y="124"/>
                      <a:pt x="237" y="126"/>
                    </a:cubicBezTo>
                    <a:cubicBezTo>
                      <a:pt x="241" y="128"/>
                      <a:pt x="244" y="130"/>
                      <a:pt x="248" y="133"/>
                    </a:cubicBezTo>
                    <a:cubicBezTo>
                      <a:pt x="248" y="134"/>
                      <a:pt x="248" y="134"/>
                      <a:pt x="249" y="134"/>
                    </a:cubicBezTo>
                    <a:cubicBezTo>
                      <a:pt x="248" y="134"/>
                      <a:pt x="248" y="134"/>
                      <a:pt x="247" y="133"/>
                    </a:cubicBezTo>
                    <a:cubicBezTo>
                      <a:pt x="246" y="133"/>
                      <a:pt x="245" y="132"/>
                      <a:pt x="244" y="132"/>
                    </a:cubicBezTo>
                    <a:cubicBezTo>
                      <a:pt x="242" y="130"/>
                      <a:pt x="240" y="129"/>
                      <a:pt x="238" y="128"/>
                    </a:cubicBezTo>
                    <a:cubicBezTo>
                      <a:pt x="234" y="126"/>
                      <a:pt x="230" y="124"/>
                      <a:pt x="226" y="122"/>
                    </a:cubicBezTo>
                    <a:cubicBezTo>
                      <a:pt x="226" y="121"/>
                      <a:pt x="226" y="119"/>
                      <a:pt x="226" y="118"/>
                    </a:cubicBezTo>
                    <a:close/>
                    <a:moveTo>
                      <a:pt x="227" y="123"/>
                    </a:moveTo>
                    <a:cubicBezTo>
                      <a:pt x="233" y="129"/>
                      <a:pt x="242" y="132"/>
                      <a:pt x="249" y="138"/>
                    </a:cubicBezTo>
                    <a:cubicBezTo>
                      <a:pt x="252" y="141"/>
                      <a:pt x="247" y="138"/>
                      <a:pt x="246" y="137"/>
                    </a:cubicBezTo>
                    <a:cubicBezTo>
                      <a:pt x="243" y="136"/>
                      <a:pt x="241" y="135"/>
                      <a:pt x="238" y="134"/>
                    </a:cubicBezTo>
                    <a:cubicBezTo>
                      <a:pt x="234" y="131"/>
                      <a:pt x="231" y="128"/>
                      <a:pt x="227" y="126"/>
                    </a:cubicBezTo>
                    <a:cubicBezTo>
                      <a:pt x="227" y="125"/>
                      <a:pt x="227" y="124"/>
                      <a:pt x="227" y="123"/>
                    </a:cubicBezTo>
                    <a:close/>
                    <a:moveTo>
                      <a:pt x="229" y="128"/>
                    </a:moveTo>
                    <a:cubicBezTo>
                      <a:pt x="228" y="128"/>
                      <a:pt x="227" y="128"/>
                      <a:pt x="227" y="128"/>
                    </a:cubicBez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7" y="127"/>
                      <a:pt x="228" y="128"/>
                      <a:pt x="229" y="128"/>
                    </a:cubicBezTo>
                    <a:close/>
                    <a:moveTo>
                      <a:pt x="227" y="133"/>
                    </a:moveTo>
                    <a:cubicBezTo>
                      <a:pt x="230" y="136"/>
                      <a:pt x="234" y="137"/>
                      <a:pt x="237" y="139"/>
                    </a:cubicBezTo>
                    <a:cubicBezTo>
                      <a:pt x="242" y="142"/>
                      <a:pt x="246" y="145"/>
                      <a:pt x="251" y="148"/>
                    </a:cubicBezTo>
                    <a:cubicBezTo>
                      <a:pt x="254" y="150"/>
                      <a:pt x="250" y="147"/>
                      <a:pt x="249" y="147"/>
                    </a:cubicBezTo>
                    <a:cubicBezTo>
                      <a:pt x="248" y="147"/>
                      <a:pt x="247" y="146"/>
                      <a:pt x="247" y="146"/>
                    </a:cubicBezTo>
                    <a:cubicBezTo>
                      <a:pt x="244" y="144"/>
                      <a:pt x="242" y="143"/>
                      <a:pt x="240" y="142"/>
                    </a:cubicBezTo>
                    <a:cubicBezTo>
                      <a:pt x="235" y="139"/>
                      <a:pt x="231" y="137"/>
                      <a:pt x="227" y="135"/>
                    </a:cubicBezTo>
                    <a:cubicBezTo>
                      <a:pt x="227" y="135"/>
                      <a:pt x="227" y="134"/>
                      <a:pt x="227" y="133"/>
                    </a:cubicBezTo>
                    <a:close/>
                    <a:moveTo>
                      <a:pt x="227" y="140"/>
                    </a:moveTo>
                    <a:cubicBezTo>
                      <a:pt x="233" y="146"/>
                      <a:pt x="242" y="150"/>
                      <a:pt x="249" y="154"/>
                    </a:cubicBezTo>
                    <a:cubicBezTo>
                      <a:pt x="249" y="154"/>
                      <a:pt x="249" y="154"/>
                      <a:pt x="249" y="155"/>
                    </a:cubicBezTo>
                    <a:cubicBezTo>
                      <a:pt x="248" y="154"/>
                      <a:pt x="248" y="154"/>
                      <a:pt x="247" y="153"/>
                    </a:cubicBezTo>
                    <a:cubicBezTo>
                      <a:pt x="242" y="151"/>
                      <a:pt x="237" y="148"/>
                      <a:pt x="232" y="146"/>
                    </a:cubicBezTo>
                    <a:cubicBezTo>
                      <a:pt x="231" y="145"/>
                      <a:pt x="229" y="145"/>
                      <a:pt x="228" y="144"/>
                    </a:cubicBezTo>
                    <a:cubicBezTo>
                      <a:pt x="228" y="144"/>
                      <a:pt x="228" y="144"/>
                      <a:pt x="228" y="144"/>
                    </a:cubicBezTo>
                    <a:cubicBezTo>
                      <a:pt x="227" y="144"/>
                      <a:pt x="227" y="144"/>
                      <a:pt x="227" y="143"/>
                    </a:cubicBezTo>
                    <a:cubicBezTo>
                      <a:pt x="227" y="142"/>
                      <a:pt x="227" y="141"/>
                      <a:pt x="227" y="140"/>
                    </a:cubicBezTo>
                    <a:close/>
                    <a:moveTo>
                      <a:pt x="254" y="162"/>
                    </a:moveTo>
                    <a:cubicBezTo>
                      <a:pt x="253" y="161"/>
                      <a:pt x="252" y="160"/>
                      <a:pt x="251" y="160"/>
                    </a:cubicBezTo>
                    <a:cubicBezTo>
                      <a:pt x="248" y="158"/>
                      <a:pt x="246" y="157"/>
                      <a:pt x="243" y="155"/>
                    </a:cubicBezTo>
                    <a:cubicBezTo>
                      <a:pt x="237" y="152"/>
                      <a:pt x="232" y="149"/>
                      <a:pt x="227" y="146"/>
                    </a:cubicBezTo>
                    <a:cubicBezTo>
                      <a:pt x="227" y="146"/>
                      <a:pt x="227" y="145"/>
                      <a:pt x="227" y="144"/>
                    </a:cubicBezTo>
                    <a:cubicBezTo>
                      <a:pt x="227" y="144"/>
                      <a:pt x="227" y="144"/>
                      <a:pt x="227" y="145"/>
                    </a:cubicBezTo>
                    <a:cubicBezTo>
                      <a:pt x="227" y="145"/>
                      <a:pt x="227" y="145"/>
                      <a:pt x="227" y="145"/>
                    </a:cubicBezTo>
                    <a:cubicBezTo>
                      <a:pt x="229" y="146"/>
                      <a:pt x="230" y="147"/>
                      <a:pt x="232" y="147"/>
                    </a:cubicBezTo>
                    <a:cubicBezTo>
                      <a:pt x="234" y="149"/>
                      <a:pt x="237" y="151"/>
                      <a:pt x="239" y="152"/>
                    </a:cubicBezTo>
                    <a:cubicBezTo>
                      <a:pt x="243" y="155"/>
                      <a:pt x="248" y="157"/>
                      <a:pt x="252" y="159"/>
                    </a:cubicBezTo>
                    <a:cubicBezTo>
                      <a:pt x="250" y="159"/>
                      <a:pt x="256" y="163"/>
                      <a:pt x="254" y="162"/>
                    </a:cubicBezTo>
                    <a:close/>
                    <a:moveTo>
                      <a:pt x="227" y="147"/>
                    </a:moveTo>
                    <a:cubicBezTo>
                      <a:pt x="232" y="152"/>
                      <a:pt x="240" y="156"/>
                      <a:pt x="246" y="160"/>
                    </a:cubicBezTo>
                    <a:cubicBezTo>
                      <a:pt x="249" y="161"/>
                      <a:pt x="251" y="163"/>
                      <a:pt x="253" y="164"/>
                    </a:cubicBezTo>
                    <a:cubicBezTo>
                      <a:pt x="254" y="165"/>
                      <a:pt x="259" y="168"/>
                      <a:pt x="255" y="166"/>
                    </a:cubicBezTo>
                    <a:cubicBezTo>
                      <a:pt x="251" y="164"/>
                      <a:pt x="247" y="161"/>
                      <a:pt x="243" y="159"/>
                    </a:cubicBezTo>
                    <a:cubicBezTo>
                      <a:pt x="240" y="157"/>
                      <a:pt x="236" y="155"/>
                      <a:pt x="233" y="153"/>
                    </a:cubicBezTo>
                    <a:cubicBezTo>
                      <a:pt x="231" y="151"/>
                      <a:pt x="229" y="150"/>
                      <a:pt x="227" y="149"/>
                    </a:cubicBezTo>
                    <a:cubicBezTo>
                      <a:pt x="227" y="148"/>
                      <a:pt x="227" y="148"/>
                      <a:pt x="227" y="147"/>
                    </a:cubicBezTo>
                    <a:close/>
                    <a:moveTo>
                      <a:pt x="246" y="163"/>
                    </a:moveTo>
                    <a:cubicBezTo>
                      <a:pt x="250" y="165"/>
                      <a:pt x="254" y="167"/>
                      <a:pt x="257" y="170"/>
                    </a:cubicBezTo>
                    <a:cubicBezTo>
                      <a:pt x="256" y="169"/>
                      <a:pt x="252" y="168"/>
                      <a:pt x="250" y="167"/>
                    </a:cubicBezTo>
                    <a:cubicBezTo>
                      <a:pt x="248" y="166"/>
                      <a:pt x="246" y="165"/>
                      <a:pt x="245" y="163"/>
                    </a:cubicBezTo>
                    <a:cubicBezTo>
                      <a:pt x="242" y="161"/>
                      <a:pt x="238" y="159"/>
                      <a:pt x="235" y="157"/>
                    </a:cubicBezTo>
                    <a:cubicBezTo>
                      <a:pt x="232" y="155"/>
                      <a:pt x="229" y="153"/>
                      <a:pt x="226" y="151"/>
                    </a:cubicBezTo>
                    <a:cubicBezTo>
                      <a:pt x="226" y="151"/>
                      <a:pt x="226" y="150"/>
                      <a:pt x="226" y="150"/>
                    </a:cubicBezTo>
                    <a:cubicBezTo>
                      <a:pt x="228" y="151"/>
                      <a:pt x="230" y="152"/>
                      <a:pt x="232" y="153"/>
                    </a:cubicBezTo>
                    <a:cubicBezTo>
                      <a:pt x="233" y="154"/>
                      <a:pt x="233" y="154"/>
                      <a:pt x="234" y="154"/>
                    </a:cubicBezTo>
                    <a:cubicBezTo>
                      <a:pt x="238" y="157"/>
                      <a:pt x="242" y="160"/>
                      <a:pt x="246" y="163"/>
                    </a:cubicBezTo>
                    <a:close/>
                    <a:moveTo>
                      <a:pt x="224" y="110"/>
                    </a:moveTo>
                    <a:cubicBezTo>
                      <a:pt x="231" y="114"/>
                      <a:pt x="238" y="118"/>
                      <a:pt x="243" y="122"/>
                    </a:cubicBezTo>
                    <a:cubicBezTo>
                      <a:pt x="244" y="123"/>
                      <a:pt x="245" y="124"/>
                      <a:pt x="246" y="124"/>
                    </a:cubicBezTo>
                    <a:cubicBezTo>
                      <a:pt x="245" y="124"/>
                      <a:pt x="244" y="123"/>
                      <a:pt x="243" y="123"/>
                    </a:cubicBezTo>
                    <a:cubicBezTo>
                      <a:pt x="241" y="122"/>
                      <a:pt x="239" y="121"/>
                      <a:pt x="237" y="120"/>
                    </a:cubicBezTo>
                    <a:cubicBezTo>
                      <a:pt x="233" y="118"/>
                      <a:pt x="229" y="116"/>
                      <a:pt x="225" y="114"/>
                    </a:cubicBezTo>
                    <a:cubicBezTo>
                      <a:pt x="225" y="113"/>
                      <a:pt x="225" y="113"/>
                      <a:pt x="225" y="112"/>
                    </a:cubicBezTo>
                    <a:cubicBezTo>
                      <a:pt x="225" y="112"/>
                      <a:pt x="225" y="111"/>
                      <a:pt x="224" y="110"/>
                    </a:cubicBezTo>
                    <a:close/>
                    <a:moveTo>
                      <a:pt x="224" y="106"/>
                    </a:moveTo>
                    <a:cubicBezTo>
                      <a:pt x="228" y="109"/>
                      <a:pt x="231" y="111"/>
                      <a:pt x="235" y="114"/>
                    </a:cubicBezTo>
                    <a:cubicBezTo>
                      <a:pt x="238" y="115"/>
                      <a:pt x="241" y="117"/>
                      <a:pt x="244" y="119"/>
                    </a:cubicBezTo>
                    <a:cubicBezTo>
                      <a:pt x="244" y="119"/>
                      <a:pt x="244" y="119"/>
                      <a:pt x="244" y="119"/>
                    </a:cubicBezTo>
                    <a:cubicBezTo>
                      <a:pt x="242" y="117"/>
                      <a:pt x="239" y="116"/>
                      <a:pt x="236" y="115"/>
                    </a:cubicBezTo>
                    <a:cubicBezTo>
                      <a:pt x="232" y="113"/>
                      <a:pt x="228" y="111"/>
                      <a:pt x="224" y="109"/>
                    </a:cubicBezTo>
                    <a:cubicBezTo>
                      <a:pt x="224" y="108"/>
                      <a:pt x="224" y="107"/>
                      <a:pt x="224" y="106"/>
                    </a:cubicBezTo>
                    <a:close/>
                    <a:moveTo>
                      <a:pt x="244" y="118"/>
                    </a:moveTo>
                    <a:cubicBezTo>
                      <a:pt x="242" y="117"/>
                      <a:pt x="240" y="116"/>
                      <a:pt x="239" y="115"/>
                    </a:cubicBezTo>
                    <a:cubicBezTo>
                      <a:pt x="235" y="113"/>
                      <a:pt x="231" y="110"/>
                      <a:pt x="227" y="108"/>
                    </a:cubicBezTo>
                    <a:cubicBezTo>
                      <a:pt x="228" y="108"/>
                      <a:pt x="228" y="108"/>
                      <a:pt x="228" y="108"/>
                    </a:cubicBezTo>
                    <a:cubicBezTo>
                      <a:pt x="230" y="109"/>
                      <a:pt x="232" y="110"/>
                      <a:pt x="234" y="111"/>
                    </a:cubicBezTo>
                    <a:cubicBezTo>
                      <a:pt x="237" y="112"/>
                      <a:pt x="240" y="114"/>
                      <a:pt x="243" y="115"/>
                    </a:cubicBezTo>
                    <a:cubicBezTo>
                      <a:pt x="243" y="116"/>
                      <a:pt x="244" y="117"/>
                      <a:pt x="244" y="118"/>
                    </a:cubicBezTo>
                    <a:close/>
                    <a:moveTo>
                      <a:pt x="222" y="102"/>
                    </a:moveTo>
                    <a:cubicBezTo>
                      <a:pt x="228" y="107"/>
                      <a:pt x="235" y="109"/>
                      <a:pt x="241" y="113"/>
                    </a:cubicBezTo>
                    <a:cubicBezTo>
                      <a:pt x="241" y="113"/>
                      <a:pt x="242" y="114"/>
                      <a:pt x="243" y="114"/>
                    </a:cubicBezTo>
                    <a:cubicBezTo>
                      <a:pt x="243" y="114"/>
                      <a:pt x="243" y="114"/>
                      <a:pt x="243" y="115"/>
                    </a:cubicBezTo>
                    <a:cubicBezTo>
                      <a:pt x="243" y="114"/>
                      <a:pt x="242" y="114"/>
                      <a:pt x="242" y="114"/>
                    </a:cubicBezTo>
                    <a:cubicBezTo>
                      <a:pt x="241" y="114"/>
                      <a:pt x="239" y="113"/>
                      <a:pt x="238" y="112"/>
                    </a:cubicBezTo>
                    <a:cubicBezTo>
                      <a:pt x="236" y="111"/>
                      <a:pt x="234" y="110"/>
                      <a:pt x="233" y="109"/>
                    </a:cubicBezTo>
                    <a:cubicBezTo>
                      <a:pt x="230" y="108"/>
                      <a:pt x="226" y="107"/>
                      <a:pt x="223" y="105"/>
                    </a:cubicBezTo>
                    <a:cubicBezTo>
                      <a:pt x="223" y="104"/>
                      <a:pt x="223" y="103"/>
                      <a:pt x="222" y="102"/>
                    </a:cubicBezTo>
                    <a:close/>
                    <a:moveTo>
                      <a:pt x="221" y="97"/>
                    </a:moveTo>
                    <a:cubicBezTo>
                      <a:pt x="225" y="101"/>
                      <a:pt x="231" y="104"/>
                      <a:pt x="236" y="106"/>
                    </a:cubicBezTo>
                    <a:cubicBezTo>
                      <a:pt x="236" y="106"/>
                      <a:pt x="243" y="110"/>
                      <a:pt x="239" y="108"/>
                    </a:cubicBezTo>
                    <a:cubicBezTo>
                      <a:pt x="236" y="107"/>
                      <a:pt x="234" y="106"/>
                      <a:pt x="231" y="105"/>
                    </a:cubicBezTo>
                    <a:cubicBezTo>
                      <a:pt x="228" y="104"/>
                      <a:pt x="225" y="102"/>
                      <a:pt x="222" y="101"/>
                    </a:cubicBezTo>
                    <a:cubicBezTo>
                      <a:pt x="221" y="100"/>
                      <a:pt x="221" y="99"/>
                      <a:pt x="221" y="97"/>
                    </a:cubicBezTo>
                    <a:close/>
                    <a:moveTo>
                      <a:pt x="219" y="93"/>
                    </a:moveTo>
                    <a:cubicBezTo>
                      <a:pt x="224" y="98"/>
                      <a:pt x="231" y="100"/>
                      <a:pt x="237" y="103"/>
                    </a:cubicBezTo>
                    <a:cubicBezTo>
                      <a:pt x="237" y="104"/>
                      <a:pt x="238" y="104"/>
                      <a:pt x="239" y="104"/>
                    </a:cubicBezTo>
                    <a:cubicBezTo>
                      <a:pt x="238" y="104"/>
                      <a:pt x="237" y="104"/>
                      <a:pt x="236" y="103"/>
                    </a:cubicBezTo>
                    <a:cubicBezTo>
                      <a:pt x="234" y="102"/>
                      <a:pt x="232" y="101"/>
                      <a:pt x="230" y="100"/>
                    </a:cubicBezTo>
                    <a:cubicBezTo>
                      <a:pt x="227" y="98"/>
                      <a:pt x="223" y="97"/>
                      <a:pt x="220" y="95"/>
                    </a:cubicBezTo>
                    <a:cubicBezTo>
                      <a:pt x="220" y="95"/>
                      <a:pt x="219" y="94"/>
                      <a:pt x="219" y="93"/>
                    </a:cubicBezTo>
                    <a:close/>
                    <a:moveTo>
                      <a:pt x="217" y="89"/>
                    </a:moveTo>
                    <a:cubicBezTo>
                      <a:pt x="223" y="94"/>
                      <a:pt x="230" y="95"/>
                      <a:pt x="237" y="100"/>
                    </a:cubicBezTo>
                    <a:cubicBezTo>
                      <a:pt x="242" y="103"/>
                      <a:pt x="234" y="99"/>
                      <a:pt x="233" y="98"/>
                    </a:cubicBezTo>
                    <a:cubicBezTo>
                      <a:pt x="231" y="97"/>
                      <a:pt x="229" y="96"/>
                      <a:pt x="227" y="96"/>
                    </a:cubicBezTo>
                    <a:cubicBezTo>
                      <a:pt x="224" y="94"/>
                      <a:pt x="221" y="93"/>
                      <a:pt x="218" y="91"/>
                    </a:cubicBezTo>
                    <a:cubicBezTo>
                      <a:pt x="218" y="90"/>
                      <a:pt x="217" y="89"/>
                      <a:pt x="217" y="89"/>
                    </a:cubicBezTo>
                    <a:close/>
                    <a:moveTo>
                      <a:pt x="238" y="100"/>
                    </a:moveTo>
                    <a:cubicBezTo>
                      <a:pt x="233" y="95"/>
                      <a:pt x="225" y="94"/>
                      <a:pt x="219" y="90"/>
                    </a:cubicBezTo>
                    <a:cubicBezTo>
                      <a:pt x="214" y="86"/>
                      <a:pt x="220" y="90"/>
                      <a:pt x="221" y="90"/>
                    </a:cubicBezTo>
                    <a:cubicBezTo>
                      <a:pt x="223" y="91"/>
                      <a:pt x="225" y="92"/>
                      <a:pt x="227" y="93"/>
                    </a:cubicBezTo>
                    <a:cubicBezTo>
                      <a:pt x="230" y="95"/>
                      <a:pt x="234" y="97"/>
                      <a:pt x="238" y="98"/>
                    </a:cubicBezTo>
                    <a:cubicBezTo>
                      <a:pt x="238" y="99"/>
                      <a:pt x="238" y="99"/>
                      <a:pt x="238" y="100"/>
                    </a:cubicBezTo>
                    <a:close/>
                    <a:moveTo>
                      <a:pt x="214" y="84"/>
                    </a:moveTo>
                    <a:cubicBezTo>
                      <a:pt x="221" y="88"/>
                      <a:pt x="229" y="91"/>
                      <a:pt x="236" y="96"/>
                    </a:cubicBezTo>
                    <a:cubicBezTo>
                      <a:pt x="239" y="99"/>
                      <a:pt x="235" y="96"/>
                      <a:pt x="234" y="96"/>
                    </a:cubicBezTo>
                    <a:cubicBezTo>
                      <a:pt x="232" y="95"/>
                      <a:pt x="230" y="94"/>
                      <a:pt x="227" y="93"/>
                    </a:cubicBezTo>
                    <a:cubicBezTo>
                      <a:pt x="224" y="91"/>
                      <a:pt x="220" y="89"/>
                      <a:pt x="216" y="87"/>
                    </a:cubicBezTo>
                    <a:cubicBezTo>
                      <a:pt x="216" y="87"/>
                      <a:pt x="216" y="87"/>
                      <a:pt x="216" y="87"/>
                    </a:cubicBezTo>
                    <a:cubicBezTo>
                      <a:pt x="215" y="86"/>
                      <a:pt x="215" y="85"/>
                      <a:pt x="214" y="84"/>
                    </a:cubicBezTo>
                    <a:close/>
                    <a:moveTo>
                      <a:pt x="211" y="79"/>
                    </a:moveTo>
                    <a:cubicBezTo>
                      <a:pt x="219" y="84"/>
                      <a:pt x="228" y="88"/>
                      <a:pt x="236" y="93"/>
                    </a:cubicBezTo>
                    <a:cubicBezTo>
                      <a:pt x="236" y="93"/>
                      <a:pt x="236" y="93"/>
                      <a:pt x="236" y="93"/>
                    </a:cubicBezTo>
                    <a:cubicBezTo>
                      <a:pt x="233" y="91"/>
                      <a:pt x="227" y="88"/>
                      <a:pt x="223" y="86"/>
                    </a:cubicBezTo>
                    <a:cubicBezTo>
                      <a:pt x="219" y="85"/>
                      <a:pt x="216" y="83"/>
                      <a:pt x="213" y="82"/>
                    </a:cubicBezTo>
                    <a:cubicBezTo>
                      <a:pt x="212" y="81"/>
                      <a:pt x="212" y="80"/>
                      <a:pt x="211" y="79"/>
                    </a:cubicBezTo>
                    <a:close/>
                    <a:moveTo>
                      <a:pt x="206" y="72"/>
                    </a:moveTo>
                    <a:cubicBezTo>
                      <a:pt x="213" y="77"/>
                      <a:pt x="222" y="81"/>
                      <a:pt x="230" y="84"/>
                    </a:cubicBezTo>
                    <a:cubicBezTo>
                      <a:pt x="230" y="84"/>
                      <a:pt x="232" y="85"/>
                      <a:pt x="233" y="86"/>
                    </a:cubicBezTo>
                    <a:cubicBezTo>
                      <a:pt x="233" y="86"/>
                      <a:pt x="233" y="86"/>
                      <a:pt x="233" y="86"/>
                    </a:cubicBezTo>
                    <a:cubicBezTo>
                      <a:pt x="233" y="86"/>
                      <a:pt x="232" y="86"/>
                      <a:pt x="232" y="86"/>
                    </a:cubicBezTo>
                    <a:cubicBezTo>
                      <a:pt x="231" y="85"/>
                      <a:pt x="230" y="85"/>
                      <a:pt x="229" y="84"/>
                    </a:cubicBezTo>
                    <a:cubicBezTo>
                      <a:pt x="226" y="83"/>
                      <a:pt x="223" y="82"/>
                      <a:pt x="221" y="81"/>
                    </a:cubicBezTo>
                    <a:cubicBezTo>
                      <a:pt x="217" y="79"/>
                      <a:pt x="213" y="77"/>
                      <a:pt x="209" y="76"/>
                    </a:cubicBezTo>
                    <a:cubicBezTo>
                      <a:pt x="208" y="75"/>
                      <a:pt x="207" y="73"/>
                      <a:pt x="206" y="72"/>
                    </a:cubicBezTo>
                    <a:close/>
                    <a:moveTo>
                      <a:pt x="221" y="80"/>
                    </a:moveTo>
                    <a:cubicBezTo>
                      <a:pt x="220" y="79"/>
                      <a:pt x="218" y="78"/>
                      <a:pt x="216" y="77"/>
                    </a:cubicBezTo>
                    <a:cubicBezTo>
                      <a:pt x="216" y="77"/>
                      <a:pt x="217" y="78"/>
                      <a:pt x="218" y="78"/>
                    </a:cubicBezTo>
                    <a:cubicBezTo>
                      <a:pt x="220" y="79"/>
                      <a:pt x="223" y="81"/>
                      <a:pt x="226" y="82"/>
                    </a:cubicBezTo>
                    <a:cubicBezTo>
                      <a:pt x="224" y="81"/>
                      <a:pt x="223" y="81"/>
                      <a:pt x="221" y="80"/>
                    </a:cubicBezTo>
                    <a:close/>
                    <a:moveTo>
                      <a:pt x="236" y="92"/>
                    </a:moveTo>
                    <a:cubicBezTo>
                      <a:pt x="227" y="87"/>
                      <a:pt x="218" y="82"/>
                      <a:pt x="210" y="77"/>
                    </a:cubicBezTo>
                    <a:cubicBezTo>
                      <a:pt x="210" y="77"/>
                      <a:pt x="210" y="77"/>
                      <a:pt x="210" y="77"/>
                    </a:cubicBezTo>
                    <a:cubicBezTo>
                      <a:pt x="213" y="79"/>
                      <a:pt x="219" y="81"/>
                      <a:pt x="223" y="83"/>
                    </a:cubicBezTo>
                    <a:cubicBezTo>
                      <a:pt x="226" y="84"/>
                      <a:pt x="230" y="86"/>
                      <a:pt x="233" y="87"/>
                    </a:cubicBezTo>
                    <a:cubicBezTo>
                      <a:pt x="234" y="88"/>
                      <a:pt x="235" y="90"/>
                      <a:pt x="236" y="92"/>
                    </a:cubicBezTo>
                    <a:close/>
                    <a:moveTo>
                      <a:pt x="237" y="96"/>
                    </a:moveTo>
                    <a:cubicBezTo>
                      <a:pt x="229" y="91"/>
                      <a:pt x="221" y="88"/>
                      <a:pt x="213" y="83"/>
                    </a:cubicBezTo>
                    <a:cubicBezTo>
                      <a:pt x="213" y="83"/>
                      <a:pt x="213" y="83"/>
                      <a:pt x="213" y="83"/>
                    </a:cubicBezTo>
                    <a:cubicBezTo>
                      <a:pt x="216" y="84"/>
                      <a:pt x="222" y="87"/>
                      <a:pt x="225" y="88"/>
                    </a:cubicBezTo>
                    <a:cubicBezTo>
                      <a:pt x="229" y="90"/>
                      <a:pt x="233" y="92"/>
                      <a:pt x="236" y="93"/>
                    </a:cubicBezTo>
                    <a:cubicBezTo>
                      <a:pt x="236" y="94"/>
                      <a:pt x="237" y="95"/>
                      <a:pt x="237" y="96"/>
                    </a:cubicBezTo>
                    <a:close/>
                    <a:moveTo>
                      <a:pt x="240" y="104"/>
                    </a:moveTo>
                    <a:cubicBezTo>
                      <a:pt x="236" y="102"/>
                      <a:pt x="232" y="100"/>
                      <a:pt x="228" y="98"/>
                    </a:cubicBezTo>
                    <a:cubicBezTo>
                      <a:pt x="225" y="96"/>
                      <a:pt x="221" y="95"/>
                      <a:pt x="218" y="92"/>
                    </a:cubicBezTo>
                    <a:cubicBezTo>
                      <a:pt x="218" y="92"/>
                      <a:pt x="218" y="92"/>
                      <a:pt x="218" y="92"/>
                    </a:cubicBezTo>
                    <a:cubicBezTo>
                      <a:pt x="221" y="94"/>
                      <a:pt x="225" y="95"/>
                      <a:pt x="228" y="97"/>
                    </a:cubicBezTo>
                    <a:cubicBezTo>
                      <a:pt x="232" y="99"/>
                      <a:pt x="235" y="101"/>
                      <a:pt x="239" y="102"/>
                    </a:cubicBezTo>
                    <a:cubicBezTo>
                      <a:pt x="239" y="103"/>
                      <a:pt x="239" y="103"/>
                      <a:pt x="240" y="104"/>
                    </a:cubicBezTo>
                    <a:close/>
                    <a:moveTo>
                      <a:pt x="241" y="107"/>
                    </a:moveTo>
                    <a:cubicBezTo>
                      <a:pt x="234" y="104"/>
                      <a:pt x="227" y="102"/>
                      <a:pt x="221" y="97"/>
                    </a:cubicBezTo>
                    <a:cubicBezTo>
                      <a:pt x="219" y="95"/>
                      <a:pt x="224" y="98"/>
                      <a:pt x="225" y="99"/>
                    </a:cubicBezTo>
                    <a:cubicBezTo>
                      <a:pt x="227" y="99"/>
                      <a:pt x="229" y="100"/>
                      <a:pt x="231" y="101"/>
                    </a:cubicBezTo>
                    <a:cubicBezTo>
                      <a:pt x="234" y="103"/>
                      <a:pt x="237" y="104"/>
                      <a:pt x="240" y="106"/>
                    </a:cubicBezTo>
                    <a:cubicBezTo>
                      <a:pt x="240" y="106"/>
                      <a:pt x="240" y="107"/>
                      <a:pt x="241" y="107"/>
                    </a:cubicBezTo>
                    <a:close/>
                    <a:moveTo>
                      <a:pt x="242" y="113"/>
                    </a:moveTo>
                    <a:cubicBezTo>
                      <a:pt x="240" y="111"/>
                      <a:pt x="237" y="109"/>
                      <a:pt x="234" y="108"/>
                    </a:cubicBezTo>
                    <a:cubicBezTo>
                      <a:pt x="231" y="106"/>
                      <a:pt x="226" y="105"/>
                      <a:pt x="223" y="102"/>
                    </a:cubicBezTo>
                    <a:cubicBezTo>
                      <a:pt x="221" y="100"/>
                      <a:pt x="225" y="103"/>
                      <a:pt x="225" y="103"/>
                    </a:cubicBezTo>
                    <a:cubicBezTo>
                      <a:pt x="226" y="104"/>
                      <a:pt x="226" y="104"/>
                      <a:pt x="227" y="104"/>
                    </a:cubicBezTo>
                    <a:cubicBezTo>
                      <a:pt x="229" y="105"/>
                      <a:pt x="232" y="106"/>
                      <a:pt x="234" y="107"/>
                    </a:cubicBezTo>
                    <a:cubicBezTo>
                      <a:pt x="236" y="108"/>
                      <a:pt x="239" y="109"/>
                      <a:pt x="241" y="109"/>
                    </a:cubicBezTo>
                    <a:cubicBezTo>
                      <a:pt x="242" y="111"/>
                      <a:pt x="242" y="112"/>
                      <a:pt x="242" y="113"/>
                    </a:cubicBezTo>
                    <a:close/>
                    <a:moveTo>
                      <a:pt x="245" y="123"/>
                    </a:moveTo>
                    <a:cubicBezTo>
                      <a:pt x="241" y="120"/>
                      <a:pt x="236" y="117"/>
                      <a:pt x="232" y="114"/>
                    </a:cubicBezTo>
                    <a:cubicBezTo>
                      <a:pt x="232" y="114"/>
                      <a:pt x="233" y="114"/>
                      <a:pt x="233" y="115"/>
                    </a:cubicBezTo>
                    <a:cubicBezTo>
                      <a:pt x="237" y="116"/>
                      <a:pt x="241" y="118"/>
                      <a:pt x="245" y="120"/>
                    </a:cubicBezTo>
                    <a:cubicBezTo>
                      <a:pt x="245" y="121"/>
                      <a:pt x="245" y="122"/>
                      <a:pt x="245" y="123"/>
                    </a:cubicBezTo>
                    <a:close/>
                    <a:moveTo>
                      <a:pt x="247" y="129"/>
                    </a:moveTo>
                    <a:cubicBezTo>
                      <a:pt x="244" y="127"/>
                      <a:pt x="241" y="125"/>
                      <a:pt x="238" y="123"/>
                    </a:cubicBezTo>
                    <a:cubicBezTo>
                      <a:pt x="235" y="121"/>
                      <a:pt x="232" y="119"/>
                      <a:pt x="229" y="117"/>
                    </a:cubicBezTo>
                    <a:cubicBezTo>
                      <a:pt x="230" y="117"/>
                      <a:pt x="230" y="117"/>
                      <a:pt x="231" y="117"/>
                    </a:cubicBezTo>
                    <a:cubicBezTo>
                      <a:pt x="233" y="118"/>
                      <a:pt x="235" y="119"/>
                      <a:pt x="237" y="120"/>
                    </a:cubicBezTo>
                    <a:cubicBezTo>
                      <a:pt x="240" y="122"/>
                      <a:pt x="243" y="124"/>
                      <a:pt x="246" y="125"/>
                    </a:cubicBezTo>
                    <a:cubicBezTo>
                      <a:pt x="246" y="126"/>
                      <a:pt x="247" y="128"/>
                      <a:pt x="247" y="129"/>
                    </a:cubicBezTo>
                    <a:close/>
                    <a:moveTo>
                      <a:pt x="248" y="133"/>
                    </a:moveTo>
                    <a:cubicBezTo>
                      <a:pt x="246" y="131"/>
                      <a:pt x="245" y="129"/>
                      <a:pt x="242" y="128"/>
                    </a:cubicBezTo>
                    <a:cubicBezTo>
                      <a:pt x="237" y="126"/>
                      <a:pt x="233" y="123"/>
                      <a:pt x="230" y="120"/>
                    </a:cubicBezTo>
                    <a:cubicBezTo>
                      <a:pt x="229" y="120"/>
                      <a:pt x="225" y="117"/>
                      <a:pt x="228" y="119"/>
                    </a:cubicBezTo>
                    <a:cubicBezTo>
                      <a:pt x="229" y="119"/>
                      <a:pt x="229" y="120"/>
                      <a:pt x="230" y="120"/>
                    </a:cubicBezTo>
                    <a:cubicBezTo>
                      <a:pt x="232" y="121"/>
                      <a:pt x="233" y="122"/>
                      <a:pt x="235" y="123"/>
                    </a:cubicBezTo>
                    <a:cubicBezTo>
                      <a:pt x="239" y="126"/>
                      <a:pt x="243" y="128"/>
                      <a:pt x="247" y="130"/>
                    </a:cubicBezTo>
                    <a:cubicBezTo>
                      <a:pt x="248" y="131"/>
                      <a:pt x="248" y="132"/>
                      <a:pt x="248" y="133"/>
                    </a:cubicBezTo>
                    <a:close/>
                    <a:moveTo>
                      <a:pt x="250" y="139"/>
                    </a:moveTo>
                    <a:cubicBezTo>
                      <a:pt x="244" y="133"/>
                      <a:pt x="236" y="130"/>
                      <a:pt x="229" y="125"/>
                    </a:cubicBezTo>
                    <a:cubicBezTo>
                      <a:pt x="230" y="125"/>
                      <a:pt x="227" y="123"/>
                      <a:pt x="226" y="123"/>
                    </a:cubicBezTo>
                    <a:cubicBezTo>
                      <a:pt x="226" y="123"/>
                      <a:pt x="226" y="123"/>
                      <a:pt x="226" y="123"/>
                    </a:cubicBezTo>
                    <a:cubicBezTo>
                      <a:pt x="226" y="123"/>
                      <a:pt x="226" y="123"/>
                      <a:pt x="226" y="123"/>
                    </a:cubicBezTo>
                    <a:cubicBezTo>
                      <a:pt x="228" y="123"/>
                      <a:pt x="229" y="124"/>
                      <a:pt x="230" y="124"/>
                    </a:cubicBezTo>
                    <a:cubicBezTo>
                      <a:pt x="232" y="125"/>
                      <a:pt x="234" y="127"/>
                      <a:pt x="236" y="128"/>
                    </a:cubicBezTo>
                    <a:cubicBezTo>
                      <a:pt x="240" y="130"/>
                      <a:pt x="244" y="133"/>
                      <a:pt x="249" y="135"/>
                    </a:cubicBezTo>
                    <a:cubicBezTo>
                      <a:pt x="249" y="136"/>
                      <a:pt x="249" y="137"/>
                      <a:pt x="250" y="139"/>
                    </a:cubicBezTo>
                    <a:close/>
                    <a:moveTo>
                      <a:pt x="250" y="141"/>
                    </a:moveTo>
                    <a:cubicBezTo>
                      <a:pt x="250" y="141"/>
                      <a:pt x="250" y="141"/>
                      <a:pt x="250" y="140"/>
                    </a:cubicBezTo>
                    <a:cubicBezTo>
                      <a:pt x="250" y="140"/>
                      <a:pt x="250" y="140"/>
                      <a:pt x="250" y="141"/>
                    </a:cubicBezTo>
                    <a:cubicBezTo>
                      <a:pt x="250" y="141"/>
                      <a:pt x="250" y="141"/>
                      <a:pt x="250" y="141"/>
                    </a:cubicBezTo>
                    <a:close/>
                    <a:moveTo>
                      <a:pt x="251" y="144"/>
                    </a:moveTo>
                    <a:cubicBezTo>
                      <a:pt x="248" y="142"/>
                      <a:pt x="244" y="139"/>
                      <a:pt x="241" y="137"/>
                    </a:cubicBezTo>
                    <a:cubicBezTo>
                      <a:pt x="236" y="135"/>
                      <a:pt x="231" y="133"/>
                      <a:pt x="227" y="129"/>
                    </a:cubicBezTo>
                    <a:cubicBezTo>
                      <a:pt x="227" y="129"/>
                      <a:pt x="231" y="130"/>
                      <a:pt x="232" y="131"/>
                    </a:cubicBezTo>
                    <a:cubicBezTo>
                      <a:pt x="233" y="131"/>
                      <a:pt x="233" y="132"/>
                      <a:pt x="234" y="132"/>
                    </a:cubicBezTo>
                    <a:cubicBezTo>
                      <a:pt x="236" y="134"/>
                      <a:pt x="238" y="135"/>
                      <a:pt x="240" y="136"/>
                    </a:cubicBezTo>
                    <a:cubicBezTo>
                      <a:pt x="244" y="137"/>
                      <a:pt x="247" y="140"/>
                      <a:pt x="251" y="142"/>
                    </a:cubicBezTo>
                    <a:cubicBezTo>
                      <a:pt x="251" y="143"/>
                      <a:pt x="251" y="144"/>
                      <a:pt x="251" y="144"/>
                    </a:cubicBezTo>
                    <a:close/>
                    <a:moveTo>
                      <a:pt x="252" y="148"/>
                    </a:moveTo>
                    <a:cubicBezTo>
                      <a:pt x="249" y="146"/>
                      <a:pt x="245" y="144"/>
                      <a:pt x="242" y="141"/>
                    </a:cubicBezTo>
                    <a:cubicBezTo>
                      <a:pt x="240" y="140"/>
                      <a:pt x="237" y="138"/>
                      <a:pt x="235" y="137"/>
                    </a:cubicBezTo>
                    <a:cubicBezTo>
                      <a:pt x="233" y="136"/>
                      <a:pt x="230" y="135"/>
                      <a:pt x="228" y="133"/>
                    </a:cubicBezTo>
                    <a:cubicBezTo>
                      <a:pt x="226" y="132"/>
                      <a:pt x="231" y="134"/>
                      <a:pt x="231" y="134"/>
                    </a:cubicBezTo>
                    <a:cubicBezTo>
                      <a:pt x="232" y="135"/>
                      <a:pt x="233" y="135"/>
                      <a:pt x="234" y="136"/>
                    </a:cubicBezTo>
                    <a:cubicBezTo>
                      <a:pt x="236" y="137"/>
                      <a:pt x="239" y="138"/>
                      <a:pt x="241" y="140"/>
                    </a:cubicBezTo>
                    <a:cubicBezTo>
                      <a:pt x="244" y="142"/>
                      <a:pt x="248" y="145"/>
                      <a:pt x="252" y="146"/>
                    </a:cubicBezTo>
                    <a:cubicBezTo>
                      <a:pt x="252" y="147"/>
                      <a:pt x="252" y="147"/>
                      <a:pt x="252" y="148"/>
                    </a:cubicBezTo>
                    <a:close/>
                    <a:moveTo>
                      <a:pt x="253" y="152"/>
                    </a:moveTo>
                    <a:cubicBezTo>
                      <a:pt x="251" y="150"/>
                      <a:pt x="248" y="148"/>
                      <a:pt x="245" y="146"/>
                    </a:cubicBezTo>
                    <a:cubicBezTo>
                      <a:pt x="240" y="144"/>
                      <a:pt x="236" y="141"/>
                      <a:pt x="231" y="138"/>
                    </a:cubicBezTo>
                    <a:cubicBezTo>
                      <a:pt x="231" y="138"/>
                      <a:pt x="232" y="138"/>
                      <a:pt x="232" y="138"/>
                    </a:cubicBezTo>
                    <a:cubicBezTo>
                      <a:pt x="235" y="139"/>
                      <a:pt x="237" y="141"/>
                      <a:pt x="239" y="142"/>
                    </a:cubicBezTo>
                    <a:cubicBezTo>
                      <a:pt x="244" y="145"/>
                      <a:pt x="248" y="147"/>
                      <a:pt x="253" y="149"/>
                    </a:cubicBezTo>
                    <a:cubicBezTo>
                      <a:pt x="253" y="150"/>
                      <a:pt x="253" y="151"/>
                      <a:pt x="253" y="152"/>
                    </a:cubicBezTo>
                    <a:close/>
                    <a:moveTo>
                      <a:pt x="254" y="157"/>
                    </a:moveTo>
                    <a:cubicBezTo>
                      <a:pt x="250" y="155"/>
                      <a:pt x="246" y="151"/>
                      <a:pt x="242" y="149"/>
                    </a:cubicBezTo>
                    <a:cubicBezTo>
                      <a:pt x="237" y="147"/>
                      <a:pt x="232" y="144"/>
                      <a:pt x="228" y="140"/>
                    </a:cubicBezTo>
                    <a:cubicBezTo>
                      <a:pt x="226" y="138"/>
                      <a:pt x="230" y="141"/>
                      <a:pt x="230" y="141"/>
                    </a:cubicBezTo>
                    <a:cubicBezTo>
                      <a:pt x="232" y="142"/>
                      <a:pt x="233" y="143"/>
                      <a:pt x="234" y="144"/>
                    </a:cubicBezTo>
                    <a:cubicBezTo>
                      <a:pt x="237" y="145"/>
                      <a:pt x="239" y="146"/>
                      <a:pt x="241" y="147"/>
                    </a:cubicBezTo>
                    <a:cubicBezTo>
                      <a:pt x="245" y="149"/>
                      <a:pt x="249" y="152"/>
                      <a:pt x="254" y="154"/>
                    </a:cubicBezTo>
                    <a:cubicBezTo>
                      <a:pt x="254" y="155"/>
                      <a:pt x="254" y="156"/>
                      <a:pt x="254" y="157"/>
                    </a:cubicBezTo>
                    <a:close/>
                    <a:moveTo>
                      <a:pt x="256" y="166"/>
                    </a:moveTo>
                    <a:cubicBezTo>
                      <a:pt x="249" y="160"/>
                      <a:pt x="240" y="156"/>
                      <a:pt x="232" y="151"/>
                    </a:cubicBezTo>
                    <a:cubicBezTo>
                      <a:pt x="231" y="150"/>
                      <a:pt x="229" y="148"/>
                      <a:pt x="227" y="147"/>
                    </a:cubicBezTo>
                    <a:cubicBezTo>
                      <a:pt x="228" y="148"/>
                      <a:pt x="230" y="149"/>
                      <a:pt x="231" y="149"/>
                    </a:cubicBezTo>
                    <a:cubicBezTo>
                      <a:pt x="234" y="151"/>
                      <a:pt x="236" y="152"/>
                      <a:pt x="239" y="154"/>
                    </a:cubicBezTo>
                    <a:cubicBezTo>
                      <a:pt x="245" y="157"/>
                      <a:pt x="250" y="160"/>
                      <a:pt x="256" y="163"/>
                    </a:cubicBezTo>
                    <a:cubicBezTo>
                      <a:pt x="256" y="163"/>
                      <a:pt x="256" y="163"/>
                      <a:pt x="256" y="163"/>
                    </a:cubicBezTo>
                    <a:cubicBezTo>
                      <a:pt x="256" y="164"/>
                      <a:pt x="256" y="165"/>
                      <a:pt x="256" y="166"/>
                    </a:cubicBezTo>
                    <a:close/>
                    <a:moveTo>
                      <a:pt x="257" y="169"/>
                    </a:moveTo>
                    <a:cubicBezTo>
                      <a:pt x="255" y="167"/>
                      <a:pt x="252" y="165"/>
                      <a:pt x="249" y="163"/>
                    </a:cubicBezTo>
                    <a:cubicBezTo>
                      <a:pt x="251" y="165"/>
                      <a:pt x="254" y="166"/>
                      <a:pt x="257" y="168"/>
                    </a:cubicBezTo>
                    <a:cubicBezTo>
                      <a:pt x="257" y="168"/>
                      <a:pt x="257" y="169"/>
                      <a:pt x="257" y="169"/>
                    </a:cubicBezTo>
                    <a:close/>
                    <a:moveTo>
                      <a:pt x="259" y="178"/>
                    </a:moveTo>
                    <a:cubicBezTo>
                      <a:pt x="251" y="172"/>
                      <a:pt x="243" y="167"/>
                      <a:pt x="235" y="162"/>
                    </a:cubicBezTo>
                    <a:cubicBezTo>
                      <a:pt x="238" y="164"/>
                      <a:pt x="240" y="165"/>
                      <a:pt x="243" y="166"/>
                    </a:cubicBezTo>
                    <a:cubicBezTo>
                      <a:pt x="248" y="168"/>
                      <a:pt x="253" y="171"/>
                      <a:pt x="258" y="175"/>
                    </a:cubicBezTo>
                    <a:cubicBezTo>
                      <a:pt x="258" y="176"/>
                      <a:pt x="258" y="177"/>
                      <a:pt x="259" y="178"/>
                    </a:cubicBezTo>
                    <a:close/>
                    <a:moveTo>
                      <a:pt x="260" y="186"/>
                    </a:moveTo>
                    <a:cubicBezTo>
                      <a:pt x="256" y="183"/>
                      <a:pt x="251" y="182"/>
                      <a:pt x="247" y="180"/>
                    </a:cubicBezTo>
                    <a:cubicBezTo>
                      <a:pt x="241" y="178"/>
                      <a:pt x="236" y="175"/>
                      <a:pt x="231" y="173"/>
                    </a:cubicBezTo>
                    <a:cubicBezTo>
                      <a:pt x="231" y="172"/>
                      <a:pt x="231" y="170"/>
                      <a:pt x="230" y="169"/>
                    </a:cubicBezTo>
                    <a:cubicBezTo>
                      <a:pt x="236" y="172"/>
                      <a:pt x="241" y="175"/>
                      <a:pt x="247" y="178"/>
                    </a:cubicBezTo>
                    <a:cubicBezTo>
                      <a:pt x="251" y="180"/>
                      <a:pt x="255" y="183"/>
                      <a:pt x="259" y="184"/>
                    </a:cubicBezTo>
                    <a:cubicBezTo>
                      <a:pt x="259" y="184"/>
                      <a:pt x="259" y="184"/>
                      <a:pt x="259" y="184"/>
                    </a:cubicBezTo>
                    <a:cubicBezTo>
                      <a:pt x="260" y="185"/>
                      <a:pt x="260" y="185"/>
                      <a:pt x="260" y="186"/>
                    </a:cubicBezTo>
                    <a:close/>
                    <a:moveTo>
                      <a:pt x="237" y="229"/>
                    </a:moveTo>
                    <a:cubicBezTo>
                      <a:pt x="237" y="228"/>
                      <a:pt x="237" y="227"/>
                      <a:pt x="237" y="226"/>
                    </a:cubicBezTo>
                    <a:cubicBezTo>
                      <a:pt x="241" y="229"/>
                      <a:pt x="245" y="232"/>
                      <a:pt x="250" y="235"/>
                    </a:cubicBezTo>
                    <a:cubicBezTo>
                      <a:pt x="253" y="236"/>
                      <a:pt x="255" y="238"/>
                      <a:pt x="258" y="240"/>
                    </a:cubicBezTo>
                    <a:cubicBezTo>
                      <a:pt x="260" y="241"/>
                      <a:pt x="263" y="244"/>
                      <a:pt x="264" y="244"/>
                    </a:cubicBezTo>
                    <a:cubicBezTo>
                      <a:pt x="264" y="244"/>
                      <a:pt x="264" y="244"/>
                      <a:pt x="264" y="244"/>
                    </a:cubicBezTo>
                    <a:cubicBezTo>
                      <a:pt x="254" y="242"/>
                      <a:pt x="246" y="233"/>
                      <a:pt x="237" y="229"/>
                    </a:cubicBezTo>
                    <a:close/>
                    <a:moveTo>
                      <a:pt x="263" y="238"/>
                    </a:moveTo>
                    <a:cubicBezTo>
                      <a:pt x="263" y="238"/>
                      <a:pt x="258" y="236"/>
                      <a:pt x="257" y="235"/>
                    </a:cubicBezTo>
                    <a:cubicBezTo>
                      <a:pt x="255" y="234"/>
                      <a:pt x="252" y="233"/>
                      <a:pt x="250" y="231"/>
                    </a:cubicBezTo>
                    <a:cubicBezTo>
                      <a:pt x="246" y="229"/>
                      <a:pt x="242" y="226"/>
                      <a:pt x="237" y="225"/>
                    </a:cubicBezTo>
                    <a:cubicBezTo>
                      <a:pt x="237" y="225"/>
                      <a:pt x="237" y="225"/>
                      <a:pt x="237" y="225"/>
                    </a:cubicBezTo>
                    <a:cubicBezTo>
                      <a:pt x="237" y="224"/>
                      <a:pt x="237" y="223"/>
                      <a:pt x="237" y="221"/>
                    </a:cubicBezTo>
                    <a:cubicBezTo>
                      <a:pt x="244" y="228"/>
                      <a:pt x="254" y="231"/>
                      <a:pt x="262" y="237"/>
                    </a:cubicBezTo>
                    <a:cubicBezTo>
                      <a:pt x="263" y="237"/>
                      <a:pt x="263" y="238"/>
                      <a:pt x="263" y="238"/>
                    </a:cubicBezTo>
                    <a:cubicBezTo>
                      <a:pt x="263" y="238"/>
                      <a:pt x="263" y="238"/>
                      <a:pt x="263" y="238"/>
                    </a:cubicBezTo>
                    <a:close/>
                    <a:moveTo>
                      <a:pt x="236" y="216"/>
                    </a:moveTo>
                    <a:cubicBezTo>
                      <a:pt x="243" y="222"/>
                      <a:pt x="252" y="225"/>
                      <a:pt x="260" y="231"/>
                    </a:cubicBezTo>
                    <a:cubicBezTo>
                      <a:pt x="263" y="233"/>
                      <a:pt x="258" y="230"/>
                      <a:pt x="257" y="229"/>
                    </a:cubicBezTo>
                    <a:cubicBezTo>
                      <a:pt x="255" y="228"/>
                      <a:pt x="252" y="227"/>
                      <a:pt x="249" y="225"/>
                    </a:cubicBezTo>
                    <a:cubicBezTo>
                      <a:pt x="245" y="224"/>
                      <a:pt x="241" y="222"/>
                      <a:pt x="237" y="220"/>
                    </a:cubicBezTo>
                    <a:cubicBezTo>
                      <a:pt x="236" y="219"/>
                      <a:pt x="236" y="218"/>
                      <a:pt x="236" y="216"/>
                    </a:cubicBezTo>
                    <a:close/>
                    <a:moveTo>
                      <a:pt x="235" y="213"/>
                    </a:moveTo>
                    <a:cubicBezTo>
                      <a:pt x="240" y="214"/>
                      <a:pt x="245" y="217"/>
                      <a:pt x="249" y="220"/>
                    </a:cubicBezTo>
                    <a:cubicBezTo>
                      <a:pt x="251" y="221"/>
                      <a:pt x="254" y="222"/>
                      <a:pt x="256" y="223"/>
                    </a:cubicBezTo>
                    <a:cubicBezTo>
                      <a:pt x="257" y="224"/>
                      <a:pt x="259" y="226"/>
                      <a:pt x="261" y="226"/>
                    </a:cubicBezTo>
                    <a:cubicBezTo>
                      <a:pt x="252" y="223"/>
                      <a:pt x="245" y="217"/>
                      <a:pt x="236" y="215"/>
                    </a:cubicBezTo>
                    <a:cubicBezTo>
                      <a:pt x="236" y="214"/>
                      <a:pt x="236" y="213"/>
                      <a:pt x="235" y="213"/>
                    </a:cubicBezTo>
                    <a:close/>
                    <a:moveTo>
                      <a:pt x="235" y="209"/>
                    </a:moveTo>
                    <a:cubicBezTo>
                      <a:pt x="239" y="211"/>
                      <a:pt x="243" y="213"/>
                      <a:pt x="247" y="215"/>
                    </a:cubicBezTo>
                    <a:cubicBezTo>
                      <a:pt x="251" y="217"/>
                      <a:pt x="255" y="221"/>
                      <a:pt x="259" y="222"/>
                    </a:cubicBezTo>
                    <a:cubicBezTo>
                      <a:pt x="254" y="221"/>
                      <a:pt x="250" y="218"/>
                      <a:pt x="246" y="216"/>
                    </a:cubicBezTo>
                    <a:cubicBezTo>
                      <a:pt x="243" y="214"/>
                      <a:pt x="239" y="213"/>
                      <a:pt x="235" y="212"/>
                    </a:cubicBezTo>
                    <a:cubicBezTo>
                      <a:pt x="235" y="211"/>
                      <a:pt x="235" y="210"/>
                      <a:pt x="235" y="209"/>
                    </a:cubicBezTo>
                    <a:close/>
                    <a:moveTo>
                      <a:pt x="260" y="207"/>
                    </a:moveTo>
                    <a:cubicBezTo>
                      <a:pt x="260" y="208"/>
                      <a:pt x="260" y="209"/>
                      <a:pt x="260" y="209"/>
                    </a:cubicBezTo>
                    <a:cubicBezTo>
                      <a:pt x="256" y="206"/>
                      <a:pt x="250" y="204"/>
                      <a:pt x="245" y="201"/>
                    </a:cubicBezTo>
                    <a:cubicBezTo>
                      <a:pt x="245" y="201"/>
                      <a:pt x="245" y="200"/>
                      <a:pt x="244" y="200"/>
                    </a:cubicBezTo>
                    <a:cubicBezTo>
                      <a:pt x="250" y="202"/>
                      <a:pt x="255" y="204"/>
                      <a:pt x="260" y="207"/>
                    </a:cubicBezTo>
                    <a:close/>
                    <a:moveTo>
                      <a:pt x="240" y="198"/>
                    </a:moveTo>
                    <a:cubicBezTo>
                      <a:pt x="240" y="199"/>
                      <a:pt x="240" y="199"/>
                      <a:pt x="241" y="199"/>
                    </a:cubicBezTo>
                    <a:cubicBezTo>
                      <a:pt x="243" y="200"/>
                      <a:pt x="245" y="201"/>
                      <a:pt x="246" y="202"/>
                    </a:cubicBezTo>
                    <a:cubicBezTo>
                      <a:pt x="250" y="205"/>
                      <a:pt x="255" y="206"/>
                      <a:pt x="259" y="209"/>
                    </a:cubicBezTo>
                    <a:cubicBezTo>
                      <a:pt x="255" y="207"/>
                      <a:pt x="250" y="205"/>
                      <a:pt x="246" y="203"/>
                    </a:cubicBezTo>
                    <a:cubicBezTo>
                      <a:pt x="242" y="202"/>
                      <a:pt x="237" y="200"/>
                      <a:pt x="233" y="198"/>
                    </a:cubicBezTo>
                    <a:cubicBezTo>
                      <a:pt x="233" y="197"/>
                      <a:pt x="233" y="196"/>
                      <a:pt x="233" y="195"/>
                    </a:cubicBezTo>
                    <a:cubicBezTo>
                      <a:pt x="233" y="195"/>
                      <a:pt x="233" y="196"/>
                      <a:pt x="234" y="196"/>
                    </a:cubicBezTo>
                    <a:cubicBezTo>
                      <a:pt x="233" y="196"/>
                      <a:pt x="234" y="197"/>
                      <a:pt x="236" y="197"/>
                    </a:cubicBezTo>
                    <a:cubicBezTo>
                      <a:pt x="237" y="197"/>
                      <a:pt x="238" y="198"/>
                      <a:pt x="240" y="198"/>
                    </a:cubicBezTo>
                    <a:close/>
                    <a:moveTo>
                      <a:pt x="234" y="199"/>
                    </a:moveTo>
                    <a:cubicBezTo>
                      <a:pt x="242" y="203"/>
                      <a:pt x="251" y="207"/>
                      <a:pt x="260" y="210"/>
                    </a:cubicBezTo>
                    <a:cubicBezTo>
                      <a:pt x="260" y="211"/>
                      <a:pt x="260" y="211"/>
                      <a:pt x="260" y="212"/>
                    </a:cubicBezTo>
                    <a:cubicBezTo>
                      <a:pt x="260" y="212"/>
                      <a:pt x="260" y="212"/>
                      <a:pt x="259" y="211"/>
                    </a:cubicBezTo>
                    <a:cubicBezTo>
                      <a:pt x="259" y="211"/>
                      <a:pt x="259" y="211"/>
                      <a:pt x="258" y="211"/>
                    </a:cubicBezTo>
                    <a:cubicBezTo>
                      <a:pt x="250" y="207"/>
                      <a:pt x="242" y="203"/>
                      <a:pt x="234" y="199"/>
                    </a:cubicBezTo>
                    <a:close/>
                    <a:moveTo>
                      <a:pt x="260" y="215"/>
                    </a:moveTo>
                    <a:cubicBezTo>
                      <a:pt x="257" y="212"/>
                      <a:pt x="252" y="211"/>
                      <a:pt x="249" y="209"/>
                    </a:cubicBezTo>
                    <a:cubicBezTo>
                      <a:pt x="245" y="206"/>
                      <a:pt x="241" y="204"/>
                      <a:pt x="237" y="202"/>
                    </a:cubicBezTo>
                    <a:cubicBezTo>
                      <a:pt x="237" y="203"/>
                      <a:pt x="238" y="203"/>
                      <a:pt x="239" y="203"/>
                    </a:cubicBezTo>
                    <a:cubicBezTo>
                      <a:pt x="241" y="204"/>
                      <a:pt x="244" y="205"/>
                      <a:pt x="247" y="206"/>
                    </a:cubicBezTo>
                    <a:cubicBezTo>
                      <a:pt x="251" y="208"/>
                      <a:pt x="256" y="211"/>
                      <a:pt x="260" y="213"/>
                    </a:cubicBezTo>
                    <a:cubicBezTo>
                      <a:pt x="260" y="213"/>
                      <a:pt x="260" y="214"/>
                      <a:pt x="260" y="215"/>
                    </a:cubicBezTo>
                    <a:close/>
                    <a:moveTo>
                      <a:pt x="233" y="201"/>
                    </a:moveTo>
                    <a:cubicBezTo>
                      <a:pt x="233" y="200"/>
                      <a:pt x="233" y="199"/>
                      <a:pt x="233" y="199"/>
                    </a:cubicBezTo>
                    <a:cubicBezTo>
                      <a:pt x="235" y="200"/>
                      <a:pt x="237" y="201"/>
                      <a:pt x="239" y="202"/>
                    </a:cubicBezTo>
                    <a:cubicBezTo>
                      <a:pt x="237" y="202"/>
                      <a:pt x="235" y="201"/>
                      <a:pt x="233" y="201"/>
                    </a:cubicBezTo>
                    <a:close/>
                    <a:moveTo>
                      <a:pt x="261" y="219"/>
                    </a:moveTo>
                    <a:cubicBezTo>
                      <a:pt x="257" y="216"/>
                      <a:pt x="253" y="214"/>
                      <a:pt x="249" y="212"/>
                    </a:cubicBezTo>
                    <a:cubicBezTo>
                      <a:pt x="253" y="214"/>
                      <a:pt x="256" y="215"/>
                      <a:pt x="260" y="216"/>
                    </a:cubicBezTo>
                    <a:cubicBezTo>
                      <a:pt x="260" y="217"/>
                      <a:pt x="261" y="218"/>
                      <a:pt x="261" y="219"/>
                    </a:cubicBezTo>
                    <a:close/>
                    <a:moveTo>
                      <a:pt x="237" y="207"/>
                    </a:moveTo>
                    <a:cubicBezTo>
                      <a:pt x="241" y="209"/>
                      <a:pt x="245" y="211"/>
                      <a:pt x="249" y="213"/>
                    </a:cubicBezTo>
                    <a:cubicBezTo>
                      <a:pt x="251" y="214"/>
                      <a:pt x="254" y="215"/>
                      <a:pt x="256" y="216"/>
                    </a:cubicBezTo>
                    <a:cubicBezTo>
                      <a:pt x="256" y="217"/>
                      <a:pt x="261" y="219"/>
                      <a:pt x="258" y="217"/>
                    </a:cubicBezTo>
                    <a:cubicBezTo>
                      <a:pt x="250" y="213"/>
                      <a:pt x="242" y="211"/>
                      <a:pt x="234" y="208"/>
                    </a:cubicBezTo>
                    <a:cubicBezTo>
                      <a:pt x="234" y="207"/>
                      <a:pt x="234" y="206"/>
                      <a:pt x="234" y="206"/>
                    </a:cubicBezTo>
                    <a:cubicBezTo>
                      <a:pt x="235" y="206"/>
                      <a:pt x="236" y="206"/>
                      <a:pt x="237" y="207"/>
                    </a:cubicBezTo>
                    <a:close/>
                    <a:moveTo>
                      <a:pt x="261" y="223"/>
                    </a:moveTo>
                    <a:cubicBezTo>
                      <a:pt x="257" y="220"/>
                      <a:pt x="252" y="217"/>
                      <a:pt x="248" y="215"/>
                    </a:cubicBezTo>
                    <a:cubicBezTo>
                      <a:pt x="245" y="214"/>
                      <a:pt x="243" y="212"/>
                      <a:pt x="241" y="211"/>
                    </a:cubicBezTo>
                    <a:cubicBezTo>
                      <a:pt x="244" y="212"/>
                      <a:pt x="246" y="213"/>
                      <a:pt x="249" y="214"/>
                    </a:cubicBezTo>
                    <a:cubicBezTo>
                      <a:pt x="253" y="216"/>
                      <a:pt x="257" y="218"/>
                      <a:pt x="261" y="220"/>
                    </a:cubicBezTo>
                    <a:cubicBezTo>
                      <a:pt x="261" y="221"/>
                      <a:pt x="261" y="222"/>
                      <a:pt x="261" y="223"/>
                    </a:cubicBezTo>
                    <a:close/>
                    <a:moveTo>
                      <a:pt x="233" y="202"/>
                    </a:moveTo>
                    <a:cubicBezTo>
                      <a:pt x="239" y="204"/>
                      <a:pt x="243" y="207"/>
                      <a:pt x="248" y="209"/>
                    </a:cubicBezTo>
                    <a:cubicBezTo>
                      <a:pt x="250" y="211"/>
                      <a:pt x="253" y="212"/>
                      <a:pt x="255" y="213"/>
                    </a:cubicBezTo>
                    <a:cubicBezTo>
                      <a:pt x="256" y="213"/>
                      <a:pt x="258" y="215"/>
                      <a:pt x="259" y="215"/>
                    </a:cubicBezTo>
                    <a:cubicBezTo>
                      <a:pt x="255" y="214"/>
                      <a:pt x="251" y="212"/>
                      <a:pt x="246" y="210"/>
                    </a:cubicBezTo>
                    <a:cubicBezTo>
                      <a:pt x="244" y="209"/>
                      <a:pt x="241" y="208"/>
                      <a:pt x="239" y="207"/>
                    </a:cubicBezTo>
                    <a:cubicBezTo>
                      <a:pt x="239" y="207"/>
                      <a:pt x="238" y="207"/>
                      <a:pt x="238" y="206"/>
                    </a:cubicBezTo>
                    <a:cubicBezTo>
                      <a:pt x="236" y="206"/>
                      <a:pt x="235" y="205"/>
                      <a:pt x="234" y="205"/>
                    </a:cubicBezTo>
                    <a:cubicBezTo>
                      <a:pt x="234" y="204"/>
                      <a:pt x="234" y="203"/>
                      <a:pt x="233" y="202"/>
                    </a:cubicBezTo>
                    <a:close/>
                    <a:moveTo>
                      <a:pt x="232" y="192"/>
                    </a:moveTo>
                    <a:cubicBezTo>
                      <a:pt x="234" y="193"/>
                      <a:pt x="235" y="193"/>
                      <a:pt x="236" y="193"/>
                    </a:cubicBezTo>
                    <a:cubicBezTo>
                      <a:pt x="240" y="195"/>
                      <a:pt x="243" y="198"/>
                      <a:pt x="247" y="200"/>
                    </a:cubicBezTo>
                    <a:cubicBezTo>
                      <a:pt x="249" y="201"/>
                      <a:pt x="250" y="202"/>
                      <a:pt x="252" y="202"/>
                    </a:cubicBezTo>
                    <a:cubicBezTo>
                      <a:pt x="251" y="202"/>
                      <a:pt x="249" y="201"/>
                      <a:pt x="248" y="201"/>
                    </a:cubicBezTo>
                    <a:cubicBezTo>
                      <a:pt x="246" y="200"/>
                      <a:pt x="243" y="199"/>
                      <a:pt x="240" y="198"/>
                    </a:cubicBezTo>
                    <a:cubicBezTo>
                      <a:pt x="238" y="197"/>
                      <a:pt x="235" y="195"/>
                      <a:pt x="233" y="194"/>
                    </a:cubicBezTo>
                    <a:cubicBezTo>
                      <a:pt x="233" y="194"/>
                      <a:pt x="232" y="194"/>
                      <a:pt x="232" y="193"/>
                    </a:cubicBezTo>
                    <a:cubicBezTo>
                      <a:pt x="232" y="193"/>
                      <a:pt x="232" y="193"/>
                      <a:pt x="232" y="192"/>
                    </a:cubicBezTo>
                    <a:close/>
                    <a:moveTo>
                      <a:pt x="232" y="187"/>
                    </a:moveTo>
                    <a:cubicBezTo>
                      <a:pt x="233" y="188"/>
                      <a:pt x="234" y="188"/>
                      <a:pt x="234" y="188"/>
                    </a:cubicBezTo>
                    <a:cubicBezTo>
                      <a:pt x="235" y="188"/>
                      <a:pt x="235" y="188"/>
                      <a:pt x="235" y="188"/>
                    </a:cubicBezTo>
                    <a:cubicBezTo>
                      <a:pt x="239" y="190"/>
                      <a:pt x="244" y="193"/>
                      <a:pt x="249" y="196"/>
                    </a:cubicBezTo>
                    <a:cubicBezTo>
                      <a:pt x="251" y="197"/>
                      <a:pt x="254" y="198"/>
                      <a:pt x="256" y="200"/>
                    </a:cubicBezTo>
                    <a:cubicBezTo>
                      <a:pt x="257" y="200"/>
                      <a:pt x="262" y="203"/>
                      <a:pt x="256" y="200"/>
                    </a:cubicBezTo>
                    <a:cubicBezTo>
                      <a:pt x="252" y="198"/>
                      <a:pt x="248" y="197"/>
                      <a:pt x="244" y="195"/>
                    </a:cubicBezTo>
                    <a:cubicBezTo>
                      <a:pt x="241" y="194"/>
                      <a:pt x="239" y="194"/>
                      <a:pt x="237" y="193"/>
                    </a:cubicBezTo>
                    <a:cubicBezTo>
                      <a:pt x="237" y="193"/>
                      <a:pt x="236" y="193"/>
                      <a:pt x="236" y="193"/>
                    </a:cubicBezTo>
                    <a:cubicBezTo>
                      <a:pt x="235" y="192"/>
                      <a:pt x="234" y="192"/>
                      <a:pt x="232" y="192"/>
                    </a:cubicBezTo>
                    <a:cubicBezTo>
                      <a:pt x="232" y="190"/>
                      <a:pt x="232" y="189"/>
                      <a:pt x="232" y="187"/>
                    </a:cubicBezTo>
                    <a:close/>
                    <a:moveTo>
                      <a:pt x="232" y="186"/>
                    </a:moveTo>
                    <a:cubicBezTo>
                      <a:pt x="232" y="185"/>
                      <a:pt x="232" y="184"/>
                      <a:pt x="232" y="183"/>
                    </a:cubicBezTo>
                    <a:cubicBezTo>
                      <a:pt x="241" y="188"/>
                      <a:pt x="250" y="192"/>
                      <a:pt x="260" y="197"/>
                    </a:cubicBezTo>
                    <a:cubicBezTo>
                      <a:pt x="255" y="195"/>
                      <a:pt x="251" y="193"/>
                      <a:pt x="246" y="192"/>
                    </a:cubicBezTo>
                    <a:cubicBezTo>
                      <a:pt x="244" y="191"/>
                      <a:pt x="241" y="190"/>
                      <a:pt x="238" y="189"/>
                    </a:cubicBezTo>
                    <a:cubicBezTo>
                      <a:pt x="237" y="188"/>
                      <a:pt x="236" y="188"/>
                      <a:pt x="235" y="188"/>
                    </a:cubicBezTo>
                    <a:cubicBezTo>
                      <a:pt x="234" y="187"/>
                      <a:pt x="233" y="187"/>
                      <a:pt x="233" y="187"/>
                    </a:cubicBezTo>
                    <a:cubicBezTo>
                      <a:pt x="233" y="187"/>
                      <a:pt x="233" y="187"/>
                      <a:pt x="232" y="186"/>
                    </a:cubicBezTo>
                    <a:close/>
                    <a:moveTo>
                      <a:pt x="232" y="179"/>
                    </a:moveTo>
                    <a:cubicBezTo>
                      <a:pt x="235" y="182"/>
                      <a:pt x="239" y="184"/>
                      <a:pt x="243" y="185"/>
                    </a:cubicBezTo>
                    <a:cubicBezTo>
                      <a:pt x="246" y="186"/>
                      <a:pt x="249" y="187"/>
                      <a:pt x="251" y="189"/>
                    </a:cubicBezTo>
                    <a:cubicBezTo>
                      <a:pt x="250" y="188"/>
                      <a:pt x="248" y="187"/>
                      <a:pt x="247" y="187"/>
                    </a:cubicBezTo>
                    <a:cubicBezTo>
                      <a:pt x="242" y="185"/>
                      <a:pt x="237" y="183"/>
                      <a:pt x="232" y="182"/>
                    </a:cubicBezTo>
                    <a:cubicBezTo>
                      <a:pt x="232" y="182"/>
                      <a:pt x="232" y="182"/>
                      <a:pt x="232" y="182"/>
                    </a:cubicBezTo>
                    <a:cubicBezTo>
                      <a:pt x="232" y="181"/>
                      <a:pt x="232" y="180"/>
                      <a:pt x="232" y="179"/>
                    </a:cubicBezTo>
                    <a:close/>
                    <a:moveTo>
                      <a:pt x="233" y="180"/>
                    </a:moveTo>
                    <a:cubicBezTo>
                      <a:pt x="236" y="182"/>
                      <a:pt x="241" y="183"/>
                      <a:pt x="245" y="184"/>
                    </a:cubicBezTo>
                    <a:cubicBezTo>
                      <a:pt x="250" y="186"/>
                      <a:pt x="255" y="188"/>
                      <a:pt x="260" y="191"/>
                    </a:cubicBezTo>
                    <a:cubicBezTo>
                      <a:pt x="260" y="191"/>
                      <a:pt x="260" y="192"/>
                      <a:pt x="260" y="192"/>
                    </a:cubicBezTo>
                    <a:cubicBezTo>
                      <a:pt x="260" y="192"/>
                      <a:pt x="260" y="193"/>
                      <a:pt x="260" y="193"/>
                    </a:cubicBezTo>
                    <a:cubicBezTo>
                      <a:pt x="260" y="193"/>
                      <a:pt x="260" y="192"/>
                      <a:pt x="259" y="192"/>
                    </a:cubicBezTo>
                    <a:cubicBezTo>
                      <a:pt x="259" y="192"/>
                      <a:pt x="259" y="192"/>
                      <a:pt x="258" y="192"/>
                    </a:cubicBezTo>
                    <a:cubicBezTo>
                      <a:pt x="255" y="190"/>
                      <a:pt x="251" y="187"/>
                      <a:pt x="247" y="186"/>
                    </a:cubicBezTo>
                    <a:cubicBezTo>
                      <a:pt x="242" y="184"/>
                      <a:pt x="237" y="182"/>
                      <a:pt x="233" y="180"/>
                    </a:cubicBezTo>
                    <a:close/>
                    <a:moveTo>
                      <a:pt x="260" y="197"/>
                    </a:moveTo>
                    <a:cubicBezTo>
                      <a:pt x="253" y="192"/>
                      <a:pt x="243" y="188"/>
                      <a:pt x="235" y="184"/>
                    </a:cubicBezTo>
                    <a:cubicBezTo>
                      <a:pt x="235" y="183"/>
                      <a:pt x="234" y="183"/>
                      <a:pt x="234" y="183"/>
                    </a:cubicBezTo>
                    <a:cubicBezTo>
                      <a:pt x="234" y="183"/>
                      <a:pt x="234" y="183"/>
                      <a:pt x="235" y="183"/>
                    </a:cubicBezTo>
                    <a:cubicBezTo>
                      <a:pt x="236" y="184"/>
                      <a:pt x="237" y="184"/>
                      <a:pt x="238" y="184"/>
                    </a:cubicBezTo>
                    <a:cubicBezTo>
                      <a:pt x="241" y="185"/>
                      <a:pt x="243" y="186"/>
                      <a:pt x="245" y="187"/>
                    </a:cubicBezTo>
                    <a:cubicBezTo>
                      <a:pt x="250" y="189"/>
                      <a:pt x="255" y="191"/>
                      <a:pt x="260" y="194"/>
                    </a:cubicBezTo>
                    <a:cubicBezTo>
                      <a:pt x="260" y="195"/>
                      <a:pt x="260" y="196"/>
                      <a:pt x="260" y="197"/>
                    </a:cubicBezTo>
                    <a:close/>
                    <a:moveTo>
                      <a:pt x="260" y="202"/>
                    </a:moveTo>
                    <a:cubicBezTo>
                      <a:pt x="256" y="198"/>
                      <a:pt x="251" y="196"/>
                      <a:pt x="246" y="193"/>
                    </a:cubicBezTo>
                    <a:cubicBezTo>
                      <a:pt x="244" y="192"/>
                      <a:pt x="243" y="191"/>
                      <a:pt x="241" y="191"/>
                    </a:cubicBezTo>
                    <a:cubicBezTo>
                      <a:pt x="248" y="193"/>
                      <a:pt x="254" y="195"/>
                      <a:pt x="260" y="198"/>
                    </a:cubicBezTo>
                    <a:cubicBezTo>
                      <a:pt x="260" y="199"/>
                      <a:pt x="260" y="201"/>
                      <a:pt x="260" y="202"/>
                    </a:cubicBezTo>
                    <a:close/>
                    <a:moveTo>
                      <a:pt x="231" y="174"/>
                    </a:moveTo>
                    <a:cubicBezTo>
                      <a:pt x="239" y="181"/>
                      <a:pt x="249" y="183"/>
                      <a:pt x="257" y="188"/>
                    </a:cubicBezTo>
                    <a:cubicBezTo>
                      <a:pt x="257" y="188"/>
                      <a:pt x="262" y="191"/>
                      <a:pt x="258" y="189"/>
                    </a:cubicBezTo>
                    <a:cubicBezTo>
                      <a:pt x="257" y="188"/>
                      <a:pt x="256" y="188"/>
                      <a:pt x="255" y="187"/>
                    </a:cubicBezTo>
                    <a:cubicBezTo>
                      <a:pt x="253" y="186"/>
                      <a:pt x="250" y="185"/>
                      <a:pt x="248" y="184"/>
                    </a:cubicBezTo>
                    <a:cubicBezTo>
                      <a:pt x="243" y="182"/>
                      <a:pt x="237" y="181"/>
                      <a:pt x="232" y="179"/>
                    </a:cubicBezTo>
                    <a:cubicBezTo>
                      <a:pt x="232" y="179"/>
                      <a:pt x="232" y="179"/>
                      <a:pt x="232" y="179"/>
                    </a:cubicBezTo>
                    <a:cubicBezTo>
                      <a:pt x="231" y="177"/>
                      <a:pt x="231" y="176"/>
                      <a:pt x="231" y="174"/>
                    </a:cubicBezTo>
                    <a:close/>
                    <a:moveTo>
                      <a:pt x="260" y="206"/>
                    </a:moveTo>
                    <a:cubicBezTo>
                      <a:pt x="260" y="206"/>
                      <a:pt x="260" y="206"/>
                      <a:pt x="260" y="206"/>
                    </a:cubicBezTo>
                    <a:cubicBezTo>
                      <a:pt x="260" y="205"/>
                      <a:pt x="259" y="205"/>
                      <a:pt x="259" y="205"/>
                    </a:cubicBezTo>
                    <a:cubicBezTo>
                      <a:pt x="254" y="203"/>
                      <a:pt x="250" y="201"/>
                      <a:pt x="245" y="198"/>
                    </a:cubicBezTo>
                    <a:cubicBezTo>
                      <a:pt x="244" y="197"/>
                      <a:pt x="242" y="196"/>
                      <a:pt x="240" y="195"/>
                    </a:cubicBezTo>
                    <a:cubicBezTo>
                      <a:pt x="242" y="196"/>
                      <a:pt x="244" y="196"/>
                      <a:pt x="246" y="197"/>
                    </a:cubicBezTo>
                    <a:cubicBezTo>
                      <a:pt x="251" y="199"/>
                      <a:pt x="255" y="201"/>
                      <a:pt x="260" y="202"/>
                    </a:cubicBezTo>
                    <a:cubicBezTo>
                      <a:pt x="260" y="202"/>
                      <a:pt x="260" y="202"/>
                      <a:pt x="260" y="202"/>
                    </a:cubicBezTo>
                    <a:cubicBezTo>
                      <a:pt x="260" y="204"/>
                      <a:pt x="260" y="205"/>
                      <a:pt x="260" y="206"/>
                    </a:cubicBezTo>
                    <a:close/>
                    <a:moveTo>
                      <a:pt x="261" y="226"/>
                    </a:moveTo>
                    <a:cubicBezTo>
                      <a:pt x="258" y="223"/>
                      <a:pt x="254" y="222"/>
                      <a:pt x="251" y="220"/>
                    </a:cubicBezTo>
                    <a:cubicBezTo>
                      <a:pt x="248" y="219"/>
                      <a:pt x="246" y="217"/>
                      <a:pt x="243" y="215"/>
                    </a:cubicBezTo>
                    <a:cubicBezTo>
                      <a:pt x="245" y="216"/>
                      <a:pt x="248" y="217"/>
                      <a:pt x="250" y="218"/>
                    </a:cubicBezTo>
                    <a:cubicBezTo>
                      <a:pt x="253" y="220"/>
                      <a:pt x="257" y="223"/>
                      <a:pt x="261" y="223"/>
                    </a:cubicBezTo>
                    <a:cubicBezTo>
                      <a:pt x="261" y="223"/>
                      <a:pt x="261" y="223"/>
                      <a:pt x="261" y="223"/>
                    </a:cubicBezTo>
                    <a:cubicBezTo>
                      <a:pt x="261" y="224"/>
                      <a:pt x="261" y="225"/>
                      <a:pt x="261" y="226"/>
                    </a:cubicBezTo>
                    <a:close/>
                    <a:moveTo>
                      <a:pt x="262" y="231"/>
                    </a:moveTo>
                    <a:cubicBezTo>
                      <a:pt x="258" y="228"/>
                      <a:pt x="254" y="226"/>
                      <a:pt x="249" y="223"/>
                    </a:cubicBezTo>
                    <a:cubicBezTo>
                      <a:pt x="247" y="222"/>
                      <a:pt x="244" y="221"/>
                      <a:pt x="242" y="220"/>
                    </a:cubicBezTo>
                    <a:cubicBezTo>
                      <a:pt x="240" y="219"/>
                      <a:pt x="238" y="217"/>
                      <a:pt x="237" y="216"/>
                    </a:cubicBezTo>
                    <a:cubicBezTo>
                      <a:pt x="245" y="219"/>
                      <a:pt x="253" y="225"/>
                      <a:pt x="261" y="227"/>
                    </a:cubicBezTo>
                    <a:cubicBezTo>
                      <a:pt x="261" y="229"/>
                      <a:pt x="262" y="230"/>
                      <a:pt x="262" y="231"/>
                    </a:cubicBezTo>
                    <a:close/>
                    <a:moveTo>
                      <a:pt x="263" y="237"/>
                    </a:moveTo>
                    <a:cubicBezTo>
                      <a:pt x="256" y="231"/>
                      <a:pt x="247" y="229"/>
                      <a:pt x="241" y="224"/>
                    </a:cubicBezTo>
                    <a:cubicBezTo>
                      <a:pt x="242" y="225"/>
                      <a:pt x="236" y="221"/>
                      <a:pt x="238" y="221"/>
                    </a:cubicBezTo>
                    <a:cubicBezTo>
                      <a:pt x="239" y="222"/>
                      <a:pt x="241" y="222"/>
                      <a:pt x="242" y="223"/>
                    </a:cubicBezTo>
                    <a:cubicBezTo>
                      <a:pt x="245" y="224"/>
                      <a:pt x="248" y="225"/>
                      <a:pt x="250" y="227"/>
                    </a:cubicBezTo>
                    <a:cubicBezTo>
                      <a:pt x="254" y="229"/>
                      <a:pt x="258" y="231"/>
                      <a:pt x="262" y="233"/>
                    </a:cubicBezTo>
                    <a:cubicBezTo>
                      <a:pt x="262" y="234"/>
                      <a:pt x="262" y="235"/>
                      <a:pt x="263" y="236"/>
                    </a:cubicBezTo>
                    <a:cubicBezTo>
                      <a:pt x="263" y="236"/>
                      <a:pt x="263" y="236"/>
                      <a:pt x="263" y="237"/>
                    </a:cubicBezTo>
                    <a:close/>
                    <a:moveTo>
                      <a:pt x="264" y="243"/>
                    </a:moveTo>
                    <a:cubicBezTo>
                      <a:pt x="257" y="237"/>
                      <a:pt x="248" y="234"/>
                      <a:pt x="241" y="228"/>
                    </a:cubicBezTo>
                    <a:cubicBezTo>
                      <a:pt x="235" y="223"/>
                      <a:pt x="242" y="228"/>
                      <a:pt x="244" y="229"/>
                    </a:cubicBezTo>
                    <a:cubicBezTo>
                      <a:pt x="246" y="230"/>
                      <a:pt x="249" y="232"/>
                      <a:pt x="251" y="233"/>
                    </a:cubicBezTo>
                    <a:cubicBezTo>
                      <a:pt x="255" y="235"/>
                      <a:pt x="259" y="237"/>
                      <a:pt x="263" y="239"/>
                    </a:cubicBezTo>
                    <a:cubicBezTo>
                      <a:pt x="264" y="240"/>
                      <a:pt x="264" y="242"/>
                      <a:pt x="264" y="243"/>
                    </a:cubicBezTo>
                    <a:close/>
                    <a:moveTo>
                      <a:pt x="265" y="249"/>
                    </a:moveTo>
                    <a:cubicBezTo>
                      <a:pt x="262" y="246"/>
                      <a:pt x="258" y="244"/>
                      <a:pt x="254" y="241"/>
                    </a:cubicBezTo>
                    <a:cubicBezTo>
                      <a:pt x="251" y="239"/>
                      <a:pt x="249" y="237"/>
                      <a:pt x="246" y="235"/>
                    </a:cubicBezTo>
                    <a:cubicBezTo>
                      <a:pt x="244" y="234"/>
                      <a:pt x="240" y="233"/>
                      <a:pt x="238" y="230"/>
                    </a:cubicBezTo>
                    <a:cubicBezTo>
                      <a:pt x="236" y="228"/>
                      <a:pt x="240" y="231"/>
                      <a:pt x="240" y="231"/>
                    </a:cubicBezTo>
                    <a:cubicBezTo>
                      <a:pt x="241" y="232"/>
                      <a:pt x="243" y="233"/>
                      <a:pt x="244" y="234"/>
                    </a:cubicBezTo>
                    <a:cubicBezTo>
                      <a:pt x="246" y="235"/>
                      <a:pt x="249" y="237"/>
                      <a:pt x="251" y="238"/>
                    </a:cubicBezTo>
                    <a:cubicBezTo>
                      <a:pt x="255" y="241"/>
                      <a:pt x="260" y="244"/>
                      <a:pt x="265" y="245"/>
                    </a:cubicBezTo>
                    <a:cubicBezTo>
                      <a:pt x="265" y="246"/>
                      <a:pt x="265" y="247"/>
                      <a:pt x="265" y="249"/>
                    </a:cubicBezTo>
                    <a:close/>
                    <a:moveTo>
                      <a:pt x="261" y="247"/>
                    </a:moveTo>
                    <a:cubicBezTo>
                      <a:pt x="258" y="245"/>
                      <a:pt x="255" y="244"/>
                      <a:pt x="252" y="242"/>
                    </a:cubicBezTo>
                    <a:cubicBezTo>
                      <a:pt x="247" y="238"/>
                      <a:pt x="242" y="235"/>
                      <a:pt x="237" y="232"/>
                    </a:cubicBezTo>
                    <a:cubicBezTo>
                      <a:pt x="237" y="231"/>
                      <a:pt x="237" y="231"/>
                      <a:pt x="237" y="230"/>
                    </a:cubicBezTo>
                    <a:cubicBezTo>
                      <a:pt x="240" y="233"/>
                      <a:pt x="244" y="235"/>
                      <a:pt x="247" y="237"/>
                    </a:cubicBezTo>
                    <a:cubicBezTo>
                      <a:pt x="252" y="241"/>
                      <a:pt x="258" y="244"/>
                      <a:pt x="263" y="248"/>
                    </a:cubicBezTo>
                    <a:cubicBezTo>
                      <a:pt x="267" y="252"/>
                      <a:pt x="263" y="248"/>
                      <a:pt x="261" y="247"/>
                    </a:cubicBezTo>
                    <a:close/>
                    <a:moveTo>
                      <a:pt x="237" y="233"/>
                    </a:moveTo>
                    <a:cubicBezTo>
                      <a:pt x="243" y="238"/>
                      <a:pt x="249" y="244"/>
                      <a:pt x="255" y="249"/>
                    </a:cubicBezTo>
                    <a:cubicBezTo>
                      <a:pt x="249" y="244"/>
                      <a:pt x="243" y="239"/>
                      <a:pt x="237" y="236"/>
                    </a:cubicBezTo>
                    <a:cubicBezTo>
                      <a:pt x="237" y="235"/>
                      <a:pt x="237" y="235"/>
                      <a:pt x="237" y="234"/>
                    </a:cubicBezTo>
                    <a:cubicBezTo>
                      <a:pt x="237" y="234"/>
                      <a:pt x="237" y="233"/>
                      <a:pt x="237" y="233"/>
                    </a:cubicBezTo>
                    <a:close/>
                    <a:moveTo>
                      <a:pt x="239" y="238"/>
                    </a:moveTo>
                    <a:cubicBezTo>
                      <a:pt x="242" y="240"/>
                      <a:pt x="246" y="244"/>
                      <a:pt x="250" y="247"/>
                    </a:cubicBezTo>
                    <a:cubicBezTo>
                      <a:pt x="249" y="246"/>
                      <a:pt x="249" y="246"/>
                      <a:pt x="248" y="245"/>
                    </a:cubicBezTo>
                    <a:cubicBezTo>
                      <a:pt x="246" y="244"/>
                      <a:pt x="244" y="243"/>
                      <a:pt x="242" y="241"/>
                    </a:cubicBezTo>
                    <a:cubicBezTo>
                      <a:pt x="241" y="240"/>
                      <a:pt x="239" y="239"/>
                      <a:pt x="238" y="238"/>
                    </a:cubicBezTo>
                    <a:cubicBezTo>
                      <a:pt x="237" y="236"/>
                      <a:pt x="237" y="236"/>
                      <a:pt x="239" y="238"/>
                    </a:cubicBezTo>
                    <a:close/>
                    <a:moveTo>
                      <a:pt x="261" y="256"/>
                    </a:moveTo>
                    <a:cubicBezTo>
                      <a:pt x="260" y="256"/>
                      <a:pt x="260" y="256"/>
                      <a:pt x="259" y="255"/>
                    </a:cubicBezTo>
                    <a:cubicBezTo>
                      <a:pt x="258" y="255"/>
                      <a:pt x="257" y="254"/>
                      <a:pt x="256" y="253"/>
                    </a:cubicBezTo>
                    <a:cubicBezTo>
                      <a:pt x="254" y="252"/>
                      <a:pt x="252" y="251"/>
                      <a:pt x="250" y="249"/>
                    </a:cubicBezTo>
                    <a:cubicBezTo>
                      <a:pt x="245" y="246"/>
                      <a:pt x="240" y="243"/>
                      <a:pt x="236" y="239"/>
                    </a:cubicBezTo>
                    <a:cubicBezTo>
                      <a:pt x="236" y="238"/>
                      <a:pt x="236" y="238"/>
                      <a:pt x="236" y="237"/>
                    </a:cubicBezTo>
                    <a:cubicBezTo>
                      <a:pt x="239" y="240"/>
                      <a:pt x="242" y="242"/>
                      <a:pt x="245" y="244"/>
                    </a:cubicBezTo>
                    <a:cubicBezTo>
                      <a:pt x="251" y="248"/>
                      <a:pt x="256" y="252"/>
                      <a:pt x="261" y="256"/>
                    </a:cubicBezTo>
                    <a:close/>
                    <a:moveTo>
                      <a:pt x="258" y="258"/>
                    </a:moveTo>
                    <a:cubicBezTo>
                      <a:pt x="261" y="261"/>
                      <a:pt x="257" y="258"/>
                      <a:pt x="255" y="257"/>
                    </a:cubicBezTo>
                    <a:cubicBezTo>
                      <a:pt x="253" y="255"/>
                      <a:pt x="250" y="254"/>
                      <a:pt x="248" y="252"/>
                    </a:cubicBezTo>
                    <a:cubicBezTo>
                      <a:pt x="244" y="249"/>
                      <a:pt x="240" y="246"/>
                      <a:pt x="236" y="244"/>
                    </a:cubicBezTo>
                    <a:cubicBezTo>
                      <a:pt x="236" y="244"/>
                      <a:pt x="236" y="244"/>
                      <a:pt x="236" y="244"/>
                    </a:cubicBezTo>
                    <a:cubicBezTo>
                      <a:pt x="236" y="243"/>
                      <a:pt x="236" y="241"/>
                      <a:pt x="236" y="240"/>
                    </a:cubicBezTo>
                    <a:cubicBezTo>
                      <a:pt x="242" y="247"/>
                      <a:pt x="251" y="251"/>
                      <a:pt x="258" y="258"/>
                    </a:cubicBezTo>
                    <a:close/>
                    <a:moveTo>
                      <a:pt x="246" y="254"/>
                    </a:moveTo>
                    <a:cubicBezTo>
                      <a:pt x="250" y="256"/>
                      <a:pt x="252" y="260"/>
                      <a:pt x="256" y="263"/>
                    </a:cubicBezTo>
                    <a:cubicBezTo>
                      <a:pt x="253" y="261"/>
                      <a:pt x="249" y="258"/>
                      <a:pt x="246" y="256"/>
                    </a:cubicBezTo>
                    <a:cubicBezTo>
                      <a:pt x="242" y="254"/>
                      <a:pt x="239" y="251"/>
                      <a:pt x="235" y="248"/>
                    </a:cubicBezTo>
                    <a:cubicBezTo>
                      <a:pt x="235" y="247"/>
                      <a:pt x="235" y="246"/>
                      <a:pt x="235" y="245"/>
                    </a:cubicBezTo>
                    <a:cubicBezTo>
                      <a:pt x="239" y="248"/>
                      <a:pt x="243" y="251"/>
                      <a:pt x="246" y="254"/>
                    </a:cubicBezTo>
                    <a:close/>
                    <a:moveTo>
                      <a:pt x="235" y="250"/>
                    </a:moveTo>
                    <a:cubicBezTo>
                      <a:pt x="238" y="253"/>
                      <a:pt x="241" y="255"/>
                      <a:pt x="244" y="258"/>
                    </a:cubicBezTo>
                    <a:cubicBezTo>
                      <a:pt x="246" y="259"/>
                      <a:pt x="248" y="261"/>
                      <a:pt x="249" y="262"/>
                    </a:cubicBezTo>
                    <a:cubicBezTo>
                      <a:pt x="250" y="263"/>
                      <a:pt x="252" y="265"/>
                      <a:pt x="252" y="265"/>
                    </a:cubicBezTo>
                    <a:cubicBezTo>
                      <a:pt x="246" y="263"/>
                      <a:pt x="242" y="257"/>
                      <a:pt x="236" y="253"/>
                    </a:cubicBezTo>
                    <a:cubicBezTo>
                      <a:pt x="236" y="253"/>
                      <a:pt x="236" y="254"/>
                      <a:pt x="236" y="254"/>
                    </a:cubicBezTo>
                    <a:cubicBezTo>
                      <a:pt x="236" y="252"/>
                      <a:pt x="235" y="251"/>
                      <a:pt x="235" y="250"/>
                    </a:cubicBezTo>
                    <a:close/>
                    <a:moveTo>
                      <a:pt x="236" y="254"/>
                    </a:moveTo>
                    <a:cubicBezTo>
                      <a:pt x="237" y="257"/>
                      <a:pt x="240" y="260"/>
                      <a:pt x="242" y="262"/>
                    </a:cubicBezTo>
                    <a:cubicBezTo>
                      <a:pt x="243" y="263"/>
                      <a:pt x="247" y="267"/>
                      <a:pt x="242" y="263"/>
                    </a:cubicBezTo>
                    <a:cubicBezTo>
                      <a:pt x="241" y="261"/>
                      <a:pt x="240" y="260"/>
                      <a:pt x="238" y="259"/>
                    </a:cubicBezTo>
                    <a:cubicBezTo>
                      <a:pt x="238" y="259"/>
                      <a:pt x="238" y="259"/>
                      <a:pt x="238" y="260"/>
                    </a:cubicBezTo>
                    <a:cubicBezTo>
                      <a:pt x="237" y="258"/>
                      <a:pt x="236" y="256"/>
                      <a:pt x="236" y="254"/>
                    </a:cubicBezTo>
                    <a:cubicBezTo>
                      <a:pt x="236" y="254"/>
                      <a:pt x="236" y="254"/>
                      <a:pt x="236" y="254"/>
                    </a:cubicBezTo>
                    <a:close/>
                    <a:moveTo>
                      <a:pt x="221" y="189"/>
                    </a:moveTo>
                    <a:cubicBezTo>
                      <a:pt x="216" y="199"/>
                      <a:pt x="206" y="206"/>
                      <a:pt x="195" y="203"/>
                    </a:cubicBezTo>
                    <a:cubicBezTo>
                      <a:pt x="195" y="203"/>
                      <a:pt x="194" y="203"/>
                      <a:pt x="194" y="203"/>
                    </a:cubicBezTo>
                    <a:cubicBezTo>
                      <a:pt x="194" y="201"/>
                      <a:pt x="194" y="198"/>
                      <a:pt x="193" y="195"/>
                    </a:cubicBezTo>
                    <a:cubicBezTo>
                      <a:pt x="193" y="188"/>
                      <a:pt x="191" y="181"/>
                      <a:pt x="191" y="174"/>
                    </a:cubicBezTo>
                    <a:cubicBezTo>
                      <a:pt x="192" y="160"/>
                      <a:pt x="196" y="146"/>
                      <a:pt x="197" y="132"/>
                    </a:cubicBezTo>
                    <a:cubicBezTo>
                      <a:pt x="199" y="108"/>
                      <a:pt x="187" y="85"/>
                      <a:pt x="166" y="71"/>
                    </a:cubicBezTo>
                    <a:cubicBezTo>
                      <a:pt x="156" y="65"/>
                      <a:pt x="145" y="61"/>
                      <a:pt x="133" y="59"/>
                    </a:cubicBezTo>
                    <a:cubicBezTo>
                      <a:pt x="125" y="58"/>
                      <a:pt x="117" y="58"/>
                      <a:pt x="109" y="57"/>
                    </a:cubicBezTo>
                    <a:cubicBezTo>
                      <a:pt x="103" y="56"/>
                      <a:pt x="97" y="55"/>
                      <a:pt x="91" y="54"/>
                    </a:cubicBezTo>
                    <a:cubicBezTo>
                      <a:pt x="103" y="48"/>
                      <a:pt x="116" y="44"/>
                      <a:pt x="130" y="43"/>
                    </a:cubicBezTo>
                    <a:cubicBezTo>
                      <a:pt x="130" y="43"/>
                      <a:pt x="130" y="43"/>
                      <a:pt x="131" y="43"/>
                    </a:cubicBezTo>
                    <a:cubicBezTo>
                      <a:pt x="140" y="42"/>
                      <a:pt x="149" y="43"/>
                      <a:pt x="157" y="45"/>
                    </a:cubicBezTo>
                    <a:cubicBezTo>
                      <a:pt x="184" y="52"/>
                      <a:pt x="207" y="71"/>
                      <a:pt x="217" y="96"/>
                    </a:cubicBezTo>
                    <a:cubicBezTo>
                      <a:pt x="228" y="123"/>
                      <a:pt x="222" y="150"/>
                      <a:pt x="221" y="178"/>
                    </a:cubicBezTo>
                    <a:cubicBezTo>
                      <a:pt x="221" y="182"/>
                      <a:pt x="221" y="186"/>
                      <a:pt x="221" y="189"/>
                    </a:cubicBezTo>
                    <a:close/>
                    <a:moveTo>
                      <a:pt x="119" y="41"/>
                    </a:moveTo>
                    <a:cubicBezTo>
                      <a:pt x="119" y="41"/>
                      <a:pt x="121" y="41"/>
                      <a:pt x="122" y="41"/>
                    </a:cubicBezTo>
                    <a:cubicBezTo>
                      <a:pt x="121" y="41"/>
                      <a:pt x="120" y="41"/>
                      <a:pt x="119" y="41"/>
                    </a:cubicBezTo>
                    <a:close/>
                    <a:moveTo>
                      <a:pt x="123" y="30"/>
                    </a:moveTo>
                    <a:cubicBezTo>
                      <a:pt x="124" y="33"/>
                      <a:pt x="127" y="33"/>
                      <a:pt x="129" y="35"/>
                    </a:cubicBezTo>
                    <a:cubicBezTo>
                      <a:pt x="126" y="34"/>
                      <a:pt x="124" y="33"/>
                      <a:pt x="121" y="34"/>
                    </a:cubicBezTo>
                    <a:cubicBezTo>
                      <a:pt x="121" y="34"/>
                      <a:pt x="121" y="34"/>
                      <a:pt x="121" y="34"/>
                    </a:cubicBezTo>
                    <a:cubicBezTo>
                      <a:pt x="123" y="36"/>
                      <a:pt x="126" y="37"/>
                      <a:pt x="129" y="38"/>
                    </a:cubicBezTo>
                    <a:cubicBezTo>
                      <a:pt x="126" y="37"/>
                      <a:pt x="123" y="35"/>
                      <a:pt x="120" y="36"/>
                    </a:cubicBezTo>
                    <a:cubicBezTo>
                      <a:pt x="119" y="37"/>
                      <a:pt x="119" y="37"/>
                      <a:pt x="119" y="37"/>
                    </a:cubicBezTo>
                    <a:cubicBezTo>
                      <a:pt x="120" y="39"/>
                      <a:pt x="122" y="39"/>
                      <a:pt x="124" y="40"/>
                    </a:cubicBezTo>
                    <a:cubicBezTo>
                      <a:pt x="124" y="40"/>
                      <a:pt x="125" y="40"/>
                      <a:pt x="125" y="40"/>
                    </a:cubicBezTo>
                    <a:cubicBezTo>
                      <a:pt x="125" y="40"/>
                      <a:pt x="124" y="40"/>
                      <a:pt x="124" y="40"/>
                    </a:cubicBezTo>
                    <a:cubicBezTo>
                      <a:pt x="123" y="40"/>
                      <a:pt x="123" y="40"/>
                      <a:pt x="122" y="40"/>
                    </a:cubicBezTo>
                    <a:cubicBezTo>
                      <a:pt x="121" y="40"/>
                      <a:pt x="119" y="39"/>
                      <a:pt x="119" y="41"/>
                    </a:cubicBezTo>
                    <a:cubicBezTo>
                      <a:pt x="119" y="41"/>
                      <a:pt x="119" y="41"/>
                      <a:pt x="119" y="41"/>
                    </a:cubicBezTo>
                    <a:cubicBezTo>
                      <a:pt x="119" y="41"/>
                      <a:pt x="118" y="41"/>
                      <a:pt x="118" y="41"/>
                    </a:cubicBezTo>
                    <a:cubicBezTo>
                      <a:pt x="119" y="39"/>
                      <a:pt x="119" y="36"/>
                      <a:pt x="120" y="33"/>
                    </a:cubicBezTo>
                    <a:cubicBezTo>
                      <a:pt x="121" y="32"/>
                      <a:pt x="122" y="31"/>
                      <a:pt x="123" y="30"/>
                    </a:cubicBezTo>
                    <a:close/>
                    <a:moveTo>
                      <a:pt x="130" y="28"/>
                    </a:moveTo>
                    <a:cubicBezTo>
                      <a:pt x="131" y="28"/>
                      <a:pt x="132" y="28"/>
                      <a:pt x="134" y="28"/>
                    </a:cubicBezTo>
                    <a:cubicBezTo>
                      <a:pt x="133" y="28"/>
                      <a:pt x="133" y="28"/>
                      <a:pt x="133" y="28"/>
                    </a:cubicBezTo>
                    <a:cubicBezTo>
                      <a:pt x="132" y="29"/>
                      <a:pt x="131" y="28"/>
                      <a:pt x="130" y="28"/>
                    </a:cubicBezTo>
                    <a:cubicBezTo>
                      <a:pt x="130" y="28"/>
                      <a:pt x="130" y="28"/>
                      <a:pt x="130" y="28"/>
                    </a:cubicBezTo>
                    <a:close/>
                    <a:moveTo>
                      <a:pt x="151" y="9"/>
                    </a:moveTo>
                    <a:cubicBezTo>
                      <a:pt x="151" y="9"/>
                      <a:pt x="151" y="9"/>
                      <a:pt x="151" y="9"/>
                    </a:cubicBezTo>
                    <a:cubicBezTo>
                      <a:pt x="155" y="13"/>
                      <a:pt x="162" y="14"/>
                      <a:pt x="167" y="17"/>
                    </a:cubicBezTo>
                    <a:cubicBezTo>
                      <a:pt x="167" y="17"/>
                      <a:pt x="167" y="18"/>
                      <a:pt x="167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2" y="16"/>
                      <a:pt x="160" y="15"/>
                      <a:pt x="158" y="14"/>
                    </a:cubicBezTo>
                    <a:cubicBezTo>
                      <a:pt x="155" y="13"/>
                      <a:pt x="152" y="12"/>
                      <a:pt x="149" y="11"/>
                    </a:cubicBezTo>
                    <a:cubicBezTo>
                      <a:pt x="149" y="11"/>
                      <a:pt x="150" y="11"/>
                      <a:pt x="150" y="11"/>
                    </a:cubicBezTo>
                    <a:cubicBezTo>
                      <a:pt x="150" y="10"/>
                      <a:pt x="150" y="10"/>
                      <a:pt x="151" y="9"/>
                    </a:cubicBezTo>
                    <a:close/>
                    <a:moveTo>
                      <a:pt x="162" y="10"/>
                    </a:moveTo>
                    <a:cubicBezTo>
                      <a:pt x="159" y="10"/>
                      <a:pt x="157" y="8"/>
                      <a:pt x="154" y="7"/>
                    </a:cubicBezTo>
                    <a:cubicBezTo>
                      <a:pt x="156" y="7"/>
                      <a:pt x="158" y="7"/>
                      <a:pt x="160" y="8"/>
                    </a:cubicBezTo>
                    <a:cubicBezTo>
                      <a:pt x="160" y="9"/>
                      <a:pt x="161" y="9"/>
                      <a:pt x="162" y="10"/>
                    </a:cubicBezTo>
                    <a:close/>
                    <a:moveTo>
                      <a:pt x="181" y="50"/>
                    </a:moveTo>
                    <a:cubicBezTo>
                      <a:pt x="188" y="56"/>
                      <a:pt x="197" y="60"/>
                      <a:pt x="205" y="64"/>
                    </a:cubicBezTo>
                    <a:cubicBezTo>
                      <a:pt x="210" y="67"/>
                      <a:pt x="215" y="70"/>
                      <a:pt x="220" y="74"/>
                    </a:cubicBezTo>
                    <a:cubicBezTo>
                      <a:pt x="222" y="75"/>
                      <a:pt x="225" y="77"/>
                      <a:pt x="227" y="79"/>
                    </a:cubicBezTo>
                    <a:cubicBezTo>
                      <a:pt x="227" y="79"/>
                      <a:pt x="229" y="80"/>
                      <a:pt x="230" y="81"/>
                    </a:cubicBezTo>
                    <a:cubicBezTo>
                      <a:pt x="221" y="75"/>
                      <a:pt x="211" y="71"/>
                      <a:pt x="202" y="66"/>
                    </a:cubicBezTo>
                    <a:cubicBezTo>
                      <a:pt x="199" y="64"/>
                      <a:pt x="196" y="62"/>
                      <a:pt x="193" y="60"/>
                    </a:cubicBezTo>
                    <a:cubicBezTo>
                      <a:pt x="193" y="60"/>
                      <a:pt x="193" y="59"/>
                      <a:pt x="192" y="59"/>
                    </a:cubicBezTo>
                    <a:cubicBezTo>
                      <a:pt x="188" y="56"/>
                      <a:pt x="183" y="52"/>
                      <a:pt x="177" y="50"/>
                    </a:cubicBezTo>
                    <a:cubicBezTo>
                      <a:pt x="177" y="50"/>
                      <a:pt x="178" y="50"/>
                      <a:pt x="178" y="50"/>
                    </a:cubicBezTo>
                    <a:cubicBezTo>
                      <a:pt x="179" y="50"/>
                      <a:pt x="180" y="50"/>
                      <a:pt x="181" y="50"/>
                    </a:cubicBezTo>
                    <a:close/>
                    <a:moveTo>
                      <a:pt x="220" y="66"/>
                    </a:moveTo>
                    <a:cubicBezTo>
                      <a:pt x="220" y="67"/>
                      <a:pt x="221" y="67"/>
                      <a:pt x="221" y="67"/>
                    </a:cubicBezTo>
                    <a:cubicBezTo>
                      <a:pt x="212" y="62"/>
                      <a:pt x="203" y="57"/>
                      <a:pt x="194" y="53"/>
                    </a:cubicBezTo>
                    <a:cubicBezTo>
                      <a:pt x="203" y="55"/>
                      <a:pt x="213" y="59"/>
                      <a:pt x="220" y="66"/>
                    </a:cubicBezTo>
                    <a:close/>
                    <a:moveTo>
                      <a:pt x="254" y="266"/>
                    </a:moveTo>
                    <a:cubicBezTo>
                      <a:pt x="254" y="266"/>
                      <a:pt x="254" y="266"/>
                      <a:pt x="254" y="265"/>
                    </a:cubicBezTo>
                    <a:cubicBezTo>
                      <a:pt x="250" y="262"/>
                      <a:pt x="246" y="259"/>
                      <a:pt x="242" y="255"/>
                    </a:cubicBezTo>
                    <a:cubicBezTo>
                      <a:pt x="240" y="254"/>
                      <a:pt x="239" y="252"/>
                      <a:pt x="237" y="251"/>
                    </a:cubicBezTo>
                    <a:cubicBezTo>
                      <a:pt x="234" y="248"/>
                      <a:pt x="237" y="250"/>
                      <a:pt x="238" y="251"/>
                    </a:cubicBezTo>
                    <a:cubicBezTo>
                      <a:pt x="242" y="254"/>
                      <a:pt x="246" y="256"/>
                      <a:pt x="249" y="259"/>
                    </a:cubicBezTo>
                    <a:cubicBezTo>
                      <a:pt x="252" y="261"/>
                      <a:pt x="254" y="263"/>
                      <a:pt x="257" y="264"/>
                    </a:cubicBezTo>
                    <a:cubicBezTo>
                      <a:pt x="257" y="264"/>
                      <a:pt x="258" y="263"/>
                      <a:pt x="257" y="263"/>
                    </a:cubicBezTo>
                    <a:cubicBezTo>
                      <a:pt x="253" y="260"/>
                      <a:pt x="251" y="256"/>
                      <a:pt x="247" y="253"/>
                    </a:cubicBezTo>
                    <a:cubicBezTo>
                      <a:pt x="244" y="251"/>
                      <a:pt x="240" y="247"/>
                      <a:pt x="237" y="245"/>
                    </a:cubicBezTo>
                    <a:cubicBezTo>
                      <a:pt x="245" y="250"/>
                      <a:pt x="252" y="256"/>
                      <a:pt x="260" y="261"/>
                    </a:cubicBezTo>
                    <a:cubicBezTo>
                      <a:pt x="261" y="261"/>
                      <a:pt x="261" y="260"/>
                      <a:pt x="261" y="260"/>
                    </a:cubicBezTo>
                    <a:cubicBezTo>
                      <a:pt x="258" y="256"/>
                      <a:pt x="253" y="254"/>
                      <a:pt x="250" y="251"/>
                    </a:cubicBezTo>
                    <a:cubicBezTo>
                      <a:pt x="248" y="249"/>
                      <a:pt x="247" y="248"/>
                      <a:pt x="245" y="247"/>
                    </a:cubicBezTo>
                    <a:cubicBezTo>
                      <a:pt x="247" y="248"/>
                      <a:pt x="249" y="249"/>
                      <a:pt x="251" y="251"/>
                    </a:cubicBezTo>
                    <a:cubicBezTo>
                      <a:pt x="254" y="253"/>
                      <a:pt x="258" y="257"/>
                      <a:pt x="262" y="257"/>
                    </a:cubicBezTo>
                    <a:cubicBezTo>
                      <a:pt x="263" y="257"/>
                      <a:pt x="263" y="257"/>
                      <a:pt x="263" y="257"/>
                    </a:cubicBezTo>
                    <a:cubicBezTo>
                      <a:pt x="259" y="254"/>
                      <a:pt x="256" y="251"/>
                      <a:pt x="252" y="248"/>
                    </a:cubicBezTo>
                    <a:cubicBezTo>
                      <a:pt x="256" y="251"/>
                      <a:pt x="260" y="253"/>
                      <a:pt x="264" y="254"/>
                    </a:cubicBezTo>
                    <a:cubicBezTo>
                      <a:pt x="264" y="255"/>
                      <a:pt x="264" y="254"/>
                      <a:pt x="264" y="254"/>
                    </a:cubicBezTo>
                    <a:cubicBezTo>
                      <a:pt x="259" y="251"/>
                      <a:pt x="253" y="247"/>
                      <a:pt x="249" y="242"/>
                    </a:cubicBezTo>
                    <a:cubicBezTo>
                      <a:pt x="245" y="239"/>
                      <a:pt x="241" y="235"/>
                      <a:pt x="237" y="233"/>
                    </a:cubicBezTo>
                    <a:cubicBezTo>
                      <a:pt x="247" y="238"/>
                      <a:pt x="255" y="245"/>
                      <a:pt x="265" y="250"/>
                    </a:cubicBezTo>
                    <a:cubicBezTo>
                      <a:pt x="265" y="253"/>
                      <a:pt x="264" y="256"/>
                      <a:pt x="262" y="259"/>
                    </a:cubicBezTo>
                    <a:cubicBezTo>
                      <a:pt x="260" y="262"/>
                      <a:pt x="257" y="265"/>
                      <a:pt x="254" y="266"/>
                    </a:cubicBezTo>
                    <a:close/>
                    <a:moveTo>
                      <a:pt x="225" y="285"/>
                    </a:moveTo>
                    <a:cubicBezTo>
                      <a:pt x="225" y="285"/>
                      <a:pt x="225" y="284"/>
                      <a:pt x="225" y="284"/>
                    </a:cubicBezTo>
                    <a:cubicBezTo>
                      <a:pt x="225" y="284"/>
                      <a:pt x="225" y="284"/>
                      <a:pt x="225" y="284"/>
                    </a:cubicBezTo>
                    <a:cubicBezTo>
                      <a:pt x="229" y="281"/>
                      <a:pt x="235" y="282"/>
                      <a:pt x="238" y="279"/>
                    </a:cubicBezTo>
                    <a:cubicBezTo>
                      <a:pt x="242" y="275"/>
                      <a:pt x="244" y="272"/>
                      <a:pt x="243" y="268"/>
                    </a:cubicBezTo>
                    <a:cubicBezTo>
                      <a:pt x="244" y="269"/>
                      <a:pt x="246" y="269"/>
                      <a:pt x="247" y="269"/>
                    </a:cubicBezTo>
                    <a:cubicBezTo>
                      <a:pt x="249" y="269"/>
                      <a:pt x="250" y="269"/>
                      <a:pt x="252" y="269"/>
                    </a:cubicBezTo>
                    <a:cubicBezTo>
                      <a:pt x="249" y="277"/>
                      <a:pt x="245" y="286"/>
                      <a:pt x="235" y="285"/>
                    </a:cubicBezTo>
                    <a:cubicBezTo>
                      <a:pt x="232" y="285"/>
                      <a:pt x="228" y="284"/>
                      <a:pt x="225" y="285"/>
                    </a:cubicBezTo>
                    <a:close/>
                    <a:moveTo>
                      <a:pt x="199" y="311"/>
                    </a:moveTo>
                    <a:cubicBezTo>
                      <a:pt x="191" y="312"/>
                      <a:pt x="188" y="299"/>
                      <a:pt x="188" y="293"/>
                    </a:cubicBezTo>
                    <a:cubicBezTo>
                      <a:pt x="189" y="292"/>
                      <a:pt x="190" y="291"/>
                      <a:pt x="191" y="289"/>
                    </a:cubicBezTo>
                    <a:cubicBezTo>
                      <a:pt x="196" y="281"/>
                      <a:pt x="198" y="272"/>
                      <a:pt x="198" y="262"/>
                    </a:cubicBezTo>
                    <a:cubicBezTo>
                      <a:pt x="198" y="255"/>
                      <a:pt x="196" y="248"/>
                      <a:pt x="195" y="240"/>
                    </a:cubicBezTo>
                    <a:cubicBezTo>
                      <a:pt x="195" y="233"/>
                      <a:pt x="194" y="226"/>
                      <a:pt x="194" y="219"/>
                    </a:cubicBezTo>
                    <a:cubicBezTo>
                      <a:pt x="194" y="215"/>
                      <a:pt x="194" y="210"/>
                      <a:pt x="194" y="206"/>
                    </a:cubicBezTo>
                    <a:cubicBezTo>
                      <a:pt x="194" y="206"/>
                      <a:pt x="194" y="206"/>
                      <a:pt x="194" y="206"/>
                    </a:cubicBezTo>
                    <a:cubicBezTo>
                      <a:pt x="205" y="209"/>
                      <a:pt x="215" y="203"/>
                      <a:pt x="221" y="194"/>
                    </a:cubicBezTo>
                    <a:cubicBezTo>
                      <a:pt x="222" y="205"/>
                      <a:pt x="223" y="215"/>
                      <a:pt x="224" y="225"/>
                    </a:cubicBezTo>
                    <a:cubicBezTo>
                      <a:pt x="225" y="240"/>
                      <a:pt x="226" y="256"/>
                      <a:pt x="227" y="272"/>
                    </a:cubicBezTo>
                    <a:cubicBezTo>
                      <a:pt x="226" y="275"/>
                      <a:pt x="226" y="279"/>
                      <a:pt x="223" y="282"/>
                    </a:cubicBezTo>
                    <a:cubicBezTo>
                      <a:pt x="223" y="282"/>
                      <a:pt x="223" y="282"/>
                      <a:pt x="223" y="282"/>
                    </a:cubicBezTo>
                    <a:cubicBezTo>
                      <a:pt x="223" y="283"/>
                      <a:pt x="222" y="283"/>
                      <a:pt x="222" y="284"/>
                    </a:cubicBezTo>
                    <a:cubicBezTo>
                      <a:pt x="221" y="284"/>
                      <a:pt x="221" y="284"/>
                      <a:pt x="221" y="284"/>
                    </a:cubicBezTo>
                    <a:cubicBezTo>
                      <a:pt x="221" y="285"/>
                      <a:pt x="220" y="286"/>
                      <a:pt x="219" y="286"/>
                    </a:cubicBezTo>
                    <a:cubicBezTo>
                      <a:pt x="214" y="292"/>
                      <a:pt x="212" y="299"/>
                      <a:pt x="207" y="304"/>
                    </a:cubicBezTo>
                    <a:cubicBezTo>
                      <a:pt x="204" y="307"/>
                      <a:pt x="202" y="309"/>
                      <a:pt x="199" y="311"/>
                    </a:cubicBezTo>
                    <a:close/>
                    <a:moveTo>
                      <a:pt x="20" y="296"/>
                    </a:moveTo>
                    <a:cubicBezTo>
                      <a:pt x="54" y="312"/>
                      <a:pt x="89" y="320"/>
                      <a:pt x="126" y="318"/>
                    </a:cubicBezTo>
                    <a:cubicBezTo>
                      <a:pt x="147" y="318"/>
                      <a:pt x="171" y="312"/>
                      <a:pt x="185" y="297"/>
                    </a:cubicBezTo>
                    <a:cubicBezTo>
                      <a:pt x="186" y="303"/>
                      <a:pt x="189" y="312"/>
                      <a:pt x="195" y="314"/>
                    </a:cubicBezTo>
                    <a:cubicBezTo>
                      <a:pt x="188" y="319"/>
                      <a:pt x="179" y="322"/>
                      <a:pt x="170" y="324"/>
                    </a:cubicBezTo>
                    <a:cubicBezTo>
                      <a:pt x="154" y="327"/>
                      <a:pt x="138" y="326"/>
                      <a:pt x="122" y="327"/>
                    </a:cubicBezTo>
                    <a:cubicBezTo>
                      <a:pt x="112" y="327"/>
                      <a:pt x="101" y="327"/>
                      <a:pt x="91" y="328"/>
                    </a:cubicBezTo>
                    <a:cubicBezTo>
                      <a:pt x="81" y="329"/>
                      <a:pt x="71" y="330"/>
                      <a:pt x="61" y="328"/>
                    </a:cubicBezTo>
                    <a:cubicBezTo>
                      <a:pt x="44" y="324"/>
                      <a:pt x="30" y="311"/>
                      <a:pt x="20" y="2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  <p:grpSp>
          <p:nvGrpSpPr>
            <p:cNvPr id="24" name="组合 317"/>
            <p:cNvGrpSpPr/>
            <p:nvPr/>
          </p:nvGrpSpPr>
          <p:grpSpPr>
            <a:xfrm>
              <a:off x="1108717" y="1307486"/>
              <a:ext cx="451094" cy="260019"/>
              <a:chOff x="7091671" y="3419797"/>
              <a:chExt cx="451094" cy="260019"/>
            </a:xfrm>
          </p:grpSpPr>
          <p:sp>
            <p:nvSpPr>
              <p:cNvPr id="41" name="Freeform 387"/>
              <p:cNvSpPr/>
              <p:nvPr/>
            </p:nvSpPr>
            <p:spPr bwMode="auto">
              <a:xfrm>
                <a:off x="7091671" y="3520259"/>
                <a:ext cx="140844" cy="159557"/>
              </a:xfrm>
              <a:custGeom>
                <a:avLst/>
                <a:gdLst>
                  <a:gd name="T0" fmla="*/ 107 w 206"/>
                  <a:gd name="T1" fmla="*/ 40 h 233"/>
                  <a:gd name="T2" fmla="*/ 31 w 206"/>
                  <a:gd name="T3" fmla="*/ 28 h 233"/>
                  <a:gd name="T4" fmla="*/ 84 w 206"/>
                  <a:gd name="T5" fmla="*/ 112 h 233"/>
                  <a:gd name="T6" fmla="*/ 187 w 206"/>
                  <a:gd name="T7" fmla="*/ 174 h 233"/>
                  <a:gd name="T8" fmla="*/ 60 w 206"/>
                  <a:gd name="T9" fmla="*/ 156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33">
                    <a:moveTo>
                      <a:pt x="107" y="40"/>
                    </a:moveTo>
                    <a:cubicBezTo>
                      <a:pt x="106" y="0"/>
                      <a:pt x="50" y="1"/>
                      <a:pt x="31" y="28"/>
                    </a:cubicBezTo>
                    <a:cubicBezTo>
                      <a:pt x="0" y="68"/>
                      <a:pt x="42" y="107"/>
                      <a:pt x="84" y="112"/>
                    </a:cubicBezTo>
                    <a:cubicBezTo>
                      <a:pt x="114" y="116"/>
                      <a:pt x="206" y="115"/>
                      <a:pt x="187" y="174"/>
                    </a:cubicBezTo>
                    <a:cubicBezTo>
                      <a:pt x="169" y="233"/>
                      <a:pt x="74" y="199"/>
                      <a:pt x="60" y="156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2" name="Freeform 388"/>
              <p:cNvSpPr/>
              <p:nvPr/>
            </p:nvSpPr>
            <p:spPr bwMode="auto">
              <a:xfrm>
                <a:off x="7211831" y="3550792"/>
                <a:ext cx="41367" cy="16743"/>
              </a:xfrm>
              <a:custGeom>
                <a:avLst/>
                <a:gdLst>
                  <a:gd name="T0" fmla="*/ 0 w 61"/>
                  <a:gd name="T1" fmla="*/ 23 h 24"/>
                  <a:gd name="T2" fmla="*/ 61 w 61"/>
                  <a:gd name="T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61" h="24">
                    <a:moveTo>
                      <a:pt x="0" y="23"/>
                    </a:moveTo>
                    <a:cubicBezTo>
                      <a:pt x="9" y="24"/>
                      <a:pt x="53" y="2"/>
                      <a:pt x="61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3" name="Freeform 389"/>
              <p:cNvSpPr/>
              <p:nvPr/>
            </p:nvSpPr>
            <p:spPr bwMode="auto">
              <a:xfrm>
                <a:off x="7225620" y="3534048"/>
                <a:ext cx="38412" cy="65989"/>
              </a:xfrm>
              <a:custGeom>
                <a:avLst/>
                <a:gdLst>
                  <a:gd name="T0" fmla="*/ 0 w 56"/>
                  <a:gd name="T1" fmla="*/ 0 h 96"/>
                  <a:gd name="T2" fmla="*/ 29 w 56"/>
                  <a:gd name="T3" fmla="*/ 96 h 96"/>
                  <a:gd name="T4" fmla="*/ 56 w 56"/>
                  <a:gd name="T5" fmla="*/ 8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96">
                    <a:moveTo>
                      <a:pt x="0" y="0"/>
                    </a:moveTo>
                    <a:cubicBezTo>
                      <a:pt x="4" y="33"/>
                      <a:pt x="20" y="64"/>
                      <a:pt x="29" y="96"/>
                    </a:cubicBezTo>
                    <a:cubicBezTo>
                      <a:pt x="37" y="93"/>
                      <a:pt x="49" y="88"/>
                      <a:pt x="56" y="82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4" name="Freeform 390"/>
              <p:cNvSpPr/>
              <p:nvPr/>
            </p:nvSpPr>
            <p:spPr bwMode="auto">
              <a:xfrm>
                <a:off x="7271911" y="3522229"/>
                <a:ext cx="31518" cy="66975"/>
              </a:xfrm>
              <a:custGeom>
                <a:avLst/>
                <a:gdLst>
                  <a:gd name="T0" fmla="*/ 0 w 45"/>
                  <a:gd name="T1" fmla="*/ 0 h 98"/>
                  <a:gd name="T2" fmla="*/ 45 w 45"/>
                  <a:gd name="T3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5" h="98">
                    <a:moveTo>
                      <a:pt x="0" y="0"/>
                    </a:moveTo>
                    <a:cubicBezTo>
                      <a:pt x="17" y="40"/>
                      <a:pt x="22" y="62"/>
                      <a:pt x="45" y="98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5" name="Freeform 391"/>
              <p:cNvSpPr/>
              <p:nvPr/>
            </p:nvSpPr>
            <p:spPr bwMode="auto">
              <a:xfrm>
                <a:off x="7278806" y="3517305"/>
                <a:ext cx="31518" cy="43337"/>
              </a:xfrm>
              <a:custGeom>
                <a:avLst/>
                <a:gdLst>
                  <a:gd name="T0" fmla="*/ 13 w 47"/>
                  <a:gd name="T1" fmla="*/ 63 h 63"/>
                  <a:gd name="T2" fmla="*/ 47 w 47"/>
                  <a:gd name="T3" fmla="*/ 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7" h="63">
                    <a:moveTo>
                      <a:pt x="13" y="63"/>
                    </a:moveTo>
                    <a:cubicBezTo>
                      <a:pt x="0" y="36"/>
                      <a:pt x="11" y="0"/>
                      <a:pt x="47" y="5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6" name="Freeform 392"/>
              <p:cNvSpPr/>
              <p:nvPr/>
            </p:nvSpPr>
            <p:spPr bwMode="auto">
              <a:xfrm>
                <a:off x="7313278" y="3517305"/>
                <a:ext cx="66975" cy="55156"/>
              </a:xfrm>
              <a:custGeom>
                <a:avLst/>
                <a:gdLst>
                  <a:gd name="T0" fmla="*/ 59 w 97"/>
                  <a:gd name="T1" fmla="*/ 12 h 80"/>
                  <a:gd name="T2" fmla="*/ 33 w 97"/>
                  <a:gd name="T3" fmla="*/ 68 h 80"/>
                  <a:gd name="T4" fmla="*/ 59 w 97"/>
                  <a:gd name="T5" fmla="*/ 12 h 80"/>
                  <a:gd name="T6" fmla="*/ 97 w 97"/>
                  <a:gd name="T7" fmla="*/ 39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7" h="80">
                    <a:moveTo>
                      <a:pt x="59" y="12"/>
                    </a:moveTo>
                    <a:cubicBezTo>
                      <a:pt x="27" y="0"/>
                      <a:pt x="0" y="55"/>
                      <a:pt x="33" y="68"/>
                    </a:cubicBezTo>
                    <a:cubicBezTo>
                      <a:pt x="68" y="80"/>
                      <a:pt x="75" y="30"/>
                      <a:pt x="59" y="12"/>
                    </a:cubicBezTo>
                    <a:cubicBezTo>
                      <a:pt x="71" y="21"/>
                      <a:pt x="83" y="31"/>
                      <a:pt x="97" y="39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7" name="Freeform 393"/>
              <p:cNvSpPr/>
              <p:nvPr/>
            </p:nvSpPr>
            <p:spPr bwMode="auto">
              <a:xfrm>
                <a:off x="7374343" y="3483818"/>
                <a:ext cx="39397" cy="15759"/>
              </a:xfrm>
              <a:custGeom>
                <a:avLst/>
                <a:gdLst>
                  <a:gd name="T0" fmla="*/ 0 w 58"/>
                  <a:gd name="T1" fmla="*/ 23 h 23"/>
                  <a:gd name="T2" fmla="*/ 58 w 58"/>
                  <a:gd name="T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58" h="23">
                    <a:moveTo>
                      <a:pt x="0" y="23"/>
                    </a:moveTo>
                    <a:cubicBezTo>
                      <a:pt x="19" y="22"/>
                      <a:pt x="41" y="7"/>
                      <a:pt x="58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8" name="Freeform 394"/>
              <p:cNvSpPr/>
              <p:nvPr/>
            </p:nvSpPr>
            <p:spPr bwMode="auto">
              <a:xfrm>
                <a:off x="7385178" y="3477908"/>
                <a:ext cx="37427" cy="60080"/>
              </a:xfrm>
              <a:custGeom>
                <a:avLst/>
                <a:gdLst>
                  <a:gd name="T0" fmla="*/ 0 w 55"/>
                  <a:gd name="T1" fmla="*/ 0 h 87"/>
                  <a:gd name="T2" fmla="*/ 34 w 55"/>
                  <a:gd name="T3" fmla="*/ 87 h 87"/>
                  <a:gd name="T4" fmla="*/ 55 w 55"/>
                  <a:gd name="T5" fmla="*/ 73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5" h="87">
                    <a:moveTo>
                      <a:pt x="0" y="0"/>
                    </a:moveTo>
                    <a:cubicBezTo>
                      <a:pt x="8" y="28"/>
                      <a:pt x="21" y="62"/>
                      <a:pt x="34" y="87"/>
                    </a:cubicBezTo>
                    <a:cubicBezTo>
                      <a:pt x="41" y="84"/>
                      <a:pt x="50" y="78"/>
                      <a:pt x="55" y="73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9" name="Freeform 395"/>
              <p:cNvSpPr/>
              <p:nvPr/>
            </p:nvSpPr>
            <p:spPr bwMode="auto">
              <a:xfrm>
                <a:off x="7421619" y="3473968"/>
                <a:ext cx="53186" cy="44321"/>
              </a:xfrm>
              <a:custGeom>
                <a:avLst/>
                <a:gdLst>
                  <a:gd name="T0" fmla="*/ 24 w 77"/>
                  <a:gd name="T1" fmla="*/ 33 h 65"/>
                  <a:gd name="T2" fmla="*/ 57 w 77"/>
                  <a:gd name="T3" fmla="*/ 12 h 65"/>
                  <a:gd name="T4" fmla="*/ 24 w 77"/>
                  <a:gd name="T5" fmla="*/ 18 h 65"/>
                  <a:gd name="T6" fmla="*/ 72 w 77"/>
                  <a:gd name="T7" fmla="*/ 39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7" h="65">
                    <a:moveTo>
                      <a:pt x="24" y="33"/>
                    </a:moveTo>
                    <a:cubicBezTo>
                      <a:pt x="31" y="36"/>
                      <a:pt x="61" y="25"/>
                      <a:pt x="57" y="12"/>
                    </a:cubicBezTo>
                    <a:cubicBezTo>
                      <a:pt x="53" y="0"/>
                      <a:pt x="29" y="11"/>
                      <a:pt x="24" y="18"/>
                    </a:cubicBezTo>
                    <a:cubicBezTo>
                      <a:pt x="0" y="58"/>
                      <a:pt x="77" y="65"/>
                      <a:pt x="72" y="39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0" name="Freeform 396"/>
              <p:cNvSpPr/>
              <p:nvPr/>
            </p:nvSpPr>
            <p:spPr bwMode="auto">
              <a:xfrm>
                <a:off x="7464956" y="3440481"/>
                <a:ext cx="63035" cy="79778"/>
              </a:xfrm>
              <a:custGeom>
                <a:avLst/>
                <a:gdLst>
                  <a:gd name="T0" fmla="*/ 56 w 91"/>
                  <a:gd name="T1" fmla="*/ 19 h 115"/>
                  <a:gd name="T2" fmla="*/ 21 w 91"/>
                  <a:gd name="T3" fmla="*/ 54 h 115"/>
                  <a:gd name="T4" fmla="*/ 56 w 91"/>
                  <a:gd name="T5" fmla="*/ 19 h 115"/>
                  <a:gd name="T6" fmla="*/ 89 w 91"/>
                  <a:gd name="T7" fmla="*/ 82 h 115"/>
                  <a:gd name="T8" fmla="*/ 38 w 91"/>
                  <a:gd name="T9" fmla="*/ 87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115">
                    <a:moveTo>
                      <a:pt x="56" y="19"/>
                    </a:moveTo>
                    <a:cubicBezTo>
                      <a:pt x="36" y="0"/>
                      <a:pt x="0" y="34"/>
                      <a:pt x="21" y="54"/>
                    </a:cubicBezTo>
                    <a:cubicBezTo>
                      <a:pt x="44" y="74"/>
                      <a:pt x="76" y="40"/>
                      <a:pt x="56" y="19"/>
                    </a:cubicBezTo>
                    <a:cubicBezTo>
                      <a:pt x="58" y="40"/>
                      <a:pt x="88" y="59"/>
                      <a:pt x="89" y="82"/>
                    </a:cubicBezTo>
                    <a:cubicBezTo>
                      <a:pt x="91" y="105"/>
                      <a:pt x="41" y="115"/>
                      <a:pt x="38" y="87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1" name="Freeform 397"/>
              <p:cNvSpPr/>
              <p:nvPr/>
            </p:nvSpPr>
            <p:spPr bwMode="auto">
              <a:xfrm>
                <a:off x="7514202" y="3434572"/>
                <a:ext cx="25608" cy="14774"/>
              </a:xfrm>
              <a:custGeom>
                <a:avLst/>
                <a:gdLst>
                  <a:gd name="T0" fmla="*/ 0 w 37"/>
                  <a:gd name="T1" fmla="*/ 0 h 21"/>
                  <a:gd name="T2" fmla="*/ 37 w 37"/>
                  <a:gd name="T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7" h="21">
                    <a:moveTo>
                      <a:pt x="0" y="0"/>
                    </a:moveTo>
                    <a:cubicBezTo>
                      <a:pt x="6" y="6"/>
                      <a:pt x="25" y="15"/>
                      <a:pt x="37" y="21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2" name="Freeform 398"/>
              <p:cNvSpPr/>
              <p:nvPr/>
            </p:nvSpPr>
            <p:spPr bwMode="auto">
              <a:xfrm>
                <a:off x="7540795" y="3419797"/>
                <a:ext cx="1970" cy="58110"/>
              </a:xfrm>
              <a:custGeom>
                <a:avLst/>
                <a:gdLst>
                  <a:gd name="T0" fmla="*/ 0 w 3"/>
                  <a:gd name="T1" fmla="*/ 0 h 84"/>
                  <a:gd name="T2" fmla="*/ 3 w 3"/>
                  <a:gd name="T3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" h="84">
                    <a:moveTo>
                      <a:pt x="0" y="0"/>
                    </a:moveTo>
                    <a:cubicBezTo>
                      <a:pt x="3" y="23"/>
                      <a:pt x="1" y="61"/>
                      <a:pt x="3" y="84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  <p:grpSp>
          <p:nvGrpSpPr>
            <p:cNvPr id="25" name="组合 318"/>
            <p:cNvGrpSpPr/>
            <p:nvPr/>
          </p:nvGrpSpPr>
          <p:grpSpPr>
            <a:xfrm rot="20356419">
              <a:off x="2803193" y="3904852"/>
              <a:ext cx="598834" cy="130009"/>
              <a:chOff x="5241002" y="3643375"/>
              <a:chExt cx="598834" cy="130009"/>
            </a:xfrm>
          </p:grpSpPr>
          <p:sp>
            <p:nvSpPr>
              <p:cNvPr id="26" name="Freeform 346"/>
              <p:cNvSpPr/>
              <p:nvPr/>
            </p:nvSpPr>
            <p:spPr bwMode="auto">
              <a:xfrm>
                <a:off x="5691112" y="3678832"/>
                <a:ext cx="27578" cy="2954"/>
              </a:xfrm>
              <a:custGeom>
                <a:avLst/>
                <a:gdLst>
                  <a:gd name="T0" fmla="*/ 0 w 40"/>
                  <a:gd name="T1" fmla="*/ 0 h 5"/>
                  <a:gd name="T2" fmla="*/ 40 w 40"/>
                  <a:gd name="T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0" h="5">
                    <a:moveTo>
                      <a:pt x="0" y="0"/>
                    </a:moveTo>
                    <a:cubicBezTo>
                      <a:pt x="13" y="0"/>
                      <a:pt x="26" y="3"/>
                      <a:pt x="40" y="5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27" name="Freeform 347"/>
              <p:cNvSpPr/>
              <p:nvPr/>
            </p:nvSpPr>
            <p:spPr bwMode="auto">
              <a:xfrm>
                <a:off x="5241002" y="3643375"/>
                <a:ext cx="52201" cy="85688"/>
              </a:xfrm>
              <a:custGeom>
                <a:avLst/>
                <a:gdLst>
                  <a:gd name="T0" fmla="*/ 55 w 75"/>
                  <a:gd name="T1" fmla="*/ 0 h 124"/>
                  <a:gd name="T2" fmla="*/ 0 w 75"/>
                  <a:gd name="T3" fmla="*/ 27 h 124"/>
                  <a:gd name="T4" fmla="*/ 9 w 75"/>
                  <a:gd name="T5" fmla="*/ 118 h 124"/>
                  <a:gd name="T6" fmla="*/ 75 w 75"/>
                  <a:gd name="T7" fmla="*/ 118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5" h="124">
                    <a:moveTo>
                      <a:pt x="55" y="0"/>
                    </a:moveTo>
                    <a:cubicBezTo>
                      <a:pt x="43" y="14"/>
                      <a:pt x="19" y="21"/>
                      <a:pt x="0" y="27"/>
                    </a:cubicBezTo>
                    <a:cubicBezTo>
                      <a:pt x="6" y="56"/>
                      <a:pt x="8" y="89"/>
                      <a:pt x="9" y="118"/>
                    </a:cubicBezTo>
                    <a:cubicBezTo>
                      <a:pt x="28" y="118"/>
                      <a:pt x="59" y="124"/>
                      <a:pt x="75" y="118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28" name="Freeform 348"/>
              <p:cNvSpPr/>
              <p:nvPr/>
            </p:nvSpPr>
            <p:spPr bwMode="auto">
              <a:xfrm>
                <a:off x="5250851" y="3681787"/>
                <a:ext cx="39397" cy="6894"/>
              </a:xfrm>
              <a:custGeom>
                <a:avLst/>
                <a:gdLst>
                  <a:gd name="T0" fmla="*/ 0 w 57"/>
                  <a:gd name="T1" fmla="*/ 8 h 11"/>
                  <a:gd name="T2" fmla="*/ 57 w 57"/>
                  <a:gd name="T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57" h="11">
                    <a:moveTo>
                      <a:pt x="0" y="8"/>
                    </a:moveTo>
                    <a:cubicBezTo>
                      <a:pt x="18" y="11"/>
                      <a:pt x="43" y="7"/>
                      <a:pt x="57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29" name="Freeform 349"/>
              <p:cNvSpPr/>
              <p:nvPr/>
            </p:nvSpPr>
            <p:spPr bwMode="auto">
              <a:xfrm>
                <a:off x="5313886" y="3683757"/>
                <a:ext cx="30533" cy="2954"/>
              </a:xfrm>
              <a:custGeom>
                <a:avLst/>
                <a:gdLst>
                  <a:gd name="T0" fmla="*/ 0 w 45"/>
                  <a:gd name="T1" fmla="*/ 0 h 4"/>
                  <a:gd name="T2" fmla="*/ 45 w 45"/>
                  <a:gd name="T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5" h="4">
                    <a:moveTo>
                      <a:pt x="0" y="0"/>
                    </a:moveTo>
                    <a:cubicBezTo>
                      <a:pt x="15" y="1"/>
                      <a:pt x="30" y="3"/>
                      <a:pt x="45" y="4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0" name="Freeform 350"/>
              <p:cNvSpPr/>
              <p:nvPr/>
            </p:nvSpPr>
            <p:spPr bwMode="auto">
              <a:xfrm>
                <a:off x="5370027" y="3666028"/>
                <a:ext cx="37427" cy="64020"/>
              </a:xfrm>
              <a:custGeom>
                <a:avLst/>
                <a:gdLst>
                  <a:gd name="T0" fmla="*/ 17 w 54"/>
                  <a:gd name="T1" fmla="*/ 0 h 94"/>
                  <a:gd name="T2" fmla="*/ 0 w 54"/>
                  <a:gd name="T3" fmla="*/ 78 h 94"/>
                  <a:gd name="T4" fmla="*/ 54 w 54"/>
                  <a:gd name="T5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94">
                    <a:moveTo>
                      <a:pt x="17" y="0"/>
                    </a:moveTo>
                    <a:cubicBezTo>
                      <a:pt x="13" y="28"/>
                      <a:pt x="7" y="54"/>
                      <a:pt x="0" y="78"/>
                    </a:cubicBezTo>
                    <a:cubicBezTo>
                      <a:pt x="13" y="81"/>
                      <a:pt x="42" y="91"/>
                      <a:pt x="54" y="94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1" name="Freeform 351"/>
              <p:cNvSpPr/>
              <p:nvPr/>
            </p:nvSpPr>
            <p:spPr bwMode="auto">
              <a:xfrm>
                <a:off x="5428137" y="3666028"/>
                <a:ext cx="56141" cy="68945"/>
              </a:xfrm>
              <a:custGeom>
                <a:avLst/>
                <a:gdLst>
                  <a:gd name="T0" fmla="*/ 81 w 81"/>
                  <a:gd name="T1" fmla="*/ 0 h 100"/>
                  <a:gd name="T2" fmla="*/ 11 w 81"/>
                  <a:gd name="T3" fmla="*/ 0 h 100"/>
                  <a:gd name="T4" fmla="*/ 7 w 81"/>
                  <a:gd name="T5" fmla="*/ 3 h 100"/>
                  <a:gd name="T6" fmla="*/ 6 w 81"/>
                  <a:gd name="T7" fmla="*/ 94 h 100"/>
                  <a:gd name="T8" fmla="*/ 61 w 81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00">
                    <a:moveTo>
                      <a:pt x="81" y="0"/>
                    </a:moveTo>
                    <a:cubicBezTo>
                      <a:pt x="59" y="3"/>
                      <a:pt x="35" y="3"/>
                      <a:pt x="11" y="0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2" y="28"/>
                      <a:pt x="0" y="70"/>
                      <a:pt x="6" y="94"/>
                    </a:cubicBezTo>
                    <a:cubicBezTo>
                      <a:pt x="24" y="97"/>
                      <a:pt x="43" y="98"/>
                      <a:pt x="61" y="10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2" name="Freeform 352"/>
              <p:cNvSpPr/>
              <p:nvPr/>
            </p:nvSpPr>
            <p:spPr bwMode="auto">
              <a:xfrm>
                <a:off x="5433062" y="3695576"/>
                <a:ext cx="48261" cy="1970"/>
              </a:xfrm>
              <a:custGeom>
                <a:avLst/>
                <a:gdLst>
                  <a:gd name="T0" fmla="*/ 0 w 70"/>
                  <a:gd name="T1" fmla="*/ 0 h 3"/>
                  <a:gd name="T2" fmla="*/ 70 w 70"/>
                  <a:gd name="T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70" h="3">
                    <a:moveTo>
                      <a:pt x="0" y="0"/>
                    </a:moveTo>
                    <a:cubicBezTo>
                      <a:pt x="24" y="3"/>
                      <a:pt x="48" y="3"/>
                      <a:pt x="70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3" name="Freeform 353"/>
              <p:cNvSpPr/>
              <p:nvPr/>
            </p:nvSpPr>
            <p:spPr bwMode="auto">
              <a:xfrm>
                <a:off x="5494127" y="3683757"/>
                <a:ext cx="50231" cy="50231"/>
              </a:xfrm>
              <a:custGeom>
                <a:avLst/>
                <a:gdLst>
                  <a:gd name="T0" fmla="*/ 0 w 72"/>
                  <a:gd name="T1" fmla="*/ 67 h 74"/>
                  <a:gd name="T2" fmla="*/ 41 w 72"/>
                  <a:gd name="T3" fmla="*/ 0 h 74"/>
                  <a:gd name="T4" fmla="*/ 72 w 72"/>
                  <a:gd name="T5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2" h="74">
                    <a:moveTo>
                      <a:pt x="0" y="67"/>
                    </a:moveTo>
                    <a:cubicBezTo>
                      <a:pt x="15" y="47"/>
                      <a:pt x="22" y="16"/>
                      <a:pt x="41" y="0"/>
                    </a:cubicBezTo>
                    <a:cubicBezTo>
                      <a:pt x="54" y="21"/>
                      <a:pt x="62" y="50"/>
                      <a:pt x="72" y="74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4" name="Freeform 354"/>
              <p:cNvSpPr/>
              <p:nvPr/>
            </p:nvSpPr>
            <p:spPr bwMode="auto">
              <a:xfrm>
                <a:off x="5505946" y="3709365"/>
                <a:ext cx="25608" cy="1970"/>
              </a:xfrm>
              <a:custGeom>
                <a:avLst/>
                <a:gdLst>
                  <a:gd name="T0" fmla="*/ 0 w 37"/>
                  <a:gd name="T1" fmla="*/ 0 h 3"/>
                  <a:gd name="T2" fmla="*/ 37 w 37"/>
                  <a:gd name="T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7" h="3">
                    <a:moveTo>
                      <a:pt x="0" y="0"/>
                    </a:moveTo>
                    <a:cubicBezTo>
                      <a:pt x="12" y="1"/>
                      <a:pt x="24" y="2"/>
                      <a:pt x="37" y="3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5" name="Freeform 355"/>
              <p:cNvSpPr/>
              <p:nvPr/>
            </p:nvSpPr>
            <p:spPr bwMode="auto">
              <a:xfrm>
                <a:off x="5567996" y="3672923"/>
                <a:ext cx="44322" cy="67959"/>
              </a:xfrm>
              <a:custGeom>
                <a:avLst/>
                <a:gdLst>
                  <a:gd name="T0" fmla="*/ 3 w 64"/>
                  <a:gd name="T1" fmla="*/ 100 h 100"/>
                  <a:gd name="T2" fmla="*/ 8 w 64"/>
                  <a:gd name="T3" fmla="*/ 4 h 100"/>
                  <a:gd name="T4" fmla="*/ 57 w 64"/>
                  <a:gd name="T5" fmla="*/ 36 h 100"/>
                  <a:gd name="T6" fmla="*/ 4 w 64"/>
                  <a:gd name="T7" fmla="*/ 55 h 100"/>
                  <a:gd name="T8" fmla="*/ 46 w 64"/>
                  <a:gd name="T9" fmla="*/ 9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100">
                    <a:moveTo>
                      <a:pt x="3" y="100"/>
                    </a:moveTo>
                    <a:cubicBezTo>
                      <a:pt x="0" y="74"/>
                      <a:pt x="4" y="31"/>
                      <a:pt x="8" y="4"/>
                    </a:cubicBezTo>
                    <a:cubicBezTo>
                      <a:pt x="31" y="0"/>
                      <a:pt x="64" y="6"/>
                      <a:pt x="57" y="36"/>
                    </a:cubicBezTo>
                    <a:cubicBezTo>
                      <a:pt x="51" y="58"/>
                      <a:pt x="23" y="57"/>
                      <a:pt x="4" y="55"/>
                    </a:cubicBezTo>
                    <a:cubicBezTo>
                      <a:pt x="18" y="57"/>
                      <a:pt x="39" y="86"/>
                      <a:pt x="46" y="99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6" name="Freeform 356"/>
              <p:cNvSpPr/>
              <p:nvPr/>
            </p:nvSpPr>
            <p:spPr bwMode="auto">
              <a:xfrm>
                <a:off x="5624137" y="3681787"/>
                <a:ext cx="48261" cy="59095"/>
              </a:xfrm>
              <a:custGeom>
                <a:avLst/>
                <a:gdLst>
                  <a:gd name="T0" fmla="*/ 0 w 71"/>
                  <a:gd name="T1" fmla="*/ 85 h 85"/>
                  <a:gd name="T2" fmla="*/ 9 w 71"/>
                  <a:gd name="T3" fmla="*/ 18 h 85"/>
                  <a:gd name="T4" fmla="*/ 64 w 71"/>
                  <a:gd name="T5" fmla="*/ 78 h 85"/>
                  <a:gd name="T6" fmla="*/ 71 w 71"/>
                  <a:gd name="T7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85">
                    <a:moveTo>
                      <a:pt x="0" y="85"/>
                    </a:moveTo>
                    <a:cubicBezTo>
                      <a:pt x="0" y="63"/>
                      <a:pt x="6" y="40"/>
                      <a:pt x="9" y="18"/>
                    </a:cubicBezTo>
                    <a:cubicBezTo>
                      <a:pt x="29" y="34"/>
                      <a:pt x="50" y="56"/>
                      <a:pt x="64" y="78"/>
                    </a:cubicBezTo>
                    <a:cubicBezTo>
                      <a:pt x="66" y="52"/>
                      <a:pt x="69" y="26"/>
                      <a:pt x="71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7" name="Freeform 357"/>
              <p:cNvSpPr/>
              <p:nvPr/>
            </p:nvSpPr>
            <p:spPr bwMode="auto">
              <a:xfrm>
                <a:off x="5688157" y="3753686"/>
                <a:ext cx="27578" cy="2954"/>
              </a:xfrm>
              <a:custGeom>
                <a:avLst/>
                <a:gdLst>
                  <a:gd name="T0" fmla="*/ 0 w 40"/>
                  <a:gd name="T1" fmla="*/ 0 h 5"/>
                  <a:gd name="T2" fmla="*/ 40 w 40"/>
                  <a:gd name="T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0" h="5">
                    <a:moveTo>
                      <a:pt x="0" y="0"/>
                    </a:moveTo>
                    <a:cubicBezTo>
                      <a:pt x="13" y="0"/>
                      <a:pt x="26" y="2"/>
                      <a:pt x="40" y="5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8" name="Freeform 358"/>
              <p:cNvSpPr/>
              <p:nvPr/>
            </p:nvSpPr>
            <p:spPr bwMode="auto">
              <a:xfrm>
                <a:off x="5702931" y="3685726"/>
                <a:ext cx="5910" cy="68945"/>
              </a:xfrm>
              <a:custGeom>
                <a:avLst/>
                <a:gdLst>
                  <a:gd name="T0" fmla="*/ 9 w 9"/>
                  <a:gd name="T1" fmla="*/ 0 h 101"/>
                  <a:gd name="T2" fmla="*/ 0 w 9"/>
                  <a:gd name="T3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" h="101">
                    <a:moveTo>
                      <a:pt x="9" y="0"/>
                    </a:moveTo>
                    <a:cubicBezTo>
                      <a:pt x="5" y="34"/>
                      <a:pt x="6" y="66"/>
                      <a:pt x="0" y="101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9" name="Freeform 359"/>
              <p:cNvSpPr/>
              <p:nvPr/>
            </p:nvSpPr>
            <p:spPr bwMode="auto">
              <a:xfrm>
                <a:off x="5729523" y="3676862"/>
                <a:ext cx="52201" cy="67959"/>
              </a:xfrm>
              <a:custGeom>
                <a:avLst/>
                <a:gdLst>
                  <a:gd name="T0" fmla="*/ 0 w 75"/>
                  <a:gd name="T1" fmla="*/ 96 h 99"/>
                  <a:gd name="T2" fmla="*/ 16 w 75"/>
                  <a:gd name="T3" fmla="*/ 30 h 99"/>
                  <a:gd name="T4" fmla="*/ 61 w 75"/>
                  <a:gd name="T5" fmla="*/ 99 h 99"/>
                  <a:gd name="T6" fmla="*/ 75 w 75"/>
                  <a:gd name="T7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5" h="99">
                    <a:moveTo>
                      <a:pt x="0" y="96"/>
                    </a:moveTo>
                    <a:cubicBezTo>
                      <a:pt x="2" y="73"/>
                      <a:pt x="7" y="50"/>
                      <a:pt x="16" y="30"/>
                    </a:cubicBezTo>
                    <a:cubicBezTo>
                      <a:pt x="37" y="46"/>
                      <a:pt x="48" y="76"/>
                      <a:pt x="61" y="99"/>
                    </a:cubicBezTo>
                    <a:cubicBezTo>
                      <a:pt x="63" y="70"/>
                      <a:pt x="64" y="26"/>
                      <a:pt x="75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0" name="Freeform 360"/>
              <p:cNvSpPr/>
              <p:nvPr/>
            </p:nvSpPr>
            <p:spPr bwMode="auto">
              <a:xfrm>
                <a:off x="5795514" y="3679817"/>
                <a:ext cx="44322" cy="93567"/>
              </a:xfrm>
              <a:custGeom>
                <a:avLst/>
                <a:gdLst>
                  <a:gd name="T0" fmla="*/ 65 w 65"/>
                  <a:gd name="T1" fmla="*/ 34 h 136"/>
                  <a:gd name="T2" fmla="*/ 4 w 65"/>
                  <a:gd name="T3" fmla="*/ 75 h 136"/>
                  <a:gd name="T4" fmla="*/ 65 w 65"/>
                  <a:gd name="T5" fmla="*/ 81 h 136"/>
                  <a:gd name="T6" fmla="*/ 33 w 65"/>
                  <a:gd name="T7" fmla="*/ 7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136">
                    <a:moveTo>
                      <a:pt x="65" y="34"/>
                    </a:moveTo>
                    <a:cubicBezTo>
                      <a:pt x="57" y="0"/>
                      <a:pt x="0" y="45"/>
                      <a:pt x="4" y="75"/>
                    </a:cubicBezTo>
                    <a:cubicBezTo>
                      <a:pt x="11" y="117"/>
                      <a:pt x="64" y="136"/>
                      <a:pt x="65" y="81"/>
                    </a:cubicBezTo>
                    <a:cubicBezTo>
                      <a:pt x="54" y="80"/>
                      <a:pt x="43" y="79"/>
                      <a:pt x="33" y="78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</p:grpSp>
      <p:pic>
        <p:nvPicPr>
          <p:cNvPr id="147" name="Image 1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980" y="162053"/>
            <a:ext cx="1021064" cy="1097280"/>
          </a:xfrm>
          <a:prstGeom prst="rect">
            <a:avLst/>
          </a:prstGeom>
        </p:spPr>
      </p:pic>
      <p:pic>
        <p:nvPicPr>
          <p:cNvPr id="148" name="Image 1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332" y="407310"/>
            <a:ext cx="1180318" cy="548640"/>
          </a:xfrm>
          <a:prstGeom prst="rect">
            <a:avLst/>
          </a:prstGeom>
        </p:spPr>
      </p:pic>
      <p:pic>
        <p:nvPicPr>
          <p:cNvPr id="149" name="Image 1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941" y="502602"/>
            <a:ext cx="782723" cy="457200"/>
          </a:xfrm>
          <a:prstGeom prst="rect">
            <a:avLst/>
          </a:prstGeom>
        </p:spPr>
      </p:pic>
      <p:pic>
        <p:nvPicPr>
          <p:cNvPr id="150" name="Image 149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292" y="203422"/>
            <a:ext cx="3474720" cy="1005840"/>
          </a:xfrm>
          <a:prstGeom prst="rect">
            <a:avLst/>
          </a:prstGeom>
        </p:spPr>
      </p:pic>
      <p:sp>
        <p:nvSpPr>
          <p:cNvPr id="151" name="矩形 13"/>
          <p:cNvSpPr/>
          <p:nvPr/>
        </p:nvSpPr>
        <p:spPr>
          <a:xfrm>
            <a:off x="0" y="6629400"/>
            <a:ext cx="3200400" cy="228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 November 2018</a:t>
            </a:r>
            <a:endParaRPr lang="zh-CN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矩形 13"/>
          <p:cNvSpPr/>
          <p:nvPr/>
        </p:nvSpPr>
        <p:spPr>
          <a:xfrm>
            <a:off x="3200401" y="6629400"/>
            <a:ext cx="57912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Shuangfeng ZHANG</a:t>
            </a:r>
            <a:endParaRPr lang="zh-CN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矩形 13"/>
          <p:cNvSpPr/>
          <p:nvPr/>
        </p:nvSpPr>
        <p:spPr>
          <a:xfrm>
            <a:off x="8991600" y="6629400"/>
            <a:ext cx="3200400" cy="228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12/45</a:t>
            </a:r>
            <a:endParaRPr lang="zh-CN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矩形 9"/>
          <p:cNvSpPr/>
          <p:nvPr/>
        </p:nvSpPr>
        <p:spPr>
          <a:xfrm>
            <a:off x="5799106" y="2760644"/>
            <a:ext cx="5002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Research Purpose: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Thermal management solutions</a:t>
            </a:r>
            <a:endParaRPr lang="zh-CN" altLang="zh-CN" sz="18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5" name="矩形 9"/>
          <p:cNvSpPr/>
          <p:nvPr/>
        </p:nvSpPr>
        <p:spPr>
          <a:xfrm>
            <a:off x="5799960" y="4240674"/>
            <a:ext cx="5109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Experimental validations: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Analysis and discussions</a:t>
            </a:r>
            <a:endParaRPr lang="zh-CN" altLang="zh-CN" sz="18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6" name="矩形 9"/>
          <p:cNvSpPr/>
          <p:nvPr/>
        </p:nvSpPr>
        <p:spPr>
          <a:xfrm>
            <a:off x="5799960" y="2010321"/>
            <a:ext cx="3121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Context: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Research Problematic</a:t>
            </a:r>
            <a:endParaRPr lang="zh-CN" altLang="zh-CN" sz="18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57" name="图片 36">
            <a:extLst>
              <a:ext uri="{FF2B5EF4-FFF2-40B4-BE49-F238E27FC236}">
                <a16:creationId xmlns="" xmlns:a16="http://schemas.microsoft.com/office/drawing/2014/main" id="{4339B55D-6C6E-415B-A6F2-6857067E969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112" y="4822828"/>
            <a:ext cx="1828800" cy="1828800"/>
          </a:xfrm>
          <a:prstGeom prst="rect">
            <a:avLst/>
          </a:prstGeom>
        </p:spPr>
      </p:pic>
      <p:sp>
        <p:nvSpPr>
          <p:cNvPr id="159" name="Freeform 123">
            <a:extLst>
              <a:ext uri="{FF2B5EF4-FFF2-40B4-BE49-F238E27FC236}">
                <a16:creationId xmlns="" xmlns:a16="http://schemas.microsoft.com/office/drawing/2014/main" id="{402A1139-C7D6-4537-AFBF-9254000B9FA6}"/>
              </a:ext>
            </a:extLst>
          </p:cNvPr>
          <p:cNvSpPr>
            <a:spLocks noEditPoints="1"/>
          </p:cNvSpPr>
          <p:nvPr/>
        </p:nvSpPr>
        <p:spPr bwMode="auto">
          <a:xfrm>
            <a:off x="3711212" y="2721452"/>
            <a:ext cx="731520" cy="457200"/>
          </a:xfrm>
          <a:custGeom>
            <a:avLst/>
            <a:gdLst/>
            <a:ahLst/>
            <a:cxnLst>
              <a:cxn ang="0">
                <a:pos x="1179" y="92"/>
              </a:cxn>
              <a:cxn ang="0">
                <a:pos x="1259" y="275"/>
              </a:cxn>
              <a:cxn ang="0">
                <a:pos x="1607" y="202"/>
              </a:cxn>
              <a:cxn ang="0">
                <a:pos x="1753" y="130"/>
              </a:cxn>
              <a:cxn ang="0">
                <a:pos x="1857" y="304"/>
              </a:cxn>
              <a:cxn ang="0">
                <a:pos x="2021" y="567"/>
              </a:cxn>
              <a:cxn ang="0">
                <a:pos x="1753" y="1262"/>
              </a:cxn>
              <a:cxn ang="0">
                <a:pos x="877" y="1371"/>
              </a:cxn>
              <a:cxn ang="0">
                <a:pos x="11" y="1411"/>
              </a:cxn>
              <a:cxn ang="0">
                <a:pos x="24" y="1101"/>
              </a:cxn>
              <a:cxn ang="0">
                <a:pos x="182" y="802"/>
              </a:cxn>
              <a:cxn ang="0">
                <a:pos x="595" y="409"/>
              </a:cxn>
              <a:cxn ang="0">
                <a:pos x="1073" y="700"/>
              </a:cxn>
              <a:cxn ang="0">
                <a:pos x="1155" y="187"/>
              </a:cxn>
              <a:cxn ang="0">
                <a:pos x="896" y="703"/>
              </a:cxn>
              <a:cxn ang="0">
                <a:pos x="1038" y="796"/>
              </a:cxn>
              <a:cxn ang="0">
                <a:pos x="1167" y="547"/>
              </a:cxn>
              <a:cxn ang="0">
                <a:pos x="1033" y="1090"/>
              </a:cxn>
              <a:cxn ang="0">
                <a:pos x="1684" y="283"/>
              </a:cxn>
              <a:cxn ang="0">
                <a:pos x="1558" y="660"/>
              </a:cxn>
              <a:cxn ang="0">
                <a:pos x="940" y="1250"/>
              </a:cxn>
              <a:cxn ang="0">
                <a:pos x="961" y="1290"/>
              </a:cxn>
              <a:cxn ang="0">
                <a:pos x="1656" y="456"/>
              </a:cxn>
              <a:cxn ang="0">
                <a:pos x="1781" y="577"/>
              </a:cxn>
              <a:cxn ang="0">
                <a:pos x="1813" y="253"/>
              </a:cxn>
              <a:cxn ang="0">
                <a:pos x="1756" y="300"/>
              </a:cxn>
              <a:cxn ang="0">
                <a:pos x="1631" y="706"/>
              </a:cxn>
              <a:cxn ang="0">
                <a:pos x="1722" y="409"/>
              </a:cxn>
              <a:cxn ang="0">
                <a:pos x="1697" y="707"/>
              </a:cxn>
              <a:cxn ang="0">
                <a:pos x="1737" y="743"/>
              </a:cxn>
              <a:cxn ang="0">
                <a:pos x="1221" y="1099"/>
              </a:cxn>
              <a:cxn ang="0">
                <a:pos x="1797" y="683"/>
              </a:cxn>
              <a:cxn ang="0">
                <a:pos x="1788" y="561"/>
              </a:cxn>
              <a:cxn ang="0">
                <a:pos x="342" y="594"/>
              </a:cxn>
              <a:cxn ang="0">
                <a:pos x="403" y="1094"/>
              </a:cxn>
              <a:cxn ang="0">
                <a:pos x="899" y="803"/>
              </a:cxn>
              <a:cxn ang="0">
                <a:pos x="1881" y="451"/>
              </a:cxn>
              <a:cxn ang="0">
                <a:pos x="1776" y="1127"/>
              </a:cxn>
              <a:cxn ang="0">
                <a:pos x="1227" y="1221"/>
              </a:cxn>
              <a:cxn ang="0">
                <a:pos x="1396" y="1251"/>
              </a:cxn>
              <a:cxn ang="0">
                <a:pos x="1799" y="1250"/>
              </a:cxn>
              <a:cxn ang="0">
                <a:pos x="2009" y="560"/>
              </a:cxn>
              <a:cxn ang="0">
                <a:pos x="1736" y="999"/>
              </a:cxn>
              <a:cxn ang="0">
                <a:pos x="991" y="1301"/>
              </a:cxn>
              <a:cxn ang="0">
                <a:pos x="1858" y="766"/>
              </a:cxn>
              <a:cxn ang="0">
                <a:pos x="1458" y="864"/>
              </a:cxn>
              <a:cxn ang="0">
                <a:pos x="1300" y="1031"/>
              </a:cxn>
              <a:cxn ang="0">
                <a:pos x="1489" y="913"/>
              </a:cxn>
              <a:cxn ang="0">
                <a:pos x="1464" y="896"/>
              </a:cxn>
              <a:cxn ang="0">
                <a:pos x="107" y="1088"/>
              </a:cxn>
              <a:cxn ang="0">
                <a:pos x="156" y="1111"/>
              </a:cxn>
              <a:cxn ang="0">
                <a:pos x="710" y="1240"/>
              </a:cxn>
              <a:cxn ang="0">
                <a:pos x="91" y="1159"/>
              </a:cxn>
              <a:cxn ang="0">
                <a:pos x="430" y="1205"/>
              </a:cxn>
              <a:cxn ang="0">
                <a:pos x="399" y="1216"/>
              </a:cxn>
              <a:cxn ang="0">
                <a:pos x="116" y="1207"/>
              </a:cxn>
              <a:cxn ang="0">
                <a:pos x="641" y="1373"/>
              </a:cxn>
              <a:cxn ang="0">
                <a:pos x="368" y="1369"/>
              </a:cxn>
              <a:cxn ang="0">
                <a:pos x="88" y="1337"/>
              </a:cxn>
              <a:cxn ang="0">
                <a:pos x="120" y="1331"/>
              </a:cxn>
              <a:cxn ang="0">
                <a:pos x="686" y="1288"/>
              </a:cxn>
              <a:cxn ang="0">
                <a:pos x="877" y="1358"/>
              </a:cxn>
            </a:cxnLst>
            <a:rect l="0" t="0" r="r" b="b"/>
            <a:pathLst>
              <a:path w="2040" h="1427">
                <a:moveTo>
                  <a:pt x="1079" y="278"/>
                </a:moveTo>
                <a:lnTo>
                  <a:pt x="1079" y="278"/>
                </a:lnTo>
                <a:lnTo>
                  <a:pt x="1079" y="276"/>
                </a:lnTo>
                <a:lnTo>
                  <a:pt x="1077" y="275"/>
                </a:lnTo>
                <a:lnTo>
                  <a:pt x="1077" y="275"/>
                </a:lnTo>
                <a:lnTo>
                  <a:pt x="1077" y="278"/>
                </a:lnTo>
                <a:lnTo>
                  <a:pt x="1076" y="278"/>
                </a:lnTo>
                <a:lnTo>
                  <a:pt x="1076" y="275"/>
                </a:lnTo>
                <a:lnTo>
                  <a:pt x="1076" y="274"/>
                </a:lnTo>
                <a:lnTo>
                  <a:pt x="1077" y="273"/>
                </a:lnTo>
                <a:lnTo>
                  <a:pt x="1077" y="273"/>
                </a:lnTo>
                <a:lnTo>
                  <a:pt x="1078" y="271"/>
                </a:lnTo>
                <a:lnTo>
                  <a:pt x="1080" y="271"/>
                </a:lnTo>
                <a:lnTo>
                  <a:pt x="1081" y="271"/>
                </a:lnTo>
                <a:lnTo>
                  <a:pt x="1082" y="271"/>
                </a:lnTo>
                <a:lnTo>
                  <a:pt x="1082" y="270"/>
                </a:lnTo>
                <a:lnTo>
                  <a:pt x="1082" y="270"/>
                </a:lnTo>
                <a:lnTo>
                  <a:pt x="1081" y="269"/>
                </a:lnTo>
                <a:lnTo>
                  <a:pt x="1081" y="267"/>
                </a:lnTo>
                <a:lnTo>
                  <a:pt x="1084" y="263"/>
                </a:lnTo>
                <a:lnTo>
                  <a:pt x="1088" y="261"/>
                </a:lnTo>
                <a:lnTo>
                  <a:pt x="1091" y="259"/>
                </a:lnTo>
                <a:lnTo>
                  <a:pt x="1091" y="259"/>
                </a:lnTo>
                <a:lnTo>
                  <a:pt x="1093" y="253"/>
                </a:lnTo>
                <a:lnTo>
                  <a:pt x="1096" y="245"/>
                </a:lnTo>
                <a:lnTo>
                  <a:pt x="1105" y="231"/>
                </a:lnTo>
                <a:lnTo>
                  <a:pt x="1115" y="218"/>
                </a:lnTo>
                <a:lnTo>
                  <a:pt x="1125" y="206"/>
                </a:lnTo>
                <a:lnTo>
                  <a:pt x="1125" y="206"/>
                </a:lnTo>
                <a:lnTo>
                  <a:pt x="1127" y="198"/>
                </a:lnTo>
                <a:lnTo>
                  <a:pt x="1130" y="191"/>
                </a:lnTo>
                <a:lnTo>
                  <a:pt x="1133" y="183"/>
                </a:lnTo>
                <a:lnTo>
                  <a:pt x="1137" y="176"/>
                </a:lnTo>
                <a:lnTo>
                  <a:pt x="1147" y="162"/>
                </a:lnTo>
                <a:lnTo>
                  <a:pt x="1156" y="147"/>
                </a:lnTo>
                <a:lnTo>
                  <a:pt x="1166" y="133"/>
                </a:lnTo>
                <a:lnTo>
                  <a:pt x="1170" y="125"/>
                </a:lnTo>
                <a:lnTo>
                  <a:pt x="1173" y="117"/>
                </a:lnTo>
                <a:lnTo>
                  <a:pt x="1177" y="109"/>
                </a:lnTo>
                <a:lnTo>
                  <a:pt x="1178" y="101"/>
                </a:lnTo>
                <a:lnTo>
                  <a:pt x="1179" y="92"/>
                </a:lnTo>
                <a:lnTo>
                  <a:pt x="1179" y="84"/>
                </a:lnTo>
                <a:lnTo>
                  <a:pt x="1179" y="84"/>
                </a:lnTo>
                <a:lnTo>
                  <a:pt x="1181" y="82"/>
                </a:lnTo>
                <a:lnTo>
                  <a:pt x="1184" y="81"/>
                </a:lnTo>
                <a:lnTo>
                  <a:pt x="1186" y="78"/>
                </a:lnTo>
                <a:lnTo>
                  <a:pt x="1188" y="75"/>
                </a:lnTo>
                <a:lnTo>
                  <a:pt x="1190" y="71"/>
                </a:lnTo>
                <a:lnTo>
                  <a:pt x="1190" y="67"/>
                </a:lnTo>
                <a:lnTo>
                  <a:pt x="1190" y="63"/>
                </a:lnTo>
                <a:lnTo>
                  <a:pt x="1187" y="60"/>
                </a:lnTo>
                <a:lnTo>
                  <a:pt x="1187" y="60"/>
                </a:lnTo>
                <a:lnTo>
                  <a:pt x="1191" y="58"/>
                </a:lnTo>
                <a:lnTo>
                  <a:pt x="1193" y="56"/>
                </a:lnTo>
                <a:lnTo>
                  <a:pt x="1196" y="48"/>
                </a:lnTo>
                <a:lnTo>
                  <a:pt x="1199" y="39"/>
                </a:lnTo>
                <a:lnTo>
                  <a:pt x="1201" y="29"/>
                </a:lnTo>
                <a:lnTo>
                  <a:pt x="1203" y="19"/>
                </a:lnTo>
                <a:lnTo>
                  <a:pt x="1207" y="11"/>
                </a:lnTo>
                <a:lnTo>
                  <a:pt x="1210" y="3"/>
                </a:lnTo>
                <a:lnTo>
                  <a:pt x="1212" y="1"/>
                </a:lnTo>
                <a:lnTo>
                  <a:pt x="1214" y="0"/>
                </a:lnTo>
                <a:lnTo>
                  <a:pt x="1214" y="0"/>
                </a:lnTo>
                <a:lnTo>
                  <a:pt x="1221" y="5"/>
                </a:lnTo>
                <a:lnTo>
                  <a:pt x="1225" y="13"/>
                </a:lnTo>
                <a:lnTo>
                  <a:pt x="1228" y="21"/>
                </a:lnTo>
                <a:lnTo>
                  <a:pt x="1231" y="30"/>
                </a:lnTo>
                <a:lnTo>
                  <a:pt x="1235" y="50"/>
                </a:lnTo>
                <a:lnTo>
                  <a:pt x="1238" y="70"/>
                </a:lnTo>
                <a:lnTo>
                  <a:pt x="1238" y="70"/>
                </a:lnTo>
                <a:lnTo>
                  <a:pt x="1240" y="80"/>
                </a:lnTo>
                <a:lnTo>
                  <a:pt x="1244" y="91"/>
                </a:lnTo>
                <a:lnTo>
                  <a:pt x="1247" y="102"/>
                </a:lnTo>
                <a:lnTo>
                  <a:pt x="1250" y="111"/>
                </a:lnTo>
                <a:lnTo>
                  <a:pt x="1250" y="111"/>
                </a:lnTo>
                <a:lnTo>
                  <a:pt x="1252" y="128"/>
                </a:lnTo>
                <a:lnTo>
                  <a:pt x="1253" y="147"/>
                </a:lnTo>
                <a:lnTo>
                  <a:pt x="1254" y="186"/>
                </a:lnTo>
                <a:lnTo>
                  <a:pt x="1254" y="186"/>
                </a:lnTo>
                <a:lnTo>
                  <a:pt x="1255" y="236"/>
                </a:lnTo>
                <a:lnTo>
                  <a:pt x="1256" y="257"/>
                </a:lnTo>
                <a:lnTo>
                  <a:pt x="1259" y="275"/>
                </a:lnTo>
                <a:lnTo>
                  <a:pt x="1259" y="275"/>
                </a:lnTo>
                <a:lnTo>
                  <a:pt x="1252" y="320"/>
                </a:lnTo>
                <a:lnTo>
                  <a:pt x="1244" y="365"/>
                </a:lnTo>
                <a:lnTo>
                  <a:pt x="1233" y="408"/>
                </a:lnTo>
                <a:lnTo>
                  <a:pt x="1228" y="429"/>
                </a:lnTo>
                <a:lnTo>
                  <a:pt x="1222" y="450"/>
                </a:lnTo>
                <a:lnTo>
                  <a:pt x="1222" y="450"/>
                </a:lnTo>
                <a:lnTo>
                  <a:pt x="1250" y="424"/>
                </a:lnTo>
                <a:lnTo>
                  <a:pt x="1278" y="398"/>
                </a:lnTo>
                <a:lnTo>
                  <a:pt x="1308" y="373"/>
                </a:lnTo>
                <a:lnTo>
                  <a:pt x="1338" y="348"/>
                </a:lnTo>
                <a:lnTo>
                  <a:pt x="1338" y="348"/>
                </a:lnTo>
                <a:lnTo>
                  <a:pt x="1356" y="334"/>
                </a:lnTo>
                <a:lnTo>
                  <a:pt x="1364" y="327"/>
                </a:lnTo>
                <a:lnTo>
                  <a:pt x="1373" y="320"/>
                </a:lnTo>
                <a:lnTo>
                  <a:pt x="1373" y="320"/>
                </a:lnTo>
                <a:lnTo>
                  <a:pt x="1382" y="314"/>
                </a:lnTo>
                <a:lnTo>
                  <a:pt x="1393" y="309"/>
                </a:lnTo>
                <a:lnTo>
                  <a:pt x="1397" y="306"/>
                </a:lnTo>
                <a:lnTo>
                  <a:pt x="1403" y="304"/>
                </a:lnTo>
                <a:lnTo>
                  <a:pt x="1407" y="300"/>
                </a:lnTo>
                <a:lnTo>
                  <a:pt x="1410" y="294"/>
                </a:lnTo>
                <a:lnTo>
                  <a:pt x="1410" y="294"/>
                </a:lnTo>
                <a:lnTo>
                  <a:pt x="1411" y="296"/>
                </a:lnTo>
                <a:lnTo>
                  <a:pt x="1413" y="297"/>
                </a:lnTo>
                <a:lnTo>
                  <a:pt x="1415" y="296"/>
                </a:lnTo>
                <a:lnTo>
                  <a:pt x="1417" y="294"/>
                </a:lnTo>
                <a:lnTo>
                  <a:pt x="1417" y="294"/>
                </a:lnTo>
                <a:lnTo>
                  <a:pt x="1428" y="287"/>
                </a:lnTo>
                <a:lnTo>
                  <a:pt x="1439" y="281"/>
                </a:lnTo>
                <a:lnTo>
                  <a:pt x="1462" y="269"/>
                </a:lnTo>
                <a:lnTo>
                  <a:pt x="1484" y="258"/>
                </a:lnTo>
                <a:lnTo>
                  <a:pt x="1495" y="251"/>
                </a:lnTo>
                <a:lnTo>
                  <a:pt x="1505" y="243"/>
                </a:lnTo>
                <a:lnTo>
                  <a:pt x="1505" y="243"/>
                </a:lnTo>
                <a:lnTo>
                  <a:pt x="1519" y="239"/>
                </a:lnTo>
                <a:lnTo>
                  <a:pt x="1532" y="233"/>
                </a:lnTo>
                <a:lnTo>
                  <a:pt x="1557" y="223"/>
                </a:lnTo>
                <a:lnTo>
                  <a:pt x="1581" y="212"/>
                </a:lnTo>
                <a:lnTo>
                  <a:pt x="1593" y="207"/>
                </a:lnTo>
                <a:lnTo>
                  <a:pt x="1607" y="202"/>
                </a:lnTo>
                <a:lnTo>
                  <a:pt x="1607" y="202"/>
                </a:lnTo>
                <a:lnTo>
                  <a:pt x="1610" y="199"/>
                </a:lnTo>
                <a:lnTo>
                  <a:pt x="1615" y="196"/>
                </a:lnTo>
                <a:lnTo>
                  <a:pt x="1623" y="190"/>
                </a:lnTo>
                <a:lnTo>
                  <a:pt x="1623" y="190"/>
                </a:lnTo>
                <a:lnTo>
                  <a:pt x="1626" y="186"/>
                </a:lnTo>
                <a:lnTo>
                  <a:pt x="1630" y="182"/>
                </a:lnTo>
                <a:lnTo>
                  <a:pt x="1633" y="178"/>
                </a:lnTo>
                <a:lnTo>
                  <a:pt x="1636" y="173"/>
                </a:lnTo>
                <a:lnTo>
                  <a:pt x="1636" y="173"/>
                </a:lnTo>
                <a:lnTo>
                  <a:pt x="1639" y="171"/>
                </a:lnTo>
                <a:lnTo>
                  <a:pt x="1644" y="170"/>
                </a:lnTo>
                <a:lnTo>
                  <a:pt x="1647" y="169"/>
                </a:lnTo>
                <a:lnTo>
                  <a:pt x="1650" y="167"/>
                </a:lnTo>
                <a:lnTo>
                  <a:pt x="1650" y="167"/>
                </a:lnTo>
                <a:lnTo>
                  <a:pt x="1656" y="161"/>
                </a:lnTo>
                <a:lnTo>
                  <a:pt x="1662" y="154"/>
                </a:lnTo>
                <a:lnTo>
                  <a:pt x="1666" y="146"/>
                </a:lnTo>
                <a:lnTo>
                  <a:pt x="1670" y="137"/>
                </a:lnTo>
                <a:lnTo>
                  <a:pt x="1680" y="120"/>
                </a:lnTo>
                <a:lnTo>
                  <a:pt x="1688" y="103"/>
                </a:lnTo>
                <a:lnTo>
                  <a:pt x="1688" y="103"/>
                </a:lnTo>
                <a:lnTo>
                  <a:pt x="1688" y="96"/>
                </a:lnTo>
                <a:lnTo>
                  <a:pt x="1687" y="91"/>
                </a:lnTo>
                <a:lnTo>
                  <a:pt x="1687" y="86"/>
                </a:lnTo>
                <a:lnTo>
                  <a:pt x="1688" y="84"/>
                </a:lnTo>
                <a:lnTo>
                  <a:pt x="1691" y="81"/>
                </a:lnTo>
                <a:lnTo>
                  <a:pt x="1691" y="81"/>
                </a:lnTo>
                <a:lnTo>
                  <a:pt x="1696" y="82"/>
                </a:lnTo>
                <a:lnTo>
                  <a:pt x="1698" y="82"/>
                </a:lnTo>
                <a:lnTo>
                  <a:pt x="1701" y="81"/>
                </a:lnTo>
                <a:lnTo>
                  <a:pt x="1701" y="81"/>
                </a:lnTo>
                <a:lnTo>
                  <a:pt x="1705" y="97"/>
                </a:lnTo>
                <a:lnTo>
                  <a:pt x="1710" y="112"/>
                </a:lnTo>
                <a:lnTo>
                  <a:pt x="1714" y="127"/>
                </a:lnTo>
                <a:lnTo>
                  <a:pt x="1715" y="135"/>
                </a:lnTo>
                <a:lnTo>
                  <a:pt x="1715" y="142"/>
                </a:lnTo>
                <a:lnTo>
                  <a:pt x="1715" y="142"/>
                </a:lnTo>
                <a:lnTo>
                  <a:pt x="1730" y="138"/>
                </a:lnTo>
                <a:lnTo>
                  <a:pt x="1742" y="134"/>
                </a:lnTo>
                <a:lnTo>
                  <a:pt x="1753" y="130"/>
                </a:lnTo>
                <a:lnTo>
                  <a:pt x="1766" y="126"/>
                </a:lnTo>
                <a:lnTo>
                  <a:pt x="1766" y="126"/>
                </a:lnTo>
                <a:lnTo>
                  <a:pt x="1781" y="147"/>
                </a:lnTo>
                <a:lnTo>
                  <a:pt x="1787" y="157"/>
                </a:lnTo>
                <a:lnTo>
                  <a:pt x="1793" y="169"/>
                </a:lnTo>
                <a:lnTo>
                  <a:pt x="1793" y="169"/>
                </a:lnTo>
                <a:lnTo>
                  <a:pt x="1797" y="168"/>
                </a:lnTo>
                <a:lnTo>
                  <a:pt x="1800" y="167"/>
                </a:lnTo>
                <a:lnTo>
                  <a:pt x="1804" y="164"/>
                </a:lnTo>
                <a:lnTo>
                  <a:pt x="1809" y="161"/>
                </a:lnTo>
                <a:lnTo>
                  <a:pt x="1812" y="161"/>
                </a:lnTo>
                <a:lnTo>
                  <a:pt x="1814" y="162"/>
                </a:lnTo>
                <a:lnTo>
                  <a:pt x="1814" y="162"/>
                </a:lnTo>
                <a:lnTo>
                  <a:pt x="1816" y="163"/>
                </a:lnTo>
                <a:lnTo>
                  <a:pt x="1818" y="164"/>
                </a:lnTo>
                <a:lnTo>
                  <a:pt x="1820" y="167"/>
                </a:lnTo>
                <a:lnTo>
                  <a:pt x="1822" y="172"/>
                </a:lnTo>
                <a:lnTo>
                  <a:pt x="1823" y="179"/>
                </a:lnTo>
                <a:lnTo>
                  <a:pt x="1823" y="184"/>
                </a:lnTo>
                <a:lnTo>
                  <a:pt x="1824" y="190"/>
                </a:lnTo>
                <a:lnTo>
                  <a:pt x="1828" y="195"/>
                </a:lnTo>
                <a:lnTo>
                  <a:pt x="1829" y="196"/>
                </a:lnTo>
                <a:lnTo>
                  <a:pt x="1831" y="197"/>
                </a:lnTo>
                <a:lnTo>
                  <a:pt x="1831" y="197"/>
                </a:lnTo>
                <a:lnTo>
                  <a:pt x="1839" y="194"/>
                </a:lnTo>
                <a:lnTo>
                  <a:pt x="1847" y="191"/>
                </a:lnTo>
                <a:lnTo>
                  <a:pt x="1856" y="190"/>
                </a:lnTo>
                <a:lnTo>
                  <a:pt x="1860" y="191"/>
                </a:lnTo>
                <a:lnTo>
                  <a:pt x="1863" y="192"/>
                </a:lnTo>
                <a:lnTo>
                  <a:pt x="1863" y="192"/>
                </a:lnTo>
                <a:lnTo>
                  <a:pt x="1866" y="198"/>
                </a:lnTo>
                <a:lnTo>
                  <a:pt x="1867" y="206"/>
                </a:lnTo>
                <a:lnTo>
                  <a:pt x="1869" y="212"/>
                </a:lnTo>
                <a:lnTo>
                  <a:pt x="1869" y="219"/>
                </a:lnTo>
                <a:lnTo>
                  <a:pt x="1869" y="233"/>
                </a:lnTo>
                <a:lnTo>
                  <a:pt x="1867" y="248"/>
                </a:lnTo>
                <a:lnTo>
                  <a:pt x="1864" y="263"/>
                </a:lnTo>
                <a:lnTo>
                  <a:pt x="1861" y="278"/>
                </a:lnTo>
                <a:lnTo>
                  <a:pt x="1852" y="305"/>
                </a:lnTo>
                <a:lnTo>
                  <a:pt x="1852" y="305"/>
                </a:lnTo>
                <a:lnTo>
                  <a:pt x="1857" y="304"/>
                </a:lnTo>
                <a:lnTo>
                  <a:pt x="1862" y="304"/>
                </a:lnTo>
                <a:lnTo>
                  <a:pt x="1873" y="303"/>
                </a:lnTo>
                <a:lnTo>
                  <a:pt x="1884" y="303"/>
                </a:lnTo>
                <a:lnTo>
                  <a:pt x="1895" y="302"/>
                </a:lnTo>
                <a:lnTo>
                  <a:pt x="1895" y="302"/>
                </a:lnTo>
                <a:lnTo>
                  <a:pt x="1902" y="299"/>
                </a:lnTo>
                <a:lnTo>
                  <a:pt x="1908" y="296"/>
                </a:lnTo>
                <a:lnTo>
                  <a:pt x="1914" y="292"/>
                </a:lnTo>
                <a:lnTo>
                  <a:pt x="1917" y="292"/>
                </a:lnTo>
                <a:lnTo>
                  <a:pt x="1920" y="293"/>
                </a:lnTo>
                <a:lnTo>
                  <a:pt x="1920" y="293"/>
                </a:lnTo>
                <a:lnTo>
                  <a:pt x="1922" y="297"/>
                </a:lnTo>
                <a:lnTo>
                  <a:pt x="1922" y="301"/>
                </a:lnTo>
                <a:lnTo>
                  <a:pt x="1922" y="305"/>
                </a:lnTo>
                <a:lnTo>
                  <a:pt x="1921" y="309"/>
                </a:lnTo>
                <a:lnTo>
                  <a:pt x="1914" y="327"/>
                </a:lnTo>
                <a:lnTo>
                  <a:pt x="1914" y="327"/>
                </a:lnTo>
                <a:lnTo>
                  <a:pt x="1908" y="349"/>
                </a:lnTo>
                <a:lnTo>
                  <a:pt x="1902" y="372"/>
                </a:lnTo>
                <a:lnTo>
                  <a:pt x="1890" y="415"/>
                </a:lnTo>
                <a:lnTo>
                  <a:pt x="1890" y="415"/>
                </a:lnTo>
                <a:lnTo>
                  <a:pt x="1923" y="415"/>
                </a:lnTo>
                <a:lnTo>
                  <a:pt x="1954" y="413"/>
                </a:lnTo>
                <a:lnTo>
                  <a:pt x="2016" y="407"/>
                </a:lnTo>
                <a:lnTo>
                  <a:pt x="2016" y="407"/>
                </a:lnTo>
                <a:lnTo>
                  <a:pt x="2023" y="415"/>
                </a:lnTo>
                <a:lnTo>
                  <a:pt x="2029" y="423"/>
                </a:lnTo>
                <a:lnTo>
                  <a:pt x="2033" y="430"/>
                </a:lnTo>
                <a:lnTo>
                  <a:pt x="2036" y="438"/>
                </a:lnTo>
                <a:lnTo>
                  <a:pt x="2039" y="446"/>
                </a:lnTo>
                <a:lnTo>
                  <a:pt x="2040" y="456"/>
                </a:lnTo>
                <a:lnTo>
                  <a:pt x="2039" y="467"/>
                </a:lnTo>
                <a:lnTo>
                  <a:pt x="2038" y="480"/>
                </a:lnTo>
                <a:lnTo>
                  <a:pt x="2038" y="480"/>
                </a:lnTo>
                <a:lnTo>
                  <a:pt x="2034" y="494"/>
                </a:lnTo>
                <a:lnTo>
                  <a:pt x="2030" y="510"/>
                </a:lnTo>
                <a:lnTo>
                  <a:pt x="2027" y="526"/>
                </a:lnTo>
                <a:lnTo>
                  <a:pt x="2024" y="542"/>
                </a:lnTo>
                <a:lnTo>
                  <a:pt x="2024" y="542"/>
                </a:lnTo>
                <a:lnTo>
                  <a:pt x="2021" y="555"/>
                </a:lnTo>
                <a:lnTo>
                  <a:pt x="2021" y="567"/>
                </a:lnTo>
                <a:lnTo>
                  <a:pt x="2020" y="580"/>
                </a:lnTo>
                <a:lnTo>
                  <a:pt x="2019" y="593"/>
                </a:lnTo>
                <a:lnTo>
                  <a:pt x="2019" y="593"/>
                </a:lnTo>
                <a:lnTo>
                  <a:pt x="2017" y="603"/>
                </a:lnTo>
                <a:lnTo>
                  <a:pt x="2014" y="612"/>
                </a:lnTo>
                <a:lnTo>
                  <a:pt x="2011" y="622"/>
                </a:lnTo>
                <a:lnTo>
                  <a:pt x="2009" y="631"/>
                </a:lnTo>
                <a:lnTo>
                  <a:pt x="2009" y="631"/>
                </a:lnTo>
                <a:lnTo>
                  <a:pt x="2005" y="647"/>
                </a:lnTo>
                <a:lnTo>
                  <a:pt x="2002" y="661"/>
                </a:lnTo>
                <a:lnTo>
                  <a:pt x="1993" y="693"/>
                </a:lnTo>
                <a:lnTo>
                  <a:pt x="1993" y="693"/>
                </a:lnTo>
                <a:lnTo>
                  <a:pt x="1974" y="768"/>
                </a:lnTo>
                <a:lnTo>
                  <a:pt x="1956" y="844"/>
                </a:lnTo>
                <a:lnTo>
                  <a:pt x="1937" y="919"/>
                </a:lnTo>
                <a:lnTo>
                  <a:pt x="1919" y="991"/>
                </a:lnTo>
                <a:lnTo>
                  <a:pt x="1919" y="991"/>
                </a:lnTo>
                <a:lnTo>
                  <a:pt x="1911" y="1014"/>
                </a:lnTo>
                <a:lnTo>
                  <a:pt x="1905" y="1036"/>
                </a:lnTo>
                <a:lnTo>
                  <a:pt x="1898" y="1058"/>
                </a:lnTo>
                <a:lnTo>
                  <a:pt x="1895" y="1069"/>
                </a:lnTo>
                <a:lnTo>
                  <a:pt x="1893" y="1079"/>
                </a:lnTo>
                <a:lnTo>
                  <a:pt x="1893" y="1079"/>
                </a:lnTo>
                <a:lnTo>
                  <a:pt x="1886" y="1126"/>
                </a:lnTo>
                <a:lnTo>
                  <a:pt x="1881" y="1149"/>
                </a:lnTo>
                <a:lnTo>
                  <a:pt x="1877" y="1170"/>
                </a:lnTo>
                <a:lnTo>
                  <a:pt x="1872" y="1192"/>
                </a:lnTo>
                <a:lnTo>
                  <a:pt x="1865" y="1212"/>
                </a:lnTo>
                <a:lnTo>
                  <a:pt x="1859" y="1232"/>
                </a:lnTo>
                <a:lnTo>
                  <a:pt x="1850" y="1252"/>
                </a:lnTo>
                <a:lnTo>
                  <a:pt x="1850" y="1252"/>
                </a:lnTo>
                <a:lnTo>
                  <a:pt x="1846" y="1254"/>
                </a:lnTo>
                <a:lnTo>
                  <a:pt x="1841" y="1257"/>
                </a:lnTo>
                <a:lnTo>
                  <a:pt x="1834" y="1259"/>
                </a:lnTo>
                <a:lnTo>
                  <a:pt x="1830" y="1262"/>
                </a:lnTo>
                <a:lnTo>
                  <a:pt x="1830" y="1262"/>
                </a:lnTo>
                <a:lnTo>
                  <a:pt x="1812" y="1265"/>
                </a:lnTo>
                <a:lnTo>
                  <a:pt x="1792" y="1265"/>
                </a:lnTo>
                <a:lnTo>
                  <a:pt x="1773" y="1263"/>
                </a:lnTo>
                <a:lnTo>
                  <a:pt x="1753" y="1262"/>
                </a:lnTo>
                <a:lnTo>
                  <a:pt x="1753" y="1262"/>
                </a:lnTo>
                <a:lnTo>
                  <a:pt x="1733" y="1261"/>
                </a:lnTo>
                <a:lnTo>
                  <a:pt x="1715" y="1262"/>
                </a:lnTo>
                <a:lnTo>
                  <a:pt x="1697" y="1265"/>
                </a:lnTo>
                <a:lnTo>
                  <a:pt x="1679" y="1268"/>
                </a:lnTo>
                <a:lnTo>
                  <a:pt x="1642" y="1274"/>
                </a:lnTo>
                <a:lnTo>
                  <a:pt x="1624" y="1276"/>
                </a:lnTo>
                <a:lnTo>
                  <a:pt x="1607" y="1278"/>
                </a:lnTo>
                <a:lnTo>
                  <a:pt x="1607" y="1278"/>
                </a:lnTo>
                <a:lnTo>
                  <a:pt x="1593" y="1277"/>
                </a:lnTo>
                <a:lnTo>
                  <a:pt x="1579" y="1277"/>
                </a:lnTo>
                <a:lnTo>
                  <a:pt x="1573" y="1277"/>
                </a:lnTo>
                <a:lnTo>
                  <a:pt x="1568" y="1280"/>
                </a:lnTo>
                <a:lnTo>
                  <a:pt x="1561" y="1282"/>
                </a:lnTo>
                <a:lnTo>
                  <a:pt x="1556" y="1285"/>
                </a:lnTo>
                <a:lnTo>
                  <a:pt x="1556" y="1285"/>
                </a:lnTo>
                <a:lnTo>
                  <a:pt x="1428" y="1293"/>
                </a:lnTo>
                <a:lnTo>
                  <a:pt x="1294" y="1301"/>
                </a:lnTo>
                <a:lnTo>
                  <a:pt x="1294" y="1301"/>
                </a:lnTo>
                <a:lnTo>
                  <a:pt x="1224" y="1306"/>
                </a:lnTo>
                <a:lnTo>
                  <a:pt x="1188" y="1311"/>
                </a:lnTo>
                <a:lnTo>
                  <a:pt x="1153" y="1315"/>
                </a:lnTo>
                <a:lnTo>
                  <a:pt x="1118" y="1320"/>
                </a:lnTo>
                <a:lnTo>
                  <a:pt x="1084" y="1328"/>
                </a:lnTo>
                <a:lnTo>
                  <a:pt x="1050" y="1335"/>
                </a:lnTo>
                <a:lnTo>
                  <a:pt x="1018" y="1344"/>
                </a:lnTo>
                <a:lnTo>
                  <a:pt x="1018" y="1344"/>
                </a:lnTo>
                <a:lnTo>
                  <a:pt x="1012" y="1347"/>
                </a:lnTo>
                <a:lnTo>
                  <a:pt x="1012" y="1347"/>
                </a:lnTo>
                <a:lnTo>
                  <a:pt x="999" y="1354"/>
                </a:lnTo>
                <a:lnTo>
                  <a:pt x="987" y="1362"/>
                </a:lnTo>
                <a:lnTo>
                  <a:pt x="975" y="1369"/>
                </a:lnTo>
                <a:lnTo>
                  <a:pt x="969" y="1373"/>
                </a:lnTo>
                <a:lnTo>
                  <a:pt x="961" y="1374"/>
                </a:lnTo>
                <a:lnTo>
                  <a:pt x="961" y="1374"/>
                </a:lnTo>
                <a:lnTo>
                  <a:pt x="947" y="1376"/>
                </a:lnTo>
                <a:lnTo>
                  <a:pt x="929" y="1377"/>
                </a:lnTo>
                <a:lnTo>
                  <a:pt x="912" y="1377"/>
                </a:lnTo>
                <a:lnTo>
                  <a:pt x="896" y="1376"/>
                </a:lnTo>
                <a:lnTo>
                  <a:pt x="896" y="1376"/>
                </a:lnTo>
                <a:lnTo>
                  <a:pt x="887" y="1374"/>
                </a:lnTo>
                <a:lnTo>
                  <a:pt x="877" y="1371"/>
                </a:lnTo>
                <a:lnTo>
                  <a:pt x="867" y="1367"/>
                </a:lnTo>
                <a:lnTo>
                  <a:pt x="861" y="1367"/>
                </a:lnTo>
                <a:lnTo>
                  <a:pt x="861" y="1367"/>
                </a:lnTo>
                <a:lnTo>
                  <a:pt x="839" y="1368"/>
                </a:lnTo>
                <a:lnTo>
                  <a:pt x="817" y="1369"/>
                </a:lnTo>
                <a:lnTo>
                  <a:pt x="772" y="1371"/>
                </a:lnTo>
                <a:lnTo>
                  <a:pt x="772" y="1371"/>
                </a:lnTo>
                <a:lnTo>
                  <a:pt x="741" y="1372"/>
                </a:lnTo>
                <a:lnTo>
                  <a:pt x="712" y="1375"/>
                </a:lnTo>
                <a:lnTo>
                  <a:pt x="649" y="1384"/>
                </a:lnTo>
                <a:lnTo>
                  <a:pt x="649" y="1384"/>
                </a:lnTo>
                <a:lnTo>
                  <a:pt x="614" y="1389"/>
                </a:lnTo>
                <a:lnTo>
                  <a:pt x="578" y="1392"/>
                </a:lnTo>
                <a:lnTo>
                  <a:pt x="542" y="1394"/>
                </a:lnTo>
                <a:lnTo>
                  <a:pt x="506" y="1397"/>
                </a:lnTo>
                <a:lnTo>
                  <a:pt x="506" y="1397"/>
                </a:lnTo>
                <a:lnTo>
                  <a:pt x="448" y="1404"/>
                </a:lnTo>
                <a:lnTo>
                  <a:pt x="388" y="1410"/>
                </a:lnTo>
                <a:lnTo>
                  <a:pt x="328" y="1415"/>
                </a:lnTo>
                <a:lnTo>
                  <a:pt x="298" y="1418"/>
                </a:lnTo>
                <a:lnTo>
                  <a:pt x="267" y="1419"/>
                </a:lnTo>
                <a:lnTo>
                  <a:pt x="267" y="1419"/>
                </a:lnTo>
                <a:lnTo>
                  <a:pt x="252" y="1418"/>
                </a:lnTo>
                <a:lnTo>
                  <a:pt x="244" y="1417"/>
                </a:lnTo>
                <a:lnTo>
                  <a:pt x="237" y="1417"/>
                </a:lnTo>
                <a:lnTo>
                  <a:pt x="237" y="1417"/>
                </a:lnTo>
                <a:lnTo>
                  <a:pt x="216" y="1419"/>
                </a:lnTo>
                <a:lnTo>
                  <a:pt x="196" y="1422"/>
                </a:lnTo>
                <a:lnTo>
                  <a:pt x="177" y="1425"/>
                </a:lnTo>
                <a:lnTo>
                  <a:pt x="156" y="1427"/>
                </a:lnTo>
                <a:lnTo>
                  <a:pt x="156" y="1427"/>
                </a:lnTo>
                <a:lnTo>
                  <a:pt x="134" y="1427"/>
                </a:lnTo>
                <a:lnTo>
                  <a:pt x="110" y="1425"/>
                </a:lnTo>
                <a:lnTo>
                  <a:pt x="87" y="1423"/>
                </a:lnTo>
                <a:lnTo>
                  <a:pt x="64" y="1422"/>
                </a:lnTo>
                <a:lnTo>
                  <a:pt x="64" y="1422"/>
                </a:lnTo>
                <a:lnTo>
                  <a:pt x="50" y="1421"/>
                </a:lnTo>
                <a:lnTo>
                  <a:pt x="36" y="1419"/>
                </a:lnTo>
                <a:lnTo>
                  <a:pt x="24" y="1415"/>
                </a:lnTo>
                <a:lnTo>
                  <a:pt x="11" y="1411"/>
                </a:lnTo>
                <a:lnTo>
                  <a:pt x="11" y="1411"/>
                </a:lnTo>
                <a:lnTo>
                  <a:pt x="9" y="1404"/>
                </a:lnTo>
                <a:lnTo>
                  <a:pt x="6" y="1394"/>
                </a:lnTo>
                <a:lnTo>
                  <a:pt x="4" y="1386"/>
                </a:lnTo>
                <a:lnTo>
                  <a:pt x="2" y="1382"/>
                </a:lnTo>
                <a:lnTo>
                  <a:pt x="0" y="1379"/>
                </a:lnTo>
                <a:lnTo>
                  <a:pt x="0" y="1379"/>
                </a:lnTo>
                <a:lnTo>
                  <a:pt x="21" y="1335"/>
                </a:lnTo>
                <a:lnTo>
                  <a:pt x="43" y="1291"/>
                </a:lnTo>
                <a:lnTo>
                  <a:pt x="66" y="1250"/>
                </a:lnTo>
                <a:lnTo>
                  <a:pt x="89" y="1210"/>
                </a:lnTo>
                <a:lnTo>
                  <a:pt x="89" y="1210"/>
                </a:lnTo>
                <a:lnTo>
                  <a:pt x="71" y="1211"/>
                </a:lnTo>
                <a:lnTo>
                  <a:pt x="52" y="1213"/>
                </a:lnTo>
                <a:lnTo>
                  <a:pt x="35" y="1215"/>
                </a:lnTo>
                <a:lnTo>
                  <a:pt x="18" y="1215"/>
                </a:lnTo>
                <a:lnTo>
                  <a:pt x="18" y="1215"/>
                </a:lnTo>
                <a:lnTo>
                  <a:pt x="16" y="1208"/>
                </a:lnTo>
                <a:lnTo>
                  <a:pt x="17" y="1199"/>
                </a:lnTo>
                <a:lnTo>
                  <a:pt x="19" y="1192"/>
                </a:lnTo>
                <a:lnTo>
                  <a:pt x="22" y="1183"/>
                </a:lnTo>
                <a:lnTo>
                  <a:pt x="30" y="1168"/>
                </a:lnTo>
                <a:lnTo>
                  <a:pt x="37" y="1153"/>
                </a:lnTo>
                <a:lnTo>
                  <a:pt x="37" y="1153"/>
                </a:lnTo>
                <a:lnTo>
                  <a:pt x="32" y="1151"/>
                </a:lnTo>
                <a:lnTo>
                  <a:pt x="27" y="1150"/>
                </a:lnTo>
                <a:lnTo>
                  <a:pt x="21" y="1151"/>
                </a:lnTo>
                <a:lnTo>
                  <a:pt x="16" y="1151"/>
                </a:lnTo>
                <a:lnTo>
                  <a:pt x="12" y="1152"/>
                </a:lnTo>
                <a:lnTo>
                  <a:pt x="7" y="1152"/>
                </a:lnTo>
                <a:lnTo>
                  <a:pt x="4" y="1151"/>
                </a:lnTo>
                <a:lnTo>
                  <a:pt x="0" y="1148"/>
                </a:lnTo>
                <a:lnTo>
                  <a:pt x="0" y="1148"/>
                </a:lnTo>
                <a:lnTo>
                  <a:pt x="0" y="1140"/>
                </a:lnTo>
                <a:lnTo>
                  <a:pt x="2" y="1134"/>
                </a:lnTo>
                <a:lnTo>
                  <a:pt x="5" y="1129"/>
                </a:lnTo>
                <a:lnTo>
                  <a:pt x="10" y="1123"/>
                </a:lnTo>
                <a:lnTo>
                  <a:pt x="19" y="1112"/>
                </a:lnTo>
                <a:lnTo>
                  <a:pt x="24" y="1107"/>
                </a:lnTo>
                <a:lnTo>
                  <a:pt x="27" y="1101"/>
                </a:lnTo>
                <a:lnTo>
                  <a:pt x="27" y="1101"/>
                </a:lnTo>
                <a:lnTo>
                  <a:pt x="24" y="1101"/>
                </a:lnTo>
                <a:lnTo>
                  <a:pt x="19" y="1101"/>
                </a:lnTo>
                <a:lnTo>
                  <a:pt x="14" y="1099"/>
                </a:lnTo>
                <a:lnTo>
                  <a:pt x="12" y="1097"/>
                </a:lnTo>
                <a:lnTo>
                  <a:pt x="11" y="1095"/>
                </a:lnTo>
                <a:lnTo>
                  <a:pt x="11" y="1095"/>
                </a:lnTo>
                <a:lnTo>
                  <a:pt x="14" y="1086"/>
                </a:lnTo>
                <a:lnTo>
                  <a:pt x="17" y="1078"/>
                </a:lnTo>
                <a:lnTo>
                  <a:pt x="27" y="1064"/>
                </a:lnTo>
                <a:lnTo>
                  <a:pt x="36" y="1051"/>
                </a:lnTo>
                <a:lnTo>
                  <a:pt x="41" y="1044"/>
                </a:lnTo>
                <a:lnTo>
                  <a:pt x="45" y="1036"/>
                </a:lnTo>
                <a:lnTo>
                  <a:pt x="45" y="1036"/>
                </a:lnTo>
                <a:lnTo>
                  <a:pt x="36" y="1036"/>
                </a:lnTo>
                <a:lnTo>
                  <a:pt x="29" y="1036"/>
                </a:lnTo>
                <a:lnTo>
                  <a:pt x="25" y="1035"/>
                </a:lnTo>
                <a:lnTo>
                  <a:pt x="21" y="1034"/>
                </a:lnTo>
                <a:lnTo>
                  <a:pt x="18" y="1031"/>
                </a:lnTo>
                <a:lnTo>
                  <a:pt x="16" y="1027"/>
                </a:lnTo>
                <a:lnTo>
                  <a:pt x="16" y="1027"/>
                </a:lnTo>
                <a:lnTo>
                  <a:pt x="19" y="1020"/>
                </a:lnTo>
                <a:lnTo>
                  <a:pt x="22" y="1014"/>
                </a:lnTo>
                <a:lnTo>
                  <a:pt x="33" y="1004"/>
                </a:lnTo>
                <a:lnTo>
                  <a:pt x="37" y="999"/>
                </a:lnTo>
                <a:lnTo>
                  <a:pt x="42" y="994"/>
                </a:lnTo>
                <a:lnTo>
                  <a:pt x="46" y="987"/>
                </a:lnTo>
                <a:lnTo>
                  <a:pt x="48" y="980"/>
                </a:lnTo>
                <a:lnTo>
                  <a:pt x="48" y="980"/>
                </a:lnTo>
                <a:lnTo>
                  <a:pt x="51" y="980"/>
                </a:lnTo>
                <a:lnTo>
                  <a:pt x="54" y="979"/>
                </a:lnTo>
                <a:lnTo>
                  <a:pt x="55" y="976"/>
                </a:lnTo>
                <a:lnTo>
                  <a:pt x="57" y="975"/>
                </a:lnTo>
                <a:lnTo>
                  <a:pt x="57" y="975"/>
                </a:lnTo>
                <a:lnTo>
                  <a:pt x="72" y="953"/>
                </a:lnTo>
                <a:lnTo>
                  <a:pt x="87" y="932"/>
                </a:lnTo>
                <a:lnTo>
                  <a:pt x="119" y="891"/>
                </a:lnTo>
                <a:lnTo>
                  <a:pt x="135" y="869"/>
                </a:lnTo>
                <a:lnTo>
                  <a:pt x="151" y="849"/>
                </a:lnTo>
                <a:lnTo>
                  <a:pt x="166" y="827"/>
                </a:lnTo>
                <a:lnTo>
                  <a:pt x="180" y="803"/>
                </a:lnTo>
                <a:lnTo>
                  <a:pt x="180" y="803"/>
                </a:lnTo>
                <a:lnTo>
                  <a:pt x="182" y="802"/>
                </a:lnTo>
                <a:lnTo>
                  <a:pt x="184" y="800"/>
                </a:lnTo>
                <a:lnTo>
                  <a:pt x="186" y="799"/>
                </a:lnTo>
                <a:lnTo>
                  <a:pt x="191" y="798"/>
                </a:lnTo>
                <a:lnTo>
                  <a:pt x="191" y="798"/>
                </a:lnTo>
                <a:lnTo>
                  <a:pt x="210" y="766"/>
                </a:lnTo>
                <a:lnTo>
                  <a:pt x="215" y="757"/>
                </a:lnTo>
                <a:lnTo>
                  <a:pt x="221" y="751"/>
                </a:lnTo>
                <a:lnTo>
                  <a:pt x="227" y="743"/>
                </a:lnTo>
                <a:lnTo>
                  <a:pt x="234" y="738"/>
                </a:lnTo>
                <a:lnTo>
                  <a:pt x="234" y="738"/>
                </a:lnTo>
                <a:lnTo>
                  <a:pt x="252" y="708"/>
                </a:lnTo>
                <a:lnTo>
                  <a:pt x="269" y="681"/>
                </a:lnTo>
                <a:lnTo>
                  <a:pt x="304" y="630"/>
                </a:lnTo>
                <a:lnTo>
                  <a:pt x="321" y="603"/>
                </a:lnTo>
                <a:lnTo>
                  <a:pt x="337" y="576"/>
                </a:lnTo>
                <a:lnTo>
                  <a:pt x="353" y="546"/>
                </a:lnTo>
                <a:lnTo>
                  <a:pt x="368" y="514"/>
                </a:lnTo>
                <a:lnTo>
                  <a:pt x="368" y="514"/>
                </a:lnTo>
                <a:lnTo>
                  <a:pt x="372" y="512"/>
                </a:lnTo>
                <a:lnTo>
                  <a:pt x="374" y="511"/>
                </a:lnTo>
                <a:lnTo>
                  <a:pt x="380" y="512"/>
                </a:lnTo>
                <a:lnTo>
                  <a:pt x="380" y="512"/>
                </a:lnTo>
                <a:lnTo>
                  <a:pt x="398" y="484"/>
                </a:lnTo>
                <a:lnTo>
                  <a:pt x="417" y="456"/>
                </a:lnTo>
                <a:lnTo>
                  <a:pt x="436" y="429"/>
                </a:lnTo>
                <a:lnTo>
                  <a:pt x="453" y="402"/>
                </a:lnTo>
                <a:lnTo>
                  <a:pt x="453" y="402"/>
                </a:lnTo>
                <a:lnTo>
                  <a:pt x="456" y="402"/>
                </a:lnTo>
                <a:lnTo>
                  <a:pt x="458" y="403"/>
                </a:lnTo>
                <a:lnTo>
                  <a:pt x="460" y="406"/>
                </a:lnTo>
                <a:lnTo>
                  <a:pt x="464" y="409"/>
                </a:lnTo>
                <a:lnTo>
                  <a:pt x="465" y="410"/>
                </a:lnTo>
                <a:lnTo>
                  <a:pt x="468" y="410"/>
                </a:lnTo>
                <a:lnTo>
                  <a:pt x="468" y="410"/>
                </a:lnTo>
                <a:lnTo>
                  <a:pt x="482" y="408"/>
                </a:lnTo>
                <a:lnTo>
                  <a:pt x="497" y="406"/>
                </a:lnTo>
                <a:lnTo>
                  <a:pt x="513" y="405"/>
                </a:lnTo>
                <a:lnTo>
                  <a:pt x="529" y="405"/>
                </a:lnTo>
                <a:lnTo>
                  <a:pt x="562" y="406"/>
                </a:lnTo>
                <a:lnTo>
                  <a:pt x="595" y="409"/>
                </a:lnTo>
                <a:lnTo>
                  <a:pt x="595" y="409"/>
                </a:lnTo>
                <a:lnTo>
                  <a:pt x="647" y="412"/>
                </a:lnTo>
                <a:lnTo>
                  <a:pt x="698" y="413"/>
                </a:lnTo>
                <a:lnTo>
                  <a:pt x="748" y="415"/>
                </a:lnTo>
                <a:lnTo>
                  <a:pt x="797" y="420"/>
                </a:lnTo>
                <a:lnTo>
                  <a:pt x="797" y="420"/>
                </a:lnTo>
                <a:lnTo>
                  <a:pt x="815" y="424"/>
                </a:lnTo>
                <a:lnTo>
                  <a:pt x="834" y="428"/>
                </a:lnTo>
                <a:lnTo>
                  <a:pt x="878" y="436"/>
                </a:lnTo>
                <a:lnTo>
                  <a:pt x="902" y="440"/>
                </a:lnTo>
                <a:lnTo>
                  <a:pt x="924" y="444"/>
                </a:lnTo>
                <a:lnTo>
                  <a:pt x="948" y="450"/>
                </a:lnTo>
                <a:lnTo>
                  <a:pt x="969" y="456"/>
                </a:lnTo>
                <a:lnTo>
                  <a:pt x="969" y="456"/>
                </a:lnTo>
                <a:lnTo>
                  <a:pt x="985" y="429"/>
                </a:lnTo>
                <a:lnTo>
                  <a:pt x="993" y="414"/>
                </a:lnTo>
                <a:lnTo>
                  <a:pt x="999" y="399"/>
                </a:lnTo>
                <a:lnTo>
                  <a:pt x="999" y="399"/>
                </a:lnTo>
                <a:lnTo>
                  <a:pt x="1002" y="399"/>
                </a:lnTo>
                <a:lnTo>
                  <a:pt x="1004" y="399"/>
                </a:lnTo>
                <a:lnTo>
                  <a:pt x="1005" y="399"/>
                </a:lnTo>
                <a:lnTo>
                  <a:pt x="1008" y="398"/>
                </a:lnTo>
                <a:lnTo>
                  <a:pt x="1008" y="398"/>
                </a:lnTo>
                <a:lnTo>
                  <a:pt x="1026" y="368"/>
                </a:lnTo>
                <a:lnTo>
                  <a:pt x="1043" y="338"/>
                </a:lnTo>
                <a:lnTo>
                  <a:pt x="1061" y="308"/>
                </a:lnTo>
                <a:lnTo>
                  <a:pt x="1079" y="278"/>
                </a:lnTo>
                <a:lnTo>
                  <a:pt x="1079" y="278"/>
                </a:lnTo>
                <a:close/>
                <a:moveTo>
                  <a:pt x="1042" y="789"/>
                </a:moveTo>
                <a:lnTo>
                  <a:pt x="1042" y="789"/>
                </a:lnTo>
                <a:lnTo>
                  <a:pt x="1046" y="778"/>
                </a:lnTo>
                <a:lnTo>
                  <a:pt x="1049" y="769"/>
                </a:lnTo>
                <a:lnTo>
                  <a:pt x="1056" y="748"/>
                </a:lnTo>
                <a:lnTo>
                  <a:pt x="1056" y="748"/>
                </a:lnTo>
                <a:lnTo>
                  <a:pt x="1063" y="726"/>
                </a:lnTo>
                <a:lnTo>
                  <a:pt x="1066" y="714"/>
                </a:lnTo>
                <a:lnTo>
                  <a:pt x="1067" y="710"/>
                </a:lnTo>
                <a:lnTo>
                  <a:pt x="1066" y="709"/>
                </a:lnTo>
                <a:lnTo>
                  <a:pt x="1066" y="709"/>
                </a:lnTo>
                <a:lnTo>
                  <a:pt x="1069" y="708"/>
                </a:lnTo>
                <a:lnTo>
                  <a:pt x="1070" y="706"/>
                </a:lnTo>
                <a:lnTo>
                  <a:pt x="1073" y="700"/>
                </a:lnTo>
                <a:lnTo>
                  <a:pt x="1075" y="692"/>
                </a:lnTo>
                <a:lnTo>
                  <a:pt x="1076" y="684"/>
                </a:lnTo>
                <a:lnTo>
                  <a:pt x="1076" y="684"/>
                </a:lnTo>
                <a:lnTo>
                  <a:pt x="1114" y="609"/>
                </a:lnTo>
                <a:lnTo>
                  <a:pt x="1152" y="535"/>
                </a:lnTo>
                <a:lnTo>
                  <a:pt x="1152" y="535"/>
                </a:lnTo>
                <a:lnTo>
                  <a:pt x="1156" y="533"/>
                </a:lnTo>
                <a:lnTo>
                  <a:pt x="1160" y="532"/>
                </a:lnTo>
                <a:lnTo>
                  <a:pt x="1163" y="531"/>
                </a:lnTo>
                <a:lnTo>
                  <a:pt x="1166" y="528"/>
                </a:lnTo>
                <a:lnTo>
                  <a:pt x="1166" y="528"/>
                </a:lnTo>
                <a:lnTo>
                  <a:pt x="1176" y="511"/>
                </a:lnTo>
                <a:lnTo>
                  <a:pt x="1185" y="495"/>
                </a:lnTo>
                <a:lnTo>
                  <a:pt x="1207" y="464"/>
                </a:lnTo>
                <a:lnTo>
                  <a:pt x="1207" y="464"/>
                </a:lnTo>
                <a:lnTo>
                  <a:pt x="1220" y="412"/>
                </a:lnTo>
                <a:lnTo>
                  <a:pt x="1229" y="359"/>
                </a:lnTo>
                <a:lnTo>
                  <a:pt x="1233" y="332"/>
                </a:lnTo>
                <a:lnTo>
                  <a:pt x="1238" y="304"/>
                </a:lnTo>
                <a:lnTo>
                  <a:pt x="1240" y="277"/>
                </a:lnTo>
                <a:lnTo>
                  <a:pt x="1242" y="249"/>
                </a:lnTo>
                <a:lnTo>
                  <a:pt x="1243" y="223"/>
                </a:lnTo>
                <a:lnTo>
                  <a:pt x="1243" y="195"/>
                </a:lnTo>
                <a:lnTo>
                  <a:pt x="1241" y="168"/>
                </a:lnTo>
                <a:lnTo>
                  <a:pt x="1239" y="142"/>
                </a:lnTo>
                <a:lnTo>
                  <a:pt x="1236" y="116"/>
                </a:lnTo>
                <a:lnTo>
                  <a:pt x="1230" y="90"/>
                </a:lnTo>
                <a:lnTo>
                  <a:pt x="1224" y="65"/>
                </a:lnTo>
                <a:lnTo>
                  <a:pt x="1216" y="41"/>
                </a:lnTo>
                <a:lnTo>
                  <a:pt x="1216" y="41"/>
                </a:lnTo>
                <a:lnTo>
                  <a:pt x="1210" y="54"/>
                </a:lnTo>
                <a:lnTo>
                  <a:pt x="1205" y="66"/>
                </a:lnTo>
                <a:lnTo>
                  <a:pt x="1196" y="92"/>
                </a:lnTo>
                <a:lnTo>
                  <a:pt x="1188" y="119"/>
                </a:lnTo>
                <a:lnTo>
                  <a:pt x="1181" y="143"/>
                </a:lnTo>
                <a:lnTo>
                  <a:pt x="1181" y="143"/>
                </a:lnTo>
                <a:lnTo>
                  <a:pt x="1176" y="154"/>
                </a:lnTo>
                <a:lnTo>
                  <a:pt x="1169" y="164"/>
                </a:lnTo>
                <a:lnTo>
                  <a:pt x="1157" y="183"/>
                </a:lnTo>
                <a:lnTo>
                  <a:pt x="1157" y="183"/>
                </a:lnTo>
                <a:lnTo>
                  <a:pt x="1155" y="187"/>
                </a:lnTo>
                <a:lnTo>
                  <a:pt x="1154" y="192"/>
                </a:lnTo>
                <a:lnTo>
                  <a:pt x="1153" y="196"/>
                </a:lnTo>
                <a:lnTo>
                  <a:pt x="1152" y="199"/>
                </a:lnTo>
                <a:lnTo>
                  <a:pt x="1152" y="199"/>
                </a:lnTo>
                <a:lnTo>
                  <a:pt x="1147" y="206"/>
                </a:lnTo>
                <a:lnTo>
                  <a:pt x="1141" y="212"/>
                </a:lnTo>
                <a:lnTo>
                  <a:pt x="1136" y="217"/>
                </a:lnTo>
                <a:lnTo>
                  <a:pt x="1131" y="224"/>
                </a:lnTo>
                <a:lnTo>
                  <a:pt x="1131" y="224"/>
                </a:lnTo>
                <a:lnTo>
                  <a:pt x="1101" y="270"/>
                </a:lnTo>
                <a:lnTo>
                  <a:pt x="1101" y="270"/>
                </a:lnTo>
                <a:lnTo>
                  <a:pt x="1091" y="285"/>
                </a:lnTo>
                <a:lnTo>
                  <a:pt x="1082" y="301"/>
                </a:lnTo>
                <a:lnTo>
                  <a:pt x="1074" y="316"/>
                </a:lnTo>
                <a:lnTo>
                  <a:pt x="1066" y="332"/>
                </a:lnTo>
                <a:lnTo>
                  <a:pt x="1066" y="332"/>
                </a:lnTo>
                <a:lnTo>
                  <a:pt x="1053" y="349"/>
                </a:lnTo>
                <a:lnTo>
                  <a:pt x="1041" y="366"/>
                </a:lnTo>
                <a:lnTo>
                  <a:pt x="1029" y="384"/>
                </a:lnTo>
                <a:lnTo>
                  <a:pt x="1017" y="404"/>
                </a:lnTo>
                <a:lnTo>
                  <a:pt x="996" y="442"/>
                </a:lnTo>
                <a:lnTo>
                  <a:pt x="984" y="461"/>
                </a:lnTo>
                <a:lnTo>
                  <a:pt x="972" y="480"/>
                </a:lnTo>
                <a:lnTo>
                  <a:pt x="972" y="480"/>
                </a:lnTo>
                <a:lnTo>
                  <a:pt x="973" y="482"/>
                </a:lnTo>
                <a:lnTo>
                  <a:pt x="973" y="484"/>
                </a:lnTo>
                <a:lnTo>
                  <a:pt x="972" y="487"/>
                </a:lnTo>
                <a:lnTo>
                  <a:pt x="971" y="490"/>
                </a:lnTo>
                <a:lnTo>
                  <a:pt x="970" y="493"/>
                </a:lnTo>
                <a:lnTo>
                  <a:pt x="971" y="496"/>
                </a:lnTo>
                <a:lnTo>
                  <a:pt x="971" y="496"/>
                </a:lnTo>
                <a:lnTo>
                  <a:pt x="947" y="533"/>
                </a:lnTo>
                <a:lnTo>
                  <a:pt x="922" y="572"/>
                </a:lnTo>
                <a:lnTo>
                  <a:pt x="910" y="591"/>
                </a:lnTo>
                <a:lnTo>
                  <a:pt x="899" y="610"/>
                </a:lnTo>
                <a:lnTo>
                  <a:pt x="889" y="631"/>
                </a:lnTo>
                <a:lnTo>
                  <a:pt x="880" y="650"/>
                </a:lnTo>
                <a:lnTo>
                  <a:pt x="880" y="650"/>
                </a:lnTo>
                <a:lnTo>
                  <a:pt x="884" y="669"/>
                </a:lnTo>
                <a:lnTo>
                  <a:pt x="890" y="686"/>
                </a:lnTo>
                <a:lnTo>
                  <a:pt x="896" y="703"/>
                </a:lnTo>
                <a:lnTo>
                  <a:pt x="902" y="720"/>
                </a:lnTo>
                <a:lnTo>
                  <a:pt x="902" y="720"/>
                </a:lnTo>
                <a:lnTo>
                  <a:pt x="909" y="752"/>
                </a:lnTo>
                <a:lnTo>
                  <a:pt x="913" y="783"/>
                </a:lnTo>
                <a:lnTo>
                  <a:pt x="917" y="814"/>
                </a:lnTo>
                <a:lnTo>
                  <a:pt x="919" y="845"/>
                </a:lnTo>
                <a:lnTo>
                  <a:pt x="919" y="877"/>
                </a:lnTo>
                <a:lnTo>
                  <a:pt x="918" y="908"/>
                </a:lnTo>
                <a:lnTo>
                  <a:pt x="914" y="971"/>
                </a:lnTo>
                <a:lnTo>
                  <a:pt x="910" y="1036"/>
                </a:lnTo>
                <a:lnTo>
                  <a:pt x="908" y="1069"/>
                </a:lnTo>
                <a:lnTo>
                  <a:pt x="907" y="1103"/>
                </a:lnTo>
                <a:lnTo>
                  <a:pt x="907" y="1136"/>
                </a:lnTo>
                <a:lnTo>
                  <a:pt x="908" y="1171"/>
                </a:lnTo>
                <a:lnTo>
                  <a:pt x="910" y="1207"/>
                </a:lnTo>
                <a:lnTo>
                  <a:pt x="913" y="1242"/>
                </a:lnTo>
                <a:lnTo>
                  <a:pt x="913" y="1242"/>
                </a:lnTo>
                <a:lnTo>
                  <a:pt x="936" y="1140"/>
                </a:lnTo>
                <a:lnTo>
                  <a:pt x="947" y="1091"/>
                </a:lnTo>
                <a:lnTo>
                  <a:pt x="958" y="1043"/>
                </a:lnTo>
                <a:lnTo>
                  <a:pt x="971" y="996"/>
                </a:lnTo>
                <a:lnTo>
                  <a:pt x="985" y="950"/>
                </a:lnTo>
                <a:lnTo>
                  <a:pt x="999" y="903"/>
                </a:lnTo>
                <a:lnTo>
                  <a:pt x="1015" y="857"/>
                </a:lnTo>
                <a:lnTo>
                  <a:pt x="1015" y="857"/>
                </a:lnTo>
                <a:lnTo>
                  <a:pt x="1017" y="854"/>
                </a:lnTo>
                <a:lnTo>
                  <a:pt x="1016" y="852"/>
                </a:lnTo>
                <a:lnTo>
                  <a:pt x="1014" y="850"/>
                </a:lnTo>
                <a:lnTo>
                  <a:pt x="1014" y="849"/>
                </a:lnTo>
                <a:lnTo>
                  <a:pt x="1013" y="848"/>
                </a:lnTo>
                <a:lnTo>
                  <a:pt x="1013" y="848"/>
                </a:lnTo>
                <a:lnTo>
                  <a:pt x="1018" y="849"/>
                </a:lnTo>
                <a:lnTo>
                  <a:pt x="1020" y="848"/>
                </a:lnTo>
                <a:lnTo>
                  <a:pt x="1020" y="844"/>
                </a:lnTo>
                <a:lnTo>
                  <a:pt x="1020" y="844"/>
                </a:lnTo>
                <a:lnTo>
                  <a:pt x="1030" y="821"/>
                </a:lnTo>
                <a:lnTo>
                  <a:pt x="1034" y="809"/>
                </a:lnTo>
                <a:lnTo>
                  <a:pt x="1039" y="798"/>
                </a:lnTo>
                <a:lnTo>
                  <a:pt x="1039" y="798"/>
                </a:lnTo>
                <a:lnTo>
                  <a:pt x="1038" y="797"/>
                </a:lnTo>
                <a:lnTo>
                  <a:pt x="1038" y="796"/>
                </a:lnTo>
                <a:lnTo>
                  <a:pt x="1036" y="798"/>
                </a:lnTo>
                <a:lnTo>
                  <a:pt x="1035" y="800"/>
                </a:lnTo>
                <a:lnTo>
                  <a:pt x="1035" y="800"/>
                </a:lnTo>
                <a:lnTo>
                  <a:pt x="1034" y="798"/>
                </a:lnTo>
                <a:lnTo>
                  <a:pt x="1034" y="798"/>
                </a:lnTo>
                <a:lnTo>
                  <a:pt x="1034" y="796"/>
                </a:lnTo>
                <a:lnTo>
                  <a:pt x="1035" y="794"/>
                </a:lnTo>
                <a:lnTo>
                  <a:pt x="1039" y="793"/>
                </a:lnTo>
                <a:lnTo>
                  <a:pt x="1042" y="792"/>
                </a:lnTo>
                <a:lnTo>
                  <a:pt x="1042" y="791"/>
                </a:lnTo>
                <a:lnTo>
                  <a:pt x="1042" y="789"/>
                </a:lnTo>
                <a:lnTo>
                  <a:pt x="1042" y="789"/>
                </a:lnTo>
                <a:close/>
                <a:moveTo>
                  <a:pt x="1666" y="178"/>
                </a:moveTo>
                <a:lnTo>
                  <a:pt x="1666" y="178"/>
                </a:lnTo>
                <a:lnTo>
                  <a:pt x="1650" y="190"/>
                </a:lnTo>
                <a:lnTo>
                  <a:pt x="1634" y="201"/>
                </a:lnTo>
                <a:lnTo>
                  <a:pt x="1617" y="212"/>
                </a:lnTo>
                <a:lnTo>
                  <a:pt x="1599" y="222"/>
                </a:lnTo>
                <a:lnTo>
                  <a:pt x="1599" y="222"/>
                </a:lnTo>
                <a:lnTo>
                  <a:pt x="1572" y="231"/>
                </a:lnTo>
                <a:lnTo>
                  <a:pt x="1545" y="242"/>
                </a:lnTo>
                <a:lnTo>
                  <a:pt x="1520" y="254"/>
                </a:lnTo>
                <a:lnTo>
                  <a:pt x="1496" y="264"/>
                </a:lnTo>
                <a:lnTo>
                  <a:pt x="1471" y="277"/>
                </a:lnTo>
                <a:lnTo>
                  <a:pt x="1449" y="290"/>
                </a:lnTo>
                <a:lnTo>
                  <a:pt x="1426" y="303"/>
                </a:lnTo>
                <a:lnTo>
                  <a:pt x="1405" y="316"/>
                </a:lnTo>
                <a:lnTo>
                  <a:pt x="1405" y="316"/>
                </a:lnTo>
                <a:lnTo>
                  <a:pt x="1374" y="337"/>
                </a:lnTo>
                <a:lnTo>
                  <a:pt x="1344" y="360"/>
                </a:lnTo>
                <a:lnTo>
                  <a:pt x="1287" y="407"/>
                </a:lnTo>
                <a:lnTo>
                  <a:pt x="1287" y="407"/>
                </a:lnTo>
                <a:lnTo>
                  <a:pt x="1259" y="431"/>
                </a:lnTo>
                <a:lnTo>
                  <a:pt x="1245" y="443"/>
                </a:lnTo>
                <a:lnTo>
                  <a:pt x="1232" y="457"/>
                </a:lnTo>
                <a:lnTo>
                  <a:pt x="1221" y="470"/>
                </a:lnTo>
                <a:lnTo>
                  <a:pt x="1209" y="485"/>
                </a:lnTo>
                <a:lnTo>
                  <a:pt x="1198" y="500"/>
                </a:lnTo>
                <a:lnTo>
                  <a:pt x="1187" y="515"/>
                </a:lnTo>
                <a:lnTo>
                  <a:pt x="1187" y="515"/>
                </a:lnTo>
                <a:lnTo>
                  <a:pt x="1167" y="547"/>
                </a:lnTo>
                <a:lnTo>
                  <a:pt x="1147" y="577"/>
                </a:lnTo>
                <a:lnTo>
                  <a:pt x="1147" y="577"/>
                </a:lnTo>
                <a:lnTo>
                  <a:pt x="1139" y="589"/>
                </a:lnTo>
                <a:lnTo>
                  <a:pt x="1133" y="602"/>
                </a:lnTo>
                <a:lnTo>
                  <a:pt x="1120" y="629"/>
                </a:lnTo>
                <a:lnTo>
                  <a:pt x="1099" y="681"/>
                </a:lnTo>
                <a:lnTo>
                  <a:pt x="1099" y="681"/>
                </a:lnTo>
                <a:lnTo>
                  <a:pt x="1087" y="710"/>
                </a:lnTo>
                <a:lnTo>
                  <a:pt x="1075" y="740"/>
                </a:lnTo>
                <a:lnTo>
                  <a:pt x="1055" y="799"/>
                </a:lnTo>
                <a:lnTo>
                  <a:pt x="1033" y="858"/>
                </a:lnTo>
                <a:lnTo>
                  <a:pt x="1012" y="918"/>
                </a:lnTo>
                <a:lnTo>
                  <a:pt x="1012" y="918"/>
                </a:lnTo>
                <a:lnTo>
                  <a:pt x="999" y="952"/>
                </a:lnTo>
                <a:lnTo>
                  <a:pt x="988" y="986"/>
                </a:lnTo>
                <a:lnTo>
                  <a:pt x="978" y="1021"/>
                </a:lnTo>
                <a:lnTo>
                  <a:pt x="968" y="1058"/>
                </a:lnTo>
                <a:lnTo>
                  <a:pt x="950" y="1130"/>
                </a:lnTo>
                <a:lnTo>
                  <a:pt x="932" y="1203"/>
                </a:lnTo>
                <a:lnTo>
                  <a:pt x="932" y="1203"/>
                </a:lnTo>
                <a:lnTo>
                  <a:pt x="933" y="1209"/>
                </a:lnTo>
                <a:lnTo>
                  <a:pt x="933" y="1215"/>
                </a:lnTo>
                <a:lnTo>
                  <a:pt x="930" y="1227"/>
                </a:lnTo>
                <a:lnTo>
                  <a:pt x="929" y="1233"/>
                </a:lnTo>
                <a:lnTo>
                  <a:pt x="928" y="1239"/>
                </a:lnTo>
                <a:lnTo>
                  <a:pt x="928" y="1244"/>
                </a:lnTo>
                <a:lnTo>
                  <a:pt x="929" y="1250"/>
                </a:lnTo>
                <a:lnTo>
                  <a:pt x="929" y="1250"/>
                </a:lnTo>
                <a:lnTo>
                  <a:pt x="935" y="1236"/>
                </a:lnTo>
                <a:lnTo>
                  <a:pt x="939" y="1222"/>
                </a:lnTo>
                <a:lnTo>
                  <a:pt x="942" y="1215"/>
                </a:lnTo>
                <a:lnTo>
                  <a:pt x="947" y="1210"/>
                </a:lnTo>
                <a:lnTo>
                  <a:pt x="951" y="1206"/>
                </a:lnTo>
                <a:lnTo>
                  <a:pt x="956" y="1201"/>
                </a:lnTo>
                <a:lnTo>
                  <a:pt x="956" y="1201"/>
                </a:lnTo>
                <a:lnTo>
                  <a:pt x="974" y="1172"/>
                </a:lnTo>
                <a:lnTo>
                  <a:pt x="993" y="1142"/>
                </a:lnTo>
                <a:lnTo>
                  <a:pt x="1013" y="1115"/>
                </a:lnTo>
                <a:lnTo>
                  <a:pt x="1023" y="1102"/>
                </a:lnTo>
                <a:lnTo>
                  <a:pt x="1033" y="1090"/>
                </a:lnTo>
                <a:lnTo>
                  <a:pt x="1033" y="1090"/>
                </a:lnTo>
                <a:lnTo>
                  <a:pt x="1045" y="1077"/>
                </a:lnTo>
                <a:lnTo>
                  <a:pt x="1057" y="1065"/>
                </a:lnTo>
                <a:lnTo>
                  <a:pt x="1071" y="1053"/>
                </a:lnTo>
                <a:lnTo>
                  <a:pt x="1082" y="1040"/>
                </a:lnTo>
                <a:lnTo>
                  <a:pt x="1082" y="1040"/>
                </a:lnTo>
                <a:lnTo>
                  <a:pt x="1105" y="1013"/>
                </a:lnTo>
                <a:lnTo>
                  <a:pt x="1117" y="1000"/>
                </a:lnTo>
                <a:lnTo>
                  <a:pt x="1129" y="988"/>
                </a:lnTo>
                <a:lnTo>
                  <a:pt x="1129" y="988"/>
                </a:lnTo>
                <a:lnTo>
                  <a:pt x="1168" y="956"/>
                </a:lnTo>
                <a:lnTo>
                  <a:pt x="1210" y="924"/>
                </a:lnTo>
                <a:lnTo>
                  <a:pt x="1230" y="909"/>
                </a:lnTo>
                <a:lnTo>
                  <a:pt x="1253" y="895"/>
                </a:lnTo>
                <a:lnTo>
                  <a:pt x="1275" y="881"/>
                </a:lnTo>
                <a:lnTo>
                  <a:pt x="1298" y="868"/>
                </a:lnTo>
                <a:lnTo>
                  <a:pt x="1321" y="857"/>
                </a:lnTo>
                <a:lnTo>
                  <a:pt x="1347" y="846"/>
                </a:lnTo>
                <a:lnTo>
                  <a:pt x="1372" y="837"/>
                </a:lnTo>
                <a:lnTo>
                  <a:pt x="1398" y="829"/>
                </a:lnTo>
                <a:lnTo>
                  <a:pt x="1426" y="822"/>
                </a:lnTo>
                <a:lnTo>
                  <a:pt x="1454" y="818"/>
                </a:lnTo>
                <a:lnTo>
                  <a:pt x="1484" y="815"/>
                </a:lnTo>
                <a:lnTo>
                  <a:pt x="1515" y="814"/>
                </a:lnTo>
                <a:lnTo>
                  <a:pt x="1515" y="814"/>
                </a:lnTo>
                <a:lnTo>
                  <a:pt x="1518" y="783"/>
                </a:lnTo>
                <a:lnTo>
                  <a:pt x="1524" y="753"/>
                </a:lnTo>
                <a:lnTo>
                  <a:pt x="1529" y="723"/>
                </a:lnTo>
                <a:lnTo>
                  <a:pt x="1535" y="693"/>
                </a:lnTo>
                <a:lnTo>
                  <a:pt x="1542" y="664"/>
                </a:lnTo>
                <a:lnTo>
                  <a:pt x="1550" y="634"/>
                </a:lnTo>
                <a:lnTo>
                  <a:pt x="1568" y="572"/>
                </a:lnTo>
                <a:lnTo>
                  <a:pt x="1568" y="572"/>
                </a:lnTo>
                <a:lnTo>
                  <a:pt x="1579" y="536"/>
                </a:lnTo>
                <a:lnTo>
                  <a:pt x="1592" y="501"/>
                </a:lnTo>
                <a:lnTo>
                  <a:pt x="1618" y="431"/>
                </a:lnTo>
                <a:lnTo>
                  <a:pt x="1618" y="431"/>
                </a:lnTo>
                <a:lnTo>
                  <a:pt x="1625" y="413"/>
                </a:lnTo>
                <a:lnTo>
                  <a:pt x="1633" y="394"/>
                </a:lnTo>
                <a:lnTo>
                  <a:pt x="1650" y="358"/>
                </a:lnTo>
                <a:lnTo>
                  <a:pt x="1668" y="320"/>
                </a:lnTo>
                <a:lnTo>
                  <a:pt x="1684" y="283"/>
                </a:lnTo>
                <a:lnTo>
                  <a:pt x="1691" y="263"/>
                </a:lnTo>
                <a:lnTo>
                  <a:pt x="1697" y="244"/>
                </a:lnTo>
                <a:lnTo>
                  <a:pt x="1701" y="225"/>
                </a:lnTo>
                <a:lnTo>
                  <a:pt x="1705" y="206"/>
                </a:lnTo>
                <a:lnTo>
                  <a:pt x="1707" y="186"/>
                </a:lnTo>
                <a:lnTo>
                  <a:pt x="1707" y="166"/>
                </a:lnTo>
                <a:lnTo>
                  <a:pt x="1705" y="147"/>
                </a:lnTo>
                <a:lnTo>
                  <a:pt x="1699" y="126"/>
                </a:lnTo>
                <a:lnTo>
                  <a:pt x="1699" y="126"/>
                </a:lnTo>
                <a:lnTo>
                  <a:pt x="1699" y="124"/>
                </a:lnTo>
                <a:lnTo>
                  <a:pt x="1698" y="124"/>
                </a:lnTo>
                <a:lnTo>
                  <a:pt x="1698" y="124"/>
                </a:lnTo>
                <a:lnTo>
                  <a:pt x="1695" y="132"/>
                </a:lnTo>
                <a:lnTo>
                  <a:pt x="1691" y="139"/>
                </a:lnTo>
                <a:lnTo>
                  <a:pt x="1682" y="151"/>
                </a:lnTo>
                <a:lnTo>
                  <a:pt x="1674" y="164"/>
                </a:lnTo>
                <a:lnTo>
                  <a:pt x="1669" y="170"/>
                </a:lnTo>
                <a:lnTo>
                  <a:pt x="1666" y="178"/>
                </a:lnTo>
                <a:lnTo>
                  <a:pt x="1666" y="178"/>
                </a:lnTo>
                <a:close/>
                <a:moveTo>
                  <a:pt x="1717" y="151"/>
                </a:moveTo>
                <a:lnTo>
                  <a:pt x="1717" y="151"/>
                </a:lnTo>
                <a:lnTo>
                  <a:pt x="1720" y="170"/>
                </a:lnTo>
                <a:lnTo>
                  <a:pt x="1720" y="188"/>
                </a:lnTo>
                <a:lnTo>
                  <a:pt x="1718" y="206"/>
                </a:lnTo>
                <a:lnTo>
                  <a:pt x="1716" y="223"/>
                </a:lnTo>
                <a:lnTo>
                  <a:pt x="1713" y="240"/>
                </a:lnTo>
                <a:lnTo>
                  <a:pt x="1709" y="256"/>
                </a:lnTo>
                <a:lnTo>
                  <a:pt x="1703" y="272"/>
                </a:lnTo>
                <a:lnTo>
                  <a:pt x="1698" y="287"/>
                </a:lnTo>
                <a:lnTo>
                  <a:pt x="1685" y="318"/>
                </a:lnTo>
                <a:lnTo>
                  <a:pt x="1670" y="347"/>
                </a:lnTo>
                <a:lnTo>
                  <a:pt x="1655" y="377"/>
                </a:lnTo>
                <a:lnTo>
                  <a:pt x="1641" y="407"/>
                </a:lnTo>
                <a:lnTo>
                  <a:pt x="1641" y="407"/>
                </a:lnTo>
                <a:lnTo>
                  <a:pt x="1632" y="430"/>
                </a:lnTo>
                <a:lnTo>
                  <a:pt x="1623" y="454"/>
                </a:lnTo>
                <a:lnTo>
                  <a:pt x="1607" y="503"/>
                </a:lnTo>
                <a:lnTo>
                  <a:pt x="1607" y="503"/>
                </a:lnTo>
                <a:lnTo>
                  <a:pt x="1581" y="580"/>
                </a:lnTo>
                <a:lnTo>
                  <a:pt x="1570" y="620"/>
                </a:lnTo>
                <a:lnTo>
                  <a:pt x="1558" y="660"/>
                </a:lnTo>
                <a:lnTo>
                  <a:pt x="1547" y="700"/>
                </a:lnTo>
                <a:lnTo>
                  <a:pt x="1539" y="742"/>
                </a:lnTo>
                <a:lnTo>
                  <a:pt x="1531" y="785"/>
                </a:lnTo>
                <a:lnTo>
                  <a:pt x="1526" y="829"/>
                </a:lnTo>
                <a:lnTo>
                  <a:pt x="1526" y="829"/>
                </a:lnTo>
                <a:lnTo>
                  <a:pt x="1498" y="830"/>
                </a:lnTo>
                <a:lnTo>
                  <a:pt x="1470" y="831"/>
                </a:lnTo>
                <a:lnTo>
                  <a:pt x="1417" y="833"/>
                </a:lnTo>
                <a:lnTo>
                  <a:pt x="1417" y="833"/>
                </a:lnTo>
                <a:lnTo>
                  <a:pt x="1391" y="842"/>
                </a:lnTo>
                <a:lnTo>
                  <a:pt x="1365" y="851"/>
                </a:lnTo>
                <a:lnTo>
                  <a:pt x="1339" y="862"/>
                </a:lnTo>
                <a:lnTo>
                  <a:pt x="1315" y="874"/>
                </a:lnTo>
                <a:lnTo>
                  <a:pt x="1291" y="887"/>
                </a:lnTo>
                <a:lnTo>
                  <a:pt x="1268" y="899"/>
                </a:lnTo>
                <a:lnTo>
                  <a:pt x="1245" y="913"/>
                </a:lnTo>
                <a:lnTo>
                  <a:pt x="1223" y="927"/>
                </a:lnTo>
                <a:lnTo>
                  <a:pt x="1223" y="927"/>
                </a:lnTo>
                <a:lnTo>
                  <a:pt x="1207" y="940"/>
                </a:lnTo>
                <a:lnTo>
                  <a:pt x="1192" y="954"/>
                </a:lnTo>
                <a:lnTo>
                  <a:pt x="1165" y="980"/>
                </a:lnTo>
                <a:lnTo>
                  <a:pt x="1165" y="980"/>
                </a:lnTo>
                <a:lnTo>
                  <a:pt x="1154" y="987"/>
                </a:lnTo>
                <a:lnTo>
                  <a:pt x="1145" y="995"/>
                </a:lnTo>
                <a:lnTo>
                  <a:pt x="1135" y="1001"/>
                </a:lnTo>
                <a:lnTo>
                  <a:pt x="1125" y="1010"/>
                </a:lnTo>
                <a:lnTo>
                  <a:pt x="1125" y="1010"/>
                </a:lnTo>
                <a:lnTo>
                  <a:pt x="1117" y="1018"/>
                </a:lnTo>
                <a:lnTo>
                  <a:pt x="1108" y="1028"/>
                </a:lnTo>
                <a:lnTo>
                  <a:pt x="1091" y="1047"/>
                </a:lnTo>
                <a:lnTo>
                  <a:pt x="1091" y="1047"/>
                </a:lnTo>
                <a:lnTo>
                  <a:pt x="1056" y="1082"/>
                </a:lnTo>
                <a:lnTo>
                  <a:pt x="1039" y="1101"/>
                </a:lnTo>
                <a:lnTo>
                  <a:pt x="1023" y="1120"/>
                </a:lnTo>
                <a:lnTo>
                  <a:pt x="1023" y="1120"/>
                </a:lnTo>
                <a:lnTo>
                  <a:pt x="1008" y="1140"/>
                </a:lnTo>
                <a:lnTo>
                  <a:pt x="993" y="1161"/>
                </a:lnTo>
                <a:lnTo>
                  <a:pt x="979" y="1182"/>
                </a:lnTo>
                <a:lnTo>
                  <a:pt x="965" y="1205"/>
                </a:lnTo>
                <a:lnTo>
                  <a:pt x="952" y="1226"/>
                </a:lnTo>
                <a:lnTo>
                  <a:pt x="940" y="1250"/>
                </a:lnTo>
                <a:lnTo>
                  <a:pt x="928" y="1272"/>
                </a:lnTo>
                <a:lnTo>
                  <a:pt x="918" y="1296"/>
                </a:lnTo>
                <a:lnTo>
                  <a:pt x="918" y="1296"/>
                </a:lnTo>
                <a:lnTo>
                  <a:pt x="923" y="1290"/>
                </a:lnTo>
                <a:lnTo>
                  <a:pt x="928" y="1284"/>
                </a:lnTo>
                <a:lnTo>
                  <a:pt x="933" y="1275"/>
                </a:lnTo>
                <a:lnTo>
                  <a:pt x="937" y="1268"/>
                </a:lnTo>
                <a:lnTo>
                  <a:pt x="944" y="1251"/>
                </a:lnTo>
                <a:lnTo>
                  <a:pt x="953" y="1233"/>
                </a:lnTo>
                <a:lnTo>
                  <a:pt x="953" y="1233"/>
                </a:lnTo>
                <a:lnTo>
                  <a:pt x="959" y="1225"/>
                </a:lnTo>
                <a:lnTo>
                  <a:pt x="967" y="1216"/>
                </a:lnTo>
                <a:lnTo>
                  <a:pt x="975" y="1208"/>
                </a:lnTo>
                <a:lnTo>
                  <a:pt x="983" y="1200"/>
                </a:lnTo>
                <a:lnTo>
                  <a:pt x="983" y="1200"/>
                </a:lnTo>
                <a:lnTo>
                  <a:pt x="998" y="1179"/>
                </a:lnTo>
                <a:lnTo>
                  <a:pt x="1013" y="1157"/>
                </a:lnTo>
                <a:lnTo>
                  <a:pt x="1013" y="1157"/>
                </a:lnTo>
                <a:lnTo>
                  <a:pt x="1020" y="1147"/>
                </a:lnTo>
                <a:lnTo>
                  <a:pt x="1028" y="1136"/>
                </a:lnTo>
                <a:lnTo>
                  <a:pt x="1032" y="1131"/>
                </a:lnTo>
                <a:lnTo>
                  <a:pt x="1036" y="1126"/>
                </a:lnTo>
                <a:lnTo>
                  <a:pt x="1042" y="1123"/>
                </a:lnTo>
                <a:lnTo>
                  <a:pt x="1047" y="1121"/>
                </a:lnTo>
                <a:lnTo>
                  <a:pt x="1047" y="1121"/>
                </a:lnTo>
                <a:lnTo>
                  <a:pt x="1038" y="1138"/>
                </a:lnTo>
                <a:lnTo>
                  <a:pt x="1027" y="1153"/>
                </a:lnTo>
                <a:lnTo>
                  <a:pt x="1003" y="1184"/>
                </a:lnTo>
                <a:lnTo>
                  <a:pt x="980" y="1214"/>
                </a:lnTo>
                <a:lnTo>
                  <a:pt x="969" y="1230"/>
                </a:lnTo>
                <a:lnTo>
                  <a:pt x="960" y="1246"/>
                </a:lnTo>
                <a:lnTo>
                  <a:pt x="960" y="1246"/>
                </a:lnTo>
                <a:lnTo>
                  <a:pt x="954" y="1257"/>
                </a:lnTo>
                <a:lnTo>
                  <a:pt x="949" y="1270"/>
                </a:lnTo>
                <a:lnTo>
                  <a:pt x="943" y="1282"/>
                </a:lnTo>
                <a:lnTo>
                  <a:pt x="940" y="1294"/>
                </a:lnTo>
                <a:lnTo>
                  <a:pt x="940" y="1294"/>
                </a:lnTo>
                <a:lnTo>
                  <a:pt x="945" y="1293"/>
                </a:lnTo>
                <a:lnTo>
                  <a:pt x="951" y="1292"/>
                </a:lnTo>
                <a:lnTo>
                  <a:pt x="956" y="1291"/>
                </a:lnTo>
                <a:lnTo>
                  <a:pt x="961" y="1290"/>
                </a:lnTo>
                <a:lnTo>
                  <a:pt x="961" y="1290"/>
                </a:lnTo>
                <a:lnTo>
                  <a:pt x="1012" y="1221"/>
                </a:lnTo>
                <a:lnTo>
                  <a:pt x="1038" y="1186"/>
                </a:lnTo>
                <a:lnTo>
                  <a:pt x="1064" y="1152"/>
                </a:lnTo>
                <a:lnTo>
                  <a:pt x="1091" y="1118"/>
                </a:lnTo>
                <a:lnTo>
                  <a:pt x="1119" y="1086"/>
                </a:lnTo>
                <a:lnTo>
                  <a:pt x="1147" y="1055"/>
                </a:lnTo>
                <a:lnTo>
                  <a:pt x="1177" y="1024"/>
                </a:lnTo>
                <a:lnTo>
                  <a:pt x="1177" y="1024"/>
                </a:lnTo>
                <a:lnTo>
                  <a:pt x="1181" y="1024"/>
                </a:lnTo>
                <a:lnTo>
                  <a:pt x="1184" y="1023"/>
                </a:lnTo>
                <a:lnTo>
                  <a:pt x="1190" y="1020"/>
                </a:lnTo>
                <a:lnTo>
                  <a:pt x="1190" y="1020"/>
                </a:lnTo>
                <a:lnTo>
                  <a:pt x="1220" y="995"/>
                </a:lnTo>
                <a:lnTo>
                  <a:pt x="1251" y="969"/>
                </a:lnTo>
                <a:lnTo>
                  <a:pt x="1284" y="943"/>
                </a:lnTo>
                <a:lnTo>
                  <a:pt x="1317" y="919"/>
                </a:lnTo>
                <a:lnTo>
                  <a:pt x="1317" y="919"/>
                </a:lnTo>
                <a:lnTo>
                  <a:pt x="1338" y="905"/>
                </a:lnTo>
                <a:lnTo>
                  <a:pt x="1360" y="892"/>
                </a:lnTo>
                <a:lnTo>
                  <a:pt x="1381" y="880"/>
                </a:lnTo>
                <a:lnTo>
                  <a:pt x="1404" y="869"/>
                </a:lnTo>
                <a:lnTo>
                  <a:pt x="1428" y="861"/>
                </a:lnTo>
                <a:lnTo>
                  <a:pt x="1441" y="858"/>
                </a:lnTo>
                <a:lnTo>
                  <a:pt x="1454" y="854"/>
                </a:lnTo>
                <a:lnTo>
                  <a:pt x="1468" y="851"/>
                </a:lnTo>
                <a:lnTo>
                  <a:pt x="1482" y="850"/>
                </a:lnTo>
                <a:lnTo>
                  <a:pt x="1496" y="848"/>
                </a:lnTo>
                <a:lnTo>
                  <a:pt x="1511" y="848"/>
                </a:lnTo>
                <a:lnTo>
                  <a:pt x="1511" y="848"/>
                </a:lnTo>
                <a:lnTo>
                  <a:pt x="1524" y="848"/>
                </a:lnTo>
                <a:lnTo>
                  <a:pt x="1532" y="849"/>
                </a:lnTo>
                <a:lnTo>
                  <a:pt x="1541" y="849"/>
                </a:lnTo>
                <a:lnTo>
                  <a:pt x="1553" y="848"/>
                </a:lnTo>
                <a:lnTo>
                  <a:pt x="1553" y="848"/>
                </a:lnTo>
                <a:lnTo>
                  <a:pt x="1580" y="752"/>
                </a:lnTo>
                <a:lnTo>
                  <a:pt x="1609" y="656"/>
                </a:lnTo>
                <a:lnTo>
                  <a:pt x="1622" y="607"/>
                </a:lnTo>
                <a:lnTo>
                  <a:pt x="1635" y="559"/>
                </a:lnTo>
                <a:lnTo>
                  <a:pt x="1647" y="509"/>
                </a:lnTo>
                <a:lnTo>
                  <a:pt x="1656" y="456"/>
                </a:lnTo>
                <a:lnTo>
                  <a:pt x="1656" y="456"/>
                </a:lnTo>
                <a:lnTo>
                  <a:pt x="1659" y="453"/>
                </a:lnTo>
                <a:lnTo>
                  <a:pt x="1662" y="450"/>
                </a:lnTo>
                <a:lnTo>
                  <a:pt x="1664" y="446"/>
                </a:lnTo>
                <a:lnTo>
                  <a:pt x="1666" y="442"/>
                </a:lnTo>
                <a:lnTo>
                  <a:pt x="1666" y="442"/>
                </a:lnTo>
                <a:lnTo>
                  <a:pt x="1672" y="424"/>
                </a:lnTo>
                <a:lnTo>
                  <a:pt x="1678" y="406"/>
                </a:lnTo>
                <a:lnTo>
                  <a:pt x="1682" y="387"/>
                </a:lnTo>
                <a:lnTo>
                  <a:pt x="1685" y="368"/>
                </a:lnTo>
                <a:lnTo>
                  <a:pt x="1694" y="330"/>
                </a:lnTo>
                <a:lnTo>
                  <a:pt x="1699" y="313"/>
                </a:lnTo>
                <a:lnTo>
                  <a:pt x="1705" y="294"/>
                </a:lnTo>
                <a:lnTo>
                  <a:pt x="1705" y="294"/>
                </a:lnTo>
                <a:lnTo>
                  <a:pt x="1707" y="291"/>
                </a:lnTo>
                <a:lnTo>
                  <a:pt x="1710" y="289"/>
                </a:lnTo>
                <a:lnTo>
                  <a:pt x="1712" y="286"/>
                </a:lnTo>
                <a:lnTo>
                  <a:pt x="1714" y="283"/>
                </a:lnTo>
                <a:lnTo>
                  <a:pt x="1714" y="283"/>
                </a:lnTo>
                <a:lnTo>
                  <a:pt x="1723" y="256"/>
                </a:lnTo>
                <a:lnTo>
                  <a:pt x="1730" y="229"/>
                </a:lnTo>
                <a:lnTo>
                  <a:pt x="1737" y="202"/>
                </a:lnTo>
                <a:lnTo>
                  <a:pt x="1744" y="178"/>
                </a:lnTo>
                <a:lnTo>
                  <a:pt x="1744" y="178"/>
                </a:lnTo>
                <a:lnTo>
                  <a:pt x="1751" y="162"/>
                </a:lnTo>
                <a:lnTo>
                  <a:pt x="1753" y="154"/>
                </a:lnTo>
                <a:lnTo>
                  <a:pt x="1753" y="150"/>
                </a:lnTo>
                <a:lnTo>
                  <a:pt x="1751" y="146"/>
                </a:lnTo>
                <a:lnTo>
                  <a:pt x="1751" y="146"/>
                </a:lnTo>
                <a:lnTo>
                  <a:pt x="1742" y="148"/>
                </a:lnTo>
                <a:lnTo>
                  <a:pt x="1735" y="150"/>
                </a:lnTo>
                <a:lnTo>
                  <a:pt x="1727" y="152"/>
                </a:lnTo>
                <a:lnTo>
                  <a:pt x="1723" y="152"/>
                </a:lnTo>
                <a:lnTo>
                  <a:pt x="1717" y="151"/>
                </a:lnTo>
                <a:lnTo>
                  <a:pt x="1717" y="151"/>
                </a:lnTo>
                <a:close/>
                <a:moveTo>
                  <a:pt x="1785" y="576"/>
                </a:moveTo>
                <a:lnTo>
                  <a:pt x="1785" y="576"/>
                </a:lnTo>
                <a:lnTo>
                  <a:pt x="1783" y="575"/>
                </a:lnTo>
                <a:lnTo>
                  <a:pt x="1782" y="575"/>
                </a:lnTo>
                <a:lnTo>
                  <a:pt x="1781" y="576"/>
                </a:lnTo>
                <a:lnTo>
                  <a:pt x="1781" y="577"/>
                </a:lnTo>
                <a:lnTo>
                  <a:pt x="1778" y="581"/>
                </a:lnTo>
                <a:lnTo>
                  <a:pt x="1776" y="587"/>
                </a:lnTo>
                <a:lnTo>
                  <a:pt x="1776" y="587"/>
                </a:lnTo>
                <a:lnTo>
                  <a:pt x="1781" y="556"/>
                </a:lnTo>
                <a:lnTo>
                  <a:pt x="1785" y="526"/>
                </a:lnTo>
                <a:lnTo>
                  <a:pt x="1798" y="464"/>
                </a:lnTo>
                <a:lnTo>
                  <a:pt x="1811" y="399"/>
                </a:lnTo>
                <a:lnTo>
                  <a:pt x="1822" y="334"/>
                </a:lnTo>
                <a:lnTo>
                  <a:pt x="1822" y="334"/>
                </a:lnTo>
                <a:lnTo>
                  <a:pt x="1827" y="327"/>
                </a:lnTo>
                <a:lnTo>
                  <a:pt x="1831" y="320"/>
                </a:lnTo>
                <a:lnTo>
                  <a:pt x="1831" y="320"/>
                </a:lnTo>
                <a:lnTo>
                  <a:pt x="1831" y="312"/>
                </a:lnTo>
                <a:lnTo>
                  <a:pt x="1833" y="303"/>
                </a:lnTo>
                <a:lnTo>
                  <a:pt x="1838" y="282"/>
                </a:lnTo>
                <a:lnTo>
                  <a:pt x="1844" y="260"/>
                </a:lnTo>
                <a:lnTo>
                  <a:pt x="1849" y="240"/>
                </a:lnTo>
                <a:lnTo>
                  <a:pt x="1849" y="240"/>
                </a:lnTo>
                <a:lnTo>
                  <a:pt x="1852" y="237"/>
                </a:lnTo>
                <a:lnTo>
                  <a:pt x="1854" y="232"/>
                </a:lnTo>
                <a:lnTo>
                  <a:pt x="1857" y="227"/>
                </a:lnTo>
                <a:lnTo>
                  <a:pt x="1858" y="222"/>
                </a:lnTo>
                <a:lnTo>
                  <a:pt x="1858" y="222"/>
                </a:lnTo>
                <a:lnTo>
                  <a:pt x="1853" y="217"/>
                </a:lnTo>
                <a:lnTo>
                  <a:pt x="1849" y="213"/>
                </a:lnTo>
                <a:lnTo>
                  <a:pt x="1844" y="211"/>
                </a:lnTo>
                <a:lnTo>
                  <a:pt x="1838" y="210"/>
                </a:lnTo>
                <a:lnTo>
                  <a:pt x="1838" y="210"/>
                </a:lnTo>
                <a:lnTo>
                  <a:pt x="1835" y="213"/>
                </a:lnTo>
                <a:lnTo>
                  <a:pt x="1832" y="216"/>
                </a:lnTo>
                <a:lnTo>
                  <a:pt x="1828" y="225"/>
                </a:lnTo>
                <a:lnTo>
                  <a:pt x="1824" y="236"/>
                </a:lnTo>
                <a:lnTo>
                  <a:pt x="1822" y="246"/>
                </a:lnTo>
                <a:lnTo>
                  <a:pt x="1820" y="257"/>
                </a:lnTo>
                <a:lnTo>
                  <a:pt x="1818" y="268"/>
                </a:lnTo>
                <a:lnTo>
                  <a:pt x="1815" y="277"/>
                </a:lnTo>
                <a:lnTo>
                  <a:pt x="1809" y="286"/>
                </a:lnTo>
                <a:lnTo>
                  <a:pt x="1809" y="286"/>
                </a:lnTo>
                <a:lnTo>
                  <a:pt x="1809" y="278"/>
                </a:lnTo>
                <a:lnTo>
                  <a:pt x="1809" y="271"/>
                </a:lnTo>
                <a:lnTo>
                  <a:pt x="1813" y="253"/>
                </a:lnTo>
                <a:lnTo>
                  <a:pt x="1817" y="233"/>
                </a:lnTo>
                <a:lnTo>
                  <a:pt x="1820" y="215"/>
                </a:lnTo>
                <a:lnTo>
                  <a:pt x="1820" y="215"/>
                </a:lnTo>
                <a:lnTo>
                  <a:pt x="1818" y="212"/>
                </a:lnTo>
                <a:lnTo>
                  <a:pt x="1816" y="209"/>
                </a:lnTo>
                <a:lnTo>
                  <a:pt x="1814" y="201"/>
                </a:lnTo>
                <a:lnTo>
                  <a:pt x="1813" y="194"/>
                </a:lnTo>
                <a:lnTo>
                  <a:pt x="1809" y="186"/>
                </a:lnTo>
                <a:lnTo>
                  <a:pt x="1809" y="186"/>
                </a:lnTo>
                <a:lnTo>
                  <a:pt x="1804" y="204"/>
                </a:lnTo>
                <a:lnTo>
                  <a:pt x="1800" y="223"/>
                </a:lnTo>
                <a:lnTo>
                  <a:pt x="1794" y="241"/>
                </a:lnTo>
                <a:lnTo>
                  <a:pt x="1791" y="248"/>
                </a:lnTo>
                <a:lnTo>
                  <a:pt x="1787" y="256"/>
                </a:lnTo>
                <a:lnTo>
                  <a:pt x="1787" y="256"/>
                </a:lnTo>
                <a:lnTo>
                  <a:pt x="1787" y="246"/>
                </a:lnTo>
                <a:lnTo>
                  <a:pt x="1788" y="237"/>
                </a:lnTo>
                <a:lnTo>
                  <a:pt x="1792" y="219"/>
                </a:lnTo>
                <a:lnTo>
                  <a:pt x="1796" y="202"/>
                </a:lnTo>
                <a:lnTo>
                  <a:pt x="1797" y="194"/>
                </a:lnTo>
                <a:lnTo>
                  <a:pt x="1798" y="186"/>
                </a:lnTo>
                <a:lnTo>
                  <a:pt x="1798" y="186"/>
                </a:lnTo>
                <a:lnTo>
                  <a:pt x="1794" y="191"/>
                </a:lnTo>
                <a:lnTo>
                  <a:pt x="1791" y="196"/>
                </a:lnTo>
                <a:lnTo>
                  <a:pt x="1789" y="207"/>
                </a:lnTo>
                <a:lnTo>
                  <a:pt x="1787" y="217"/>
                </a:lnTo>
                <a:lnTo>
                  <a:pt x="1785" y="229"/>
                </a:lnTo>
                <a:lnTo>
                  <a:pt x="1785" y="229"/>
                </a:lnTo>
                <a:lnTo>
                  <a:pt x="1771" y="272"/>
                </a:lnTo>
                <a:lnTo>
                  <a:pt x="1765" y="293"/>
                </a:lnTo>
                <a:lnTo>
                  <a:pt x="1760" y="315"/>
                </a:lnTo>
                <a:lnTo>
                  <a:pt x="1760" y="315"/>
                </a:lnTo>
                <a:lnTo>
                  <a:pt x="1758" y="324"/>
                </a:lnTo>
                <a:lnTo>
                  <a:pt x="1757" y="333"/>
                </a:lnTo>
                <a:lnTo>
                  <a:pt x="1756" y="336"/>
                </a:lnTo>
                <a:lnTo>
                  <a:pt x="1754" y="339"/>
                </a:lnTo>
                <a:lnTo>
                  <a:pt x="1752" y="342"/>
                </a:lnTo>
                <a:lnTo>
                  <a:pt x="1750" y="343"/>
                </a:lnTo>
                <a:lnTo>
                  <a:pt x="1750" y="343"/>
                </a:lnTo>
                <a:lnTo>
                  <a:pt x="1752" y="321"/>
                </a:lnTo>
                <a:lnTo>
                  <a:pt x="1756" y="300"/>
                </a:lnTo>
                <a:lnTo>
                  <a:pt x="1765" y="259"/>
                </a:lnTo>
                <a:lnTo>
                  <a:pt x="1775" y="217"/>
                </a:lnTo>
                <a:lnTo>
                  <a:pt x="1780" y="196"/>
                </a:lnTo>
                <a:lnTo>
                  <a:pt x="1783" y="173"/>
                </a:lnTo>
                <a:lnTo>
                  <a:pt x="1783" y="173"/>
                </a:lnTo>
                <a:lnTo>
                  <a:pt x="1776" y="164"/>
                </a:lnTo>
                <a:lnTo>
                  <a:pt x="1772" y="160"/>
                </a:lnTo>
                <a:lnTo>
                  <a:pt x="1767" y="156"/>
                </a:lnTo>
                <a:lnTo>
                  <a:pt x="1767" y="156"/>
                </a:lnTo>
                <a:lnTo>
                  <a:pt x="1753" y="197"/>
                </a:lnTo>
                <a:lnTo>
                  <a:pt x="1740" y="239"/>
                </a:lnTo>
                <a:lnTo>
                  <a:pt x="1714" y="323"/>
                </a:lnTo>
                <a:lnTo>
                  <a:pt x="1690" y="410"/>
                </a:lnTo>
                <a:lnTo>
                  <a:pt x="1666" y="497"/>
                </a:lnTo>
                <a:lnTo>
                  <a:pt x="1641" y="584"/>
                </a:lnTo>
                <a:lnTo>
                  <a:pt x="1617" y="670"/>
                </a:lnTo>
                <a:lnTo>
                  <a:pt x="1592" y="756"/>
                </a:lnTo>
                <a:lnTo>
                  <a:pt x="1578" y="799"/>
                </a:lnTo>
                <a:lnTo>
                  <a:pt x="1564" y="841"/>
                </a:lnTo>
                <a:lnTo>
                  <a:pt x="1564" y="841"/>
                </a:lnTo>
                <a:lnTo>
                  <a:pt x="1569" y="847"/>
                </a:lnTo>
                <a:lnTo>
                  <a:pt x="1574" y="851"/>
                </a:lnTo>
                <a:lnTo>
                  <a:pt x="1577" y="853"/>
                </a:lnTo>
                <a:lnTo>
                  <a:pt x="1581" y="854"/>
                </a:lnTo>
                <a:lnTo>
                  <a:pt x="1586" y="855"/>
                </a:lnTo>
                <a:lnTo>
                  <a:pt x="1591" y="854"/>
                </a:lnTo>
                <a:lnTo>
                  <a:pt x="1591" y="854"/>
                </a:lnTo>
                <a:lnTo>
                  <a:pt x="1592" y="842"/>
                </a:lnTo>
                <a:lnTo>
                  <a:pt x="1595" y="830"/>
                </a:lnTo>
                <a:lnTo>
                  <a:pt x="1599" y="817"/>
                </a:lnTo>
                <a:lnTo>
                  <a:pt x="1602" y="805"/>
                </a:lnTo>
                <a:lnTo>
                  <a:pt x="1610" y="782"/>
                </a:lnTo>
                <a:lnTo>
                  <a:pt x="1615" y="769"/>
                </a:lnTo>
                <a:lnTo>
                  <a:pt x="1618" y="757"/>
                </a:lnTo>
                <a:lnTo>
                  <a:pt x="1618" y="757"/>
                </a:lnTo>
                <a:lnTo>
                  <a:pt x="1620" y="744"/>
                </a:lnTo>
                <a:lnTo>
                  <a:pt x="1621" y="730"/>
                </a:lnTo>
                <a:lnTo>
                  <a:pt x="1622" y="724"/>
                </a:lnTo>
                <a:lnTo>
                  <a:pt x="1624" y="717"/>
                </a:lnTo>
                <a:lnTo>
                  <a:pt x="1626" y="711"/>
                </a:lnTo>
                <a:lnTo>
                  <a:pt x="1631" y="706"/>
                </a:lnTo>
                <a:lnTo>
                  <a:pt x="1631" y="706"/>
                </a:lnTo>
                <a:lnTo>
                  <a:pt x="1629" y="725"/>
                </a:lnTo>
                <a:lnTo>
                  <a:pt x="1625" y="743"/>
                </a:lnTo>
                <a:lnTo>
                  <a:pt x="1618" y="779"/>
                </a:lnTo>
                <a:lnTo>
                  <a:pt x="1609" y="816"/>
                </a:lnTo>
                <a:lnTo>
                  <a:pt x="1605" y="834"/>
                </a:lnTo>
                <a:lnTo>
                  <a:pt x="1602" y="853"/>
                </a:lnTo>
                <a:lnTo>
                  <a:pt x="1602" y="853"/>
                </a:lnTo>
                <a:lnTo>
                  <a:pt x="1605" y="852"/>
                </a:lnTo>
                <a:lnTo>
                  <a:pt x="1607" y="852"/>
                </a:lnTo>
                <a:lnTo>
                  <a:pt x="1611" y="852"/>
                </a:lnTo>
                <a:lnTo>
                  <a:pt x="1616" y="853"/>
                </a:lnTo>
                <a:lnTo>
                  <a:pt x="1618" y="853"/>
                </a:lnTo>
                <a:lnTo>
                  <a:pt x="1620" y="853"/>
                </a:lnTo>
                <a:lnTo>
                  <a:pt x="1620" y="853"/>
                </a:lnTo>
                <a:lnTo>
                  <a:pt x="1626" y="823"/>
                </a:lnTo>
                <a:lnTo>
                  <a:pt x="1634" y="792"/>
                </a:lnTo>
                <a:lnTo>
                  <a:pt x="1650" y="731"/>
                </a:lnTo>
                <a:lnTo>
                  <a:pt x="1665" y="669"/>
                </a:lnTo>
                <a:lnTo>
                  <a:pt x="1672" y="637"/>
                </a:lnTo>
                <a:lnTo>
                  <a:pt x="1678" y="604"/>
                </a:lnTo>
                <a:lnTo>
                  <a:pt x="1678" y="604"/>
                </a:lnTo>
                <a:lnTo>
                  <a:pt x="1681" y="600"/>
                </a:lnTo>
                <a:lnTo>
                  <a:pt x="1684" y="595"/>
                </a:lnTo>
                <a:lnTo>
                  <a:pt x="1685" y="590"/>
                </a:lnTo>
                <a:lnTo>
                  <a:pt x="1686" y="584"/>
                </a:lnTo>
                <a:lnTo>
                  <a:pt x="1687" y="571"/>
                </a:lnTo>
                <a:lnTo>
                  <a:pt x="1688" y="558"/>
                </a:lnTo>
                <a:lnTo>
                  <a:pt x="1688" y="558"/>
                </a:lnTo>
                <a:lnTo>
                  <a:pt x="1693" y="537"/>
                </a:lnTo>
                <a:lnTo>
                  <a:pt x="1698" y="517"/>
                </a:lnTo>
                <a:lnTo>
                  <a:pt x="1702" y="497"/>
                </a:lnTo>
                <a:lnTo>
                  <a:pt x="1707" y="476"/>
                </a:lnTo>
                <a:lnTo>
                  <a:pt x="1707" y="476"/>
                </a:lnTo>
                <a:lnTo>
                  <a:pt x="1709" y="466"/>
                </a:lnTo>
                <a:lnTo>
                  <a:pt x="1712" y="456"/>
                </a:lnTo>
                <a:lnTo>
                  <a:pt x="1717" y="436"/>
                </a:lnTo>
                <a:lnTo>
                  <a:pt x="1717" y="436"/>
                </a:lnTo>
                <a:lnTo>
                  <a:pt x="1720" y="425"/>
                </a:lnTo>
                <a:lnTo>
                  <a:pt x="1721" y="414"/>
                </a:lnTo>
                <a:lnTo>
                  <a:pt x="1722" y="409"/>
                </a:lnTo>
                <a:lnTo>
                  <a:pt x="1724" y="405"/>
                </a:lnTo>
                <a:lnTo>
                  <a:pt x="1727" y="402"/>
                </a:lnTo>
                <a:lnTo>
                  <a:pt x="1731" y="398"/>
                </a:lnTo>
                <a:lnTo>
                  <a:pt x="1731" y="398"/>
                </a:lnTo>
                <a:lnTo>
                  <a:pt x="1726" y="434"/>
                </a:lnTo>
                <a:lnTo>
                  <a:pt x="1720" y="471"/>
                </a:lnTo>
                <a:lnTo>
                  <a:pt x="1712" y="509"/>
                </a:lnTo>
                <a:lnTo>
                  <a:pt x="1705" y="547"/>
                </a:lnTo>
                <a:lnTo>
                  <a:pt x="1686" y="624"/>
                </a:lnTo>
                <a:lnTo>
                  <a:pt x="1667" y="700"/>
                </a:lnTo>
                <a:lnTo>
                  <a:pt x="1667" y="700"/>
                </a:lnTo>
                <a:lnTo>
                  <a:pt x="1664" y="716"/>
                </a:lnTo>
                <a:lnTo>
                  <a:pt x="1662" y="733"/>
                </a:lnTo>
                <a:lnTo>
                  <a:pt x="1659" y="749"/>
                </a:lnTo>
                <a:lnTo>
                  <a:pt x="1655" y="766"/>
                </a:lnTo>
                <a:lnTo>
                  <a:pt x="1655" y="766"/>
                </a:lnTo>
                <a:lnTo>
                  <a:pt x="1651" y="779"/>
                </a:lnTo>
                <a:lnTo>
                  <a:pt x="1646" y="794"/>
                </a:lnTo>
                <a:lnTo>
                  <a:pt x="1635" y="824"/>
                </a:lnTo>
                <a:lnTo>
                  <a:pt x="1630" y="841"/>
                </a:lnTo>
                <a:lnTo>
                  <a:pt x="1626" y="855"/>
                </a:lnTo>
                <a:lnTo>
                  <a:pt x="1623" y="869"/>
                </a:lnTo>
                <a:lnTo>
                  <a:pt x="1623" y="883"/>
                </a:lnTo>
                <a:lnTo>
                  <a:pt x="1623" y="883"/>
                </a:lnTo>
                <a:lnTo>
                  <a:pt x="1630" y="888"/>
                </a:lnTo>
                <a:lnTo>
                  <a:pt x="1635" y="891"/>
                </a:lnTo>
                <a:lnTo>
                  <a:pt x="1650" y="894"/>
                </a:lnTo>
                <a:lnTo>
                  <a:pt x="1650" y="894"/>
                </a:lnTo>
                <a:lnTo>
                  <a:pt x="1651" y="879"/>
                </a:lnTo>
                <a:lnTo>
                  <a:pt x="1654" y="865"/>
                </a:lnTo>
                <a:lnTo>
                  <a:pt x="1657" y="852"/>
                </a:lnTo>
                <a:lnTo>
                  <a:pt x="1662" y="838"/>
                </a:lnTo>
                <a:lnTo>
                  <a:pt x="1671" y="813"/>
                </a:lnTo>
                <a:lnTo>
                  <a:pt x="1680" y="787"/>
                </a:lnTo>
                <a:lnTo>
                  <a:pt x="1680" y="787"/>
                </a:lnTo>
                <a:lnTo>
                  <a:pt x="1683" y="775"/>
                </a:lnTo>
                <a:lnTo>
                  <a:pt x="1685" y="763"/>
                </a:lnTo>
                <a:lnTo>
                  <a:pt x="1688" y="741"/>
                </a:lnTo>
                <a:lnTo>
                  <a:pt x="1691" y="729"/>
                </a:lnTo>
                <a:lnTo>
                  <a:pt x="1693" y="717"/>
                </a:lnTo>
                <a:lnTo>
                  <a:pt x="1697" y="707"/>
                </a:lnTo>
                <a:lnTo>
                  <a:pt x="1703" y="697"/>
                </a:lnTo>
                <a:lnTo>
                  <a:pt x="1703" y="697"/>
                </a:lnTo>
                <a:lnTo>
                  <a:pt x="1699" y="727"/>
                </a:lnTo>
                <a:lnTo>
                  <a:pt x="1694" y="761"/>
                </a:lnTo>
                <a:lnTo>
                  <a:pt x="1691" y="778"/>
                </a:lnTo>
                <a:lnTo>
                  <a:pt x="1686" y="794"/>
                </a:lnTo>
                <a:lnTo>
                  <a:pt x="1680" y="808"/>
                </a:lnTo>
                <a:lnTo>
                  <a:pt x="1677" y="815"/>
                </a:lnTo>
                <a:lnTo>
                  <a:pt x="1672" y="821"/>
                </a:lnTo>
                <a:lnTo>
                  <a:pt x="1672" y="821"/>
                </a:lnTo>
                <a:lnTo>
                  <a:pt x="1665" y="857"/>
                </a:lnTo>
                <a:lnTo>
                  <a:pt x="1656" y="894"/>
                </a:lnTo>
                <a:lnTo>
                  <a:pt x="1656" y="894"/>
                </a:lnTo>
                <a:lnTo>
                  <a:pt x="1660" y="893"/>
                </a:lnTo>
                <a:lnTo>
                  <a:pt x="1663" y="894"/>
                </a:lnTo>
                <a:lnTo>
                  <a:pt x="1665" y="897"/>
                </a:lnTo>
                <a:lnTo>
                  <a:pt x="1666" y="902"/>
                </a:lnTo>
                <a:lnTo>
                  <a:pt x="1670" y="911"/>
                </a:lnTo>
                <a:lnTo>
                  <a:pt x="1672" y="915"/>
                </a:lnTo>
                <a:lnTo>
                  <a:pt x="1675" y="919"/>
                </a:lnTo>
                <a:lnTo>
                  <a:pt x="1675" y="919"/>
                </a:lnTo>
                <a:lnTo>
                  <a:pt x="1681" y="888"/>
                </a:lnTo>
                <a:lnTo>
                  <a:pt x="1688" y="857"/>
                </a:lnTo>
                <a:lnTo>
                  <a:pt x="1697" y="827"/>
                </a:lnTo>
                <a:lnTo>
                  <a:pt x="1707" y="796"/>
                </a:lnTo>
                <a:lnTo>
                  <a:pt x="1726" y="735"/>
                </a:lnTo>
                <a:lnTo>
                  <a:pt x="1736" y="703"/>
                </a:lnTo>
                <a:lnTo>
                  <a:pt x="1742" y="671"/>
                </a:lnTo>
                <a:lnTo>
                  <a:pt x="1742" y="671"/>
                </a:lnTo>
                <a:lnTo>
                  <a:pt x="1742" y="665"/>
                </a:lnTo>
                <a:lnTo>
                  <a:pt x="1742" y="658"/>
                </a:lnTo>
                <a:lnTo>
                  <a:pt x="1743" y="655"/>
                </a:lnTo>
                <a:lnTo>
                  <a:pt x="1744" y="652"/>
                </a:lnTo>
                <a:lnTo>
                  <a:pt x="1746" y="650"/>
                </a:lnTo>
                <a:lnTo>
                  <a:pt x="1750" y="649"/>
                </a:lnTo>
                <a:lnTo>
                  <a:pt x="1750" y="649"/>
                </a:lnTo>
                <a:lnTo>
                  <a:pt x="1750" y="660"/>
                </a:lnTo>
                <a:lnTo>
                  <a:pt x="1750" y="671"/>
                </a:lnTo>
                <a:lnTo>
                  <a:pt x="1747" y="695"/>
                </a:lnTo>
                <a:lnTo>
                  <a:pt x="1743" y="718"/>
                </a:lnTo>
                <a:lnTo>
                  <a:pt x="1737" y="743"/>
                </a:lnTo>
                <a:lnTo>
                  <a:pt x="1737" y="743"/>
                </a:lnTo>
                <a:lnTo>
                  <a:pt x="1730" y="766"/>
                </a:lnTo>
                <a:lnTo>
                  <a:pt x="1724" y="789"/>
                </a:lnTo>
                <a:lnTo>
                  <a:pt x="1708" y="837"/>
                </a:lnTo>
                <a:lnTo>
                  <a:pt x="1693" y="887"/>
                </a:lnTo>
                <a:lnTo>
                  <a:pt x="1686" y="911"/>
                </a:lnTo>
                <a:lnTo>
                  <a:pt x="1682" y="935"/>
                </a:lnTo>
                <a:lnTo>
                  <a:pt x="1682" y="935"/>
                </a:lnTo>
                <a:lnTo>
                  <a:pt x="1678" y="937"/>
                </a:lnTo>
                <a:lnTo>
                  <a:pt x="1675" y="940"/>
                </a:lnTo>
                <a:lnTo>
                  <a:pt x="1667" y="945"/>
                </a:lnTo>
                <a:lnTo>
                  <a:pt x="1667" y="945"/>
                </a:lnTo>
                <a:lnTo>
                  <a:pt x="1660" y="945"/>
                </a:lnTo>
                <a:lnTo>
                  <a:pt x="1651" y="945"/>
                </a:lnTo>
                <a:lnTo>
                  <a:pt x="1634" y="944"/>
                </a:lnTo>
                <a:lnTo>
                  <a:pt x="1616" y="943"/>
                </a:lnTo>
                <a:lnTo>
                  <a:pt x="1606" y="944"/>
                </a:lnTo>
                <a:lnTo>
                  <a:pt x="1596" y="945"/>
                </a:lnTo>
                <a:lnTo>
                  <a:pt x="1596" y="945"/>
                </a:lnTo>
                <a:lnTo>
                  <a:pt x="1562" y="954"/>
                </a:lnTo>
                <a:lnTo>
                  <a:pt x="1527" y="963"/>
                </a:lnTo>
                <a:lnTo>
                  <a:pt x="1490" y="972"/>
                </a:lnTo>
                <a:lnTo>
                  <a:pt x="1456" y="981"/>
                </a:lnTo>
                <a:lnTo>
                  <a:pt x="1456" y="981"/>
                </a:lnTo>
                <a:lnTo>
                  <a:pt x="1438" y="986"/>
                </a:lnTo>
                <a:lnTo>
                  <a:pt x="1420" y="993"/>
                </a:lnTo>
                <a:lnTo>
                  <a:pt x="1403" y="1000"/>
                </a:lnTo>
                <a:lnTo>
                  <a:pt x="1387" y="1008"/>
                </a:lnTo>
                <a:lnTo>
                  <a:pt x="1354" y="1025"/>
                </a:lnTo>
                <a:lnTo>
                  <a:pt x="1322" y="1040"/>
                </a:lnTo>
                <a:lnTo>
                  <a:pt x="1322" y="1040"/>
                </a:lnTo>
                <a:lnTo>
                  <a:pt x="1308" y="1047"/>
                </a:lnTo>
                <a:lnTo>
                  <a:pt x="1296" y="1055"/>
                </a:lnTo>
                <a:lnTo>
                  <a:pt x="1273" y="1069"/>
                </a:lnTo>
                <a:lnTo>
                  <a:pt x="1273" y="1069"/>
                </a:lnTo>
                <a:lnTo>
                  <a:pt x="1267" y="1072"/>
                </a:lnTo>
                <a:lnTo>
                  <a:pt x="1259" y="1074"/>
                </a:lnTo>
                <a:lnTo>
                  <a:pt x="1253" y="1077"/>
                </a:lnTo>
                <a:lnTo>
                  <a:pt x="1246" y="1080"/>
                </a:lnTo>
                <a:lnTo>
                  <a:pt x="1246" y="1080"/>
                </a:lnTo>
                <a:lnTo>
                  <a:pt x="1221" y="1099"/>
                </a:lnTo>
                <a:lnTo>
                  <a:pt x="1195" y="1117"/>
                </a:lnTo>
                <a:lnTo>
                  <a:pt x="1144" y="1154"/>
                </a:lnTo>
                <a:lnTo>
                  <a:pt x="1118" y="1174"/>
                </a:lnTo>
                <a:lnTo>
                  <a:pt x="1093" y="1194"/>
                </a:lnTo>
                <a:lnTo>
                  <a:pt x="1071" y="1215"/>
                </a:lnTo>
                <a:lnTo>
                  <a:pt x="1060" y="1227"/>
                </a:lnTo>
                <a:lnTo>
                  <a:pt x="1049" y="1239"/>
                </a:lnTo>
                <a:lnTo>
                  <a:pt x="1049" y="1239"/>
                </a:lnTo>
                <a:lnTo>
                  <a:pt x="1099" y="1210"/>
                </a:lnTo>
                <a:lnTo>
                  <a:pt x="1149" y="1182"/>
                </a:lnTo>
                <a:lnTo>
                  <a:pt x="1201" y="1155"/>
                </a:lnTo>
                <a:lnTo>
                  <a:pt x="1254" y="1129"/>
                </a:lnTo>
                <a:lnTo>
                  <a:pt x="1254" y="1129"/>
                </a:lnTo>
                <a:lnTo>
                  <a:pt x="1258" y="1125"/>
                </a:lnTo>
                <a:lnTo>
                  <a:pt x="1262" y="1122"/>
                </a:lnTo>
                <a:lnTo>
                  <a:pt x="1267" y="1119"/>
                </a:lnTo>
                <a:lnTo>
                  <a:pt x="1271" y="1116"/>
                </a:lnTo>
                <a:lnTo>
                  <a:pt x="1271" y="1116"/>
                </a:lnTo>
                <a:lnTo>
                  <a:pt x="1304" y="1102"/>
                </a:lnTo>
                <a:lnTo>
                  <a:pt x="1339" y="1090"/>
                </a:lnTo>
                <a:lnTo>
                  <a:pt x="1375" y="1079"/>
                </a:lnTo>
                <a:lnTo>
                  <a:pt x="1411" y="1070"/>
                </a:lnTo>
                <a:lnTo>
                  <a:pt x="1449" y="1061"/>
                </a:lnTo>
                <a:lnTo>
                  <a:pt x="1486" y="1054"/>
                </a:lnTo>
                <a:lnTo>
                  <a:pt x="1562" y="1040"/>
                </a:lnTo>
                <a:lnTo>
                  <a:pt x="1562" y="1040"/>
                </a:lnTo>
                <a:lnTo>
                  <a:pt x="1581" y="1035"/>
                </a:lnTo>
                <a:lnTo>
                  <a:pt x="1599" y="1031"/>
                </a:lnTo>
                <a:lnTo>
                  <a:pt x="1617" y="1029"/>
                </a:lnTo>
                <a:lnTo>
                  <a:pt x="1635" y="1027"/>
                </a:lnTo>
                <a:lnTo>
                  <a:pt x="1671" y="1024"/>
                </a:lnTo>
                <a:lnTo>
                  <a:pt x="1710" y="1020"/>
                </a:lnTo>
                <a:lnTo>
                  <a:pt x="1710" y="1020"/>
                </a:lnTo>
                <a:lnTo>
                  <a:pt x="1722" y="982"/>
                </a:lnTo>
                <a:lnTo>
                  <a:pt x="1733" y="945"/>
                </a:lnTo>
                <a:lnTo>
                  <a:pt x="1743" y="908"/>
                </a:lnTo>
                <a:lnTo>
                  <a:pt x="1752" y="872"/>
                </a:lnTo>
                <a:lnTo>
                  <a:pt x="1769" y="797"/>
                </a:lnTo>
                <a:lnTo>
                  <a:pt x="1787" y="720"/>
                </a:lnTo>
                <a:lnTo>
                  <a:pt x="1787" y="720"/>
                </a:lnTo>
                <a:lnTo>
                  <a:pt x="1797" y="683"/>
                </a:lnTo>
                <a:lnTo>
                  <a:pt x="1808" y="645"/>
                </a:lnTo>
                <a:lnTo>
                  <a:pt x="1819" y="607"/>
                </a:lnTo>
                <a:lnTo>
                  <a:pt x="1830" y="571"/>
                </a:lnTo>
                <a:lnTo>
                  <a:pt x="1830" y="571"/>
                </a:lnTo>
                <a:lnTo>
                  <a:pt x="1838" y="530"/>
                </a:lnTo>
                <a:lnTo>
                  <a:pt x="1847" y="488"/>
                </a:lnTo>
                <a:lnTo>
                  <a:pt x="1847" y="488"/>
                </a:lnTo>
                <a:lnTo>
                  <a:pt x="1850" y="479"/>
                </a:lnTo>
                <a:lnTo>
                  <a:pt x="1853" y="469"/>
                </a:lnTo>
                <a:lnTo>
                  <a:pt x="1860" y="451"/>
                </a:lnTo>
                <a:lnTo>
                  <a:pt x="1866" y="431"/>
                </a:lnTo>
                <a:lnTo>
                  <a:pt x="1868" y="422"/>
                </a:lnTo>
                <a:lnTo>
                  <a:pt x="1871" y="412"/>
                </a:lnTo>
                <a:lnTo>
                  <a:pt x="1871" y="412"/>
                </a:lnTo>
                <a:lnTo>
                  <a:pt x="1876" y="403"/>
                </a:lnTo>
                <a:lnTo>
                  <a:pt x="1880" y="391"/>
                </a:lnTo>
                <a:lnTo>
                  <a:pt x="1883" y="378"/>
                </a:lnTo>
                <a:lnTo>
                  <a:pt x="1887" y="364"/>
                </a:lnTo>
                <a:lnTo>
                  <a:pt x="1893" y="337"/>
                </a:lnTo>
                <a:lnTo>
                  <a:pt x="1898" y="313"/>
                </a:lnTo>
                <a:lnTo>
                  <a:pt x="1898" y="313"/>
                </a:lnTo>
                <a:lnTo>
                  <a:pt x="1886" y="315"/>
                </a:lnTo>
                <a:lnTo>
                  <a:pt x="1873" y="317"/>
                </a:lnTo>
                <a:lnTo>
                  <a:pt x="1850" y="321"/>
                </a:lnTo>
                <a:lnTo>
                  <a:pt x="1850" y="321"/>
                </a:lnTo>
                <a:lnTo>
                  <a:pt x="1845" y="338"/>
                </a:lnTo>
                <a:lnTo>
                  <a:pt x="1839" y="357"/>
                </a:lnTo>
                <a:lnTo>
                  <a:pt x="1831" y="394"/>
                </a:lnTo>
                <a:lnTo>
                  <a:pt x="1822" y="431"/>
                </a:lnTo>
                <a:lnTo>
                  <a:pt x="1817" y="450"/>
                </a:lnTo>
                <a:lnTo>
                  <a:pt x="1812" y="467"/>
                </a:lnTo>
                <a:lnTo>
                  <a:pt x="1812" y="467"/>
                </a:lnTo>
                <a:lnTo>
                  <a:pt x="1811" y="465"/>
                </a:lnTo>
                <a:lnTo>
                  <a:pt x="1811" y="465"/>
                </a:lnTo>
                <a:lnTo>
                  <a:pt x="1809" y="466"/>
                </a:lnTo>
                <a:lnTo>
                  <a:pt x="1809" y="466"/>
                </a:lnTo>
                <a:lnTo>
                  <a:pt x="1808" y="480"/>
                </a:lnTo>
                <a:lnTo>
                  <a:pt x="1806" y="494"/>
                </a:lnTo>
                <a:lnTo>
                  <a:pt x="1799" y="520"/>
                </a:lnTo>
                <a:lnTo>
                  <a:pt x="1791" y="547"/>
                </a:lnTo>
                <a:lnTo>
                  <a:pt x="1788" y="561"/>
                </a:lnTo>
                <a:lnTo>
                  <a:pt x="1785" y="576"/>
                </a:lnTo>
                <a:lnTo>
                  <a:pt x="1785" y="576"/>
                </a:lnTo>
                <a:close/>
                <a:moveTo>
                  <a:pt x="794" y="441"/>
                </a:moveTo>
                <a:lnTo>
                  <a:pt x="794" y="441"/>
                </a:lnTo>
                <a:lnTo>
                  <a:pt x="787" y="437"/>
                </a:lnTo>
                <a:lnTo>
                  <a:pt x="779" y="435"/>
                </a:lnTo>
                <a:lnTo>
                  <a:pt x="771" y="434"/>
                </a:lnTo>
                <a:lnTo>
                  <a:pt x="763" y="434"/>
                </a:lnTo>
                <a:lnTo>
                  <a:pt x="746" y="434"/>
                </a:lnTo>
                <a:lnTo>
                  <a:pt x="729" y="434"/>
                </a:lnTo>
                <a:lnTo>
                  <a:pt x="729" y="434"/>
                </a:lnTo>
                <a:lnTo>
                  <a:pt x="717" y="433"/>
                </a:lnTo>
                <a:lnTo>
                  <a:pt x="706" y="430"/>
                </a:lnTo>
                <a:lnTo>
                  <a:pt x="683" y="426"/>
                </a:lnTo>
                <a:lnTo>
                  <a:pt x="673" y="424"/>
                </a:lnTo>
                <a:lnTo>
                  <a:pt x="664" y="423"/>
                </a:lnTo>
                <a:lnTo>
                  <a:pt x="654" y="423"/>
                </a:lnTo>
                <a:lnTo>
                  <a:pt x="646" y="425"/>
                </a:lnTo>
                <a:lnTo>
                  <a:pt x="646" y="425"/>
                </a:lnTo>
                <a:lnTo>
                  <a:pt x="647" y="425"/>
                </a:lnTo>
                <a:lnTo>
                  <a:pt x="647" y="426"/>
                </a:lnTo>
                <a:lnTo>
                  <a:pt x="646" y="426"/>
                </a:lnTo>
                <a:lnTo>
                  <a:pt x="646" y="426"/>
                </a:lnTo>
                <a:lnTo>
                  <a:pt x="624" y="424"/>
                </a:lnTo>
                <a:lnTo>
                  <a:pt x="603" y="422"/>
                </a:lnTo>
                <a:lnTo>
                  <a:pt x="581" y="419"/>
                </a:lnTo>
                <a:lnTo>
                  <a:pt x="560" y="418"/>
                </a:lnTo>
                <a:lnTo>
                  <a:pt x="560" y="418"/>
                </a:lnTo>
                <a:lnTo>
                  <a:pt x="471" y="418"/>
                </a:lnTo>
                <a:lnTo>
                  <a:pt x="471" y="418"/>
                </a:lnTo>
                <a:lnTo>
                  <a:pt x="464" y="423"/>
                </a:lnTo>
                <a:lnTo>
                  <a:pt x="457" y="429"/>
                </a:lnTo>
                <a:lnTo>
                  <a:pt x="445" y="444"/>
                </a:lnTo>
                <a:lnTo>
                  <a:pt x="435" y="459"/>
                </a:lnTo>
                <a:lnTo>
                  <a:pt x="425" y="476"/>
                </a:lnTo>
                <a:lnTo>
                  <a:pt x="425" y="476"/>
                </a:lnTo>
                <a:lnTo>
                  <a:pt x="411" y="497"/>
                </a:lnTo>
                <a:lnTo>
                  <a:pt x="398" y="516"/>
                </a:lnTo>
                <a:lnTo>
                  <a:pt x="369" y="556"/>
                </a:lnTo>
                <a:lnTo>
                  <a:pt x="355" y="575"/>
                </a:lnTo>
                <a:lnTo>
                  <a:pt x="342" y="594"/>
                </a:lnTo>
                <a:lnTo>
                  <a:pt x="330" y="615"/>
                </a:lnTo>
                <a:lnTo>
                  <a:pt x="318" y="635"/>
                </a:lnTo>
                <a:lnTo>
                  <a:pt x="318" y="635"/>
                </a:lnTo>
                <a:lnTo>
                  <a:pt x="317" y="636"/>
                </a:lnTo>
                <a:lnTo>
                  <a:pt x="316" y="636"/>
                </a:lnTo>
                <a:lnTo>
                  <a:pt x="315" y="635"/>
                </a:lnTo>
                <a:lnTo>
                  <a:pt x="314" y="633"/>
                </a:lnTo>
                <a:lnTo>
                  <a:pt x="313" y="633"/>
                </a:lnTo>
                <a:lnTo>
                  <a:pt x="312" y="635"/>
                </a:lnTo>
                <a:lnTo>
                  <a:pt x="312" y="635"/>
                </a:lnTo>
                <a:lnTo>
                  <a:pt x="306" y="647"/>
                </a:lnTo>
                <a:lnTo>
                  <a:pt x="301" y="657"/>
                </a:lnTo>
                <a:lnTo>
                  <a:pt x="288" y="680"/>
                </a:lnTo>
                <a:lnTo>
                  <a:pt x="273" y="701"/>
                </a:lnTo>
                <a:lnTo>
                  <a:pt x="258" y="723"/>
                </a:lnTo>
                <a:lnTo>
                  <a:pt x="242" y="744"/>
                </a:lnTo>
                <a:lnTo>
                  <a:pt x="227" y="766"/>
                </a:lnTo>
                <a:lnTo>
                  <a:pt x="213" y="788"/>
                </a:lnTo>
                <a:lnTo>
                  <a:pt x="207" y="800"/>
                </a:lnTo>
                <a:lnTo>
                  <a:pt x="201" y="813"/>
                </a:lnTo>
                <a:lnTo>
                  <a:pt x="201" y="813"/>
                </a:lnTo>
                <a:lnTo>
                  <a:pt x="163" y="861"/>
                </a:lnTo>
                <a:lnTo>
                  <a:pt x="124" y="911"/>
                </a:lnTo>
                <a:lnTo>
                  <a:pt x="87" y="961"/>
                </a:lnTo>
                <a:lnTo>
                  <a:pt x="70" y="987"/>
                </a:lnTo>
                <a:lnTo>
                  <a:pt x="51" y="1013"/>
                </a:lnTo>
                <a:lnTo>
                  <a:pt x="51" y="1013"/>
                </a:lnTo>
                <a:lnTo>
                  <a:pt x="78" y="1015"/>
                </a:lnTo>
                <a:lnTo>
                  <a:pt x="105" y="1018"/>
                </a:lnTo>
                <a:lnTo>
                  <a:pt x="132" y="1024"/>
                </a:lnTo>
                <a:lnTo>
                  <a:pt x="157" y="1028"/>
                </a:lnTo>
                <a:lnTo>
                  <a:pt x="210" y="1041"/>
                </a:lnTo>
                <a:lnTo>
                  <a:pt x="263" y="1054"/>
                </a:lnTo>
                <a:lnTo>
                  <a:pt x="263" y="1054"/>
                </a:lnTo>
                <a:lnTo>
                  <a:pt x="285" y="1060"/>
                </a:lnTo>
                <a:lnTo>
                  <a:pt x="306" y="1067"/>
                </a:lnTo>
                <a:lnTo>
                  <a:pt x="328" y="1074"/>
                </a:lnTo>
                <a:lnTo>
                  <a:pt x="348" y="1080"/>
                </a:lnTo>
                <a:lnTo>
                  <a:pt x="348" y="1080"/>
                </a:lnTo>
                <a:lnTo>
                  <a:pt x="376" y="1088"/>
                </a:lnTo>
                <a:lnTo>
                  <a:pt x="403" y="1094"/>
                </a:lnTo>
                <a:lnTo>
                  <a:pt x="427" y="1100"/>
                </a:lnTo>
                <a:lnTo>
                  <a:pt x="450" y="1102"/>
                </a:lnTo>
                <a:lnTo>
                  <a:pt x="450" y="1102"/>
                </a:lnTo>
                <a:lnTo>
                  <a:pt x="501" y="1118"/>
                </a:lnTo>
                <a:lnTo>
                  <a:pt x="557" y="1135"/>
                </a:lnTo>
                <a:lnTo>
                  <a:pt x="615" y="1155"/>
                </a:lnTo>
                <a:lnTo>
                  <a:pt x="670" y="1175"/>
                </a:lnTo>
                <a:lnTo>
                  <a:pt x="670" y="1175"/>
                </a:lnTo>
                <a:lnTo>
                  <a:pt x="678" y="1179"/>
                </a:lnTo>
                <a:lnTo>
                  <a:pt x="684" y="1183"/>
                </a:lnTo>
                <a:lnTo>
                  <a:pt x="692" y="1187"/>
                </a:lnTo>
                <a:lnTo>
                  <a:pt x="699" y="1191"/>
                </a:lnTo>
                <a:lnTo>
                  <a:pt x="699" y="1191"/>
                </a:lnTo>
                <a:lnTo>
                  <a:pt x="713" y="1196"/>
                </a:lnTo>
                <a:lnTo>
                  <a:pt x="727" y="1200"/>
                </a:lnTo>
                <a:lnTo>
                  <a:pt x="755" y="1208"/>
                </a:lnTo>
                <a:lnTo>
                  <a:pt x="769" y="1211"/>
                </a:lnTo>
                <a:lnTo>
                  <a:pt x="782" y="1216"/>
                </a:lnTo>
                <a:lnTo>
                  <a:pt x="793" y="1223"/>
                </a:lnTo>
                <a:lnTo>
                  <a:pt x="799" y="1227"/>
                </a:lnTo>
                <a:lnTo>
                  <a:pt x="804" y="1231"/>
                </a:lnTo>
                <a:lnTo>
                  <a:pt x="804" y="1231"/>
                </a:lnTo>
                <a:lnTo>
                  <a:pt x="819" y="1236"/>
                </a:lnTo>
                <a:lnTo>
                  <a:pt x="833" y="1241"/>
                </a:lnTo>
                <a:lnTo>
                  <a:pt x="846" y="1247"/>
                </a:lnTo>
                <a:lnTo>
                  <a:pt x="858" y="1254"/>
                </a:lnTo>
                <a:lnTo>
                  <a:pt x="881" y="1269"/>
                </a:lnTo>
                <a:lnTo>
                  <a:pt x="893" y="1276"/>
                </a:lnTo>
                <a:lnTo>
                  <a:pt x="905" y="1284"/>
                </a:lnTo>
                <a:lnTo>
                  <a:pt x="905" y="1284"/>
                </a:lnTo>
                <a:lnTo>
                  <a:pt x="900" y="1261"/>
                </a:lnTo>
                <a:lnTo>
                  <a:pt x="897" y="1239"/>
                </a:lnTo>
                <a:lnTo>
                  <a:pt x="895" y="1217"/>
                </a:lnTo>
                <a:lnTo>
                  <a:pt x="893" y="1196"/>
                </a:lnTo>
                <a:lnTo>
                  <a:pt x="889" y="1115"/>
                </a:lnTo>
                <a:lnTo>
                  <a:pt x="889" y="1115"/>
                </a:lnTo>
                <a:lnTo>
                  <a:pt x="895" y="1033"/>
                </a:lnTo>
                <a:lnTo>
                  <a:pt x="899" y="955"/>
                </a:lnTo>
                <a:lnTo>
                  <a:pt x="900" y="879"/>
                </a:lnTo>
                <a:lnTo>
                  <a:pt x="899" y="803"/>
                </a:lnTo>
                <a:lnTo>
                  <a:pt x="899" y="803"/>
                </a:lnTo>
                <a:lnTo>
                  <a:pt x="898" y="785"/>
                </a:lnTo>
                <a:lnTo>
                  <a:pt x="895" y="768"/>
                </a:lnTo>
                <a:lnTo>
                  <a:pt x="891" y="751"/>
                </a:lnTo>
                <a:lnTo>
                  <a:pt x="885" y="735"/>
                </a:lnTo>
                <a:lnTo>
                  <a:pt x="880" y="717"/>
                </a:lnTo>
                <a:lnTo>
                  <a:pt x="876" y="701"/>
                </a:lnTo>
                <a:lnTo>
                  <a:pt x="873" y="684"/>
                </a:lnTo>
                <a:lnTo>
                  <a:pt x="872" y="666"/>
                </a:lnTo>
                <a:lnTo>
                  <a:pt x="872" y="666"/>
                </a:lnTo>
                <a:lnTo>
                  <a:pt x="867" y="660"/>
                </a:lnTo>
                <a:lnTo>
                  <a:pt x="864" y="653"/>
                </a:lnTo>
                <a:lnTo>
                  <a:pt x="862" y="647"/>
                </a:lnTo>
                <a:lnTo>
                  <a:pt x="861" y="640"/>
                </a:lnTo>
                <a:lnTo>
                  <a:pt x="861" y="640"/>
                </a:lnTo>
                <a:lnTo>
                  <a:pt x="875" y="622"/>
                </a:lnTo>
                <a:lnTo>
                  <a:pt x="889" y="602"/>
                </a:lnTo>
                <a:lnTo>
                  <a:pt x="902" y="580"/>
                </a:lnTo>
                <a:lnTo>
                  <a:pt x="914" y="559"/>
                </a:lnTo>
                <a:lnTo>
                  <a:pt x="939" y="514"/>
                </a:lnTo>
                <a:lnTo>
                  <a:pt x="964" y="469"/>
                </a:lnTo>
                <a:lnTo>
                  <a:pt x="964" y="469"/>
                </a:lnTo>
                <a:lnTo>
                  <a:pt x="920" y="459"/>
                </a:lnTo>
                <a:lnTo>
                  <a:pt x="876" y="449"/>
                </a:lnTo>
                <a:lnTo>
                  <a:pt x="854" y="444"/>
                </a:lnTo>
                <a:lnTo>
                  <a:pt x="833" y="441"/>
                </a:lnTo>
                <a:lnTo>
                  <a:pt x="814" y="440"/>
                </a:lnTo>
                <a:lnTo>
                  <a:pt x="794" y="441"/>
                </a:lnTo>
                <a:lnTo>
                  <a:pt x="794" y="441"/>
                </a:lnTo>
                <a:close/>
                <a:moveTo>
                  <a:pt x="1957" y="430"/>
                </a:moveTo>
                <a:lnTo>
                  <a:pt x="1957" y="430"/>
                </a:lnTo>
                <a:lnTo>
                  <a:pt x="1927" y="430"/>
                </a:lnTo>
                <a:lnTo>
                  <a:pt x="1913" y="433"/>
                </a:lnTo>
                <a:lnTo>
                  <a:pt x="1898" y="436"/>
                </a:lnTo>
                <a:lnTo>
                  <a:pt x="1898" y="436"/>
                </a:lnTo>
                <a:lnTo>
                  <a:pt x="1892" y="437"/>
                </a:lnTo>
                <a:lnTo>
                  <a:pt x="1886" y="439"/>
                </a:lnTo>
                <a:lnTo>
                  <a:pt x="1882" y="441"/>
                </a:lnTo>
                <a:lnTo>
                  <a:pt x="1881" y="443"/>
                </a:lnTo>
                <a:lnTo>
                  <a:pt x="1880" y="446"/>
                </a:lnTo>
                <a:lnTo>
                  <a:pt x="1881" y="451"/>
                </a:lnTo>
                <a:lnTo>
                  <a:pt x="1881" y="451"/>
                </a:lnTo>
                <a:lnTo>
                  <a:pt x="1895" y="454"/>
                </a:lnTo>
                <a:lnTo>
                  <a:pt x="1911" y="455"/>
                </a:lnTo>
                <a:lnTo>
                  <a:pt x="1928" y="455"/>
                </a:lnTo>
                <a:lnTo>
                  <a:pt x="1938" y="453"/>
                </a:lnTo>
                <a:lnTo>
                  <a:pt x="1947" y="451"/>
                </a:lnTo>
                <a:lnTo>
                  <a:pt x="1947" y="451"/>
                </a:lnTo>
                <a:lnTo>
                  <a:pt x="1947" y="454"/>
                </a:lnTo>
                <a:lnTo>
                  <a:pt x="1948" y="455"/>
                </a:lnTo>
                <a:lnTo>
                  <a:pt x="1950" y="456"/>
                </a:lnTo>
                <a:lnTo>
                  <a:pt x="1952" y="456"/>
                </a:lnTo>
                <a:lnTo>
                  <a:pt x="1952" y="456"/>
                </a:lnTo>
                <a:lnTo>
                  <a:pt x="1952" y="472"/>
                </a:lnTo>
                <a:lnTo>
                  <a:pt x="1950" y="487"/>
                </a:lnTo>
                <a:lnTo>
                  <a:pt x="1948" y="502"/>
                </a:lnTo>
                <a:lnTo>
                  <a:pt x="1944" y="516"/>
                </a:lnTo>
                <a:lnTo>
                  <a:pt x="1937" y="545"/>
                </a:lnTo>
                <a:lnTo>
                  <a:pt x="1928" y="574"/>
                </a:lnTo>
                <a:lnTo>
                  <a:pt x="1908" y="629"/>
                </a:lnTo>
                <a:lnTo>
                  <a:pt x="1899" y="655"/>
                </a:lnTo>
                <a:lnTo>
                  <a:pt x="1892" y="682"/>
                </a:lnTo>
                <a:lnTo>
                  <a:pt x="1892" y="682"/>
                </a:lnTo>
                <a:lnTo>
                  <a:pt x="1879" y="736"/>
                </a:lnTo>
                <a:lnTo>
                  <a:pt x="1874" y="762"/>
                </a:lnTo>
                <a:lnTo>
                  <a:pt x="1866" y="789"/>
                </a:lnTo>
                <a:lnTo>
                  <a:pt x="1866" y="789"/>
                </a:lnTo>
                <a:lnTo>
                  <a:pt x="1859" y="818"/>
                </a:lnTo>
                <a:lnTo>
                  <a:pt x="1850" y="847"/>
                </a:lnTo>
                <a:lnTo>
                  <a:pt x="1842" y="876"/>
                </a:lnTo>
                <a:lnTo>
                  <a:pt x="1833" y="905"/>
                </a:lnTo>
                <a:lnTo>
                  <a:pt x="1833" y="905"/>
                </a:lnTo>
                <a:lnTo>
                  <a:pt x="1824" y="933"/>
                </a:lnTo>
                <a:lnTo>
                  <a:pt x="1815" y="960"/>
                </a:lnTo>
                <a:lnTo>
                  <a:pt x="1806" y="987"/>
                </a:lnTo>
                <a:lnTo>
                  <a:pt x="1802" y="1001"/>
                </a:lnTo>
                <a:lnTo>
                  <a:pt x="1799" y="1015"/>
                </a:lnTo>
                <a:lnTo>
                  <a:pt x="1799" y="1015"/>
                </a:lnTo>
                <a:lnTo>
                  <a:pt x="1790" y="1061"/>
                </a:lnTo>
                <a:lnTo>
                  <a:pt x="1786" y="1085"/>
                </a:lnTo>
                <a:lnTo>
                  <a:pt x="1782" y="1107"/>
                </a:lnTo>
                <a:lnTo>
                  <a:pt x="1782" y="1107"/>
                </a:lnTo>
                <a:lnTo>
                  <a:pt x="1776" y="1127"/>
                </a:lnTo>
                <a:lnTo>
                  <a:pt x="1770" y="1149"/>
                </a:lnTo>
                <a:lnTo>
                  <a:pt x="1767" y="1159"/>
                </a:lnTo>
                <a:lnTo>
                  <a:pt x="1761" y="1168"/>
                </a:lnTo>
                <a:lnTo>
                  <a:pt x="1756" y="1177"/>
                </a:lnTo>
                <a:lnTo>
                  <a:pt x="1750" y="1185"/>
                </a:lnTo>
                <a:lnTo>
                  <a:pt x="1750" y="1185"/>
                </a:lnTo>
                <a:lnTo>
                  <a:pt x="1739" y="1181"/>
                </a:lnTo>
                <a:lnTo>
                  <a:pt x="1735" y="1179"/>
                </a:lnTo>
                <a:lnTo>
                  <a:pt x="1730" y="1177"/>
                </a:lnTo>
                <a:lnTo>
                  <a:pt x="1730" y="1177"/>
                </a:lnTo>
                <a:lnTo>
                  <a:pt x="1710" y="1177"/>
                </a:lnTo>
                <a:lnTo>
                  <a:pt x="1690" y="1177"/>
                </a:lnTo>
                <a:lnTo>
                  <a:pt x="1647" y="1175"/>
                </a:lnTo>
                <a:lnTo>
                  <a:pt x="1626" y="1174"/>
                </a:lnTo>
                <a:lnTo>
                  <a:pt x="1606" y="1175"/>
                </a:lnTo>
                <a:lnTo>
                  <a:pt x="1586" y="1176"/>
                </a:lnTo>
                <a:lnTo>
                  <a:pt x="1568" y="1179"/>
                </a:lnTo>
                <a:lnTo>
                  <a:pt x="1568" y="1179"/>
                </a:lnTo>
                <a:lnTo>
                  <a:pt x="1562" y="1175"/>
                </a:lnTo>
                <a:lnTo>
                  <a:pt x="1558" y="1174"/>
                </a:lnTo>
                <a:lnTo>
                  <a:pt x="1553" y="1174"/>
                </a:lnTo>
                <a:lnTo>
                  <a:pt x="1549" y="1175"/>
                </a:lnTo>
                <a:lnTo>
                  <a:pt x="1541" y="1179"/>
                </a:lnTo>
                <a:lnTo>
                  <a:pt x="1536" y="1181"/>
                </a:lnTo>
                <a:lnTo>
                  <a:pt x="1532" y="1182"/>
                </a:lnTo>
                <a:lnTo>
                  <a:pt x="1532" y="1182"/>
                </a:lnTo>
                <a:lnTo>
                  <a:pt x="1515" y="1184"/>
                </a:lnTo>
                <a:lnTo>
                  <a:pt x="1497" y="1185"/>
                </a:lnTo>
                <a:lnTo>
                  <a:pt x="1478" y="1186"/>
                </a:lnTo>
                <a:lnTo>
                  <a:pt x="1459" y="1187"/>
                </a:lnTo>
                <a:lnTo>
                  <a:pt x="1459" y="1187"/>
                </a:lnTo>
                <a:lnTo>
                  <a:pt x="1399" y="1195"/>
                </a:lnTo>
                <a:lnTo>
                  <a:pt x="1399" y="1195"/>
                </a:lnTo>
                <a:lnTo>
                  <a:pt x="1326" y="1202"/>
                </a:lnTo>
                <a:lnTo>
                  <a:pt x="1288" y="1207"/>
                </a:lnTo>
                <a:lnTo>
                  <a:pt x="1252" y="1212"/>
                </a:lnTo>
                <a:lnTo>
                  <a:pt x="1252" y="1212"/>
                </a:lnTo>
                <a:lnTo>
                  <a:pt x="1245" y="1214"/>
                </a:lnTo>
                <a:lnTo>
                  <a:pt x="1239" y="1216"/>
                </a:lnTo>
                <a:lnTo>
                  <a:pt x="1233" y="1220"/>
                </a:lnTo>
                <a:lnTo>
                  <a:pt x="1227" y="1221"/>
                </a:lnTo>
                <a:lnTo>
                  <a:pt x="1227" y="1221"/>
                </a:lnTo>
                <a:lnTo>
                  <a:pt x="1184" y="1231"/>
                </a:lnTo>
                <a:lnTo>
                  <a:pt x="1164" y="1237"/>
                </a:lnTo>
                <a:lnTo>
                  <a:pt x="1144" y="1243"/>
                </a:lnTo>
                <a:lnTo>
                  <a:pt x="1123" y="1250"/>
                </a:lnTo>
                <a:lnTo>
                  <a:pt x="1105" y="1258"/>
                </a:lnTo>
                <a:lnTo>
                  <a:pt x="1086" y="1267"/>
                </a:lnTo>
                <a:lnTo>
                  <a:pt x="1069" y="1278"/>
                </a:lnTo>
                <a:lnTo>
                  <a:pt x="1069" y="1278"/>
                </a:lnTo>
                <a:lnTo>
                  <a:pt x="1141" y="1268"/>
                </a:lnTo>
                <a:lnTo>
                  <a:pt x="1214" y="1259"/>
                </a:lnTo>
                <a:lnTo>
                  <a:pt x="1362" y="1241"/>
                </a:lnTo>
                <a:lnTo>
                  <a:pt x="1362" y="1241"/>
                </a:lnTo>
                <a:lnTo>
                  <a:pt x="1394" y="1236"/>
                </a:lnTo>
                <a:lnTo>
                  <a:pt x="1426" y="1230"/>
                </a:lnTo>
                <a:lnTo>
                  <a:pt x="1458" y="1226"/>
                </a:lnTo>
                <a:lnTo>
                  <a:pt x="1475" y="1225"/>
                </a:lnTo>
                <a:lnTo>
                  <a:pt x="1491" y="1225"/>
                </a:lnTo>
                <a:lnTo>
                  <a:pt x="1491" y="1225"/>
                </a:lnTo>
                <a:lnTo>
                  <a:pt x="1531" y="1226"/>
                </a:lnTo>
                <a:lnTo>
                  <a:pt x="1550" y="1226"/>
                </a:lnTo>
                <a:lnTo>
                  <a:pt x="1568" y="1226"/>
                </a:lnTo>
                <a:lnTo>
                  <a:pt x="1568" y="1226"/>
                </a:lnTo>
                <a:lnTo>
                  <a:pt x="1578" y="1225"/>
                </a:lnTo>
                <a:lnTo>
                  <a:pt x="1589" y="1224"/>
                </a:lnTo>
                <a:lnTo>
                  <a:pt x="1593" y="1224"/>
                </a:lnTo>
                <a:lnTo>
                  <a:pt x="1597" y="1226"/>
                </a:lnTo>
                <a:lnTo>
                  <a:pt x="1601" y="1229"/>
                </a:lnTo>
                <a:lnTo>
                  <a:pt x="1602" y="1236"/>
                </a:lnTo>
                <a:lnTo>
                  <a:pt x="1602" y="1236"/>
                </a:lnTo>
                <a:lnTo>
                  <a:pt x="1594" y="1239"/>
                </a:lnTo>
                <a:lnTo>
                  <a:pt x="1586" y="1241"/>
                </a:lnTo>
                <a:lnTo>
                  <a:pt x="1577" y="1241"/>
                </a:lnTo>
                <a:lnTo>
                  <a:pt x="1569" y="1241"/>
                </a:lnTo>
                <a:lnTo>
                  <a:pt x="1551" y="1239"/>
                </a:lnTo>
                <a:lnTo>
                  <a:pt x="1534" y="1237"/>
                </a:lnTo>
                <a:lnTo>
                  <a:pt x="1534" y="1237"/>
                </a:lnTo>
                <a:lnTo>
                  <a:pt x="1511" y="1238"/>
                </a:lnTo>
                <a:lnTo>
                  <a:pt x="1487" y="1239"/>
                </a:lnTo>
                <a:lnTo>
                  <a:pt x="1440" y="1244"/>
                </a:lnTo>
                <a:lnTo>
                  <a:pt x="1396" y="1251"/>
                </a:lnTo>
                <a:lnTo>
                  <a:pt x="1357" y="1255"/>
                </a:lnTo>
                <a:lnTo>
                  <a:pt x="1357" y="1255"/>
                </a:lnTo>
                <a:lnTo>
                  <a:pt x="1290" y="1261"/>
                </a:lnTo>
                <a:lnTo>
                  <a:pt x="1232" y="1268"/>
                </a:lnTo>
                <a:lnTo>
                  <a:pt x="1232" y="1268"/>
                </a:lnTo>
                <a:lnTo>
                  <a:pt x="1211" y="1271"/>
                </a:lnTo>
                <a:lnTo>
                  <a:pt x="1190" y="1275"/>
                </a:lnTo>
                <a:lnTo>
                  <a:pt x="1169" y="1281"/>
                </a:lnTo>
                <a:lnTo>
                  <a:pt x="1149" y="1284"/>
                </a:lnTo>
                <a:lnTo>
                  <a:pt x="1149" y="1284"/>
                </a:lnTo>
                <a:lnTo>
                  <a:pt x="1106" y="1288"/>
                </a:lnTo>
                <a:lnTo>
                  <a:pt x="1087" y="1290"/>
                </a:lnTo>
                <a:lnTo>
                  <a:pt x="1067" y="1293"/>
                </a:lnTo>
                <a:lnTo>
                  <a:pt x="1049" y="1298"/>
                </a:lnTo>
                <a:lnTo>
                  <a:pt x="1032" y="1303"/>
                </a:lnTo>
                <a:lnTo>
                  <a:pt x="1015" y="1311"/>
                </a:lnTo>
                <a:lnTo>
                  <a:pt x="999" y="1320"/>
                </a:lnTo>
                <a:lnTo>
                  <a:pt x="999" y="1320"/>
                </a:lnTo>
                <a:lnTo>
                  <a:pt x="1002" y="1322"/>
                </a:lnTo>
                <a:lnTo>
                  <a:pt x="1003" y="1326"/>
                </a:lnTo>
                <a:lnTo>
                  <a:pt x="1004" y="1330"/>
                </a:lnTo>
                <a:lnTo>
                  <a:pt x="1004" y="1335"/>
                </a:lnTo>
                <a:lnTo>
                  <a:pt x="1004" y="1335"/>
                </a:lnTo>
                <a:lnTo>
                  <a:pt x="1026" y="1326"/>
                </a:lnTo>
                <a:lnTo>
                  <a:pt x="1047" y="1317"/>
                </a:lnTo>
                <a:lnTo>
                  <a:pt x="1071" y="1311"/>
                </a:lnTo>
                <a:lnTo>
                  <a:pt x="1095" y="1306"/>
                </a:lnTo>
                <a:lnTo>
                  <a:pt x="1095" y="1306"/>
                </a:lnTo>
                <a:lnTo>
                  <a:pt x="1167" y="1298"/>
                </a:lnTo>
                <a:lnTo>
                  <a:pt x="1242" y="1290"/>
                </a:lnTo>
                <a:lnTo>
                  <a:pt x="1318" y="1285"/>
                </a:lnTo>
                <a:lnTo>
                  <a:pt x="1396" y="1278"/>
                </a:lnTo>
                <a:lnTo>
                  <a:pt x="1474" y="1272"/>
                </a:lnTo>
                <a:lnTo>
                  <a:pt x="1554" y="1266"/>
                </a:lnTo>
                <a:lnTo>
                  <a:pt x="1631" y="1258"/>
                </a:lnTo>
                <a:lnTo>
                  <a:pt x="1707" y="1250"/>
                </a:lnTo>
                <a:lnTo>
                  <a:pt x="1707" y="1250"/>
                </a:lnTo>
                <a:lnTo>
                  <a:pt x="1725" y="1248"/>
                </a:lnTo>
                <a:lnTo>
                  <a:pt x="1744" y="1248"/>
                </a:lnTo>
                <a:lnTo>
                  <a:pt x="1782" y="1251"/>
                </a:lnTo>
                <a:lnTo>
                  <a:pt x="1799" y="1250"/>
                </a:lnTo>
                <a:lnTo>
                  <a:pt x="1807" y="1248"/>
                </a:lnTo>
                <a:lnTo>
                  <a:pt x="1816" y="1247"/>
                </a:lnTo>
                <a:lnTo>
                  <a:pt x="1823" y="1245"/>
                </a:lnTo>
                <a:lnTo>
                  <a:pt x="1831" y="1241"/>
                </a:lnTo>
                <a:lnTo>
                  <a:pt x="1837" y="1237"/>
                </a:lnTo>
                <a:lnTo>
                  <a:pt x="1844" y="1231"/>
                </a:lnTo>
                <a:lnTo>
                  <a:pt x="1844" y="1231"/>
                </a:lnTo>
                <a:lnTo>
                  <a:pt x="1853" y="1203"/>
                </a:lnTo>
                <a:lnTo>
                  <a:pt x="1861" y="1176"/>
                </a:lnTo>
                <a:lnTo>
                  <a:pt x="1867" y="1147"/>
                </a:lnTo>
                <a:lnTo>
                  <a:pt x="1873" y="1118"/>
                </a:lnTo>
                <a:lnTo>
                  <a:pt x="1884" y="1059"/>
                </a:lnTo>
                <a:lnTo>
                  <a:pt x="1890" y="1030"/>
                </a:lnTo>
                <a:lnTo>
                  <a:pt x="1897" y="1001"/>
                </a:lnTo>
                <a:lnTo>
                  <a:pt x="1897" y="1001"/>
                </a:lnTo>
                <a:lnTo>
                  <a:pt x="1903" y="982"/>
                </a:lnTo>
                <a:lnTo>
                  <a:pt x="1909" y="964"/>
                </a:lnTo>
                <a:lnTo>
                  <a:pt x="1915" y="944"/>
                </a:lnTo>
                <a:lnTo>
                  <a:pt x="1922" y="926"/>
                </a:lnTo>
                <a:lnTo>
                  <a:pt x="1922" y="926"/>
                </a:lnTo>
                <a:lnTo>
                  <a:pt x="1933" y="884"/>
                </a:lnTo>
                <a:lnTo>
                  <a:pt x="1938" y="863"/>
                </a:lnTo>
                <a:lnTo>
                  <a:pt x="1943" y="843"/>
                </a:lnTo>
                <a:lnTo>
                  <a:pt x="1943" y="843"/>
                </a:lnTo>
                <a:lnTo>
                  <a:pt x="1948" y="822"/>
                </a:lnTo>
                <a:lnTo>
                  <a:pt x="1953" y="802"/>
                </a:lnTo>
                <a:lnTo>
                  <a:pt x="1958" y="782"/>
                </a:lnTo>
                <a:lnTo>
                  <a:pt x="1963" y="760"/>
                </a:lnTo>
                <a:lnTo>
                  <a:pt x="1963" y="760"/>
                </a:lnTo>
                <a:lnTo>
                  <a:pt x="1972" y="717"/>
                </a:lnTo>
                <a:lnTo>
                  <a:pt x="1977" y="696"/>
                </a:lnTo>
                <a:lnTo>
                  <a:pt x="1982" y="676"/>
                </a:lnTo>
                <a:lnTo>
                  <a:pt x="1982" y="676"/>
                </a:lnTo>
                <a:lnTo>
                  <a:pt x="1985" y="667"/>
                </a:lnTo>
                <a:lnTo>
                  <a:pt x="1988" y="661"/>
                </a:lnTo>
                <a:lnTo>
                  <a:pt x="1993" y="653"/>
                </a:lnTo>
                <a:lnTo>
                  <a:pt x="1995" y="645"/>
                </a:lnTo>
                <a:lnTo>
                  <a:pt x="1995" y="645"/>
                </a:lnTo>
                <a:lnTo>
                  <a:pt x="2000" y="617"/>
                </a:lnTo>
                <a:lnTo>
                  <a:pt x="2004" y="588"/>
                </a:lnTo>
                <a:lnTo>
                  <a:pt x="2009" y="560"/>
                </a:lnTo>
                <a:lnTo>
                  <a:pt x="2011" y="546"/>
                </a:lnTo>
                <a:lnTo>
                  <a:pt x="2014" y="533"/>
                </a:lnTo>
                <a:lnTo>
                  <a:pt x="2014" y="533"/>
                </a:lnTo>
                <a:lnTo>
                  <a:pt x="2014" y="521"/>
                </a:lnTo>
                <a:lnTo>
                  <a:pt x="2016" y="510"/>
                </a:lnTo>
                <a:lnTo>
                  <a:pt x="2021" y="482"/>
                </a:lnTo>
                <a:lnTo>
                  <a:pt x="2024" y="468"/>
                </a:lnTo>
                <a:lnTo>
                  <a:pt x="2025" y="454"/>
                </a:lnTo>
                <a:lnTo>
                  <a:pt x="2024" y="449"/>
                </a:lnTo>
                <a:lnTo>
                  <a:pt x="2021" y="442"/>
                </a:lnTo>
                <a:lnTo>
                  <a:pt x="2019" y="437"/>
                </a:lnTo>
                <a:lnTo>
                  <a:pt x="2016" y="431"/>
                </a:lnTo>
                <a:lnTo>
                  <a:pt x="2016" y="431"/>
                </a:lnTo>
                <a:lnTo>
                  <a:pt x="2010" y="429"/>
                </a:lnTo>
                <a:lnTo>
                  <a:pt x="2002" y="428"/>
                </a:lnTo>
                <a:lnTo>
                  <a:pt x="1995" y="427"/>
                </a:lnTo>
                <a:lnTo>
                  <a:pt x="1987" y="427"/>
                </a:lnTo>
                <a:lnTo>
                  <a:pt x="1972" y="429"/>
                </a:lnTo>
                <a:lnTo>
                  <a:pt x="1957" y="430"/>
                </a:lnTo>
                <a:lnTo>
                  <a:pt x="1957" y="430"/>
                </a:lnTo>
                <a:close/>
                <a:moveTo>
                  <a:pt x="1876" y="466"/>
                </a:moveTo>
                <a:lnTo>
                  <a:pt x="1876" y="466"/>
                </a:lnTo>
                <a:lnTo>
                  <a:pt x="1867" y="496"/>
                </a:lnTo>
                <a:lnTo>
                  <a:pt x="1859" y="525"/>
                </a:lnTo>
                <a:lnTo>
                  <a:pt x="1845" y="585"/>
                </a:lnTo>
                <a:lnTo>
                  <a:pt x="1831" y="645"/>
                </a:lnTo>
                <a:lnTo>
                  <a:pt x="1823" y="673"/>
                </a:lnTo>
                <a:lnTo>
                  <a:pt x="1815" y="703"/>
                </a:lnTo>
                <a:lnTo>
                  <a:pt x="1815" y="703"/>
                </a:lnTo>
                <a:lnTo>
                  <a:pt x="1796" y="771"/>
                </a:lnTo>
                <a:lnTo>
                  <a:pt x="1796" y="771"/>
                </a:lnTo>
                <a:lnTo>
                  <a:pt x="1791" y="789"/>
                </a:lnTo>
                <a:lnTo>
                  <a:pt x="1787" y="807"/>
                </a:lnTo>
                <a:lnTo>
                  <a:pt x="1780" y="844"/>
                </a:lnTo>
                <a:lnTo>
                  <a:pt x="1780" y="844"/>
                </a:lnTo>
                <a:lnTo>
                  <a:pt x="1770" y="881"/>
                </a:lnTo>
                <a:lnTo>
                  <a:pt x="1759" y="919"/>
                </a:lnTo>
                <a:lnTo>
                  <a:pt x="1747" y="955"/>
                </a:lnTo>
                <a:lnTo>
                  <a:pt x="1737" y="991"/>
                </a:lnTo>
                <a:lnTo>
                  <a:pt x="1737" y="991"/>
                </a:lnTo>
                <a:lnTo>
                  <a:pt x="1736" y="999"/>
                </a:lnTo>
                <a:lnTo>
                  <a:pt x="1736" y="1008"/>
                </a:lnTo>
                <a:lnTo>
                  <a:pt x="1735" y="1011"/>
                </a:lnTo>
                <a:lnTo>
                  <a:pt x="1733" y="1015"/>
                </a:lnTo>
                <a:lnTo>
                  <a:pt x="1730" y="1017"/>
                </a:lnTo>
                <a:lnTo>
                  <a:pt x="1726" y="1020"/>
                </a:lnTo>
                <a:lnTo>
                  <a:pt x="1726" y="1020"/>
                </a:lnTo>
                <a:lnTo>
                  <a:pt x="1728" y="1025"/>
                </a:lnTo>
                <a:lnTo>
                  <a:pt x="1729" y="1029"/>
                </a:lnTo>
                <a:lnTo>
                  <a:pt x="1729" y="1032"/>
                </a:lnTo>
                <a:lnTo>
                  <a:pt x="1726" y="1036"/>
                </a:lnTo>
                <a:lnTo>
                  <a:pt x="1726" y="1036"/>
                </a:lnTo>
                <a:lnTo>
                  <a:pt x="1683" y="1038"/>
                </a:lnTo>
                <a:lnTo>
                  <a:pt x="1639" y="1042"/>
                </a:lnTo>
                <a:lnTo>
                  <a:pt x="1593" y="1046"/>
                </a:lnTo>
                <a:lnTo>
                  <a:pt x="1547" y="1054"/>
                </a:lnTo>
                <a:lnTo>
                  <a:pt x="1547" y="1054"/>
                </a:lnTo>
                <a:lnTo>
                  <a:pt x="1512" y="1061"/>
                </a:lnTo>
                <a:lnTo>
                  <a:pt x="1478" y="1069"/>
                </a:lnTo>
                <a:lnTo>
                  <a:pt x="1442" y="1076"/>
                </a:lnTo>
                <a:lnTo>
                  <a:pt x="1409" y="1085"/>
                </a:lnTo>
                <a:lnTo>
                  <a:pt x="1376" y="1095"/>
                </a:lnTo>
                <a:lnTo>
                  <a:pt x="1343" y="1106"/>
                </a:lnTo>
                <a:lnTo>
                  <a:pt x="1311" y="1118"/>
                </a:lnTo>
                <a:lnTo>
                  <a:pt x="1279" y="1131"/>
                </a:lnTo>
                <a:lnTo>
                  <a:pt x="1279" y="1131"/>
                </a:lnTo>
                <a:lnTo>
                  <a:pt x="1260" y="1139"/>
                </a:lnTo>
                <a:lnTo>
                  <a:pt x="1241" y="1149"/>
                </a:lnTo>
                <a:lnTo>
                  <a:pt x="1203" y="1170"/>
                </a:lnTo>
                <a:lnTo>
                  <a:pt x="1129" y="1212"/>
                </a:lnTo>
                <a:lnTo>
                  <a:pt x="1129" y="1212"/>
                </a:lnTo>
                <a:lnTo>
                  <a:pt x="1091" y="1233"/>
                </a:lnTo>
                <a:lnTo>
                  <a:pt x="1073" y="1244"/>
                </a:lnTo>
                <a:lnTo>
                  <a:pt x="1055" y="1255"/>
                </a:lnTo>
                <a:lnTo>
                  <a:pt x="1055" y="1255"/>
                </a:lnTo>
                <a:lnTo>
                  <a:pt x="1027" y="1271"/>
                </a:lnTo>
                <a:lnTo>
                  <a:pt x="1013" y="1280"/>
                </a:lnTo>
                <a:lnTo>
                  <a:pt x="1001" y="1289"/>
                </a:lnTo>
                <a:lnTo>
                  <a:pt x="1001" y="1289"/>
                </a:lnTo>
                <a:lnTo>
                  <a:pt x="995" y="1294"/>
                </a:lnTo>
                <a:lnTo>
                  <a:pt x="993" y="1299"/>
                </a:lnTo>
                <a:lnTo>
                  <a:pt x="991" y="1301"/>
                </a:lnTo>
                <a:lnTo>
                  <a:pt x="993" y="1303"/>
                </a:lnTo>
                <a:lnTo>
                  <a:pt x="993" y="1303"/>
                </a:lnTo>
                <a:lnTo>
                  <a:pt x="995" y="1303"/>
                </a:lnTo>
                <a:lnTo>
                  <a:pt x="998" y="1302"/>
                </a:lnTo>
                <a:lnTo>
                  <a:pt x="1003" y="1299"/>
                </a:lnTo>
                <a:lnTo>
                  <a:pt x="1009" y="1293"/>
                </a:lnTo>
                <a:lnTo>
                  <a:pt x="1013" y="1289"/>
                </a:lnTo>
                <a:lnTo>
                  <a:pt x="1013" y="1289"/>
                </a:lnTo>
                <a:lnTo>
                  <a:pt x="1025" y="1283"/>
                </a:lnTo>
                <a:lnTo>
                  <a:pt x="1036" y="1276"/>
                </a:lnTo>
                <a:lnTo>
                  <a:pt x="1061" y="1263"/>
                </a:lnTo>
                <a:lnTo>
                  <a:pt x="1061" y="1263"/>
                </a:lnTo>
                <a:lnTo>
                  <a:pt x="1087" y="1252"/>
                </a:lnTo>
                <a:lnTo>
                  <a:pt x="1111" y="1241"/>
                </a:lnTo>
                <a:lnTo>
                  <a:pt x="1111" y="1241"/>
                </a:lnTo>
                <a:lnTo>
                  <a:pt x="1131" y="1232"/>
                </a:lnTo>
                <a:lnTo>
                  <a:pt x="1150" y="1225"/>
                </a:lnTo>
                <a:lnTo>
                  <a:pt x="1170" y="1218"/>
                </a:lnTo>
                <a:lnTo>
                  <a:pt x="1191" y="1212"/>
                </a:lnTo>
                <a:lnTo>
                  <a:pt x="1211" y="1207"/>
                </a:lnTo>
                <a:lnTo>
                  <a:pt x="1232" y="1202"/>
                </a:lnTo>
                <a:lnTo>
                  <a:pt x="1275" y="1194"/>
                </a:lnTo>
                <a:lnTo>
                  <a:pt x="1320" y="1187"/>
                </a:lnTo>
                <a:lnTo>
                  <a:pt x="1365" y="1182"/>
                </a:lnTo>
                <a:lnTo>
                  <a:pt x="1456" y="1174"/>
                </a:lnTo>
                <a:lnTo>
                  <a:pt x="1456" y="1174"/>
                </a:lnTo>
                <a:lnTo>
                  <a:pt x="1529" y="1166"/>
                </a:lnTo>
                <a:lnTo>
                  <a:pt x="1565" y="1162"/>
                </a:lnTo>
                <a:lnTo>
                  <a:pt x="1603" y="1160"/>
                </a:lnTo>
                <a:lnTo>
                  <a:pt x="1639" y="1157"/>
                </a:lnTo>
                <a:lnTo>
                  <a:pt x="1677" y="1159"/>
                </a:lnTo>
                <a:lnTo>
                  <a:pt x="1714" y="1161"/>
                </a:lnTo>
                <a:lnTo>
                  <a:pt x="1732" y="1163"/>
                </a:lnTo>
                <a:lnTo>
                  <a:pt x="1751" y="1166"/>
                </a:lnTo>
                <a:lnTo>
                  <a:pt x="1751" y="1166"/>
                </a:lnTo>
                <a:lnTo>
                  <a:pt x="1775" y="1067"/>
                </a:lnTo>
                <a:lnTo>
                  <a:pt x="1801" y="967"/>
                </a:lnTo>
                <a:lnTo>
                  <a:pt x="1829" y="867"/>
                </a:lnTo>
                <a:lnTo>
                  <a:pt x="1856" y="773"/>
                </a:lnTo>
                <a:lnTo>
                  <a:pt x="1856" y="773"/>
                </a:lnTo>
                <a:lnTo>
                  <a:pt x="1858" y="766"/>
                </a:lnTo>
                <a:lnTo>
                  <a:pt x="1859" y="758"/>
                </a:lnTo>
                <a:lnTo>
                  <a:pt x="1861" y="743"/>
                </a:lnTo>
                <a:lnTo>
                  <a:pt x="1861" y="743"/>
                </a:lnTo>
                <a:lnTo>
                  <a:pt x="1865" y="733"/>
                </a:lnTo>
                <a:lnTo>
                  <a:pt x="1869" y="723"/>
                </a:lnTo>
                <a:lnTo>
                  <a:pt x="1874" y="713"/>
                </a:lnTo>
                <a:lnTo>
                  <a:pt x="1877" y="703"/>
                </a:lnTo>
                <a:lnTo>
                  <a:pt x="1877" y="703"/>
                </a:lnTo>
                <a:lnTo>
                  <a:pt x="1880" y="692"/>
                </a:lnTo>
                <a:lnTo>
                  <a:pt x="1882" y="680"/>
                </a:lnTo>
                <a:lnTo>
                  <a:pt x="1884" y="668"/>
                </a:lnTo>
                <a:lnTo>
                  <a:pt x="1888" y="655"/>
                </a:lnTo>
                <a:lnTo>
                  <a:pt x="1888" y="655"/>
                </a:lnTo>
                <a:lnTo>
                  <a:pt x="1903" y="609"/>
                </a:lnTo>
                <a:lnTo>
                  <a:pt x="1917" y="563"/>
                </a:lnTo>
                <a:lnTo>
                  <a:pt x="1923" y="541"/>
                </a:lnTo>
                <a:lnTo>
                  <a:pt x="1928" y="518"/>
                </a:lnTo>
                <a:lnTo>
                  <a:pt x="1933" y="497"/>
                </a:lnTo>
                <a:lnTo>
                  <a:pt x="1936" y="476"/>
                </a:lnTo>
                <a:lnTo>
                  <a:pt x="1936" y="476"/>
                </a:lnTo>
                <a:lnTo>
                  <a:pt x="1922" y="473"/>
                </a:lnTo>
                <a:lnTo>
                  <a:pt x="1906" y="470"/>
                </a:lnTo>
                <a:lnTo>
                  <a:pt x="1891" y="468"/>
                </a:lnTo>
                <a:lnTo>
                  <a:pt x="1876" y="466"/>
                </a:lnTo>
                <a:lnTo>
                  <a:pt x="1876" y="466"/>
                </a:lnTo>
                <a:close/>
                <a:moveTo>
                  <a:pt x="1783" y="572"/>
                </a:moveTo>
                <a:lnTo>
                  <a:pt x="1783" y="572"/>
                </a:lnTo>
                <a:lnTo>
                  <a:pt x="1785" y="566"/>
                </a:lnTo>
                <a:lnTo>
                  <a:pt x="1786" y="560"/>
                </a:lnTo>
                <a:lnTo>
                  <a:pt x="1788" y="554"/>
                </a:lnTo>
                <a:lnTo>
                  <a:pt x="1788" y="551"/>
                </a:lnTo>
                <a:lnTo>
                  <a:pt x="1787" y="549"/>
                </a:lnTo>
                <a:lnTo>
                  <a:pt x="1787" y="549"/>
                </a:lnTo>
                <a:lnTo>
                  <a:pt x="1783" y="561"/>
                </a:lnTo>
                <a:lnTo>
                  <a:pt x="1782" y="567"/>
                </a:lnTo>
                <a:lnTo>
                  <a:pt x="1782" y="570"/>
                </a:lnTo>
                <a:lnTo>
                  <a:pt x="1783" y="572"/>
                </a:lnTo>
                <a:lnTo>
                  <a:pt x="1783" y="572"/>
                </a:lnTo>
                <a:close/>
                <a:moveTo>
                  <a:pt x="1470" y="862"/>
                </a:moveTo>
                <a:lnTo>
                  <a:pt x="1470" y="862"/>
                </a:lnTo>
                <a:lnTo>
                  <a:pt x="1458" y="864"/>
                </a:lnTo>
                <a:lnTo>
                  <a:pt x="1448" y="866"/>
                </a:lnTo>
                <a:lnTo>
                  <a:pt x="1425" y="873"/>
                </a:lnTo>
                <a:lnTo>
                  <a:pt x="1405" y="881"/>
                </a:lnTo>
                <a:lnTo>
                  <a:pt x="1385" y="892"/>
                </a:lnTo>
                <a:lnTo>
                  <a:pt x="1366" y="903"/>
                </a:lnTo>
                <a:lnTo>
                  <a:pt x="1348" y="913"/>
                </a:lnTo>
                <a:lnTo>
                  <a:pt x="1311" y="937"/>
                </a:lnTo>
                <a:lnTo>
                  <a:pt x="1311" y="937"/>
                </a:lnTo>
                <a:lnTo>
                  <a:pt x="1282" y="960"/>
                </a:lnTo>
                <a:lnTo>
                  <a:pt x="1252" y="983"/>
                </a:lnTo>
                <a:lnTo>
                  <a:pt x="1222" y="1005"/>
                </a:lnTo>
                <a:lnTo>
                  <a:pt x="1193" y="1029"/>
                </a:lnTo>
                <a:lnTo>
                  <a:pt x="1193" y="1029"/>
                </a:lnTo>
                <a:lnTo>
                  <a:pt x="1164" y="1059"/>
                </a:lnTo>
                <a:lnTo>
                  <a:pt x="1136" y="1089"/>
                </a:lnTo>
                <a:lnTo>
                  <a:pt x="1108" y="1121"/>
                </a:lnTo>
                <a:lnTo>
                  <a:pt x="1080" y="1152"/>
                </a:lnTo>
                <a:lnTo>
                  <a:pt x="1054" y="1185"/>
                </a:lnTo>
                <a:lnTo>
                  <a:pt x="1028" y="1218"/>
                </a:lnTo>
                <a:lnTo>
                  <a:pt x="1004" y="1252"/>
                </a:lnTo>
                <a:lnTo>
                  <a:pt x="982" y="1285"/>
                </a:lnTo>
                <a:lnTo>
                  <a:pt x="982" y="1285"/>
                </a:lnTo>
                <a:lnTo>
                  <a:pt x="1017" y="1246"/>
                </a:lnTo>
                <a:lnTo>
                  <a:pt x="1055" y="1209"/>
                </a:lnTo>
                <a:lnTo>
                  <a:pt x="1075" y="1191"/>
                </a:lnTo>
                <a:lnTo>
                  <a:pt x="1094" y="1174"/>
                </a:lnTo>
                <a:lnTo>
                  <a:pt x="1115" y="1156"/>
                </a:lnTo>
                <a:lnTo>
                  <a:pt x="1136" y="1139"/>
                </a:lnTo>
                <a:lnTo>
                  <a:pt x="1136" y="1139"/>
                </a:lnTo>
                <a:lnTo>
                  <a:pt x="1142" y="1137"/>
                </a:lnTo>
                <a:lnTo>
                  <a:pt x="1149" y="1134"/>
                </a:lnTo>
                <a:lnTo>
                  <a:pt x="1162" y="1124"/>
                </a:lnTo>
                <a:lnTo>
                  <a:pt x="1185" y="1104"/>
                </a:lnTo>
                <a:lnTo>
                  <a:pt x="1185" y="1104"/>
                </a:lnTo>
                <a:lnTo>
                  <a:pt x="1200" y="1096"/>
                </a:lnTo>
                <a:lnTo>
                  <a:pt x="1215" y="1087"/>
                </a:lnTo>
                <a:lnTo>
                  <a:pt x="1243" y="1069"/>
                </a:lnTo>
                <a:lnTo>
                  <a:pt x="1271" y="1048"/>
                </a:lnTo>
                <a:lnTo>
                  <a:pt x="1285" y="1040"/>
                </a:lnTo>
                <a:lnTo>
                  <a:pt x="1300" y="1031"/>
                </a:lnTo>
                <a:lnTo>
                  <a:pt x="1300" y="1031"/>
                </a:lnTo>
                <a:lnTo>
                  <a:pt x="1329" y="1015"/>
                </a:lnTo>
                <a:lnTo>
                  <a:pt x="1359" y="999"/>
                </a:lnTo>
                <a:lnTo>
                  <a:pt x="1375" y="991"/>
                </a:lnTo>
                <a:lnTo>
                  <a:pt x="1391" y="984"/>
                </a:lnTo>
                <a:lnTo>
                  <a:pt x="1407" y="978"/>
                </a:lnTo>
                <a:lnTo>
                  <a:pt x="1424" y="972"/>
                </a:lnTo>
                <a:lnTo>
                  <a:pt x="1424" y="972"/>
                </a:lnTo>
                <a:lnTo>
                  <a:pt x="1426" y="969"/>
                </a:lnTo>
                <a:lnTo>
                  <a:pt x="1429" y="968"/>
                </a:lnTo>
                <a:lnTo>
                  <a:pt x="1433" y="966"/>
                </a:lnTo>
                <a:lnTo>
                  <a:pt x="1435" y="964"/>
                </a:lnTo>
                <a:lnTo>
                  <a:pt x="1435" y="964"/>
                </a:lnTo>
                <a:lnTo>
                  <a:pt x="1485" y="948"/>
                </a:lnTo>
                <a:lnTo>
                  <a:pt x="1513" y="939"/>
                </a:lnTo>
                <a:lnTo>
                  <a:pt x="1542" y="933"/>
                </a:lnTo>
                <a:lnTo>
                  <a:pt x="1572" y="927"/>
                </a:lnTo>
                <a:lnTo>
                  <a:pt x="1587" y="925"/>
                </a:lnTo>
                <a:lnTo>
                  <a:pt x="1602" y="924"/>
                </a:lnTo>
                <a:lnTo>
                  <a:pt x="1617" y="924"/>
                </a:lnTo>
                <a:lnTo>
                  <a:pt x="1632" y="925"/>
                </a:lnTo>
                <a:lnTo>
                  <a:pt x="1647" y="927"/>
                </a:lnTo>
                <a:lnTo>
                  <a:pt x="1661" y="929"/>
                </a:lnTo>
                <a:lnTo>
                  <a:pt x="1661" y="929"/>
                </a:lnTo>
                <a:lnTo>
                  <a:pt x="1661" y="926"/>
                </a:lnTo>
                <a:lnTo>
                  <a:pt x="1661" y="923"/>
                </a:lnTo>
                <a:lnTo>
                  <a:pt x="1659" y="919"/>
                </a:lnTo>
                <a:lnTo>
                  <a:pt x="1656" y="914"/>
                </a:lnTo>
                <a:lnTo>
                  <a:pt x="1655" y="910"/>
                </a:lnTo>
                <a:lnTo>
                  <a:pt x="1655" y="910"/>
                </a:lnTo>
                <a:lnTo>
                  <a:pt x="1626" y="908"/>
                </a:lnTo>
                <a:lnTo>
                  <a:pt x="1626" y="908"/>
                </a:lnTo>
                <a:lnTo>
                  <a:pt x="1617" y="904"/>
                </a:lnTo>
                <a:lnTo>
                  <a:pt x="1607" y="900"/>
                </a:lnTo>
                <a:lnTo>
                  <a:pt x="1596" y="899"/>
                </a:lnTo>
                <a:lnTo>
                  <a:pt x="1585" y="898"/>
                </a:lnTo>
                <a:lnTo>
                  <a:pt x="1573" y="899"/>
                </a:lnTo>
                <a:lnTo>
                  <a:pt x="1561" y="899"/>
                </a:lnTo>
                <a:lnTo>
                  <a:pt x="1538" y="903"/>
                </a:lnTo>
                <a:lnTo>
                  <a:pt x="1538" y="903"/>
                </a:lnTo>
                <a:lnTo>
                  <a:pt x="1505" y="909"/>
                </a:lnTo>
                <a:lnTo>
                  <a:pt x="1489" y="913"/>
                </a:lnTo>
                <a:lnTo>
                  <a:pt x="1473" y="918"/>
                </a:lnTo>
                <a:lnTo>
                  <a:pt x="1458" y="923"/>
                </a:lnTo>
                <a:lnTo>
                  <a:pt x="1443" y="928"/>
                </a:lnTo>
                <a:lnTo>
                  <a:pt x="1429" y="935"/>
                </a:lnTo>
                <a:lnTo>
                  <a:pt x="1417" y="942"/>
                </a:lnTo>
                <a:lnTo>
                  <a:pt x="1417" y="942"/>
                </a:lnTo>
                <a:lnTo>
                  <a:pt x="1407" y="950"/>
                </a:lnTo>
                <a:lnTo>
                  <a:pt x="1397" y="957"/>
                </a:lnTo>
                <a:lnTo>
                  <a:pt x="1392" y="960"/>
                </a:lnTo>
                <a:lnTo>
                  <a:pt x="1388" y="963"/>
                </a:lnTo>
                <a:lnTo>
                  <a:pt x="1382" y="965"/>
                </a:lnTo>
                <a:lnTo>
                  <a:pt x="1376" y="965"/>
                </a:lnTo>
                <a:lnTo>
                  <a:pt x="1376" y="965"/>
                </a:lnTo>
                <a:lnTo>
                  <a:pt x="1380" y="960"/>
                </a:lnTo>
                <a:lnTo>
                  <a:pt x="1387" y="957"/>
                </a:lnTo>
                <a:lnTo>
                  <a:pt x="1399" y="951"/>
                </a:lnTo>
                <a:lnTo>
                  <a:pt x="1399" y="951"/>
                </a:lnTo>
                <a:lnTo>
                  <a:pt x="1408" y="942"/>
                </a:lnTo>
                <a:lnTo>
                  <a:pt x="1418" y="934"/>
                </a:lnTo>
                <a:lnTo>
                  <a:pt x="1428" y="927"/>
                </a:lnTo>
                <a:lnTo>
                  <a:pt x="1439" y="921"/>
                </a:lnTo>
                <a:lnTo>
                  <a:pt x="1452" y="915"/>
                </a:lnTo>
                <a:lnTo>
                  <a:pt x="1465" y="910"/>
                </a:lnTo>
                <a:lnTo>
                  <a:pt x="1478" y="906"/>
                </a:lnTo>
                <a:lnTo>
                  <a:pt x="1491" y="902"/>
                </a:lnTo>
                <a:lnTo>
                  <a:pt x="1520" y="895"/>
                </a:lnTo>
                <a:lnTo>
                  <a:pt x="1551" y="891"/>
                </a:lnTo>
                <a:lnTo>
                  <a:pt x="1582" y="888"/>
                </a:lnTo>
                <a:lnTo>
                  <a:pt x="1612" y="885"/>
                </a:lnTo>
                <a:lnTo>
                  <a:pt x="1612" y="885"/>
                </a:lnTo>
                <a:lnTo>
                  <a:pt x="1612" y="880"/>
                </a:lnTo>
                <a:lnTo>
                  <a:pt x="1612" y="876"/>
                </a:lnTo>
                <a:lnTo>
                  <a:pt x="1611" y="872"/>
                </a:lnTo>
                <a:lnTo>
                  <a:pt x="1609" y="869"/>
                </a:lnTo>
                <a:lnTo>
                  <a:pt x="1609" y="869"/>
                </a:lnTo>
                <a:lnTo>
                  <a:pt x="1585" y="869"/>
                </a:lnTo>
                <a:lnTo>
                  <a:pt x="1560" y="873"/>
                </a:lnTo>
                <a:lnTo>
                  <a:pt x="1535" y="877"/>
                </a:lnTo>
                <a:lnTo>
                  <a:pt x="1511" y="882"/>
                </a:lnTo>
                <a:lnTo>
                  <a:pt x="1486" y="889"/>
                </a:lnTo>
                <a:lnTo>
                  <a:pt x="1464" y="896"/>
                </a:lnTo>
                <a:lnTo>
                  <a:pt x="1422" y="910"/>
                </a:lnTo>
                <a:lnTo>
                  <a:pt x="1422" y="910"/>
                </a:lnTo>
                <a:lnTo>
                  <a:pt x="1436" y="900"/>
                </a:lnTo>
                <a:lnTo>
                  <a:pt x="1451" y="892"/>
                </a:lnTo>
                <a:lnTo>
                  <a:pt x="1467" y="885"/>
                </a:lnTo>
                <a:lnTo>
                  <a:pt x="1484" y="879"/>
                </a:lnTo>
                <a:lnTo>
                  <a:pt x="1502" y="874"/>
                </a:lnTo>
                <a:lnTo>
                  <a:pt x="1519" y="868"/>
                </a:lnTo>
                <a:lnTo>
                  <a:pt x="1554" y="860"/>
                </a:lnTo>
                <a:lnTo>
                  <a:pt x="1554" y="860"/>
                </a:lnTo>
                <a:lnTo>
                  <a:pt x="1511" y="860"/>
                </a:lnTo>
                <a:lnTo>
                  <a:pt x="1490" y="860"/>
                </a:lnTo>
                <a:lnTo>
                  <a:pt x="1470" y="862"/>
                </a:lnTo>
                <a:lnTo>
                  <a:pt x="1470" y="862"/>
                </a:lnTo>
                <a:close/>
                <a:moveTo>
                  <a:pt x="437" y="1121"/>
                </a:moveTo>
                <a:lnTo>
                  <a:pt x="437" y="1121"/>
                </a:lnTo>
                <a:lnTo>
                  <a:pt x="430" y="1120"/>
                </a:lnTo>
                <a:lnTo>
                  <a:pt x="423" y="1118"/>
                </a:lnTo>
                <a:lnTo>
                  <a:pt x="423" y="1118"/>
                </a:lnTo>
                <a:lnTo>
                  <a:pt x="336" y="1093"/>
                </a:lnTo>
                <a:lnTo>
                  <a:pt x="294" y="1081"/>
                </a:lnTo>
                <a:lnTo>
                  <a:pt x="254" y="1072"/>
                </a:lnTo>
                <a:lnTo>
                  <a:pt x="254" y="1072"/>
                </a:lnTo>
                <a:lnTo>
                  <a:pt x="209" y="1062"/>
                </a:lnTo>
                <a:lnTo>
                  <a:pt x="163" y="1054"/>
                </a:lnTo>
                <a:lnTo>
                  <a:pt x="76" y="1038"/>
                </a:lnTo>
                <a:lnTo>
                  <a:pt x="76" y="1038"/>
                </a:lnTo>
                <a:lnTo>
                  <a:pt x="71" y="1041"/>
                </a:lnTo>
                <a:lnTo>
                  <a:pt x="65" y="1041"/>
                </a:lnTo>
                <a:lnTo>
                  <a:pt x="61" y="1041"/>
                </a:lnTo>
                <a:lnTo>
                  <a:pt x="55" y="1042"/>
                </a:lnTo>
                <a:lnTo>
                  <a:pt x="55" y="1042"/>
                </a:lnTo>
                <a:lnTo>
                  <a:pt x="49" y="1051"/>
                </a:lnTo>
                <a:lnTo>
                  <a:pt x="42" y="1061"/>
                </a:lnTo>
                <a:lnTo>
                  <a:pt x="35" y="1070"/>
                </a:lnTo>
                <a:lnTo>
                  <a:pt x="30" y="1080"/>
                </a:lnTo>
                <a:lnTo>
                  <a:pt x="30" y="1080"/>
                </a:lnTo>
                <a:lnTo>
                  <a:pt x="51" y="1081"/>
                </a:lnTo>
                <a:lnTo>
                  <a:pt x="70" y="1084"/>
                </a:lnTo>
                <a:lnTo>
                  <a:pt x="107" y="1088"/>
                </a:lnTo>
                <a:lnTo>
                  <a:pt x="107" y="1088"/>
                </a:lnTo>
                <a:lnTo>
                  <a:pt x="179" y="1099"/>
                </a:lnTo>
                <a:lnTo>
                  <a:pt x="251" y="1110"/>
                </a:lnTo>
                <a:lnTo>
                  <a:pt x="321" y="1122"/>
                </a:lnTo>
                <a:lnTo>
                  <a:pt x="391" y="1132"/>
                </a:lnTo>
                <a:lnTo>
                  <a:pt x="391" y="1132"/>
                </a:lnTo>
                <a:lnTo>
                  <a:pt x="454" y="1139"/>
                </a:lnTo>
                <a:lnTo>
                  <a:pt x="487" y="1144"/>
                </a:lnTo>
                <a:lnTo>
                  <a:pt x="523" y="1148"/>
                </a:lnTo>
                <a:lnTo>
                  <a:pt x="523" y="1148"/>
                </a:lnTo>
                <a:lnTo>
                  <a:pt x="530" y="1151"/>
                </a:lnTo>
                <a:lnTo>
                  <a:pt x="534" y="1151"/>
                </a:lnTo>
                <a:lnTo>
                  <a:pt x="535" y="1150"/>
                </a:lnTo>
                <a:lnTo>
                  <a:pt x="536" y="1148"/>
                </a:lnTo>
                <a:lnTo>
                  <a:pt x="536" y="1148"/>
                </a:lnTo>
                <a:lnTo>
                  <a:pt x="487" y="1136"/>
                </a:lnTo>
                <a:lnTo>
                  <a:pt x="461" y="1130"/>
                </a:lnTo>
                <a:lnTo>
                  <a:pt x="437" y="1121"/>
                </a:lnTo>
                <a:lnTo>
                  <a:pt x="437" y="1121"/>
                </a:lnTo>
                <a:close/>
                <a:moveTo>
                  <a:pt x="657" y="1209"/>
                </a:moveTo>
                <a:lnTo>
                  <a:pt x="657" y="1209"/>
                </a:lnTo>
                <a:lnTo>
                  <a:pt x="624" y="1195"/>
                </a:lnTo>
                <a:lnTo>
                  <a:pt x="607" y="1188"/>
                </a:lnTo>
                <a:lnTo>
                  <a:pt x="589" y="1182"/>
                </a:lnTo>
                <a:lnTo>
                  <a:pt x="589" y="1182"/>
                </a:lnTo>
                <a:lnTo>
                  <a:pt x="572" y="1176"/>
                </a:lnTo>
                <a:lnTo>
                  <a:pt x="555" y="1169"/>
                </a:lnTo>
                <a:lnTo>
                  <a:pt x="555" y="1169"/>
                </a:lnTo>
                <a:lnTo>
                  <a:pt x="546" y="1167"/>
                </a:lnTo>
                <a:lnTo>
                  <a:pt x="536" y="1166"/>
                </a:lnTo>
                <a:lnTo>
                  <a:pt x="515" y="1164"/>
                </a:lnTo>
                <a:lnTo>
                  <a:pt x="494" y="1162"/>
                </a:lnTo>
                <a:lnTo>
                  <a:pt x="473" y="1159"/>
                </a:lnTo>
                <a:lnTo>
                  <a:pt x="473" y="1159"/>
                </a:lnTo>
                <a:lnTo>
                  <a:pt x="442" y="1154"/>
                </a:lnTo>
                <a:lnTo>
                  <a:pt x="411" y="1150"/>
                </a:lnTo>
                <a:lnTo>
                  <a:pt x="347" y="1142"/>
                </a:lnTo>
                <a:lnTo>
                  <a:pt x="347" y="1142"/>
                </a:lnTo>
                <a:lnTo>
                  <a:pt x="307" y="1138"/>
                </a:lnTo>
                <a:lnTo>
                  <a:pt x="269" y="1132"/>
                </a:lnTo>
                <a:lnTo>
                  <a:pt x="194" y="1118"/>
                </a:lnTo>
                <a:lnTo>
                  <a:pt x="156" y="1111"/>
                </a:lnTo>
                <a:lnTo>
                  <a:pt x="119" y="1105"/>
                </a:lnTo>
                <a:lnTo>
                  <a:pt x="82" y="1100"/>
                </a:lnTo>
                <a:lnTo>
                  <a:pt x="46" y="1096"/>
                </a:lnTo>
                <a:lnTo>
                  <a:pt x="46" y="1096"/>
                </a:lnTo>
                <a:lnTo>
                  <a:pt x="42" y="1101"/>
                </a:lnTo>
                <a:lnTo>
                  <a:pt x="37" y="1105"/>
                </a:lnTo>
                <a:lnTo>
                  <a:pt x="30" y="1115"/>
                </a:lnTo>
                <a:lnTo>
                  <a:pt x="25" y="1126"/>
                </a:lnTo>
                <a:lnTo>
                  <a:pt x="21" y="1136"/>
                </a:lnTo>
                <a:lnTo>
                  <a:pt x="21" y="1136"/>
                </a:lnTo>
                <a:lnTo>
                  <a:pt x="57" y="1138"/>
                </a:lnTo>
                <a:lnTo>
                  <a:pt x="93" y="1142"/>
                </a:lnTo>
                <a:lnTo>
                  <a:pt x="131" y="1147"/>
                </a:lnTo>
                <a:lnTo>
                  <a:pt x="169" y="1152"/>
                </a:lnTo>
                <a:lnTo>
                  <a:pt x="169" y="1152"/>
                </a:lnTo>
                <a:lnTo>
                  <a:pt x="215" y="1155"/>
                </a:lnTo>
                <a:lnTo>
                  <a:pt x="264" y="1157"/>
                </a:lnTo>
                <a:lnTo>
                  <a:pt x="313" y="1160"/>
                </a:lnTo>
                <a:lnTo>
                  <a:pt x="335" y="1162"/>
                </a:lnTo>
                <a:lnTo>
                  <a:pt x="355" y="1164"/>
                </a:lnTo>
                <a:lnTo>
                  <a:pt x="355" y="1164"/>
                </a:lnTo>
                <a:lnTo>
                  <a:pt x="393" y="1168"/>
                </a:lnTo>
                <a:lnTo>
                  <a:pt x="410" y="1170"/>
                </a:lnTo>
                <a:lnTo>
                  <a:pt x="427" y="1174"/>
                </a:lnTo>
                <a:lnTo>
                  <a:pt x="427" y="1174"/>
                </a:lnTo>
                <a:lnTo>
                  <a:pt x="430" y="1175"/>
                </a:lnTo>
                <a:lnTo>
                  <a:pt x="435" y="1177"/>
                </a:lnTo>
                <a:lnTo>
                  <a:pt x="439" y="1179"/>
                </a:lnTo>
                <a:lnTo>
                  <a:pt x="442" y="1180"/>
                </a:lnTo>
                <a:lnTo>
                  <a:pt x="442" y="1180"/>
                </a:lnTo>
                <a:lnTo>
                  <a:pt x="455" y="1183"/>
                </a:lnTo>
                <a:lnTo>
                  <a:pt x="467" y="1184"/>
                </a:lnTo>
                <a:lnTo>
                  <a:pt x="491" y="1186"/>
                </a:lnTo>
                <a:lnTo>
                  <a:pt x="516" y="1188"/>
                </a:lnTo>
                <a:lnTo>
                  <a:pt x="529" y="1191"/>
                </a:lnTo>
                <a:lnTo>
                  <a:pt x="541" y="1193"/>
                </a:lnTo>
                <a:lnTo>
                  <a:pt x="541" y="1193"/>
                </a:lnTo>
                <a:lnTo>
                  <a:pt x="616" y="1212"/>
                </a:lnTo>
                <a:lnTo>
                  <a:pt x="684" y="1231"/>
                </a:lnTo>
                <a:lnTo>
                  <a:pt x="684" y="1231"/>
                </a:lnTo>
                <a:lnTo>
                  <a:pt x="710" y="1240"/>
                </a:lnTo>
                <a:lnTo>
                  <a:pt x="723" y="1243"/>
                </a:lnTo>
                <a:lnTo>
                  <a:pt x="729" y="1243"/>
                </a:lnTo>
                <a:lnTo>
                  <a:pt x="736" y="1242"/>
                </a:lnTo>
                <a:lnTo>
                  <a:pt x="736" y="1242"/>
                </a:lnTo>
                <a:lnTo>
                  <a:pt x="725" y="1240"/>
                </a:lnTo>
                <a:lnTo>
                  <a:pt x="714" y="1236"/>
                </a:lnTo>
                <a:lnTo>
                  <a:pt x="695" y="1226"/>
                </a:lnTo>
                <a:lnTo>
                  <a:pt x="676" y="1216"/>
                </a:lnTo>
                <a:lnTo>
                  <a:pt x="667" y="1212"/>
                </a:lnTo>
                <a:lnTo>
                  <a:pt x="657" y="1209"/>
                </a:lnTo>
                <a:lnTo>
                  <a:pt x="657" y="1209"/>
                </a:lnTo>
                <a:close/>
                <a:moveTo>
                  <a:pt x="587" y="1164"/>
                </a:moveTo>
                <a:lnTo>
                  <a:pt x="587" y="1164"/>
                </a:lnTo>
                <a:lnTo>
                  <a:pt x="564" y="1155"/>
                </a:lnTo>
                <a:lnTo>
                  <a:pt x="541" y="1148"/>
                </a:lnTo>
                <a:lnTo>
                  <a:pt x="541" y="1148"/>
                </a:lnTo>
                <a:lnTo>
                  <a:pt x="545" y="1151"/>
                </a:lnTo>
                <a:lnTo>
                  <a:pt x="550" y="1154"/>
                </a:lnTo>
                <a:lnTo>
                  <a:pt x="563" y="1159"/>
                </a:lnTo>
                <a:lnTo>
                  <a:pt x="576" y="1162"/>
                </a:lnTo>
                <a:lnTo>
                  <a:pt x="587" y="1164"/>
                </a:lnTo>
                <a:lnTo>
                  <a:pt x="587" y="1164"/>
                </a:lnTo>
                <a:close/>
                <a:moveTo>
                  <a:pt x="474" y="1198"/>
                </a:moveTo>
                <a:lnTo>
                  <a:pt x="474" y="1198"/>
                </a:lnTo>
                <a:lnTo>
                  <a:pt x="439" y="1193"/>
                </a:lnTo>
                <a:lnTo>
                  <a:pt x="421" y="1190"/>
                </a:lnTo>
                <a:lnTo>
                  <a:pt x="402" y="1187"/>
                </a:lnTo>
                <a:lnTo>
                  <a:pt x="402" y="1187"/>
                </a:lnTo>
                <a:lnTo>
                  <a:pt x="370" y="1183"/>
                </a:lnTo>
                <a:lnTo>
                  <a:pt x="340" y="1178"/>
                </a:lnTo>
                <a:lnTo>
                  <a:pt x="309" y="1172"/>
                </a:lnTo>
                <a:lnTo>
                  <a:pt x="296" y="1170"/>
                </a:lnTo>
                <a:lnTo>
                  <a:pt x="281" y="1169"/>
                </a:lnTo>
                <a:lnTo>
                  <a:pt x="281" y="1169"/>
                </a:lnTo>
                <a:lnTo>
                  <a:pt x="199" y="1167"/>
                </a:lnTo>
                <a:lnTo>
                  <a:pt x="161" y="1166"/>
                </a:lnTo>
                <a:lnTo>
                  <a:pt x="142" y="1165"/>
                </a:lnTo>
                <a:lnTo>
                  <a:pt x="124" y="1163"/>
                </a:lnTo>
                <a:lnTo>
                  <a:pt x="124" y="1163"/>
                </a:lnTo>
                <a:lnTo>
                  <a:pt x="91" y="1159"/>
                </a:lnTo>
                <a:lnTo>
                  <a:pt x="91" y="1159"/>
                </a:lnTo>
                <a:lnTo>
                  <a:pt x="81" y="1157"/>
                </a:lnTo>
                <a:lnTo>
                  <a:pt x="71" y="1155"/>
                </a:lnTo>
                <a:lnTo>
                  <a:pt x="61" y="1153"/>
                </a:lnTo>
                <a:lnTo>
                  <a:pt x="57" y="1153"/>
                </a:lnTo>
                <a:lnTo>
                  <a:pt x="54" y="1153"/>
                </a:lnTo>
                <a:lnTo>
                  <a:pt x="54" y="1153"/>
                </a:lnTo>
                <a:lnTo>
                  <a:pt x="48" y="1156"/>
                </a:lnTo>
                <a:lnTo>
                  <a:pt x="43" y="1161"/>
                </a:lnTo>
                <a:lnTo>
                  <a:pt x="40" y="1167"/>
                </a:lnTo>
                <a:lnTo>
                  <a:pt x="36" y="1174"/>
                </a:lnTo>
                <a:lnTo>
                  <a:pt x="31" y="1188"/>
                </a:lnTo>
                <a:lnTo>
                  <a:pt x="29" y="1201"/>
                </a:lnTo>
                <a:lnTo>
                  <a:pt x="29" y="1201"/>
                </a:lnTo>
                <a:lnTo>
                  <a:pt x="39" y="1199"/>
                </a:lnTo>
                <a:lnTo>
                  <a:pt x="50" y="1198"/>
                </a:lnTo>
                <a:lnTo>
                  <a:pt x="73" y="1197"/>
                </a:lnTo>
                <a:lnTo>
                  <a:pt x="82" y="1196"/>
                </a:lnTo>
                <a:lnTo>
                  <a:pt x="92" y="1195"/>
                </a:lnTo>
                <a:lnTo>
                  <a:pt x="100" y="1192"/>
                </a:lnTo>
                <a:lnTo>
                  <a:pt x="103" y="1190"/>
                </a:lnTo>
                <a:lnTo>
                  <a:pt x="105" y="1187"/>
                </a:lnTo>
                <a:lnTo>
                  <a:pt x="105" y="1187"/>
                </a:lnTo>
                <a:lnTo>
                  <a:pt x="110" y="1192"/>
                </a:lnTo>
                <a:lnTo>
                  <a:pt x="118" y="1194"/>
                </a:lnTo>
                <a:lnTo>
                  <a:pt x="126" y="1195"/>
                </a:lnTo>
                <a:lnTo>
                  <a:pt x="135" y="1194"/>
                </a:lnTo>
                <a:lnTo>
                  <a:pt x="153" y="1192"/>
                </a:lnTo>
                <a:lnTo>
                  <a:pt x="162" y="1192"/>
                </a:lnTo>
                <a:lnTo>
                  <a:pt x="170" y="1191"/>
                </a:lnTo>
                <a:lnTo>
                  <a:pt x="170" y="1191"/>
                </a:lnTo>
                <a:lnTo>
                  <a:pt x="178" y="1192"/>
                </a:lnTo>
                <a:lnTo>
                  <a:pt x="185" y="1194"/>
                </a:lnTo>
                <a:lnTo>
                  <a:pt x="193" y="1195"/>
                </a:lnTo>
                <a:lnTo>
                  <a:pt x="201" y="1196"/>
                </a:lnTo>
                <a:lnTo>
                  <a:pt x="201" y="1196"/>
                </a:lnTo>
                <a:lnTo>
                  <a:pt x="275" y="1199"/>
                </a:lnTo>
                <a:lnTo>
                  <a:pt x="352" y="1200"/>
                </a:lnTo>
                <a:lnTo>
                  <a:pt x="352" y="1200"/>
                </a:lnTo>
                <a:lnTo>
                  <a:pt x="372" y="1200"/>
                </a:lnTo>
                <a:lnTo>
                  <a:pt x="392" y="1201"/>
                </a:lnTo>
                <a:lnTo>
                  <a:pt x="430" y="1205"/>
                </a:lnTo>
                <a:lnTo>
                  <a:pt x="469" y="1211"/>
                </a:lnTo>
                <a:lnTo>
                  <a:pt x="506" y="1217"/>
                </a:lnTo>
                <a:lnTo>
                  <a:pt x="580" y="1230"/>
                </a:lnTo>
                <a:lnTo>
                  <a:pt x="616" y="1236"/>
                </a:lnTo>
                <a:lnTo>
                  <a:pt x="651" y="1239"/>
                </a:lnTo>
                <a:lnTo>
                  <a:pt x="651" y="1239"/>
                </a:lnTo>
                <a:lnTo>
                  <a:pt x="610" y="1226"/>
                </a:lnTo>
                <a:lnTo>
                  <a:pt x="567" y="1214"/>
                </a:lnTo>
                <a:lnTo>
                  <a:pt x="521" y="1205"/>
                </a:lnTo>
                <a:lnTo>
                  <a:pt x="498" y="1201"/>
                </a:lnTo>
                <a:lnTo>
                  <a:pt x="474" y="1198"/>
                </a:lnTo>
                <a:lnTo>
                  <a:pt x="474" y="1198"/>
                </a:lnTo>
                <a:close/>
                <a:moveTo>
                  <a:pt x="770" y="1237"/>
                </a:moveTo>
                <a:lnTo>
                  <a:pt x="770" y="1237"/>
                </a:lnTo>
                <a:lnTo>
                  <a:pt x="798" y="1250"/>
                </a:lnTo>
                <a:lnTo>
                  <a:pt x="827" y="1262"/>
                </a:lnTo>
                <a:lnTo>
                  <a:pt x="854" y="1275"/>
                </a:lnTo>
                <a:lnTo>
                  <a:pt x="882" y="1285"/>
                </a:lnTo>
                <a:lnTo>
                  <a:pt x="882" y="1285"/>
                </a:lnTo>
                <a:lnTo>
                  <a:pt x="853" y="1269"/>
                </a:lnTo>
                <a:lnTo>
                  <a:pt x="824" y="1255"/>
                </a:lnTo>
                <a:lnTo>
                  <a:pt x="794" y="1241"/>
                </a:lnTo>
                <a:lnTo>
                  <a:pt x="764" y="1228"/>
                </a:lnTo>
                <a:lnTo>
                  <a:pt x="733" y="1216"/>
                </a:lnTo>
                <a:lnTo>
                  <a:pt x="702" y="1205"/>
                </a:lnTo>
                <a:lnTo>
                  <a:pt x="636" y="1182"/>
                </a:lnTo>
                <a:lnTo>
                  <a:pt x="636" y="1182"/>
                </a:lnTo>
                <a:lnTo>
                  <a:pt x="669" y="1197"/>
                </a:lnTo>
                <a:lnTo>
                  <a:pt x="702" y="1212"/>
                </a:lnTo>
                <a:lnTo>
                  <a:pt x="720" y="1220"/>
                </a:lnTo>
                <a:lnTo>
                  <a:pt x="736" y="1227"/>
                </a:lnTo>
                <a:lnTo>
                  <a:pt x="753" y="1232"/>
                </a:lnTo>
                <a:lnTo>
                  <a:pt x="770" y="1237"/>
                </a:lnTo>
                <a:lnTo>
                  <a:pt x="770" y="1237"/>
                </a:lnTo>
                <a:close/>
                <a:moveTo>
                  <a:pt x="552" y="1239"/>
                </a:moveTo>
                <a:lnTo>
                  <a:pt x="552" y="1239"/>
                </a:lnTo>
                <a:lnTo>
                  <a:pt x="516" y="1233"/>
                </a:lnTo>
                <a:lnTo>
                  <a:pt x="480" y="1226"/>
                </a:lnTo>
                <a:lnTo>
                  <a:pt x="480" y="1226"/>
                </a:lnTo>
                <a:lnTo>
                  <a:pt x="441" y="1221"/>
                </a:lnTo>
                <a:lnTo>
                  <a:pt x="399" y="1216"/>
                </a:lnTo>
                <a:lnTo>
                  <a:pt x="358" y="1213"/>
                </a:lnTo>
                <a:lnTo>
                  <a:pt x="314" y="1211"/>
                </a:lnTo>
                <a:lnTo>
                  <a:pt x="230" y="1209"/>
                </a:lnTo>
                <a:lnTo>
                  <a:pt x="156" y="1207"/>
                </a:lnTo>
                <a:lnTo>
                  <a:pt x="156" y="1207"/>
                </a:lnTo>
                <a:lnTo>
                  <a:pt x="151" y="1211"/>
                </a:lnTo>
                <a:lnTo>
                  <a:pt x="146" y="1216"/>
                </a:lnTo>
                <a:lnTo>
                  <a:pt x="142" y="1222"/>
                </a:lnTo>
                <a:lnTo>
                  <a:pt x="138" y="1228"/>
                </a:lnTo>
                <a:lnTo>
                  <a:pt x="132" y="1241"/>
                </a:lnTo>
                <a:lnTo>
                  <a:pt x="127" y="1256"/>
                </a:lnTo>
                <a:lnTo>
                  <a:pt x="118" y="1286"/>
                </a:lnTo>
                <a:lnTo>
                  <a:pt x="112" y="1300"/>
                </a:lnTo>
                <a:lnTo>
                  <a:pt x="109" y="1307"/>
                </a:lnTo>
                <a:lnTo>
                  <a:pt x="105" y="1314"/>
                </a:lnTo>
                <a:lnTo>
                  <a:pt x="105" y="1314"/>
                </a:lnTo>
                <a:lnTo>
                  <a:pt x="132" y="1305"/>
                </a:lnTo>
                <a:lnTo>
                  <a:pt x="160" y="1296"/>
                </a:lnTo>
                <a:lnTo>
                  <a:pt x="190" y="1288"/>
                </a:lnTo>
                <a:lnTo>
                  <a:pt x="219" y="1281"/>
                </a:lnTo>
                <a:lnTo>
                  <a:pt x="252" y="1274"/>
                </a:lnTo>
                <a:lnTo>
                  <a:pt x="284" y="1268"/>
                </a:lnTo>
                <a:lnTo>
                  <a:pt x="317" y="1263"/>
                </a:lnTo>
                <a:lnTo>
                  <a:pt x="350" y="1260"/>
                </a:lnTo>
                <a:lnTo>
                  <a:pt x="350" y="1260"/>
                </a:lnTo>
                <a:lnTo>
                  <a:pt x="379" y="1258"/>
                </a:lnTo>
                <a:lnTo>
                  <a:pt x="407" y="1257"/>
                </a:lnTo>
                <a:lnTo>
                  <a:pt x="464" y="1257"/>
                </a:lnTo>
                <a:lnTo>
                  <a:pt x="520" y="1258"/>
                </a:lnTo>
                <a:lnTo>
                  <a:pt x="575" y="1261"/>
                </a:lnTo>
                <a:lnTo>
                  <a:pt x="630" y="1267"/>
                </a:lnTo>
                <a:lnTo>
                  <a:pt x="682" y="1272"/>
                </a:lnTo>
                <a:lnTo>
                  <a:pt x="781" y="1284"/>
                </a:lnTo>
                <a:lnTo>
                  <a:pt x="781" y="1284"/>
                </a:lnTo>
                <a:lnTo>
                  <a:pt x="752" y="1275"/>
                </a:lnTo>
                <a:lnTo>
                  <a:pt x="723" y="1269"/>
                </a:lnTo>
                <a:lnTo>
                  <a:pt x="666" y="1257"/>
                </a:lnTo>
                <a:lnTo>
                  <a:pt x="609" y="1247"/>
                </a:lnTo>
                <a:lnTo>
                  <a:pt x="552" y="1239"/>
                </a:lnTo>
                <a:lnTo>
                  <a:pt x="552" y="1239"/>
                </a:lnTo>
                <a:close/>
                <a:moveTo>
                  <a:pt x="116" y="1207"/>
                </a:moveTo>
                <a:lnTo>
                  <a:pt x="116" y="1207"/>
                </a:lnTo>
                <a:lnTo>
                  <a:pt x="110" y="1211"/>
                </a:lnTo>
                <a:lnTo>
                  <a:pt x="105" y="1216"/>
                </a:lnTo>
                <a:lnTo>
                  <a:pt x="96" y="1227"/>
                </a:lnTo>
                <a:lnTo>
                  <a:pt x="89" y="1239"/>
                </a:lnTo>
                <a:lnTo>
                  <a:pt x="80" y="1253"/>
                </a:lnTo>
                <a:lnTo>
                  <a:pt x="80" y="1253"/>
                </a:lnTo>
                <a:lnTo>
                  <a:pt x="70" y="1271"/>
                </a:lnTo>
                <a:lnTo>
                  <a:pt x="59" y="1289"/>
                </a:lnTo>
                <a:lnTo>
                  <a:pt x="59" y="1289"/>
                </a:lnTo>
                <a:lnTo>
                  <a:pt x="44" y="1316"/>
                </a:lnTo>
                <a:lnTo>
                  <a:pt x="37" y="1329"/>
                </a:lnTo>
                <a:lnTo>
                  <a:pt x="32" y="1342"/>
                </a:lnTo>
                <a:lnTo>
                  <a:pt x="27" y="1354"/>
                </a:lnTo>
                <a:lnTo>
                  <a:pt x="24" y="1368"/>
                </a:lnTo>
                <a:lnTo>
                  <a:pt x="21" y="1382"/>
                </a:lnTo>
                <a:lnTo>
                  <a:pt x="21" y="1397"/>
                </a:lnTo>
                <a:lnTo>
                  <a:pt x="21" y="1397"/>
                </a:lnTo>
                <a:lnTo>
                  <a:pt x="35" y="1403"/>
                </a:lnTo>
                <a:lnTo>
                  <a:pt x="49" y="1406"/>
                </a:lnTo>
                <a:lnTo>
                  <a:pt x="64" y="1409"/>
                </a:lnTo>
                <a:lnTo>
                  <a:pt x="79" y="1411"/>
                </a:lnTo>
                <a:lnTo>
                  <a:pt x="94" y="1412"/>
                </a:lnTo>
                <a:lnTo>
                  <a:pt x="109" y="1412"/>
                </a:lnTo>
                <a:lnTo>
                  <a:pt x="140" y="1412"/>
                </a:lnTo>
                <a:lnTo>
                  <a:pt x="171" y="1410"/>
                </a:lnTo>
                <a:lnTo>
                  <a:pt x="201" y="1407"/>
                </a:lnTo>
                <a:lnTo>
                  <a:pt x="230" y="1405"/>
                </a:lnTo>
                <a:lnTo>
                  <a:pt x="258" y="1404"/>
                </a:lnTo>
                <a:lnTo>
                  <a:pt x="258" y="1404"/>
                </a:lnTo>
                <a:lnTo>
                  <a:pt x="289" y="1404"/>
                </a:lnTo>
                <a:lnTo>
                  <a:pt x="321" y="1402"/>
                </a:lnTo>
                <a:lnTo>
                  <a:pt x="352" y="1399"/>
                </a:lnTo>
                <a:lnTo>
                  <a:pt x="384" y="1396"/>
                </a:lnTo>
                <a:lnTo>
                  <a:pt x="448" y="1389"/>
                </a:lnTo>
                <a:lnTo>
                  <a:pt x="511" y="1383"/>
                </a:lnTo>
                <a:lnTo>
                  <a:pt x="511" y="1383"/>
                </a:lnTo>
                <a:lnTo>
                  <a:pt x="577" y="1377"/>
                </a:lnTo>
                <a:lnTo>
                  <a:pt x="610" y="1374"/>
                </a:lnTo>
                <a:lnTo>
                  <a:pt x="641" y="1373"/>
                </a:lnTo>
                <a:lnTo>
                  <a:pt x="641" y="1373"/>
                </a:lnTo>
                <a:lnTo>
                  <a:pt x="667" y="1366"/>
                </a:lnTo>
                <a:lnTo>
                  <a:pt x="693" y="1362"/>
                </a:lnTo>
                <a:lnTo>
                  <a:pt x="720" y="1359"/>
                </a:lnTo>
                <a:lnTo>
                  <a:pt x="746" y="1357"/>
                </a:lnTo>
                <a:lnTo>
                  <a:pt x="801" y="1354"/>
                </a:lnTo>
                <a:lnTo>
                  <a:pt x="853" y="1352"/>
                </a:lnTo>
                <a:lnTo>
                  <a:pt x="853" y="1352"/>
                </a:lnTo>
                <a:lnTo>
                  <a:pt x="850" y="1341"/>
                </a:lnTo>
                <a:lnTo>
                  <a:pt x="846" y="1330"/>
                </a:lnTo>
                <a:lnTo>
                  <a:pt x="846" y="1330"/>
                </a:lnTo>
                <a:lnTo>
                  <a:pt x="773" y="1334"/>
                </a:lnTo>
                <a:lnTo>
                  <a:pt x="701" y="1338"/>
                </a:lnTo>
                <a:lnTo>
                  <a:pt x="666" y="1341"/>
                </a:lnTo>
                <a:lnTo>
                  <a:pt x="632" y="1344"/>
                </a:lnTo>
                <a:lnTo>
                  <a:pt x="597" y="1348"/>
                </a:lnTo>
                <a:lnTo>
                  <a:pt x="563" y="1352"/>
                </a:lnTo>
                <a:lnTo>
                  <a:pt x="563" y="1352"/>
                </a:lnTo>
                <a:lnTo>
                  <a:pt x="551" y="1356"/>
                </a:lnTo>
                <a:lnTo>
                  <a:pt x="541" y="1358"/>
                </a:lnTo>
                <a:lnTo>
                  <a:pt x="529" y="1360"/>
                </a:lnTo>
                <a:lnTo>
                  <a:pt x="517" y="1362"/>
                </a:lnTo>
                <a:lnTo>
                  <a:pt x="517" y="1362"/>
                </a:lnTo>
                <a:lnTo>
                  <a:pt x="513" y="1361"/>
                </a:lnTo>
                <a:lnTo>
                  <a:pt x="508" y="1361"/>
                </a:lnTo>
                <a:lnTo>
                  <a:pt x="502" y="1360"/>
                </a:lnTo>
                <a:lnTo>
                  <a:pt x="498" y="1360"/>
                </a:lnTo>
                <a:lnTo>
                  <a:pt x="498" y="1360"/>
                </a:lnTo>
                <a:lnTo>
                  <a:pt x="469" y="1363"/>
                </a:lnTo>
                <a:lnTo>
                  <a:pt x="439" y="1368"/>
                </a:lnTo>
                <a:lnTo>
                  <a:pt x="379" y="1378"/>
                </a:lnTo>
                <a:lnTo>
                  <a:pt x="348" y="1382"/>
                </a:lnTo>
                <a:lnTo>
                  <a:pt x="317" y="1386"/>
                </a:lnTo>
                <a:lnTo>
                  <a:pt x="287" y="1388"/>
                </a:lnTo>
                <a:lnTo>
                  <a:pt x="256" y="1389"/>
                </a:lnTo>
                <a:lnTo>
                  <a:pt x="256" y="1389"/>
                </a:lnTo>
                <a:lnTo>
                  <a:pt x="272" y="1383"/>
                </a:lnTo>
                <a:lnTo>
                  <a:pt x="287" y="1379"/>
                </a:lnTo>
                <a:lnTo>
                  <a:pt x="303" y="1377"/>
                </a:lnTo>
                <a:lnTo>
                  <a:pt x="319" y="1375"/>
                </a:lnTo>
                <a:lnTo>
                  <a:pt x="352" y="1372"/>
                </a:lnTo>
                <a:lnTo>
                  <a:pt x="368" y="1369"/>
                </a:lnTo>
                <a:lnTo>
                  <a:pt x="384" y="1367"/>
                </a:lnTo>
                <a:lnTo>
                  <a:pt x="384" y="1367"/>
                </a:lnTo>
                <a:lnTo>
                  <a:pt x="422" y="1359"/>
                </a:lnTo>
                <a:lnTo>
                  <a:pt x="459" y="1351"/>
                </a:lnTo>
                <a:lnTo>
                  <a:pt x="498" y="1345"/>
                </a:lnTo>
                <a:lnTo>
                  <a:pt x="516" y="1343"/>
                </a:lnTo>
                <a:lnTo>
                  <a:pt x="535" y="1342"/>
                </a:lnTo>
                <a:lnTo>
                  <a:pt x="535" y="1342"/>
                </a:lnTo>
                <a:lnTo>
                  <a:pt x="489" y="1342"/>
                </a:lnTo>
                <a:lnTo>
                  <a:pt x="440" y="1342"/>
                </a:lnTo>
                <a:lnTo>
                  <a:pt x="389" y="1344"/>
                </a:lnTo>
                <a:lnTo>
                  <a:pt x="362" y="1346"/>
                </a:lnTo>
                <a:lnTo>
                  <a:pt x="334" y="1349"/>
                </a:lnTo>
                <a:lnTo>
                  <a:pt x="334" y="1349"/>
                </a:lnTo>
                <a:lnTo>
                  <a:pt x="309" y="1351"/>
                </a:lnTo>
                <a:lnTo>
                  <a:pt x="285" y="1352"/>
                </a:lnTo>
                <a:lnTo>
                  <a:pt x="285" y="1352"/>
                </a:lnTo>
                <a:lnTo>
                  <a:pt x="258" y="1357"/>
                </a:lnTo>
                <a:lnTo>
                  <a:pt x="232" y="1361"/>
                </a:lnTo>
                <a:lnTo>
                  <a:pt x="208" y="1364"/>
                </a:lnTo>
                <a:lnTo>
                  <a:pt x="195" y="1365"/>
                </a:lnTo>
                <a:lnTo>
                  <a:pt x="183" y="1365"/>
                </a:lnTo>
                <a:lnTo>
                  <a:pt x="183" y="1365"/>
                </a:lnTo>
                <a:lnTo>
                  <a:pt x="165" y="1364"/>
                </a:lnTo>
                <a:lnTo>
                  <a:pt x="147" y="1363"/>
                </a:lnTo>
                <a:lnTo>
                  <a:pt x="130" y="1362"/>
                </a:lnTo>
                <a:lnTo>
                  <a:pt x="112" y="1363"/>
                </a:lnTo>
                <a:lnTo>
                  <a:pt x="112" y="1363"/>
                </a:lnTo>
                <a:lnTo>
                  <a:pt x="105" y="1365"/>
                </a:lnTo>
                <a:lnTo>
                  <a:pt x="97" y="1367"/>
                </a:lnTo>
                <a:lnTo>
                  <a:pt x="91" y="1369"/>
                </a:lnTo>
                <a:lnTo>
                  <a:pt x="87" y="1369"/>
                </a:lnTo>
                <a:lnTo>
                  <a:pt x="84" y="1368"/>
                </a:lnTo>
                <a:lnTo>
                  <a:pt x="84" y="1368"/>
                </a:lnTo>
                <a:lnTo>
                  <a:pt x="82" y="1365"/>
                </a:lnTo>
                <a:lnTo>
                  <a:pt x="82" y="1362"/>
                </a:lnTo>
                <a:lnTo>
                  <a:pt x="82" y="1356"/>
                </a:lnTo>
                <a:lnTo>
                  <a:pt x="86" y="1350"/>
                </a:lnTo>
                <a:lnTo>
                  <a:pt x="89" y="1346"/>
                </a:lnTo>
                <a:lnTo>
                  <a:pt x="89" y="1346"/>
                </a:lnTo>
                <a:lnTo>
                  <a:pt x="88" y="1337"/>
                </a:lnTo>
                <a:lnTo>
                  <a:pt x="87" y="1328"/>
                </a:lnTo>
                <a:lnTo>
                  <a:pt x="88" y="1320"/>
                </a:lnTo>
                <a:lnTo>
                  <a:pt x="89" y="1315"/>
                </a:lnTo>
                <a:lnTo>
                  <a:pt x="89" y="1315"/>
                </a:lnTo>
                <a:lnTo>
                  <a:pt x="99" y="1293"/>
                </a:lnTo>
                <a:lnTo>
                  <a:pt x="110" y="1269"/>
                </a:lnTo>
                <a:lnTo>
                  <a:pt x="121" y="1243"/>
                </a:lnTo>
                <a:lnTo>
                  <a:pt x="125" y="1230"/>
                </a:lnTo>
                <a:lnTo>
                  <a:pt x="128" y="1217"/>
                </a:lnTo>
                <a:lnTo>
                  <a:pt x="128" y="1217"/>
                </a:lnTo>
                <a:lnTo>
                  <a:pt x="132" y="1215"/>
                </a:lnTo>
                <a:lnTo>
                  <a:pt x="137" y="1212"/>
                </a:lnTo>
                <a:lnTo>
                  <a:pt x="138" y="1210"/>
                </a:lnTo>
                <a:lnTo>
                  <a:pt x="139" y="1209"/>
                </a:lnTo>
                <a:lnTo>
                  <a:pt x="139" y="1208"/>
                </a:lnTo>
                <a:lnTo>
                  <a:pt x="137" y="1207"/>
                </a:lnTo>
                <a:lnTo>
                  <a:pt x="137" y="1207"/>
                </a:lnTo>
                <a:lnTo>
                  <a:pt x="126" y="1208"/>
                </a:lnTo>
                <a:lnTo>
                  <a:pt x="116" y="1207"/>
                </a:lnTo>
                <a:lnTo>
                  <a:pt x="116" y="1207"/>
                </a:lnTo>
                <a:close/>
                <a:moveTo>
                  <a:pt x="380" y="1271"/>
                </a:moveTo>
                <a:lnTo>
                  <a:pt x="380" y="1271"/>
                </a:lnTo>
                <a:lnTo>
                  <a:pt x="379" y="1271"/>
                </a:lnTo>
                <a:lnTo>
                  <a:pt x="379" y="1273"/>
                </a:lnTo>
                <a:lnTo>
                  <a:pt x="378" y="1274"/>
                </a:lnTo>
                <a:lnTo>
                  <a:pt x="377" y="1274"/>
                </a:lnTo>
                <a:lnTo>
                  <a:pt x="377" y="1274"/>
                </a:lnTo>
                <a:lnTo>
                  <a:pt x="361" y="1275"/>
                </a:lnTo>
                <a:lnTo>
                  <a:pt x="345" y="1276"/>
                </a:lnTo>
                <a:lnTo>
                  <a:pt x="311" y="1280"/>
                </a:lnTo>
                <a:lnTo>
                  <a:pt x="275" y="1285"/>
                </a:lnTo>
                <a:lnTo>
                  <a:pt x="240" y="1290"/>
                </a:lnTo>
                <a:lnTo>
                  <a:pt x="240" y="1290"/>
                </a:lnTo>
                <a:lnTo>
                  <a:pt x="206" y="1297"/>
                </a:lnTo>
                <a:lnTo>
                  <a:pt x="171" y="1306"/>
                </a:lnTo>
                <a:lnTo>
                  <a:pt x="155" y="1312"/>
                </a:lnTo>
                <a:lnTo>
                  <a:pt x="139" y="1317"/>
                </a:lnTo>
                <a:lnTo>
                  <a:pt x="123" y="1324"/>
                </a:lnTo>
                <a:lnTo>
                  <a:pt x="108" y="1331"/>
                </a:lnTo>
                <a:lnTo>
                  <a:pt x="108" y="1331"/>
                </a:lnTo>
                <a:lnTo>
                  <a:pt x="120" y="1331"/>
                </a:lnTo>
                <a:lnTo>
                  <a:pt x="132" y="1330"/>
                </a:lnTo>
                <a:lnTo>
                  <a:pt x="142" y="1329"/>
                </a:lnTo>
                <a:lnTo>
                  <a:pt x="148" y="1330"/>
                </a:lnTo>
                <a:lnTo>
                  <a:pt x="153" y="1331"/>
                </a:lnTo>
                <a:lnTo>
                  <a:pt x="153" y="1331"/>
                </a:lnTo>
                <a:lnTo>
                  <a:pt x="146" y="1334"/>
                </a:lnTo>
                <a:lnTo>
                  <a:pt x="138" y="1336"/>
                </a:lnTo>
                <a:lnTo>
                  <a:pt x="122" y="1337"/>
                </a:lnTo>
                <a:lnTo>
                  <a:pt x="115" y="1338"/>
                </a:lnTo>
                <a:lnTo>
                  <a:pt x="109" y="1342"/>
                </a:lnTo>
                <a:lnTo>
                  <a:pt x="106" y="1343"/>
                </a:lnTo>
                <a:lnTo>
                  <a:pt x="104" y="1345"/>
                </a:lnTo>
                <a:lnTo>
                  <a:pt x="103" y="1348"/>
                </a:lnTo>
                <a:lnTo>
                  <a:pt x="102" y="1351"/>
                </a:lnTo>
                <a:lnTo>
                  <a:pt x="102" y="1351"/>
                </a:lnTo>
                <a:lnTo>
                  <a:pt x="155" y="1349"/>
                </a:lnTo>
                <a:lnTo>
                  <a:pt x="211" y="1346"/>
                </a:lnTo>
                <a:lnTo>
                  <a:pt x="322" y="1336"/>
                </a:lnTo>
                <a:lnTo>
                  <a:pt x="377" y="1332"/>
                </a:lnTo>
                <a:lnTo>
                  <a:pt x="431" y="1329"/>
                </a:lnTo>
                <a:lnTo>
                  <a:pt x="485" y="1327"/>
                </a:lnTo>
                <a:lnTo>
                  <a:pt x="536" y="1326"/>
                </a:lnTo>
                <a:lnTo>
                  <a:pt x="536" y="1326"/>
                </a:lnTo>
                <a:lnTo>
                  <a:pt x="616" y="1327"/>
                </a:lnTo>
                <a:lnTo>
                  <a:pt x="685" y="1324"/>
                </a:lnTo>
                <a:lnTo>
                  <a:pt x="754" y="1320"/>
                </a:lnTo>
                <a:lnTo>
                  <a:pt x="827" y="1314"/>
                </a:lnTo>
                <a:lnTo>
                  <a:pt x="827" y="1314"/>
                </a:lnTo>
                <a:lnTo>
                  <a:pt x="791" y="1311"/>
                </a:lnTo>
                <a:lnTo>
                  <a:pt x="754" y="1307"/>
                </a:lnTo>
                <a:lnTo>
                  <a:pt x="713" y="1303"/>
                </a:lnTo>
                <a:lnTo>
                  <a:pt x="692" y="1302"/>
                </a:lnTo>
                <a:lnTo>
                  <a:pt x="668" y="1301"/>
                </a:lnTo>
                <a:lnTo>
                  <a:pt x="668" y="1301"/>
                </a:lnTo>
                <a:lnTo>
                  <a:pt x="677" y="1298"/>
                </a:lnTo>
                <a:lnTo>
                  <a:pt x="687" y="1294"/>
                </a:lnTo>
                <a:lnTo>
                  <a:pt x="698" y="1293"/>
                </a:lnTo>
                <a:lnTo>
                  <a:pt x="702" y="1293"/>
                </a:lnTo>
                <a:lnTo>
                  <a:pt x="708" y="1294"/>
                </a:lnTo>
                <a:lnTo>
                  <a:pt x="708" y="1294"/>
                </a:lnTo>
                <a:lnTo>
                  <a:pt x="686" y="1288"/>
                </a:lnTo>
                <a:lnTo>
                  <a:pt x="665" y="1284"/>
                </a:lnTo>
                <a:lnTo>
                  <a:pt x="642" y="1281"/>
                </a:lnTo>
                <a:lnTo>
                  <a:pt x="621" y="1277"/>
                </a:lnTo>
                <a:lnTo>
                  <a:pt x="600" y="1275"/>
                </a:lnTo>
                <a:lnTo>
                  <a:pt x="578" y="1274"/>
                </a:lnTo>
                <a:lnTo>
                  <a:pt x="536" y="1273"/>
                </a:lnTo>
                <a:lnTo>
                  <a:pt x="455" y="1273"/>
                </a:lnTo>
                <a:lnTo>
                  <a:pt x="417" y="1273"/>
                </a:lnTo>
                <a:lnTo>
                  <a:pt x="380" y="1271"/>
                </a:lnTo>
                <a:lnTo>
                  <a:pt x="380" y="1271"/>
                </a:lnTo>
                <a:close/>
                <a:moveTo>
                  <a:pt x="789" y="1299"/>
                </a:moveTo>
                <a:lnTo>
                  <a:pt x="789" y="1299"/>
                </a:lnTo>
                <a:lnTo>
                  <a:pt x="766" y="1296"/>
                </a:lnTo>
                <a:lnTo>
                  <a:pt x="754" y="1294"/>
                </a:lnTo>
                <a:lnTo>
                  <a:pt x="748" y="1294"/>
                </a:lnTo>
                <a:lnTo>
                  <a:pt x="743" y="1296"/>
                </a:lnTo>
                <a:lnTo>
                  <a:pt x="743" y="1296"/>
                </a:lnTo>
                <a:lnTo>
                  <a:pt x="769" y="1299"/>
                </a:lnTo>
                <a:lnTo>
                  <a:pt x="781" y="1300"/>
                </a:lnTo>
                <a:lnTo>
                  <a:pt x="786" y="1300"/>
                </a:lnTo>
                <a:lnTo>
                  <a:pt x="789" y="1299"/>
                </a:lnTo>
                <a:lnTo>
                  <a:pt x="789" y="1299"/>
                </a:lnTo>
                <a:close/>
                <a:moveTo>
                  <a:pt x="926" y="1341"/>
                </a:moveTo>
                <a:lnTo>
                  <a:pt x="926" y="1341"/>
                </a:lnTo>
                <a:lnTo>
                  <a:pt x="922" y="1341"/>
                </a:lnTo>
                <a:lnTo>
                  <a:pt x="917" y="1341"/>
                </a:lnTo>
                <a:lnTo>
                  <a:pt x="914" y="1341"/>
                </a:lnTo>
                <a:lnTo>
                  <a:pt x="914" y="1342"/>
                </a:lnTo>
                <a:lnTo>
                  <a:pt x="915" y="1344"/>
                </a:lnTo>
                <a:lnTo>
                  <a:pt x="915" y="1344"/>
                </a:lnTo>
                <a:lnTo>
                  <a:pt x="890" y="1337"/>
                </a:lnTo>
                <a:lnTo>
                  <a:pt x="862" y="1330"/>
                </a:lnTo>
                <a:lnTo>
                  <a:pt x="862" y="1330"/>
                </a:lnTo>
                <a:lnTo>
                  <a:pt x="862" y="1335"/>
                </a:lnTo>
                <a:lnTo>
                  <a:pt x="863" y="1339"/>
                </a:lnTo>
                <a:lnTo>
                  <a:pt x="864" y="1343"/>
                </a:lnTo>
                <a:lnTo>
                  <a:pt x="867" y="1346"/>
                </a:lnTo>
                <a:lnTo>
                  <a:pt x="873" y="1351"/>
                </a:lnTo>
                <a:lnTo>
                  <a:pt x="875" y="1354"/>
                </a:lnTo>
                <a:lnTo>
                  <a:pt x="877" y="1358"/>
                </a:lnTo>
                <a:lnTo>
                  <a:pt x="877" y="1358"/>
                </a:lnTo>
                <a:lnTo>
                  <a:pt x="909" y="1362"/>
                </a:lnTo>
                <a:lnTo>
                  <a:pt x="925" y="1363"/>
                </a:lnTo>
                <a:lnTo>
                  <a:pt x="941" y="1362"/>
                </a:lnTo>
                <a:lnTo>
                  <a:pt x="955" y="1360"/>
                </a:lnTo>
                <a:lnTo>
                  <a:pt x="963" y="1358"/>
                </a:lnTo>
                <a:lnTo>
                  <a:pt x="969" y="1356"/>
                </a:lnTo>
                <a:lnTo>
                  <a:pt x="974" y="1352"/>
                </a:lnTo>
                <a:lnTo>
                  <a:pt x="981" y="1348"/>
                </a:lnTo>
                <a:lnTo>
                  <a:pt x="986" y="1344"/>
                </a:lnTo>
                <a:lnTo>
                  <a:pt x="990" y="1338"/>
                </a:lnTo>
                <a:lnTo>
                  <a:pt x="990" y="1338"/>
                </a:lnTo>
                <a:lnTo>
                  <a:pt x="989" y="1333"/>
                </a:lnTo>
                <a:lnTo>
                  <a:pt x="986" y="1329"/>
                </a:lnTo>
                <a:lnTo>
                  <a:pt x="978" y="1317"/>
                </a:lnTo>
                <a:lnTo>
                  <a:pt x="978" y="1317"/>
                </a:lnTo>
                <a:lnTo>
                  <a:pt x="971" y="1319"/>
                </a:lnTo>
                <a:lnTo>
                  <a:pt x="966" y="1322"/>
                </a:lnTo>
                <a:lnTo>
                  <a:pt x="960" y="1326"/>
                </a:lnTo>
                <a:lnTo>
                  <a:pt x="956" y="1330"/>
                </a:lnTo>
                <a:lnTo>
                  <a:pt x="956" y="1330"/>
                </a:lnTo>
                <a:lnTo>
                  <a:pt x="954" y="1328"/>
                </a:lnTo>
                <a:lnTo>
                  <a:pt x="952" y="1328"/>
                </a:lnTo>
                <a:lnTo>
                  <a:pt x="948" y="1329"/>
                </a:lnTo>
                <a:lnTo>
                  <a:pt x="944" y="1331"/>
                </a:lnTo>
                <a:lnTo>
                  <a:pt x="936" y="1336"/>
                </a:lnTo>
                <a:lnTo>
                  <a:pt x="930" y="1338"/>
                </a:lnTo>
                <a:lnTo>
                  <a:pt x="926" y="1341"/>
                </a:lnTo>
                <a:lnTo>
                  <a:pt x="926" y="1341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accent1">
                <a:lumMod val="50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59</a:t>
            </a:fld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5AA0F-5FD3-443A-9577-B28BFF45E25C}" type="datetime1">
              <a:rPr lang="fr-FR" smtClean="0"/>
              <a:t>08/03/2019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66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59259E-6 L -0.00208 0.1171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58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0" grpId="0" animBg="1"/>
      <p:bldP spid="12" grpId="0" animBg="1"/>
      <p:bldP spid="13" grpId="0"/>
      <p:bldP spid="154" grpId="0"/>
      <p:bldP spid="155" grpId="0"/>
      <p:bldP spid="156" grpId="0"/>
      <p:bldP spid="15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441417" y="3022313"/>
            <a:ext cx="25779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Bibliographie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2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97AAFEB6-ACF0-46D8-B8AF-CA96A8F19F73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2328292404"/>
              </p:ext>
            </p:extLst>
          </p:nvPr>
        </p:nvGraphicFramePr>
        <p:xfrm>
          <a:off x="3726046" y="43090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019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76" name="组合 8"/>
          <p:cNvGrpSpPr/>
          <p:nvPr/>
        </p:nvGrpSpPr>
        <p:grpSpPr bwMode="auto">
          <a:xfrm>
            <a:off x="50756" y="2326985"/>
            <a:ext cx="2259643" cy="2259643"/>
            <a:chOff x="1103084" y="2155825"/>
            <a:chExt cx="3176815" cy="3176815"/>
          </a:xfrm>
          <a:solidFill>
            <a:schemeClr val="accent1">
              <a:lumMod val="75000"/>
            </a:schemeClr>
          </a:solidFill>
        </p:grpSpPr>
        <p:sp>
          <p:nvSpPr>
            <p:cNvPr id="177" name="椭圆 9"/>
            <p:cNvSpPr/>
            <p:nvPr/>
          </p:nvSpPr>
          <p:spPr>
            <a:xfrm>
              <a:off x="1103084" y="2155825"/>
              <a:ext cx="3176815" cy="3176815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178" name="椭圆 10"/>
            <p:cNvSpPr/>
            <p:nvPr/>
          </p:nvSpPr>
          <p:spPr>
            <a:xfrm>
              <a:off x="1139927" y="2192668"/>
              <a:ext cx="3103131" cy="3103128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15" name="矩形 35"/>
          <p:cNvSpPr/>
          <p:nvPr/>
        </p:nvSpPr>
        <p:spPr>
          <a:xfrm>
            <a:off x="1116394" y="2894124"/>
            <a:ext cx="201931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Thermal Modeling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47" name="Image 1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980" y="28407"/>
            <a:ext cx="1021064" cy="1097280"/>
          </a:xfrm>
          <a:prstGeom prst="rect">
            <a:avLst/>
          </a:prstGeom>
        </p:spPr>
      </p:pic>
      <p:pic>
        <p:nvPicPr>
          <p:cNvPr id="148" name="Image 1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332" y="273664"/>
            <a:ext cx="1180318" cy="548640"/>
          </a:xfrm>
          <a:prstGeom prst="rect">
            <a:avLst/>
          </a:prstGeom>
        </p:spPr>
      </p:pic>
      <p:pic>
        <p:nvPicPr>
          <p:cNvPr id="149" name="Image 14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941" y="368956"/>
            <a:ext cx="782723" cy="457200"/>
          </a:xfrm>
          <a:prstGeom prst="rect">
            <a:avLst/>
          </a:prstGeom>
        </p:spPr>
      </p:pic>
      <p:sp>
        <p:nvSpPr>
          <p:cNvPr id="151" name="矩形 13"/>
          <p:cNvSpPr/>
          <p:nvPr/>
        </p:nvSpPr>
        <p:spPr>
          <a:xfrm>
            <a:off x="0" y="6629400"/>
            <a:ext cx="3200400" cy="228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 November 2018</a:t>
            </a:r>
            <a:endParaRPr lang="zh-CN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矩形 13"/>
          <p:cNvSpPr/>
          <p:nvPr/>
        </p:nvSpPr>
        <p:spPr>
          <a:xfrm>
            <a:off x="3200401" y="6629400"/>
            <a:ext cx="57912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Shuangfeng ZHANG</a:t>
            </a:r>
            <a:endParaRPr lang="zh-CN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矩形 13"/>
          <p:cNvSpPr/>
          <p:nvPr/>
        </p:nvSpPr>
        <p:spPr>
          <a:xfrm>
            <a:off x="8991600" y="6629400"/>
            <a:ext cx="3200400" cy="228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13/45</a:t>
            </a:r>
            <a:endParaRPr lang="zh-CN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7" name="图片 36">
            <a:extLst>
              <a:ext uri="{FF2B5EF4-FFF2-40B4-BE49-F238E27FC236}">
                <a16:creationId xmlns="" xmlns:a16="http://schemas.microsoft.com/office/drawing/2014/main" id="{4339B55D-6C6E-415B-A6F2-6857067E969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" y="2816726"/>
            <a:ext cx="1280160" cy="1280160"/>
          </a:xfrm>
          <a:prstGeom prst="rect">
            <a:avLst/>
          </a:prstGeom>
        </p:spPr>
      </p:pic>
      <p:sp>
        <p:nvSpPr>
          <p:cNvPr id="175" name="矩形 35"/>
          <p:cNvSpPr/>
          <p:nvPr/>
        </p:nvSpPr>
        <p:spPr>
          <a:xfrm>
            <a:off x="904693" y="378900"/>
            <a:ext cx="12666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 3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09" name="Image 108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292" y="238540"/>
            <a:ext cx="3474720" cy="954820"/>
          </a:xfrm>
          <a:prstGeom prst="rect">
            <a:avLst/>
          </a:prstGeom>
        </p:spPr>
      </p:pic>
      <p:sp>
        <p:nvSpPr>
          <p:cNvPr id="48" name="右箭头 38"/>
          <p:cNvSpPr>
            <a:spLocks noChangeArrowheads="1"/>
          </p:cNvSpPr>
          <p:nvPr/>
        </p:nvSpPr>
        <p:spPr bwMode="auto">
          <a:xfrm>
            <a:off x="6937760" y="2662761"/>
            <a:ext cx="2385205" cy="441965"/>
          </a:xfrm>
          <a:prstGeom prst="rightArrow">
            <a:avLst>
              <a:gd name="adj1" fmla="val 50000"/>
              <a:gd name="adj2" fmla="val 50092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dist="38100" algn="l" rotWithShape="0">
              <a:srgbClr val="000000">
                <a:alpha val="39999"/>
              </a:srgbClr>
            </a:outerShdw>
          </a:effectLst>
        </p:spPr>
        <p:txBody>
          <a:bodyPr lIns="108283" tIns="54141" rIns="108283" bIns="54141"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zh-CN" altLang="en-US" sz="2100" b="1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右箭头 39"/>
          <p:cNvSpPr>
            <a:spLocks noChangeArrowheads="1"/>
          </p:cNvSpPr>
          <p:nvPr/>
        </p:nvSpPr>
        <p:spPr bwMode="auto">
          <a:xfrm flipH="1">
            <a:off x="6082036" y="3330156"/>
            <a:ext cx="2286000" cy="440077"/>
          </a:xfrm>
          <a:prstGeom prst="rightArrow">
            <a:avLst>
              <a:gd name="adj1" fmla="val 50000"/>
              <a:gd name="adj2" fmla="val 50064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dist="38100" algn="l" rotWithShape="0">
              <a:srgbClr val="000000">
                <a:alpha val="39999"/>
              </a:srgbClr>
            </a:outerShdw>
          </a:effectLst>
        </p:spPr>
        <p:txBody>
          <a:bodyPr lIns="108283" tIns="54141" rIns="108283" bIns="54141"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zh-CN" altLang="en-US" sz="2100" b="1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椭圆 40"/>
          <p:cNvSpPr>
            <a:spLocks noChangeArrowheads="1"/>
          </p:cNvSpPr>
          <p:nvPr/>
        </p:nvSpPr>
        <p:spPr bwMode="auto">
          <a:xfrm>
            <a:off x="3433697" y="1962100"/>
            <a:ext cx="2560320" cy="25603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dist="38100" algn="l" rotWithShape="0">
              <a:srgbClr val="000000">
                <a:alpha val="39999"/>
              </a:srgbClr>
            </a:outerShdw>
          </a:effectLst>
        </p:spPr>
        <p:txBody>
          <a:bodyPr lIns="108283" tIns="54141" rIns="108283" bIns="54141" anchor="ctr"/>
          <a:lstStyle/>
          <a:p>
            <a:pPr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fr-FR" altLang="zh-CN" sz="2000" kern="0" dirty="0" err="1" smtClean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Thermoelectric</a:t>
            </a:r>
            <a:r>
              <a:rPr lang="fr-FR" altLang="zh-CN" sz="2000" kern="0" dirty="0" smtClean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fr-FR" altLang="zh-CN" sz="2000" kern="0" dirty="0" err="1" smtClean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modeling</a:t>
            </a:r>
            <a:r>
              <a:rPr lang="fr-FR" altLang="zh-CN" sz="2000" kern="0" dirty="0" smtClean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  <a:p>
            <a:pPr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fr-FR" altLang="zh-CN" sz="2000" kern="0" dirty="0" smtClean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(1D &amp; 2D)</a:t>
            </a:r>
            <a:endParaRPr lang="zh-CN" altLang="en-US" sz="2000" kern="0" dirty="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椭圆 41"/>
          <p:cNvSpPr>
            <a:spLocks noChangeArrowheads="1"/>
          </p:cNvSpPr>
          <p:nvPr/>
        </p:nvSpPr>
        <p:spPr bwMode="auto">
          <a:xfrm>
            <a:off x="9441820" y="1962100"/>
            <a:ext cx="2560320" cy="25603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dist="38100" algn="l" rotWithShape="0">
              <a:srgbClr val="000000">
                <a:alpha val="39999"/>
              </a:srgbClr>
            </a:outerShdw>
          </a:effectLst>
        </p:spPr>
        <p:txBody>
          <a:bodyPr lIns="108283" tIns="54141" rIns="108283" bIns="54141" anchor="ctr"/>
          <a:lstStyle/>
          <a:p>
            <a:pPr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000" kern="0" dirty="0" smtClean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Finite Element Modeling </a:t>
            </a:r>
          </a:p>
          <a:p>
            <a:pPr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000" kern="0" dirty="0" smtClean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(3D FEM)</a:t>
            </a:r>
            <a:endParaRPr lang="zh-CN" altLang="en-US" sz="2000" kern="0" dirty="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2" name="矩形 42"/>
          <p:cNvSpPr/>
          <p:nvPr/>
        </p:nvSpPr>
        <p:spPr>
          <a:xfrm>
            <a:off x="6844509" y="2524384"/>
            <a:ext cx="1678335" cy="139577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bg1">
                <a:lumMod val="50000"/>
              </a:schemeClr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lIns="108283" tIns="54141" rIns="108283" bIns="54141" anchor="ctr"/>
          <a:lstStyle/>
          <a:p>
            <a:pPr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000" b="1" kern="0" dirty="0" smtClean="0">
                <a:solidFill>
                  <a:srgbClr val="41445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Study methods</a:t>
            </a:r>
            <a:endParaRPr lang="zh-CN" altLang="en-US" sz="2000" b="1" kern="0" dirty="0">
              <a:solidFill>
                <a:srgbClr val="414455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3" name="下箭头 48"/>
          <p:cNvSpPr>
            <a:spLocks noChangeArrowheads="1"/>
          </p:cNvSpPr>
          <p:nvPr/>
        </p:nvSpPr>
        <p:spPr bwMode="auto">
          <a:xfrm>
            <a:off x="7208303" y="4112806"/>
            <a:ext cx="950745" cy="66105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dist="38100" algn="l" rotWithShape="0">
              <a:srgbClr val="000000">
                <a:alpha val="39999"/>
              </a:srgbClr>
            </a:outerShdw>
          </a:effectLst>
        </p:spPr>
        <p:txBody>
          <a:bodyPr lIns="108283" tIns="54141" rIns="108283" bIns="54141"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zh-CN" altLang="en-US" sz="2100" b="1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TextBox 49"/>
          <p:cNvSpPr txBox="1"/>
          <p:nvPr/>
        </p:nvSpPr>
        <p:spPr bwMode="auto">
          <a:xfrm>
            <a:off x="3672531" y="4911091"/>
            <a:ext cx="2845948" cy="949569"/>
          </a:xfrm>
          <a:prstGeom prst="rect">
            <a:avLst/>
          </a:prstGeom>
          <a:noFill/>
        </p:spPr>
        <p:txBody>
          <a:bodyPr wrap="square" lIns="108283" tIns="54141" rIns="108283" bIns="54141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Theoretical thermal analysis gives us fundamental thermal operating mechanism.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5" name="TextBox 50"/>
          <p:cNvSpPr txBox="1"/>
          <p:nvPr/>
        </p:nvSpPr>
        <p:spPr bwMode="auto">
          <a:xfrm>
            <a:off x="9103601" y="4905918"/>
            <a:ext cx="2639443" cy="669493"/>
          </a:xfrm>
          <a:prstGeom prst="rect">
            <a:avLst/>
          </a:prstGeom>
          <a:noFill/>
        </p:spPr>
        <p:txBody>
          <a:bodyPr wrap="square" lIns="108283" tIns="54141" rIns="108283" bIns="54141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Precise 3D FEM simulations with appropriate boundary conditions.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6" name="TextBox 19"/>
          <p:cNvSpPr txBox="1">
            <a:spLocks noChangeArrowheads="1"/>
          </p:cNvSpPr>
          <p:nvPr/>
        </p:nvSpPr>
        <p:spPr bwMode="auto">
          <a:xfrm>
            <a:off x="6838911" y="4752203"/>
            <a:ext cx="1689528" cy="1106536"/>
          </a:xfrm>
          <a:prstGeom prst="rect">
            <a:avLst/>
          </a:prstGeom>
          <a:noFill/>
          <a:ln>
            <a:noFill/>
          </a:ln>
        </p:spPr>
        <p:txBody>
          <a:bodyPr wrap="square" lIns="108283" tIns="54141" rIns="108283" bIns="5414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b="1" kern="0" dirty="0" smtClean="0">
                <a:solidFill>
                  <a:srgbClr val="4D4D4D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Thermal performance predictions </a:t>
            </a:r>
            <a:endParaRPr lang="zh-CN" altLang="en-US" b="1" kern="0" dirty="0">
              <a:solidFill>
                <a:srgbClr val="4D4D4D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340" y="1504900"/>
            <a:ext cx="1155033" cy="4572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018" y="1596340"/>
            <a:ext cx="1467923" cy="36576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60</a:t>
            </a:fld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ED65F-DB57-4054-8B74-AB44B8F70044}" type="datetime1">
              <a:rPr lang="fr-FR" smtClean="0"/>
              <a:t>08/03/2019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63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/>
      <p:bldP spid="55" grpId="0"/>
      <p:bldP spid="5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4"/>
          <p:cNvSpPr/>
          <p:nvPr/>
        </p:nvSpPr>
        <p:spPr>
          <a:xfrm>
            <a:off x="4953545" y="1905537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6"/>
          <p:cNvSpPr/>
          <p:nvPr/>
        </p:nvSpPr>
        <p:spPr>
          <a:xfrm>
            <a:off x="4953545" y="2659599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8"/>
          <p:cNvSpPr/>
          <p:nvPr/>
        </p:nvSpPr>
        <p:spPr>
          <a:xfrm>
            <a:off x="4953545" y="3413662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3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9"/>
          <p:cNvSpPr/>
          <p:nvPr/>
        </p:nvSpPr>
        <p:spPr>
          <a:xfrm>
            <a:off x="5799106" y="3475071"/>
            <a:ext cx="5912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Research methods: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Thermal modeling and simulation results</a:t>
            </a:r>
            <a:endParaRPr lang="zh-CN" altLang="zh-CN" sz="18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10"/>
          <p:cNvSpPr/>
          <p:nvPr/>
        </p:nvSpPr>
        <p:spPr>
          <a:xfrm>
            <a:off x="4953545" y="4167724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4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2"/>
          <p:cNvSpPr/>
          <p:nvPr/>
        </p:nvSpPr>
        <p:spPr>
          <a:xfrm>
            <a:off x="4953545" y="4921786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5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3"/>
          <p:cNvSpPr/>
          <p:nvPr/>
        </p:nvSpPr>
        <p:spPr>
          <a:xfrm>
            <a:off x="5799960" y="4989532"/>
            <a:ext cx="3082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sz="1800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Conclusions and Perspectives</a:t>
            </a:r>
            <a:endParaRPr lang="zh-CN" altLang="zh-CN" sz="18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1159532" y="3050820"/>
            <a:ext cx="17572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Contents</a:t>
            </a:r>
          </a:p>
        </p:txBody>
      </p:sp>
      <p:grpSp>
        <p:nvGrpSpPr>
          <p:cNvPr id="19" name="组合 312"/>
          <p:cNvGrpSpPr/>
          <p:nvPr/>
        </p:nvGrpSpPr>
        <p:grpSpPr>
          <a:xfrm>
            <a:off x="127543" y="1716257"/>
            <a:ext cx="2510152" cy="3270684"/>
            <a:chOff x="507068" y="653699"/>
            <a:chExt cx="3142093" cy="3592073"/>
          </a:xfrm>
        </p:grpSpPr>
        <p:grpSp>
          <p:nvGrpSpPr>
            <p:cNvPr id="20" name="组合 313"/>
            <p:cNvGrpSpPr/>
            <p:nvPr/>
          </p:nvGrpSpPr>
          <p:grpSpPr>
            <a:xfrm>
              <a:off x="2610903" y="711756"/>
              <a:ext cx="598834" cy="130009"/>
              <a:chOff x="5241002" y="3643375"/>
              <a:chExt cx="598834" cy="130009"/>
            </a:xfrm>
          </p:grpSpPr>
          <p:sp>
            <p:nvSpPr>
              <p:cNvPr id="129" name="Freeform 346"/>
              <p:cNvSpPr/>
              <p:nvPr/>
            </p:nvSpPr>
            <p:spPr bwMode="auto">
              <a:xfrm>
                <a:off x="5691112" y="3678832"/>
                <a:ext cx="27578" cy="2954"/>
              </a:xfrm>
              <a:custGeom>
                <a:avLst/>
                <a:gdLst>
                  <a:gd name="T0" fmla="*/ 0 w 40"/>
                  <a:gd name="T1" fmla="*/ 0 h 5"/>
                  <a:gd name="T2" fmla="*/ 40 w 40"/>
                  <a:gd name="T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0" h="5">
                    <a:moveTo>
                      <a:pt x="0" y="0"/>
                    </a:moveTo>
                    <a:cubicBezTo>
                      <a:pt x="13" y="0"/>
                      <a:pt x="26" y="3"/>
                      <a:pt x="40" y="5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0" name="Freeform 347"/>
              <p:cNvSpPr/>
              <p:nvPr/>
            </p:nvSpPr>
            <p:spPr bwMode="auto">
              <a:xfrm>
                <a:off x="5241002" y="3643375"/>
                <a:ext cx="52201" cy="85688"/>
              </a:xfrm>
              <a:custGeom>
                <a:avLst/>
                <a:gdLst>
                  <a:gd name="T0" fmla="*/ 55 w 75"/>
                  <a:gd name="T1" fmla="*/ 0 h 124"/>
                  <a:gd name="T2" fmla="*/ 0 w 75"/>
                  <a:gd name="T3" fmla="*/ 27 h 124"/>
                  <a:gd name="T4" fmla="*/ 9 w 75"/>
                  <a:gd name="T5" fmla="*/ 118 h 124"/>
                  <a:gd name="T6" fmla="*/ 75 w 75"/>
                  <a:gd name="T7" fmla="*/ 118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5" h="124">
                    <a:moveTo>
                      <a:pt x="55" y="0"/>
                    </a:moveTo>
                    <a:cubicBezTo>
                      <a:pt x="43" y="14"/>
                      <a:pt x="19" y="21"/>
                      <a:pt x="0" y="27"/>
                    </a:cubicBezTo>
                    <a:cubicBezTo>
                      <a:pt x="6" y="56"/>
                      <a:pt x="8" y="89"/>
                      <a:pt x="9" y="118"/>
                    </a:cubicBezTo>
                    <a:cubicBezTo>
                      <a:pt x="28" y="118"/>
                      <a:pt x="59" y="124"/>
                      <a:pt x="75" y="118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1" name="Freeform 348"/>
              <p:cNvSpPr/>
              <p:nvPr/>
            </p:nvSpPr>
            <p:spPr bwMode="auto">
              <a:xfrm>
                <a:off x="5250851" y="3681787"/>
                <a:ext cx="39397" cy="6894"/>
              </a:xfrm>
              <a:custGeom>
                <a:avLst/>
                <a:gdLst>
                  <a:gd name="T0" fmla="*/ 0 w 57"/>
                  <a:gd name="T1" fmla="*/ 8 h 11"/>
                  <a:gd name="T2" fmla="*/ 57 w 57"/>
                  <a:gd name="T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57" h="11">
                    <a:moveTo>
                      <a:pt x="0" y="8"/>
                    </a:moveTo>
                    <a:cubicBezTo>
                      <a:pt x="18" y="11"/>
                      <a:pt x="43" y="7"/>
                      <a:pt x="57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2" name="Freeform 349"/>
              <p:cNvSpPr/>
              <p:nvPr/>
            </p:nvSpPr>
            <p:spPr bwMode="auto">
              <a:xfrm>
                <a:off x="5313886" y="3683757"/>
                <a:ext cx="30533" cy="2954"/>
              </a:xfrm>
              <a:custGeom>
                <a:avLst/>
                <a:gdLst>
                  <a:gd name="T0" fmla="*/ 0 w 45"/>
                  <a:gd name="T1" fmla="*/ 0 h 4"/>
                  <a:gd name="T2" fmla="*/ 45 w 45"/>
                  <a:gd name="T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5" h="4">
                    <a:moveTo>
                      <a:pt x="0" y="0"/>
                    </a:moveTo>
                    <a:cubicBezTo>
                      <a:pt x="15" y="1"/>
                      <a:pt x="30" y="3"/>
                      <a:pt x="45" y="4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3" name="Freeform 350"/>
              <p:cNvSpPr/>
              <p:nvPr/>
            </p:nvSpPr>
            <p:spPr bwMode="auto">
              <a:xfrm>
                <a:off x="5370027" y="3666028"/>
                <a:ext cx="37427" cy="64020"/>
              </a:xfrm>
              <a:custGeom>
                <a:avLst/>
                <a:gdLst>
                  <a:gd name="T0" fmla="*/ 17 w 54"/>
                  <a:gd name="T1" fmla="*/ 0 h 94"/>
                  <a:gd name="T2" fmla="*/ 0 w 54"/>
                  <a:gd name="T3" fmla="*/ 78 h 94"/>
                  <a:gd name="T4" fmla="*/ 54 w 54"/>
                  <a:gd name="T5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94">
                    <a:moveTo>
                      <a:pt x="17" y="0"/>
                    </a:moveTo>
                    <a:cubicBezTo>
                      <a:pt x="13" y="28"/>
                      <a:pt x="7" y="54"/>
                      <a:pt x="0" y="78"/>
                    </a:cubicBezTo>
                    <a:cubicBezTo>
                      <a:pt x="13" y="81"/>
                      <a:pt x="42" y="91"/>
                      <a:pt x="54" y="94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4" name="Freeform 351"/>
              <p:cNvSpPr/>
              <p:nvPr/>
            </p:nvSpPr>
            <p:spPr bwMode="auto">
              <a:xfrm>
                <a:off x="5428137" y="3666028"/>
                <a:ext cx="56141" cy="68945"/>
              </a:xfrm>
              <a:custGeom>
                <a:avLst/>
                <a:gdLst>
                  <a:gd name="T0" fmla="*/ 81 w 81"/>
                  <a:gd name="T1" fmla="*/ 0 h 100"/>
                  <a:gd name="T2" fmla="*/ 11 w 81"/>
                  <a:gd name="T3" fmla="*/ 0 h 100"/>
                  <a:gd name="T4" fmla="*/ 7 w 81"/>
                  <a:gd name="T5" fmla="*/ 3 h 100"/>
                  <a:gd name="T6" fmla="*/ 6 w 81"/>
                  <a:gd name="T7" fmla="*/ 94 h 100"/>
                  <a:gd name="T8" fmla="*/ 61 w 81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00">
                    <a:moveTo>
                      <a:pt x="81" y="0"/>
                    </a:moveTo>
                    <a:cubicBezTo>
                      <a:pt x="59" y="3"/>
                      <a:pt x="35" y="3"/>
                      <a:pt x="11" y="0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2" y="28"/>
                      <a:pt x="0" y="70"/>
                      <a:pt x="6" y="94"/>
                    </a:cubicBezTo>
                    <a:cubicBezTo>
                      <a:pt x="24" y="97"/>
                      <a:pt x="43" y="98"/>
                      <a:pt x="61" y="10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5" name="Freeform 352"/>
              <p:cNvSpPr/>
              <p:nvPr/>
            </p:nvSpPr>
            <p:spPr bwMode="auto">
              <a:xfrm>
                <a:off x="5433062" y="3695576"/>
                <a:ext cx="48261" cy="1970"/>
              </a:xfrm>
              <a:custGeom>
                <a:avLst/>
                <a:gdLst>
                  <a:gd name="T0" fmla="*/ 0 w 70"/>
                  <a:gd name="T1" fmla="*/ 0 h 3"/>
                  <a:gd name="T2" fmla="*/ 70 w 70"/>
                  <a:gd name="T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70" h="3">
                    <a:moveTo>
                      <a:pt x="0" y="0"/>
                    </a:moveTo>
                    <a:cubicBezTo>
                      <a:pt x="24" y="3"/>
                      <a:pt x="48" y="3"/>
                      <a:pt x="70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6" name="Freeform 353"/>
              <p:cNvSpPr/>
              <p:nvPr/>
            </p:nvSpPr>
            <p:spPr bwMode="auto">
              <a:xfrm>
                <a:off x="5494127" y="3683757"/>
                <a:ext cx="50231" cy="50231"/>
              </a:xfrm>
              <a:custGeom>
                <a:avLst/>
                <a:gdLst>
                  <a:gd name="T0" fmla="*/ 0 w 72"/>
                  <a:gd name="T1" fmla="*/ 67 h 74"/>
                  <a:gd name="T2" fmla="*/ 41 w 72"/>
                  <a:gd name="T3" fmla="*/ 0 h 74"/>
                  <a:gd name="T4" fmla="*/ 72 w 72"/>
                  <a:gd name="T5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2" h="74">
                    <a:moveTo>
                      <a:pt x="0" y="67"/>
                    </a:moveTo>
                    <a:cubicBezTo>
                      <a:pt x="15" y="47"/>
                      <a:pt x="22" y="16"/>
                      <a:pt x="41" y="0"/>
                    </a:cubicBezTo>
                    <a:cubicBezTo>
                      <a:pt x="54" y="21"/>
                      <a:pt x="62" y="50"/>
                      <a:pt x="72" y="74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7" name="Freeform 354"/>
              <p:cNvSpPr/>
              <p:nvPr/>
            </p:nvSpPr>
            <p:spPr bwMode="auto">
              <a:xfrm>
                <a:off x="5505946" y="3709365"/>
                <a:ext cx="25608" cy="1970"/>
              </a:xfrm>
              <a:custGeom>
                <a:avLst/>
                <a:gdLst>
                  <a:gd name="T0" fmla="*/ 0 w 37"/>
                  <a:gd name="T1" fmla="*/ 0 h 3"/>
                  <a:gd name="T2" fmla="*/ 37 w 37"/>
                  <a:gd name="T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7" h="3">
                    <a:moveTo>
                      <a:pt x="0" y="0"/>
                    </a:moveTo>
                    <a:cubicBezTo>
                      <a:pt x="12" y="1"/>
                      <a:pt x="24" y="2"/>
                      <a:pt x="37" y="3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8" name="Freeform 355"/>
              <p:cNvSpPr/>
              <p:nvPr/>
            </p:nvSpPr>
            <p:spPr bwMode="auto">
              <a:xfrm>
                <a:off x="5567996" y="3672923"/>
                <a:ext cx="44322" cy="67959"/>
              </a:xfrm>
              <a:custGeom>
                <a:avLst/>
                <a:gdLst>
                  <a:gd name="T0" fmla="*/ 3 w 64"/>
                  <a:gd name="T1" fmla="*/ 100 h 100"/>
                  <a:gd name="T2" fmla="*/ 8 w 64"/>
                  <a:gd name="T3" fmla="*/ 4 h 100"/>
                  <a:gd name="T4" fmla="*/ 57 w 64"/>
                  <a:gd name="T5" fmla="*/ 36 h 100"/>
                  <a:gd name="T6" fmla="*/ 4 w 64"/>
                  <a:gd name="T7" fmla="*/ 55 h 100"/>
                  <a:gd name="T8" fmla="*/ 46 w 64"/>
                  <a:gd name="T9" fmla="*/ 9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100">
                    <a:moveTo>
                      <a:pt x="3" y="100"/>
                    </a:moveTo>
                    <a:cubicBezTo>
                      <a:pt x="0" y="74"/>
                      <a:pt x="4" y="31"/>
                      <a:pt x="8" y="4"/>
                    </a:cubicBezTo>
                    <a:cubicBezTo>
                      <a:pt x="31" y="0"/>
                      <a:pt x="64" y="6"/>
                      <a:pt x="57" y="36"/>
                    </a:cubicBezTo>
                    <a:cubicBezTo>
                      <a:pt x="51" y="58"/>
                      <a:pt x="23" y="57"/>
                      <a:pt x="4" y="55"/>
                    </a:cubicBezTo>
                    <a:cubicBezTo>
                      <a:pt x="18" y="57"/>
                      <a:pt x="39" y="86"/>
                      <a:pt x="46" y="99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9" name="Freeform 356"/>
              <p:cNvSpPr/>
              <p:nvPr/>
            </p:nvSpPr>
            <p:spPr bwMode="auto">
              <a:xfrm>
                <a:off x="5624137" y="3681787"/>
                <a:ext cx="48261" cy="59095"/>
              </a:xfrm>
              <a:custGeom>
                <a:avLst/>
                <a:gdLst>
                  <a:gd name="T0" fmla="*/ 0 w 71"/>
                  <a:gd name="T1" fmla="*/ 85 h 85"/>
                  <a:gd name="T2" fmla="*/ 9 w 71"/>
                  <a:gd name="T3" fmla="*/ 18 h 85"/>
                  <a:gd name="T4" fmla="*/ 64 w 71"/>
                  <a:gd name="T5" fmla="*/ 78 h 85"/>
                  <a:gd name="T6" fmla="*/ 71 w 71"/>
                  <a:gd name="T7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85">
                    <a:moveTo>
                      <a:pt x="0" y="85"/>
                    </a:moveTo>
                    <a:cubicBezTo>
                      <a:pt x="0" y="63"/>
                      <a:pt x="6" y="40"/>
                      <a:pt x="9" y="18"/>
                    </a:cubicBezTo>
                    <a:cubicBezTo>
                      <a:pt x="29" y="34"/>
                      <a:pt x="50" y="56"/>
                      <a:pt x="64" y="78"/>
                    </a:cubicBezTo>
                    <a:cubicBezTo>
                      <a:pt x="66" y="52"/>
                      <a:pt x="69" y="26"/>
                      <a:pt x="71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40" name="Freeform 357"/>
              <p:cNvSpPr/>
              <p:nvPr/>
            </p:nvSpPr>
            <p:spPr bwMode="auto">
              <a:xfrm>
                <a:off x="5688157" y="3753686"/>
                <a:ext cx="27578" cy="2954"/>
              </a:xfrm>
              <a:custGeom>
                <a:avLst/>
                <a:gdLst>
                  <a:gd name="T0" fmla="*/ 0 w 40"/>
                  <a:gd name="T1" fmla="*/ 0 h 5"/>
                  <a:gd name="T2" fmla="*/ 40 w 40"/>
                  <a:gd name="T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0" h="5">
                    <a:moveTo>
                      <a:pt x="0" y="0"/>
                    </a:moveTo>
                    <a:cubicBezTo>
                      <a:pt x="13" y="0"/>
                      <a:pt x="26" y="2"/>
                      <a:pt x="40" y="5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41" name="Freeform 358"/>
              <p:cNvSpPr/>
              <p:nvPr/>
            </p:nvSpPr>
            <p:spPr bwMode="auto">
              <a:xfrm>
                <a:off x="5702931" y="3685726"/>
                <a:ext cx="5910" cy="68945"/>
              </a:xfrm>
              <a:custGeom>
                <a:avLst/>
                <a:gdLst>
                  <a:gd name="T0" fmla="*/ 9 w 9"/>
                  <a:gd name="T1" fmla="*/ 0 h 101"/>
                  <a:gd name="T2" fmla="*/ 0 w 9"/>
                  <a:gd name="T3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" h="101">
                    <a:moveTo>
                      <a:pt x="9" y="0"/>
                    </a:moveTo>
                    <a:cubicBezTo>
                      <a:pt x="5" y="34"/>
                      <a:pt x="6" y="66"/>
                      <a:pt x="0" y="101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42" name="Freeform 359"/>
              <p:cNvSpPr/>
              <p:nvPr/>
            </p:nvSpPr>
            <p:spPr bwMode="auto">
              <a:xfrm>
                <a:off x="5729523" y="3676862"/>
                <a:ext cx="52201" cy="67959"/>
              </a:xfrm>
              <a:custGeom>
                <a:avLst/>
                <a:gdLst>
                  <a:gd name="T0" fmla="*/ 0 w 75"/>
                  <a:gd name="T1" fmla="*/ 96 h 99"/>
                  <a:gd name="T2" fmla="*/ 16 w 75"/>
                  <a:gd name="T3" fmla="*/ 30 h 99"/>
                  <a:gd name="T4" fmla="*/ 61 w 75"/>
                  <a:gd name="T5" fmla="*/ 99 h 99"/>
                  <a:gd name="T6" fmla="*/ 75 w 75"/>
                  <a:gd name="T7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5" h="99">
                    <a:moveTo>
                      <a:pt x="0" y="96"/>
                    </a:moveTo>
                    <a:cubicBezTo>
                      <a:pt x="2" y="73"/>
                      <a:pt x="7" y="50"/>
                      <a:pt x="16" y="30"/>
                    </a:cubicBezTo>
                    <a:cubicBezTo>
                      <a:pt x="37" y="46"/>
                      <a:pt x="48" y="76"/>
                      <a:pt x="61" y="99"/>
                    </a:cubicBezTo>
                    <a:cubicBezTo>
                      <a:pt x="63" y="70"/>
                      <a:pt x="64" y="26"/>
                      <a:pt x="75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43" name="Freeform 360"/>
              <p:cNvSpPr/>
              <p:nvPr/>
            </p:nvSpPr>
            <p:spPr bwMode="auto">
              <a:xfrm>
                <a:off x="5795514" y="3679817"/>
                <a:ext cx="44322" cy="93567"/>
              </a:xfrm>
              <a:custGeom>
                <a:avLst/>
                <a:gdLst>
                  <a:gd name="T0" fmla="*/ 65 w 65"/>
                  <a:gd name="T1" fmla="*/ 34 h 136"/>
                  <a:gd name="T2" fmla="*/ 4 w 65"/>
                  <a:gd name="T3" fmla="*/ 75 h 136"/>
                  <a:gd name="T4" fmla="*/ 65 w 65"/>
                  <a:gd name="T5" fmla="*/ 81 h 136"/>
                  <a:gd name="T6" fmla="*/ 33 w 65"/>
                  <a:gd name="T7" fmla="*/ 7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136">
                    <a:moveTo>
                      <a:pt x="65" y="34"/>
                    </a:moveTo>
                    <a:cubicBezTo>
                      <a:pt x="57" y="0"/>
                      <a:pt x="0" y="45"/>
                      <a:pt x="4" y="75"/>
                    </a:cubicBezTo>
                    <a:cubicBezTo>
                      <a:pt x="11" y="117"/>
                      <a:pt x="64" y="136"/>
                      <a:pt x="65" y="81"/>
                    </a:cubicBezTo>
                    <a:cubicBezTo>
                      <a:pt x="54" y="80"/>
                      <a:pt x="43" y="79"/>
                      <a:pt x="33" y="78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  <p:grpSp>
          <p:nvGrpSpPr>
            <p:cNvPr id="21" name="组合 314"/>
            <p:cNvGrpSpPr/>
            <p:nvPr/>
          </p:nvGrpSpPr>
          <p:grpSpPr>
            <a:xfrm>
              <a:off x="1314306" y="2023177"/>
              <a:ext cx="489506" cy="440261"/>
              <a:chOff x="5166148" y="1139703"/>
              <a:chExt cx="489506" cy="440261"/>
            </a:xfrm>
          </p:grpSpPr>
          <p:sp>
            <p:nvSpPr>
              <p:cNvPr id="120" name="Freeform 125"/>
              <p:cNvSpPr/>
              <p:nvPr/>
            </p:nvSpPr>
            <p:spPr bwMode="auto">
              <a:xfrm>
                <a:off x="5264640" y="1240165"/>
                <a:ext cx="235397" cy="255095"/>
              </a:xfrm>
              <a:custGeom>
                <a:avLst/>
                <a:gdLst>
                  <a:gd name="T0" fmla="*/ 99 w 343"/>
                  <a:gd name="T1" fmla="*/ 366 h 372"/>
                  <a:gd name="T2" fmla="*/ 20 w 343"/>
                  <a:gd name="T3" fmla="*/ 150 h 372"/>
                  <a:gd name="T4" fmla="*/ 236 w 343"/>
                  <a:gd name="T5" fmla="*/ 34 h 372"/>
                  <a:gd name="T6" fmla="*/ 339 w 343"/>
                  <a:gd name="T7" fmla="*/ 200 h 372"/>
                  <a:gd name="T8" fmla="*/ 246 w 343"/>
                  <a:gd name="T9" fmla="*/ 372 h 372"/>
                  <a:gd name="T10" fmla="*/ 99 w 343"/>
                  <a:gd name="T11" fmla="*/ 36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3" h="372">
                    <a:moveTo>
                      <a:pt x="99" y="366"/>
                    </a:moveTo>
                    <a:cubicBezTo>
                      <a:pt x="33" y="318"/>
                      <a:pt x="0" y="224"/>
                      <a:pt x="20" y="150"/>
                    </a:cubicBezTo>
                    <a:cubicBezTo>
                      <a:pt x="48" y="48"/>
                      <a:pt x="140" y="0"/>
                      <a:pt x="236" y="34"/>
                    </a:cubicBezTo>
                    <a:cubicBezTo>
                      <a:pt x="306" y="59"/>
                      <a:pt x="343" y="133"/>
                      <a:pt x="339" y="200"/>
                    </a:cubicBezTo>
                    <a:cubicBezTo>
                      <a:pt x="335" y="267"/>
                      <a:pt x="291" y="355"/>
                      <a:pt x="246" y="372"/>
                    </a:cubicBezTo>
                    <a:cubicBezTo>
                      <a:pt x="211" y="360"/>
                      <a:pt x="99" y="366"/>
                      <a:pt x="99" y="366"/>
                    </a:cubicBezTo>
                    <a:close/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21" name="Freeform 126"/>
              <p:cNvSpPr/>
              <p:nvPr/>
            </p:nvSpPr>
            <p:spPr bwMode="auto">
              <a:xfrm>
                <a:off x="5328661" y="1339641"/>
                <a:ext cx="110311" cy="149708"/>
              </a:xfrm>
              <a:custGeom>
                <a:avLst/>
                <a:gdLst>
                  <a:gd name="T0" fmla="*/ 38 w 160"/>
                  <a:gd name="T1" fmla="*/ 216 h 218"/>
                  <a:gd name="T2" fmla="*/ 5 w 160"/>
                  <a:gd name="T3" fmla="*/ 84 h 218"/>
                  <a:gd name="T4" fmla="*/ 16 w 160"/>
                  <a:gd name="T5" fmla="*/ 21 h 218"/>
                  <a:gd name="T6" fmla="*/ 31 w 160"/>
                  <a:gd name="T7" fmla="*/ 39 h 218"/>
                  <a:gd name="T8" fmla="*/ 68 w 160"/>
                  <a:gd name="T9" fmla="*/ 12 h 218"/>
                  <a:gd name="T10" fmla="*/ 71 w 160"/>
                  <a:gd name="T11" fmla="*/ 39 h 218"/>
                  <a:gd name="T12" fmla="*/ 109 w 160"/>
                  <a:gd name="T13" fmla="*/ 9 h 218"/>
                  <a:gd name="T14" fmla="*/ 109 w 160"/>
                  <a:gd name="T15" fmla="*/ 37 h 218"/>
                  <a:gd name="T16" fmla="*/ 146 w 160"/>
                  <a:gd name="T17" fmla="*/ 18 h 218"/>
                  <a:gd name="T18" fmla="*/ 143 w 160"/>
                  <a:gd name="T19" fmla="*/ 78 h 218"/>
                  <a:gd name="T20" fmla="*/ 100 w 160"/>
                  <a:gd name="T21" fmla="*/ 218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0" h="218">
                    <a:moveTo>
                      <a:pt x="38" y="216"/>
                    </a:moveTo>
                    <a:cubicBezTo>
                      <a:pt x="18" y="179"/>
                      <a:pt x="8" y="125"/>
                      <a:pt x="5" y="84"/>
                    </a:cubicBezTo>
                    <a:cubicBezTo>
                      <a:pt x="4" y="66"/>
                      <a:pt x="0" y="30"/>
                      <a:pt x="16" y="21"/>
                    </a:cubicBezTo>
                    <a:cubicBezTo>
                      <a:pt x="52" y="0"/>
                      <a:pt x="53" y="59"/>
                      <a:pt x="31" y="39"/>
                    </a:cubicBezTo>
                    <a:cubicBezTo>
                      <a:pt x="7" y="17"/>
                      <a:pt x="53" y="7"/>
                      <a:pt x="68" y="12"/>
                    </a:cubicBezTo>
                    <a:cubicBezTo>
                      <a:pt x="103" y="23"/>
                      <a:pt x="86" y="57"/>
                      <a:pt x="71" y="39"/>
                    </a:cubicBezTo>
                    <a:cubicBezTo>
                      <a:pt x="53" y="16"/>
                      <a:pt x="92" y="3"/>
                      <a:pt x="109" y="9"/>
                    </a:cubicBezTo>
                    <a:cubicBezTo>
                      <a:pt x="140" y="20"/>
                      <a:pt x="124" y="54"/>
                      <a:pt x="109" y="37"/>
                    </a:cubicBezTo>
                    <a:cubicBezTo>
                      <a:pt x="91" y="16"/>
                      <a:pt x="130" y="0"/>
                      <a:pt x="146" y="18"/>
                    </a:cubicBezTo>
                    <a:cubicBezTo>
                      <a:pt x="160" y="34"/>
                      <a:pt x="149" y="60"/>
                      <a:pt x="143" y="78"/>
                    </a:cubicBezTo>
                    <a:cubicBezTo>
                      <a:pt x="129" y="124"/>
                      <a:pt x="113" y="171"/>
                      <a:pt x="100" y="218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22" name="Freeform 127"/>
              <p:cNvSpPr/>
              <p:nvPr/>
            </p:nvSpPr>
            <p:spPr bwMode="auto">
              <a:xfrm>
                <a:off x="5327675" y="1491320"/>
                <a:ext cx="130995" cy="25608"/>
              </a:xfrm>
              <a:custGeom>
                <a:avLst/>
                <a:gdLst>
                  <a:gd name="T0" fmla="*/ 6 w 191"/>
                  <a:gd name="T1" fmla="*/ 0 h 37"/>
                  <a:gd name="T2" fmla="*/ 27 w 191"/>
                  <a:gd name="T3" fmla="*/ 34 h 37"/>
                  <a:gd name="T4" fmla="*/ 82 w 191"/>
                  <a:gd name="T5" fmla="*/ 36 h 37"/>
                  <a:gd name="T6" fmla="*/ 151 w 191"/>
                  <a:gd name="T7" fmla="*/ 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1" h="37">
                    <a:moveTo>
                      <a:pt x="6" y="0"/>
                    </a:moveTo>
                    <a:cubicBezTo>
                      <a:pt x="0" y="24"/>
                      <a:pt x="1" y="29"/>
                      <a:pt x="27" y="34"/>
                    </a:cubicBezTo>
                    <a:cubicBezTo>
                      <a:pt x="44" y="37"/>
                      <a:pt x="63" y="37"/>
                      <a:pt x="82" y="36"/>
                    </a:cubicBezTo>
                    <a:cubicBezTo>
                      <a:pt x="93" y="35"/>
                      <a:pt x="191" y="34"/>
                      <a:pt x="151" y="6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23" name="Freeform 128"/>
              <p:cNvSpPr/>
              <p:nvPr/>
            </p:nvSpPr>
            <p:spPr bwMode="auto">
              <a:xfrm>
                <a:off x="5327675" y="1509048"/>
                <a:ext cx="132965" cy="30533"/>
              </a:xfrm>
              <a:custGeom>
                <a:avLst/>
                <a:gdLst>
                  <a:gd name="T0" fmla="*/ 9 w 193"/>
                  <a:gd name="T1" fmla="*/ 3 h 44"/>
                  <a:gd name="T2" fmla="*/ 0 w 193"/>
                  <a:gd name="T3" fmla="*/ 22 h 44"/>
                  <a:gd name="T4" fmla="*/ 95 w 193"/>
                  <a:gd name="T5" fmla="*/ 35 h 44"/>
                  <a:gd name="T6" fmla="*/ 154 w 193"/>
                  <a:gd name="T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44">
                    <a:moveTo>
                      <a:pt x="9" y="3"/>
                    </a:moveTo>
                    <a:cubicBezTo>
                      <a:pt x="8" y="9"/>
                      <a:pt x="3" y="16"/>
                      <a:pt x="0" y="22"/>
                    </a:cubicBezTo>
                    <a:cubicBezTo>
                      <a:pt x="22" y="44"/>
                      <a:pt x="66" y="37"/>
                      <a:pt x="95" y="35"/>
                    </a:cubicBezTo>
                    <a:cubicBezTo>
                      <a:pt x="103" y="34"/>
                      <a:pt x="193" y="22"/>
                      <a:pt x="154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24" name="Freeform 129"/>
              <p:cNvSpPr/>
              <p:nvPr/>
            </p:nvSpPr>
            <p:spPr bwMode="auto">
              <a:xfrm>
                <a:off x="5303053" y="1523822"/>
                <a:ext cx="166452" cy="40382"/>
              </a:xfrm>
              <a:custGeom>
                <a:avLst/>
                <a:gdLst>
                  <a:gd name="T0" fmla="*/ 53 w 243"/>
                  <a:gd name="T1" fmla="*/ 15 h 58"/>
                  <a:gd name="T2" fmla="*/ 190 w 243"/>
                  <a:gd name="T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43" h="58">
                    <a:moveTo>
                      <a:pt x="53" y="15"/>
                    </a:moveTo>
                    <a:cubicBezTo>
                      <a:pt x="0" y="58"/>
                      <a:pt x="243" y="47"/>
                      <a:pt x="190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25" name="Freeform 130"/>
              <p:cNvSpPr/>
              <p:nvPr/>
            </p:nvSpPr>
            <p:spPr bwMode="auto">
              <a:xfrm>
                <a:off x="5320781" y="1545491"/>
                <a:ext cx="128040" cy="34473"/>
              </a:xfrm>
              <a:custGeom>
                <a:avLst/>
                <a:gdLst>
                  <a:gd name="T0" fmla="*/ 35 w 185"/>
                  <a:gd name="T1" fmla="*/ 6 h 50"/>
                  <a:gd name="T2" fmla="*/ 154 w 185"/>
                  <a:gd name="T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85" h="50">
                    <a:moveTo>
                      <a:pt x="35" y="6"/>
                    </a:moveTo>
                    <a:cubicBezTo>
                      <a:pt x="0" y="50"/>
                      <a:pt x="185" y="27"/>
                      <a:pt x="154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26" name="Freeform 132"/>
              <p:cNvSpPr/>
              <p:nvPr/>
            </p:nvSpPr>
            <p:spPr bwMode="auto">
              <a:xfrm>
                <a:off x="5166148" y="1215541"/>
                <a:ext cx="81749" cy="117206"/>
              </a:xfrm>
              <a:custGeom>
                <a:avLst/>
                <a:gdLst>
                  <a:gd name="T0" fmla="*/ 67 w 120"/>
                  <a:gd name="T1" fmla="*/ 171 h 171"/>
                  <a:gd name="T2" fmla="*/ 120 w 120"/>
                  <a:gd name="T3" fmla="*/ 70 h 171"/>
                  <a:gd name="T4" fmla="*/ 63 w 120"/>
                  <a:gd name="T5" fmla="*/ 0 h 171"/>
                  <a:gd name="T6" fmla="*/ 0 w 120"/>
                  <a:gd name="T7" fmla="*/ 71 h 171"/>
                  <a:gd name="T8" fmla="*/ 67 w 120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71">
                    <a:moveTo>
                      <a:pt x="67" y="171"/>
                    </a:moveTo>
                    <a:cubicBezTo>
                      <a:pt x="54" y="130"/>
                      <a:pt x="87" y="93"/>
                      <a:pt x="120" y="70"/>
                    </a:cubicBezTo>
                    <a:cubicBezTo>
                      <a:pt x="80" y="74"/>
                      <a:pt x="67" y="31"/>
                      <a:pt x="63" y="0"/>
                    </a:cubicBezTo>
                    <a:cubicBezTo>
                      <a:pt x="67" y="34"/>
                      <a:pt x="34" y="70"/>
                      <a:pt x="0" y="71"/>
                    </a:cubicBezTo>
                    <a:cubicBezTo>
                      <a:pt x="50" y="100"/>
                      <a:pt x="67" y="171"/>
                      <a:pt x="67" y="171"/>
                    </a:cubicBezTo>
                    <a:close/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27" name="Freeform 133"/>
              <p:cNvSpPr/>
              <p:nvPr/>
            </p:nvSpPr>
            <p:spPr bwMode="auto">
              <a:xfrm>
                <a:off x="5572921" y="1139703"/>
                <a:ext cx="82733" cy="118191"/>
              </a:xfrm>
              <a:custGeom>
                <a:avLst/>
                <a:gdLst>
                  <a:gd name="T0" fmla="*/ 67 w 120"/>
                  <a:gd name="T1" fmla="*/ 171 h 171"/>
                  <a:gd name="T2" fmla="*/ 120 w 120"/>
                  <a:gd name="T3" fmla="*/ 70 h 171"/>
                  <a:gd name="T4" fmla="*/ 63 w 120"/>
                  <a:gd name="T5" fmla="*/ 0 h 171"/>
                  <a:gd name="T6" fmla="*/ 0 w 120"/>
                  <a:gd name="T7" fmla="*/ 71 h 171"/>
                  <a:gd name="T8" fmla="*/ 67 w 120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71">
                    <a:moveTo>
                      <a:pt x="67" y="171"/>
                    </a:moveTo>
                    <a:cubicBezTo>
                      <a:pt x="53" y="130"/>
                      <a:pt x="86" y="92"/>
                      <a:pt x="120" y="70"/>
                    </a:cubicBezTo>
                    <a:cubicBezTo>
                      <a:pt x="80" y="74"/>
                      <a:pt x="67" y="31"/>
                      <a:pt x="63" y="0"/>
                    </a:cubicBezTo>
                    <a:cubicBezTo>
                      <a:pt x="67" y="34"/>
                      <a:pt x="34" y="69"/>
                      <a:pt x="0" y="71"/>
                    </a:cubicBezTo>
                    <a:cubicBezTo>
                      <a:pt x="50" y="100"/>
                      <a:pt x="67" y="171"/>
                      <a:pt x="67" y="171"/>
                    </a:cubicBezTo>
                    <a:close/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28" name="Freeform 134"/>
              <p:cNvSpPr/>
              <p:nvPr/>
            </p:nvSpPr>
            <p:spPr bwMode="auto">
              <a:xfrm>
                <a:off x="5530569" y="1274637"/>
                <a:ext cx="60081" cy="86673"/>
              </a:xfrm>
              <a:custGeom>
                <a:avLst/>
                <a:gdLst>
                  <a:gd name="T0" fmla="*/ 47 w 87"/>
                  <a:gd name="T1" fmla="*/ 125 h 125"/>
                  <a:gd name="T2" fmla="*/ 87 w 87"/>
                  <a:gd name="T3" fmla="*/ 52 h 125"/>
                  <a:gd name="T4" fmla="*/ 47 w 87"/>
                  <a:gd name="T5" fmla="*/ 0 h 125"/>
                  <a:gd name="T6" fmla="*/ 0 w 87"/>
                  <a:gd name="T7" fmla="*/ 51 h 125"/>
                  <a:gd name="T8" fmla="*/ 47 w 87"/>
                  <a:gd name="T9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125">
                    <a:moveTo>
                      <a:pt x="47" y="125"/>
                    </a:moveTo>
                    <a:cubicBezTo>
                      <a:pt x="38" y="95"/>
                      <a:pt x="63" y="68"/>
                      <a:pt x="87" y="52"/>
                    </a:cubicBezTo>
                    <a:cubicBezTo>
                      <a:pt x="58" y="54"/>
                      <a:pt x="49" y="23"/>
                      <a:pt x="47" y="0"/>
                    </a:cubicBezTo>
                    <a:cubicBezTo>
                      <a:pt x="49" y="25"/>
                      <a:pt x="25" y="50"/>
                      <a:pt x="0" y="51"/>
                    </a:cubicBezTo>
                    <a:cubicBezTo>
                      <a:pt x="36" y="72"/>
                      <a:pt x="47" y="125"/>
                      <a:pt x="47" y="125"/>
                    </a:cubicBezTo>
                    <a:close/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  <p:grpSp>
          <p:nvGrpSpPr>
            <p:cNvPr id="22" name="组合 315"/>
            <p:cNvGrpSpPr/>
            <p:nvPr/>
          </p:nvGrpSpPr>
          <p:grpSpPr>
            <a:xfrm>
              <a:off x="1318188" y="3985753"/>
              <a:ext cx="451094" cy="260019"/>
              <a:chOff x="7091671" y="3419797"/>
              <a:chExt cx="451094" cy="260019"/>
            </a:xfrm>
          </p:grpSpPr>
          <p:sp>
            <p:nvSpPr>
              <p:cNvPr id="108" name="Freeform 387"/>
              <p:cNvSpPr/>
              <p:nvPr/>
            </p:nvSpPr>
            <p:spPr bwMode="auto">
              <a:xfrm>
                <a:off x="7091671" y="3520259"/>
                <a:ext cx="140844" cy="159557"/>
              </a:xfrm>
              <a:custGeom>
                <a:avLst/>
                <a:gdLst>
                  <a:gd name="T0" fmla="*/ 107 w 206"/>
                  <a:gd name="T1" fmla="*/ 40 h 233"/>
                  <a:gd name="T2" fmla="*/ 31 w 206"/>
                  <a:gd name="T3" fmla="*/ 28 h 233"/>
                  <a:gd name="T4" fmla="*/ 84 w 206"/>
                  <a:gd name="T5" fmla="*/ 112 h 233"/>
                  <a:gd name="T6" fmla="*/ 187 w 206"/>
                  <a:gd name="T7" fmla="*/ 174 h 233"/>
                  <a:gd name="T8" fmla="*/ 60 w 206"/>
                  <a:gd name="T9" fmla="*/ 156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33">
                    <a:moveTo>
                      <a:pt x="107" y="40"/>
                    </a:moveTo>
                    <a:cubicBezTo>
                      <a:pt x="106" y="0"/>
                      <a:pt x="50" y="1"/>
                      <a:pt x="31" y="28"/>
                    </a:cubicBezTo>
                    <a:cubicBezTo>
                      <a:pt x="0" y="68"/>
                      <a:pt x="42" y="107"/>
                      <a:pt x="84" y="112"/>
                    </a:cubicBezTo>
                    <a:cubicBezTo>
                      <a:pt x="114" y="116"/>
                      <a:pt x="206" y="115"/>
                      <a:pt x="187" y="174"/>
                    </a:cubicBezTo>
                    <a:cubicBezTo>
                      <a:pt x="169" y="233"/>
                      <a:pt x="74" y="199"/>
                      <a:pt x="60" y="156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9" name="Freeform 388"/>
              <p:cNvSpPr/>
              <p:nvPr/>
            </p:nvSpPr>
            <p:spPr bwMode="auto">
              <a:xfrm>
                <a:off x="7211831" y="3550792"/>
                <a:ext cx="41367" cy="16743"/>
              </a:xfrm>
              <a:custGeom>
                <a:avLst/>
                <a:gdLst>
                  <a:gd name="T0" fmla="*/ 0 w 61"/>
                  <a:gd name="T1" fmla="*/ 23 h 24"/>
                  <a:gd name="T2" fmla="*/ 61 w 61"/>
                  <a:gd name="T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61" h="24">
                    <a:moveTo>
                      <a:pt x="0" y="23"/>
                    </a:moveTo>
                    <a:cubicBezTo>
                      <a:pt x="9" y="24"/>
                      <a:pt x="53" y="2"/>
                      <a:pt x="61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0" name="Freeform 389"/>
              <p:cNvSpPr/>
              <p:nvPr/>
            </p:nvSpPr>
            <p:spPr bwMode="auto">
              <a:xfrm>
                <a:off x="7225620" y="3534048"/>
                <a:ext cx="38412" cy="65989"/>
              </a:xfrm>
              <a:custGeom>
                <a:avLst/>
                <a:gdLst>
                  <a:gd name="T0" fmla="*/ 0 w 56"/>
                  <a:gd name="T1" fmla="*/ 0 h 96"/>
                  <a:gd name="T2" fmla="*/ 29 w 56"/>
                  <a:gd name="T3" fmla="*/ 96 h 96"/>
                  <a:gd name="T4" fmla="*/ 56 w 56"/>
                  <a:gd name="T5" fmla="*/ 8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96">
                    <a:moveTo>
                      <a:pt x="0" y="0"/>
                    </a:moveTo>
                    <a:cubicBezTo>
                      <a:pt x="4" y="33"/>
                      <a:pt x="20" y="64"/>
                      <a:pt x="29" y="96"/>
                    </a:cubicBezTo>
                    <a:cubicBezTo>
                      <a:pt x="37" y="93"/>
                      <a:pt x="49" y="88"/>
                      <a:pt x="56" y="82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1" name="Freeform 390"/>
              <p:cNvSpPr/>
              <p:nvPr/>
            </p:nvSpPr>
            <p:spPr bwMode="auto">
              <a:xfrm>
                <a:off x="7271911" y="3522229"/>
                <a:ext cx="31518" cy="66975"/>
              </a:xfrm>
              <a:custGeom>
                <a:avLst/>
                <a:gdLst>
                  <a:gd name="T0" fmla="*/ 0 w 45"/>
                  <a:gd name="T1" fmla="*/ 0 h 98"/>
                  <a:gd name="T2" fmla="*/ 45 w 45"/>
                  <a:gd name="T3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5" h="98">
                    <a:moveTo>
                      <a:pt x="0" y="0"/>
                    </a:moveTo>
                    <a:cubicBezTo>
                      <a:pt x="17" y="40"/>
                      <a:pt x="22" y="62"/>
                      <a:pt x="45" y="98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2" name="Freeform 391"/>
              <p:cNvSpPr/>
              <p:nvPr/>
            </p:nvSpPr>
            <p:spPr bwMode="auto">
              <a:xfrm>
                <a:off x="7278806" y="3517305"/>
                <a:ext cx="31518" cy="43337"/>
              </a:xfrm>
              <a:custGeom>
                <a:avLst/>
                <a:gdLst>
                  <a:gd name="T0" fmla="*/ 13 w 47"/>
                  <a:gd name="T1" fmla="*/ 63 h 63"/>
                  <a:gd name="T2" fmla="*/ 47 w 47"/>
                  <a:gd name="T3" fmla="*/ 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7" h="63">
                    <a:moveTo>
                      <a:pt x="13" y="63"/>
                    </a:moveTo>
                    <a:cubicBezTo>
                      <a:pt x="0" y="36"/>
                      <a:pt x="11" y="0"/>
                      <a:pt x="47" y="5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3" name="Freeform 392"/>
              <p:cNvSpPr/>
              <p:nvPr/>
            </p:nvSpPr>
            <p:spPr bwMode="auto">
              <a:xfrm>
                <a:off x="7313278" y="3517305"/>
                <a:ext cx="66975" cy="55156"/>
              </a:xfrm>
              <a:custGeom>
                <a:avLst/>
                <a:gdLst>
                  <a:gd name="T0" fmla="*/ 59 w 97"/>
                  <a:gd name="T1" fmla="*/ 12 h 80"/>
                  <a:gd name="T2" fmla="*/ 33 w 97"/>
                  <a:gd name="T3" fmla="*/ 68 h 80"/>
                  <a:gd name="T4" fmla="*/ 59 w 97"/>
                  <a:gd name="T5" fmla="*/ 12 h 80"/>
                  <a:gd name="T6" fmla="*/ 97 w 97"/>
                  <a:gd name="T7" fmla="*/ 39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7" h="80">
                    <a:moveTo>
                      <a:pt x="59" y="12"/>
                    </a:moveTo>
                    <a:cubicBezTo>
                      <a:pt x="27" y="0"/>
                      <a:pt x="0" y="55"/>
                      <a:pt x="33" y="68"/>
                    </a:cubicBezTo>
                    <a:cubicBezTo>
                      <a:pt x="68" y="80"/>
                      <a:pt x="75" y="30"/>
                      <a:pt x="59" y="12"/>
                    </a:cubicBezTo>
                    <a:cubicBezTo>
                      <a:pt x="71" y="21"/>
                      <a:pt x="83" y="31"/>
                      <a:pt x="97" y="39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4" name="Freeform 393"/>
              <p:cNvSpPr/>
              <p:nvPr/>
            </p:nvSpPr>
            <p:spPr bwMode="auto">
              <a:xfrm>
                <a:off x="7374343" y="3483818"/>
                <a:ext cx="39397" cy="15759"/>
              </a:xfrm>
              <a:custGeom>
                <a:avLst/>
                <a:gdLst>
                  <a:gd name="T0" fmla="*/ 0 w 58"/>
                  <a:gd name="T1" fmla="*/ 23 h 23"/>
                  <a:gd name="T2" fmla="*/ 58 w 58"/>
                  <a:gd name="T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58" h="23">
                    <a:moveTo>
                      <a:pt x="0" y="23"/>
                    </a:moveTo>
                    <a:cubicBezTo>
                      <a:pt x="19" y="22"/>
                      <a:pt x="41" y="7"/>
                      <a:pt x="58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5" name="Freeform 394"/>
              <p:cNvSpPr/>
              <p:nvPr/>
            </p:nvSpPr>
            <p:spPr bwMode="auto">
              <a:xfrm>
                <a:off x="7385178" y="3477908"/>
                <a:ext cx="37427" cy="60080"/>
              </a:xfrm>
              <a:custGeom>
                <a:avLst/>
                <a:gdLst>
                  <a:gd name="T0" fmla="*/ 0 w 55"/>
                  <a:gd name="T1" fmla="*/ 0 h 87"/>
                  <a:gd name="T2" fmla="*/ 34 w 55"/>
                  <a:gd name="T3" fmla="*/ 87 h 87"/>
                  <a:gd name="T4" fmla="*/ 55 w 55"/>
                  <a:gd name="T5" fmla="*/ 73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5" h="87">
                    <a:moveTo>
                      <a:pt x="0" y="0"/>
                    </a:moveTo>
                    <a:cubicBezTo>
                      <a:pt x="8" y="28"/>
                      <a:pt x="21" y="62"/>
                      <a:pt x="34" y="87"/>
                    </a:cubicBezTo>
                    <a:cubicBezTo>
                      <a:pt x="41" y="84"/>
                      <a:pt x="50" y="78"/>
                      <a:pt x="55" y="73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6" name="Freeform 395"/>
              <p:cNvSpPr/>
              <p:nvPr/>
            </p:nvSpPr>
            <p:spPr bwMode="auto">
              <a:xfrm>
                <a:off x="7421619" y="3473968"/>
                <a:ext cx="53186" cy="44321"/>
              </a:xfrm>
              <a:custGeom>
                <a:avLst/>
                <a:gdLst>
                  <a:gd name="T0" fmla="*/ 24 w 77"/>
                  <a:gd name="T1" fmla="*/ 33 h 65"/>
                  <a:gd name="T2" fmla="*/ 57 w 77"/>
                  <a:gd name="T3" fmla="*/ 12 h 65"/>
                  <a:gd name="T4" fmla="*/ 24 w 77"/>
                  <a:gd name="T5" fmla="*/ 18 h 65"/>
                  <a:gd name="T6" fmla="*/ 72 w 77"/>
                  <a:gd name="T7" fmla="*/ 39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7" h="65">
                    <a:moveTo>
                      <a:pt x="24" y="33"/>
                    </a:moveTo>
                    <a:cubicBezTo>
                      <a:pt x="31" y="36"/>
                      <a:pt x="61" y="25"/>
                      <a:pt x="57" y="12"/>
                    </a:cubicBezTo>
                    <a:cubicBezTo>
                      <a:pt x="53" y="0"/>
                      <a:pt x="29" y="11"/>
                      <a:pt x="24" y="18"/>
                    </a:cubicBezTo>
                    <a:cubicBezTo>
                      <a:pt x="0" y="58"/>
                      <a:pt x="77" y="65"/>
                      <a:pt x="72" y="39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7" name="Freeform 396"/>
              <p:cNvSpPr/>
              <p:nvPr/>
            </p:nvSpPr>
            <p:spPr bwMode="auto">
              <a:xfrm>
                <a:off x="7464956" y="3440481"/>
                <a:ext cx="63035" cy="79778"/>
              </a:xfrm>
              <a:custGeom>
                <a:avLst/>
                <a:gdLst>
                  <a:gd name="T0" fmla="*/ 56 w 91"/>
                  <a:gd name="T1" fmla="*/ 19 h 115"/>
                  <a:gd name="T2" fmla="*/ 21 w 91"/>
                  <a:gd name="T3" fmla="*/ 54 h 115"/>
                  <a:gd name="T4" fmla="*/ 56 w 91"/>
                  <a:gd name="T5" fmla="*/ 19 h 115"/>
                  <a:gd name="T6" fmla="*/ 89 w 91"/>
                  <a:gd name="T7" fmla="*/ 82 h 115"/>
                  <a:gd name="T8" fmla="*/ 38 w 91"/>
                  <a:gd name="T9" fmla="*/ 87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115">
                    <a:moveTo>
                      <a:pt x="56" y="19"/>
                    </a:moveTo>
                    <a:cubicBezTo>
                      <a:pt x="36" y="0"/>
                      <a:pt x="0" y="34"/>
                      <a:pt x="21" y="54"/>
                    </a:cubicBezTo>
                    <a:cubicBezTo>
                      <a:pt x="44" y="74"/>
                      <a:pt x="76" y="40"/>
                      <a:pt x="56" y="19"/>
                    </a:cubicBezTo>
                    <a:cubicBezTo>
                      <a:pt x="58" y="40"/>
                      <a:pt x="88" y="59"/>
                      <a:pt x="89" y="82"/>
                    </a:cubicBezTo>
                    <a:cubicBezTo>
                      <a:pt x="91" y="105"/>
                      <a:pt x="41" y="115"/>
                      <a:pt x="38" y="87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8" name="Freeform 397"/>
              <p:cNvSpPr/>
              <p:nvPr/>
            </p:nvSpPr>
            <p:spPr bwMode="auto">
              <a:xfrm>
                <a:off x="7514202" y="3434572"/>
                <a:ext cx="25608" cy="14774"/>
              </a:xfrm>
              <a:custGeom>
                <a:avLst/>
                <a:gdLst>
                  <a:gd name="T0" fmla="*/ 0 w 37"/>
                  <a:gd name="T1" fmla="*/ 0 h 21"/>
                  <a:gd name="T2" fmla="*/ 37 w 37"/>
                  <a:gd name="T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7" h="21">
                    <a:moveTo>
                      <a:pt x="0" y="0"/>
                    </a:moveTo>
                    <a:cubicBezTo>
                      <a:pt x="6" y="6"/>
                      <a:pt x="25" y="15"/>
                      <a:pt x="37" y="21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9" name="Freeform 398"/>
              <p:cNvSpPr/>
              <p:nvPr/>
            </p:nvSpPr>
            <p:spPr bwMode="auto">
              <a:xfrm>
                <a:off x="7540795" y="3419797"/>
                <a:ext cx="1970" cy="58110"/>
              </a:xfrm>
              <a:custGeom>
                <a:avLst/>
                <a:gdLst>
                  <a:gd name="T0" fmla="*/ 0 w 3"/>
                  <a:gd name="T1" fmla="*/ 0 h 84"/>
                  <a:gd name="T2" fmla="*/ 3 w 3"/>
                  <a:gd name="T3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" h="84">
                    <a:moveTo>
                      <a:pt x="0" y="0"/>
                    </a:moveTo>
                    <a:cubicBezTo>
                      <a:pt x="3" y="23"/>
                      <a:pt x="1" y="61"/>
                      <a:pt x="3" y="84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  <p:grpSp>
          <p:nvGrpSpPr>
            <p:cNvPr id="23" name="组合 316"/>
            <p:cNvGrpSpPr/>
            <p:nvPr/>
          </p:nvGrpSpPr>
          <p:grpSpPr>
            <a:xfrm>
              <a:off x="507068" y="653699"/>
              <a:ext cx="3142093" cy="3521451"/>
              <a:chOff x="572151" y="1001926"/>
              <a:chExt cx="2650341" cy="2970328"/>
            </a:xfrm>
            <a:solidFill>
              <a:schemeClr val="bg1"/>
            </a:solidFill>
          </p:grpSpPr>
          <p:sp>
            <p:nvSpPr>
              <p:cNvPr id="53" name="Freeform 6"/>
              <p:cNvSpPr>
                <a:spLocks noEditPoints="1"/>
              </p:cNvSpPr>
              <p:nvPr/>
            </p:nvSpPr>
            <p:spPr bwMode="auto">
              <a:xfrm>
                <a:off x="2696994" y="3081249"/>
                <a:ext cx="455678" cy="543371"/>
              </a:xfrm>
              <a:custGeom>
                <a:avLst/>
                <a:gdLst>
                  <a:gd name="T0" fmla="*/ 154 w 235"/>
                  <a:gd name="T1" fmla="*/ 21 h 280"/>
                  <a:gd name="T2" fmla="*/ 185 w 235"/>
                  <a:gd name="T3" fmla="*/ 89 h 280"/>
                  <a:gd name="T4" fmla="*/ 180 w 235"/>
                  <a:gd name="T5" fmla="*/ 108 h 280"/>
                  <a:gd name="T6" fmla="*/ 180 w 235"/>
                  <a:gd name="T7" fmla="*/ 92 h 280"/>
                  <a:gd name="T8" fmla="*/ 124 w 235"/>
                  <a:gd name="T9" fmla="*/ 103 h 280"/>
                  <a:gd name="T10" fmla="*/ 171 w 235"/>
                  <a:gd name="T11" fmla="*/ 98 h 280"/>
                  <a:gd name="T12" fmla="*/ 123 w 235"/>
                  <a:gd name="T13" fmla="*/ 120 h 280"/>
                  <a:gd name="T14" fmla="*/ 171 w 235"/>
                  <a:gd name="T15" fmla="*/ 123 h 280"/>
                  <a:gd name="T16" fmla="*/ 103 w 235"/>
                  <a:gd name="T17" fmla="*/ 155 h 280"/>
                  <a:gd name="T18" fmla="*/ 139 w 235"/>
                  <a:gd name="T19" fmla="*/ 157 h 280"/>
                  <a:gd name="T20" fmla="*/ 128 w 235"/>
                  <a:gd name="T21" fmla="*/ 169 h 280"/>
                  <a:gd name="T22" fmla="*/ 156 w 235"/>
                  <a:gd name="T23" fmla="*/ 144 h 280"/>
                  <a:gd name="T24" fmla="*/ 140 w 235"/>
                  <a:gd name="T25" fmla="*/ 141 h 280"/>
                  <a:gd name="T26" fmla="*/ 165 w 235"/>
                  <a:gd name="T27" fmla="*/ 122 h 280"/>
                  <a:gd name="T28" fmla="*/ 161 w 235"/>
                  <a:gd name="T29" fmla="*/ 117 h 280"/>
                  <a:gd name="T30" fmla="*/ 113 w 235"/>
                  <a:gd name="T31" fmla="*/ 121 h 280"/>
                  <a:gd name="T32" fmla="*/ 119 w 235"/>
                  <a:gd name="T33" fmla="*/ 109 h 280"/>
                  <a:gd name="T34" fmla="*/ 175 w 235"/>
                  <a:gd name="T35" fmla="*/ 82 h 280"/>
                  <a:gd name="T36" fmla="*/ 209 w 235"/>
                  <a:gd name="T37" fmla="*/ 94 h 280"/>
                  <a:gd name="T38" fmla="*/ 214 w 235"/>
                  <a:gd name="T39" fmla="*/ 113 h 280"/>
                  <a:gd name="T40" fmla="*/ 204 w 235"/>
                  <a:gd name="T41" fmla="*/ 89 h 280"/>
                  <a:gd name="T42" fmla="*/ 153 w 235"/>
                  <a:gd name="T43" fmla="*/ 83 h 280"/>
                  <a:gd name="T44" fmla="*/ 87 w 235"/>
                  <a:gd name="T45" fmla="*/ 65 h 280"/>
                  <a:gd name="T46" fmla="*/ 95 w 235"/>
                  <a:gd name="T47" fmla="*/ 61 h 280"/>
                  <a:gd name="T48" fmla="*/ 164 w 235"/>
                  <a:gd name="T49" fmla="*/ 41 h 280"/>
                  <a:gd name="T50" fmla="*/ 172 w 235"/>
                  <a:gd name="T51" fmla="*/ 50 h 280"/>
                  <a:gd name="T52" fmla="*/ 169 w 235"/>
                  <a:gd name="T53" fmla="*/ 59 h 280"/>
                  <a:gd name="T54" fmla="*/ 168 w 235"/>
                  <a:gd name="T55" fmla="*/ 73 h 280"/>
                  <a:gd name="T56" fmla="*/ 155 w 235"/>
                  <a:gd name="T57" fmla="*/ 70 h 280"/>
                  <a:gd name="T58" fmla="*/ 147 w 235"/>
                  <a:gd name="T59" fmla="*/ 63 h 280"/>
                  <a:gd name="T60" fmla="*/ 128 w 235"/>
                  <a:gd name="T61" fmla="*/ 60 h 280"/>
                  <a:gd name="T62" fmla="*/ 95 w 235"/>
                  <a:gd name="T63" fmla="*/ 88 h 280"/>
                  <a:gd name="T64" fmla="*/ 107 w 235"/>
                  <a:gd name="T65" fmla="*/ 94 h 280"/>
                  <a:gd name="T66" fmla="*/ 182 w 235"/>
                  <a:gd name="T67" fmla="*/ 61 h 280"/>
                  <a:gd name="T68" fmla="*/ 168 w 235"/>
                  <a:gd name="T69" fmla="*/ 44 h 280"/>
                  <a:gd name="T70" fmla="*/ 166 w 235"/>
                  <a:gd name="T71" fmla="*/ 31 h 280"/>
                  <a:gd name="T72" fmla="*/ 144 w 235"/>
                  <a:gd name="T73" fmla="*/ 35 h 280"/>
                  <a:gd name="T74" fmla="*/ 138 w 235"/>
                  <a:gd name="T75" fmla="*/ 34 h 280"/>
                  <a:gd name="T76" fmla="*/ 125 w 235"/>
                  <a:gd name="T77" fmla="*/ 38 h 280"/>
                  <a:gd name="T78" fmla="*/ 148 w 235"/>
                  <a:gd name="T79" fmla="*/ 37 h 280"/>
                  <a:gd name="T80" fmla="*/ 14 w 235"/>
                  <a:gd name="T81" fmla="*/ 127 h 280"/>
                  <a:gd name="T82" fmla="*/ 15 w 235"/>
                  <a:gd name="T83" fmla="*/ 129 h 280"/>
                  <a:gd name="T84" fmla="*/ 25 w 235"/>
                  <a:gd name="T85" fmla="*/ 63 h 280"/>
                  <a:gd name="T86" fmla="*/ 20 w 235"/>
                  <a:gd name="T87" fmla="*/ 87 h 280"/>
                  <a:gd name="T88" fmla="*/ 31 w 235"/>
                  <a:gd name="T89" fmla="*/ 104 h 280"/>
                  <a:gd name="T90" fmla="*/ 29 w 235"/>
                  <a:gd name="T91" fmla="*/ 113 h 280"/>
                  <a:gd name="T92" fmla="*/ 13 w 235"/>
                  <a:gd name="T93" fmla="*/ 102 h 280"/>
                  <a:gd name="T94" fmla="*/ 18 w 235"/>
                  <a:gd name="T95" fmla="*/ 76 h 280"/>
                  <a:gd name="T96" fmla="*/ 23 w 235"/>
                  <a:gd name="T97" fmla="*/ 122 h 280"/>
                  <a:gd name="T98" fmla="*/ 167 w 235"/>
                  <a:gd name="T99" fmla="*/ 52 h 280"/>
                  <a:gd name="T100" fmla="*/ 174 w 235"/>
                  <a:gd name="T101" fmla="*/ 100 h 280"/>
                  <a:gd name="T102" fmla="*/ 120 w 235"/>
                  <a:gd name="T103" fmla="*/ 230 h 280"/>
                  <a:gd name="T104" fmla="*/ 119 w 235"/>
                  <a:gd name="T105" fmla="*/ 256 h 280"/>
                  <a:gd name="T106" fmla="*/ 176 w 235"/>
                  <a:gd name="T107" fmla="*/ 263 h 280"/>
                  <a:gd name="T108" fmla="*/ 168 w 235"/>
                  <a:gd name="T109" fmla="*/ 258 h 280"/>
                  <a:gd name="T110" fmla="*/ 132 w 235"/>
                  <a:gd name="T111" fmla="*/ 261 h 280"/>
                  <a:gd name="T112" fmla="*/ 111 w 235"/>
                  <a:gd name="T113" fmla="*/ 234 h 280"/>
                  <a:gd name="T114" fmla="*/ 102 w 235"/>
                  <a:gd name="T115" fmla="*/ 239 h 280"/>
                  <a:gd name="T116" fmla="*/ 103 w 235"/>
                  <a:gd name="T117" fmla="*/ 248 h 280"/>
                  <a:gd name="T118" fmla="*/ 77 w 235"/>
                  <a:gd name="T119" fmla="*/ 275 h 280"/>
                  <a:gd name="T120" fmla="*/ 176 w 235"/>
                  <a:gd name="T121" fmla="*/ 263 h 280"/>
                  <a:gd name="T122" fmla="*/ 111 w 235"/>
                  <a:gd name="T123" fmla="*/ 228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35" h="280">
                    <a:moveTo>
                      <a:pt x="205" y="44"/>
                    </a:moveTo>
                    <a:cubicBezTo>
                      <a:pt x="195" y="29"/>
                      <a:pt x="180" y="19"/>
                      <a:pt x="163" y="11"/>
                    </a:cubicBezTo>
                    <a:cubicBezTo>
                      <a:pt x="163" y="11"/>
                      <a:pt x="163" y="11"/>
                      <a:pt x="163" y="11"/>
                    </a:cubicBezTo>
                    <a:cubicBezTo>
                      <a:pt x="163" y="8"/>
                      <a:pt x="162" y="6"/>
                      <a:pt x="160" y="5"/>
                    </a:cubicBezTo>
                    <a:cubicBezTo>
                      <a:pt x="151" y="0"/>
                      <a:pt x="150" y="12"/>
                      <a:pt x="147" y="17"/>
                    </a:cubicBezTo>
                    <a:cubicBezTo>
                      <a:pt x="147" y="18"/>
                      <a:pt x="147" y="18"/>
                      <a:pt x="147" y="18"/>
                    </a:cubicBezTo>
                    <a:cubicBezTo>
                      <a:pt x="106" y="4"/>
                      <a:pt x="59" y="16"/>
                      <a:pt x="31" y="49"/>
                    </a:cubicBezTo>
                    <a:cubicBezTo>
                      <a:pt x="3" y="81"/>
                      <a:pt x="0" y="128"/>
                      <a:pt x="23" y="164"/>
                    </a:cubicBezTo>
                    <a:cubicBezTo>
                      <a:pt x="34" y="181"/>
                      <a:pt x="50" y="194"/>
                      <a:pt x="68" y="202"/>
                    </a:cubicBezTo>
                    <a:cubicBezTo>
                      <a:pt x="66" y="207"/>
                      <a:pt x="55" y="217"/>
                      <a:pt x="61" y="222"/>
                    </a:cubicBezTo>
                    <a:cubicBezTo>
                      <a:pt x="66" y="225"/>
                      <a:pt x="70" y="221"/>
                      <a:pt x="73" y="215"/>
                    </a:cubicBezTo>
                    <a:cubicBezTo>
                      <a:pt x="82" y="220"/>
                      <a:pt x="94" y="221"/>
                      <a:pt x="104" y="222"/>
                    </a:cubicBezTo>
                    <a:cubicBezTo>
                      <a:pt x="103" y="229"/>
                      <a:pt x="98" y="236"/>
                      <a:pt x="100" y="244"/>
                    </a:cubicBezTo>
                    <a:cubicBezTo>
                      <a:pt x="100" y="244"/>
                      <a:pt x="100" y="244"/>
                      <a:pt x="100" y="244"/>
                    </a:cubicBezTo>
                    <a:cubicBezTo>
                      <a:pt x="94" y="246"/>
                      <a:pt x="87" y="246"/>
                      <a:pt x="81" y="248"/>
                    </a:cubicBezTo>
                    <a:cubicBezTo>
                      <a:pt x="72" y="250"/>
                      <a:pt x="62" y="253"/>
                      <a:pt x="54" y="259"/>
                    </a:cubicBezTo>
                    <a:cubicBezTo>
                      <a:pt x="51" y="261"/>
                      <a:pt x="42" y="267"/>
                      <a:pt x="45" y="271"/>
                    </a:cubicBezTo>
                    <a:cubicBezTo>
                      <a:pt x="48" y="275"/>
                      <a:pt x="57" y="276"/>
                      <a:pt x="61" y="276"/>
                    </a:cubicBezTo>
                    <a:cubicBezTo>
                      <a:pt x="78" y="279"/>
                      <a:pt x="96" y="279"/>
                      <a:pt x="114" y="280"/>
                    </a:cubicBezTo>
                    <a:cubicBezTo>
                      <a:pt x="132" y="280"/>
                      <a:pt x="150" y="280"/>
                      <a:pt x="168" y="277"/>
                    </a:cubicBezTo>
                    <a:cubicBezTo>
                      <a:pt x="172" y="276"/>
                      <a:pt x="178" y="275"/>
                      <a:pt x="182" y="272"/>
                    </a:cubicBezTo>
                    <a:cubicBezTo>
                      <a:pt x="186" y="268"/>
                      <a:pt x="182" y="264"/>
                      <a:pt x="179" y="262"/>
                    </a:cubicBezTo>
                    <a:cubicBezTo>
                      <a:pt x="164" y="250"/>
                      <a:pt x="142" y="247"/>
                      <a:pt x="124" y="244"/>
                    </a:cubicBezTo>
                    <a:cubicBezTo>
                      <a:pt x="125" y="236"/>
                      <a:pt x="123" y="229"/>
                      <a:pt x="121" y="222"/>
                    </a:cubicBezTo>
                    <a:cubicBezTo>
                      <a:pt x="128" y="222"/>
                      <a:pt x="135" y="221"/>
                      <a:pt x="141" y="219"/>
                    </a:cubicBezTo>
                    <a:cubicBezTo>
                      <a:pt x="158" y="216"/>
                      <a:pt x="173" y="209"/>
                      <a:pt x="187" y="199"/>
                    </a:cubicBezTo>
                    <a:cubicBezTo>
                      <a:pt x="219" y="176"/>
                      <a:pt x="235" y="133"/>
                      <a:pt x="228" y="95"/>
                    </a:cubicBezTo>
                    <a:cubicBezTo>
                      <a:pt x="224" y="77"/>
                      <a:pt x="216" y="59"/>
                      <a:pt x="205" y="44"/>
                    </a:cubicBezTo>
                    <a:close/>
                    <a:moveTo>
                      <a:pt x="157" y="7"/>
                    </a:moveTo>
                    <a:cubicBezTo>
                      <a:pt x="164" y="9"/>
                      <a:pt x="156" y="18"/>
                      <a:pt x="154" y="21"/>
                    </a:cubicBezTo>
                    <a:cubicBezTo>
                      <a:pt x="153" y="20"/>
                      <a:pt x="151" y="19"/>
                      <a:pt x="150" y="19"/>
                    </a:cubicBezTo>
                    <a:cubicBezTo>
                      <a:pt x="151" y="16"/>
                      <a:pt x="152" y="6"/>
                      <a:pt x="157" y="7"/>
                    </a:cubicBezTo>
                    <a:close/>
                    <a:moveTo>
                      <a:pt x="176" y="85"/>
                    </a:moveTo>
                    <a:cubicBezTo>
                      <a:pt x="178" y="85"/>
                      <a:pt x="185" y="83"/>
                      <a:pt x="182" y="85"/>
                    </a:cubicBezTo>
                    <a:cubicBezTo>
                      <a:pt x="180" y="85"/>
                      <a:pt x="178" y="86"/>
                      <a:pt x="177" y="87"/>
                    </a:cubicBezTo>
                    <a:cubicBezTo>
                      <a:pt x="177" y="86"/>
                      <a:pt x="176" y="85"/>
                      <a:pt x="176" y="85"/>
                    </a:cubicBezTo>
                    <a:close/>
                    <a:moveTo>
                      <a:pt x="178" y="100"/>
                    </a:moveTo>
                    <a:cubicBezTo>
                      <a:pt x="180" y="100"/>
                      <a:pt x="182" y="100"/>
                      <a:pt x="183" y="100"/>
                    </a:cubicBezTo>
                    <a:cubicBezTo>
                      <a:pt x="185" y="100"/>
                      <a:pt x="186" y="99"/>
                      <a:pt x="188" y="99"/>
                    </a:cubicBezTo>
                    <a:cubicBezTo>
                      <a:pt x="189" y="99"/>
                      <a:pt x="194" y="98"/>
                      <a:pt x="190" y="100"/>
                    </a:cubicBezTo>
                    <a:cubicBezTo>
                      <a:pt x="186" y="101"/>
                      <a:pt x="181" y="100"/>
                      <a:pt x="178" y="102"/>
                    </a:cubicBezTo>
                    <a:cubicBezTo>
                      <a:pt x="178" y="101"/>
                      <a:pt x="178" y="101"/>
                      <a:pt x="178" y="100"/>
                    </a:cubicBezTo>
                    <a:close/>
                    <a:moveTo>
                      <a:pt x="178" y="98"/>
                    </a:moveTo>
                    <a:cubicBezTo>
                      <a:pt x="179" y="97"/>
                      <a:pt x="181" y="97"/>
                      <a:pt x="182" y="97"/>
                    </a:cubicBezTo>
                    <a:cubicBezTo>
                      <a:pt x="184" y="96"/>
                      <a:pt x="187" y="96"/>
                      <a:pt x="188" y="95"/>
                    </a:cubicBezTo>
                    <a:cubicBezTo>
                      <a:pt x="185" y="97"/>
                      <a:pt x="182" y="98"/>
                      <a:pt x="178" y="99"/>
                    </a:cubicBezTo>
                    <a:cubicBezTo>
                      <a:pt x="178" y="99"/>
                      <a:pt x="178" y="99"/>
                      <a:pt x="178" y="98"/>
                    </a:cubicBezTo>
                    <a:cubicBezTo>
                      <a:pt x="178" y="98"/>
                      <a:pt x="178" y="98"/>
                      <a:pt x="178" y="98"/>
                    </a:cubicBezTo>
                    <a:close/>
                    <a:moveTo>
                      <a:pt x="178" y="94"/>
                    </a:moveTo>
                    <a:cubicBezTo>
                      <a:pt x="181" y="94"/>
                      <a:pt x="184" y="93"/>
                      <a:pt x="187" y="93"/>
                    </a:cubicBezTo>
                    <a:cubicBezTo>
                      <a:pt x="184" y="94"/>
                      <a:pt x="181" y="95"/>
                      <a:pt x="178" y="97"/>
                    </a:cubicBezTo>
                    <a:cubicBezTo>
                      <a:pt x="178" y="96"/>
                      <a:pt x="178" y="95"/>
                      <a:pt x="178" y="94"/>
                    </a:cubicBezTo>
                    <a:close/>
                    <a:moveTo>
                      <a:pt x="178" y="92"/>
                    </a:moveTo>
                    <a:cubicBezTo>
                      <a:pt x="178" y="92"/>
                      <a:pt x="178" y="91"/>
                      <a:pt x="178" y="91"/>
                    </a:cubicBezTo>
                    <a:cubicBezTo>
                      <a:pt x="179" y="91"/>
                      <a:pt x="179" y="91"/>
                      <a:pt x="180" y="90"/>
                    </a:cubicBezTo>
                    <a:cubicBezTo>
                      <a:pt x="180" y="90"/>
                      <a:pt x="185" y="90"/>
                      <a:pt x="183" y="91"/>
                    </a:cubicBezTo>
                    <a:cubicBezTo>
                      <a:pt x="182" y="91"/>
                      <a:pt x="180" y="92"/>
                      <a:pt x="178" y="92"/>
                    </a:cubicBezTo>
                    <a:close/>
                    <a:moveTo>
                      <a:pt x="177" y="90"/>
                    </a:moveTo>
                    <a:cubicBezTo>
                      <a:pt x="180" y="90"/>
                      <a:pt x="183" y="88"/>
                      <a:pt x="185" y="87"/>
                    </a:cubicBezTo>
                    <a:cubicBezTo>
                      <a:pt x="185" y="88"/>
                      <a:pt x="185" y="88"/>
                      <a:pt x="185" y="89"/>
                    </a:cubicBezTo>
                    <a:cubicBezTo>
                      <a:pt x="183" y="89"/>
                      <a:pt x="180" y="90"/>
                      <a:pt x="177" y="90"/>
                    </a:cubicBezTo>
                    <a:close/>
                    <a:moveTo>
                      <a:pt x="185" y="86"/>
                    </a:moveTo>
                    <a:cubicBezTo>
                      <a:pt x="185" y="86"/>
                      <a:pt x="185" y="86"/>
                      <a:pt x="185" y="87"/>
                    </a:cubicBezTo>
                    <a:cubicBezTo>
                      <a:pt x="183" y="86"/>
                      <a:pt x="181" y="87"/>
                      <a:pt x="179" y="87"/>
                    </a:cubicBezTo>
                    <a:cubicBezTo>
                      <a:pt x="174" y="88"/>
                      <a:pt x="180" y="86"/>
                      <a:pt x="181" y="86"/>
                    </a:cubicBezTo>
                    <a:cubicBezTo>
                      <a:pt x="182" y="85"/>
                      <a:pt x="184" y="85"/>
                      <a:pt x="185" y="84"/>
                    </a:cubicBezTo>
                    <a:cubicBezTo>
                      <a:pt x="185" y="84"/>
                      <a:pt x="185" y="84"/>
                      <a:pt x="185" y="84"/>
                    </a:cubicBezTo>
                    <a:cubicBezTo>
                      <a:pt x="185" y="84"/>
                      <a:pt x="185" y="85"/>
                      <a:pt x="185" y="86"/>
                    </a:cubicBezTo>
                    <a:close/>
                    <a:moveTo>
                      <a:pt x="182" y="87"/>
                    </a:moveTo>
                    <a:cubicBezTo>
                      <a:pt x="184" y="87"/>
                      <a:pt x="180" y="88"/>
                      <a:pt x="180" y="88"/>
                    </a:cubicBezTo>
                    <a:cubicBezTo>
                      <a:pt x="179" y="89"/>
                      <a:pt x="178" y="89"/>
                      <a:pt x="177" y="89"/>
                    </a:cubicBezTo>
                    <a:cubicBezTo>
                      <a:pt x="177" y="89"/>
                      <a:pt x="177" y="88"/>
                      <a:pt x="177" y="88"/>
                    </a:cubicBezTo>
                    <a:cubicBezTo>
                      <a:pt x="179" y="88"/>
                      <a:pt x="180" y="88"/>
                      <a:pt x="182" y="87"/>
                    </a:cubicBezTo>
                    <a:close/>
                    <a:moveTo>
                      <a:pt x="178" y="104"/>
                    </a:moveTo>
                    <a:cubicBezTo>
                      <a:pt x="182" y="105"/>
                      <a:pt x="186" y="103"/>
                      <a:pt x="190" y="103"/>
                    </a:cubicBezTo>
                    <a:cubicBezTo>
                      <a:pt x="194" y="102"/>
                      <a:pt x="192" y="103"/>
                      <a:pt x="190" y="104"/>
                    </a:cubicBezTo>
                    <a:cubicBezTo>
                      <a:pt x="189" y="105"/>
                      <a:pt x="187" y="105"/>
                      <a:pt x="185" y="106"/>
                    </a:cubicBezTo>
                    <a:cubicBezTo>
                      <a:pt x="183" y="106"/>
                      <a:pt x="181" y="107"/>
                      <a:pt x="179" y="107"/>
                    </a:cubicBezTo>
                    <a:cubicBezTo>
                      <a:pt x="178" y="106"/>
                      <a:pt x="178" y="105"/>
                      <a:pt x="178" y="104"/>
                    </a:cubicBezTo>
                    <a:close/>
                    <a:moveTo>
                      <a:pt x="192" y="108"/>
                    </a:moveTo>
                    <a:cubicBezTo>
                      <a:pt x="191" y="108"/>
                      <a:pt x="189" y="109"/>
                      <a:pt x="188" y="109"/>
                    </a:cubicBezTo>
                    <a:cubicBezTo>
                      <a:pt x="186" y="109"/>
                      <a:pt x="185" y="110"/>
                      <a:pt x="184" y="110"/>
                    </a:cubicBezTo>
                    <a:cubicBezTo>
                      <a:pt x="182" y="110"/>
                      <a:pt x="181" y="109"/>
                      <a:pt x="180" y="109"/>
                    </a:cubicBezTo>
                    <a:cubicBezTo>
                      <a:pt x="182" y="109"/>
                      <a:pt x="184" y="108"/>
                      <a:pt x="186" y="108"/>
                    </a:cubicBezTo>
                    <a:cubicBezTo>
                      <a:pt x="187" y="108"/>
                      <a:pt x="188" y="107"/>
                      <a:pt x="189" y="107"/>
                    </a:cubicBezTo>
                    <a:cubicBezTo>
                      <a:pt x="189" y="107"/>
                      <a:pt x="194" y="106"/>
                      <a:pt x="192" y="108"/>
                    </a:cubicBezTo>
                    <a:close/>
                    <a:moveTo>
                      <a:pt x="194" y="106"/>
                    </a:moveTo>
                    <a:cubicBezTo>
                      <a:pt x="194" y="106"/>
                      <a:pt x="194" y="106"/>
                      <a:pt x="194" y="106"/>
                    </a:cubicBezTo>
                    <a:cubicBezTo>
                      <a:pt x="191" y="106"/>
                      <a:pt x="188" y="107"/>
                      <a:pt x="185" y="107"/>
                    </a:cubicBezTo>
                    <a:cubicBezTo>
                      <a:pt x="183" y="108"/>
                      <a:pt x="181" y="108"/>
                      <a:pt x="180" y="108"/>
                    </a:cubicBezTo>
                    <a:cubicBezTo>
                      <a:pt x="180" y="108"/>
                      <a:pt x="179" y="108"/>
                      <a:pt x="179" y="108"/>
                    </a:cubicBezTo>
                    <a:cubicBezTo>
                      <a:pt x="179" y="108"/>
                      <a:pt x="179" y="108"/>
                      <a:pt x="179" y="108"/>
                    </a:cubicBezTo>
                    <a:cubicBezTo>
                      <a:pt x="180" y="108"/>
                      <a:pt x="181" y="107"/>
                      <a:pt x="181" y="107"/>
                    </a:cubicBezTo>
                    <a:cubicBezTo>
                      <a:pt x="186" y="106"/>
                      <a:pt x="190" y="105"/>
                      <a:pt x="194" y="102"/>
                    </a:cubicBezTo>
                    <a:cubicBezTo>
                      <a:pt x="194" y="102"/>
                      <a:pt x="194" y="102"/>
                      <a:pt x="194" y="102"/>
                    </a:cubicBezTo>
                    <a:cubicBezTo>
                      <a:pt x="194" y="102"/>
                      <a:pt x="194" y="103"/>
                      <a:pt x="194" y="103"/>
                    </a:cubicBezTo>
                    <a:cubicBezTo>
                      <a:pt x="195" y="104"/>
                      <a:pt x="195" y="105"/>
                      <a:pt x="194" y="106"/>
                    </a:cubicBezTo>
                    <a:close/>
                    <a:moveTo>
                      <a:pt x="193" y="102"/>
                    </a:moveTo>
                    <a:cubicBezTo>
                      <a:pt x="191" y="102"/>
                      <a:pt x="188" y="102"/>
                      <a:pt x="185" y="103"/>
                    </a:cubicBezTo>
                    <a:cubicBezTo>
                      <a:pt x="184" y="103"/>
                      <a:pt x="182" y="103"/>
                      <a:pt x="180" y="104"/>
                    </a:cubicBezTo>
                    <a:cubicBezTo>
                      <a:pt x="179" y="104"/>
                      <a:pt x="178" y="104"/>
                      <a:pt x="178" y="104"/>
                    </a:cubicBezTo>
                    <a:cubicBezTo>
                      <a:pt x="178" y="103"/>
                      <a:pt x="178" y="103"/>
                      <a:pt x="178" y="103"/>
                    </a:cubicBezTo>
                    <a:cubicBezTo>
                      <a:pt x="179" y="102"/>
                      <a:pt x="180" y="102"/>
                      <a:pt x="181" y="102"/>
                    </a:cubicBezTo>
                    <a:cubicBezTo>
                      <a:pt x="184" y="101"/>
                      <a:pt x="189" y="101"/>
                      <a:pt x="192" y="99"/>
                    </a:cubicBezTo>
                    <a:cubicBezTo>
                      <a:pt x="193" y="100"/>
                      <a:pt x="193" y="101"/>
                      <a:pt x="194" y="102"/>
                    </a:cubicBezTo>
                    <a:cubicBezTo>
                      <a:pt x="194" y="102"/>
                      <a:pt x="194" y="102"/>
                      <a:pt x="193" y="102"/>
                    </a:cubicBezTo>
                    <a:close/>
                    <a:moveTo>
                      <a:pt x="179" y="100"/>
                    </a:moveTo>
                    <a:cubicBezTo>
                      <a:pt x="178" y="100"/>
                      <a:pt x="178" y="100"/>
                      <a:pt x="180" y="99"/>
                    </a:cubicBezTo>
                    <a:cubicBezTo>
                      <a:pt x="181" y="99"/>
                      <a:pt x="183" y="98"/>
                      <a:pt x="184" y="98"/>
                    </a:cubicBezTo>
                    <a:cubicBezTo>
                      <a:pt x="186" y="97"/>
                      <a:pt x="188" y="97"/>
                      <a:pt x="190" y="96"/>
                    </a:cubicBezTo>
                    <a:cubicBezTo>
                      <a:pt x="190" y="96"/>
                      <a:pt x="190" y="96"/>
                      <a:pt x="190" y="96"/>
                    </a:cubicBezTo>
                    <a:cubicBezTo>
                      <a:pt x="190" y="97"/>
                      <a:pt x="191" y="97"/>
                      <a:pt x="191" y="98"/>
                    </a:cubicBezTo>
                    <a:cubicBezTo>
                      <a:pt x="187" y="98"/>
                      <a:pt x="183" y="99"/>
                      <a:pt x="179" y="100"/>
                    </a:cubicBezTo>
                    <a:close/>
                    <a:moveTo>
                      <a:pt x="180" y="97"/>
                    </a:moveTo>
                    <a:cubicBezTo>
                      <a:pt x="176" y="98"/>
                      <a:pt x="180" y="96"/>
                      <a:pt x="181" y="96"/>
                    </a:cubicBezTo>
                    <a:cubicBezTo>
                      <a:pt x="183" y="95"/>
                      <a:pt x="186" y="94"/>
                      <a:pt x="188" y="93"/>
                    </a:cubicBezTo>
                    <a:cubicBezTo>
                      <a:pt x="188" y="94"/>
                      <a:pt x="189" y="94"/>
                      <a:pt x="189" y="95"/>
                    </a:cubicBezTo>
                    <a:cubicBezTo>
                      <a:pt x="186" y="95"/>
                      <a:pt x="183" y="96"/>
                      <a:pt x="180" y="97"/>
                    </a:cubicBezTo>
                    <a:close/>
                    <a:moveTo>
                      <a:pt x="182" y="93"/>
                    </a:moveTo>
                    <a:cubicBezTo>
                      <a:pt x="180" y="93"/>
                      <a:pt x="177" y="93"/>
                      <a:pt x="180" y="92"/>
                    </a:cubicBezTo>
                    <a:cubicBezTo>
                      <a:pt x="182" y="92"/>
                      <a:pt x="184" y="91"/>
                      <a:pt x="186" y="90"/>
                    </a:cubicBezTo>
                    <a:cubicBezTo>
                      <a:pt x="186" y="91"/>
                      <a:pt x="187" y="92"/>
                      <a:pt x="187" y="92"/>
                    </a:cubicBezTo>
                    <a:cubicBezTo>
                      <a:pt x="185" y="92"/>
                      <a:pt x="184" y="93"/>
                      <a:pt x="182" y="93"/>
                    </a:cubicBezTo>
                    <a:close/>
                    <a:moveTo>
                      <a:pt x="185" y="84"/>
                    </a:moveTo>
                    <a:cubicBezTo>
                      <a:pt x="185" y="83"/>
                      <a:pt x="185" y="83"/>
                      <a:pt x="185" y="83"/>
                    </a:cubicBezTo>
                    <a:cubicBezTo>
                      <a:pt x="182" y="83"/>
                      <a:pt x="179" y="84"/>
                      <a:pt x="176" y="84"/>
                    </a:cubicBezTo>
                    <a:cubicBezTo>
                      <a:pt x="176" y="84"/>
                      <a:pt x="176" y="84"/>
                      <a:pt x="176" y="84"/>
                    </a:cubicBezTo>
                    <a:cubicBezTo>
                      <a:pt x="176" y="84"/>
                      <a:pt x="176" y="84"/>
                      <a:pt x="176" y="84"/>
                    </a:cubicBezTo>
                    <a:cubicBezTo>
                      <a:pt x="176" y="84"/>
                      <a:pt x="175" y="83"/>
                      <a:pt x="175" y="83"/>
                    </a:cubicBezTo>
                    <a:cubicBezTo>
                      <a:pt x="183" y="82"/>
                      <a:pt x="190" y="80"/>
                      <a:pt x="198" y="79"/>
                    </a:cubicBezTo>
                    <a:cubicBezTo>
                      <a:pt x="199" y="79"/>
                      <a:pt x="200" y="78"/>
                      <a:pt x="201" y="78"/>
                    </a:cubicBezTo>
                    <a:cubicBezTo>
                      <a:pt x="203" y="78"/>
                      <a:pt x="207" y="76"/>
                      <a:pt x="203" y="78"/>
                    </a:cubicBezTo>
                    <a:cubicBezTo>
                      <a:pt x="199" y="79"/>
                      <a:pt x="195" y="80"/>
                      <a:pt x="191" y="82"/>
                    </a:cubicBezTo>
                    <a:cubicBezTo>
                      <a:pt x="191" y="82"/>
                      <a:pt x="190" y="81"/>
                      <a:pt x="190" y="81"/>
                    </a:cubicBezTo>
                    <a:cubicBezTo>
                      <a:pt x="187" y="81"/>
                      <a:pt x="186" y="82"/>
                      <a:pt x="185" y="84"/>
                    </a:cubicBezTo>
                    <a:close/>
                    <a:moveTo>
                      <a:pt x="167" y="90"/>
                    </a:moveTo>
                    <a:cubicBezTo>
                      <a:pt x="167" y="89"/>
                      <a:pt x="167" y="89"/>
                      <a:pt x="167" y="89"/>
                    </a:cubicBezTo>
                    <a:cubicBezTo>
                      <a:pt x="167" y="90"/>
                      <a:pt x="167" y="90"/>
                      <a:pt x="168" y="91"/>
                    </a:cubicBezTo>
                    <a:cubicBezTo>
                      <a:pt x="168" y="91"/>
                      <a:pt x="168" y="92"/>
                      <a:pt x="168" y="92"/>
                    </a:cubicBezTo>
                    <a:cubicBezTo>
                      <a:pt x="166" y="92"/>
                      <a:pt x="164" y="93"/>
                      <a:pt x="162" y="94"/>
                    </a:cubicBezTo>
                    <a:cubicBezTo>
                      <a:pt x="157" y="96"/>
                      <a:pt x="151" y="98"/>
                      <a:pt x="145" y="99"/>
                    </a:cubicBezTo>
                    <a:cubicBezTo>
                      <a:pt x="139" y="101"/>
                      <a:pt x="132" y="101"/>
                      <a:pt x="126" y="104"/>
                    </a:cubicBezTo>
                    <a:cubicBezTo>
                      <a:pt x="124" y="105"/>
                      <a:pt x="121" y="106"/>
                      <a:pt x="119" y="107"/>
                    </a:cubicBezTo>
                    <a:cubicBezTo>
                      <a:pt x="119" y="107"/>
                      <a:pt x="116" y="107"/>
                      <a:pt x="115" y="107"/>
                    </a:cubicBezTo>
                    <a:cubicBezTo>
                      <a:pt x="115" y="107"/>
                      <a:pt x="115" y="107"/>
                      <a:pt x="115" y="107"/>
                    </a:cubicBezTo>
                    <a:cubicBezTo>
                      <a:pt x="117" y="106"/>
                      <a:pt x="119" y="105"/>
                      <a:pt x="121" y="105"/>
                    </a:cubicBezTo>
                    <a:cubicBezTo>
                      <a:pt x="131" y="102"/>
                      <a:pt x="140" y="99"/>
                      <a:pt x="149" y="95"/>
                    </a:cubicBezTo>
                    <a:cubicBezTo>
                      <a:pt x="155" y="94"/>
                      <a:pt x="161" y="92"/>
                      <a:pt x="167" y="90"/>
                    </a:cubicBezTo>
                    <a:close/>
                    <a:moveTo>
                      <a:pt x="139" y="98"/>
                    </a:moveTo>
                    <a:cubicBezTo>
                      <a:pt x="134" y="100"/>
                      <a:pt x="129" y="101"/>
                      <a:pt x="124" y="103"/>
                    </a:cubicBezTo>
                    <a:cubicBezTo>
                      <a:pt x="121" y="104"/>
                      <a:pt x="118" y="105"/>
                      <a:pt x="115" y="106"/>
                    </a:cubicBezTo>
                    <a:cubicBezTo>
                      <a:pt x="116" y="105"/>
                      <a:pt x="116" y="104"/>
                      <a:pt x="115" y="103"/>
                    </a:cubicBezTo>
                    <a:cubicBezTo>
                      <a:pt x="123" y="103"/>
                      <a:pt x="131" y="100"/>
                      <a:pt x="139" y="98"/>
                    </a:cubicBezTo>
                    <a:cubicBezTo>
                      <a:pt x="141" y="98"/>
                      <a:pt x="143" y="97"/>
                      <a:pt x="144" y="97"/>
                    </a:cubicBezTo>
                    <a:cubicBezTo>
                      <a:pt x="143" y="97"/>
                      <a:pt x="141" y="98"/>
                      <a:pt x="139" y="98"/>
                    </a:cubicBezTo>
                    <a:close/>
                    <a:moveTo>
                      <a:pt x="114" y="100"/>
                    </a:moveTo>
                    <a:cubicBezTo>
                      <a:pt x="122" y="96"/>
                      <a:pt x="131" y="95"/>
                      <a:pt x="140" y="93"/>
                    </a:cubicBezTo>
                    <a:cubicBezTo>
                      <a:pt x="147" y="91"/>
                      <a:pt x="158" y="89"/>
                      <a:pt x="165" y="85"/>
                    </a:cubicBezTo>
                    <a:cubicBezTo>
                      <a:pt x="157" y="90"/>
                      <a:pt x="146" y="92"/>
                      <a:pt x="137" y="96"/>
                    </a:cubicBezTo>
                    <a:cubicBezTo>
                      <a:pt x="132" y="97"/>
                      <a:pt x="128" y="99"/>
                      <a:pt x="123" y="100"/>
                    </a:cubicBezTo>
                    <a:cubicBezTo>
                      <a:pt x="120" y="101"/>
                      <a:pt x="118" y="101"/>
                      <a:pt x="115" y="102"/>
                    </a:cubicBezTo>
                    <a:cubicBezTo>
                      <a:pt x="115" y="101"/>
                      <a:pt x="115" y="100"/>
                      <a:pt x="114" y="100"/>
                    </a:cubicBezTo>
                    <a:close/>
                    <a:moveTo>
                      <a:pt x="115" y="108"/>
                    </a:moveTo>
                    <a:cubicBezTo>
                      <a:pt x="118" y="108"/>
                      <a:pt x="121" y="107"/>
                      <a:pt x="124" y="105"/>
                    </a:cubicBezTo>
                    <a:cubicBezTo>
                      <a:pt x="128" y="104"/>
                      <a:pt x="132" y="103"/>
                      <a:pt x="137" y="102"/>
                    </a:cubicBezTo>
                    <a:cubicBezTo>
                      <a:pt x="144" y="100"/>
                      <a:pt x="151" y="98"/>
                      <a:pt x="158" y="96"/>
                    </a:cubicBezTo>
                    <a:cubicBezTo>
                      <a:pt x="153" y="98"/>
                      <a:pt x="147" y="99"/>
                      <a:pt x="141" y="101"/>
                    </a:cubicBezTo>
                    <a:cubicBezTo>
                      <a:pt x="136" y="103"/>
                      <a:pt x="131" y="104"/>
                      <a:pt x="126" y="106"/>
                    </a:cubicBezTo>
                    <a:cubicBezTo>
                      <a:pt x="122" y="107"/>
                      <a:pt x="118" y="108"/>
                      <a:pt x="115" y="110"/>
                    </a:cubicBezTo>
                    <a:cubicBezTo>
                      <a:pt x="115" y="109"/>
                      <a:pt x="115" y="108"/>
                      <a:pt x="115" y="108"/>
                    </a:cubicBezTo>
                    <a:close/>
                    <a:moveTo>
                      <a:pt x="114" y="111"/>
                    </a:moveTo>
                    <a:cubicBezTo>
                      <a:pt x="118" y="111"/>
                      <a:pt x="121" y="110"/>
                      <a:pt x="125" y="109"/>
                    </a:cubicBezTo>
                    <a:cubicBezTo>
                      <a:pt x="129" y="107"/>
                      <a:pt x="132" y="106"/>
                      <a:pt x="136" y="105"/>
                    </a:cubicBezTo>
                    <a:cubicBezTo>
                      <a:pt x="133" y="107"/>
                      <a:pt x="129" y="108"/>
                      <a:pt x="125" y="110"/>
                    </a:cubicBezTo>
                    <a:cubicBezTo>
                      <a:pt x="121" y="111"/>
                      <a:pt x="117" y="112"/>
                      <a:pt x="113" y="113"/>
                    </a:cubicBezTo>
                    <a:cubicBezTo>
                      <a:pt x="113" y="113"/>
                      <a:pt x="114" y="112"/>
                      <a:pt x="114" y="111"/>
                    </a:cubicBezTo>
                    <a:close/>
                    <a:moveTo>
                      <a:pt x="112" y="115"/>
                    </a:moveTo>
                    <a:cubicBezTo>
                      <a:pt x="116" y="115"/>
                      <a:pt x="120" y="114"/>
                      <a:pt x="123" y="113"/>
                    </a:cubicBezTo>
                    <a:cubicBezTo>
                      <a:pt x="128" y="111"/>
                      <a:pt x="133" y="110"/>
                      <a:pt x="138" y="109"/>
                    </a:cubicBezTo>
                    <a:cubicBezTo>
                      <a:pt x="149" y="105"/>
                      <a:pt x="160" y="102"/>
                      <a:pt x="171" y="98"/>
                    </a:cubicBezTo>
                    <a:cubicBezTo>
                      <a:pt x="171" y="99"/>
                      <a:pt x="171" y="99"/>
                      <a:pt x="171" y="100"/>
                    </a:cubicBezTo>
                    <a:cubicBezTo>
                      <a:pt x="171" y="100"/>
                      <a:pt x="171" y="100"/>
                      <a:pt x="171" y="100"/>
                    </a:cubicBezTo>
                    <a:cubicBezTo>
                      <a:pt x="161" y="103"/>
                      <a:pt x="150" y="106"/>
                      <a:pt x="139" y="109"/>
                    </a:cubicBezTo>
                    <a:cubicBezTo>
                      <a:pt x="130" y="111"/>
                      <a:pt x="121" y="113"/>
                      <a:pt x="112" y="117"/>
                    </a:cubicBezTo>
                    <a:cubicBezTo>
                      <a:pt x="112" y="117"/>
                      <a:pt x="112" y="116"/>
                      <a:pt x="112" y="115"/>
                    </a:cubicBezTo>
                    <a:close/>
                    <a:moveTo>
                      <a:pt x="111" y="118"/>
                    </a:moveTo>
                    <a:cubicBezTo>
                      <a:pt x="121" y="114"/>
                      <a:pt x="131" y="112"/>
                      <a:pt x="141" y="109"/>
                    </a:cubicBezTo>
                    <a:cubicBezTo>
                      <a:pt x="146" y="107"/>
                      <a:pt x="151" y="106"/>
                      <a:pt x="156" y="105"/>
                    </a:cubicBezTo>
                    <a:cubicBezTo>
                      <a:pt x="157" y="104"/>
                      <a:pt x="158" y="104"/>
                      <a:pt x="158" y="104"/>
                    </a:cubicBezTo>
                    <a:cubicBezTo>
                      <a:pt x="151" y="106"/>
                      <a:pt x="144" y="109"/>
                      <a:pt x="137" y="111"/>
                    </a:cubicBezTo>
                    <a:cubicBezTo>
                      <a:pt x="128" y="114"/>
                      <a:pt x="119" y="117"/>
                      <a:pt x="111" y="121"/>
                    </a:cubicBezTo>
                    <a:cubicBezTo>
                      <a:pt x="111" y="120"/>
                      <a:pt x="111" y="119"/>
                      <a:pt x="111" y="118"/>
                    </a:cubicBezTo>
                    <a:close/>
                    <a:moveTo>
                      <a:pt x="172" y="109"/>
                    </a:moveTo>
                    <a:cubicBezTo>
                      <a:pt x="172" y="109"/>
                      <a:pt x="172" y="110"/>
                      <a:pt x="172" y="110"/>
                    </a:cubicBezTo>
                    <a:cubicBezTo>
                      <a:pt x="168" y="112"/>
                      <a:pt x="163" y="113"/>
                      <a:pt x="158" y="115"/>
                    </a:cubicBezTo>
                    <a:cubicBezTo>
                      <a:pt x="152" y="116"/>
                      <a:pt x="146" y="118"/>
                      <a:pt x="141" y="120"/>
                    </a:cubicBezTo>
                    <a:cubicBezTo>
                      <a:pt x="131" y="123"/>
                      <a:pt x="121" y="126"/>
                      <a:pt x="111" y="130"/>
                    </a:cubicBezTo>
                    <a:cubicBezTo>
                      <a:pt x="111" y="129"/>
                      <a:pt x="111" y="128"/>
                      <a:pt x="111" y="127"/>
                    </a:cubicBezTo>
                    <a:cubicBezTo>
                      <a:pt x="113" y="126"/>
                      <a:pt x="115" y="125"/>
                      <a:pt x="116" y="125"/>
                    </a:cubicBezTo>
                    <a:cubicBezTo>
                      <a:pt x="119" y="124"/>
                      <a:pt x="123" y="123"/>
                      <a:pt x="126" y="122"/>
                    </a:cubicBezTo>
                    <a:cubicBezTo>
                      <a:pt x="132" y="120"/>
                      <a:pt x="138" y="118"/>
                      <a:pt x="144" y="116"/>
                    </a:cubicBezTo>
                    <a:cubicBezTo>
                      <a:pt x="151" y="115"/>
                      <a:pt x="157" y="113"/>
                      <a:pt x="164" y="111"/>
                    </a:cubicBezTo>
                    <a:cubicBezTo>
                      <a:pt x="166" y="110"/>
                      <a:pt x="169" y="110"/>
                      <a:pt x="172" y="109"/>
                    </a:cubicBezTo>
                    <a:close/>
                    <a:moveTo>
                      <a:pt x="111" y="123"/>
                    </a:moveTo>
                    <a:cubicBezTo>
                      <a:pt x="121" y="121"/>
                      <a:pt x="131" y="116"/>
                      <a:pt x="141" y="113"/>
                    </a:cubicBezTo>
                    <a:cubicBezTo>
                      <a:pt x="146" y="112"/>
                      <a:pt x="151" y="111"/>
                      <a:pt x="157" y="109"/>
                    </a:cubicBezTo>
                    <a:cubicBezTo>
                      <a:pt x="157" y="109"/>
                      <a:pt x="157" y="109"/>
                      <a:pt x="157" y="109"/>
                    </a:cubicBezTo>
                    <a:cubicBezTo>
                      <a:pt x="156" y="109"/>
                      <a:pt x="156" y="110"/>
                      <a:pt x="155" y="110"/>
                    </a:cubicBezTo>
                    <a:cubicBezTo>
                      <a:pt x="149" y="112"/>
                      <a:pt x="144" y="113"/>
                      <a:pt x="139" y="115"/>
                    </a:cubicBezTo>
                    <a:cubicBezTo>
                      <a:pt x="133" y="117"/>
                      <a:pt x="128" y="119"/>
                      <a:pt x="123" y="120"/>
                    </a:cubicBezTo>
                    <a:cubicBezTo>
                      <a:pt x="119" y="122"/>
                      <a:pt x="115" y="123"/>
                      <a:pt x="111" y="126"/>
                    </a:cubicBezTo>
                    <a:cubicBezTo>
                      <a:pt x="111" y="125"/>
                      <a:pt x="111" y="124"/>
                      <a:pt x="111" y="123"/>
                    </a:cubicBezTo>
                    <a:close/>
                    <a:moveTo>
                      <a:pt x="111" y="132"/>
                    </a:moveTo>
                    <a:cubicBezTo>
                      <a:pt x="111" y="132"/>
                      <a:pt x="111" y="132"/>
                      <a:pt x="111" y="131"/>
                    </a:cubicBezTo>
                    <a:cubicBezTo>
                      <a:pt x="114" y="131"/>
                      <a:pt x="117" y="130"/>
                      <a:pt x="119" y="130"/>
                    </a:cubicBezTo>
                    <a:cubicBezTo>
                      <a:pt x="117" y="131"/>
                      <a:pt x="114" y="132"/>
                      <a:pt x="111" y="134"/>
                    </a:cubicBezTo>
                    <a:cubicBezTo>
                      <a:pt x="111" y="133"/>
                      <a:pt x="111" y="133"/>
                      <a:pt x="111" y="132"/>
                    </a:cubicBezTo>
                    <a:close/>
                    <a:moveTo>
                      <a:pt x="109" y="139"/>
                    </a:moveTo>
                    <a:cubicBezTo>
                      <a:pt x="109" y="138"/>
                      <a:pt x="110" y="137"/>
                      <a:pt x="110" y="137"/>
                    </a:cubicBezTo>
                    <a:cubicBezTo>
                      <a:pt x="114" y="136"/>
                      <a:pt x="118" y="133"/>
                      <a:pt x="122" y="132"/>
                    </a:cubicBezTo>
                    <a:cubicBezTo>
                      <a:pt x="126" y="130"/>
                      <a:pt x="130" y="129"/>
                      <a:pt x="134" y="128"/>
                    </a:cubicBezTo>
                    <a:cubicBezTo>
                      <a:pt x="126" y="131"/>
                      <a:pt x="117" y="134"/>
                      <a:pt x="109" y="139"/>
                    </a:cubicBezTo>
                    <a:cubicBezTo>
                      <a:pt x="109" y="139"/>
                      <a:pt x="109" y="139"/>
                      <a:pt x="109" y="139"/>
                    </a:cubicBezTo>
                    <a:close/>
                    <a:moveTo>
                      <a:pt x="108" y="141"/>
                    </a:moveTo>
                    <a:cubicBezTo>
                      <a:pt x="112" y="140"/>
                      <a:pt x="116" y="138"/>
                      <a:pt x="120" y="136"/>
                    </a:cubicBezTo>
                    <a:cubicBezTo>
                      <a:pt x="126" y="133"/>
                      <a:pt x="134" y="131"/>
                      <a:pt x="141" y="129"/>
                    </a:cubicBezTo>
                    <a:cubicBezTo>
                      <a:pt x="143" y="128"/>
                      <a:pt x="145" y="128"/>
                      <a:pt x="147" y="127"/>
                    </a:cubicBezTo>
                    <a:cubicBezTo>
                      <a:pt x="144" y="129"/>
                      <a:pt x="141" y="130"/>
                      <a:pt x="138" y="131"/>
                    </a:cubicBezTo>
                    <a:cubicBezTo>
                      <a:pt x="132" y="133"/>
                      <a:pt x="126" y="135"/>
                      <a:pt x="120" y="137"/>
                    </a:cubicBezTo>
                    <a:cubicBezTo>
                      <a:pt x="116" y="139"/>
                      <a:pt x="112" y="140"/>
                      <a:pt x="108" y="142"/>
                    </a:cubicBezTo>
                    <a:cubicBezTo>
                      <a:pt x="108" y="141"/>
                      <a:pt x="108" y="141"/>
                      <a:pt x="108" y="141"/>
                    </a:cubicBezTo>
                    <a:close/>
                    <a:moveTo>
                      <a:pt x="107" y="144"/>
                    </a:moveTo>
                    <a:cubicBezTo>
                      <a:pt x="112" y="143"/>
                      <a:pt x="117" y="141"/>
                      <a:pt x="121" y="140"/>
                    </a:cubicBezTo>
                    <a:cubicBezTo>
                      <a:pt x="128" y="137"/>
                      <a:pt x="134" y="136"/>
                      <a:pt x="140" y="134"/>
                    </a:cubicBezTo>
                    <a:cubicBezTo>
                      <a:pt x="139" y="134"/>
                      <a:pt x="139" y="134"/>
                      <a:pt x="138" y="134"/>
                    </a:cubicBezTo>
                    <a:cubicBezTo>
                      <a:pt x="132" y="137"/>
                      <a:pt x="125" y="140"/>
                      <a:pt x="119" y="142"/>
                    </a:cubicBezTo>
                    <a:cubicBezTo>
                      <a:pt x="114" y="144"/>
                      <a:pt x="110" y="145"/>
                      <a:pt x="105" y="147"/>
                    </a:cubicBezTo>
                    <a:cubicBezTo>
                      <a:pt x="106" y="146"/>
                      <a:pt x="106" y="145"/>
                      <a:pt x="107" y="144"/>
                    </a:cubicBezTo>
                    <a:close/>
                    <a:moveTo>
                      <a:pt x="162" y="127"/>
                    </a:moveTo>
                    <a:cubicBezTo>
                      <a:pt x="165" y="126"/>
                      <a:pt x="168" y="124"/>
                      <a:pt x="171" y="123"/>
                    </a:cubicBezTo>
                    <a:cubicBezTo>
                      <a:pt x="172" y="123"/>
                      <a:pt x="172" y="123"/>
                      <a:pt x="173" y="123"/>
                    </a:cubicBezTo>
                    <a:cubicBezTo>
                      <a:pt x="175" y="122"/>
                      <a:pt x="177" y="122"/>
                      <a:pt x="179" y="121"/>
                    </a:cubicBezTo>
                    <a:cubicBezTo>
                      <a:pt x="179" y="122"/>
                      <a:pt x="179" y="122"/>
                      <a:pt x="179" y="123"/>
                    </a:cubicBezTo>
                    <a:cubicBezTo>
                      <a:pt x="173" y="124"/>
                      <a:pt x="167" y="127"/>
                      <a:pt x="162" y="129"/>
                    </a:cubicBezTo>
                    <a:cubicBezTo>
                      <a:pt x="155" y="131"/>
                      <a:pt x="148" y="133"/>
                      <a:pt x="141" y="135"/>
                    </a:cubicBezTo>
                    <a:cubicBezTo>
                      <a:pt x="135" y="138"/>
                      <a:pt x="129" y="139"/>
                      <a:pt x="122" y="142"/>
                    </a:cubicBezTo>
                    <a:cubicBezTo>
                      <a:pt x="117" y="144"/>
                      <a:pt x="110" y="145"/>
                      <a:pt x="105" y="148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110" y="145"/>
                      <a:pt x="116" y="144"/>
                      <a:pt x="122" y="141"/>
                    </a:cubicBezTo>
                    <a:cubicBezTo>
                      <a:pt x="129" y="139"/>
                      <a:pt x="135" y="136"/>
                      <a:pt x="142" y="134"/>
                    </a:cubicBezTo>
                    <a:cubicBezTo>
                      <a:pt x="146" y="133"/>
                      <a:pt x="150" y="131"/>
                      <a:pt x="154" y="130"/>
                    </a:cubicBezTo>
                    <a:cubicBezTo>
                      <a:pt x="157" y="129"/>
                      <a:pt x="159" y="128"/>
                      <a:pt x="162" y="127"/>
                    </a:cubicBezTo>
                    <a:close/>
                    <a:moveTo>
                      <a:pt x="169" y="127"/>
                    </a:moveTo>
                    <a:cubicBezTo>
                      <a:pt x="166" y="128"/>
                      <a:pt x="163" y="129"/>
                      <a:pt x="159" y="130"/>
                    </a:cubicBezTo>
                    <a:cubicBezTo>
                      <a:pt x="159" y="130"/>
                      <a:pt x="159" y="130"/>
                      <a:pt x="159" y="131"/>
                    </a:cubicBezTo>
                    <a:cubicBezTo>
                      <a:pt x="159" y="130"/>
                      <a:pt x="160" y="130"/>
                      <a:pt x="160" y="130"/>
                    </a:cubicBezTo>
                    <a:cubicBezTo>
                      <a:pt x="163" y="129"/>
                      <a:pt x="166" y="128"/>
                      <a:pt x="169" y="127"/>
                    </a:cubicBezTo>
                    <a:close/>
                    <a:moveTo>
                      <a:pt x="105" y="149"/>
                    </a:moveTo>
                    <a:cubicBezTo>
                      <a:pt x="106" y="149"/>
                      <a:pt x="108" y="148"/>
                      <a:pt x="109" y="147"/>
                    </a:cubicBezTo>
                    <a:cubicBezTo>
                      <a:pt x="112" y="146"/>
                      <a:pt x="116" y="144"/>
                      <a:pt x="120" y="143"/>
                    </a:cubicBezTo>
                    <a:cubicBezTo>
                      <a:pt x="126" y="141"/>
                      <a:pt x="133" y="139"/>
                      <a:pt x="140" y="137"/>
                    </a:cubicBezTo>
                    <a:cubicBezTo>
                      <a:pt x="144" y="135"/>
                      <a:pt x="148" y="134"/>
                      <a:pt x="153" y="133"/>
                    </a:cubicBezTo>
                    <a:cubicBezTo>
                      <a:pt x="148" y="134"/>
                      <a:pt x="144" y="136"/>
                      <a:pt x="139" y="138"/>
                    </a:cubicBezTo>
                    <a:cubicBezTo>
                      <a:pt x="127" y="143"/>
                      <a:pt x="115" y="147"/>
                      <a:pt x="104" y="153"/>
                    </a:cubicBezTo>
                    <a:cubicBezTo>
                      <a:pt x="104" y="152"/>
                      <a:pt x="104" y="150"/>
                      <a:pt x="105" y="149"/>
                    </a:cubicBezTo>
                    <a:close/>
                    <a:moveTo>
                      <a:pt x="177" y="127"/>
                    </a:moveTo>
                    <a:cubicBezTo>
                      <a:pt x="171" y="131"/>
                      <a:pt x="164" y="133"/>
                      <a:pt x="158" y="135"/>
                    </a:cubicBezTo>
                    <a:cubicBezTo>
                      <a:pt x="151" y="137"/>
                      <a:pt x="144" y="140"/>
                      <a:pt x="138" y="143"/>
                    </a:cubicBezTo>
                    <a:cubicBezTo>
                      <a:pt x="126" y="148"/>
                      <a:pt x="114" y="152"/>
                      <a:pt x="103" y="159"/>
                    </a:cubicBezTo>
                    <a:cubicBezTo>
                      <a:pt x="103" y="158"/>
                      <a:pt x="103" y="156"/>
                      <a:pt x="103" y="155"/>
                    </a:cubicBezTo>
                    <a:cubicBezTo>
                      <a:pt x="109" y="153"/>
                      <a:pt x="115" y="151"/>
                      <a:pt x="121" y="149"/>
                    </a:cubicBezTo>
                    <a:cubicBezTo>
                      <a:pt x="128" y="146"/>
                      <a:pt x="135" y="143"/>
                      <a:pt x="141" y="141"/>
                    </a:cubicBezTo>
                    <a:cubicBezTo>
                      <a:pt x="148" y="138"/>
                      <a:pt x="155" y="135"/>
                      <a:pt x="162" y="133"/>
                    </a:cubicBezTo>
                    <a:cubicBezTo>
                      <a:pt x="165" y="132"/>
                      <a:pt x="168" y="131"/>
                      <a:pt x="172" y="130"/>
                    </a:cubicBezTo>
                    <a:cubicBezTo>
                      <a:pt x="173" y="129"/>
                      <a:pt x="180" y="125"/>
                      <a:pt x="177" y="127"/>
                    </a:cubicBezTo>
                    <a:close/>
                    <a:moveTo>
                      <a:pt x="103" y="160"/>
                    </a:moveTo>
                    <a:cubicBezTo>
                      <a:pt x="108" y="158"/>
                      <a:pt x="113" y="156"/>
                      <a:pt x="118" y="154"/>
                    </a:cubicBezTo>
                    <a:cubicBezTo>
                      <a:pt x="125" y="151"/>
                      <a:pt x="132" y="149"/>
                      <a:pt x="139" y="147"/>
                    </a:cubicBezTo>
                    <a:cubicBezTo>
                      <a:pt x="141" y="146"/>
                      <a:pt x="143" y="146"/>
                      <a:pt x="144" y="145"/>
                    </a:cubicBezTo>
                    <a:cubicBezTo>
                      <a:pt x="142" y="146"/>
                      <a:pt x="140" y="148"/>
                      <a:pt x="138" y="149"/>
                    </a:cubicBezTo>
                    <a:cubicBezTo>
                      <a:pt x="131" y="152"/>
                      <a:pt x="125" y="155"/>
                      <a:pt x="118" y="157"/>
                    </a:cubicBezTo>
                    <a:cubicBezTo>
                      <a:pt x="113" y="160"/>
                      <a:pt x="107" y="161"/>
                      <a:pt x="102" y="164"/>
                    </a:cubicBezTo>
                    <a:cubicBezTo>
                      <a:pt x="102" y="163"/>
                      <a:pt x="102" y="161"/>
                      <a:pt x="103" y="160"/>
                    </a:cubicBezTo>
                    <a:close/>
                    <a:moveTo>
                      <a:pt x="106" y="163"/>
                    </a:moveTo>
                    <a:cubicBezTo>
                      <a:pt x="106" y="163"/>
                      <a:pt x="106" y="163"/>
                      <a:pt x="106" y="163"/>
                    </a:cubicBezTo>
                    <a:cubicBezTo>
                      <a:pt x="106" y="163"/>
                      <a:pt x="106" y="163"/>
                      <a:pt x="106" y="163"/>
                    </a:cubicBezTo>
                    <a:close/>
                    <a:moveTo>
                      <a:pt x="104" y="164"/>
                    </a:moveTo>
                    <a:cubicBezTo>
                      <a:pt x="104" y="164"/>
                      <a:pt x="104" y="164"/>
                      <a:pt x="104" y="164"/>
                    </a:cubicBezTo>
                    <a:cubicBezTo>
                      <a:pt x="104" y="164"/>
                      <a:pt x="104" y="164"/>
                      <a:pt x="104" y="164"/>
                    </a:cubicBezTo>
                    <a:close/>
                    <a:moveTo>
                      <a:pt x="130" y="155"/>
                    </a:moveTo>
                    <a:cubicBezTo>
                      <a:pt x="133" y="154"/>
                      <a:pt x="135" y="153"/>
                      <a:pt x="137" y="152"/>
                    </a:cubicBezTo>
                    <a:cubicBezTo>
                      <a:pt x="133" y="154"/>
                      <a:pt x="129" y="155"/>
                      <a:pt x="126" y="157"/>
                    </a:cubicBezTo>
                    <a:cubicBezTo>
                      <a:pt x="120" y="160"/>
                      <a:pt x="114" y="162"/>
                      <a:pt x="108" y="164"/>
                    </a:cubicBezTo>
                    <a:cubicBezTo>
                      <a:pt x="106" y="165"/>
                      <a:pt x="104" y="166"/>
                      <a:pt x="102" y="168"/>
                    </a:cubicBezTo>
                    <a:cubicBezTo>
                      <a:pt x="102" y="167"/>
                      <a:pt x="102" y="166"/>
                      <a:pt x="102" y="165"/>
                    </a:cubicBezTo>
                    <a:cubicBezTo>
                      <a:pt x="111" y="162"/>
                      <a:pt x="121" y="158"/>
                      <a:pt x="130" y="155"/>
                    </a:cubicBezTo>
                    <a:close/>
                    <a:moveTo>
                      <a:pt x="114" y="165"/>
                    </a:moveTo>
                    <a:cubicBezTo>
                      <a:pt x="118" y="163"/>
                      <a:pt x="124" y="161"/>
                      <a:pt x="129" y="160"/>
                    </a:cubicBezTo>
                    <a:cubicBezTo>
                      <a:pt x="133" y="159"/>
                      <a:pt x="137" y="157"/>
                      <a:pt x="142" y="156"/>
                    </a:cubicBezTo>
                    <a:cubicBezTo>
                      <a:pt x="141" y="156"/>
                      <a:pt x="140" y="156"/>
                      <a:pt x="139" y="157"/>
                    </a:cubicBezTo>
                    <a:cubicBezTo>
                      <a:pt x="134" y="159"/>
                      <a:pt x="130" y="160"/>
                      <a:pt x="125" y="162"/>
                    </a:cubicBezTo>
                    <a:cubicBezTo>
                      <a:pt x="120" y="164"/>
                      <a:pt x="116" y="167"/>
                      <a:pt x="111" y="169"/>
                    </a:cubicBezTo>
                    <a:cubicBezTo>
                      <a:pt x="108" y="170"/>
                      <a:pt x="105" y="170"/>
                      <a:pt x="103" y="172"/>
                    </a:cubicBezTo>
                    <a:cubicBezTo>
                      <a:pt x="103" y="171"/>
                      <a:pt x="103" y="171"/>
                      <a:pt x="103" y="170"/>
                    </a:cubicBezTo>
                    <a:cubicBezTo>
                      <a:pt x="106" y="168"/>
                      <a:pt x="110" y="166"/>
                      <a:pt x="114" y="165"/>
                    </a:cubicBezTo>
                    <a:close/>
                    <a:moveTo>
                      <a:pt x="143" y="161"/>
                    </a:moveTo>
                    <a:cubicBezTo>
                      <a:pt x="141" y="161"/>
                      <a:pt x="138" y="162"/>
                      <a:pt x="137" y="162"/>
                    </a:cubicBezTo>
                    <a:cubicBezTo>
                      <a:pt x="132" y="164"/>
                      <a:pt x="128" y="166"/>
                      <a:pt x="124" y="167"/>
                    </a:cubicBezTo>
                    <a:cubicBezTo>
                      <a:pt x="121" y="169"/>
                      <a:pt x="118" y="170"/>
                      <a:pt x="114" y="171"/>
                    </a:cubicBezTo>
                    <a:cubicBezTo>
                      <a:pt x="112" y="173"/>
                      <a:pt x="109" y="173"/>
                      <a:pt x="107" y="175"/>
                    </a:cubicBezTo>
                    <a:cubicBezTo>
                      <a:pt x="107" y="175"/>
                      <a:pt x="107" y="176"/>
                      <a:pt x="107" y="176"/>
                    </a:cubicBezTo>
                    <a:cubicBezTo>
                      <a:pt x="109" y="176"/>
                      <a:pt x="111" y="175"/>
                      <a:pt x="113" y="175"/>
                    </a:cubicBezTo>
                    <a:cubicBezTo>
                      <a:pt x="116" y="173"/>
                      <a:pt x="120" y="172"/>
                      <a:pt x="123" y="171"/>
                    </a:cubicBezTo>
                    <a:cubicBezTo>
                      <a:pt x="123" y="171"/>
                      <a:pt x="128" y="169"/>
                      <a:pt x="126" y="170"/>
                    </a:cubicBezTo>
                    <a:cubicBezTo>
                      <a:pt x="124" y="171"/>
                      <a:pt x="122" y="171"/>
                      <a:pt x="120" y="172"/>
                    </a:cubicBezTo>
                    <a:cubicBezTo>
                      <a:pt x="118" y="173"/>
                      <a:pt x="116" y="174"/>
                      <a:pt x="114" y="175"/>
                    </a:cubicBezTo>
                    <a:cubicBezTo>
                      <a:pt x="114" y="176"/>
                      <a:pt x="114" y="176"/>
                      <a:pt x="115" y="176"/>
                    </a:cubicBezTo>
                    <a:cubicBezTo>
                      <a:pt x="115" y="176"/>
                      <a:pt x="115" y="176"/>
                      <a:pt x="115" y="176"/>
                    </a:cubicBezTo>
                    <a:cubicBezTo>
                      <a:pt x="116" y="176"/>
                      <a:pt x="116" y="175"/>
                      <a:pt x="115" y="175"/>
                    </a:cubicBezTo>
                    <a:cubicBezTo>
                      <a:pt x="115" y="175"/>
                      <a:pt x="119" y="173"/>
                      <a:pt x="119" y="173"/>
                    </a:cubicBezTo>
                    <a:cubicBezTo>
                      <a:pt x="120" y="173"/>
                      <a:pt x="122" y="172"/>
                      <a:pt x="123" y="172"/>
                    </a:cubicBezTo>
                    <a:cubicBezTo>
                      <a:pt x="123" y="172"/>
                      <a:pt x="124" y="171"/>
                      <a:pt x="125" y="171"/>
                    </a:cubicBezTo>
                    <a:cubicBezTo>
                      <a:pt x="120" y="174"/>
                      <a:pt x="115" y="177"/>
                      <a:pt x="109" y="177"/>
                    </a:cubicBezTo>
                    <a:cubicBezTo>
                      <a:pt x="106" y="176"/>
                      <a:pt x="105" y="175"/>
                      <a:pt x="104" y="173"/>
                    </a:cubicBezTo>
                    <a:cubicBezTo>
                      <a:pt x="111" y="173"/>
                      <a:pt x="118" y="169"/>
                      <a:pt x="124" y="167"/>
                    </a:cubicBezTo>
                    <a:cubicBezTo>
                      <a:pt x="128" y="165"/>
                      <a:pt x="132" y="163"/>
                      <a:pt x="136" y="162"/>
                    </a:cubicBezTo>
                    <a:cubicBezTo>
                      <a:pt x="139" y="161"/>
                      <a:pt x="142" y="161"/>
                      <a:pt x="145" y="160"/>
                    </a:cubicBezTo>
                    <a:cubicBezTo>
                      <a:pt x="144" y="160"/>
                      <a:pt x="143" y="160"/>
                      <a:pt x="143" y="161"/>
                    </a:cubicBezTo>
                    <a:close/>
                    <a:moveTo>
                      <a:pt x="128" y="169"/>
                    </a:moveTo>
                    <a:cubicBezTo>
                      <a:pt x="128" y="169"/>
                      <a:pt x="128" y="168"/>
                      <a:pt x="128" y="169"/>
                    </a:cubicBezTo>
                    <a:cubicBezTo>
                      <a:pt x="123" y="170"/>
                      <a:pt x="119" y="171"/>
                      <a:pt x="115" y="173"/>
                    </a:cubicBezTo>
                    <a:cubicBezTo>
                      <a:pt x="114" y="174"/>
                      <a:pt x="112" y="174"/>
                      <a:pt x="111" y="175"/>
                    </a:cubicBezTo>
                    <a:cubicBezTo>
                      <a:pt x="110" y="175"/>
                      <a:pt x="107" y="175"/>
                      <a:pt x="111" y="174"/>
                    </a:cubicBezTo>
                    <a:cubicBezTo>
                      <a:pt x="113" y="173"/>
                      <a:pt x="116" y="172"/>
                      <a:pt x="118" y="171"/>
                    </a:cubicBezTo>
                    <a:cubicBezTo>
                      <a:pt x="124" y="168"/>
                      <a:pt x="129" y="166"/>
                      <a:pt x="135" y="164"/>
                    </a:cubicBezTo>
                    <a:cubicBezTo>
                      <a:pt x="136" y="163"/>
                      <a:pt x="137" y="163"/>
                      <a:pt x="139" y="163"/>
                    </a:cubicBezTo>
                    <a:cubicBezTo>
                      <a:pt x="135" y="164"/>
                      <a:pt x="131" y="166"/>
                      <a:pt x="128" y="169"/>
                    </a:cubicBezTo>
                    <a:close/>
                    <a:moveTo>
                      <a:pt x="149" y="158"/>
                    </a:moveTo>
                    <a:cubicBezTo>
                      <a:pt x="141" y="160"/>
                      <a:pt x="133" y="162"/>
                      <a:pt x="125" y="165"/>
                    </a:cubicBezTo>
                    <a:cubicBezTo>
                      <a:pt x="122" y="167"/>
                      <a:pt x="118" y="169"/>
                      <a:pt x="114" y="170"/>
                    </a:cubicBezTo>
                    <a:cubicBezTo>
                      <a:pt x="112" y="171"/>
                      <a:pt x="110" y="172"/>
                      <a:pt x="108" y="172"/>
                    </a:cubicBezTo>
                    <a:cubicBezTo>
                      <a:pt x="107" y="172"/>
                      <a:pt x="106" y="172"/>
                      <a:pt x="105" y="172"/>
                    </a:cubicBezTo>
                    <a:cubicBezTo>
                      <a:pt x="106" y="172"/>
                      <a:pt x="107" y="171"/>
                      <a:pt x="108" y="171"/>
                    </a:cubicBezTo>
                    <a:cubicBezTo>
                      <a:pt x="115" y="168"/>
                      <a:pt x="123" y="164"/>
                      <a:pt x="131" y="161"/>
                    </a:cubicBezTo>
                    <a:cubicBezTo>
                      <a:pt x="139" y="158"/>
                      <a:pt x="148" y="155"/>
                      <a:pt x="155" y="151"/>
                    </a:cubicBezTo>
                    <a:cubicBezTo>
                      <a:pt x="154" y="154"/>
                      <a:pt x="152" y="156"/>
                      <a:pt x="149" y="158"/>
                    </a:cubicBezTo>
                    <a:close/>
                    <a:moveTo>
                      <a:pt x="155" y="151"/>
                    </a:moveTo>
                    <a:cubicBezTo>
                      <a:pt x="155" y="151"/>
                      <a:pt x="155" y="150"/>
                      <a:pt x="155" y="150"/>
                    </a:cubicBezTo>
                    <a:cubicBezTo>
                      <a:pt x="146" y="155"/>
                      <a:pt x="136" y="157"/>
                      <a:pt x="127" y="160"/>
                    </a:cubicBezTo>
                    <a:cubicBezTo>
                      <a:pt x="122" y="161"/>
                      <a:pt x="117" y="163"/>
                      <a:pt x="112" y="165"/>
                    </a:cubicBezTo>
                    <a:cubicBezTo>
                      <a:pt x="110" y="165"/>
                      <a:pt x="109" y="166"/>
                      <a:pt x="107" y="167"/>
                    </a:cubicBezTo>
                    <a:cubicBezTo>
                      <a:pt x="106" y="167"/>
                      <a:pt x="104" y="168"/>
                      <a:pt x="103" y="169"/>
                    </a:cubicBezTo>
                    <a:cubicBezTo>
                      <a:pt x="104" y="168"/>
                      <a:pt x="105" y="167"/>
                      <a:pt x="106" y="166"/>
                    </a:cubicBezTo>
                    <a:cubicBezTo>
                      <a:pt x="115" y="162"/>
                      <a:pt x="126" y="158"/>
                      <a:pt x="136" y="154"/>
                    </a:cubicBezTo>
                    <a:cubicBezTo>
                      <a:pt x="140" y="152"/>
                      <a:pt x="145" y="150"/>
                      <a:pt x="149" y="148"/>
                    </a:cubicBezTo>
                    <a:cubicBezTo>
                      <a:pt x="150" y="148"/>
                      <a:pt x="150" y="148"/>
                      <a:pt x="151" y="147"/>
                    </a:cubicBezTo>
                    <a:cubicBezTo>
                      <a:pt x="153" y="147"/>
                      <a:pt x="154" y="146"/>
                      <a:pt x="156" y="145"/>
                    </a:cubicBezTo>
                    <a:cubicBezTo>
                      <a:pt x="156" y="146"/>
                      <a:pt x="156" y="146"/>
                      <a:pt x="156" y="146"/>
                    </a:cubicBezTo>
                    <a:cubicBezTo>
                      <a:pt x="156" y="148"/>
                      <a:pt x="156" y="149"/>
                      <a:pt x="155" y="151"/>
                    </a:cubicBezTo>
                    <a:close/>
                    <a:moveTo>
                      <a:pt x="156" y="144"/>
                    </a:moveTo>
                    <a:cubicBezTo>
                      <a:pt x="156" y="144"/>
                      <a:pt x="155" y="145"/>
                      <a:pt x="155" y="145"/>
                    </a:cubicBezTo>
                    <a:cubicBezTo>
                      <a:pt x="155" y="145"/>
                      <a:pt x="154" y="145"/>
                      <a:pt x="154" y="145"/>
                    </a:cubicBezTo>
                    <a:cubicBezTo>
                      <a:pt x="151" y="147"/>
                      <a:pt x="149" y="148"/>
                      <a:pt x="147" y="149"/>
                    </a:cubicBezTo>
                    <a:cubicBezTo>
                      <a:pt x="137" y="152"/>
                      <a:pt x="127" y="155"/>
                      <a:pt x="118" y="159"/>
                    </a:cubicBezTo>
                    <a:cubicBezTo>
                      <a:pt x="127" y="155"/>
                      <a:pt x="136" y="151"/>
                      <a:pt x="145" y="146"/>
                    </a:cubicBezTo>
                    <a:cubicBezTo>
                      <a:pt x="146" y="145"/>
                      <a:pt x="147" y="145"/>
                      <a:pt x="149" y="144"/>
                    </a:cubicBezTo>
                    <a:cubicBezTo>
                      <a:pt x="151" y="143"/>
                      <a:pt x="154" y="142"/>
                      <a:pt x="156" y="142"/>
                    </a:cubicBezTo>
                    <a:cubicBezTo>
                      <a:pt x="157" y="142"/>
                      <a:pt x="157" y="141"/>
                      <a:pt x="157" y="141"/>
                    </a:cubicBezTo>
                    <a:cubicBezTo>
                      <a:pt x="157" y="142"/>
                      <a:pt x="156" y="143"/>
                      <a:pt x="156" y="144"/>
                    </a:cubicBezTo>
                    <a:close/>
                    <a:moveTo>
                      <a:pt x="157" y="141"/>
                    </a:moveTo>
                    <a:cubicBezTo>
                      <a:pt x="155" y="141"/>
                      <a:pt x="153" y="142"/>
                      <a:pt x="151" y="143"/>
                    </a:cubicBezTo>
                    <a:cubicBezTo>
                      <a:pt x="154" y="141"/>
                      <a:pt x="156" y="140"/>
                      <a:pt x="158" y="139"/>
                    </a:cubicBezTo>
                    <a:cubicBezTo>
                      <a:pt x="158" y="140"/>
                      <a:pt x="158" y="140"/>
                      <a:pt x="157" y="141"/>
                    </a:cubicBezTo>
                    <a:close/>
                    <a:moveTo>
                      <a:pt x="160" y="137"/>
                    </a:moveTo>
                    <a:cubicBezTo>
                      <a:pt x="160" y="137"/>
                      <a:pt x="160" y="138"/>
                      <a:pt x="160" y="138"/>
                    </a:cubicBezTo>
                    <a:cubicBezTo>
                      <a:pt x="159" y="138"/>
                      <a:pt x="158" y="138"/>
                      <a:pt x="157" y="139"/>
                    </a:cubicBezTo>
                    <a:cubicBezTo>
                      <a:pt x="154" y="140"/>
                      <a:pt x="150" y="142"/>
                      <a:pt x="147" y="144"/>
                    </a:cubicBezTo>
                    <a:cubicBezTo>
                      <a:pt x="144" y="145"/>
                      <a:pt x="141" y="145"/>
                      <a:pt x="139" y="146"/>
                    </a:cubicBezTo>
                    <a:cubicBezTo>
                      <a:pt x="132" y="149"/>
                      <a:pt x="125" y="151"/>
                      <a:pt x="118" y="153"/>
                    </a:cubicBezTo>
                    <a:cubicBezTo>
                      <a:pt x="115" y="155"/>
                      <a:pt x="112" y="156"/>
                      <a:pt x="109" y="157"/>
                    </a:cubicBezTo>
                    <a:cubicBezTo>
                      <a:pt x="107" y="158"/>
                      <a:pt x="106" y="158"/>
                      <a:pt x="104" y="159"/>
                    </a:cubicBezTo>
                    <a:cubicBezTo>
                      <a:pt x="103" y="159"/>
                      <a:pt x="103" y="159"/>
                      <a:pt x="103" y="159"/>
                    </a:cubicBezTo>
                    <a:cubicBezTo>
                      <a:pt x="103" y="159"/>
                      <a:pt x="104" y="159"/>
                      <a:pt x="104" y="158"/>
                    </a:cubicBezTo>
                    <a:cubicBezTo>
                      <a:pt x="117" y="151"/>
                      <a:pt x="131" y="147"/>
                      <a:pt x="145" y="141"/>
                    </a:cubicBezTo>
                    <a:cubicBezTo>
                      <a:pt x="151" y="138"/>
                      <a:pt x="158" y="136"/>
                      <a:pt x="164" y="133"/>
                    </a:cubicBezTo>
                    <a:cubicBezTo>
                      <a:pt x="169" y="132"/>
                      <a:pt x="173" y="130"/>
                      <a:pt x="177" y="128"/>
                    </a:cubicBezTo>
                    <a:cubicBezTo>
                      <a:pt x="173" y="132"/>
                      <a:pt x="164" y="134"/>
                      <a:pt x="160" y="137"/>
                    </a:cubicBezTo>
                    <a:close/>
                    <a:moveTo>
                      <a:pt x="178" y="126"/>
                    </a:moveTo>
                    <a:cubicBezTo>
                      <a:pt x="172" y="128"/>
                      <a:pt x="166" y="131"/>
                      <a:pt x="160" y="133"/>
                    </a:cubicBezTo>
                    <a:cubicBezTo>
                      <a:pt x="153" y="135"/>
                      <a:pt x="146" y="138"/>
                      <a:pt x="140" y="141"/>
                    </a:cubicBezTo>
                    <a:cubicBezTo>
                      <a:pt x="133" y="143"/>
                      <a:pt x="126" y="146"/>
                      <a:pt x="119" y="148"/>
                    </a:cubicBezTo>
                    <a:cubicBezTo>
                      <a:pt x="114" y="150"/>
                      <a:pt x="109" y="152"/>
                      <a:pt x="103" y="154"/>
                    </a:cubicBezTo>
                    <a:cubicBezTo>
                      <a:pt x="103" y="154"/>
                      <a:pt x="104" y="154"/>
                      <a:pt x="104" y="154"/>
                    </a:cubicBezTo>
                    <a:cubicBezTo>
                      <a:pt x="115" y="147"/>
                      <a:pt x="129" y="143"/>
                      <a:pt x="141" y="138"/>
                    </a:cubicBezTo>
                    <a:cubicBezTo>
                      <a:pt x="148" y="135"/>
                      <a:pt x="154" y="132"/>
                      <a:pt x="161" y="131"/>
                    </a:cubicBezTo>
                    <a:cubicBezTo>
                      <a:pt x="167" y="129"/>
                      <a:pt x="172" y="126"/>
                      <a:pt x="177" y="124"/>
                    </a:cubicBezTo>
                    <a:cubicBezTo>
                      <a:pt x="178" y="124"/>
                      <a:pt x="178" y="124"/>
                      <a:pt x="178" y="124"/>
                    </a:cubicBezTo>
                    <a:cubicBezTo>
                      <a:pt x="178" y="124"/>
                      <a:pt x="179" y="124"/>
                      <a:pt x="179" y="124"/>
                    </a:cubicBezTo>
                    <a:cubicBezTo>
                      <a:pt x="179" y="125"/>
                      <a:pt x="179" y="125"/>
                      <a:pt x="178" y="126"/>
                    </a:cubicBezTo>
                    <a:close/>
                    <a:moveTo>
                      <a:pt x="177" y="121"/>
                    </a:moveTo>
                    <a:cubicBezTo>
                      <a:pt x="177" y="121"/>
                      <a:pt x="176" y="121"/>
                      <a:pt x="176" y="121"/>
                    </a:cubicBezTo>
                    <a:cubicBezTo>
                      <a:pt x="167" y="123"/>
                      <a:pt x="158" y="127"/>
                      <a:pt x="150" y="130"/>
                    </a:cubicBezTo>
                    <a:cubicBezTo>
                      <a:pt x="146" y="131"/>
                      <a:pt x="142" y="133"/>
                      <a:pt x="138" y="134"/>
                    </a:cubicBezTo>
                    <a:cubicBezTo>
                      <a:pt x="130" y="136"/>
                      <a:pt x="123" y="138"/>
                      <a:pt x="116" y="141"/>
                    </a:cubicBezTo>
                    <a:cubicBezTo>
                      <a:pt x="115" y="141"/>
                      <a:pt x="113" y="142"/>
                      <a:pt x="112" y="142"/>
                    </a:cubicBezTo>
                    <a:cubicBezTo>
                      <a:pt x="111" y="142"/>
                      <a:pt x="111" y="142"/>
                      <a:pt x="110" y="142"/>
                    </a:cubicBezTo>
                    <a:cubicBezTo>
                      <a:pt x="109" y="143"/>
                      <a:pt x="108" y="143"/>
                      <a:pt x="108" y="142"/>
                    </a:cubicBezTo>
                    <a:cubicBezTo>
                      <a:pt x="111" y="141"/>
                      <a:pt x="115" y="140"/>
                      <a:pt x="118" y="139"/>
                    </a:cubicBezTo>
                    <a:cubicBezTo>
                      <a:pt x="124" y="137"/>
                      <a:pt x="130" y="134"/>
                      <a:pt x="136" y="132"/>
                    </a:cubicBezTo>
                    <a:cubicBezTo>
                      <a:pt x="143" y="129"/>
                      <a:pt x="151" y="127"/>
                      <a:pt x="158" y="124"/>
                    </a:cubicBezTo>
                    <a:cubicBezTo>
                      <a:pt x="159" y="124"/>
                      <a:pt x="159" y="124"/>
                      <a:pt x="160" y="124"/>
                    </a:cubicBezTo>
                    <a:cubicBezTo>
                      <a:pt x="160" y="124"/>
                      <a:pt x="161" y="124"/>
                      <a:pt x="161" y="123"/>
                    </a:cubicBezTo>
                    <a:cubicBezTo>
                      <a:pt x="167" y="122"/>
                      <a:pt x="172" y="121"/>
                      <a:pt x="177" y="119"/>
                    </a:cubicBezTo>
                    <a:cubicBezTo>
                      <a:pt x="178" y="119"/>
                      <a:pt x="178" y="120"/>
                      <a:pt x="178" y="120"/>
                    </a:cubicBezTo>
                    <a:cubicBezTo>
                      <a:pt x="178" y="121"/>
                      <a:pt x="177" y="121"/>
                      <a:pt x="177" y="121"/>
                    </a:cubicBezTo>
                    <a:close/>
                    <a:moveTo>
                      <a:pt x="165" y="122"/>
                    </a:moveTo>
                    <a:cubicBezTo>
                      <a:pt x="166" y="122"/>
                      <a:pt x="167" y="121"/>
                      <a:pt x="168" y="121"/>
                    </a:cubicBezTo>
                    <a:cubicBezTo>
                      <a:pt x="169" y="120"/>
                      <a:pt x="171" y="120"/>
                      <a:pt x="173" y="120"/>
                    </a:cubicBezTo>
                    <a:cubicBezTo>
                      <a:pt x="173" y="119"/>
                      <a:pt x="178" y="118"/>
                      <a:pt x="175" y="119"/>
                    </a:cubicBezTo>
                    <a:cubicBezTo>
                      <a:pt x="171" y="120"/>
                      <a:pt x="168" y="121"/>
                      <a:pt x="165" y="122"/>
                    </a:cubicBezTo>
                    <a:close/>
                    <a:moveTo>
                      <a:pt x="156" y="124"/>
                    </a:moveTo>
                    <a:cubicBezTo>
                      <a:pt x="155" y="124"/>
                      <a:pt x="155" y="124"/>
                      <a:pt x="155" y="124"/>
                    </a:cubicBezTo>
                    <a:cubicBezTo>
                      <a:pt x="141" y="128"/>
                      <a:pt x="128" y="132"/>
                      <a:pt x="115" y="138"/>
                    </a:cubicBezTo>
                    <a:cubicBezTo>
                      <a:pt x="113" y="139"/>
                      <a:pt x="111" y="139"/>
                      <a:pt x="109" y="140"/>
                    </a:cubicBezTo>
                    <a:cubicBezTo>
                      <a:pt x="109" y="140"/>
                      <a:pt x="109" y="140"/>
                      <a:pt x="108" y="140"/>
                    </a:cubicBezTo>
                    <a:cubicBezTo>
                      <a:pt x="108" y="140"/>
                      <a:pt x="108" y="140"/>
                      <a:pt x="109" y="140"/>
                    </a:cubicBezTo>
                    <a:cubicBezTo>
                      <a:pt x="109" y="139"/>
                      <a:pt x="111" y="139"/>
                      <a:pt x="111" y="138"/>
                    </a:cubicBezTo>
                    <a:cubicBezTo>
                      <a:pt x="115" y="137"/>
                      <a:pt x="118" y="135"/>
                      <a:pt x="122" y="134"/>
                    </a:cubicBezTo>
                    <a:cubicBezTo>
                      <a:pt x="129" y="131"/>
                      <a:pt x="136" y="128"/>
                      <a:pt x="143" y="125"/>
                    </a:cubicBezTo>
                    <a:cubicBezTo>
                      <a:pt x="146" y="125"/>
                      <a:pt x="148" y="124"/>
                      <a:pt x="151" y="123"/>
                    </a:cubicBezTo>
                    <a:cubicBezTo>
                      <a:pt x="159" y="121"/>
                      <a:pt x="168" y="120"/>
                      <a:pt x="176" y="116"/>
                    </a:cubicBezTo>
                    <a:cubicBezTo>
                      <a:pt x="176" y="117"/>
                      <a:pt x="177" y="117"/>
                      <a:pt x="177" y="118"/>
                    </a:cubicBezTo>
                    <a:cubicBezTo>
                      <a:pt x="170" y="119"/>
                      <a:pt x="163" y="121"/>
                      <a:pt x="156" y="124"/>
                    </a:cubicBezTo>
                    <a:close/>
                    <a:moveTo>
                      <a:pt x="169" y="118"/>
                    </a:moveTo>
                    <a:cubicBezTo>
                      <a:pt x="171" y="117"/>
                      <a:pt x="172" y="117"/>
                      <a:pt x="174" y="116"/>
                    </a:cubicBezTo>
                    <a:cubicBezTo>
                      <a:pt x="172" y="117"/>
                      <a:pt x="171" y="117"/>
                      <a:pt x="169" y="118"/>
                    </a:cubicBezTo>
                    <a:close/>
                    <a:moveTo>
                      <a:pt x="159" y="120"/>
                    </a:moveTo>
                    <a:cubicBezTo>
                      <a:pt x="159" y="120"/>
                      <a:pt x="158" y="121"/>
                      <a:pt x="158" y="121"/>
                    </a:cubicBezTo>
                    <a:cubicBezTo>
                      <a:pt x="145" y="124"/>
                      <a:pt x="133" y="127"/>
                      <a:pt x="121" y="132"/>
                    </a:cubicBezTo>
                    <a:cubicBezTo>
                      <a:pt x="118" y="133"/>
                      <a:pt x="115" y="134"/>
                      <a:pt x="112" y="135"/>
                    </a:cubicBezTo>
                    <a:cubicBezTo>
                      <a:pt x="112" y="135"/>
                      <a:pt x="111" y="136"/>
                      <a:pt x="110" y="136"/>
                    </a:cubicBezTo>
                    <a:cubicBezTo>
                      <a:pt x="111" y="136"/>
                      <a:pt x="111" y="135"/>
                      <a:pt x="111" y="135"/>
                    </a:cubicBezTo>
                    <a:cubicBezTo>
                      <a:pt x="112" y="134"/>
                      <a:pt x="113" y="134"/>
                      <a:pt x="114" y="133"/>
                    </a:cubicBezTo>
                    <a:cubicBezTo>
                      <a:pt x="121" y="129"/>
                      <a:pt x="128" y="127"/>
                      <a:pt x="135" y="125"/>
                    </a:cubicBezTo>
                    <a:cubicBezTo>
                      <a:pt x="147" y="121"/>
                      <a:pt x="161" y="118"/>
                      <a:pt x="174" y="113"/>
                    </a:cubicBezTo>
                    <a:cubicBezTo>
                      <a:pt x="174" y="114"/>
                      <a:pt x="175" y="115"/>
                      <a:pt x="175" y="115"/>
                    </a:cubicBezTo>
                    <a:cubicBezTo>
                      <a:pt x="170" y="116"/>
                      <a:pt x="164" y="119"/>
                      <a:pt x="159" y="120"/>
                    </a:cubicBezTo>
                    <a:close/>
                    <a:moveTo>
                      <a:pt x="148" y="120"/>
                    </a:moveTo>
                    <a:cubicBezTo>
                      <a:pt x="151" y="120"/>
                      <a:pt x="155" y="119"/>
                      <a:pt x="159" y="118"/>
                    </a:cubicBezTo>
                    <a:cubicBezTo>
                      <a:pt x="159" y="117"/>
                      <a:pt x="160" y="117"/>
                      <a:pt x="161" y="117"/>
                    </a:cubicBezTo>
                    <a:cubicBezTo>
                      <a:pt x="157" y="118"/>
                      <a:pt x="152" y="119"/>
                      <a:pt x="148" y="120"/>
                    </a:cubicBezTo>
                    <a:close/>
                    <a:moveTo>
                      <a:pt x="143" y="121"/>
                    </a:moveTo>
                    <a:cubicBezTo>
                      <a:pt x="137" y="123"/>
                      <a:pt x="132" y="124"/>
                      <a:pt x="127" y="126"/>
                    </a:cubicBezTo>
                    <a:cubicBezTo>
                      <a:pt x="124" y="127"/>
                      <a:pt x="122" y="128"/>
                      <a:pt x="120" y="129"/>
                    </a:cubicBezTo>
                    <a:cubicBezTo>
                      <a:pt x="117" y="130"/>
                      <a:pt x="114" y="130"/>
                      <a:pt x="112" y="131"/>
                    </a:cubicBezTo>
                    <a:cubicBezTo>
                      <a:pt x="123" y="126"/>
                      <a:pt x="133" y="123"/>
                      <a:pt x="144" y="120"/>
                    </a:cubicBezTo>
                    <a:cubicBezTo>
                      <a:pt x="149" y="118"/>
                      <a:pt x="154" y="116"/>
                      <a:pt x="160" y="115"/>
                    </a:cubicBezTo>
                    <a:cubicBezTo>
                      <a:pt x="164" y="114"/>
                      <a:pt x="168" y="113"/>
                      <a:pt x="172" y="111"/>
                    </a:cubicBezTo>
                    <a:cubicBezTo>
                      <a:pt x="173" y="111"/>
                      <a:pt x="173" y="112"/>
                      <a:pt x="173" y="112"/>
                    </a:cubicBezTo>
                    <a:cubicBezTo>
                      <a:pt x="163" y="116"/>
                      <a:pt x="153" y="118"/>
                      <a:pt x="143" y="121"/>
                    </a:cubicBezTo>
                    <a:close/>
                    <a:moveTo>
                      <a:pt x="171" y="108"/>
                    </a:moveTo>
                    <a:cubicBezTo>
                      <a:pt x="170" y="108"/>
                      <a:pt x="171" y="108"/>
                      <a:pt x="171" y="109"/>
                    </a:cubicBezTo>
                    <a:cubicBezTo>
                      <a:pt x="170" y="109"/>
                      <a:pt x="168" y="109"/>
                      <a:pt x="168" y="109"/>
                    </a:cubicBezTo>
                    <a:cubicBezTo>
                      <a:pt x="166" y="110"/>
                      <a:pt x="164" y="110"/>
                      <a:pt x="162" y="111"/>
                    </a:cubicBezTo>
                    <a:cubicBezTo>
                      <a:pt x="156" y="112"/>
                      <a:pt x="150" y="114"/>
                      <a:pt x="144" y="116"/>
                    </a:cubicBezTo>
                    <a:cubicBezTo>
                      <a:pt x="134" y="118"/>
                      <a:pt x="123" y="121"/>
                      <a:pt x="113" y="125"/>
                    </a:cubicBezTo>
                    <a:cubicBezTo>
                      <a:pt x="112" y="126"/>
                      <a:pt x="111" y="126"/>
                      <a:pt x="111" y="126"/>
                    </a:cubicBezTo>
                    <a:cubicBezTo>
                      <a:pt x="111" y="126"/>
                      <a:pt x="111" y="126"/>
                      <a:pt x="111" y="126"/>
                    </a:cubicBezTo>
                    <a:cubicBezTo>
                      <a:pt x="112" y="126"/>
                      <a:pt x="114" y="125"/>
                      <a:pt x="114" y="125"/>
                    </a:cubicBezTo>
                    <a:cubicBezTo>
                      <a:pt x="117" y="123"/>
                      <a:pt x="121" y="122"/>
                      <a:pt x="124" y="121"/>
                    </a:cubicBezTo>
                    <a:cubicBezTo>
                      <a:pt x="129" y="119"/>
                      <a:pt x="135" y="117"/>
                      <a:pt x="140" y="115"/>
                    </a:cubicBezTo>
                    <a:cubicBezTo>
                      <a:pt x="146" y="113"/>
                      <a:pt x="151" y="112"/>
                      <a:pt x="157" y="110"/>
                    </a:cubicBezTo>
                    <a:cubicBezTo>
                      <a:pt x="162" y="108"/>
                      <a:pt x="167" y="106"/>
                      <a:pt x="172" y="104"/>
                    </a:cubicBezTo>
                    <a:cubicBezTo>
                      <a:pt x="172" y="104"/>
                      <a:pt x="172" y="104"/>
                      <a:pt x="172" y="104"/>
                    </a:cubicBezTo>
                    <a:cubicBezTo>
                      <a:pt x="172" y="105"/>
                      <a:pt x="172" y="106"/>
                      <a:pt x="172" y="107"/>
                    </a:cubicBezTo>
                    <a:cubicBezTo>
                      <a:pt x="171" y="108"/>
                      <a:pt x="171" y="108"/>
                      <a:pt x="171" y="108"/>
                    </a:cubicBezTo>
                    <a:close/>
                    <a:moveTo>
                      <a:pt x="171" y="103"/>
                    </a:moveTo>
                    <a:cubicBezTo>
                      <a:pt x="167" y="104"/>
                      <a:pt x="163" y="106"/>
                      <a:pt x="158" y="108"/>
                    </a:cubicBezTo>
                    <a:cubicBezTo>
                      <a:pt x="153" y="110"/>
                      <a:pt x="148" y="111"/>
                      <a:pt x="142" y="112"/>
                    </a:cubicBezTo>
                    <a:cubicBezTo>
                      <a:pt x="132" y="115"/>
                      <a:pt x="123" y="119"/>
                      <a:pt x="113" y="121"/>
                    </a:cubicBezTo>
                    <a:cubicBezTo>
                      <a:pt x="109" y="122"/>
                      <a:pt x="113" y="121"/>
                      <a:pt x="114" y="120"/>
                    </a:cubicBezTo>
                    <a:cubicBezTo>
                      <a:pt x="117" y="119"/>
                      <a:pt x="120" y="117"/>
                      <a:pt x="124" y="116"/>
                    </a:cubicBezTo>
                    <a:cubicBezTo>
                      <a:pt x="129" y="114"/>
                      <a:pt x="134" y="113"/>
                      <a:pt x="139" y="111"/>
                    </a:cubicBezTo>
                    <a:cubicBezTo>
                      <a:pt x="149" y="108"/>
                      <a:pt x="158" y="105"/>
                      <a:pt x="168" y="102"/>
                    </a:cubicBezTo>
                    <a:cubicBezTo>
                      <a:pt x="169" y="102"/>
                      <a:pt x="170" y="101"/>
                      <a:pt x="170" y="101"/>
                    </a:cubicBezTo>
                    <a:cubicBezTo>
                      <a:pt x="170" y="101"/>
                      <a:pt x="171" y="101"/>
                      <a:pt x="171" y="100"/>
                    </a:cubicBezTo>
                    <a:cubicBezTo>
                      <a:pt x="171" y="100"/>
                      <a:pt x="171" y="100"/>
                      <a:pt x="171" y="100"/>
                    </a:cubicBezTo>
                    <a:cubicBezTo>
                      <a:pt x="172" y="101"/>
                      <a:pt x="172" y="102"/>
                      <a:pt x="172" y="103"/>
                    </a:cubicBezTo>
                    <a:cubicBezTo>
                      <a:pt x="172" y="103"/>
                      <a:pt x="172" y="103"/>
                      <a:pt x="171" y="103"/>
                    </a:cubicBezTo>
                    <a:close/>
                    <a:moveTo>
                      <a:pt x="128" y="111"/>
                    </a:moveTo>
                    <a:cubicBezTo>
                      <a:pt x="125" y="112"/>
                      <a:pt x="122" y="112"/>
                      <a:pt x="118" y="113"/>
                    </a:cubicBezTo>
                    <a:cubicBezTo>
                      <a:pt x="116" y="114"/>
                      <a:pt x="113" y="114"/>
                      <a:pt x="113" y="114"/>
                    </a:cubicBezTo>
                    <a:cubicBezTo>
                      <a:pt x="113" y="114"/>
                      <a:pt x="113" y="114"/>
                      <a:pt x="113" y="114"/>
                    </a:cubicBezTo>
                    <a:cubicBezTo>
                      <a:pt x="113" y="114"/>
                      <a:pt x="114" y="114"/>
                      <a:pt x="116" y="113"/>
                    </a:cubicBezTo>
                    <a:cubicBezTo>
                      <a:pt x="123" y="111"/>
                      <a:pt x="129" y="109"/>
                      <a:pt x="135" y="107"/>
                    </a:cubicBezTo>
                    <a:cubicBezTo>
                      <a:pt x="139" y="105"/>
                      <a:pt x="142" y="104"/>
                      <a:pt x="146" y="103"/>
                    </a:cubicBezTo>
                    <a:cubicBezTo>
                      <a:pt x="154" y="101"/>
                      <a:pt x="162" y="98"/>
                      <a:pt x="170" y="96"/>
                    </a:cubicBezTo>
                    <a:cubicBezTo>
                      <a:pt x="170" y="96"/>
                      <a:pt x="170" y="97"/>
                      <a:pt x="171" y="98"/>
                    </a:cubicBezTo>
                    <a:cubicBezTo>
                      <a:pt x="157" y="103"/>
                      <a:pt x="142" y="107"/>
                      <a:pt x="128" y="111"/>
                    </a:cubicBezTo>
                    <a:close/>
                    <a:moveTo>
                      <a:pt x="163" y="97"/>
                    </a:moveTo>
                    <a:cubicBezTo>
                      <a:pt x="163" y="97"/>
                      <a:pt x="164" y="97"/>
                      <a:pt x="165" y="97"/>
                    </a:cubicBezTo>
                    <a:cubicBezTo>
                      <a:pt x="166" y="96"/>
                      <a:pt x="167" y="96"/>
                      <a:pt x="168" y="96"/>
                    </a:cubicBezTo>
                    <a:cubicBezTo>
                      <a:pt x="166" y="96"/>
                      <a:pt x="165" y="97"/>
                      <a:pt x="163" y="97"/>
                    </a:cubicBezTo>
                    <a:close/>
                    <a:moveTo>
                      <a:pt x="158" y="98"/>
                    </a:moveTo>
                    <a:cubicBezTo>
                      <a:pt x="153" y="100"/>
                      <a:pt x="148" y="101"/>
                      <a:pt x="143" y="103"/>
                    </a:cubicBezTo>
                    <a:cubicBezTo>
                      <a:pt x="142" y="103"/>
                      <a:pt x="142" y="103"/>
                      <a:pt x="141" y="103"/>
                    </a:cubicBezTo>
                    <a:cubicBezTo>
                      <a:pt x="134" y="105"/>
                      <a:pt x="127" y="107"/>
                      <a:pt x="120" y="110"/>
                    </a:cubicBezTo>
                    <a:cubicBezTo>
                      <a:pt x="118" y="110"/>
                      <a:pt x="116" y="110"/>
                      <a:pt x="114" y="110"/>
                    </a:cubicBezTo>
                    <a:cubicBezTo>
                      <a:pt x="114" y="110"/>
                      <a:pt x="114" y="110"/>
                      <a:pt x="114" y="110"/>
                    </a:cubicBezTo>
                    <a:cubicBezTo>
                      <a:pt x="116" y="110"/>
                      <a:pt x="117" y="109"/>
                      <a:pt x="119" y="109"/>
                    </a:cubicBezTo>
                    <a:cubicBezTo>
                      <a:pt x="122" y="108"/>
                      <a:pt x="125" y="107"/>
                      <a:pt x="128" y="106"/>
                    </a:cubicBezTo>
                    <a:cubicBezTo>
                      <a:pt x="135" y="104"/>
                      <a:pt x="143" y="101"/>
                      <a:pt x="150" y="99"/>
                    </a:cubicBezTo>
                    <a:cubicBezTo>
                      <a:pt x="153" y="99"/>
                      <a:pt x="156" y="98"/>
                      <a:pt x="158" y="97"/>
                    </a:cubicBezTo>
                    <a:cubicBezTo>
                      <a:pt x="159" y="96"/>
                      <a:pt x="161" y="95"/>
                      <a:pt x="162" y="95"/>
                    </a:cubicBezTo>
                    <a:cubicBezTo>
                      <a:pt x="164" y="94"/>
                      <a:pt x="166" y="93"/>
                      <a:pt x="168" y="93"/>
                    </a:cubicBezTo>
                    <a:cubicBezTo>
                      <a:pt x="169" y="93"/>
                      <a:pt x="169" y="94"/>
                      <a:pt x="169" y="95"/>
                    </a:cubicBezTo>
                    <a:cubicBezTo>
                      <a:pt x="165" y="95"/>
                      <a:pt x="162" y="97"/>
                      <a:pt x="158" y="98"/>
                    </a:cubicBezTo>
                    <a:close/>
                    <a:moveTo>
                      <a:pt x="167" y="89"/>
                    </a:moveTo>
                    <a:cubicBezTo>
                      <a:pt x="167" y="89"/>
                      <a:pt x="167" y="89"/>
                      <a:pt x="167" y="89"/>
                    </a:cubicBezTo>
                    <a:cubicBezTo>
                      <a:pt x="162" y="90"/>
                      <a:pt x="158" y="91"/>
                      <a:pt x="153" y="93"/>
                    </a:cubicBezTo>
                    <a:cubicBezTo>
                      <a:pt x="150" y="94"/>
                      <a:pt x="147" y="95"/>
                      <a:pt x="144" y="96"/>
                    </a:cubicBezTo>
                    <a:cubicBezTo>
                      <a:pt x="135" y="98"/>
                      <a:pt x="125" y="102"/>
                      <a:pt x="116" y="102"/>
                    </a:cubicBezTo>
                    <a:cubicBezTo>
                      <a:pt x="124" y="102"/>
                      <a:pt x="133" y="98"/>
                      <a:pt x="141" y="95"/>
                    </a:cubicBezTo>
                    <a:cubicBezTo>
                      <a:pt x="149" y="92"/>
                      <a:pt x="159" y="90"/>
                      <a:pt x="166" y="85"/>
                    </a:cubicBezTo>
                    <a:cubicBezTo>
                      <a:pt x="167" y="84"/>
                      <a:pt x="166" y="84"/>
                      <a:pt x="166" y="84"/>
                    </a:cubicBezTo>
                    <a:cubicBezTo>
                      <a:pt x="157" y="88"/>
                      <a:pt x="147" y="90"/>
                      <a:pt x="138" y="92"/>
                    </a:cubicBezTo>
                    <a:cubicBezTo>
                      <a:pt x="130" y="94"/>
                      <a:pt x="121" y="96"/>
                      <a:pt x="114" y="99"/>
                    </a:cubicBezTo>
                    <a:cubicBezTo>
                      <a:pt x="114" y="98"/>
                      <a:pt x="113" y="98"/>
                      <a:pt x="112" y="97"/>
                    </a:cubicBezTo>
                    <a:cubicBezTo>
                      <a:pt x="129" y="93"/>
                      <a:pt x="144" y="87"/>
                      <a:pt x="160" y="83"/>
                    </a:cubicBezTo>
                    <a:cubicBezTo>
                      <a:pt x="163" y="82"/>
                      <a:pt x="166" y="81"/>
                      <a:pt x="168" y="81"/>
                    </a:cubicBezTo>
                    <a:cubicBezTo>
                      <a:pt x="166" y="82"/>
                      <a:pt x="166" y="86"/>
                      <a:pt x="167" y="89"/>
                    </a:cubicBezTo>
                    <a:close/>
                    <a:moveTo>
                      <a:pt x="160" y="82"/>
                    </a:moveTo>
                    <a:cubicBezTo>
                      <a:pt x="144" y="86"/>
                      <a:pt x="129" y="92"/>
                      <a:pt x="113" y="96"/>
                    </a:cubicBezTo>
                    <a:cubicBezTo>
                      <a:pt x="117" y="93"/>
                      <a:pt x="123" y="92"/>
                      <a:pt x="127" y="91"/>
                    </a:cubicBezTo>
                    <a:cubicBezTo>
                      <a:pt x="136" y="89"/>
                      <a:pt x="144" y="87"/>
                      <a:pt x="151" y="84"/>
                    </a:cubicBezTo>
                    <a:cubicBezTo>
                      <a:pt x="167" y="79"/>
                      <a:pt x="184" y="72"/>
                      <a:pt x="200" y="70"/>
                    </a:cubicBezTo>
                    <a:cubicBezTo>
                      <a:pt x="205" y="70"/>
                      <a:pt x="196" y="72"/>
                      <a:pt x="195" y="73"/>
                    </a:cubicBezTo>
                    <a:cubicBezTo>
                      <a:pt x="192" y="73"/>
                      <a:pt x="188" y="75"/>
                      <a:pt x="184" y="76"/>
                    </a:cubicBezTo>
                    <a:cubicBezTo>
                      <a:pt x="176" y="78"/>
                      <a:pt x="168" y="80"/>
                      <a:pt x="160" y="82"/>
                    </a:cubicBezTo>
                    <a:close/>
                    <a:moveTo>
                      <a:pt x="175" y="82"/>
                    </a:moveTo>
                    <a:cubicBezTo>
                      <a:pt x="174" y="82"/>
                      <a:pt x="174" y="81"/>
                      <a:pt x="173" y="81"/>
                    </a:cubicBezTo>
                    <a:cubicBezTo>
                      <a:pt x="178" y="80"/>
                      <a:pt x="182" y="79"/>
                      <a:pt x="187" y="78"/>
                    </a:cubicBezTo>
                    <a:cubicBezTo>
                      <a:pt x="192" y="77"/>
                      <a:pt x="197" y="75"/>
                      <a:pt x="202" y="74"/>
                    </a:cubicBezTo>
                    <a:cubicBezTo>
                      <a:pt x="204" y="73"/>
                      <a:pt x="204" y="73"/>
                      <a:pt x="202" y="74"/>
                    </a:cubicBezTo>
                    <a:cubicBezTo>
                      <a:pt x="200" y="75"/>
                      <a:pt x="199" y="75"/>
                      <a:pt x="197" y="76"/>
                    </a:cubicBezTo>
                    <a:cubicBezTo>
                      <a:pt x="195" y="77"/>
                      <a:pt x="192" y="78"/>
                      <a:pt x="189" y="78"/>
                    </a:cubicBezTo>
                    <a:cubicBezTo>
                      <a:pt x="185" y="80"/>
                      <a:pt x="180" y="81"/>
                      <a:pt x="175" y="82"/>
                    </a:cubicBezTo>
                    <a:close/>
                    <a:moveTo>
                      <a:pt x="192" y="83"/>
                    </a:moveTo>
                    <a:cubicBezTo>
                      <a:pt x="196" y="82"/>
                      <a:pt x="200" y="81"/>
                      <a:pt x="204" y="80"/>
                    </a:cubicBezTo>
                    <a:cubicBezTo>
                      <a:pt x="209" y="79"/>
                      <a:pt x="200" y="82"/>
                      <a:pt x="199" y="82"/>
                    </a:cubicBezTo>
                    <a:cubicBezTo>
                      <a:pt x="197" y="83"/>
                      <a:pt x="196" y="83"/>
                      <a:pt x="194" y="84"/>
                    </a:cubicBezTo>
                    <a:cubicBezTo>
                      <a:pt x="193" y="84"/>
                      <a:pt x="193" y="83"/>
                      <a:pt x="192" y="83"/>
                    </a:cubicBezTo>
                    <a:close/>
                    <a:moveTo>
                      <a:pt x="194" y="85"/>
                    </a:moveTo>
                    <a:cubicBezTo>
                      <a:pt x="198" y="85"/>
                      <a:pt x="202" y="83"/>
                      <a:pt x="205" y="82"/>
                    </a:cubicBezTo>
                    <a:cubicBezTo>
                      <a:pt x="209" y="81"/>
                      <a:pt x="203" y="84"/>
                      <a:pt x="202" y="85"/>
                    </a:cubicBezTo>
                    <a:cubicBezTo>
                      <a:pt x="200" y="86"/>
                      <a:pt x="198" y="87"/>
                      <a:pt x="196" y="88"/>
                    </a:cubicBezTo>
                    <a:cubicBezTo>
                      <a:pt x="196" y="87"/>
                      <a:pt x="195" y="86"/>
                      <a:pt x="194" y="85"/>
                    </a:cubicBezTo>
                    <a:close/>
                    <a:moveTo>
                      <a:pt x="197" y="90"/>
                    </a:moveTo>
                    <a:cubicBezTo>
                      <a:pt x="197" y="89"/>
                      <a:pt x="197" y="89"/>
                      <a:pt x="197" y="89"/>
                    </a:cubicBezTo>
                    <a:cubicBezTo>
                      <a:pt x="200" y="88"/>
                      <a:pt x="203" y="87"/>
                      <a:pt x="207" y="86"/>
                    </a:cubicBezTo>
                    <a:cubicBezTo>
                      <a:pt x="211" y="85"/>
                      <a:pt x="206" y="87"/>
                      <a:pt x="205" y="87"/>
                    </a:cubicBezTo>
                    <a:cubicBezTo>
                      <a:pt x="203" y="89"/>
                      <a:pt x="200" y="90"/>
                      <a:pt x="198" y="91"/>
                    </a:cubicBezTo>
                    <a:cubicBezTo>
                      <a:pt x="198" y="90"/>
                      <a:pt x="198" y="90"/>
                      <a:pt x="197" y="90"/>
                    </a:cubicBezTo>
                    <a:close/>
                    <a:moveTo>
                      <a:pt x="199" y="92"/>
                    </a:moveTo>
                    <a:cubicBezTo>
                      <a:pt x="200" y="92"/>
                      <a:pt x="201" y="92"/>
                      <a:pt x="202" y="92"/>
                    </a:cubicBezTo>
                    <a:cubicBezTo>
                      <a:pt x="204" y="91"/>
                      <a:pt x="208" y="91"/>
                      <a:pt x="210" y="90"/>
                    </a:cubicBezTo>
                    <a:cubicBezTo>
                      <a:pt x="207" y="92"/>
                      <a:pt x="203" y="93"/>
                      <a:pt x="200" y="95"/>
                    </a:cubicBezTo>
                    <a:cubicBezTo>
                      <a:pt x="200" y="94"/>
                      <a:pt x="199" y="93"/>
                      <a:pt x="199" y="92"/>
                    </a:cubicBezTo>
                    <a:close/>
                    <a:moveTo>
                      <a:pt x="201" y="96"/>
                    </a:moveTo>
                    <a:cubicBezTo>
                      <a:pt x="204" y="96"/>
                      <a:pt x="207" y="95"/>
                      <a:pt x="209" y="94"/>
                    </a:cubicBezTo>
                    <a:cubicBezTo>
                      <a:pt x="213" y="92"/>
                      <a:pt x="208" y="95"/>
                      <a:pt x="207" y="96"/>
                    </a:cubicBezTo>
                    <a:cubicBezTo>
                      <a:pt x="206" y="97"/>
                      <a:pt x="204" y="97"/>
                      <a:pt x="202" y="98"/>
                    </a:cubicBezTo>
                    <a:cubicBezTo>
                      <a:pt x="202" y="98"/>
                      <a:pt x="201" y="97"/>
                      <a:pt x="201" y="96"/>
                    </a:cubicBezTo>
                    <a:close/>
                    <a:moveTo>
                      <a:pt x="204" y="101"/>
                    </a:moveTo>
                    <a:cubicBezTo>
                      <a:pt x="204" y="100"/>
                      <a:pt x="203" y="100"/>
                      <a:pt x="203" y="99"/>
                    </a:cubicBezTo>
                    <a:cubicBezTo>
                      <a:pt x="203" y="99"/>
                      <a:pt x="203" y="99"/>
                      <a:pt x="203" y="99"/>
                    </a:cubicBezTo>
                    <a:cubicBezTo>
                      <a:pt x="205" y="99"/>
                      <a:pt x="207" y="99"/>
                      <a:pt x="209" y="98"/>
                    </a:cubicBezTo>
                    <a:cubicBezTo>
                      <a:pt x="212" y="97"/>
                      <a:pt x="208" y="99"/>
                      <a:pt x="208" y="99"/>
                    </a:cubicBezTo>
                    <a:cubicBezTo>
                      <a:pt x="206" y="99"/>
                      <a:pt x="205" y="100"/>
                      <a:pt x="204" y="100"/>
                    </a:cubicBezTo>
                    <a:cubicBezTo>
                      <a:pt x="204" y="101"/>
                      <a:pt x="204" y="101"/>
                      <a:pt x="204" y="101"/>
                    </a:cubicBezTo>
                    <a:close/>
                    <a:moveTo>
                      <a:pt x="206" y="103"/>
                    </a:moveTo>
                    <a:cubicBezTo>
                      <a:pt x="206" y="102"/>
                      <a:pt x="205" y="102"/>
                      <a:pt x="205" y="101"/>
                    </a:cubicBezTo>
                    <a:cubicBezTo>
                      <a:pt x="206" y="101"/>
                      <a:pt x="207" y="101"/>
                      <a:pt x="209" y="100"/>
                    </a:cubicBezTo>
                    <a:cubicBezTo>
                      <a:pt x="210" y="101"/>
                      <a:pt x="210" y="101"/>
                      <a:pt x="209" y="102"/>
                    </a:cubicBezTo>
                    <a:cubicBezTo>
                      <a:pt x="208" y="102"/>
                      <a:pt x="207" y="102"/>
                      <a:pt x="206" y="103"/>
                    </a:cubicBezTo>
                    <a:close/>
                    <a:moveTo>
                      <a:pt x="211" y="103"/>
                    </a:moveTo>
                    <a:cubicBezTo>
                      <a:pt x="211" y="104"/>
                      <a:pt x="210" y="105"/>
                      <a:pt x="209" y="105"/>
                    </a:cubicBezTo>
                    <a:cubicBezTo>
                      <a:pt x="208" y="105"/>
                      <a:pt x="208" y="104"/>
                      <a:pt x="207" y="104"/>
                    </a:cubicBezTo>
                    <a:cubicBezTo>
                      <a:pt x="209" y="103"/>
                      <a:pt x="211" y="103"/>
                      <a:pt x="211" y="103"/>
                    </a:cubicBezTo>
                    <a:close/>
                    <a:moveTo>
                      <a:pt x="210" y="106"/>
                    </a:moveTo>
                    <a:cubicBezTo>
                      <a:pt x="210" y="106"/>
                      <a:pt x="210" y="106"/>
                      <a:pt x="210" y="106"/>
                    </a:cubicBezTo>
                    <a:cubicBezTo>
                      <a:pt x="212" y="106"/>
                      <a:pt x="213" y="106"/>
                      <a:pt x="211" y="108"/>
                    </a:cubicBezTo>
                    <a:cubicBezTo>
                      <a:pt x="211" y="107"/>
                      <a:pt x="210" y="107"/>
                      <a:pt x="210" y="106"/>
                    </a:cubicBezTo>
                    <a:close/>
                    <a:moveTo>
                      <a:pt x="213" y="109"/>
                    </a:moveTo>
                    <a:cubicBezTo>
                      <a:pt x="214" y="108"/>
                      <a:pt x="213" y="110"/>
                      <a:pt x="213" y="111"/>
                    </a:cubicBezTo>
                    <a:cubicBezTo>
                      <a:pt x="213" y="110"/>
                      <a:pt x="212" y="109"/>
                      <a:pt x="212" y="109"/>
                    </a:cubicBezTo>
                    <a:cubicBezTo>
                      <a:pt x="212" y="109"/>
                      <a:pt x="212" y="109"/>
                      <a:pt x="213" y="109"/>
                    </a:cubicBezTo>
                    <a:close/>
                    <a:moveTo>
                      <a:pt x="214" y="110"/>
                    </a:moveTo>
                    <a:cubicBezTo>
                      <a:pt x="214" y="111"/>
                      <a:pt x="214" y="111"/>
                      <a:pt x="214" y="112"/>
                    </a:cubicBezTo>
                    <a:cubicBezTo>
                      <a:pt x="214" y="112"/>
                      <a:pt x="214" y="113"/>
                      <a:pt x="214" y="113"/>
                    </a:cubicBezTo>
                    <a:cubicBezTo>
                      <a:pt x="214" y="113"/>
                      <a:pt x="214" y="112"/>
                      <a:pt x="213" y="112"/>
                    </a:cubicBezTo>
                    <a:cubicBezTo>
                      <a:pt x="214" y="111"/>
                      <a:pt x="214" y="111"/>
                      <a:pt x="214" y="110"/>
                    </a:cubicBezTo>
                    <a:close/>
                    <a:moveTo>
                      <a:pt x="213" y="105"/>
                    </a:moveTo>
                    <a:cubicBezTo>
                      <a:pt x="213" y="105"/>
                      <a:pt x="213" y="105"/>
                      <a:pt x="213" y="105"/>
                    </a:cubicBezTo>
                    <a:cubicBezTo>
                      <a:pt x="212" y="105"/>
                      <a:pt x="209" y="106"/>
                      <a:pt x="211" y="105"/>
                    </a:cubicBezTo>
                    <a:cubicBezTo>
                      <a:pt x="212" y="104"/>
                      <a:pt x="212" y="103"/>
                      <a:pt x="213" y="102"/>
                    </a:cubicBezTo>
                    <a:cubicBezTo>
                      <a:pt x="213" y="102"/>
                      <a:pt x="212" y="102"/>
                      <a:pt x="212" y="102"/>
                    </a:cubicBezTo>
                    <a:cubicBezTo>
                      <a:pt x="210" y="102"/>
                      <a:pt x="211" y="102"/>
                      <a:pt x="209" y="102"/>
                    </a:cubicBezTo>
                    <a:cubicBezTo>
                      <a:pt x="209" y="102"/>
                      <a:pt x="209" y="102"/>
                      <a:pt x="209" y="102"/>
                    </a:cubicBezTo>
                    <a:cubicBezTo>
                      <a:pt x="210" y="102"/>
                      <a:pt x="211" y="101"/>
                      <a:pt x="212" y="100"/>
                    </a:cubicBezTo>
                    <a:cubicBezTo>
                      <a:pt x="212" y="100"/>
                      <a:pt x="212" y="99"/>
                      <a:pt x="212" y="99"/>
                    </a:cubicBezTo>
                    <a:cubicBezTo>
                      <a:pt x="210" y="99"/>
                      <a:pt x="207" y="99"/>
                      <a:pt x="206" y="100"/>
                    </a:cubicBezTo>
                    <a:cubicBezTo>
                      <a:pt x="207" y="99"/>
                      <a:pt x="210" y="99"/>
                      <a:pt x="211" y="97"/>
                    </a:cubicBezTo>
                    <a:cubicBezTo>
                      <a:pt x="212" y="97"/>
                      <a:pt x="211" y="97"/>
                      <a:pt x="211" y="97"/>
                    </a:cubicBezTo>
                    <a:cubicBezTo>
                      <a:pt x="210" y="97"/>
                      <a:pt x="208" y="97"/>
                      <a:pt x="207" y="98"/>
                    </a:cubicBezTo>
                    <a:cubicBezTo>
                      <a:pt x="206" y="98"/>
                      <a:pt x="201" y="100"/>
                      <a:pt x="205" y="98"/>
                    </a:cubicBezTo>
                    <a:cubicBezTo>
                      <a:pt x="207" y="96"/>
                      <a:pt x="210" y="95"/>
                      <a:pt x="212" y="93"/>
                    </a:cubicBezTo>
                    <a:cubicBezTo>
                      <a:pt x="212" y="93"/>
                      <a:pt x="212" y="93"/>
                      <a:pt x="212" y="93"/>
                    </a:cubicBezTo>
                    <a:cubicBezTo>
                      <a:pt x="213" y="98"/>
                      <a:pt x="214" y="103"/>
                      <a:pt x="214" y="108"/>
                    </a:cubicBezTo>
                    <a:cubicBezTo>
                      <a:pt x="212" y="108"/>
                      <a:pt x="213" y="107"/>
                      <a:pt x="213" y="105"/>
                    </a:cubicBezTo>
                    <a:close/>
                    <a:moveTo>
                      <a:pt x="211" y="92"/>
                    </a:moveTo>
                    <a:cubicBezTo>
                      <a:pt x="208" y="93"/>
                      <a:pt x="205" y="95"/>
                      <a:pt x="201" y="95"/>
                    </a:cubicBezTo>
                    <a:cubicBezTo>
                      <a:pt x="202" y="95"/>
                      <a:pt x="205" y="93"/>
                      <a:pt x="206" y="92"/>
                    </a:cubicBezTo>
                    <a:cubicBezTo>
                      <a:pt x="208" y="92"/>
                      <a:pt x="210" y="91"/>
                      <a:pt x="211" y="90"/>
                    </a:cubicBezTo>
                    <a:cubicBezTo>
                      <a:pt x="211" y="90"/>
                      <a:pt x="211" y="90"/>
                      <a:pt x="211" y="90"/>
                    </a:cubicBezTo>
                    <a:cubicBezTo>
                      <a:pt x="211" y="91"/>
                      <a:pt x="212" y="92"/>
                      <a:pt x="212" y="92"/>
                    </a:cubicBezTo>
                    <a:cubicBezTo>
                      <a:pt x="212" y="92"/>
                      <a:pt x="212" y="92"/>
                      <a:pt x="211" y="92"/>
                    </a:cubicBezTo>
                    <a:close/>
                    <a:moveTo>
                      <a:pt x="211" y="89"/>
                    </a:moveTo>
                    <a:cubicBezTo>
                      <a:pt x="207" y="89"/>
                      <a:pt x="203" y="91"/>
                      <a:pt x="199" y="91"/>
                    </a:cubicBezTo>
                    <a:cubicBezTo>
                      <a:pt x="200" y="91"/>
                      <a:pt x="203" y="89"/>
                      <a:pt x="204" y="89"/>
                    </a:cubicBezTo>
                    <a:cubicBezTo>
                      <a:pt x="206" y="88"/>
                      <a:pt x="208" y="87"/>
                      <a:pt x="210" y="86"/>
                    </a:cubicBezTo>
                    <a:cubicBezTo>
                      <a:pt x="210" y="87"/>
                      <a:pt x="211" y="88"/>
                      <a:pt x="211" y="89"/>
                    </a:cubicBezTo>
                    <a:cubicBezTo>
                      <a:pt x="211" y="89"/>
                      <a:pt x="211" y="89"/>
                      <a:pt x="211" y="89"/>
                    </a:cubicBezTo>
                    <a:close/>
                    <a:moveTo>
                      <a:pt x="203" y="87"/>
                    </a:moveTo>
                    <a:cubicBezTo>
                      <a:pt x="202" y="87"/>
                      <a:pt x="198" y="87"/>
                      <a:pt x="197" y="88"/>
                    </a:cubicBezTo>
                    <a:cubicBezTo>
                      <a:pt x="201" y="86"/>
                      <a:pt x="205" y="84"/>
                      <a:pt x="208" y="82"/>
                    </a:cubicBezTo>
                    <a:cubicBezTo>
                      <a:pt x="208" y="82"/>
                      <a:pt x="208" y="81"/>
                      <a:pt x="208" y="81"/>
                    </a:cubicBezTo>
                    <a:cubicBezTo>
                      <a:pt x="204" y="81"/>
                      <a:pt x="200" y="83"/>
                      <a:pt x="196" y="84"/>
                    </a:cubicBezTo>
                    <a:cubicBezTo>
                      <a:pt x="193" y="85"/>
                      <a:pt x="200" y="82"/>
                      <a:pt x="201" y="82"/>
                    </a:cubicBezTo>
                    <a:cubicBezTo>
                      <a:pt x="203" y="81"/>
                      <a:pt x="205" y="81"/>
                      <a:pt x="207" y="79"/>
                    </a:cubicBezTo>
                    <a:cubicBezTo>
                      <a:pt x="207" y="79"/>
                      <a:pt x="207" y="79"/>
                      <a:pt x="207" y="79"/>
                    </a:cubicBezTo>
                    <a:cubicBezTo>
                      <a:pt x="202" y="79"/>
                      <a:pt x="197" y="81"/>
                      <a:pt x="192" y="82"/>
                    </a:cubicBezTo>
                    <a:cubicBezTo>
                      <a:pt x="197" y="80"/>
                      <a:pt x="202" y="79"/>
                      <a:pt x="207" y="77"/>
                    </a:cubicBezTo>
                    <a:cubicBezTo>
                      <a:pt x="207" y="77"/>
                      <a:pt x="207" y="77"/>
                      <a:pt x="207" y="77"/>
                    </a:cubicBezTo>
                    <a:cubicBezTo>
                      <a:pt x="208" y="80"/>
                      <a:pt x="209" y="82"/>
                      <a:pt x="210" y="85"/>
                    </a:cubicBezTo>
                    <a:cubicBezTo>
                      <a:pt x="208" y="85"/>
                      <a:pt x="205" y="86"/>
                      <a:pt x="203" y="87"/>
                    </a:cubicBezTo>
                    <a:close/>
                    <a:moveTo>
                      <a:pt x="207" y="77"/>
                    </a:moveTo>
                    <a:cubicBezTo>
                      <a:pt x="201" y="78"/>
                      <a:pt x="196" y="78"/>
                      <a:pt x="191" y="79"/>
                    </a:cubicBezTo>
                    <a:cubicBezTo>
                      <a:pt x="188" y="80"/>
                      <a:pt x="185" y="81"/>
                      <a:pt x="182" y="81"/>
                    </a:cubicBezTo>
                    <a:cubicBezTo>
                      <a:pt x="181" y="81"/>
                      <a:pt x="180" y="82"/>
                      <a:pt x="179" y="82"/>
                    </a:cubicBezTo>
                    <a:cubicBezTo>
                      <a:pt x="188" y="80"/>
                      <a:pt x="197" y="77"/>
                      <a:pt x="205" y="73"/>
                    </a:cubicBezTo>
                    <a:cubicBezTo>
                      <a:pt x="205" y="73"/>
                      <a:pt x="205" y="73"/>
                      <a:pt x="205" y="73"/>
                    </a:cubicBezTo>
                    <a:cubicBezTo>
                      <a:pt x="200" y="73"/>
                      <a:pt x="195" y="75"/>
                      <a:pt x="190" y="76"/>
                    </a:cubicBezTo>
                    <a:cubicBezTo>
                      <a:pt x="184" y="78"/>
                      <a:pt x="178" y="79"/>
                      <a:pt x="172" y="80"/>
                    </a:cubicBezTo>
                    <a:cubicBezTo>
                      <a:pt x="172" y="80"/>
                      <a:pt x="172" y="80"/>
                      <a:pt x="171" y="80"/>
                    </a:cubicBezTo>
                    <a:cubicBezTo>
                      <a:pt x="176" y="79"/>
                      <a:pt x="180" y="78"/>
                      <a:pt x="184" y="76"/>
                    </a:cubicBezTo>
                    <a:cubicBezTo>
                      <a:pt x="191" y="75"/>
                      <a:pt x="198" y="74"/>
                      <a:pt x="204" y="70"/>
                    </a:cubicBezTo>
                    <a:cubicBezTo>
                      <a:pt x="204" y="70"/>
                      <a:pt x="204" y="70"/>
                      <a:pt x="204" y="70"/>
                    </a:cubicBezTo>
                    <a:cubicBezTo>
                      <a:pt x="196" y="70"/>
                      <a:pt x="188" y="72"/>
                      <a:pt x="181" y="74"/>
                    </a:cubicBezTo>
                    <a:cubicBezTo>
                      <a:pt x="172" y="76"/>
                      <a:pt x="162" y="79"/>
                      <a:pt x="153" y="83"/>
                    </a:cubicBezTo>
                    <a:cubicBezTo>
                      <a:pt x="144" y="86"/>
                      <a:pt x="135" y="89"/>
                      <a:pt x="126" y="91"/>
                    </a:cubicBezTo>
                    <a:cubicBezTo>
                      <a:pt x="121" y="92"/>
                      <a:pt x="115" y="93"/>
                      <a:pt x="112" y="96"/>
                    </a:cubicBezTo>
                    <a:cubicBezTo>
                      <a:pt x="111" y="96"/>
                      <a:pt x="110" y="95"/>
                      <a:pt x="108" y="95"/>
                    </a:cubicBezTo>
                    <a:cubicBezTo>
                      <a:pt x="111" y="94"/>
                      <a:pt x="113" y="94"/>
                      <a:pt x="115" y="93"/>
                    </a:cubicBezTo>
                    <a:cubicBezTo>
                      <a:pt x="119" y="91"/>
                      <a:pt x="124" y="90"/>
                      <a:pt x="129" y="89"/>
                    </a:cubicBezTo>
                    <a:cubicBezTo>
                      <a:pt x="137" y="87"/>
                      <a:pt x="146" y="84"/>
                      <a:pt x="154" y="81"/>
                    </a:cubicBezTo>
                    <a:cubicBezTo>
                      <a:pt x="163" y="79"/>
                      <a:pt x="171" y="75"/>
                      <a:pt x="179" y="73"/>
                    </a:cubicBezTo>
                    <a:cubicBezTo>
                      <a:pt x="187" y="71"/>
                      <a:pt x="194" y="69"/>
                      <a:pt x="202" y="66"/>
                    </a:cubicBezTo>
                    <a:cubicBezTo>
                      <a:pt x="204" y="69"/>
                      <a:pt x="205" y="73"/>
                      <a:pt x="207" y="77"/>
                    </a:cubicBezTo>
                    <a:cubicBezTo>
                      <a:pt x="207" y="77"/>
                      <a:pt x="207" y="77"/>
                      <a:pt x="207" y="77"/>
                    </a:cubicBezTo>
                    <a:close/>
                    <a:moveTo>
                      <a:pt x="87" y="65"/>
                    </a:moveTo>
                    <a:cubicBezTo>
                      <a:pt x="88" y="65"/>
                      <a:pt x="90" y="64"/>
                      <a:pt x="90" y="64"/>
                    </a:cubicBezTo>
                    <a:cubicBezTo>
                      <a:pt x="92" y="63"/>
                      <a:pt x="94" y="63"/>
                      <a:pt x="96" y="62"/>
                    </a:cubicBezTo>
                    <a:cubicBezTo>
                      <a:pt x="101" y="61"/>
                      <a:pt x="105" y="60"/>
                      <a:pt x="110" y="59"/>
                    </a:cubicBezTo>
                    <a:cubicBezTo>
                      <a:pt x="119" y="57"/>
                      <a:pt x="127" y="56"/>
                      <a:pt x="135" y="52"/>
                    </a:cubicBezTo>
                    <a:cubicBezTo>
                      <a:pt x="135" y="52"/>
                      <a:pt x="135" y="51"/>
                      <a:pt x="135" y="51"/>
                    </a:cubicBezTo>
                    <a:cubicBezTo>
                      <a:pt x="127" y="52"/>
                      <a:pt x="120" y="54"/>
                      <a:pt x="112" y="56"/>
                    </a:cubicBezTo>
                    <a:cubicBezTo>
                      <a:pt x="108" y="57"/>
                      <a:pt x="104" y="58"/>
                      <a:pt x="100" y="59"/>
                    </a:cubicBezTo>
                    <a:cubicBezTo>
                      <a:pt x="96" y="60"/>
                      <a:pt x="93" y="61"/>
                      <a:pt x="90" y="62"/>
                    </a:cubicBezTo>
                    <a:cubicBezTo>
                      <a:pt x="90" y="62"/>
                      <a:pt x="90" y="61"/>
                      <a:pt x="91" y="61"/>
                    </a:cubicBezTo>
                    <a:cubicBezTo>
                      <a:pt x="91" y="61"/>
                      <a:pt x="92" y="61"/>
                      <a:pt x="92" y="61"/>
                    </a:cubicBezTo>
                    <a:cubicBezTo>
                      <a:pt x="94" y="60"/>
                      <a:pt x="96" y="59"/>
                      <a:pt x="99" y="58"/>
                    </a:cubicBezTo>
                    <a:cubicBezTo>
                      <a:pt x="102" y="57"/>
                      <a:pt x="106" y="56"/>
                      <a:pt x="110" y="55"/>
                    </a:cubicBezTo>
                    <a:cubicBezTo>
                      <a:pt x="118" y="53"/>
                      <a:pt x="125" y="52"/>
                      <a:pt x="133" y="49"/>
                    </a:cubicBezTo>
                    <a:cubicBezTo>
                      <a:pt x="134" y="50"/>
                      <a:pt x="136" y="52"/>
                      <a:pt x="138" y="54"/>
                    </a:cubicBezTo>
                    <a:cubicBezTo>
                      <a:pt x="129" y="55"/>
                      <a:pt x="121" y="58"/>
                      <a:pt x="113" y="60"/>
                    </a:cubicBezTo>
                    <a:cubicBezTo>
                      <a:pt x="108" y="61"/>
                      <a:pt x="103" y="62"/>
                      <a:pt x="98" y="63"/>
                    </a:cubicBezTo>
                    <a:cubicBezTo>
                      <a:pt x="95" y="63"/>
                      <a:pt x="91" y="65"/>
                      <a:pt x="87" y="66"/>
                    </a:cubicBezTo>
                    <a:cubicBezTo>
                      <a:pt x="87" y="66"/>
                      <a:pt x="87" y="66"/>
                      <a:pt x="86" y="66"/>
                    </a:cubicBezTo>
                    <a:cubicBezTo>
                      <a:pt x="87" y="66"/>
                      <a:pt x="87" y="66"/>
                      <a:pt x="87" y="65"/>
                    </a:cubicBezTo>
                    <a:close/>
                    <a:moveTo>
                      <a:pt x="115" y="52"/>
                    </a:moveTo>
                    <a:cubicBezTo>
                      <a:pt x="109" y="53"/>
                      <a:pt x="103" y="56"/>
                      <a:pt x="96" y="57"/>
                    </a:cubicBezTo>
                    <a:cubicBezTo>
                      <a:pt x="91" y="58"/>
                      <a:pt x="101" y="55"/>
                      <a:pt x="101" y="55"/>
                    </a:cubicBezTo>
                    <a:cubicBezTo>
                      <a:pt x="104" y="53"/>
                      <a:pt x="107" y="53"/>
                      <a:pt x="109" y="52"/>
                    </a:cubicBezTo>
                    <a:cubicBezTo>
                      <a:pt x="115" y="50"/>
                      <a:pt x="122" y="49"/>
                      <a:pt x="128" y="47"/>
                    </a:cubicBezTo>
                    <a:cubicBezTo>
                      <a:pt x="128" y="47"/>
                      <a:pt x="128" y="46"/>
                      <a:pt x="128" y="46"/>
                    </a:cubicBezTo>
                    <a:cubicBezTo>
                      <a:pt x="129" y="47"/>
                      <a:pt x="131" y="48"/>
                      <a:pt x="132" y="48"/>
                    </a:cubicBezTo>
                    <a:cubicBezTo>
                      <a:pt x="126" y="50"/>
                      <a:pt x="120" y="50"/>
                      <a:pt x="115" y="52"/>
                    </a:cubicBezTo>
                    <a:close/>
                    <a:moveTo>
                      <a:pt x="128" y="46"/>
                    </a:moveTo>
                    <a:cubicBezTo>
                      <a:pt x="120" y="47"/>
                      <a:pt x="113" y="48"/>
                      <a:pt x="105" y="50"/>
                    </a:cubicBezTo>
                    <a:cubicBezTo>
                      <a:pt x="110" y="48"/>
                      <a:pt x="115" y="46"/>
                      <a:pt x="120" y="45"/>
                    </a:cubicBezTo>
                    <a:cubicBezTo>
                      <a:pt x="123" y="45"/>
                      <a:pt x="126" y="45"/>
                      <a:pt x="128" y="46"/>
                    </a:cubicBezTo>
                    <a:close/>
                    <a:moveTo>
                      <a:pt x="103" y="51"/>
                    </a:moveTo>
                    <a:cubicBezTo>
                      <a:pt x="108" y="50"/>
                      <a:pt x="112" y="50"/>
                      <a:pt x="116" y="49"/>
                    </a:cubicBezTo>
                    <a:cubicBezTo>
                      <a:pt x="119" y="49"/>
                      <a:pt x="121" y="48"/>
                      <a:pt x="123" y="48"/>
                    </a:cubicBezTo>
                    <a:cubicBezTo>
                      <a:pt x="124" y="47"/>
                      <a:pt x="125" y="47"/>
                      <a:pt x="126" y="47"/>
                    </a:cubicBezTo>
                    <a:cubicBezTo>
                      <a:pt x="124" y="48"/>
                      <a:pt x="123" y="48"/>
                      <a:pt x="121" y="48"/>
                    </a:cubicBezTo>
                    <a:cubicBezTo>
                      <a:pt x="116" y="50"/>
                      <a:pt x="111" y="50"/>
                      <a:pt x="106" y="52"/>
                    </a:cubicBezTo>
                    <a:cubicBezTo>
                      <a:pt x="103" y="53"/>
                      <a:pt x="99" y="54"/>
                      <a:pt x="96" y="56"/>
                    </a:cubicBezTo>
                    <a:cubicBezTo>
                      <a:pt x="98" y="54"/>
                      <a:pt x="101" y="53"/>
                      <a:pt x="103" y="51"/>
                    </a:cubicBezTo>
                    <a:close/>
                    <a:moveTo>
                      <a:pt x="94" y="58"/>
                    </a:moveTo>
                    <a:cubicBezTo>
                      <a:pt x="100" y="57"/>
                      <a:pt x="107" y="55"/>
                      <a:pt x="113" y="53"/>
                    </a:cubicBezTo>
                    <a:cubicBezTo>
                      <a:pt x="117" y="52"/>
                      <a:pt x="120" y="51"/>
                      <a:pt x="124" y="51"/>
                    </a:cubicBezTo>
                    <a:cubicBezTo>
                      <a:pt x="125" y="51"/>
                      <a:pt x="125" y="50"/>
                      <a:pt x="126" y="50"/>
                    </a:cubicBezTo>
                    <a:cubicBezTo>
                      <a:pt x="120" y="52"/>
                      <a:pt x="114" y="53"/>
                      <a:pt x="108" y="55"/>
                    </a:cubicBezTo>
                    <a:cubicBezTo>
                      <a:pt x="103" y="56"/>
                      <a:pt x="97" y="58"/>
                      <a:pt x="92" y="60"/>
                    </a:cubicBezTo>
                    <a:cubicBezTo>
                      <a:pt x="92" y="59"/>
                      <a:pt x="93" y="59"/>
                      <a:pt x="94" y="58"/>
                    </a:cubicBezTo>
                    <a:close/>
                    <a:moveTo>
                      <a:pt x="88" y="64"/>
                    </a:moveTo>
                    <a:cubicBezTo>
                      <a:pt x="89" y="63"/>
                      <a:pt x="89" y="63"/>
                      <a:pt x="89" y="63"/>
                    </a:cubicBezTo>
                    <a:cubicBezTo>
                      <a:pt x="91" y="62"/>
                      <a:pt x="93" y="62"/>
                      <a:pt x="95" y="61"/>
                    </a:cubicBezTo>
                    <a:cubicBezTo>
                      <a:pt x="99" y="60"/>
                      <a:pt x="103" y="59"/>
                      <a:pt x="107" y="58"/>
                    </a:cubicBezTo>
                    <a:cubicBezTo>
                      <a:pt x="112" y="57"/>
                      <a:pt x="116" y="56"/>
                      <a:pt x="121" y="55"/>
                    </a:cubicBezTo>
                    <a:cubicBezTo>
                      <a:pt x="125" y="54"/>
                      <a:pt x="130" y="53"/>
                      <a:pt x="133" y="52"/>
                    </a:cubicBezTo>
                    <a:cubicBezTo>
                      <a:pt x="119" y="59"/>
                      <a:pt x="102" y="58"/>
                      <a:pt x="88" y="64"/>
                    </a:cubicBezTo>
                    <a:cubicBezTo>
                      <a:pt x="88" y="64"/>
                      <a:pt x="88" y="64"/>
                      <a:pt x="88" y="64"/>
                    </a:cubicBezTo>
                    <a:close/>
                    <a:moveTo>
                      <a:pt x="86" y="67"/>
                    </a:moveTo>
                    <a:cubicBezTo>
                      <a:pt x="88" y="67"/>
                      <a:pt x="91" y="66"/>
                      <a:pt x="93" y="65"/>
                    </a:cubicBezTo>
                    <a:cubicBezTo>
                      <a:pt x="97" y="64"/>
                      <a:pt x="101" y="63"/>
                      <a:pt x="106" y="62"/>
                    </a:cubicBezTo>
                    <a:cubicBezTo>
                      <a:pt x="117" y="60"/>
                      <a:pt x="127" y="56"/>
                      <a:pt x="138" y="55"/>
                    </a:cubicBezTo>
                    <a:cubicBezTo>
                      <a:pt x="139" y="55"/>
                      <a:pt x="140" y="56"/>
                      <a:pt x="140" y="57"/>
                    </a:cubicBezTo>
                    <a:cubicBezTo>
                      <a:pt x="140" y="57"/>
                      <a:pt x="140" y="57"/>
                      <a:pt x="140" y="57"/>
                    </a:cubicBezTo>
                    <a:cubicBezTo>
                      <a:pt x="131" y="58"/>
                      <a:pt x="121" y="60"/>
                      <a:pt x="112" y="63"/>
                    </a:cubicBezTo>
                    <a:cubicBezTo>
                      <a:pt x="103" y="65"/>
                      <a:pt x="94" y="68"/>
                      <a:pt x="85" y="69"/>
                    </a:cubicBezTo>
                    <a:cubicBezTo>
                      <a:pt x="85" y="69"/>
                      <a:pt x="86" y="68"/>
                      <a:pt x="86" y="67"/>
                    </a:cubicBezTo>
                    <a:close/>
                    <a:moveTo>
                      <a:pt x="153" y="42"/>
                    </a:moveTo>
                    <a:cubicBezTo>
                      <a:pt x="153" y="41"/>
                      <a:pt x="153" y="41"/>
                      <a:pt x="153" y="41"/>
                    </a:cubicBezTo>
                    <a:cubicBezTo>
                      <a:pt x="153" y="41"/>
                      <a:pt x="153" y="41"/>
                      <a:pt x="153" y="41"/>
                    </a:cubicBezTo>
                    <a:cubicBezTo>
                      <a:pt x="156" y="39"/>
                      <a:pt x="159" y="37"/>
                      <a:pt x="162" y="35"/>
                    </a:cubicBezTo>
                    <a:cubicBezTo>
                      <a:pt x="161" y="36"/>
                      <a:pt x="161" y="36"/>
                      <a:pt x="160" y="36"/>
                    </a:cubicBezTo>
                    <a:cubicBezTo>
                      <a:pt x="158" y="38"/>
                      <a:pt x="156" y="40"/>
                      <a:pt x="153" y="42"/>
                    </a:cubicBezTo>
                    <a:cubicBezTo>
                      <a:pt x="153" y="42"/>
                      <a:pt x="153" y="42"/>
                      <a:pt x="153" y="42"/>
                    </a:cubicBezTo>
                    <a:close/>
                    <a:moveTo>
                      <a:pt x="154" y="42"/>
                    </a:moveTo>
                    <a:cubicBezTo>
                      <a:pt x="157" y="41"/>
                      <a:pt x="159" y="40"/>
                      <a:pt x="162" y="38"/>
                    </a:cubicBezTo>
                    <a:cubicBezTo>
                      <a:pt x="159" y="40"/>
                      <a:pt x="157" y="42"/>
                      <a:pt x="154" y="44"/>
                    </a:cubicBezTo>
                    <a:cubicBezTo>
                      <a:pt x="154" y="43"/>
                      <a:pt x="154" y="43"/>
                      <a:pt x="154" y="42"/>
                    </a:cubicBezTo>
                    <a:cubicBezTo>
                      <a:pt x="154" y="42"/>
                      <a:pt x="154" y="42"/>
                      <a:pt x="154" y="42"/>
                    </a:cubicBezTo>
                    <a:close/>
                    <a:moveTo>
                      <a:pt x="163" y="40"/>
                    </a:moveTo>
                    <a:cubicBezTo>
                      <a:pt x="164" y="39"/>
                      <a:pt x="166" y="38"/>
                      <a:pt x="167" y="37"/>
                    </a:cubicBezTo>
                    <a:cubicBezTo>
                      <a:pt x="168" y="37"/>
                      <a:pt x="173" y="34"/>
                      <a:pt x="171" y="36"/>
                    </a:cubicBezTo>
                    <a:cubicBezTo>
                      <a:pt x="169" y="38"/>
                      <a:pt x="166" y="39"/>
                      <a:pt x="164" y="41"/>
                    </a:cubicBezTo>
                    <a:cubicBezTo>
                      <a:pt x="161" y="43"/>
                      <a:pt x="158" y="45"/>
                      <a:pt x="156" y="47"/>
                    </a:cubicBezTo>
                    <a:cubicBezTo>
                      <a:pt x="155" y="46"/>
                      <a:pt x="155" y="45"/>
                      <a:pt x="155" y="45"/>
                    </a:cubicBezTo>
                    <a:cubicBezTo>
                      <a:pt x="157" y="43"/>
                      <a:pt x="160" y="41"/>
                      <a:pt x="163" y="40"/>
                    </a:cubicBezTo>
                    <a:close/>
                    <a:moveTo>
                      <a:pt x="156" y="48"/>
                    </a:moveTo>
                    <a:cubicBezTo>
                      <a:pt x="160" y="46"/>
                      <a:pt x="164" y="43"/>
                      <a:pt x="169" y="41"/>
                    </a:cubicBezTo>
                    <a:cubicBezTo>
                      <a:pt x="171" y="40"/>
                      <a:pt x="173" y="39"/>
                      <a:pt x="175" y="38"/>
                    </a:cubicBezTo>
                    <a:cubicBezTo>
                      <a:pt x="173" y="39"/>
                      <a:pt x="171" y="41"/>
                      <a:pt x="170" y="42"/>
                    </a:cubicBezTo>
                    <a:cubicBezTo>
                      <a:pt x="167" y="44"/>
                      <a:pt x="165" y="46"/>
                      <a:pt x="162" y="47"/>
                    </a:cubicBezTo>
                    <a:cubicBezTo>
                      <a:pt x="160" y="48"/>
                      <a:pt x="159" y="49"/>
                      <a:pt x="157" y="50"/>
                    </a:cubicBezTo>
                    <a:cubicBezTo>
                      <a:pt x="157" y="50"/>
                      <a:pt x="157" y="49"/>
                      <a:pt x="157" y="49"/>
                    </a:cubicBezTo>
                    <a:cubicBezTo>
                      <a:pt x="157" y="49"/>
                      <a:pt x="156" y="48"/>
                      <a:pt x="156" y="48"/>
                    </a:cubicBezTo>
                    <a:cubicBezTo>
                      <a:pt x="156" y="48"/>
                      <a:pt x="156" y="48"/>
                      <a:pt x="156" y="48"/>
                    </a:cubicBezTo>
                    <a:close/>
                    <a:moveTo>
                      <a:pt x="158" y="50"/>
                    </a:moveTo>
                    <a:cubicBezTo>
                      <a:pt x="158" y="50"/>
                      <a:pt x="159" y="50"/>
                      <a:pt x="159" y="50"/>
                    </a:cubicBezTo>
                    <a:cubicBezTo>
                      <a:pt x="160" y="49"/>
                      <a:pt x="161" y="48"/>
                      <a:pt x="163" y="48"/>
                    </a:cubicBezTo>
                    <a:cubicBezTo>
                      <a:pt x="165" y="46"/>
                      <a:pt x="167" y="45"/>
                      <a:pt x="170" y="44"/>
                    </a:cubicBezTo>
                    <a:cubicBezTo>
                      <a:pt x="172" y="43"/>
                      <a:pt x="174" y="42"/>
                      <a:pt x="176" y="41"/>
                    </a:cubicBezTo>
                    <a:cubicBezTo>
                      <a:pt x="177" y="40"/>
                      <a:pt x="177" y="40"/>
                      <a:pt x="176" y="42"/>
                    </a:cubicBezTo>
                    <a:cubicBezTo>
                      <a:pt x="174" y="43"/>
                      <a:pt x="173" y="44"/>
                      <a:pt x="172" y="45"/>
                    </a:cubicBezTo>
                    <a:cubicBezTo>
                      <a:pt x="170" y="46"/>
                      <a:pt x="169" y="47"/>
                      <a:pt x="168" y="47"/>
                    </a:cubicBezTo>
                    <a:cubicBezTo>
                      <a:pt x="167" y="48"/>
                      <a:pt x="166" y="48"/>
                      <a:pt x="166" y="49"/>
                    </a:cubicBezTo>
                    <a:cubicBezTo>
                      <a:pt x="165" y="49"/>
                      <a:pt x="164" y="49"/>
                      <a:pt x="164" y="49"/>
                    </a:cubicBezTo>
                    <a:cubicBezTo>
                      <a:pt x="161" y="50"/>
                      <a:pt x="160" y="53"/>
                      <a:pt x="158" y="50"/>
                    </a:cubicBezTo>
                    <a:cubicBezTo>
                      <a:pt x="158" y="50"/>
                      <a:pt x="158" y="50"/>
                      <a:pt x="158" y="50"/>
                    </a:cubicBezTo>
                    <a:close/>
                    <a:moveTo>
                      <a:pt x="167" y="49"/>
                    </a:moveTo>
                    <a:cubicBezTo>
                      <a:pt x="167" y="49"/>
                      <a:pt x="168" y="48"/>
                      <a:pt x="168" y="48"/>
                    </a:cubicBezTo>
                    <a:cubicBezTo>
                      <a:pt x="168" y="48"/>
                      <a:pt x="169" y="47"/>
                      <a:pt x="170" y="47"/>
                    </a:cubicBezTo>
                    <a:cubicBezTo>
                      <a:pt x="172" y="46"/>
                      <a:pt x="174" y="45"/>
                      <a:pt x="176" y="45"/>
                    </a:cubicBezTo>
                    <a:cubicBezTo>
                      <a:pt x="177" y="44"/>
                      <a:pt x="184" y="40"/>
                      <a:pt x="180" y="44"/>
                    </a:cubicBezTo>
                    <a:cubicBezTo>
                      <a:pt x="178" y="46"/>
                      <a:pt x="174" y="48"/>
                      <a:pt x="172" y="50"/>
                    </a:cubicBezTo>
                    <a:cubicBezTo>
                      <a:pt x="170" y="50"/>
                      <a:pt x="168" y="49"/>
                      <a:pt x="167" y="49"/>
                    </a:cubicBezTo>
                    <a:cubicBezTo>
                      <a:pt x="167" y="49"/>
                      <a:pt x="167" y="49"/>
                      <a:pt x="167" y="49"/>
                    </a:cubicBezTo>
                    <a:close/>
                    <a:moveTo>
                      <a:pt x="181" y="47"/>
                    </a:moveTo>
                    <a:cubicBezTo>
                      <a:pt x="185" y="45"/>
                      <a:pt x="182" y="48"/>
                      <a:pt x="180" y="49"/>
                    </a:cubicBezTo>
                    <a:cubicBezTo>
                      <a:pt x="179" y="50"/>
                      <a:pt x="177" y="51"/>
                      <a:pt x="175" y="52"/>
                    </a:cubicBezTo>
                    <a:cubicBezTo>
                      <a:pt x="174" y="52"/>
                      <a:pt x="174" y="51"/>
                      <a:pt x="173" y="51"/>
                    </a:cubicBezTo>
                    <a:cubicBezTo>
                      <a:pt x="176" y="50"/>
                      <a:pt x="178" y="48"/>
                      <a:pt x="181" y="47"/>
                    </a:cubicBezTo>
                    <a:close/>
                    <a:moveTo>
                      <a:pt x="176" y="53"/>
                    </a:moveTo>
                    <a:cubicBezTo>
                      <a:pt x="179" y="52"/>
                      <a:pt x="184" y="51"/>
                      <a:pt x="186" y="49"/>
                    </a:cubicBezTo>
                    <a:cubicBezTo>
                      <a:pt x="184" y="51"/>
                      <a:pt x="181" y="52"/>
                      <a:pt x="178" y="54"/>
                    </a:cubicBezTo>
                    <a:cubicBezTo>
                      <a:pt x="178" y="54"/>
                      <a:pt x="177" y="53"/>
                      <a:pt x="176" y="53"/>
                    </a:cubicBezTo>
                    <a:close/>
                    <a:moveTo>
                      <a:pt x="180" y="59"/>
                    </a:moveTo>
                    <a:cubicBezTo>
                      <a:pt x="180" y="58"/>
                      <a:pt x="180" y="58"/>
                      <a:pt x="180" y="58"/>
                    </a:cubicBezTo>
                    <a:cubicBezTo>
                      <a:pt x="182" y="57"/>
                      <a:pt x="184" y="56"/>
                      <a:pt x="186" y="56"/>
                    </a:cubicBezTo>
                    <a:cubicBezTo>
                      <a:pt x="184" y="57"/>
                      <a:pt x="182" y="58"/>
                      <a:pt x="180" y="59"/>
                    </a:cubicBezTo>
                    <a:close/>
                    <a:moveTo>
                      <a:pt x="174" y="63"/>
                    </a:moveTo>
                    <a:cubicBezTo>
                      <a:pt x="174" y="63"/>
                      <a:pt x="174" y="63"/>
                      <a:pt x="175" y="64"/>
                    </a:cubicBezTo>
                    <a:cubicBezTo>
                      <a:pt x="174" y="64"/>
                      <a:pt x="174" y="64"/>
                      <a:pt x="173" y="64"/>
                    </a:cubicBezTo>
                    <a:cubicBezTo>
                      <a:pt x="173" y="63"/>
                      <a:pt x="173" y="63"/>
                      <a:pt x="174" y="63"/>
                    </a:cubicBezTo>
                    <a:close/>
                    <a:moveTo>
                      <a:pt x="172" y="62"/>
                    </a:moveTo>
                    <a:cubicBezTo>
                      <a:pt x="172" y="62"/>
                      <a:pt x="172" y="62"/>
                      <a:pt x="172" y="62"/>
                    </a:cubicBezTo>
                    <a:cubicBezTo>
                      <a:pt x="172" y="62"/>
                      <a:pt x="171" y="62"/>
                      <a:pt x="172" y="62"/>
                    </a:cubicBezTo>
                    <a:close/>
                    <a:moveTo>
                      <a:pt x="169" y="60"/>
                    </a:moveTo>
                    <a:cubicBezTo>
                      <a:pt x="170" y="60"/>
                      <a:pt x="170" y="60"/>
                      <a:pt x="171" y="61"/>
                    </a:cubicBezTo>
                    <a:cubicBezTo>
                      <a:pt x="169" y="61"/>
                      <a:pt x="167" y="62"/>
                      <a:pt x="169" y="60"/>
                    </a:cubicBezTo>
                    <a:cubicBezTo>
                      <a:pt x="169" y="60"/>
                      <a:pt x="169" y="60"/>
                      <a:pt x="169" y="60"/>
                    </a:cubicBezTo>
                    <a:close/>
                    <a:moveTo>
                      <a:pt x="169" y="59"/>
                    </a:moveTo>
                    <a:cubicBezTo>
                      <a:pt x="168" y="60"/>
                      <a:pt x="167" y="60"/>
                      <a:pt x="167" y="60"/>
                    </a:cubicBezTo>
                    <a:cubicBezTo>
                      <a:pt x="167" y="59"/>
                      <a:pt x="167" y="59"/>
                      <a:pt x="167" y="58"/>
                    </a:cubicBezTo>
                    <a:cubicBezTo>
                      <a:pt x="168" y="58"/>
                      <a:pt x="168" y="59"/>
                      <a:pt x="169" y="59"/>
                    </a:cubicBezTo>
                    <a:cubicBezTo>
                      <a:pt x="169" y="59"/>
                      <a:pt x="169" y="59"/>
                      <a:pt x="169" y="59"/>
                    </a:cubicBezTo>
                    <a:cubicBezTo>
                      <a:pt x="169" y="59"/>
                      <a:pt x="169" y="59"/>
                      <a:pt x="169" y="59"/>
                    </a:cubicBezTo>
                    <a:close/>
                    <a:moveTo>
                      <a:pt x="166" y="61"/>
                    </a:moveTo>
                    <a:cubicBezTo>
                      <a:pt x="167" y="60"/>
                      <a:pt x="168" y="60"/>
                      <a:pt x="167" y="61"/>
                    </a:cubicBezTo>
                    <a:cubicBezTo>
                      <a:pt x="167" y="61"/>
                      <a:pt x="167" y="61"/>
                      <a:pt x="167" y="61"/>
                    </a:cubicBezTo>
                    <a:cubicBezTo>
                      <a:pt x="167" y="61"/>
                      <a:pt x="167" y="61"/>
                      <a:pt x="166" y="61"/>
                    </a:cubicBezTo>
                    <a:cubicBezTo>
                      <a:pt x="166" y="61"/>
                      <a:pt x="166" y="61"/>
                      <a:pt x="166" y="61"/>
                    </a:cubicBezTo>
                    <a:close/>
                    <a:moveTo>
                      <a:pt x="170" y="62"/>
                    </a:moveTo>
                    <a:cubicBezTo>
                      <a:pt x="170" y="62"/>
                      <a:pt x="170" y="63"/>
                      <a:pt x="170" y="63"/>
                    </a:cubicBezTo>
                    <a:cubicBezTo>
                      <a:pt x="170" y="63"/>
                      <a:pt x="169" y="62"/>
                      <a:pt x="169" y="62"/>
                    </a:cubicBezTo>
                    <a:cubicBezTo>
                      <a:pt x="169" y="62"/>
                      <a:pt x="168" y="62"/>
                      <a:pt x="168" y="62"/>
                    </a:cubicBezTo>
                    <a:cubicBezTo>
                      <a:pt x="169" y="62"/>
                      <a:pt x="171" y="62"/>
                      <a:pt x="170" y="62"/>
                    </a:cubicBezTo>
                    <a:close/>
                    <a:moveTo>
                      <a:pt x="172" y="64"/>
                    </a:moveTo>
                    <a:cubicBezTo>
                      <a:pt x="171" y="63"/>
                      <a:pt x="171" y="63"/>
                      <a:pt x="171" y="63"/>
                    </a:cubicBezTo>
                    <a:cubicBezTo>
                      <a:pt x="172" y="63"/>
                      <a:pt x="173" y="62"/>
                      <a:pt x="172" y="64"/>
                    </a:cubicBezTo>
                    <a:close/>
                    <a:moveTo>
                      <a:pt x="194" y="58"/>
                    </a:moveTo>
                    <a:cubicBezTo>
                      <a:pt x="192" y="58"/>
                      <a:pt x="188" y="61"/>
                      <a:pt x="185" y="62"/>
                    </a:cubicBezTo>
                    <a:cubicBezTo>
                      <a:pt x="182" y="64"/>
                      <a:pt x="178" y="65"/>
                      <a:pt x="175" y="67"/>
                    </a:cubicBezTo>
                    <a:cubicBezTo>
                      <a:pt x="175" y="66"/>
                      <a:pt x="174" y="65"/>
                      <a:pt x="173" y="65"/>
                    </a:cubicBezTo>
                    <a:cubicBezTo>
                      <a:pt x="180" y="64"/>
                      <a:pt x="187" y="59"/>
                      <a:pt x="194" y="58"/>
                    </a:cubicBezTo>
                    <a:close/>
                    <a:moveTo>
                      <a:pt x="176" y="68"/>
                    </a:moveTo>
                    <a:cubicBezTo>
                      <a:pt x="180" y="66"/>
                      <a:pt x="184" y="65"/>
                      <a:pt x="188" y="63"/>
                    </a:cubicBezTo>
                    <a:cubicBezTo>
                      <a:pt x="191" y="62"/>
                      <a:pt x="193" y="61"/>
                      <a:pt x="195" y="61"/>
                    </a:cubicBezTo>
                    <a:cubicBezTo>
                      <a:pt x="193" y="61"/>
                      <a:pt x="191" y="63"/>
                      <a:pt x="189" y="64"/>
                    </a:cubicBezTo>
                    <a:cubicBezTo>
                      <a:pt x="186" y="66"/>
                      <a:pt x="181" y="68"/>
                      <a:pt x="177" y="69"/>
                    </a:cubicBezTo>
                    <a:cubicBezTo>
                      <a:pt x="177" y="69"/>
                      <a:pt x="176" y="70"/>
                      <a:pt x="176" y="70"/>
                    </a:cubicBezTo>
                    <a:cubicBezTo>
                      <a:pt x="176" y="70"/>
                      <a:pt x="176" y="70"/>
                      <a:pt x="176" y="69"/>
                    </a:cubicBezTo>
                    <a:cubicBezTo>
                      <a:pt x="176" y="69"/>
                      <a:pt x="176" y="68"/>
                      <a:pt x="176" y="68"/>
                    </a:cubicBezTo>
                    <a:close/>
                    <a:moveTo>
                      <a:pt x="167" y="73"/>
                    </a:moveTo>
                    <a:cubicBezTo>
                      <a:pt x="167" y="73"/>
                      <a:pt x="168" y="73"/>
                      <a:pt x="168" y="73"/>
                    </a:cubicBezTo>
                    <a:cubicBezTo>
                      <a:pt x="160" y="77"/>
                      <a:pt x="152" y="79"/>
                      <a:pt x="144" y="81"/>
                    </a:cubicBezTo>
                    <a:cubicBezTo>
                      <a:pt x="148" y="80"/>
                      <a:pt x="151" y="79"/>
                      <a:pt x="155" y="77"/>
                    </a:cubicBezTo>
                    <a:cubicBezTo>
                      <a:pt x="157" y="77"/>
                      <a:pt x="160" y="75"/>
                      <a:pt x="162" y="75"/>
                    </a:cubicBezTo>
                    <a:cubicBezTo>
                      <a:pt x="164" y="74"/>
                      <a:pt x="165" y="74"/>
                      <a:pt x="167" y="73"/>
                    </a:cubicBezTo>
                    <a:cubicBezTo>
                      <a:pt x="167" y="73"/>
                      <a:pt x="167" y="73"/>
                      <a:pt x="167" y="73"/>
                    </a:cubicBezTo>
                    <a:close/>
                    <a:moveTo>
                      <a:pt x="155" y="77"/>
                    </a:moveTo>
                    <a:cubicBezTo>
                      <a:pt x="148" y="79"/>
                      <a:pt x="141" y="81"/>
                      <a:pt x="134" y="84"/>
                    </a:cubicBezTo>
                    <a:cubicBezTo>
                      <a:pt x="127" y="86"/>
                      <a:pt x="120" y="88"/>
                      <a:pt x="113" y="90"/>
                    </a:cubicBezTo>
                    <a:cubicBezTo>
                      <a:pt x="110" y="91"/>
                      <a:pt x="106" y="91"/>
                      <a:pt x="104" y="92"/>
                    </a:cubicBezTo>
                    <a:cubicBezTo>
                      <a:pt x="107" y="90"/>
                      <a:pt x="111" y="90"/>
                      <a:pt x="114" y="88"/>
                    </a:cubicBezTo>
                    <a:cubicBezTo>
                      <a:pt x="119" y="87"/>
                      <a:pt x="124" y="84"/>
                      <a:pt x="129" y="83"/>
                    </a:cubicBezTo>
                    <a:cubicBezTo>
                      <a:pt x="141" y="79"/>
                      <a:pt x="153" y="76"/>
                      <a:pt x="164" y="71"/>
                    </a:cubicBezTo>
                    <a:cubicBezTo>
                      <a:pt x="164" y="71"/>
                      <a:pt x="164" y="71"/>
                      <a:pt x="164" y="71"/>
                    </a:cubicBezTo>
                    <a:cubicBezTo>
                      <a:pt x="165" y="72"/>
                      <a:pt x="166" y="72"/>
                      <a:pt x="166" y="73"/>
                    </a:cubicBezTo>
                    <a:cubicBezTo>
                      <a:pt x="162" y="74"/>
                      <a:pt x="159" y="75"/>
                      <a:pt x="155" y="77"/>
                    </a:cubicBezTo>
                    <a:close/>
                    <a:moveTo>
                      <a:pt x="141" y="79"/>
                    </a:moveTo>
                    <a:cubicBezTo>
                      <a:pt x="145" y="77"/>
                      <a:pt x="149" y="76"/>
                      <a:pt x="153" y="74"/>
                    </a:cubicBezTo>
                    <a:cubicBezTo>
                      <a:pt x="156" y="73"/>
                      <a:pt x="159" y="73"/>
                      <a:pt x="162" y="71"/>
                    </a:cubicBezTo>
                    <a:cubicBezTo>
                      <a:pt x="159" y="73"/>
                      <a:pt x="156" y="74"/>
                      <a:pt x="152" y="75"/>
                    </a:cubicBezTo>
                    <a:cubicBezTo>
                      <a:pt x="148" y="77"/>
                      <a:pt x="144" y="78"/>
                      <a:pt x="141" y="79"/>
                    </a:cubicBezTo>
                    <a:close/>
                    <a:moveTo>
                      <a:pt x="148" y="76"/>
                    </a:moveTo>
                    <a:cubicBezTo>
                      <a:pt x="142" y="78"/>
                      <a:pt x="136" y="80"/>
                      <a:pt x="130" y="82"/>
                    </a:cubicBezTo>
                    <a:cubicBezTo>
                      <a:pt x="129" y="82"/>
                      <a:pt x="129" y="82"/>
                      <a:pt x="128" y="82"/>
                    </a:cubicBezTo>
                    <a:cubicBezTo>
                      <a:pt x="122" y="84"/>
                      <a:pt x="115" y="86"/>
                      <a:pt x="109" y="88"/>
                    </a:cubicBezTo>
                    <a:cubicBezTo>
                      <a:pt x="105" y="89"/>
                      <a:pt x="102" y="90"/>
                      <a:pt x="99" y="91"/>
                    </a:cubicBezTo>
                    <a:cubicBezTo>
                      <a:pt x="97" y="92"/>
                      <a:pt x="101" y="90"/>
                      <a:pt x="101" y="90"/>
                    </a:cubicBezTo>
                    <a:cubicBezTo>
                      <a:pt x="102" y="90"/>
                      <a:pt x="104" y="89"/>
                      <a:pt x="105" y="89"/>
                    </a:cubicBezTo>
                    <a:cubicBezTo>
                      <a:pt x="119" y="84"/>
                      <a:pt x="132" y="79"/>
                      <a:pt x="146" y="74"/>
                    </a:cubicBezTo>
                    <a:cubicBezTo>
                      <a:pt x="149" y="73"/>
                      <a:pt x="152" y="71"/>
                      <a:pt x="154" y="70"/>
                    </a:cubicBezTo>
                    <a:cubicBezTo>
                      <a:pt x="155" y="70"/>
                      <a:pt x="155" y="70"/>
                      <a:pt x="155" y="70"/>
                    </a:cubicBezTo>
                    <a:cubicBezTo>
                      <a:pt x="156" y="70"/>
                      <a:pt x="156" y="70"/>
                      <a:pt x="156" y="70"/>
                    </a:cubicBezTo>
                    <a:cubicBezTo>
                      <a:pt x="156" y="70"/>
                      <a:pt x="157" y="70"/>
                      <a:pt x="157" y="70"/>
                    </a:cubicBezTo>
                    <a:cubicBezTo>
                      <a:pt x="158" y="70"/>
                      <a:pt x="159" y="70"/>
                      <a:pt x="160" y="70"/>
                    </a:cubicBezTo>
                    <a:cubicBezTo>
                      <a:pt x="161" y="70"/>
                      <a:pt x="162" y="70"/>
                      <a:pt x="163" y="71"/>
                    </a:cubicBezTo>
                    <a:cubicBezTo>
                      <a:pt x="157" y="72"/>
                      <a:pt x="153" y="74"/>
                      <a:pt x="148" y="76"/>
                    </a:cubicBezTo>
                    <a:close/>
                    <a:moveTo>
                      <a:pt x="157" y="69"/>
                    </a:moveTo>
                    <a:cubicBezTo>
                      <a:pt x="156" y="69"/>
                      <a:pt x="155" y="69"/>
                      <a:pt x="155" y="70"/>
                    </a:cubicBezTo>
                    <a:cubicBezTo>
                      <a:pt x="147" y="71"/>
                      <a:pt x="141" y="73"/>
                      <a:pt x="134" y="76"/>
                    </a:cubicBezTo>
                    <a:cubicBezTo>
                      <a:pt x="128" y="78"/>
                      <a:pt x="122" y="80"/>
                      <a:pt x="117" y="81"/>
                    </a:cubicBezTo>
                    <a:cubicBezTo>
                      <a:pt x="119" y="80"/>
                      <a:pt x="122" y="80"/>
                      <a:pt x="125" y="79"/>
                    </a:cubicBezTo>
                    <a:cubicBezTo>
                      <a:pt x="134" y="75"/>
                      <a:pt x="145" y="72"/>
                      <a:pt x="154" y="67"/>
                    </a:cubicBezTo>
                    <a:cubicBezTo>
                      <a:pt x="155" y="68"/>
                      <a:pt x="157" y="68"/>
                      <a:pt x="158" y="69"/>
                    </a:cubicBezTo>
                    <a:cubicBezTo>
                      <a:pt x="158" y="69"/>
                      <a:pt x="158" y="69"/>
                      <a:pt x="157" y="69"/>
                    </a:cubicBezTo>
                    <a:close/>
                    <a:moveTo>
                      <a:pt x="123" y="76"/>
                    </a:moveTo>
                    <a:cubicBezTo>
                      <a:pt x="117" y="78"/>
                      <a:pt x="111" y="79"/>
                      <a:pt x="105" y="81"/>
                    </a:cubicBezTo>
                    <a:cubicBezTo>
                      <a:pt x="100" y="82"/>
                      <a:pt x="95" y="84"/>
                      <a:pt x="90" y="86"/>
                    </a:cubicBezTo>
                    <a:cubicBezTo>
                      <a:pt x="88" y="87"/>
                      <a:pt x="84" y="88"/>
                      <a:pt x="90" y="86"/>
                    </a:cubicBezTo>
                    <a:cubicBezTo>
                      <a:pt x="93" y="85"/>
                      <a:pt x="95" y="84"/>
                      <a:pt x="98" y="83"/>
                    </a:cubicBezTo>
                    <a:cubicBezTo>
                      <a:pt x="104" y="81"/>
                      <a:pt x="109" y="79"/>
                      <a:pt x="115" y="77"/>
                    </a:cubicBezTo>
                    <a:cubicBezTo>
                      <a:pt x="126" y="73"/>
                      <a:pt x="137" y="68"/>
                      <a:pt x="149" y="64"/>
                    </a:cubicBezTo>
                    <a:cubicBezTo>
                      <a:pt x="150" y="65"/>
                      <a:pt x="152" y="66"/>
                      <a:pt x="153" y="67"/>
                    </a:cubicBezTo>
                    <a:cubicBezTo>
                      <a:pt x="143" y="70"/>
                      <a:pt x="133" y="73"/>
                      <a:pt x="123" y="76"/>
                    </a:cubicBezTo>
                    <a:close/>
                    <a:moveTo>
                      <a:pt x="117" y="73"/>
                    </a:moveTo>
                    <a:cubicBezTo>
                      <a:pt x="107" y="76"/>
                      <a:pt x="97" y="80"/>
                      <a:pt x="86" y="83"/>
                    </a:cubicBezTo>
                    <a:cubicBezTo>
                      <a:pt x="80" y="84"/>
                      <a:pt x="89" y="81"/>
                      <a:pt x="90" y="81"/>
                    </a:cubicBezTo>
                    <a:cubicBezTo>
                      <a:pt x="93" y="80"/>
                      <a:pt x="96" y="80"/>
                      <a:pt x="98" y="79"/>
                    </a:cubicBezTo>
                    <a:cubicBezTo>
                      <a:pt x="104" y="77"/>
                      <a:pt x="109" y="75"/>
                      <a:pt x="114" y="73"/>
                    </a:cubicBezTo>
                    <a:cubicBezTo>
                      <a:pt x="125" y="70"/>
                      <a:pt x="135" y="67"/>
                      <a:pt x="145" y="62"/>
                    </a:cubicBezTo>
                    <a:cubicBezTo>
                      <a:pt x="145" y="62"/>
                      <a:pt x="145" y="62"/>
                      <a:pt x="145" y="62"/>
                    </a:cubicBezTo>
                    <a:cubicBezTo>
                      <a:pt x="146" y="62"/>
                      <a:pt x="147" y="63"/>
                      <a:pt x="147" y="63"/>
                    </a:cubicBezTo>
                    <a:cubicBezTo>
                      <a:pt x="147" y="63"/>
                      <a:pt x="148" y="63"/>
                      <a:pt x="148" y="63"/>
                    </a:cubicBezTo>
                    <a:cubicBezTo>
                      <a:pt x="138" y="67"/>
                      <a:pt x="127" y="70"/>
                      <a:pt x="117" y="73"/>
                    </a:cubicBezTo>
                    <a:close/>
                    <a:moveTo>
                      <a:pt x="145" y="61"/>
                    </a:moveTo>
                    <a:cubicBezTo>
                      <a:pt x="134" y="63"/>
                      <a:pt x="124" y="67"/>
                      <a:pt x="114" y="70"/>
                    </a:cubicBezTo>
                    <a:cubicBezTo>
                      <a:pt x="112" y="71"/>
                      <a:pt x="111" y="71"/>
                      <a:pt x="109" y="71"/>
                    </a:cubicBezTo>
                    <a:cubicBezTo>
                      <a:pt x="110" y="71"/>
                      <a:pt x="112" y="71"/>
                      <a:pt x="113" y="70"/>
                    </a:cubicBezTo>
                    <a:cubicBezTo>
                      <a:pt x="123" y="67"/>
                      <a:pt x="133" y="64"/>
                      <a:pt x="143" y="60"/>
                    </a:cubicBezTo>
                    <a:cubicBezTo>
                      <a:pt x="143" y="60"/>
                      <a:pt x="143" y="59"/>
                      <a:pt x="142" y="59"/>
                    </a:cubicBezTo>
                    <a:cubicBezTo>
                      <a:pt x="132" y="61"/>
                      <a:pt x="123" y="64"/>
                      <a:pt x="114" y="67"/>
                    </a:cubicBezTo>
                    <a:cubicBezTo>
                      <a:pt x="108" y="68"/>
                      <a:pt x="103" y="70"/>
                      <a:pt x="97" y="71"/>
                    </a:cubicBezTo>
                    <a:cubicBezTo>
                      <a:pt x="93" y="73"/>
                      <a:pt x="86" y="73"/>
                      <a:pt x="82" y="76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91" y="71"/>
                      <a:pt x="102" y="69"/>
                      <a:pt x="111" y="66"/>
                    </a:cubicBezTo>
                    <a:cubicBezTo>
                      <a:pt x="116" y="64"/>
                      <a:pt x="121" y="62"/>
                      <a:pt x="127" y="61"/>
                    </a:cubicBezTo>
                    <a:cubicBezTo>
                      <a:pt x="131" y="60"/>
                      <a:pt x="136" y="59"/>
                      <a:pt x="140" y="57"/>
                    </a:cubicBezTo>
                    <a:cubicBezTo>
                      <a:pt x="140" y="57"/>
                      <a:pt x="141" y="57"/>
                      <a:pt x="141" y="57"/>
                    </a:cubicBezTo>
                    <a:cubicBezTo>
                      <a:pt x="142" y="59"/>
                      <a:pt x="143" y="60"/>
                      <a:pt x="145" y="61"/>
                    </a:cubicBezTo>
                    <a:cubicBezTo>
                      <a:pt x="145" y="61"/>
                      <a:pt x="145" y="61"/>
                      <a:pt x="145" y="61"/>
                    </a:cubicBezTo>
                    <a:close/>
                    <a:moveTo>
                      <a:pt x="82" y="76"/>
                    </a:moveTo>
                    <a:cubicBezTo>
                      <a:pt x="92" y="74"/>
                      <a:pt x="102" y="71"/>
                      <a:pt x="112" y="68"/>
                    </a:cubicBezTo>
                    <a:cubicBezTo>
                      <a:pt x="117" y="67"/>
                      <a:pt x="122" y="65"/>
                      <a:pt x="128" y="63"/>
                    </a:cubicBezTo>
                    <a:cubicBezTo>
                      <a:pt x="132" y="62"/>
                      <a:pt x="138" y="61"/>
                      <a:pt x="141" y="60"/>
                    </a:cubicBezTo>
                    <a:cubicBezTo>
                      <a:pt x="131" y="64"/>
                      <a:pt x="121" y="67"/>
                      <a:pt x="111" y="70"/>
                    </a:cubicBezTo>
                    <a:cubicBezTo>
                      <a:pt x="102" y="73"/>
                      <a:pt x="93" y="76"/>
                      <a:pt x="84" y="79"/>
                    </a:cubicBezTo>
                    <a:cubicBezTo>
                      <a:pt x="83" y="79"/>
                      <a:pt x="82" y="79"/>
                      <a:pt x="82" y="79"/>
                    </a:cubicBezTo>
                    <a:cubicBezTo>
                      <a:pt x="82" y="79"/>
                      <a:pt x="82" y="79"/>
                      <a:pt x="82" y="79"/>
                    </a:cubicBezTo>
                    <a:cubicBezTo>
                      <a:pt x="82" y="78"/>
                      <a:pt x="82" y="77"/>
                      <a:pt x="82" y="76"/>
                    </a:cubicBezTo>
                    <a:close/>
                    <a:moveTo>
                      <a:pt x="84" y="70"/>
                    </a:moveTo>
                    <a:cubicBezTo>
                      <a:pt x="94" y="69"/>
                      <a:pt x="103" y="66"/>
                      <a:pt x="112" y="64"/>
                    </a:cubicBezTo>
                    <a:cubicBezTo>
                      <a:pt x="117" y="62"/>
                      <a:pt x="123" y="61"/>
                      <a:pt x="128" y="60"/>
                    </a:cubicBezTo>
                    <a:cubicBezTo>
                      <a:pt x="130" y="60"/>
                      <a:pt x="131" y="59"/>
                      <a:pt x="133" y="59"/>
                    </a:cubicBezTo>
                    <a:cubicBezTo>
                      <a:pt x="129" y="60"/>
                      <a:pt x="125" y="61"/>
                      <a:pt x="121" y="62"/>
                    </a:cubicBezTo>
                    <a:cubicBezTo>
                      <a:pt x="116" y="64"/>
                      <a:pt x="111" y="66"/>
                      <a:pt x="105" y="67"/>
                    </a:cubicBezTo>
                    <a:cubicBezTo>
                      <a:pt x="98" y="70"/>
                      <a:pt x="90" y="71"/>
                      <a:pt x="83" y="75"/>
                    </a:cubicBezTo>
                    <a:cubicBezTo>
                      <a:pt x="83" y="73"/>
                      <a:pt x="83" y="72"/>
                      <a:pt x="84" y="70"/>
                    </a:cubicBezTo>
                    <a:close/>
                    <a:moveTo>
                      <a:pt x="112" y="71"/>
                    </a:moveTo>
                    <a:cubicBezTo>
                      <a:pt x="118" y="70"/>
                      <a:pt x="123" y="68"/>
                      <a:pt x="128" y="67"/>
                    </a:cubicBezTo>
                    <a:cubicBezTo>
                      <a:pt x="133" y="65"/>
                      <a:pt x="139" y="64"/>
                      <a:pt x="143" y="62"/>
                    </a:cubicBezTo>
                    <a:cubicBezTo>
                      <a:pt x="133" y="67"/>
                      <a:pt x="122" y="70"/>
                      <a:pt x="111" y="74"/>
                    </a:cubicBezTo>
                    <a:cubicBezTo>
                      <a:pt x="106" y="75"/>
                      <a:pt x="101" y="77"/>
                      <a:pt x="97" y="79"/>
                    </a:cubicBezTo>
                    <a:cubicBezTo>
                      <a:pt x="92" y="80"/>
                      <a:pt x="87" y="81"/>
                      <a:pt x="83" y="83"/>
                    </a:cubicBezTo>
                    <a:cubicBezTo>
                      <a:pt x="83" y="83"/>
                      <a:pt x="83" y="82"/>
                      <a:pt x="83" y="82"/>
                    </a:cubicBezTo>
                    <a:cubicBezTo>
                      <a:pt x="83" y="81"/>
                      <a:pt x="82" y="81"/>
                      <a:pt x="82" y="80"/>
                    </a:cubicBezTo>
                    <a:cubicBezTo>
                      <a:pt x="92" y="78"/>
                      <a:pt x="102" y="74"/>
                      <a:pt x="112" y="71"/>
                    </a:cubicBezTo>
                    <a:close/>
                    <a:moveTo>
                      <a:pt x="95" y="81"/>
                    </a:moveTo>
                    <a:cubicBezTo>
                      <a:pt x="100" y="79"/>
                      <a:pt x="105" y="77"/>
                      <a:pt x="110" y="76"/>
                    </a:cubicBezTo>
                    <a:cubicBezTo>
                      <a:pt x="119" y="73"/>
                      <a:pt x="128" y="70"/>
                      <a:pt x="137" y="68"/>
                    </a:cubicBezTo>
                    <a:cubicBezTo>
                      <a:pt x="137" y="68"/>
                      <a:pt x="136" y="68"/>
                      <a:pt x="135" y="68"/>
                    </a:cubicBezTo>
                    <a:cubicBezTo>
                      <a:pt x="130" y="71"/>
                      <a:pt x="124" y="73"/>
                      <a:pt x="118" y="75"/>
                    </a:cubicBezTo>
                    <a:cubicBezTo>
                      <a:pt x="108" y="79"/>
                      <a:pt x="96" y="82"/>
                      <a:pt x="86" y="87"/>
                    </a:cubicBezTo>
                    <a:cubicBezTo>
                      <a:pt x="85" y="86"/>
                      <a:pt x="84" y="85"/>
                      <a:pt x="83" y="84"/>
                    </a:cubicBezTo>
                    <a:cubicBezTo>
                      <a:pt x="87" y="84"/>
                      <a:pt x="91" y="82"/>
                      <a:pt x="95" y="81"/>
                    </a:cubicBezTo>
                    <a:close/>
                    <a:moveTo>
                      <a:pt x="107" y="81"/>
                    </a:moveTo>
                    <a:cubicBezTo>
                      <a:pt x="116" y="79"/>
                      <a:pt x="124" y="76"/>
                      <a:pt x="133" y="73"/>
                    </a:cubicBezTo>
                    <a:cubicBezTo>
                      <a:pt x="137" y="72"/>
                      <a:pt x="141" y="71"/>
                      <a:pt x="145" y="70"/>
                    </a:cubicBezTo>
                    <a:cubicBezTo>
                      <a:pt x="146" y="70"/>
                      <a:pt x="147" y="69"/>
                      <a:pt x="148" y="69"/>
                    </a:cubicBezTo>
                    <a:cubicBezTo>
                      <a:pt x="141" y="72"/>
                      <a:pt x="133" y="75"/>
                      <a:pt x="126" y="77"/>
                    </a:cubicBezTo>
                    <a:cubicBezTo>
                      <a:pt x="118" y="80"/>
                      <a:pt x="110" y="82"/>
                      <a:pt x="103" y="85"/>
                    </a:cubicBezTo>
                    <a:cubicBezTo>
                      <a:pt x="101" y="86"/>
                      <a:pt x="99" y="87"/>
                      <a:pt x="98" y="87"/>
                    </a:cubicBezTo>
                    <a:cubicBezTo>
                      <a:pt x="97" y="88"/>
                      <a:pt x="96" y="88"/>
                      <a:pt x="95" y="88"/>
                    </a:cubicBezTo>
                    <a:cubicBezTo>
                      <a:pt x="95" y="88"/>
                      <a:pt x="94" y="88"/>
                      <a:pt x="94" y="89"/>
                    </a:cubicBezTo>
                    <a:cubicBezTo>
                      <a:pt x="93" y="89"/>
                      <a:pt x="93" y="89"/>
                      <a:pt x="92" y="89"/>
                    </a:cubicBezTo>
                    <a:cubicBezTo>
                      <a:pt x="92" y="89"/>
                      <a:pt x="92" y="90"/>
                      <a:pt x="91" y="90"/>
                    </a:cubicBezTo>
                    <a:cubicBezTo>
                      <a:pt x="90" y="89"/>
                      <a:pt x="88" y="88"/>
                      <a:pt x="87" y="88"/>
                    </a:cubicBezTo>
                    <a:cubicBezTo>
                      <a:pt x="94" y="86"/>
                      <a:pt x="100" y="83"/>
                      <a:pt x="107" y="81"/>
                    </a:cubicBezTo>
                    <a:close/>
                    <a:moveTo>
                      <a:pt x="99" y="88"/>
                    </a:moveTo>
                    <a:cubicBezTo>
                      <a:pt x="102" y="87"/>
                      <a:pt x="104" y="86"/>
                      <a:pt x="106" y="85"/>
                    </a:cubicBezTo>
                    <a:cubicBezTo>
                      <a:pt x="115" y="82"/>
                      <a:pt x="124" y="80"/>
                      <a:pt x="132" y="77"/>
                    </a:cubicBezTo>
                    <a:cubicBezTo>
                      <a:pt x="138" y="75"/>
                      <a:pt x="143" y="73"/>
                      <a:pt x="149" y="72"/>
                    </a:cubicBezTo>
                    <a:cubicBezTo>
                      <a:pt x="148" y="72"/>
                      <a:pt x="147" y="72"/>
                      <a:pt x="146" y="73"/>
                    </a:cubicBezTo>
                    <a:cubicBezTo>
                      <a:pt x="140" y="75"/>
                      <a:pt x="134" y="78"/>
                      <a:pt x="128" y="80"/>
                    </a:cubicBezTo>
                    <a:cubicBezTo>
                      <a:pt x="122" y="82"/>
                      <a:pt x="116" y="84"/>
                      <a:pt x="110" y="86"/>
                    </a:cubicBezTo>
                    <a:cubicBezTo>
                      <a:pt x="105" y="88"/>
                      <a:pt x="100" y="89"/>
                      <a:pt x="96" y="91"/>
                    </a:cubicBezTo>
                    <a:cubicBezTo>
                      <a:pt x="95" y="91"/>
                      <a:pt x="93" y="90"/>
                      <a:pt x="92" y="90"/>
                    </a:cubicBezTo>
                    <a:cubicBezTo>
                      <a:pt x="94" y="89"/>
                      <a:pt x="97" y="88"/>
                      <a:pt x="99" y="88"/>
                    </a:cubicBezTo>
                    <a:close/>
                    <a:moveTo>
                      <a:pt x="111" y="88"/>
                    </a:moveTo>
                    <a:cubicBezTo>
                      <a:pt x="114" y="87"/>
                      <a:pt x="117" y="86"/>
                      <a:pt x="121" y="85"/>
                    </a:cubicBezTo>
                    <a:cubicBezTo>
                      <a:pt x="118" y="86"/>
                      <a:pt x="115" y="87"/>
                      <a:pt x="112" y="88"/>
                    </a:cubicBezTo>
                    <a:cubicBezTo>
                      <a:pt x="109" y="89"/>
                      <a:pt x="105" y="90"/>
                      <a:pt x="102" y="92"/>
                    </a:cubicBezTo>
                    <a:cubicBezTo>
                      <a:pt x="101" y="92"/>
                      <a:pt x="100" y="92"/>
                      <a:pt x="99" y="92"/>
                    </a:cubicBezTo>
                    <a:cubicBezTo>
                      <a:pt x="103" y="91"/>
                      <a:pt x="107" y="89"/>
                      <a:pt x="111" y="88"/>
                    </a:cubicBezTo>
                    <a:close/>
                    <a:moveTo>
                      <a:pt x="128" y="86"/>
                    </a:moveTo>
                    <a:cubicBezTo>
                      <a:pt x="123" y="88"/>
                      <a:pt x="119" y="89"/>
                      <a:pt x="114" y="90"/>
                    </a:cubicBezTo>
                    <a:cubicBezTo>
                      <a:pt x="112" y="91"/>
                      <a:pt x="108" y="92"/>
                      <a:pt x="106" y="94"/>
                    </a:cubicBezTo>
                    <a:cubicBezTo>
                      <a:pt x="105" y="93"/>
                      <a:pt x="105" y="93"/>
                      <a:pt x="104" y="93"/>
                    </a:cubicBezTo>
                    <a:cubicBezTo>
                      <a:pt x="112" y="91"/>
                      <a:pt x="120" y="89"/>
                      <a:pt x="128" y="86"/>
                    </a:cubicBezTo>
                    <a:close/>
                    <a:moveTo>
                      <a:pt x="161" y="78"/>
                    </a:moveTo>
                    <a:cubicBezTo>
                      <a:pt x="147" y="83"/>
                      <a:pt x="133" y="88"/>
                      <a:pt x="119" y="91"/>
                    </a:cubicBezTo>
                    <a:cubicBezTo>
                      <a:pt x="116" y="91"/>
                      <a:pt x="113" y="93"/>
                      <a:pt x="110" y="94"/>
                    </a:cubicBezTo>
                    <a:cubicBezTo>
                      <a:pt x="109" y="94"/>
                      <a:pt x="108" y="94"/>
                      <a:pt x="107" y="94"/>
                    </a:cubicBezTo>
                    <a:cubicBezTo>
                      <a:pt x="107" y="94"/>
                      <a:pt x="107" y="94"/>
                      <a:pt x="107" y="94"/>
                    </a:cubicBezTo>
                    <a:cubicBezTo>
                      <a:pt x="108" y="94"/>
                      <a:pt x="112" y="92"/>
                      <a:pt x="113" y="92"/>
                    </a:cubicBezTo>
                    <a:cubicBezTo>
                      <a:pt x="119" y="90"/>
                      <a:pt x="125" y="88"/>
                      <a:pt x="132" y="86"/>
                    </a:cubicBezTo>
                    <a:cubicBezTo>
                      <a:pt x="138" y="83"/>
                      <a:pt x="145" y="82"/>
                      <a:pt x="152" y="80"/>
                    </a:cubicBezTo>
                    <a:cubicBezTo>
                      <a:pt x="157" y="78"/>
                      <a:pt x="163" y="76"/>
                      <a:pt x="169" y="74"/>
                    </a:cubicBezTo>
                    <a:cubicBezTo>
                      <a:pt x="169" y="74"/>
                      <a:pt x="169" y="74"/>
                      <a:pt x="169" y="74"/>
                    </a:cubicBezTo>
                    <a:cubicBezTo>
                      <a:pt x="170" y="74"/>
                      <a:pt x="171" y="74"/>
                      <a:pt x="171" y="74"/>
                    </a:cubicBezTo>
                    <a:cubicBezTo>
                      <a:pt x="172" y="74"/>
                      <a:pt x="173" y="73"/>
                      <a:pt x="174" y="73"/>
                    </a:cubicBezTo>
                    <a:cubicBezTo>
                      <a:pt x="183" y="71"/>
                      <a:pt x="191" y="66"/>
                      <a:pt x="200" y="63"/>
                    </a:cubicBezTo>
                    <a:cubicBezTo>
                      <a:pt x="200" y="64"/>
                      <a:pt x="201" y="64"/>
                      <a:pt x="201" y="65"/>
                    </a:cubicBezTo>
                    <a:cubicBezTo>
                      <a:pt x="188" y="71"/>
                      <a:pt x="174" y="74"/>
                      <a:pt x="161" y="78"/>
                    </a:cubicBezTo>
                    <a:close/>
                    <a:moveTo>
                      <a:pt x="185" y="68"/>
                    </a:moveTo>
                    <a:cubicBezTo>
                      <a:pt x="182" y="69"/>
                      <a:pt x="179" y="70"/>
                      <a:pt x="177" y="71"/>
                    </a:cubicBezTo>
                    <a:cubicBezTo>
                      <a:pt x="177" y="71"/>
                      <a:pt x="176" y="71"/>
                      <a:pt x="175" y="72"/>
                    </a:cubicBezTo>
                    <a:cubicBezTo>
                      <a:pt x="175" y="71"/>
                      <a:pt x="176" y="71"/>
                      <a:pt x="176" y="70"/>
                    </a:cubicBezTo>
                    <a:cubicBezTo>
                      <a:pt x="183" y="67"/>
                      <a:pt x="191" y="65"/>
                      <a:pt x="197" y="60"/>
                    </a:cubicBezTo>
                    <a:cubicBezTo>
                      <a:pt x="197" y="60"/>
                      <a:pt x="197" y="59"/>
                      <a:pt x="196" y="59"/>
                    </a:cubicBezTo>
                    <a:cubicBezTo>
                      <a:pt x="190" y="61"/>
                      <a:pt x="182" y="64"/>
                      <a:pt x="177" y="67"/>
                    </a:cubicBezTo>
                    <a:cubicBezTo>
                      <a:pt x="183" y="63"/>
                      <a:pt x="190" y="61"/>
                      <a:pt x="196" y="57"/>
                    </a:cubicBezTo>
                    <a:cubicBezTo>
                      <a:pt x="196" y="57"/>
                      <a:pt x="196" y="57"/>
                      <a:pt x="196" y="57"/>
                    </a:cubicBezTo>
                    <a:cubicBezTo>
                      <a:pt x="197" y="59"/>
                      <a:pt x="198" y="60"/>
                      <a:pt x="200" y="62"/>
                    </a:cubicBezTo>
                    <a:cubicBezTo>
                      <a:pt x="194" y="64"/>
                      <a:pt x="190" y="66"/>
                      <a:pt x="185" y="68"/>
                    </a:cubicBezTo>
                    <a:close/>
                    <a:moveTo>
                      <a:pt x="182" y="61"/>
                    </a:moveTo>
                    <a:cubicBezTo>
                      <a:pt x="181" y="61"/>
                      <a:pt x="180" y="62"/>
                      <a:pt x="179" y="62"/>
                    </a:cubicBezTo>
                    <a:cubicBezTo>
                      <a:pt x="179" y="62"/>
                      <a:pt x="180" y="61"/>
                      <a:pt x="180" y="61"/>
                    </a:cubicBezTo>
                    <a:cubicBezTo>
                      <a:pt x="180" y="60"/>
                      <a:pt x="180" y="60"/>
                      <a:pt x="180" y="60"/>
                    </a:cubicBezTo>
                    <a:cubicBezTo>
                      <a:pt x="185" y="59"/>
                      <a:pt x="189" y="57"/>
                      <a:pt x="194" y="55"/>
                    </a:cubicBezTo>
                    <a:cubicBezTo>
                      <a:pt x="194" y="55"/>
                      <a:pt x="194" y="55"/>
                      <a:pt x="194" y="55"/>
                    </a:cubicBezTo>
                    <a:cubicBezTo>
                      <a:pt x="195" y="55"/>
                      <a:pt x="195" y="56"/>
                      <a:pt x="196" y="57"/>
                    </a:cubicBezTo>
                    <a:cubicBezTo>
                      <a:pt x="191" y="58"/>
                      <a:pt x="187" y="59"/>
                      <a:pt x="182" y="61"/>
                    </a:cubicBezTo>
                    <a:close/>
                    <a:moveTo>
                      <a:pt x="194" y="54"/>
                    </a:moveTo>
                    <a:cubicBezTo>
                      <a:pt x="189" y="56"/>
                      <a:pt x="185" y="58"/>
                      <a:pt x="180" y="59"/>
                    </a:cubicBezTo>
                    <a:cubicBezTo>
                      <a:pt x="180" y="59"/>
                      <a:pt x="180" y="59"/>
                      <a:pt x="180" y="59"/>
                    </a:cubicBezTo>
                    <a:cubicBezTo>
                      <a:pt x="184" y="57"/>
                      <a:pt x="189" y="55"/>
                      <a:pt x="193" y="53"/>
                    </a:cubicBezTo>
                    <a:cubicBezTo>
                      <a:pt x="193" y="53"/>
                      <a:pt x="194" y="54"/>
                      <a:pt x="194" y="54"/>
                    </a:cubicBezTo>
                    <a:cubicBezTo>
                      <a:pt x="194" y="54"/>
                      <a:pt x="194" y="54"/>
                      <a:pt x="194" y="54"/>
                    </a:cubicBezTo>
                    <a:close/>
                    <a:moveTo>
                      <a:pt x="180" y="57"/>
                    </a:moveTo>
                    <a:cubicBezTo>
                      <a:pt x="180" y="56"/>
                      <a:pt x="179" y="56"/>
                      <a:pt x="179" y="55"/>
                    </a:cubicBezTo>
                    <a:cubicBezTo>
                      <a:pt x="183" y="54"/>
                      <a:pt x="187" y="52"/>
                      <a:pt x="191" y="50"/>
                    </a:cubicBezTo>
                    <a:cubicBezTo>
                      <a:pt x="191" y="50"/>
                      <a:pt x="191" y="50"/>
                      <a:pt x="191" y="50"/>
                    </a:cubicBezTo>
                    <a:cubicBezTo>
                      <a:pt x="191" y="51"/>
                      <a:pt x="192" y="52"/>
                      <a:pt x="192" y="52"/>
                    </a:cubicBezTo>
                    <a:cubicBezTo>
                      <a:pt x="188" y="54"/>
                      <a:pt x="184" y="56"/>
                      <a:pt x="180" y="57"/>
                    </a:cubicBezTo>
                    <a:close/>
                    <a:moveTo>
                      <a:pt x="179" y="55"/>
                    </a:moveTo>
                    <a:cubicBezTo>
                      <a:pt x="181" y="54"/>
                      <a:pt x="185" y="50"/>
                      <a:pt x="188" y="48"/>
                    </a:cubicBezTo>
                    <a:cubicBezTo>
                      <a:pt x="188" y="48"/>
                      <a:pt x="188" y="47"/>
                      <a:pt x="187" y="47"/>
                    </a:cubicBezTo>
                    <a:cubicBezTo>
                      <a:pt x="186" y="48"/>
                      <a:pt x="184" y="49"/>
                      <a:pt x="182" y="50"/>
                    </a:cubicBezTo>
                    <a:cubicBezTo>
                      <a:pt x="181" y="50"/>
                      <a:pt x="179" y="51"/>
                      <a:pt x="178" y="51"/>
                    </a:cubicBezTo>
                    <a:cubicBezTo>
                      <a:pt x="177" y="52"/>
                      <a:pt x="175" y="53"/>
                      <a:pt x="177" y="52"/>
                    </a:cubicBezTo>
                    <a:cubicBezTo>
                      <a:pt x="180" y="49"/>
                      <a:pt x="183" y="48"/>
                      <a:pt x="186" y="45"/>
                    </a:cubicBezTo>
                    <a:cubicBezTo>
                      <a:pt x="187" y="46"/>
                      <a:pt x="189" y="48"/>
                      <a:pt x="190" y="50"/>
                    </a:cubicBezTo>
                    <a:cubicBezTo>
                      <a:pt x="186" y="51"/>
                      <a:pt x="183" y="53"/>
                      <a:pt x="179" y="55"/>
                    </a:cubicBezTo>
                    <a:close/>
                    <a:moveTo>
                      <a:pt x="178" y="48"/>
                    </a:moveTo>
                    <a:cubicBezTo>
                      <a:pt x="176" y="48"/>
                      <a:pt x="175" y="49"/>
                      <a:pt x="174" y="50"/>
                    </a:cubicBezTo>
                    <a:cubicBezTo>
                      <a:pt x="177" y="48"/>
                      <a:pt x="181" y="45"/>
                      <a:pt x="183" y="42"/>
                    </a:cubicBezTo>
                    <a:cubicBezTo>
                      <a:pt x="183" y="43"/>
                      <a:pt x="184" y="44"/>
                      <a:pt x="185" y="44"/>
                    </a:cubicBezTo>
                    <a:cubicBezTo>
                      <a:pt x="183" y="45"/>
                      <a:pt x="180" y="46"/>
                      <a:pt x="178" y="48"/>
                    </a:cubicBezTo>
                    <a:close/>
                    <a:moveTo>
                      <a:pt x="172" y="45"/>
                    </a:moveTo>
                    <a:cubicBezTo>
                      <a:pt x="175" y="43"/>
                      <a:pt x="177" y="42"/>
                      <a:pt x="179" y="40"/>
                    </a:cubicBezTo>
                    <a:cubicBezTo>
                      <a:pt x="179" y="40"/>
                      <a:pt x="179" y="39"/>
                      <a:pt x="178" y="39"/>
                    </a:cubicBezTo>
                    <a:cubicBezTo>
                      <a:pt x="175" y="41"/>
                      <a:pt x="172" y="42"/>
                      <a:pt x="168" y="44"/>
                    </a:cubicBezTo>
                    <a:cubicBezTo>
                      <a:pt x="171" y="42"/>
                      <a:pt x="174" y="40"/>
                      <a:pt x="177" y="37"/>
                    </a:cubicBezTo>
                    <a:cubicBezTo>
                      <a:pt x="177" y="37"/>
                      <a:pt x="177" y="37"/>
                      <a:pt x="177" y="37"/>
                    </a:cubicBezTo>
                    <a:cubicBezTo>
                      <a:pt x="177" y="38"/>
                      <a:pt x="178" y="38"/>
                      <a:pt x="179" y="38"/>
                    </a:cubicBezTo>
                    <a:cubicBezTo>
                      <a:pt x="180" y="39"/>
                      <a:pt x="181" y="40"/>
                      <a:pt x="182" y="41"/>
                    </a:cubicBezTo>
                    <a:cubicBezTo>
                      <a:pt x="179" y="42"/>
                      <a:pt x="176" y="44"/>
                      <a:pt x="172" y="45"/>
                    </a:cubicBezTo>
                    <a:close/>
                    <a:moveTo>
                      <a:pt x="176" y="37"/>
                    </a:moveTo>
                    <a:cubicBezTo>
                      <a:pt x="172" y="38"/>
                      <a:pt x="169" y="40"/>
                      <a:pt x="165" y="42"/>
                    </a:cubicBezTo>
                    <a:cubicBezTo>
                      <a:pt x="164" y="43"/>
                      <a:pt x="162" y="44"/>
                      <a:pt x="161" y="45"/>
                    </a:cubicBezTo>
                    <a:cubicBezTo>
                      <a:pt x="160" y="45"/>
                      <a:pt x="156" y="48"/>
                      <a:pt x="159" y="46"/>
                    </a:cubicBezTo>
                    <a:cubicBezTo>
                      <a:pt x="163" y="42"/>
                      <a:pt x="170" y="40"/>
                      <a:pt x="173" y="35"/>
                    </a:cubicBezTo>
                    <a:cubicBezTo>
                      <a:pt x="173" y="35"/>
                      <a:pt x="173" y="35"/>
                      <a:pt x="173" y="34"/>
                    </a:cubicBezTo>
                    <a:cubicBezTo>
                      <a:pt x="174" y="35"/>
                      <a:pt x="175" y="36"/>
                      <a:pt x="176" y="37"/>
                    </a:cubicBezTo>
                    <a:cubicBezTo>
                      <a:pt x="176" y="37"/>
                      <a:pt x="176" y="37"/>
                      <a:pt x="176" y="37"/>
                    </a:cubicBezTo>
                    <a:close/>
                    <a:moveTo>
                      <a:pt x="173" y="34"/>
                    </a:moveTo>
                    <a:cubicBezTo>
                      <a:pt x="170" y="35"/>
                      <a:pt x="167" y="37"/>
                      <a:pt x="164" y="38"/>
                    </a:cubicBezTo>
                    <a:cubicBezTo>
                      <a:pt x="166" y="37"/>
                      <a:pt x="168" y="35"/>
                      <a:pt x="171" y="33"/>
                    </a:cubicBezTo>
                    <a:cubicBezTo>
                      <a:pt x="171" y="33"/>
                      <a:pt x="171" y="33"/>
                      <a:pt x="171" y="33"/>
                    </a:cubicBezTo>
                    <a:cubicBezTo>
                      <a:pt x="172" y="33"/>
                      <a:pt x="172" y="34"/>
                      <a:pt x="173" y="34"/>
                    </a:cubicBezTo>
                    <a:cubicBezTo>
                      <a:pt x="173" y="34"/>
                      <a:pt x="173" y="34"/>
                      <a:pt x="173" y="34"/>
                    </a:cubicBezTo>
                    <a:close/>
                    <a:moveTo>
                      <a:pt x="170" y="33"/>
                    </a:moveTo>
                    <a:cubicBezTo>
                      <a:pt x="165" y="35"/>
                      <a:pt x="160" y="38"/>
                      <a:pt x="155" y="41"/>
                    </a:cubicBezTo>
                    <a:cubicBezTo>
                      <a:pt x="159" y="39"/>
                      <a:pt x="164" y="35"/>
                      <a:pt x="168" y="32"/>
                    </a:cubicBezTo>
                    <a:cubicBezTo>
                      <a:pt x="168" y="31"/>
                      <a:pt x="168" y="31"/>
                      <a:pt x="167" y="31"/>
                    </a:cubicBezTo>
                    <a:cubicBezTo>
                      <a:pt x="167" y="31"/>
                      <a:pt x="166" y="32"/>
                      <a:pt x="166" y="32"/>
                    </a:cubicBezTo>
                    <a:cubicBezTo>
                      <a:pt x="165" y="32"/>
                      <a:pt x="165" y="32"/>
                      <a:pt x="165" y="32"/>
                    </a:cubicBezTo>
                    <a:cubicBezTo>
                      <a:pt x="164" y="33"/>
                      <a:pt x="162" y="34"/>
                      <a:pt x="161" y="35"/>
                    </a:cubicBezTo>
                    <a:cubicBezTo>
                      <a:pt x="158" y="37"/>
                      <a:pt x="155" y="38"/>
                      <a:pt x="152" y="40"/>
                    </a:cubicBezTo>
                    <a:cubicBezTo>
                      <a:pt x="152" y="40"/>
                      <a:pt x="152" y="40"/>
                      <a:pt x="152" y="40"/>
                    </a:cubicBezTo>
                    <a:cubicBezTo>
                      <a:pt x="152" y="40"/>
                      <a:pt x="152" y="39"/>
                      <a:pt x="151" y="39"/>
                    </a:cubicBezTo>
                    <a:cubicBezTo>
                      <a:pt x="157" y="37"/>
                      <a:pt x="161" y="33"/>
                      <a:pt x="166" y="31"/>
                    </a:cubicBezTo>
                    <a:cubicBezTo>
                      <a:pt x="167" y="31"/>
                      <a:pt x="166" y="30"/>
                      <a:pt x="166" y="30"/>
                    </a:cubicBezTo>
                    <a:cubicBezTo>
                      <a:pt x="162" y="32"/>
                      <a:pt x="159" y="34"/>
                      <a:pt x="155" y="37"/>
                    </a:cubicBezTo>
                    <a:cubicBezTo>
                      <a:pt x="154" y="37"/>
                      <a:pt x="153" y="38"/>
                      <a:pt x="151" y="38"/>
                    </a:cubicBezTo>
                    <a:cubicBezTo>
                      <a:pt x="151" y="38"/>
                      <a:pt x="151" y="38"/>
                      <a:pt x="151" y="39"/>
                    </a:cubicBezTo>
                    <a:cubicBezTo>
                      <a:pt x="151" y="39"/>
                      <a:pt x="151" y="39"/>
                      <a:pt x="151" y="39"/>
                    </a:cubicBezTo>
                    <a:cubicBezTo>
                      <a:pt x="151" y="38"/>
                      <a:pt x="151" y="38"/>
                      <a:pt x="151" y="38"/>
                    </a:cubicBezTo>
                    <a:cubicBezTo>
                      <a:pt x="153" y="37"/>
                      <a:pt x="154" y="36"/>
                      <a:pt x="155" y="35"/>
                    </a:cubicBezTo>
                    <a:cubicBezTo>
                      <a:pt x="155" y="35"/>
                      <a:pt x="156" y="35"/>
                      <a:pt x="156" y="35"/>
                    </a:cubicBezTo>
                    <a:cubicBezTo>
                      <a:pt x="159" y="35"/>
                      <a:pt x="160" y="33"/>
                      <a:pt x="159" y="31"/>
                    </a:cubicBezTo>
                    <a:cubicBezTo>
                      <a:pt x="161" y="30"/>
                      <a:pt x="162" y="30"/>
                      <a:pt x="163" y="29"/>
                    </a:cubicBezTo>
                    <a:cubicBezTo>
                      <a:pt x="164" y="29"/>
                      <a:pt x="164" y="29"/>
                      <a:pt x="163" y="29"/>
                    </a:cubicBezTo>
                    <a:cubicBezTo>
                      <a:pt x="162" y="29"/>
                      <a:pt x="161" y="29"/>
                      <a:pt x="159" y="30"/>
                    </a:cubicBezTo>
                    <a:cubicBezTo>
                      <a:pt x="160" y="29"/>
                      <a:pt x="161" y="29"/>
                      <a:pt x="162" y="28"/>
                    </a:cubicBezTo>
                    <a:cubicBezTo>
                      <a:pt x="162" y="28"/>
                      <a:pt x="162" y="27"/>
                      <a:pt x="162" y="27"/>
                    </a:cubicBezTo>
                    <a:cubicBezTo>
                      <a:pt x="160" y="27"/>
                      <a:pt x="159" y="28"/>
                      <a:pt x="157" y="28"/>
                    </a:cubicBezTo>
                    <a:cubicBezTo>
                      <a:pt x="157" y="28"/>
                      <a:pt x="157" y="28"/>
                      <a:pt x="157" y="28"/>
                    </a:cubicBezTo>
                    <a:cubicBezTo>
                      <a:pt x="157" y="27"/>
                      <a:pt x="158" y="27"/>
                      <a:pt x="158" y="27"/>
                    </a:cubicBezTo>
                    <a:cubicBezTo>
                      <a:pt x="158" y="27"/>
                      <a:pt x="158" y="26"/>
                      <a:pt x="158" y="26"/>
                    </a:cubicBezTo>
                    <a:cubicBezTo>
                      <a:pt x="157" y="26"/>
                      <a:pt x="156" y="27"/>
                      <a:pt x="154" y="27"/>
                    </a:cubicBezTo>
                    <a:cubicBezTo>
                      <a:pt x="155" y="27"/>
                      <a:pt x="156" y="26"/>
                      <a:pt x="157" y="26"/>
                    </a:cubicBezTo>
                    <a:cubicBezTo>
                      <a:pt x="157" y="26"/>
                      <a:pt x="157" y="25"/>
                      <a:pt x="157" y="25"/>
                    </a:cubicBezTo>
                    <a:cubicBezTo>
                      <a:pt x="157" y="25"/>
                      <a:pt x="157" y="25"/>
                      <a:pt x="157" y="25"/>
                    </a:cubicBezTo>
                    <a:cubicBezTo>
                      <a:pt x="162" y="27"/>
                      <a:pt x="166" y="30"/>
                      <a:pt x="171" y="33"/>
                    </a:cubicBezTo>
                    <a:cubicBezTo>
                      <a:pt x="170" y="33"/>
                      <a:pt x="170" y="33"/>
                      <a:pt x="170" y="33"/>
                    </a:cubicBezTo>
                    <a:close/>
                    <a:moveTo>
                      <a:pt x="137" y="38"/>
                    </a:moveTo>
                    <a:cubicBezTo>
                      <a:pt x="137" y="38"/>
                      <a:pt x="137" y="38"/>
                      <a:pt x="137" y="39"/>
                    </a:cubicBezTo>
                    <a:cubicBezTo>
                      <a:pt x="137" y="39"/>
                      <a:pt x="137" y="39"/>
                      <a:pt x="137" y="39"/>
                    </a:cubicBezTo>
                    <a:cubicBezTo>
                      <a:pt x="139" y="37"/>
                      <a:pt x="140" y="36"/>
                      <a:pt x="142" y="35"/>
                    </a:cubicBezTo>
                    <a:cubicBezTo>
                      <a:pt x="142" y="35"/>
                      <a:pt x="142" y="35"/>
                      <a:pt x="142" y="34"/>
                    </a:cubicBezTo>
                    <a:cubicBezTo>
                      <a:pt x="144" y="34"/>
                      <a:pt x="148" y="32"/>
                      <a:pt x="144" y="35"/>
                    </a:cubicBezTo>
                    <a:cubicBezTo>
                      <a:pt x="143" y="36"/>
                      <a:pt x="142" y="36"/>
                      <a:pt x="141" y="37"/>
                    </a:cubicBezTo>
                    <a:cubicBezTo>
                      <a:pt x="140" y="37"/>
                      <a:pt x="139" y="38"/>
                      <a:pt x="137" y="38"/>
                    </a:cubicBezTo>
                    <a:close/>
                    <a:moveTo>
                      <a:pt x="141" y="34"/>
                    </a:moveTo>
                    <a:cubicBezTo>
                      <a:pt x="141" y="34"/>
                      <a:pt x="141" y="34"/>
                      <a:pt x="141" y="34"/>
                    </a:cubicBezTo>
                    <a:cubicBezTo>
                      <a:pt x="141" y="34"/>
                      <a:pt x="141" y="34"/>
                      <a:pt x="141" y="34"/>
                    </a:cubicBezTo>
                    <a:close/>
                    <a:moveTo>
                      <a:pt x="144" y="33"/>
                    </a:moveTo>
                    <a:cubicBezTo>
                      <a:pt x="143" y="33"/>
                      <a:pt x="143" y="33"/>
                      <a:pt x="143" y="33"/>
                    </a:cubicBezTo>
                    <a:cubicBezTo>
                      <a:pt x="143" y="33"/>
                      <a:pt x="143" y="33"/>
                      <a:pt x="143" y="33"/>
                    </a:cubicBezTo>
                    <a:cubicBezTo>
                      <a:pt x="143" y="33"/>
                      <a:pt x="143" y="32"/>
                      <a:pt x="142" y="33"/>
                    </a:cubicBezTo>
                    <a:cubicBezTo>
                      <a:pt x="142" y="33"/>
                      <a:pt x="141" y="33"/>
                      <a:pt x="140" y="34"/>
                    </a:cubicBezTo>
                    <a:cubicBezTo>
                      <a:pt x="140" y="34"/>
                      <a:pt x="140" y="34"/>
                      <a:pt x="140" y="34"/>
                    </a:cubicBezTo>
                    <a:cubicBezTo>
                      <a:pt x="141" y="33"/>
                      <a:pt x="142" y="32"/>
                      <a:pt x="142" y="31"/>
                    </a:cubicBezTo>
                    <a:cubicBezTo>
                      <a:pt x="143" y="30"/>
                      <a:pt x="143" y="30"/>
                      <a:pt x="142" y="30"/>
                    </a:cubicBezTo>
                    <a:cubicBezTo>
                      <a:pt x="143" y="31"/>
                      <a:pt x="144" y="32"/>
                      <a:pt x="145" y="32"/>
                    </a:cubicBezTo>
                    <a:cubicBezTo>
                      <a:pt x="145" y="32"/>
                      <a:pt x="144" y="32"/>
                      <a:pt x="144" y="33"/>
                    </a:cubicBezTo>
                    <a:close/>
                    <a:moveTo>
                      <a:pt x="142" y="30"/>
                    </a:moveTo>
                    <a:cubicBezTo>
                      <a:pt x="137" y="32"/>
                      <a:pt x="139" y="31"/>
                      <a:pt x="140" y="29"/>
                    </a:cubicBezTo>
                    <a:cubicBezTo>
                      <a:pt x="141" y="29"/>
                      <a:pt x="141" y="29"/>
                      <a:pt x="141" y="29"/>
                    </a:cubicBezTo>
                    <a:cubicBezTo>
                      <a:pt x="141" y="29"/>
                      <a:pt x="142" y="30"/>
                      <a:pt x="142" y="30"/>
                    </a:cubicBezTo>
                    <a:cubicBezTo>
                      <a:pt x="142" y="30"/>
                      <a:pt x="142" y="30"/>
                      <a:pt x="142" y="30"/>
                    </a:cubicBezTo>
                    <a:cubicBezTo>
                      <a:pt x="142" y="30"/>
                      <a:pt x="142" y="30"/>
                      <a:pt x="142" y="30"/>
                    </a:cubicBezTo>
                    <a:close/>
                    <a:moveTo>
                      <a:pt x="140" y="28"/>
                    </a:moveTo>
                    <a:cubicBezTo>
                      <a:pt x="139" y="28"/>
                      <a:pt x="138" y="29"/>
                      <a:pt x="138" y="29"/>
                    </a:cubicBezTo>
                    <a:cubicBezTo>
                      <a:pt x="138" y="28"/>
                      <a:pt x="138" y="27"/>
                      <a:pt x="139" y="28"/>
                    </a:cubicBezTo>
                    <a:cubicBezTo>
                      <a:pt x="139" y="28"/>
                      <a:pt x="140" y="28"/>
                      <a:pt x="140" y="28"/>
                    </a:cubicBezTo>
                    <a:cubicBezTo>
                      <a:pt x="140" y="28"/>
                      <a:pt x="140" y="28"/>
                      <a:pt x="140" y="28"/>
                    </a:cubicBezTo>
                    <a:close/>
                    <a:moveTo>
                      <a:pt x="138" y="31"/>
                    </a:moveTo>
                    <a:cubicBezTo>
                      <a:pt x="138" y="30"/>
                      <a:pt x="138" y="30"/>
                      <a:pt x="138" y="29"/>
                    </a:cubicBezTo>
                    <a:cubicBezTo>
                      <a:pt x="139" y="29"/>
                      <a:pt x="138" y="30"/>
                      <a:pt x="138" y="31"/>
                    </a:cubicBezTo>
                    <a:close/>
                    <a:moveTo>
                      <a:pt x="138" y="34"/>
                    </a:moveTo>
                    <a:cubicBezTo>
                      <a:pt x="138" y="33"/>
                      <a:pt x="138" y="33"/>
                      <a:pt x="138" y="32"/>
                    </a:cubicBezTo>
                    <a:cubicBezTo>
                      <a:pt x="139" y="32"/>
                      <a:pt x="142" y="31"/>
                      <a:pt x="140" y="32"/>
                    </a:cubicBezTo>
                    <a:cubicBezTo>
                      <a:pt x="139" y="33"/>
                      <a:pt x="138" y="34"/>
                      <a:pt x="138" y="35"/>
                    </a:cubicBezTo>
                    <a:cubicBezTo>
                      <a:pt x="138" y="35"/>
                      <a:pt x="138" y="35"/>
                      <a:pt x="138" y="35"/>
                    </a:cubicBezTo>
                    <a:cubicBezTo>
                      <a:pt x="135" y="37"/>
                      <a:pt x="133" y="39"/>
                      <a:pt x="130" y="39"/>
                    </a:cubicBezTo>
                    <a:cubicBezTo>
                      <a:pt x="130" y="39"/>
                      <a:pt x="130" y="39"/>
                      <a:pt x="130" y="40"/>
                    </a:cubicBezTo>
                    <a:cubicBezTo>
                      <a:pt x="130" y="39"/>
                      <a:pt x="130" y="39"/>
                      <a:pt x="129" y="39"/>
                    </a:cubicBezTo>
                    <a:cubicBezTo>
                      <a:pt x="130" y="39"/>
                      <a:pt x="132" y="38"/>
                      <a:pt x="132" y="38"/>
                    </a:cubicBezTo>
                    <a:cubicBezTo>
                      <a:pt x="132" y="37"/>
                      <a:pt x="132" y="37"/>
                      <a:pt x="133" y="37"/>
                    </a:cubicBezTo>
                    <a:cubicBezTo>
                      <a:pt x="135" y="37"/>
                      <a:pt x="137" y="36"/>
                      <a:pt x="138" y="34"/>
                    </a:cubicBezTo>
                    <a:close/>
                    <a:moveTo>
                      <a:pt x="129" y="36"/>
                    </a:moveTo>
                    <a:cubicBezTo>
                      <a:pt x="130" y="36"/>
                      <a:pt x="130" y="36"/>
                      <a:pt x="131" y="36"/>
                    </a:cubicBezTo>
                    <a:cubicBezTo>
                      <a:pt x="130" y="37"/>
                      <a:pt x="128" y="38"/>
                      <a:pt x="127" y="38"/>
                    </a:cubicBezTo>
                    <a:cubicBezTo>
                      <a:pt x="127" y="38"/>
                      <a:pt x="128" y="37"/>
                      <a:pt x="129" y="36"/>
                    </a:cubicBezTo>
                    <a:cubicBezTo>
                      <a:pt x="129" y="36"/>
                      <a:pt x="129" y="36"/>
                      <a:pt x="129" y="36"/>
                    </a:cubicBezTo>
                    <a:close/>
                    <a:moveTo>
                      <a:pt x="125" y="37"/>
                    </a:moveTo>
                    <a:cubicBezTo>
                      <a:pt x="123" y="38"/>
                      <a:pt x="125" y="37"/>
                      <a:pt x="125" y="35"/>
                    </a:cubicBezTo>
                    <a:cubicBezTo>
                      <a:pt x="125" y="35"/>
                      <a:pt x="125" y="35"/>
                      <a:pt x="125" y="35"/>
                    </a:cubicBezTo>
                    <a:cubicBezTo>
                      <a:pt x="126" y="35"/>
                      <a:pt x="127" y="35"/>
                      <a:pt x="128" y="36"/>
                    </a:cubicBezTo>
                    <a:cubicBezTo>
                      <a:pt x="127" y="36"/>
                      <a:pt x="127" y="36"/>
                      <a:pt x="125" y="37"/>
                    </a:cubicBezTo>
                    <a:close/>
                    <a:moveTo>
                      <a:pt x="122" y="36"/>
                    </a:moveTo>
                    <a:cubicBezTo>
                      <a:pt x="122" y="36"/>
                      <a:pt x="122" y="36"/>
                      <a:pt x="122" y="36"/>
                    </a:cubicBezTo>
                    <a:cubicBezTo>
                      <a:pt x="122" y="35"/>
                      <a:pt x="123" y="35"/>
                      <a:pt x="125" y="35"/>
                    </a:cubicBezTo>
                    <a:cubicBezTo>
                      <a:pt x="124" y="36"/>
                      <a:pt x="123" y="36"/>
                      <a:pt x="122" y="36"/>
                    </a:cubicBezTo>
                    <a:close/>
                    <a:moveTo>
                      <a:pt x="123" y="37"/>
                    </a:moveTo>
                    <a:cubicBezTo>
                      <a:pt x="123" y="37"/>
                      <a:pt x="123" y="37"/>
                      <a:pt x="123" y="37"/>
                    </a:cubicBezTo>
                    <a:cubicBezTo>
                      <a:pt x="124" y="36"/>
                      <a:pt x="124" y="36"/>
                      <a:pt x="123" y="37"/>
                    </a:cubicBezTo>
                    <a:close/>
                    <a:moveTo>
                      <a:pt x="125" y="38"/>
                    </a:moveTo>
                    <a:cubicBezTo>
                      <a:pt x="125" y="38"/>
                      <a:pt x="124" y="38"/>
                      <a:pt x="124" y="38"/>
                    </a:cubicBezTo>
                    <a:cubicBezTo>
                      <a:pt x="125" y="38"/>
                      <a:pt x="127" y="37"/>
                      <a:pt x="125" y="38"/>
                    </a:cubicBezTo>
                    <a:close/>
                    <a:moveTo>
                      <a:pt x="131" y="37"/>
                    </a:moveTo>
                    <a:cubicBezTo>
                      <a:pt x="131" y="37"/>
                      <a:pt x="130" y="38"/>
                      <a:pt x="129" y="39"/>
                    </a:cubicBezTo>
                    <a:cubicBezTo>
                      <a:pt x="128" y="39"/>
                      <a:pt x="127" y="39"/>
                      <a:pt x="127" y="39"/>
                    </a:cubicBezTo>
                    <a:cubicBezTo>
                      <a:pt x="128" y="38"/>
                      <a:pt x="130" y="38"/>
                      <a:pt x="131" y="37"/>
                    </a:cubicBezTo>
                    <a:close/>
                    <a:moveTo>
                      <a:pt x="139" y="36"/>
                    </a:moveTo>
                    <a:cubicBezTo>
                      <a:pt x="139" y="36"/>
                      <a:pt x="139" y="36"/>
                      <a:pt x="140" y="36"/>
                    </a:cubicBezTo>
                    <a:cubicBezTo>
                      <a:pt x="139" y="36"/>
                      <a:pt x="138" y="37"/>
                      <a:pt x="137" y="37"/>
                    </a:cubicBezTo>
                    <a:cubicBezTo>
                      <a:pt x="136" y="38"/>
                      <a:pt x="135" y="39"/>
                      <a:pt x="134" y="40"/>
                    </a:cubicBezTo>
                    <a:cubicBezTo>
                      <a:pt x="133" y="40"/>
                      <a:pt x="132" y="40"/>
                      <a:pt x="131" y="40"/>
                    </a:cubicBezTo>
                    <a:cubicBezTo>
                      <a:pt x="134" y="39"/>
                      <a:pt x="136" y="37"/>
                      <a:pt x="139" y="36"/>
                    </a:cubicBezTo>
                    <a:close/>
                    <a:moveTo>
                      <a:pt x="147" y="33"/>
                    </a:moveTo>
                    <a:cubicBezTo>
                      <a:pt x="148" y="33"/>
                      <a:pt x="148" y="33"/>
                      <a:pt x="149" y="34"/>
                    </a:cubicBezTo>
                    <a:cubicBezTo>
                      <a:pt x="148" y="34"/>
                      <a:pt x="146" y="35"/>
                      <a:pt x="145" y="36"/>
                    </a:cubicBezTo>
                    <a:cubicBezTo>
                      <a:pt x="144" y="36"/>
                      <a:pt x="144" y="36"/>
                      <a:pt x="144" y="36"/>
                    </a:cubicBezTo>
                    <a:cubicBezTo>
                      <a:pt x="144" y="36"/>
                      <a:pt x="144" y="36"/>
                      <a:pt x="143" y="36"/>
                    </a:cubicBezTo>
                    <a:cubicBezTo>
                      <a:pt x="145" y="35"/>
                      <a:pt x="146" y="34"/>
                      <a:pt x="147" y="33"/>
                    </a:cubicBezTo>
                    <a:close/>
                    <a:moveTo>
                      <a:pt x="151" y="27"/>
                    </a:moveTo>
                    <a:cubicBezTo>
                      <a:pt x="152" y="26"/>
                      <a:pt x="154" y="26"/>
                      <a:pt x="156" y="26"/>
                    </a:cubicBezTo>
                    <a:cubicBezTo>
                      <a:pt x="155" y="26"/>
                      <a:pt x="154" y="26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lose/>
                    <a:moveTo>
                      <a:pt x="158" y="29"/>
                    </a:moveTo>
                    <a:cubicBezTo>
                      <a:pt x="159" y="28"/>
                      <a:pt x="160" y="28"/>
                      <a:pt x="160" y="28"/>
                    </a:cubicBezTo>
                    <a:cubicBezTo>
                      <a:pt x="160" y="29"/>
                      <a:pt x="159" y="29"/>
                      <a:pt x="159" y="29"/>
                    </a:cubicBezTo>
                    <a:cubicBezTo>
                      <a:pt x="159" y="29"/>
                      <a:pt x="158" y="29"/>
                      <a:pt x="158" y="29"/>
                    </a:cubicBezTo>
                    <a:close/>
                    <a:moveTo>
                      <a:pt x="156" y="28"/>
                    </a:moveTo>
                    <a:cubicBezTo>
                      <a:pt x="156" y="27"/>
                      <a:pt x="156" y="27"/>
                      <a:pt x="156" y="27"/>
                    </a:cubicBezTo>
                    <a:cubicBezTo>
                      <a:pt x="156" y="27"/>
                      <a:pt x="156" y="27"/>
                      <a:pt x="157" y="27"/>
                    </a:cubicBezTo>
                    <a:cubicBezTo>
                      <a:pt x="157" y="27"/>
                      <a:pt x="156" y="27"/>
                      <a:pt x="156" y="28"/>
                    </a:cubicBezTo>
                    <a:close/>
                    <a:moveTo>
                      <a:pt x="148" y="37"/>
                    </a:moveTo>
                    <a:cubicBezTo>
                      <a:pt x="148" y="37"/>
                      <a:pt x="148" y="37"/>
                      <a:pt x="148" y="37"/>
                    </a:cubicBezTo>
                    <a:cubicBezTo>
                      <a:pt x="148" y="37"/>
                      <a:pt x="148" y="36"/>
                      <a:pt x="148" y="36"/>
                    </a:cubicBezTo>
                    <a:cubicBezTo>
                      <a:pt x="149" y="35"/>
                      <a:pt x="149" y="35"/>
                      <a:pt x="150" y="34"/>
                    </a:cubicBezTo>
                    <a:cubicBezTo>
                      <a:pt x="151" y="34"/>
                      <a:pt x="152" y="34"/>
                      <a:pt x="152" y="34"/>
                    </a:cubicBezTo>
                    <a:cubicBezTo>
                      <a:pt x="152" y="35"/>
                      <a:pt x="151" y="35"/>
                      <a:pt x="151" y="35"/>
                    </a:cubicBezTo>
                    <a:cubicBezTo>
                      <a:pt x="151" y="35"/>
                      <a:pt x="149" y="37"/>
                      <a:pt x="148" y="37"/>
                    </a:cubicBezTo>
                    <a:close/>
                    <a:moveTo>
                      <a:pt x="149" y="34"/>
                    </a:moveTo>
                    <a:cubicBezTo>
                      <a:pt x="148" y="35"/>
                      <a:pt x="148" y="36"/>
                      <a:pt x="147" y="36"/>
                    </a:cubicBezTo>
                    <a:cubicBezTo>
                      <a:pt x="146" y="36"/>
                      <a:pt x="146" y="36"/>
                      <a:pt x="146" y="36"/>
                    </a:cubicBezTo>
                    <a:cubicBezTo>
                      <a:pt x="147" y="36"/>
                      <a:pt x="148" y="35"/>
                      <a:pt x="149" y="34"/>
                    </a:cubicBezTo>
                    <a:close/>
                    <a:moveTo>
                      <a:pt x="152" y="35"/>
                    </a:moveTo>
                    <a:cubicBezTo>
                      <a:pt x="153" y="35"/>
                      <a:pt x="153" y="35"/>
                      <a:pt x="153" y="35"/>
                    </a:cubicBezTo>
                    <a:cubicBezTo>
                      <a:pt x="154" y="35"/>
                      <a:pt x="154" y="35"/>
                      <a:pt x="154" y="35"/>
                    </a:cubicBezTo>
                    <a:cubicBezTo>
                      <a:pt x="154" y="35"/>
                      <a:pt x="154" y="35"/>
                      <a:pt x="154" y="35"/>
                    </a:cubicBezTo>
                    <a:cubicBezTo>
                      <a:pt x="153" y="36"/>
                      <a:pt x="151" y="37"/>
                      <a:pt x="150" y="38"/>
                    </a:cubicBezTo>
                    <a:cubicBezTo>
                      <a:pt x="150" y="38"/>
                      <a:pt x="149" y="37"/>
                      <a:pt x="149" y="37"/>
                    </a:cubicBezTo>
                    <a:cubicBezTo>
                      <a:pt x="150" y="37"/>
                      <a:pt x="151" y="36"/>
                      <a:pt x="152" y="35"/>
                    </a:cubicBezTo>
                    <a:close/>
                    <a:moveTo>
                      <a:pt x="12" y="131"/>
                    </a:moveTo>
                    <a:cubicBezTo>
                      <a:pt x="13" y="131"/>
                      <a:pt x="13" y="131"/>
                      <a:pt x="13" y="131"/>
                    </a:cubicBezTo>
                    <a:cubicBezTo>
                      <a:pt x="14" y="131"/>
                      <a:pt x="18" y="129"/>
                      <a:pt x="16" y="131"/>
                    </a:cubicBezTo>
                    <a:cubicBezTo>
                      <a:pt x="15" y="132"/>
                      <a:pt x="14" y="133"/>
                      <a:pt x="13" y="134"/>
                    </a:cubicBezTo>
                    <a:cubicBezTo>
                      <a:pt x="13" y="133"/>
                      <a:pt x="13" y="132"/>
                      <a:pt x="12" y="131"/>
                    </a:cubicBezTo>
                    <a:close/>
                    <a:moveTo>
                      <a:pt x="11" y="124"/>
                    </a:moveTo>
                    <a:cubicBezTo>
                      <a:pt x="13" y="124"/>
                      <a:pt x="14" y="123"/>
                      <a:pt x="16" y="123"/>
                    </a:cubicBezTo>
                    <a:cubicBezTo>
                      <a:pt x="16" y="122"/>
                      <a:pt x="17" y="122"/>
                      <a:pt x="17" y="122"/>
                    </a:cubicBezTo>
                    <a:cubicBezTo>
                      <a:pt x="17" y="122"/>
                      <a:pt x="17" y="122"/>
                      <a:pt x="17" y="123"/>
                    </a:cubicBezTo>
                    <a:cubicBezTo>
                      <a:pt x="17" y="123"/>
                      <a:pt x="16" y="123"/>
                      <a:pt x="16" y="124"/>
                    </a:cubicBezTo>
                    <a:cubicBezTo>
                      <a:pt x="14" y="125"/>
                      <a:pt x="13" y="126"/>
                      <a:pt x="12" y="127"/>
                    </a:cubicBezTo>
                    <a:cubicBezTo>
                      <a:pt x="12" y="126"/>
                      <a:pt x="11" y="125"/>
                      <a:pt x="11" y="124"/>
                    </a:cubicBezTo>
                    <a:close/>
                    <a:moveTo>
                      <a:pt x="12" y="128"/>
                    </a:moveTo>
                    <a:cubicBezTo>
                      <a:pt x="13" y="128"/>
                      <a:pt x="13" y="128"/>
                      <a:pt x="14" y="127"/>
                    </a:cubicBezTo>
                    <a:cubicBezTo>
                      <a:pt x="15" y="127"/>
                      <a:pt x="15" y="126"/>
                      <a:pt x="16" y="127"/>
                    </a:cubicBezTo>
                    <a:cubicBezTo>
                      <a:pt x="15" y="128"/>
                      <a:pt x="14" y="129"/>
                      <a:pt x="12" y="131"/>
                    </a:cubicBezTo>
                    <a:cubicBezTo>
                      <a:pt x="12" y="131"/>
                      <a:pt x="12" y="131"/>
                      <a:pt x="12" y="131"/>
                    </a:cubicBezTo>
                    <a:cubicBezTo>
                      <a:pt x="12" y="130"/>
                      <a:pt x="12" y="129"/>
                      <a:pt x="12" y="128"/>
                    </a:cubicBezTo>
                    <a:cubicBezTo>
                      <a:pt x="12" y="128"/>
                      <a:pt x="12" y="128"/>
                      <a:pt x="12" y="128"/>
                    </a:cubicBezTo>
                    <a:close/>
                    <a:moveTo>
                      <a:pt x="17" y="133"/>
                    </a:moveTo>
                    <a:cubicBezTo>
                      <a:pt x="17" y="133"/>
                      <a:pt x="17" y="133"/>
                      <a:pt x="17" y="133"/>
                    </a:cubicBezTo>
                    <a:cubicBezTo>
                      <a:pt x="16" y="133"/>
                      <a:pt x="14" y="134"/>
                      <a:pt x="15" y="133"/>
                    </a:cubicBezTo>
                    <a:cubicBezTo>
                      <a:pt x="16" y="132"/>
                      <a:pt x="17" y="131"/>
                      <a:pt x="17" y="130"/>
                    </a:cubicBezTo>
                    <a:cubicBezTo>
                      <a:pt x="17" y="131"/>
                      <a:pt x="17" y="132"/>
                      <a:pt x="17" y="133"/>
                    </a:cubicBezTo>
                    <a:close/>
                    <a:moveTo>
                      <a:pt x="13" y="135"/>
                    </a:moveTo>
                    <a:cubicBezTo>
                      <a:pt x="14" y="135"/>
                      <a:pt x="18" y="133"/>
                      <a:pt x="16" y="135"/>
                    </a:cubicBezTo>
                    <a:cubicBezTo>
                      <a:pt x="16" y="136"/>
                      <a:pt x="15" y="136"/>
                      <a:pt x="15" y="137"/>
                    </a:cubicBezTo>
                    <a:cubicBezTo>
                      <a:pt x="14" y="137"/>
                      <a:pt x="14" y="138"/>
                      <a:pt x="14" y="139"/>
                    </a:cubicBezTo>
                    <a:cubicBezTo>
                      <a:pt x="14" y="137"/>
                      <a:pt x="14" y="136"/>
                      <a:pt x="13" y="135"/>
                    </a:cubicBezTo>
                    <a:cubicBezTo>
                      <a:pt x="13" y="135"/>
                      <a:pt x="13" y="135"/>
                      <a:pt x="13" y="135"/>
                    </a:cubicBezTo>
                    <a:close/>
                    <a:moveTo>
                      <a:pt x="15" y="140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5" y="140"/>
                      <a:pt x="15" y="141"/>
                      <a:pt x="15" y="141"/>
                    </a:cubicBezTo>
                    <a:cubicBezTo>
                      <a:pt x="15" y="140"/>
                      <a:pt x="15" y="140"/>
                      <a:pt x="15" y="140"/>
                    </a:cubicBezTo>
                    <a:cubicBezTo>
                      <a:pt x="15" y="140"/>
                      <a:pt x="15" y="140"/>
                      <a:pt x="15" y="140"/>
                    </a:cubicBezTo>
                    <a:close/>
                    <a:moveTo>
                      <a:pt x="15" y="139"/>
                    </a:moveTo>
                    <a:cubicBezTo>
                      <a:pt x="15" y="138"/>
                      <a:pt x="16" y="137"/>
                      <a:pt x="17" y="136"/>
                    </a:cubicBezTo>
                    <a:cubicBezTo>
                      <a:pt x="17" y="136"/>
                      <a:pt x="16" y="137"/>
                      <a:pt x="16" y="137"/>
                    </a:cubicBezTo>
                    <a:cubicBezTo>
                      <a:pt x="16" y="138"/>
                      <a:pt x="16" y="139"/>
                      <a:pt x="15" y="139"/>
                    </a:cubicBezTo>
                    <a:close/>
                    <a:moveTo>
                      <a:pt x="17" y="127"/>
                    </a:moveTo>
                    <a:cubicBezTo>
                      <a:pt x="17" y="128"/>
                      <a:pt x="17" y="129"/>
                      <a:pt x="17" y="129"/>
                    </a:cubicBezTo>
                    <a:cubicBezTo>
                      <a:pt x="17" y="129"/>
                      <a:pt x="17" y="129"/>
                      <a:pt x="17" y="129"/>
                    </a:cubicBezTo>
                    <a:cubicBezTo>
                      <a:pt x="16" y="129"/>
                      <a:pt x="16" y="130"/>
                      <a:pt x="15" y="130"/>
                    </a:cubicBezTo>
                    <a:cubicBezTo>
                      <a:pt x="12" y="131"/>
                      <a:pt x="15" y="129"/>
                      <a:pt x="15" y="129"/>
                    </a:cubicBezTo>
                    <a:cubicBezTo>
                      <a:pt x="16" y="128"/>
                      <a:pt x="16" y="128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lose/>
                    <a:moveTo>
                      <a:pt x="17" y="125"/>
                    </a:moveTo>
                    <a:cubicBezTo>
                      <a:pt x="17" y="125"/>
                      <a:pt x="16" y="125"/>
                      <a:pt x="16" y="126"/>
                    </a:cubicBezTo>
                    <a:cubicBezTo>
                      <a:pt x="15" y="126"/>
                      <a:pt x="14" y="126"/>
                      <a:pt x="14" y="127"/>
                    </a:cubicBezTo>
                    <a:cubicBezTo>
                      <a:pt x="12" y="127"/>
                      <a:pt x="12" y="127"/>
                      <a:pt x="13" y="127"/>
                    </a:cubicBezTo>
                    <a:cubicBezTo>
                      <a:pt x="14" y="126"/>
                      <a:pt x="16" y="125"/>
                      <a:pt x="17" y="124"/>
                    </a:cubicBezTo>
                    <a:cubicBezTo>
                      <a:pt x="17" y="124"/>
                      <a:pt x="17" y="125"/>
                      <a:pt x="17" y="125"/>
                    </a:cubicBezTo>
                    <a:close/>
                    <a:moveTo>
                      <a:pt x="18" y="121"/>
                    </a:moveTo>
                    <a:cubicBezTo>
                      <a:pt x="15" y="122"/>
                      <a:pt x="13" y="123"/>
                      <a:pt x="11" y="124"/>
                    </a:cubicBezTo>
                    <a:cubicBezTo>
                      <a:pt x="11" y="123"/>
                      <a:pt x="11" y="122"/>
                      <a:pt x="11" y="122"/>
                    </a:cubicBezTo>
                    <a:cubicBezTo>
                      <a:pt x="15" y="120"/>
                      <a:pt x="19" y="119"/>
                      <a:pt x="22" y="117"/>
                    </a:cubicBezTo>
                    <a:cubicBezTo>
                      <a:pt x="24" y="116"/>
                      <a:pt x="25" y="115"/>
                      <a:pt x="27" y="115"/>
                    </a:cubicBezTo>
                    <a:cubicBezTo>
                      <a:pt x="28" y="114"/>
                      <a:pt x="29" y="114"/>
                      <a:pt x="27" y="115"/>
                    </a:cubicBezTo>
                    <a:cubicBezTo>
                      <a:pt x="25" y="116"/>
                      <a:pt x="24" y="117"/>
                      <a:pt x="23" y="118"/>
                    </a:cubicBezTo>
                    <a:cubicBezTo>
                      <a:pt x="22" y="118"/>
                      <a:pt x="21" y="118"/>
                      <a:pt x="20" y="118"/>
                    </a:cubicBezTo>
                    <a:cubicBezTo>
                      <a:pt x="19" y="119"/>
                      <a:pt x="18" y="120"/>
                      <a:pt x="18" y="121"/>
                    </a:cubicBezTo>
                    <a:close/>
                    <a:moveTo>
                      <a:pt x="18" y="77"/>
                    </a:moveTo>
                    <a:cubicBezTo>
                      <a:pt x="19" y="77"/>
                      <a:pt x="20" y="76"/>
                      <a:pt x="21" y="76"/>
                    </a:cubicBezTo>
                    <a:cubicBezTo>
                      <a:pt x="22" y="75"/>
                      <a:pt x="26" y="73"/>
                      <a:pt x="23" y="75"/>
                    </a:cubicBezTo>
                    <a:cubicBezTo>
                      <a:pt x="21" y="76"/>
                      <a:pt x="19" y="77"/>
                      <a:pt x="17" y="78"/>
                    </a:cubicBezTo>
                    <a:cubicBezTo>
                      <a:pt x="17" y="78"/>
                      <a:pt x="18" y="78"/>
                      <a:pt x="18" y="77"/>
                    </a:cubicBezTo>
                    <a:close/>
                    <a:moveTo>
                      <a:pt x="26" y="61"/>
                    </a:moveTo>
                    <a:cubicBezTo>
                      <a:pt x="28" y="60"/>
                      <a:pt x="28" y="60"/>
                      <a:pt x="26" y="61"/>
                    </a:cubicBezTo>
                    <a:cubicBezTo>
                      <a:pt x="26" y="61"/>
                      <a:pt x="26" y="61"/>
                      <a:pt x="26" y="61"/>
                    </a:cubicBezTo>
                    <a:close/>
                    <a:moveTo>
                      <a:pt x="25" y="63"/>
                    </a:moveTo>
                    <a:cubicBezTo>
                      <a:pt x="26" y="63"/>
                      <a:pt x="27" y="62"/>
                      <a:pt x="29" y="62"/>
                    </a:cubicBezTo>
                    <a:cubicBezTo>
                      <a:pt x="28" y="62"/>
                      <a:pt x="26" y="63"/>
                      <a:pt x="25" y="64"/>
                    </a:cubicBezTo>
                    <a:cubicBezTo>
                      <a:pt x="25" y="64"/>
                      <a:pt x="24" y="64"/>
                      <a:pt x="24" y="64"/>
                    </a:cubicBezTo>
                    <a:cubicBezTo>
                      <a:pt x="24" y="64"/>
                      <a:pt x="25" y="64"/>
                      <a:pt x="25" y="63"/>
                    </a:cubicBezTo>
                    <a:close/>
                    <a:moveTo>
                      <a:pt x="22" y="68"/>
                    </a:moveTo>
                    <a:cubicBezTo>
                      <a:pt x="23" y="67"/>
                      <a:pt x="24" y="67"/>
                      <a:pt x="24" y="67"/>
                    </a:cubicBezTo>
                    <a:cubicBezTo>
                      <a:pt x="26" y="66"/>
                      <a:pt x="31" y="64"/>
                      <a:pt x="27" y="67"/>
                    </a:cubicBezTo>
                    <a:cubicBezTo>
                      <a:pt x="25" y="68"/>
                      <a:pt x="23" y="69"/>
                      <a:pt x="21" y="70"/>
                    </a:cubicBezTo>
                    <a:cubicBezTo>
                      <a:pt x="21" y="69"/>
                      <a:pt x="22" y="69"/>
                      <a:pt x="22" y="68"/>
                    </a:cubicBezTo>
                    <a:close/>
                    <a:moveTo>
                      <a:pt x="20" y="72"/>
                    </a:moveTo>
                    <a:cubicBezTo>
                      <a:pt x="21" y="72"/>
                      <a:pt x="22" y="72"/>
                      <a:pt x="23" y="71"/>
                    </a:cubicBezTo>
                    <a:cubicBezTo>
                      <a:pt x="25" y="71"/>
                      <a:pt x="27" y="70"/>
                      <a:pt x="28" y="69"/>
                    </a:cubicBezTo>
                    <a:cubicBezTo>
                      <a:pt x="27" y="70"/>
                      <a:pt x="26" y="70"/>
                      <a:pt x="25" y="71"/>
                    </a:cubicBezTo>
                    <a:cubicBezTo>
                      <a:pt x="23" y="72"/>
                      <a:pt x="21" y="73"/>
                      <a:pt x="19" y="74"/>
                    </a:cubicBezTo>
                    <a:cubicBezTo>
                      <a:pt x="19" y="74"/>
                      <a:pt x="20" y="73"/>
                      <a:pt x="20" y="72"/>
                    </a:cubicBezTo>
                    <a:close/>
                    <a:moveTo>
                      <a:pt x="16" y="81"/>
                    </a:moveTo>
                    <a:cubicBezTo>
                      <a:pt x="18" y="81"/>
                      <a:pt x="19" y="80"/>
                      <a:pt x="20" y="80"/>
                    </a:cubicBezTo>
                    <a:cubicBezTo>
                      <a:pt x="21" y="79"/>
                      <a:pt x="28" y="76"/>
                      <a:pt x="23" y="79"/>
                    </a:cubicBezTo>
                    <a:cubicBezTo>
                      <a:pt x="21" y="81"/>
                      <a:pt x="18" y="82"/>
                      <a:pt x="15" y="84"/>
                    </a:cubicBezTo>
                    <a:cubicBezTo>
                      <a:pt x="16" y="83"/>
                      <a:pt x="16" y="82"/>
                      <a:pt x="16" y="81"/>
                    </a:cubicBezTo>
                    <a:close/>
                    <a:moveTo>
                      <a:pt x="26" y="80"/>
                    </a:moveTo>
                    <a:cubicBezTo>
                      <a:pt x="25" y="81"/>
                      <a:pt x="23" y="81"/>
                      <a:pt x="22" y="82"/>
                    </a:cubicBezTo>
                    <a:cubicBezTo>
                      <a:pt x="21" y="82"/>
                      <a:pt x="20" y="83"/>
                      <a:pt x="19" y="83"/>
                    </a:cubicBezTo>
                    <a:cubicBezTo>
                      <a:pt x="20" y="83"/>
                      <a:pt x="13" y="86"/>
                      <a:pt x="16" y="84"/>
                    </a:cubicBezTo>
                    <a:cubicBezTo>
                      <a:pt x="19" y="82"/>
                      <a:pt x="23" y="81"/>
                      <a:pt x="26" y="78"/>
                    </a:cubicBezTo>
                    <a:cubicBezTo>
                      <a:pt x="26" y="79"/>
                      <a:pt x="26" y="80"/>
                      <a:pt x="26" y="80"/>
                    </a:cubicBezTo>
                    <a:close/>
                    <a:moveTo>
                      <a:pt x="15" y="86"/>
                    </a:moveTo>
                    <a:cubicBezTo>
                      <a:pt x="16" y="85"/>
                      <a:pt x="18" y="84"/>
                      <a:pt x="20" y="84"/>
                    </a:cubicBezTo>
                    <a:cubicBezTo>
                      <a:pt x="21" y="83"/>
                      <a:pt x="23" y="82"/>
                      <a:pt x="25" y="81"/>
                    </a:cubicBezTo>
                    <a:cubicBezTo>
                      <a:pt x="27" y="81"/>
                      <a:pt x="27" y="81"/>
                      <a:pt x="25" y="82"/>
                    </a:cubicBezTo>
                    <a:cubicBezTo>
                      <a:pt x="22" y="84"/>
                      <a:pt x="18" y="86"/>
                      <a:pt x="14" y="88"/>
                    </a:cubicBezTo>
                    <a:cubicBezTo>
                      <a:pt x="14" y="87"/>
                      <a:pt x="14" y="87"/>
                      <a:pt x="15" y="86"/>
                    </a:cubicBezTo>
                    <a:close/>
                    <a:moveTo>
                      <a:pt x="14" y="90"/>
                    </a:moveTo>
                    <a:cubicBezTo>
                      <a:pt x="16" y="89"/>
                      <a:pt x="18" y="88"/>
                      <a:pt x="20" y="87"/>
                    </a:cubicBezTo>
                    <a:cubicBezTo>
                      <a:pt x="22" y="87"/>
                      <a:pt x="24" y="86"/>
                      <a:pt x="25" y="85"/>
                    </a:cubicBezTo>
                    <a:cubicBezTo>
                      <a:pt x="26" y="85"/>
                      <a:pt x="31" y="84"/>
                      <a:pt x="28" y="85"/>
                    </a:cubicBezTo>
                    <a:cubicBezTo>
                      <a:pt x="23" y="88"/>
                      <a:pt x="17" y="90"/>
                      <a:pt x="13" y="93"/>
                    </a:cubicBezTo>
                    <a:cubicBezTo>
                      <a:pt x="13" y="92"/>
                      <a:pt x="13" y="91"/>
                      <a:pt x="14" y="90"/>
                    </a:cubicBezTo>
                    <a:close/>
                    <a:moveTo>
                      <a:pt x="12" y="95"/>
                    </a:moveTo>
                    <a:cubicBezTo>
                      <a:pt x="16" y="93"/>
                      <a:pt x="19" y="92"/>
                      <a:pt x="22" y="91"/>
                    </a:cubicBezTo>
                    <a:cubicBezTo>
                      <a:pt x="25" y="90"/>
                      <a:pt x="27" y="88"/>
                      <a:pt x="30" y="87"/>
                    </a:cubicBezTo>
                    <a:cubicBezTo>
                      <a:pt x="34" y="86"/>
                      <a:pt x="29" y="88"/>
                      <a:pt x="28" y="89"/>
                    </a:cubicBezTo>
                    <a:cubicBezTo>
                      <a:pt x="23" y="92"/>
                      <a:pt x="17" y="94"/>
                      <a:pt x="12" y="98"/>
                    </a:cubicBezTo>
                    <a:cubicBezTo>
                      <a:pt x="12" y="97"/>
                      <a:pt x="12" y="96"/>
                      <a:pt x="12" y="95"/>
                    </a:cubicBezTo>
                    <a:close/>
                    <a:moveTo>
                      <a:pt x="12" y="99"/>
                    </a:moveTo>
                    <a:cubicBezTo>
                      <a:pt x="15" y="98"/>
                      <a:pt x="17" y="97"/>
                      <a:pt x="20" y="95"/>
                    </a:cubicBezTo>
                    <a:cubicBezTo>
                      <a:pt x="23" y="94"/>
                      <a:pt x="25" y="93"/>
                      <a:pt x="28" y="92"/>
                    </a:cubicBezTo>
                    <a:cubicBezTo>
                      <a:pt x="29" y="92"/>
                      <a:pt x="30" y="92"/>
                      <a:pt x="31" y="91"/>
                    </a:cubicBezTo>
                    <a:cubicBezTo>
                      <a:pt x="30" y="92"/>
                      <a:pt x="29" y="92"/>
                      <a:pt x="29" y="93"/>
                    </a:cubicBezTo>
                    <a:cubicBezTo>
                      <a:pt x="26" y="95"/>
                      <a:pt x="22" y="96"/>
                      <a:pt x="19" y="98"/>
                    </a:cubicBezTo>
                    <a:cubicBezTo>
                      <a:pt x="17" y="100"/>
                      <a:pt x="14" y="100"/>
                      <a:pt x="11" y="102"/>
                    </a:cubicBezTo>
                    <a:cubicBezTo>
                      <a:pt x="11" y="101"/>
                      <a:pt x="12" y="100"/>
                      <a:pt x="12" y="99"/>
                    </a:cubicBezTo>
                    <a:close/>
                    <a:moveTo>
                      <a:pt x="11" y="103"/>
                    </a:move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02"/>
                      <a:pt x="19" y="100"/>
                      <a:pt x="23" y="99"/>
                    </a:cubicBezTo>
                    <a:cubicBezTo>
                      <a:pt x="25" y="98"/>
                      <a:pt x="27" y="97"/>
                      <a:pt x="29" y="96"/>
                    </a:cubicBezTo>
                    <a:cubicBezTo>
                      <a:pt x="30" y="96"/>
                      <a:pt x="36" y="93"/>
                      <a:pt x="31" y="95"/>
                    </a:cubicBezTo>
                    <a:cubicBezTo>
                      <a:pt x="25" y="99"/>
                      <a:pt x="17" y="102"/>
                      <a:pt x="11" y="107"/>
                    </a:cubicBezTo>
                    <a:cubicBezTo>
                      <a:pt x="11" y="106"/>
                      <a:pt x="11" y="105"/>
                      <a:pt x="11" y="103"/>
                    </a:cubicBezTo>
                    <a:close/>
                    <a:moveTo>
                      <a:pt x="19" y="111"/>
                    </a:moveTo>
                    <a:cubicBezTo>
                      <a:pt x="16" y="112"/>
                      <a:pt x="13" y="114"/>
                      <a:pt x="11" y="116"/>
                    </a:cubicBezTo>
                    <a:cubicBezTo>
                      <a:pt x="11" y="115"/>
                      <a:pt x="11" y="114"/>
                      <a:pt x="11" y="113"/>
                    </a:cubicBezTo>
                    <a:cubicBezTo>
                      <a:pt x="11" y="113"/>
                      <a:pt x="11" y="113"/>
                      <a:pt x="11" y="113"/>
                    </a:cubicBezTo>
                    <a:cubicBezTo>
                      <a:pt x="18" y="111"/>
                      <a:pt x="25" y="108"/>
                      <a:pt x="31" y="104"/>
                    </a:cubicBezTo>
                    <a:cubicBezTo>
                      <a:pt x="27" y="106"/>
                      <a:pt x="23" y="109"/>
                      <a:pt x="19" y="111"/>
                    </a:cubicBezTo>
                    <a:close/>
                    <a:moveTo>
                      <a:pt x="11" y="112"/>
                    </a:moveTo>
                    <a:cubicBezTo>
                      <a:pt x="11" y="111"/>
                      <a:pt x="11" y="109"/>
                      <a:pt x="11" y="108"/>
                    </a:cubicBezTo>
                    <a:cubicBezTo>
                      <a:pt x="16" y="107"/>
                      <a:pt x="20" y="104"/>
                      <a:pt x="25" y="102"/>
                    </a:cubicBezTo>
                    <a:cubicBezTo>
                      <a:pt x="26" y="102"/>
                      <a:pt x="27" y="101"/>
                      <a:pt x="29" y="101"/>
                    </a:cubicBezTo>
                    <a:cubicBezTo>
                      <a:pt x="30" y="100"/>
                      <a:pt x="32" y="99"/>
                      <a:pt x="33" y="99"/>
                    </a:cubicBezTo>
                    <a:cubicBezTo>
                      <a:pt x="33" y="99"/>
                      <a:pt x="34" y="99"/>
                      <a:pt x="34" y="99"/>
                    </a:cubicBezTo>
                    <a:cubicBezTo>
                      <a:pt x="34" y="99"/>
                      <a:pt x="34" y="99"/>
                      <a:pt x="33" y="99"/>
                    </a:cubicBezTo>
                    <a:cubicBezTo>
                      <a:pt x="30" y="101"/>
                      <a:pt x="25" y="103"/>
                      <a:pt x="21" y="105"/>
                    </a:cubicBezTo>
                    <a:cubicBezTo>
                      <a:pt x="18" y="107"/>
                      <a:pt x="14" y="110"/>
                      <a:pt x="11" y="112"/>
                    </a:cubicBezTo>
                    <a:close/>
                    <a:moveTo>
                      <a:pt x="11" y="117"/>
                    </a:moveTo>
                    <a:cubicBezTo>
                      <a:pt x="11" y="117"/>
                      <a:pt x="11" y="117"/>
                      <a:pt x="11" y="117"/>
                    </a:cubicBezTo>
                    <a:cubicBezTo>
                      <a:pt x="14" y="117"/>
                      <a:pt x="16" y="116"/>
                      <a:pt x="18" y="114"/>
                    </a:cubicBezTo>
                    <a:cubicBezTo>
                      <a:pt x="22" y="113"/>
                      <a:pt x="26" y="111"/>
                      <a:pt x="29" y="110"/>
                    </a:cubicBezTo>
                    <a:cubicBezTo>
                      <a:pt x="29" y="110"/>
                      <a:pt x="29" y="110"/>
                      <a:pt x="29" y="110"/>
                    </a:cubicBezTo>
                    <a:cubicBezTo>
                      <a:pt x="23" y="113"/>
                      <a:pt x="17" y="117"/>
                      <a:pt x="11" y="121"/>
                    </a:cubicBezTo>
                    <a:cubicBezTo>
                      <a:pt x="11" y="119"/>
                      <a:pt x="11" y="118"/>
                      <a:pt x="11" y="117"/>
                    </a:cubicBezTo>
                    <a:close/>
                    <a:moveTo>
                      <a:pt x="26" y="120"/>
                    </a:moveTo>
                    <a:cubicBezTo>
                      <a:pt x="27" y="120"/>
                      <a:pt x="27" y="120"/>
                      <a:pt x="28" y="120"/>
                    </a:cubicBezTo>
                    <a:cubicBezTo>
                      <a:pt x="27" y="121"/>
                      <a:pt x="27" y="121"/>
                      <a:pt x="25" y="120"/>
                    </a:cubicBezTo>
                    <a:cubicBezTo>
                      <a:pt x="25" y="120"/>
                      <a:pt x="24" y="119"/>
                      <a:pt x="24" y="119"/>
                    </a:cubicBezTo>
                    <a:cubicBezTo>
                      <a:pt x="25" y="119"/>
                      <a:pt x="27" y="119"/>
                      <a:pt x="26" y="120"/>
                    </a:cubicBezTo>
                    <a:cubicBezTo>
                      <a:pt x="25" y="120"/>
                      <a:pt x="26" y="120"/>
                      <a:pt x="26" y="120"/>
                    </a:cubicBezTo>
                    <a:close/>
                    <a:moveTo>
                      <a:pt x="28" y="119"/>
                    </a:moveTo>
                    <a:cubicBezTo>
                      <a:pt x="27" y="119"/>
                      <a:pt x="27" y="119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7"/>
                      <a:pt x="22" y="119"/>
                      <a:pt x="25" y="117"/>
                    </a:cubicBezTo>
                    <a:cubicBezTo>
                      <a:pt x="26" y="116"/>
                      <a:pt x="28" y="115"/>
                      <a:pt x="29" y="114"/>
                    </a:cubicBezTo>
                    <a:cubicBezTo>
                      <a:pt x="29" y="115"/>
                      <a:pt x="29" y="117"/>
                      <a:pt x="28" y="119"/>
                    </a:cubicBezTo>
                    <a:close/>
                    <a:moveTo>
                      <a:pt x="29" y="113"/>
                    </a:moveTo>
                    <a:cubicBezTo>
                      <a:pt x="26" y="114"/>
                      <a:pt x="23" y="115"/>
                      <a:pt x="21" y="117"/>
                    </a:cubicBezTo>
                    <a:cubicBezTo>
                      <a:pt x="19" y="117"/>
                      <a:pt x="18" y="118"/>
                      <a:pt x="16" y="119"/>
                    </a:cubicBezTo>
                    <a:cubicBezTo>
                      <a:pt x="16" y="119"/>
                      <a:pt x="9" y="123"/>
                      <a:pt x="13" y="120"/>
                    </a:cubicBezTo>
                    <a:cubicBezTo>
                      <a:pt x="18" y="117"/>
                      <a:pt x="24" y="114"/>
                      <a:pt x="29" y="110"/>
                    </a:cubicBezTo>
                    <a:cubicBezTo>
                      <a:pt x="29" y="111"/>
                      <a:pt x="29" y="112"/>
                      <a:pt x="29" y="113"/>
                    </a:cubicBezTo>
                    <a:close/>
                    <a:moveTo>
                      <a:pt x="30" y="107"/>
                    </a:moveTo>
                    <a:cubicBezTo>
                      <a:pt x="30" y="108"/>
                      <a:pt x="29" y="108"/>
                      <a:pt x="29" y="109"/>
                    </a:cubicBezTo>
                    <a:cubicBezTo>
                      <a:pt x="26" y="110"/>
                      <a:pt x="23" y="111"/>
                      <a:pt x="20" y="113"/>
                    </a:cubicBezTo>
                    <a:cubicBezTo>
                      <a:pt x="19" y="113"/>
                      <a:pt x="18" y="114"/>
                      <a:pt x="17" y="114"/>
                    </a:cubicBezTo>
                    <a:cubicBezTo>
                      <a:pt x="17" y="114"/>
                      <a:pt x="12" y="116"/>
                      <a:pt x="12" y="116"/>
                    </a:cubicBezTo>
                    <a:cubicBezTo>
                      <a:pt x="14" y="113"/>
                      <a:pt x="19" y="112"/>
                      <a:pt x="23" y="110"/>
                    </a:cubicBezTo>
                    <a:cubicBezTo>
                      <a:pt x="25" y="108"/>
                      <a:pt x="28" y="107"/>
                      <a:pt x="31" y="105"/>
                    </a:cubicBezTo>
                    <a:cubicBezTo>
                      <a:pt x="30" y="105"/>
                      <a:pt x="30" y="106"/>
                      <a:pt x="30" y="107"/>
                    </a:cubicBezTo>
                    <a:close/>
                    <a:moveTo>
                      <a:pt x="33" y="103"/>
                    </a:moveTo>
                    <a:cubicBezTo>
                      <a:pt x="33" y="103"/>
                      <a:pt x="33" y="103"/>
                      <a:pt x="33" y="103"/>
                    </a:cubicBezTo>
                    <a:cubicBezTo>
                      <a:pt x="29" y="104"/>
                      <a:pt x="26" y="106"/>
                      <a:pt x="23" y="108"/>
                    </a:cubicBezTo>
                    <a:cubicBezTo>
                      <a:pt x="21" y="109"/>
                      <a:pt x="18" y="110"/>
                      <a:pt x="15" y="111"/>
                    </a:cubicBezTo>
                    <a:cubicBezTo>
                      <a:pt x="13" y="112"/>
                      <a:pt x="10" y="113"/>
                      <a:pt x="15" y="110"/>
                    </a:cubicBezTo>
                    <a:cubicBezTo>
                      <a:pt x="21" y="105"/>
                      <a:pt x="29" y="103"/>
                      <a:pt x="36" y="98"/>
                    </a:cubicBezTo>
                    <a:cubicBezTo>
                      <a:pt x="36" y="100"/>
                      <a:pt x="35" y="102"/>
                      <a:pt x="33" y="103"/>
                    </a:cubicBezTo>
                    <a:close/>
                    <a:moveTo>
                      <a:pt x="12" y="107"/>
                    </a:moveTo>
                    <a:cubicBezTo>
                      <a:pt x="14" y="106"/>
                      <a:pt x="16" y="104"/>
                      <a:pt x="17" y="104"/>
                    </a:cubicBezTo>
                    <a:cubicBezTo>
                      <a:pt x="19" y="103"/>
                      <a:pt x="21" y="102"/>
                      <a:pt x="23" y="101"/>
                    </a:cubicBezTo>
                    <a:cubicBezTo>
                      <a:pt x="27" y="99"/>
                      <a:pt x="30" y="97"/>
                      <a:pt x="34" y="94"/>
                    </a:cubicBezTo>
                    <a:cubicBezTo>
                      <a:pt x="34" y="95"/>
                      <a:pt x="35" y="96"/>
                      <a:pt x="35" y="96"/>
                    </a:cubicBezTo>
                    <a:cubicBezTo>
                      <a:pt x="35" y="96"/>
                      <a:pt x="36" y="97"/>
                      <a:pt x="36" y="97"/>
                    </a:cubicBezTo>
                    <a:cubicBezTo>
                      <a:pt x="28" y="100"/>
                      <a:pt x="20" y="104"/>
                      <a:pt x="12" y="107"/>
                    </a:cubicBezTo>
                    <a:close/>
                    <a:moveTo>
                      <a:pt x="24" y="97"/>
                    </a:moveTo>
                    <a:cubicBezTo>
                      <a:pt x="21" y="99"/>
                      <a:pt x="19" y="100"/>
                      <a:pt x="16" y="101"/>
                    </a:cubicBezTo>
                    <a:cubicBezTo>
                      <a:pt x="16" y="101"/>
                      <a:pt x="11" y="103"/>
                      <a:pt x="13" y="102"/>
                    </a:cubicBezTo>
                    <a:cubicBezTo>
                      <a:pt x="20" y="98"/>
                      <a:pt x="27" y="95"/>
                      <a:pt x="33" y="91"/>
                    </a:cubicBezTo>
                    <a:cubicBezTo>
                      <a:pt x="33" y="90"/>
                      <a:pt x="33" y="90"/>
                      <a:pt x="32" y="90"/>
                    </a:cubicBezTo>
                    <a:cubicBezTo>
                      <a:pt x="29" y="91"/>
                      <a:pt x="26" y="92"/>
                      <a:pt x="23" y="93"/>
                    </a:cubicBezTo>
                    <a:cubicBezTo>
                      <a:pt x="21" y="94"/>
                      <a:pt x="19" y="95"/>
                      <a:pt x="17" y="96"/>
                    </a:cubicBezTo>
                    <a:cubicBezTo>
                      <a:pt x="15" y="97"/>
                      <a:pt x="9" y="100"/>
                      <a:pt x="15" y="96"/>
                    </a:cubicBezTo>
                    <a:cubicBezTo>
                      <a:pt x="20" y="92"/>
                      <a:pt x="28" y="91"/>
                      <a:pt x="33" y="87"/>
                    </a:cubicBezTo>
                    <a:cubicBezTo>
                      <a:pt x="34" y="88"/>
                      <a:pt x="33" y="89"/>
                      <a:pt x="33" y="91"/>
                    </a:cubicBezTo>
                    <a:cubicBezTo>
                      <a:pt x="33" y="92"/>
                      <a:pt x="33" y="93"/>
                      <a:pt x="33" y="94"/>
                    </a:cubicBezTo>
                    <a:cubicBezTo>
                      <a:pt x="30" y="94"/>
                      <a:pt x="27" y="96"/>
                      <a:pt x="24" y="97"/>
                    </a:cubicBezTo>
                    <a:close/>
                    <a:moveTo>
                      <a:pt x="23" y="89"/>
                    </a:moveTo>
                    <a:cubicBezTo>
                      <a:pt x="21" y="90"/>
                      <a:pt x="19" y="91"/>
                      <a:pt x="17" y="92"/>
                    </a:cubicBezTo>
                    <a:cubicBezTo>
                      <a:pt x="15" y="93"/>
                      <a:pt x="11" y="95"/>
                      <a:pt x="15" y="92"/>
                    </a:cubicBezTo>
                    <a:cubicBezTo>
                      <a:pt x="20" y="89"/>
                      <a:pt x="26" y="88"/>
                      <a:pt x="31" y="84"/>
                    </a:cubicBezTo>
                    <a:cubicBezTo>
                      <a:pt x="32" y="84"/>
                      <a:pt x="33" y="85"/>
                      <a:pt x="33" y="86"/>
                    </a:cubicBezTo>
                    <a:cubicBezTo>
                      <a:pt x="30" y="87"/>
                      <a:pt x="26" y="88"/>
                      <a:pt x="23" y="89"/>
                    </a:cubicBezTo>
                    <a:close/>
                    <a:moveTo>
                      <a:pt x="16" y="89"/>
                    </a:moveTo>
                    <a:cubicBezTo>
                      <a:pt x="12" y="90"/>
                      <a:pt x="16" y="88"/>
                      <a:pt x="17" y="87"/>
                    </a:cubicBezTo>
                    <a:cubicBezTo>
                      <a:pt x="18" y="87"/>
                      <a:pt x="19" y="86"/>
                      <a:pt x="20" y="85"/>
                    </a:cubicBezTo>
                    <a:cubicBezTo>
                      <a:pt x="23" y="84"/>
                      <a:pt x="25" y="83"/>
                      <a:pt x="27" y="81"/>
                    </a:cubicBezTo>
                    <a:cubicBezTo>
                      <a:pt x="28" y="82"/>
                      <a:pt x="28" y="83"/>
                      <a:pt x="29" y="83"/>
                    </a:cubicBezTo>
                    <a:cubicBezTo>
                      <a:pt x="29" y="83"/>
                      <a:pt x="30" y="83"/>
                      <a:pt x="30" y="83"/>
                    </a:cubicBezTo>
                    <a:cubicBezTo>
                      <a:pt x="25" y="84"/>
                      <a:pt x="20" y="87"/>
                      <a:pt x="16" y="89"/>
                    </a:cubicBezTo>
                    <a:close/>
                    <a:moveTo>
                      <a:pt x="26" y="74"/>
                    </a:moveTo>
                    <a:cubicBezTo>
                      <a:pt x="26" y="75"/>
                      <a:pt x="26" y="76"/>
                      <a:pt x="26" y="77"/>
                    </a:cubicBezTo>
                    <a:cubicBezTo>
                      <a:pt x="23" y="78"/>
                      <a:pt x="20" y="79"/>
                      <a:pt x="17" y="80"/>
                    </a:cubicBezTo>
                    <a:cubicBezTo>
                      <a:pt x="17" y="80"/>
                      <a:pt x="17" y="80"/>
                      <a:pt x="17" y="80"/>
                    </a:cubicBezTo>
                    <a:cubicBezTo>
                      <a:pt x="20" y="79"/>
                      <a:pt x="23" y="76"/>
                      <a:pt x="26" y="74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24" y="73"/>
                      <a:pt x="23" y="74"/>
                      <a:pt x="22" y="75"/>
                    </a:cubicBezTo>
                    <a:cubicBezTo>
                      <a:pt x="21" y="75"/>
                      <a:pt x="20" y="76"/>
                      <a:pt x="18" y="76"/>
                    </a:cubicBezTo>
                    <a:cubicBezTo>
                      <a:pt x="19" y="76"/>
                      <a:pt x="19" y="76"/>
                      <a:pt x="19" y="75"/>
                    </a:cubicBezTo>
                    <a:cubicBezTo>
                      <a:pt x="20" y="74"/>
                      <a:pt x="21" y="74"/>
                      <a:pt x="21" y="73"/>
                    </a:cubicBezTo>
                    <a:cubicBezTo>
                      <a:pt x="24" y="72"/>
                      <a:pt x="26" y="71"/>
                      <a:pt x="28" y="70"/>
                    </a:cubicBezTo>
                    <a:cubicBezTo>
                      <a:pt x="28" y="71"/>
                      <a:pt x="27" y="73"/>
                      <a:pt x="26" y="74"/>
                    </a:cubicBezTo>
                    <a:close/>
                    <a:moveTo>
                      <a:pt x="29" y="68"/>
                    </a:moveTo>
                    <a:cubicBezTo>
                      <a:pt x="28" y="69"/>
                      <a:pt x="27" y="69"/>
                      <a:pt x="25" y="70"/>
                    </a:cubicBezTo>
                    <a:cubicBezTo>
                      <a:pt x="23" y="71"/>
                      <a:pt x="19" y="72"/>
                      <a:pt x="23" y="70"/>
                    </a:cubicBezTo>
                    <a:cubicBezTo>
                      <a:pt x="25" y="68"/>
                      <a:pt x="28" y="67"/>
                      <a:pt x="30" y="65"/>
                    </a:cubicBezTo>
                    <a:cubicBezTo>
                      <a:pt x="30" y="66"/>
                      <a:pt x="29" y="67"/>
                      <a:pt x="29" y="68"/>
                    </a:cubicBezTo>
                    <a:close/>
                    <a:moveTo>
                      <a:pt x="30" y="63"/>
                    </a:moveTo>
                    <a:cubicBezTo>
                      <a:pt x="30" y="63"/>
                      <a:pt x="30" y="64"/>
                      <a:pt x="30" y="64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29" y="64"/>
                      <a:pt x="28" y="64"/>
                      <a:pt x="27" y="65"/>
                    </a:cubicBezTo>
                    <a:cubicBezTo>
                      <a:pt x="25" y="66"/>
                      <a:pt x="24" y="66"/>
                      <a:pt x="23" y="67"/>
                    </a:cubicBezTo>
                    <a:cubicBezTo>
                      <a:pt x="23" y="66"/>
                      <a:pt x="23" y="66"/>
                      <a:pt x="23" y="66"/>
                    </a:cubicBezTo>
                    <a:cubicBezTo>
                      <a:pt x="25" y="64"/>
                      <a:pt x="28" y="63"/>
                      <a:pt x="30" y="62"/>
                    </a:cubicBezTo>
                    <a:cubicBezTo>
                      <a:pt x="30" y="62"/>
                      <a:pt x="30" y="62"/>
                      <a:pt x="30" y="63"/>
                    </a:cubicBezTo>
                    <a:close/>
                    <a:moveTo>
                      <a:pt x="30" y="61"/>
                    </a:moveTo>
                    <a:cubicBezTo>
                      <a:pt x="29" y="61"/>
                      <a:pt x="28" y="61"/>
                      <a:pt x="27" y="62"/>
                    </a:cubicBezTo>
                    <a:cubicBezTo>
                      <a:pt x="28" y="61"/>
                      <a:pt x="29" y="61"/>
                      <a:pt x="29" y="60"/>
                    </a:cubicBezTo>
                    <a:cubicBezTo>
                      <a:pt x="30" y="60"/>
                      <a:pt x="29" y="59"/>
                      <a:pt x="29" y="59"/>
                    </a:cubicBezTo>
                    <a:cubicBezTo>
                      <a:pt x="28" y="60"/>
                      <a:pt x="28" y="60"/>
                      <a:pt x="27" y="60"/>
                    </a:cubicBezTo>
                    <a:cubicBezTo>
                      <a:pt x="28" y="59"/>
                      <a:pt x="28" y="58"/>
                      <a:pt x="29" y="57"/>
                    </a:cubicBezTo>
                    <a:cubicBezTo>
                      <a:pt x="29" y="58"/>
                      <a:pt x="30" y="59"/>
                      <a:pt x="30" y="61"/>
                    </a:cubicBezTo>
                    <a:close/>
                    <a:moveTo>
                      <a:pt x="20" y="154"/>
                    </a:moveTo>
                    <a:cubicBezTo>
                      <a:pt x="19" y="151"/>
                      <a:pt x="18" y="148"/>
                      <a:pt x="17" y="145"/>
                    </a:cubicBezTo>
                    <a:cubicBezTo>
                      <a:pt x="17" y="145"/>
                      <a:pt x="17" y="145"/>
                      <a:pt x="17" y="145"/>
                    </a:cubicBezTo>
                    <a:cubicBezTo>
                      <a:pt x="17" y="141"/>
                      <a:pt x="19" y="138"/>
                      <a:pt x="20" y="135"/>
                    </a:cubicBezTo>
                    <a:cubicBezTo>
                      <a:pt x="21" y="132"/>
                      <a:pt x="20" y="130"/>
                      <a:pt x="20" y="127"/>
                    </a:cubicBezTo>
                    <a:cubicBezTo>
                      <a:pt x="20" y="125"/>
                      <a:pt x="20" y="119"/>
                      <a:pt x="23" y="122"/>
                    </a:cubicBezTo>
                    <a:cubicBezTo>
                      <a:pt x="24" y="123"/>
                      <a:pt x="24" y="123"/>
                      <a:pt x="26" y="124"/>
                    </a:cubicBezTo>
                    <a:cubicBezTo>
                      <a:pt x="28" y="124"/>
                      <a:pt x="30" y="123"/>
                      <a:pt x="31" y="121"/>
                    </a:cubicBezTo>
                    <a:cubicBezTo>
                      <a:pt x="31" y="119"/>
                      <a:pt x="32" y="117"/>
                      <a:pt x="32" y="115"/>
                    </a:cubicBezTo>
                    <a:cubicBezTo>
                      <a:pt x="32" y="111"/>
                      <a:pt x="33" y="108"/>
                      <a:pt x="36" y="105"/>
                    </a:cubicBezTo>
                    <a:cubicBezTo>
                      <a:pt x="38" y="102"/>
                      <a:pt x="40" y="98"/>
                      <a:pt x="38" y="95"/>
                    </a:cubicBezTo>
                    <a:cubicBezTo>
                      <a:pt x="37" y="94"/>
                      <a:pt x="35" y="93"/>
                      <a:pt x="36" y="91"/>
                    </a:cubicBezTo>
                    <a:cubicBezTo>
                      <a:pt x="36" y="89"/>
                      <a:pt x="37" y="87"/>
                      <a:pt x="36" y="85"/>
                    </a:cubicBezTo>
                    <a:cubicBezTo>
                      <a:pt x="36" y="84"/>
                      <a:pt x="35" y="82"/>
                      <a:pt x="34" y="81"/>
                    </a:cubicBezTo>
                    <a:cubicBezTo>
                      <a:pt x="33" y="81"/>
                      <a:pt x="32" y="81"/>
                      <a:pt x="32" y="80"/>
                    </a:cubicBezTo>
                    <a:cubicBezTo>
                      <a:pt x="28" y="79"/>
                      <a:pt x="29" y="74"/>
                      <a:pt x="30" y="72"/>
                    </a:cubicBezTo>
                    <a:cubicBezTo>
                      <a:pt x="31" y="69"/>
                      <a:pt x="33" y="67"/>
                      <a:pt x="33" y="64"/>
                    </a:cubicBezTo>
                    <a:cubicBezTo>
                      <a:pt x="33" y="61"/>
                      <a:pt x="32" y="57"/>
                      <a:pt x="32" y="53"/>
                    </a:cubicBezTo>
                    <a:cubicBezTo>
                      <a:pt x="37" y="46"/>
                      <a:pt x="44" y="40"/>
                      <a:pt x="51" y="35"/>
                    </a:cubicBezTo>
                    <a:cubicBezTo>
                      <a:pt x="80" y="13"/>
                      <a:pt x="120" y="10"/>
                      <a:pt x="153" y="23"/>
                    </a:cubicBezTo>
                    <a:cubicBezTo>
                      <a:pt x="151" y="24"/>
                      <a:pt x="149" y="24"/>
                      <a:pt x="148" y="25"/>
                    </a:cubicBezTo>
                    <a:cubicBezTo>
                      <a:pt x="146" y="27"/>
                      <a:pt x="149" y="30"/>
                      <a:pt x="150" y="30"/>
                    </a:cubicBezTo>
                    <a:cubicBezTo>
                      <a:pt x="151" y="30"/>
                      <a:pt x="152" y="30"/>
                      <a:pt x="153" y="30"/>
                    </a:cubicBezTo>
                    <a:cubicBezTo>
                      <a:pt x="153" y="30"/>
                      <a:pt x="153" y="30"/>
                      <a:pt x="154" y="30"/>
                    </a:cubicBezTo>
                    <a:cubicBezTo>
                      <a:pt x="155" y="30"/>
                      <a:pt x="155" y="30"/>
                      <a:pt x="155" y="32"/>
                    </a:cubicBezTo>
                    <a:cubicBezTo>
                      <a:pt x="152" y="32"/>
                      <a:pt x="148" y="30"/>
                      <a:pt x="145" y="29"/>
                    </a:cubicBezTo>
                    <a:cubicBezTo>
                      <a:pt x="143" y="28"/>
                      <a:pt x="139" y="22"/>
                      <a:pt x="136" y="25"/>
                    </a:cubicBezTo>
                    <a:cubicBezTo>
                      <a:pt x="135" y="26"/>
                      <a:pt x="135" y="27"/>
                      <a:pt x="135" y="29"/>
                    </a:cubicBezTo>
                    <a:cubicBezTo>
                      <a:pt x="134" y="31"/>
                      <a:pt x="137" y="34"/>
                      <a:pt x="133" y="34"/>
                    </a:cubicBezTo>
                    <a:cubicBezTo>
                      <a:pt x="130" y="34"/>
                      <a:pt x="127" y="32"/>
                      <a:pt x="124" y="32"/>
                    </a:cubicBezTo>
                    <a:cubicBezTo>
                      <a:pt x="118" y="31"/>
                      <a:pt x="118" y="38"/>
                      <a:pt x="123" y="40"/>
                    </a:cubicBezTo>
                    <a:cubicBezTo>
                      <a:pt x="126" y="42"/>
                      <a:pt x="130" y="43"/>
                      <a:pt x="133" y="43"/>
                    </a:cubicBezTo>
                    <a:cubicBezTo>
                      <a:pt x="135" y="43"/>
                      <a:pt x="137" y="42"/>
                      <a:pt x="138" y="41"/>
                    </a:cubicBezTo>
                    <a:cubicBezTo>
                      <a:pt x="142" y="39"/>
                      <a:pt x="146" y="38"/>
                      <a:pt x="150" y="42"/>
                    </a:cubicBezTo>
                    <a:cubicBezTo>
                      <a:pt x="154" y="45"/>
                      <a:pt x="153" y="51"/>
                      <a:pt x="158" y="54"/>
                    </a:cubicBezTo>
                    <a:cubicBezTo>
                      <a:pt x="161" y="57"/>
                      <a:pt x="164" y="51"/>
                      <a:pt x="167" y="52"/>
                    </a:cubicBezTo>
                    <a:cubicBezTo>
                      <a:pt x="169" y="52"/>
                      <a:pt x="171" y="53"/>
                      <a:pt x="173" y="54"/>
                    </a:cubicBezTo>
                    <a:cubicBezTo>
                      <a:pt x="174" y="55"/>
                      <a:pt x="175" y="56"/>
                      <a:pt x="176" y="57"/>
                    </a:cubicBezTo>
                    <a:cubicBezTo>
                      <a:pt x="177" y="57"/>
                      <a:pt x="179" y="62"/>
                      <a:pt x="175" y="61"/>
                    </a:cubicBezTo>
                    <a:cubicBezTo>
                      <a:pt x="172" y="59"/>
                      <a:pt x="170" y="55"/>
                      <a:pt x="167" y="55"/>
                    </a:cubicBezTo>
                    <a:cubicBezTo>
                      <a:pt x="164" y="55"/>
                      <a:pt x="163" y="57"/>
                      <a:pt x="163" y="59"/>
                    </a:cubicBezTo>
                    <a:cubicBezTo>
                      <a:pt x="163" y="63"/>
                      <a:pt x="167" y="65"/>
                      <a:pt x="170" y="66"/>
                    </a:cubicBezTo>
                    <a:cubicBezTo>
                      <a:pt x="170" y="66"/>
                      <a:pt x="170" y="66"/>
                      <a:pt x="171" y="66"/>
                    </a:cubicBezTo>
                    <a:cubicBezTo>
                      <a:pt x="173" y="67"/>
                      <a:pt x="172" y="69"/>
                      <a:pt x="170" y="71"/>
                    </a:cubicBezTo>
                    <a:cubicBezTo>
                      <a:pt x="170" y="71"/>
                      <a:pt x="170" y="71"/>
                      <a:pt x="170" y="71"/>
                    </a:cubicBezTo>
                    <a:cubicBezTo>
                      <a:pt x="164" y="68"/>
                      <a:pt x="159" y="66"/>
                      <a:pt x="154" y="64"/>
                    </a:cubicBezTo>
                    <a:cubicBezTo>
                      <a:pt x="148" y="61"/>
                      <a:pt x="144" y="57"/>
                      <a:pt x="140" y="52"/>
                    </a:cubicBezTo>
                    <a:cubicBezTo>
                      <a:pt x="137" y="48"/>
                      <a:pt x="134" y="45"/>
                      <a:pt x="129" y="44"/>
                    </a:cubicBezTo>
                    <a:cubicBezTo>
                      <a:pt x="125" y="42"/>
                      <a:pt x="120" y="42"/>
                      <a:pt x="115" y="43"/>
                    </a:cubicBezTo>
                    <a:cubicBezTo>
                      <a:pt x="99" y="47"/>
                      <a:pt x="72" y="66"/>
                      <a:pt x="81" y="86"/>
                    </a:cubicBezTo>
                    <a:cubicBezTo>
                      <a:pt x="86" y="95"/>
                      <a:pt x="100" y="93"/>
                      <a:pt x="109" y="98"/>
                    </a:cubicBezTo>
                    <a:cubicBezTo>
                      <a:pt x="115" y="101"/>
                      <a:pt x="112" y="109"/>
                      <a:pt x="110" y="114"/>
                    </a:cubicBezTo>
                    <a:cubicBezTo>
                      <a:pt x="109" y="116"/>
                      <a:pt x="108" y="119"/>
                      <a:pt x="108" y="121"/>
                    </a:cubicBezTo>
                    <a:cubicBezTo>
                      <a:pt x="107" y="124"/>
                      <a:pt x="108" y="127"/>
                      <a:pt x="109" y="130"/>
                    </a:cubicBezTo>
                    <a:cubicBezTo>
                      <a:pt x="109" y="135"/>
                      <a:pt x="105" y="140"/>
                      <a:pt x="104" y="144"/>
                    </a:cubicBezTo>
                    <a:cubicBezTo>
                      <a:pt x="102" y="147"/>
                      <a:pt x="101" y="151"/>
                      <a:pt x="101" y="154"/>
                    </a:cubicBezTo>
                    <a:cubicBezTo>
                      <a:pt x="99" y="160"/>
                      <a:pt x="98" y="167"/>
                      <a:pt x="101" y="173"/>
                    </a:cubicBezTo>
                    <a:cubicBezTo>
                      <a:pt x="103" y="179"/>
                      <a:pt x="108" y="180"/>
                      <a:pt x="114" y="179"/>
                    </a:cubicBezTo>
                    <a:cubicBezTo>
                      <a:pt x="119" y="179"/>
                      <a:pt x="124" y="176"/>
                      <a:pt x="128" y="172"/>
                    </a:cubicBezTo>
                    <a:cubicBezTo>
                      <a:pt x="134" y="168"/>
                      <a:pt x="140" y="165"/>
                      <a:pt x="146" y="162"/>
                    </a:cubicBezTo>
                    <a:cubicBezTo>
                      <a:pt x="151" y="160"/>
                      <a:pt x="155" y="158"/>
                      <a:pt x="157" y="154"/>
                    </a:cubicBezTo>
                    <a:cubicBezTo>
                      <a:pt x="161" y="149"/>
                      <a:pt x="157" y="143"/>
                      <a:pt x="163" y="139"/>
                    </a:cubicBezTo>
                    <a:cubicBezTo>
                      <a:pt x="168" y="135"/>
                      <a:pt x="177" y="134"/>
                      <a:pt x="181" y="127"/>
                    </a:cubicBezTo>
                    <a:cubicBezTo>
                      <a:pt x="182" y="124"/>
                      <a:pt x="182" y="121"/>
                      <a:pt x="180" y="118"/>
                    </a:cubicBezTo>
                    <a:cubicBezTo>
                      <a:pt x="179" y="115"/>
                      <a:pt x="176" y="113"/>
                      <a:pt x="175" y="110"/>
                    </a:cubicBezTo>
                    <a:cubicBezTo>
                      <a:pt x="174" y="107"/>
                      <a:pt x="175" y="103"/>
                      <a:pt x="174" y="100"/>
                    </a:cubicBezTo>
                    <a:cubicBezTo>
                      <a:pt x="174" y="98"/>
                      <a:pt x="173" y="95"/>
                      <a:pt x="172" y="93"/>
                    </a:cubicBezTo>
                    <a:cubicBezTo>
                      <a:pt x="171" y="92"/>
                      <a:pt x="171" y="90"/>
                      <a:pt x="170" y="89"/>
                    </a:cubicBezTo>
                    <a:cubicBezTo>
                      <a:pt x="170" y="88"/>
                      <a:pt x="170" y="88"/>
                      <a:pt x="170" y="88"/>
                    </a:cubicBezTo>
                    <a:cubicBezTo>
                      <a:pt x="169" y="85"/>
                      <a:pt x="170" y="84"/>
                      <a:pt x="173" y="84"/>
                    </a:cubicBezTo>
                    <a:cubicBezTo>
                      <a:pt x="176" y="89"/>
                      <a:pt x="175" y="96"/>
                      <a:pt x="175" y="101"/>
                    </a:cubicBezTo>
                    <a:cubicBezTo>
                      <a:pt x="175" y="105"/>
                      <a:pt x="175" y="108"/>
                      <a:pt x="177" y="111"/>
                    </a:cubicBezTo>
                    <a:cubicBezTo>
                      <a:pt x="180" y="113"/>
                      <a:pt x="185" y="113"/>
                      <a:pt x="188" y="112"/>
                    </a:cubicBezTo>
                    <a:cubicBezTo>
                      <a:pt x="191" y="112"/>
                      <a:pt x="196" y="110"/>
                      <a:pt x="197" y="107"/>
                    </a:cubicBezTo>
                    <a:cubicBezTo>
                      <a:pt x="198" y="102"/>
                      <a:pt x="195" y="98"/>
                      <a:pt x="193" y="95"/>
                    </a:cubicBezTo>
                    <a:cubicBezTo>
                      <a:pt x="192" y="93"/>
                      <a:pt x="191" y="92"/>
                      <a:pt x="190" y="91"/>
                    </a:cubicBezTo>
                    <a:cubicBezTo>
                      <a:pt x="190" y="90"/>
                      <a:pt x="189" y="90"/>
                      <a:pt x="189" y="89"/>
                    </a:cubicBezTo>
                    <a:cubicBezTo>
                      <a:pt x="189" y="89"/>
                      <a:pt x="186" y="82"/>
                      <a:pt x="189" y="84"/>
                    </a:cubicBezTo>
                    <a:cubicBezTo>
                      <a:pt x="194" y="87"/>
                      <a:pt x="196" y="93"/>
                      <a:pt x="198" y="97"/>
                    </a:cubicBezTo>
                    <a:cubicBezTo>
                      <a:pt x="200" y="100"/>
                      <a:pt x="203" y="103"/>
                      <a:pt x="206" y="106"/>
                    </a:cubicBezTo>
                    <a:cubicBezTo>
                      <a:pt x="211" y="111"/>
                      <a:pt x="212" y="115"/>
                      <a:pt x="213" y="121"/>
                    </a:cubicBezTo>
                    <a:cubicBezTo>
                      <a:pt x="213" y="122"/>
                      <a:pt x="213" y="122"/>
                      <a:pt x="213" y="122"/>
                    </a:cubicBezTo>
                    <a:cubicBezTo>
                      <a:pt x="209" y="164"/>
                      <a:pt x="176" y="197"/>
                      <a:pt x="135" y="207"/>
                    </a:cubicBezTo>
                    <a:cubicBezTo>
                      <a:pt x="90" y="217"/>
                      <a:pt x="41" y="195"/>
                      <a:pt x="20" y="154"/>
                    </a:cubicBezTo>
                    <a:close/>
                    <a:moveTo>
                      <a:pt x="63" y="219"/>
                    </a:moveTo>
                    <a:cubicBezTo>
                      <a:pt x="61" y="217"/>
                      <a:pt x="65" y="211"/>
                      <a:pt x="66" y="210"/>
                    </a:cubicBezTo>
                    <a:cubicBezTo>
                      <a:pt x="68" y="208"/>
                      <a:pt x="69" y="206"/>
                      <a:pt x="70" y="203"/>
                    </a:cubicBezTo>
                    <a:cubicBezTo>
                      <a:pt x="72" y="204"/>
                      <a:pt x="73" y="204"/>
                      <a:pt x="74" y="205"/>
                    </a:cubicBezTo>
                    <a:cubicBezTo>
                      <a:pt x="72" y="209"/>
                      <a:pt x="66" y="224"/>
                      <a:pt x="63" y="219"/>
                    </a:cubicBezTo>
                    <a:close/>
                    <a:moveTo>
                      <a:pt x="108" y="222"/>
                    </a:moveTo>
                    <a:cubicBezTo>
                      <a:pt x="111" y="222"/>
                      <a:pt x="114" y="222"/>
                      <a:pt x="116" y="222"/>
                    </a:cubicBezTo>
                    <a:cubicBezTo>
                      <a:pt x="113" y="223"/>
                      <a:pt x="110" y="224"/>
                      <a:pt x="107" y="224"/>
                    </a:cubicBezTo>
                    <a:cubicBezTo>
                      <a:pt x="107" y="223"/>
                      <a:pt x="107" y="223"/>
                      <a:pt x="107" y="222"/>
                    </a:cubicBezTo>
                    <a:cubicBezTo>
                      <a:pt x="108" y="222"/>
                      <a:pt x="108" y="222"/>
                      <a:pt x="108" y="222"/>
                    </a:cubicBezTo>
                    <a:close/>
                    <a:moveTo>
                      <a:pt x="120" y="228"/>
                    </a:moveTo>
                    <a:cubicBezTo>
                      <a:pt x="120" y="228"/>
                      <a:pt x="120" y="229"/>
                      <a:pt x="120" y="230"/>
                    </a:cubicBezTo>
                    <a:cubicBezTo>
                      <a:pt x="115" y="231"/>
                      <a:pt x="110" y="233"/>
                      <a:pt x="104" y="235"/>
                    </a:cubicBezTo>
                    <a:cubicBezTo>
                      <a:pt x="104" y="235"/>
                      <a:pt x="104" y="235"/>
                      <a:pt x="104" y="235"/>
                    </a:cubicBezTo>
                    <a:cubicBezTo>
                      <a:pt x="104" y="235"/>
                      <a:pt x="104" y="235"/>
                      <a:pt x="104" y="235"/>
                    </a:cubicBezTo>
                    <a:cubicBezTo>
                      <a:pt x="106" y="234"/>
                      <a:pt x="107" y="233"/>
                      <a:pt x="109" y="232"/>
                    </a:cubicBezTo>
                    <a:cubicBezTo>
                      <a:pt x="112" y="231"/>
                      <a:pt x="116" y="229"/>
                      <a:pt x="119" y="228"/>
                    </a:cubicBezTo>
                    <a:cubicBezTo>
                      <a:pt x="119" y="228"/>
                      <a:pt x="120" y="228"/>
                      <a:pt x="120" y="228"/>
                    </a:cubicBezTo>
                    <a:close/>
                    <a:moveTo>
                      <a:pt x="121" y="234"/>
                    </a:moveTo>
                    <a:cubicBezTo>
                      <a:pt x="121" y="234"/>
                      <a:pt x="121" y="234"/>
                      <a:pt x="121" y="234"/>
                    </a:cubicBezTo>
                    <a:cubicBezTo>
                      <a:pt x="115" y="236"/>
                      <a:pt x="109" y="238"/>
                      <a:pt x="102" y="238"/>
                    </a:cubicBezTo>
                    <a:cubicBezTo>
                      <a:pt x="102" y="238"/>
                      <a:pt x="102" y="238"/>
                      <a:pt x="102" y="238"/>
                    </a:cubicBezTo>
                    <a:cubicBezTo>
                      <a:pt x="105" y="238"/>
                      <a:pt x="108" y="236"/>
                      <a:pt x="111" y="235"/>
                    </a:cubicBezTo>
                    <a:cubicBezTo>
                      <a:pt x="114" y="233"/>
                      <a:pt x="117" y="232"/>
                      <a:pt x="120" y="230"/>
                    </a:cubicBezTo>
                    <a:cubicBezTo>
                      <a:pt x="121" y="232"/>
                      <a:pt x="121" y="233"/>
                      <a:pt x="121" y="234"/>
                    </a:cubicBezTo>
                    <a:close/>
                    <a:moveTo>
                      <a:pt x="135" y="249"/>
                    </a:moveTo>
                    <a:cubicBezTo>
                      <a:pt x="132" y="250"/>
                      <a:pt x="128" y="251"/>
                      <a:pt x="125" y="253"/>
                    </a:cubicBezTo>
                    <a:cubicBezTo>
                      <a:pt x="122" y="253"/>
                      <a:pt x="120" y="254"/>
                      <a:pt x="117" y="254"/>
                    </a:cubicBezTo>
                    <a:cubicBezTo>
                      <a:pt x="111" y="256"/>
                      <a:pt x="104" y="258"/>
                      <a:pt x="98" y="260"/>
                    </a:cubicBezTo>
                    <a:cubicBezTo>
                      <a:pt x="84" y="264"/>
                      <a:pt x="71" y="269"/>
                      <a:pt x="57" y="272"/>
                    </a:cubicBezTo>
                    <a:cubicBezTo>
                      <a:pt x="62" y="271"/>
                      <a:pt x="69" y="268"/>
                      <a:pt x="74" y="266"/>
                    </a:cubicBezTo>
                    <a:cubicBezTo>
                      <a:pt x="81" y="264"/>
                      <a:pt x="87" y="261"/>
                      <a:pt x="93" y="259"/>
                    </a:cubicBezTo>
                    <a:cubicBezTo>
                      <a:pt x="104" y="256"/>
                      <a:pt x="116" y="253"/>
                      <a:pt x="126" y="247"/>
                    </a:cubicBezTo>
                    <a:cubicBezTo>
                      <a:pt x="129" y="247"/>
                      <a:pt x="132" y="248"/>
                      <a:pt x="135" y="249"/>
                    </a:cubicBezTo>
                    <a:close/>
                    <a:moveTo>
                      <a:pt x="145" y="251"/>
                    </a:moveTo>
                    <a:cubicBezTo>
                      <a:pt x="132" y="253"/>
                      <a:pt x="120" y="257"/>
                      <a:pt x="108" y="261"/>
                    </a:cubicBezTo>
                    <a:cubicBezTo>
                      <a:pt x="95" y="265"/>
                      <a:pt x="82" y="270"/>
                      <a:pt x="69" y="273"/>
                    </a:cubicBezTo>
                    <a:cubicBezTo>
                      <a:pt x="68" y="273"/>
                      <a:pt x="67" y="273"/>
                      <a:pt x="66" y="274"/>
                    </a:cubicBezTo>
                    <a:cubicBezTo>
                      <a:pt x="67" y="273"/>
                      <a:pt x="69" y="272"/>
                      <a:pt x="71" y="272"/>
                    </a:cubicBezTo>
                    <a:cubicBezTo>
                      <a:pt x="74" y="271"/>
                      <a:pt x="77" y="270"/>
                      <a:pt x="81" y="269"/>
                    </a:cubicBezTo>
                    <a:cubicBezTo>
                      <a:pt x="87" y="266"/>
                      <a:pt x="94" y="264"/>
                      <a:pt x="100" y="262"/>
                    </a:cubicBezTo>
                    <a:cubicBezTo>
                      <a:pt x="107" y="260"/>
                      <a:pt x="113" y="258"/>
                      <a:pt x="119" y="256"/>
                    </a:cubicBezTo>
                    <a:cubicBezTo>
                      <a:pt x="121" y="255"/>
                      <a:pt x="123" y="254"/>
                      <a:pt x="125" y="253"/>
                    </a:cubicBezTo>
                    <a:cubicBezTo>
                      <a:pt x="129" y="252"/>
                      <a:pt x="133" y="251"/>
                      <a:pt x="137" y="249"/>
                    </a:cubicBezTo>
                    <a:cubicBezTo>
                      <a:pt x="139" y="249"/>
                      <a:pt x="142" y="250"/>
                      <a:pt x="145" y="251"/>
                    </a:cubicBezTo>
                    <a:close/>
                    <a:moveTo>
                      <a:pt x="151" y="252"/>
                    </a:moveTo>
                    <a:cubicBezTo>
                      <a:pt x="140" y="255"/>
                      <a:pt x="128" y="259"/>
                      <a:pt x="117" y="263"/>
                    </a:cubicBezTo>
                    <a:cubicBezTo>
                      <a:pt x="111" y="265"/>
                      <a:pt x="106" y="267"/>
                      <a:pt x="100" y="268"/>
                    </a:cubicBezTo>
                    <a:cubicBezTo>
                      <a:pt x="94" y="270"/>
                      <a:pt x="88" y="272"/>
                      <a:pt x="82" y="274"/>
                    </a:cubicBezTo>
                    <a:cubicBezTo>
                      <a:pt x="77" y="275"/>
                      <a:pt x="84" y="273"/>
                      <a:pt x="85" y="272"/>
                    </a:cubicBezTo>
                    <a:cubicBezTo>
                      <a:pt x="87" y="271"/>
                      <a:pt x="90" y="271"/>
                      <a:pt x="93" y="270"/>
                    </a:cubicBezTo>
                    <a:cubicBezTo>
                      <a:pt x="99" y="268"/>
                      <a:pt x="105" y="267"/>
                      <a:pt x="111" y="264"/>
                    </a:cubicBezTo>
                    <a:cubicBezTo>
                      <a:pt x="122" y="260"/>
                      <a:pt x="134" y="255"/>
                      <a:pt x="146" y="251"/>
                    </a:cubicBezTo>
                    <a:cubicBezTo>
                      <a:pt x="146" y="251"/>
                      <a:pt x="146" y="251"/>
                      <a:pt x="146" y="251"/>
                    </a:cubicBezTo>
                    <a:cubicBezTo>
                      <a:pt x="148" y="251"/>
                      <a:pt x="150" y="252"/>
                      <a:pt x="151" y="252"/>
                    </a:cubicBezTo>
                    <a:close/>
                    <a:moveTo>
                      <a:pt x="167" y="258"/>
                    </a:moveTo>
                    <a:cubicBezTo>
                      <a:pt x="158" y="261"/>
                      <a:pt x="149" y="265"/>
                      <a:pt x="139" y="268"/>
                    </a:cubicBezTo>
                    <a:cubicBezTo>
                      <a:pt x="135" y="269"/>
                      <a:pt x="131" y="270"/>
                      <a:pt x="127" y="272"/>
                    </a:cubicBezTo>
                    <a:cubicBezTo>
                      <a:pt x="131" y="270"/>
                      <a:pt x="136" y="268"/>
                      <a:pt x="140" y="266"/>
                    </a:cubicBezTo>
                    <a:cubicBezTo>
                      <a:pt x="145" y="264"/>
                      <a:pt x="149" y="261"/>
                      <a:pt x="154" y="260"/>
                    </a:cubicBezTo>
                    <a:cubicBezTo>
                      <a:pt x="157" y="259"/>
                      <a:pt x="160" y="258"/>
                      <a:pt x="163" y="256"/>
                    </a:cubicBezTo>
                    <a:cubicBezTo>
                      <a:pt x="164" y="257"/>
                      <a:pt x="166" y="257"/>
                      <a:pt x="167" y="258"/>
                    </a:cubicBezTo>
                    <a:close/>
                    <a:moveTo>
                      <a:pt x="176" y="263"/>
                    </a:moveTo>
                    <a:cubicBezTo>
                      <a:pt x="176" y="263"/>
                      <a:pt x="176" y="263"/>
                      <a:pt x="176" y="263"/>
                    </a:cubicBezTo>
                    <a:cubicBezTo>
                      <a:pt x="173" y="264"/>
                      <a:pt x="171" y="265"/>
                      <a:pt x="169" y="266"/>
                    </a:cubicBezTo>
                    <a:cubicBezTo>
                      <a:pt x="169" y="266"/>
                      <a:pt x="168" y="266"/>
                      <a:pt x="168" y="266"/>
                    </a:cubicBezTo>
                    <a:cubicBezTo>
                      <a:pt x="163" y="268"/>
                      <a:pt x="158" y="269"/>
                      <a:pt x="153" y="271"/>
                    </a:cubicBezTo>
                    <a:cubicBezTo>
                      <a:pt x="151" y="272"/>
                      <a:pt x="148" y="274"/>
                      <a:pt x="145" y="275"/>
                    </a:cubicBezTo>
                    <a:cubicBezTo>
                      <a:pt x="144" y="275"/>
                      <a:pt x="142" y="276"/>
                      <a:pt x="140" y="276"/>
                    </a:cubicBezTo>
                    <a:cubicBezTo>
                      <a:pt x="141" y="276"/>
                      <a:pt x="143" y="274"/>
                      <a:pt x="143" y="274"/>
                    </a:cubicBezTo>
                    <a:cubicBezTo>
                      <a:pt x="153" y="268"/>
                      <a:pt x="163" y="267"/>
                      <a:pt x="172" y="260"/>
                    </a:cubicBezTo>
                    <a:cubicBezTo>
                      <a:pt x="173" y="261"/>
                      <a:pt x="175" y="262"/>
                      <a:pt x="176" y="263"/>
                    </a:cubicBezTo>
                    <a:close/>
                    <a:moveTo>
                      <a:pt x="180" y="267"/>
                    </a:moveTo>
                    <a:cubicBezTo>
                      <a:pt x="181" y="268"/>
                      <a:pt x="181" y="268"/>
                      <a:pt x="180" y="269"/>
                    </a:cubicBezTo>
                    <a:cubicBezTo>
                      <a:pt x="180" y="269"/>
                      <a:pt x="180" y="269"/>
                      <a:pt x="180" y="269"/>
                    </a:cubicBezTo>
                    <a:cubicBezTo>
                      <a:pt x="178" y="270"/>
                      <a:pt x="175" y="271"/>
                      <a:pt x="173" y="272"/>
                    </a:cubicBezTo>
                    <a:cubicBezTo>
                      <a:pt x="171" y="272"/>
                      <a:pt x="170" y="273"/>
                      <a:pt x="168" y="273"/>
                    </a:cubicBezTo>
                    <a:cubicBezTo>
                      <a:pt x="168" y="273"/>
                      <a:pt x="168" y="273"/>
                      <a:pt x="168" y="273"/>
                    </a:cubicBezTo>
                    <a:cubicBezTo>
                      <a:pt x="172" y="271"/>
                      <a:pt x="176" y="269"/>
                      <a:pt x="180" y="267"/>
                    </a:cubicBezTo>
                    <a:cubicBezTo>
                      <a:pt x="180" y="267"/>
                      <a:pt x="180" y="267"/>
                      <a:pt x="180" y="267"/>
                    </a:cubicBezTo>
                    <a:close/>
                    <a:moveTo>
                      <a:pt x="177" y="268"/>
                    </a:moveTo>
                    <a:cubicBezTo>
                      <a:pt x="176" y="268"/>
                      <a:pt x="176" y="269"/>
                      <a:pt x="175" y="269"/>
                    </a:cubicBezTo>
                    <a:cubicBezTo>
                      <a:pt x="172" y="271"/>
                      <a:pt x="168" y="272"/>
                      <a:pt x="165" y="274"/>
                    </a:cubicBezTo>
                    <a:cubicBezTo>
                      <a:pt x="165" y="274"/>
                      <a:pt x="165" y="274"/>
                      <a:pt x="165" y="274"/>
                    </a:cubicBezTo>
                    <a:cubicBezTo>
                      <a:pt x="161" y="275"/>
                      <a:pt x="157" y="275"/>
                      <a:pt x="153" y="275"/>
                    </a:cubicBezTo>
                    <a:cubicBezTo>
                      <a:pt x="160" y="272"/>
                      <a:pt x="167" y="270"/>
                      <a:pt x="174" y="268"/>
                    </a:cubicBezTo>
                    <a:cubicBezTo>
                      <a:pt x="175" y="268"/>
                      <a:pt x="177" y="267"/>
                      <a:pt x="178" y="267"/>
                    </a:cubicBezTo>
                    <a:cubicBezTo>
                      <a:pt x="178" y="267"/>
                      <a:pt x="178" y="267"/>
                      <a:pt x="177" y="268"/>
                    </a:cubicBezTo>
                    <a:close/>
                    <a:moveTo>
                      <a:pt x="152" y="275"/>
                    </a:moveTo>
                    <a:cubicBezTo>
                      <a:pt x="151" y="275"/>
                      <a:pt x="151" y="275"/>
                      <a:pt x="151" y="276"/>
                    </a:cubicBezTo>
                    <a:cubicBezTo>
                      <a:pt x="151" y="276"/>
                      <a:pt x="151" y="276"/>
                      <a:pt x="151" y="276"/>
                    </a:cubicBezTo>
                    <a:cubicBezTo>
                      <a:pt x="148" y="276"/>
                      <a:pt x="145" y="276"/>
                      <a:pt x="142" y="276"/>
                    </a:cubicBezTo>
                    <a:cubicBezTo>
                      <a:pt x="148" y="274"/>
                      <a:pt x="154" y="272"/>
                      <a:pt x="160" y="269"/>
                    </a:cubicBezTo>
                    <a:cubicBezTo>
                      <a:pt x="162" y="269"/>
                      <a:pt x="164" y="268"/>
                      <a:pt x="166" y="268"/>
                    </a:cubicBezTo>
                    <a:cubicBezTo>
                      <a:pt x="161" y="270"/>
                      <a:pt x="156" y="272"/>
                      <a:pt x="152" y="275"/>
                    </a:cubicBezTo>
                    <a:close/>
                    <a:moveTo>
                      <a:pt x="125" y="277"/>
                    </a:moveTo>
                    <a:cubicBezTo>
                      <a:pt x="125" y="277"/>
                      <a:pt x="125" y="277"/>
                      <a:pt x="125" y="277"/>
                    </a:cubicBezTo>
                    <a:cubicBezTo>
                      <a:pt x="125" y="277"/>
                      <a:pt x="126" y="277"/>
                      <a:pt x="127" y="276"/>
                    </a:cubicBezTo>
                    <a:cubicBezTo>
                      <a:pt x="129" y="275"/>
                      <a:pt x="131" y="274"/>
                      <a:pt x="134" y="273"/>
                    </a:cubicBezTo>
                    <a:cubicBezTo>
                      <a:pt x="137" y="272"/>
                      <a:pt x="141" y="270"/>
                      <a:pt x="144" y="269"/>
                    </a:cubicBezTo>
                    <a:cubicBezTo>
                      <a:pt x="152" y="266"/>
                      <a:pt x="160" y="262"/>
                      <a:pt x="168" y="259"/>
                    </a:cubicBezTo>
                    <a:cubicBezTo>
                      <a:pt x="168" y="259"/>
                      <a:pt x="168" y="259"/>
                      <a:pt x="168" y="258"/>
                    </a:cubicBezTo>
                    <a:cubicBezTo>
                      <a:pt x="169" y="259"/>
                      <a:pt x="170" y="259"/>
                      <a:pt x="171" y="260"/>
                    </a:cubicBezTo>
                    <a:cubicBezTo>
                      <a:pt x="157" y="266"/>
                      <a:pt x="142" y="273"/>
                      <a:pt x="127" y="276"/>
                    </a:cubicBezTo>
                    <a:cubicBezTo>
                      <a:pt x="126" y="277"/>
                      <a:pt x="126" y="277"/>
                      <a:pt x="125" y="277"/>
                    </a:cubicBezTo>
                    <a:close/>
                    <a:moveTo>
                      <a:pt x="143" y="264"/>
                    </a:moveTo>
                    <a:cubicBezTo>
                      <a:pt x="133" y="269"/>
                      <a:pt x="122" y="273"/>
                      <a:pt x="111" y="277"/>
                    </a:cubicBezTo>
                    <a:cubicBezTo>
                      <a:pt x="108" y="277"/>
                      <a:pt x="105" y="277"/>
                      <a:pt x="101" y="276"/>
                    </a:cubicBezTo>
                    <a:cubicBezTo>
                      <a:pt x="103" y="276"/>
                      <a:pt x="105" y="275"/>
                      <a:pt x="107" y="275"/>
                    </a:cubicBezTo>
                    <a:cubicBezTo>
                      <a:pt x="113" y="273"/>
                      <a:pt x="118" y="271"/>
                      <a:pt x="123" y="269"/>
                    </a:cubicBezTo>
                    <a:cubicBezTo>
                      <a:pt x="133" y="266"/>
                      <a:pt x="142" y="263"/>
                      <a:pt x="151" y="260"/>
                    </a:cubicBezTo>
                    <a:cubicBezTo>
                      <a:pt x="149" y="261"/>
                      <a:pt x="146" y="263"/>
                      <a:pt x="143" y="264"/>
                    </a:cubicBezTo>
                    <a:close/>
                    <a:moveTo>
                      <a:pt x="90" y="276"/>
                    </a:moveTo>
                    <a:cubicBezTo>
                      <a:pt x="101" y="273"/>
                      <a:pt x="112" y="269"/>
                      <a:pt x="123" y="265"/>
                    </a:cubicBezTo>
                    <a:cubicBezTo>
                      <a:pt x="133" y="262"/>
                      <a:pt x="143" y="256"/>
                      <a:pt x="154" y="254"/>
                    </a:cubicBezTo>
                    <a:cubicBezTo>
                      <a:pt x="152" y="255"/>
                      <a:pt x="150" y="256"/>
                      <a:pt x="148" y="257"/>
                    </a:cubicBezTo>
                    <a:cubicBezTo>
                      <a:pt x="145" y="258"/>
                      <a:pt x="142" y="260"/>
                      <a:pt x="138" y="261"/>
                    </a:cubicBezTo>
                    <a:cubicBezTo>
                      <a:pt x="133" y="263"/>
                      <a:pt x="127" y="265"/>
                      <a:pt x="122" y="266"/>
                    </a:cubicBezTo>
                    <a:cubicBezTo>
                      <a:pt x="113" y="269"/>
                      <a:pt x="103" y="271"/>
                      <a:pt x="95" y="276"/>
                    </a:cubicBezTo>
                    <a:cubicBezTo>
                      <a:pt x="94" y="276"/>
                      <a:pt x="92" y="276"/>
                      <a:pt x="90" y="276"/>
                    </a:cubicBezTo>
                    <a:close/>
                    <a:moveTo>
                      <a:pt x="79" y="275"/>
                    </a:moveTo>
                    <a:cubicBezTo>
                      <a:pt x="83" y="274"/>
                      <a:pt x="88" y="273"/>
                      <a:pt x="92" y="272"/>
                    </a:cubicBezTo>
                    <a:cubicBezTo>
                      <a:pt x="98" y="269"/>
                      <a:pt x="104" y="268"/>
                      <a:pt x="110" y="266"/>
                    </a:cubicBezTo>
                    <a:cubicBezTo>
                      <a:pt x="123" y="262"/>
                      <a:pt x="135" y="257"/>
                      <a:pt x="147" y="254"/>
                    </a:cubicBezTo>
                    <a:cubicBezTo>
                      <a:pt x="148" y="254"/>
                      <a:pt x="149" y="254"/>
                      <a:pt x="151" y="253"/>
                    </a:cubicBezTo>
                    <a:cubicBezTo>
                      <a:pt x="151" y="253"/>
                      <a:pt x="147" y="255"/>
                      <a:pt x="146" y="255"/>
                    </a:cubicBezTo>
                    <a:cubicBezTo>
                      <a:pt x="143" y="256"/>
                      <a:pt x="140" y="257"/>
                      <a:pt x="136" y="258"/>
                    </a:cubicBezTo>
                    <a:cubicBezTo>
                      <a:pt x="130" y="260"/>
                      <a:pt x="125" y="263"/>
                      <a:pt x="119" y="265"/>
                    </a:cubicBezTo>
                    <a:cubicBezTo>
                      <a:pt x="108" y="269"/>
                      <a:pt x="97" y="271"/>
                      <a:pt x="88" y="276"/>
                    </a:cubicBezTo>
                    <a:cubicBezTo>
                      <a:pt x="85" y="276"/>
                      <a:pt x="82" y="275"/>
                      <a:pt x="79" y="275"/>
                    </a:cubicBezTo>
                    <a:close/>
                    <a:moveTo>
                      <a:pt x="120" y="265"/>
                    </a:moveTo>
                    <a:cubicBezTo>
                      <a:pt x="124" y="264"/>
                      <a:pt x="128" y="262"/>
                      <a:pt x="132" y="261"/>
                    </a:cubicBezTo>
                    <a:cubicBezTo>
                      <a:pt x="130" y="262"/>
                      <a:pt x="127" y="263"/>
                      <a:pt x="124" y="264"/>
                    </a:cubicBezTo>
                    <a:cubicBezTo>
                      <a:pt x="118" y="266"/>
                      <a:pt x="112" y="268"/>
                      <a:pt x="107" y="270"/>
                    </a:cubicBezTo>
                    <a:cubicBezTo>
                      <a:pt x="101" y="272"/>
                      <a:pt x="94" y="273"/>
                      <a:pt x="89" y="276"/>
                    </a:cubicBezTo>
                    <a:cubicBezTo>
                      <a:pt x="89" y="276"/>
                      <a:pt x="89" y="276"/>
                      <a:pt x="89" y="276"/>
                    </a:cubicBezTo>
                    <a:cubicBezTo>
                      <a:pt x="99" y="271"/>
                      <a:pt x="110" y="269"/>
                      <a:pt x="120" y="265"/>
                    </a:cubicBezTo>
                    <a:close/>
                    <a:moveTo>
                      <a:pt x="148" y="255"/>
                    </a:moveTo>
                    <a:cubicBezTo>
                      <a:pt x="150" y="254"/>
                      <a:pt x="151" y="254"/>
                      <a:pt x="152" y="253"/>
                    </a:cubicBezTo>
                    <a:cubicBezTo>
                      <a:pt x="152" y="253"/>
                      <a:pt x="152" y="253"/>
                      <a:pt x="153" y="253"/>
                    </a:cubicBezTo>
                    <a:cubicBezTo>
                      <a:pt x="153" y="253"/>
                      <a:pt x="154" y="253"/>
                      <a:pt x="154" y="253"/>
                    </a:cubicBezTo>
                    <a:cubicBezTo>
                      <a:pt x="152" y="254"/>
                      <a:pt x="150" y="254"/>
                      <a:pt x="148" y="255"/>
                    </a:cubicBezTo>
                    <a:close/>
                    <a:moveTo>
                      <a:pt x="51" y="271"/>
                    </a:moveTo>
                    <a:cubicBezTo>
                      <a:pt x="59" y="268"/>
                      <a:pt x="66" y="265"/>
                      <a:pt x="74" y="263"/>
                    </a:cubicBezTo>
                    <a:cubicBezTo>
                      <a:pt x="80" y="261"/>
                      <a:pt x="86" y="260"/>
                      <a:pt x="92" y="258"/>
                    </a:cubicBezTo>
                    <a:cubicBezTo>
                      <a:pt x="98" y="256"/>
                      <a:pt x="104" y="255"/>
                      <a:pt x="110" y="253"/>
                    </a:cubicBezTo>
                    <a:cubicBezTo>
                      <a:pt x="112" y="252"/>
                      <a:pt x="115" y="251"/>
                      <a:pt x="118" y="250"/>
                    </a:cubicBezTo>
                    <a:cubicBezTo>
                      <a:pt x="119" y="250"/>
                      <a:pt x="120" y="249"/>
                      <a:pt x="121" y="249"/>
                    </a:cubicBezTo>
                    <a:cubicBezTo>
                      <a:pt x="111" y="254"/>
                      <a:pt x="100" y="256"/>
                      <a:pt x="90" y="260"/>
                    </a:cubicBezTo>
                    <a:cubicBezTo>
                      <a:pt x="84" y="262"/>
                      <a:pt x="78" y="264"/>
                      <a:pt x="73" y="266"/>
                    </a:cubicBezTo>
                    <a:cubicBezTo>
                      <a:pt x="67" y="268"/>
                      <a:pt x="61" y="270"/>
                      <a:pt x="56" y="272"/>
                    </a:cubicBezTo>
                    <a:cubicBezTo>
                      <a:pt x="54" y="272"/>
                      <a:pt x="53" y="272"/>
                      <a:pt x="51" y="271"/>
                    </a:cubicBezTo>
                    <a:close/>
                    <a:moveTo>
                      <a:pt x="90" y="258"/>
                    </a:moveTo>
                    <a:cubicBezTo>
                      <a:pt x="99" y="255"/>
                      <a:pt x="108" y="252"/>
                      <a:pt x="116" y="248"/>
                    </a:cubicBezTo>
                    <a:cubicBezTo>
                      <a:pt x="117" y="247"/>
                      <a:pt x="117" y="247"/>
                      <a:pt x="117" y="247"/>
                    </a:cubicBezTo>
                    <a:cubicBezTo>
                      <a:pt x="119" y="247"/>
                      <a:pt x="121" y="247"/>
                      <a:pt x="123" y="247"/>
                    </a:cubicBezTo>
                    <a:cubicBezTo>
                      <a:pt x="123" y="247"/>
                      <a:pt x="123" y="247"/>
                      <a:pt x="124" y="246"/>
                    </a:cubicBezTo>
                    <a:cubicBezTo>
                      <a:pt x="124" y="246"/>
                      <a:pt x="124" y="246"/>
                      <a:pt x="124" y="247"/>
                    </a:cubicBezTo>
                    <a:cubicBezTo>
                      <a:pt x="113" y="251"/>
                      <a:pt x="102" y="254"/>
                      <a:pt x="90" y="258"/>
                    </a:cubicBezTo>
                    <a:close/>
                    <a:moveTo>
                      <a:pt x="103" y="236"/>
                    </a:moveTo>
                    <a:cubicBezTo>
                      <a:pt x="107" y="235"/>
                      <a:pt x="111" y="233"/>
                      <a:pt x="116" y="232"/>
                    </a:cubicBezTo>
                    <a:cubicBezTo>
                      <a:pt x="114" y="233"/>
                      <a:pt x="112" y="233"/>
                      <a:pt x="111" y="234"/>
                    </a:cubicBezTo>
                    <a:cubicBezTo>
                      <a:pt x="108" y="235"/>
                      <a:pt x="105" y="236"/>
                      <a:pt x="102" y="237"/>
                    </a:cubicBezTo>
                    <a:cubicBezTo>
                      <a:pt x="102" y="237"/>
                      <a:pt x="103" y="236"/>
                      <a:pt x="103" y="236"/>
                    </a:cubicBezTo>
                    <a:close/>
                    <a:moveTo>
                      <a:pt x="115" y="247"/>
                    </a:moveTo>
                    <a:cubicBezTo>
                      <a:pt x="106" y="250"/>
                      <a:pt x="98" y="252"/>
                      <a:pt x="89" y="254"/>
                    </a:cubicBezTo>
                    <a:cubicBezTo>
                      <a:pt x="95" y="252"/>
                      <a:pt x="102" y="250"/>
                      <a:pt x="108" y="247"/>
                    </a:cubicBezTo>
                    <a:cubicBezTo>
                      <a:pt x="110" y="247"/>
                      <a:pt x="112" y="247"/>
                      <a:pt x="115" y="247"/>
                    </a:cubicBezTo>
                    <a:close/>
                    <a:moveTo>
                      <a:pt x="121" y="244"/>
                    </a:moveTo>
                    <a:cubicBezTo>
                      <a:pt x="121" y="244"/>
                      <a:pt x="121" y="244"/>
                      <a:pt x="121" y="244"/>
                    </a:cubicBezTo>
                    <a:cubicBezTo>
                      <a:pt x="121" y="244"/>
                      <a:pt x="121" y="244"/>
                      <a:pt x="120" y="244"/>
                    </a:cubicBezTo>
                    <a:cubicBezTo>
                      <a:pt x="120" y="244"/>
                      <a:pt x="117" y="243"/>
                      <a:pt x="117" y="243"/>
                    </a:cubicBezTo>
                    <a:cubicBezTo>
                      <a:pt x="118" y="243"/>
                      <a:pt x="120" y="242"/>
                      <a:pt x="122" y="241"/>
                    </a:cubicBezTo>
                    <a:cubicBezTo>
                      <a:pt x="122" y="242"/>
                      <a:pt x="121" y="243"/>
                      <a:pt x="121" y="244"/>
                    </a:cubicBezTo>
                    <a:close/>
                    <a:moveTo>
                      <a:pt x="115" y="244"/>
                    </a:moveTo>
                    <a:cubicBezTo>
                      <a:pt x="114" y="244"/>
                      <a:pt x="114" y="244"/>
                      <a:pt x="115" y="244"/>
                    </a:cubicBezTo>
                    <a:cubicBezTo>
                      <a:pt x="112" y="244"/>
                      <a:pt x="109" y="244"/>
                      <a:pt x="106" y="244"/>
                    </a:cubicBezTo>
                    <a:cubicBezTo>
                      <a:pt x="108" y="243"/>
                      <a:pt x="111" y="243"/>
                      <a:pt x="113" y="242"/>
                    </a:cubicBezTo>
                    <a:cubicBezTo>
                      <a:pt x="115" y="242"/>
                      <a:pt x="118" y="241"/>
                      <a:pt x="120" y="241"/>
                    </a:cubicBezTo>
                    <a:cubicBezTo>
                      <a:pt x="119" y="241"/>
                      <a:pt x="116" y="243"/>
                      <a:pt x="115" y="244"/>
                    </a:cubicBezTo>
                    <a:close/>
                    <a:moveTo>
                      <a:pt x="103" y="243"/>
                    </a:moveTo>
                    <a:cubicBezTo>
                      <a:pt x="103" y="243"/>
                      <a:pt x="103" y="243"/>
                      <a:pt x="103" y="243"/>
                    </a:cubicBezTo>
                    <a:cubicBezTo>
                      <a:pt x="103" y="242"/>
                      <a:pt x="103" y="242"/>
                      <a:pt x="103" y="242"/>
                    </a:cubicBezTo>
                    <a:cubicBezTo>
                      <a:pt x="108" y="242"/>
                      <a:pt x="113" y="239"/>
                      <a:pt x="118" y="238"/>
                    </a:cubicBezTo>
                    <a:cubicBezTo>
                      <a:pt x="122" y="238"/>
                      <a:pt x="116" y="240"/>
                      <a:pt x="116" y="239"/>
                    </a:cubicBezTo>
                    <a:cubicBezTo>
                      <a:pt x="114" y="240"/>
                      <a:pt x="112" y="241"/>
                      <a:pt x="111" y="241"/>
                    </a:cubicBezTo>
                    <a:cubicBezTo>
                      <a:pt x="108" y="242"/>
                      <a:pt x="105" y="242"/>
                      <a:pt x="103" y="243"/>
                    </a:cubicBezTo>
                    <a:close/>
                    <a:moveTo>
                      <a:pt x="102" y="239"/>
                    </a:moveTo>
                    <a:cubicBezTo>
                      <a:pt x="105" y="239"/>
                      <a:pt x="108" y="238"/>
                      <a:pt x="110" y="238"/>
                    </a:cubicBezTo>
                    <a:cubicBezTo>
                      <a:pt x="110" y="238"/>
                      <a:pt x="110" y="238"/>
                      <a:pt x="110" y="238"/>
                    </a:cubicBezTo>
                    <a:cubicBezTo>
                      <a:pt x="108" y="239"/>
                      <a:pt x="105" y="239"/>
                      <a:pt x="102" y="241"/>
                    </a:cubicBezTo>
                    <a:cubicBezTo>
                      <a:pt x="102" y="240"/>
                      <a:pt x="102" y="239"/>
                      <a:pt x="102" y="239"/>
                    </a:cubicBezTo>
                    <a:close/>
                    <a:moveTo>
                      <a:pt x="116" y="228"/>
                    </a:moveTo>
                    <a:cubicBezTo>
                      <a:pt x="112" y="230"/>
                      <a:pt x="107" y="232"/>
                      <a:pt x="103" y="234"/>
                    </a:cubicBezTo>
                    <a:cubicBezTo>
                      <a:pt x="103" y="234"/>
                      <a:pt x="104" y="233"/>
                      <a:pt x="104" y="232"/>
                    </a:cubicBezTo>
                    <a:cubicBezTo>
                      <a:pt x="106" y="231"/>
                      <a:pt x="108" y="230"/>
                      <a:pt x="111" y="230"/>
                    </a:cubicBezTo>
                    <a:cubicBezTo>
                      <a:pt x="112" y="229"/>
                      <a:pt x="114" y="229"/>
                      <a:pt x="115" y="229"/>
                    </a:cubicBezTo>
                    <a:cubicBezTo>
                      <a:pt x="116" y="228"/>
                      <a:pt x="120" y="227"/>
                      <a:pt x="116" y="228"/>
                    </a:cubicBezTo>
                    <a:close/>
                    <a:moveTo>
                      <a:pt x="105" y="228"/>
                    </a:moveTo>
                    <a:cubicBezTo>
                      <a:pt x="109" y="228"/>
                      <a:pt x="113" y="227"/>
                      <a:pt x="116" y="225"/>
                    </a:cubicBezTo>
                    <a:cubicBezTo>
                      <a:pt x="112" y="227"/>
                      <a:pt x="108" y="228"/>
                      <a:pt x="104" y="230"/>
                    </a:cubicBezTo>
                    <a:cubicBezTo>
                      <a:pt x="105" y="229"/>
                      <a:pt x="105" y="229"/>
                      <a:pt x="105" y="228"/>
                    </a:cubicBezTo>
                    <a:close/>
                    <a:moveTo>
                      <a:pt x="106" y="225"/>
                    </a:moveTo>
                    <a:cubicBezTo>
                      <a:pt x="108" y="225"/>
                      <a:pt x="110" y="224"/>
                      <a:pt x="112" y="224"/>
                    </a:cubicBezTo>
                    <a:cubicBezTo>
                      <a:pt x="113" y="224"/>
                      <a:pt x="113" y="223"/>
                      <a:pt x="114" y="223"/>
                    </a:cubicBezTo>
                    <a:cubicBezTo>
                      <a:pt x="114" y="223"/>
                      <a:pt x="114" y="223"/>
                      <a:pt x="113" y="223"/>
                    </a:cubicBezTo>
                    <a:cubicBezTo>
                      <a:pt x="111" y="224"/>
                      <a:pt x="108" y="225"/>
                      <a:pt x="106" y="226"/>
                    </a:cubicBezTo>
                    <a:cubicBezTo>
                      <a:pt x="106" y="226"/>
                      <a:pt x="106" y="225"/>
                      <a:pt x="106" y="225"/>
                    </a:cubicBezTo>
                    <a:close/>
                    <a:moveTo>
                      <a:pt x="82" y="251"/>
                    </a:moveTo>
                    <a:cubicBezTo>
                      <a:pt x="88" y="249"/>
                      <a:pt x="95" y="248"/>
                      <a:pt x="102" y="246"/>
                    </a:cubicBezTo>
                    <a:cubicBezTo>
                      <a:pt x="102" y="246"/>
                      <a:pt x="102" y="246"/>
                      <a:pt x="103" y="246"/>
                    </a:cubicBezTo>
                    <a:cubicBezTo>
                      <a:pt x="96" y="248"/>
                      <a:pt x="90" y="251"/>
                      <a:pt x="84" y="252"/>
                    </a:cubicBezTo>
                    <a:cubicBezTo>
                      <a:pt x="75" y="255"/>
                      <a:pt x="66" y="257"/>
                      <a:pt x="57" y="260"/>
                    </a:cubicBezTo>
                    <a:cubicBezTo>
                      <a:pt x="65" y="255"/>
                      <a:pt x="73" y="253"/>
                      <a:pt x="82" y="251"/>
                    </a:cubicBezTo>
                    <a:close/>
                    <a:moveTo>
                      <a:pt x="55" y="262"/>
                    </a:moveTo>
                    <a:cubicBezTo>
                      <a:pt x="55" y="262"/>
                      <a:pt x="56" y="261"/>
                      <a:pt x="56" y="261"/>
                    </a:cubicBezTo>
                    <a:cubicBezTo>
                      <a:pt x="56" y="261"/>
                      <a:pt x="56" y="261"/>
                      <a:pt x="56" y="261"/>
                    </a:cubicBezTo>
                    <a:cubicBezTo>
                      <a:pt x="67" y="257"/>
                      <a:pt x="77" y="255"/>
                      <a:pt x="88" y="252"/>
                    </a:cubicBezTo>
                    <a:cubicBezTo>
                      <a:pt x="93" y="251"/>
                      <a:pt x="97" y="249"/>
                      <a:pt x="102" y="247"/>
                    </a:cubicBezTo>
                    <a:cubicBezTo>
                      <a:pt x="103" y="247"/>
                      <a:pt x="104" y="247"/>
                      <a:pt x="105" y="247"/>
                    </a:cubicBezTo>
                    <a:cubicBezTo>
                      <a:pt x="105" y="247"/>
                      <a:pt x="106" y="247"/>
                      <a:pt x="106" y="247"/>
                    </a:cubicBezTo>
                    <a:cubicBezTo>
                      <a:pt x="105" y="247"/>
                      <a:pt x="104" y="248"/>
                      <a:pt x="103" y="248"/>
                    </a:cubicBezTo>
                    <a:cubicBezTo>
                      <a:pt x="85" y="256"/>
                      <a:pt x="66" y="259"/>
                      <a:pt x="48" y="268"/>
                    </a:cubicBezTo>
                    <a:cubicBezTo>
                      <a:pt x="50" y="266"/>
                      <a:pt x="54" y="262"/>
                      <a:pt x="55" y="262"/>
                    </a:cubicBezTo>
                    <a:close/>
                    <a:moveTo>
                      <a:pt x="75" y="259"/>
                    </a:moveTo>
                    <a:cubicBezTo>
                      <a:pt x="67" y="262"/>
                      <a:pt x="59" y="265"/>
                      <a:pt x="50" y="268"/>
                    </a:cubicBezTo>
                    <a:cubicBezTo>
                      <a:pt x="51" y="267"/>
                      <a:pt x="52" y="267"/>
                      <a:pt x="53" y="267"/>
                    </a:cubicBezTo>
                    <a:cubicBezTo>
                      <a:pt x="56" y="265"/>
                      <a:pt x="59" y="264"/>
                      <a:pt x="62" y="263"/>
                    </a:cubicBezTo>
                    <a:cubicBezTo>
                      <a:pt x="66" y="261"/>
                      <a:pt x="71" y="260"/>
                      <a:pt x="75" y="259"/>
                    </a:cubicBezTo>
                    <a:close/>
                    <a:moveTo>
                      <a:pt x="48" y="269"/>
                    </a:moveTo>
                    <a:cubicBezTo>
                      <a:pt x="59" y="266"/>
                      <a:pt x="70" y="261"/>
                      <a:pt x="82" y="257"/>
                    </a:cubicBezTo>
                    <a:cubicBezTo>
                      <a:pt x="88" y="255"/>
                      <a:pt x="94" y="254"/>
                      <a:pt x="101" y="252"/>
                    </a:cubicBezTo>
                    <a:cubicBezTo>
                      <a:pt x="103" y="251"/>
                      <a:pt x="106" y="251"/>
                      <a:pt x="109" y="250"/>
                    </a:cubicBezTo>
                    <a:cubicBezTo>
                      <a:pt x="110" y="250"/>
                      <a:pt x="111" y="249"/>
                      <a:pt x="111" y="249"/>
                    </a:cubicBezTo>
                    <a:cubicBezTo>
                      <a:pt x="101" y="253"/>
                      <a:pt x="91" y="257"/>
                      <a:pt x="80" y="260"/>
                    </a:cubicBezTo>
                    <a:cubicBezTo>
                      <a:pt x="77" y="261"/>
                      <a:pt x="73" y="262"/>
                      <a:pt x="70" y="264"/>
                    </a:cubicBezTo>
                    <a:cubicBezTo>
                      <a:pt x="63" y="266"/>
                      <a:pt x="56" y="268"/>
                      <a:pt x="50" y="271"/>
                    </a:cubicBezTo>
                    <a:cubicBezTo>
                      <a:pt x="49" y="271"/>
                      <a:pt x="49" y="270"/>
                      <a:pt x="48" y="270"/>
                    </a:cubicBezTo>
                    <a:cubicBezTo>
                      <a:pt x="48" y="270"/>
                      <a:pt x="48" y="270"/>
                      <a:pt x="48" y="269"/>
                    </a:cubicBezTo>
                    <a:close/>
                    <a:moveTo>
                      <a:pt x="58" y="273"/>
                    </a:moveTo>
                    <a:cubicBezTo>
                      <a:pt x="72" y="270"/>
                      <a:pt x="86" y="265"/>
                      <a:pt x="100" y="260"/>
                    </a:cubicBezTo>
                    <a:cubicBezTo>
                      <a:pt x="106" y="258"/>
                      <a:pt x="113" y="256"/>
                      <a:pt x="119" y="255"/>
                    </a:cubicBezTo>
                    <a:cubicBezTo>
                      <a:pt x="113" y="257"/>
                      <a:pt x="107" y="259"/>
                      <a:pt x="100" y="261"/>
                    </a:cubicBezTo>
                    <a:cubicBezTo>
                      <a:pt x="88" y="266"/>
                      <a:pt x="76" y="269"/>
                      <a:pt x="64" y="274"/>
                    </a:cubicBezTo>
                    <a:cubicBezTo>
                      <a:pt x="64" y="274"/>
                      <a:pt x="64" y="274"/>
                      <a:pt x="64" y="274"/>
                    </a:cubicBezTo>
                    <a:cubicBezTo>
                      <a:pt x="62" y="273"/>
                      <a:pt x="60" y="273"/>
                      <a:pt x="58" y="273"/>
                    </a:cubicBezTo>
                    <a:close/>
                    <a:moveTo>
                      <a:pt x="67" y="274"/>
                    </a:moveTo>
                    <a:cubicBezTo>
                      <a:pt x="78" y="272"/>
                      <a:pt x="89" y="269"/>
                      <a:pt x="100" y="265"/>
                    </a:cubicBezTo>
                    <a:cubicBezTo>
                      <a:pt x="112" y="260"/>
                      <a:pt x="125" y="256"/>
                      <a:pt x="137" y="253"/>
                    </a:cubicBezTo>
                    <a:cubicBezTo>
                      <a:pt x="136" y="254"/>
                      <a:pt x="134" y="254"/>
                      <a:pt x="132" y="255"/>
                    </a:cubicBezTo>
                    <a:cubicBezTo>
                      <a:pt x="126" y="258"/>
                      <a:pt x="119" y="260"/>
                      <a:pt x="112" y="263"/>
                    </a:cubicBezTo>
                    <a:cubicBezTo>
                      <a:pt x="101" y="267"/>
                      <a:pt x="88" y="270"/>
                      <a:pt x="77" y="275"/>
                    </a:cubicBezTo>
                    <a:cubicBezTo>
                      <a:pt x="77" y="275"/>
                      <a:pt x="77" y="275"/>
                      <a:pt x="77" y="275"/>
                    </a:cubicBezTo>
                    <a:cubicBezTo>
                      <a:pt x="76" y="275"/>
                      <a:pt x="76" y="275"/>
                      <a:pt x="75" y="275"/>
                    </a:cubicBezTo>
                    <a:cubicBezTo>
                      <a:pt x="72" y="274"/>
                      <a:pt x="70" y="274"/>
                      <a:pt x="67" y="274"/>
                    </a:cubicBezTo>
                    <a:close/>
                    <a:moveTo>
                      <a:pt x="113" y="277"/>
                    </a:moveTo>
                    <a:cubicBezTo>
                      <a:pt x="121" y="274"/>
                      <a:pt x="129" y="272"/>
                      <a:pt x="137" y="269"/>
                    </a:cubicBezTo>
                    <a:cubicBezTo>
                      <a:pt x="146" y="267"/>
                      <a:pt x="154" y="264"/>
                      <a:pt x="162" y="261"/>
                    </a:cubicBezTo>
                    <a:cubicBezTo>
                      <a:pt x="161" y="261"/>
                      <a:pt x="160" y="261"/>
                      <a:pt x="159" y="262"/>
                    </a:cubicBezTo>
                    <a:cubicBezTo>
                      <a:pt x="154" y="264"/>
                      <a:pt x="149" y="266"/>
                      <a:pt x="144" y="268"/>
                    </a:cubicBezTo>
                    <a:cubicBezTo>
                      <a:pt x="137" y="271"/>
                      <a:pt x="130" y="273"/>
                      <a:pt x="124" y="277"/>
                    </a:cubicBezTo>
                    <a:cubicBezTo>
                      <a:pt x="120" y="277"/>
                      <a:pt x="117" y="277"/>
                      <a:pt x="113" y="277"/>
                    </a:cubicBezTo>
                    <a:close/>
                    <a:moveTo>
                      <a:pt x="128" y="277"/>
                    </a:moveTo>
                    <a:cubicBezTo>
                      <a:pt x="135" y="275"/>
                      <a:pt x="140" y="273"/>
                      <a:pt x="146" y="271"/>
                    </a:cubicBezTo>
                    <a:cubicBezTo>
                      <a:pt x="153" y="268"/>
                      <a:pt x="160" y="266"/>
                      <a:pt x="166" y="263"/>
                    </a:cubicBezTo>
                    <a:cubicBezTo>
                      <a:pt x="168" y="262"/>
                      <a:pt x="169" y="261"/>
                      <a:pt x="171" y="260"/>
                    </a:cubicBezTo>
                    <a:cubicBezTo>
                      <a:pt x="169" y="262"/>
                      <a:pt x="167" y="262"/>
                      <a:pt x="166" y="263"/>
                    </a:cubicBezTo>
                    <a:cubicBezTo>
                      <a:pt x="162" y="265"/>
                      <a:pt x="159" y="266"/>
                      <a:pt x="155" y="268"/>
                    </a:cubicBezTo>
                    <a:cubicBezTo>
                      <a:pt x="149" y="270"/>
                      <a:pt x="144" y="273"/>
                      <a:pt x="139" y="276"/>
                    </a:cubicBezTo>
                    <a:cubicBezTo>
                      <a:pt x="138" y="276"/>
                      <a:pt x="137" y="276"/>
                      <a:pt x="137" y="276"/>
                    </a:cubicBezTo>
                    <a:cubicBezTo>
                      <a:pt x="134" y="277"/>
                      <a:pt x="131" y="277"/>
                      <a:pt x="128" y="277"/>
                    </a:cubicBezTo>
                    <a:close/>
                    <a:moveTo>
                      <a:pt x="171" y="273"/>
                    </a:moveTo>
                    <a:cubicBezTo>
                      <a:pt x="174" y="272"/>
                      <a:pt x="177" y="271"/>
                      <a:pt x="180" y="270"/>
                    </a:cubicBezTo>
                    <a:cubicBezTo>
                      <a:pt x="178" y="271"/>
                      <a:pt x="174" y="272"/>
                      <a:pt x="171" y="273"/>
                    </a:cubicBezTo>
                    <a:close/>
                    <a:moveTo>
                      <a:pt x="179" y="266"/>
                    </a:moveTo>
                    <a:cubicBezTo>
                      <a:pt x="174" y="267"/>
                      <a:pt x="169" y="269"/>
                      <a:pt x="165" y="270"/>
                    </a:cubicBezTo>
                    <a:cubicBezTo>
                      <a:pt x="162" y="271"/>
                      <a:pt x="159" y="272"/>
                      <a:pt x="157" y="273"/>
                    </a:cubicBezTo>
                    <a:cubicBezTo>
                      <a:pt x="156" y="273"/>
                      <a:pt x="155" y="274"/>
                      <a:pt x="155" y="274"/>
                    </a:cubicBezTo>
                    <a:cubicBezTo>
                      <a:pt x="158" y="272"/>
                      <a:pt x="163" y="270"/>
                      <a:pt x="166" y="268"/>
                    </a:cubicBezTo>
                    <a:cubicBezTo>
                      <a:pt x="168" y="267"/>
                      <a:pt x="169" y="267"/>
                      <a:pt x="171" y="266"/>
                    </a:cubicBezTo>
                    <a:cubicBezTo>
                      <a:pt x="173" y="265"/>
                      <a:pt x="174" y="264"/>
                      <a:pt x="176" y="263"/>
                    </a:cubicBezTo>
                    <a:cubicBezTo>
                      <a:pt x="176" y="263"/>
                      <a:pt x="176" y="263"/>
                      <a:pt x="176" y="263"/>
                    </a:cubicBezTo>
                    <a:cubicBezTo>
                      <a:pt x="177" y="264"/>
                      <a:pt x="178" y="265"/>
                      <a:pt x="179" y="266"/>
                    </a:cubicBezTo>
                    <a:close/>
                    <a:moveTo>
                      <a:pt x="161" y="256"/>
                    </a:moveTo>
                    <a:cubicBezTo>
                      <a:pt x="151" y="260"/>
                      <a:pt x="141" y="264"/>
                      <a:pt x="130" y="267"/>
                    </a:cubicBezTo>
                    <a:cubicBezTo>
                      <a:pt x="124" y="268"/>
                      <a:pt x="119" y="270"/>
                      <a:pt x="113" y="272"/>
                    </a:cubicBezTo>
                    <a:cubicBezTo>
                      <a:pt x="108" y="273"/>
                      <a:pt x="103" y="276"/>
                      <a:pt x="98" y="276"/>
                    </a:cubicBezTo>
                    <a:cubicBezTo>
                      <a:pt x="98" y="276"/>
                      <a:pt x="97" y="276"/>
                      <a:pt x="97" y="276"/>
                    </a:cubicBezTo>
                    <a:cubicBezTo>
                      <a:pt x="98" y="276"/>
                      <a:pt x="100" y="274"/>
                      <a:pt x="101" y="274"/>
                    </a:cubicBezTo>
                    <a:cubicBezTo>
                      <a:pt x="104" y="273"/>
                      <a:pt x="107" y="272"/>
                      <a:pt x="109" y="271"/>
                    </a:cubicBezTo>
                    <a:cubicBezTo>
                      <a:pt x="114" y="269"/>
                      <a:pt x="119" y="268"/>
                      <a:pt x="124" y="266"/>
                    </a:cubicBezTo>
                    <a:cubicBezTo>
                      <a:pt x="135" y="263"/>
                      <a:pt x="146" y="259"/>
                      <a:pt x="156" y="254"/>
                    </a:cubicBezTo>
                    <a:cubicBezTo>
                      <a:pt x="156" y="254"/>
                      <a:pt x="156" y="254"/>
                      <a:pt x="156" y="254"/>
                    </a:cubicBezTo>
                    <a:cubicBezTo>
                      <a:pt x="157" y="254"/>
                      <a:pt x="158" y="254"/>
                      <a:pt x="158" y="255"/>
                    </a:cubicBezTo>
                    <a:cubicBezTo>
                      <a:pt x="159" y="255"/>
                      <a:pt x="160" y="255"/>
                      <a:pt x="161" y="256"/>
                    </a:cubicBezTo>
                    <a:close/>
                    <a:moveTo>
                      <a:pt x="122" y="240"/>
                    </a:moveTo>
                    <a:cubicBezTo>
                      <a:pt x="119" y="240"/>
                      <a:pt x="116" y="241"/>
                      <a:pt x="113" y="242"/>
                    </a:cubicBezTo>
                    <a:cubicBezTo>
                      <a:pt x="111" y="242"/>
                      <a:pt x="110" y="242"/>
                      <a:pt x="108" y="243"/>
                    </a:cubicBezTo>
                    <a:cubicBezTo>
                      <a:pt x="108" y="243"/>
                      <a:pt x="106" y="243"/>
                      <a:pt x="104" y="244"/>
                    </a:cubicBezTo>
                    <a:cubicBezTo>
                      <a:pt x="104" y="244"/>
                      <a:pt x="104" y="244"/>
                      <a:pt x="104" y="244"/>
                    </a:cubicBezTo>
                    <a:cubicBezTo>
                      <a:pt x="104" y="244"/>
                      <a:pt x="104" y="243"/>
                      <a:pt x="105" y="243"/>
                    </a:cubicBezTo>
                    <a:cubicBezTo>
                      <a:pt x="110" y="242"/>
                      <a:pt x="116" y="241"/>
                      <a:pt x="120" y="238"/>
                    </a:cubicBezTo>
                    <a:cubicBezTo>
                      <a:pt x="121" y="238"/>
                      <a:pt x="121" y="237"/>
                      <a:pt x="120" y="237"/>
                    </a:cubicBezTo>
                    <a:cubicBezTo>
                      <a:pt x="114" y="238"/>
                      <a:pt x="109" y="241"/>
                      <a:pt x="102" y="241"/>
                    </a:cubicBezTo>
                    <a:cubicBezTo>
                      <a:pt x="102" y="241"/>
                      <a:pt x="102" y="241"/>
                      <a:pt x="102" y="241"/>
                    </a:cubicBezTo>
                    <a:cubicBezTo>
                      <a:pt x="105" y="241"/>
                      <a:pt x="109" y="239"/>
                      <a:pt x="112" y="238"/>
                    </a:cubicBezTo>
                    <a:cubicBezTo>
                      <a:pt x="115" y="237"/>
                      <a:pt x="118" y="236"/>
                      <a:pt x="121" y="235"/>
                    </a:cubicBezTo>
                    <a:cubicBezTo>
                      <a:pt x="122" y="236"/>
                      <a:pt x="122" y="238"/>
                      <a:pt x="122" y="240"/>
                    </a:cubicBezTo>
                    <a:close/>
                    <a:moveTo>
                      <a:pt x="119" y="227"/>
                    </a:moveTo>
                    <a:cubicBezTo>
                      <a:pt x="119" y="227"/>
                      <a:pt x="119" y="227"/>
                      <a:pt x="119" y="227"/>
                    </a:cubicBezTo>
                    <a:cubicBezTo>
                      <a:pt x="114" y="228"/>
                      <a:pt x="110" y="230"/>
                      <a:pt x="105" y="231"/>
                    </a:cubicBezTo>
                    <a:cubicBezTo>
                      <a:pt x="107" y="230"/>
                      <a:pt x="109" y="229"/>
                      <a:pt x="111" y="228"/>
                    </a:cubicBezTo>
                    <a:cubicBezTo>
                      <a:pt x="113" y="227"/>
                      <a:pt x="115" y="226"/>
                      <a:pt x="117" y="225"/>
                    </a:cubicBezTo>
                    <a:cubicBezTo>
                      <a:pt x="118" y="225"/>
                      <a:pt x="118" y="225"/>
                      <a:pt x="117" y="225"/>
                    </a:cubicBezTo>
                    <a:cubicBezTo>
                      <a:pt x="115" y="225"/>
                      <a:pt x="113" y="225"/>
                      <a:pt x="111" y="226"/>
                    </a:cubicBezTo>
                    <a:cubicBezTo>
                      <a:pt x="110" y="226"/>
                      <a:pt x="107" y="227"/>
                      <a:pt x="106" y="227"/>
                    </a:cubicBezTo>
                    <a:cubicBezTo>
                      <a:pt x="106" y="227"/>
                      <a:pt x="106" y="227"/>
                      <a:pt x="106" y="227"/>
                    </a:cubicBezTo>
                    <a:cubicBezTo>
                      <a:pt x="109" y="225"/>
                      <a:pt x="114" y="224"/>
                      <a:pt x="117" y="222"/>
                    </a:cubicBezTo>
                    <a:cubicBezTo>
                      <a:pt x="118" y="222"/>
                      <a:pt x="118" y="222"/>
                      <a:pt x="118" y="222"/>
                    </a:cubicBezTo>
                    <a:cubicBezTo>
                      <a:pt x="118" y="222"/>
                      <a:pt x="118" y="222"/>
                      <a:pt x="118" y="222"/>
                    </a:cubicBezTo>
                    <a:cubicBezTo>
                      <a:pt x="118" y="224"/>
                      <a:pt x="119" y="225"/>
                      <a:pt x="119" y="227"/>
                    </a:cubicBezTo>
                    <a:close/>
                    <a:moveTo>
                      <a:pt x="216" y="159"/>
                    </a:moveTo>
                    <a:cubicBezTo>
                      <a:pt x="202" y="190"/>
                      <a:pt x="174" y="209"/>
                      <a:pt x="142" y="216"/>
                    </a:cubicBezTo>
                    <a:cubicBezTo>
                      <a:pt x="132" y="218"/>
                      <a:pt x="122" y="219"/>
                      <a:pt x="111" y="219"/>
                    </a:cubicBezTo>
                    <a:cubicBezTo>
                      <a:pt x="99" y="219"/>
                      <a:pt x="85" y="218"/>
                      <a:pt x="74" y="213"/>
                    </a:cubicBezTo>
                    <a:cubicBezTo>
                      <a:pt x="75" y="210"/>
                      <a:pt x="76" y="208"/>
                      <a:pt x="77" y="206"/>
                    </a:cubicBezTo>
                    <a:cubicBezTo>
                      <a:pt x="95" y="212"/>
                      <a:pt x="114" y="213"/>
                      <a:pt x="133" y="210"/>
                    </a:cubicBezTo>
                    <a:cubicBezTo>
                      <a:pt x="180" y="201"/>
                      <a:pt x="217" y="160"/>
                      <a:pt x="217" y="112"/>
                    </a:cubicBezTo>
                    <a:cubicBezTo>
                      <a:pt x="217" y="72"/>
                      <a:pt x="192" y="38"/>
                      <a:pt x="157" y="22"/>
                    </a:cubicBezTo>
                    <a:cubicBezTo>
                      <a:pt x="158" y="20"/>
                      <a:pt x="161" y="16"/>
                      <a:pt x="162" y="13"/>
                    </a:cubicBezTo>
                    <a:cubicBezTo>
                      <a:pt x="174" y="20"/>
                      <a:pt x="186" y="27"/>
                      <a:pt x="196" y="37"/>
                    </a:cubicBezTo>
                    <a:cubicBezTo>
                      <a:pt x="206" y="47"/>
                      <a:pt x="213" y="61"/>
                      <a:pt x="218" y="74"/>
                    </a:cubicBezTo>
                    <a:cubicBezTo>
                      <a:pt x="230" y="102"/>
                      <a:pt x="228" y="132"/>
                      <a:pt x="216" y="1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4" name="Freeform 7"/>
              <p:cNvSpPr>
                <a:spLocks noEditPoints="1"/>
              </p:cNvSpPr>
              <p:nvPr/>
            </p:nvSpPr>
            <p:spPr bwMode="auto">
              <a:xfrm>
                <a:off x="572151" y="2263576"/>
                <a:ext cx="278652" cy="312254"/>
              </a:xfrm>
              <a:custGeom>
                <a:avLst/>
                <a:gdLst>
                  <a:gd name="T0" fmla="*/ 10 w 144"/>
                  <a:gd name="T1" fmla="*/ 122 h 161"/>
                  <a:gd name="T2" fmla="*/ 53 w 144"/>
                  <a:gd name="T3" fmla="*/ 122 h 161"/>
                  <a:gd name="T4" fmla="*/ 63 w 144"/>
                  <a:gd name="T5" fmla="*/ 152 h 161"/>
                  <a:gd name="T6" fmla="*/ 88 w 144"/>
                  <a:gd name="T7" fmla="*/ 149 h 161"/>
                  <a:gd name="T8" fmla="*/ 102 w 144"/>
                  <a:gd name="T9" fmla="*/ 123 h 161"/>
                  <a:gd name="T10" fmla="*/ 142 w 144"/>
                  <a:gd name="T11" fmla="*/ 118 h 161"/>
                  <a:gd name="T12" fmla="*/ 120 w 144"/>
                  <a:gd name="T13" fmla="*/ 84 h 161"/>
                  <a:gd name="T14" fmla="*/ 141 w 144"/>
                  <a:gd name="T15" fmla="*/ 49 h 161"/>
                  <a:gd name="T16" fmla="*/ 97 w 144"/>
                  <a:gd name="T17" fmla="*/ 48 h 161"/>
                  <a:gd name="T18" fmla="*/ 85 w 144"/>
                  <a:gd name="T19" fmla="*/ 15 h 161"/>
                  <a:gd name="T20" fmla="*/ 62 w 144"/>
                  <a:gd name="T21" fmla="*/ 21 h 161"/>
                  <a:gd name="T22" fmla="*/ 40 w 144"/>
                  <a:gd name="T23" fmla="*/ 45 h 161"/>
                  <a:gd name="T24" fmla="*/ 14 w 144"/>
                  <a:gd name="T25" fmla="*/ 68 h 161"/>
                  <a:gd name="T26" fmla="*/ 24 w 144"/>
                  <a:gd name="T27" fmla="*/ 90 h 161"/>
                  <a:gd name="T28" fmla="*/ 92 w 144"/>
                  <a:gd name="T29" fmla="*/ 131 h 161"/>
                  <a:gd name="T30" fmla="*/ 65 w 144"/>
                  <a:gd name="T31" fmla="*/ 149 h 161"/>
                  <a:gd name="T32" fmla="*/ 56 w 144"/>
                  <a:gd name="T33" fmla="*/ 121 h 161"/>
                  <a:gd name="T34" fmla="*/ 94 w 144"/>
                  <a:gd name="T35" fmla="*/ 120 h 161"/>
                  <a:gd name="T36" fmla="*/ 50 w 144"/>
                  <a:gd name="T37" fmla="*/ 85 h 161"/>
                  <a:gd name="T38" fmla="*/ 35 w 144"/>
                  <a:gd name="T39" fmla="*/ 85 h 161"/>
                  <a:gd name="T40" fmla="*/ 50 w 144"/>
                  <a:gd name="T41" fmla="*/ 74 h 161"/>
                  <a:gd name="T42" fmla="*/ 53 w 144"/>
                  <a:gd name="T43" fmla="*/ 85 h 161"/>
                  <a:gd name="T44" fmla="*/ 75 w 144"/>
                  <a:gd name="T45" fmla="*/ 60 h 161"/>
                  <a:gd name="T46" fmla="*/ 97 w 144"/>
                  <a:gd name="T47" fmla="*/ 97 h 161"/>
                  <a:gd name="T48" fmla="*/ 75 w 144"/>
                  <a:gd name="T49" fmla="*/ 109 h 161"/>
                  <a:gd name="T50" fmla="*/ 53 w 144"/>
                  <a:gd name="T51" fmla="*/ 98 h 161"/>
                  <a:gd name="T52" fmla="*/ 54 w 144"/>
                  <a:gd name="T53" fmla="*/ 68 h 161"/>
                  <a:gd name="T54" fmla="*/ 72 w 144"/>
                  <a:gd name="T55" fmla="*/ 59 h 161"/>
                  <a:gd name="T56" fmla="*/ 54 w 144"/>
                  <a:gd name="T57" fmla="*/ 68 h 161"/>
                  <a:gd name="T58" fmla="*/ 94 w 144"/>
                  <a:gd name="T59" fmla="*/ 52 h 161"/>
                  <a:gd name="T60" fmla="*/ 78 w 144"/>
                  <a:gd name="T61" fmla="*/ 59 h 161"/>
                  <a:gd name="T62" fmla="*/ 99 w 144"/>
                  <a:gd name="T63" fmla="*/ 73 h 161"/>
                  <a:gd name="T64" fmla="*/ 99 w 144"/>
                  <a:gd name="T65" fmla="*/ 96 h 161"/>
                  <a:gd name="T66" fmla="*/ 87 w 144"/>
                  <a:gd name="T67" fmla="*/ 107 h 161"/>
                  <a:gd name="T68" fmla="*/ 94 w 144"/>
                  <a:gd name="T69" fmla="*/ 117 h 161"/>
                  <a:gd name="T70" fmla="*/ 87 w 144"/>
                  <a:gd name="T71" fmla="*/ 107 h 161"/>
                  <a:gd name="T72" fmla="*/ 71 w 144"/>
                  <a:gd name="T73" fmla="*/ 111 h 161"/>
                  <a:gd name="T74" fmla="*/ 54 w 144"/>
                  <a:gd name="T75" fmla="*/ 101 h 161"/>
                  <a:gd name="T76" fmla="*/ 139 w 144"/>
                  <a:gd name="T77" fmla="*/ 114 h 161"/>
                  <a:gd name="T78" fmla="*/ 98 w 144"/>
                  <a:gd name="T79" fmla="*/ 119 h 161"/>
                  <a:gd name="T80" fmla="*/ 99 w 144"/>
                  <a:gd name="T81" fmla="*/ 99 h 161"/>
                  <a:gd name="T82" fmla="*/ 125 w 144"/>
                  <a:gd name="T83" fmla="*/ 93 h 161"/>
                  <a:gd name="T84" fmla="*/ 112 w 144"/>
                  <a:gd name="T85" fmla="*/ 47 h 161"/>
                  <a:gd name="T86" fmla="*/ 133 w 144"/>
                  <a:gd name="T87" fmla="*/ 67 h 161"/>
                  <a:gd name="T88" fmla="*/ 99 w 144"/>
                  <a:gd name="T89" fmla="*/ 70 h 161"/>
                  <a:gd name="T90" fmla="*/ 112 w 144"/>
                  <a:gd name="T91" fmla="*/ 47 h 161"/>
                  <a:gd name="T92" fmla="*/ 68 w 144"/>
                  <a:gd name="T93" fmla="*/ 16 h 161"/>
                  <a:gd name="T94" fmla="*/ 94 w 144"/>
                  <a:gd name="T95" fmla="*/ 49 h 161"/>
                  <a:gd name="T96" fmla="*/ 75 w 144"/>
                  <a:gd name="T97" fmla="*/ 57 h 161"/>
                  <a:gd name="T98" fmla="*/ 57 w 144"/>
                  <a:gd name="T99" fmla="*/ 43 h 161"/>
                  <a:gd name="T100" fmla="*/ 11 w 144"/>
                  <a:gd name="T101" fmla="*/ 59 h 161"/>
                  <a:gd name="T102" fmla="*/ 52 w 144"/>
                  <a:gd name="T103" fmla="*/ 51 h 161"/>
                  <a:gd name="T104" fmla="*/ 33 w 144"/>
                  <a:gd name="T105" fmla="*/ 83 h 161"/>
                  <a:gd name="T106" fmla="*/ 51 w 144"/>
                  <a:gd name="T107" fmla="*/ 99 h 161"/>
                  <a:gd name="T108" fmla="*/ 44 w 144"/>
                  <a:gd name="T109" fmla="*/ 121 h 161"/>
                  <a:gd name="T110" fmla="*/ 32 w 144"/>
                  <a:gd name="T111" fmla="*/ 87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44" h="161">
                    <a:moveTo>
                      <a:pt x="9" y="110"/>
                    </a:moveTo>
                    <a:cubicBezTo>
                      <a:pt x="7" y="114"/>
                      <a:pt x="7" y="119"/>
                      <a:pt x="10" y="122"/>
                    </a:cubicBezTo>
                    <a:cubicBezTo>
                      <a:pt x="13" y="126"/>
                      <a:pt x="20" y="127"/>
                      <a:pt x="25" y="127"/>
                    </a:cubicBezTo>
                    <a:cubicBezTo>
                      <a:pt x="34" y="127"/>
                      <a:pt x="44" y="125"/>
                      <a:pt x="53" y="122"/>
                    </a:cubicBezTo>
                    <a:cubicBezTo>
                      <a:pt x="53" y="123"/>
                      <a:pt x="54" y="124"/>
                      <a:pt x="54" y="125"/>
                    </a:cubicBezTo>
                    <a:cubicBezTo>
                      <a:pt x="56" y="134"/>
                      <a:pt x="58" y="144"/>
                      <a:pt x="63" y="152"/>
                    </a:cubicBezTo>
                    <a:cubicBezTo>
                      <a:pt x="66" y="156"/>
                      <a:pt x="71" y="161"/>
                      <a:pt x="76" y="160"/>
                    </a:cubicBezTo>
                    <a:cubicBezTo>
                      <a:pt x="82" y="159"/>
                      <a:pt x="86" y="153"/>
                      <a:pt x="88" y="149"/>
                    </a:cubicBezTo>
                    <a:cubicBezTo>
                      <a:pt x="93" y="140"/>
                      <a:pt x="95" y="131"/>
                      <a:pt x="97" y="121"/>
                    </a:cubicBezTo>
                    <a:cubicBezTo>
                      <a:pt x="98" y="122"/>
                      <a:pt x="100" y="122"/>
                      <a:pt x="102" y="123"/>
                    </a:cubicBezTo>
                    <a:cubicBezTo>
                      <a:pt x="111" y="125"/>
                      <a:pt x="121" y="128"/>
                      <a:pt x="131" y="126"/>
                    </a:cubicBezTo>
                    <a:cubicBezTo>
                      <a:pt x="136" y="126"/>
                      <a:pt x="141" y="123"/>
                      <a:pt x="142" y="118"/>
                    </a:cubicBezTo>
                    <a:cubicBezTo>
                      <a:pt x="144" y="112"/>
                      <a:pt x="139" y="106"/>
                      <a:pt x="136" y="101"/>
                    </a:cubicBezTo>
                    <a:cubicBezTo>
                      <a:pt x="131" y="95"/>
                      <a:pt x="126" y="90"/>
                      <a:pt x="120" y="84"/>
                    </a:cubicBezTo>
                    <a:cubicBezTo>
                      <a:pt x="127" y="79"/>
                      <a:pt x="134" y="72"/>
                      <a:pt x="139" y="64"/>
                    </a:cubicBezTo>
                    <a:cubicBezTo>
                      <a:pt x="142" y="59"/>
                      <a:pt x="144" y="53"/>
                      <a:pt x="141" y="49"/>
                    </a:cubicBezTo>
                    <a:cubicBezTo>
                      <a:pt x="138" y="43"/>
                      <a:pt x="130" y="43"/>
                      <a:pt x="125" y="43"/>
                    </a:cubicBezTo>
                    <a:cubicBezTo>
                      <a:pt x="115" y="43"/>
                      <a:pt x="106" y="45"/>
                      <a:pt x="97" y="48"/>
                    </a:cubicBezTo>
                    <a:cubicBezTo>
                      <a:pt x="96" y="45"/>
                      <a:pt x="95" y="42"/>
                      <a:pt x="95" y="39"/>
                    </a:cubicBezTo>
                    <a:cubicBezTo>
                      <a:pt x="93" y="31"/>
                      <a:pt x="90" y="22"/>
                      <a:pt x="85" y="15"/>
                    </a:cubicBezTo>
                    <a:cubicBezTo>
                      <a:pt x="82" y="12"/>
                      <a:pt x="78" y="9"/>
                      <a:pt x="73" y="10"/>
                    </a:cubicBezTo>
                    <a:cubicBezTo>
                      <a:pt x="67" y="11"/>
                      <a:pt x="64" y="17"/>
                      <a:pt x="62" y="21"/>
                    </a:cubicBezTo>
                    <a:cubicBezTo>
                      <a:pt x="57" y="29"/>
                      <a:pt x="54" y="39"/>
                      <a:pt x="53" y="48"/>
                    </a:cubicBezTo>
                    <a:cubicBezTo>
                      <a:pt x="48" y="47"/>
                      <a:pt x="44" y="46"/>
                      <a:pt x="40" y="45"/>
                    </a:cubicBezTo>
                    <a:cubicBezTo>
                      <a:pt x="32" y="43"/>
                      <a:pt x="23" y="41"/>
                      <a:pt x="15" y="44"/>
                    </a:cubicBezTo>
                    <a:cubicBezTo>
                      <a:pt x="3" y="48"/>
                      <a:pt x="8" y="61"/>
                      <a:pt x="14" y="68"/>
                    </a:cubicBezTo>
                    <a:cubicBezTo>
                      <a:pt x="18" y="74"/>
                      <a:pt x="24" y="80"/>
                      <a:pt x="30" y="85"/>
                    </a:cubicBezTo>
                    <a:cubicBezTo>
                      <a:pt x="28" y="87"/>
                      <a:pt x="26" y="89"/>
                      <a:pt x="24" y="90"/>
                    </a:cubicBezTo>
                    <a:cubicBezTo>
                      <a:pt x="18" y="96"/>
                      <a:pt x="12" y="102"/>
                      <a:pt x="9" y="110"/>
                    </a:cubicBezTo>
                    <a:close/>
                    <a:moveTo>
                      <a:pt x="92" y="131"/>
                    </a:moveTo>
                    <a:cubicBezTo>
                      <a:pt x="89" y="139"/>
                      <a:pt x="87" y="149"/>
                      <a:pt x="80" y="155"/>
                    </a:cubicBezTo>
                    <a:cubicBezTo>
                      <a:pt x="74" y="160"/>
                      <a:pt x="68" y="154"/>
                      <a:pt x="65" y="149"/>
                    </a:cubicBezTo>
                    <a:cubicBezTo>
                      <a:pt x="60" y="141"/>
                      <a:pt x="58" y="132"/>
                      <a:pt x="56" y="123"/>
                    </a:cubicBezTo>
                    <a:cubicBezTo>
                      <a:pt x="56" y="122"/>
                      <a:pt x="56" y="121"/>
                      <a:pt x="56" y="121"/>
                    </a:cubicBezTo>
                    <a:cubicBezTo>
                      <a:pt x="63" y="118"/>
                      <a:pt x="69" y="115"/>
                      <a:pt x="75" y="112"/>
                    </a:cubicBezTo>
                    <a:cubicBezTo>
                      <a:pt x="81" y="115"/>
                      <a:pt x="87" y="118"/>
                      <a:pt x="94" y="120"/>
                    </a:cubicBezTo>
                    <a:cubicBezTo>
                      <a:pt x="93" y="124"/>
                      <a:pt x="92" y="127"/>
                      <a:pt x="92" y="131"/>
                    </a:cubicBezTo>
                    <a:close/>
                    <a:moveTo>
                      <a:pt x="50" y="85"/>
                    </a:moveTo>
                    <a:cubicBezTo>
                      <a:pt x="50" y="88"/>
                      <a:pt x="50" y="92"/>
                      <a:pt x="50" y="96"/>
                    </a:cubicBezTo>
                    <a:cubicBezTo>
                      <a:pt x="45" y="92"/>
                      <a:pt x="40" y="89"/>
                      <a:pt x="35" y="85"/>
                    </a:cubicBezTo>
                    <a:cubicBezTo>
                      <a:pt x="36" y="84"/>
                      <a:pt x="36" y="84"/>
                      <a:pt x="36" y="84"/>
                    </a:cubicBezTo>
                    <a:cubicBezTo>
                      <a:pt x="41" y="80"/>
                      <a:pt x="46" y="77"/>
                      <a:pt x="50" y="74"/>
                    </a:cubicBezTo>
                    <a:cubicBezTo>
                      <a:pt x="50" y="77"/>
                      <a:pt x="50" y="81"/>
                      <a:pt x="50" y="85"/>
                    </a:cubicBezTo>
                    <a:close/>
                    <a:moveTo>
                      <a:pt x="53" y="85"/>
                    </a:moveTo>
                    <a:cubicBezTo>
                      <a:pt x="53" y="80"/>
                      <a:pt x="53" y="76"/>
                      <a:pt x="53" y="72"/>
                    </a:cubicBezTo>
                    <a:cubicBezTo>
                      <a:pt x="60" y="67"/>
                      <a:pt x="67" y="63"/>
                      <a:pt x="75" y="60"/>
                    </a:cubicBezTo>
                    <a:cubicBezTo>
                      <a:pt x="82" y="63"/>
                      <a:pt x="90" y="67"/>
                      <a:pt x="97" y="72"/>
                    </a:cubicBezTo>
                    <a:cubicBezTo>
                      <a:pt x="97" y="80"/>
                      <a:pt x="97" y="89"/>
                      <a:pt x="97" y="97"/>
                    </a:cubicBezTo>
                    <a:cubicBezTo>
                      <a:pt x="93" y="100"/>
                      <a:pt x="89" y="102"/>
                      <a:pt x="85" y="104"/>
                    </a:cubicBezTo>
                    <a:cubicBezTo>
                      <a:pt x="82" y="106"/>
                      <a:pt x="78" y="108"/>
                      <a:pt x="75" y="109"/>
                    </a:cubicBezTo>
                    <a:cubicBezTo>
                      <a:pt x="71" y="108"/>
                      <a:pt x="68" y="106"/>
                      <a:pt x="65" y="104"/>
                    </a:cubicBezTo>
                    <a:cubicBezTo>
                      <a:pt x="61" y="102"/>
                      <a:pt x="57" y="100"/>
                      <a:pt x="53" y="98"/>
                    </a:cubicBezTo>
                    <a:cubicBezTo>
                      <a:pt x="53" y="93"/>
                      <a:pt x="53" y="89"/>
                      <a:pt x="53" y="85"/>
                    </a:cubicBezTo>
                    <a:close/>
                    <a:moveTo>
                      <a:pt x="54" y="68"/>
                    </a:moveTo>
                    <a:cubicBezTo>
                      <a:pt x="54" y="63"/>
                      <a:pt x="55" y="58"/>
                      <a:pt x="55" y="52"/>
                    </a:cubicBezTo>
                    <a:cubicBezTo>
                      <a:pt x="61" y="54"/>
                      <a:pt x="66" y="56"/>
                      <a:pt x="72" y="59"/>
                    </a:cubicBezTo>
                    <a:cubicBezTo>
                      <a:pt x="66" y="62"/>
                      <a:pt x="60" y="65"/>
                      <a:pt x="54" y="68"/>
                    </a:cubicBezTo>
                    <a:cubicBezTo>
                      <a:pt x="54" y="68"/>
                      <a:pt x="54" y="68"/>
                      <a:pt x="54" y="68"/>
                    </a:cubicBezTo>
                    <a:close/>
                    <a:moveTo>
                      <a:pt x="78" y="59"/>
                    </a:moveTo>
                    <a:cubicBezTo>
                      <a:pt x="83" y="56"/>
                      <a:pt x="89" y="54"/>
                      <a:pt x="94" y="52"/>
                    </a:cubicBezTo>
                    <a:cubicBezTo>
                      <a:pt x="95" y="57"/>
                      <a:pt x="96" y="63"/>
                      <a:pt x="96" y="68"/>
                    </a:cubicBezTo>
                    <a:cubicBezTo>
                      <a:pt x="90" y="65"/>
                      <a:pt x="84" y="62"/>
                      <a:pt x="78" y="59"/>
                    </a:cubicBezTo>
                    <a:close/>
                    <a:moveTo>
                      <a:pt x="100" y="78"/>
                    </a:moveTo>
                    <a:cubicBezTo>
                      <a:pt x="99" y="76"/>
                      <a:pt x="99" y="75"/>
                      <a:pt x="99" y="73"/>
                    </a:cubicBezTo>
                    <a:cubicBezTo>
                      <a:pt x="105" y="77"/>
                      <a:pt x="110" y="81"/>
                      <a:pt x="115" y="85"/>
                    </a:cubicBezTo>
                    <a:cubicBezTo>
                      <a:pt x="110" y="89"/>
                      <a:pt x="105" y="92"/>
                      <a:pt x="99" y="96"/>
                    </a:cubicBezTo>
                    <a:cubicBezTo>
                      <a:pt x="100" y="90"/>
                      <a:pt x="100" y="84"/>
                      <a:pt x="100" y="78"/>
                    </a:cubicBezTo>
                    <a:close/>
                    <a:moveTo>
                      <a:pt x="87" y="107"/>
                    </a:moveTo>
                    <a:cubicBezTo>
                      <a:pt x="90" y="105"/>
                      <a:pt x="93" y="103"/>
                      <a:pt x="96" y="101"/>
                    </a:cubicBezTo>
                    <a:cubicBezTo>
                      <a:pt x="96" y="106"/>
                      <a:pt x="95" y="112"/>
                      <a:pt x="94" y="117"/>
                    </a:cubicBezTo>
                    <a:cubicBezTo>
                      <a:pt x="89" y="115"/>
                      <a:pt x="84" y="113"/>
                      <a:pt x="78" y="111"/>
                    </a:cubicBezTo>
                    <a:cubicBezTo>
                      <a:pt x="81" y="109"/>
                      <a:pt x="84" y="108"/>
                      <a:pt x="87" y="107"/>
                    </a:cubicBezTo>
                    <a:close/>
                    <a:moveTo>
                      <a:pt x="63" y="107"/>
                    </a:moveTo>
                    <a:cubicBezTo>
                      <a:pt x="66" y="108"/>
                      <a:pt x="69" y="109"/>
                      <a:pt x="71" y="111"/>
                    </a:cubicBezTo>
                    <a:cubicBezTo>
                      <a:pt x="66" y="113"/>
                      <a:pt x="61" y="115"/>
                      <a:pt x="55" y="117"/>
                    </a:cubicBezTo>
                    <a:cubicBezTo>
                      <a:pt x="55" y="112"/>
                      <a:pt x="54" y="107"/>
                      <a:pt x="54" y="101"/>
                    </a:cubicBezTo>
                    <a:cubicBezTo>
                      <a:pt x="57" y="103"/>
                      <a:pt x="60" y="105"/>
                      <a:pt x="63" y="107"/>
                    </a:cubicBezTo>
                    <a:close/>
                    <a:moveTo>
                      <a:pt x="139" y="114"/>
                    </a:moveTo>
                    <a:cubicBezTo>
                      <a:pt x="141" y="123"/>
                      <a:pt x="131" y="124"/>
                      <a:pt x="125" y="124"/>
                    </a:cubicBezTo>
                    <a:cubicBezTo>
                      <a:pt x="116" y="124"/>
                      <a:pt x="107" y="121"/>
                      <a:pt x="98" y="119"/>
                    </a:cubicBezTo>
                    <a:cubicBezTo>
                      <a:pt x="98" y="118"/>
                      <a:pt x="97" y="118"/>
                      <a:pt x="97" y="118"/>
                    </a:cubicBezTo>
                    <a:cubicBezTo>
                      <a:pt x="98" y="112"/>
                      <a:pt x="99" y="106"/>
                      <a:pt x="99" y="99"/>
                    </a:cubicBezTo>
                    <a:cubicBezTo>
                      <a:pt x="105" y="95"/>
                      <a:pt x="111" y="91"/>
                      <a:pt x="117" y="87"/>
                    </a:cubicBezTo>
                    <a:cubicBezTo>
                      <a:pt x="120" y="89"/>
                      <a:pt x="122" y="91"/>
                      <a:pt x="125" y="93"/>
                    </a:cubicBezTo>
                    <a:cubicBezTo>
                      <a:pt x="131" y="99"/>
                      <a:pt x="138" y="106"/>
                      <a:pt x="139" y="114"/>
                    </a:cubicBezTo>
                    <a:close/>
                    <a:moveTo>
                      <a:pt x="112" y="47"/>
                    </a:moveTo>
                    <a:cubicBezTo>
                      <a:pt x="119" y="46"/>
                      <a:pt x="131" y="43"/>
                      <a:pt x="137" y="49"/>
                    </a:cubicBezTo>
                    <a:cubicBezTo>
                      <a:pt x="143" y="54"/>
                      <a:pt x="136" y="63"/>
                      <a:pt x="133" y="67"/>
                    </a:cubicBezTo>
                    <a:cubicBezTo>
                      <a:pt x="129" y="73"/>
                      <a:pt x="123" y="78"/>
                      <a:pt x="118" y="83"/>
                    </a:cubicBezTo>
                    <a:cubicBezTo>
                      <a:pt x="112" y="78"/>
                      <a:pt x="106" y="74"/>
                      <a:pt x="99" y="70"/>
                    </a:cubicBezTo>
                    <a:cubicBezTo>
                      <a:pt x="99" y="64"/>
                      <a:pt x="98" y="57"/>
                      <a:pt x="97" y="51"/>
                    </a:cubicBezTo>
                    <a:cubicBezTo>
                      <a:pt x="102" y="50"/>
                      <a:pt x="107" y="48"/>
                      <a:pt x="112" y="47"/>
                    </a:cubicBezTo>
                    <a:close/>
                    <a:moveTo>
                      <a:pt x="57" y="43"/>
                    </a:moveTo>
                    <a:cubicBezTo>
                      <a:pt x="59" y="34"/>
                      <a:pt x="62" y="23"/>
                      <a:pt x="68" y="16"/>
                    </a:cubicBezTo>
                    <a:cubicBezTo>
                      <a:pt x="82" y="0"/>
                      <a:pt x="92" y="39"/>
                      <a:pt x="93" y="47"/>
                    </a:cubicBezTo>
                    <a:cubicBezTo>
                      <a:pt x="94" y="48"/>
                      <a:pt x="94" y="49"/>
                      <a:pt x="94" y="49"/>
                    </a:cubicBezTo>
                    <a:cubicBezTo>
                      <a:pt x="93" y="49"/>
                      <a:pt x="93" y="50"/>
                      <a:pt x="93" y="50"/>
                    </a:cubicBezTo>
                    <a:cubicBezTo>
                      <a:pt x="87" y="52"/>
                      <a:pt x="81" y="54"/>
                      <a:pt x="75" y="57"/>
                    </a:cubicBezTo>
                    <a:cubicBezTo>
                      <a:pt x="69" y="54"/>
                      <a:pt x="62" y="52"/>
                      <a:pt x="56" y="49"/>
                    </a:cubicBezTo>
                    <a:cubicBezTo>
                      <a:pt x="56" y="47"/>
                      <a:pt x="57" y="45"/>
                      <a:pt x="57" y="43"/>
                    </a:cubicBezTo>
                    <a:close/>
                    <a:moveTo>
                      <a:pt x="30" y="81"/>
                    </a:moveTo>
                    <a:cubicBezTo>
                      <a:pt x="23" y="75"/>
                      <a:pt x="15" y="67"/>
                      <a:pt x="11" y="59"/>
                    </a:cubicBezTo>
                    <a:cubicBezTo>
                      <a:pt x="3" y="38"/>
                      <a:pt x="44" y="49"/>
                      <a:pt x="52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51" y="58"/>
                      <a:pt x="51" y="64"/>
                      <a:pt x="51" y="70"/>
                    </a:cubicBezTo>
                    <a:cubicBezTo>
                      <a:pt x="44" y="74"/>
                      <a:pt x="38" y="78"/>
                      <a:pt x="33" y="83"/>
                    </a:cubicBezTo>
                    <a:cubicBezTo>
                      <a:pt x="32" y="82"/>
                      <a:pt x="31" y="81"/>
                      <a:pt x="30" y="81"/>
                    </a:cubicBezTo>
                    <a:close/>
                    <a:moveTo>
                      <a:pt x="51" y="99"/>
                    </a:moveTo>
                    <a:cubicBezTo>
                      <a:pt x="51" y="106"/>
                      <a:pt x="52" y="112"/>
                      <a:pt x="53" y="118"/>
                    </a:cubicBezTo>
                    <a:cubicBezTo>
                      <a:pt x="50" y="119"/>
                      <a:pt x="47" y="120"/>
                      <a:pt x="44" y="121"/>
                    </a:cubicBezTo>
                    <a:cubicBezTo>
                      <a:pt x="36" y="123"/>
                      <a:pt x="25" y="126"/>
                      <a:pt x="16" y="123"/>
                    </a:cubicBezTo>
                    <a:cubicBezTo>
                      <a:pt x="0" y="117"/>
                      <a:pt x="22" y="96"/>
                      <a:pt x="32" y="87"/>
                    </a:cubicBezTo>
                    <a:cubicBezTo>
                      <a:pt x="38" y="91"/>
                      <a:pt x="44" y="96"/>
                      <a:pt x="51" y="9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5" name="Freeform 12"/>
              <p:cNvSpPr/>
              <p:nvPr/>
            </p:nvSpPr>
            <p:spPr bwMode="auto">
              <a:xfrm>
                <a:off x="1628332" y="1222490"/>
                <a:ext cx="67204" cy="186041"/>
              </a:xfrm>
              <a:custGeom>
                <a:avLst/>
                <a:gdLst>
                  <a:gd name="T0" fmla="*/ 3 w 35"/>
                  <a:gd name="T1" fmla="*/ 54 h 96"/>
                  <a:gd name="T2" fmla="*/ 9 w 35"/>
                  <a:gd name="T3" fmla="*/ 15 h 96"/>
                  <a:gd name="T4" fmla="*/ 21 w 35"/>
                  <a:gd name="T5" fmla="*/ 6 h 96"/>
                  <a:gd name="T6" fmla="*/ 31 w 35"/>
                  <a:gd name="T7" fmla="*/ 20 h 96"/>
                  <a:gd name="T8" fmla="*/ 32 w 35"/>
                  <a:gd name="T9" fmla="*/ 55 h 96"/>
                  <a:gd name="T10" fmla="*/ 30 w 35"/>
                  <a:gd name="T11" fmla="*/ 73 h 96"/>
                  <a:gd name="T12" fmla="*/ 23 w 35"/>
                  <a:gd name="T13" fmla="*/ 91 h 96"/>
                  <a:gd name="T14" fmla="*/ 13 w 35"/>
                  <a:gd name="T15" fmla="*/ 80 h 96"/>
                  <a:gd name="T16" fmla="*/ 12 w 35"/>
                  <a:gd name="T17" fmla="*/ 62 h 96"/>
                  <a:gd name="T18" fmla="*/ 13 w 35"/>
                  <a:gd name="T19" fmla="*/ 38 h 96"/>
                  <a:gd name="T20" fmla="*/ 15 w 35"/>
                  <a:gd name="T21" fmla="*/ 34 h 96"/>
                  <a:gd name="T22" fmla="*/ 24 w 35"/>
                  <a:gd name="T23" fmla="*/ 39 h 96"/>
                  <a:gd name="T24" fmla="*/ 24 w 35"/>
                  <a:gd name="T25" fmla="*/ 47 h 96"/>
                  <a:gd name="T26" fmla="*/ 22 w 35"/>
                  <a:gd name="T27" fmla="*/ 71 h 96"/>
                  <a:gd name="T28" fmla="*/ 25 w 35"/>
                  <a:gd name="T29" fmla="*/ 71 h 96"/>
                  <a:gd name="T30" fmla="*/ 27 w 35"/>
                  <a:gd name="T31" fmla="*/ 47 h 96"/>
                  <a:gd name="T32" fmla="*/ 21 w 35"/>
                  <a:gd name="T33" fmla="*/ 30 h 96"/>
                  <a:gd name="T34" fmla="*/ 9 w 35"/>
                  <a:gd name="T35" fmla="*/ 44 h 96"/>
                  <a:gd name="T36" fmla="*/ 10 w 35"/>
                  <a:gd name="T37" fmla="*/ 75 h 96"/>
                  <a:gd name="T38" fmla="*/ 19 w 35"/>
                  <a:gd name="T39" fmla="*/ 95 h 96"/>
                  <a:gd name="T40" fmla="*/ 33 w 35"/>
                  <a:gd name="T41" fmla="*/ 73 h 96"/>
                  <a:gd name="T42" fmla="*/ 35 w 35"/>
                  <a:gd name="T43" fmla="*/ 32 h 96"/>
                  <a:gd name="T44" fmla="*/ 26 w 35"/>
                  <a:gd name="T45" fmla="*/ 5 h 96"/>
                  <a:gd name="T46" fmla="*/ 7 w 35"/>
                  <a:gd name="T47" fmla="*/ 14 h 96"/>
                  <a:gd name="T48" fmla="*/ 2 w 35"/>
                  <a:gd name="T49" fmla="*/ 31 h 96"/>
                  <a:gd name="T50" fmla="*/ 0 w 35"/>
                  <a:gd name="T51" fmla="*/ 54 h 96"/>
                  <a:gd name="T52" fmla="*/ 3 w 35"/>
                  <a:gd name="T53" fmla="*/ 54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5" h="96">
                    <a:moveTo>
                      <a:pt x="3" y="54"/>
                    </a:moveTo>
                    <a:cubicBezTo>
                      <a:pt x="4" y="42"/>
                      <a:pt x="3" y="27"/>
                      <a:pt x="9" y="15"/>
                    </a:cubicBezTo>
                    <a:cubicBezTo>
                      <a:pt x="12" y="11"/>
                      <a:pt x="16" y="6"/>
                      <a:pt x="21" y="6"/>
                    </a:cubicBezTo>
                    <a:cubicBezTo>
                      <a:pt x="28" y="6"/>
                      <a:pt x="31" y="15"/>
                      <a:pt x="31" y="20"/>
                    </a:cubicBezTo>
                    <a:cubicBezTo>
                      <a:pt x="33" y="31"/>
                      <a:pt x="32" y="44"/>
                      <a:pt x="32" y="55"/>
                    </a:cubicBezTo>
                    <a:cubicBezTo>
                      <a:pt x="31" y="61"/>
                      <a:pt x="31" y="67"/>
                      <a:pt x="30" y="73"/>
                    </a:cubicBezTo>
                    <a:cubicBezTo>
                      <a:pt x="30" y="79"/>
                      <a:pt x="29" y="87"/>
                      <a:pt x="23" y="91"/>
                    </a:cubicBezTo>
                    <a:cubicBezTo>
                      <a:pt x="16" y="96"/>
                      <a:pt x="14" y="85"/>
                      <a:pt x="13" y="80"/>
                    </a:cubicBezTo>
                    <a:cubicBezTo>
                      <a:pt x="13" y="74"/>
                      <a:pt x="12" y="68"/>
                      <a:pt x="12" y="62"/>
                    </a:cubicBezTo>
                    <a:cubicBezTo>
                      <a:pt x="11" y="54"/>
                      <a:pt x="12" y="46"/>
                      <a:pt x="13" y="38"/>
                    </a:cubicBezTo>
                    <a:cubicBezTo>
                      <a:pt x="14" y="37"/>
                      <a:pt x="14" y="35"/>
                      <a:pt x="15" y="34"/>
                    </a:cubicBezTo>
                    <a:cubicBezTo>
                      <a:pt x="18" y="29"/>
                      <a:pt x="24" y="36"/>
                      <a:pt x="24" y="39"/>
                    </a:cubicBezTo>
                    <a:cubicBezTo>
                      <a:pt x="24" y="42"/>
                      <a:pt x="24" y="44"/>
                      <a:pt x="24" y="47"/>
                    </a:cubicBezTo>
                    <a:cubicBezTo>
                      <a:pt x="24" y="55"/>
                      <a:pt x="24" y="63"/>
                      <a:pt x="22" y="71"/>
                    </a:cubicBezTo>
                    <a:cubicBezTo>
                      <a:pt x="21" y="72"/>
                      <a:pt x="24" y="73"/>
                      <a:pt x="25" y="71"/>
                    </a:cubicBezTo>
                    <a:cubicBezTo>
                      <a:pt x="27" y="64"/>
                      <a:pt x="27" y="55"/>
                      <a:pt x="27" y="47"/>
                    </a:cubicBezTo>
                    <a:cubicBezTo>
                      <a:pt x="27" y="41"/>
                      <a:pt x="28" y="32"/>
                      <a:pt x="21" y="30"/>
                    </a:cubicBezTo>
                    <a:cubicBezTo>
                      <a:pt x="12" y="27"/>
                      <a:pt x="10" y="37"/>
                      <a:pt x="9" y="44"/>
                    </a:cubicBezTo>
                    <a:cubicBezTo>
                      <a:pt x="8" y="54"/>
                      <a:pt x="9" y="65"/>
                      <a:pt x="10" y="75"/>
                    </a:cubicBezTo>
                    <a:cubicBezTo>
                      <a:pt x="11" y="81"/>
                      <a:pt x="10" y="95"/>
                      <a:pt x="19" y="95"/>
                    </a:cubicBezTo>
                    <a:cubicBezTo>
                      <a:pt x="31" y="95"/>
                      <a:pt x="32" y="82"/>
                      <a:pt x="33" y="73"/>
                    </a:cubicBezTo>
                    <a:cubicBezTo>
                      <a:pt x="35" y="59"/>
                      <a:pt x="35" y="46"/>
                      <a:pt x="35" y="32"/>
                    </a:cubicBezTo>
                    <a:cubicBezTo>
                      <a:pt x="35" y="23"/>
                      <a:pt x="35" y="11"/>
                      <a:pt x="26" y="5"/>
                    </a:cubicBezTo>
                    <a:cubicBezTo>
                      <a:pt x="19" y="0"/>
                      <a:pt x="10" y="8"/>
                      <a:pt x="7" y="14"/>
                    </a:cubicBezTo>
                    <a:cubicBezTo>
                      <a:pt x="4" y="19"/>
                      <a:pt x="3" y="25"/>
                      <a:pt x="2" y="31"/>
                    </a:cubicBezTo>
                    <a:cubicBezTo>
                      <a:pt x="1" y="38"/>
                      <a:pt x="1" y="46"/>
                      <a:pt x="0" y="54"/>
                    </a:cubicBezTo>
                    <a:cubicBezTo>
                      <a:pt x="0" y="56"/>
                      <a:pt x="3" y="56"/>
                      <a:pt x="3" y="5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6" name="Freeform 16"/>
              <p:cNvSpPr>
                <a:spLocks noEditPoints="1"/>
              </p:cNvSpPr>
              <p:nvPr/>
            </p:nvSpPr>
            <p:spPr bwMode="auto">
              <a:xfrm>
                <a:off x="737652" y="2880893"/>
                <a:ext cx="259802" cy="177026"/>
              </a:xfrm>
              <a:custGeom>
                <a:avLst/>
                <a:gdLst>
                  <a:gd name="T0" fmla="*/ 68 w 134"/>
                  <a:gd name="T1" fmla="*/ 90 h 91"/>
                  <a:gd name="T2" fmla="*/ 132 w 134"/>
                  <a:gd name="T3" fmla="*/ 91 h 91"/>
                  <a:gd name="T4" fmla="*/ 132 w 134"/>
                  <a:gd name="T5" fmla="*/ 91 h 91"/>
                  <a:gd name="T6" fmla="*/ 132 w 134"/>
                  <a:gd name="T7" fmla="*/ 50 h 91"/>
                  <a:gd name="T8" fmla="*/ 133 w 134"/>
                  <a:gd name="T9" fmla="*/ 3 h 91"/>
                  <a:gd name="T10" fmla="*/ 100 w 134"/>
                  <a:gd name="T11" fmla="*/ 2 h 91"/>
                  <a:gd name="T12" fmla="*/ 33 w 134"/>
                  <a:gd name="T13" fmla="*/ 0 h 91"/>
                  <a:gd name="T14" fmla="*/ 1 w 134"/>
                  <a:gd name="T15" fmla="*/ 1 h 91"/>
                  <a:gd name="T16" fmla="*/ 1 w 134"/>
                  <a:gd name="T17" fmla="*/ 14 h 91"/>
                  <a:gd name="T18" fmla="*/ 5 w 134"/>
                  <a:gd name="T19" fmla="*/ 86 h 91"/>
                  <a:gd name="T20" fmla="*/ 8 w 134"/>
                  <a:gd name="T21" fmla="*/ 87 h 91"/>
                  <a:gd name="T22" fmla="*/ 38 w 134"/>
                  <a:gd name="T23" fmla="*/ 86 h 91"/>
                  <a:gd name="T24" fmla="*/ 29 w 134"/>
                  <a:gd name="T25" fmla="*/ 71 h 91"/>
                  <a:gd name="T26" fmla="*/ 55 w 134"/>
                  <a:gd name="T27" fmla="*/ 47 h 91"/>
                  <a:gd name="T28" fmla="*/ 70 w 134"/>
                  <a:gd name="T29" fmla="*/ 57 h 91"/>
                  <a:gd name="T30" fmla="*/ 81 w 134"/>
                  <a:gd name="T31" fmla="*/ 48 h 91"/>
                  <a:gd name="T32" fmla="*/ 129 w 134"/>
                  <a:gd name="T33" fmla="*/ 88 h 91"/>
                  <a:gd name="T34" fmla="*/ 38 w 134"/>
                  <a:gd name="T35" fmla="*/ 86 h 91"/>
                  <a:gd name="T36" fmla="*/ 129 w 134"/>
                  <a:gd name="T37" fmla="*/ 50 h 91"/>
                  <a:gd name="T38" fmla="*/ 88 w 134"/>
                  <a:gd name="T39" fmla="*/ 42 h 91"/>
                  <a:gd name="T40" fmla="*/ 130 w 134"/>
                  <a:gd name="T41" fmla="*/ 7 h 91"/>
                  <a:gd name="T42" fmla="*/ 32 w 134"/>
                  <a:gd name="T43" fmla="*/ 3 h 91"/>
                  <a:gd name="T44" fmla="*/ 101 w 134"/>
                  <a:gd name="T45" fmla="*/ 5 h 91"/>
                  <a:gd name="T46" fmla="*/ 97 w 134"/>
                  <a:gd name="T47" fmla="*/ 30 h 91"/>
                  <a:gd name="T48" fmla="*/ 69 w 134"/>
                  <a:gd name="T49" fmla="*/ 55 h 91"/>
                  <a:gd name="T50" fmla="*/ 33 w 134"/>
                  <a:gd name="T51" fmla="*/ 24 h 91"/>
                  <a:gd name="T52" fmla="*/ 32 w 134"/>
                  <a:gd name="T53" fmla="*/ 3 h 91"/>
                  <a:gd name="T54" fmla="*/ 4 w 134"/>
                  <a:gd name="T55" fmla="*/ 16 h 91"/>
                  <a:gd name="T56" fmla="*/ 31 w 134"/>
                  <a:gd name="T57" fmla="*/ 26 h 91"/>
                  <a:gd name="T58" fmla="*/ 53 w 134"/>
                  <a:gd name="T59" fmla="*/ 45 h 91"/>
                  <a:gd name="T60" fmla="*/ 9 w 134"/>
                  <a:gd name="T61" fmla="*/ 84 h 91"/>
                  <a:gd name="T62" fmla="*/ 5 w 134"/>
                  <a:gd name="T63" fmla="*/ 3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4" h="91">
                    <a:moveTo>
                      <a:pt x="36" y="89"/>
                    </a:moveTo>
                    <a:cubicBezTo>
                      <a:pt x="47" y="89"/>
                      <a:pt x="57" y="90"/>
                      <a:pt x="68" y="90"/>
                    </a:cubicBezTo>
                    <a:cubicBezTo>
                      <a:pt x="89" y="91"/>
                      <a:pt x="110" y="91"/>
                      <a:pt x="131" y="91"/>
                    </a:cubicBezTo>
                    <a:cubicBezTo>
                      <a:pt x="132" y="91"/>
                      <a:pt x="132" y="91"/>
                      <a:pt x="132" y="91"/>
                    </a:cubicBezTo>
                    <a:cubicBezTo>
                      <a:pt x="132" y="91"/>
                      <a:pt x="132" y="91"/>
                      <a:pt x="132" y="91"/>
                    </a:cubicBezTo>
                    <a:cubicBezTo>
                      <a:pt x="132" y="91"/>
                      <a:pt x="132" y="91"/>
                      <a:pt x="132" y="91"/>
                    </a:cubicBezTo>
                    <a:cubicBezTo>
                      <a:pt x="132" y="90"/>
                      <a:pt x="133" y="90"/>
                      <a:pt x="133" y="90"/>
                    </a:cubicBezTo>
                    <a:cubicBezTo>
                      <a:pt x="133" y="76"/>
                      <a:pt x="132" y="63"/>
                      <a:pt x="132" y="50"/>
                    </a:cubicBezTo>
                    <a:cubicBezTo>
                      <a:pt x="132" y="42"/>
                      <a:pt x="132" y="33"/>
                      <a:pt x="133" y="25"/>
                    </a:cubicBezTo>
                    <a:cubicBezTo>
                      <a:pt x="133" y="18"/>
                      <a:pt x="134" y="10"/>
                      <a:pt x="133" y="3"/>
                    </a:cubicBezTo>
                    <a:cubicBezTo>
                      <a:pt x="133" y="2"/>
                      <a:pt x="132" y="1"/>
                      <a:pt x="131" y="1"/>
                    </a:cubicBezTo>
                    <a:cubicBezTo>
                      <a:pt x="120" y="3"/>
                      <a:pt x="110" y="2"/>
                      <a:pt x="100" y="2"/>
                    </a:cubicBezTo>
                    <a:cubicBezTo>
                      <a:pt x="88" y="2"/>
                      <a:pt x="77" y="2"/>
                      <a:pt x="66" y="1"/>
                    </a:cubicBezTo>
                    <a:cubicBezTo>
                      <a:pt x="55" y="1"/>
                      <a:pt x="44" y="1"/>
                      <a:pt x="33" y="0"/>
                    </a:cubicBezTo>
                    <a:cubicBezTo>
                      <a:pt x="23" y="0"/>
                      <a:pt x="13" y="2"/>
                      <a:pt x="3" y="1"/>
                    </a:cubicBezTo>
                    <a:cubicBezTo>
                      <a:pt x="2" y="0"/>
                      <a:pt x="2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0" y="5"/>
                      <a:pt x="1" y="10"/>
                      <a:pt x="1" y="14"/>
                    </a:cubicBezTo>
                    <a:cubicBezTo>
                      <a:pt x="1" y="21"/>
                      <a:pt x="1" y="28"/>
                      <a:pt x="2" y="34"/>
                    </a:cubicBezTo>
                    <a:cubicBezTo>
                      <a:pt x="3" y="52"/>
                      <a:pt x="3" y="69"/>
                      <a:pt x="5" y="86"/>
                    </a:cubicBezTo>
                    <a:cubicBezTo>
                      <a:pt x="5" y="87"/>
                      <a:pt x="6" y="87"/>
                      <a:pt x="7" y="87"/>
                    </a:cubicBezTo>
                    <a:cubicBezTo>
                      <a:pt x="7" y="87"/>
                      <a:pt x="7" y="87"/>
                      <a:pt x="8" y="87"/>
                    </a:cubicBezTo>
                    <a:cubicBezTo>
                      <a:pt x="17" y="88"/>
                      <a:pt x="27" y="89"/>
                      <a:pt x="36" y="89"/>
                    </a:cubicBezTo>
                    <a:close/>
                    <a:moveTo>
                      <a:pt x="38" y="86"/>
                    </a:moveTo>
                    <a:cubicBezTo>
                      <a:pt x="30" y="86"/>
                      <a:pt x="21" y="86"/>
                      <a:pt x="12" y="85"/>
                    </a:cubicBezTo>
                    <a:cubicBezTo>
                      <a:pt x="18" y="80"/>
                      <a:pt x="24" y="76"/>
                      <a:pt x="29" y="71"/>
                    </a:cubicBezTo>
                    <a:cubicBezTo>
                      <a:pt x="38" y="64"/>
                      <a:pt x="48" y="56"/>
                      <a:pt x="55" y="47"/>
                    </a:cubicBezTo>
                    <a:cubicBezTo>
                      <a:pt x="55" y="47"/>
                      <a:pt x="55" y="47"/>
                      <a:pt x="55" y="47"/>
                    </a:cubicBezTo>
                    <a:cubicBezTo>
                      <a:pt x="59" y="50"/>
                      <a:pt x="63" y="54"/>
                      <a:pt x="68" y="58"/>
                    </a:cubicBezTo>
                    <a:cubicBezTo>
                      <a:pt x="68" y="58"/>
                      <a:pt x="70" y="58"/>
                      <a:pt x="70" y="57"/>
                    </a:cubicBezTo>
                    <a:cubicBezTo>
                      <a:pt x="70" y="57"/>
                      <a:pt x="71" y="57"/>
                      <a:pt x="71" y="57"/>
                    </a:cubicBezTo>
                    <a:cubicBezTo>
                      <a:pt x="74" y="53"/>
                      <a:pt x="77" y="51"/>
                      <a:pt x="81" y="48"/>
                    </a:cubicBezTo>
                    <a:cubicBezTo>
                      <a:pt x="82" y="47"/>
                      <a:pt x="84" y="45"/>
                      <a:pt x="85" y="44"/>
                    </a:cubicBezTo>
                    <a:cubicBezTo>
                      <a:pt x="101" y="57"/>
                      <a:pt x="115" y="73"/>
                      <a:pt x="129" y="88"/>
                    </a:cubicBezTo>
                    <a:cubicBezTo>
                      <a:pt x="109" y="88"/>
                      <a:pt x="89" y="88"/>
                      <a:pt x="70" y="87"/>
                    </a:cubicBezTo>
                    <a:cubicBezTo>
                      <a:pt x="59" y="87"/>
                      <a:pt x="48" y="87"/>
                      <a:pt x="38" y="86"/>
                    </a:cubicBezTo>
                    <a:close/>
                    <a:moveTo>
                      <a:pt x="130" y="27"/>
                    </a:moveTo>
                    <a:cubicBezTo>
                      <a:pt x="129" y="35"/>
                      <a:pt x="130" y="42"/>
                      <a:pt x="129" y="50"/>
                    </a:cubicBezTo>
                    <a:cubicBezTo>
                      <a:pt x="129" y="62"/>
                      <a:pt x="130" y="73"/>
                      <a:pt x="130" y="85"/>
                    </a:cubicBezTo>
                    <a:cubicBezTo>
                      <a:pt x="117" y="70"/>
                      <a:pt x="103" y="55"/>
                      <a:pt x="88" y="42"/>
                    </a:cubicBezTo>
                    <a:cubicBezTo>
                      <a:pt x="91" y="39"/>
                      <a:pt x="95" y="36"/>
                      <a:pt x="99" y="33"/>
                    </a:cubicBezTo>
                    <a:cubicBezTo>
                      <a:pt x="109" y="24"/>
                      <a:pt x="120" y="16"/>
                      <a:pt x="130" y="7"/>
                    </a:cubicBezTo>
                    <a:cubicBezTo>
                      <a:pt x="131" y="14"/>
                      <a:pt x="130" y="20"/>
                      <a:pt x="130" y="27"/>
                    </a:cubicBezTo>
                    <a:close/>
                    <a:moveTo>
                      <a:pt x="32" y="3"/>
                    </a:moveTo>
                    <a:cubicBezTo>
                      <a:pt x="43" y="4"/>
                      <a:pt x="55" y="4"/>
                      <a:pt x="66" y="4"/>
                    </a:cubicBezTo>
                    <a:cubicBezTo>
                      <a:pt x="78" y="5"/>
                      <a:pt x="90" y="5"/>
                      <a:pt x="101" y="5"/>
                    </a:cubicBezTo>
                    <a:cubicBezTo>
                      <a:pt x="111" y="5"/>
                      <a:pt x="120" y="5"/>
                      <a:pt x="129" y="4"/>
                    </a:cubicBezTo>
                    <a:cubicBezTo>
                      <a:pt x="119" y="13"/>
                      <a:pt x="108" y="21"/>
                      <a:pt x="97" y="30"/>
                    </a:cubicBezTo>
                    <a:cubicBezTo>
                      <a:pt x="91" y="35"/>
                      <a:pt x="85" y="40"/>
                      <a:pt x="79" y="45"/>
                    </a:cubicBezTo>
                    <a:cubicBezTo>
                      <a:pt x="76" y="48"/>
                      <a:pt x="72" y="51"/>
                      <a:pt x="69" y="55"/>
                    </a:cubicBezTo>
                    <a:cubicBezTo>
                      <a:pt x="69" y="55"/>
                      <a:pt x="69" y="55"/>
                      <a:pt x="69" y="55"/>
                    </a:cubicBezTo>
                    <a:cubicBezTo>
                      <a:pt x="57" y="45"/>
                      <a:pt x="45" y="34"/>
                      <a:pt x="33" y="24"/>
                    </a:cubicBezTo>
                    <a:cubicBezTo>
                      <a:pt x="25" y="17"/>
                      <a:pt x="16" y="10"/>
                      <a:pt x="8" y="4"/>
                    </a:cubicBezTo>
                    <a:cubicBezTo>
                      <a:pt x="16" y="4"/>
                      <a:pt x="24" y="3"/>
                      <a:pt x="32" y="3"/>
                    </a:cubicBezTo>
                    <a:close/>
                    <a:moveTo>
                      <a:pt x="5" y="35"/>
                    </a:moveTo>
                    <a:cubicBezTo>
                      <a:pt x="4" y="29"/>
                      <a:pt x="4" y="22"/>
                      <a:pt x="4" y="16"/>
                    </a:cubicBezTo>
                    <a:cubicBezTo>
                      <a:pt x="4" y="12"/>
                      <a:pt x="3" y="8"/>
                      <a:pt x="4" y="4"/>
                    </a:cubicBezTo>
                    <a:cubicBezTo>
                      <a:pt x="13" y="11"/>
                      <a:pt x="22" y="19"/>
                      <a:pt x="31" y="26"/>
                    </a:cubicBezTo>
                    <a:cubicBezTo>
                      <a:pt x="39" y="32"/>
                      <a:pt x="46" y="38"/>
                      <a:pt x="53" y="45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46" y="54"/>
                      <a:pt x="36" y="61"/>
                      <a:pt x="28" y="68"/>
                    </a:cubicBezTo>
                    <a:cubicBezTo>
                      <a:pt x="22" y="74"/>
                      <a:pt x="14" y="78"/>
                      <a:pt x="9" y="84"/>
                    </a:cubicBezTo>
                    <a:cubicBezTo>
                      <a:pt x="9" y="84"/>
                      <a:pt x="8" y="84"/>
                      <a:pt x="8" y="84"/>
                    </a:cubicBezTo>
                    <a:cubicBezTo>
                      <a:pt x="6" y="68"/>
                      <a:pt x="6" y="52"/>
                      <a:pt x="5" y="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7" name="Freeform 19"/>
              <p:cNvSpPr>
                <a:spLocks noEditPoints="1"/>
              </p:cNvSpPr>
              <p:nvPr/>
            </p:nvSpPr>
            <p:spPr bwMode="auto">
              <a:xfrm>
                <a:off x="861407" y="3113649"/>
                <a:ext cx="228658" cy="190139"/>
              </a:xfrm>
              <a:custGeom>
                <a:avLst/>
                <a:gdLst>
                  <a:gd name="T0" fmla="*/ 104 w 118"/>
                  <a:gd name="T1" fmla="*/ 15 h 98"/>
                  <a:gd name="T2" fmla="*/ 43 w 118"/>
                  <a:gd name="T3" fmla="*/ 4 h 98"/>
                  <a:gd name="T4" fmla="*/ 15 w 118"/>
                  <a:gd name="T5" fmla="*/ 20 h 98"/>
                  <a:gd name="T6" fmla="*/ 7 w 118"/>
                  <a:gd name="T7" fmla="*/ 50 h 98"/>
                  <a:gd name="T8" fmla="*/ 20 w 118"/>
                  <a:gd name="T9" fmla="*/ 72 h 98"/>
                  <a:gd name="T10" fmla="*/ 3 w 118"/>
                  <a:gd name="T11" fmla="*/ 94 h 98"/>
                  <a:gd name="T12" fmla="*/ 3 w 118"/>
                  <a:gd name="T13" fmla="*/ 94 h 98"/>
                  <a:gd name="T14" fmla="*/ 2 w 118"/>
                  <a:gd name="T15" fmla="*/ 95 h 98"/>
                  <a:gd name="T16" fmla="*/ 3 w 118"/>
                  <a:gd name="T17" fmla="*/ 97 h 98"/>
                  <a:gd name="T18" fmla="*/ 40 w 118"/>
                  <a:gd name="T19" fmla="*/ 75 h 98"/>
                  <a:gd name="T20" fmla="*/ 104 w 118"/>
                  <a:gd name="T21" fmla="*/ 64 h 98"/>
                  <a:gd name="T22" fmla="*/ 117 w 118"/>
                  <a:gd name="T23" fmla="*/ 37 h 98"/>
                  <a:gd name="T24" fmla="*/ 104 w 118"/>
                  <a:gd name="T25" fmla="*/ 15 h 98"/>
                  <a:gd name="T26" fmla="*/ 103 w 118"/>
                  <a:gd name="T27" fmla="*/ 61 h 98"/>
                  <a:gd name="T28" fmla="*/ 39 w 118"/>
                  <a:gd name="T29" fmla="*/ 72 h 98"/>
                  <a:gd name="T30" fmla="*/ 39 w 118"/>
                  <a:gd name="T31" fmla="*/ 72 h 98"/>
                  <a:gd name="T32" fmla="*/ 38 w 118"/>
                  <a:gd name="T33" fmla="*/ 73 h 98"/>
                  <a:gd name="T34" fmla="*/ 10 w 118"/>
                  <a:gd name="T35" fmla="*/ 93 h 98"/>
                  <a:gd name="T36" fmla="*/ 23 w 118"/>
                  <a:gd name="T37" fmla="*/ 72 h 98"/>
                  <a:gd name="T38" fmla="*/ 23 w 118"/>
                  <a:gd name="T39" fmla="*/ 72 h 98"/>
                  <a:gd name="T40" fmla="*/ 22 w 118"/>
                  <a:gd name="T41" fmla="*/ 70 h 98"/>
                  <a:gd name="T42" fmla="*/ 10 w 118"/>
                  <a:gd name="T43" fmla="*/ 42 h 98"/>
                  <a:gd name="T44" fmla="*/ 27 w 118"/>
                  <a:gd name="T45" fmla="*/ 13 h 98"/>
                  <a:gd name="T46" fmla="*/ 62 w 118"/>
                  <a:gd name="T47" fmla="*/ 5 h 98"/>
                  <a:gd name="T48" fmla="*/ 92 w 118"/>
                  <a:gd name="T49" fmla="*/ 11 h 98"/>
                  <a:gd name="T50" fmla="*/ 113 w 118"/>
                  <a:gd name="T51" fmla="*/ 31 h 98"/>
                  <a:gd name="T52" fmla="*/ 103 w 118"/>
                  <a:gd name="T53" fmla="*/ 61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8" h="98">
                    <a:moveTo>
                      <a:pt x="104" y="15"/>
                    </a:moveTo>
                    <a:cubicBezTo>
                      <a:pt x="87" y="1"/>
                      <a:pt x="64" y="0"/>
                      <a:pt x="43" y="4"/>
                    </a:cubicBezTo>
                    <a:cubicBezTo>
                      <a:pt x="33" y="6"/>
                      <a:pt x="21" y="11"/>
                      <a:pt x="15" y="20"/>
                    </a:cubicBezTo>
                    <a:cubicBezTo>
                      <a:pt x="9" y="28"/>
                      <a:pt x="6" y="40"/>
                      <a:pt x="7" y="50"/>
                    </a:cubicBezTo>
                    <a:cubicBezTo>
                      <a:pt x="8" y="59"/>
                      <a:pt x="13" y="66"/>
                      <a:pt x="20" y="72"/>
                    </a:cubicBezTo>
                    <a:cubicBezTo>
                      <a:pt x="19" y="81"/>
                      <a:pt x="10" y="89"/>
                      <a:pt x="3" y="94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3" y="95"/>
                      <a:pt x="3" y="95"/>
                      <a:pt x="2" y="95"/>
                    </a:cubicBezTo>
                    <a:cubicBezTo>
                      <a:pt x="0" y="95"/>
                      <a:pt x="1" y="98"/>
                      <a:pt x="3" y="97"/>
                    </a:cubicBezTo>
                    <a:cubicBezTo>
                      <a:pt x="17" y="95"/>
                      <a:pt x="33" y="87"/>
                      <a:pt x="40" y="75"/>
                    </a:cubicBezTo>
                    <a:cubicBezTo>
                      <a:pt x="61" y="75"/>
                      <a:pt x="86" y="78"/>
                      <a:pt x="104" y="64"/>
                    </a:cubicBezTo>
                    <a:cubicBezTo>
                      <a:pt x="112" y="57"/>
                      <a:pt x="118" y="48"/>
                      <a:pt x="117" y="37"/>
                    </a:cubicBezTo>
                    <a:cubicBezTo>
                      <a:pt x="117" y="28"/>
                      <a:pt x="111" y="20"/>
                      <a:pt x="104" y="15"/>
                    </a:cubicBezTo>
                    <a:close/>
                    <a:moveTo>
                      <a:pt x="103" y="61"/>
                    </a:moveTo>
                    <a:cubicBezTo>
                      <a:pt x="86" y="76"/>
                      <a:pt x="60" y="72"/>
                      <a:pt x="39" y="72"/>
                    </a:cubicBezTo>
                    <a:cubicBezTo>
                      <a:pt x="39" y="72"/>
                      <a:pt x="39" y="72"/>
                      <a:pt x="39" y="72"/>
                    </a:cubicBezTo>
                    <a:cubicBezTo>
                      <a:pt x="38" y="72"/>
                      <a:pt x="38" y="73"/>
                      <a:pt x="38" y="73"/>
                    </a:cubicBezTo>
                    <a:cubicBezTo>
                      <a:pt x="32" y="83"/>
                      <a:pt x="21" y="90"/>
                      <a:pt x="10" y="93"/>
                    </a:cubicBezTo>
                    <a:cubicBezTo>
                      <a:pt x="16" y="87"/>
                      <a:pt x="22" y="80"/>
                      <a:pt x="23" y="72"/>
                    </a:cubicBezTo>
                    <a:cubicBezTo>
                      <a:pt x="23" y="72"/>
                      <a:pt x="23" y="72"/>
                      <a:pt x="23" y="72"/>
                    </a:cubicBezTo>
                    <a:cubicBezTo>
                      <a:pt x="23" y="71"/>
                      <a:pt x="23" y="71"/>
                      <a:pt x="22" y="70"/>
                    </a:cubicBezTo>
                    <a:cubicBezTo>
                      <a:pt x="14" y="63"/>
                      <a:pt x="9" y="54"/>
                      <a:pt x="10" y="42"/>
                    </a:cubicBezTo>
                    <a:cubicBezTo>
                      <a:pt x="11" y="30"/>
                      <a:pt x="16" y="20"/>
                      <a:pt x="27" y="13"/>
                    </a:cubicBezTo>
                    <a:cubicBezTo>
                      <a:pt x="37" y="7"/>
                      <a:pt x="50" y="5"/>
                      <a:pt x="62" y="5"/>
                    </a:cubicBezTo>
                    <a:cubicBezTo>
                      <a:pt x="73" y="5"/>
                      <a:pt x="83" y="7"/>
                      <a:pt x="92" y="11"/>
                    </a:cubicBezTo>
                    <a:cubicBezTo>
                      <a:pt x="101" y="15"/>
                      <a:pt x="109" y="22"/>
                      <a:pt x="113" y="31"/>
                    </a:cubicBezTo>
                    <a:cubicBezTo>
                      <a:pt x="118" y="42"/>
                      <a:pt x="111" y="53"/>
                      <a:pt x="103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8" name="Freeform 28"/>
              <p:cNvSpPr>
                <a:spLocks noEditPoints="1"/>
              </p:cNvSpPr>
              <p:nvPr/>
            </p:nvSpPr>
            <p:spPr bwMode="auto">
              <a:xfrm>
                <a:off x="1026143" y="2022678"/>
                <a:ext cx="345036" cy="207350"/>
              </a:xfrm>
              <a:custGeom>
                <a:avLst/>
                <a:gdLst>
                  <a:gd name="T0" fmla="*/ 145 w 178"/>
                  <a:gd name="T1" fmla="*/ 85 h 107"/>
                  <a:gd name="T2" fmla="*/ 175 w 178"/>
                  <a:gd name="T3" fmla="*/ 78 h 107"/>
                  <a:gd name="T4" fmla="*/ 151 w 178"/>
                  <a:gd name="T5" fmla="*/ 60 h 107"/>
                  <a:gd name="T6" fmla="*/ 84 w 178"/>
                  <a:gd name="T7" fmla="*/ 15 h 107"/>
                  <a:gd name="T8" fmla="*/ 4 w 178"/>
                  <a:gd name="T9" fmla="*/ 64 h 107"/>
                  <a:gd name="T10" fmla="*/ 88 w 178"/>
                  <a:gd name="T11" fmla="*/ 99 h 107"/>
                  <a:gd name="T12" fmla="*/ 108 w 178"/>
                  <a:gd name="T13" fmla="*/ 67 h 107"/>
                  <a:gd name="T14" fmla="*/ 66 w 178"/>
                  <a:gd name="T15" fmla="*/ 72 h 107"/>
                  <a:gd name="T16" fmla="*/ 66 w 178"/>
                  <a:gd name="T17" fmla="*/ 60 h 107"/>
                  <a:gd name="T18" fmla="*/ 70 w 178"/>
                  <a:gd name="T19" fmla="*/ 46 h 107"/>
                  <a:gd name="T20" fmla="*/ 76 w 178"/>
                  <a:gd name="T21" fmla="*/ 44 h 107"/>
                  <a:gd name="T22" fmla="*/ 104 w 178"/>
                  <a:gd name="T23" fmla="*/ 56 h 107"/>
                  <a:gd name="T24" fmla="*/ 147 w 178"/>
                  <a:gd name="T25" fmla="*/ 76 h 107"/>
                  <a:gd name="T26" fmla="*/ 59 w 178"/>
                  <a:gd name="T27" fmla="*/ 51 h 107"/>
                  <a:gd name="T28" fmla="*/ 56 w 178"/>
                  <a:gd name="T29" fmla="*/ 48 h 107"/>
                  <a:gd name="T30" fmla="*/ 60 w 178"/>
                  <a:gd name="T31" fmla="*/ 51 h 107"/>
                  <a:gd name="T32" fmla="*/ 152 w 178"/>
                  <a:gd name="T33" fmla="*/ 63 h 107"/>
                  <a:gd name="T34" fmla="*/ 158 w 178"/>
                  <a:gd name="T35" fmla="*/ 65 h 107"/>
                  <a:gd name="T36" fmla="*/ 149 w 178"/>
                  <a:gd name="T37" fmla="*/ 83 h 107"/>
                  <a:gd name="T38" fmla="*/ 166 w 178"/>
                  <a:gd name="T39" fmla="*/ 67 h 107"/>
                  <a:gd name="T40" fmla="*/ 162 w 178"/>
                  <a:gd name="T41" fmla="*/ 83 h 107"/>
                  <a:gd name="T42" fmla="*/ 157 w 178"/>
                  <a:gd name="T43" fmla="*/ 84 h 107"/>
                  <a:gd name="T44" fmla="*/ 161 w 178"/>
                  <a:gd name="T45" fmla="*/ 65 h 107"/>
                  <a:gd name="T46" fmla="*/ 172 w 178"/>
                  <a:gd name="T47" fmla="*/ 76 h 107"/>
                  <a:gd name="T48" fmla="*/ 168 w 178"/>
                  <a:gd name="T49" fmla="*/ 69 h 107"/>
                  <a:gd name="T50" fmla="*/ 172 w 178"/>
                  <a:gd name="T51" fmla="*/ 76 h 107"/>
                  <a:gd name="T52" fmla="*/ 17 w 178"/>
                  <a:gd name="T53" fmla="*/ 21 h 107"/>
                  <a:gd name="T54" fmla="*/ 114 w 178"/>
                  <a:gd name="T55" fmla="*/ 46 h 107"/>
                  <a:gd name="T56" fmla="*/ 149 w 178"/>
                  <a:gd name="T57" fmla="*/ 63 h 107"/>
                  <a:gd name="T58" fmla="*/ 149 w 178"/>
                  <a:gd name="T59" fmla="*/ 65 h 107"/>
                  <a:gd name="T60" fmla="*/ 88 w 178"/>
                  <a:gd name="T61" fmla="*/ 48 h 107"/>
                  <a:gd name="T62" fmla="*/ 76 w 178"/>
                  <a:gd name="T63" fmla="*/ 34 h 107"/>
                  <a:gd name="T64" fmla="*/ 74 w 178"/>
                  <a:gd name="T65" fmla="*/ 42 h 107"/>
                  <a:gd name="T66" fmla="*/ 66 w 178"/>
                  <a:gd name="T67" fmla="*/ 33 h 107"/>
                  <a:gd name="T68" fmla="*/ 68 w 178"/>
                  <a:gd name="T69" fmla="*/ 45 h 107"/>
                  <a:gd name="T70" fmla="*/ 55 w 178"/>
                  <a:gd name="T71" fmla="*/ 44 h 107"/>
                  <a:gd name="T72" fmla="*/ 54 w 178"/>
                  <a:gd name="T73" fmla="*/ 52 h 107"/>
                  <a:gd name="T74" fmla="*/ 63 w 178"/>
                  <a:gd name="T75" fmla="*/ 54 h 107"/>
                  <a:gd name="T76" fmla="*/ 56 w 178"/>
                  <a:gd name="T77" fmla="*/ 62 h 107"/>
                  <a:gd name="T78" fmla="*/ 49 w 178"/>
                  <a:gd name="T79" fmla="*/ 70 h 107"/>
                  <a:gd name="T80" fmla="*/ 60 w 178"/>
                  <a:gd name="T81" fmla="*/ 66 h 107"/>
                  <a:gd name="T82" fmla="*/ 63 w 178"/>
                  <a:gd name="T83" fmla="*/ 72 h 107"/>
                  <a:gd name="T84" fmla="*/ 57 w 178"/>
                  <a:gd name="T85" fmla="*/ 85 h 107"/>
                  <a:gd name="T86" fmla="*/ 66 w 178"/>
                  <a:gd name="T87" fmla="*/ 75 h 107"/>
                  <a:gd name="T88" fmla="*/ 104 w 178"/>
                  <a:gd name="T89" fmla="*/ 70 h 107"/>
                  <a:gd name="T90" fmla="*/ 146 w 178"/>
                  <a:gd name="T91" fmla="*/ 79 h 107"/>
                  <a:gd name="T92" fmla="*/ 111 w 178"/>
                  <a:gd name="T93" fmla="*/ 84 h 107"/>
                  <a:gd name="T94" fmla="*/ 16 w 178"/>
                  <a:gd name="T95" fmla="*/ 82 h 107"/>
                  <a:gd name="T96" fmla="*/ 75 w 178"/>
                  <a:gd name="T97" fmla="*/ 38 h 107"/>
                  <a:gd name="T98" fmla="*/ 68 w 178"/>
                  <a:gd name="T99" fmla="*/ 42 h 107"/>
                  <a:gd name="T100" fmla="*/ 65 w 178"/>
                  <a:gd name="T101" fmla="*/ 36 h 107"/>
                  <a:gd name="T102" fmla="*/ 57 w 178"/>
                  <a:gd name="T103" fmla="*/ 65 h 107"/>
                  <a:gd name="T104" fmla="*/ 53 w 178"/>
                  <a:gd name="T105" fmla="*/ 67 h 107"/>
                  <a:gd name="T106" fmla="*/ 54 w 178"/>
                  <a:gd name="T107" fmla="*/ 65 h 107"/>
                  <a:gd name="T108" fmla="*/ 62 w 178"/>
                  <a:gd name="T109" fmla="*/ 76 h 107"/>
                  <a:gd name="T110" fmla="*/ 59 w 178"/>
                  <a:gd name="T111" fmla="*/ 80 h 107"/>
                  <a:gd name="T112" fmla="*/ 55 w 178"/>
                  <a:gd name="T113" fmla="*/ 8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8" h="107">
                    <a:moveTo>
                      <a:pt x="115" y="86"/>
                    </a:moveTo>
                    <a:cubicBezTo>
                      <a:pt x="125" y="82"/>
                      <a:pt x="135" y="83"/>
                      <a:pt x="145" y="85"/>
                    </a:cubicBezTo>
                    <a:cubicBezTo>
                      <a:pt x="145" y="85"/>
                      <a:pt x="146" y="86"/>
                      <a:pt x="147" y="86"/>
                    </a:cubicBezTo>
                    <a:cubicBezTo>
                      <a:pt x="156" y="88"/>
                      <a:pt x="172" y="90"/>
                      <a:pt x="175" y="78"/>
                    </a:cubicBezTo>
                    <a:cubicBezTo>
                      <a:pt x="178" y="65"/>
                      <a:pt x="161" y="62"/>
                      <a:pt x="152" y="60"/>
                    </a:cubicBezTo>
                    <a:cubicBezTo>
                      <a:pt x="151" y="60"/>
                      <a:pt x="151" y="60"/>
                      <a:pt x="151" y="60"/>
                    </a:cubicBezTo>
                    <a:cubicBezTo>
                      <a:pt x="136" y="55"/>
                      <a:pt x="123" y="50"/>
                      <a:pt x="112" y="40"/>
                    </a:cubicBezTo>
                    <a:cubicBezTo>
                      <a:pt x="103" y="31"/>
                      <a:pt x="95" y="21"/>
                      <a:pt x="84" y="15"/>
                    </a:cubicBezTo>
                    <a:cubicBezTo>
                      <a:pt x="66" y="4"/>
                      <a:pt x="39" y="0"/>
                      <a:pt x="21" y="13"/>
                    </a:cubicBezTo>
                    <a:cubicBezTo>
                      <a:pt x="5" y="24"/>
                      <a:pt x="0" y="46"/>
                      <a:pt x="4" y="64"/>
                    </a:cubicBezTo>
                    <a:cubicBezTo>
                      <a:pt x="8" y="83"/>
                      <a:pt x="25" y="97"/>
                      <a:pt x="43" y="103"/>
                    </a:cubicBezTo>
                    <a:cubicBezTo>
                      <a:pt x="58" y="107"/>
                      <a:pt x="74" y="105"/>
                      <a:pt x="88" y="99"/>
                    </a:cubicBezTo>
                    <a:cubicBezTo>
                      <a:pt x="97" y="95"/>
                      <a:pt x="105" y="89"/>
                      <a:pt x="115" y="86"/>
                    </a:cubicBezTo>
                    <a:close/>
                    <a:moveTo>
                      <a:pt x="108" y="67"/>
                    </a:moveTo>
                    <a:cubicBezTo>
                      <a:pt x="96" y="66"/>
                      <a:pt x="81" y="67"/>
                      <a:pt x="69" y="71"/>
                    </a:cubicBezTo>
                    <a:cubicBezTo>
                      <a:pt x="68" y="71"/>
                      <a:pt x="67" y="71"/>
                      <a:pt x="66" y="72"/>
                    </a:cubicBezTo>
                    <a:cubicBezTo>
                      <a:pt x="66" y="69"/>
                      <a:pt x="64" y="66"/>
                      <a:pt x="62" y="65"/>
                    </a:cubicBezTo>
                    <a:cubicBezTo>
                      <a:pt x="64" y="63"/>
                      <a:pt x="65" y="62"/>
                      <a:pt x="66" y="60"/>
                    </a:cubicBezTo>
                    <a:cubicBezTo>
                      <a:pt x="67" y="57"/>
                      <a:pt x="67" y="55"/>
                      <a:pt x="65" y="52"/>
                    </a:cubicBezTo>
                    <a:cubicBezTo>
                      <a:pt x="68" y="51"/>
                      <a:pt x="69" y="49"/>
                      <a:pt x="70" y="46"/>
                    </a:cubicBezTo>
                    <a:cubicBezTo>
                      <a:pt x="71" y="46"/>
                      <a:pt x="72" y="46"/>
                      <a:pt x="72" y="46"/>
                    </a:cubicBezTo>
                    <a:cubicBezTo>
                      <a:pt x="73" y="46"/>
                      <a:pt x="75" y="45"/>
                      <a:pt x="76" y="44"/>
                    </a:cubicBezTo>
                    <a:cubicBezTo>
                      <a:pt x="78" y="47"/>
                      <a:pt x="80" y="48"/>
                      <a:pt x="83" y="49"/>
                    </a:cubicBezTo>
                    <a:cubicBezTo>
                      <a:pt x="90" y="52"/>
                      <a:pt x="97" y="54"/>
                      <a:pt x="104" y="56"/>
                    </a:cubicBezTo>
                    <a:cubicBezTo>
                      <a:pt x="119" y="59"/>
                      <a:pt x="133" y="64"/>
                      <a:pt x="148" y="68"/>
                    </a:cubicBezTo>
                    <a:cubicBezTo>
                      <a:pt x="148" y="70"/>
                      <a:pt x="147" y="73"/>
                      <a:pt x="147" y="76"/>
                    </a:cubicBezTo>
                    <a:cubicBezTo>
                      <a:pt x="135" y="71"/>
                      <a:pt x="122" y="68"/>
                      <a:pt x="108" y="67"/>
                    </a:cubicBezTo>
                    <a:close/>
                    <a:moveTo>
                      <a:pt x="59" y="51"/>
                    </a:moveTo>
                    <a:cubicBezTo>
                      <a:pt x="57" y="51"/>
                      <a:pt x="56" y="50"/>
                      <a:pt x="54" y="49"/>
                    </a:cubicBezTo>
                    <a:cubicBezTo>
                      <a:pt x="52" y="47"/>
                      <a:pt x="55" y="47"/>
                      <a:pt x="56" y="48"/>
                    </a:cubicBezTo>
                    <a:cubicBezTo>
                      <a:pt x="57" y="48"/>
                      <a:pt x="58" y="49"/>
                      <a:pt x="59" y="50"/>
                    </a:cubicBezTo>
                    <a:cubicBezTo>
                      <a:pt x="60" y="50"/>
                      <a:pt x="60" y="50"/>
                      <a:pt x="60" y="51"/>
                    </a:cubicBezTo>
                    <a:cubicBezTo>
                      <a:pt x="60" y="51"/>
                      <a:pt x="60" y="51"/>
                      <a:pt x="59" y="51"/>
                    </a:cubicBezTo>
                    <a:close/>
                    <a:moveTo>
                      <a:pt x="152" y="63"/>
                    </a:moveTo>
                    <a:cubicBezTo>
                      <a:pt x="154" y="64"/>
                      <a:pt x="156" y="64"/>
                      <a:pt x="159" y="65"/>
                    </a:cubicBezTo>
                    <a:cubicBezTo>
                      <a:pt x="159" y="65"/>
                      <a:pt x="158" y="65"/>
                      <a:pt x="158" y="65"/>
                    </a:cubicBezTo>
                    <a:cubicBezTo>
                      <a:pt x="157" y="72"/>
                      <a:pt x="155" y="78"/>
                      <a:pt x="154" y="84"/>
                    </a:cubicBezTo>
                    <a:cubicBezTo>
                      <a:pt x="152" y="84"/>
                      <a:pt x="150" y="83"/>
                      <a:pt x="149" y="83"/>
                    </a:cubicBezTo>
                    <a:cubicBezTo>
                      <a:pt x="150" y="77"/>
                      <a:pt x="151" y="70"/>
                      <a:pt x="152" y="63"/>
                    </a:cubicBezTo>
                    <a:close/>
                    <a:moveTo>
                      <a:pt x="166" y="67"/>
                    </a:moveTo>
                    <a:cubicBezTo>
                      <a:pt x="166" y="67"/>
                      <a:pt x="166" y="67"/>
                      <a:pt x="165" y="67"/>
                    </a:cubicBezTo>
                    <a:cubicBezTo>
                      <a:pt x="163" y="72"/>
                      <a:pt x="164" y="78"/>
                      <a:pt x="162" y="83"/>
                    </a:cubicBezTo>
                    <a:cubicBezTo>
                      <a:pt x="162" y="84"/>
                      <a:pt x="162" y="84"/>
                      <a:pt x="162" y="84"/>
                    </a:cubicBezTo>
                    <a:cubicBezTo>
                      <a:pt x="160" y="84"/>
                      <a:pt x="158" y="84"/>
                      <a:pt x="157" y="84"/>
                    </a:cubicBezTo>
                    <a:cubicBezTo>
                      <a:pt x="158" y="78"/>
                      <a:pt x="160" y="72"/>
                      <a:pt x="161" y="66"/>
                    </a:cubicBezTo>
                    <a:cubicBezTo>
                      <a:pt x="161" y="66"/>
                      <a:pt x="161" y="66"/>
                      <a:pt x="161" y="65"/>
                    </a:cubicBezTo>
                    <a:cubicBezTo>
                      <a:pt x="163" y="66"/>
                      <a:pt x="164" y="66"/>
                      <a:pt x="166" y="67"/>
                    </a:cubicBezTo>
                    <a:close/>
                    <a:moveTo>
                      <a:pt x="172" y="76"/>
                    </a:moveTo>
                    <a:cubicBezTo>
                      <a:pt x="172" y="81"/>
                      <a:pt x="169" y="83"/>
                      <a:pt x="165" y="84"/>
                    </a:cubicBezTo>
                    <a:cubicBezTo>
                      <a:pt x="166" y="79"/>
                      <a:pt x="166" y="73"/>
                      <a:pt x="168" y="69"/>
                    </a:cubicBezTo>
                    <a:cubicBezTo>
                      <a:pt x="168" y="69"/>
                      <a:pt x="168" y="68"/>
                      <a:pt x="168" y="68"/>
                    </a:cubicBezTo>
                    <a:cubicBezTo>
                      <a:pt x="171" y="70"/>
                      <a:pt x="173" y="73"/>
                      <a:pt x="172" y="76"/>
                    </a:cubicBezTo>
                    <a:close/>
                    <a:moveTo>
                      <a:pt x="16" y="82"/>
                    </a:moveTo>
                    <a:cubicBezTo>
                      <a:pt x="1" y="64"/>
                      <a:pt x="2" y="38"/>
                      <a:pt x="17" y="21"/>
                    </a:cubicBezTo>
                    <a:cubicBezTo>
                      <a:pt x="33" y="1"/>
                      <a:pt x="66" y="7"/>
                      <a:pt x="86" y="19"/>
                    </a:cubicBezTo>
                    <a:cubicBezTo>
                      <a:pt x="97" y="26"/>
                      <a:pt x="104" y="37"/>
                      <a:pt x="114" y="46"/>
                    </a:cubicBezTo>
                    <a:cubicBezTo>
                      <a:pt x="124" y="54"/>
                      <a:pt x="136" y="58"/>
                      <a:pt x="148" y="62"/>
                    </a:cubicBezTo>
                    <a:cubicBezTo>
                      <a:pt x="148" y="62"/>
                      <a:pt x="148" y="63"/>
                      <a:pt x="149" y="63"/>
                    </a:cubicBezTo>
                    <a:cubicBezTo>
                      <a:pt x="149" y="63"/>
                      <a:pt x="149" y="63"/>
                      <a:pt x="149" y="63"/>
                    </a:cubicBezTo>
                    <a:cubicBezTo>
                      <a:pt x="149" y="63"/>
                      <a:pt x="149" y="64"/>
                      <a:pt x="149" y="65"/>
                    </a:cubicBezTo>
                    <a:cubicBezTo>
                      <a:pt x="135" y="62"/>
                      <a:pt x="122" y="58"/>
                      <a:pt x="108" y="54"/>
                    </a:cubicBezTo>
                    <a:cubicBezTo>
                      <a:pt x="101" y="52"/>
                      <a:pt x="94" y="50"/>
                      <a:pt x="88" y="48"/>
                    </a:cubicBezTo>
                    <a:cubicBezTo>
                      <a:pt x="83" y="46"/>
                      <a:pt x="80" y="45"/>
                      <a:pt x="77" y="42"/>
                    </a:cubicBezTo>
                    <a:cubicBezTo>
                      <a:pt x="79" y="39"/>
                      <a:pt x="79" y="35"/>
                      <a:pt x="76" y="34"/>
                    </a:cubicBezTo>
                    <a:cubicBezTo>
                      <a:pt x="75" y="33"/>
                      <a:pt x="72" y="33"/>
                      <a:pt x="72" y="35"/>
                    </a:cubicBezTo>
                    <a:cubicBezTo>
                      <a:pt x="71" y="38"/>
                      <a:pt x="73" y="40"/>
                      <a:pt x="74" y="42"/>
                    </a:cubicBezTo>
                    <a:cubicBezTo>
                      <a:pt x="73" y="43"/>
                      <a:pt x="72" y="43"/>
                      <a:pt x="71" y="43"/>
                    </a:cubicBezTo>
                    <a:cubicBezTo>
                      <a:pt x="71" y="39"/>
                      <a:pt x="69" y="36"/>
                      <a:pt x="66" y="33"/>
                    </a:cubicBezTo>
                    <a:cubicBezTo>
                      <a:pt x="65" y="32"/>
                      <a:pt x="61" y="30"/>
                      <a:pt x="60" y="33"/>
                    </a:cubicBezTo>
                    <a:cubicBezTo>
                      <a:pt x="57" y="37"/>
                      <a:pt x="63" y="42"/>
                      <a:pt x="68" y="45"/>
                    </a:cubicBezTo>
                    <a:cubicBezTo>
                      <a:pt x="67" y="47"/>
                      <a:pt x="66" y="49"/>
                      <a:pt x="64" y="50"/>
                    </a:cubicBezTo>
                    <a:cubicBezTo>
                      <a:pt x="62" y="47"/>
                      <a:pt x="58" y="45"/>
                      <a:pt x="55" y="44"/>
                    </a:cubicBezTo>
                    <a:cubicBezTo>
                      <a:pt x="53" y="44"/>
                      <a:pt x="50" y="44"/>
                      <a:pt x="50" y="47"/>
                    </a:cubicBezTo>
                    <a:cubicBezTo>
                      <a:pt x="50" y="49"/>
                      <a:pt x="52" y="51"/>
                      <a:pt x="54" y="52"/>
                    </a:cubicBezTo>
                    <a:cubicBezTo>
                      <a:pt x="57" y="53"/>
                      <a:pt x="60" y="54"/>
                      <a:pt x="63" y="53"/>
                    </a:cubicBezTo>
                    <a:cubicBezTo>
                      <a:pt x="63" y="53"/>
                      <a:pt x="63" y="54"/>
                      <a:pt x="63" y="54"/>
                    </a:cubicBezTo>
                    <a:cubicBezTo>
                      <a:pt x="65" y="57"/>
                      <a:pt x="63" y="60"/>
                      <a:pt x="60" y="63"/>
                    </a:cubicBezTo>
                    <a:cubicBezTo>
                      <a:pt x="58" y="62"/>
                      <a:pt x="57" y="62"/>
                      <a:pt x="56" y="62"/>
                    </a:cubicBezTo>
                    <a:cubicBezTo>
                      <a:pt x="53" y="62"/>
                      <a:pt x="50" y="62"/>
                      <a:pt x="48" y="64"/>
                    </a:cubicBezTo>
                    <a:cubicBezTo>
                      <a:pt x="46" y="65"/>
                      <a:pt x="47" y="69"/>
                      <a:pt x="49" y="70"/>
                    </a:cubicBezTo>
                    <a:cubicBezTo>
                      <a:pt x="52" y="71"/>
                      <a:pt x="55" y="69"/>
                      <a:pt x="57" y="68"/>
                    </a:cubicBezTo>
                    <a:cubicBezTo>
                      <a:pt x="58" y="68"/>
                      <a:pt x="59" y="67"/>
                      <a:pt x="60" y="66"/>
                    </a:cubicBezTo>
                    <a:cubicBezTo>
                      <a:pt x="60" y="66"/>
                      <a:pt x="60" y="66"/>
                      <a:pt x="60" y="66"/>
                    </a:cubicBezTo>
                    <a:cubicBezTo>
                      <a:pt x="62" y="68"/>
                      <a:pt x="63" y="70"/>
                      <a:pt x="63" y="72"/>
                    </a:cubicBezTo>
                    <a:cubicBezTo>
                      <a:pt x="58" y="74"/>
                      <a:pt x="52" y="77"/>
                      <a:pt x="52" y="82"/>
                    </a:cubicBezTo>
                    <a:cubicBezTo>
                      <a:pt x="52" y="84"/>
                      <a:pt x="55" y="86"/>
                      <a:pt x="57" y="85"/>
                    </a:cubicBezTo>
                    <a:cubicBezTo>
                      <a:pt x="61" y="84"/>
                      <a:pt x="63" y="80"/>
                      <a:pt x="65" y="77"/>
                    </a:cubicBezTo>
                    <a:cubicBezTo>
                      <a:pt x="65" y="76"/>
                      <a:pt x="65" y="75"/>
                      <a:pt x="66" y="75"/>
                    </a:cubicBezTo>
                    <a:cubicBezTo>
                      <a:pt x="66" y="74"/>
                      <a:pt x="67" y="74"/>
                      <a:pt x="67" y="74"/>
                    </a:cubicBezTo>
                    <a:cubicBezTo>
                      <a:pt x="79" y="70"/>
                      <a:pt x="91" y="70"/>
                      <a:pt x="104" y="70"/>
                    </a:cubicBezTo>
                    <a:cubicBezTo>
                      <a:pt x="118" y="70"/>
                      <a:pt x="133" y="73"/>
                      <a:pt x="146" y="79"/>
                    </a:cubicBezTo>
                    <a:cubicBezTo>
                      <a:pt x="146" y="79"/>
                      <a:pt x="146" y="79"/>
                      <a:pt x="146" y="79"/>
                    </a:cubicBezTo>
                    <a:cubicBezTo>
                      <a:pt x="146" y="80"/>
                      <a:pt x="146" y="81"/>
                      <a:pt x="146" y="82"/>
                    </a:cubicBezTo>
                    <a:cubicBezTo>
                      <a:pt x="134" y="79"/>
                      <a:pt x="122" y="79"/>
                      <a:pt x="111" y="84"/>
                    </a:cubicBezTo>
                    <a:cubicBezTo>
                      <a:pt x="98" y="90"/>
                      <a:pt x="87" y="98"/>
                      <a:pt x="74" y="101"/>
                    </a:cubicBezTo>
                    <a:cubicBezTo>
                      <a:pt x="53" y="106"/>
                      <a:pt x="29" y="98"/>
                      <a:pt x="16" y="82"/>
                    </a:cubicBezTo>
                    <a:close/>
                    <a:moveTo>
                      <a:pt x="75" y="38"/>
                    </a:moveTo>
                    <a:cubicBezTo>
                      <a:pt x="75" y="38"/>
                      <a:pt x="75" y="38"/>
                      <a:pt x="75" y="38"/>
                    </a:cubicBezTo>
                    <a:cubicBezTo>
                      <a:pt x="74" y="36"/>
                      <a:pt x="75" y="36"/>
                      <a:pt x="75" y="38"/>
                    </a:cubicBezTo>
                    <a:close/>
                    <a:moveTo>
                      <a:pt x="68" y="42"/>
                    </a:moveTo>
                    <a:cubicBezTo>
                      <a:pt x="66" y="40"/>
                      <a:pt x="64" y="38"/>
                      <a:pt x="63" y="36"/>
                    </a:cubicBezTo>
                    <a:cubicBezTo>
                      <a:pt x="61" y="34"/>
                      <a:pt x="64" y="36"/>
                      <a:pt x="65" y="36"/>
                    </a:cubicBezTo>
                    <a:cubicBezTo>
                      <a:pt x="67" y="38"/>
                      <a:pt x="67" y="40"/>
                      <a:pt x="68" y="42"/>
                    </a:cubicBezTo>
                    <a:close/>
                    <a:moveTo>
                      <a:pt x="57" y="65"/>
                    </a:moveTo>
                    <a:cubicBezTo>
                      <a:pt x="56" y="65"/>
                      <a:pt x="55" y="66"/>
                      <a:pt x="55" y="66"/>
                    </a:cubicBezTo>
                    <a:cubicBezTo>
                      <a:pt x="54" y="66"/>
                      <a:pt x="54" y="67"/>
                      <a:pt x="53" y="67"/>
                    </a:cubicBezTo>
                    <a:cubicBezTo>
                      <a:pt x="52" y="67"/>
                      <a:pt x="51" y="67"/>
                      <a:pt x="51" y="65"/>
                    </a:cubicBezTo>
                    <a:cubicBezTo>
                      <a:pt x="52" y="65"/>
                      <a:pt x="53" y="65"/>
                      <a:pt x="54" y="65"/>
                    </a:cubicBezTo>
                    <a:cubicBezTo>
                      <a:pt x="55" y="65"/>
                      <a:pt x="56" y="65"/>
                      <a:pt x="57" y="65"/>
                    </a:cubicBezTo>
                    <a:close/>
                    <a:moveTo>
                      <a:pt x="62" y="76"/>
                    </a:moveTo>
                    <a:cubicBezTo>
                      <a:pt x="62" y="76"/>
                      <a:pt x="62" y="76"/>
                      <a:pt x="62" y="77"/>
                    </a:cubicBezTo>
                    <a:cubicBezTo>
                      <a:pt x="61" y="78"/>
                      <a:pt x="60" y="79"/>
                      <a:pt x="59" y="80"/>
                    </a:cubicBezTo>
                    <a:cubicBezTo>
                      <a:pt x="59" y="80"/>
                      <a:pt x="59" y="81"/>
                      <a:pt x="58" y="81"/>
                    </a:cubicBezTo>
                    <a:cubicBezTo>
                      <a:pt x="57" y="82"/>
                      <a:pt x="56" y="82"/>
                      <a:pt x="55" y="81"/>
                    </a:cubicBezTo>
                    <a:cubicBezTo>
                      <a:pt x="56" y="78"/>
                      <a:pt x="59" y="77"/>
                      <a:pt x="62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9" name="Freeform 29"/>
              <p:cNvSpPr>
                <a:spLocks noEditPoints="1"/>
              </p:cNvSpPr>
              <p:nvPr/>
            </p:nvSpPr>
            <p:spPr bwMode="auto">
              <a:xfrm>
                <a:off x="2465624" y="3373318"/>
                <a:ext cx="224561" cy="337660"/>
              </a:xfrm>
              <a:custGeom>
                <a:avLst/>
                <a:gdLst>
                  <a:gd name="T0" fmla="*/ 81 w 116"/>
                  <a:gd name="T1" fmla="*/ 149 h 174"/>
                  <a:gd name="T2" fmla="*/ 105 w 116"/>
                  <a:gd name="T3" fmla="*/ 169 h 174"/>
                  <a:gd name="T4" fmla="*/ 105 w 116"/>
                  <a:gd name="T5" fmla="*/ 139 h 174"/>
                  <a:gd name="T6" fmla="*/ 101 w 116"/>
                  <a:gd name="T7" fmla="*/ 59 h 174"/>
                  <a:gd name="T8" fmla="*/ 14 w 116"/>
                  <a:gd name="T9" fmla="*/ 23 h 174"/>
                  <a:gd name="T10" fmla="*/ 36 w 116"/>
                  <a:gd name="T11" fmla="*/ 111 h 174"/>
                  <a:gd name="T12" fmla="*/ 74 w 116"/>
                  <a:gd name="T13" fmla="*/ 109 h 174"/>
                  <a:gd name="T14" fmla="*/ 45 w 116"/>
                  <a:gd name="T15" fmla="*/ 77 h 174"/>
                  <a:gd name="T16" fmla="*/ 54 w 116"/>
                  <a:gd name="T17" fmla="*/ 71 h 174"/>
                  <a:gd name="T18" fmla="*/ 68 w 116"/>
                  <a:gd name="T19" fmla="*/ 66 h 174"/>
                  <a:gd name="T20" fmla="*/ 73 w 116"/>
                  <a:gd name="T21" fmla="*/ 69 h 174"/>
                  <a:gd name="T22" fmla="*/ 80 w 116"/>
                  <a:gd name="T23" fmla="*/ 99 h 174"/>
                  <a:gd name="T24" fmla="*/ 89 w 116"/>
                  <a:gd name="T25" fmla="*/ 146 h 174"/>
                  <a:gd name="T26" fmla="*/ 58 w 116"/>
                  <a:gd name="T27" fmla="*/ 60 h 174"/>
                  <a:gd name="T28" fmla="*/ 58 w 116"/>
                  <a:gd name="T29" fmla="*/ 55 h 174"/>
                  <a:gd name="T30" fmla="*/ 58 w 116"/>
                  <a:gd name="T31" fmla="*/ 61 h 174"/>
                  <a:gd name="T32" fmla="*/ 103 w 116"/>
                  <a:gd name="T33" fmla="*/ 142 h 174"/>
                  <a:gd name="T34" fmla="*/ 105 w 116"/>
                  <a:gd name="T35" fmla="*/ 148 h 174"/>
                  <a:gd name="T36" fmla="*/ 85 w 116"/>
                  <a:gd name="T37" fmla="*/ 151 h 174"/>
                  <a:gd name="T38" fmla="*/ 108 w 116"/>
                  <a:gd name="T39" fmla="*/ 155 h 174"/>
                  <a:gd name="T40" fmla="*/ 92 w 116"/>
                  <a:gd name="T41" fmla="*/ 162 h 174"/>
                  <a:gd name="T42" fmla="*/ 88 w 116"/>
                  <a:gd name="T43" fmla="*/ 158 h 174"/>
                  <a:gd name="T44" fmla="*/ 106 w 116"/>
                  <a:gd name="T45" fmla="*/ 150 h 174"/>
                  <a:gd name="T46" fmla="*/ 104 w 116"/>
                  <a:gd name="T47" fmla="*/ 166 h 174"/>
                  <a:gd name="T48" fmla="*/ 108 w 116"/>
                  <a:gd name="T49" fmla="*/ 158 h 174"/>
                  <a:gd name="T50" fmla="*/ 104 w 116"/>
                  <a:gd name="T51" fmla="*/ 166 h 174"/>
                  <a:gd name="T52" fmla="*/ 56 w 116"/>
                  <a:gd name="T53" fmla="*/ 8 h 174"/>
                  <a:gd name="T54" fmla="*/ 94 w 116"/>
                  <a:gd name="T55" fmla="*/ 101 h 174"/>
                  <a:gd name="T56" fmla="*/ 101 w 116"/>
                  <a:gd name="T57" fmla="*/ 139 h 174"/>
                  <a:gd name="T58" fmla="*/ 100 w 116"/>
                  <a:gd name="T59" fmla="*/ 140 h 174"/>
                  <a:gd name="T60" fmla="*/ 77 w 116"/>
                  <a:gd name="T61" fmla="*/ 81 h 174"/>
                  <a:gd name="T62" fmla="*/ 81 w 116"/>
                  <a:gd name="T63" fmla="*/ 63 h 174"/>
                  <a:gd name="T64" fmla="*/ 73 w 116"/>
                  <a:gd name="T65" fmla="*/ 66 h 174"/>
                  <a:gd name="T66" fmla="*/ 76 w 116"/>
                  <a:gd name="T67" fmla="*/ 55 h 174"/>
                  <a:gd name="T68" fmla="*/ 68 w 116"/>
                  <a:gd name="T69" fmla="*/ 63 h 174"/>
                  <a:gd name="T70" fmla="*/ 61 w 116"/>
                  <a:gd name="T71" fmla="*/ 53 h 174"/>
                  <a:gd name="T72" fmla="*/ 54 w 116"/>
                  <a:gd name="T73" fmla="*/ 56 h 174"/>
                  <a:gd name="T74" fmla="*/ 57 w 116"/>
                  <a:gd name="T75" fmla="*/ 65 h 174"/>
                  <a:gd name="T76" fmla="*/ 46 w 116"/>
                  <a:gd name="T77" fmla="*/ 63 h 174"/>
                  <a:gd name="T78" fmla="*/ 37 w 116"/>
                  <a:gd name="T79" fmla="*/ 63 h 174"/>
                  <a:gd name="T80" fmla="*/ 45 w 116"/>
                  <a:gd name="T81" fmla="*/ 70 h 174"/>
                  <a:gd name="T82" fmla="*/ 42 w 116"/>
                  <a:gd name="T83" fmla="*/ 76 h 174"/>
                  <a:gd name="T84" fmla="*/ 29 w 116"/>
                  <a:gd name="T85" fmla="*/ 78 h 174"/>
                  <a:gd name="T86" fmla="*/ 42 w 116"/>
                  <a:gd name="T87" fmla="*/ 79 h 174"/>
                  <a:gd name="T88" fmla="*/ 69 w 116"/>
                  <a:gd name="T89" fmla="*/ 107 h 174"/>
                  <a:gd name="T90" fmla="*/ 87 w 116"/>
                  <a:gd name="T91" fmla="*/ 147 h 174"/>
                  <a:gd name="T92" fmla="*/ 61 w 116"/>
                  <a:gd name="T93" fmla="*/ 121 h 174"/>
                  <a:gd name="T94" fmla="*/ 7 w 116"/>
                  <a:gd name="T95" fmla="*/ 43 h 174"/>
                  <a:gd name="T96" fmla="*/ 77 w 116"/>
                  <a:gd name="T97" fmla="*/ 65 h 174"/>
                  <a:gd name="T98" fmla="*/ 70 w 116"/>
                  <a:gd name="T99" fmla="*/ 61 h 174"/>
                  <a:gd name="T100" fmla="*/ 73 w 116"/>
                  <a:gd name="T101" fmla="*/ 56 h 174"/>
                  <a:gd name="T102" fmla="*/ 45 w 116"/>
                  <a:gd name="T103" fmla="*/ 66 h 174"/>
                  <a:gd name="T104" fmla="*/ 41 w 116"/>
                  <a:gd name="T105" fmla="*/ 64 h 174"/>
                  <a:gd name="T106" fmla="*/ 43 w 116"/>
                  <a:gd name="T107" fmla="*/ 64 h 174"/>
                  <a:gd name="T108" fmla="*/ 39 w 116"/>
                  <a:gd name="T109" fmla="*/ 77 h 174"/>
                  <a:gd name="T110" fmla="*/ 34 w 116"/>
                  <a:gd name="T111" fmla="*/ 77 h 174"/>
                  <a:gd name="T112" fmla="*/ 31 w 116"/>
                  <a:gd name="T113" fmla="*/ 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6" h="174">
                    <a:moveTo>
                      <a:pt x="62" y="125"/>
                    </a:moveTo>
                    <a:cubicBezTo>
                      <a:pt x="72" y="131"/>
                      <a:pt x="77" y="140"/>
                      <a:pt x="81" y="149"/>
                    </a:cubicBezTo>
                    <a:cubicBezTo>
                      <a:pt x="81" y="150"/>
                      <a:pt x="81" y="150"/>
                      <a:pt x="81" y="151"/>
                    </a:cubicBezTo>
                    <a:cubicBezTo>
                      <a:pt x="85" y="159"/>
                      <a:pt x="93" y="174"/>
                      <a:pt x="105" y="169"/>
                    </a:cubicBezTo>
                    <a:cubicBezTo>
                      <a:pt x="116" y="164"/>
                      <a:pt x="109" y="149"/>
                      <a:pt x="105" y="140"/>
                    </a:cubicBezTo>
                    <a:cubicBezTo>
                      <a:pt x="105" y="140"/>
                      <a:pt x="105" y="139"/>
                      <a:pt x="105" y="139"/>
                    </a:cubicBezTo>
                    <a:cubicBezTo>
                      <a:pt x="100" y="125"/>
                      <a:pt x="95" y="111"/>
                      <a:pt x="98" y="95"/>
                    </a:cubicBezTo>
                    <a:cubicBezTo>
                      <a:pt x="99" y="83"/>
                      <a:pt x="103" y="71"/>
                      <a:pt x="101" y="59"/>
                    </a:cubicBezTo>
                    <a:cubicBezTo>
                      <a:pt x="99" y="38"/>
                      <a:pt x="86" y="13"/>
                      <a:pt x="65" y="6"/>
                    </a:cubicBezTo>
                    <a:cubicBezTo>
                      <a:pt x="47" y="0"/>
                      <a:pt x="26" y="9"/>
                      <a:pt x="14" y="23"/>
                    </a:cubicBezTo>
                    <a:cubicBezTo>
                      <a:pt x="1" y="38"/>
                      <a:pt x="0" y="60"/>
                      <a:pt x="6" y="77"/>
                    </a:cubicBezTo>
                    <a:cubicBezTo>
                      <a:pt x="12" y="92"/>
                      <a:pt x="22" y="104"/>
                      <a:pt x="36" y="111"/>
                    </a:cubicBezTo>
                    <a:cubicBezTo>
                      <a:pt x="44" y="116"/>
                      <a:pt x="54" y="120"/>
                      <a:pt x="62" y="125"/>
                    </a:cubicBezTo>
                    <a:close/>
                    <a:moveTo>
                      <a:pt x="74" y="109"/>
                    </a:moveTo>
                    <a:cubicBezTo>
                      <a:pt x="67" y="98"/>
                      <a:pt x="58" y="87"/>
                      <a:pt x="47" y="79"/>
                    </a:cubicBezTo>
                    <a:cubicBezTo>
                      <a:pt x="47" y="79"/>
                      <a:pt x="46" y="78"/>
                      <a:pt x="45" y="77"/>
                    </a:cubicBezTo>
                    <a:cubicBezTo>
                      <a:pt x="47" y="76"/>
                      <a:pt x="48" y="73"/>
                      <a:pt x="48" y="70"/>
                    </a:cubicBezTo>
                    <a:cubicBezTo>
                      <a:pt x="50" y="71"/>
                      <a:pt x="53" y="71"/>
                      <a:pt x="54" y="71"/>
                    </a:cubicBezTo>
                    <a:cubicBezTo>
                      <a:pt x="57" y="70"/>
                      <a:pt x="59" y="68"/>
                      <a:pt x="60" y="65"/>
                    </a:cubicBezTo>
                    <a:cubicBezTo>
                      <a:pt x="63" y="66"/>
                      <a:pt x="65" y="67"/>
                      <a:pt x="68" y="66"/>
                    </a:cubicBezTo>
                    <a:cubicBezTo>
                      <a:pt x="68" y="66"/>
                      <a:pt x="69" y="67"/>
                      <a:pt x="69" y="67"/>
                    </a:cubicBezTo>
                    <a:cubicBezTo>
                      <a:pt x="70" y="68"/>
                      <a:pt x="71" y="69"/>
                      <a:pt x="73" y="69"/>
                    </a:cubicBezTo>
                    <a:cubicBezTo>
                      <a:pt x="72" y="72"/>
                      <a:pt x="72" y="75"/>
                      <a:pt x="73" y="78"/>
                    </a:cubicBezTo>
                    <a:cubicBezTo>
                      <a:pt x="75" y="85"/>
                      <a:pt x="77" y="92"/>
                      <a:pt x="80" y="99"/>
                    </a:cubicBezTo>
                    <a:cubicBezTo>
                      <a:pt x="86" y="113"/>
                      <a:pt x="91" y="128"/>
                      <a:pt x="97" y="141"/>
                    </a:cubicBezTo>
                    <a:cubicBezTo>
                      <a:pt x="94" y="143"/>
                      <a:pt x="92" y="144"/>
                      <a:pt x="89" y="146"/>
                    </a:cubicBezTo>
                    <a:cubicBezTo>
                      <a:pt x="86" y="133"/>
                      <a:pt x="81" y="120"/>
                      <a:pt x="74" y="109"/>
                    </a:cubicBezTo>
                    <a:close/>
                    <a:moveTo>
                      <a:pt x="58" y="60"/>
                    </a:moveTo>
                    <a:cubicBezTo>
                      <a:pt x="57" y="58"/>
                      <a:pt x="57" y="56"/>
                      <a:pt x="56" y="55"/>
                    </a:cubicBezTo>
                    <a:cubicBezTo>
                      <a:pt x="56" y="52"/>
                      <a:pt x="58" y="54"/>
                      <a:pt x="58" y="55"/>
                    </a:cubicBezTo>
                    <a:cubicBezTo>
                      <a:pt x="59" y="56"/>
                      <a:pt x="58" y="58"/>
                      <a:pt x="58" y="59"/>
                    </a:cubicBezTo>
                    <a:cubicBezTo>
                      <a:pt x="58" y="60"/>
                      <a:pt x="58" y="60"/>
                      <a:pt x="58" y="61"/>
                    </a:cubicBezTo>
                    <a:cubicBezTo>
                      <a:pt x="58" y="60"/>
                      <a:pt x="58" y="60"/>
                      <a:pt x="58" y="60"/>
                    </a:cubicBezTo>
                    <a:close/>
                    <a:moveTo>
                      <a:pt x="103" y="142"/>
                    </a:moveTo>
                    <a:cubicBezTo>
                      <a:pt x="103" y="144"/>
                      <a:pt x="104" y="146"/>
                      <a:pt x="105" y="148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99" y="151"/>
                      <a:pt x="93" y="153"/>
                      <a:pt x="87" y="156"/>
                    </a:cubicBezTo>
                    <a:cubicBezTo>
                      <a:pt x="86" y="154"/>
                      <a:pt x="85" y="152"/>
                      <a:pt x="85" y="151"/>
                    </a:cubicBezTo>
                    <a:cubicBezTo>
                      <a:pt x="91" y="148"/>
                      <a:pt x="97" y="145"/>
                      <a:pt x="103" y="142"/>
                    </a:cubicBezTo>
                    <a:close/>
                    <a:moveTo>
                      <a:pt x="108" y="155"/>
                    </a:moveTo>
                    <a:cubicBezTo>
                      <a:pt x="108" y="155"/>
                      <a:pt x="107" y="155"/>
                      <a:pt x="107" y="155"/>
                    </a:cubicBezTo>
                    <a:cubicBezTo>
                      <a:pt x="102" y="156"/>
                      <a:pt x="98" y="160"/>
                      <a:pt x="92" y="162"/>
                    </a:cubicBezTo>
                    <a:cubicBezTo>
                      <a:pt x="92" y="162"/>
                      <a:pt x="92" y="162"/>
                      <a:pt x="91" y="162"/>
                    </a:cubicBezTo>
                    <a:cubicBezTo>
                      <a:pt x="90" y="161"/>
                      <a:pt x="89" y="160"/>
                      <a:pt x="88" y="158"/>
                    </a:cubicBezTo>
                    <a:cubicBezTo>
                      <a:pt x="94" y="156"/>
                      <a:pt x="100" y="153"/>
                      <a:pt x="106" y="151"/>
                    </a:cubicBezTo>
                    <a:cubicBezTo>
                      <a:pt x="106" y="151"/>
                      <a:pt x="106" y="151"/>
                      <a:pt x="106" y="150"/>
                    </a:cubicBezTo>
                    <a:cubicBezTo>
                      <a:pt x="107" y="152"/>
                      <a:pt x="107" y="154"/>
                      <a:pt x="108" y="155"/>
                    </a:cubicBezTo>
                    <a:close/>
                    <a:moveTo>
                      <a:pt x="104" y="166"/>
                    </a:moveTo>
                    <a:cubicBezTo>
                      <a:pt x="100" y="169"/>
                      <a:pt x="96" y="167"/>
                      <a:pt x="93" y="164"/>
                    </a:cubicBezTo>
                    <a:cubicBezTo>
                      <a:pt x="98" y="163"/>
                      <a:pt x="102" y="159"/>
                      <a:pt x="108" y="158"/>
                    </a:cubicBezTo>
                    <a:cubicBezTo>
                      <a:pt x="108" y="158"/>
                      <a:pt x="108" y="158"/>
                      <a:pt x="108" y="158"/>
                    </a:cubicBezTo>
                    <a:cubicBezTo>
                      <a:pt x="108" y="161"/>
                      <a:pt x="107" y="164"/>
                      <a:pt x="104" y="166"/>
                    </a:cubicBezTo>
                    <a:close/>
                    <a:moveTo>
                      <a:pt x="7" y="43"/>
                    </a:moveTo>
                    <a:cubicBezTo>
                      <a:pt x="12" y="21"/>
                      <a:pt x="34" y="6"/>
                      <a:pt x="56" y="8"/>
                    </a:cubicBezTo>
                    <a:cubicBezTo>
                      <a:pt x="82" y="9"/>
                      <a:pt x="97" y="39"/>
                      <a:pt x="99" y="62"/>
                    </a:cubicBezTo>
                    <a:cubicBezTo>
                      <a:pt x="100" y="76"/>
                      <a:pt x="95" y="88"/>
                      <a:pt x="94" y="101"/>
                    </a:cubicBezTo>
                    <a:cubicBezTo>
                      <a:pt x="93" y="114"/>
                      <a:pt x="97" y="126"/>
                      <a:pt x="101" y="138"/>
                    </a:cubicBezTo>
                    <a:cubicBezTo>
                      <a:pt x="101" y="138"/>
                      <a:pt x="101" y="139"/>
                      <a:pt x="101" y="139"/>
                    </a:cubicBezTo>
                    <a:cubicBezTo>
                      <a:pt x="101" y="139"/>
                      <a:pt x="101" y="139"/>
                      <a:pt x="101" y="139"/>
                    </a:cubicBezTo>
                    <a:cubicBezTo>
                      <a:pt x="101" y="140"/>
                      <a:pt x="100" y="140"/>
                      <a:pt x="100" y="140"/>
                    </a:cubicBezTo>
                    <a:cubicBezTo>
                      <a:pt x="94" y="127"/>
                      <a:pt x="89" y="114"/>
                      <a:pt x="84" y="101"/>
                    </a:cubicBezTo>
                    <a:cubicBezTo>
                      <a:pt x="81" y="94"/>
                      <a:pt x="79" y="88"/>
                      <a:pt x="77" y="81"/>
                    </a:cubicBezTo>
                    <a:cubicBezTo>
                      <a:pt x="76" y="77"/>
                      <a:pt x="75" y="73"/>
                      <a:pt x="76" y="69"/>
                    </a:cubicBezTo>
                    <a:cubicBezTo>
                      <a:pt x="79" y="68"/>
                      <a:pt x="82" y="66"/>
                      <a:pt x="81" y="63"/>
                    </a:cubicBezTo>
                    <a:cubicBezTo>
                      <a:pt x="81" y="62"/>
                      <a:pt x="79" y="59"/>
                      <a:pt x="77" y="61"/>
                    </a:cubicBezTo>
                    <a:cubicBezTo>
                      <a:pt x="75" y="62"/>
                      <a:pt x="74" y="64"/>
                      <a:pt x="73" y="66"/>
                    </a:cubicBezTo>
                    <a:cubicBezTo>
                      <a:pt x="72" y="66"/>
                      <a:pt x="71" y="66"/>
                      <a:pt x="71" y="64"/>
                    </a:cubicBezTo>
                    <a:cubicBezTo>
                      <a:pt x="74" y="62"/>
                      <a:pt x="76" y="58"/>
                      <a:pt x="76" y="55"/>
                    </a:cubicBezTo>
                    <a:cubicBezTo>
                      <a:pt x="76" y="53"/>
                      <a:pt x="75" y="49"/>
                      <a:pt x="73" y="49"/>
                    </a:cubicBezTo>
                    <a:cubicBezTo>
                      <a:pt x="67" y="50"/>
                      <a:pt x="67" y="57"/>
                      <a:pt x="68" y="63"/>
                    </a:cubicBezTo>
                    <a:cubicBezTo>
                      <a:pt x="66" y="64"/>
                      <a:pt x="63" y="64"/>
                      <a:pt x="61" y="63"/>
                    </a:cubicBezTo>
                    <a:cubicBezTo>
                      <a:pt x="62" y="59"/>
                      <a:pt x="62" y="55"/>
                      <a:pt x="61" y="53"/>
                    </a:cubicBezTo>
                    <a:cubicBezTo>
                      <a:pt x="60" y="51"/>
                      <a:pt x="58" y="49"/>
                      <a:pt x="55" y="50"/>
                    </a:cubicBezTo>
                    <a:cubicBezTo>
                      <a:pt x="53" y="51"/>
                      <a:pt x="53" y="54"/>
                      <a:pt x="54" y="56"/>
                    </a:cubicBezTo>
                    <a:cubicBezTo>
                      <a:pt x="54" y="59"/>
                      <a:pt x="56" y="62"/>
                      <a:pt x="58" y="64"/>
                    </a:cubicBezTo>
                    <a:cubicBezTo>
                      <a:pt x="58" y="64"/>
                      <a:pt x="58" y="65"/>
                      <a:pt x="57" y="65"/>
                    </a:cubicBezTo>
                    <a:cubicBezTo>
                      <a:pt x="56" y="68"/>
                      <a:pt x="52" y="68"/>
                      <a:pt x="48" y="67"/>
                    </a:cubicBezTo>
                    <a:cubicBezTo>
                      <a:pt x="48" y="66"/>
                      <a:pt x="47" y="65"/>
                      <a:pt x="46" y="63"/>
                    </a:cubicBezTo>
                    <a:cubicBezTo>
                      <a:pt x="45" y="61"/>
                      <a:pt x="43" y="59"/>
                      <a:pt x="40" y="58"/>
                    </a:cubicBezTo>
                    <a:cubicBezTo>
                      <a:pt x="38" y="58"/>
                      <a:pt x="36" y="61"/>
                      <a:pt x="37" y="63"/>
                    </a:cubicBezTo>
                    <a:cubicBezTo>
                      <a:pt x="37" y="66"/>
                      <a:pt x="40" y="67"/>
                      <a:pt x="42" y="68"/>
                    </a:cubicBezTo>
                    <a:cubicBezTo>
                      <a:pt x="43" y="69"/>
                      <a:pt x="44" y="69"/>
                      <a:pt x="45" y="7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45" y="72"/>
                      <a:pt x="44" y="74"/>
                      <a:pt x="42" y="76"/>
                    </a:cubicBezTo>
                    <a:cubicBezTo>
                      <a:pt x="38" y="72"/>
                      <a:pt x="32" y="69"/>
                      <a:pt x="28" y="72"/>
                    </a:cubicBezTo>
                    <a:cubicBezTo>
                      <a:pt x="27" y="74"/>
                      <a:pt x="27" y="77"/>
                      <a:pt x="29" y="78"/>
                    </a:cubicBezTo>
                    <a:cubicBezTo>
                      <a:pt x="32" y="81"/>
                      <a:pt x="36" y="80"/>
                      <a:pt x="40" y="80"/>
                    </a:cubicBezTo>
                    <a:cubicBezTo>
                      <a:pt x="41" y="80"/>
                      <a:pt x="41" y="79"/>
                      <a:pt x="42" y="79"/>
                    </a:cubicBezTo>
                    <a:cubicBezTo>
                      <a:pt x="43" y="79"/>
                      <a:pt x="43" y="80"/>
                      <a:pt x="44" y="80"/>
                    </a:cubicBezTo>
                    <a:cubicBezTo>
                      <a:pt x="54" y="87"/>
                      <a:pt x="61" y="97"/>
                      <a:pt x="69" y="107"/>
                    </a:cubicBezTo>
                    <a:cubicBezTo>
                      <a:pt x="77" y="118"/>
                      <a:pt x="83" y="132"/>
                      <a:pt x="86" y="146"/>
                    </a:cubicBezTo>
                    <a:cubicBezTo>
                      <a:pt x="86" y="146"/>
                      <a:pt x="86" y="147"/>
                      <a:pt x="87" y="147"/>
                    </a:cubicBezTo>
                    <a:cubicBezTo>
                      <a:pt x="86" y="147"/>
                      <a:pt x="85" y="147"/>
                      <a:pt x="84" y="148"/>
                    </a:cubicBezTo>
                    <a:cubicBezTo>
                      <a:pt x="79" y="137"/>
                      <a:pt x="72" y="127"/>
                      <a:pt x="61" y="121"/>
                    </a:cubicBezTo>
                    <a:cubicBezTo>
                      <a:pt x="50" y="114"/>
                      <a:pt x="37" y="110"/>
                      <a:pt x="26" y="101"/>
                    </a:cubicBezTo>
                    <a:cubicBezTo>
                      <a:pt x="10" y="88"/>
                      <a:pt x="2" y="64"/>
                      <a:pt x="7" y="43"/>
                    </a:cubicBezTo>
                    <a:close/>
                    <a:moveTo>
                      <a:pt x="77" y="65"/>
                    </a:moveTo>
                    <a:cubicBezTo>
                      <a:pt x="77" y="65"/>
                      <a:pt x="77" y="65"/>
                      <a:pt x="77" y="65"/>
                    </a:cubicBezTo>
                    <a:cubicBezTo>
                      <a:pt x="78" y="63"/>
                      <a:pt x="79" y="64"/>
                      <a:pt x="77" y="65"/>
                    </a:cubicBezTo>
                    <a:close/>
                    <a:moveTo>
                      <a:pt x="70" y="61"/>
                    </a:moveTo>
                    <a:cubicBezTo>
                      <a:pt x="70" y="59"/>
                      <a:pt x="70" y="56"/>
                      <a:pt x="71" y="54"/>
                    </a:cubicBezTo>
                    <a:cubicBezTo>
                      <a:pt x="73" y="51"/>
                      <a:pt x="73" y="55"/>
                      <a:pt x="73" y="56"/>
                    </a:cubicBezTo>
                    <a:cubicBezTo>
                      <a:pt x="73" y="58"/>
                      <a:pt x="71" y="60"/>
                      <a:pt x="70" y="61"/>
                    </a:cubicBezTo>
                    <a:close/>
                    <a:moveTo>
                      <a:pt x="45" y="66"/>
                    </a:moveTo>
                    <a:cubicBezTo>
                      <a:pt x="44" y="66"/>
                      <a:pt x="43" y="65"/>
                      <a:pt x="43" y="65"/>
                    </a:cubicBezTo>
                    <a:cubicBezTo>
                      <a:pt x="42" y="65"/>
                      <a:pt x="42" y="65"/>
                      <a:pt x="41" y="64"/>
                    </a:cubicBezTo>
                    <a:cubicBezTo>
                      <a:pt x="40" y="64"/>
                      <a:pt x="40" y="63"/>
                      <a:pt x="41" y="62"/>
                    </a:cubicBezTo>
                    <a:cubicBezTo>
                      <a:pt x="42" y="62"/>
                      <a:pt x="43" y="63"/>
                      <a:pt x="43" y="64"/>
                    </a:cubicBezTo>
                    <a:cubicBezTo>
                      <a:pt x="44" y="65"/>
                      <a:pt x="44" y="65"/>
                      <a:pt x="45" y="66"/>
                    </a:cubicBezTo>
                    <a:close/>
                    <a:moveTo>
                      <a:pt x="39" y="77"/>
                    </a:moveTo>
                    <a:cubicBezTo>
                      <a:pt x="39" y="77"/>
                      <a:pt x="38" y="77"/>
                      <a:pt x="38" y="77"/>
                    </a:cubicBezTo>
                    <a:cubicBezTo>
                      <a:pt x="37" y="77"/>
                      <a:pt x="35" y="77"/>
                      <a:pt x="34" y="77"/>
                    </a:cubicBezTo>
                    <a:cubicBezTo>
                      <a:pt x="34" y="77"/>
                      <a:pt x="33" y="77"/>
                      <a:pt x="33" y="77"/>
                    </a:cubicBezTo>
                    <a:cubicBezTo>
                      <a:pt x="31" y="77"/>
                      <a:pt x="31" y="76"/>
                      <a:pt x="31" y="74"/>
                    </a:cubicBezTo>
                    <a:cubicBezTo>
                      <a:pt x="33" y="73"/>
                      <a:pt x="36" y="75"/>
                      <a:pt x="39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0" name="Freeform 31"/>
              <p:cNvSpPr>
                <a:spLocks noEditPoints="1"/>
              </p:cNvSpPr>
              <p:nvPr/>
            </p:nvSpPr>
            <p:spPr bwMode="auto">
              <a:xfrm>
                <a:off x="628742" y="2630217"/>
                <a:ext cx="320449" cy="258163"/>
              </a:xfrm>
              <a:custGeom>
                <a:avLst/>
                <a:gdLst>
                  <a:gd name="T0" fmla="*/ 128 w 165"/>
                  <a:gd name="T1" fmla="*/ 118 h 133"/>
                  <a:gd name="T2" fmla="*/ 158 w 165"/>
                  <a:gd name="T3" fmla="*/ 123 h 133"/>
                  <a:gd name="T4" fmla="*/ 142 w 165"/>
                  <a:gd name="T5" fmla="*/ 97 h 133"/>
                  <a:gd name="T6" fmla="*/ 96 w 165"/>
                  <a:gd name="T7" fmla="*/ 31 h 133"/>
                  <a:gd name="T8" fmla="*/ 3 w 165"/>
                  <a:gd name="T9" fmla="*/ 48 h 133"/>
                  <a:gd name="T10" fmla="*/ 69 w 165"/>
                  <a:gd name="T11" fmla="*/ 111 h 133"/>
                  <a:gd name="T12" fmla="*/ 100 w 165"/>
                  <a:gd name="T13" fmla="*/ 88 h 133"/>
                  <a:gd name="T14" fmla="*/ 58 w 165"/>
                  <a:gd name="T15" fmla="*/ 77 h 133"/>
                  <a:gd name="T16" fmla="*/ 63 w 165"/>
                  <a:gd name="T17" fmla="*/ 67 h 133"/>
                  <a:gd name="T18" fmla="*/ 72 w 165"/>
                  <a:gd name="T19" fmla="*/ 55 h 133"/>
                  <a:gd name="T20" fmla="*/ 77 w 165"/>
                  <a:gd name="T21" fmla="*/ 56 h 133"/>
                  <a:gd name="T22" fmla="*/ 100 w 165"/>
                  <a:gd name="T23" fmla="*/ 77 h 133"/>
                  <a:gd name="T24" fmla="*/ 132 w 165"/>
                  <a:gd name="T25" fmla="*/ 111 h 133"/>
                  <a:gd name="T26" fmla="*/ 60 w 165"/>
                  <a:gd name="T27" fmla="*/ 55 h 133"/>
                  <a:gd name="T28" fmla="*/ 58 w 165"/>
                  <a:gd name="T29" fmla="*/ 51 h 133"/>
                  <a:gd name="T30" fmla="*/ 61 w 165"/>
                  <a:gd name="T31" fmla="*/ 56 h 133"/>
                  <a:gd name="T32" fmla="*/ 142 w 165"/>
                  <a:gd name="T33" fmla="*/ 101 h 133"/>
                  <a:gd name="T34" fmla="*/ 147 w 165"/>
                  <a:gd name="T35" fmla="*/ 105 h 133"/>
                  <a:gd name="T36" fmla="*/ 131 w 165"/>
                  <a:gd name="T37" fmla="*/ 118 h 133"/>
                  <a:gd name="T38" fmla="*/ 153 w 165"/>
                  <a:gd name="T39" fmla="*/ 109 h 133"/>
                  <a:gd name="T40" fmla="*/ 144 w 165"/>
                  <a:gd name="T41" fmla="*/ 123 h 133"/>
                  <a:gd name="T42" fmla="*/ 138 w 165"/>
                  <a:gd name="T43" fmla="*/ 122 h 133"/>
                  <a:gd name="T44" fmla="*/ 150 w 165"/>
                  <a:gd name="T45" fmla="*/ 106 h 133"/>
                  <a:gd name="T46" fmla="*/ 156 w 165"/>
                  <a:gd name="T47" fmla="*/ 120 h 133"/>
                  <a:gd name="T48" fmla="*/ 155 w 165"/>
                  <a:gd name="T49" fmla="*/ 112 h 133"/>
                  <a:gd name="T50" fmla="*/ 156 w 165"/>
                  <a:gd name="T51" fmla="*/ 120 h 133"/>
                  <a:gd name="T52" fmla="*/ 31 w 165"/>
                  <a:gd name="T53" fmla="*/ 12 h 133"/>
                  <a:gd name="T54" fmla="*/ 113 w 165"/>
                  <a:gd name="T55" fmla="*/ 71 h 133"/>
                  <a:gd name="T56" fmla="*/ 139 w 165"/>
                  <a:gd name="T57" fmla="*/ 99 h 133"/>
                  <a:gd name="T58" fmla="*/ 138 w 165"/>
                  <a:gd name="T59" fmla="*/ 101 h 133"/>
                  <a:gd name="T60" fmla="*/ 87 w 165"/>
                  <a:gd name="T61" fmla="*/ 63 h 133"/>
                  <a:gd name="T62" fmla="*/ 82 w 165"/>
                  <a:gd name="T63" fmla="*/ 46 h 133"/>
                  <a:gd name="T64" fmla="*/ 77 w 165"/>
                  <a:gd name="T65" fmla="*/ 53 h 133"/>
                  <a:gd name="T66" fmla="*/ 73 w 165"/>
                  <a:gd name="T67" fmla="*/ 42 h 133"/>
                  <a:gd name="T68" fmla="*/ 70 w 165"/>
                  <a:gd name="T69" fmla="*/ 53 h 133"/>
                  <a:gd name="T70" fmla="*/ 59 w 165"/>
                  <a:gd name="T71" fmla="*/ 48 h 133"/>
                  <a:gd name="T72" fmla="*/ 54 w 165"/>
                  <a:gd name="T73" fmla="*/ 55 h 133"/>
                  <a:gd name="T74" fmla="*/ 63 w 165"/>
                  <a:gd name="T75" fmla="*/ 60 h 133"/>
                  <a:gd name="T76" fmla="*/ 52 w 165"/>
                  <a:gd name="T77" fmla="*/ 65 h 133"/>
                  <a:gd name="T78" fmla="*/ 44 w 165"/>
                  <a:gd name="T79" fmla="*/ 69 h 133"/>
                  <a:gd name="T80" fmla="*/ 55 w 165"/>
                  <a:gd name="T81" fmla="*/ 70 h 133"/>
                  <a:gd name="T82" fmla="*/ 55 w 165"/>
                  <a:gd name="T83" fmla="*/ 77 h 133"/>
                  <a:gd name="T84" fmla="*/ 45 w 165"/>
                  <a:gd name="T85" fmla="*/ 87 h 133"/>
                  <a:gd name="T86" fmla="*/ 57 w 165"/>
                  <a:gd name="T87" fmla="*/ 80 h 133"/>
                  <a:gd name="T88" fmla="*/ 94 w 165"/>
                  <a:gd name="T89" fmla="*/ 89 h 133"/>
                  <a:gd name="T90" fmla="*/ 131 w 165"/>
                  <a:gd name="T91" fmla="*/ 113 h 133"/>
                  <a:gd name="T92" fmla="*/ 96 w 165"/>
                  <a:gd name="T93" fmla="*/ 105 h 133"/>
                  <a:gd name="T94" fmla="*/ 8 w 165"/>
                  <a:gd name="T95" fmla="*/ 68 h 133"/>
                  <a:gd name="T96" fmla="*/ 79 w 165"/>
                  <a:gd name="T97" fmla="*/ 49 h 133"/>
                  <a:gd name="T98" fmla="*/ 71 w 165"/>
                  <a:gd name="T99" fmla="*/ 50 h 133"/>
                  <a:gd name="T100" fmla="*/ 71 w 165"/>
                  <a:gd name="T101" fmla="*/ 44 h 133"/>
                  <a:gd name="T102" fmla="*/ 52 w 165"/>
                  <a:gd name="T103" fmla="*/ 68 h 133"/>
                  <a:gd name="T104" fmla="*/ 48 w 165"/>
                  <a:gd name="T105" fmla="*/ 68 h 133"/>
                  <a:gd name="T106" fmla="*/ 50 w 165"/>
                  <a:gd name="T107" fmla="*/ 67 h 133"/>
                  <a:gd name="T108" fmla="*/ 53 w 165"/>
                  <a:gd name="T109" fmla="*/ 80 h 133"/>
                  <a:gd name="T110" fmla="*/ 49 w 165"/>
                  <a:gd name="T111" fmla="*/ 83 h 133"/>
                  <a:gd name="T112" fmla="*/ 45 w 165"/>
                  <a:gd name="T113" fmla="*/ 82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65" h="133">
                    <a:moveTo>
                      <a:pt x="99" y="108"/>
                    </a:moveTo>
                    <a:cubicBezTo>
                      <a:pt x="110" y="108"/>
                      <a:pt x="119" y="113"/>
                      <a:pt x="128" y="118"/>
                    </a:cubicBezTo>
                    <a:cubicBezTo>
                      <a:pt x="128" y="119"/>
                      <a:pt x="128" y="119"/>
                      <a:pt x="128" y="120"/>
                    </a:cubicBezTo>
                    <a:cubicBezTo>
                      <a:pt x="136" y="125"/>
                      <a:pt x="151" y="133"/>
                      <a:pt x="158" y="123"/>
                    </a:cubicBezTo>
                    <a:cubicBezTo>
                      <a:pt x="165" y="112"/>
                      <a:pt x="151" y="103"/>
                      <a:pt x="142" y="98"/>
                    </a:cubicBezTo>
                    <a:cubicBezTo>
                      <a:pt x="142" y="98"/>
                      <a:pt x="142" y="97"/>
                      <a:pt x="142" y="97"/>
                    </a:cubicBezTo>
                    <a:cubicBezTo>
                      <a:pt x="130" y="88"/>
                      <a:pt x="119" y="78"/>
                      <a:pt x="113" y="64"/>
                    </a:cubicBezTo>
                    <a:cubicBezTo>
                      <a:pt x="108" y="53"/>
                      <a:pt x="104" y="41"/>
                      <a:pt x="96" y="31"/>
                    </a:cubicBezTo>
                    <a:cubicBezTo>
                      <a:pt x="83" y="15"/>
                      <a:pt x="59" y="1"/>
                      <a:pt x="38" y="6"/>
                    </a:cubicBezTo>
                    <a:cubicBezTo>
                      <a:pt x="19" y="11"/>
                      <a:pt x="6" y="30"/>
                      <a:pt x="3" y="48"/>
                    </a:cubicBezTo>
                    <a:cubicBezTo>
                      <a:pt x="0" y="67"/>
                      <a:pt x="11" y="86"/>
                      <a:pt x="26" y="98"/>
                    </a:cubicBezTo>
                    <a:cubicBezTo>
                      <a:pt x="38" y="108"/>
                      <a:pt x="54" y="112"/>
                      <a:pt x="69" y="111"/>
                    </a:cubicBezTo>
                    <a:cubicBezTo>
                      <a:pt x="79" y="110"/>
                      <a:pt x="89" y="108"/>
                      <a:pt x="99" y="108"/>
                    </a:cubicBezTo>
                    <a:close/>
                    <a:moveTo>
                      <a:pt x="100" y="88"/>
                    </a:moveTo>
                    <a:cubicBezTo>
                      <a:pt x="88" y="83"/>
                      <a:pt x="74" y="78"/>
                      <a:pt x="62" y="77"/>
                    </a:cubicBezTo>
                    <a:cubicBezTo>
                      <a:pt x="61" y="77"/>
                      <a:pt x="60" y="77"/>
                      <a:pt x="58" y="77"/>
                    </a:cubicBezTo>
                    <a:cubicBezTo>
                      <a:pt x="59" y="75"/>
                      <a:pt x="59" y="72"/>
                      <a:pt x="58" y="70"/>
                    </a:cubicBezTo>
                    <a:cubicBezTo>
                      <a:pt x="60" y="69"/>
                      <a:pt x="62" y="68"/>
                      <a:pt x="63" y="67"/>
                    </a:cubicBezTo>
                    <a:cubicBezTo>
                      <a:pt x="65" y="65"/>
                      <a:pt x="65" y="62"/>
                      <a:pt x="65" y="59"/>
                    </a:cubicBezTo>
                    <a:cubicBezTo>
                      <a:pt x="68" y="59"/>
                      <a:pt x="70" y="57"/>
                      <a:pt x="72" y="55"/>
                    </a:cubicBezTo>
                    <a:cubicBezTo>
                      <a:pt x="73" y="55"/>
                      <a:pt x="73" y="56"/>
                      <a:pt x="74" y="56"/>
                    </a:cubicBezTo>
                    <a:cubicBezTo>
                      <a:pt x="75" y="56"/>
                      <a:pt x="76" y="56"/>
                      <a:pt x="77" y="56"/>
                    </a:cubicBezTo>
                    <a:cubicBezTo>
                      <a:pt x="79" y="59"/>
                      <a:pt x="80" y="61"/>
                      <a:pt x="83" y="63"/>
                    </a:cubicBezTo>
                    <a:cubicBezTo>
                      <a:pt x="88" y="68"/>
                      <a:pt x="94" y="73"/>
                      <a:pt x="100" y="77"/>
                    </a:cubicBezTo>
                    <a:cubicBezTo>
                      <a:pt x="112" y="85"/>
                      <a:pt x="124" y="95"/>
                      <a:pt x="137" y="104"/>
                    </a:cubicBezTo>
                    <a:cubicBezTo>
                      <a:pt x="135" y="106"/>
                      <a:pt x="134" y="109"/>
                      <a:pt x="132" y="111"/>
                    </a:cubicBezTo>
                    <a:cubicBezTo>
                      <a:pt x="123" y="102"/>
                      <a:pt x="112" y="94"/>
                      <a:pt x="100" y="88"/>
                    </a:cubicBezTo>
                    <a:close/>
                    <a:moveTo>
                      <a:pt x="60" y="55"/>
                    </a:moveTo>
                    <a:cubicBezTo>
                      <a:pt x="58" y="55"/>
                      <a:pt x="57" y="53"/>
                      <a:pt x="56" y="52"/>
                    </a:cubicBezTo>
                    <a:cubicBezTo>
                      <a:pt x="54" y="50"/>
                      <a:pt x="57" y="50"/>
                      <a:pt x="58" y="51"/>
                    </a:cubicBezTo>
                    <a:cubicBezTo>
                      <a:pt x="59" y="52"/>
                      <a:pt x="60" y="53"/>
                      <a:pt x="60" y="55"/>
                    </a:cubicBezTo>
                    <a:cubicBezTo>
                      <a:pt x="60" y="55"/>
                      <a:pt x="61" y="55"/>
                      <a:pt x="61" y="56"/>
                    </a:cubicBezTo>
                    <a:cubicBezTo>
                      <a:pt x="61" y="56"/>
                      <a:pt x="60" y="56"/>
                      <a:pt x="60" y="55"/>
                    </a:cubicBezTo>
                    <a:close/>
                    <a:moveTo>
                      <a:pt x="142" y="101"/>
                    </a:moveTo>
                    <a:cubicBezTo>
                      <a:pt x="144" y="102"/>
                      <a:pt x="146" y="103"/>
                      <a:pt x="148" y="105"/>
                    </a:cubicBezTo>
                    <a:cubicBezTo>
                      <a:pt x="147" y="105"/>
                      <a:pt x="147" y="105"/>
                      <a:pt x="147" y="105"/>
                    </a:cubicBezTo>
                    <a:cubicBezTo>
                      <a:pt x="143" y="111"/>
                      <a:pt x="139" y="115"/>
                      <a:pt x="136" y="121"/>
                    </a:cubicBezTo>
                    <a:cubicBezTo>
                      <a:pt x="134" y="120"/>
                      <a:pt x="133" y="119"/>
                      <a:pt x="131" y="118"/>
                    </a:cubicBezTo>
                    <a:cubicBezTo>
                      <a:pt x="135" y="113"/>
                      <a:pt x="138" y="107"/>
                      <a:pt x="142" y="101"/>
                    </a:cubicBezTo>
                    <a:close/>
                    <a:moveTo>
                      <a:pt x="153" y="109"/>
                    </a:moveTo>
                    <a:cubicBezTo>
                      <a:pt x="153" y="109"/>
                      <a:pt x="153" y="109"/>
                      <a:pt x="153" y="110"/>
                    </a:cubicBezTo>
                    <a:cubicBezTo>
                      <a:pt x="149" y="113"/>
                      <a:pt x="148" y="119"/>
                      <a:pt x="144" y="123"/>
                    </a:cubicBezTo>
                    <a:cubicBezTo>
                      <a:pt x="143" y="123"/>
                      <a:pt x="143" y="124"/>
                      <a:pt x="143" y="124"/>
                    </a:cubicBezTo>
                    <a:cubicBezTo>
                      <a:pt x="142" y="124"/>
                      <a:pt x="140" y="123"/>
                      <a:pt x="138" y="122"/>
                    </a:cubicBezTo>
                    <a:cubicBezTo>
                      <a:pt x="142" y="117"/>
                      <a:pt x="146" y="112"/>
                      <a:pt x="149" y="107"/>
                    </a:cubicBezTo>
                    <a:cubicBezTo>
                      <a:pt x="149" y="107"/>
                      <a:pt x="150" y="106"/>
                      <a:pt x="150" y="106"/>
                    </a:cubicBezTo>
                    <a:cubicBezTo>
                      <a:pt x="151" y="107"/>
                      <a:pt x="152" y="108"/>
                      <a:pt x="153" y="109"/>
                    </a:cubicBezTo>
                    <a:close/>
                    <a:moveTo>
                      <a:pt x="156" y="120"/>
                    </a:moveTo>
                    <a:cubicBezTo>
                      <a:pt x="154" y="125"/>
                      <a:pt x="150" y="126"/>
                      <a:pt x="146" y="125"/>
                    </a:cubicBezTo>
                    <a:cubicBezTo>
                      <a:pt x="150" y="121"/>
                      <a:pt x="151" y="115"/>
                      <a:pt x="155" y="112"/>
                    </a:cubicBezTo>
                    <a:cubicBezTo>
                      <a:pt x="155" y="112"/>
                      <a:pt x="155" y="112"/>
                      <a:pt x="155" y="111"/>
                    </a:cubicBezTo>
                    <a:cubicBezTo>
                      <a:pt x="157" y="114"/>
                      <a:pt x="158" y="117"/>
                      <a:pt x="156" y="120"/>
                    </a:cubicBezTo>
                    <a:close/>
                    <a:moveTo>
                      <a:pt x="8" y="68"/>
                    </a:moveTo>
                    <a:cubicBezTo>
                      <a:pt x="1" y="47"/>
                      <a:pt x="11" y="23"/>
                      <a:pt x="31" y="12"/>
                    </a:cubicBezTo>
                    <a:cubicBezTo>
                      <a:pt x="54" y="0"/>
                      <a:pt x="82" y="17"/>
                      <a:pt x="96" y="35"/>
                    </a:cubicBezTo>
                    <a:cubicBezTo>
                      <a:pt x="104" y="46"/>
                      <a:pt x="107" y="60"/>
                      <a:pt x="113" y="71"/>
                    </a:cubicBezTo>
                    <a:cubicBezTo>
                      <a:pt x="119" y="82"/>
                      <a:pt x="129" y="90"/>
                      <a:pt x="138" y="98"/>
                    </a:cubicBezTo>
                    <a:cubicBezTo>
                      <a:pt x="138" y="99"/>
                      <a:pt x="139" y="99"/>
                      <a:pt x="139" y="99"/>
                    </a:cubicBezTo>
                    <a:cubicBezTo>
                      <a:pt x="139" y="99"/>
                      <a:pt x="139" y="99"/>
                      <a:pt x="139" y="99"/>
                    </a:cubicBezTo>
                    <a:cubicBezTo>
                      <a:pt x="139" y="100"/>
                      <a:pt x="139" y="101"/>
                      <a:pt x="138" y="101"/>
                    </a:cubicBezTo>
                    <a:cubicBezTo>
                      <a:pt x="127" y="93"/>
                      <a:pt x="116" y="85"/>
                      <a:pt x="104" y="76"/>
                    </a:cubicBezTo>
                    <a:cubicBezTo>
                      <a:pt x="98" y="72"/>
                      <a:pt x="93" y="68"/>
                      <a:pt x="87" y="63"/>
                    </a:cubicBezTo>
                    <a:cubicBezTo>
                      <a:pt x="84" y="60"/>
                      <a:pt x="81" y="58"/>
                      <a:pt x="80" y="54"/>
                    </a:cubicBezTo>
                    <a:cubicBezTo>
                      <a:pt x="82" y="52"/>
                      <a:pt x="84" y="48"/>
                      <a:pt x="82" y="46"/>
                    </a:cubicBezTo>
                    <a:cubicBezTo>
                      <a:pt x="81" y="45"/>
                      <a:pt x="78" y="44"/>
                      <a:pt x="77" y="46"/>
                    </a:cubicBezTo>
                    <a:cubicBezTo>
                      <a:pt x="76" y="48"/>
                      <a:pt x="76" y="50"/>
                      <a:pt x="77" y="53"/>
                    </a:cubicBezTo>
                    <a:cubicBezTo>
                      <a:pt x="76" y="53"/>
                      <a:pt x="75" y="53"/>
                      <a:pt x="73" y="52"/>
                    </a:cubicBezTo>
                    <a:cubicBezTo>
                      <a:pt x="75" y="49"/>
                      <a:pt x="74" y="45"/>
                      <a:pt x="73" y="42"/>
                    </a:cubicBezTo>
                    <a:cubicBezTo>
                      <a:pt x="72" y="40"/>
                      <a:pt x="69" y="37"/>
                      <a:pt x="67" y="39"/>
                    </a:cubicBezTo>
                    <a:cubicBezTo>
                      <a:pt x="63" y="42"/>
                      <a:pt x="66" y="49"/>
                      <a:pt x="70" y="53"/>
                    </a:cubicBezTo>
                    <a:cubicBezTo>
                      <a:pt x="69" y="55"/>
                      <a:pt x="67" y="56"/>
                      <a:pt x="64" y="56"/>
                    </a:cubicBezTo>
                    <a:cubicBezTo>
                      <a:pt x="63" y="53"/>
                      <a:pt x="61" y="50"/>
                      <a:pt x="59" y="48"/>
                    </a:cubicBezTo>
                    <a:cubicBezTo>
                      <a:pt x="57" y="47"/>
                      <a:pt x="54" y="46"/>
                      <a:pt x="53" y="48"/>
                    </a:cubicBezTo>
                    <a:cubicBezTo>
                      <a:pt x="52" y="51"/>
                      <a:pt x="53" y="53"/>
                      <a:pt x="54" y="55"/>
                    </a:cubicBezTo>
                    <a:cubicBezTo>
                      <a:pt x="56" y="57"/>
                      <a:pt x="59" y="59"/>
                      <a:pt x="62" y="59"/>
                    </a:cubicBezTo>
                    <a:cubicBezTo>
                      <a:pt x="62" y="59"/>
                      <a:pt x="62" y="60"/>
                      <a:pt x="63" y="60"/>
                    </a:cubicBezTo>
                    <a:cubicBezTo>
                      <a:pt x="63" y="64"/>
                      <a:pt x="60" y="66"/>
                      <a:pt x="56" y="67"/>
                    </a:cubicBezTo>
                    <a:cubicBezTo>
                      <a:pt x="55" y="66"/>
                      <a:pt x="54" y="65"/>
                      <a:pt x="52" y="65"/>
                    </a:cubicBezTo>
                    <a:cubicBezTo>
                      <a:pt x="50" y="63"/>
                      <a:pt x="47" y="62"/>
                      <a:pt x="44" y="63"/>
                    </a:cubicBezTo>
                    <a:cubicBezTo>
                      <a:pt x="42" y="64"/>
                      <a:pt x="42" y="68"/>
                      <a:pt x="44" y="69"/>
                    </a:cubicBezTo>
                    <a:cubicBezTo>
                      <a:pt x="46" y="72"/>
                      <a:pt x="49" y="71"/>
                      <a:pt x="52" y="71"/>
                    </a:cubicBezTo>
                    <a:cubicBezTo>
                      <a:pt x="53" y="71"/>
                      <a:pt x="54" y="71"/>
                      <a:pt x="55" y="70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6" y="73"/>
                      <a:pt x="56" y="75"/>
                      <a:pt x="55" y="77"/>
                    </a:cubicBezTo>
                    <a:cubicBezTo>
                      <a:pt x="50" y="77"/>
                      <a:pt x="43" y="77"/>
                      <a:pt x="42" y="82"/>
                    </a:cubicBezTo>
                    <a:cubicBezTo>
                      <a:pt x="41" y="84"/>
                      <a:pt x="43" y="86"/>
                      <a:pt x="45" y="87"/>
                    </a:cubicBezTo>
                    <a:cubicBezTo>
                      <a:pt x="49" y="87"/>
                      <a:pt x="53" y="84"/>
                      <a:pt x="55" y="82"/>
                    </a:cubicBezTo>
                    <a:cubicBezTo>
                      <a:pt x="56" y="81"/>
                      <a:pt x="57" y="81"/>
                      <a:pt x="57" y="80"/>
                    </a:cubicBezTo>
                    <a:cubicBezTo>
                      <a:pt x="58" y="80"/>
                      <a:pt x="58" y="80"/>
                      <a:pt x="59" y="80"/>
                    </a:cubicBezTo>
                    <a:cubicBezTo>
                      <a:pt x="71" y="81"/>
                      <a:pt x="83" y="85"/>
                      <a:pt x="94" y="89"/>
                    </a:cubicBezTo>
                    <a:cubicBezTo>
                      <a:pt x="108" y="94"/>
                      <a:pt x="120" y="103"/>
                      <a:pt x="130" y="113"/>
                    </a:cubicBezTo>
                    <a:cubicBezTo>
                      <a:pt x="130" y="113"/>
                      <a:pt x="131" y="113"/>
                      <a:pt x="131" y="113"/>
                    </a:cubicBezTo>
                    <a:cubicBezTo>
                      <a:pt x="130" y="114"/>
                      <a:pt x="130" y="115"/>
                      <a:pt x="129" y="116"/>
                    </a:cubicBezTo>
                    <a:cubicBezTo>
                      <a:pt x="119" y="109"/>
                      <a:pt x="108" y="105"/>
                      <a:pt x="96" y="105"/>
                    </a:cubicBezTo>
                    <a:cubicBezTo>
                      <a:pt x="82" y="106"/>
                      <a:pt x="69" y="109"/>
                      <a:pt x="56" y="108"/>
                    </a:cubicBezTo>
                    <a:cubicBezTo>
                      <a:pt x="34" y="105"/>
                      <a:pt x="15" y="89"/>
                      <a:pt x="8" y="68"/>
                    </a:cubicBezTo>
                    <a:close/>
                    <a:moveTo>
                      <a:pt x="79" y="50"/>
                    </a:moveTo>
                    <a:cubicBezTo>
                      <a:pt x="79" y="50"/>
                      <a:pt x="79" y="50"/>
                      <a:pt x="79" y="49"/>
                    </a:cubicBezTo>
                    <a:cubicBezTo>
                      <a:pt x="79" y="47"/>
                      <a:pt x="80" y="48"/>
                      <a:pt x="79" y="50"/>
                    </a:cubicBezTo>
                    <a:close/>
                    <a:moveTo>
                      <a:pt x="71" y="50"/>
                    </a:moveTo>
                    <a:cubicBezTo>
                      <a:pt x="70" y="48"/>
                      <a:pt x="69" y="46"/>
                      <a:pt x="68" y="43"/>
                    </a:cubicBezTo>
                    <a:cubicBezTo>
                      <a:pt x="68" y="40"/>
                      <a:pt x="70" y="43"/>
                      <a:pt x="71" y="44"/>
                    </a:cubicBezTo>
                    <a:cubicBezTo>
                      <a:pt x="72" y="46"/>
                      <a:pt x="71" y="48"/>
                      <a:pt x="71" y="50"/>
                    </a:cubicBezTo>
                    <a:close/>
                    <a:moveTo>
                      <a:pt x="52" y="68"/>
                    </a:moveTo>
                    <a:cubicBezTo>
                      <a:pt x="51" y="68"/>
                      <a:pt x="51" y="68"/>
                      <a:pt x="50" y="68"/>
                    </a:cubicBezTo>
                    <a:cubicBezTo>
                      <a:pt x="49" y="68"/>
                      <a:pt x="49" y="68"/>
                      <a:pt x="48" y="68"/>
                    </a:cubicBezTo>
                    <a:cubicBezTo>
                      <a:pt x="47" y="68"/>
                      <a:pt x="47" y="68"/>
                      <a:pt x="47" y="66"/>
                    </a:cubicBezTo>
                    <a:cubicBezTo>
                      <a:pt x="48" y="66"/>
                      <a:pt x="49" y="66"/>
                      <a:pt x="50" y="67"/>
                    </a:cubicBezTo>
                    <a:cubicBezTo>
                      <a:pt x="51" y="67"/>
                      <a:pt x="52" y="67"/>
                      <a:pt x="52" y="68"/>
                    </a:cubicBezTo>
                    <a:close/>
                    <a:moveTo>
                      <a:pt x="53" y="80"/>
                    </a:moveTo>
                    <a:cubicBezTo>
                      <a:pt x="53" y="80"/>
                      <a:pt x="53" y="80"/>
                      <a:pt x="53" y="80"/>
                    </a:cubicBezTo>
                    <a:cubicBezTo>
                      <a:pt x="52" y="81"/>
                      <a:pt x="50" y="82"/>
                      <a:pt x="49" y="83"/>
                    </a:cubicBezTo>
                    <a:cubicBezTo>
                      <a:pt x="49" y="83"/>
                      <a:pt x="49" y="83"/>
                      <a:pt x="48" y="83"/>
                    </a:cubicBezTo>
                    <a:cubicBezTo>
                      <a:pt x="47" y="84"/>
                      <a:pt x="46" y="84"/>
                      <a:pt x="45" y="82"/>
                    </a:cubicBezTo>
                    <a:cubicBezTo>
                      <a:pt x="47" y="80"/>
                      <a:pt x="50" y="80"/>
                      <a:pt x="53" y="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1" name="Freeform 40"/>
              <p:cNvSpPr>
                <a:spLocks noEditPoints="1"/>
              </p:cNvSpPr>
              <p:nvPr/>
            </p:nvSpPr>
            <p:spPr bwMode="auto">
              <a:xfrm>
                <a:off x="1984795" y="1408356"/>
                <a:ext cx="153258" cy="363067"/>
              </a:xfrm>
              <a:custGeom>
                <a:avLst/>
                <a:gdLst>
                  <a:gd name="T0" fmla="*/ 60 w 79"/>
                  <a:gd name="T1" fmla="*/ 168 h 187"/>
                  <a:gd name="T2" fmla="*/ 77 w 79"/>
                  <a:gd name="T3" fmla="*/ 142 h 187"/>
                  <a:gd name="T4" fmla="*/ 65 w 79"/>
                  <a:gd name="T5" fmla="*/ 103 h 187"/>
                  <a:gd name="T6" fmla="*/ 26 w 79"/>
                  <a:gd name="T7" fmla="*/ 0 h 187"/>
                  <a:gd name="T8" fmla="*/ 0 w 79"/>
                  <a:gd name="T9" fmla="*/ 11 h 187"/>
                  <a:gd name="T10" fmla="*/ 47 w 79"/>
                  <a:gd name="T11" fmla="*/ 152 h 187"/>
                  <a:gd name="T12" fmla="*/ 61 w 79"/>
                  <a:gd name="T13" fmla="*/ 140 h 187"/>
                  <a:gd name="T14" fmla="*/ 52 w 79"/>
                  <a:gd name="T15" fmla="*/ 110 h 187"/>
                  <a:gd name="T16" fmla="*/ 53 w 79"/>
                  <a:gd name="T17" fmla="*/ 123 h 187"/>
                  <a:gd name="T18" fmla="*/ 55 w 79"/>
                  <a:gd name="T19" fmla="*/ 130 h 187"/>
                  <a:gd name="T20" fmla="*/ 57 w 79"/>
                  <a:gd name="T21" fmla="*/ 136 h 187"/>
                  <a:gd name="T22" fmla="*/ 58 w 79"/>
                  <a:gd name="T23" fmla="*/ 140 h 187"/>
                  <a:gd name="T24" fmla="*/ 63 w 79"/>
                  <a:gd name="T25" fmla="*/ 138 h 187"/>
                  <a:gd name="T26" fmla="*/ 59 w 79"/>
                  <a:gd name="T27" fmla="*/ 136 h 187"/>
                  <a:gd name="T28" fmla="*/ 58 w 79"/>
                  <a:gd name="T29" fmla="*/ 130 h 187"/>
                  <a:gd name="T30" fmla="*/ 55 w 79"/>
                  <a:gd name="T31" fmla="*/ 125 h 187"/>
                  <a:gd name="T32" fmla="*/ 53 w 79"/>
                  <a:gd name="T33" fmla="*/ 114 h 187"/>
                  <a:gd name="T34" fmla="*/ 51 w 79"/>
                  <a:gd name="T35" fmla="*/ 101 h 187"/>
                  <a:gd name="T36" fmla="*/ 48 w 79"/>
                  <a:gd name="T37" fmla="*/ 93 h 187"/>
                  <a:gd name="T38" fmla="*/ 46 w 79"/>
                  <a:gd name="T39" fmla="*/ 87 h 187"/>
                  <a:gd name="T40" fmla="*/ 43 w 79"/>
                  <a:gd name="T41" fmla="*/ 81 h 187"/>
                  <a:gd name="T42" fmla="*/ 41 w 79"/>
                  <a:gd name="T43" fmla="*/ 78 h 187"/>
                  <a:gd name="T44" fmla="*/ 38 w 79"/>
                  <a:gd name="T45" fmla="*/ 73 h 187"/>
                  <a:gd name="T46" fmla="*/ 36 w 79"/>
                  <a:gd name="T47" fmla="*/ 65 h 187"/>
                  <a:gd name="T48" fmla="*/ 34 w 79"/>
                  <a:gd name="T49" fmla="*/ 58 h 187"/>
                  <a:gd name="T50" fmla="*/ 32 w 79"/>
                  <a:gd name="T51" fmla="*/ 51 h 187"/>
                  <a:gd name="T52" fmla="*/ 31 w 79"/>
                  <a:gd name="T53" fmla="*/ 42 h 187"/>
                  <a:gd name="T54" fmla="*/ 29 w 79"/>
                  <a:gd name="T55" fmla="*/ 36 h 187"/>
                  <a:gd name="T56" fmla="*/ 23 w 79"/>
                  <a:gd name="T57" fmla="*/ 33 h 187"/>
                  <a:gd name="T58" fmla="*/ 23 w 79"/>
                  <a:gd name="T59" fmla="*/ 20 h 187"/>
                  <a:gd name="T60" fmla="*/ 20 w 79"/>
                  <a:gd name="T61" fmla="*/ 14 h 187"/>
                  <a:gd name="T62" fmla="*/ 16 w 79"/>
                  <a:gd name="T63" fmla="*/ 12 h 187"/>
                  <a:gd name="T64" fmla="*/ 14 w 79"/>
                  <a:gd name="T65" fmla="*/ 9 h 187"/>
                  <a:gd name="T66" fmla="*/ 14 w 79"/>
                  <a:gd name="T67" fmla="*/ 10 h 187"/>
                  <a:gd name="T68" fmla="*/ 19 w 79"/>
                  <a:gd name="T69" fmla="*/ 11 h 187"/>
                  <a:gd name="T70" fmla="*/ 17 w 79"/>
                  <a:gd name="T71" fmla="*/ 20 h 187"/>
                  <a:gd name="T72" fmla="*/ 19 w 79"/>
                  <a:gd name="T73" fmla="*/ 24 h 187"/>
                  <a:gd name="T74" fmla="*/ 22 w 79"/>
                  <a:gd name="T75" fmla="*/ 30 h 187"/>
                  <a:gd name="T76" fmla="*/ 26 w 79"/>
                  <a:gd name="T77" fmla="*/ 33 h 187"/>
                  <a:gd name="T78" fmla="*/ 28 w 79"/>
                  <a:gd name="T79" fmla="*/ 41 h 187"/>
                  <a:gd name="T80" fmla="*/ 28 w 79"/>
                  <a:gd name="T81" fmla="*/ 50 h 187"/>
                  <a:gd name="T82" fmla="*/ 30 w 79"/>
                  <a:gd name="T83" fmla="*/ 57 h 187"/>
                  <a:gd name="T84" fmla="*/ 33 w 79"/>
                  <a:gd name="T85" fmla="*/ 63 h 187"/>
                  <a:gd name="T86" fmla="*/ 38 w 79"/>
                  <a:gd name="T87" fmla="*/ 68 h 187"/>
                  <a:gd name="T88" fmla="*/ 39 w 79"/>
                  <a:gd name="T89" fmla="*/ 80 h 187"/>
                  <a:gd name="T90" fmla="*/ 41 w 79"/>
                  <a:gd name="T91" fmla="*/ 86 h 187"/>
                  <a:gd name="T92" fmla="*/ 45 w 79"/>
                  <a:gd name="T93" fmla="*/ 90 h 187"/>
                  <a:gd name="T94" fmla="*/ 48 w 79"/>
                  <a:gd name="T95" fmla="*/ 95 h 187"/>
                  <a:gd name="T96" fmla="*/ 11 w 79"/>
                  <a:gd name="T97" fmla="*/ 7 h 187"/>
                  <a:gd name="T98" fmla="*/ 46 w 79"/>
                  <a:gd name="T99" fmla="*/ 106 h 187"/>
                  <a:gd name="T100" fmla="*/ 46 w 79"/>
                  <a:gd name="T101" fmla="*/ 106 h 187"/>
                  <a:gd name="T102" fmla="*/ 54 w 79"/>
                  <a:gd name="T103" fmla="*/ 144 h 187"/>
                  <a:gd name="T104" fmla="*/ 26 w 79"/>
                  <a:gd name="T105" fmla="*/ 84 h 187"/>
                  <a:gd name="T106" fmla="*/ 19 w 79"/>
                  <a:gd name="T107" fmla="*/ 40 h 187"/>
                  <a:gd name="T108" fmla="*/ 56 w 79"/>
                  <a:gd name="T109" fmla="*/ 149 h 187"/>
                  <a:gd name="T110" fmla="*/ 59 w 79"/>
                  <a:gd name="T111" fmla="*/ 155 h 187"/>
                  <a:gd name="T112" fmla="*/ 61 w 79"/>
                  <a:gd name="T113" fmla="*/ 154 h 187"/>
                  <a:gd name="T114" fmla="*/ 72 w 79"/>
                  <a:gd name="T115" fmla="*/ 151 h 187"/>
                  <a:gd name="T116" fmla="*/ 74 w 79"/>
                  <a:gd name="T117" fmla="*/ 169 h 187"/>
                  <a:gd name="T118" fmla="*/ 74 w 79"/>
                  <a:gd name="T119" fmla="*/ 182 h 187"/>
                  <a:gd name="T120" fmla="*/ 73 w 79"/>
                  <a:gd name="T121" fmla="*/ 138 h 187"/>
                  <a:gd name="T122" fmla="*/ 46 w 79"/>
                  <a:gd name="T123" fmla="*/ 75 h 187"/>
                  <a:gd name="T124" fmla="*/ 50 w 79"/>
                  <a:gd name="T125" fmla="*/ 7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9" h="187">
                    <a:moveTo>
                      <a:pt x="47" y="152"/>
                    </a:moveTo>
                    <a:cubicBezTo>
                      <a:pt x="47" y="152"/>
                      <a:pt x="47" y="152"/>
                      <a:pt x="47" y="153"/>
                    </a:cubicBezTo>
                    <a:cubicBezTo>
                      <a:pt x="47" y="153"/>
                      <a:pt x="47" y="153"/>
                      <a:pt x="47" y="153"/>
                    </a:cubicBezTo>
                    <a:cubicBezTo>
                      <a:pt x="51" y="159"/>
                      <a:pt x="56" y="163"/>
                      <a:pt x="60" y="168"/>
                    </a:cubicBezTo>
                    <a:cubicBezTo>
                      <a:pt x="65" y="174"/>
                      <a:pt x="69" y="180"/>
                      <a:pt x="74" y="186"/>
                    </a:cubicBezTo>
                    <a:cubicBezTo>
                      <a:pt x="75" y="187"/>
                      <a:pt x="76" y="186"/>
                      <a:pt x="76" y="185"/>
                    </a:cubicBezTo>
                    <a:cubicBezTo>
                      <a:pt x="76" y="185"/>
                      <a:pt x="76" y="184"/>
                      <a:pt x="76" y="184"/>
                    </a:cubicBezTo>
                    <a:cubicBezTo>
                      <a:pt x="79" y="170"/>
                      <a:pt x="76" y="156"/>
                      <a:pt x="77" y="142"/>
                    </a:cubicBezTo>
                    <a:cubicBezTo>
                      <a:pt x="77" y="142"/>
                      <a:pt x="77" y="142"/>
                      <a:pt x="77" y="142"/>
                    </a:cubicBezTo>
                    <a:cubicBezTo>
                      <a:pt x="77" y="141"/>
                      <a:pt x="77" y="141"/>
                      <a:pt x="77" y="141"/>
                    </a:cubicBezTo>
                    <a:cubicBezTo>
                      <a:pt x="77" y="141"/>
                      <a:pt x="77" y="141"/>
                      <a:pt x="77" y="140"/>
                    </a:cubicBezTo>
                    <a:cubicBezTo>
                      <a:pt x="73" y="128"/>
                      <a:pt x="70" y="116"/>
                      <a:pt x="65" y="103"/>
                    </a:cubicBezTo>
                    <a:cubicBezTo>
                      <a:pt x="61" y="91"/>
                      <a:pt x="56" y="78"/>
                      <a:pt x="51" y="65"/>
                    </a:cubicBezTo>
                    <a:cubicBezTo>
                      <a:pt x="47" y="53"/>
                      <a:pt x="42" y="41"/>
                      <a:pt x="38" y="29"/>
                    </a:cubicBezTo>
                    <a:cubicBezTo>
                      <a:pt x="35" y="20"/>
                      <a:pt x="34" y="9"/>
                      <a:pt x="28" y="2"/>
                    </a:cubicBezTo>
                    <a:cubicBezTo>
                      <a:pt x="28" y="1"/>
                      <a:pt x="27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5" y="0"/>
                    </a:cubicBezTo>
                    <a:cubicBezTo>
                      <a:pt x="17" y="3"/>
                      <a:pt x="8" y="3"/>
                      <a:pt x="1" y="9"/>
                    </a:cubicBezTo>
                    <a:cubicBezTo>
                      <a:pt x="0" y="9"/>
                      <a:pt x="0" y="10"/>
                      <a:pt x="0" y="11"/>
                    </a:cubicBezTo>
                    <a:cubicBezTo>
                      <a:pt x="0" y="11"/>
                      <a:pt x="0" y="11"/>
                      <a:pt x="0" y="12"/>
                    </a:cubicBezTo>
                    <a:cubicBezTo>
                      <a:pt x="8" y="36"/>
                      <a:pt x="15" y="59"/>
                      <a:pt x="23" y="83"/>
                    </a:cubicBezTo>
                    <a:cubicBezTo>
                      <a:pt x="27" y="95"/>
                      <a:pt x="30" y="107"/>
                      <a:pt x="34" y="119"/>
                    </a:cubicBezTo>
                    <a:cubicBezTo>
                      <a:pt x="38" y="130"/>
                      <a:pt x="43" y="141"/>
                      <a:pt x="47" y="152"/>
                    </a:cubicBezTo>
                    <a:close/>
                    <a:moveTo>
                      <a:pt x="43" y="76"/>
                    </a:moveTo>
                    <a:cubicBezTo>
                      <a:pt x="47" y="88"/>
                      <a:pt x="51" y="100"/>
                      <a:pt x="55" y="112"/>
                    </a:cubicBezTo>
                    <a:cubicBezTo>
                      <a:pt x="57" y="122"/>
                      <a:pt x="62" y="131"/>
                      <a:pt x="66" y="141"/>
                    </a:cubicBezTo>
                    <a:cubicBezTo>
                      <a:pt x="64" y="140"/>
                      <a:pt x="63" y="139"/>
                      <a:pt x="61" y="140"/>
                    </a:cubicBezTo>
                    <a:cubicBezTo>
                      <a:pt x="59" y="141"/>
                      <a:pt x="58" y="142"/>
                      <a:pt x="57" y="143"/>
                    </a:cubicBezTo>
                    <a:cubicBezTo>
                      <a:pt x="55" y="134"/>
                      <a:pt x="52" y="124"/>
                      <a:pt x="49" y="114"/>
                    </a:cubicBezTo>
                    <a:cubicBezTo>
                      <a:pt x="49" y="114"/>
                      <a:pt x="49" y="114"/>
                      <a:pt x="49" y="114"/>
                    </a:cubicBezTo>
                    <a:cubicBezTo>
                      <a:pt x="50" y="113"/>
                      <a:pt x="51" y="111"/>
                      <a:pt x="52" y="110"/>
                    </a:cubicBezTo>
                    <a:cubicBezTo>
                      <a:pt x="53" y="111"/>
                      <a:pt x="53" y="112"/>
                      <a:pt x="53" y="113"/>
                    </a:cubicBezTo>
                    <a:cubicBezTo>
                      <a:pt x="53" y="114"/>
                      <a:pt x="53" y="115"/>
                      <a:pt x="52" y="117"/>
                    </a:cubicBezTo>
                    <a:cubicBezTo>
                      <a:pt x="52" y="119"/>
                      <a:pt x="52" y="121"/>
                      <a:pt x="52" y="123"/>
                    </a:cubicBezTo>
                    <a:cubicBezTo>
                      <a:pt x="52" y="123"/>
                      <a:pt x="53" y="123"/>
                      <a:pt x="53" y="123"/>
                    </a:cubicBezTo>
                    <a:cubicBezTo>
                      <a:pt x="53" y="122"/>
                      <a:pt x="54" y="121"/>
                      <a:pt x="54" y="121"/>
                    </a:cubicBezTo>
                    <a:cubicBezTo>
                      <a:pt x="56" y="118"/>
                      <a:pt x="55" y="122"/>
                      <a:pt x="55" y="122"/>
                    </a:cubicBezTo>
                    <a:cubicBezTo>
                      <a:pt x="55" y="125"/>
                      <a:pt x="54" y="127"/>
                      <a:pt x="54" y="130"/>
                    </a:cubicBezTo>
                    <a:cubicBezTo>
                      <a:pt x="54" y="130"/>
                      <a:pt x="54" y="130"/>
                      <a:pt x="55" y="130"/>
                    </a:cubicBezTo>
                    <a:cubicBezTo>
                      <a:pt x="55" y="129"/>
                      <a:pt x="56" y="129"/>
                      <a:pt x="56" y="128"/>
                    </a:cubicBezTo>
                    <a:cubicBezTo>
                      <a:pt x="57" y="127"/>
                      <a:pt x="58" y="123"/>
                      <a:pt x="58" y="126"/>
                    </a:cubicBezTo>
                    <a:cubicBezTo>
                      <a:pt x="58" y="129"/>
                      <a:pt x="56" y="132"/>
                      <a:pt x="56" y="136"/>
                    </a:cubicBezTo>
                    <a:cubicBezTo>
                      <a:pt x="56" y="136"/>
                      <a:pt x="56" y="136"/>
                      <a:pt x="57" y="136"/>
                    </a:cubicBezTo>
                    <a:cubicBezTo>
                      <a:pt x="57" y="135"/>
                      <a:pt x="58" y="134"/>
                      <a:pt x="59" y="133"/>
                    </a:cubicBezTo>
                    <a:cubicBezTo>
                      <a:pt x="59" y="133"/>
                      <a:pt x="60" y="131"/>
                      <a:pt x="60" y="133"/>
                    </a:cubicBezTo>
                    <a:cubicBezTo>
                      <a:pt x="59" y="135"/>
                      <a:pt x="58" y="137"/>
                      <a:pt x="57" y="140"/>
                    </a:cubicBezTo>
                    <a:cubicBezTo>
                      <a:pt x="57" y="140"/>
                      <a:pt x="58" y="140"/>
                      <a:pt x="58" y="140"/>
                    </a:cubicBezTo>
                    <a:cubicBezTo>
                      <a:pt x="59" y="140"/>
                      <a:pt x="59" y="139"/>
                      <a:pt x="60" y="138"/>
                    </a:cubicBezTo>
                    <a:cubicBezTo>
                      <a:pt x="61" y="136"/>
                      <a:pt x="61" y="136"/>
                      <a:pt x="60" y="138"/>
                    </a:cubicBezTo>
                    <a:cubicBezTo>
                      <a:pt x="60" y="139"/>
                      <a:pt x="60" y="139"/>
                      <a:pt x="60" y="139"/>
                    </a:cubicBezTo>
                    <a:cubicBezTo>
                      <a:pt x="62" y="138"/>
                      <a:pt x="61" y="139"/>
                      <a:pt x="63" y="138"/>
                    </a:cubicBezTo>
                    <a:cubicBezTo>
                      <a:pt x="63" y="137"/>
                      <a:pt x="63" y="137"/>
                      <a:pt x="62" y="137"/>
                    </a:cubicBezTo>
                    <a:cubicBezTo>
                      <a:pt x="60" y="139"/>
                      <a:pt x="62" y="136"/>
                      <a:pt x="62" y="134"/>
                    </a:cubicBezTo>
                    <a:cubicBezTo>
                      <a:pt x="62" y="134"/>
                      <a:pt x="62" y="134"/>
                      <a:pt x="62" y="134"/>
                    </a:cubicBezTo>
                    <a:cubicBezTo>
                      <a:pt x="61" y="135"/>
                      <a:pt x="57" y="142"/>
                      <a:pt x="59" y="136"/>
                    </a:cubicBezTo>
                    <a:cubicBezTo>
                      <a:pt x="60" y="134"/>
                      <a:pt x="60" y="132"/>
                      <a:pt x="61" y="130"/>
                    </a:cubicBezTo>
                    <a:cubicBezTo>
                      <a:pt x="61" y="130"/>
                      <a:pt x="60" y="130"/>
                      <a:pt x="60" y="130"/>
                    </a:cubicBezTo>
                    <a:cubicBezTo>
                      <a:pt x="60" y="131"/>
                      <a:pt x="56" y="136"/>
                      <a:pt x="57" y="133"/>
                    </a:cubicBezTo>
                    <a:cubicBezTo>
                      <a:pt x="57" y="132"/>
                      <a:pt x="58" y="131"/>
                      <a:pt x="58" y="130"/>
                    </a:cubicBezTo>
                    <a:cubicBezTo>
                      <a:pt x="59" y="127"/>
                      <a:pt x="59" y="126"/>
                      <a:pt x="58" y="123"/>
                    </a:cubicBezTo>
                    <a:cubicBezTo>
                      <a:pt x="58" y="123"/>
                      <a:pt x="58" y="123"/>
                      <a:pt x="58" y="123"/>
                    </a:cubicBezTo>
                    <a:cubicBezTo>
                      <a:pt x="57" y="124"/>
                      <a:pt x="57" y="126"/>
                      <a:pt x="56" y="127"/>
                    </a:cubicBezTo>
                    <a:cubicBezTo>
                      <a:pt x="54" y="132"/>
                      <a:pt x="55" y="127"/>
                      <a:pt x="55" y="125"/>
                    </a:cubicBezTo>
                    <a:cubicBezTo>
                      <a:pt x="56" y="123"/>
                      <a:pt x="56" y="121"/>
                      <a:pt x="56" y="119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5" y="119"/>
                      <a:pt x="53" y="123"/>
                      <a:pt x="53" y="120"/>
                    </a:cubicBezTo>
                    <a:cubicBezTo>
                      <a:pt x="53" y="118"/>
                      <a:pt x="53" y="116"/>
                      <a:pt x="53" y="114"/>
                    </a:cubicBezTo>
                    <a:cubicBezTo>
                      <a:pt x="54" y="112"/>
                      <a:pt x="53" y="110"/>
                      <a:pt x="52" y="108"/>
                    </a:cubicBezTo>
                    <a:cubicBezTo>
                      <a:pt x="52" y="108"/>
                      <a:pt x="52" y="108"/>
                      <a:pt x="52" y="108"/>
                    </a:cubicBezTo>
                    <a:cubicBezTo>
                      <a:pt x="50" y="111"/>
                      <a:pt x="49" y="114"/>
                      <a:pt x="50" y="108"/>
                    </a:cubicBezTo>
                    <a:cubicBezTo>
                      <a:pt x="50" y="106"/>
                      <a:pt x="51" y="104"/>
                      <a:pt x="51" y="101"/>
                    </a:cubicBezTo>
                    <a:cubicBezTo>
                      <a:pt x="50" y="101"/>
                      <a:pt x="50" y="101"/>
                      <a:pt x="50" y="101"/>
                    </a:cubicBezTo>
                    <a:cubicBezTo>
                      <a:pt x="49" y="102"/>
                      <a:pt x="49" y="102"/>
                      <a:pt x="48" y="103"/>
                    </a:cubicBezTo>
                    <a:cubicBezTo>
                      <a:pt x="46" y="106"/>
                      <a:pt x="48" y="101"/>
                      <a:pt x="48" y="101"/>
                    </a:cubicBezTo>
                    <a:cubicBezTo>
                      <a:pt x="48" y="98"/>
                      <a:pt x="49" y="96"/>
                      <a:pt x="48" y="93"/>
                    </a:cubicBezTo>
                    <a:cubicBezTo>
                      <a:pt x="48" y="93"/>
                      <a:pt x="48" y="93"/>
                      <a:pt x="48" y="93"/>
                    </a:cubicBezTo>
                    <a:cubicBezTo>
                      <a:pt x="47" y="95"/>
                      <a:pt x="45" y="99"/>
                      <a:pt x="46" y="94"/>
                    </a:cubicBezTo>
                    <a:cubicBezTo>
                      <a:pt x="46" y="92"/>
                      <a:pt x="47" y="90"/>
                      <a:pt x="47" y="88"/>
                    </a:cubicBezTo>
                    <a:cubicBezTo>
                      <a:pt x="47" y="87"/>
                      <a:pt x="46" y="87"/>
                      <a:pt x="46" y="87"/>
                    </a:cubicBezTo>
                    <a:cubicBezTo>
                      <a:pt x="45" y="88"/>
                      <a:pt x="44" y="90"/>
                      <a:pt x="44" y="91"/>
                    </a:cubicBezTo>
                    <a:cubicBezTo>
                      <a:pt x="44" y="91"/>
                      <a:pt x="44" y="87"/>
                      <a:pt x="44" y="87"/>
                    </a:cubicBezTo>
                    <a:cubicBezTo>
                      <a:pt x="44" y="85"/>
                      <a:pt x="44" y="83"/>
                      <a:pt x="44" y="81"/>
                    </a:cubicBezTo>
                    <a:cubicBezTo>
                      <a:pt x="44" y="81"/>
                      <a:pt x="43" y="81"/>
                      <a:pt x="43" y="81"/>
                    </a:cubicBezTo>
                    <a:cubicBezTo>
                      <a:pt x="42" y="85"/>
                      <a:pt x="42" y="83"/>
                      <a:pt x="42" y="81"/>
                    </a:cubicBezTo>
                    <a:cubicBezTo>
                      <a:pt x="42" y="79"/>
                      <a:pt x="43" y="78"/>
                      <a:pt x="43" y="76"/>
                    </a:cubicBezTo>
                    <a:cubicBezTo>
                      <a:pt x="43" y="76"/>
                      <a:pt x="43" y="76"/>
                      <a:pt x="42" y="76"/>
                    </a:cubicBezTo>
                    <a:cubicBezTo>
                      <a:pt x="42" y="76"/>
                      <a:pt x="41" y="77"/>
                      <a:pt x="41" y="78"/>
                    </a:cubicBezTo>
                    <a:cubicBezTo>
                      <a:pt x="39" y="80"/>
                      <a:pt x="40" y="77"/>
                      <a:pt x="40" y="76"/>
                    </a:cubicBezTo>
                    <a:cubicBezTo>
                      <a:pt x="40" y="74"/>
                      <a:pt x="41" y="73"/>
                      <a:pt x="41" y="71"/>
                    </a:cubicBezTo>
                    <a:cubicBezTo>
                      <a:pt x="41" y="70"/>
                      <a:pt x="40" y="70"/>
                      <a:pt x="40" y="70"/>
                    </a:cubicBezTo>
                    <a:cubicBezTo>
                      <a:pt x="39" y="71"/>
                      <a:pt x="39" y="72"/>
                      <a:pt x="38" y="73"/>
                    </a:cubicBezTo>
                    <a:cubicBezTo>
                      <a:pt x="38" y="72"/>
                      <a:pt x="38" y="71"/>
                      <a:pt x="38" y="69"/>
                    </a:cubicBezTo>
                    <a:cubicBezTo>
                      <a:pt x="39" y="68"/>
                      <a:pt x="39" y="66"/>
                      <a:pt x="39" y="65"/>
                    </a:cubicBezTo>
                    <a:cubicBezTo>
                      <a:pt x="39" y="64"/>
                      <a:pt x="38" y="64"/>
                      <a:pt x="38" y="64"/>
                    </a:cubicBezTo>
                    <a:cubicBezTo>
                      <a:pt x="37" y="65"/>
                      <a:pt x="35" y="69"/>
                      <a:pt x="36" y="65"/>
                    </a:cubicBezTo>
                    <a:cubicBezTo>
                      <a:pt x="36" y="63"/>
                      <a:pt x="37" y="61"/>
                      <a:pt x="37" y="59"/>
                    </a:cubicBezTo>
                    <a:cubicBezTo>
                      <a:pt x="37" y="58"/>
                      <a:pt x="36" y="58"/>
                      <a:pt x="36" y="58"/>
                    </a:cubicBezTo>
                    <a:cubicBezTo>
                      <a:pt x="35" y="59"/>
                      <a:pt x="35" y="60"/>
                      <a:pt x="34" y="61"/>
                    </a:cubicBezTo>
                    <a:cubicBezTo>
                      <a:pt x="32" y="63"/>
                      <a:pt x="34" y="59"/>
                      <a:pt x="34" y="58"/>
                    </a:cubicBezTo>
                    <a:cubicBezTo>
                      <a:pt x="34" y="56"/>
                      <a:pt x="35" y="54"/>
                      <a:pt x="34" y="52"/>
                    </a:cubicBezTo>
                    <a:cubicBezTo>
                      <a:pt x="34" y="51"/>
                      <a:pt x="34" y="51"/>
                      <a:pt x="34" y="52"/>
                    </a:cubicBezTo>
                    <a:cubicBezTo>
                      <a:pt x="33" y="52"/>
                      <a:pt x="31" y="56"/>
                      <a:pt x="31" y="56"/>
                    </a:cubicBezTo>
                    <a:cubicBezTo>
                      <a:pt x="31" y="54"/>
                      <a:pt x="31" y="53"/>
                      <a:pt x="32" y="51"/>
                    </a:cubicBezTo>
                    <a:cubicBezTo>
                      <a:pt x="32" y="49"/>
                      <a:pt x="33" y="47"/>
                      <a:pt x="32" y="45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1" y="46"/>
                      <a:pt x="29" y="48"/>
                      <a:pt x="29" y="49"/>
                    </a:cubicBezTo>
                    <a:cubicBezTo>
                      <a:pt x="29" y="47"/>
                      <a:pt x="30" y="44"/>
                      <a:pt x="31" y="42"/>
                    </a:cubicBezTo>
                    <a:cubicBezTo>
                      <a:pt x="31" y="41"/>
                      <a:pt x="30" y="41"/>
                      <a:pt x="30" y="42"/>
                    </a:cubicBezTo>
                    <a:cubicBezTo>
                      <a:pt x="29" y="43"/>
                      <a:pt x="27" y="46"/>
                      <a:pt x="28" y="43"/>
                    </a:cubicBezTo>
                    <a:cubicBezTo>
                      <a:pt x="29" y="40"/>
                      <a:pt x="29" y="38"/>
                      <a:pt x="29" y="36"/>
                    </a:cubicBezTo>
                    <a:cubicBezTo>
                      <a:pt x="29" y="36"/>
                      <a:pt x="29" y="36"/>
                      <a:pt x="29" y="36"/>
                    </a:cubicBezTo>
                    <a:cubicBezTo>
                      <a:pt x="29" y="36"/>
                      <a:pt x="25" y="41"/>
                      <a:pt x="25" y="38"/>
                    </a:cubicBezTo>
                    <a:cubicBezTo>
                      <a:pt x="26" y="36"/>
                      <a:pt x="27" y="34"/>
                      <a:pt x="27" y="31"/>
                    </a:cubicBezTo>
                    <a:cubicBezTo>
                      <a:pt x="27" y="31"/>
                      <a:pt x="27" y="31"/>
                      <a:pt x="26" y="31"/>
                    </a:cubicBezTo>
                    <a:cubicBezTo>
                      <a:pt x="25" y="32"/>
                      <a:pt x="21" y="38"/>
                      <a:pt x="23" y="33"/>
                    </a:cubicBezTo>
                    <a:cubicBezTo>
                      <a:pt x="24" y="31"/>
                      <a:pt x="25" y="29"/>
                      <a:pt x="25" y="26"/>
                    </a:cubicBezTo>
                    <a:cubicBezTo>
                      <a:pt x="25" y="26"/>
                      <a:pt x="24" y="26"/>
                      <a:pt x="24" y="26"/>
                    </a:cubicBezTo>
                    <a:cubicBezTo>
                      <a:pt x="23" y="27"/>
                      <a:pt x="20" y="31"/>
                      <a:pt x="21" y="28"/>
                    </a:cubicBezTo>
                    <a:cubicBezTo>
                      <a:pt x="22" y="25"/>
                      <a:pt x="23" y="23"/>
                      <a:pt x="23" y="20"/>
                    </a:cubicBezTo>
                    <a:cubicBezTo>
                      <a:pt x="23" y="20"/>
                      <a:pt x="22" y="20"/>
                      <a:pt x="22" y="20"/>
                    </a:cubicBezTo>
                    <a:cubicBezTo>
                      <a:pt x="19" y="26"/>
                      <a:pt x="21" y="19"/>
                      <a:pt x="21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17" y="21"/>
                      <a:pt x="20" y="15"/>
                      <a:pt x="20" y="14"/>
                    </a:cubicBezTo>
                    <a:cubicBezTo>
                      <a:pt x="20" y="13"/>
                      <a:pt x="20" y="13"/>
                      <a:pt x="19" y="13"/>
                    </a:cubicBezTo>
                    <a:cubicBezTo>
                      <a:pt x="16" y="18"/>
                      <a:pt x="19" y="11"/>
                      <a:pt x="20" y="9"/>
                    </a:cubicBezTo>
                    <a:cubicBezTo>
                      <a:pt x="20" y="9"/>
                      <a:pt x="19" y="9"/>
                      <a:pt x="19" y="9"/>
                    </a:cubicBezTo>
                    <a:cubicBezTo>
                      <a:pt x="17" y="9"/>
                      <a:pt x="17" y="11"/>
                      <a:pt x="16" y="12"/>
                    </a:cubicBezTo>
                    <a:cubicBezTo>
                      <a:pt x="17" y="10"/>
                      <a:pt x="18" y="9"/>
                      <a:pt x="18" y="7"/>
                    </a:cubicBezTo>
                    <a:cubicBezTo>
                      <a:pt x="18" y="6"/>
                      <a:pt x="17" y="6"/>
                      <a:pt x="17" y="7"/>
                    </a:cubicBezTo>
                    <a:cubicBezTo>
                      <a:pt x="16" y="7"/>
                      <a:pt x="14" y="11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3" y="9"/>
                      <a:pt x="13" y="9"/>
                      <a:pt x="12" y="9"/>
                    </a:cubicBezTo>
                    <a:cubicBezTo>
                      <a:pt x="12" y="9"/>
                      <a:pt x="12" y="10"/>
                      <a:pt x="12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1"/>
                      <a:pt x="14" y="10"/>
                    </a:cubicBezTo>
                    <a:cubicBezTo>
                      <a:pt x="15" y="10"/>
                      <a:pt x="14" y="10"/>
                      <a:pt x="16" y="9"/>
                    </a:cubicBezTo>
                    <a:cubicBezTo>
                      <a:pt x="19" y="6"/>
                      <a:pt x="15" y="12"/>
                      <a:pt x="15" y="13"/>
                    </a:cubicBezTo>
                    <a:cubicBezTo>
                      <a:pt x="15" y="13"/>
                      <a:pt x="15" y="14"/>
                      <a:pt x="16" y="13"/>
                    </a:cubicBezTo>
                    <a:cubicBezTo>
                      <a:pt x="16" y="13"/>
                      <a:pt x="19" y="10"/>
                      <a:pt x="19" y="11"/>
                    </a:cubicBezTo>
                    <a:cubicBezTo>
                      <a:pt x="18" y="12"/>
                      <a:pt x="17" y="14"/>
                      <a:pt x="17" y="16"/>
                    </a:cubicBezTo>
                    <a:cubicBezTo>
                      <a:pt x="16" y="16"/>
                      <a:pt x="17" y="17"/>
                      <a:pt x="17" y="16"/>
                    </a:cubicBezTo>
                    <a:cubicBezTo>
                      <a:pt x="18" y="16"/>
                      <a:pt x="19" y="16"/>
                      <a:pt x="19" y="15"/>
                    </a:cubicBezTo>
                    <a:cubicBezTo>
                      <a:pt x="18" y="16"/>
                      <a:pt x="18" y="18"/>
                      <a:pt x="17" y="20"/>
                    </a:cubicBezTo>
                    <a:cubicBezTo>
                      <a:pt x="17" y="20"/>
                      <a:pt x="17" y="20"/>
                      <a:pt x="18" y="20"/>
                    </a:cubicBezTo>
                    <a:cubicBezTo>
                      <a:pt x="19" y="20"/>
                      <a:pt x="19" y="20"/>
                      <a:pt x="20" y="19"/>
                    </a:cubicBezTo>
                    <a:cubicBezTo>
                      <a:pt x="19" y="20"/>
                      <a:pt x="19" y="22"/>
                      <a:pt x="19" y="23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1" y="23"/>
                      <a:pt x="22" y="20"/>
                      <a:pt x="22" y="23"/>
                    </a:cubicBezTo>
                    <a:cubicBezTo>
                      <a:pt x="21" y="26"/>
                      <a:pt x="20" y="28"/>
                      <a:pt x="20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2" y="30"/>
                      <a:pt x="21" y="31"/>
                      <a:pt x="22" y="30"/>
                    </a:cubicBezTo>
                    <a:cubicBezTo>
                      <a:pt x="22" y="30"/>
                      <a:pt x="24" y="26"/>
                      <a:pt x="24" y="28"/>
                    </a:cubicBezTo>
                    <a:cubicBezTo>
                      <a:pt x="24" y="31"/>
                      <a:pt x="22" y="33"/>
                      <a:pt x="21" y="36"/>
                    </a:cubicBezTo>
                    <a:cubicBezTo>
                      <a:pt x="21" y="36"/>
                      <a:pt x="22" y="36"/>
                      <a:pt x="22" y="36"/>
                    </a:cubicBezTo>
                    <a:cubicBezTo>
                      <a:pt x="23" y="36"/>
                      <a:pt x="26" y="34"/>
                      <a:pt x="26" y="33"/>
                    </a:cubicBezTo>
                    <a:cubicBezTo>
                      <a:pt x="26" y="35"/>
                      <a:pt x="24" y="38"/>
                      <a:pt x="24" y="41"/>
                    </a:cubicBezTo>
                    <a:cubicBezTo>
                      <a:pt x="24" y="41"/>
                      <a:pt x="25" y="41"/>
                      <a:pt x="25" y="41"/>
                    </a:cubicBezTo>
                    <a:cubicBezTo>
                      <a:pt x="27" y="40"/>
                      <a:pt x="27" y="39"/>
                      <a:pt x="28" y="37"/>
                    </a:cubicBezTo>
                    <a:cubicBezTo>
                      <a:pt x="28" y="39"/>
                      <a:pt x="28" y="40"/>
                      <a:pt x="28" y="41"/>
                    </a:cubicBezTo>
                    <a:cubicBezTo>
                      <a:pt x="27" y="42"/>
                      <a:pt x="27" y="44"/>
                      <a:pt x="27" y="45"/>
                    </a:cubicBezTo>
                    <a:cubicBezTo>
                      <a:pt x="27" y="46"/>
                      <a:pt x="27" y="46"/>
                      <a:pt x="27" y="46"/>
                    </a:cubicBezTo>
                    <a:cubicBezTo>
                      <a:pt x="28" y="45"/>
                      <a:pt x="30" y="43"/>
                      <a:pt x="30" y="43"/>
                    </a:cubicBezTo>
                    <a:cubicBezTo>
                      <a:pt x="29" y="45"/>
                      <a:pt x="28" y="48"/>
                      <a:pt x="28" y="50"/>
                    </a:cubicBezTo>
                    <a:cubicBezTo>
                      <a:pt x="28" y="50"/>
                      <a:pt x="28" y="51"/>
                      <a:pt x="28" y="51"/>
                    </a:cubicBezTo>
                    <a:cubicBezTo>
                      <a:pt x="29" y="50"/>
                      <a:pt x="29" y="50"/>
                      <a:pt x="30" y="49"/>
                    </a:cubicBezTo>
                    <a:cubicBezTo>
                      <a:pt x="31" y="47"/>
                      <a:pt x="32" y="48"/>
                      <a:pt x="32" y="50"/>
                    </a:cubicBezTo>
                    <a:cubicBezTo>
                      <a:pt x="31" y="52"/>
                      <a:pt x="30" y="54"/>
                      <a:pt x="30" y="57"/>
                    </a:cubicBezTo>
                    <a:cubicBezTo>
                      <a:pt x="30" y="57"/>
                      <a:pt x="31" y="57"/>
                      <a:pt x="31" y="57"/>
                    </a:cubicBezTo>
                    <a:cubicBezTo>
                      <a:pt x="32" y="56"/>
                      <a:pt x="34" y="51"/>
                      <a:pt x="34" y="55"/>
                    </a:cubicBezTo>
                    <a:cubicBezTo>
                      <a:pt x="33" y="58"/>
                      <a:pt x="33" y="60"/>
                      <a:pt x="32" y="62"/>
                    </a:cubicBezTo>
                    <a:cubicBezTo>
                      <a:pt x="32" y="63"/>
                      <a:pt x="32" y="63"/>
                      <a:pt x="33" y="63"/>
                    </a:cubicBezTo>
                    <a:cubicBezTo>
                      <a:pt x="34" y="62"/>
                      <a:pt x="36" y="58"/>
                      <a:pt x="36" y="61"/>
                    </a:cubicBezTo>
                    <a:cubicBezTo>
                      <a:pt x="36" y="64"/>
                      <a:pt x="34" y="66"/>
                      <a:pt x="34" y="69"/>
                    </a:cubicBezTo>
                    <a:cubicBezTo>
                      <a:pt x="34" y="70"/>
                      <a:pt x="35" y="70"/>
                      <a:pt x="35" y="70"/>
                    </a:cubicBezTo>
                    <a:cubicBezTo>
                      <a:pt x="35" y="70"/>
                      <a:pt x="38" y="66"/>
                      <a:pt x="38" y="68"/>
                    </a:cubicBezTo>
                    <a:cubicBezTo>
                      <a:pt x="38" y="70"/>
                      <a:pt x="37" y="72"/>
                      <a:pt x="37" y="74"/>
                    </a:cubicBezTo>
                    <a:cubicBezTo>
                      <a:pt x="37" y="75"/>
                      <a:pt x="37" y="75"/>
                      <a:pt x="38" y="74"/>
                    </a:cubicBezTo>
                    <a:cubicBezTo>
                      <a:pt x="39" y="73"/>
                      <a:pt x="40" y="71"/>
                      <a:pt x="40" y="75"/>
                    </a:cubicBezTo>
                    <a:cubicBezTo>
                      <a:pt x="39" y="77"/>
                      <a:pt x="39" y="78"/>
                      <a:pt x="39" y="80"/>
                    </a:cubicBezTo>
                    <a:cubicBezTo>
                      <a:pt x="39" y="80"/>
                      <a:pt x="39" y="81"/>
                      <a:pt x="40" y="80"/>
                    </a:cubicBezTo>
                    <a:cubicBezTo>
                      <a:pt x="41" y="79"/>
                      <a:pt x="42" y="75"/>
                      <a:pt x="42" y="79"/>
                    </a:cubicBezTo>
                    <a:cubicBezTo>
                      <a:pt x="41" y="81"/>
                      <a:pt x="41" y="83"/>
                      <a:pt x="41" y="86"/>
                    </a:cubicBezTo>
                    <a:cubicBezTo>
                      <a:pt x="41" y="86"/>
                      <a:pt x="41" y="86"/>
                      <a:pt x="41" y="86"/>
                    </a:cubicBezTo>
                    <a:cubicBezTo>
                      <a:pt x="42" y="85"/>
                      <a:pt x="43" y="84"/>
                      <a:pt x="44" y="83"/>
                    </a:cubicBezTo>
                    <a:cubicBezTo>
                      <a:pt x="43" y="85"/>
                      <a:pt x="42" y="89"/>
                      <a:pt x="43" y="92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44" y="91"/>
                      <a:pt x="45" y="91"/>
                      <a:pt x="45" y="90"/>
                    </a:cubicBezTo>
                    <a:cubicBezTo>
                      <a:pt x="47" y="87"/>
                      <a:pt x="46" y="91"/>
                      <a:pt x="45" y="92"/>
                    </a:cubicBezTo>
                    <a:cubicBezTo>
                      <a:pt x="45" y="94"/>
                      <a:pt x="45" y="96"/>
                      <a:pt x="44" y="99"/>
                    </a:cubicBezTo>
                    <a:cubicBezTo>
                      <a:pt x="44" y="99"/>
                      <a:pt x="45" y="99"/>
                      <a:pt x="45" y="99"/>
                    </a:cubicBezTo>
                    <a:cubicBezTo>
                      <a:pt x="46" y="98"/>
                      <a:pt x="48" y="95"/>
                      <a:pt x="48" y="95"/>
                    </a:cubicBezTo>
                    <a:cubicBezTo>
                      <a:pt x="48" y="98"/>
                      <a:pt x="46" y="102"/>
                      <a:pt x="46" y="105"/>
                    </a:cubicBezTo>
                    <a:cubicBezTo>
                      <a:pt x="43" y="96"/>
                      <a:pt x="39" y="87"/>
                      <a:pt x="36" y="77"/>
                    </a:cubicBezTo>
                    <a:cubicBezTo>
                      <a:pt x="32" y="66"/>
                      <a:pt x="28" y="54"/>
                      <a:pt x="23" y="43"/>
                    </a:cubicBezTo>
                    <a:cubicBezTo>
                      <a:pt x="18" y="31"/>
                      <a:pt x="13" y="19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4" y="6"/>
                      <a:pt x="17" y="5"/>
                      <a:pt x="19" y="5"/>
                    </a:cubicBezTo>
                    <a:cubicBezTo>
                      <a:pt x="27" y="29"/>
                      <a:pt x="36" y="52"/>
                      <a:pt x="43" y="76"/>
                    </a:cubicBezTo>
                    <a:close/>
                    <a:moveTo>
                      <a:pt x="46" y="106"/>
                    </a:moveTo>
                    <a:cubicBezTo>
                      <a:pt x="46" y="106"/>
                      <a:pt x="47" y="106"/>
                      <a:pt x="47" y="106"/>
                    </a:cubicBezTo>
                    <a:cubicBezTo>
                      <a:pt x="49" y="104"/>
                      <a:pt x="51" y="100"/>
                      <a:pt x="50" y="106"/>
                    </a:cubicBezTo>
                    <a:cubicBezTo>
                      <a:pt x="49" y="108"/>
                      <a:pt x="49" y="110"/>
                      <a:pt x="49" y="113"/>
                    </a:cubicBezTo>
                    <a:cubicBezTo>
                      <a:pt x="48" y="110"/>
                      <a:pt x="47" y="108"/>
                      <a:pt x="46" y="106"/>
                    </a:cubicBezTo>
                    <a:close/>
                    <a:moveTo>
                      <a:pt x="19" y="40"/>
                    </a:moveTo>
                    <a:cubicBezTo>
                      <a:pt x="24" y="52"/>
                      <a:pt x="28" y="63"/>
                      <a:pt x="32" y="75"/>
                    </a:cubicBezTo>
                    <a:cubicBezTo>
                      <a:pt x="36" y="87"/>
                      <a:pt x="41" y="99"/>
                      <a:pt x="45" y="111"/>
                    </a:cubicBezTo>
                    <a:cubicBezTo>
                      <a:pt x="49" y="122"/>
                      <a:pt x="51" y="133"/>
                      <a:pt x="54" y="144"/>
                    </a:cubicBezTo>
                    <a:cubicBezTo>
                      <a:pt x="54" y="143"/>
                      <a:pt x="53" y="143"/>
                      <a:pt x="52" y="143"/>
                    </a:cubicBezTo>
                    <a:cubicBezTo>
                      <a:pt x="50" y="143"/>
                      <a:pt x="48" y="144"/>
                      <a:pt x="48" y="146"/>
                    </a:cubicBezTo>
                    <a:cubicBezTo>
                      <a:pt x="45" y="137"/>
                      <a:pt x="41" y="128"/>
                      <a:pt x="38" y="120"/>
                    </a:cubicBezTo>
                    <a:cubicBezTo>
                      <a:pt x="34" y="108"/>
                      <a:pt x="30" y="96"/>
                      <a:pt x="26" y="84"/>
                    </a:cubicBezTo>
                    <a:cubicBezTo>
                      <a:pt x="18" y="59"/>
                      <a:pt x="11" y="35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4" y="10"/>
                      <a:pt x="6" y="9"/>
                      <a:pt x="9" y="8"/>
                    </a:cubicBezTo>
                    <a:cubicBezTo>
                      <a:pt x="10" y="19"/>
                      <a:pt x="14" y="30"/>
                      <a:pt x="19" y="40"/>
                    </a:cubicBezTo>
                    <a:close/>
                    <a:moveTo>
                      <a:pt x="50" y="152"/>
                    </a:moveTo>
                    <a:cubicBezTo>
                      <a:pt x="50" y="152"/>
                      <a:pt x="50" y="151"/>
                      <a:pt x="50" y="151"/>
                    </a:cubicBezTo>
                    <a:cubicBezTo>
                      <a:pt x="50" y="150"/>
                      <a:pt x="50" y="149"/>
                      <a:pt x="50" y="148"/>
                    </a:cubicBezTo>
                    <a:cubicBezTo>
                      <a:pt x="51" y="142"/>
                      <a:pt x="56" y="148"/>
                      <a:pt x="56" y="149"/>
                    </a:cubicBezTo>
                    <a:cubicBezTo>
                      <a:pt x="56" y="149"/>
                      <a:pt x="56" y="149"/>
                      <a:pt x="56" y="149"/>
                    </a:cubicBezTo>
                    <a:cubicBezTo>
                      <a:pt x="56" y="149"/>
                      <a:pt x="56" y="150"/>
                      <a:pt x="56" y="150"/>
                    </a:cubicBezTo>
                    <a:cubicBezTo>
                      <a:pt x="56" y="150"/>
                      <a:pt x="57" y="150"/>
                      <a:pt x="57" y="151"/>
                    </a:cubicBezTo>
                    <a:cubicBezTo>
                      <a:pt x="57" y="152"/>
                      <a:pt x="58" y="153"/>
                      <a:pt x="59" y="155"/>
                    </a:cubicBezTo>
                    <a:cubicBezTo>
                      <a:pt x="59" y="155"/>
                      <a:pt x="59" y="155"/>
                      <a:pt x="59" y="155"/>
                    </a:cubicBezTo>
                    <a:cubicBezTo>
                      <a:pt x="59" y="155"/>
                      <a:pt x="59" y="155"/>
                      <a:pt x="59" y="155"/>
                    </a:cubicBezTo>
                    <a:cubicBezTo>
                      <a:pt x="59" y="155"/>
                      <a:pt x="59" y="155"/>
                      <a:pt x="59" y="155"/>
                    </a:cubicBezTo>
                    <a:cubicBezTo>
                      <a:pt x="60" y="156"/>
                      <a:pt x="62" y="155"/>
                      <a:pt x="61" y="154"/>
                    </a:cubicBezTo>
                    <a:cubicBezTo>
                      <a:pt x="60" y="151"/>
                      <a:pt x="59" y="147"/>
                      <a:pt x="61" y="144"/>
                    </a:cubicBezTo>
                    <a:cubicBezTo>
                      <a:pt x="62" y="140"/>
                      <a:pt x="66" y="146"/>
                      <a:pt x="67" y="147"/>
                    </a:cubicBezTo>
                    <a:cubicBezTo>
                      <a:pt x="68" y="149"/>
                      <a:pt x="69" y="150"/>
                      <a:pt x="69" y="152"/>
                    </a:cubicBezTo>
                    <a:cubicBezTo>
                      <a:pt x="70" y="154"/>
                      <a:pt x="72" y="152"/>
                      <a:pt x="72" y="151"/>
                    </a:cubicBezTo>
                    <a:cubicBezTo>
                      <a:pt x="71" y="149"/>
                      <a:pt x="71" y="148"/>
                      <a:pt x="71" y="146"/>
                    </a:cubicBezTo>
                    <a:cubicBezTo>
                      <a:pt x="71" y="145"/>
                      <a:pt x="72" y="139"/>
                      <a:pt x="74" y="142"/>
                    </a:cubicBezTo>
                    <a:cubicBezTo>
                      <a:pt x="73" y="151"/>
                      <a:pt x="75" y="160"/>
                      <a:pt x="75" y="169"/>
                    </a:cubicBezTo>
                    <a:cubicBezTo>
                      <a:pt x="75" y="169"/>
                      <a:pt x="74" y="169"/>
                      <a:pt x="74" y="169"/>
                    </a:cubicBezTo>
                    <a:cubicBezTo>
                      <a:pt x="72" y="170"/>
                      <a:pt x="69" y="171"/>
                      <a:pt x="67" y="172"/>
                    </a:cubicBezTo>
                    <a:cubicBezTo>
                      <a:pt x="65" y="170"/>
                      <a:pt x="64" y="168"/>
                      <a:pt x="63" y="166"/>
                    </a:cubicBezTo>
                    <a:cubicBezTo>
                      <a:pt x="59" y="161"/>
                      <a:pt x="53" y="157"/>
                      <a:pt x="50" y="152"/>
                    </a:cubicBezTo>
                    <a:close/>
                    <a:moveTo>
                      <a:pt x="74" y="182"/>
                    </a:moveTo>
                    <a:cubicBezTo>
                      <a:pt x="72" y="179"/>
                      <a:pt x="70" y="177"/>
                      <a:pt x="68" y="174"/>
                    </a:cubicBezTo>
                    <a:cubicBezTo>
                      <a:pt x="70" y="173"/>
                      <a:pt x="73" y="173"/>
                      <a:pt x="75" y="172"/>
                    </a:cubicBezTo>
                    <a:cubicBezTo>
                      <a:pt x="75" y="175"/>
                      <a:pt x="75" y="178"/>
                      <a:pt x="74" y="182"/>
                    </a:cubicBezTo>
                    <a:close/>
                    <a:moveTo>
                      <a:pt x="73" y="138"/>
                    </a:moveTo>
                    <a:cubicBezTo>
                      <a:pt x="72" y="138"/>
                      <a:pt x="71" y="138"/>
                      <a:pt x="70" y="139"/>
                    </a:cubicBezTo>
                    <a:cubicBezTo>
                      <a:pt x="70" y="140"/>
                      <a:pt x="69" y="141"/>
                      <a:pt x="69" y="141"/>
                    </a:cubicBezTo>
                    <a:cubicBezTo>
                      <a:pt x="66" y="131"/>
                      <a:pt x="60" y="122"/>
                      <a:pt x="57" y="112"/>
                    </a:cubicBezTo>
                    <a:cubicBezTo>
                      <a:pt x="54" y="99"/>
                      <a:pt x="50" y="87"/>
                      <a:pt x="46" y="75"/>
                    </a:cubicBezTo>
                    <a:cubicBezTo>
                      <a:pt x="38" y="51"/>
                      <a:pt x="30" y="28"/>
                      <a:pt x="22" y="4"/>
                    </a:cubicBezTo>
                    <a:cubicBezTo>
                      <a:pt x="23" y="4"/>
                      <a:pt x="24" y="3"/>
                      <a:pt x="25" y="3"/>
                    </a:cubicBezTo>
                    <a:cubicBezTo>
                      <a:pt x="32" y="11"/>
                      <a:pt x="34" y="24"/>
                      <a:pt x="37" y="34"/>
                    </a:cubicBezTo>
                    <a:cubicBezTo>
                      <a:pt x="41" y="46"/>
                      <a:pt x="45" y="58"/>
                      <a:pt x="50" y="70"/>
                    </a:cubicBezTo>
                    <a:cubicBezTo>
                      <a:pt x="54" y="82"/>
                      <a:pt x="59" y="94"/>
                      <a:pt x="63" y="106"/>
                    </a:cubicBezTo>
                    <a:cubicBezTo>
                      <a:pt x="67" y="117"/>
                      <a:pt x="70" y="127"/>
                      <a:pt x="73" y="13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2" name="Freeform 41"/>
              <p:cNvSpPr>
                <a:spLocks noEditPoints="1"/>
              </p:cNvSpPr>
              <p:nvPr/>
            </p:nvSpPr>
            <p:spPr bwMode="auto">
              <a:xfrm>
                <a:off x="2344477" y="1286400"/>
                <a:ext cx="238493" cy="221282"/>
              </a:xfrm>
              <a:custGeom>
                <a:avLst/>
                <a:gdLst>
                  <a:gd name="T0" fmla="*/ 103 w 123"/>
                  <a:gd name="T1" fmla="*/ 64 h 114"/>
                  <a:gd name="T2" fmla="*/ 35 w 123"/>
                  <a:gd name="T3" fmla="*/ 2 h 114"/>
                  <a:gd name="T4" fmla="*/ 5 w 123"/>
                  <a:gd name="T5" fmla="*/ 103 h 114"/>
                  <a:gd name="T6" fmla="*/ 23 w 123"/>
                  <a:gd name="T7" fmla="*/ 66 h 114"/>
                  <a:gd name="T8" fmla="*/ 40 w 123"/>
                  <a:gd name="T9" fmla="*/ 61 h 114"/>
                  <a:gd name="T10" fmla="*/ 98 w 123"/>
                  <a:gd name="T11" fmla="*/ 65 h 114"/>
                  <a:gd name="T12" fmla="*/ 93 w 123"/>
                  <a:gd name="T13" fmla="*/ 68 h 114"/>
                  <a:gd name="T14" fmla="*/ 56 w 123"/>
                  <a:gd name="T15" fmla="*/ 97 h 114"/>
                  <a:gd name="T16" fmla="*/ 76 w 123"/>
                  <a:gd name="T17" fmla="*/ 65 h 114"/>
                  <a:gd name="T18" fmla="*/ 38 w 123"/>
                  <a:gd name="T19" fmla="*/ 106 h 114"/>
                  <a:gd name="T20" fmla="*/ 59 w 123"/>
                  <a:gd name="T21" fmla="*/ 80 h 114"/>
                  <a:gd name="T22" fmla="*/ 28 w 123"/>
                  <a:gd name="T23" fmla="*/ 95 h 114"/>
                  <a:gd name="T24" fmla="*/ 52 w 123"/>
                  <a:gd name="T25" fmla="*/ 73 h 114"/>
                  <a:gd name="T26" fmla="*/ 39 w 123"/>
                  <a:gd name="T27" fmla="*/ 91 h 114"/>
                  <a:gd name="T28" fmla="*/ 12 w 123"/>
                  <a:gd name="T29" fmla="*/ 102 h 114"/>
                  <a:gd name="T30" fmla="*/ 45 w 123"/>
                  <a:gd name="T31" fmla="*/ 69 h 114"/>
                  <a:gd name="T32" fmla="*/ 47 w 123"/>
                  <a:gd name="T33" fmla="*/ 67 h 114"/>
                  <a:gd name="T34" fmla="*/ 6 w 123"/>
                  <a:gd name="T35" fmla="*/ 93 h 114"/>
                  <a:gd name="T36" fmla="*/ 35 w 123"/>
                  <a:gd name="T37" fmla="*/ 65 h 114"/>
                  <a:gd name="T38" fmla="*/ 8 w 123"/>
                  <a:gd name="T39" fmla="*/ 87 h 114"/>
                  <a:gd name="T40" fmla="*/ 7 w 123"/>
                  <a:gd name="T41" fmla="*/ 99 h 114"/>
                  <a:gd name="T42" fmla="*/ 40 w 123"/>
                  <a:gd name="T43" fmla="*/ 75 h 114"/>
                  <a:gd name="T44" fmla="*/ 50 w 123"/>
                  <a:gd name="T45" fmla="*/ 73 h 114"/>
                  <a:gd name="T46" fmla="*/ 11 w 123"/>
                  <a:gd name="T47" fmla="*/ 104 h 114"/>
                  <a:gd name="T48" fmla="*/ 40 w 123"/>
                  <a:gd name="T49" fmla="*/ 90 h 114"/>
                  <a:gd name="T50" fmla="*/ 59 w 123"/>
                  <a:gd name="T51" fmla="*/ 78 h 114"/>
                  <a:gd name="T52" fmla="*/ 51 w 123"/>
                  <a:gd name="T53" fmla="*/ 89 h 114"/>
                  <a:gd name="T54" fmla="*/ 36 w 123"/>
                  <a:gd name="T55" fmla="*/ 107 h 114"/>
                  <a:gd name="T56" fmla="*/ 45 w 123"/>
                  <a:gd name="T57" fmla="*/ 92 h 114"/>
                  <a:gd name="T58" fmla="*/ 77 w 123"/>
                  <a:gd name="T59" fmla="*/ 70 h 114"/>
                  <a:gd name="T60" fmla="*/ 46 w 123"/>
                  <a:gd name="T61" fmla="*/ 107 h 114"/>
                  <a:gd name="T62" fmla="*/ 88 w 123"/>
                  <a:gd name="T63" fmla="*/ 68 h 114"/>
                  <a:gd name="T64" fmla="*/ 57 w 123"/>
                  <a:gd name="T65" fmla="*/ 104 h 114"/>
                  <a:gd name="T66" fmla="*/ 60 w 123"/>
                  <a:gd name="T67" fmla="*/ 107 h 114"/>
                  <a:gd name="T68" fmla="*/ 99 w 123"/>
                  <a:gd name="T69" fmla="*/ 72 h 114"/>
                  <a:gd name="T70" fmla="*/ 61 w 123"/>
                  <a:gd name="T71" fmla="*/ 107 h 114"/>
                  <a:gd name="T72" fmla="*/ 75 w 123"/>
                  <a:gd name="T73" fmla="*/ 107 h 114"/>
                  <a:gd name="T74" fmla="*/ 84 w 123"/>
                  <a:gd name="T75" fmla="*/ 105 h 114"/>
                  <a:gd name="T76" fmla="*/ 100 w 123"/>
                  <a:gd name="T77" fmla="*/ 78 h 114"/>
                  <a:gd name="T78" fmla="*/ 105 w 123"/>
                  <a:gd name="T79" fmla="*/ 86 h 114"/>
                  <a:gd name="T80" fmla="*/ 110 w 123"/>
                  <a:gd name="T81" fmla="*/ 88 h 114"/>
                  <a:gd name="T82" fmla="*/ 92 w 123"/>
                  <a:gd name="T83" fmla="*/ 109 h 114"/>
                  <a:gd name="T84" fmla="*/ 100 w 123"/>
                  <a:gd name="T85" fmla="*/ 109 h 114"/>
                  <a:gd name="T86" fmla="*/ 112 w 123"/>
                  <a:gd name="T87" fmla="*/ 99 h 114"/>
                  <a:gd name="T88" fmla="*/ 109 w 123"/>
                  <a:gd name="T89" fmla="*/ 93 h 114"/>
                  <a:gd name="T90" fmla="*/ 116 w 123"/>
                  <a:gd name="T91" fmla="*/ 95 h 114"/>
                  <a:gd name="T92" fmla="*/ 110 w 123"/>
                  <a:gd name="T93" fmla="*/ 106 h 114"/>
                  <a:gd name="T94" fmla="*/ 117 w 123"/>
                  <a:gd name="T95" fmla="*/ 99 h 114"/>
                  <a:gd name="T96" fmla="*/ 114 w 123"/>
                  <a:gd name="T97" fmla="*/ 99 h 114"/>
                  <a:gd name="T98" fmla="*/ 107 w 123"/>
                  <a:gd name="T99" fmla="*/ 101 h 114"/>
                  <a:gd name="T100" fmla="*/ 102 w 123"/>
                  <a:gd name="T101" fmla="*/ 100 h 114"/>
                  <a:gd name="T102" fmla="*/ 112 w 123"/>
                  <a:gd name="T103" fmla="*/ 79 h 114"/>
                  <a:gd name="T104" fmla="*/ 119 w 123"/>
                  <a:gd name="T105" fmla="*/ 93 h 114"/>
                  <a:gd name="T106" fmla="*/ 106 w 123"/>
                  <a:gd name="T107" fmla="*/ 73 h 114"/>
                  <a:gd name="T108" fmla="*/ 72 w 123"/>
                  <a:gd name="T109" fmla="*/ 97 h 114"/>
                  <a:gd name="T110" fmla="*/ 40 w 123"/>
                  <a:gd name="T111" fmla="*/ 41 h 114"/>
                  <a:gd name="T112" fmla="*/ 94 w 123"/>
                  <a:gd name="T113" fmla="*/ 64 h 114"/>
                  <a:gd name="T114" fmla="*/ 16 w 123"/>
                  <a:gd name="T115" fmla="*/ 75 h 114"/>
                  <a:gd name="T116" fmla="*/ 18 w 123"/>
                  <a:gd name="T117" fmla="*/ 76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3" h="114">
                    <a:moveTo>
                      <a:pt x="27" y="110"/>
                    </a:moveTo>
                    <a:cubicBezTo>
                      <a:pt x="32" y="110"/>
                      <a:pt x="37" y="110"/>
                      <a:pt x="42" y="110"/>
                    </a:cubicBezTo>
                    <a:cubicBezTo>
                      <a:pt x="50" y="109"/>
                      <a:pt x="58" y="110"/>
                      <a:pt x="66" y="110"/>
                    </a:cubicBezTo>
                    <a:cubicBezTo>
                      <a:pt x="78" y="111"/>
                      <a:pt x="92" y="114"/>
                      <a:pt x="105" y="111"/>
                    </a:cubicBezTo>
                    <a:cubicBezTo>
                      <a:pt x="114" y="109"/>
                      <a:pt x="123" y="102"/>
                      <a:pt x="121" y="91"/>
                    </a:cubicBezTo>
                    <a:cubicBezTo>
                      <a:pt x="120" y="80"/>
                      <a:pt x="111" y="71"/>
                      <a:pt x="103" y="64"/>
                    </a:cubicBezTo>
                    <a:cubicBezTo>
                      <a:pt x="94" y="55"/>
                      <a:pt x="84" y="48"/>
                      <a:pt x="76" y="39"/>
                    </a:cubicBezTo>
                    <a:cubicBezTo>
                      <a:pt x="71" y="34"/>
                      <a:pt x="67" y="29"/>
                      <a:pt x="67" y="21"/>
                    </a:cubicBezTo>
                    <a:cubicBezTo>
                      <a:pt x="67" y="15"/>
                      <a:pt x="70" y="9"/>
                      <a:pt x="73" y="4"/>
                    </a:cubicBezTo>
                    <a:cubicBezTo>
                      <a:pt x="74" y="3"/>
                      <a:pt x="73" y="2"/>
                      <a:pt x="73" y="2"/>
                    </a:cubicBezTo>
                    <a:cubicBezTo>
                      <a:pt x="72" y="2"/>
                      <a:pt x="72" y="1"/>
                      <a:pt x="71" y="1"/>
                    </a:cubicBezTo>
                    <a:cubicBezTo>
                      <a:pt x="59" y="2"/>
                      <a:pt x="47" y="0"/>
                      <a:pt x="35" y="2"/>
                    </a:cubicBezTo>
                    <a:cubicBezTo>
                      <a:pt x="34" y="3"/>
                      <a:pt x="34" y="4"/>
                      <a:pt x="34" y="4"/>
                    </a:cubicBezTo>
                    <a:cubicBezTo>
                      <a:pt x="34" y="5"/>
                      <a:pt x="34" y="5"/>
                      <a:pt x="34" y="6"/>
                    </a:cubicBezTo>
                    <a:cubicBezTo>
                      <a:pt x="38" y="12"/>
                      <a:pt x="41" y="18"/>
                      <a:pt x="42" y="25"/>
                    </a:cubicBezTo>
                    <a:cubicBezTo>
                      <a:pt x="42" y="34"/>
                      <a:pt x="37" y="41"/>
                      <a:pt x="33" y="47"/>
                    </a:cubicBezTo>
                    <a:cubicBezTo>
                      <a:pt x="25" y="57"/>
                      <a:pt x="18" y="67"/>
                      <a:pt x="11" y="78"/>
                    </a:cubicBezTo>
                    <a:cubicBezTo>
                      <a:pt x="6" y="85"/>
                      <a:pt x="0" y="95"/>
                      <a:pt x="5" y="103"/>
                    </a:cubicBezTo>
                    <a:cubicBezTo>
                      <a:pt x="10" y="110"/>
                      <a:pt x="20" y="110"/>
                      <a:pt x="27" y="110"/>
                    </a:cubicBezTo>
                    <a:close/>
                    <a:moveTo>
                      <a:pt x="23" y="66"/>
                    </a:moveTo>
                    <a:cubicBezTo>
                      <a:pt x="23" y="65"/>
                      <a:pt x="24" y="65"/>
                      <a:pt x="24" y="65"/>
                    </a:cubicBezTo>
                    <a:cubicBezTo>
                      <a:pt x="26" y="64"/>
                      <a:pt x="28" y="63"/>
                      <a:pt x="29" y="62"/>
                    </a:cubicBezTo>
                    <a:cubicBezTo>
                      <a:pt x="26" y="65"/>
                      <a:pt x="23" y="67"/>
                      <a:pt x="20" y="70"/>
                    </a:cubicBezTo>
                    <a:cubicBezTo>
                      <a:pt x="21" y="68"/>
                      <a:pt x="22" y="67"/>
                      <a:pt x="23" y="66"/>
                    </a:cubicBezTo>
                    <a:close/>
                    <a:moveTo>
                      <a:pt x="32" y="61"/>
                    </a:moveTo>
                    <a:cubicBezTo>
                      <a:pt x="33" y="61"/>
                      <a:pt x="34" y="61"/>
                      <a:pt x="35" y="61"/>
                    </a:cubicBezTo>
                    <a:cubicBezTo>
                      <a:pt x="32" y="62"/>
                      <a:pt x="28" y="64"/>
                      <a:pt x="25" y="67"/>
                    </a:cubicBezTo>
                    <a:cubicBezTo>
                      <a:pt x="27" y="65"/>
                      <a:pt x="29" y="63"/>
                      <a:pt x="32" y="61"/>
                    </a:cubicBezTo>
                    <a:close/>
                    <a:moveTo>
                      <a:pt x="38" y="61"/>
                    </a:moveTo>
                    <a:cubicBezTo>
                      <a:pt x="39" y="61"/>
                      <a:pt x="39" y="61"/>
                      <a:pt x="40" y="61"/>
                    </a:cubicBezTo>
                    <a:cubicBezTo>
                      <a:pt x="36" y="63"/>
                      <a:pt x="32" y="66"/>
                      <a:pt x="29" y="69"/>
                    </a:cubicBezTo>
                    <a:cubicBezTo>
                      <a:pt x="23" y="74"/>
                      <a:pt x="17" y="79"/>
                      <a:pt x="11" y="84"/>
                    </a:cubicBezTo>
                    <a:cubicBezTo>
                      <a:pt x="11" y="83"/>
                      <a:pt x="12" y="83"/>
                      <a:pt x="12" y="83"/>
                    </a:cubicBezTo>
                    <a:cubicBezTo>
                      <a:pt x="14" y="80"/>
                      <a:pt x="18" y="77"/>
                      <a:pt x="21" y="75"/>
                    </a:cubicBezTo>
                    <a:cubicBezTo>
                      <a:pt x="27" y="71"/>
                      <a:pt x="33" y="66"/>
                      <a:pt x="38" y="61"/>
                    </a:cubicBezTo>
                    <a:close/>
                    <a:moveTo>
                      <a:pt x="98" y="65"/>
                    </a:moveTo>
                    <a:cubicBezTo>
                      <a:pt x="91" y="71"/>
                      <a:pt x="84" y="78"/>
                      <a:pt x="77" y="84"/>
                    </a:cubicBezTo>
                    <a:cubicBezTo>
                      <a:pt x="73" y="88"/>
                      <a:pt x="69" y="91"/>
                      <a:pt x="65" y="95"/>
                    </a:cubicBezTo>
                    <a:cubicBezTo>
                      <a:pt x="68" y="92"/>
                      <a:pt x="71" y="89"/>
                      <a:pt x="74" y="86"/>
                    </a:cubicBezTo>
                    <a:cubicBezTo>
                      <a:pt x="79" y="81"/>
                      <a:pt x="85" y="75"/>
                      <a:pt x="89" y="68"/>
                    </a:cubicBezTo>
                    <a:cubicBezTo>
                      <a:pt x="89" y="68"/>
                      <a:pt x="89" y="68"/>
                      <a:pt x="90" y="68"/>
                    </a:cubicBezTo>
                    <a:cubicBezTo>
                      <a:pt x="91" y="68"/>
                      <a:pt x="92" y="68"/>
                      <a:pt x="93" y="68"/>
                    </a:cubicBezTo>
                    <a:cubicBezTo>
                      <a:pt x="94" y="67"/>
                      <a:pt x="97" y="65"/>
                      <a:pt x="98" y="65"/>
                    </a:cubicBezTo>
                    <a:close/>
                    <a:moveTo>
                      <a:pt x="83" y="65"/>
                    </a:moveTo>
                    <a:cubicBezTo>
                      <a:pt x="84" y="66"/>
                      <a:pt x="86" y="67"/>
                      <a:pt x="88" y="68"/>
                    </a:cubicBezTo>
                    <a:cubicBezTo>
                      <a:pt x="84" y="71"/>
                      <a:pt x="82" y="74"/>
                      <a:pt x="78" y="77"/>
                    </a:cubicBezTo>
                    <a:cubicBezTo>
                      <a:pt x="74" y="80"/>
                      <a:pt x="70" y="84"/>
                      <a:pt x="66" y="87"/>
                    </a:cubicBezTo>
                    <a:cubicBezTo>
                      <a:pt x="63" y="90"/>
                      <a:pt x="60" y="93"/>
                      <a:pt x="56" y="97"/>
                    </a:cubicBezTo>
                    <a:cubicBezTo>
                      <a:pt x="56" y="96"/>
                      <a:pt x="57" y="96"/>
                      <a:pt x="57" y="96"/>
                    </a:cubicBezTo>
                    <a:cubicBezTo>
                      <a:pt x="60" y="92"/>
                      <a:pt x="63" y="89"/>
                      <a:pt x="66" y="86"/>
                    </a:cubicBezTo>
                    <a:cubicBezTo>
                      <a:pt x="70" y="82"/>
                      <a:pt x="72" y="78"/>
                      <a:pt x="75" y="75"/>
                    </a:cubicBezTo>
                    <a:cubicBezTo>
                      <a:pt x="78" y="72"/>
                      <a:pt x="81" y="69"/>
                      <a:pt x="83" y="65"/>
                    </a:cubicBezTo>
                    <a:cubicBezTo>
                      <a:pt x="83" y="65"/>
                      <a:pt x="83" y="65"/>
                      <a:pt x="83" y="65"/>
                    </a:cubicBezTo>
                    <a:close/>
                    <a:moveTo>
                      <a:pt x="76" y="65"/>
                    </a:moveTo>
                    <a:cubicBezTo>
                      <a:pt x="77" y="65"/>
                      <a:pt x="79" y="65"/>
                      <a:pt x="81" y="65"/>
                    </a:cubicBezTo>
                    <a:cubicBezTo>
                      <a:pt x="81" y="65"/>
                      <a:pt x="82" y="65"/>
                      <a:pt x="82" y="65"/>
                    </a:cubicBezTo>
                    <a:cubicBezTo>
                      <a:pt x="75" y="70"/>
                      <a:pt x="69" y="77"/>
                      <a:pt x="62" y="83"/>
                    </a:cubicBezTo>
                    <a:cubicBezTo>
                      <a:pt x="56" y="90"/>
                      <a:pt x="48" y="96"/>
                      <a:pt x="41" y="103"/>
                    </a:cubicBezTo>
                    <a:cubicBezTo>
                      <a:pt x="40" y="104"/>
                      <a:pt x="39" y="105"/>
                      <a:pt x="38" y="105"/>
                    </a:cubicBezTo>
                    <a:cubicBezTo>
                      <a:pt x="38" y="105"/>
                      <a:pt x="38" y="106"/>
                      <a:pt x="38" y="106"/>
                    </a:cubicBezTo>
                    <a:cubicBezTo>
                      <a:pt x="40" y="104"/>
                      <a:pt x="42" y="102"/>
                      <a:pt x="44" y="100"/>
                    </a:cubicBezTo>
                    <a:cubicBezTo>
                      <a:pt x="48" y="96"/>
                      <a:pt x="52" y="93"/>
                      <a:pt x="56" y="89"/>
                    </a:cubicBezTo>
                    <a:cubicBezTo>
                      <a:pt x="63" y="82"/>
                      <a:pt x="69" y="73"/>
                      <a:pt x="76" y="65"/>
                    </a:cubicBezTo>
                    <a:close/>
                    <a:moveTo>
                      <a:pt x="73" y="67"/>
                    </a:moveTo>
                    <a:cubicBezTo>
                      <a:pt x="72" y="68"/>
                      <a:pt x="70" y="70"/>
                      <a:pt x="68" y="72"/>
                    </a:cubicBezTo>
                    <a:cubicBezTo>
                      <a:pt x="65" y="75"/>
                      <a:pt x="62" y="77"/>
                      <a:pt x="59" y="80"/>
                    </a:cubicBezTo>
                    <a:cubicBezTo>
                      <a:pt x="58" y="80"/>
                      <a:pt x="57" y="81"/>
                      <a:pt x="57" y="82"/>
                    </a:cubicBezTo>
                    <a:cubicBezTo>
                      <a:pt x="59" y="79"/>
                      <a:pt x="62" y="76"/>
                      <a:pt x="64" y="74"/>
                    </a:cubicBezTo>
                    <a:cubicBezTo>
                      <a:pt x="68" y="72"/>
                      <a:pt x="70" y="69"/>
                      <a:pt x="73" y="67"/>
                    </a:cubicBezTo>
                    <a:close/>
                    <a:moveTo>
                      <a:pt x="54" y="74"/>
                    </a:moveTo>
                    <a:cubicBezTo>
                      <a:pt x="48" y="78"/>
                      <a:pt x="42" y="83"/>
                      <a:pt x="37" y="88"/>
                    </a:cubicBezTo>
                    <a:cubicBezTo>
                      <a:pt x="34" y="90"/>
                      <a:pt x="31" y="92"/>
                      <a:pt x="28" y="95"/>
                    </a:cubicBezTo>
                    <a:cubicBezTo>
                      <a:pt x="24" y="98"/>
                      <a:pt x="21" y="101"/>
                      <a:pt x="17" y="104"/>
                    </a:cubicBezTo>
                    <a:cubicBezTo>
                      <a:pt x="14" y="106"/>
                      <a:pt x="17" y="104"/>
                      <a:pt x="17" y="104"/>
                    </a:cubicBezTo>
                    <a:cubicBezTo>
                      <a:pt x="19" y="102"/>
                      <a:pt x="20" y="100"/>
                      <a:pt x="22" y="99"/>
                    </a:cubicBezTo>
                    <a:cubicBezTo>
                      <a:pt x="26" y="96"/>
                      <a:pt x="29" y="93"/>
                      <a:pt x="33" y="90"/>
                    </a:cubicBezTo>
                    <a:cubicBezTo>
                      <a:pt x="40" y="85"/>
                      <a:pt x="46" y="79"/>
                      <a:pt x="52" y="73"/>
                    </a:cubicBezTo>
                    <a:cubicBezTo>
                      <a:pt x="52" y="73"/>
                      <a:pt x="52" y="73"/>
                      <a:pt x="52" y="73"/>
                    </a:cubicBezTo>
                    <a:cubicBezTo>
                      <a:pt x="55" y="74"/>
                      <a:pt x="57" y="75"/>
                      <a:pt x="61" y="75"/>
                    </a:cubicBezTo>
                    <a:cubicBezTo>
                      <a:pt x="56" y="78"/>
                      <a:pt x="51" y="82"/>
                      <a:pt x="47" y="86"/>
                    </a:cubicBezTo>
                    <a:cubicBezTo>
                      <a:pt x="41" y="91"/>
                      <a:pt x="34" y="97"/>
                      <a:pt x="28" y="102"/>
                    </a:cubicBezTo>
                    <a:cubicBezTo>
                      <a:pt x="27" y="103"/>
                      <a:pt x="24" y="106"/>
                      <a:pt x="25" y="105"/>
                    </a:cubicBezTo>
                    <a:cubicBezTo>
                      <a:pt x="26" y="104"/>
                      <a:pt x="28" y="102"/>
                      <a:pt x="29" y="100"/>
                    </a:cubicBezTo>
                    <a:cubicBezTo>
                      <a:pt x="32" y="97"/>
                      <a:pt x="36" y="94"/>
                      <a:pt x="39" y="91"/>
                    </a:cubicBezTo>
                    <a:cubicBezTo>
                      <a:pt x="42" y="89"/>
                      <a:pt x="45" y="86"/>
                      <a:pt x="47" y="83"/>
                    </a:cubicBezTo>
                    <a:cubicBezTo>
                      <a:pt x="50" y="80"/>
                      <a:pt x="53" y="78"/>
                      <a:pt x="55" y="75"/>
                    </a:cubicBezTo>
                    <a:cubicBezTo>
                      <a:pt x="55" y="74"/>
                      <a:pt x="54" y="74"/>
                      <a:pt x="54" y="74"/>
                    </a:cubicBezTo>
                    <a:close/>
                    <a:moveTo>
                      <a:pt x="47" y="68"/>
                    </a:moveTo>
                    <a:cubicBezTo>
                      <a:pt x="49" y="70"/>
                      <a:pt x="50" y="71"/>
                      <a:pt x="52" y="72"/>
                    </a:cubicBezTo>
                    <a:cubicBezTo>
                      <a:pt x="37" y="80"/>
                      <a:pt x="26" y="92"/>
                      <a:pt x="12" y="102"/>
                    </a:cubicBezTo>
                    <a:cubicBezTo>
                      <a:pt x="9" y="104"/>
                      <a:pt x="13" y="100"/>
                      <a:pt x="14" y="99"/>
                    </a:cubicBezTo>
                    <a:cubicBezTo>
                      <a:pt x="15" y="98"/>
                      <a:pt x="17" y="97"/>
                      <a:pt x="19" y="95"/>
                    </a:cubicBezTo>
                    <a:cubicBezTo>
                      <a:pt x="22" y="93"/>
                      <a:pt x="25" y="90"/>
                      <a:pt x="28" y="87"/>
                    </a:cubicBezTo>
                    <a:cubicBezTo>
                      <a:pt x="35" y="81"/>
                      <a:pt x="41" y="74"/>
                      <a:pt x="47" y="68"/>
                    </a:cubicBezTo>
                    <a:close/>
                    <a:moveTo>
                      <a:pt x="46" y="68"/>
                    </a:moveTo>
                    <a:cubicBezTo>
                      <a:pt x="46" y="68"/>
                      <a:pt x="45" y="69"/>
                      <a:pt x="45" y="69"/>
                    </a:cubicBezTo>
                    <a:cubicBezTo>
                      <a:pt x="38" y="75"/>
                      <a:pt x="31" y="81"/>
                      <a:pt x="23" y="87"/>
                    </a:cubicBezTo>
                    <a:cubicBezTo>
                      <a:pt x="20" y="89"/>
                      <a:pt x="16" y="92"/>
                      <a:pt x="13" y="95"/>
                    </a:cubicBezTo>
                    <a:cubicBezTo>
                      <a:pt x="11" y="96"/>
                      <a:pt x="9" y="98"/>
                      <a:pt x="7" y="99"/>
                    </a:cubicBezTo>
                    <a:cubicBezTo>
                      <a:pt x="9" y="98"/>
                      <a:pt x="10" y="97"/>
                      <a:pt x="11" y="95"/>
                    </a:cubicBezTo>
                    <a:cubicBezTo>
                      <a:pt x="21" y="84"/>
                      <a:pt x="36" y="77"/>
                      <a:pt x="44" y="65"/>
                    </a:cubicBezTo>
                    <a:cubicBezTo>
                      <a:pt x="45" y="66"/>
                      <a:pt x="46" y="66"/>
                      <a:pt x="47" y="67"/>
                    </a:cubicBezTo>
                    <a:cubicBezTo>
                      <a:pt x="47" y="67"/>
                      <a:pt x="47" y="67"/>
                      <a:pt x="47" y="68"/>
                    </a:cubicBezTo>
                    <a:cubicBezTo>
                      <a:pt x="47" y="68"/>
                      <a:pt x="46" y="68"/>
                      <a:pt x="46" y="68"/>
                    </a:cubicBezTo>
                    <a:close/>
                    <a:moveTo>
                      <a:pt x="44" y="64"/>
                    </a:moveTo>
                    <a:cubicBezTo>
                      <a:pt x="37" y="69"/>
                      <a:pt x="31" y="73"/>
                      <a:pt x="25" y="78"/>
                    </a:cubicBezTo>
                    <a:cubicBezTo>
                      <a:pt x="21" y="81"/>
                      <a:pt x="18" y="84"/>
                      <a:pt x="15" y="87"/>
                    </a:cubicBezTo>
                    <a:cubicBezTo>
                      <a:pt x="13" y="89"/>
                      <a:pt x="8" y="91"/>
                      <a:pt x="6" y="93"/>
                    </a:cubicBezTo>
                    <a:cubicBezTo>
                      <a:pt x="6" y="93"/>
                      <a:pt x="6" y="93"/>
                      <a:pt x="6" y="93"/>
                    </a:cubicBezTo>
                    <a:cubicBezTo>
                      <a:pt x="17" y="82"/>
                      <a:pt x="31" y="74"/>
                      <a:pt x="42" y="62"/>
                    </a:cubicBezTo>
                    <a:cubicBezTo>
                      <a:pt x="42" y="63"/>
                      <a:pt x="43" y="63"/>
                      <a:pt x="44" y="64"/>
                    </a:cubicBezTo>
                    <a:close/>
                    <a:moveTo>
                      <a:pt x="8" y="87"/>
                    </a:moveTo>
                    <a:cubicBezTo>
                      <a:pt x="14" y="82"/>
                      <a:pt x="20" y="77"/>
                      <a:pt x="26" y="72"/>
                    </a:cubicBezTo>
                    <a:cubicBezTo>
                      <a:pt x="29" y="70"/>
                      <a:pt x="32" y="67"/>
                      <a:pt x="35" y="65"/>
                    </a:cubicBezTo>
                    <a:cubicBezTo>
                      <a:pt x="37" y="64"/>
                      <a:pt x="38" y="63"/>
                      <a:pt x="39" y="62"/>
                    </a:cubicBezTo>
                    <a:cubicBezTo>
                      <a:pt x="40" y="62"/>
                      <a:pt x="40" y="62"/>
                      <a:pt x="41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1" y="63"/>
                      <a:pt x="40" y="63"/>
                      <a:pt x="40" y="64"/>
                    </a:cubicBezTo>
                    <a:cubicBezTo>
                      <a:pt x="30" y="74"/>
                      <a:pt x="17" y="82"/>
                      <a:pt x="7" y="92"/>
                    </a:cubicBezTo>
                    <a:cubicBezTo>
                      <a:pt x="7" y="90"/>
                      <a:pt x="8" y="89"/>
                      <a:pt x="8" y="87"/>
                    </a:cubicBezTo>
                    <a:close/>
                    <a:moveTo>
                      <a:pt x="23" y="81"/>
                    </a:moveTo>
                    <a:cubicBezTo>
                      <a:pt x="26" y="78"/>
                      <a:pt x="31" y="75"/>
                      <a:pt x="35" y="72"/>
                    </a:cubicBezTo>
                    <a:cubicBezTo>
                      <a:pt x="36" y="70"/>
                      <a:pt x="38" y="69"/>
                      <a:pt x="40" y="67"/>
                    </a:cubicBezTo>
                    <a:cubicBezTo>
                      <a:pt x="41" y="67"/>
                      <a:pt x="42" y="66"/>
                      <a:pt x="43" y="65"/>
                    </a:cubicBezTo>
                    <a:cubicBezTo>
                      <a:pt x="45" y="64"/>
                      <a:pt x="40" y="69"/>
                      <a:pt x="41" y="68"/>
                    </a:cubicBezTo>
                    <a:cubicBezTo>
                      <a:pt x="31" y="80"/>
                      <a:pt x="16" y="87"/>
                      <a:pt x="7" y="99"/>
                    </a:cubicBezTo>
                    <a:cubicBezTo>
                      <a:pt x="6" y="98"/>
                      <a:pt x="6" y="96"/>
                      <a:pt x="6" y="94"/>
                    </a:cubicBezTo>
                    <a:cubicBezTo>
                      <a:pt x="13" y="91"/>
                      <a:pt x="18" y="85"/>
                      <a:pt x="23" y="81"/>
                    </a:cubicBezTo>
                    <a:close/>
                    <a:moveTo>
                      <a:pt x="7" y="100"/>
                    </a:moveTo>
                    <a:cubicBezTo>
                      <a:pt x="14" y="95"/>
                      <a:pt x="21" y="89"/>
                      <a:pt x="28" y="84"/>
                    </a:cubicBezTo>
                    <a:cubicBezTo>
                      <a:pt x="31" y="81"/>
                      <a:pt x="35" y="79"/>
                      <a:pt x="38" y="76"/>
                    </a:cubicBezTo>
                    <a:cubicBezTo>
                      <a:pt x="39" y="76"/>
                      <a:pt x="39" y="75"/>
                      <a:pt x="40" y="75"/>
                    </a:cubicBezTo>
                    <a:cubicBezTo>
                      <a:pt x="35" y="79"/>
                      <a:pt x="31" y="83"/>
                      <a:pt x="27" y="87"/>
                    </a:cubicBezTo>
                    <a:cubicBezTo>
                      <a:pt x="21" y="93"/>
                      <a:pt x="14" y="97"/>
                      <a:pt x="10" y="103"/>
                    </a:cubicBezTo>
                    <a:cubicBezTo>
                      <a:pt x="9" y="102"/>
                      <a:pt x="8" y="101"/>
                      <a:pt x="7" y="100"/>
                    </a:cubicBezTo>
                    <a:close/>
                    <a:moveTo>
                      <a:pt x="11" y="104"/>
                    </a:moveTo>
                    <a:cubicBezTo>
                      <a:pt x="24" y="95"/>
                      <a:pt x="34" y="83"/>
                      <a:pt x="48" y="75"/>
                    </a:cubicBezTo>
                    <a:cubicBezTo>
                      <a:pt x="48" y="75"/>
                      <a:pt x="51" y="73"/>
                      <a:pt x="50" y="73"/>
                    </a:cubicBezTo>
                    <a:cubicBezTo>
                      <a:pt x="49" y="75"/>
                      <a:pt x="47" y="77"/>
                      <a:pt x="45" y="78"/>
                    </a:cubicBezTo>
                    <a:cubicBezTo>
                      <a:pt x="42" y="81"/>
                      <a:pt x="39" y="85"/>
                      <a:pt x="35" y="87"/>
                    </a:cubicBezTo>
                    <a:cubicBezTo>
                      <a:pt x="28" y="94"/>
                      <a:pt x="21" y="99"/>
                      <a:pt x="14" y="106"/>
                    </a:cubicBezTo>
                    <a:cubicBezTo>
                      <a:pt x="14" y="106"/>
                      <a:pt x="14" y="106"/>
                      <a:pt x="14" y="106"/>
                    </a:cubicBezTo>
                    <a:cubicBezTo>
                      <a:pt x="13" y="105"/>
                      <a:pt x="12" y="105"/>
                      <a:pt x="11" y="104"/>
                    </a:cubicBezTo>
                    <a:cubicBezTo>
                      <a:pt x="11" y="104"/>
                      <a:pt x="11" y="104"/>
                      <a:pt x="11" y="104"/>
                    </a:cubicBezTo>
                    <a:close/>
                    <a:moveTo>
                      <a:pt x="15" y="106"/>
                    </a:moveTo>
                    <a:cubicBezTo>
                      <a:pt x="22" y="103"/>
                      <a:pt x="26" y="96"/>
                      <a:pt x="32" y="92"/>
                    </a:cubicBezTo>
                    <a:cubicBezTo>
                      <a:pt x="38" y="88"/>
                      <a:pt x="44" y="82"/>
                      <a:pt x="50" y="78"/>
                    </a:cubicBezTo>
                    <a:cubicBezTo>
                      <a:pt x="51" y="77"/>
                      <a:pt x="53" y="76"/>
                      <a:pt x="53" y="75"/>
                    </a:cubicBezTo>
                    <a:cubicBezTo>
                      <a:pt x="52" y="78"/>
                      <a:pt x="50" y="80"/>
                      <a:pt x="48" y="81"/>
                    </a:cubicBezTo>
                    <a:cubicBezTo>
                      <a:pt x="45" y="84"/>
                      <a:pt x="42" y="87"/>
                      <a:pt x="40" y="90"/>
                    </a:cubicBezTo>
                    <a:cubicBezTo>
                      <a:pt x="34" y="95"/>
                      <a:pt x="28" y="100"/>
                      <a:pt x="23" y="106"/>
                    </a:cubicBezTo>
                    <a:cubicBezTo>
                      <a:pt x="23" y="106"/>
                      <a:pt x="23" y="107"/>
                      <a:pt x="23" y="107"/>
                    </a:cubicBezTo>
                    <a:cubicBezTo>
                      <a:pt x="30" y="103"/>
                      <a:pt x="35" y="97"/>
                      <a:pt x="41" y="92"/>
                    </a:cubicBezTo>
                    <a:cubicBezTo>
                      <a:pt x="48" y="86"/>
                      <a:pt x="55" y="80"/>
                      <a:pt x="62" y="75"/>
                    </a:cubicBezTo>
                    <a:cubicBezTo>
                      <a:pt x="62" y="75"/>
                      <a:pt x="62" y="75"/>
                      <a:pt x="62" y="74"/>
                    </a:cubicBezTo>
                    <a:cubicBezTo>
                      <a:pt x="61" y="76"/>
                      <a:pt x="60" y="77"/>
                      <a:pt x="59" y="78"/>
                    </a:cubicBezTo>
                    <a:cubicBezTo>
                      <a:pt x="56" y="81"/>
                      <a:pt x="52" y="85"/>
                      <a:pt x="49" y="88"/>
                    </a:cubicBezTo>
                    <a:cubicBezTo>
                      <a:pt x="42" y="94"/>
                      <a:pt x="35" y="100"/>
                      <a:pt x="29" y="106"/>
                    </a:cubicBezTo>
                    <a:cubicBezTo>
                      <a:pt x="29" y="106"/>
                      <a:pt x="29" y="107"/>
                      <a:pt x="29" y="107"/>
                    </a:cubicBezTo>
                    <a:cubicBezTo>
                      <a:pt x="30" y="106"/>
                      <a:pt x="30" y="106"/>
                      <a:pt x="31" y="106"/>
                    </a:cubicBezTo>
                    <a:cubicBezTo>
                      <a:pt x="31" y="106"/>
                      <a:pt x="31" y="105"/>
                      <a:pt x="31" y="105"/>
                    </a:cubicBezTo>
                    <a:cubicBezTo>
                      <a:pt x="38" y="100"/>
                      <a:pt x="44" y="95"/>
                      <a:pt x="51" y="89"/>
                    </a:cubicBezTo>
                    <a:cubicBezTo>
                      <a:pt x="55" y="85"/>
                      <a:pt x="58" y="81"/>
                      <a:pt x="63" y="77"/>
                    </a:cubicBezTo>
                    <a:cubicBezTo>
                      <a:pt x="65" y="75"/>
                      <a:pt x="68" y="73"/>
                      <a:pt x="70" y="71"/>
                    </a:cubicBezTo>
                    <a:cubicBezTo>
                      <a:pt x="70" y="71"/>
                      <a:pt x="70" y="72"/>
                      <a:pt x="69" y="72"/>
                    </a:cubicBezTo>
                    <a:cubicBezTo>
                      <a:pt x="66" y="76"/>
                      <a:pt x="62" y="81"/>
                      <a:pt x="59" y="85"/>
                    </a:cubicBezTo>
                    <a:cubicBezTo>
                      <a:pt x="52" y="93"/>
                      <a:pt x="43" y="99"/>
                      <a:pt x="36" y="107"/>
                    </a:cubicBezTo>
                    <a:cubicBezTo>
                      <a:pt x="36" y="107"/>
                      <a:pt x="36" y="107"/>
                      <a:pt x="36" y="107"/>
                    </a:cubicBezTo>
                    <a:cubicBezTo>
                      <a:pt x="29" y="107"/>
                      <a:pt x="22" y="108"/>
                      <a:pt x="15" y="106"/>
                    </a:cubicBezTo>
                    <a:close/>
                    <a:moveTo>
                      <a:pt x="48" y="90"/>
                    </a:moveTo>
                    <a:cubicBezTo>
                      <a:pt x="44" y="93"/>
                      <a:pt x="41" y="97"/>
                      <a:pt x="37" y="100"/>
                    </a:cubicBezTo>
                    <a:cubicBezTo>
                      <a:pt x="36" y="101"/>
                      <a:pt x="34" y="102"/>
                      <a:pt x="33" y="103"/>
                    </a:cubicBezTo>
                    <a:cubicBezTo>
                      <a:pt x="33" y="103"/>
                      <a:pt x="34" y="102"/>
                      <a:pt x="34" y="102"/>
                    </a:cubicBezTo>
                    <a:cubicBezTo>
                      <a:pt x="38" y="99"/>
                      <a:pt x="41" y="95"/>
                      <a:pt x="45" y="92"/>
                    </a:cubicBezTo>
                    <a:cubicBezTo>
                      <a:pt x="46" y="91"/>
                      <a:pt x="47" y="91"/>
                      <a:pt x="48" y="90"/>
                    </a:cubicBezTo>
                    <a:close/>
                    <a:moveTo>
                      <a:pt x="40" y="107"/>
                    </a:moveTo>
                    <a:cubicBezTo>
                      <a:pt x="39" y="107"/>
                      <a:pt x="38" y="107"/>
                      <a:pt x="37" y="107"/>
                    </a:cubicBezTo>
                    <a:cubicBezTo>
                      <a:pt x="40" y="106"/>
                      <a:pt x="42" y="103"/>
                      <a:pt x="45" y="100"/>
                    </a:cubicBezTo>
                    <a:cubicBezTo>
                      <a:pt x="48" y="97"/>
                      <a:pt x="52" y="94"/>
                      <a:pt x="55" y="91"/>
                    </a:cubicBezTo>
                    <a:cubicBezTo>
                      <a:pt x="63" y="84"/>
                      <a:pt x="69" y="77"/>
                      <a:pt x="77" y="70"/>
                    </a:cubicBezTo>
                    <a:cubicBezTo>
                      <a:pt x="78" y="69"/>
                      <a:pt x="81" y="67"/>
                      <a:pt x="81" y="66"/>
                    </a:cubicBezTo>
                    <a:cubicBezTo>
                      <a:pt x="80" y="69"/>
                      <a:pt x="78" y="71"/>
                      <a:pt x="76" y="73"/>
                    </a:cubicBezTo>
                    <a:cubicBezTo>
                      <a:pt x="72" y="77"/>
                      <a:pt x="70" y="80"/>
                      <a:pt x="67" y="84"/>
                    </a:cubicBezTo>
                    <a:cubicBezTo>
                      <a:pt x="64" y="88"/>
                      <a:pt x="60" y="91"/>
                      <a:pt x="57" y="94"/>
                    </a:cubicBezTo>
                    <a:cubicBezTo>
                      <a:pt x="54" y="98"/>
                      <a:pt x="50" y="103"/>
                      <a:pt x="46" y="106"/>
                    </a:cubicBezTo>
                    <a:cubicBezTo>
                      <a:pt x="46" y="106"/>
                      <a:pt x="46" y="107"/>
                      <a:pt x="46" y="107"/>
                    </a:cubicBezTo>
                    <a:cubicBezTo>
                      <a:pt x="44" y="107"/>
                      <a:pt x="42" y="107"/>
                      <a:pt x="40" y="107"/>
                    </a:cubicBezTo>
                    <a:close/>
                    <a:moveTo>
                      <a:pt x="46" y="107"/>
                    </a:moveTo>
                    <a:cubicBezTo>
                      <a:pt x="46" y="107"/>
                      <a:pt x="46" y="107"/>
                      <a:pt x="46" y="107"/>
                    </a:cubicBezTo>
                    <a:cubicBezTo>
                      <a:pt x="50" y="105"/>
                      <a:pt x="52" y="102"/>
                      <a:pt x="55" y="99"/>
                    </a:cubicBezTo>
                    <a:cubicBezTo>
                      <a:pt x="58" y="95"/>
                      <a:pt x="62" y="92"/>
                      <a:pt x="66" y="89"/>
                    </a:cubicBezTo>
                    <a:cubicBezTo>
                      <a:pt x="73" y="82"/>
                      <a:pt x="81" y="75"/>
                      <a:pt x="88" y="68"/>
                    </a:cubicBezTo>
                    <a:cubicBezTo>
                      <a:pt x="86" y="70"/>
                      <a:pt x="83" y="75"/>
                      <a:pt x="80" y="78"/>
                    </a:cubicBezTo>
                    <a:cubicBezTo>
                      <a:pt x="77" y="82"/>
                      <a:pt x="74" y="85"/>
                      <a:pt x="71" y="88"/>
                    </a:cubicBezTo>
                    <a:cubicBezTo>
                      <a:pt x="65" y="94"/>
                      <a:pt x="59" y="99"/>
                      <a:pt x="54" y="106"/>
                    </a:cubicBezTo>
                    <a:cubicBezTo>
                      <a:pt x="54" y="107"/>
                      <a:pt x="55" y="107"/>
                      <a:pt x="55" y="107"/>
                    </a:cubicBezTo>
                    <a:cubicBezTo>
                      <a:pt x="55" y="106"/>
                      <a:pt x="56" y="106"/>
                      <a:pt x="56" y="105"/>
                    </a:cubicBezTo>
                    <a:cubicBezTo>
                      <a:pt x="56" y="106"/>
                      <a:pt x="57" y="105"/>
                      <a:pt x="57" y="104"/>
                    </a:cubicBezTo>
                    <a:cubicBezTo>
                      <a:pt x="63" y="97"/>
                      <a:pt x="70" y="92"/>
                      <a:pt x="76" y="86"/>
                    </a:cubicBezTo>
                    <a:cubicBezTo>
                      <a:pt x="84" y="79"/>
                      <a:pt x="91" y="72"/>
                      <a:pt x="99" y="66"/>
                    </a:cubicBezTo>
                    <a:cubicBezTo>
                      <a:pt x="96" y="68"/>
                      <a:pt x="92" y="72"/>
                      <a:pt x="89" y="76"/>
                    </a:cubicBezTo>
                    <a:cubicBezTo>
                      <a:pt x="86" y="79"/>
                      <a:pt x="83" y="83"/>
                      <a:pt x="80" y="87"/>
                    </a:cubicBezTo>
                    <a:cubicBezTo>
                      <a:pt x="76" y="91"/>
                      <a:pt x="73" y="94"/>
                      <a:pt x="70" y="98"/>
                    </a:cubicBezTo>
                    <a:cubicBezTo>
                      <a:pt x="67" y="102"/>
                      <a:pt x="63" y="104"/>
                      <a:pt x="60" y="107"/>
                    </a:cubicBezTo>
                    <a:cubicBezTo>
                      <a:pt x="60" y="107"/>
                      <a:pt x="60" y="107"/>
                      <a:pt x="60" y="107"/>
                    </a:cubicBezTo>
                    <a:cubicBezTo>
                      <a:pt x="55" y="107"/>
                      <a:pt x="51" y="107"/>
                      <a:pt x="46" y="107"/>
                    </a:cubicBezTo>
                    <a:close/>
                    <a:moveTo>
                      <a:pt x="61" y="107"/>
                    </a:moveTo>
                    <a:cubicBezTo>
                      <a:pt x="67" y="103"/>
                      <a:pt x="71" y="97"/>
                      <a:pt x="77" y="93"/>
                    </a:cubicBezTo>
                    <a:cubicBezTo>
                      <a:pt x="83" y="87"/>
                      <a:pt x="89" y="81"/>
                      <a:pt x="96" y="76"/>
                    </a:cubicBezTo>
                    <a:cubicBezTo>
                      <a:pt x="97" y="74"/>
                      <a:pt x="98" y="73"/>
                      <a:pt x="99" y="72"/>
                    </a:cubicBezTo>
                    <a:cubicBezTo>
                      <a:pt x="100" y="71"/>
                      <a:pt x="101" y="71"/>
                      <a:pt x="102" y="70"/>
                    </a:cubicBezTo>
                    <a:cubicBezTo>
                      <a:pt x="101" y="71"/>
                      <a:pt x="100" y="72"/>
                      <a:pt x="100" y="73"/>
                    </a:cubicBezTo>
                    <a:cubicBezTo>
                      <a:pt x="97" y="76"/>
                      <a:pt x="94" y="78"/>
                      <a:pt x="91" y="81"/>
                    </a:cubicBezTo>
                    <a:cubicBezTo>
                      <a:pt x="87" y="87"/>
                      <a:pt x="82" y="92"/>
                      <a:pt x="78" y="97"/>
                    </a:cubicBezTo>
                    <a:cubicBezTo>
                      <a:pt x="75" y="101"/>
                      <a:pt x="71" y="104"/>
                      <a:pt x="68" y="108"/>
                    </a:cubicBezTo>
                    <a:cubicBezTo>
                      <a:pt x="66" y="108"/>
                      <a:pt x="63" y="107"/>
                      <a:pt x="61" y="107"/>
                    </a:cubicBezTo>
                    <a:close/>
                    <a:moveTo>
                      <a:pt x="100" y="78"/>
                    </a:moveTo>
                    <a:cubicBezTo>
                      <a:pt x="101" y="77"/>
                      <a:pt x="102" y="76"/>
                      <a:pt x="104" y="76"/>
                    </a:cubicBezTo>
                    <a:cubicBezTo>
                      <a:pt x="107" y="73"/>
                      <a:pt x="103" y="76"/>
                      <a:pt x="102" y="77"/>
                    </a:cubicBezTo>
                    <a:cubicBezTo>
                      <a:pt x="99" y="81"/>
                      <a:pt x="95" y="84"/>
                      <a:pt x="92" y="88"/>
                    </a:cubicBezTo>
                    <a:cubicBezTo>
                      <a:pt x="90" y="91"/>
                      <a:pt x="87" y="94"/>
                      <a:pt x="85" y="96"/>
                    </a:cubicBezTo>
                    <a:cubicBezTo>
                      <a:pt x="82" y="101"/>
                      <a:pt x="79" y="103"/>
                      <a:pt x="75" y="107"/>
                    </a:cubicBezTo>
                    <a:cubicBezTo>
                      <a:pt x="75" y="107"/>
                      <a:pt x="75" y="108"/>
                      <a:pt x="76" y="108"/>
                    </a:cubicBezTo>
                    <a:cubicBezTo>
                      <a:pt x="85" y="101"/>
                      <a:pt x="93" y="90"/>
                      <a:pt x="102" y="82"/>
                    </a:cubicBezTo>
                    <a:cubicBezTo>
                      <a:pt x="104" y="80"/>
                      <a:pt x="106" y="78"/>
                      <a:pt x="108" y="75"/>
                    </a:cubicBezTo>
                    <a:cubicBezTo>
                      <a:pt x="106" y="78"/>
                      <a:pt x="103" y="81"/>
                      <a:pt x="101" y="83"/>
                    </a:cubicBezTo>
                    <a:cubicBezTo>
                      <a:pt x="97" y="89"/>
                      <a:pt x="92" y="95"/>
                      <a:pt x="87" y="101"/>
                    </a:cubicBezTo>
                    <a:cubicBezTo>
                      <a:pt x="86" y="102"/>
                      <a:pt x="85" y="104"/>
                      <a:pt x="84" y="105"/>
                    </a:cubicBezTo>
                    <a:cubicBezTo>
                      <a:pt x="84" y="106"/>
                      <a:pt x="83" y="106"/>
                      <a:pt x="83" y="106"/>
                    </a:cubicBezTo>
                    <a:cubicBezTo>
                      <a:pt x="82" y="107"/>
                      <a:pt x="82" y="107"/>
                      <a:pt x="82" y="108"/>
                    </a:cubicBezTo>
                    <a:cubicBezTo>
                      <a:pt x="81" y="108"/>
                      <a:pt x="81" y="108"/>
                      <a:pt x="81" y="109"/>
                    </a:cubicBezTo>
                    <a:cubicBezTo>
                      <a:pt x="77" y="108"/>
                      <a:pt x="73" y="108"/>
                      <a:pt x="69" y="108"/>
                    </a:cubicBezTo>
                    <a:cubicBezTo>
                      <a:pt x="73" y="103"/>
                      <a:pt x="78" y="99"/>
                      <a:pt x="82" y="94"/>
                    </a:cubicBezTo>
                    <a:cubicBezTo>
                      <a:pt x="87" y="88"/>
                      <a:pt x="93" y="83"/>
                      <a:pt x="100" y="78"/>
                    </a:cubicBezTo>
                    <a:close/>
                    <a:moveTo>
                      <a:pt x="86" y="109"/>
                    </a:moveTo>
                    <a:cubicBezTo>
                      <a:pt x="84" y="109"/>
                      <a:pt x="83" y="109"/>
                      <a:pt x="82" y="109"/>
                    </a:cubicBezTo>
                    <a:cubicBezTo>
                      <a:pt x="82" y="109"/>
                      <a:pt x="82" y="108"/>
                      <a:pt x="82" y="108"/>
                    </a:cubicBezTo>
                    <a:cubicBezTo>
                      <a:pt x="82" y="108"/>
                      <a:pt x="82" y="108"/>
                      <a:pt x="82" y="108"/>
                    </a:cubicBezTo>
                    <a:cubicBezTo>
                      <a:pt x="85" y="105"/>
                      <a:pt x="87" y="103"/>
                      <a:pt x="90" y="100"/>
                    </a:cubicBezTo>
                    <a:cubicBezTo>
                      <a:pt x="95" y="95"/>
                      <a:pt x="100" y="91"/>
                      <a:pt x="105" y="86"/>
                    </a:cubicBezTo>
                    <a:cubicBezTo>
                      <a:pt x="106" y="85"/>
                      <a:pt x="107" y="83"/>
                      <a:pt x="108" y="82"/>
                    </a:cubicBezTo>
                    <a:cubicBezTo>
                      <a:pt x="109" y="82"/>
                      <a:pt x="112" y="79"/>
                      <a:pt x="110" y="82"/>
                    </a:cubicBezTo>
                    <a:cubicBezTo>
                      <a:pt x="108" y="85"/>
                      <a:pt x="105" y="88"/>
                      <a:pt x="103" y="91"/>
                    </a:cubicBezTo>
                    <a:cubicBezTo>
                      <a:pt x="98" y="97"/>
                      <a:pt x="93" y="102"/>
                      <a:pt x="88" y="107"/>
                    </a:cubicBezTo>
                    <a:cubicBezTo>
                      <a:pt x="88" y="107"/>
                      <a:pt x="88" y="108"/>
                      <a:pt x="89" y="108"/>
                    </a:cubicBezTo>
                    <a:cubicBezTo>
                      <a:pt x="97" y="102"/>
                      <a:pt x="103" y="94"/>
                      <a:pt x="110" y="88"/>
                    </a:cubicBezTo>
                    <a:cubicBezTo>
                      <a:pt x="111" y="87"/>
                      <a:pt x="113" y="85"/>
                      <a:pt x="113" y="84"/>
                    </a:cubicBezTo>
                    <a:cubicBezTo>
                      <a:pt x="112" y="87"/>
                      <a:pt x="110" y="89"/>
                      <a:pt x="108" y="92"/>
                    </a:cubicBezTo>
                    <a:cubicBezTo>
                      <a:pt x="104" y="96"/>
                      <a:pt x="101" y="100"/>
                      <a:pt x="98" y="104"/>
                    </a:cubicBezTo>
                    <a:cubicBezTo>
                      <a:pt x="97" y="105"/>
                      <a:pt x="97" y="105"/>
                      <a:pt x="96" y="105"/>
                    </a:cubicBezTo>
                    <a:cubicBezTo>
                      <a:pt x="95" y="107"/>
                      <a:pt x="94" y="108"/>
                      <a:pt x="92" y="109"/>
                    </a:cubicBezTo>
                    <a:cubicBezTo>
                      <a:pt x="92" y="109"/>
                      <a:pt x="92" y="109"/>
                      <a:pt x="92" y="109"/>
                    </a:cubicBezTo>
                    <a:cubicBezTo>
                      <a:pt x="90" y="109"/>
                      <a:pt x="87" y="109"/>
                      <a:pt x="86" y="109"/>
                    </a:cubicBezTo>
                    <a:close/>
                    <a:moveTo>
                      <a:pt x="115" y="93"/>
                    </a:moveTo>
                    <a:cubicBezTo>
                      <a:pt x="115" y="94"/>
                      <a:pt x="115" y="95"/>
                      <a:pt x="114" y="96"/>
                    </a:cubicBezTo>
                    <a:cubicBezTo>
                      <a:pt x="110" y="100"/>
                      <a:pt x="106" y="104"/>
                      <a:pt x="102" y="108"/>
                    </a:cubicBezTo>
                    <a:cubicBezTo>
                      <a:pt x="102" y="108"/>
                      <a:pt x="102" y="108"/>
                      <a:pt x="102" y="108"/>
                    </a:cubicBezTo>
                    <a:cubicBezTo>
                      <a:pt x="102" y="108"/>
                      <a:pt x="101" y="108"/>
                      <a:pt x="100" y="109"/>
                    </a:cubicBezTo>
                    <a:cubicBezTo>
                      <a:pt x="105" y="104"/>
                      <a:pt x="109" y="100"/>
                      <a:pt x="113" y="95"/>
                    </a:cubicBezTo>
                    <a:cubicBezTo>
                      <a:pt x="114" y="95"/>
                      <a:pt x="116" y="91"/>
                      <a:pt x="115" y="93"/>
                    </a:cubicBezTo>
                    <a:close/>
                    <a:moveTo>
                      <a:pt x="112" y="99"/>
                    </a:moveTo>
                    <a:cubicBezTo>
                      <a:pt x="110" y="101"/>
                      <a:pt x="108" y="104"/>
                      <a:pt x="105" y="106"/>
                    </a:cubicBezTo>
                    <a:cubicBezTo>
                      <a:pt x="101" y="110"/>
                      <a:pt x="107" y="104"/>
                      <a:pt x="108" y="102"/>
                    </a:cubicBezTo>
                    <a:cubicBezTo>
                      <a:pt x="110" y="101"/>
                      <a:pt x="111" y="100"/>
                      <a:pt x="112" y="99"/>
                    </a:cubicBezTo>
                    <a:close/>
                    <a:moveTo>
                      <a:pt x="99" y="109"/>
                    </a:moveTo>
                    <a:cubicBezTo>
                      <a:pt x="97" y="109"/>
                      <a:pt x="95" y="109"/>
                      <a:pt x="93" y="109"/>
                    </a:cubicBezTo>
                    <a:cubicBezTo>
                      <a:pt x="94" y="109"/>
                      <a:pt x="94" y="109"/>
                      <a:pt x="94" y="109"/>
                    </a:cubicBezTo>
                    <a:cubicBezTo>
                      <a:pt x="94" y="109"/>
                      <a:pt x="95" y="108"/>
                      <a:pt x="95" y="108"/>
                    </a:cubicBezTo>
                    <a:cubicBezTo>
                      <a:pt x="96" y="107"/>
                      <a:pt x="97" y="105"/>
                      <a:pt x="99" y="104"/>
                    </a:cubicBezTo>
                    <a:cubicBezTo>
                      <a:pt x="102" y="101"/>
                      <a:pt x="106" y="97"/>
                      <a:pt x="109" y="93"/>
                    </a:cubicBezTo>
                    <a:cubicBezTo>
                      <a:pt x="110" y="92"/>
                      <a:pt x="116" y="87"/>
                      <a:pt x="114" y="90"/>
                    </a:cubicBezTo>
                    <a:cubicBezTo>
                      <a:pt x="112" y="93"/>
                      <a:pt x="110" y="95"/>
                      <a:pt x="108" y="97"/>
                    </a:cubicBezTo>
                    <a:cubicBezTo>
                      <a:pt x="105" y="100"/>
                      <a:pt x="102" y="105"/>
                      <a:pt x="99" y="109"/>
                    </a:cubicBezTo>
                    <a:close/>
                    <a:moveTo>
                      <a:pt x="104" y="108"/>
                    </a:moveTo>
                    <a:cubicBezTo>
                      <a:pt x="108" y="105"/>
                      <a:pt x="112" y="101"/>
                      <a:pt x="115" y="96"/>
                    </a:cubicBezTo>
                    <a:cubicBezTo>
                      <a:pt x="115" y="96"/>
                      <a:pt x="115" y="96"/>
                      <a:pt x="116" y="95"/>
                    </a:cubicBezTo>
                    <a:cubicBezTo>
                      <a:pt x="116" y="95"/>
                      <a:pt x="116" y="94"/>
                      <a:pt x="117" y="94"/>
                    </a:cubicBezTo>
                    <a:cubicBezTo>
                      <a:pt x="116" y="94"/>
                      <a:pt x="116" y="95"/>
                      <a:pt x="116" y="95"/>
                    </a:cubicBezTo>
                    <a:cubicBezTo>
                      <a:pt x="115" y="97"/>
                      <a:pt x="114" y="98"/>
                      <a:pt x="113" y="99"/>
                    </a:cubicBezTo>
                    <a:cubicBezTo>
                      <a:pt x="111" y="102"/>
                      <a:pt x="109" y="105"/>
                      <a:pt x="106" y="108"/>
                    </a:cubicBezTo>
                    <a:cubicBezTo>
                      <a:pt x="105" y="108"/>
                      <a:pt x="104" y="108"/>
                      <a:pt x="104" y="108"/>
                    </a:cubicBezTo>
                    <a:close/>
                    <a:moveTo>
                      <a:pt x="110" y="106"/>
                    </a:moveTo>
                    <a:cubicBezTo>
                      <a:pt x="109" y="107"/>
                      <a:pt x="108" y="107"/>
                      <a:pt x="107" y="107"/>
                    </a:cubicBezTo>
                    <a:cubicBezTo>
                      <a:pt x="107" y="107"/>
                      <a:pt x="107" y="107"/>
                      <a:pt x="107" y="107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10" y="104"/>
                      <a:pt x="113" y="102"/>
                      <a:pt x="115" y="100"/>
                    </a:cubicBezTo>
                    <a:cubicBezTo>
                      <a:pt x="116" y="98"/>
                      <a:pt x="119" y="94"/>
                      <a:pt x="117" y="99"/>
                    </a:cubicBezTo>
                    <a:cubicBezTo>
                      <a:pt x="115" y="102"/>
                      <a:pt x="113" y="104"/>
                      <a:pt x="110" y="106"/>
                    </a:cubicBezTo>
                    <a:cubicBezTo>
                      <a:pt x="110" y="106"/>
                      <a:pt x="110" y="106"/>
                      <a:pt x="110" y="106"/>
                    </a:cubicBezTo>
                    <a:close/>
                    <a:moveTo>
                      <a:pt x="114" y="104"/>
                    </a:moveTo>
                    <a:cubicBezTo>
                      <a:pt x="116" y="102"/>
                      <a:pt x="118" y="99"/>
                      <a:pt x="118" y="96"/>
                    </a:cubicBezTo>
                    <a:cubicBezTo>
                      <a:pt x="119" y="95"/>
                      <a:pt x="118" y="95"/>
                      <a:pt x="118" y="95"/>
                    </a:cubicBezTo>
                    <a:cubicBezTo>
                      <a:pt x="117" y="97"/>
                      <a:pt x="116" y="98"/>
                      <a:pt x="114" y="99"/>
                    </a:cubicBezTo>
                    <a:cubicBezTo>
                      <a:pt x="116" y="97"/>
                      <a:pt x="117" y="95"/>
                      <a:pt x="118" y="93"/>
                    </a:cubicBezTo>
                    <a:cubicBezTo>
                      <a:pt x="118" y="93"/>
                      <a:pt x="118" y="92"/>
                      <a:pt x="117" y="93"/>
                    </a:cubicBezTo>
                    <a:cubicBezTo>
                      <a:pt x="117" y="93"/>
                      <a:pt x="116" y="94"/>
                      <a:pt x="116" y="94"/>
                    </a:cubicBezTo>
                    <a:cubicBezTo>
                      <a:pt x="116" y="93"/>
                      <a:pt x="117" y="92"/>
                      <a:pt x="117" y="91"/>
                    </a:cubicBezTo>
                    <a:cubicBezTo>
                      <a:pt x="117" y="91"/>
                      <a:pt x="117" y="91"/>
                      <a:pt x="116" y="91"/>
                    </a:cubicBezTo>
                    <a:cubicBezTo>
                      <a:pt x="113" y="94"/>
                      <a:pt x="110" y="97"/>
                      <a:pt x="107" y="101"/>
                    </a:cubicBezTo>
                    <a:cubicBezTo>
                      <a:pt x="105" y="102"/>
                      <a:pt x="104" y="104"/>
                      <a:pt x="102" y="106"/>
                    </a:cubicBezTo>
                    <a:cubicBezTo>
                      <a:pt x="102" y="106"/>
                      <a:pt x="102" y="106"/>
                      <a:pt x="101" y="107"/>
                    </a:cubicBezTo>
                    <a:cubicBezTo>
                      <a:pt x="104" y="104"/>
                      <a:pt x="106" y="100"/>
                      <a:pt x="109" y="97"/>
                    </a:cubicBezTo>
                    <a:cubicBezTo>
                      <a:pt x="111" y="94"/>
                      <a:pt x="114" y="92"/>
                      <a:pt x="116" y="88"/>
                    </a:cubicBezTo>
                    <a:cubicBezTo>
                      <a:pt x="116" y="88"/>
                      <a:pt x="115" y="87"/>
                      <a:pt x="115" y="88"/>
                    </a:cubicBezTo>
                    <a:cubicBezTo>
                      <a:pt x="110" y="91"/>
                      <a:pt x="106" y="95"/>
                      <a:pt x="102" y="100"/>
                    </a:cubicBezTo>
                    <a:cubicBezTo>
                      <a:pt x="102" y="99"/>
                      <a:pt x="103" y="99"/>
                      <a:pt x="103" y="98"/>
                    </a:cubicBezTo>
                    <a:cubicBezTo>
                      <a:pt x="107" y="93"/>
                      <a:pt x="111" y="89"/>
                      <a:pt x="115" y="83"/>
                    </a:cubicBezTo>
                    <a:cubicBezTo>
                      <a:pt x="115" y="83"/>
                      <a:pt x="114" y="83"/>
                      <a:pt x="114" y="83"/>
                    </a:cubicBezTo>
                    <a:cubicBezTo>
                      <a:pt x="110" y="86"/>
                      <a:pt x="106" y="90"/>
                      <a:pt x="102" y="94"/>
                    </a:cubicBezTo>
                    <a:cubicBezTo>
                      <a:pt x="98" y="98"/>
                      <a:pt x="94" y="102"/>
                      <a:pt x="90" y="106"/>
                    </a:cubicBezTo>
                    <a:cubicBezTo>
                      <a:pt x="98" y="98"/>
                      <a:pt x="106" y="89"/>
                      <a:pt x="112" y="79"/>
                    </a:cubicBezTo>
                    <a:cubicBezTo>
                      <a:pt x="112" y="79"/>
                      <a:pt x="112" y="79"/>
                      <a:pt x="112" y="79"/>
                    </a:cubicBezTo>
                    <a:cubicBezTo>
                      <a:pt x="106" y="83"/>
                      <a:pt x="102" y="88"/>
                      <a:pt x="97" y="92"/>
                    </a:cubicBezTo>
                    <a:cubicBezTo>
                      <a:pt x="95" y="95"/>
                      <a:pt x="92" y="97"/>
                      <a:pt x="89" y="100"/>
                    </a:cubicBezTo>
                    <a:cubicBezTo>
                      <a:pt x="96" y="91"/>
                      <a:pt x="102" y="83"/>
                      <a:pt x="110" y="75"/>
                    </a:cubicBezTo>
                    <a:cubicBezTo>
                      <a:pt x="110" y="75"/>
                      <a:pt x="110" y="75"/>
                      <a:pt x="110" y="75"/>
                    </a:cubicBezTo>
                    <a:cubicBezTo>
                      <a:pt x="114" y="80"/>
                      <a:pt x="118" y="86"/>
                      <a:pt x="119" y="93"/>
                    </a:cubicBezTo>
                    <a:cubicBezTo>
                      <a:pt x="119" y="98"/>
                      <a:pt x="117" y="102"/>
                      <a:pt x="114" y="104"/>
                    </a:cubicBezTo>
                    <a:close/>
                    <a:moveTo>
                      <a:pt x="109" y="74"/>
                    </a:moveTo>
                    <a:cubicBezTo>
                      <a:pt x="100" y="81"/>
                      <a:pt x="93" y="90"/>
                      <a:pt x="85" y="99"/>
                    </a:cubicBezTo>
                    <a:cubicBezTo>
                      <a:pt x="86" y="97"/>
                      <a:pt x="87" y="95"/>
                      <a:pt x="89" y="93"/>
                    </a:cubicBezTo>
                    <a:cubicBezTo>
                      <a:pt x="95" y="86"/>
                      <a:pt x="100" y="80"/>
                      <a:pt x="106" y="74"/>
                    </a:cubicBezTo>
                    <a:cubicBezTo>
                      <a:pt x="107" y="73"/>
                      <a:pt x="106" y="73"/>
                      <a:pt x="106" y="73"/>
                    </a:cubicBezTo>
                    <a:cubicBezTo>
                      <a:pt x="99" y="77"/>
                      <a:pt x="93" y="82"/>
                      <a:pt x="87" y="88"/>
                    </a:cubicBezTo>
                    <a:cubicBezTo>
                      <a:pt x="88" y="87"/>
                      <a:pt x="88" y="87"/>
                      <a:pt x="89" y="86"/>
                    </a:cubicBezTo>
                    <a:cubicBezTo>
                      <a:pt x="93" y="80"/>
                      <a:pt x="100" y="75"/>
                      <a:pt x="103" y="69"/>
                    </a:cubicBezTo>
                    <a:cubicBezTo>
                      <a:pt x="103" y="68"/>
                      <a:pt x="103" y="68"/>
                      <a:pt x="102" y="68"/>
                    </a:cubicBezTo>
                    <a:cubicBezTo>
                      <a:pt x="96" y="75"/>
                      <a:pt x="89" y="82"/>
                      <a:pt x="82" y="88"/>
                    </a:cubicBezTo>
                    <a:cubicBezTo>
                      <a:pt x="78" y="91"/>
                      <a:pt x="75" y="93"/>
                      <a:pt x="72" y="97"/>
                    </a:cubicBezTo>
                    <a:cubicBezTo>
                      <a:pt x="72" y="96"/>
                      <a:pt x="72" y="96"/>
                      <a:pt x="72" y="96"/>
                    </a:cubicBezTo>
                    <a:cubicBezTo>
                      <a:pt x="75" y="92"/>
                      <a:pt x="79" y="89"/>
                      <a:pt x="82" y="85"/>
                    </a:cubicBezTo>
                    <a:cubicBezTo>
                      <a:pt x="88" y="78"/>
                      <a:pt x="95" y="72"/>
                      <a:pt x="100" y="65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103" y="68"/>
                      <a:pt x="106" y="71"/>
                      <a:pt x="109" y="74"/>
                    </a:cubicBezTo>
                    <a:close/>
                    <a:moveTo>
                      <a:pt x="40" y="41"/>
                    </a:moveTo>
                    <a:cubicBezTo>
                      <a:pt x="48" y="29"/>
                      <a:pt x="44" y="16"/>
                      <a:pt x="37" y="5"/>
                    </a:cubicBezTo>
                    <a:cubicBezTo>
                      <a:pt x="48" y="3"/>
                      <a:pt x="59" y="4"/>
                      <a:pt x="70" y="4"/>
                    </a:cubicBezTo>
                    <a:cubicBezTo>
                      <a:pt x="64" y="13"/>
                      <a:pt x="62" y="23"/>
                      <a:pt x="67" y="33"/>
                    </a:cubicBezTo>
                    <a:cubicBezTo>
                      <a:pt x="73" y="45"/>
                      <a:pt x="86" y="53"/>
                      <a:pt x="96" y="61"/>
                    </a:cubicBezTo>
                    <a:cubicBezTo>
                      <a:pt x="96" y="62"/>
                      <a:pt x="96" y="62"/>
                      <a:pt x="97" y="62"/>
                    </a:cubicBezTo>
                    <a:cubicBezTo>
                      <a:pt x="96" y="62"/>
                      <a:pt x="95" y="63"/>
                      <a:pt x="94" y="64"/>
                    </a:cubicBezTo>
                    <a:cubicBezTo>
                      <a:pt x="91" y="67"/>
                      <a:pt x="85" y="63"/>
                      <a:pt x="81" y="62"/>
                    </a:cubicBezTo>
                    <a:cubicBezTo>
                      <a:pt x="73" y="60"/>
                      <a:pt x="69" y="67"/>
                      <a:pt x="63" y="71"/>
                    </a:cubicBezTo>
                    <a:cubicBezTo>
                      <a:pt x="55" y="76"/>
                      <a:pt x="50" y="65"/>
                      <a:pt x="44" y="61"/>
                    </a:cubicBezTo>
                    <a:cubicBezTo>
                      <a:pt x="38" y="56"/>
                      <a:pt x="33" y="58"/>
                      <a:pt x="27" y="60"/>
                    </a:cubicBezTo>
                    <a:cubicBezTo>
                      <a:pt x="31" y="54"/>
                      <a:pt x="36" y="48"/>
                      <a:pt x="40" y="41"/>
                    </a:cubicBezTo>
                    <a:close/>
                    <a:moveTo>
                      <a:pt x="16" y="75"/>
                    </a:moveTo>
                    <a:cubicBezTo>
                      <a:pt x="19" y="72"/>
                      <a:pt x="23" y="70"/>
                      <a:pt x="26" y="67"/>
                    </a:cubicBezTo>
                    <a:cubicBezTo>
                      <a:pt x="28" y="65"/>
                      <a:pt x="30" y="64"/>
                      <a:pt x="32" y="63"/>
                    </a:cubicBezTo>
                    <a:cubicBezTo>
                      <a:pt x="34" y="62"/>
                      <a:pt x="35" y="61"/>
                      <a:pt x="37" y="61"/>
                    </a:cubicBezTo>
                    <a:cubicBezTo>
                      <a:pt x="37" y="61"/>
                      <a:pt x="37" y="61"/>
                      <a:pt x="37" y="61"/>
                    </a:cubicBezTo>
                    <a:cubicBezTo>
                      <a:pt x="37" y="61"/>
                      <a:pt x="35" y="63"/>
                      <a:pt x="35" y="63"/>
                    </a:cubicBezTo>
                    <a:cubicBezTo>
                      <a:pt x="29" y="68"/>
                      <a:pt x="24" y="72"/>
                      <a:pt x="18" y="76"/>
                    </a:cubicBezTo>
                    <a:cubicBezTo>
                      <a:pt x="15" y="78"/>
                      <a:pt x="13" y="81"/>
                      <a:pt x="10" y="83"/>
                    </a:cubicBezTo>
                    <a:cubicBezTo>
                      <a:pt x="12" y="80"/>
                      <a:pt x="14" y="77"/>
                      <a:pt x="16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3" name="Freeform 43"/>
              <p:cNvSpPr>
                <a:spLocks noEditPoints="1"/>
              </p:cNvSpPr>
              <p:nvPr/>
            </p:nvSpPr>
            <p:spPr bwMode="auto">
              <a:xfrm>
                <a:off x="1378364" y="1340507"/>
                <a:ext cx="162274" cy="188500"/>
              </a:xfrm>
              <a:custGeom>
                <a:avLst/>
                <a:gdLst>
                  <a:gd name="T0" fmla="*/ 71 w 84"/>
                  <a:gd name="T1" fmla="*/ 86 h 97"/>
                  <a:gd name="T2" fmla="*/ 49 w 84"/>
                  <a:gd name="T3" fmla="*/ 1 h 97"/>
                  <a:gd name="T4" fmla="*/ 0 w 84"/>
                  <a:gd name="T5" fmla="*/ 57 h 97"/>
                  <a:gd name="T6" fmla="*/ 46 w 84"/>
                  <a:gd name="T7" fmla="*/ 74 h 97"/>
                  <a:gd name="T8" fmla="*/ 36 w 84"/>
                  <a:gd name="T9" fmla="*/ 87 h 97"/>
                  <a:gd name="T10" fmla="*/ 34 w 84"/>
                  <a:gd name="T11" fmla="*/ 72 h 97"/>
                  <a:gd name="T12" fmla="*/ 19 w 84"/>
                  <a:gd name="T13" fmla="*/ 89 h 97"/>
                  <a:gd name="T14" fmla="*/ 28 w 84"/>
                  <a:gd name="T15" fmla="*/ 86 h 97"/>
                  <a:gd name="T16" fmla="*/ 14 w 84"/>
                  <a:gd name="T17" fmla="*/ 86 h 97"/>
                  <a:gd name="T18" fmla="*/ 32 w 84"/>
                  <a:gd name="T19" fmla="*/ 72 h 97"/>
                  <a:gd name="T20" fmla="*/ 55 w 84"/>
                  <a:gd name="T21" fmla="*/ 72 h 97"/>
                  <a:gd name="T22" fmla="*/ 39 w 84"/>
                  <a:gd name="T23" fmla="*/ 77 h 97"/>
                  <a:gd name="T24" fmla="*/ 22 w 84"/>
                  <a:gd name="T25" fmla="*/ 86 h 97"/>
                  <a:gd name="T26" fmla="*/ 63 w 84"/>
                  <a:gd name="T27" fmla="*/ 61 h 97"/>
                  <a:gd name="T28" fmla="*/ 52 w 84"/>
                  <a:gd name="T29" fmla="*/ 56 h 97"/>
                  <a:gd name="T30" fmla="*/ 16 w 84"/>
                  <a:gd name="T31" fmla="*/ 84 h 97"/>
                  <a:gd name="T32" fmla="*/ 13 w 84"/>
                  <a:gd name="T33" fmla="*/ 81 h 97"/>
                  <a:gd name="T34" fmla="*/ 39 w 84"/>
                  <a:gd name="T35" fmla="*/ 58 h 97"/>
                  <a:gd name="T36" fmla="*/ 28 w 84"/>
                  <a:gd name="T37" fmla="*/ 63 h 97"/>
                  <a:gd name="T38" fmla="*/ 10 w 84"/>
                  <a:gd name="T39" fmla="*/ 82 h 97"/>
                  <a:gd name="T40" fmla="*/ 23 w 84"/>
                  <a:gd name="T41" fmla="*/ 62 h 97"/>
                  <a:gd name="T42" fmla="*/ 17 w 84"/>
                  <a:gd name="T43" fmla="*/ 57 h 97"/>
                  <a:gd name="T44" fmla="*/ 14 w 84"/>
                  <a:gd name="T45" fmla="*/ 65 h 97"/>
                  <a:gd name="T46" fmla="*/ 7 w 84"/>
                  <a:gd name="T47" fmla="*/ 61 h 97"/>
                  <a:gd name="T48" fmla="*/ 7 w 84"/>
                  <a:gd name="T49" fmla="*/ 61 h 97"/>
                  <a:gd name="T50" fmla="*/ 27 w 84"/>
                  <a:gd name="T51" fmla="*/ 59 h 97"/>
                  <a:gd name="T52" fmla="*/ 26 w 84"/>
                  <a:gd name="T53" fmla="*/ 58 h 97"/>
                  <a:gd name="T54" fmla="*/ 26 w 84"/>
                  <a:gd name="T55" fmla="*/ 58 h 97"/>
                  <a:gd name="T56" fmla="*/ 13 w 84"/>
                  <a:gd name="T57" fmla="*/ 63 h 97"/>
                  <a:gd name="T58" fmla="*/ 9 w 84"/>
                  <a:gd name="T59" fmla="*/ 62 h 97"/>
                  <a:gd name="T60" fmla="*/ 15 w 84"/>
                  <a:gd name="T61" fmla="*/ 63 h 97"/>
                  <a:gd name="T62" fmla="*/ 5 w 84"/>
                  <a:gd name="T63" fmla="*/ 62 h 97"/>
                  <a:gd name="T64" fmla="*/ 7 w 84"/>
                  <a:gd name="T65" fmla="*/ 58 h 97"/>
                  <a:gd name="T66" fmla="*/ 3 w 84"/>
                  <a:gd name="T67" fmla="*/ 60 h 97"/>
                  <a:gd name="T68" fmla="*/ 39 w 84"/>
                  <a:gd name="T69" fmla="*/ 61 h 97"/>
                  <a:gd name="T70" fmla="*/ 29 w 84"/>
                  <a:gd name="T71" fmla="*/ 93 h 97"/>
                  <a:gd name="T72" fmla="*/ 61 w 84"/>
                  <a:gd name="T73" fmla="*/ 67 h 97"/>
                  <a:gd name="T74" fmla="*/ 35 w 84"/>
                  <a:gd name="T75" fmla="*/ 94 h 97"/>
                  <a:gd name="T76" fmla="*/ 40 w 84"/>
                  <a:gd name="T77" fmla="*/ 94 h 97"/>
                  <a:gd name="T78" fmla="*/ 47 w 84"/>
                  <a:gd name="T79" fmla="*/ 93 h 97"/>
                  <a:gd name="T80" fmla="*/ 54 w 84"/>
                  <a:gd name="T81" fmla="*/ 90 h 97"/>
                  <a:gd name="T82" fmla="*/ 71 w 84"/>
                  <a:gd name="T83" fmla="*/ 79 h 97"/>
                  <a:gd name="T84" fmla="*/ 63 w 84"/>
                  <a:gd name="T85" fmla="*/ 88 h 97"/>
                  <a:gd name="T86" fmla="*/ 67 w 84"/>
                  <a:gd name="T87" fmla="*/ 81 h 97"/>
                  <a:gd name="T88" fmla="*/ 77 w 84"/>
                  <a:gd name="T89" fmla="*/ 66 h 97"/>
                  <a:gd name="T90" fmla="*/ 77 w 84"/>
                  <a:gd name="T91" fmla="*/ 64 h 97"/>
                  <a:gd name="T92" fmla="*/ 44 w 84"/>
                  <a:gd name="T93" fmla="*/ 90 h 97"/>
                  <a:gd name="T94" fmla="*/ 45 w 84"/>
                  <a:gd name="T95" fmla="*/ 85 h 97"/>
                  <a:gd name="T96" fmla="*/ 71 w 84"/>
                  <a:gd name="T97" fmla="*/ 60 h 97"/>
                  <a:gd name="T98" fmla="*/ 34 w 84"/>
                  <a:gd name="T99" fmla="*/ 27 h 97"/>
                  <a:gd name="T100" fmla="*/ 49 w 84"/>
                  <a:gd name="T101" fmla="*/ 26 h 97"/>
                  <a:gd name="T102" fmla="*/ 60 w 84"/>
                  <a:gd name="T103" fmla="*/ 56 h 97"/>
                  <a:gd name="T104" fmla="*/ 34 w 84"/>
                  <a:gd name="T105" fmla="*/ 2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4" h="97">
                    <a:moveTo>
                      <a:pt x="0" y="58"/>
                    </a:moveTo>
                    <a:cubicBezTo>
                      <a:pt x="0" y="59"/>
                      <a:pt x="0" y="59"/>
                      <a:pt x="0" y="60"/>
                    </a:cubicBezTo>
                    <a:cubicBezTo>
                      <a:pt x="0" y="70"/>
                      <a:pt x="4" y="80"/>
                      <a:pt x="10" y="87"/>
                    </a:cubicBezTo>
                    <a:cubicBezTo>
                      <a:pt x="18" y="95"/>
                      <a:pt x="32" y="97"/>
                      <a:pt x="42" y="97"/>
                    </a:cubicBezTo>
                    <a:cubicBezTo>
                      <a:pt x="53" y="97"/>
                      <a:pt x="63" y="93"/>
                      <a:pt x="71" y="86"/>
                    </a:cubicBezTo>
                    <a:cubicBezTo>
                      <a:pt x="78" y="80"/>
                      <a:pt x="81" y="72"/>
                      <a:pt x="82" y="63"/>
                    </a:cubicBezTo>
                    <a:cubicBezTo>
                      <a:pt x="84" y="44"/>
                      <a:pt x="72" y="24"/>
                      <a:pt x="52" y="24"/>
                    </a:cubicBezTo>
                    <a:cubicBezTo>
                      <a:pt x="52" y="17"/>
                      <a:pt x="53" y="10"/>
                      <a:pt x="51" y="2"/>
                    </a:cubicBezTo>
                    <a:cubicBezTo>
                      <a:pt x="51" y="2"/>
                      <a:pt x="50" y="1"/>
                      <a:pt x="50" y="1"/>
                    </a:cubicBezTo>
                    <a:cubicBezTo>
                      <a:pt x="50" y="1"/>
                      <a:pt x="49" y="1"/>
                      <a:pt x="49" y="1"/>
                    </a:cubicBezTo>
                    <a:cubicBezTo>
                      <a:pt x="44" y="1"/>
                      <a:pt x="40" y="2"/>
                      <a:pt x="36" y="1"/>
                    </a:cubicBezTo>
                    <a:cubicBezTo>
                      <a:pt x="35" y="0"/>
                      <a:pt x="34" y="1"/>
                      <a:pt x="34" y="1"/>
                    </a:cubicBezTo>
                    <a:cubicBezTo>
                      <a:pt x="34" y="2"/>
                      <a:pt x="33" y="2"/>
                      <a:pt x="33" y="3"/>
                    </a:cubicBezTo>
                    <a:cubicBezTo>
                      <a:pt x="33" y="10"/>
                      <a:pt x="35" y="17"/>
                      <a:pt x="33" y="24"/>
                    </a:cubicBezTo>
                    <a:cubicBezTo>
                      <a:pt x="16" y="23"/>
                      <a:pt x="2" y="41"/>
                      <a:pt x="0" y="57"/>
                    </a:cubicBezTo>
                    <a:cubicBezTo>
                      <a:pt x="0" y="57"/>
                      <a:pt x="0" y="58"/>
                      <a:pt x="0" y="58"/>
                    </a:cubicBezTo>
                    <a:close/>
                    <a:moveTo>
                      <a:pt x="29" y="93"/>
                    </a:moveTo>
                    <a:cubicBezTo>
                      <a:pt x="28" y="93"/>
                      <a:pt x="28" y="93"/>
                      <a:pt x="28" y="93"/>
                    </a:cubicBezTo>
                    <a:cubicBezTo>
                      <a:pt x="27" y="92"/>
                      <a:pt x="25" y="92"/>
                      <a:pt x="23" y="91"/>
                    </a:cubicBezTo>
                    <a:cubicBezTo>
                      <a:pt x="31" y="85"/>
                      <a:pt x="38" y="80"/>
                      <a:pt x="46" y="74"/>
                    </a:cubicBezTo>
                    <a:cubicBezTo>
                      <a:pt x="49" y="72"/>
                      <a:pt x="52" y="70"/>
                      <a:pt x="55" y="68"/>
                    </a:cubicBezTo>
                    <a:cubicBezTo>
                      <a:pt x="57" y="66"/>
                      <a:pt x="59" y="65"/>
                      <a:pt x="61" y="63"/>
                    </a:cubicBezTo>
                    <a:cubicBezTo>
                      <a:pt x="63" y="61"/>
                      <a:pt x="65" y="60"/>
                      <a:pt x="62" y="63"/>
                    </a:cubicBezTo>
                    <a:cubicBezTo>
                      <a:pt x="57" y="69"/>
                      <a:pt x="51" y="73"/>
                      <a:pt x="45" y="78"/>
                    </a:cubicBezTo>
                    <a:cubicBezTo>
                      <a:pt x="42" y="80"/>
                      <a:pt x="39" y="84"/>
                      <a:pt x="36" y="87"/>
                    </a:cubicBezTo>
                    <a:cubicBezTo>
                      <a:pt x="34" y="88"/>
                      <a:pt x="33" y="89"/>
                      <a:pt x="31" y="91"/>
                    </a:cubicBezTo>
                    <a:cubicBezTo>
                      <a:pt x="30" y="91"/>
                      <a:pt x="29" y="92"/>
                      <a:pt x="29" y="93"/>
                    </a:cubicBezTo>
                    <a:close/>
                    <a:moveTo>
                      <a:pt x="17" y="88"/>
                    </a:moveTo>
                    <a:cubicBezTo>
                      <a:pt x="17" y="88"/>
                      <a:pt x="17" y="88"/>
                      <a:pt x="17" y="88"/>
                    </a:cubicBezTo>
                    <a:cubicBezTo>
                      <a:pt x="23" y="83"/>
                      <a:pt x="28" y="77"/>
                      <a:pt x="34" y="72"/>
                    </a:cubicBezTo>
                    <a:cubicBezTo>
                      <a:pt x="38" y="69"/>
                      <a:pt x="41" y="66"/>
                      <a:pt x="45" y="63"/>
                    </a:cubicBezTo>
                    <a:cubicBezTo>
                      <a:pt x="48" y="61"/>
                      <a:pt x="52" y="59"/>
                      <a:pt x="53" y="57"/>
                    </a:cubicBezTo>
                    <a:cubicBezTo>
                      <a:pt x="47" y="63"/>
                      <a:pt x="40" y="69"/>
                      <a:pt x="34" y="75"/>
                    </a:cubicBezTo>
                    <a:cubicBezTo>
                      <a:pt x="28" y="79"/>
                      <a:pt x="23" y="83"/>
                      <a:pt x="19" y="89"/>
                    </a:cubicBezTo>
                    <a:cubicBezTo>
                      <a:pt x="19" y="89"/>
                      <a:pt x="19" y="89"/>
                      <a:pt x="19" y="89"/>
                    </a:cubicBezTo>
                    <a:cubicBezTo>
                      <a:pt x="26" y="85"/>
                      <a:pt x="32" y="80"/>
                      <a:pt x="38" y="76"/>
                    </a:cubicBezTo>
                    <a:cubicBezTo>
                      <a:pt x="44" y="71"/>
                      <a:pt x="51" y="64"/>
                      <a:pt x="58" y="60"/>
                    </a:cubicBezTo>
                    <a:cubicBezTo>
                      <a:pt x="55" y="62"/>
                      <a:pt x="52" y="65"/>
                      <a:pt x="49" y="67"/>
                    </a:cubicBezTo>
                    <a:cubicBezTo>
                      <a:pt x="46" y="70"/>
                      <a:pt x="42" y="73"/>
                      <a:pt x="38" y="77"/>
                    </a:cubicBezTo>
                    <a:cubicBezTo>
                      <a:pt x="35" y="80"/>
                      <a:pt x="32" y="83"/>
                      <a:pt x="28" y="86"/>
                    </a:cubicBezTo>
                    <a:cubicBezTo>
                      <a:pt x="26" y="88"/>
                      <a:pt x="24" y="89"/>
                      <a:pt x="22" y="91"/>
                    </a:cubicBezTo>
                    <a:cubicBezTo>
                      <a:pt x="20" y="90"/>
                      <a:pt x="19" y="89"/>
                      <a:pt x="17" y="88"/>
                    </a:cubicBezTo>
                    <a:close/>
                    <a:moveTo>
                      <a:pt x="16" y="88"/>
                    </a:moveTo>
                    <a:cubicBezTo>
                      <a:pt x="16" y="88"/>
                      <a:pt x="16" y="88"/>
                      <a:pt x="16" y="88"/>
                    </a:cubicBezTo>
                    <a:cubicBezTo>
                      <a:pt x="16" y="87"/>
                      <a:pt x="15" y="87"/>
                      <a:pt x="14" y="86"/>
                    </a:cubicBezTo>
                    <a:cubicBezTo>
                      <a:pt x="20" y="81"/>
                      <a:pt x="26" y="76"/>
                      <a:pt x="32" y="71"/>
                    </a:cubicBezTo>
                    <a:cubicBezTo>
                      <a:pt x="36" y="68"/>
                      <a:pt x="39" y="65"/>
                      <a:pt x="43" y="62"/>
                    </a:cubicBezTo>
                    <a:cubicBezTo>
                      <a:pt x="45" y="61"/>
                      <a:pt x="47" y="60"/>
                      <a:pt x="49" y="58"/>
                    </a:cubicBezTo>
                    <a:cubicBezTo>
                      <a:pt x="53" y="55"/>
                      <a:pt x="48" y="59"/>
                      <a:pt x="47" y="60"/>
                    </a:cubicBezTo>
                    <a:cubicBezTo>
                      <a:pt x="42" y="64"/>
                      <a:pt x="37" y="68"/>
                      <a:pt x="32" y="72"/>
                    </a:cubicBezTo>
                    <a:cubicBezTo>
                      <a:pt x="27" y="78"/>
                      <a:pt x="21" y="82"/>
                      <a:pt x="16" y="88"/>
                    </a:cubicBezTo>
                    <a:close/>
                    <a:moveTo>
                      <a:pt x="48" y="76"/>
                    </a:moveTo>
                    <a:cubicBezTo>
                      <a:pt x="54" y="72"/>
                      <a:pt x="60" y="67"/>
                      <a:pt x="64" y="61"/>
                    </a:cubicBezTo>
                    <a:cubicBezTo>
                      <a:pt x="65" y="62"/>
                      <a:pt x="66" y="62"/>
                      <a:pt x="66" y="62"/>
                    </a:cubicBezTo>
                    <a:cubicBezTo>
                      <a:pt x="62" y="65"/>
                      <a:pt x="59" y="69"/>
                      <a:pt x="55" y="72"/>
                    </a:cubicBezTo>
                    <a:cubicBezTo>
                      <a:pt x="49" y="76"/>
                      <a:pt x="44" y="81"/>
                      <a:pt x="38" y="85"/>
                    </a:cubicBezTo>
                    <a:cubicBezTo>
                      <a:pt x="41" y="82"/>
                      <a:pt x="44" y="79"/>
                      <a:pt x="48" y="76"/>
                    </a:cubicBezTo>
                    <a:close/>
                    <a:moveTo>
                      <a:pt x="46" y="74"/>
                    </a:moveTo>
                    <a:cubicBezTo>
                      <a:pt x="41" y="77"/>
                      <a:pt x="37" y="80"/>
                      <a:pt x="33" y="83"/>
                    </a:cubicBezTo>
                    <a:cubicBezTo>
                      <a:pt x="35" y="81"/>
                      <a:pt x="37" y="79"/>
                      <a:pt x="39" y="77"/>
                    </a:cubicBezTo>
                    <a:cubicBezTo>
                      <a:pt x="45" y="71"/>
                      <a:pt x="53" y="65"/>
                      <a:pt x="60" y="60"/>
                    </a:cubicBezTo>
                    <a:cubicBezTo>
                      <a:pt x="60" y="59"/>
                      <a:pt x="59" y="59"/>
                      <a:pt x="59" y="59"/>
                    </a:cubicBezTo>
                    <a:cubicBezTo>
                      <a:pt x="53" y="62"/>
                      <a:pt x="48" y="67"/>
                      <a:pt x="43" y="71"/>
                    </a:cubicBezTo>
                    <a:cubicBezTo>
                      <a:pt x="36" y="76"/>
                      <a:pt x="29" y="82"/>
                      <a:pt x="22" y="87"/>
                    </a:cubicBezTo>
                    <a:cubicBezTo>
                      <a:pt x="18" y="89"/>
                      <a:pt x="22" y="86"/>
                      <a:pt x="22" y="86"/>
                    </a:cubicBezTo>
                    <a:cubicBezTo>
                      <a:pt x="24" y="84"/>
                      <a:pt x="25" y="83"/>
                      <a:pt x="27" y="81"/>
                    </a:cubicBezTo>
                    <a:cubicBezTo>
                      <a:pt x="30" y="79"/>
                      <a:pt x="33" y="77"/>
                      <a:pt x="35" y="74"/>
                    </a:cubicBezTo>
                    <a:cubicBezTo>
                      <a:pt x="42" y="68"/>
                      <a:pt x="49" y="63"/>
                      <a:pt x="55" y="57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8" y="58"/>
                      <a:pt x="60" y="60"/>
                      <a:pt x="63" y="61"/>
                    </a:cubicBezTo>
                    <a:cubicBezTo>
                      <a:pt x="57" y="65"/>
                      <a:pt x="52" y="70"/>
                      <a:pt x="46" y="74"/>
                    </a:cubicBezTo>
                    <a:close/>
                    <a:moveTo>
                      <a:pt x="40" y="66"/>
                    </a:moveTo>
                    <a:cubicBezTo>
                      <a:pt x="41" y="65"/>
                      <a:pt x="42" y="64"/>
                      <a:pt x="44" y="63"/>
                    </a:cubicBezTo>
                    <a:cubicBezTo>
                      <a:pt x="47" y="61"/>
                      <a:pt x="50" y="59"/>
                      <a:pt x="52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6"/>
                      <a:pt x="53" y="56"/>
                      <a:pt x="53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49" y="59"/>
                      <a:pt x="44" y="63"/>
                      <a:pt x="40" y="66"/>
                    </a:cubicBezTo>
                    <a:close/>
                    <a:moveTo>
                      <a:pt x="17" y="83"/>
                    </a:moveTo>
                    <a:cubicBezTo>
                      <a:pt x="17" y="83"/>
                      <a:pt x="17" y="84"/>
                      <a:pt x="16" y="84"/>
                    </a:cubicBezTo>
                    <a:cubicBezTo>
                      <a:pt x="17" y="83"/>
                      <a:pt x="18" y="82"/>
                      <a:pt x="19" y="82"/>
                    </a:cubicBezTo>
                    <a:cubicBezTo>
                      <a:pt x="21" y="79"/>
                      <a:pt x="24" y="76"/>
                      <a:pt x="27" y="73"/>
                    </a:cubicBezTo>
                    <a:cubicBezTo>
                      <a:pt x="33" y="67"/>
                      <a:pt x="39" y="62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32" y="61"/>
                      <a:pt x="24" y="73"/>
                      <a:pt x="13" y="81"/>
                    </a:cubicBezTo>
                    <a:cubicBezTo>
                      <a:pt x="13" y="81"/>
                      <a:pt x="11" y="82"/>
                      <a:pt x="11" y="82"/>
                    </a:cubicBezTo>
                    <a:cubicBezTo>
                      <a:pt x="12" y="80"/>
                      <a:pt x="13" y="79"/>
                      <a:pt x="15" y="77"/>
                    </a:cubicBezTo>
                    <a:cubicBezTo>
                      <a:pt x="17" y="74"/>
                      <a:pt x="20" y="72"/>
                      <a:pt x="23" y="70"/>
                    </a:cubicBezTo>
                    <a:cubicBezTo>
                      <a:pt x="27" y="67"/>
                      <a:pt x="31" y="63"/>
                      <a:pt x="35" y="59"/>
                    </a:cubicBezTo>
                    <a:cubicBezTo>
                      <a:pt x="36" y="59"/>
                      <a:pt x="38" y="59"/>
                      <a:pt x="39" y="58"/>
                    </a:cubicBezTo>
                    <a:cubicBezTo>
                      <a:pt x="43" y="57"/>
                      <a:pt x="47" y="56"/>
                      <a:pt x="51" y="56"/>
                    </a:cubicBezTo>
                    <a:cubicBezTo>
                      <a:pt x="39" y="64"/>
                      <a:pt x="28" y="73"/>
                      <a:pt x="17" y="83"/>
                    </a:cubicBezTo>
                    <a:close/>
                    <a:moveTo>
                      <a:pt x="8" y="79"/>
                    </a:moveTo>
                    <a:cubicBezTo>
                      <a:pt x="13" y="76"/>
                      <a:pt x="17" y="73"/>
                      <a:pt x="21" y="69"/>
                    </a:cubicBezTo>
                    <a:cubicBezTo>
                      <a:pt x="23" y="67"/>
                      <a:pt x="25" y="65"/>
                      <a:pt x="28" y="63"/>
                    </a:cubicBezTo>
                    <a:cubicBezTo>
                      <a:pt x="29" y="62"/>
                      <a:pt x="31" y="61"/>
                      <a:pt x="32" y="60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33" y="60"/>
                      <a:pt x="33" y="60"/>
                      <a:pt x="34" y="60"/>
                    </a:cubicBezTo>
                    <a:cubicBezTo>
                      <a:pt x="34" y="60"/>
                      <a:pt x="34" y="60"/>
                      <a:pt x="33" y="60"/>
                    </a:cubicBezTo>
                    <a:cubicBezTo>
                      <a:pt x="26" y="68"/>
                      <a:pt x="16" y="73"/>
                      <a:pt x="10" y="82"/>
                    </a:cubicBezTo>
                    <a:cubicBezTo>
                      <a:pt x="9" y="81"/>
                      <a:pt x="9" y="80"/>
                      <a:pt x="8" y="79"/>
                    </a:cubicBezTo>
                    <a:close/>
                    <a:moveTo>
                      <a:pt x="7" y="76"/>
                    </a:moveTo>
                    <a:cubicBezTo>
                      <a:pt x="10" y="74"/>
                      <a:pt x="13" y="71"/>
                      <a:pt x="15" y="68"/>
                    </a:cubicBezTo>
                    <a:cubicBezTo>
                      <a:pt x="17" y="67"/>
                      <a:pt x="19" y="65"/>
                      <a:pt x="20" y="64"/>
                    </a:cubicBezTo>
                    <a:cubicBezTo>
                      <a:pt x="22" y="62"/>
                      <a:pt x="28" y="56"/>
                      <a:pt x="23" y="62"/>
                    </a:cubicBezTo>
                    <a:cubicBezTo>
                      <a:pt x="20" y="65"/>
                      <a:pt x="18" y="69"/>
                      <a:pt x="15" y="71"/>
                    </a:cubicBezTo>
                    <a:cubicBezTo>
                      <a:pt x="12" y="74"/>
                      <a:pt x="10" y="75"/>
                      <a:pt x="8" y="78"/>
                    </a:cubicBezTo>
                    <a:cubicBezTo>
                      <a:pt x="7" y="77"/>
                      <a:pt x="7" y="77"/>
                      <a:pt x="7" y="76"/>
                    </a:cubicBezTo>
                    <a:close/>
                    <a:moveTo>
                      <a:pt x="4" y="68"/>
                    </a:moveTo>
                    <a:cubicBezTo>
                      <a:pt x="9" y="65"/>
                      <a:pt x="12" y="60"/>
                      <a:pt x="17" y="57"/>
                    </a:cubicBezTo>
                    <a:cubicBezTo>
                      <a:pt x="17" y="58"/>
                      <a:pt x="15" y="61"/>
                      <a:pt x="14" y="61"/>
                    </a:cubicBezTo>
                    <a:cubicBezTo>
                      <a:pt x="13" y="62"/>
                      <a:pt x="11" y="64"/>
                      <a:pt x="10" y="65"/>
                    </a:cubicBezTo>
                    <a:cubicBezTo>
                      <a:pt x="8" y="67"/>
                      <a:pt x="7" y="69"/>
                      <a:pt x="5" y="72"/>
                    </a:cubicBezTo>
                    <a:cubicBezTo>
                      <a:pt x="5" y="72"/>
                      <a:pt x="5" y="73"/>
                      <a:pt x="6" y="72"/>
                    </a:cubicBezTo>
                    <a:cubicBezTo>
                      <a:pt x="9" y="70"/>
                      <a:pt x="11" y="68"/>
                      <a:pt x="14" y="65"/>
                    </a:cubicBezTo>
                    <a:cubicBezTo>
                      <a:pt x="15" y="64"/>
                      <a:pt x="17" y="63"/>
                      <a:pt x="18" y="61"/>
                    </a:cubicBezTo>
                    <a:cubicBezTo>
                      <a:pt x="19" y="61"/>
                      <a:pt x="23" y="56"/>
                      <a:pt x="21" y="59"/>
                    </a:cubicBezTo>
                    <a:cubicBezTo>
                      <a:pt x="17" y="65"/>
                      <a:pt x="10" y="69"/>
                      <a:pt x="6" y="75"/>
                    </a:cubicBezTo>
                    <a:cubicBezTo>
                      <a:pt x="5" y="73"/>
                      <a:pt x="5" y="71"/>
                      <a:pt x="4" y="68"/>
                    </a:cubicBezTo>
                    <a:close/>
                    <a:moveTo>
                      <a:pt x="7" y="61"/>
                    </a:moveTo>
                    <a:cubicBezTo>
                      <a:pt x="9" y="59"/>
                      <a:pt x="10" y="58"/>
                      <a:pt x="11" y="57"/>
                    </a:cubicBezTo>
                    <a:cubicBezTo>
                      <a:pt x="14" y="55"/>
                      <a:pt x="11" y="58"/>
                      <a:pt x="11" y="58"/>
                    </a:cubicBezTo>
                    <a:cubicBezTo>
                      <a:pt x="9" y="61"/>
                      <a:pt x="6" y="63"/>
                      <a:pt x="4" y="66"/>
                    </a:cubicBezTo>
                    <a:cubicBezTo>
                      <a:pt x="4" y="66"/>
                      <a:pt x="4" y="65"/>
                      <a:pt x="3" y="64"/>
                    </a:cubicBezTo>
                    <a:cubicBezTo>
                      <a:pt x="5" y="63"/>
                      <a:pt x="6" y="62"/>
                      <a:pt x="7" y="61"/>
                    </a:cubicBezTo>
                    <a:close/>
                    <a:moveTo>
                      <a:pt x="11" y="76"/>
                    </a:moveTo>
                    <a:cubicBezTo>
                      <a:pt x="10" y="77"/>
                      <a:pt x="9" y="77"/>
                      <a:pt x="9" y="78"/>
                    </a:cubicBezTo>
                    <a:cubicBezTo>
                      <a:pt x="9" y="77"/>
                      <a:pt x="10" y="76"/>
                      <a:pt x="11" y="75"/>
                    </a:cubicBezTo>
                    <a:cubicBezTo>
                      <a:pt x="13" y="74"/>
                      <a:pt x="15" y="73"/>
                      <a:pt x="16" y="71"/>
                    </a:cubicBezTo>
                    <a:cubicBezTo>
                      <a:pt x="20" y="67"/>
                      <a:pt x="23" y="63"/>
                      <a:pt x="27" y="59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8" y="59"/>
                      <a:pt x="29" y="59"/>
                      <a:pt x="31" y="59"/>
                    </a:cubicBezTo>
                    <a:cubicBezTo>
                      <a:pt x="31" y="60"/>
                      <a:pt x="31" y="60"/>
                      <a:pt x="31" y="60"/>
                    </a:cubicBezTo>
                    <a:cubicBezTo>
                      <a:pt x="24" y="65"/>
                      <a:pt x="18" y="71"/>
                      <a:pt x="11" y="76"/>
                    </a:cubicBezTo>
                    <a:close/>
                    <a:moveTo>
                      <a:pt x="26" y="58"/>
                    </a:moveTo>
                    <a:cubicBezTo>
                      <a:pt x="19" y="63"/>
                      <a:pt x="13" y="70"/>
                      <a:pt x="7" y="76"/>
                    </a:cubicBezTo>
                    <a:cubicBezTo>
                      <a:pt x="9" y="73"/>
                      <a:pt x="12" y="69"/>
                      <a:pt x="15" y="66"/>
                    </a:cubicBezTo>
                    <a:cubicBezTo>
                      <a:pt x="18" y="64"/>
                      <a:pt x="21" y="61"/>
                      <a:pt x="23" y="57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4" y="57"/>
                      <a:pt x="25" y="58"/>
                      <a:pt x="26" y="58"/>
                    </a:cubicBezTo>
                    <a:cubicBezTo>
                      <a:pt x="26" y="58"/>
                      <a:pt x="26" y="58"/>
                      <a:pt x="26" y="58"/>
                    </a:cubicBezTo>
                    <a:close/>
                    <a:moveTo>
                      <a:pt x="15" y="63"/>
                    </a:moveTo>
                    <a:cubicBezTo>
                      <a:pt x="14" y="64"/>
                      <a:pt x="12" y="66"/>
                      <a:pt x="11" y="67"/>
                    </a:cubicBezTo>
                    <a:cubicBezTo>
                      <a:pt x="10" y="68"/>
                      <a:pt x="7" y="70"/>
                      <a:pt x="7" y="71"/>
                    </a:cubicBezTo>
                    <a:cubicBezTo>
                      <a:pt x="8" y="68"/>
                      <a:pt x="11" y="65"/>
                      <a:pt x="13" y="63"/>
                    </a:cubicBezTo>
                    <a:cubicBezTo>
                      <a:pt x="15" y="61"/>
                      <a:pt x="17" y="59"/>
                      <a:pt x="18" y="57"/>
                    </a:cubicBezTo>
                    <a:cubicBezTo>
                      <a:pt x="19" y="56"/>
                      <a:pt x="18" y="56"/>
                      <a:pt x="18" y="56"/>
                    </a:cubicBezTo>
                    <a:cubicBezTo>
                      <a:pt x="13" y="58"/>
                      <a:pt x="10" y="62"/>
                      <a:pt x="6" y="66"/>
                    </a:cubicBezTo>
                    <a:cubicBezTo>
                      <a:pt x="4" y="68"/>
                      <a:pt x="4" y="66"/>
                      <a:pt x="6" y="65"/>
                    </a:cubicBezTo>
                    <a:cubicBezTo>
                      <a:pt x="7" y="63"/>
                      <a:pt x="8" y="63"/>
                      <a:pt x="9" y="62"/>
                    </a:cubicBezTo>
                    <a:cubicBezTo>
                      <a:pt x="11" y="60"/>
                      <a:pt x="13" y="58"/>
                      <a:pt x="14" y="56"/>
                    </a:cubicBezTo>
                    <a:cubicBezTo>
                      <a:pt x="14" y="56"/>
                      <a:pt x="14" y="55"/>
                      <a:pt x="14" y="55"/>
                    </a:cubicBezTo>
                    <a:cubicBezTo>
                      <a:pt x="17" y="56"/>
                      <a:pt x="20" y="56"/>
                      <a:pt x="22" y="57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0" y="59"/>
                      <a:pt x="18" y="61"/>
                      <a:pt x="15" y="63"/>
                    </a:cubicBezTo>
                    <a:close/>
                    <a:moveTo>
                      <a:pt x="5" y="62"/>
                    </a:moveTo>
                    <a:cubicBezTo>
                      <a:pt x="6" y="61"/>
                      <a:pt x="6" y="60"/>
                      <a:pt x="7" y="60"/>
                    </a:cubicBezTo>
                    <a:cubicBezTo>
                      <a:pt x="8" y="58"/>
                      <a:pt x="9" y="57"/>
                      <a:pt x="10" y="55"/>
                    </a:cubicBezTo>
                    <a:cubicBezTo>
                      <a:pt x="11" y="55"/>
                      <a:pt x="12" y="55"/>
                      <a:pt x="13" y="55"/>
                    </a:cubicBezTo>
                    <a:cubicBezTo>
                      <a:pt x="10" y="57"/>
                      <a:pt x="8" y="59"/>
                      <a:pt x="5" y="62"/>
                    </a:cubicBezTo>
                    <a:close/>
                    <a:moveTo>
                      <a:pt x="4" y="60"/>
                    </a:moveTo>
                    <a:cubicBezTo>
                      <a:pt x="5" y="59"/>
                      <a:pt x="6" y="58"/>
                      <a:pt x="7" y="57"/>
                    </a:cubicBezTo>
                    <a:cubicBezTo>
                      <a:pt x="8" y="56"/>
                      <a:pt x="8" y="56"/>
                      <a:pt x="9" y="56"/>
                    </a:cubicBezTo>
                    <a:cubicBezTo>
                      <a:pt x="9" y="56"/>
                      <a:pt x="9" y="56"/>
                      <a:pt x="9" y="56"/>
                    </a:cubicBezTo>
                    <a:cubicBezTo>
                      <a:pt x="9" y="56"/>
                      <a:pt x="8" y="57"/>
                      <a:pt x="7" y="58"/>
                    </a:cubicBezTo>
                    <a:cubicBezTo>
                      <a:pt x="6" y="60"/>
                      <a:pt x="5" y="61"/>
                      <a:pt x="3" y="63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3" y="60"/>
                      <a:pt x="3" y="59"/>
                      <a:pt x="3" y="58"/>
                    </a:cubicBezTo>
                    <a:cubicBezTo>
                      <a:pt x="4" y="57"/>
                      <a:pt x="6" y="56"/>
                      <a:pt x="7" y="56"/>
                    </a:cubicBezTo>
                    <a:cubicBezTo>
                      <a:pt x="6" y="57"/>
                      <a:pt x="5" y="58"/>
                      <a:pt x="3" y="60"/>
                    </a:cubicBezTo>
                    <a:cubicBezTo>
                      <a:pt x="3" y="60"/>
                      <a:pt x="4" y="60"/>
                      <a:pt x="4" y="60"/>
                    </a:cubicBezTo>
                    <a:close/>
                    <a:moveTo>
                      <a:pt x="11" y="83"/>
                    </a:moveTo>
                    <a:cubicBezTo>
                      <a:pt x="21" y="76"/>
                      <a:pt x="29" y="66"/>
                      <a:pt x="40" y="59"/>
                    </a:cubicBezTo>
                    <a:cubicBezTo>
                      <a:pt x="40" y="59"/>
                      <a:pt x="44" y="57"/>
                      <a:pt x="43" y="58"/>
                    </a:cubicBezTo>
                    <a:cubicBezTo>
                      <a:pt x="42" y="59"/>
                      <a:pt x="40" y="60"/>
                      <a:pt x="39" y="61"/>
                    </a:cubicBezTo>
                    <a:cubicBezTo>
                      <a:pt x="36" y="64"/>
                      <a:pt x="33" y="66"/>
                      <a:pt x="30" y="69"/>
                    </a:cubicBezTo>
                    <a:cubicBezTo>
                      <a:pt x="24" y="74"/>
                      <a:pt x="19" y="80"/>
                      <a:pt x="14" y="86"/>
                    </a:cubicBezTo>
                    <a:cubicBezTo>
                      <a:pt x="14" y="86"/>
                      <a:pt x="14" y="86"/>
                      <a:pt x="13" y="86"/>
                    </a:cubicBezTo>
                    <a:cubicBezTo>
                      <a:pt x="13" y="85"/>
                      <a:pt x="12" y="84"/>
                      <a:pt x="11" y="83"/>
                    </a:cubicBezTo>
                    <a:close/>
                    <a:moveTo>
                      <a:pt x="29" y="93"/>
                    </a:moveTo>
                    <a:cubicBezTo>
                      <a:pt x="30" y="93"/>
                      <a:pt x="30" y="92"/>
                      <a:pt x="30" y="92"/>
                    </a:cubicBezTo>
                    <a:cubicBezTo>
                      <a:pt x="31" y="92"/>
                      <a:pt x="31" y="92"/>
                      <a:pt x="32" y="91"/>
                    </a:cubicBezTo>
                    <a:cubicBezTo>
                      <a:pt x="33" y="91"/>
                      <a:pt x="33" y="90"/>
                      <a:pt x="34" y="89"/>
                    </a:cubicBezTo>
                    <a:cubicBezTo>
                      <a:pt x="41" y="85"/>
                      <a:pt x="46" y="79"/>
                      <a:pt x="53" y="74"/>
                    </a:cubicBezTo>
                    <a:cubicBezTo>
                      <a:pt x="56" y="72"/>
                      <a:pt x="59" y="69"/>
                      <a:pt x="61" y="67"/>
                    </a:cubicBezTo>
                    <a:cubicBezTo>
                      <a:pt x="63" y="65"/>
                      <a:pt x="64" y="64"/>
                      <a:pt x="66" y="63"/>
                    </a:cubicBezTo>
                    <a:cubicBezTo>
                      <a:pt x="66" y="62"/>
                      <a:pt x="67" y="62"/>
                      <a:pt x="68" y="61"/>
                    </a:cubicBezTo>
                    <a:cubicBezTo>
                      <a:pt x="69" y="61"/>
                      <a:pt x="70" y="61"/>
                      <a:pt x="70" y="61"/>
                    </a:cubicBezTo>
                    <a:cubicBezTo>
                      <a:pt x="60" y="73"/>
                      <a:pt x="45" y="81"/>
                      <a:pt x="34" y="93"/>
                    </a:cubicBezTo>
                    <a:cubicBezTo>
                      <a:pt x="34" y="93"/>
                      <a:pt x="34" y="94"/>
                      <a:pt x="35" y="94"/>
                    </a:cubicBezTo>
                    <a:cubicBezTo>
                      <a:pt x="47" y="85"/>
                      <a:pt x="59" y="75"/>
                      <a:pt x="70" y="65"/>
                    </a:cubicBezTo>
                    <a:cubicBezTo>
                      <a:pt x="69" y="66"/>
                      <a:pt x="68" y="67"/>
                      <a:pt x="67" y="68"/>
                    </a:cubicBezTo>
                    <a:cubicBezTo>
                      <a:pt x="64" y="71"/>
                      <a:pt x="61" y="74"/>
                      <a:pt x="58" y="77"/>
                    </a:cubicBezTo>
                    <a:cubicBezTo>
                      <a:pt x="52" y="83"/>
                      <a:pt x="46" y="88"/>
                      <a:pt x="40" y="94"/>
                    </a:cubicBezTo>
                    <a:cubicBezTo>
                      <a:pt x="39" y="94"/>
                      <a:pt x="40" y="94"/>
                      <a:pt x="40" y="94"/>
                    </a:cubicBezTo>
                    <a:cubicBezTo>
                      <a:pt x="52" y="86"/>
                      <a:pt x="62" y="76"/>
                      <a:pt x="73" y="67"/>
                    </a:cubicBezTo>
                    <a:cubicBezTo>
                      <a:pt x="73" y="67"/>
                      <a:pt x="73" y="67"/>
                      <a:pt x="73" y="67"/>
                    </a:cubicBezTo>
                    <a:cubicBezTo>
                      <a:pt x="70" y="70"/>
                      <a:pt x="67" y="73"/>
                      <a:pt x="64" y="76"/>
                    </a:cubicBezTo>
                    <a:cubicBezTo>
                      <a:pt x="58" y="82"/>
                      <a:pt x="53" y="87"/>
                      <a:pt x="47" y="93"/>
                    </a:cubicBezTo>
                    <a:cubicBezTo>
                      <a:pt x="47" y="93"/>
                      <a:pt x="47" y="93"/>
                      <a:pt x="47" y="93"/>
                    </a:cubicBezTo>
                    <a:cubicBezTo>
                      <a:pt x="57" y="87"/>
                      <a:pt x="65" y="78"/>
                      <a:pt x="74" y="70"/>
                    </a:cubicBezTo>
                    <a:cubicBezTo>
                      <a:pt x="75" y="70"/>
                      <a:pt x="76" y="69"/>
                      <a:pt x="77" y="68"/>
                    </a:cubicBezTo>
                    <a:cubicBezTo>
                      <a:pt x="76" y="69"/>
                      <a:pt x="75" y="70"/>
                      <a:pt x="74" y="71"/>
                    </a:cubicBezTo>
                    <a:cubicBezTo>
                      <a:pt x="72" y="73"/>
                      <a:pt x="70" y="75"/>
                      <a:pt x="68" y="76"/>
                    </a:cubicBezTo>
                    <a:cubicBezTo>
                      <a:pt x="63" y="80"/>
                      <a:pt x="58" y="85"/>
                      <a:pt x="54" y="90"/>
                    </a:cubicBezTo>
                    <a:cubicBezTo>
                      <a:pt x="54" y="90"/>
                      <a:pt x="54" y="91"/>
                      <a:pt x="55" y="91"/>
                    </a:cubicBezTo>
                    <a:cubicBezTo>
                      <a:pt x="62" y="87"/>
                      <a:pt x="67" y="82"/>
                      <a:pt x="73" y="77"/>
                    </a:cubicBezTo>
                    <a:cubicBezTo>
                      <a:pt x="73" y="76"/>
                      <a:pt x="75" y="75"/>
                      <a:pt x="76" y="74"/>
                    </a:cubicBezTo>
                    <a:cubicBezTo>
                      <a:pt x="76" y="74"/>
                      <a:pt x="75" y="75"/>
                      <a:pt x="75" y="75"/>
                    </a:cubicBezTo>
                    <a:cubicBezTo>
                      <a:pt x="74" y="76"/>
                      <a:pt x="72" y="78"/>
                      <a:pt x="71" y="79"/>
                    </a:cubicBezTo>
                    <a:cubicBezTo>
                      <a:pt x="67" y="82"/>
                      <a:pt x="64" y="86"/>
                      <a:pt x="61" y="89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55" y="92"/>
                      <a:pt x="49" y="94"/>
                      <a:pt x="42" y="94"/>
                    </a:cubicBezTo>
                    <a:cubicBezTo>
                      <a:pt x="38" y="94"/>
                      <a:pt x="34" y="94"/>
                      <a:pt x="29" y="93"/>
                    </a:cubicBezTo>
                    <a:close/>
                    <a:moveTo>
                      <a:pt x="63" y="88"/>
                    </a:moveTo>
                    <a:cubicBezTo>
                      <a:pt x="66" y="85"/>
                      <a:pt x="68" y="83"/>
                      <a:pt x="70" y="80"/>
                    </a:cubicBezTo>
                    <a:cubicBezTo>
                      <a:pt x="71" y="79"/>
                      <a:pt x="73" y="78"/>
                      <a:pt x="74" y="76"/>
                    </a:cubicBezTo>
                    <a:cubicBezTo>
                      <a:pt x="72" y="81"/>
                      <a:pt x="68" y="85"/>
                      <a:pt x="63" y="88"/>
                    </a:cubicBezTo>
                    <a:close/>
                    <a:moveTo>
                      <a:pt x="76" y="73"/>
                    </a:moveTo>
                    <a:cubicBezTo>
                      <a:pt x="73" y="75"/>
                      <a:pt x="70" y="78"/>
                      <a:pt x="67" y="81"/>
                    </a:cubicBezTo>
                    <a:cubicBezTo>
                      <a:pt x="65" y="83"/>
                      <a:pt x="63" y="85"/>
                      <a:pt x="60" y="87"/>
                    </a:cubicBezTo>
                    <a:cubicBezTo>
                      <a:pt x="59" y="87"/>
                      <a:pt x="54" y="92"/>
                      <a:pt x="57" y="88"/>
                    </a:cubicBezTo>
                    <a:cubicBezTo>
                      <a:pt x="61" y="84"/>
                      <a:pt x="65" y="80"/>
                      <a:pt x="69" y="76"/>
                    </a:cubicBezTo>
                    <a:cubicBezTo>
                      <a:pt x="73" y="73"/>
                      <a:pt x="76" y="71"/>
                      <a:pt x="78" y="67"/>
                    </a:cubicBezTo>
                    <a:cubicBezTo>
                      <a:pt x="78" y="66"/>
                      <a:pt x="78" y="66"/>
                      <a:pt x="77" y="66"/>
                    </a:cubicBezTo>
                    <a:cubicBezTo>
                      <a:pt x="73" y="71"/>
                      <a:pt x="68" y="74"/>
                      <a:pt x="64" y="78"/>
                    </a:cubicBezTo>
                    <a:cubicBezTo>
                      <a:pt x="61" y="81"/>
                      <a:pt x="59" y="83"/>
                      <a:pt x="56" y="85"/>
                    </a:cubicBezTo>
                    <a:cubicBezTo>
                      <a:pt x="54" y="87"/>
                      <a:pt x="50" y="91"/>
                      <a:pt x="49" y="92"/>
                    </a:cubicBezTo>
                    <a:cubicBezTo>
                      <a:pt x="58" y="83"/>
                      <a:pt x="67" y="74"/>
                      <a:pt x="77" y="65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8" y="63"/>
                      <a:pt x="78" y="63"/>
                      <a:pt x="78" y="63"/>
                    </a:cubicBezTo>
                    <a:cubicBezTo>
                      <a:pt x="79" y="62"/>
                      <a:pt x="78" y="62"/>
                      <a:pt x="78" y="62"/>
                    </a:cubicBezTo>
                    <a:cubicBezTo>
                      <a:pt x="71" y="67"/>
                      <a:pt x="65" y="73"/>
                      <a:pt x="59" y="78"/>
                    </a:cubicBezTo>
                    <a:cubicBezTo>
                      <a:pt x="56" y="81"/>
                      <a:pt x="53" y="84"/>
                      <a:pt x="49" y="86"/>
                    </a:cubicBezTo>
                    <a:cubicBezTo>
                      <a:pt x="48" y="88"/>
                      <a:pt x="46" y="89"/>
                      <a:pt x="44" y="90"/>
                    </a:cubicBezTo>
                    <a:cubicBezTo>
                      <a:pt x="49" y="86"/>
                      <a:pt x="54" y="81"/>
                      <a:pt x="59" y="76"/>
                    </a:cubicBezTo>
                    <a:cubicBezTo>
                      <a:pt x="65" y="71"/>
                      <a:pt x="71" y="66"/>
                      <a:pt x="76" y="60"/>
                    </a:cubicBezTo>
                    <a:cubicBezTo>
                      <a:pt x="76" y="60"/>
                      <a:pt x="76" y="59"/>
                      <a:pt x="75" y="60"/>
                    </a:cubicBezTo>
                    <a:cubicBezTo>
                      <a:pt x="69" y="65"/>
                      <a:pt x="63" y="71"/>
                      <a:pt x="56" y="76"/>
                    </a:cubicBezTo>
                    <a:cubicBezTo>
                      <a:pt x="52" y="79"/>
                      <a:pt x="48" y="82"/>
                      <a:pt x="45" y="85"/>
                    </a:cubicBezTo>
                    <a:cubicBezTo>
                      <a:pt x="43" y="87"/>
                      <a:pt x="41" y="88"/>
                      <a:pt x="39" y="90"/>
                    </a:cubicBezTo>
                    <a:cubicBezTo>
                      <a:pt x="38" y="90"/>
                      <a:pt x="37" y="91"/>
                      <a:pt x="36" y="92"/>
                    </a:cubicBezTo>
                    <a:cubicBezTo>
                      <a:pt x="36" y="92"/>
                      <a:pt x="37" y="92"/>
                      <a:pt x="37" y="91"/>
                    </a:cubicBezTo>
                    <a:cubicBezTo>
                      <a:pt x="43" y="85"/>
                      <a:pt x="50" y="81"/>
                      <a:pt x="56" y="75"/>
                    </a:cubicBezTo>
                    <a:cubicBezTo>
                      <a:pt x="61" y="70"/>
                      <a:pt x="67" y="66"/>
                      <a:pt x="71" y="60"/>
                    </a:cubicBezTo>
                    <a:cubicBezTo>
                      <a:pt x="74" y="59"/>
                      <a:pt x="76" y="58"/>
                      <a:pt x="79" y="59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79" y="60"/>
                      <a:pt x="79" y="61"/>
                      <a:pt x="79" y="62"/>
                    </a:cubicBezTo>
                    <a:cubicBezTo>
                      <a:pt x="78" y="66"/>
                      <a:pt x="78" y="70"/>
                      <a:pt x="76" y="73"/>
                    </a:cubicBezTo>
                    <a:close/>
                    <a:moveTo>
                      <a:pt x="34" y="27"/>
                    </a:moveTo>
                    <a:cubicBezTo>
                      <a:pt x="34" y="27"/>
                      <a:pt x="34" y="27"/>
                      <a:pt x="34" y="27"/>
                    </a:cubicBezTo>
                    <a:cubicBezTo>
                      <a:pt x="35" y="27"/>
                      <a:pt x="36" y="27"/>
                      <a:pt x="36" y="26"/>
                    </a:cubicBezTo>
                    <a:cubicBezTo>
                      <a:pt x="38" y="19"/>
                      <a:pt x="36" y="11"/>
                      <a:pt x="36" y="4"/>
                    </a:cubicBezTo>
                    <a:cubicBezTo>
                      <a:pt x="40" y="4"/>
                      <a:pt x="44" y="4"/>
                      <a:pt x="48" y="3"/>
                    </a:cubicBezTo>
                    <a:cubicBezTo>
                      <a:pt x="50" y="11"/>
                      <a:pt x="49" y="18"/>
                      <a:pt x="49" y="26"/>
                    </a:cubicBezTo>
                    <a:cubicBezTo>
                      <a:pt x="49" y="26"/>
                      <a:pt x="49" y="27"/>
                      <a:pt x="49" y="27"/>
                    </a:cubicBezTo>
                    <a:cubicBezTo>
                      <a:pt x="49" y="27"/>
                      <a:pt x="50" y="27"/>
                      <a:pt x="50" y="27"/>
                    </a:cubicBezTo>
                    <a:cubicBezTo>
                      <a:pt x="67" y="27"/>
                      <a:pt x="77" y="41"/>
                      <a:pt x="79" y="56"/>
                    </a:cubicBezTo>
                    <a:cubicBezTo>
                      <a:pt x="77" y="55"/>
                      <a:pt x="75" y="56"/>
                      <a:pt x="73" y="57"/>
                    </a:cubicBezTo>
                    <a:cubicBezTo>
                      <a:pt x="67" y="59"/>
                      <a:pt x="65" y="59"/>
                      <a:pt x="60" y="56"/>
                    </a:cubicBezTo>
                    <a:cubicBezTo>
                      <a:pt x="53" y="52"/>
                      <a:pt x="46" y="53"/>
                      <a:pt x="39" y="55"/>
                    </a:cubicBezTo>
                    <a:cubicBezTo>
                      <a:pt x="34" y="57"/>
                      <a:pt x="30" y="57"/>
                      <a:pt x="25" y="55"/>
                    </a:cubicBezTo>
                    <a:cubicBezTo>
                      <a:pt x="22" y="54"/>
                      <a:pt x="19" y="53"/>
                      <a:pt x="16" y="53"/>
                    </a:cubicBezTo>
                    <a:cubicBezTo>
                      <a:pt x="12" y="52"/>
                      <a:pt x="7" y="52"/>
                      <a:pt x="4" y="54"/>
                    </a:cubicBezTo>
                    <a:cubicBezTo>
                      <a:pt x="6" y="40"/>
                      <a:pt x="19" y="26"/>
                      <a:pt x="34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4" name="Freeform 44"/>
              <p:cNvSpPr>
                <a:spLocks noEditPoints="1"/>
              </p:cNvSpPr>
              <p:nvPr/>
            </p:nvSpPr>
            <p:spPr bwMode="auto">
              <a:xfrm>
                <a:off x="1189232" y="2816967"/>
                <a:ext cx="160635" cy="186041"/>
              </a:xfrm>
              <a:custGeom>
                <a:avLst/>
                <a:gdLst>
                  <a:gd name="T0" fmla="*/ 71 w 83"/>
                  <a:gd name="T1" fmla="*/ 85 h 96"/>
                  <a:gd name="T2" fmla="*/ 48 w 83"/>
                  <a:gd name="T3" fmla="*/ 0 h 96"/>
                  <a:gd name="T4" fmla="*/ 0 w 83"/>
                  <a:gd name="T5" fmla="*/ 56 h 96"/>
                  <a:gd name="T6" fmla="*/ 46 w 83"/>
                  <a:gd name="T7" fmla="*/ 74 h 96"/>
                  <a:gd name="T8" fmla="*/ 35 w 83"/>
                  <a:gd name="T9" fmla="*/ 86 h 96"/>
                  <a:gd name="T10" fmla="*/ 34 w 83"/>
                  <a:gd name="T11" fmla="*/ 71 h 96"/>
                  <a:gd name="T12" fmla="*/ 19 w 83"/>
                  <a:gd name="T13" fmla="*/ 89 h 96"/>
                  <a:gd name="T14" fmla="*/ 28 w 83"/>
                  <a:gd name="T15" fmla="*/ 85 h 96"/>
                  <a:gd name="T16" fmla="*/ 14 w 83"/>
                  <a:gd name="T17" fmla="*/ 86 h 96"/>
                  <a:gd name="T18" fmla="*/ 32 w 83"/>
                  <a:gd name="T19" fmla="*/ 72 h 96"/>
                  <a:gd name="T20" fmla="*/ 54 w 83"/>
                  <a:gd name="T21" fmla="*/ 71 h 96"/>
                  <a:gd name="T22" fmla="*/ 38 w 83"/>
                  <a:gd name="T23" fmla="*/ 76 h 96"/>
                  <a:gd name="T24" fmla="*/ 22 w 83"/>
                  <a:gd name="T25" fmla="*/ 85 h 96"/>
                  <a:gd name="T26" fmla="*/ 63 w 83"/>
                  <a:gd name="T27" fmla="*/ 60 h 96"/>
                  <a:gd name="T28" fmla="*/ 51 w 83"/>
                  <a:gd name="T29" fmla="*/ 55 h 96"/>
                  <a:gd name="T30" fmla="*/ 16 w 83"/>
                  <a:gd name="T31" fmla="*/ 84 h 96"/>
                  <a:gd name="T32" fmla="*/ 13 w 83"/>
                  <a:gd name="T33" fmla="*/ 80 h 96"/>
                  <a:gd name="T34" fmla="*/ 39 w 83"/>
                  <a:gd name="T35" fmla="*/ 57 h 96"/>
                  <a:gd name="T36" fmla="*/ 27 w 83"/>
                  <a:gd name="T37" fmla="*/ 63 h 96"/>
                  <a:gd name="T38" fmla="*/ 10 w 83"/>
                  <a:gd name="T39" fmla="*/ 81 h 96"/>
                  <a:gd name="T40" fmla="*/ 23 w 83"/>
                  <a:gd name="T41" fmla="*/ 61 h 96"/>
                  <a:gd name="T42" fmla="*/ 17 w 83"/>
                  <a:gd name="T43" fmla="*/ 57 h 96"/>
                  <a:gd name="T44" fmla="*/ 13 w 83"/>
                  <a:gd name="T45" fmla="*/ 65 h 96"/>
                  <a:gd name="T46" fmla="*/ 7 w 83"/>
                  <a:gd name="T47" fmla="*/ 60 h 96"/>
                  <a:gd name="T48" fmla="*/ 7 w 83"/>
                  <a:gd name="T49" fmla="*/ 60 h 96"/>
                  <a:gd name="T50" fmla="*/ 26 w 83"/>
                  <a:gd name="T51" fmla="*/ 58 h 96"/>
                  <a:gd name="T52" fmla="*/ 26 w 83"/>
                  <a:gd name="T53" fmla="*/ 57 h 96"/>
                  <a:gd name="T54" fmla="*/ 26 w 83"/>
                  <a:gd name="T55" fmla="*/ 57 h 96"/>
                  <a:gd name="T56" fmla="*/ 13 w 83"/>
                  <a:gd name="T57" fmla="*/ 62 h 96"/>
                  <a:gd name="T58" fmla="*/ 8 w 83"/>
                  <a:gd name="T59" fmla="*/ 61 h 96"/>
                  <a:gd name="T60" fmla="*/ 15 w 83"/>
                  <a:gd name="T61" fmla="*/ 62 h 96"/>
                  <a:gd name="T62" fmla="*/ 5 w 83"/>
                  <a:gd name="T63" fmla="*/ 61 h 96"/>
                  <a:gd name="T64" fmla="*/ 7 w 83"/>
                  <a:gd name="T65" fmla="*/ 57 h 96"/>
                  <a:gd name="T66" fmla="*/ 3 w 83"/>
                  <a:gd name="T67" fmla="*/ 59 h 96"/>
                  <a:gd name="T68" fmla="*/ 39 w 83"/>
                  <a:gd name="T69" fmla="*/ 60 h 96"/>
                  <a:gd name="T70" fmla="*/ 29 w 83"/>
                  <a:gd name="T71" fmla="*/ 92 h 96"/>
                  <a:gd name="T72" fmla="*/ 61 w 83"/>
                  <a:gd name="T73" fmla="*/ 66 h 96"/>
                  <a:gd name="T74" fmla="*/ 34 w 83"/>
                  <a:gd name="T75" fmla="*/ 93 h 96"/>
                  <a:gd name="T76" fmla="*/ 40 w 83"/>
                  <a:gd name="T77" fmla="*/ 93 h 96"/>
                  <a:gd name="T78" fmla="*/ 47 w 83"/>
                  <a:gd name="T79" fmla="*/ 92 h 96"/>
                  <a:gd name="T80" fmla="*/ 54 w 83"/>
                  <a:gd name="T81" fmla="*/ 89 h 96"/>
                  <a:gd name="T82" fmla="*/ 70 w 83"/>
                  <a:gd name="T83" fmla="*/ 78 h 96"/>
                  <a:gd name="T84" fmla="*/ 63 w 83"/>
                  <a:gd name="T85" fmla="*/ 87 h 96"/>
                  <a:gd name="T86" fmla="*/ 67 w 83"/>
                  <a:gd name="T87" fmla="*/ 80 h 96"/>
                  <a:gd name="T88" fmla="*/ 77 w 83"/>
                  <a:gd name="T89" fmla="*/ 66 h 96"/>
                  <a:gd name="T90" fmla="*/ 77 w 83"/>
                  <a:gd name="T91" fmla="*/ 63 h 96"/>
                  <a:gd name="T92" fmla="*/ 44 w 83"/>
                  <a:gd name="T93" fmla="*/ 90 h 96"/>
                  <a:gd name="T94" fmla="*/ 44 w 83"/>
                  <a:gd name="T95" fmla="*/ 85 h 96"/>
                  <a:gd name="T96" fmla="*/ 71 w 83"/>
                  <a:gd name="T97" fmla="*/ 60 h 96"/>
                  <a:gd name="T98" fmla="*/ 34 w 83"/>
                  <a:gd name="T99" fmla="*/ 27 h 96"/>
                  <a:gd name="T100" fmla="*/ 48 w 83"/>
                  <a:gd name="T101" fmla="*/ 25 h 96"/>
                  <a:gd name="T102" fmla="*/ 60 w 83"/>
                  <a:gd name="T103" fmla="*/ 55 h 96"/>
                  <a:gd name="T104" fmla="*/ 34 w 83"/>
                  <a:gd name="T105" fmla="*/ 2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3" h="96">
                    <a:moveTo>
                      <a:pt x="0" y="57"/>
                    </a:moveTo>
                    <a:cubicBezTo>
                      <a:pt x="0" y="58"/>
                      <a:pt x="0" y="59"/>
                      <a:pt x="0" y="59"/>
                    </a:cubicBezTo>
                    <a:cubicBezTo>
                      <a:pt x="0" y="69"/>
                      <a:pt x="3" y="79"/>
                      <a:pt x="10" y="86"/>
                    </a:cubicBezTo>
                    <a:cubicBezTo>
                      <a:pt x="18" y="94"/>
                      <a:pt x="31" y="96"/>
                      <a:pt x="42" y="96"/>
                    </a:cubicBezTo>
                    <a:cubicBezTo>
                      <a:pt x="52" y="96"/>
                      <a:pt x="63" y="92"/>
                      <a:pt x="71" y="85"/>
                    </a:cubicBezTo>
                    <a:cubicBezTo>
                      <a:pt x="77" y="80"/>
                      <a:pt x="80" y="71"/>
                      <a:pt x="81" y="63"/>
                    </a:cubicBezTo>
                    <a:cubicBezTo>
                      <a:pt x="83" y="44"/>
                      <a:pt x="71" y="24"/>
                      <a:pt x="51" y="24"/>
                    </a:cubicBezTo>
                    <a:cubicBezTo>
                      <a:pt x="51" y="16"/>
                      <a:pt x="52" y="9"/>
                      <a:pt x="50" y="2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49" y="0"/>
                      <a:pt x="49" y="0"/>
                      <a:pt x="48" y="0"/>
                    </a:cubicBezTo>
                    <a:cubicBezTo>
                      <a:pt x="44" y="0"/>
                      <a:pt x="40" y="1"/>
                      <a:pt x="35" y="0"/>
                    </a:cubicBezTo>
                    <a:cubicBezTo>
                      <a:pt x="34" y="0"/>
                      <a:pt x="34" y="0"/>
                      <a:pt x="34" y="1"/>
                    </a:cubicBezTo>
                    <a:cubicBezTo>
                      <a:pt x="33" y="1"/>
                      <a:pt x="33" y="1"/>
                      <a:pt x="33" y="2"/>
                    </a:cubicBezTo>
                    <a:cubicBezTo>
                      <a:pt x="32" y="9"/>
                      <a:pt x="34" y="16"/>
                      <a:pt x="33" y="24"/>
                    </a:cubicBezTo>
                    <a:cubicBezTo>
                      <a:pt x="16" y="23"/>
                      <a:pt x="2" y="40"/>
                      <a:pt x="0" y="56"/>
                    </a:cubicBezTo>
                    <a:cubicBezTo>
                      <a:pt x="0" y="57"/>
                      <a:pt x="0" y="57"/>
                      <a:pt x="0" y="57"/>
                    </a:cubicBezTo>
                    <a:close/>
                    <a:moveTo>
                      <a:pt x="28" y="92"/>
                    </a:moveTo>
                    <a:cubicBezTo>
                      <a:pt x="28" y="92"/>
                      <a:pt x="28" y="92"/>
                      <a:pt x="28" y="92"/>
                    </a:cubicBezTo>
                    <a:cubicBezTo>
                      <a:pt x="26" y="92"/>
                      <a:pt x="24" y="91"/>
                      <a:pt x="23" y="91"/>
                    </a:cubicBezTo>
                    <a:cubicBezTo>
                      <a:pt x="30" y="85"/>
                      <a:pt x="38" y="79"/>
                      <a:pt x="46" y="74"/>
                    </a:cubicBezTo>
                    <a:cubicBezTo>
                      <a:pt x="49" y="72"/>
                      <a:pt x="51" y="70"/>
                      <a:pt x="54" y="67"/>
                    </a:cubicBezTo>
                    <a:cubicBezTo>
                      <a:pt x="56" y="66"/>
                      <a:pt x="58" y="64"/>
                      <a:pt x="61" y="62"/>
                    </a:cubicBezTo>
                    <a:cubicBezTo>
                      <a:pt x="63" y="61"/>
                      <a:pt x="64" y="59"/>
                      <a:pt x="62" y="62"/>
                    </a:cubicBezTo>
                    <a:cubicBezTo>
                      <a:pt x="57" y="68"/>
                      <a:pt x="50" y="72"/>
                      <a:pt x="45" y="77"/>
                    </a:cubicBezTo>
                    <a:cubicBezTo>
                      <a:pt x="41" y="80"/>
                      <a:pt x="39" y="83"/>
                      <a:pt x="35" y="86"/>
                    </a:cubicBezTo>
                    <a:cubicBezTo>
                      <a:pt x="34" y="87"/>
                      <a:pt x="32" y="89"/>
                      <a:pt x="31" y="90"/>
                    </a:cubicBezTo>
                    <a:cubicBezTo>
                      <a:pt x="30" y="91"/>
                      <a:pt x="29" y="91"/>
                      <a:pt x="28" y="92"/>
                    </a:cubicBezTo>
                    <a:close/>
                    <a:moveTo>
                      <a:pt x="17" y="88"/>
                    </a:moveTo>
                    <a:cubicBezTo>
                      <a:pt x="17" y="88"/>
                      <a:pt x="17" y="88"/>
                      <a:pt x="17" y="88"/>
                    </a:cubicBezTo>
                    <a:cubicBezTo>
                      <a:pt x="22" y="82"/>
                      <a:pt x="28" y="76"/>
                      <a:pt x="34" y="71"/>
                    </a:cubicBezTo>
                    <a:cubicBezTo>
                      <a:pt x="38" y="68"/>
                      <a:pt x="41" y="65"/>
                      <a:pt x="45" y="62"/>
                    </a:cubicBezTo>
                    <a:cubicBezTo>
                      <a:pt x="47" y="61"/>
                      <a:pt x="51" y="58"/>
                      <a:pt x="53" y="57"/>
                    </a:cubicBezTo>
                    <a:cubicBezTo>
                      <a:pt x="47" y="63"/>
                      <a:pt x="40" y="68"/>
                      <a:pt x="33" y="74"/>
                    </a:cubicBezTo>
                    <a:cubicBezTo>
                      <a:pt x="28" y="79"/>
                      <a:pt x="22" y="82"/>
                      <a:pt x="18" y="88"/>
                    </a:cubicBezTo>
                    <a:cubicBezTo>
                      <a:pt x="18" y="88"/>
                      <a:pt x="19" y="89"/>
                      <a:pt x="19" y="89"/>
                    </a:cubicBezTo>
                    <a:cubicBezTo>
                      <a:pt x="25" y="84"/>
                      <a:pt x="31" y="80"/>
                      <a:pt x="37" y="75"/>
                    </a:cubicBezTo>
                    <a:cubicBezTo>
                      <a:pt x="44" y="70"/>
                      <a:pt x="50" y="64"/>
                      <a:pt x="58" y="60"/>
                    </a:cubicBezTo>
                    <a:cubicBezTo>
                      <a:pt x="55" y="61"/>
                      <a:pt x="52" y="64"/>
                      <a:pt x="49" y="67"/>
                    </a:cubicBezTo>
                    <a:cubicBezTo>
                      <a:pt x="45" y="70"/>
                      <a:pt x="41" y="73"/>
                      <a:pt x="38" y="76"/>
                    </a:cubicBezTo>
                    <a:cubicBezTo>
                      <a:pt x="34" y="79"/>
                      <a:pt x="32" y="83"/>
                      <a:pt x="28" y="85"/>
                    </a:cubicBezTo>
                    <a:cubicBezTo>
                      <a:pt x="26" y="87"/>
                      <a:pt x="24" y="88"/>
                      <a:pt x="22" y="90"/>
                    </a:cubicBezTo>
                    <a:cubicBezTo>
                      <a:pt x="20" y="90"/>
                      <a:pt x="18" y="89"/>
                      <a:pt x="17" y="88"/>
                    </a:cubicBezTo>
                    <a:close/>
                    <a:moveTo>
                      <a:pt x="16" y="87"/>
                    </a:moveTo>
                    <a:cubicBezTo>
                      <a:pt x="16" y="87"/>
                      <a:pt x="16" y="87"/>
                      <a:pt x="16" y="87"/>
                    </a:cubicBezTo>
                    <a:cubicBezTo>
                      <a:pt x="15" y="87"/>
                      <a:pt x="15" y="86"/>
                      <a:pt x="14" y="86"/>
                    </a:cubicBezTo>
                    <a:cubicBezTo>
                      <a:pt x="20" y="81"/>
                      <a:pt x="26" y="75"/>
                      <a:pt x="32" y="70"/>
                    </a:cubicBezTo>
                    <a:cubicBezTo>
                      <a:pt x="35" y="67"/>
                      <a:pt x="39" y="64"/>
                      <a:pt x="43" y="62"/>
                    </a:cubicBezTo>
                    <a:cubicBezTo>
                      <a:pt x="45" y="60"/>
                      <a:pt x="46" y="59"/>
                      <a:pt x="48" y="58"/>
                    </a:cubicBezTo>
                    <a:cubicBezTo>
                      <a:pt x="52" y="55"/>
                      <a:pt x="48" y="58"/>
                      <a:pt x="47" y="59"/>
                    </a:cubicBezTo>
                    <a:cubicBezTo>
                      <a:pt x="42" y="63"/>
                      <a:pt x="37" y="67"/>
                      <a:pt x="32" y="72"/>
                    </a:cubicBezTo>
                    <a:cubicBezTo>
                      <a:pt x="26" y="77"/>
                      <a:pt x="21" y="81"/>
                      <a:pt x="16" y="87"/>
                    </a:cubicBezTo>
                    <a:close/>
                    <a:moveTo>
                      <a:pt x="48" y="76"/>
                    </a:moveTo>
                    <a:cubicBezTo>
                      <a:pt x="53" y="71"/>
                      <a:pt x="59" y="67"/>
                      <a:pt x="64" y="61"/>
                    </a:cubicBezTo>
                    <a:cubicBezTo>
                      <a:pt x="65" y="61"/>
                      <a:pt x="65" y="61"/>
                      <a:pt x="66" y="61"/>
                    </a:cubicBezTo>
                    <a:cubicBezTo>
                      <a:pt x="62" y="64"/>
                      <a:pt x="58" y="68"/>
                      <a:pt x="54" y="71"/>
                    </a:cubicBezTo>
                    <a:cubicBezTo>
                      <a:pt x="49" y="75"/>
                      <a:pt x="43" y="80"/>
                      <a:pt x="38" y="85"/>
                    </a:cubicBezTo>
                    <a:cubicBezTo>
                      <a:pt x="41" y="82"/>
                      <a:pt x="44" y="78"/>
                      <a:pt x="48" y="76"/>
                    </a:cubicBezTo>
                    <a:close/>
                    <a:moveTo>
                      <a:pt x="45" y="73"/>
                    </a:moveTo>
                    <a:cubicBezTo>
                      <a:pt x="41" y="76"/>
                      <a:pt x="37" y="79"/>
                      <a:pt x="32" y="82"/>
                    </a:cubicBezTo>
                    <a:cubicBezTo>
                      <a:pt x="34" y="80"/>
                      <a:pt x="36" y="78"/>
                      <a:pt x="38" y="76"/>
                    </a:cubicBezTo>
                    <a:cubicBezTo>
                      <a:pt x="45" y="70"/>
                      <a:pt x="52" y="65"/>
                      <a:pt x="59" y="59"/>
                    </a:cubicBezTo>
                    <a:cubicBezTo>
                      <a:pt x="59" y="59"/>
                      <a:pt x="59" y="58"/>
                      <a:pt x="59" y="58"/>
                    </a:cubicBezTo>
                    <a:cubicBezTo>
                      <a:pt x="53" y="61"/>
                      <a:pt x="47" y="66"/>
                      <a:pt x="42" y="70"/>
                    </a:cubicBezTo>
                    <a:cubicBezTo>
                      <a:pt x="35" y="75"/>
                      <a:pt x="29" y="81"/>
                      <a:pt x="21" y="86"/>
                    </a:cubicBezTo>
                    <a:cubicBezTo>
                      <a:pt x="18" y="88"/>
                      <a:pt x="21" y="86"/>
                      <a:pt x="22" y="85"/>
                    </a:cubicBezTo>
                    <a:cubicBezTo>
                      <a:pt x="23" y="83"/>
                      <a:pt x="25" y="82"/>
                      <a:pt x="26" y="81"/>
                    </a:cubicBezTo>
                    <a:cubicBezTo>
                      <a:pt x="29" y="78"/>
                      <a:pt x="32" y="76"/>
                      <a:pt x="35" y="73"/>
                    </a:cubicBezTo>
                    <a:cubicBezTo>
                      <a:pt x="42" y="68"/>
                      <a:pt x="48" y="62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8" y="57"/>
                      <a:pt x="60" y="59"/>
                      <a:pt x="63" y="60"/>
                    </a:cubicBezTo>
                    <a:cubicBezTo>
                      <a:pt x="57" y="64"/>
                      <a:pt x="51" y="69"/>
                      <a:pt x="45" y="73"/>
                    </a:cubicBezTo>
                    <a:close/>
                    <a:moveTo>
                      <a:pt x="39" y="66"/>
                    </a:moveTo>
                    <a:cubicBezTo>
                      <a:pt x="41" y="64"/>
                      <a:pt x="42" y="63"/>
                      <a:pt x="44" y="62"/>
                    </a:cubicBezTo>
                    <a:cubicBezTo>
                      <a:pt x="46" y="60"/>
                      <a:pt x="49" y="58"/>
                      <a:pt x="51" y="56"/>
                    </a:cubicBezTo>
                    <a:cubicBezTo>
                      <a:pt x="51" y="55"/>
                      <a:pt x="51" y="55"/>
                      <a:pt x="51" y="55"/>
                    </a:cubicBezTo>
                    <a:cubicBezTo>
                      <a:pt x="52" y="55"/>
                      <a:pt x="52" y="55"/>
                      <a:pt x="53" y="55"/>
                    </a:cubicBezTo>
                    <a:cubicBezTo>
                      <a:pt x="53" y="55"/>
                      <a:pt x="54" y="56"/>
                      <a:pt x="54" y="56"/>
                    </a:cubicBezTo>
                    <a:cubicBezTo>
                      <a:pt x="49" y="59"/>
                      <a:pt x="44" y="62"/>
                      <a:pt x="39" y="66"/>
                    </a:cubicBezTo>
                    <a:close/>
                    <a:moveTo>
                      <a:pt x="17" y="82"/>
                    </a:moveTo>
                    <a:cubicBezTo>
                      <a:pt x="17" y="82"/>
                      <a:pt x="16" y="83"/>
                      <a:pt x="16" y="84"/>
                    </a:cubicBezTo>
                    <a:cubicBezTo>
                      <a:pt x="17" y="83"/>
                      <a:pt x="17" y="82"/>
                      <a:pt x="18" y="81"/>
                    </a:cubicBezTo>
                    <a:cubicBezTo>
                      <a:pt x="21" y="78"/>
                      <a:pt x="24" y="75"/>
                      <a:pt x="27" y="72"/>
                    </a:cubicBezTo>
                    <a:cubicBezTo>
                      <a:pt x="32" y="67"/>
                      <a:pt x="38" y="62"/>
                      <a:pt x="45" y="57"/>
                    </a:cubicBezTo>
                    <a:cubicBezTo>
                      <a:pt x="45" y="56"/>
                      <a:pt x="45" y="56"/>
                      <a:pt x="44" y="56"/>
                    </a:cubicBezTo>
                    <a:cubicBezTo>
                      <a:pt x="31" y="60"/>
                      <a:pt x="23" y="72"/>
                      <a:pt x="13" y="80"/>
                    </a:cubicBezTo>
                    <a:cubicBezTo>
                      <a:pt x="12" y="80"/>
                      <a:pt x="11" y="81"/>
                      <a:pt x="10" y="81"/>
                    </a:cubicBezTo>
                    <a:cubicBezTo>
                      <a:pt x="11" y="80"/>
                      <a:pt x="13" y="78"/>
                      <a:pt x="14" y="76"/>
                    </a:cubicBezTo>
                    <a:cubicBezTo>
                      <a:pt x="17" y="74"/>
                      <a:pt x="20" y="71"/>
                      <a:pt x="22" y="69"/>
                    </a:cubicBezTo>
                    <a:cubicBezTo>
                      <a:pt x="27" y="66"/>
                      <a:pt x="31" y="63"/>
                      <a:pt x="34" y="59"/>
                    </a:cubicBezTo>
                    <a:cubicBezTo>
                      <a:pt x="36" y="58"/>
                      <a:pt x="38" y="58"/>
                      <a:pt x="39" y="57"/>
                    </a:cubicBezTo>
                    <a:cubicBezTo>
                      <a:pt x="43" y="56"/>
                      <a:pt x="47" y="55"/>
                      <a:pt x="51" y="55"/>
                    </a:cubicBezTo>
                    <a:cubicBezTo>
                      <a:pt x="39" y="63"/>
                      <a:pt x="28" y="73"/>
                      <a:pt x="17" y="82"/>
                    </a:cubicBezTo>
                    <a:close/>
                    <a:moveTo>
                      <a:pt x="8" y="78"/>
                    </a:moveTo>
                    <a:cubicBezTo>
                      <a:pt x="12" y="76"/>
                      <a:pt x="16" y="72"/>
                      <a:pt x="21" y="69"/>
                    </a:cubicBezTo>
                    <a:cubicBezTo>
                      <a:pt x="23" y="67"/>
                      <a:pt x="25" y="65"/>
                      <a:pt x="27" y="63"/>
                    </a:cubicBezTo>
                    <a:cubicBezTo>
                      <a:pt x="29" y="61"/>
                      <a:pt x="30" y="60"/>
                      <a:pt x="32" y="59"/>
                    </a:cubicBezTo>
                    <a:cubicBezTo>
                      <a:pt x="32" y="59"/>
                      <a:pt x="32" y="59"/>
                      <a:pt x="32" y="59"/>
                    </a:cubicBezTo>
                    <a:cubicBezTo>
                      <a:pt x="32" y="59"/>
                      <a:pt x="33" y="59"/>
                      <a:pt x="33" y="59"/>
                    </a:cubicBezTo>
                    <a:cubicBezTo>
                      <a:pt x="33" y="59"/>
                      <a:pt x="33" y="59"/>
                      <a:pt x="33" y="59"/>
                    </a:cubicBezTo>
                    <a:cubicBezTo>
                      <a:pt x="26" y="67"/>
                      <a:pt x="15" y="72"/>
                      <a:pt x="10" y="81"/>
                    </a:cubicBezTo>
                    <a:cubicBezTo>
                      <a:pt x="9" y="80"/>
                      <a:pt x="8" y="79"/>
                      <a:pt x="8" y="78"/>
                    </a:cubicBezTo>
                    <a:close/>
                    <a:moveTo>
                      <a:pt x="6" y="76"/>
                    </a:moveTo>
                    <a:cubicBezTo>
                      <a:pt x="9" y="73"/>
                      <a:pt x="12" y="70"/>
                      <a:pt x="15" y="67"/>
                    </a:cubicBezTo>
                    <a:cubicBezTo>
                      <a:pt x="17" y="66"/>
                      <a:pt x="18" y="64"/>
                      <a:pt x="20" y="63"/>
                    </a:cubicBezTo>
                    <a:cubicBezTo>
                      <a:pt x="21" y="61"/>
                      <a:pt x="27" y="55"/>
                      <a:pt x="23" y="61"/>
                    </a:cubicBezTo>
                    <a:cubicBezTo>
                      <a:pt x="20" y="65"/>
                      <a:pt x="17" y="68"/>
                      <a:pt x="14" y="71"/>
                    </a:cubicBezTo>
                    <a:cubicBezTo>
                      <a:pt x="12" y="73"/>
                      <a:pt x="9" y="75"/>
                      <a:pt x="7" y="77"/>
                    </a:cubicBezTo>
                    <a:cubicBezTo>
                      <a:pt x="7" y="77"/>
                      <a:pt x="7" y="76"/>
                      <a:pt x="6" y="76"/>
                    </a:cubicBezTo>
                    <a:close/>
                    <a:moveTo>
                      <a:pt x="4" y="68"/>
                    </a:moveTo>
                    <a:cubicBezTo>
                      <a:pt x="8" y="64"/>
                      <a:pt x="12" y="60"/>
                      <a:pt x="17" y="57"/>
                    </a:cubicBezTo>
                    <a:cubicBezTo>
                      <a:pt x="16" y="57"/>
                      <a:pt x="14" y="60"/>
                      <a:pt x="13" y="61"/>
                    </a:cubicBezTo>
                    <a:cubicBezTo>
                      <a:pt x="12" y="62"/>
                      <a:pt x="11" y="63"/>
                      <a:pt x="10" y="64"/>
                    </a:cubicBezTo>
                    <a:cubicBezTo>
                      <a:pt x="8" y="66"/>
                      <a:pt x="6" y="69"/>
                      <a:pt x="5" y="71"/>
                    </a:cubicBezTo>
                    <a:cubicBezTo>
                      <a:pt x="5" y="71"/>
                      <a:pt x="5" y="72"/>
                      <a:pt x="5" y="72"/>
                    </a:cubicBezTo>
                    <a:cubicBezTo>
                      <a:pt x="8" y="70"/>
                      <a:pt x="11" y="67"/>
                      <a:pt x="13" y="65"/>
                    </a:cubicBezTo>
                    <a:cubicBezTo>
                      <a:pt x="15" y="63"/>
                      <a:pt x="16" y="62"/>
                      <a:pt x="18" y="60"/>
                    </a:cubicBezTo>
                    <a:cubicBezTo>
                      <a:pt x="18" y="60"/>
                      <a:pt x="22" y="55"/>
                      <a:pt x="20" y="59"/>
                    </a:cubicBezTo>
                    <a:cubicBezTo>
                      <a:pt x="16" y="65"/>
                      <a:pt x="10" y="69"/>
                      <a:pt x="6" y="74"/>
                    </a:cubicBezTo>
                    <a:cubicBezTo>
                      <a:pt x="5" y="72"/>
                      <a:pt x="4" y="70"/>
                      <a:pt x="4" y="68"/>
                    </a:cubicBezTo>
                    <a:close/>
                    <a:moveTo>
                      <a:pt x="7" y="60"/>
                    </a:moveTo>
                    <a:cubicBezTo>
                      <a:pt x="8" y="59"/>
                      <a:pt x="10" y="57"/>
                      <a:pt x="11" y="56"/>
                    </a:cubicBezTo>
                    <a:cubicBezTo>
                      <a:pt x="14" y="54"/>
                      <a:pt x="11" y="57"/>
                      <a:pt x="11" y="58"/>
                    </a:cubicBezTo>
                    <a:cubicBezTo>
                      <a:pt x="8" y="60"/>
                      <a:pt x="5" y="63"/>
                      <a:pt x="3" y="66"/>
                    </a:cubicBezTo>
                    <a:cubicBezTo>
                      <a:pt x="3" y="65"/>
                      <a:pt x="3" y="64"/>
                      <a:pt x="3" y="64"/>
                    </a:cubicBezTo>
                    <a:cubicBezTo>
                      <a:pt x="4" y="62"/>
                      <a:pt x="6" y="61"/>
                      <a:pt x="7" y="60"/>
                    </a:cubicBezTo>
                    <a:close/>
                    <a:moveTo>
                      <a:pt x="11" y="76"/>
                    </a:moveTo>
                    <a:cubicBezTo>
                      <a:pt x="10" y="76"/>
                      <a:pt x="9" y="77"/>
                      <a:pt x="8" y="77"/>
                    </a:cubicBezTo>
                    <a:cubicBezTo>
                      <a:pt x="9" y="77"/>
                      <a:pt x="10" y="75"/>
                      <a:pt x="11" y="75"/>
                    </a:cubicBezTo>
                    <a:cubicBezTo>
                      <a:pt x="12" y="73"/>
                      <a:pt x="14" y="72"/>
                      <a:pt x="16" y="70"/>
                    </a:cubicBezTo>
                    <a:cubicBezTo>
                      <a:pt x="20" y="67"/>
                      <a:pt x="23" y="62"/>
                      <a:pt x="26" y="58"/>
                    </a:cubicBezTo>
                    <a:cubicBezTo>
                      <a:pt x="26" y="58"/>
                      <a:pt x="26" y="58"/>
                      <a:pt x="26" y="58"/>
                    </a:cubicBezTo>
                    <a:cubicBezTo>
                      <a:pt x="28" y="58"/>
                      <a:pt x="29" y="59"/>
                      <a:pt x="30" y="59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24" y="64"/>
                      <a:pt x="18" y="71"/>
                      <a:pt x="11" y="76"/>
                    </a:cubicBezTo>
                    <a:close/>
                    <a:moveTo>
                      <a:pt x="26" y="57"/>
                    </a:moveTo>
                    <a:cubicBezTo>
                      <a:pt x="18" y="62"/>
                      <a:pt x="13" y="69"/>
                      <a:pt x="6" y="75"/>
                    </a:cubicBezTo>
                    <a:cubicBezTo>
                      <a:pt x="9" y="73"/>
                      <a:pt x="12" y="69"/>
                      <a:pt x="15" y="66"/>
                    </a:cubicBezTo>
                    <a:cubicBezTo>
                      <a:pt x="18" y="63"/>
                      <a:pt x="20" y="60"/>
                      <a:pt x="22" y="56"/>
                    </a:cubicBezTo>
                    <a:cubicBezTo>
                      <a:pt x="22" y="56"/>
                      <a:pt x="22" y="56"/>
                      <a:pt x="22" y="56"/>
                    </a:cubicBezTo>
                    <a:cubicBezTo>
                      <a:pt x="24" y="56"/>
                      <a:pt x="25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lose/>
                    <a:moveTo>
                      <a:pt x="15" y="62"/>
                    </a:moveTo>
                    <a:cubicBezTo>
                      <a:pt x="14" y="64"/>
                      <a:pt x="12" y="65"/>
                      <a:pt x="11" y="66"/>
                    </a:cubicBezTo>
                    <a:cubicBezTo>
                      <a:pt x="9" y="68"/>
                      <a:pt x="7" y="69"/>
                      <a:pt x="6" y="70"/>
                    </a:cubicBezTo>
                    <a:cubicBezTo>
                      <a:pt x="8" y="67"/>
                      <a:pt x="10" y="64"/>
                      <a:pt x="13" y="62"/>
                    </a:cubicBezTo>
                    <a:cubicBezTo>
                      <a:pt x="15" y="60"/>
                      <a:pt x="17" y="59"/>
                      <a:pt x="18" y="56"/>
                    </a:cubicBezTo>
                    <a:cubicBezTo>
                      <a:pt x="18" y="56"/>
                      <a:pt x="18" y="55"/>
                      <a:pt x="18" y="55"/>
                    </a:cubicBezTo>
                    <a:cubicBezTo>
                      <a:pt x="13" y="58"/>
                      <a:pt x="9" y="62"/>
                      <a:pt x="6" y="65"/>
                    </a:cubicBezTo>
                    <a:cubicBezTo>
                      <a:pt x="4" y="67"/>
                      <a:pt x="4" y="66"/>
                      <a:pt x="5" y="64"/>
                    </a:cubicBezTo>
                    <a:cubicBezTo>
                      <a:pt x="6" y="63"/>
                      <a:pt x="7" y="62"/>
                      <a:pt x="8" y="61"/>
                    </a:cubicBezTo>
                    <a:cubicBezTo>
                      <a:pt x="10" y="59"/>
                      <a:pt x="12" y="57"/>
                      <a:pt x="14" y="55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6" y="55"/>
                      <a:pt x="19" y="55"/>
                      <a:pt x="22" y="56"/>
                    </a:cubicBezTo>
                    <a:cubicBezTo>
                      <a:pt x="22" y="56"/>
                      <a:pt x="22" y="56"/>
                      <a:pt x="22" y="56"/>
                    </a:cubicBezTo>
                    <a:cubicBezTo>
                      <a:pt x="19" y="58"/>
                      <a:pt x="17" y="60"/>
                      <a:pt x="15" y="62"/>
                    </a:cubicBezTo>
                    <a:close/>
                    <a:moveTo>
                      <a:pt x="5" y="61"/>
                    </a:moveTo>
                    <a:cubicBezTo>
                      <a:pt x="5" y="60"/>
                      <a:pt x="6" y="60"/>
                      <a:pt x="7" y="59"/>
                    </a:cubicBezTo>
                    <a:cubicBezTo>
                      <a:pt x="8" y="58"/>
                      <a:pt x="9" y="56"/>
                      <a:pt x="10" y="55"/>
                    </a:cubicBezTo>
                    <a:cubicBezTo>
                      <a:pt x="11" y="55"/>
                      <a:pt x="12" y="55"/>
                      <a:pt x="13" y="55"/>
                    </a:cubicBezTo>
                    <a:cubicBezTo>
                      <a:pt x="10" y="56"/>
                      <a:pt x="7" y="59"/>
                      <a:pt x="5" y="61"/>
                    </a:cubicBezTo>
                    <a:close/>
                    <a:moveTo>
                      <a:pt x="3" y="59"/>
                    </a:moveTo>
                    <a:cubicBezTo>
                      <a:pt x="5" y="58"/>
                      <a:pt x="6" y="57"/>
                      <a:pt x="7" y="56"/>
                    </a:cubicBezTo>
                    <a:cubicBezTo>
                      <a:pt x="7" y="56"/>
                      <a:pt x="8" y="55"/>
                      <a:pt x="8" y="55"/>
                    </a:cubicBezTo>
                    <a:cubicBezTo>
                      <a:pt x="8" y="55"/>
                      <a:pt x="9" y="55"/>
                      <a:pt x="9" y="55"/>
                    </a:cubicBezTo>
                    <a:cubicBezTo>
                      <a:pt x="8" y="56"/>
                      <a:pt x="8" y="57"/>
                      <a:pt x="7" y="57"/>
                    </a:cubicBezTo>
                    <a:cubicBezTo>
                      <a:pt x="6" y="59"/>
                      <a:pt x="4" y="61"/>
                      <a:pt x="3" y="62"/>
                    </a:cubicBezTo>
                    <a:cubicBezTo>
                      <a:pt x="3" y="62"/>
                      <a:pt x="3" y="61"/>
                      <a:pt x="3" y="61"/>
                    </a:cubicBezTo>
                    <a:cubicBezTo>
                      <a:pt x="3" y="60"/>
                      <a:pt x="3" y="59"/>
                      <a:pt x="3" y="57"/>
                    </a:cubicBezTo>
                    <a:cubicBezTo>
                      <a:pt x="4" y="56"/>
                      <a:pt x="5" y="56"/>
                      <a:pt x="7" y="55"/>
                    </a:cubicBezTo>
                    <a:cubicBezTo>
                      <a:pt x="6" y="56"/>
                      <a:pt x="4" y="58"/>
                      <a:pt x="3" y="59"/>
                    </a:cubicBezTo>
                    <a:cubicBezTo>
                      <a:pt x="3" y="59"/>
                      <a:pt x="3" y="60"/>
                      <a:pt x="3" y="59"/>
                    </a:cubicBezTo>
                    <a:close/>
                    <a:moveTo>
                      <a:pt x="10" y="82"/>
                    </a:moveTo>
                    <a:cubicBezTo>
                      <a:pt x="21" y="75"/>
                      <a:pt x="28" y="65"/>
                      <a:pt x="40" y="59"/>
                    </a:cubicBezTo>
                    <a:cubicBezTo>
                      <a:pt x="40" y="59"/>
                      <a:pt x="44" y="56"/>
                      <a:pt x="43" y="57"/>
                    </a:cubicBezTo>
                    <a:cubicBezTo>
                      <a:pt x="41" y="58"/>
                      <a:pt x="40" y="59"/>
                      <a:pt x="39" y="60"/>
                    </a:cubicBezTo>
                    <a:cubicBezTo>
                      <a:pt x="36" y="63"/>
                      <a:pt x="33" y="66"/>
                      <a:pt x="30" y="68"/>
                    </a:cubicBezTo>
                    <a:cubicBezTo>
                      <a:pt x="24" y="74"/>
                      <a:pt x="18" y="79"/>
                      <a:pt x="13" y="85"/>
                    </a:cubicBezTo>
                    <a:cubicBezTo>
                      <a:pt x="13" y="85"/>
                      <a:pt x="13" y="85"/>
                      <a:pt x="13" y="85"/>
                    </a:cubicBezTo>
                    <a:cubicBezTo>
                      <a:pt x="12" y="84"/>
                      <a:pt x="11" y="83"/>
                      <a:pt x="10" y="82"/>
                    </a:cubicBezTo>
                    <a:close/>
                    <a:moveTo>
                      <a:pt x="29" y="92"/>
                    </a:moveTo>
                    <a:cubicBezTo>
                      <a:pt x="29" y="92"/>
                      <a:pt x="30" y="92"/>
                      <a:pt x="30" y="92"/>
                    </a:cubicBezTo>
                    <a:cubicBezTo>
                      <a:pt x="30" y="92"/>
                      <a:pt x="31" y="91"/>
                      <a:pt x="31" y="91"/>
                    </a:cubicBezTo>
                    <a:cubicBezTo>
                      <a:pt x="32" y="90"/>
                      <a:pt x="33" y="89"/>
                      <a:pt x="34" y="89"/>
                    </a:cubicBezTo>
                    <a:cubicBezTo>
                      <a:pt x="40" y="84"/>
                      <a:pt x="46" y="79"/>
                      <a:pt x="52" y="74"/>
                    </a:cubicBezTo>
                    <a:cubicBezTo>
                      <a:pt x="55" y="71"/>
                      <a:pt x="58" y="69"/>
                      <a:pt x="61" y="66"/>
                    </a:cubicBezTo>
                    <a:cubicBezTo>
                      <a:pt x="63" y="65"/>
                      <a:pt x="64" y="63"/>
                      <a:pt x="66" y="62"/>
                    </a:cubicBezTo>
                    <a:cubicBezTo>
                      <a:pt x="66" y="62"/>
                      <a:pt x="67" y="61"/>
                      <a:pt x="68" y="61"/>
                    </a:cubicBezTo>
                    <a:cubicBezTo>
                      <a:pt x="69" y="60"/>
                      <a:pt x="69" y="60"/>
                      <a:pt x="70" y="60"/>
                    </a:cubicBezTo>
                    <a:cubicBezTo>
                      <a:pt x="59" y="72"/>
                      <a:pt x="45" y="81"/>
                      <a:pt x="34" y="92"/>
                    </a:cubicBezTo>
                    <a:cubicBezTo>
                      <a:pt x="34" y="93"/>
                      <a:pt x="34" y="93"/>
                      <a:pt x="34" y="93"/>
                    </a:cubicBezTo>
                    <a:cubicBezTo>
                      <a:pt x="47" y="84"/>
                      <a:pt x="59" y="75"/>
                      <a:pt x="70" y="65"/>
                    </a:cubicBezTo>
                    <a:cubicBezTo>
                      <a:pt x="69" y="65"/>
                      <a:pt x="68" y="66"/>
                      <a:pt x="67" y="67"/>
                    </a:cubicBezTo>
                    <a:cubicBezTo>
                      <a:pt x="64" y="70"/>
                      <a:pt x="60" y="73"/>
                      <a:pt x="57" y="76"/>
                    </a:cubicBezTo>
                    <a:cubicBezTo>
                      <a:pt x="51" y="82"/>
                      <a:pt x="45" y="87"/>
                      <a:pt x="39" y="93"/>
                    </a:cubicBezTo>
                    <a:cubicBezTo>
                      <a:pt x="39" y="93"/>
                      <a:pt x="39" y="94"/>
                      <a:pt x="40" y="93"/>
                    </a:cubicBezTo>
                    <a:cubicBezTo>
                      <a:pt x="51" y="85"/>
                      <a:pt x="62" y="76"/>
                      <a:pt x="73" y="66"/>
                    </a:cubicBezTo>
                    <a:cubicBezTo>
                      <a:pt x="73" y="66"/>
                      <a:pt x="73" y="67"/>
                      <a:pt x="72" y="67"/>
                    </a:cubicBezTo>
                    <a:cubicBezTo>
                      <a:pt x="69" y="70"/>
                      <a:pt x="66" y="73"/>
                      <a:pt x="63" y="76"/>
                    </a:cubicBezTo>
                    <a:cubicBezTo>
                      <a:pt x="58" y="81"/>
                      <a:pt x="52" y="86"/>
                      <a:pt x="47" y="92"/>
                    </a:cubicBezTo>
                    <a:cubicBezTo>
                      <a:pt x="46" y="92"/>
                      <a:pt x="47" y="93"/>
                      <a:pt x="47" y="92"/>
                    </a:cubicBezTo>
                    <a:cubicBezTo>
                      <a:pt x="57" y="86"/>
                      <a:pt x="65" y="77"/>
                      <a:pt x="74" y="70"/>
                    </a:cubicBezTo>
                    <a:cubicBezTo>
                      <a:pt x="75" y="69"/>
                      <a:pt x="76" y="68"/>
                      <a:pt x="76" y="67"/>
                    </a:cubicBezTo>
                    <a:cubicBezTo>
                      <a:pt x="75" y="68"/>
                      <a:pt x="75" y="70"/>
                      <a:pt x="74" y="71"/>
                    </a:cubicBezTo>
                    <a:cubicBezTo>
                      <a:pt x="72" y="73"/>
                      <a:pt x="70" y="74"/>
                      <a:pt x="68" y="76"/>
                    </a:cubicBezTo>
                    <a:cubicBezTo>
                      <a:pt x="63" y="80"/>
                      <a:pt x="58" y="85"/>
                      <a:pt x="54" y="89"/>
                    </a:cubicBezTo>
                    <a:cubicBezTo>
                      <a:pt x="54" y="90"/>
                      <a:pt x="54" y="90"/>
                      <a:pt x="54" y="90"/>
                    </a:cubicBezTo>
                    <a:cubicBezTo>
                      <a:pt x="61" y="87"/>
                      <a:pt x="67" y="81"/>
                      <a:pt x="72" y="76"/>
                    </a:cubicBezTo>
                    <a:cubicBezTo>
                      <a:pt x="73" y="76"/>
                      <a:pt x="74" y="74"/>
                      <a:pt x="75" y="73"/>
                    </a:cubicBezTo>
                    <a:cubicBezTo>
                      <a:pt x="75" y="74"/>
                      <a:pt x="75" y="74"/>
                      <a:pt x="75" y="74"/>
                    </a:cubicBezTo>
                    <a:cubicBezTo>
                      <a:pt x="73" y="76"/>
                      <a:pt x="72" y="77"/>
                      <a:pt x="70" y="78"/>
                    </a:cubicBezTo>
                    <a:cubicBezTo>
                      <a:pt x="67" y="81"/>
                      <a:pt x="64" y="85"/>
                      <a:pt x="61" y="88"/>
                    </a:cubicBezTo>
                    <a:cubicBezTo>
                      <a:pt x="61" y="89"/>
                      <a:pt x="60" y="89"/>
                      <a:pt x="60" y="89"/>
                    </a:cubicBezTo>
                    <a:cubicBezTo>
                      <a:pt x="55" y="92"/>
                      <a:pt x="49" y="93"/>
                      <a:pt x="42" y="93"/>
                    </a:cubicBezTo>
                    <a:cubicBezTo>
                      <a:pt x="38" y="94"/>
                      <a:pt x="33" y="93"/>
                      <a:pt x="29" y="92"/>
                    </a:cubicBezTo>
                    <a:close/>
                    <a:moveTo>
                      <a:pt x="63" y="87"/>
                    </a:moveTo>
                    <a:cubicBezTo>
                      <a:pt x="65" y="85"/>
                      <a:pt x="68" y="82"/>
                      <a:pt x="70" y="80"/>
                    </a:cubicBezTo>
                    <a:cubicBezTo>
                      <a:pt x="71" y="78"/>
                      <a:pt x="73" y="77"/>
                      <a:pt x="74" y="76"/>
                    </a:cubicBezTo>
                    <a:cubicBezTo>
                      <a:pt x="71" y="80"/>
                      <a:pt x="68" y="84"/>
                      <a:pt x="63" y="87"/>
                    </a:cubicBezTo>
                    <a:close/>
                    <a:moveTo>
                      <a:pt x="76" y="72"/>
                    </a:moveTo>
                    <a:cubicBezTo>
                      <a:pt x="73" y="75"/>
                      <a:pt x="70" y="77"/>
                      <a:pt x="67" y="80"/>
                    </a:cubicBezTo>
                    <a:cubicBezTo>
                      <a:pt x="64" y="82"/>
                      <a:pt x="62" y="84"/>
                      <a:pt x="60" y="86"/>
                    </a:cubicBezTo>
                    <a:cubicBezTo>
                      <a:pt x="59" y="87"/>
                      <a:pt x="53" y="91"/>
                      <a:pt x="57" y="87"/>
                    </a:cubicBezTo>
                    <a:cubicBezTo>
                      <a:pt x="61" y="83"/>
                      <a:pt x="65" y="79"/>
                      <a:pt x="69" y="75"/>
                    </a:cubicBezTo>
                    <a:cubicBezTo>
                      <a:pt x="72" y="73"/>
                      <a:pt x="76" y="70"/>
                      <a:pt x="78" y="66"/>
                    </a:cubicBezTo>
                    <a:cubicBezTo>
                      <a:pt x="78" y="66"/>
                      <a:pt x="77" y="65"/>
                      <a:pt x="77" y="66"/>
                    </a:cubicBezTo>
                    <a:cubicBezTo>
                      <a:pt x="73" y="70"/>
                      <a:pt x="68" y="73"/>
                      <a:pt x="63" y="78"/>
                    </a:cubicBezTo>
                    <a:cubicBezTo>
                      <a:pt x="61" y="80"/>
                      <a:pt x="58" y="82"/>
                      <a:pt x="56" y="85"/>
                    </a:cubicBezTo>
                    <a:cubicBezTo>
                      <a:pt x="54" y="87"/>
                      <a:pt x="50" y="90"/>
                      <a:pt x="48" y="91"/>
                    </a:cubicBezTo>
                    <a:cubicBezTo>
                      <a:pt x="58" y="82"/>
                      <a:pt x="67" y="73"/>
                      <a:pt x="76" y="64"/>
                    </a:cubicBezTo>
                    <a:cubicBezTo>
                      <a:pt x="77" y="64"/>
                      <a:pt x="77" y="63"/>
                      <a:pt x="77" y="63"/>
                    </a:cubicBezTo>
                    <a:cubicBezTo>
                      <a:pt x="77" y="63"/>
                      <a:pt x="78" y="62"/>
                      <a:pt x="78" y="62"/>
                    </a:cubicBezTo>
                    <a:cubicBezTo>
                      <a:pt x="78" y="62"/>
                      <a:pt x="78" y="61"/>
                      <a:pt x="78" y="61"/>
                    </a:cubicBezTo>
                    <a:cubicBezTo>
                      <a:pt x="71" y="67"/>
                      <a:pt x="65" y="72"/>
                      <a:pt x="59" y="78"/>
                    </a:cubicBezTo>
                    <a:cubicBezTo>
                      <a:pt x="55" y="80"/>
                      <a:pt x="52" y="83"/>
                      <a:pt x="49" y="86"/>
                    </a:cubicBezTo>
                    <a:cubicBezTo>
                      <a:pt x="47" y="87"/>
                      <a:pt x="46" y="88"/>
                      <a:pt x="44" y="90"/>
                    </a:cubicBezTo>
                    <a:cubicBezTo>
                      <a:pt x="49" y="85"/>
                      <a:pt x="54" y="80"/>
                      <a:pt x="59" y="76"/>
                    </a:cubicBezTo>
                    <a:cubicBezTo>
                      <a:pt x="65" y="70"/>
                      <a:pt x="71" y="65"/>
                      <a:pt x="76" y="59"/>
                    </a:cubicBezTo>
                    <a:cubicBezTo>
                      <a:pt x="76" y="59"/>
                      <a:pt x="75" y="59"/>
                      <a:pt x="75" y="59"/>
                    </a:cubicBezTo>
                    <a:cubicBezTo>
                      <a:pt x="69" y="65"/>
                      <a:pt x="62" y="70"/>
                      <a:pt x="56" y="76"/>
                    </a:cubicBezTo>
                    <a:cubicBezTo>
                      <a:pt x="52" y="79"/>
                      <a:pt x="48" y="82"/>
                      <a:pt x="44" y="85"/>
                    </a:cubicBezTo>
                    <a:cubicBezTo>
                      <a:pt x="42" y="86"/>
                      <a:pt x="40" y="88"/>
                      <a:pt x="38" y="89"/>
                    </a:cubicBezTo>
                    <a:cubicBezTo>
                      <a:pt x="38" y="89"/>
                      <a:pt x="37" y="91"/>
                      <a:pt x="36" y="91"/>
                    </a:cubicBezTo>
                    <a:cubicBezTo>
                      <a:pt x="36" y="91"/>
                      <a:pt x="36" y="91"/>
                      <a:pt x="37" y="91"/>
                    </a:cubicBezTo>
                    <a:cubicBezTo>
                      <a:pt x="43" y="85"/>
                      <a:pt x="49" y="80"/>
                      <a:pt x="55" y="74"/>
                    </a:cubicBezTo>
                    <a:cubicBezTo>
                      <a:pt x="61" y="69"/>
                      <a:pt x="66" y="65"/>
                      <a:pt x="71" y="60"/>
                    </a:cubicBezTo>
                    <a:cubicBezTo>
                      <a:pt x="73" y="59"/>
                      <a:pt x="76" y="57"/>
                      <a:pt x="78" y="58"/>
                    </a:cubicBezTo>
                    <a:cubicBezTo>
                      <a:pt x="78" y="58"/>
                      <a:pt x="78" y="58"/>
                      <a:pt x="79" y="58"/>
                    </a:cubicBezTo>
                    <a:cubicBezTo>
                      <a:pt x="79" y="59"/>
                      <a:pt x="78" y="60"/>
                      <a:pt x="78" y="61"/>
                    </a:cubicBezTo>
                    <a:cubicBezTo>
                      <a:pt x="78" y="65"/>
                      <a:pt x="77" y="69"/>
                      <a:pt x="76" y="72"/>
                    </a:cubicBezTo>
                    <a:close/>
                    <a:moveTo>
                      <a:pt x="34" y="27"/>
                    </a:moveTo>
                    <a:cubicBezTo>
                      <a:pt x="34" y="27"/>
                      <a:pt x="34" y="27"/>
                      <a:pt x="34" y="27"/>
                    </a:cubicBezTo>
                    <a:cubicBezTo>
                      <a:pt x="35" y="27"/>
                      <a:pt x="35" y="26"/>
                      <a:pt x="36" y="26"/>
                    </a:cubicBezTo>
                    <a:cubicBezTo>
                      <a:pt x="37" y="18"/>
                      <a:pt x="35" y="11"/>
                      <a:pt x="36" y="3"/>
                    </a:cubicBezTo>
                    <a:cubicBezTo>
                      <a:pt x="40" y="4"/>
                      <a:pt x="44" y="3"/>
                      <a:pt x="48" y="3"/>
                    </a:cubicBezTo>
                    <a:cubicBezTo>
                      <a:pt x="49" y="10"/>
                      <a:pt x="48" y="18"/>
                      <a:pt x="48" y="25"/>
                    </a:cubicBezTo>
                    <a:cubicBezTo>
                      <a:pt x="48" y="26"/>
                      <a:pt x="48" y="26"/>
                      <a:pt x="49" y="26"/>
                    </a:cubicBezTo>
                    <a:cubicBezTo>
                      <a:pt x="49" y="26"/>
                      <a:pt x="49" y="27"/>
                      <a:pt x="50" y="27"/>
                    </a:cubicBezTo>
                    <a:cubicBezTo>
                      <a:pt x="67" y="26"/>
                      <a:pt x="77" y="40"/>
                      <a:pt x="78" y="55"/>
                    </a:cubicBezTo>
                    <a:cubicBezTo>
                      <a:pt x="76" y="55"/>
                      <a:pt x="74" y="55"/>
                      <a:pt x="72" y="56"/>
                    </a:cubicBezTo>
                    <a:cubicBezTo>
                      <a:pt x="67" y="58"/>
                      <a:pt x="64" y="58"/>
                      <a:pt x="60" y="55"/>
                    </a:cubicBezTo>
                    <a:cubicBezTo>
                      <a:pt x="53" y="51"/>
                      <a:pt x="45" y="52"/>
                      <a:pt x="38" y="54"/>
                    </a:cubicBezTo>
                    <a:cubicBezTo>
                      <a:pt x="33" y="56"/>
                      <a:pt x="30" y="56"/>
                      <a:pt x="25" y="54"/>
                    </a:cubicBezTo>
                    <a:cubicBezTo>
                      <a:pt x="22" y="53"/>
                      <a:pt x="19" y="52"/>
                      <a:pt x="16" y="52"/>
                    </a:cubicBezTo>
                    <a:cubicBezTo>
                      <a:pt x="12" y="52"/>
                      <a:pt x="7" y="52"/>
                      <a:pt x="3" y="54"/>
                    </a:cubicBezTo>
                    <a:cubicBezTo>
                      <a:pt x="6" y="39"/>
                      <a:pt x="19" y="25"/>
                      <a:pt x="34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5" name="Freeform 45"/>
              <p:cNvSpPr>
                <a:spLocks noEditPoints="1"/>
              </p:cNvSpPr>
              <p:nvPr/>
            </p:nvSpPr>
            <p:spPr bwMode="auto">
              <a:xfrm>
                <a:off x="2392739" y="3132313"/>
                <a:ext cx="160635" cy="187680"/>
              </a:xfrm>
              <a:custGeom>
                <a:avLst/>
                <a:gdLst>
                  <a:gd name="T0" fmla="*/ 70 w 83"/>
                  <a:gd name="T1" fmla="*/ 86 h 97"/>
                  <a:gd name="T2" fmla="*/ 48 w 83"/>
                  <a:gd name="T3" fmla="*/ 1 h 97"/>
                  <a:gd name="T4" fmla="*/ 0 w 83"/>
                  <a:gd name="T5" fmla="*/ 57 h 97"/>
                  <a:gd name="T6" fmla="*/ 46 w 83"/>
                  <a:gd name="T7" fmla="*/ 74 h 97"/>
                  <a:gd name="T8" fmla="*/ 35 w 83"/>
                  <a:gd name="T9" fmla="*/ 87 h 97"/>
                  <a:gd name="T10" fmla="*/ 34 w 83"/>
                  <a:gd name="T11" fmla="*/ 72 h 97"/>
                  <a:gd name="T12" fmla="*/ 19 w 83"/>
                  <a:gd name="T13" fmla="*/ 89 h 97"/>
                  <a:gd name="T14" fmla="*/ 28 w 83"/>
                  <a:gd name="T15" fmla="*/ 86 h 97"/>
                  <a:gd name="T16" fmla="*/ 14 w 83"/>
                  <a:gd name="T17" fmla="*/ 86 h 97"/>
                  <a:gd name="T18" fmla="*/ 32 w 83"/>
                  <a:gd name="T19" fmla="*/ 72 h 97"/>
                  <a:gd name="T20" fmla="*/ 54 w 83"/>
                  <a:gd name="T21" fmla="*/ 72 h 97"/>
                  <a:gd name="T22" fmla="*/ 38 w 83"/>
                  <a:gd name="T23" fmla="*/ 77 h 97"/>
                  <a:gd name="T24" fmla="*/ 22 w 83"/>
                  <a:gd name="T25" fmla="*/ 86 h 97"/>
                  <a:gd name="T26" fmla="*/ 62 w 83"/>
                  <a:gd name="T27" fmla="*/ 61 h 97"/>
                  <a:gd name="T28" fmla="*/ 51 w 83"/>
                  <a:gd name="T29" fmla="*/ 56 h 97"/>
                  <a:gd name="T30" fmla="*/ 16 w 83"/>
                  <a:gd name="T31" fmla="*/ 84 h 97"/>
                  <a:gd name="T32" fmla="*/ 13 w 83"/>
                  <a:gd name="T33" fmla="*/ 81 h 97"/>
                  <a:gd name="T34" fmla="*/ 39 w 83"/>
                  <a:gd name="T35" fmla="*/ 58 h 97"/>
                  <a:gd name="T36" fmla="*/ 27 w 83"/>
                  <a:gd name="T37" fmla="*/ 63 h 97"/>
                  <a:gd name="T38" fmla="*/ 10 w 83"/>
                  <a:gd name="T39" fmla="*/ 82 h 97"/>
                  <a:gd name="T40" fmla="*/ 22 w 83"/>
                  <a:gd name="T41" fmla="*/ 62 h 97"/>
                  <a:gd name="T42" fmla="*/ 17 w 83"/>
                  <a:gd name="T43" fmla="*/ 57 h 97"/>
                  <a:gd name="T44" fmla="*/ 13 w 83"/>
                  <a:gd name="T45" fmla="*/ 65 h 97"/>
                  <a:gd name="T46" fmla="*/ 7 w 83"/>
                  <a:gd name="T47" fmla="*/ 61 h 97"/>
                  <a:gd name="T48" fmla="*/ 7 w 83"/>
                  <a:gd name="T49" fmla="*/ 61 h 97"/>
                  <a:gd name="T50" fmla="*/ 26 w 83"/>
                  <a:gd name="T51" fmla="*/ 59 h 97"/>
                  <a:gd name="T52" fmla="*/ 26 w 83"/>
                  <a:gd name="T53" fmla="*/ 58 h 97"/>
                  <a:gd name="T54" fmla="*/ 26 w 83"/>
                  <a:gd name="T55" fmla="*/ 58 h 97"/>
                  <a:gd name="T56" fmla="*/ 13 w 83"/>
                  <a:gd name="T57" fmla="*/ 63 h 97"/>
                  <a:gd name="T58" fmla="*/ 8 w 83"/>
                  <a:gd name="T59" fmla="*/ 62 h 97"/>
                  <a:gd name="T60" fmla="*/ 15 w 83"/>
                  <a:gd name="T61" fmla="*/ 63 h 97"/>
                  <a:gd name="T62" fmla="*/ 4 w 83"/>
                  <a:gd name="T63" fmla="*/ 62 h 97"/>
                  <a:gd name="T64" fmla="*/ 7 w 83"/>
                  <a:gd name="T65" fmla="*/ 58 h 97"/>
                  <a:gd name="T66" fmla="*/ 3 w 83"/>
                  <a:gd name="T67" fmla="*/ 60 h 97"/>
                  <a:gd name="T68" fmla="*/ 39 w 83"/>
                  <a:gd name="T69" fmla="*/ 61 h 97"/>
                  <a:gd name="T70" fmla="*/ 29 w 83"/>
                  <a:gd name="T71" fmla="*/ 93 h 97"/>
                  <a:gd name="T72" fmla="*/ 61 w 83"/>
                  <a:gd name="T73" fmla="*/ 67 h 97"/>
                  <a:gd name="T74" fmla="*/ 34 w 83"/>
                  <a:gd name="T75" fmla="*/ 94 h 97"/>
                  <a:gd name="T76" fmla="*/ 40 w 83"/>
                  <a:gd name="T77" fmla="*/ 94 h 97"/>
                  <a:gd name="T78" fmla="*/ 47 w 83"/>
                  <a:gd name="T79" fmla="*/ 93 h 97"/>
                  <a:gd name="T80" fmla="*/ 54 w 83"/>
                  <a:gd name="T81" fmla="*/ 90 h 97"/>
                  <a:gd name="T82" fmla="*/ 70 w 83"/>
                  <a:gd name="T83" fmla="*/ 79 h 97"/>
                  <a:gd name="T84" fmla="*/ 63 w 83"/>
                  <a:gd name="T85" fmla="*/ 88 h 97"/>
                  <a:gd name="T86" fmla="*/ 66 w 83"/>
                  <a:gd name="T87" fmla="*/ 81 h 97"/>
                  <a:gd name="T88" fmla="*/ 77 w 83"/>
                  <a:gd name="T89" fmla="*/ 66 h 97"/>
                  <a:gd name="T90" fmla="*/ 77 w 83"/>
                  <a:gd name="T91" fmla="*/ 64 h 97"/>
                  <a:gd name="T92" fmla="*/ 44 w 83"/>
                  <a:gd name="T93" fmla="*/ 90 h 97"/>
                  <a:gd name="T94" fmla="*/ 44 w 83"/>
                  <a:gd name="T95" fmla="*/ 85 h 97"/>
                  <a:gd name="T96" fmla="*/ 71 w 83"/>
                  <a:gd name="T97" fmla="*/ 60 h 97"/>
                  <a:gd name="T98" fmla="*/ 33 w 83"/>
                  <a:gd name="T99" fmla="*/ 27 h 97"/>
                  <a:gd name="T100" fmla="*/ 48 w 83"/>
                  <a:gd name="T101" fmla="*/ 26 h 97"/>
                  <a:gd name="T102" fmla="*/ 59 w 83"/>
                  <a:gd name="T103" fmla="*/ 56 h 97"/>
                  <a:gd name="T104" fmla="*/ 33 w 83"/>
                  <a:gd name="T105" fmla="*/ 2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3" h="97">
                    <a:moveTo>
                      <a:pt x="0" y="58"/>
                    </a:moveTo>
                    <a:cubicBezTo>
                      <a:pt x="0" y="59"/>
                      <a:pt x="0" y="59"/>
                      <a:pt x="0" y="60"/>
                    </a:cubicBezTo>
                    <a:cubicBezTo>
                      <a:pt x="0" y="70"/>
                      <a:pt x="3" y="80"/>
                      <a:pt x="10" y="87"/>
                    </a:cubicBezTo>
                    <a:cubicBezTo>
                      <a:pt x="18" y="95"/>
                      <a:pt x="31" y="97"/>
                      <a:pt x="42" y="97"/>
                    </a:cubicBezTo>
                    <a:cubicBezTo>
                      <a:pt x="52" y="97"/>
                      <a:pt x="63" y="93"/>
                      <a:pt x="70" y="86"/>
                    </a:cubicBezTo>
                    <a:cubicBezTo>
                      <a:pt x="77" y="80"/>
                      <a:pt x="80" y="72"/>
                      <a:pt x="81" y="63"/>
                    </a:cubicBezTo>
                    <a:cubicBezTo>
                      <a:pt x="83" y="44"/>
                      <a:pt x="71" y="24"/>
                      <a:pt x="51" y="24"/>
                    </a:cubicBezTo>
                    <a:cubicBezTo>
                      <a:pt x="51" y="17"/>
                      <a:pt x="52" y="10"/>
                      <a:pt x="50" y="2"/>
                    </a:cubicBezTo>
                    <a:cubicBezTo>
                      <a:pt x="50" y="2"/>
                      <a:pt x="50" y="1"/>
                      <a:pt x="49" y="1"/>
                    </a:cubicBezTo>
                    <a:cubicBezTo>
                      <a:pt x="49" y="1"/>
                      <a:pt x="49" y="1"/>
                      <a:pt x="48" y="1"/>
                    </a:cubicBezTo>
                    <a:cubicBezTo>
                      <a:pt x="44" y="1"/>
                      <a:pt x="39" y="2"/>
                      <a:pt x="35" y="1"/>
                    </a:cubicBezTo>
                    <a:cubicBezTo>
                      <a:pt x="34" y="0"/>
                      <a:pt x="34" y="1"/>
                      <a:pt x="33" y="1"/>
                    </a:cubicBezTo>
                    <a:cubicBezTo>
                      <a:pt x="33" y="2"/>
                      <a:pt x="33" y="2"/>
                      <a:pt x="33" y="3"/>
                    </a:cubicBezTo>
                    <a:cubicBezTo>
                      <a:pt x="32" y="10"/>
                      <a:pt x="34" y="17"/>
                      <a:pt x="33" y="24"/>
                    </a:cubicBezTo>
                    <a:cubicBezTo>
                      <a:pt x="16" y="23"/>
                      <a:pt x="1" y="41"/>
                      <a:pt x="0" y="57"/>
                    </a:cubicBezTo>
                    <a:cubicBezTo>
                      <a:pt x="0" y="57"/>
                      <a:pt x="0" y="58"/>
                      <a:pt x="0" y="58"/>
                    </a:cubicBezTo>
                    <a:close/>
                    <a:moveTo>
                      <a:pt x="28" y="92"/>
                    </a:moveTo>
                    <a:cubicBezTo>
                      <a:pt x="28" y="93"/>
                      <a:pt x="28" y="93"/>
                      <a:pt x="28" y="93"/>
                    </a:cubicBezTo>
                    <a:cubicBezTo>
                      <a:pt x="26" y="92"/>
                      <a:pt x="24" y="92"/>
                      <a:pt x="23" y="91"/>
                    </a:cubicBezTo>
                    <a:cubicBezTo>
                      <a:pt x="30" y="85"/>
                      <a:pt x="38" y="80"/>
                      <a:pt x="46" y="74"/>
                    </a:cubicBezTo>
                    <a:cubicBezTo>
                      <a:pt x="49" y="72"/>
                      <a:pt x="51" y="70"/>
                      <a:pt x="54" y="68"/>
                    </a:cubicBezTo>
                    <a:cubicBezTo>
                      <a:pt x="56" y="66"/>
                      <a:pt x="58" y="65"/>
                      <a:pt x="60" y="63"/>
                    </a:cubicBezTo>
                    <a:cubicBezTo>
                      <a:pt x="62" y="61"/>
                      <a:pt x="64" y="60"/>
                      <a:pt x="62" y="63"/>
                    </a:cubicBezTo>
                    <a:cubicBezTo>
                      <a:pt x="57" y="69"/>
                      <a:pt x="50" y="73"/>
                      <a:pt x="45" y="78"/>
                    </a:cubicBezTo>
                    <a:cubicBezTo>
                      <a:pt x="41" y="80"/>
                      <a:pt x="38" y="84"/>
                      <a:pt x="35" y="87"/>
                    </a:cubicBezTo>
                    <a:cubicBezTo>
                      <a:pt x="34" y="88"/>
                      <a:pt x="32" y="89"/>
                      <a:pt x="31" y="91"/>
                    </a:cubicBezTo>
                    <a:cubicBezTo>
                      <a:pt x="30" y="91"/>
                      <a:pt x="29" y="92"/>
                      <a:pt x="28" y="92"/>
                    </a:cubicBezTo>
                    <a:close/>
                    <a:moveTo>
                      <a:pt x="16" y="88"/>
                    </a:moveTo>
                    <a:cubicBezTo>
                      <a:pt x="16" y="88"/>
                      <a:pt x="16" y="88"/>
                      <a:pt x="16" y="88"/>
                    </a:cubicBezTo>
                    <a:cubicBezTo>
                      <a:pt x="22" y="83"/>
                      <a:pt x="28" y="77"/>
                      <a:pt x="34" y="72"/>
                    </a:cubicBezTo>
                    <a:cubicBezTo>
                      <a:pt x="37" y="69"/>
                      <a:pt x="41" y="66"/>
                      <a:pt x="45" y="63"/>
                    </a:cubicBezTo>
                    <a:cubicBezTo>
                      <a:pt x="47" y="61"/>
                      <a:pt x="51" y="59"/>
                      <a:pt x="53" y="57"/>
                    </a:cubicBezTo>
                    <a:cubicBezTo>
                      <a:pt x="46" y="63"/>
                      <a:pt x="40" y="69"/>
                      <a:pt x="33" y="75"/>
                    </a:cubicBezTo>
                    <a:cubicBezTo>
                      <a:pt x="28" y="79"/>
                      <a:pt x="22" y="83"/>
                      <a:pt x="18" y="89"/>
                    </a:cubicBezTo>
                    <a:cubicBezTo>
                      <a:pt x="18" y="89"/>
                      <a:pt x="18" y="89"/>
                      <a:pt x="19" y="89"/>
                    </a:cubicBezTo>
                    <a:cubicBezTo>
                      <a:pt x="25" y="85"/>
                      <a:pt x="31" y="80"/>
                      <a:pt x="37" y="76"/>
                    </a:cubicBezTo>
                    <a:cubicBezTo>
                      <a:pt x="44" y="71"/>
                      <a:pt x="50" y="64"/>
                      <a:pt x="57" y="60"/>
                    </a:cubicBezTo>
                    <a:cubicBezTo>
                      <a:pt x="54" y="62"/>
                      <a:pt x="52" y="65"/>
                      <a:pt x="49" y="67"/>
                    </a:cubicBezTo>
                    <a:cubicBezTo>
                      <a:pt x="45" y="70"/>
                      <a:pt x="41" y="73"/>
                      <a:pt x="38" y="77"/>
                    </a:cubicBezTo>
                    <a:cubicBezTo>
                      <a:pt x="34" y="79"/>
                      <a:pt x="32" y="83"/>
                      <a:pt x="28" y="86"/>
                    </a:cubicBezTo>
                    <a:cubicBezTo>
                      <a:pt x="26" y="88"/>
                      <a:pt x="23" y="89"/>
                      <a:pt x="22" y="91"/>
                    </a:cubicBezTo>
                    <a:cubicBezTo>
                      <a:pt x="20" y="90"/>
                      <a:pt x="18" y="89"/>
                      <a:pt x="16" y="88"/>
                    </a:cubicBezTo>
                    <a:close/>
                    <a:moveTo>
                      <a:pt x="16" y="88"/>
                    </a:moveTo>
                    <a:cubicBezTo>
                      <a:pt x="16" y="88"/>
                      <a:pt x="16" y="88"/>
                      <a:pt x="16" y="88"/>
                    </a:cubicBezTo>
                    <a:cubicBezTo>
                      <a:pt x="15" y="87"/>
                      <a:pt x="14" y="87"/>
                      <a:pt x="14" y="86"/>
                    </a:cubicBezTo>
                    <a:cubicBezTo>
                      <a:pt x="20" y="81"/>
                      <a:pt x="26" y="76"/>
                      <a:pt x="32" y="71"/>
                    </a:cubicBezTo>
                    <a:cubicBezTo>
                      <a:pt x="35" y="68"/>
                      <a:pt x="39" y="65"/>
                      <a:pt x="42" y="62"/>
                    </a:cubicBezTo>
                    <a:cubicBezTo>
                      <a:pt x="44" y="61"/>
                      <a:pt x="46" y="60"/>
                      <a:pt x="48" y="58"/>
                    </a:cubicBezTo>
                    <a:cubicBezTo>
                      <a:pt x="52" y="55"/>
                      <a:pt x="48" y="59"/>
                      <a:pt x="47" y="60"/>
                    </a:cubicBezTo>
                    <a:cubicBezTo>
                      <a:pt x="41" y="64"/>
                      <a:pt x="36" y="68"/>
                      <a:pt x="32" y="72"/>
                    </a:cubicBezTo>
                    <a:cubicBezTo>
                      <a:pt x="26" y="78"/>
                      <a:pt x="20" y="82"/>
                      <a:pt x="16" y="88"/>
                    </a:cubicBezTo>
                    <a:close/>
                    <a:moveTo>
                      <a:pt x="47" y="76"/>
                    </a:moveTo>
                    <a:cubicBezTo>
                      <a:pt x="53" y="72"/>
                      <a:pt x="59" y="67"/>
                      <a:pt x="64" y="61"/>
                    </a:cubicBezTo>
                    <a:cubicBezTo>
                      <a:pt x="64" y="62"/>
                      <a:pt x="65" y="62"/>
                      <a:pt x="66" y="62"/>
                    </a:cubicBezTo>
                    <a:cubicBezTo>
                      <a:pt x="62" y="65"/>
                      <a:pt x="58" y="69"/>
                      <a:pt x="54" y="72"/>
                    </a:cubicBezTo>
                    <a:cubicBezTo>
                      <a:pt x="48" y="76"/>
                      <a:pt x="43" y="81"/>
                      <a:pt x="38" y="85"/>
                    </a:cubicBezTo>
                    <a:cubicBezTo>
                      <a:pt x="41" y="82"/>
                      <a:pt x="44" y="79"/>
                      <a:pt x="47" y="76"/>
                    </a:cubicBezTo>
                    <a:close/>
                    <a:moveTo>
                      <a:pt x="45" y="74"/>
                    </a:moveTo>
                    <a:cubicBezTo>
                      <a:pt x="41" y="77"/>
                      <a:pt x="37" y="80"/>
                      <a:pt x="32" y="83"/>
                    </a:cubicBezTo>
                    <a:cubicBezTo>
                      <a:pt x="34" y="81"/>
                      <a:pt x="36" y="79"/>
                      <a:pt x="38" y="77"/>
                    </a:cubicBezTo>
                    <a:cubicBezTo>
                      <a:pt x="44" y="71"/>
                      <a:pt x="52" y="65"/>
                      <a:pt x="59" y="60"/>
                    </a:cubicBezTo>
                    <a:cubicBezTo>
                      <a:pt x="59" y="59"/>
                      <a:pt x="59" y="59"/>
                      <a:pt x="59" y="59"/>
                    </a:cubicBezTo>
                    <a:cubicBezTo>
                      <a:pt x="52" y="62"/>
                      <a:pt x="47" y="67"/>
                      <a:pt x="42" y="71"/>
                    </a:cubicBezTo>
                    <a:cubicBezTo>
                      <a:pt x="35" y="76"/>
                      <a:pt x="28" y="82"/>
                      <a:pt x="21" y="87"/>
                    </a:cubicBezTo>
                    <a:cubicBezTo>
                      <a:pt x="18" y="89"/>
                      <a:pt x="21" y="86"/>
                      <a:pt x="22" y="86"/>
                    </a:cubicBezTo>
                    <a:cubicBezTo>
                      <a:pt x="23" y="84"/>
                      <a:pt x="25" y="83"/>
                      <a:pt x="26" y="81"/>
                    </a:cubicBezTo>
                    <a:cubicBezTo>
                      <a:pt x="29" y="79"/>
                      <a:pt x="32" y="77"/>
                      <a:pt x="35" y="74"/>
                    </a:cubicBezTo>
                    <a:cubicBezTo>
                      <a:pt x="41" y="68"/>
                      <a:pt x="48" y="63"/>
                      <a:pt x="55" y="57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7" y="58"/>
                      <a:pt x="60" y="60"/>
                      <a:pt x="62" y="61"/>
                    </a:cubicBezTo>
                    <a:cubicBezTo>
                      <a:pt x="56" y="65"/>
                      <a:pt x="51" y="70"/>
                      <a:pt x="45" y="74"/>
                    </a:cubicBezTo>
                    <a:close/>
                    <a:moveTo>
                      <a:pt x="39" y="66"/>
                    </a:moveTo>
                    <a:cubicBezTo>
                      <a:pt x="41" y="65"/>
                      <a:pt x="42" y="64"/>
                      <a:pt x="43" y="63"/>
                    </a:cubicBezTo>
                    <a:cubicBezTo>
                      <a:pt x="46" y="61"/>
                      <a:pt x="49" y="59"/>
                      <a:pt x="51" y="56"/>
                    </a:cubicBezTo>
                    <a:cubicBezTo>
                      <a:pt x="51" y="56"/>
                      <a:pt x="51" y="56"/>
                      <a:pt x="51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3" y="56"/>
                      <a:pt x="53" y="56"/>
                      <a:pt x="54" y="56"/>
                    </a:cubicBezTo>
                    <a:cubicBezTo>
                      <a:pt x="49" y="59"/>
                      <a:pt x="44" y="63"/>
                      <a:pt x="39" y="66"/>
                    </a:cubicBezTo>
                    <a:close/>
                    <a:moveTo>
                      <a:pt x="17" y="83"/>
                    </a:moveTo>
                    <a:cubicBezTo>
                      <a:pt x="17" y="83"/>
                      <a:pt x="16" y="84"/>
                      <a:pt x="16" y="84"/>
                    </a:cubicBezTo>
                    <a:cubicBezTo>
                      <a:pt x="16" y="83"/>
                      <a:pt x="17" y="82"/>
                      <a:pt x="18" y="82"/>
                    </a:cubicBezTo>
                    <a:cubicBezTo>
                      <a:pt x="21" y="79"/>
                      <a:pt x="23" y="76"/>
                      <a:pt x="26" y="73"/>
                    </a:cubicBezTo>
                    <a:cubicBezTo>
                      <a:pt x="32" y="67"/>
                      <a:pt x="38" y="62"/>
                      <a:pt x="44" y="57"/>
                    </a:cubicBezTo>
                    <a:cubicBezTo>
                      <a:pt x="45" y="57"/>
                      <a:pt x="44" y="57"/>
                      <a:pt x="44" y="57"/>
                    </a:cubicBezTo>
                    <a:cubicBezTo>
                      <a:pt x="31" y="61"/>
                      <a:pt x="23" y="73"/>
                      <a:pt x="13" y="81"/>
                    </a:cubicBezTo>
                    <a:cubicBezTo>
                      <a:pt x="12" y="81"/>
                      <a:pt x="10" y="82"/>
                      <a:pt x="10" y="82"/>
                    </a:cubicBezTo>
                    <a:cubicBezTo>
                      <a:pt x="11" y="80"/>
                      <a:pt x="13" y="79"/>
                      <a:pt x="14" y="77"/>
                    </a:cubicBezTo>
                    <a:cubicBezTo>
                      <a:pt x="17" y="74"/>
                      <a:pt x="19" y="72"/>
                      <a:pt x="22" y="70"/>
                    </a:cubicBezTo>
                    <a:cubicBezTo>
                      <a:pt x="26" y="67"/>
                      <a:pt x="31" y="63"/>
                      <a:pt x="34" y="59"/>
                    </a:cubicBezTo>
                    <a:cubicBezTo>
                      <a:pt x="36" y="59"/>
                      <a:pt x="37" y="58"/>
                      <a:pt x="39" y="58"/>
                    </a:cubicBezTo>
                    <a:cubicBezTo>
                      <a:pt x="43" y="57"/>
                      <a:pt x="47" y="56"/>
                      <a:pt x="50" y="56"/>
                    </a:cubicBezTo>
                    <a:cubicBezTo>
                      <a:pt x="38" y="64"/>
                      <a:pt x="28" y="73"/>
                      <a:pt x="17" y="83"/>
                    </a:cubicBezTo>
                    <a:close/>
                    <a:moveTo>
                      <a:pt x="7" y="79"/>
                    </a:moveTo>
                    <a:cubicBezTo>
                      <a:pt x="12" y="76"/>
                      <a:pt x="16" y="73"/>
                      <a:pt x="20" y="69"/>
                    </a:cubicBezTo>
                    <a:cubicBezTo>
                      <a:pt x="23" y="67"/>
                      <a:pt x="25" y="65"/>
                      <a:pt x="27" y="63"/>
                    </a:cubicBezTo>
                    <a:cubicBezTo>
                      <a:pt x="29" y="62"/>
                      <a:pt x="30" y="61"/>
                      <a:pt x="32" y="60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32" y="60"/>
                      <a:pt x="33" y="60"/>
                      <a:pt x="33" y="60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26" y="68"/>
                      <a:pt x="15" y="73"/>
                      <a:pt x="10" y="82"/>
                    </a:cubicBezTo>
                    <a:cubicBezTo>
                      <a:pt x="9" y="81"/>
                      <a:pt x="8" y="80"/>
                      <a:pt x="7" y="79"/>
                    </a:cubicBezTo>
                    <a:close/>
                    <a:moveTo>
                      <a:pt x="6" y="76"/>
                    </a:moveTo>
                    <a:cubicBezTo>
                      <a:pt x="9" y="74"/>
                      <a:pt x="12" y="71"/>
                      <a:pt x="15" y="68"/>
                    </a:cubicBezTo>
                    <a:cubicBezTo>
                      <a:pt x="16" y="67"/>
                      <a:pt x="18" y="65"/>
                      <a:pt x="20" y="64"/>
                    </a:cubicBezTo>
                    <a:cubicBezTo>
                      <a:pt x="21" y="62"/>
                      <a:pt x="27" y="56"/>
                      <a:pt x="22" y="62"/>
                    </a:cubicBezTo>
                    <a:cubicBezTo>
                      <a:pt x="20" y="65"/>
                      <a:pt x="17" y="69"/>
                      <a:pt x="14" y="71"/>
                    </a:cubicBezTo>
                    <a:cubicBezTo>
                      <a:pt x="12" y="74"/>
                      <a:pt x="9" y="75"/>
                      <a:pt x="7" y="78"/>
                    </a:cubicBezTo>
                    <a:cubicBezTo>
                      <a:pt x="7" y="77"/>
                      <a:pt x="6" y="77"/>
                      <a:pt x="6" y="76"/>
                    </a:cubicBezTo>
                    <a:close/>
                    <a:moveTo>
                      <a:pt x="4" y="68"/>
                    </a:moveTo>
                    <a:cubicBezTo>
                      <a:pt x="8" y="65"/>
                      <a:pt x="12" y="60"/>
                      <a:pt x="17" y="57"/>
                    </a:cubicBezTo>
                    <a:cubicBezTo>
                      <a:pt x="16" y="58"/>
                      <a:pt x="14" y="61"/>
                      <a:pt x="13" y="61"/>
                    </a:cubicBezTo>
                    <a:cubicBezTo>
                      <a:pt x="12" y="62"/>
                      <a:pt x="11" y="64"/>
                      <a:pt x="10" y="65"/>
                    </a:cubicBezTo>
                    <a:cubicBezTo>
                      <a:pt x="8" y="67"/>
                      <a:pt x="6" y="69"/>
                      <a:pt x="5" y="72"/>
                    </a:cubicBezTo>
                    <a:cubicBezTo>
                      <a:pt x="4" y="72"/>
                      <a:pt x="5" y="72"/>
                      <a:pt x="5" y="72"/>
                    </a:cubicBezTo>
                    <a:cubicBezTo>
                      <a:pt x="8" y="70"/>
                      <a:pt x="11" y="68"/>
                      <a:pt x="13" y="65"/>
                    </a:cubicBezTo>
                    <a:cubicBezTo>
                      <a:pt x="15" y="64"/>
                      <a:pt x="16" y="63"/>
                      <a:pt x="17" y="61"/>
                    </a:cubicBezTo>
                    <a:cubicBezTo>
                      <a:pt x="18" y="61"/>
                      <a:pt x="22" y="56"/>
                      <a:pt x="20" y="59"/>
                    </a:cubicBezTo>
                    <a:cubicBezTo>
                      <a:pt x="16" y="65"/>
                      <a:pt x="10" y="69"/>
                      <a:pt x="6" y="75"/>
                    </a:cubicBezTo>
                    <a:cubicBezTo>
                      <a:pt x="5" y="73"/>
                      <a:pt x="4" y="71"/>
                      <a:pt x="4" y="68"/>
                    </a:cubicBezTo>
                    <a:close/>
                    <a:moveTo>
                      <a:pt x="7" y="61"/>
                    </a:moveTo>
                    <a:cubicBezTo>
                      <a:pt x="8" y="59"/>
                      <a:pt x="9" y="58"/>
                      <a:pt x="11" y="57"/>
                    </a:cubicBezTo>
                    <a:cubicBezTo>
                      <a:pt x="14" y="55"/>
                      <a:pt x="11" y="58"/>
                      <a:pt x="10" y="58"/>
                    </a:cubicBezTo>
                    <a:cubicBezTo>
                      <a:pt x="8" y="61"/>
                      <a:pt x="5" y="63"/>
                      <a:pt x="3" y="66"/>
                    </a:cubicBezTo>
                    <a:cubicBezTo>
                      <a:pt x="3" y="66"/>
                      <a:pt x="3" y="65"/>
                      <a:pt x="3" y="64"/>
                    </a:cubicBezTo>
                    <a:cubicBezTo>
                      <a:pt x="4" y="63"/>
                      <a:pt x="5" y="62"/>
                      <a:pt x="7" y="61"/>
                    </a:cubicBezTo>
                    <a:close/>
                    <a:moveTo>
                      <a:pt x="11" y="76"/>
                    </a:moveTo>
                    <a:cubicBezTo>
                      <a:pt x="10" y="77"/>
                      <a:pt x="9" y="77"/>
                      <a:pt x="8" y="78"/>
                    </a:cubicBezTo>
                    <a:cubicBezTo>
                      <a:pt x="9" y="77"/>
                      <a:pt x="10" y="76"/>
                      <a:pt x="11" y="75"/>
                    </a:cubicBezTo>
                    <a:cubicBezTo>
                      <a:pt x="12" y="74"/>
                      <a:pt x="14" y="73"/>
                      <a:pt x="16" y="71"/>
                    </a:cubicBezTo>
                    <a:cubicBezTo>
                      <a:pt x="20" y="67"/>
                      <a:pt x="23" y="63"/>
                      <a:pt x="26" y="59"/>
                    </a:cubicBezTo>
                    <a:cubicBezTo>
                      <a:pt x="26" y="58"/>
                      <a:pt x="26" y="58"/>
                      <a:pt x="26" y="58"/>
                    </a:cubicBezTo>
                    <a:cubicBezTo>
                      <a:pt x="27" y="59"/>
                      <a:pt x="29" y="59"/>
                      <a:pt x="30" y="59"/>
                    </a:cubicBezTo>
                    <a:cubicBezTo>
                      <a:pt x="30" y="59"/>
                      <a:pt x="31" y="60"/>
                      <a:pt x="31" y="60"/>
                    </a:cubicBezTo>
                    <a:cubicBezTo>
                      <a:pt x="24" y="65"/>
                      <a:pt x="18" y="71"/>
                      <a:pt x="11" y="76"/>
                    </a:cubicBezTo>
                    <a:close/>
                    <a:moveTo>
                      <a:pt x="26" y="58"/>
                    </a:moveTo>
                    <a:cubicBezTo>
                      <a:pt x="18" y="63"/>
                      <a:pt x="13" y="70"/>
                      <a:pt x="6" y="76"/>
                    </a:cubicBezTo>
                    <a:cubicBezTo>
                      <a:pt x="8" y="73"/>
                      <a:pt x="12" y="69"/>
                      <a:pt x="15" y="66"/>
                    </a:cubicBezTo>
                    <a:cubicBezTo>
                      <a:pt x="18" y="64"/>
                      <a:pt x="20" y="61"/>
                      <a:pt x="22" y="57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3" y="57"/>
                      <a:pt x="25" y="58"/>
                      <a:pt x="26" y="58"/>
                    </a:cubicBezTo>
                    <a:cubicBezTo>
                      <a:pt x="26" y="58"/>
                      <a:pt x="26" y="58"/>
                      <a:pt x="26" y="58"/>
                    </a:cubicBezTo>
                    <a:close/>
                    <a:moveTo>
                      <a:pt x="15" y="63"/>
                    </a:moveTo>
                    <a:cubicBezTo>
                      <a:pt x="13" y="64"/>
                      <a:pt x="12" y="66"/>
                      <a:pt x="10" y="67"/>
                    </a:cubicBezTo>
                    <a:cubicBezTo>
                      <a:pt x="9" y="68"/>
                      <a:pt x="7" y="70"/>
                      <a:pt x="6" y="71"/>
                    </a:cubicBezTo>
                    <a:cubicBezTo>
                      <a:pt x="8" y="68"/>
                      <a:pt x="10" y="65"/>
                      <a:pt x="13" y="63"/>
                    </a:cubicBezTo>
                    <a:cubicBezTo>
                      <a:pt x="15" y="61"/>
                      <a:pt x="17" y="59"/>
                      <a:pt x="18" y="57"/>
                    </a:cubicBezTo>
                    <a:cubicBezTo>
                      <a:pt x="18" y="56"/>
                      <a:pt x="18" y="56"/>
                      <a:pt x="17" y="56"/>
                    </a:cubicBezTo>
                    <a:cubicBezTo>
                      <a:pt x="13" y="58"/>
                      <a:pt x="9" y="62"/>
                      <a:pt x="5" y="66"/>
                    </a:cubicBezTo>
                    <a:cubicBezTo>
                      <a:pt x="3" y="68"/>
                      <a:pt x="4" y="66"/>
                      <a:pt x="5" y="64"/>
                    </a:cubicBezTo>
                    <a:cubicBezTo>
                      <a:pt x="6" y="63"/>
                      <a:pt x="7" y="63"/>
                      <a:pt x="8" y="62"/>
                    </a:cubicBezTo>
                    <a:cubicBezTo>
                      <a:pt x="10" y="60"/>
                      <a:pt x="12" y="58"/>
                      <a:pt x="13" y="56"/>
                    </a:cubicBezTo>
                    <a:cubicBezTo>
                      <a:pt x="14" y="56"/>
                      <a:pt x="14" y="55"/>
                      <a:pt x="14" y="55"/>
                    </a:cubicBezTo>
                    <a:cubicBezTo>
                      <a:pt x="16" y="56"/>
                      <a:pt x="19" y="56"/>
                      <a:pt x="21" y="57"/>
                    </a:cubicBezTo>
                    <a:cubicBezTo>
                      <a:pt x="21" y="57"/>
                      <a:pt x="22" y="57"/>
                      <a:pt x="22" y="57"/>
                    </a:cubicBezTo>
                    <a:cubicBezTo>
                      <a:pt x="19" y="59"/>
                      <a:pt x="17" y="61"/>
                      <a:pt x="15" y="63"/>
                    </a:cubicBezTo>
                    <a:close/>
                    <a:moveTo>
                      <a:pt x="4" y="62"/>
                    </a:moveTo>
                    <a:cubicBezTo>
                      <a:pt x="5" y="61"/>
                      <a:pt x="6" y="60"/>
                      <a:pt x="6" y="60"/>
                    </a:cubicBezTo>
                    <a:cubicBezTo>
                      <a:pt x="8" y="58"/>
                      <a:pt x="9" y="57"/>
                      <a:pt x="10" y="55"/>
                    </a:cubicBezTo>
                    <a:cubicBezTo>
                      <a:pt x="11" y="55"/>
                      <a:pt x="12" y="55"/>
                      <a:pt x="13" y="55"/>
                    </a:cubicBezTo>
                    <a:cubicBezTo>
                      <a:pt x="9" y="57"/>
                      <a:pt x="7" y="59"/>
                      <a:pt x="4" y="62"/>
                    </a:cubicBezTo>
                    <a:close/>
                    <a:moveTo>
                      <a:pt x="3" y="60"/>
                    </a:moveTo>
                    <a:cubicBezTo>
                      <a:pt x="4" y="59"/>
                      <a:pt x="6" y="58"/>
                      <a:pt x="7" y="57"/>
                    </a:cubicBezTo>
                    <a:cubicBezTo>
                      <a:pt x="7" y="56"/>
                      <a:pt x="8" y="56"/>
                      <a:pt x="8" y="56"/>
                    </a:cubicBezTo>
                    <a:cubicBezTo>
                      <a:pt x="8" y="56"/>
                      <a:pt x="8" y="56"/>
                      <a:pt x="9" y="56"/>
                    </a:cubicBezTo>
                    <a:cubicBezTo>
                      <a:pt x="8" y="56"/>
                      <a:pt x="7" y="57"/>
                      <a:pt x="7" y="58"/>
                    </a:cubicBezTo>
                    <a:cubicBezTo>
                      <a:pt x="5" y="60"/>
                      <a:pt x="4" y="61"/>
                      <a:pt x="3" y="63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3" y="60"/>
                      <a:pt x="3" y="59"/>
                      <a:pt x="3" y="58"/>
                    </a:cubicBezTo>
                    <a:cubicBezTo>
                      <a:pt x="4" y="57"/>
                      <a:pt x="5" y="56"/>
                      <a:pt x="7" y="56"/>
                    </a:cubicBezTo>
                    <a:cubicBezTo>
                      <a:pt x="5" y="57"/>
                      <a:pt x="4" y="58"/>
                      <a:pt x="3" y="60"/>
                    </a:cubicBezTo>
                    <a:cubicBezTo>
                      <a:pt x="2" y="60"/>
                      <a:pt x="3" y="60"/>
                      <a:pt x="3" y="60"/>
                    </a:cubicBezTo>
                    <a:close/>
                    <a:moveTo>
                      <a:pt x="10" y="83"/>
                    </a:moveTo>
                    <a:cubicBezTo>
                      <a:pt x="21" y="76"/>
                      <a:pt x="28" y="66"/>
                      <a:pt x="39" y="59"/>
                    </a:cubicBezTo>
                    <a:cubicBezTo>
                      <a:pt x="40" y="59"/>
                      <a:pt x="44" y="57"/>
                      <a:pt x="43" y="58"/>
                    </a:cubicBezTo>
                    <a:cubicBezTo>
                      <a:pt x="41" y="59"/>
                      <a:pt x="40" y="60"/>
                      <a:pt x="39" y="61"/>
                    </a:cubicBezTo>
                    <a:cubicBezTo>
                      <a:pt x="36" y="64"/>
                      <a:pt x="33" y="66"/>
                      <a:pt x="30" y="69"/>
                    </a:cubicBezTo>
                    <a:cubicBezTo>
                      <a:pt x="24" y="74"/>
                      <a:pt x="18" y="80"/>
                      <a:pt x="13" y="86"/>
                    </a:cubicBezTo>
                    <a:cubicBezTo>
                      <a:pt x="13" y="86"/>
                      <a:pt x="13" y="86"/>
                      <a:pt x="13" y="86"/>
                    </a:cubicBezTo>
                    <a:cubicBezTo>
                      <a:pt x="12" y="85"/>
                      <a:pt x="11" y="84"/>
                      <a:pt x="10" y="83"/>
                    </a:cubicBezTo>
                    <a:close/>
                    <a:moveTo>
                      <a:pt x="29" y="93"/>
                    </a:moveTo>
                    <a:cubicBezTo>
                      <a:pt x="29" y="93"/>
                      <a:pt x="29" y="92"/>
                      <a:pt x="30" y="92"/>
                    </a:cubicBezTo>
                    <a:cubicBezTo>
                      <a:pt x="30" y="92"/>
                      <a:pt x="31" y="92"/>
                      <a:pt x="31" y="91"/>
                    </a:cubicBezTo>
                    <a:cubicBezTo>
                      <a:pt x="32" y="91"/>
                      <a:pt x="33" y="90"/>
                      <a:pt x="34" y="89"/>
                    </a:cubicBezTo>
                    <a:cubicBezTo>
                      <a:pt x="40" y="85"/>
                      <a:pt x="46" y="79"/>
                      <a:pt x="52" y="74"/>
                    </a:cubicBezTo>
                    <a:cubicBezTo>
                      <a:pt x="55" y="72"/>
                      <a:pt x="58" y="69"/>
                      <a:pt x="61" y="67"/>
                    </a:cubicBezTo>
                    <a:cubicBezTo>
                      <a:pt x="62" y="65"/>
                      <a:pt x="64" y="64"/>
                      <a:pt x="65" y="63"/>
                    </a:cubicBezTo>
                    <a:cubicBezTo>
                      <a:pt x="66" y="62"/>
                      <a:pt x="67" y="62"/>
                      <a:pt x="68" y="61"/>
                    </a:cubicBezTo>
                    <a:cubicBezTo>
                      <a:pt x="68" y="61"/>
                      <a:pt x="69" y="61"/>
                      <a:pt x="69" y="61"/>
                    </a:cubicBezTo>
                    <a:cubicBezTo>
                      <a:pt x="59" y="73"/>
                      <a:pt x="45" y="81"/>
                      <a:pt x="34" y="93"/>
                    </a:cubicBezTo>
                    <a:cubicBezTo>
                      <a:pt x="33" y="93"/>
                      <a:pt x="34" y="94"/>
                      <a:pt x="34" y="94"/>
                    </a:cubicBezTo>
                    <a:cubicBezTo>
                      <a:pt x="46" y="85"/>
                      <a:pt x="58" y="75"/>
                      <a:pt x="70" y="65"/>
                    </a:cubicBezTo>
                    <a:cubicBezTo>
                      <a:pt x="69" y="66"/>
                      <a:pt x="68" y="67"/>
                      <a:pt x="67" y="68"/>
                    </a:cubicBezTo>
                    <a:cubicBezTo>
                      <a:pt x="64" y="71"/>
                      <a:pt x="60" y="74"/>
                      <a:pt x="57" y="77"/>
                    </a:cubicBezTo>
                    <a:cubicBezTo>
                      <a:pt x="51" y="83"/>
                      <a:pt x="45" y="88"/>
                      <a:pt x="39" y="94"/>
                    </a:cubicBezTo>
                    <a:cubicBezTo>
                      <a:pt x="39" y="94"/>
                      <a:pt x="39" y="94"/>
                      <a:pt x="40" y="94"/>
                    </a:cubicBezTo>
                    <a:cubicBezTo>
                      <a:pt x="51" y="86"/>
                      <a:pt x="62" y="76"/>
                      <a:pt x="73" y="67"/>
                    </a:cubicBezTo>
                    <a:cubicBezTo>
                      <a:pt x="72" y="67"/>
                      <a:pt x="72" y="67"/>
                      <a:pt x="72" y="67"/>
                    </a:cubicBezTo>
                    <a:cubicBezTo>
                      <a:pt x="69" y="70"/>
                      <a:pt x="66" y="73"/>
                      <a:pt x="63" y="76"/>
                    </a:cubicBezTo>
                    <a:cubicBezTo>
                      <a:pt x="58" y="82"/>
                      <a:pt x="52" y="87"/>
                      <a:pt x="46" y="93"/>
                    </a:cubicBezTo>
                    <a:cubicBezTo>
                      <a:pt x="46" y="93"/>
                      <a:pt x="46" y="93"/>
                      <a:pt x="47" y="93"/>
                    </a:cubicBezTo>
                    <a:cubicBezTo>
                      <a:pt x="57" y="87"/>
                      <a:pt x="64" y="77"/>
                      <a:pt x="74" y="70"/>
                    </a:cubicBezTo>
                    <a:cubicBezTo>
                      <a:pt x="75" y="70"/>
                      <a:pt x="75" y="69"/>
                      <a:pt x="76" y="68"/>
                    </a:cubicBezTo>
                    <a:cubicBezTo>
                      <a:pt x="75" y="69"/>
                      <a:pt x="74" y="70"/>
                      <a:pt x="73" y="71"/>
                    </a:cubicBezTo>
                    <a:cubicBezTo>
                      <a:pt x="72" y="73"/>
                      <a:pt x="69" y="75"/>
                      <a:pt x="67" y="76"/>
                    </a:cubicBezTo>
                    <a:cubicBezTo>
                      <a:pt x="63" y="80"/>
                      <a:pt x="58" y="85"/>
                      <a:pt x="54" y="90"/>
                    </a:cubicBezTo>
                    <a:cubicBezTo>
                      <a:pt x="53" y="90"/>
                      <a:pt x="54" y="91"/>
                      <a:pt x="54" y="91"/>
                    </a:cubicBezTo>
                    <a:cubicBezTo>
                      <a:pt x="61" y="87"/>
                      <a:pt x="66" y="82"/>
                      <a:pt x="72" y="77"/>
                    </a:cubicBezTo>
                    <a:cubicBezTo>
                      <a:pt x="73" y="76"/>
                      <a:pt x="74" y="75"/>
                      <a:pt x="75" y="74"/>
                    </a:cubicBezTo>
                    <a:cubicBezTo>
                      <a:pt x="75" y="74"/>
                      <a:pt x="75" y="75"/>
                      <a:pt x="75" y="75"/>
                    </a:cubicBezTo>
                    <a:cubicBezTo>
                      <a:pt x="73" y="76"/>
                      <a:pt x="72" y="78"/>
                      <a:pt x="70" y="79"/>
                    </a:cubicBezTo>
                    <a:cubicBezTo>
                      <a:pt x="67" y="82"/>
                      <a:pt x="64" y="86"/>
                      <a:pt x="60" y="89"/>
                    </a:cubicBezTo>
                    <a:cubicBezTo>
                      <a:pt x="60" y="89"/>
                      <a:pt x="60" y="89"/>
                      <a:pt x="60" y="89"/>
                    </a:cubicBezTo>
                    <a:cubicBezTo>
                      <a:pt x="55" y="92"/>
                      <a:pt x="48" y="94"/>
                      <a:pt x="42" y="94"/>
                    </a:cubicBezTo>
                    <a:cubicBezTo>
                      <a:pt x="38" y="94"/>
                      <a:pt x="33" y="94"/>
                      <a:pt x="29" y="93"/>
                    </a:cubicBezTo>
                    <a:close/>
                    <a:moveTo>
                      <a:pt x="63" y="88"/>
                    </a:moveTo>
                    <a:cubicBezTo>
                      <a:pt x="65" y="85"/>
                      <a:pt x="67" y="83"/>
                      <a:pt x="70" y="80"/>
                    </a:cubicBezTo>
                    <a:cubicBezTo>
                      <a:pt x="71" y="79"/>
                      <a:pt x="72" y="78"/>
                      <a:pt x="74" y="76"/>
                    </a:cubicBezTo>
                    <a:cubicBezTo>
                      <a:pt x="71" y="81"/>
                      <a:pt x="67" y="85"/>
                      <a:pt x="63" y="88"/>
                    </a:cubicBezTo>
                    <a:close/>
                    <a:moveTo>
                      <a:pt x="76" y="73"/>
                    </a:moveTo>
                    <a:cubicBezTo>
                      <a:pt x="72" y="75"/>
                      <a:pt x="69" y="78"/>
                      <a:pt x="66" y="81"/>
                    </a:cubicBezTo>
                    <a:cubicBezTo>
                      <a:pt x="64" y="83"/>
                      <a:pt x="62" y="85"/>
                      <a:pt x="60" y="87"/>
                    </a:cubicBezTo>
                    <a:cubicBezTo>
                      <a:pt x="59" y="87"/>
                      <a:pt x="53" y="92"/>
                      <a:pt x="56" y="88"/>
                    </a:cubicBezTo>
                    <a:cubicBezTo>
                      <a:pt x="60" y="84"/>
                      <a:pt x="65" y="80"/>
                      <a:pt x="69" y="76"/>
                    </a:cubicBezTo>
                    <a:cubicBezTo>
                      <a:pt x="72" y="73"/>
                      <a:pt x="76" y="71"/>
                      <a:pt x="77" y="67"/>
                    </a:cubicBezTo>
                    <a:cubicBezTo>
                      <a:pt x="78" y="66"/>
                      <a:pt x="77" y="66"/>
                      <a:pt x="77" y="66"/>
                    </a:cubicBezTo>
                    <a:cubicBezTo>
                      <a:pt x="72" y="71"/>
                      <a:pt x="67" y="74"/>
                      <a:pt x="63" y="78"/>
                    </a:cubicBezTo>
                    <a:cubicBezTo>
                      <a:pt x="60" y="81"/>
                      <a:pt x="58" y="83"/>
                      <a:pt x="55" y="85"/>
                    </a:cubicBezTo>
                    <a:cubicBezTo>
                      <a:pt x="53" y="87"/>
                      <a:pt x="49" y="91"/>
                      <a:pt x="48" y="92"/>
                    </a:cubicBezTo>
                    <a:cubicBezTo>
                      <a:pt x="58" y="83"/>
                      <a:pt x="67" y="74"/>
                      <a:pt x="76" y="64"/>
                    </a:cubicBezTo>
                    <a:cubicBezTo>
                      <a:pt x="76" y="64"/>
                      <a:pt x="77" y="64"/>
                      <a:pt x="77" y="64"/>
                    </a:cubicBezTo>
                    <a:cubicBezTo>
                      <a:pt x="77" y="63"/>
                      <a:pt x="77" y="63"/>
                      <a:pt x="78" y="63"/>
                    </a:cubicBezTo>
                    <a:cubicBezTo>
                      <a:pt x="78" y="62"/>
                      <a:pt x="78" y="62"/>
                      <a:pt x="77" y="62"/>
                    </a:cubicBezTo>
                    <a:cubicBezTo>
                      <a:pt x="71" y="67"/>
                      <a:pt x="65" y="73"/>
                      <a:pt x="58" y="78"/>
                    </a:cubicBezTo>
                    <a:cubicBezTo>
                      <a:pt x="55" y="81"/>
                      <a:pt x="52" y="84"/>
                      <a:pt x="49" y="86"/>
                    </a:cubicBezTo>
                    <a:cubicBezTo>
                      <a:pt x="47" y="88"/>
                      <a:pt x="45" y="89"/>
                      <a:pt x="44" y="90"/>
                    </a:cubicBezTo>
                    <a:cubicBezTo>
                      <a:pt x="49" y="86"/>
                      <a:pt x="54" y="81"/>
                      <a:pt x="59" y="76"/>
                    </a:cubicBezTo>
                    <a:cubicBezTo>
                      <a:pt x="64" y="71"/>
                      <a:pt x="70" y="66"/>
                      <a:pt x="75" y="60"/>
                    </a:cubicBezTo>
                    <a:cubicBezTo>
                      <a:pt x="76" y="60"/>
                      <a:pt x="75" y="59"/>
                      <a:pt x="75" y="60"/>
                    </a:cubicBezTo>
                    <a:cubicBezTo>
                      <a:pt x="69" y="65"/>
                      <a:pt x="62" y="71"/>
                      <a:pt x="56" y="76"/>
                    </a:cubicBezTo>
                    <a:cubicBezTo>
                      <a:pt x="52" y="79"/>
                      <a:pt x="48" y="82"/>
                      <a:pt x="44" y="85"/>
                    </a:cubicBezTo>
                    <a:cubicBezTo>
                      <a:pt x="42" y="87"/>
                      <a:pt x="40" y="88"/>
                      <a:pt x="38" y="90"/>
                    </a:cubicBezTo>
                    <a:cubicBezTo>
                      <a:pt x="38" y="90"/>
                      <a:pt x="36" y="91"/>
                      <a:pt x="36" y="92"/>
                    </a:cubicBezTo>
                    <a:cubicBezTo>
                      <a:pt x="36" y="92"/>
                      <a:pt x="36" y="92"/>
                      <a:pt x="37" y="91"/>
                    </a:cubicBezTo>
                    <a:cubicBezTo>
                      <a:pt x="42" y="85"/>
                      <a:pt x="49" y="81"/>
                      <a:pt x="55" y="75"/>
                    </a:cubicBezTo>
                    <a:cubicBezTo>
                      <a:pt x="60" y="70"/>
                      <a:pt x="66" y="66"/>
                      <a:pt x="71" y="60"/>
                    </a:cubicBezTo>
                    <a:cubicBezTo>
                      <a:pt x="73" y="59"/>
                      <a:pt x="76" y="58"/>
                      <a:pt x="78" y="59"/>
                    </a:cubicBezTo>
                    <a:cubicBezTo>
                      <a:pt x="78" y="59"/>
                      <a:pt x="78" y="59"/>
                      <a:pt x="78" y="59"/>
                    </a:cubicBezTo>
                    <a:cubicBezTo>
                      <a:pt x="78" y="60"/>
                      <a:pt x="78" y="61"/>
                      <a:pt x="78" y="62"/>
                    </a:cubicBezTo>
                    <a:cubicBezTo>
                      <a:pt x="78" y="66"/>
                      <a:pt x="77" y="70"/>
                      <a:pt x="76" y="73"/>
                    </a:cubicBezTo>
                    <a:close/>
                    <a:moveTo>
                      <a:pt x="33" y="27"/>
                    </a:moveTo>
                    <a:cubicBezTo>
                      <a:pt x="34" y="27"/>
                      <a:pt x="34" y="27"/>
                      <a:pt x="34" y="27"/>
                    </a:cubicBezTo>
                    <a:cubicBezTo>
                      <a:pt x="35" y="27"/>
                      <a:pt x="35" y="27"/>
                      <a:pt x="35" y="26"/>
                    </a:cubicBezTo>
                    <a:cubicBezTo>
                      <a:pt x="37" y="19"/>
                      <a:pt x="35" y="11"/>
                      <a:pt x="35" y="4"/>
                    </a:cubicBezTo>
                    <a:cubicBezTo>
                      <a:pt x="39" y="4"/>
                      <a:pt x="43" y="4"/>
                      <a:pt x="48" y="3"/>
                    </a:cubicBezTo>
                    <a:cubicBezTo>
                      <a:pt x="49" y="11"/>
                      <a:pt x="48" y="18"/>
                      <a:pt x="48" y="26"/>
                    </a:cubicBezTo>
                    <a:cubicBezTo>
                      <a:pt x="48" y="26"/>
                      <a:pt x="48" y="27"/>
                      <a:pt x="48" y="27"/>
                    </a:cubicBezTo>
                    <a:cubicBezTo>
                      <a:pt x="49" y="27"/>
                      <a:pt x="49" y="27"/>
                      <a:pt x="50" y="27"/>
                    </a:cubicBezTo>
                    <a:cubicBezTo>
                      <a:pt x="66" y="27"/>
                      <a:pt x="77" y="41"/>
                      <a:pt x="78" y="56"/>
                    </a:cubicBezTo>
                    <a:cubicBezTo>
                      <a:pt x="76" y="55"/>
                      <a:pt x="74" y="56"/>
                      <a:pt x="72" y="57"/>
                    </a:cubicBezTo>
                    <a:cubicBezTo>
                      <a:pt x="67" y="59"/>
                      <a:pt x="64" y="59"/>
                      <a:pt x="59" y="56"/>
                    </a:cubicBezTo>
                    <a:cubicBezTo>
                      <a:pt x="53" y="52"/>
                      <a:pt x="45" y="53"/>
                      <a:pt x="38" y="55"/>
                    </a:cubicBezTo>
                    <a:cubicBezTo>
                      <a:pt x="33" y="57"/>
                      <a:pt x="30" y="57"/>
                      <a:pt x="25" y="55"/>
                    </a:cubicBezTo>
                    <a:cubicBezTo>
                      <a:pt x="22" y="54"/>
                      <a:pt x="19" y="53"/>
                      <a:pt x="16" y="53"/>
                    </a:cubicBezTo>
                    <a:cubicBezTo>
                      <a:pt x="12" y="52"/>
                      <a:pt x="7" y="52"/>
                      <a:pt x="3" y="54"/>
                    </a:cubicBezTo>
                    <a:cubicBezTo>
                      <a:pt x="6" y="40"/>
                      <a:pt x="19" y="26"/>
                      <a:pt x="33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6" name="Freeform 47"/>
              <p:cNvSpPr>
                <a:spLocks noEditPoints="1"/>
              </p:cNvSpPr>
              <p:nvPr/>
            </p:nvSpPr>
            <p:spPr bwMode="auto">
              <a:xfrm>
                <a:off x="1446575" y="3109552"/>
                <a:ext cx="163093" cy="188500"/>
              </a:xfrm>
              <a:custGeom>
                <a:avLst/>
                <a:gdLst>
                  <a:gd name="T0" fmla="*/ 71 w 84"/>
                  <a:gd name="T1" fmla="*/ 86 h 97"/>
                  <a:gd name="T2" fmla="*/ 49 w 84"/>
                  <a:gd name="T3" fmla="*/ 1 h 97"/>
                  <a:gd name="T4" fmla="*/ 0 w 84"/>
                  <a:gd name="T5" fmla="*/ 57 h 97"/>
                  <a:gd name="T6" fmla="*/ 46 w 84"/>
                  <a:gd name="T7" fmla="*/ 74 h 97"/>
                  <a:gd name="T8" fmla="*/ 36 w 84"/>
                  <a:gd name="T9" fmla="*/ 87 h 97"/>
                  <a:gd name="T10" fmla="*/ 34 w 84"/>
                  <a:gd name="T11" fmla="*/ 72 h 97"/>
                  <a:gd name="T12" fmla="*/ 19 w 84"/>
                  <a:gd name="T13" fmla="*/ 89 h 97"/>
                  <a:gd name="T14" fmla="*/ 28 w 84"/>
                  <a:gd name="T15" fmla="*/ 86 h 97"/>
                  <a:gd name="T16" fmla="*/ 14 w 84"/>
                  <a:gd name="T17" fmla="*/ 86 h 97"/>
                  <a:gd name="T18" fmla="*/ 32 w 84"/>
                  <a:gd name="T19" fmla="*/ 72 h 97"/>
                  <a:gd name="T20" fmla="*/ 55 w 84"/>
                  <a:gd name="T21" fmla="*/ 72 h 97"/>
                  <a:gd name="T22" fmla="*/ 39 w 84"/>
                  <a:gd name="T23" fmla="*/ 77 h 97"/>
                  <a:gd name="T24" fmla="*/ 22 w 84"/>
                  <a:gd name="T25" fmla="*/ 86 h 97"/>
                  <a:gd name="T26" fmla="*/ 63 w 84"/>
                  <a:gd name="T27" fmla="*/ 61 h 97"/>
                  <a:gd name="T28" fmla="*/ 52 w 84"/>
                  <a:gd name="T29" fmla="*/ 56 h 97"/>
                  <a:gd name="T30" fmla="*/ 16 w 84"/>
                  <a:gd name="T31" fmla="*/ 84 h 97"/>
                  <a:gd name="T32" fmla="*/ 13 w 84"/>
                  <a:gd name="T33" fmla="*/ 81 h 97"/>
                  <a:gd name="T34" fmla="*/ 39 w 84"/>
                  <a:gd name="T35" fmla="*/ 58 h 97"/>
                  <a:gd name="T36" fmla="*/ 28 w 84"/>
                  <a:gd name="T37" fmla="*/ 63 h 97"/>
                  <a:gd name="T38" fmla="*/ 10 w 84"/>
                  <a:gd name="T39" fmla="*/ 82 h 97"/>
                  <a:gd name="T40" fmla="*/ 23 w 84"/>
                  <a:gd name="T41" fmla="*/ 62 h 97"/>
                  <a:gd name="T42" fmla="*/ 17 w 84"/>
                  <a:gd name="T43" fmla="*/ 57 h 97"/>
                  <a:gd name="T44" fmla="*/ 14 w 84"/>
                  <a:gd name="T45" fmla="*/ 65 h 97"/>
                  <a:gd name="T46" fmla="*/ 7 w 84"/>
                  <a:gd name="T47" fmla="*/ 61 h 97"/>
                  <a:gd name="T48" fmla="*/ 7 w 84"/>
                  <a:gd name="T49" fmla="*/ 61 h 97"/>
                  <a:gd name="T50" fmla="*/ 27 w 84"/>
                  <a:gd name="T51" fmla="*/ 59 h 97"/>
                  <a:gd name="T52" fmla="*/ 26 w 84"/>
                  <a:gd name="T53" fmla="*/ 58 h 97"/>
                  <a:gd name="T54" fmla="*/ 26 w 84"/>
                  <a:gd name="T55" fmla="*/ 58 h 97"/>
                  <a:gd name="T56" fmla="*/ 13 w 84"/>
                  <a:gd name="T57" fmla="*/ 63 h 97"/>
                  <a:gd name="T58" fmla="*/ 8 w 84"/>
                  <a:gd name="T59" fmla="*/ 62 h 97"/>
                  <a:gd name="T60" fmla="*/ 15 w 84"/>
                  <a:gd name="T61" fmla="*/ 63 h 97"/>
                  <a:gd name="T62" fmla="*/ 5 w 84"/>
                  <a:gd name="T63" fmla="*/ 62 h 97"/>
                  <a:gd name="T64" fmla="*/ 7 w 84"/>
                  <a:gd name="T65" fmla="*/ 58 h 97"/>
                  <a:gd name="T66" fmla="*/ 3 w 84"/>
                  <a:gd name="T67" fmla="*/ 60 h 97"/>
                  <a:gd name="T68" fmla="*/ 39 w 84"/>
                  <a:gd name="T69" fmla="*/ 61 h 97"/>
                  <a:gd name="T70" fmla="*/ 29 w 84"/>
                  <a:gd name="T71" fmla="*/ 93 h 97"/>
                  <a:gd name="T72" fmla="*/ 61 w 84"/>
                  <a:gd name="T73" fmla="*/ 67 h 97"/>
                  <a:gd name="T74" fmla="*/ 35 w 84"/>
                  <a:gd name="T75" fmla="*/ 94 h 97"/>
                  <a:gd name="T76" fmla="*/ 40 w 84"/>
                  <a:gd name="T77" fmla="*/ 94 h 97"/>
                  <a:gd name="T78" fmla="*/ 47 w 84"/>
                  <a:gd name="T79" fmla="*/ 93 h 97"/>
                  <a:gd name="T80" fmla="*/ 54 w 84"/>
                  <a:gd name="T81" fmla="*/ 90 h 97"/>
                  <a:gd name="T82" fmla="*/ 71 w 84"/>
                  <a:gd name="T83" fmla="*/ 79 h 97"/>
                  <a:gd name="T84" fmla="*/ 63 w 84"/>
                  <a:gd name="T85" fmla="*/ 88 h 97"/>
                  <a:gd name="T86" fmla="*/ 67 w 84"/>
                  <a:gd name="T87" fmla="*/ 81 h 97"/>
                  <a:gd name="T88" fmla="*/ 77 w 84"/>
                  <a:gd name="T89" fmla="*/ 66 h 97"/>
                  <a:gd name="T90" fmla="*/ 77 w 84"/>
                  <a:gd name="T91" fmla="*/ 64 h 97"/>
                  <a:gd name="T92" fmla="*/ 44 w 84"/>
                  <a:gd name="T93" fmla="*/ 90 h 97"/>
                  <a:gd name="T94" fmla="*/ 44 w 84"/>
                  <a:gd name="T95" fmla="*/ 85 h 97"/>
                  <a:gd name="T96" fmla="*/ 71 w 84"/>
                  <a:gd name="T97" fmla="*/ 60 h 97"/>
                  <a:gd name="T98" fmla="*/ 34 w 84"/>
                  <a:gd name="T99" fmla="*/ 27 h 97"/>
                  <a:gd name="T100" fmla="*/ 48 w 84"/>
                  <a:gd name="T101" fmla="*/ 26 h 97"/>
                  <a:gd name="T102" fmla="*/ 60 w 84"/>
                  <a:gd name="T103" fmla="*/ 56 h 97"/>
                  <a:gd name="T104" fmla="*/ 34 w 84"/>
                  <a:gd name="T105" fmla="*/ 2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4" h="97">
                    <a:moveTo>
                      <a:pt x="0" y="58"/>
                    </a:moveTo>
                    <a:cubicBezTo>
                      <a:pt x="0" y="59"/>
                      <a:pt x="0" y="59"/>
                      <a:pt x="0" y="60"/>
                    </a:cubicBezTo>
                    <a:cubicBezTo>
                      <a:pt x="0" y="70"/>
                      <a:pt x="4" y="80"/>
                      <a:pt x="10" y="87"/>
                    </a:cubicBezTo>
                    <a:cubicBezTo>
                      <a:pt x="18" y="95"/>
                      <a:pt x="32" y="97"/>
                      <a:pt x="42" y="97"/>
                    </a:cubicBezTo>
                    <a:cubicBezTo>
                      <a:pt x="53" y="97"/>
                      <a:pt x="63" y="93"/>
                      <a:pt x="71" y="86"/>
                    </a:cubicBezTo>
                    <a:cubicBezTo>
                      <a:pt x="78" y="80"/>
                      <a:pt x="80" y="72"/>
                      <a:pt x="81" y="63"/>
                    </a:cubicBezTo>
                    <a:cubicBezTo>
                      <a:pt x="84" y="45"/>
                      <a:pt x="72" y="24"/>
                      <a:pt x="51" y="24"/>
                    </a:cubicBezTo>
                    <a:cubicBezTo>
                      <a:pt x="52" y="17"/>
                      <a:pt x="52" y="10"/>
                      <a:pt x="51" y="2"/>
                    </a:cubicBezTo>
                    <a:cubicBezTo>
                      <a:pt x="51" y="2"/>
                      <a:pt x="50" y="1"/>
                      <a:pt x="50" y="1"/>
                    </a:cubicBezTo>
                    <a:cubicBezTo>
                      <a:pt x="50" y="1"/>
                      <a:pt x="49" y="1"/>
                      <a:pt x="49" y="1"/>
                    </a:cubicBezTo>
                    <a:cubicBezTo>
                      <a:pt x="44" y="1"/>
                      <a:pt x="40" y="2"/>
                      <a:pt x="35" y="1"/>
                    </a:cubicBezTo>
                    <a:cubicBezTo>
                      <a:pt x="35" y="0"/>
                      <a:pt x="34" y="1"/>
                      <a:pt x="34" y="1"/>
                    </a:cubicBezTo>
                    <a:cubicBezTo>
                      <a:pt x="33" y="2"/>
                      <a:pt x="33" y="2"/>
                      <a:pt x="33" y="3"/>
                    </a:cubicBezTo>
                    <a:cubicBezTo>
                      <a:pt x="33" y="10"/>
                      <a:pt x="34" y="17"/>
                      <a:pt x="33" y="24"/>
                    </a:cubicBezTo>
                    <a:cubicBezTo>
                      <a:pt x="16" y="23"/>
                      <a:pt x="2" y="41"/>
                      <a:pt x="0" y="57"/>
                    </a:cubicBezTo>
                    <a:cubicBezTo>
                      <a:pt x="0" y="57"/>
                      <a:pt x="0" y="58"/>
                      <a:pt x="0" y="58"/>
                    </a:cubicBezTo>
                    <a:close/>
                    <a:moveTo>
                      <a:pt x="28" y="93"/>
                    </a:moveTo>
                    <a:cubicBezTo>
                      <a:pt x="28" y="93"/>
                      <a:pt x="28" y="93"/>
                      <a:pt x="28" y="93"/>
                    </a:cubicBezTo>
                    <a:cubicBezTo>
                      <a:pt x="26" y="92"/>
                      <a:pt x="25" y="92"/>
                      <a:pt x="23" y="91"/>
                    </a:cubicBezTo>
                    <a:cubicBezTo>
                      <a:pt x="30" y="85"/>
                      <a:pt x="38" y="80"/>
                      <a:pt x="46" y="74"/>
                    </a:cubicBezTo>
                    <a:cubicBezTo>
                      <a:pt x="49" y="72"/>
                      <a:pt x="52" y="70"/>
                      <a:pt x="54" y="68"/>
                    </a:cubicBezTo>
                    <a:cubicBezTo>
                      <a:pt x="57" y="66"/>
                      <a:pt x="59" y="65"/>
                      <a:pt x="61" y="63"/>
                    </a:cubicBezTo>
                    <a:cubicBezTo>
                      <a:pt x="63" y="62"/>
                      <a:pt x="65" y="60"/>
                      <a:pt x="62" y="63"/>
                    </a:cubicBezTo>
                    <a:cubicBezTo>
                      <a:pt x="57" y="69"/>
                      <a:pt x="51" y="73"/>
                      <a:pt x="45" y="78"/>
                    </a:cubicBezTo>
                    <a:cubicBezTo>
                      <a:pt x="42" y="80"/>
                      <a:pt x="39" y="84"/>
                      <a:pt x="36" y="87"/>
                    </a:cubicBezTo>
                    <a:cubicBezTo>
                      <a:pt x="34" y="88"/>
                      <a:pt x="33" y="90"/>
                      <a:pt x="31" y="91"/>
                    </a:cubicBezTo>
                    <a:cubicBezTo>
                      <a:pt x="30" y="91"/>
                      <a:pt x="29" y="92"/>
                      <a:pt x="28" y="93"/>
                    </a:cubicBezTo>
                    <a:close/>
                    <a:moveTo>
                      <a:pt x="17" y="88"/>
                    </a:moveTo>
                    <a:cubicBezTo>
                      <a:pt x="17" y="88"/>
                      <a:pt x="17" y="88"/>
                      <a:pt x="17" y="88"/>
                    </a:cubicBezTo>
                    <a:cubicBezTo>
                      <a:pt x="22" y="83"/>
                      <a:pt x="28" y="77"/>
                      <a:pt x="34" y="72"/>
                    </a:cubicBezTo>
                    <a:cubicBezTo>
                      <a:pt x="38" y="69"/>
                      <a:pt x="41" y="66"/>
                      <a:pt x="45" y="63"/>
                    </a:cubicBezTo>
                    <a:cubicBezTo>
                      <a:pt x="48" y="61"/>
                      <a:pt x="52" y="59"/>
                      <a:pt x="53" y="58"/>
                    </a:cubicBezTo>
                    <a:cubicBezTo>
                      <a:pt x="47" y="63"/>
                      <a:pt x="40" y="69"/>
                      <a:pt x="34" y="75"/>
                    </a:cubicBezTo>
                    <a:cubicBezTo>
                      <a:pt x="28" y="79"/>
                      <a:pt x="23" y="83"/>
                      <a:pt x="19" y="89"/>
                    </a:cubicBezTo>
                    <a:cubicBezTo>
                      <a:pt x="18" y="89"/>
                      <a:pt x="19" y="89"/>
                      <a:pt x="19" y="89"/>
                    </a:cubicBezTo>
                    <a:cubicBezTo>
                      <a:pt x="25" y="85"/>
                      <a:pt x="31" y="80"/>
                      <a:pt x="38" y="76"/>
                    </a:cubicBezTo>
                    <a:cubicBezTo>
                      <a:pt x="44" y="71"/>
                      <a:pt x="51" y="64"/>
                      <a:pt x="58" y="60"/>
                    </a:cubicBezTo>
                    <a:cubicBezTo>
                      <a:pt x="55" y="62"/>
                      <a:pt x="52" y="65"/>
                      <a:pt x="49" y="67"/>
                    </a:cubicBezTo>
                    <a:cubicBezTo>
                      <a:pt x="45" y="70"/>
                      <a:pt x="42" y="73"/>
                      <a:pt x="38" y="77"/>
                    </a:cubicBezTo>
                    <a:cubicBezTo>
                      <a:pt x="35" y="80"/>
                      <a:pt x="32" y="83"/>
                      <a:pt x="28" y="86"/>
                    </a:cubicBezTo>
                    <a:cubicBezTo>
                      <a:pt x="26" y="88"/>
                      <a:pt x="24" y="89"/>
                      <a:pt x="22" y="91"/>
                    </a:cubicBezTo>
                    <a:cubicBezTo>
                      <a:pt x="20" y="90"/>
                      <a:pt x="18" y="89"/>
                      <a:pt x="17" y="88"/>
                    </a:cubicBezTo>
                    <a:close/>
                    <a:moveTo>
                      <a:pt x="16" y="88"/>
                    </a:moveTo>
                    <a:cubicBezTo>
                      <a:pt x="16" y="88"/>
                      <a:pt x="16" y="88"/>
                      <a:pt x="16" y="88"/>
                    </a:cubicBezTo>
                    <a:cubicBezTo>
                      <a:pt x="16" y="87"/>
                      <a:pt x="15" y="87"/>
                      <a:pt x="14" y="86"/>
                    </a:cubicBezTo>
                    <a:cubicBezTo>
                      <a:pt x="20" y="81"/>
                      <a:pt x="26" y="76"/>
                      <a:pt x="32" y="71"/>
                    </a:cubicBezTo>
                    <a:cubicBezTo>
                      <a:pt x="36" y="68"/>
                      <a:pt x="39" y="65"/>
                      <a:pt x="43" y="62"/>
                    </a:cubicBezTo>
                    <a:cubicBezTo>
                      <a:pt x="45" y="61"/>
                      <a:pt x="47" y="60"/>
                      <a:pt x="49" y="58"/>
                    </a:cubicBezTo>
                    <a:cubicBezTo>
                      <a:pt x="53" y="55"/>
                      <a:pt x="48" y="59"/>
                      <a:pt x="47" y="60"/>
                    </a:cubicBezTo>
                    <a:cubicBezTo>
                      <a:pt x="42" y="64"/>
                      <a:pt x="37" y="68"/>
                      <a:pt x="32" y="72"/>
                    </a:cubicBezTo>
                    <a:cubicBezTo>
                      <a:pt x="27" y="78"/>
                      <a:pt x="21" y="82"/>
                      <a:pt x="16" y="88"/>
                    </a:cubicBezTo>
                    <a:close/>
                    <a:moveTo>
                      <a:pt x="48" y="76"/>
                    </a:moveTo>
                    <a:cubicBezTo>
                      <a:pt x="54" y="72"/>
                      <a:pt x="60" y="67"/>
                      <a:pt x="64" y="61"/>
                    </a:cubicBezTo>
                    <a:cubicBezTo>
                      <a:pt x="65" y="62"/>
                      <a:pt x="65" y="62"/>
                      <a:pt x="66" y="62"/>
                    </a:cubicBezTo>
                    <a:cubicBezTo>
                      <a:pt x="62" y="65"/>
                      <a:pt x="58" y="69"/>
                      <a:pt x="55" y="72"/>
                    </a:cubicBezTo>
                    <a:cubicBezTo>
                      <a:pt x="49" y="76"/>
                      <a:pt x="44" y="81"/>
                      <a:pt x="38" y="85"/>
                    </a:cubicBezTo>
                    <a:cubicBezTo>
                      <a:pt x="41" y="82"/>
                      <a:pt x="44" y="79"/>
                      <a:pt x="48" y="76"/>
                    </a:cubicBezTo>
                    <a:close/>
                    <a:moveTo>
                      <a:pt x="46" y="74"/>
                    </a:moveTo>
                    <a:cubicBezTo>
                      <a:pt x="41" y="77"/>
                      <a:pt x="37" y="80"/>
                      <a:pt x="33" y="83"/>
                    </a:cubicBezTo>
                    <a:cubicBezTo>
                      <a:pt x="35" y="81"/>
                      <a:pt x="37" y="79"/>
                      <a:pt x="39" y="77"/>
                    </a:cubicBezTo>
                    <a:cubicBezTo>
                      <a:pt x="45" y="71"/>
                      <a:pt x="53" y="65"/>
                      <a:pt x="59" y="60"/>
                    </a:cubicBezTo>
                    <a:cubicBezTo>
                      <a:pt x="60" y="59"/>
                      <a:pt x="59" y="59"/>
                      <a:pt x="59" y="59"/>
                    </a:cubicBezTo>
                    <a:cubicBezTo>
                      <a:pt x="53" y="62"/>
                      <a:pt x="48" y="67"/>
                      <a:pt x="42" y="71"/>
                    </a:cubicBezTo>
                    <a:cubicBezTo>
                      <a:pt x="36" y="76"/>
                      <a:pt x="29" y="82"/>
                      <a:pt x="22" y="87"/>
                    </a:cubicBezTo>
                    <a:cubicBezTo>
                      <a:pt x="18" y="89"/>
                      <a:pt x="22" y="86"/>
                      <a:pt x="22" y="86"/>
                    </a:cubicBezTo>
                    <a:cubicBezTo>
                      <a:pt x="23" y="84"/>
                      <a:pt x="25" y="83"/>
                      <a:pt x="27" y="81"/>
                    </a:cubicBezTo>
                    <a:cubicBezTo>
                      <a:pt x="29" y="79"/>
                      <a:pt x="32" y="77"/>
                      <a:pt x="35" y="74"/>
                    </a:cubicBezTo>
                    <a:cubicBezTo>
                      <a:pt x="42" y="68"/>
                      <a:pt x="49" y="63"/>
                      <a:pt x="55" y="57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8" y="58"/>
                      <a:pt x="60" y="60"/>
                      <a:pt x="63" y="61"/>
                    </a:cubicBezTo>
                    <a:cubicBezTo>
                      <a:pt x="57" y="65"/>
                      <a:pt x="52" y="70"/>
                      <a:pt x="46" y="74"/>
                    </a:cubicBezTo>
                    <a:close/>
                    <a:moveTo>
                      <a:pt x="40" y="66"/>
                    </a:moveTo>
                    <a:cubicBezTo>
                      <a:pt x="41" y="65"/>
                      <a:pt x="42" y="64"/>
                      <a:pt x="44" y="63"/>
                    </a:cubicBezTo>
                    <a:cubicBezTo>
                      <a:pt x="47" y="61"/>
                      <a:pt x="49" y="59"/>
                      <a:pt x="52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6"/>
                      <a:pt x="53" y="56"/>
                      <a:pt x="53" y="56"/>
                    </a:cubicBezTo>
                    <a:cubicBezTo>
                      <a:pt x="53" y="56"/>
                      <a:pt x="54" y="56"/>
                      <a:pt x="54" y="56"/>
                    </a:cubicBezTo>
                    <a:cubicBezTo>
                      <a:pt x="49" y="59"/>
                      <a:pt x="44" y="63"/>
                      <a:pt x="40" y="66"/>
                    </a:cubicBezTo>
                    <a:close/>
                    <a:moveTo>
                      <a:pt x="17" y="83"/>
                    </a:moveTo>
                    <a:cubicBezTo>
                      <a:pt x="17" y="83"/>
                      <a:pt x="16" y="84"/>
                      <a:pt x="16" y="84"/>
                    </a:cubicBezTo>
                    <a:cubicBezTo>
                      <a:pt x="17" y="83"/>
                      <a:pt x="18" y="82"/>
                      <a:pt x="18" y="82"/>
                    </a:cubicBezTo>
                    <a:cubicBezTo>
                      <a:pt x="21" y="79"/>
                      <a:pt x="24" y="76"/>
                      <a:pt x="27" y="73"/>
                    </a:cubicBezTo>
                    <a:cubicBezTo>
                      <a:pt x="33" y="68"/>
                      <a:pt x="39" y="62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32" y="61"/>
                      <a:pt x="24" y="73"/>
                      <a:pt x="13" y="81"/>
                    </a:cubicBezTo>
                    <a:cubicBezTo>
                      <a:pt x="13" y="81"/>
                      <a:pt x="11" y="82"/>
                      <a:pt x="11" y="82"/>
                    </a:cubicBezTo>
                    <a:cubicBezTo>
                      <a:pt x="12" y="80"/>
                      <a:pt x="13" y="79"/>
                      <a:pt x="15" y="77"/>
                    </a:cubicBezTo>
                    <a:cubicBezTo>
                      <a:pt x="17" y="74"/>
                      <a:pt x="20" y="72"/>
                      <a:pt x="23" y="70"/>
                    </a:cubicBezTo>
                    <a:cubicBezTo>
                      <a:pt x="27" y="67"/>
                      <a:pt x="31" y="63"/>
                      <a:pt x="35" y="59"/>
                    </a:cubicBezTo>
                    <a:cubicBezTo>
                      <a:pt x="36" y="59"/>
                      <a:pt x="38" y="59"/>
                      <a:pt x="39" y="58"/>
                    </a:cubicBezTo>
                    <a:cubicBezTo>
                      <a:pt x="43" y="57"/>
                      <a:pt x="47" y="56"/>
                      <a:pt x="51" y="56"/>
                    </a:cubicBezTo>
                    <a:cubicBezTo>
                      <a:pt x="39" y="64"/>
                      <a:pt x="28" y="73"/>
                      <a:pt x="17" y="83"/>
                    </a:cubicBezTo>
                    <a:close/>
                    <a:moveTo>
                      <a:pt x="8" y="79"/>
                    </a:moveTo>
                    <a:cubicBezTo>
                      <a:pt x="13" y="76"/>
                      <a:pt x="17" y="73"/>
                      <a:pt x="21" y="69"/>
                    </a:cubicBezTo>
                    <a:cubicBezTo>
                      <a:pt x="23" y="67"/>
                      <a:pt x="25" y="65"/>
                      <a:pt x="28" y="63"/>
                    </a:cubicBezTo>
                    <a:cubicBezTo>
                      <a:pt x="29" y="62"/>
                      <a:pt x="31" y="61"/>
                      <a:pt x="32" y="60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33" y="60"/>
                      <a:pt x="33" y="60"/>
                      <a:pt x="34" y="60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26" y="68"/>
                      <a:pt x="16" y="73"/>
                      <a:pt x="10" y="82"/>
                    </a:cubicBezTo>
                    <a:cubicBezTo>
                      <a:pt x="9" y="81"/>
                      <a:pt x="9" y="80"/>
                      <a:pt x="8" y="79"/>
                    </a:cubicBezTo>
                    <a:close/>
                    <a:moveTo>
                      <a:pt x="7" y="76"/>
                    </a:moveTo>
                    <a:cubicBezTo>
                      <a:pt x="10" y="74"/>
                      <a:pt x="12" y="71"/>
                      <a:pt x="15" y="68"/>
                    </a:cubicBezTo>
                    <a:cubicBezTo>
                      <a:pt x="17" y="67"/>
                      <a:pt x="18" y="65"/>
                      <a:pt x="20" y="64"/>
                    </a:cubicBezTo>
                    <a:cubicBezTo>
                      <a:pt x="22" y="62"/>
                      <a:pt x="28" y="56"/>
                      <a:pt x="23" y="62"/>
                    </a:cubicBezTo>
                    <a:cubicBezTo>
                      <a:pt x="20" y="65"/>
                      <a:pt x="18" y="69"/>
                      <a:pt x="15" y="72"/>
                    </a:cubicBezTo>
                    <a:cubicBezTo>
                      <a:pt x="12" y="74"/>
                      <a:pt x="9" y="75"/>
                      <a:pt x="7" y="78"/>
                    </a:cubicBezTo>
                    <a:cubicBezTo>
                      <a:pt x="7" y="77"/>
                      <a:pt x="7" y="77"/>
                      <a:pt x="7" y="76"/>
                    </a:cubicBezTo>
                    <a:close/>
                    <a:moveTo>
                      <a:pt x="4" y="68"/>
                    </a:moveTo>
                    <a:cubicBezTo>
                      <a:pt x="8" y="65"/>
                      <a:pt x="12" y="60"/>
                      <a:pt x="17" y="57"/>
                    </a:cubicBezTo>
                    <a:cubicBezTo>
                      <a:pt x="16" y="58"/>
                      <a:pt x="15" y="61"/>
                      <a:pt x="14" y="61"/>
                    </a:cubicBezTo>
                    <a:cubicBezTo>
                      <a:pt x="12" y="63"/>
                      <a:pt x="11" y="64"/>
                      <a:pt x="10" y="65"/>
                    </a:cubicBezTo>
                    <a:cubicBezTo>
                      <a:pt x="8" y="67"/>
                      <a:pt x="7" y="69"/>
                      <a:pt x="5" y="72"/>
                    </a:cubicBezTo>
                    <a:cubicBezTo>
                      <a:pt x="5" y="72"/>
                      <a:pt x="5" y="73"/>
                      <a:pt x="6" y="72"/>
                    </a:cubicBezTo>
                    <a:cubicBezTo>
                      <a:pt x="9" y="70"/>
                      <a:pt x="11" y="68"/>
                      <a:pt x="14" y="65"/>
                    </a:cubicBezTo>
                    <a:cubicBezTo>
                      <a:pt x="15" y="64"/>
                      <a:pt x="16" y="63"/>
                      <a:pt x="18" y="61"/>
                    </a:cubicBezTo>
                    <a:cubicBezTo>
                      <a:pt x="18" y="61"/>
                      <a:pt x="23" y="56"/>
                      <a:pt x="20" y="59"/>
                    </a:cubicBezTo>
                    <a:cubicBezTo>
                      <a:pt x="16" y="65"/>
                      <a:pt x="10" y="69"/>
                      <a:pt x="6" y="75"/>
                    </a:cubicBezTo>
                    <a:cubicBezTo>
                      <a:pt x="5" y="73"/>
                      <a:pt x="4" y="71"/>
                      <a:pt x="4" y="68"/>
                    </a:cubicBezTo>
                    <a:close/>
                    <a:moveTo>
                      <a:pt x="7" y="61"/>
                    </a:moveTo>
                    <a:cubicBezTo>
                      <a:pt x="8" y="59"/>
                      <a:pt x="10" y="58"/>
                      <a:pt x="11" y="57"/>
                    </a:cubicBezTo>
                    <a:cubicBezTo>
                      <a:pt x="14" y="55"/>
                      <a:pt x="11" y="58"/>
                      <a:pt x="11" y="58"/>
                    </a:cubicBezTo>
                    <a:cubicBezTo>
                      <a:pt x="8" y="61"/>
                      <a:pt x="5" y="63"/>
                      <a:pt x="4" y="66"/>
                    </a:cubicBezTo>
                    <a:cubicBezTo>
                      <a:pt x="4" y="66"/>
                      <a:pt x="3" y="65"/>
                      <a:pt x="3" y="64"/>
                    </a:cubicBezTo>
                    <a:cubicBezTo>
                      <a:pt x="5" y="63"/>
                      <a:pt x="6" y="62"/>
                      <a:pt x="7" y="61"/>
                    </a:cubicBezTo>
                    <a:close/>
                    <a:moveTo>
                      <a:pt x="11" y="76"/>
                    </a:moveTo>
                    <a:cubicBezTo>
                      <a:pt x="10" y="77"/>
                      <a:pt x="9" y="77"/>
                      <a:pt x="8" y="78"/>
                    </a:cubicBezTo>
                    <a:cubicBezTo>
                      <a:pt x="9" y="77"/>
                      <a:pt x="10" y="76"/>
                      <a:pt x="11" y="75"/>
                    </a:cubicBezTo>
                    <a:cubicBezTo>
                      <a:pt x="13" y="74"/>
                      <a:pt x="14" y="73"/>
                      <a:pt x="16" y="71"/>
                    </a:cubicBezTo>
                    <a:cubicBezTo>
                      <a:pt x="20" y="68"/>
                      <a:pt x="23" y="63"/>
                      <a:pt x="27" y="59"/>
                    </a:cubicBezTo>
                    <a:cubicBezTo>
                      <a:pt x="27" y="58"/>
                      <a:pt x="27" y="58"/>
                      <a:pt x="26" y="58"/>
                    </a:cubicBezTo>
                    <a:cubicBezTo>
                      <a:pt x="28" y="59"/>
                      <a:pt x="29" y="59"/>
                      <a:pt x="31" y="59"/>
                    </a:cubicBezTo>
                    <a:cubicBezTo>
                      <a:pt x="31" y="60"/>
                      <a:pt x="31" y="60"/>
                      <a:pt x="31" y="60"/>
                    </a:cubicBezTo>
                    <a:cubicBezTo>
                      <a:pt x="24" y="65"/>
                      <a:pt x="18" y="71"/>
                      <a:pt x="11" y="76"/>
                    </a:cubicBezTo>
                    <a:close/>
                    <a:moveTo>
                      <a:pt x="26" y="58"/>
                    </a:moveTo>
                    <a:cubicBezTo>
                      <a:pt x="19" y="63"/>
                      <a:pt x="13" y="70"/>
                      <a:pt x="6" y="76"/>
                    </a:cubicBezTo>
                    <a:cubicBezTo>
                      <a:pt x="9" y="73"/>
                      <a:pt x="12" y="69"/>
                      <a:pt x="15" y="66"/>
                    </a:cubicBezTo>
                    <a:cubicBezTo>
                      <a:pt x="18" y="64"/>
                      <a:pt x="21" y="61"/>
                      <a:pt x="23" y="57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4" y="57"/>
                      <a:pt x="25" y="58"/>
                      <a:pt x="26" y="58"/>
                    </a:cubicBezTo>
                    <a:cubicBezTo>
                      <a:pt x="26" y="58"/>
                      <a:pt x="26" y="58"/>
                      <a:pt x="26" y="58"/>
                    </a:cubicBezTo>
                    <a:close/>
                    <a:moveTo>
                      <a:pt x="15" y="63"/>
                    </a:moveTo>
                    <a:cubicBezTo>
                      <a:pt x="14" y="64"/>
                      <a:pt x="12" y="66"/>
                      <a:pt x="11" y="67"/>
                    </a:cubicBezTo>
                    <a:cubicBezTo>
                      <a:pt x="10" y="68"/>
                      <a:pt x="7" y="70"/>
                      <a:pt x="6" y="71"/>
                    </a:cubicBezTo>
                    <a:cubicBezTo>
                      <a:pt x="8" y="68"/>
                      <a:pt x="11" y="65"/>
                      <a:pt x="13" y="63"/>
                    </a:cubicBezTo>
                    <a:cubicBezTo>
                      <a:pt x="15" y="61"/>
                      <a:pt x="17" y="59"/>
                      <a:pt x="18" y="57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3" y="58"/>
                      <a:pt x="10" y="62"/>
                      <a:pt x="6" y="66"/>
                    </a:cubicBezTo>
                    <a:cubicBezTo>
                      <a:pt x="4" y="68"/>
                      <a:pt x="4" y="66"/>
                      <a:pt x="6" y="65"/>
                    </a:cubicBezTo>
                    <a:cubicBezTo>
                      <a:pt x="7" y="63"/>
                      <a:pt x="8" y="63"/>
                      <a:pt x="8" y="62"/>
                    </a:cubicBezTo>
                    <a:cubicBezTo>
                      <a:pt x="10" y="60"/>
                      <a:pt x="12" y="58"/>
                      <a:pt x="14" y="56"/>
                    </a:cubicBezTo>
                    <a:cubicBezTo>
                      <a:pt x="14" y="56"/>
                      <a:pt x="14" y="55"/>
                      <a:pt x="14" y="55"/>
                    </a:cubicBezTo>
                    <a:cubicBezTo>
                      <a:pt x="17" y="56"/>
                      <a:pt x="19" y="56"/>
                      <a:pt x="22" y="57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0" y="59"/>
                      <a:pt x="17" y="61"/>
                      <a:pt x="15" y="63"/>
                    </a:cubicBezTo>
                    <a:close/>
                    <a:moveTo>
                      <a:pt x="5" y="62"/>
                    </a:moveTo>
                    <a:cubicBezTo>
                      <a:pt x="5" y="61"/>
                      <a:pt x="6" y="60"/>
                      <a:pt x="7" y="60"/>
                    </a:cubicBezTo>
                    <a:cubicBezTo>
                      <a:pt x="8" y="58"/>
                      <a:pt x="9" y="57"/>
                      <a:pt x="10" y="55"/>
                    </a:cubicBezTo>
                    <a:cubicBezTo>
                      <a:pt x="11" y="55"/>
                      <a:pt x="12" y="55"/>
                      <a:pt x="13" y="55"/>
                    </a:cubicBezTo>
                    <a:cubicBezTo>
                      <a:pt x="10" y="57"/>
                      <a:pt x="7" y="59"/>
                      <a:pt x="5" y="62"/>
                    </a:cubicBezTo>
                    <a:close/>
                    <a:moveTo>
                      <a:pt x="4" y="60"/>
                    </a:moveTo>
                    <a:cubicBezTo>
                      <a:pt x="5" y="59"/>
                      <a:pt x="6" y="58"/>
                      <a:pt x="7" y="57"/>
                    </a:cubicBezTo>
                    <a:cubicBezTo>
                      <a:pt x="8" y="56"/>
                      <a:pt x="8" y="56"/>
                      <a:pt x="9" y="56"/>
                    </a:cubicBezTo>
                    <a:cubicBezTo>
                      <a:pt x="9" y="56"/>
                      <a:pt x="9" y="56"/>
                      <a:pt x="9" y="56"/>
                    </a:cubicBezTo>
                    <a:cubicBezTo>
                      <a:pt x="9" y="56"/>
                      <a:pt x="8" y="57"/>
                      <a:pt x="7" y="58"/>
                    </a:cubicBezTo>
                    <a:cubicBezTo>
                      <a:pt x="6" y="60"/>
                      <a:pt x="4" y="61"/>
                      <a:pt x="3" y="63"/>
                    </a:cubicBezTo>
                    <a:cubicBezTo>
                      <a:pt x="3" y="63"/>
                      <a:pt x="3" y="62"/>
                      <a:pt x="3" y="62"/>
                    </a:cubicBezTo>
                    <a:cubicBezTo>
                      <a:pt x="3" y="60"/>
                      <a:pt x="3" y="59"/>
                      <a:pt x="3" y="58"/>
                    </a:cubicBezTo>
                    <a:cubicBezTo>
                      <a:pt x="4" y="57"/>
                      <a:pt x="6" y="56"/>
                      <a:pt x="7" y="56"/>
                    </a:cubicBezTo>
                    <a:cubicBezTo>
                      <a:pt x="6" y="57"/>
                      <a:pt x="4" y="58"/>
                      <a:pt x="3" y="60"/>
                    </a:cubicBezTo>
                    <a:cubicBezTo>
                      <a:pt x="3" y="60"/>
                      <a:pt x="3" y="60"/>
                      <a:pt x="4" y="60"/>
                    </a:cubicBezTo>
                    <a:close/>
                    <a:moveTo>
                      <a:pt x="11" y="83"/>
                    </a:moveTo>
                    <a:cubicBezTo>
                      <a:pt x="21" y="76"/>
                      <a:pt x="29" y="66"/>
                      <a:pt x="40" y="59"/>
                    </a:cubicBezTo>
                    <a:cubicBezTo>
                      <a:pt x="40" y="59"/>
                      <a:pt x="44" y="57"/>
                      <a:pt x="43" y="58"/>
                    </a:cubicBezTo>
                    <a:cubicBezTo>
                      <a:pt x="42" y="59"/>
                      <a:pt x="40" y="60"/>
                      <a:pt x="39" y="61"/>
                    </a:cubicBezTo>
                    <a:cubicBezTo>
                      <a:pt x="36" y="64"/>
                      <a:pt x="33" y="66"/>
                      <a:pt x="30" y="69"/>
                    </a:cubicBezTo>
                    <a:cubicBezTo>
                      <a:pt x="24" y="74"/>
                      <a:pt x="19" y="80"/>
                      <a:pt x="14" y="86"/>
                    </a:cubicBezTo>
                    <a:cubicBezTo>
                      <a:pt x="14" y="86"/>
                      <a:pt x="13" y="86"/>
                      <a:pt x="13" y="86"/>
                    </a:cubicBezTo>
                    <a:cubicBezTo>
                      <a:pt x="12" y="85"/>
                      <a:pt x="11" y="84"/>
                      <a:pt x="11" y="83"/>
                    </a:cubicBezTo>
                    <a:close/>
                    <a:moveTo>
                      <a:pt x="29" y="93"/>
                    </a:moveTo>
                    <a:cubicBezTo>
                      <a:pt x="29" y="93"/>
                      <a:pt x="30" y="93"/>
                      <a:pt x="30" y="92"/>
                    </a:cubicBezTo>
                    <a:cubicBezTo>
                      <a:pt x="31" y="92"/>
                      <a:pt x="31" y="92"/>
                      <a:pt x="32" y="91"/>
                    </a:cubicBezTo>
                    <a:cubicBezTo>
                      <a:pt x="32" y="91"/>
                      <a:pt x="33" y="90"/>
                      <a:pt x="34" y="89"/>
                    </a:cubicBezTo>
                    <a:cubicBezTo>
                      <a:pt x="41" y="85"/>
                      <a:pt x="46" y="79"/>
                      <a:pt x="52" y="74"/>
                    </a:cubicBezTo>
                    <a:cubicBezTo>
                      <a:pt x="55" y="72"/>
                      <a:pt x="58" y="69"/>
                      <a:pt x="61" y="67"/>
                    </a:cubicBezTo>
                    <a:cubicBezTo>
                      <a:pt x="63" y="65"/>
                      <a:pt x="64" y="64"/>
                      <a:pt x="66" y="63"/>
                    </a:cubicBezTo>
                    <a:cubicBezTo>
                      <a:pt x="66" y="62"/>
                      <a:pt x="67" y="62"/>
                      <a:pt x="68" y="61"/>
                    </a:cubicBezTo>
                    <a:cubicBezTo>
                      <a:pt x="69" y="61"/>
                      <a:pt x="69" y="61"/>
                      <a:pt x="70" y="61"/>
                    </a:cubicBezTo>
                    <a:cubicBezTo>
                      <a:pt x="60" y="73"/>
                      <a:pt x="45" y="82"/>
                      <a:pt x="34" y="93"/>
                    </a:cubicBezTo>
                    <a:cubicBezTo>
                      <a:pt x="34" y="93"/>
                      <a:pt x="34" y="94"/>
                      <a:pt x="35" y="94"/>
                    </a:cubicBezTo>
                    <a:cubicBezTo>
                      <a:pt x="47" y="85"/>
                      <a:pt x="59" y="75"/>
                      <a:pt x="70" y="65"/>
                    </a:cubicBezTo>
                    <a:cubicBezTo>
                      <a:pt x="69" y="66"/>
                      <a:pt x="68" y="67"/>
                      <a:pt x="67" y="68"/>
                    </a:cubicBezTo>
                    <a:cubicBezTo>
                      <a:pt x="64" y="71"/>
                      <a:pt x="61" y="74"/>
                      <a:pt x="58" y="77"/>
                    </a:cubicBezTo>
                    <a:cubicBezTo>
                      <a:pt x="52" y="83"/>
                      <a:pt x="45" y="88"/>
                      <a:pt x="40" y="94"/>
                    </a:cubicBezTo>
                    <a:cubicBezTo>
                      <a:pt x="39" y="94"/>
                      <a:pt x="40" y="94"/>
                      <a:pt x="40" y="94"/>
                    </a:cubicBezTo>
                    <a:cubicBezTo>
                      <a:pt x="52" y="86"/>
                      <a:pt x="62" y="76"/>
                      <a:pt x="73" y="67"/>
                    </a:cubicBezTo>
                    <a:cubicBezTo>
                      <a:pt x="73" y="67"/>
                      <a:pt x="73" y="67"/>
                      <a:pt x="73" y="67"/>
                    </a:cubicBezTo>
                    <a:cubicBezTo>
                      <a:pt x="70" y="70"/>
                      <a:pt x="67" y="73"/>
                      <a:pt x="64" y="76"/>
                    </a:cubicBezTo>
                    <a:cubicBezTo>
                      <a:pt x="58" y="82"/>
                      <a:pt x="52" y="87"/>
                      <a:pt x="47" y="93"/>
                    </a:cubicBezTo>
                    <a:cubicBezTo>
                      <a:pt x="46" y="93"/>
                      <a:pt x="47" y="93"/>
                      <a:pt x="47" y="93"/>
                    </a:cubicBezTo>
                    <a:cubicBezTo>
                      <a:pt x="57" y="87"/>
                      <a:pt x="65" y="78"/>
                      <a:pt x="74" y="70"/>
                    </a:cubicBezTo>
                    <a:cubicBezTo>
                      <a:pt x="75" y="70"/>
                      <a:pt x="76" y="69"/>
                      <a:pt x="77" y="68"/>
                    </a:cubicBezTo>
                    <a:cubicBezTo>
                      <a:pt x="76" y="69"/>
                      <a:pt x="75" y="70"/>
                      <a:pt x="74" y="71"/>
                    </a:cubicBezTo>
                    <a:cubicBezTo>
                      <a:pt x="72" y="73"/>
                      <a:pt x="70" y="75"/>
                      <a:pt x="68" y="76"/>
                    </a:cubicBezTo>
                    <a:cubicBezTo>
                      <a:pt x="63" y="80"/>
                      <a:pt x="58" y="86"/>
                      <a:pt x="54" y="90"/>
                    </a:cubicBezTo>
                    <a:cubicBezTo>
                      <a:pt x="54" y="90"/>
                      <a:pt x="54" y="91"/>
                      <a:pt x="54" y="91"/>
                    </a:cubicBezTo>
                    <a:cubicBezTo>
                      <a:pt x="62" y="87"/>
                      <a:pt x="67" y="82"/>
                      <a:pt x="73" y="77"/>
                    </a:cubicBezTo>
                    <a:cubicBezTo>
                      <a:pt x="73" y="76"/>
                      <a:pt x="75" y="75"/>
                      <a:pt x="76" y="74"/>
                    </a:cubicBezTo>
                    <a:cubicBezTo>
                      <a:pt x="76" y="74"/>
                      <a:pt x="75" y="75"/>
                      <a:pt x="75" y="75"/>
                    </a:cubicBezTo>
                    <a:cubicBezTo>
                      <a:pt x="74" y="76"/>
                      <a:pt x="72" y="78"/>
                      <a:pt x="71" y="79"/>
                    </a:cubicBezTo>
                    <a:cubicBezTo>
                      <a:pt x="67" y="82"/>
                      <a:pt x="64" y="86"/>
                      <a:pt x="61" y="89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55" y="92"/>
                      <a:pt x="49" y="94"/>
                      <a:pt x="42" y="94"/>
                    </a:cubicBezTo>
                    <a:cubicBezTo>
                      <a:pt x="38" y="94"/>
                      <a:pt x="33" y="94"/>
                      <a:pt x="29" y="93"/>
                    </a:cubicBezTo>
                    <a:close/>
                    <a:moveTo>
                      <a:pt x="63" y="88"/>
                    </a:moveTo>
                    <a:cubicBezTo>
                      <a:pt x="66" y="86"/>
                      <a:pt x="68" y="83"/>
                      <a:pt x="70" y="80"/>
                    </a:cubicBezTo>
                    <a:cubicBezTo>
                      <a:pt x="71" y="79"/>
                      <a:pt x="73" y="78"/>
                      <a:pt x="74" y="76"/>
                    </a:cubicBezTo>
                    <a:cubicBezTo>
                      <a:pt x="72" y="81"/>
                      <a:pt x="68" y="85"/>
                      <a:pt x="63" y="88"/>
                    </a:cubicBezTo>
                    <a:close/>
                    <a:moveTo>
                      <a:pt x="76" y="73"/>
                    </a:moveTo>
                    <a:cubicBezTo>
                      <a:pt x="73" y="75"/>
                      <a:pt x="70" y="78"/>
                      <a:pt x="67" y="81"/>
                    </a:cubicBezTo>
                    <a:cubicBezTo>
                      <a:pt x="65" y="83"/>
                      <a:pt x="63" y="85"/>
                      <a:pt x="60" y="87"/>
                    </a:cubicBezTo>
                    <a:cubicBezTo>
                      <a:pt x="59" y="87"/>
                      <a:pt x="53" y="92"/>
                      <a:pt x="57" y="88"/>
                    </a:cubicBezTo>
                    <a:cubicBezTo>
                      <a:pt x="61" y="84"/>
                      <a:pt x="65" y="80"/>
                      <a:pt x="69" y="76"/>
                    </a:cubicBezTo>
                    <a:cubicBezTo>
                      <a:pt x="73" y="73"/>
                      <a:pt x="76" y="71"/>
                      <a:pt x="78" y="67"/>
                    </a:cubicBezTo>
                    <a:cubicBezTo>
                      <a:pt x="78" y="66"/>
                      <a:pt x="78" y="66"/>
                      <a:pt x="77" y="66"/>
                    </a:cubicBezTo>
                    <a:cubicBezTo>
                      <a:pt x="73" y="71"/>
                      <a:pt x="68" y="74"/>
                      <a:pt x="63" y="78"/>
                    </a:cubicBezTo>
                    <a:cubicBezTo>
                      <a:pt x="61" y="81"/>
                      <a:pt x="58" y="83"/>
                      <a:pt x="56" y="85"/>
                    </a:cubicBezTo>
                    <a:cubicBezTo>
                      <a:pt x="54" y="87"/>
                      <a:pt x="50" y="91"/>
                      <a:pt x="49" y="92"/>
                    </a:cubicBezTo>
                    <a:cubicBezTo>
                      <a:pt x="58" y="83"/>
                      <a:pt x="67" y="74"/>
                      <a:pt x="76" y="65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7" y="63"/>
                      <a:pt x="78" y="63"/>
                      <a:pt x="78" y="63"/>
                    </a:cubicBezTo>
                    <a:cubicBezTo>
                      <a:pt x="79" y="62"/>
                      <a:pt x="78" y="62"/>
                      <a:pt x="78" y="62"/>
                    </a:cubicBezTo>
                    <a:cubicBezTo>
                      <a:pt x="71" y="67"/>
                      <a:pt x="65" y="73"/>
                      <a:pt x="59" y="78"/>
                    </a:cubicBezTo>
                    <a:cubicBezTo>
                      <a:pt x="56" y="81"/>
                      <a:pt x="53" y="84"/>
                      <a:pt x="49" y="86"/>
                    </a:cubicBezTo>
                    <a:cubicBezTo>
                      <a:pt x="48" y="88"/>
                      <a:pt x="46" y="89"/>
                      <a:pt x="44" y="90"/>
                    </a:cubicBezTo>
                    <a:cubicBezTo>
                      <a:pt x="49" y="86"/>
                      <a:pt x="54" y="81"/>
                      <a:pt x="59" y="76"/>
                    </a:cubicBezTo>
                    <a:cubicBezTo>
                      <a:pt x="65" y="71"/>
                      <a:pt x="71" y="66"/>
                      <a:pt x="76" y="60"/>
                    </a:cubicBezTo>
                    <a:cubicBezTo>
                      <a:pt x="76" y="60"/>
                      <a:pt x="76" y="59"/>
                      <a:pt x="75" y="60"/>
                    </a:cubicBezTo>
                    <a:cubicBezTo>
                      <a:pt x="69" y="65"/>
                      <a:pt x="63" y="71"/>
                      <a:pt x="56" y="76"/>
                    </a:cubicBezTo>
                    <a:cubicBezTo>
                      <a:pt x="52" y="79"/>
                      <a:pt x="48" y="82"/>
                      <a:pt x="44" y="85"/>
                    </a:cubicBezTo>
                    <a:cubicBezTo>
                      <a:pt x="43" y="87"/>
                      <a:pt x="41" y="88"/>
                      <a:pt x="39" y="90"/>
                    </a:cubicBezTo>
                    <a:cubicBezTo>
                      <a:pt x="38" y="90"/>
                      <a:pt x="37" y="91"/>
                      <a:pt x="36" y="92"/>
                    </a:cubicBezTo>
                    <a:cubicBezTo>
                      <a:pt x="36" y="92"/>
                      <a:pt x="37" y="92"/>
                      <a:pt x="37" y="91"/>
                    </a:cubicBezTo>
                    <a:cubicBezTo>
                      <a:pt x="43" y="85"/>
                      <a:pt x="50" y="81"/>
                      <a:pt x="56" y="75"/>
                    </a:cubicBezTo>
                    <a:cubicBezTo>
                      <a:pt x="61" y="70"/>
                      <a:pt x="67" y="66"/>
                      <a:pt x="71" y="60"/>
                    </a:cubicBezTo>
                    <a:cubicBezTo>
                      <a:pt x="74" y="59"/>
                      <a:pt x="76" y="58"/>
                      <a:pt x="79" y="59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79" y="60"/>
                      <a:pt x="79" y="61"/>
                      <a:pt x="79" y="62"/>
                    </a:cubicBezTo>
                    <a:cubicBezTo>
                      <a:pt x="78" y="66"/>
                      <a:pt x="77" y="70"/>
                      <a:pt x="76" y="73"/>
                    </a:cubicBezTo>
                    <a:close/>
                    <a:moveTo>
                      <a:pt x="34" y="27"/>
                    </a:moveTo>
                    <a:cubicBezTo>
                      <a:pt x="34" y="27"/>
                      <a:pt x="34" y="27"/>
                      <a:pt x="34" y="27"/>
                    </a:cubicBezTo>
                    <a:cubicBezTo>
                      <a:pt x="35" y="27"/>
                      <a:pt x="36" y="27"/>
                      <a:pt x="36" y="26"/>
                    </a:cubicBezTo>
                    <a:cubicBezTo>
                      <a:pt x="37" y="19"/>
                      <a:pt x="36" y="11"/>
                      <a:pt x="36" y="4"/>
                    </a:cubicBezTo>
                    <a:cubicBezTo>
                      <a:pt x="40" y="4"/>
                      <a:pt x="44" y="4"/>
                      <a:pt x="48" y="3"/>
                    </a:cubicBezTo>
                    <a:cubicBezTo>
                      <a:pt x="50" y="11"/>
                      <a:pt x="49" y="18"/>
                      <a:pt x="48" y="26"/>
                    </a:cubicBezTo>
                    <a:cubicBezTo>
                      <a:pt x="48" y="26"/>
                      <a:pt x="49" y="27"/>
                      <a:pt x="49" y="27"/>
                    </a:cubicBezTo>
                    <a:cubicBezTo>
                      <a:pt x="49" y="27"/>
                      <a:pt x="49" y="27"/>
                      <a:pt x="50" y="27"/>
                    </a:cubicBezTo>
                    <a:cubicBezTo>
                      <a:pt x="67" y="27"/>
                      <a:pt x="77" y="41"/>
                      <a:pt x="79" y="56"/>
                    </a:cubicBezTo>
                    <a:cubicBezTo>
                      <a:pt x="76" y="55"/>
                      <a:pt x="75" y="56"/>
                      <a:pt x="72" y="57"/>
                    </a:cubicBezTo>
                    <a:cubicBezTo>
                      <a:pt x="67" y="59"/>
                      <a:pt x="64" y="59"/>
                      <a:pt x="60" y="56"/>
                    </a:cubicBezTo>
                    <a:cubicBezTo>
                      <a:pt x="53" y="52"/>
                      <a:pt x="46" y="53"/>
                      <a:pt x="39" y="55"/>
                    </a:cubicBezTo>
                    <a:cubicBezTo>
                      <a:pt x="33" y="57"/>
                      <a:pt x="30" y="57"/>
                      <a:pt x="25" y="55"/>
                    </a:cubicBezTo>
                    <a:cubicBezTo>
                      <a:pt x="22" y="54"/>
                      <a:pt x="19" y="53"/>
                      <a:pt x="16" y="53"/>
                    </a:cubicBezTo>
                    <a:cubicBezTo>
                      <a:pt x="12" y="52"/>
                      <a:pt x="7" y="52"/>
                      <a:pt x="4" y="54"/>
                    </a:cubicBezTo>
                    <a:cubicBezTo>
                      <a:pt x="6" y="40"/>
                      <a:pt x="19" y="26"/>
                      <a:pt x="34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7" name="Freeform 49"/>
              <p:cNvSpPr>
                <a:spLocks noEditPoints="1"/>
              </p:cNvSpPr>
              <p:nvPr/>
            </p:nvSpPr>
            <p:spPr bwMode="auto">
              <a:xfrm>
                <a:off x="2185525" y="3728024"/>
                <a:ext cx="163093" cy="186041"/>
              </a:xfrm>
              <a:custGeom>
                <a:avLst/>
                <a:gdLst>
                  <a:gd name="T0" fmla="*/ 71 w 84"/>
                  <a:gd name="T1" fmla="*/ 85 h 96"/>
                  <a:gd name="T2" fmla="*/ 49 w 84"/>
                  <a:gd name="T3" fmla="*/ 0 h 96"/>
                  <a:gd name="T4" fmla="*/ 1 w 84"/>
                  <a:gd name="T5" fmla="*/ 56 h 96"/>
                  <a:gd name="T6" fmla="*/ 46 w 84"/>
                  <a:gd name="T7" fmla="*/ 74 h 96"/>
                  <a:gd name="T8" fmla="*/ 36 w 84"/>
                  <a:gd name="T9" fmla="*/ 86 h 96"/>
                  <a:gd name="T10" fmla="*/ 35 w 84"/>
                  <a:gd name="T11" fmla="*/ 71 h 96"/>
                  <a:gd name="T12" fmla="*/ 19 w 84"/>
                  <a:gd name="T13" fmla="*/ 88 h 96"/>
                  <a:gd name="T14" fmla="*/ 29 w 84"/>
                  <a:gd name="T15" fmla="*/ 85 h 96"/>
                  <a:gd name="T16" fmla="*/ 15 w 84"/>
                  <a:gd name="T17" fmla="*/ 86 h 96"/>
                  <a:gd name="T18" fmla="*/ 32 w 84"/>
                  <a:gd name="T19" fmla="*/ 72 h 96"/>
                  <a:gd name="T20" fmla="*/ 55 w 84"/>
                  <a:gd name="T21" fmla="*/ 71 h 96"/>
                  <a:gd name="T22" fmla="*/ 39 w 84"/>
                  <a:gd name="T23" fmla="*/ 76 h 96"/>
                  <a:gd name="T24" fmla="*/ 22 w 84"/>
                  <a:gd name="T25" fmla="*/ 85 h 96"/>
                  <a:gd name="T26" fmla="*/ 63 w 84"/>
                  <a:gd name="T27" fmla="*/ 60 h 96"/>
                  <a:gd name="T28" fmla="*/ 52 w 84"/>
                  <a:gd name="T29" fmla="*/ 55 h 96"/>
                  <a:gd name="T30" fmla="*/ 16 w 84"/>
                  <a:gd name="T31" fmla="*/ 84 h 96"/>
                  <a:gd name="T32" fmla="*/ 13 w 84"/>
                  <a:gd name="T33" fmla="*/ 80 h 96"/>
                  <a:gd name="T34" fmla="*/ 40 w 84"/>
                  <a:gd name="T35" fmla="*/ 57 h 96"/>
                  <a:gd name="T36" fmla="*/ 28 w 84"/>
                  <a:gd name="T37" fmla="*/ 63 h 96"/>
                  <a:gd name="T38" fmla="*/ 10 w 84"/>
                  <a:gd name="T39" fmla="*/ 81 h 96"/>
                  <a:gd name="T40" fmla="*/ 23 w 84"/>
                  <a:gd name="T41" fmla="*/ 61 h 96"/>
                  <a:gd name="T42" fmla="*/ 17 w 84"/>
                  <a:gd name="T43" fmla="*/ 57 h 96"/>
                  <a:gd name="T44" fmla="*/ 14 w 84"/>
                  <a:gd name="T45" fmla="*/ 65 h 96"/>
                  <a:gd name="T46" fmla="*/ 8 w 84"/>
                  <a:gd name="T47" fmla="*/ 60 h 96"/>
                  <a:gd name="T48" fmla="*/ 8 w 84"/>
                  <a:gd name="T49" fmla="*/ 60 h 96"/>
                  <a:gd name="T50" fmla="*/ 27 w 84"/>
                  <a:gd name="T51" fmla="*/ 58 h 96"/>
                  <a:gd name="T52" fmla="*/ 26 w 84"/>
                  <a:gd name="T53" fmla="*/ 57 h 96"/>
                  <a:gd name="T54" fmla="*/ 26 w 84"/>
                  <a:gd name="T55" fmla="*/ 57 h 96"/>
                  <a:gd name="T56" fmla="*/ 14 w 84"/>
                  <a:gd name="T57" fmla="*/ 62 h 96"/>
                  <a:gd name="T58" fmla="*/ 9 w 84"/>
                  <a:gd name="T59" fmla="*/ 61 h 96"/>
                  <a:gd name="T60" fmla="*/ 16 w 84"/>
                  <a:gd name="T61" fmla="*/ 62 h 96"/>
                  <a:gd name="T62" fmla="*/ 5 w 84"/>
                  <a:gd name="T63" fmla="*/ 61 h 96"/>
                  <a:gd name="T64" fmla="*/ 8 w 84"/>
                  <a:gd name="T65" fmla="*/ 57 h 96"/>
                  <a:gd name="T66" fmla="*/ 4 w 84"/>
                  <a:gd name="T67" fmla="*/ 59 h 96"/>
                  <a:gd name="T68" fmla="*/ 39 w 84"/>
                  <a:gd name="T69" fmla="*/ 60 h 96"/>
                  <a:gd name="T70" fmla="*/ 29 w 84"/>
                  <a:gd name="T71" fmla="*/ 92 h 96"/>
                  <a:gd name="T72" fmla="*/ 62 w 84"/>
                  <a:gd name="T73" fmla="*/ 66 h 96"/>
                  <a:gd name="T74" fmla="*/ 35 w 84"/>
                  <a:gd name="T75" fmla="*/ 93 h 96"/>
                  <a:gd name="T76" fmla="*/ 40 w 84"/>
                  <a:gd name="T77" fmla="*/ 93 h 96"/>
                  <a:gd name="T78" fmla="*/ 48 w 84"/>
                  <a:gd name="T79" fmla="*/ 92 h 96"/>
                  <a:gd name="T80" fmla="*/ 54 w 84"/>
                  <a:gd name="T81" fmla="*/ 89 h 96"/>
                  <a:gd name="T82" fmla="*/ 71 w 84"/>
                  <a:gd name="T83" fmla="*/ 78 h 96"/>
                  <a:gd name="T84" fmla="*/ 64 w 84"/>
                  <a:gd name="T85" fmla="*/ 87 h 96"/>
                  <a:gd name="T86" fmla="*/ 67 w 84"/>
                  <a:gd name="T87" fmla="*/ 80 h 96"/>
                  <a:gd name="T88" fmla="*/ 78 w 84"/>
                  <a:gd name="T89" fmla="*/ 66 h 96"/>
                  <a:gd name="T90" fmla="*/ 77 w 84"/>
                  <a:gd name="T91" fmla="*/ 63 h 96"/>
                  <a:gd name="T92" fmla="*/ 44 w 84"/>
                  <a:gd name="T93" fmla="*/ 90 h 96"/>
                  <a:gd name="T94" fmla="*/ 45 w 84"/>
                  <a:gd name="T95" fmla="*/ 85 h 96"/>
                  <a:gd name="T96" fmla="*/ 72 w 84"/>
                  <a:gd name="T97" fmla="*/ 59 h 96"/>
                  <a:gd name="T98" fmla="*/ 34 w 84"/>
                  <a:gd name="T99" fmla="*/ 27 h 96"/>
                  <a:gd name="T100" fmla="*/ 49 w 84"/>
                  <a:gd name="T101" fmla="*/ 25 h 96"/>
                  <a:gd name="T102" fmla="*/ 60 w 84"/>
                  <a:gd name="T103" fmla="*/ 55 h 96"/>
                  <a:gd name="T104" fmla="*/ 34 w 84"/>
                  <a:gd name="T105" fmla="*/ 2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4" h="96">
                    <a:moveTo>
                      <a:pt x="0" y="57"/>
                    </a:moveTo>
                    <a:cubicBezTo>
                      <a:pt x="0" y="58"/>
                      <a:pt x="0" y="59"/>
                      <a:pt x="0" y="59"/>
                    </a:cubicBezTo>
                    <a:cubicBezTo>
                      <a:pt x="1" y="69"/>
                      <a:pt x="4" y="79"/>
                      <a:pt x="11" y="86"/>
                    </a:cubicBezTo>
                    <a:cubicBezTo>
                      <a:pt x="18" y="94"/>
                      <a:pt x="32" y="96"/>
                      <a:pt x="43" y="96"/>
                    </a:cubicBezTo>
                    <a:cubicBezTo>
                      <a:pt x="53" y="96"/>
                      <a:pt x="63" y="92"/>
                      <a:pt x="71" y="85"/>
                    </a:cubicBezTo>
                    <a:cubicBezTo>
                      <a:pt x="78" y="80"/>
                      <a:pt x="81" y="71"/>
                      <a:pt x="82" y="63"/>
                    </a:cubicBezTo>
                    <a:cubicBezTo>
                      <a:pt x="84" y="44"/>
                      <a:pt x="72" y="24"/>
                      <a:pt x="52" y="24"/>
                    </a:cubicBezTo>
                    <a:cubicBezTo>
                      <a:pt x="52" y="16"/>
                      <a:pt x="53" y="9"/>
                      <a:pt x="51" y="1"/>
                    </a:cubicBezTo>
                    <a:cubicBezTo>
                      <a:pt x="51" y="1"/>
                      <a:pt x="51" y="1"/>
                      <a:pt x="50" y="1"/>
                    </a:cubicBezTo>
                    <a:cubicBezTo>
                      <a:pt x="50" y="0"/>
                      <a:pt x="50" y="0"/>
                      <a:pt x="49" y="0"/>
                    </a:cubicBezTo>
                    <a:cubicBezTo>
                      <a:pt x="45" y="0"/>
                      <a:pt x="40" y="1"/>
                      <a:pt x="36" y="0"/>
                    </a:cubicBezTo>
                    <a:cubicBezTo>
                      <a:pt x="35" y="0"/>
                      <a:pt x="34" y="0"/>
                      <a:pt x="34" y="1"/>
                    </a:cubicBezTo>
                    <a:cubicBezTo>
                      <a:pt x="34" y="1"/>
                      <a:pt x="33" y="1"/>
                      <a:pt x="33" y="2"/>
                    </a:cubicBezTo>
                    <a:cubicBezTo>
                      <a:pt x="33" y="9"/>
                      <a:pt x="35" y="16"/>
                      <a:pt x="34" y="24"/>
                    </a:cubicBezTo>
                    <a:cubicBezTo>
                      <a:pt x="17" y="23"/>
                      <a:pt x="2" y="40"/>
                      <a:pt x="1" y="56"/>
                    </a:cubicBezTo>
                    <a:cubicBezTo>
                      <a:pt x="0" y="56"/>
                      <a:pt x="0" y="57"/>
                      <a:pt x="0" y="57"/>
                    </a:cubicBezTo>
                    <a:close/>
                    <a:moveTo>
                      <a:pt x="29" y="92"/>
                    </a:moveTo>
                    <a:cubicBezTo>
                      <a:pt x="29" y="92"/>
                      <a:pt x="29" y="92"/>
                      <a:pt x="29" y="92"/>
                    </a:cubicBezTo>
                    <a:cubicBezTo>
                      <a:pt x="27" y="92"/>
                      <a:pt x="25" y="91"/>
                      <a:pt x="23" y="91"/>
                    </a:cubicBezTo>
                    <a:cubicBezTo>
                      <a:pt x="31" y="85"/>
                      <a:pt x="39" y="79"/>
                      <a:pt x="46" y="74"/>
                    </a:cubicBezTo>
                    <a:cubicBezTo>
                      <a:pt x="49" y="72"/>
                      <a:pt x="52" y="70"/>
                      <a:pt x="55" y="67"/>
                    </a:cubicBezTo>
                    <a:cubicBezTo>
                      <a:pt x="57" y="66"/>
                      <a:pt x="59" y="64"/>
                      <a:pt x="61" y="62"/>
                    </a:cubicBezTo>
                    <a:cubicBezTo>
                      <a:pt x="63" y="61"/>
                      <a:pt x="65" y="59"/>
                      <a:pt x="62" y="62"/>
                    </a:cubicBezTo>
                    <a:cubicBezTo>
                      <a:pt x="58" y="68"/>
                      <a:pt x="51" y="72"/>
                      <a:pt x="45" y="77"/>
                    </a:cubicBezTo>
                    <a:cubicBezTo>
                      <a:pt x="42" y="80"/>
                      <a:pt x="39" y="83"/>
                      <a:pt x="36" y="86"/>
                    </a:cubicBezTo>
                    <a:cubicBezTo>
                      <a:pt x="35" y="87"/>
                      <a:pt x="33" y="89"/>
                      <a:pt x="31" y="90"/>
                    </a:cubicBezTo>
                    <a:cubicBezTo>
                      <a:pt x="31" y="91"/>
                      <a:pt x="30" y="91"/>
                      <a:pt x="29" y="92"/>
                    </a:cubicBezTo>
                    <a:close/>
                    <a:moveTo>
                      <a:pt x="17" y="87"/>
                    </a:moveTo>
                    <a:cubicBezTo>
                      <a:pt x="17" y="87"/>
                      <a:pt x="17" y="87"/>
                      <a:pt x="17" y="87"/>
                    </a:cubicBezTo>
                    <a:cubicBezTo>
                      <a:pt x="23" y="82"/>
                      <a:pt x="29" y="76"/>
                      <a:pt x="35" y="71"/>
                    </a:cubicBezTo>
                    <a:cubicBezTo>
                      <a:pt x="38" y="68"/>
                      <a:pt x="42" y="65"/>
                      <a:pt x="45" y="62"/>
                    </a:cubicBezTo>
                    <a:cubicBezTo>
                      <a:pt x="48" y="61"/>
                      <a:pt x="52" y="58"/>
                      <a:pt x="54" y="57"/>
                    </a:cubicBezTo>
                    <a:cubicBezTo>
                      <a:pt x="47" y="63"/>
                      <a:pt x="40" y="68"/>
                      <a:pt x="34" y="74"/>
                    </a:cubicBezTo>
                    <a:cubicBezTo>
                      <a:pt x="29" y="78"/>
                      <a:pt x="23" y="82"/>
                      <a:pt x="19" y="88"/>
                    </a:cubicBezTo>
                    <a:cubicBezTo>
                      <a:pt x="19" y="88"/>
                      <a:pt x="19" y="89"/>
                      <a:pt x="19" y="88"/>
                    </a:cubicBezTo>
                    <a:cubicBezTo>
                      <a:pt x="26" y="84"/>
                      <a:pt x="32" y="80"/>
                      <a:pt x="38" y="75"/>
                    </a:cubicBezTo>
                    <a:cubicBezTo>
                      <a:pt x="44" y="70"/>
                      <a:pt x="51" y="64"/>
                      <a:pt x="58" y="60"/>
                    </a:cubicBezTo>
                    <a:cubicBezTo>
                      <a:pt x="55" y="61"/>
                      <a:pt x="52" y="64"/>
                      <a:pt x="50" y="67"/>
                    </a:cubicBezTo>
                    <a:cubicBezTo>
                      <a:pt x="46" y="70"/>
                      <a:pt x="42" y="73"/>
                      <a:pt x="38" y="76"/>
                    </a:cubicBezTo>
                    <a:cubicBezTo>
                      <a:pt x="35" y="79"/>
                      <a:pt x="32" y="83"/>
                      <a:pt x="29" y="85"/>
                    </a:cubicBezTo>
                    <a:cubicBezTo>
                      <a:pt x="26" y="87"/>
                      <a:pt x="24" y="88"/>
                      <a:pt x="23" y="90"/>
                    </a:cubicBezTo>
                    <a:cubicBezTo>
                      <a:pt x="21" y="89"/>
                      <a:pt x="19" y="89"/>
                      <a:pt x="17" y="87"/>
                    </a:cubicBezTo>
                    <a:close/>
                    <a:moveTo>
                      <a:pt x="17" y="87"/>
                    </a:moveTo>
                    <a:cubicBezTo>
                      <a:pt x="17" y="87"/>
                      <a:pt x="17" y="87"/>
                      <a:pt x="17" y="87"/>
                    </a:cubicBezTo>
                    <a:cubicBezTo>
                      <a:pt x="16" y="87"/>
                      <a:pt x="15" y="86"/>
                      <a:pt x="15" y="86"/>
                    </a:cubicBezTo>
                    <a:cubicBezTo>
                      <a:pt x="21" y="81"/>
                      <a:pt x="27" y="75"/>
                      <a:pt x="33" y="70"/>
                    </a:cubicBezTo>
                    <a:cubicBezTo>
                      <a:pt x="36" y="67"/>
                      <a:pt x="40" y="64"/>
                      <a:pt x="43" y="61"/>
                    </a:cubicBezTo>
                    <a:cubicBezTo>
                      <a:pt x="45" y="60"/>
                      <a:pt x="47" y="59"/>
                      <a:pt x="49" y="57"/>
                    </a:cubicBezTo>
                    <a:cubicBezTo>
                      <a:pt x="53" y="55"/>
                      <a:pt x="48" y="58"/>
                      <a:pt x="47" y="59"/>
                    </a:cubicBezTo>
                    <a:cubicBezTo>
                      <a:pt x="42" y="63"/>
                      <a:pt x="37" y="67"/>
                      <a:pt x="32" y="72"/>
                    </a:cubicBezTo>
                    <a:cubicBezTo>
                      <a:pt x="27" y="77"/>
                      <a:pt x="21" y="81"/>
                      <a:pt x="17" y="87"/>
                    </a:cubicBezTo>
                    <a:close/>
                    <a:moveTo>
                      <a:pt x="48" y="76"/>
                    </a:moveTo>
                    <a:cubicBezTo>
                      <a:pt x="54" y="71"/>
                      <a:pt x="60" y="67"/>
                      <a:pt x="65" y="61"/>
                    </a:cubicBezTo>
                    <a:cubicBezTo>
                      <a:pt x="65" y="61"/>
                      <a:pt x="66" y="61"/>
                      <a:pt x="66" y="61"/>
                    </a:cubicBezTo>
                    <a:cubicBezTo>
                      <a:pt x="62" y="64"/>
                      <a:pt x="59" y="68"/>
                      <a:pt x="55" y="71"/>
                    </a:cubicBezTo>
                    <a:cubicBezTo>
                      <a:pt x="49" y="75"/>
                      <a:pt x="44" y="80"/>
                      <a:pt x="38" y="85"/>
                    </a:cubicBezTo>
                    <a:cubicBezTo>
                      <a:pt x="42" y="82"/>
                      <a:pt x="45" y="78"/>
                      <a:pt x="48" y="76"/>
                    </a:cubicBezTo>
                    <a:close/>
                    <a:moveTo>
                      <a:pt x="46" y="73"/>
                    </a:moveTo>
                    <a:cubicBezTo>
                      <a:pt x="42" y="76"/>
                      <a:pt x="37" y="79"/>
                      <a:pt x="33" y="82"/>
                    </a:cubicBezTo>
                    <a:cubicBezTo>
                      <a:pt x="35" y="80"/>
                      <a:pt x="37" y="78"/>
                      <a:pt x="39" y="76"/>
                    </a:cubicBezTo>
                    <a:cubicBezTo>
                      <a:pt x="45" y="70"/>
                      <a:pt x="53" y="65"/>
                      <a:pt x="60" y="59"/>
                    </a:cubicBezTo>
                    <a:cubicBezTo>
                      <a:pt x="60" y="59"/>
                      <a:pt x="60" y="58"/>
                      <a:pt x="59" y="58"/>
                    </a:cubicBezTo>
                    <a:cubicBezTo>
                      <a:pt x="53" y="61"/>
                      <a:pt x="48" y="66"/>
                      <a:pt x="43" y="70"/>
                    </a:cubicBezTo>
                    <a:cubicBezTo>
                      <a:pt x="36" y="75"/>
                      <a:pt x="29" y="81"/>
                      <a:pt x="22" y="86"/>
                    </a:cubicBezTo>
                    <a:cubicBezTo>
                      <a:pt x="19" y="88"/>
                      <a:pt x="22" y="85"/>
                      <a:pt x="22" y="85"/>
                    </a:cubicBezTo>
                    <a:cubicBezTo>
                      <a:pt x="24" y="83"/>
                      <a:pt x="25" y="82"/>
                      <a:pt x="27" y="81"/>
                    </a:cubicBezTo>
                    <a:cubicBezTo>
                      <a:pt x="30" y="78"/>
                      <a:pt x="33" y="76"/>
                      <a:pt x="36" y="73"/>
                    </a:cubicBezTo>
                    <a:cubicBezTo>
                      <a:pt x="42" y="68"/>
                      <a:pt x="49" y="62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8" y="57"/>
                      <a:pt x="60" y="59"/>
                      <a:pt x="63" y="60"/>
                    </a:cubicBezTo>
                    <a:cubicBezTo>
                      <a:pt x="57" y="64"/>
                      <a:pt x="52" y="69"/>
                      <a:pt x="46" y="73"/>
                    </a:cubicBezTo>
                    <a:close/>
                    <a:moveTo>
                      <a:pt x="40" y="65"/>
                    </a:moveTo>
                    <a:cubicBezTo>
                      <a:pt x="41" y="64"/>
                      <a:pt x="43" y="63"/>
                      <a:pt x="44" y="62"/>
                    </a:cubicBezTo>
                    <a:cubicBezTo>
                      <a:pt x="47" y="60"/>
                      <a:pt x="50" y="58"/>
                      <a:pt x="52" y="56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3" y="55"/>
                      <a:pt x="53" y="55"/>
                    </a:cubicBezTo>
                    <a:cubicBezTo>
                      <a:pt x="54" y="55"/>
                      <a:pt x="54" y="55"/>
                      <a:pt x="55" y="56"/>
                    </a:cubicBezTo>
                    <a:cubicBezTo>
                      <a:pt x="50" y="59"/>
                      <a:pt x="45" y="62"/>
                      <a:pt x="40" y="65"/>
                    </a:cubicBezTo>
                    <a:close/>
                    <a:moveTo>
                      <a:pt x="18" y="82"/>
                    </a:moveTo>
                    <a:cubicBezTo>
                      <a:pt x="17" y="82"/>
                      <a:pt x="17" y="83"/>
                      <a:pt x="16" y="84"/>
                    </a:cubicBezTo>
                    <a:cubicBezTo>
                      <a:pt x="17" y="83"/>
                      <a:pt x="18" y="82"/>
                      <a:pt x="19" y="81"/>
                    </a:cubicBezTo>
                    <a:cubicBezTo>
                      <a:pt x="21" y="78"/>
                      <a:pt x="24" y="75"/>
                      <a:pt x="27" y="72"/>
                    </a:cubicBezTo>
                    <a:cubicBezTo>
                      <a:pt x="33" y="67"/>
                      <a:pt x="39" y="62"/>
                      <a:pt x="45" y="56"/>
                    </a:cubicBezTo>
                    <a:cubicBezTo>
                      <a:pt x="45" y="56"/>
                      <a:pt x="45" y="56"/>
                      <a:pt x="45" y="56"/>
                    </a:cubicBezTo>
                    <a:cubicBezTo>
                      <a:pt x="32" y="60"/>
                      <a:pt x="24" y="72"/>
                      <a:pt x="13" y="80"/>
                    </a:cubicBezTo>
                    <a:cubicBezTo>
                      <a:pt x="13" y="80"/>
                      <a:pt x="11" y="81"/>
                      <a:pt x="11" y="81"/>
                    </a:cubicBezTo>
                    <a:cubicBezTo>
                      <a:pt x="12" y="80"/>
                      <a:pt x="13" y="78"/>
                      <a:pt x="15" y="76"/>
                    </a:cubicBezTo>
                    <a:cubicBezTo>
                      <a:pt x="17" y="74"/>
                      <a:pt x="20" y="71"/>
                      <a:pt x="23" y="69"/>
                    </a:cubicBezTo>
                    <a:cubicBezTo>
                      <a:pt x="27" y="66"/>
                      <a:pt x="31" y="63"/>
                      <a:pt x="35" y="59"/>
                    </a:cubicBezTo>
                    <a:cubicBezTo>
                      <a:pt x="36" y="58"/>
                      <a:pt x="38" y="58"/>
                      <a:pt x="40" y="57"/>
                    </a:cubicBezTo>
                    <a:cubicBezTo>
                      <a:pt x="43" y="56"/>
                      <a:pt x="47" y="55"/>
                      <a:pt x="51" y="55"/>
                    </a:cubicBezTo>
                    <a:cubicBezTo>
                      <a:pt x="39" y="63"/>
                      <a:pt x="29" y="73"/>
                      <a:pt x="18" y="82"/>
                    </a:cubicBezTo>
                    <a:close/>
                    <a:moveTo>
                      <a:pt x="8" y="78"/>
                    </a:moveTo>
                    <a:cubicBezTo>
                      <a:pt x="13" y="76"/>
                      <a:pt x="17" y="72"/>
                      <a:pt x="21" y="69"/>
                    </a:cubicBezTo>
                    <a:cubicBezTo>
                      <a:pt x="23" y="67"/>
                      <a:pt x="26" y="65"/>
                      <a:pt x="28" y="63"/>
                    </a:cubicBezTo>
                    <a:cubicBezTo>
                      <a:pt x="29" y="61"/>
                      <a:pt x="31" y="60"/>
                      <a:pt x="33" y="59"/>
                    </a:cubicBezTo>
                    <a:cubicBezTo>
                      <a:pt x="33" y="59"/>
                      <a:pt x="33" y="59"/>
                      <a:pt x="33" y="59"/>
                    </a:cubicBezTo>
                    <a:cubicBezTo>
                      <a:pt x="33" y="59"/>
                      <a:pt x="33" y="59"/>
                      <a:pt x="34" y="59"/>
                    </a:cubicBezTo>
                    <a:cubicBezTo>
                      <a:pt x="34" y="59"/>
                      <a:pt x="34" y="59"/>
                      <a:pt x="34" y="59"/>
                    </a:cubicBezTo>
                    <a:cubicBezTo>
                      <a:pt x="27" y="67"/>
                      <a:pt x="16" y="72"/>
                      <a:pt x="10" y="81"/>
                    </a:cubicBezTo>
                    <a:cubicBezTo>
                      <a:pt x="10" y="80"/>
                      <a:pt x="9" y="79"/>
                      <a:pt x="8" y="78"/>
                    </a:cubicBezTo>
                    <a:close/>
                    <a:moveTo>
                      <a:pt x="7" y="76"/>
                    </a:moveTo>
                    <a:cubicBezTo>
                      <a:pt x="10" y="73"/>
                      <a:pt x="13" y="70"/>
                      <a:pt x="16" y="67"/>
                    </a:cubicBezTo>
                    <a:cubicBezTo>
                      <a:pt x="17" y="66"/>
                      <a:pt x="19" y="64"/>
                      <a:pt x="20" y="63"/>
                    </a:cubicBezTo>
                    <a:cubicBezTo>
                      <a:pt x="22" y="61"/>
                      <a:pt x="28" y="55"/>
                      <a:pt x="23" y="61"/>
                    </a:cubicBezTo>
                    <a:cubicBezTo>
                      <a:pt x="21" y="65"/>
                      <a:pt x="18" y="68"/>
                      <a:pt x="15" y="71"/>
                    </a:cubicBezTo>
                    <a:cubicBezTo>
                      <a:pt x="12" y="73"/>
                      <a:pt x="10" y="75"/>
                      <a:pt x="8" y="77"/>
                    </a:cubicBezTo>
                    <a:cubicBezTo>
                      <a:pt x="7" y="77"/>
                      <a:pt x="7" y="76"/>
                      <a:pt x="7" y="76"/>
                    </a:cubicBezTo>
                    <a:close/>
                    <a:moveTo>
                      <a:pt x="4" y="67"/>
                    </a:moveTo>
                    <a:cubicBezTo>
                      <a:pt x="9" y="64"/>
                      <a:pt x="12" y="59"/>
                      <a:pt x="17" y="57"/>
                    </a:cubicBezTo>
                    <a:cubicBezTo>
                      <a:pt x="17" y="57"/>
                      <a:pt x="15" y="60"/>
                      <a:pt x="14" y="61"/>
                    </a:cubicBezTo>
                    <a:cubicBezTo>
                      <a:pt x="13" y="62"/>
                      <a:pt x="12" y="63"/>
                      <a:pt x="10" y="64"/>
                    </a:cubicBezTo>
                    <a:cubicBezTo>
                      <a:pt x="8" y="66"/>
                      <a:pt x="7" y="69"/>
                      <a:pt x="5" y="71"/>
                    </a:cubicBezTo>
                    <a:cubicBezTo>
                      <a:pt x="5" y="71"/>
                      <a:pt x="6" y="72"/>
                      <a:pt x="6" y="72"/>
                    </a:cubicBezTo>
                    <a:cubicBezTo>
                      <a:pt x="9" y="70"/>
                      <a:pt x="11" y="67"/>
                      <a:pt x="14" y="65"/>
                    </a:cubicBezTo>
                    <a:cubicBezTo>
                      <a:pt x="15" y="63"/>
                      <a:pt x="17" y="62"/>
                      <a:pt x="18" y="60"/>
                    </a:cubicBezTo>
                    <a:cubicBezTo>
                      <a:pt x="19" y="60"/>
                      <a:pt x="23" y="55"/>
                      <a:pt x="21" y="59"/>
                    </a:cubicBezTo>
                    <a:cubicBezTo>
                      <a:pt x="17" y="64"/>
                      <a:pt x="11" y="69"/>
                      <a:pt x="6" y="74"/>
                    </a:cubicBezTo>
                    <a:cubicBezTo>
                      <a:pt x="6" y="72"/>
                      <a:pt x="5" y="70"/>
                      <a:pt x="4" y="67"/>
                    </a:cubicBezTo>
                    <a:close/>
                    <a:moveTo>
                      <a:pt x="8" y="60"/>
                    </a:moveTo>
                    <a:cubicBezTo>
                      <a:pt x="9" y="59"/>
                      <a:pt x="10" y="57"/>
                      <a:pt x="12" y="56"/>
                    </a:cubicBezTo>
                    <a:cubicBezTo>
                      <a:pt x="15" y="54"/>
                      <a:pt x="12" y="57"/>
                      <a:pt x="11" y="58"/>
                    </a:cubicBezTo>
                    <a:cubicBezTo>
                      <a:pt x="9" y="60"/>
                      <a:pt x="6" y="62"/>
                      <a:pt x="4" y="66"/>
                    </a:cubicBezTo>
                    <a:cubicBezTo>
                      <a:pt x="4" y="65"/>
                      <a:pt x="4" y="64"/>
                      <a:pt x="4" y="64"/>
                    </a:cubicBezTo>
                    <a:cubicBezTo>
                      <a:pt x="5" y="62"/>
                      <a:pt x="6" y="61"/>
                      <a:pt x="8" y="60"/>
                    </a:cubicBezTo>
                    <a:close/>
                    <a:moveTo>
                      <a:pt x="11" y="75"/>
                    </a:moveTo>
                    <a:cubicBezTo>
                      <a:pt x="11" y="76"/>
                      <a:pt x="10" y="77"/>
                      <a:pt x="9" y="77"/>
                    </a:cubicBezTo>
                    <a:cubicBezTo>
                      <a:pt x="10" y="77"/>
                      <a:pt x="11" y="75"/>
                      <a:pt x="11" y="75"/>
                    </a:cubicBezTo>
                    <a:cubicBezTo>
                      <a:pt x="13" y="73"/>
                      <a:pt x="15" y="72"/>
                      <a:pt x="16" y="70"/>
                    </a:cubicBezTo>
                    <a:cubicBezTo>
                      <a:pt x="20" y="67"/>
                      <a:pt x="24" y="62"/>
                      <a:pt x="27" y="58"/>
                    </a:cubicBezTo>
                    <a:cubicBezTo>
                      <a:pt x="27" y="58"/>
                      <a:pt x="27" y="58"/>
                      <a:pt x="27" y="57"/>
                    </a:cubicBezTo>
                    <a:cubicBezTo>
                      <a:pt x="28" y="58"/>
                      <a:pt x="30" y="58"/>
                      <a:pt x="31" y="59"/>
                    </a:cubicBezTo>
                    <a:cubicBezTo>
                      <a:pt x="31" y="59"/>
                      <a:pt x="31" y="59"/>
                      <a:pt x="32" y="59"/>
                    </a:cubicBezTo>
                    <a:cubicBezTo>
                      <a:pt x="25" y="64"/>
                      <a:pt x="19" y="71"/>
                      <a:pt x="11" y="75"/>
                    </a:cubicBezTo>
                    <a:close/>
                    <a:moveTo>
                      <a:pt x="26" y="57"/>
                    </a:moveTo>
                    <a:cubicBezTo>
                      <a:pt x="19" y="62"/>
                      <a:pt x="13" y="69"/>
                      <a:pt x="7" y="75"/>
                    </a:cubicBezTo>
                    <a:cubicBezTo>
                      <a:pt x="9" y="73"/>
                      <a:pt x="13" y="68"/>
                      <a:pt x="16" y="66"/>
                    </a:cubicBezTo>
                    <a:cubicBezTo>
                      <a:pt x="18" y="63"/>
                      <a:pt x="21" y="60"/>
                      <a:pt x="23" y="56"/>
                    </a:cubicBezTo>
                    <a:cubicBezTo>
                      <a:pt x="23" y="56"/>
                      <a:pt x="23" y="56"/>
                      <a:pt x="23" y="56"/>
                    </a:cubicBezTo>
                    <a:cubicBezTo>
                      <a:pt x="24" y="56"/>
                      <a:pt x="25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lose/>
                    <a:moveTo>
                      <a:pt x="16" y="62"/>
                    </a:moveTo>
                    <a:cubicBezTo>
                      <a:pt x="14" y="63"/>
                      <a:pt x="13" y="65"/>
                      <a:pt x="11" y="66"/>
                    </a:cubicBezTo>
                    <a:cubicBezTo>
                      <a:pt x="10" y="68"/>
                      <a:pt x="8" y="69"/>
                      <a:pt x="7" y="70"/>
                    </a:cubicBezTo>
                    <a:cubicBezTo>
                      <a:pt x="9" y="67"/>
                      <a:pt x="11" y="64"/>
                      <a:pt x="14" y="62"/>
                    </a:cubicBezTo>
                    <a:cubicBezTo>
                      <a:pt x="16" y="60"/>
                      <a:pt x="18" y="59"/>
                      <a:pt x="19" y="56"/>
                    </a:cubicBezTo>
                    <a:cubicBezTo>
                      <a:pt x="19" y="55"/>
                      <a:pt x="18" y="55"/>
                      <a:pt x="18" y="55"/>
                    </a:cubicBezTo>
                    <a:cubicBezTo>
                      <a:pt x="13" y="58"/>
                      <a:pt x="10" y="62"/>
                      <a:pt x="6" y="65"/>
                    </a:cubicBezTo>
                    <a:cubicBezTo>
                      <a:pt x="4" y="67"/>
                      <a:pt x="5" y="66"/>
                      <a:pt x="6" y="64"/>
                    </a:cubicBezTo>
                    <a:cubicBezTo>
                      <a:pt x="7" y="63"/>
                      <a:pt x="8" y="62"/>
                      <a:pt x="9" y="61"/>
                    </a:cubicBezTo>
                    <a:cubicBezTo>
                      <a:pt x="11" y="59"/>
                      <a:pt x="13" y="57"/>
                      <a:pt x="14" y="55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55"/>
                      <a:pt x="20" y="55"/>
                      <a:pt x="22" y="56"/>
                    </a:cubicBezTo>
                    <a:cubicBezTo>
                      <a:pt x="22" y="56"/>
                      <a:pt x="22" y="56"/>
                      <a:pt x="22" y="56"/>
                    </a:cubicBezTo>
                    <a:cubicBezTo>
                      <a:pt x="20" y="58"/>
                      <a:pt x="18" y="60"/>
                      <a:pt x="16" y="62"/>
                    </a:cubicBezTo>
                    <a:close/>
                    <a:moveTo>
                      <a:pt x="5" y="61"/>
                    </a:moveTo>
                    <a:cubicBezTo>
                      <a:pt x="6" y="60"/>
                      <a:pt x="6" y="60"/>
                      <a:pt x="7" y="59"/>
                    </a:cubicBezTo>
                    <a:cubicBezTo>
                      <a:pt x="8" y="58"/>
                      <a:pt x="9" y="56"/>
                      <a:pt x="10" y="55"/>
                    </a:cubicBezTo>
                    <a:cubicBezTo>
                      <a:pt x="11" y="55"/>
                      <a:pt x="12" y="55"/>
                      <a:pt x="14" y="55"/>
                    </a:cubicBezTo>
                    <a:cubicBezTo>
                      <a:pt x="10" y="56"/>
                      <a:pt x="8" y="59"/>
                      <a:pt x="5" y="61"/>
                    </a:cubicBezTo>
                    <a:close/>
                    <a:moveTo>
                      <a:pt x="4" y="59"/>
                    </a:moveTo>
                    <a:cubicBezTo>
                      <a:pt x="5" y="58"/>
                      <a:pt x="6" y="57"/>
                      <a:pt x="7" y="56"/>
                    </a:cubicBezTo>
                    <a:cubicBezTo>
                      <a:pt x="8" y="56"/>
                      <a:pt x="8" y="55"/>
                      <a:pt x="9" y="55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9" y="56"/>
                      <a:pt x="8" y="56"/>
                      <a:pt x="8" y="57"/>
                    </a:cubicBezTo>
                    <a:cubicBezTo>
                      <a:pt x="6" y="59"/>
                      <a:pt x="5" y="61"/>
                      <a:pt x="4" y="62"/>
                    </a:cubicBezTo>
                    <a:cubicBezTo>
                      <a:pt x="3" y="62"/>
                      <a:pt x="3" y="61"/>
                      <a:pt x="3" y="61"/>
                    </a:cubicBezTo>
                    <a:cubicBezTo>
                      <a:pt x="3" y="60"/>
                      <a:pt x="3" y="58"/>
                      <a:pt x="3" y="57"/>
                    </a:cubicBezTo>
                    <a:cubicBezTo>
                      <a:pt x="5" y="56"/>
                      <a:pt x="6" y="56"/>
                      <a:pt x="7" y="55"/>
                    </a:cubicBezTo>
                    <a:cubicBezTo>
                      <a:pt x="6" y="56"/>
                      <a:pt x="5" y="58"/>
                      <a:pt x="4" y="59"/>
                    </a:cubicBezTo>
                    <a:cubicBezTo>
                      <a:pt x="3" y="59"/>
                      <a:pt x="4" y="60"/>
                      <a:pt x="4" y="59"/>
                    </a:cubicBezTo>
                    <a:close/>
                    <a:moveTo>
                      <a:pt x="11" y="82"/>
                    </a:moveTo>
                    <a:cubicBezTo>
                      <a:pt x="22" y="75"/>
                      <a:pt x="29" y="65"/>
                      <a:pt x="40" y="59"/>
                    </a:cubicBezTo>
                    <a:cubicBezTo>
                      <a:pt x="40" y="58"/>
                      <a:pt x="45" y="56"/>
                      <a:pt x="43" y="57"/>
                    </a:cubicBezTo>
                    <a:cubicBezTo>
                      <a:pt x="42" y="58"/>
                      <a:pt x="41" y="59"/>
                      <a:pt x="39" y="60"/>
                    </a:cubicBezTo>
                    <a:cubicBezTo>
                      <a:pt x="36" y="63"/>
                      <a:pt x="33" y="66"/>
                      <a:pt x="30" y="68"/>
                    </a:cubicBezTo>
                    <a:cubicBezTo>
                      <a:pt x="25" y="74"/>
                      <a:pt x="19" y="79"/>
                      <a:pt x="14" y="85"/>
                    </a:cubicBezTo>
                    <a:cubicBezTo>
                      <a:pt x="14" y="85"/>
                      <a:pt x="14" y="85"/>
                      <a:pt x="14" y="85"/>
                    </a:cubicBezTo>
                    <a:cubicBezTo>
                      <a:pt x="13" y="84"/>
                      <a:pt x="12" y="83"/>
                      <a:pt x="11" y="82"/>
                    </a:cubicBezTo>
                    <a:close/>
                    <a:moveTo>
                      <a:pt x="29" y="92"/>
                    </a:moveTo>
                    <a:cubicBezTo>
                      <a:pt x="30" y="92"/>
                      <a:pt x="30" y="92"/>
                      <a:pt x="31" y="91"/>
                    </a:cubicBezTo>
                    <a:cubicBezTo>
                      <a:pt x="31" y="92"/>
                      <a:pt x="31" y="91"/>
                      <a:pt x="32" y="91"/>
                    </a:cubicBezTo>
                    <a:cubicBezTo>
                      <a:pt x="33" y="90"/>
                      <a:pt x="34" y="89"/>
                      <a:pt x="35" y="89"/>
                    </a:cubicBezTo>
                    <a:cubicBezTo>
                      <a:pt x="41" y="84"/>
                      <a:pt x="47" y="79"/>
                      <a:pt x="53" y="74"/>
                    </a:cubicBezTo>
                    <a:cubicBezTo>
                      <a:pt x="56" y="71"/>
                      <a:pt x="59" y="69"/>
                      <a:pt x="62" y="66"/>
                    </a:cubicBezTo>
                    <a:cubicBezTo>
                      <a:pt x="63" y="65"/>
                      <a:pt x="65" y="63"/>
                      <a:pt x="66" y="62"/>
                    </a:cubicBezTo>
                    <a:cubicBezTo>
                      <a:pt x="67" y="62"/>
                      <a:pt x="68" y="61"/>
                      <a:pt x="69" y="60"/>
                    </a:cubicBezTo>
                    <a:cubicBezTo>
                      <a:pt x="69" y="60"/>
                      <a:pt x="70" y="60"/>
                      <a:pt x="70" y="60"/>
                    </a:cubicBezTo>
                    <a:cubicBezTo>
                      <a:pt x="60" y="72"/>
                      <a:pt x="45" y="81"/>
                      <a:pt x="35" y="92"/>
                    </a:cubicBezTo>
                    <a:cubicBezTo>
                      <a:pt x="34" y="93"/>
                      <a:pt x="35" y="93"/>
                      <a:pt x="35" y="93"/>
                    </a:cubicBezTo>
                    <a:cubicBezTo>
                      <a:pt x="47" y="84"/>
                      <a:pt x="59" y="75"/>
                      <a:pt x="71" y="64"/>
                    </a:cubicBezTo>
                    <a:cubicBezTo>
                      <a:pt x="70" y="65"/>
                      <a:pt x="69" y="66"/>
                      <a:pt x="68" y="67"/>
                    </a:cubicBezTo>
                    <a:cubicBezTo>
                      <a:pt x="64" y="70"/>
                      <a:pt x="61" y="73"/>
                      <a:pt x="58" y="76"/>
                    </a:cubicBezTo>
                    <a:cubicBezTo>
                      <a:pt x="52" y="82"/>
                      <a:pt x="46" y="87"/>
                      <a:pt x="40" y="93"/>
                    </a:cubicBezTo>
                    <a:cubicBezTo>
                      <a:pt x="40" y="93"/>
                      <a:pt x="40" y="94"/>
                      <a:pt x="40" y="93"/>
                    </a:cubicBezTo>
                    <a:cubicBezTo>
                      <a:pt x="52" y="85"/>
                      <a:pt x="62" y="76"/>
                      <a:pt x="73" y="66"/>
                    </a:cubicBezTo>
                    <a:cubicBezTo>
                      <a:pt x="73" y="66"/>
                      <a:pt x="73" y="66"/>
                      <a:pt x="73" y="67"/>
                    </a:cubicBezTo>
                    <a:cubicBezTo>
                      <a:pt x="70" y="70"/>
                      <a:pt x="67" y="73"/>
                      <a:pt x="64" y="75"/>
                    </a:cubicBezTo>
                    <a:cubicBezTo>
                      <a:pt x="58" y="81"/>
                      <a:pt x="53" y="86"/>
                      <a:pt x="47" y="92"/>
                    </a:cubicBezTo>
                    <a:cubicBezTo>
                      <a:pt x="47" y="92"/>
                      <a:pt x="47" y="93"/>
                      <a:pt x="48" y="92"/>
                    </a:cubicBezTo>
                    <a:cubicBezTo>
                      <a:pt x="57" y="86"/>
                      <a:pt x="65" y="77"/>
                      <a:pt x="74" y="69"/>
                    </a:cubicBezTo>
                    <a:cubicBezTo>
                      <a:pt x="75" y="69"/>
                      <a:pt x="76" y="68"/>
                      <a:pt x="77" y="67"/>
                    </a:cubicBezTo>
                    <a:cubicBezTo>
                      <a:pt x="76" y="68"/>
                      <a:pt x="75" y="70"/>
                      <a:pt x="74" y="71"/>
                    </a:cubicBezTo>
                    <a:cubicBezTo>
                      <a:pt x="72" y="73"/>
                      <a:pt x="70" y="74"/>
                      <a:pt x="68" y="76"/>
                    </a:cubicBezTo>
                    <a:cubicBezTo>
                      <a:pt x="63" y="80"/>
                      <a:pt x="59" y="85"/>
                      <a:pt x="54" y="89"/>
                    </a:cubicBezTo>
                    <a:cubicBezTo>
                      <a:pt x="54" y="90"/>
                      <a:pt x="54" y="90"/>
                      <a:pt x="55" y="90"/>
                    </a:cubicBezTo>
                    <a:cubicBezTo>
                      <a:pt x="62" y="87"/>
                      <a:pt x="67" y="81"/>
                      <a:pt x="73" y="76"/>
                    </a:cubicBezTo>
                    <a:cubicBezTo>
                      <a:pt x="73" y="76"/>
                      <a:pt x="75" y="74"/>
                      <a:pt x="76" y="73"/>
                    </a:cubicBezTo>
                    <a:cubicBezTo>
                      <a:pt x="76" y="73"/>
                      <a:pt x="76" y="74"/>
                      <a:pt x="76" y="74"/>
                    </a:cubicBezTo>
                    <a:cubicBezTo>
                      <a:pt x="74" y="76"/>
                      <a:pt x="72" y="77"/>
                      <a:pt x="71" y="78"/>
                    </a:cubicBezTo>
                    <a:cubicBezTo>
                      <a:pt x="67" y="81"/>
                      <a:pt x="65" y="85"/>
                      <a:pt x="61" y="88"/>
                    </a:cubicBezTo>
                    <a:cubicBezTo>
                      <a:pt x="61" y="88"/>
                      <a:pt x="61" y="89"/>
                      <a:pt x="61" y="89"/>
                    </a:cubicBezTo>
                    <a:cubicBezTo>
                      <a:pt x="56" y="91"/>
                      <a:pt x="49" y="93"/>
                      <a:pt x="43" y="93"/>
                    </a:cubicBezTo>
                    <a:cubicBezTo>
                      <a:pt x="38" y="94"/>
                      <a:pt x="34" y="93"/>
                      <a:pt x="29" y="92"/>
                    </a:cubicBezTo>
                    <a:close/>
                    <a:moveTo>
                      <a:pt x="64" y="87"/>
                    </a:moveTo>
                    <a:cubicBezTo>
                      <a:pt x="66" y="85"/>
                      <a:pt x="68" y="82"/>
                      <a:pt x="70" y="80"/>
                    </a:cubicBezTo>
                    <a:cubicBezTo>
                      <a:pt x="72" y="78"/>
                      <a:pt x="73" y="77"/>
                      <a:pt x="75" y="76"/>
                    </a:cubicBezTo>
                    <a:cubicBezTo>
                      <a:pt x="72" y="80"/>
                      <a:pt x="68" y="84"/>
                      <a:pt x="64" y="87"/>
                    </a:cubicBezTo>
                    <a:close/>
                    <a:moveTo>
                      <a:pt x="76" y="72"/>
                    </a:moveTo>
                    <a:cubicBezTo>
                      <a:pt x="73" y="75"/>
                      <a:pt x="70" y="77"/>
                      <a:pt x="67" y="80"/>
                    </a:cubicBezTo>
                    <a:cubicBezTo>
                      <a:pt x="65" y="82"/>
                      <a:pt x="63" y="84"/>
                      <a:pt x="61" y="86"/>
                    </a:cubicBezTo>
                    <a:cubicBezTo>
                      <a:pt x="60" y="87"/>
                      <a:pt x="54" y="91"/>
                      <a:pt x="57" y="87"/>
                    </a:cubicBezTo>
                    <a:cubicBezTo>
                      <a:pt x="61" y="83"/>
                      <a:pt x="65" y="79"/>
                      <a:pt x="70" y="75"/>
                    </a:cubicBezTo>
                    <a:cubicBezTo>
                      <a:pt x="73" y="73"/>
                      <a:pt x="77" y="70"/>
                      <a:pt x="78" y="66"/>
                    </a:cubicBezTo>
                    <a:cubicBezTo>
                      <a:pt x="78" y="66"/>
                      <a:pt x="78" y="65"/>
                      <a:pt x="78" y="66"/>
                    </a:cubicBezTo>
                    <a:cubicBezTo>
                      <a:pt x="73" y="70"/>
                      <a:pt x="68" y="73"/>
                      <a:pt x="64" y="77"/>
                    </a:cubicBezTo>
                    <a:cubicBezTo>
                      <a:pt x="61" y="80"/>
                      <a:pt x="59" y="82"/>
                      <a:pt x="56" y="85"/>
                    </a:cubicBezTo>
                    <a:cubicBezTo>
                      <a:pt x="54" y="87"/>
                      <a:pt x="50" y="90"/>
                      <a:pt x="49" y="91"/>
                    </a:cubicBezTo>
                    <a:cubicBezTo>
                      <a:pt x="58" y="82"/>
                      <a:pt x="68" y="73"/>
                      <a:pt x="77" y="64"/>
                    </a:cubicBezTo>
                    <a:cubicBezTo>
                      <a:pt x="77" y="64"/>
                      <a:pt x="77" y="63"/>
                      <a:pt x="77" y="63"/>
                    </a:cubicBezTo>
                    <a:cubicBezTo>
                      <a:pt x="78" y="63"/>
                      <a:pt x="78" y="62"/>
                      <a:pt x="79" y="62"/>
                    </a:cubicBezTo>
                    <a:cubicBezTo>
                      <a:pt x="79" y="61"/>
                      <a:pt x="78" y="61"/>
                      <a:pt x="78" y="61"/>
                    </a:cubicBezTo>
                    <a:cubicBezTo>
                      <a:pt x="72" y="67"/>
                      <a:pt x="65" y="72"/>
                      <a:pt x="59" y="78"/>
                    </a:cubicBezTo>
                    <a:cubicBezTo>
                      <a:pt x="56" y="80"/>
                      <a:pt x="53" y="83"/>
                      <a:pt x="50" y="85"/>
                    </a:cubicBezTo>
                    <a:cubicBezTo>
                      <a:pt x="48" y="87"/>
                      <a:pt x="46" y="88"/>
                      <a:pt x="44" y="90"/>
                    </a:cubicBezTo>
                    <a:cubicBezTo>
                      <a:pt x="50" y="85"/>
                      <a:pt x="55" y="80"/>
                      <a:pt x="60" y="76"/>
                    </a:cubicBezTo>
                    <a:cubicBezTo>
                      <a:pt x="65" y="70"/>
                      <a:pt x="71" y="65"/>
                      <a:pt x="76" y="59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69" y="65"/>
                      <a:pt x="63" y="70"/>
                      <a:pt x="56" y="76"/>
                    </a:cubicBezTo>
                    <a:cubicBezTo>
                      <a:pt x="53" y="79"/>
                      <a:pt x="49" y="82"/>
                      <a:pt x="45" y="85"/>
                    </a:cubicBezTo>
                    <a:cubicBezTo>
                      <a:pt x="43" y="86"/>
                      <a:pt x="41" y="88"/>
                      <a:pt x="39" y="89"/>
                    </a:cubicBezTo>
                    <a:cubicBezTo>
                      <a:pt x="38" y="89"/>
                      <a:pt x="37" y="91"/>
                      <a:pt x="37" y="91"/>
                    </a:cubicBezTo>
                    <a:cubicBezTo>
                      <a:pt x="37" y="91"/>
                      <a:pt x="37" y="91"/>
                      <a:pt x="37" y="90"/>
                    </a:cubicBezTo>
                    <a:cubicBezTo>
                      <a:pt x="43" y="85"/>
                      <a:pt x="50" y="80"/>
                      <a:pt x="56" y="74"/>
                    </a:cubicBezTo>
                    <a:cubicBezTo>
                      <a:pt x="61" y="69"/>
                      <a:pt x="67" y="65"/>
                      <a:pt x="72" y="59"/>
                    </a:cubicBezTo>
                    <a:cubicBezTo>
                      <a:pt x="74" y="58"/>
                      <a:pt x="76" y="57"/>
                      <a:pt x="79" y="58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79" y="59"/>
                      <a:pt x="79" y="60"/>
                      <a:pt x="79" y="61"/>
                    </a:cubicBezTo>
                    <a:cubicBezTo>
                      <a:pt x="79" y="65"/>
                      <a:pt x="78" y="69"/>
                      <a:pt x="76" y="72"/>
                    </a:cubicBezTo>
                    <a:close/>
                    <a:moveTo>
                      <a:pt x="34" y="27"/>
                    </a:moveTo>
                    <a:cubicBezTo>
                      <a:pt x="34" y="27"/>
                      <a:pt x="34" y="27"/>
                      <a:pt x="35" y="27"/>
                    </a:cubicBezTo>
                    <a:cubicBezTo>
                      <a:pt x="35" y="27"/>
                      <a:pt x="36" y="26"/>
                      <a:pt x="36" y="25"/>
                    </a:cubicBezTo>
                    <a:cubicBezTo>
                      <a:pt x="38" y="18"/>
                      <a:pt x="36" y="10"/>
                      <a:pt x="36" y="3"/>
                    </a:cubicBezTo>
                    <a:cubicBezTo>
                      <a:pt x="40" y="4"/>
                      <a:pt x="44" y="3"/>
                      <a:pt x="48" y="3"/>
                    </a:cubicBezTo>
                    <a:cubicBezTo>
                      <a:pt x="50" y="10"/>
                      <a:pt x="49" y="18"/>
                      <a:pt x="49" y="25"/>
                    </a:cubicBezTo>
                    <a:cubicBezTo>
                      <a:pt x="49" y="25"/>
                      <a:pt x="49" y="26"/>
                      <a:pt x="49" y="26"/>
                    </a:cubicBezTo>
                    <a:cubicBezTo>
                      <a:pt x="49" y="26"/>
                      <a:pt x="50" y="27"/>
                      <a:pt x="50" y="27"/>
                    </a:cubicBezTo>
                    <a:cubicBezTo>
                      <a:pt x="67" y="26"/>
                      <a:pt x="78" y="40"/>
                      <a:pt x="79" y="55"/>
                    </a:cubicBezTo>
                    <a:cubicBezTo>
                      <a:pt x="77" y="55"/>
                      <a:pt x="75" y="55"/>
                      <a:pt x="73" y="56"/>
                    </a:cubicBezTo>
                    <a:cubicBezTo>
                      <a:pt x="68" y="58"/>
                      <a:pt x="65" y="58"/>
                      <a:pt x="60" y="55"/>
                    </a:cubicBezTo>
                    <a:cubicBezTo>
                      <a:pt x="54" y="51"/>
                      <a:pt x="46" y="52"/>
                      <a:pt x="39" y="54"/>
                    </a:cubicBezTo>
                    <a:cubicBezTo>
                      <a:pt x="34" y="56"/>
                      <a:pt x="30" y="56"/>
                      <a:pt x="25" y="54"/>
                    </a:cubicBezTo>
                    <a:cubicBezTo>
                      <a:pt x="23" y="53"/>
                      <a:pt x="20" y="52"/>
                      <a:pt x="17" y="52"/>
                    </a:cubicBezTo>
                    <a:cubicBezTo>
                      <a:pt x="12" y="51"/>
                      <a:pt x="8" y="52"/>
                      <a:pt x="4" y="54"/>
                    </a:cubicBezTo>
                    <a:cubicBezTo>
                      <a:pt x="7" y="39"/>
                      <a:pt x="19" y="25"/>
                      <a:pt x="34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8" name="Freeform 50"/>
              <p:cNvSpPr>
                <a:spLocks noEditPoints="1"/>
              </p:cNvSpPr>
              <p:nvPr/>
            </p:nvSpPr>
            <p:spPr bwMode="auto">
              <a:xfrm>
                <a:off x="1743890" y="1238062"/>
                <a:ext cx="136048" cy="207350"/>
              </a:xfrm>
              <a:custGeom>
                <a:avLst/>
                <a:gdLst>
                  <a:gd name="T0" fmla="*/ 40 w 70"/>
                  <a:gd name="T1" fmla="*/ 86 h 107"/>
                  <a:gd name="T2" fmla="*/ 68 w 70"/>
                  <a:gd name="T3" fmla="*/ 21 h 107"/>
                  <a:gd name="T4" fmla="*/ 50 w 70"/>
                  <a:gd name="T5" fmla="*/ 1 h 107"/>
                  <a:gd name="T6" fmla="*/ 37 w 70"/>
                  <a:gd name="T7" fmla="*/ 20 h 107"/>
                  <a:gd name="T8" fmla="*/ 6 w 70"/>
                  <a:gd name="T9" fmla="*/ 83 h 107"/>
                  <a:gd name="T10" fmla="*/ 20 w 70"/>
                  <a:gd name="T11" fmla="*/ 81 h 107"/>
                  <a:gd name="T12" fmla="*/ 7 w 70"/>
                  <a:gd name="T13" fmla="*/ 97 h 107"/>
                  <a:gd name="T14" fmla="*/ 9 w 70"/>
                  <a:gd name="T15" fmla="*/ 97 h 107"/>
                  <a:gd name="T16" fmla="*/ 9 w 70"/>
                  <a:gd name="T17" fmla="*/ 99 h 107"/>
                  <a:gd name="T18" fmla="*/ 25 w 70"/>
                  <a:gd name="T19" fmla="*/ 84 h 107"/>
                  <a:gd name="T20" fmla="*/ 30 w 70"/>
                  <a:gd name="T21" fmla="*/ 84 h 107"/>
                  <a:gd name="T22" fmla="*/ 16 w 70"/>
                  <a:gd name="T23" fmla="*/ 102 h 107"/>
                  <a:gd name="T24" fmla="*/ 19 w 70"/>
                  <a:gd name="T25" fmla="*/ 103 h 107"/>
                  <a:gd name="T26" fmla="*/ 5 w 70"/>
                  <a:gd name="T27" fmla="*/ 91 h 107"/>
                  <a:gd name="T28" fmla="*/ 17 w 70"/>
                  <a:gd name="T29" fmla="*/ 81 h 107"/>
                  <a:gd name="T30" fmla="*/ 16 w 70"/>
                  <a:gd name="T31" fmla="*/ 84 h 107"/>
                  <a:gd name="T32" fmla="*/ 28 w 70"/>
                  <a:gd name="T33" fmla="*/ 80 h 107"/>
                  <a:gd name="T34" fmla="*/ 24 w 70"/>
                  <a:gd name="T35" fmla="*/ 81 h 107"/>
                  <a:gd name="T36" fmla="*/ 15 w 70"/>
                  <a:gd name="T37" fmla="*/ 99 h 107"/>
                  <a:gd name="T38" fmla="*/ 32 w 70"/>
                  <a:gd name="T39" fmla="*/ 81 h 107"/>
                  <a:gd name="T40" fmla="*/ 27 w 70"/>
                  <a:gd name="T41" fmla="*/ 92 h 107"/>
                  <a:gd name="T42" fmla="*/ 33 w 70"/>
                  <a:gd name="T43" fmla="*/ 82 h 107"/>
                  <a:gd name="T44" fmla="*/ 27 w 70"/>
                  <a:gd name="T45" fmla="*/ 101 h 107"/>
                  <a:gd name="T46" fmla="*/ 30 w 70"/>
                  <a:gd name="T47" fmla="*/ 93 h 107"/>
                  <a:gd name="T48" fmla="*/ 29 w 70"/>
                  <a:gd name="T49" fmla="*/ 93 h 107"/>
                  <a:gd name="T50" fmla="*/ 35 w 70"/>
                  <a:gd name="T51" fmla="*/ 83 h 107"/>
                  <a:gd name="T52" fmla="*/ 27 w 70"/>
                  <a:gd name="T53" fmla="*/ 103 h 107"/>
                  <a:gd name="T54" fmla="*/ 31 w 70"/>
                  <a:gd name="T55" fmla="*/ 102 h 107"/>
                  <a:gd name="T56" fmla="*/ 37 w 70"/>
                  <a:gd name="T57" fmla="*/ 97 h 107"/>
                  <a:gd name="T58" fmla="*/ 37 w 70"/>
                  <a:gd name="T59" fmla="*/ 93 h 107"/>
                  <a:gd name="T60" fmla="*/ 35 w 70"/>
                  <a:gd name="T61" fmla="*/ 92 h 107"/>
                  <a:gd name="T62" fmla="*/ 37 w 70"/>
                  <a:gd name="T63" fmla="*/ 87 h 107"/>
                  <a:gd name="T64" fmla="*/ 44 w 70"/>
                  <a:gd name="T65" fmla="*/ 4 h 107"/>
                  <a:gd name="T66" fmla="*/ 40 w 70"/>
                  <a:gd name="T67" fmla="*/ 7 h 107"/>
                  <a:gd name="T68" fmla="*/ 46 w 70"/>
                  <a:gd name="T69" fmla="*/ 8 h 107"/>
                  <a:gd name="T70" fmla="*/ 40 w 70"/>
                  <a:gd name="T71" fmla="*/ 10 h 107"/>
                  <a:gd name="T72" fmla="*/ 40 w 70"/>
                  <a:gd name="T73" fmla="*/ 10 h 107"/>
                  <a:gd name="T74" fmla="*/ 49 w 70"/>
                  <a:gd name="T75" fmla="*/ 12 h 107"/>
                  <a:gd name="T76" fmla="*/ 46 w 70"/>
                  <a:gd name="T77" fmla="*/ 19 h 107"/>
                  <a:gd name="T78" fmla="*/ 46 w 70"/>
                  <a:gd name="T79" fmla="*/ 19 h 107"/>
                  <a:gd name="T80" fmla="*/ 47 w 70"/>
                  <a:gd name="T81" fmla="*/ 19 h 107"/>
                  <a:gd name="T82" fmla="*/ 56 w 70"/>
                  <a:gd name="T83" fmla="*/ 19 h 107"/>
                  <a:gd name="T84" fmla="*/ 64 w 70"/>
                  <a:gd name="T85" fmla="*/ 20 h 107"/>
                  <a:gd name="T86" fmla="*/ 61 w 70"/>
                  <a:gd name="T87" fmla="*/ 20 h 107"/>
                  <a:gd name="T88" fmla="*/ 57 w 70"/>
                  <a:gd name="T89" fmla="*/ 18 h 107"/>
                  <a:gd name="T90" fmla="*/ 63 w 70"/>
                  <a:gd name="T91" fmla="*/ 20 h 107"/>
                  <a:gd name="T92" fmla="*/ 61 w 70"/>
                  <a:gd name="T93" fmla="*/ 17 h 107"/>
                  <a:gd name="T94" fmla="*/ 67 w 70"/>
                  <a:gd name="T95" fmla="*/ 5 h 107"/>
                  <a:gd name="T96" fmla="*/ 50 w 70"/>
                  <a:gd name="T97" fmla="*/ 16 h 107"/>
                  <a:gd name="T98" fmla="*/ 48 w 70"/>
                  <a:gd name="T99" fmla="*/ 14 h 107"/>
                  <a:gd name="T100" fmla="*/ 43 w 70"/>
                  <a:gd name="T101" fmla="*/ 15 h 107"/>
                  <a:gd name="T102" fmla="*/ 41 w 70"/>
                  <a:gd name="T103" fmla="*/ 12 h 107"/>
                  <a:gd name="T104" fmla="*/ 46 w 70"/>
                  <a:gd name="T105" fmla="*/ 5 h 107"/>
                  <a:gd name="T106" fmla="*/ 40 w 70"/>
                  <a:gd name="T107" fmla="*/ 9 h 107"/>
                  <a:gd name="T108" fmla="*/ 24 w 70"/>
                  <a:gd name="T109" fmla="*/ 80 h 107"/>
                  <a:gd name="T110" fmla="*/ 24 w 70"/>
                  <a:gd name="T111" fmla="*/ 80 h 107"/>
                  <a:gd name="T112" fmla="*/ 10 w 70"/>
                  <a:gd name="T113" fmla="*/ 8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0" h="107">
                    <a:moveTo>
                      <a:pt x="8" y="102"/>
                    </a:moveTo>
                    <a:cubicBezTo>
                      <a:pt x="15" y="107"/>
                      <a:pt x="25" y="107"/>
                      <a:pt x="32" y="105"/>
                    </a:cubicBezTo>
                    <a:cubicBezTo>
                      <a:pt x="41" y="101"/>
                      <a:pt x="43" y="93"/>
                      <a:pt x="40" y="86"/>
                    </a:cubicBezTo>
                    <a:cubicBezTo>
                      <a:pt x="40" y="86"/>
                      <a:pt x="40" y="86"/>
                      <a:pt x="40" y="86"/>
                    </a:cubicBezTo>
                    <a:cubicBezTo>
                      <a:pt x="42" y="65"/>
                      <a:pt x="41" y="43"/>
                      <a:pt x="40" y="22"/>
                    </a:cubicBezTo>
                    <a:cubicBezTo>
                      <a:pt x="49" y="23"/>
                      <a:pt x="57" y="21"/>
                      <a:pt x="66" y="23"/>
                    </a:cubicBezTo>
                    <a:cubicBezTo>
                      <a:pt x="67" y="23"/>
                      <a:pt x="68" y="22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15"/>
                      <a:pt x="70" y="9"/>
                      <a:pt x="70" y="3"/>
                    </a:cubicBezTo>
                    <a:cubicBezTo>
                      <a:pt x="70" y="2"/>
                      <a:pt x="69" y="2"/>
                      <a:pt x="69" y="2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62" y="2"/>
                      <a:pt x="56" y="2"/>
                      <a:pt x="50" y="1"/>
                    </a:cubicBezTo>
                    <a:cubicBezTo>
                      <a:pt x="46" y="1"/>
                      <a:pt x="41" y="0"/>
                      <a:pt x="38" y="2"/>
                    </a:cubicBezTo>
                    <a:cubicBezTo>
                      <a:pt x="37" y="3"/>
                      <a:pt x="37" y="3"/>
                      <a:pt x="37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7" y="9"/>
                      <a:pt x="37" y="14"/>
                      <a:pt x="37" y="20"/>
                    </a:cubicBezTo>
                    <a:cubicBezTo>
                      <a:pt x="37" y="20"/>
                      <a:pt x="37" y="21"/>
                      <a:pt x="37" y="21"/>
                    </a:cubicBezTo>
                    <a:cubicBezTo>
                      <a:pt x="38" y="41"/>
                      <a:pt x="39" y="61"/>
                      <a:pt x="37" y="81"/>
                    </a:cubicBezTo>
                    <a:cubicBezTo>
                      <a:pt x="37" y="81"/>
                      <a:pt x="37" y="80"/>
                      <a:pt x="36" y="80"/>
                    </a:cubicBezTo>
                    <a:cubicBezTo>
                      <a:pt x="27" y="76"/>
                      <a:pt x="14" y="76"/>
                      <a:pt x="6" y="83"/>
                    </a:cubicBezTo>
                    <a:cubicBezTo>
                      <a:pt x="0" y="89"/>
                      <a:pt x="0" y="98"/>
                      <a:pt x="8" y="102"/>
                    </a:cubicBezTo>
                    <a:close/>
                    <a:moveTo>
                      <a:pt x="5" y="95"/>
                    </a:moveTo>
                    <a:cubicBezTo>
                      <a:pt x="10" y="91"/>
                      <a:pt x="14" y="85"/>
                      <a:pt x="19" y="81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1"/>
                      <a:pt x="20" y="81"/>
                      <a:pt x="19" y="82"/>
                    </a:cubicBezTo>
                    <a:cubicBezTo>
                      <a:pt x="18" y="83"/>
                      <a:pt x="17" y="84"/>
                      <a:pt x="17" y="85"/>
                    </a:cubicBezTo>
                    <a:cubicBezTo>
                      <a:pt x="15" y="88"/>
                      <a:pt x="13" y="90"/>
                      <a:pt x="11" y="93"/>
                    </a:cubicBezTo>
                    <a:cubicBezTo>
                      <a:pt x="10" y="94"/>
                      <a:pt x="8" y="96"/>
                      <a:pt x="7" y="97"/>
                    </a:cubicBezTo>
                    <a:cubicBezTo>
                      <a:pt x="7" y="98"/>
                      <a:pt x="7" y="98"/>
                      <a:pt x="8" y="98"/>
                    </a:cubicBezTo>
                    <a:cubicBezTo>
                      <a:pt x="8" y="97"/>
                      <a:pt x="8" y="97"/>
                      <a:pt x="9" y="97"/>
                    </a:cubicBezTo>
                    <a:cubicBezTo>
                      <a:pt x="9" y="97"/>
                      <a:pt x="9" y="97"/>
                      <a:pt x="9" y="97"/>
                    </a:cubicBezTo>
                    <a:cubicBezTo>
                      <a:pt x="9" y="97"/>
                      <a:pt x="9" y="97"/>
                      <a:pt x="9" y="97"/>
                    </a:cubicBezTo>
                    <a:cubicBezTo>
                      <a:pt x="10" y="96"/>
                      <a:pt x="11" y="95"/>
                      <a:pt x="11" y="93"/>
                    </a:cubicBezTo>
                    <a:cubicBezTo>
                      <a:pt x="12" y="92"/>
                      <a:pt x="13" y="91"/>
                      <a:pt x="14" y="90"/>
                    </a:cubicBezTo>
                    <a:cubicBezTo>
                      <a:pt x="17" y="87"/>
                      <a:pt x="21" y="84"/>
                      <a:pt x="23" y="81"/>
                    </a:cubicBezTo>
                    <a:cubicBezTo>
                      <a:pt x="18" y="87"/>
                      <a:pt x="13" y="92"/>
                      <a:pt x="9" y="99"/>
                    </a:cubicBezTo>
                    <a:cubicBezTo>
                      <a:pt x="9" y="99"/>
                      <a:pt x="9" y="99"/>
                      <a:pt x="10" y="99"/>
                    </a:cubicBezTo>
                    <a:cubicBezTo>
                      <a:pt x="16" y="95"/>
                      <a:pt x="20" y="88"/>
                      <a:pt x="26" y="83"/>
                    </a:cubicBezTo>
                    <a:cubicBezTo>
                      <a:pt x="26" y="83"/>
                      <a:pt x="26" y="83"/>
                      <a:pt x="26" y="82"/>
                    </a:cubicBezTo>
                    <a:cubicBezTo>
                      <a:pt x="26" y="83"/>
                      <a:pt x="25" y="84"/>
                      <a:pt x="25" y="84"/>
                    </a:cubicBezTo>
                    <a:cubicBezTo>
                      <a:pt x="23" y="86"/>
                      <a:pt x="22" y="88"/>
                      <a:pt x="20" y="90"/>
                    </a:cubicBezTo>
                    <a:cubicBezTo>
                      <a:pt x="18" y="93"/>
                      <a:pt x="15" y="97"/>
                      <a:pt x="12" y="100"/>
                    </a:cubicBezTo>
                    <a:cubicBezTo>
                      <a:pt x="12" y="100"/>
                      <a:pt x="13" y="101"/>
                      <a:pt x="13" y="101"/>
                    </a:cubicBezTo>
                    <a:cubicBezTo>
                      <a:pt x="20" y="97"/>
                      <a:pt x="24" y="90"/>
                      <a:pt x="30" y="84"/>
                    </a:cubicBezTo>
                    <a:cubicBezTo>
                      <a:pt x="31" y="83"/>
                      <a:pt x="33" y="81"/>
                      <a:pt x="31" y="84"/>
                    </a:cubicBezTo>
                    <a:cubicBezTo>
                      <a:pt x="29" y="87"/>
                      <a:pt x="27" y="89"/>
                      <a:pt x="25" y="91"/>
                    </a:cubicBezTo>
                    <a:cubicBezTo>
                      <a:pt x="23" y="95"/>
                      <a:pt x="18" y="98"/>
                      <a:pt x="15" y="102"/>
                    </a:cubicBezTo>
                    <a:cubicBezTo>
                      <a:pt x="15" y="102"/>
                      <a:pt x="15" y="102"/>
                      <a:pt x="16" y="102"/>
                    </a:cubicBezTo>
                    <a:cubicBezTo>
                      <a:pt x="23" y="98"/>
                      <a:pt x="28" y="91"/>
                      <a:pt x="33" y="85"/>
                    </a:cubicBezTo>
                    <a:cubicBezTo>
                      <a:pt x="35" y="83"/>
                      <a:pt x="33" y="86"/>
                      <a:pt x="32" y="87"/>
                    </a:cubicBezTo>
                    <a:cubicBezTo>
                      <a:pt x="31" y="89"/>
                      <a:pt x="29" y="91"/>
                      <a:pt x="27" y="93"/>
                    </a:cubicBezTo>
                    <a:cubicBezTo>
                      <a:pt x="24" y="96"/>
                      <a:pt x="21" y="99"/>
                      <a:pt x="19" y="103"/>
                    </a:cubicBezTo>
                    <a:cubicBezTo>
                      <a:pt x="19" y="103"/>
                      <a:pt x="19" y="103"/>
                      <a:pt x="19" y="103"/>
                    </a:cubicBezTo>
                    <a:cubicBezTo>
                      <a:pt x="15" y="103"/>
                      <a:pt x="12" y="101"/>
                      <a:pt x="9" y="100"/>
                    </a:cubicBezTo>
                    <a:cubicBezTo>
                      <a:pt x="7" y="99"/>
                      <a:pt x="6" y="97"/>
                      <a:pt x="5" y="95"/>
                    </a:cubicBezTo>
                    <a:close/>
                    <a:moveTo>
                      <a:pt x="5" y="91"/>
                    </a:moveTo>
                    <a:cubicBezTo>
                      <a:pt x="6" y="89"/>
                      <a:pt x="8" y="88"/>
                      <a:pt x="9" y="86"/>
                    </a:cubicBezTo>
                    <a:cubicBezTo>
                      <a:pt x="11" y="85"/>
                      <a:pt x="13" y="83"/>
                      <a:pt x="14" y="82"/>
                    </a:cubicBezTo>
                    <a:cubicBezTo>
                      <a:pt x="14" y="82"/>
                      <a:pt x="16" y="81"/>
                      <a:pt x="17" y="81"/>
                    </a:cubicBezTo>
                    <a:cubicBezTo>
                      <a:pt x="17" y="81"/>
                      <a:pt x="17" y="81"/>
                      <a:pt x="17" y="81"/>
                    </a:cubicBezTo>
                    <a:cubicBezTo>
                      <a:pt x="14" y="86"/>
                      <a:pt x="9" y="90"/>
                      <a:pt x="5" y="94"/>
                    </a:cubicBezTo>
                    <a:cubicBezTo>
                      <a:pt x="5" y="93"/>
                      <a:pt x="5" y="92"/>
                      <a:pt x="5" y="91"/>
                    </a:cubicBezTo>
                    <a:close/>
                    <a:moveTo>
                      <a:pt x="20" y="80"/>
                    </a:moveTo>
                    <a:cubicBezTo>
                      <a:pt x="18" y="81"/>
                      <a:pt x="17" y="82"/>
                      <a:pt x="16" y="84"/>
                    </a:cubicBezTo>
                    <a:cubicBezTo>
                      <a:pt x="16" y="83"/>
                      <a:pt x="17" y="81"/>
                      <a:pt x="18" y="80"/>
                    </a:cubicBezTo>
                    <a:cubicBezTo>
                      <a:pt x="19" y="80"/>
                      <a:pt x="19" y="80"/>
                      <a:pt x="20" y="80"/>
                    </a:cubicBezTo>
                    <a:close/>
                    <a:moveTo>
                      <a:pt x="24" y="80"/>
                    </a:moveTo>
                    <a:cubicBezTo>
                      <a:pt x="25" y="80"/>
                      <a:pt x="26" y="80"/>
                      <a:pt x="28" y="80"/>
                    </a:cubicBezTo>
                    <a:cubicBezTo>
                      <a:pt x="22" y="85"/>
                      <a:pt x="18" y="90"/>
                      <a:pt x="14" y="95"/>
                    </a:cubicBezTo>
                    <a:cubicBezTo>
                      <a:pt x="13" y="95"/>
                      <a:pt x="9" y="100"/>
                      <a:pt x="11" y="96"/>
                    </a:cubicBezTo>
                    <a:cubicBezTo>
                      <a:pt x="12" y="94"/>
                      <a:pt x="14" y="92"/>
                      <a:pt x="16" y="90"/>
                    </a:cubicBezTo>
                    <a:cubicBezTo>
                      <a:pt x="19" y="87"/>
                      <a:pt x="22" y="84"/>
                      <a:pt x="24" y="81"/>
                    </a:cubicBezTo>
                    <a:cubicBezTo>
                      <a:pt x="24" y="81"/>
                      <a:pt x="24" y="80"/>
                      <a:pt x="24" y="80"/>
                    </a:cubicBezTo>
                    <a:close/>
                    <a:moveTo>
                      <a:pt x="32" y="81"/>
                    </a:moveTo>
                    <a:cubicBezTo>
                      <a:pt x="27" y="86"/>
                      <a:pt x="23" y="91"/>
                      <a:pt x="18" y="96"/>
                    </a:cubicBezTo>
                    <a:cubicBezTo>
                      <a:pt x="17" y="97"/>
                      <a:pt x="16" y="98"/>
                      <a:pt x="15" y="99"/>
                    </a:cubicBezTo>
                    <a:cubicBezTo>
                      <a:pt x="14" y="100"/>
                      <a:pt x="13" y="100"/>
                      <a:pt x="14" y="99"/>
                    </a:cubicBezTo>
                    <a:cubicBezTo>
                      <a:pt x="16" y="97"/>
                      <a:pt x="18" y="94"/>
                      <a:pt x="20" y="92"/>
                    </a:cubicBezTo>
                    <a:cubicBezTo>
                      <a:pt x="23" y="88"/>
                      <a:pt x="26" y="84"/>
                      <a:pt x="29" y="81"/>
                    </a:cubicBezTo>
                    <a:cubicBezTo>
                      <a:pt x="30" y="81"/>
                      <a:pt x="31" y="81"/>
                      <a:pt x="32" y="81"/>
                    </a:cubicBezTo>
                    <a:close/>
                    <a:moveTo>
                      <a:pt x="34" y="82"/>
                    </a:moveTo>
                    <a:cubicBezTo>
                      <a:pt x="34" y="82"/>
                      <a:pt x="34" y="82"/>
                      <a:pt x="34" y="83"/>
                    </a:cubicBezTo>
                    <a:cubicBezTo>
                      <a:pt x="34" y="83"/>
                      <a:pt x="34" y="83"/>
                      <a:pt x="34" y="83"/>
                    </a:cubicBezTo>
                    <a:cubicBezTo>
                      <a:pt x="32" y="86"/>
                      <a:pt x="29" y="89"/>
                      <a:pt x="27" y="92"/>
                    </a:cubicBezTo>
                    <a:cubicBezTo>
                      <a:pt x="25" y="93"/>
                      <a:pt x="24" y="95"/>
                      <a:pt x="22" y="96"/>
                    </a:cubicBezTo>
                    <a:cubicBezTo>
                      <a:pt x="21" y="98"/>
                      <a:pt x="18" y="99"/>
                      <a:pt x="17" y="101"/>
                    </a:cubicBezTo>
                    <a:cubicBezTo>
                      <a:pt x="19" y="98"/>
                      <a:pt x="23" y="96"/>
                      <a:pt x="25" y="93"/>
                    </a:cubicBezTo>
                    <a:cubicBezTo>
                      <a:pt x="28" y="89"/>
                      <a:pt x="31" y="86"/>
                      <a:pt x="33" y="82"/>
                    </a:cubicBezTo>
                    <a:cubicBezTo>
                      <a:pt x="33" y="82"/>
                      <a:pt x="34" y="82"/>
                      <a:pt x="34" y="82"/>
                    </a:cubicBezTo>
                    <a:close/>
                    <a:moveTo>
                      <a:pt x="26" y="103"/>
                    </a:moveTo>
                    <a:cubicBezTo>
                      <a:pt x="26" y="103"/>
                      <a:pt x="25" y="103"/>
                      <a:pt x="25" y="103"/>
                    </a:cubicBezTo>
                    <a:cubicBezTo>
                      <a:pt x="25" y="102"/>
                      <a:pt x="26" y="102"/>
                      <a:pt x="27" y="101"/>
                    </a:cubicBezTo>
                    <a:cubicBezTo>
                      <a:pt x="27" y="102"/>
                      <a:pt x="26" y="102"/>
                      <a:pt x="26" y="103"/>
                    </a:cubicBezTo>
                    <a:cubicBezTo>
                      <a:pt x="26" y="103"/>
                      <a:pt x="26" y="103"/>
                      <a:pt x="26" y="103"/>
                    </a:cubicBezTo>
                    <a:close/>
                    <a:moveTo>
                      <a:pt x="19" y="103"/>
                    </a:moveTo>
                    <a:cubicBezTo>
                      <a:pt x="23" y="100"/>
                      <a:pt x="27" y="97"/>
                      <a:pt x="30" y="93"/>
                    </a:cubicBezTo>
                    <a:cubicBezTo>
                      <a:pt x="30" y="94"/>
                      <a:pt x="30" y="94"/>
                      <a:pt x="29" y="95"/>
                    </a:cubicBezTo>
                    <a:cubicBezTo>
                      <a:pt x="27" y="97"/>
                      <a:pt x="25" y="100"/>
                      <a:pt x="23" y="103"/>
                    </a:cubicBezTo>
                    <a:cubicBezTo>
                      <a:pt x="22" y="103"/>
                      <a:pt x="20" y="103"/>
                      <a:pt x="19" y="103"/>
                    </a:cubicBezTo>
                    <a:close/>
                    <a:moveTo>
                      <a:pt x="29" y="93"/>
                    </a:moveTo>
                    <a:cubicBezTo>
                      <a:pt x="28" y="95"/>
                      <a:pt x="26" y="96"/>
                      <a:pt x="25" y="98"/>
                    </a:cubicBezTo>
                    <a:cubicBezTo>
                      <a:pt x="24" y="98"/>
                      <a:pt x="19" y="104"/>
                      <a:pt x="21" y="101"/>
                    </a:cubicBezTo>
                    <a:cubicBezTo>
                      <a:pt x="26" y="95"/>
                      <a:pt x="32" y="90"/>
                      <a:pt x="35" y="83"/>
                    </a:cubicBezTo>
                    <a:cubicBezTo>
                      <a:pt x="35" y="83"/>
                      <a:pt x="35" y="83"/>
                      <a:pt x="35" y="83"/>
                    </a:cubicBezTo>
                    <a:cubicBezTo>
                      <a:pt x="36" y="84"/>
                      <a:pt x="36" y="85"/>
                      <a:pt x="37" y="86"/>
                    </a:cubicBezTo>
                    <a:cubicBezTo>
                      <a:pt x="34" y="88"/>
                      <a:pt x="32" y="91"/>
                      <a:pt x="29" y="93"/>
                    </a:cubicBezTo>
                    <a:close/>
                    <a:moveTo>
                      <a:pt x="28" y="103"/>
                    </a:moveTo>
                    <a:cubicBezTo>
                      <a:pt x="28" y="103"/>
                      <a:pt x="27" y="103"/>
                      <a:pt x="27" y="103"/>
                    </a:cubicBezTo>
                    <a:cubicBezTo>
                      <a:pt x="29" y="101"/>
                      <a:pt x="31" y="99"/>
                      <a:pt x="34" y="97"/>
                    </a:cubicBezTo>
                    <a:cubicBezTo>
                      <a:pt x="35" y="96"/>
                      <a:pt x="38" y="92"/>
                      <a:pt x="34" y="97"/>
                    </a:cubicBezTo>
                    <a:cubicBezTo>
                      <a:pt x="33" y="98"/>
                      <a:pt x="32" y="100"/>
                      <a:pt x="30" y="101"/>
                    </a:cubicBezTo>
                    <a:cubicBezTo>
                      <a:pt x="30" y="101"/>
                      <a:pt x="30" y="102"/>
                      <a:pt x="31" y="102"/>
                    </a:cubicBezTo>
                    <a:cubicBezTo>
                      <a:pt x="33" y="100"/>
                      <a:pt x="35" y="99"/>
                      <a:pt x="37" y="97"/>
                    </a:cubicBezTo>
                    <a:cubicBezTo>
                      <a:pt x="35" y="100"/>
                      <a:pt x="32" y="102"/>
                      <a:pt x="28" y="103"/>
                    </a:cubicBezTo>
                    <a:close/>
                    <a:moveTo>
                      <a:pt x="38" y="94"/>
                    </a:moveTo>
                    <a:cubicBezTo>
                      <a:pt x="38" y="95"/>
                      <a:pt x="38" y="96"/>
                      <a:pt x="37" y="97"/>
                    </a:cubicBezTo>
                    <a:cubicBezTo>
                      <a:pt x="37" y="97"/>
                      <a:pt x="37" y="96"/>
                      <a:pt x="37" y="97"/>
                    </a:cubicBezTo>
                    <a:cubicBezTo>
                      <a:pt x="36" y="97"/>
                      <a:pt x="34" y="98"/>
                      <a:pt x="33" y="99"/>
                    </a:cubicBezTo>
                    <a:cubicBezTo>
                      <a:pt x="35" y="97"/>
                      <a:pt x="36" y="96"/>
                      <a:pt x="37" y="94"/>
                    </a:cubicBezTo>
                    <a:cubicBezTo>
                      <a:pt x="37" y="93"/>
                      <a:pt x="37" y="93"/>
                      <a:pt x="37" y="93"/>
                    </a:cubicBezTo>
                    <a:cubicBezTo>
                      <a:pt x="33" y="96"/>
                      <a:pt x="30" y="99"/>
                      <a:pt x="27" y="101"/>
                    </a:cubicBezTo>
                    <a:cubicBezTo>
                      <a:pt x="30" y="99"/>
                      <a:pt x="33" y="95"/>
                      <a:pt x="36" y="92"/>
                    </a:cubicBezTo>
                    <a:cubicBezTo>
                      <a:pt x="37" y="92"/>
                      <a:pt x="36" y="91"/>
                      <a:pt x="36" y="91"/>
                    </a:cubicBezTo>
                    <a:cubicBezTo>
                      <a:pt x="35" y="92"/>
                      <a:pt x="35" y="92"/>
                      <a:pt x="35" y="92"/>
                    </a:cubicBezTo>
                    <a:cubicBezTo>
                      <a:pt x="35" y="92"/>
                      <a:pt x="34" y="93"/>
                      <a:pt x="34" y="93"/>
                    </a:cubicBezTo>
                    <a:cubicBezTo>
                      <a:pt x="30" y="97"/>
                      <a:pt x="26" y="100"/>
                      <a:pt x="24" y="103"/>
                    </a:cubicBezTo>
                    <a:cubicBezTo>
                      <a:pt x="24" y="103"/>
                      <a:pt x="24" y="103"/>
                      <a:pt x="24" y="103"/>
                    </a:cubicBezTo>
                    <a:cubicBezTo>
                      <a:pt x="28" y="97"/>
                      <a:pt x="32" y="92"/>
                      <a:pt x="37" y="87"/>
                    </a:cubicBezTo>
                    <a:cubicBezTo>
                      <a:pt x="39" y="89"/>
                      <a:pt x="39" y="91"/>
                      <a:pt x="38" y="94"/>
                    </a:cubicBezTo>
                    <a:close/>
                    <a:moveTo>
                      <a:pt x="40" y="5"/>
                    </a:moveTo>
                    <a:cubicBezTo>
                      <a:pt x="40" y="5"/>
                      <a:pt x="40" y="5"/>
                      <a:pt x="40" y="5"/>
                    </a:cubicBezTo>
                    <a:cubicBezTo>
                      <a:pt x="41" y="4"/>
                      <a:pt x="42" y="4"/>
                      <a:pt x="44" y="4"/>
                    </a:cubicBezTo>
                    <a:cubicBezTo>
                      <a:pt x="42" y="4"/>
                      <a:pt x="41" y="5"/>
                      <a:pt x="40" y="5"/>
                    </a:cubicBezTo>
                    <a:close/>
                    <a:moveTo>
                      <a:pt x="40" y="6"/>
                    </a:moveTo>
                    <a:cubicBezTo>
                      <a:pt x="40" y="6"/>
                      <a:pt x="41" y="6"/>
                      <a:pt x="42" y="5"/>
                    </a:cubicBezTo>
                    <a:cubicBezTo>
                      <a:pt x="41" y="6"/>
                      <a:pt x="40" y="7"/>
                      <a:pt x="40" y="7"/>
                    </a:cubicBezTo>
                    <a:cubicBezTo>
                      <a:pt x="40" y="7"/>
                      <a:pt x="40" y="6"/>
                      <a:pt x="40" y="6"/>
                    </a:cubicBezTo>
                    <a:close/>
                    <a:moveTo>
                      <a:pt x="40" y="14"/>
                    </a:moveTo>
                    <a:cubicBezTo>
                      <a:pt x="41" y="13"/>
                      <a:pt x="43" y="12"/>
                      <a:pt x="44" y="10"/>
                    </a:cubicBezTo>
                    <a:cubicBezTo>
                      <a:pt x="45" y="10"/>
                      <a:pt x="45" y="9"/>
                      <a:pt x="46" y="8"/>
                    </a:cubicBezTo>
                    <a:cubicBezTo>
                      <a:pt x="47" y="8"/>
                      <a:pt x="51" y="3"/>
                      <a:pt x="48" y="7"/>
                    </a:cubicBezTo>
                    <a:cubicBezTo>
                      <a:pt x="46" y="10"/>
                      <a:pt x="43" y="13"/>
                      <a:pt x="40" y="17"/>
                    </a:cubicBezTo>
                    <a:cubicBezTo>
                      <a:pt x="40" y="16"/>
                      <a:pt x="40" y="15"/>
                      <a:pt x="40" y="14"/>
                    </a:cubicBezTo>
                    <a:close/>
                    <a:moveTo>
                      <a:pt x="40" y="10"/>
                    </a:moveTo>
                    <a:cubicBezTo>
                      <a:pt x="41" y="10"/>
                      <a:pt x="41" y="9"/>
                      <a:pt x="42" y="9"/>
                    </a:cubicBezTo>
                    <a:cubicBezTo>
                      <a:pt x="42" y="8"/>
                      <a:pt x="43" y="8"/>
                      <a:pt x="43" y="8"/>
                    </a:cubicBezTo>
                    <a:cubicBezTo>
                      <a:pt x="42" y="9"/>
                      <a:pt x="41" y="10"/>
                      <a:pt x="40" y="12"/>
                    </a:cubicBezTo>
                    <a:cubicBezTo>
                      <a:pt x="40" y="11"/>
                      <a:pt x="40" y="11"/>
                      <a:pt x="40" y="10"/>
                    </a:cubicBezTo>
                    <a:close/>
                    <a:moveTo>
                      <a:pt x="40" y="18"/>
                    </a:moveTo>
                    <a:cubicBezTo>
                      <a:pt x="44" y="16"/>
                      <a:pt x="47" y="12"/>
                      <a:pt x="51" y="9"/>
                    </a:cubicBezTo>
                    <a:cubicBezTo>
                      <a:pt x="51" y="8"/>
                      <a:pt x="55" y="5"/>
                      <a:pt x="53" y="6"/>
                    </a:cubicBezTo>
                    <a:cubicBezTo>
                      <a:pt x="52" y="8"/>
                      <a:pt x="51" y="10"/>
                      <a:pt x="49" y="12"/>
                    </a:cubicBezTo>
                    <a:cubicBezTo>
                      <a:pt x="47" y="14"/>
                      <a:pt x="45" y="17"/>
                      <a:pt x="43" y="19"/>
                    </a:cubicBezTo>
                    <a:cubicBezTo>
                      <a:pt x="42" y="19"/>
                      <a:pt x="41" y="19"/>
                      <a:pt x="40" y="19"/>
                    </a:cubicBezTo>
                    <a:cubicBezTo>
                      <a:pt x="40" y="19"/>
                      <a:pt x="40" y="18"/>
                      <a:pt x="40" y="18"/>
                    </a:cubicBezTo>
                    <a:close/>
                    <a:moveTo>
                      <a:pt x="46" y="19"/>
                    </a:moveTo>
                    <a:cubicBezTo>
                      <a:pt x="45" y="19"/>
                      <a:pt x="45" y="19"/>
                      <a:pt x="44" y="19"/>
                    </a:cubicBezTo>
                    <a:cubicBezTo>
                      <a:pt x="48" y="16"/>
                      <a:pt x="51" y="12"/>
                      <a:pt x="55" y="9"/>
                    </a:cubicBezTo>
                    <a:cubicBezTo>
                      <a:pt x="54" y="10"/>
                      <a:pt x="53" y="11"/>
                      <a:pt x="52" y="12"/>
                    </a:cubicBezTo>
                    <a:cubicBezTo>
                      <a:pt x="50" y="15"/>
                      <a:pt x="48" y="17"/>
                      <a:pt x="46" y="19"/>
                    </a:cubicBezTo>
                    <a:close/>
                    <a:moveTo>
                      <a:pt x="47" y="19"/>
                    </a:moveTo>
                    <a:cubicBezTo>
                      <a:pt x="52" y="15"/>
                      <a:pt x="56" y="11"/>
                      <a:pt x="61" y="7"/>
                    </a:cubicBezTo>
                    <a:cubicBezTo>
                      <a:pt x="58" y="9"/>
                      <a:pt x="55" y="16"/>
                      <a:pt x="52" y="19"/>
                    </a:cubicBezTo>
                    <a:cubicBezTo>
                      <a:pt x="50" y="19"/>
                      <a:pt x="49" y="19"/>
                      <a:pt x="47" y="19"/>
                    </a:cubicBezTo>
                    <a:close/>
                    <a:moveTo>
                      <a:pt x="53" y="19"/>
                    </a:moveTo>
                    <a:cubicBezTo>
                      <a:pt x="57" y="16"/>
                      <a:pt x="60" y="12"/>
                      <a:pt x="63" y="9"/>
                    </a:cubicBezTo>
                    <a:cubicBezTo>
                      <a:pt x="63" y="10"/>
                      <a:pt x="62" y="10"/>
                      <a:pt x="62" y="11"/>
                    </a:cubicBezTo>
                    <a:cubicBezTo>
                      <a:pt x="59" y="14"/>
                      <a:pt x="58" y="16"/>
                      <a:pt x="56" y="19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55" y="19"/>
                      <a:pt x="54" y="19"/>
                      <a:pt x="53" y="19"/>
                    </a:cubicBezTo>
                    <a:close/>
                    <a:moveTo>
                      <a:pt x="65" y="20"/>
                    </a:moveTo>
                    <a:cubicBezTo>
                      <a:pt x="65" y="20"/>
                      <a:pt x="64" y="20"/>
                      <a:pt x="64" y="20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65" y="18"/>
                      <a:pt x="64" y="18"/>
                      <a:pt x="64" y="18"/>
                    </a:cubicBezTo>
                    <a:cubicBezTo>
                      <a:pt x="63" y="18"/>
                      <a:pt x="62" y="19"/>
                      <a:pt x="61" y="20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61" y="19"/>
                      <a:pt x="61" y="19"/>
                      <a:pt x="61" y="18"/>
                    </a:cubicBezTo>
                    <a:cubicBezTo>
                      <a:pt x="63" y="16"/>
                      <a:pt x="65" y="14"/>
                      <a:pt x="66" y="11"/>
                    </a:cubicBezTo>
                    <a:cubicBezTo>
                      <a:pt x="67" y="11"/>
                      <a:pt x="66" y="11"/>
                      <a:pt x="66" y="11"/>
                    </a:cubicBezTo>
                    <a:cubicBezTo>
                      <a:pt x="63" y="13"/>
                      <a:pt x="59" y="16"/>
                      <a:pt x="57" y="18"/>
                    </a:cubicBezTo>
                    <a:cubicBezTo>
                      <a:pt x="60" y="14"/>
                      <a:pt x="64" y="9"/>
                      <a:pt x="67" y="6"/>
                    </a:cubicBezTo>
                    <a:cubicBezTo>
                      <a:pt x="67" y="10"/>
                      <a:pt x="65" y="15"/>
                      <a:pt x="65" y="20"/>
                    </a:cubicBezTo>
                    <a:close/>
                    <a:moveTo>
                      <a:pt x="62" y="20"/>
                    </a:moveTo>
                    <a:cubicBezTo>
                      <a:pt x="63" y="19"/>
                      <a:pt x="64" y="19"/>
                      <a:pt x="63" y="20"/>
                    </a:cubicBezTo>
                    <a:cubicBezTo>
                      <a:pt x="63" y="20"/>
                      <a:pt x="62" y="20"/>
                      <a:pt x="62" y="20"/>
                    </a:cubicBezTo>
                    <a:close/>
                    <a:moveTo>
                      <a:pt x="57" y="19"/>
                    </a:moveTo>
                    <a:cubicBezTo>
                      <a:pt x="59" y="18"/>
                      <a:pt x="62" y="15"/>
                      <a:pt x="64" y="13"/>
                    </a:cubicBezTo>
                    <a:cubicBezTo>
                      <a:pt x="67" y="10"/>
                      <a:pt x="62" y="16"/>
                      <a:pt x="61" y="17"/>
                    </a:cubicBezTo>
                    <a:cubicBezTo>
                      <a:pt x="61" y="18"/>
                      <a:pt x="60" y="19"/>
                      <a:pt x="60" y="19"/>
                    </a:cubicBezTo>
                    <a:cubicBezTo>
                      <a:pt x="59" y="19"/>
                      <a:pt x="58" y="19"/>
                      <a:pt x="57" y="19"/>
                    </a:cubicBezTo>
                    <a:close/>
                    <a:moveTo>
                      <a:pt x="51" y="4"/>
                    </a:moveTo>
                    <a:cubicBezTo>
                      <a:pt x="57" y="4"/>
                      <a:pt x="62" y="5"/>
                      <a:pt x="67" y="5"/>
                    </a:cubicBezTo>
                    <a:cubicBezTo>
                      <a:pt x="63" y="8"/>
                      <a:pt x="60" y="11"/>
                      <a:pt x="56" y="15"/>
                    </a:cubicBezTo>
                    <a:cubicBezTo>
                      <a:pt x="58" y="12"/>
                      <a:pt x="60" y="9"/>
                      <a:pt x="62" y="6"/>
                    </a:cubicBezTo>
                    <a:cubicBezTo>
                      <a:pt x="63" y="5"/>
                      <a:pt x="62" y="5"/>
                      <a:pt x="62" y="5"/>
                    </a:cubicBezTo>
                    <a:cubicBezTo>
                      <a:pt x="58" y="8"/>
                      <a:pt x="54" y="12"/>
                      <a:pt x="50" y="16"/>
                    </a:cubicBezTo>
                    <a:cubicBezTo>
                      <a:pt x="51" y="15"/>
                      <a:pt x="52" y="14"/>
                      <a:pt x="53" y="13"/>
                    </a:cubicBezTo>
                    <a:cubicBezTo>
                      <a:pt x="55" y="10"/>
                      <a:pt x="57" y="8"/>
                      <a:pt x="59" y="6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5" y="8"/>
                      <a:pt x="52" y="11"/>
                      <a:pt x="48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51" y="11"/>
                      <a:pt x="53" y="8"/>
                      <a:pt x="55" y="5"/>
                    </a:cubicBezTo>
                    <a:cubicBezTo>
                      <a:pt x="55" y="5"/>
                      <a:pt x="55" y="4"/>
                      <a:pt x="55" y="5"/>
                    </a:cubicBezTo>
                    <a:cubicBezTo>
                      <a:pt x="50" y="7"/>
                      <a:pt x="47" y="12"/>
                      <a:pt x="43" y="15"/>
                    </a:cubicBezTo>
                    <a:cubicBezTo>
                      <a:pt x="38" y="20"/>
                      <a:pt x="45" y="12"/>
                      <a:pt x="46" y="11"/>
                    </a:cubicBezTo>
                    <a:cubicBezTo>
                      <a:pt x="48" y="9"/>
                      <a:pt x="49" y="7"/>
                      <a:pt x="51" y="5"/>
                    </a:cubicBezTo>
                    <a:cubicBezTo>
                      <a:pt x="51" y="4"/>
                      <a:pt x="51" y="4"/>
                      <a:pt x="50" y="4"/>
                    </a:cubicBezTo>
                    <a:cubicBezTo>
                      <a:pt x="47" y="6"/>
                      <a:pt x="44" y="9"/>
                      <a:pt x="41" y="12"/>
                    </a:cubicBezTo>
                    <a:cubicBezTo>
                      <a:pt x="41" y="13"/>
                      <a:pt x="40" y="13"/>
                      <a:pt x="40" y="13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0" y="13"/>
                      <a:pt x="41" y="12"/>
                      <a:pt x="41" y="12"/>
                    </a:cubicBezTo>
                    <a:cubicBezTo>
                      <a:pt x="42" y="9"/>
                      <a:pt x="44" y="7"/>
                      <a:pt x="46" y="5"/>
                    </a:cubicBezTo>
                    <a:cubicBezTo>
                      <a:pt x="47" y="4"/>
                      <a:pt x="46" y="4"/>
                      <a:pt x="46" y="4"/>
                    </a:cubicBezTo>
                    <a:cubicBezTo>
                      <a:pt x="44" y="5"/>
                      <a:pt x="43" y="7"/>
                      <a:pt x="41" y="8"/>
                    </a:cubicBezTo>
                    <a:cubicBezTo>
                      <a:pt x="41" y="8"/>
                      <a:pt x="41" y="9"/>
                      <a:pt x="40" y="10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41" y="7"/>
                      <a:pt x="42" y="6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6" y="4"/>
                      <a:pt x="49" y="4"/>
                      <a:pt x="51" y="4"/>
                    </a:cubicBezTo>
                    <a:close/>
                    <a:moveTo>
                      <a:pt x="24" y="80"/>
                    </a:moveTo>
                    <a:cubicBezTo>
                      <a:pt x="24" y="80"/>
                      <a:pt x="24" y="80"/>
                      <a:pt x="24" y="80"/>
                    </a:cubicBezTo>
                    <a:cubicBezTo>
                      <a:pt x="21" y="82"/>
                      <a:pt x="19" y="84"/>
                      <a:pt x="17" y="87"/>
                    </a:cubicBezTo>
                    <a:cubicBezTo>
                      <a:pt x="18" y="84"/>
                      <a:pt x="20" y="82"/>
                      <a:pt x="21" y="80"/>
                    </a:cubicBezTo>
                    <a:cubicBezTo>
                      <a:pt x="22" y="80"/>
                      <a:pt x="23" y="80"/>
                      <a:pt x="24" y="80"/>
                    </a:cubicBezTo>
                    <a:close/>
                    <a:moveTo>
                      <a:pt x="10" y="83"/>
                    </a:moveTo>
                    <a:cubicBezTo>
                      <a:pt x="12" y="82"/>
                      <a:pt x="13" y="82"/>
                      <a:pt x="14" y="81"/>
                    </a:cubicBezTo>
                    <a:cubicBezTo>
                      <a:pt x="11" y="83"/>
                      <a:pt x="8" y="86"/>
                      <a:pt x="6" y="89"/>
                    </a:cubicBezTo>
                    <a:cubicBezTo>
                      <a:pt x="7" y="87"/>
                      <a:pt x="8" y="85"/>
                      <a:pt x="10" y="8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9" name="Freeform 53"/>
              <p:cNvSpPr>
                <a:spLocks noEditPoints="1"/>
              </p:cNvSpPr>
              <p:nvPr/>
            </p:nvSpPr>
            <p:spPr bwMode="auto">
              <a:xfrm>
                <a:off x="1630830" y="3468444"/>
                <a:ext cx="113919" cy="418797"/>
              </a:xfrm>
              <a:custGeom>
                <a:avLst/>
                <a:gdLst>
                  <a:gd name="T0" fmla="*/ 44 w 59"/>
                  <a:gd name="T1" fmla="*/ 206 h 216"/>
                  <a:gd name="T2" fmla="*/ 41 w 59"/>
                  <a:gd name="T3" fmla="*/ 69 h 216"/>
                  <a:gd name="T4" fmla="*/ 6 w 59"/>
                  <a:gd name="T5" fmla="*/ 67 h 216"/>
                  <a:gd name="T6" fmla="*/ 31 w 59"/>
                  <a:gd name="T7" fmla="*/ 165 h 216"/>
                  <a:gd name="T8" fmla="*/ 37 w 59"/>
                  <a:gd name="T9" fmla="*/ 167 h 216"/>
                  <a:gd name="T10" fmla="*/ 27 w 59"/>
                  <a:gd name="T11" fmla="*/ 154 h 216"/>
                  <a:gd name="T12" fmla="*/ 37 w 59"/>
                  <a:gd name="T13" fmla="*/ 139 h 216"/>
                  <a:gd name="T14" fmla="*/ 36 w 59"/>
                  <a:gd name="T15" fmla="*/ 136 h 216"/>
                  <a:gd name="T16" fmla="*/ 34 w 59"/>
                  <a:gd name="T17" fmla="*/ 134 h 216"/>
                  <a:gd name="T18" fmla="*/ 22 w 59"/>
                  <a:gd name="T19" fmla="*/ 63 h 216"/>
                  <a:gd name="T20" fmla="*/ 31 w 59"/>
                  <a:gd name="T21" fmla="*/ 23 h 216"/>
                  <a:gd name="T22" fmla="*/ 30 w 59"/>
                  <a:gd name="T23" fmla="*/ 37 h 216"/>
                  <a:gd name="T24" fmla="*/ 34 w 59"/>
                  <a:gd name="T25" fmla="*/ 28 h 216"/>
                  <a:gd name="T26" fmla="*/ 26 w 59"/>
                  <a:gd name="T27" fmla="*/ 32 h 216"/>
                  <a:gd name="T28" fmla="*/ 6 w 59"/>
                  <a:gd name="T29" fmla="*/ 63 h 216"/>
                  <a:gd name="T30" fmla="*/ 38 w 59"/>
                  <a:gd name="T31" fmla="*/ 90 h 216"/>
                  <a:gd name="T32" fmla="*/ 12 w 59"/>
                  <a:gd name="T33" fmla="*/ 99 h 216"/>
                  <a:gd name="T34" fmla="*/ 15 w 59"/>
                  <a:gd name="T35" fmla="*/ 96 h 216"/>
                  <a:gd name="T36" fmla="*/ 25 w 59"/>
                  <a:gd name="T37" fmla="*/ 95 h 216"/>
                  <a:gd name="T38" fmla="*/ 38 w 59"/>
                  <a:gd name="T39" fmla="*/ 63 h 216"/>
                  <a:gd name="T40" fmla="*/ 18 w 59"/>
                  <a:gd name="T41" fmla="*/ 92 h 216"/>
                  <a:gd name="T42" fmla="*/ 38 w 59"/>
                  <a:gd name="T43" fmla="*/ 68 h 216"/>
                  <a:gd name="T44" fmla="*/ 35 w 59"/>
                  <a:gd name="T45" fmla="*/ 84 h 216"/>
                  <a:gd name="T46" fmla="*/ 38 w 59"/>
                  <a:gd name="T47" fmla="*/ 52 h 216"/>
                  <a:gd name="T48" fmla="*/ 24 w 59"/>
                  <a:gd name="T49" fmla="*/ 71 h 216"/>
                  <a:gd name="T50" fmla="*/ 37 w 59"/>
                  <a:gd name="T51" fmla="*/ 52 h 216"/>
                  <a:gd name="T52" fmla="*/ 33 w 59"/>
                  <a:gd name="T53" fmla="*/ 67 h 216"/>
                  <a:gd name="T54" fmla="*/ 9 w 59"/>
                  <a:gd name="T55" fmla="*/ 85 h 216"/>
                  <a:gd name="T56" fmla="*/ 40 w 59"/>
                  <a:gd name="T57" fmla="*/ 135 h 216"/>
                  <a:gd name="T58" fmla="*/ 32 w 59"/>
                  <a:gd name="T59" fmla="*/ 134 h 216"/>
                  <a:gd name="T60" fmla="*/ 40 w 59"/>
                  <a:gd name="T61" fmla="*/ 134 h 216"/>
                  <a:gd name="T62" fmla="*/ 39 w 59"/>
                  <a:gd name="T63" fmla="*/ 118 h 216"/>
                  <a:gd name="T64" fmla="*/ 38 w 59"/>
                  <a:gd name="T65" fmla="*/ 123 h 216"/>
                  <a:gd name="T66" fmla="*/ 39 w 59"/>
                  <a:gd name="T67" fmla="*/ 107 h 216"/>
                  <a:gd name="T68" fmla="*/ 30 w 59"/>
                  <a:gd name="T69" fmla="*/ 104 h 216"/>
                  <a:gd name="T70" fmla="*/ 16 w 59"/>
                  <a:gd name="T71" fmla="*/ 116 h 216"/>
                  <a:gd name="T72" fmla="*/ 17 w 59"/>
                  <a:gd name="T73" fmla="*/ 119 h 216"/>
                  <a:gd name="T74" fmla="*/ 20 w 59"/>
                  <a:gd name="T75" fmla="*/ 131 h 216"/>
                  <a:gd name="T76" fmla="*/ 41 w 59"/>
                  <a:gd name="T77" fmla="*/ 154 h 216"/>
                  <a:gd name="T78" fmla="*/ 28 w 59"/>
                  <a:gd name="T79" fmla="*/ 153 h 216"/>
                  <a:gd name="T80" fmla="*/ 31 w 59"/>
                  <a:gd name="T81" fmla="*/ 94 h 216"/>
                  <a:gd name="T82" fmla="*/ 39 w 59"/>
                  <a:gd name="T83" fmla="*/ 50 h 216"/>
                  <a:gd name="T84" fmla="*/ 39 w 59"/>
                  <a:gd name="T85" fmla="*/ 50 h 216"/>
                  <a:gd name="T86" fmla="*/ 37 w 59"/>
                  <a:gd name="T87" fmla="*/ 30 h 216"/>
                  <a:gd name="T88" fmla="*/ 13 w 59"/>
                  <a:gd name="T89" fmla="*/ 46 h 216"/>
                  <a:gd name="T90" fmla="*/ 33 w 59"/>
                  <a:gd name="T91" fmla="*/ 20 h 216"/>
                  <a:gd name="T92" fmla="*/ 32 w 59"/>
                  <a:gd name="T93" fmla="*/ 16 h 216"/>
                  <a:gd name="T94" fmla="*/ 3 w 59"/>
                  <a:gd name="T95" fmla="*/ 32 h 216"/>
                  <a:gd name="T96" fmla="*/ 24 w 59"/>
                  <a:gd name="T97" fmla="*/ 12 h 216"/>
                  <a:gd name="T98" fmla="*/ 4 w 59"/>
                  <a:gd name="T99" fmla="*/ 23 h 216"/>
                  <a:gd name="T100" fmla="*/ 15 w 59"/>
                  <a:gd name="T101" fmla="*/ 112 h 216"/>
                  <a:gd name="T102" fmla="*/ 50 w 59"/>
                  <a:gd name="T103" fmla="*/ 208 h 216"/>
                  <a:gd name="T104" fmla="*/ 34 w 59"/>
                  <a:gd name="T105" fmla="*/ 171 h 216"/>
                  <a:gd name="T106" fmla="*/ 43 w 59"/>
                  <a:gd name="T107" fmla="*/ 170 h 216"/>
                  <a:gd name="T108" fmla="*/ 30 w 59"/>
                  <a:gd name="T109" fmla="*/ 12 h 216"/>
                  <a:gd name="T110" fmla="*/ 4 w 59"/>
                  <a:gd name="T111" fmla="*/ 30 h 216"/>
                  <a:gd name="T112" fmla="*/ 23 w 59"/>
                  <a:gd name="T113" fmla="*/ 8 h 216"/>
                  <a:gd name="T114" fmla="*/ 25 w 59"/>
                  <a:gd name="T115" fmla="*/ 8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9" h="216">
                    <a:moveTo>
                      <a:pt x="5" y="11"/>
                    </a:moveTo>
                    <a:cubicBezTo>
                      <a:pt x="0" y="20"/>
                      <a:pt x="0" y="32"/>
                      <a:pt x="1" y="42"/>
                    </a:cubicBezTo>
                    <a:cubicBezTo>
                      <a:pt x="2" y="56"/>
                      <a:pt x="4" y="69"/>
                      <a:pt x="6" y="82"/>
                    </a:cubicBezTo>
                    <a:cubicBezTo>
                      <a:pt x="12" y="114"/>
                      <a:pt x="19" y="145"/>
                      <a:pt x="32" y="175"/>
                    </a:cubicBezTo>
                    <a:cubicBezTo>
                      <a:pt x="32" y="175"/>
                      <a:pt x="32" y="175"/>
                      <a:pt x="32" y="175"/>
                    </a:cubicBezTo>
                    <a:cubicBezTo>
                      <a:pt x="31" y="184"/>
                      <a:pt x="33" y="193"/>
                      <a:pt x="33" y="202"/>
                    </a:cubicBezTo>
                    <a:cubicBezTo>
                      <a:pt x="33" y="202"/>
                      <a:pt x="33" y="202"/>
                      <a:pt x="34" y="202"/>
                    </a:cubicBezTo>
                    <a:cubicBezTo>
                      <a:pt x="33" y="203"/>
                      <a:pt x="34" y="203"/>
                      <a:pt x="35" y="204"/>
                    </a:cubicBezTo>
                    <a:cubicBezTo>
                      <a:pt x="38" y="204"/>
                      <a:pt x="41" y="204"/>
                      <a:pt x="44" y="206"/>
                    </a:cubicBezTo>
                    <a:cubicBezTo>
                      <a:pt x="47" y="208"/>
                      <a:pt x="49" y="211"/>
                      <a:pt x="50" y="214"/>
                    </a:cubicBezTo>
                    <a:cubicBezTo>
                      <a:pt x="50" y="215"/>
                      <a:pt x="51" y="215"/>
                      <a:pt x="51" y="215"/>
                    </a:cubicBezTo>
                    <a:cubicBezTo>
                      <a:pt x="52" y="216"/>
                      <a:pt x="54" y="216"/>
                      <a:pt x="53" y="214"/>
                    </a:cubicBezTo>
                    <a:cubicBezTo>
                      <a:pt x="53" y="209"/>
                      <a:pt x="52" y="201"/>
                      <a:pt x="58" y="199"/>
                    </a:cubicBezTo>
                    <a:cubicBezTo>
                      <a:pt x="59" y="198"/>
                      <a:pt x="59" y="197"/>
                      <a:pt x="58" y="196"/>
                    </a:cubicBezTo>
                    <a:cubicBezTo>
                      <a:pt x="55" y="188"/>
                      <a:pt x="49" y="180"/>
                      <a:pt x="46" y="172"/>
                    </a:cubicBezTo>
                    <a:cubicBezTo>
                      <a:pt x="46" y="172"/>
                      <a:pt x="46" y="171"/>
                      <a:pt x="46" y="171"/>
                    </a:cubicBezTo>
                    <a:cubicBezTo>
                      <a:pt x="44" y="156"/>
                      <a:pt x="44" y="141"/>
                      <a:pt x="43" y="126"/>
                    </a:cubicBezTo>
                    <a:cubicBezTo>
                      <a:pt x="42" y="107"/>
                      <a:pt x="41" y="88"/>
                      <a:pt x="41" y="69"/>
                    </a:cubicBezTo>
                    <a:cubicBezTo>
                      <a:pt x="41" y="54"/>
                      <a:pt x="43" y="40"/>
                      <a:pt x="39" y="25"/>
                    </a:cubicBezTo>
                    <a:cubicBezTo>
                      <a:pt x="37" y="17"/>
                      <a:pt x="33" y="8"/>
                      <a:pt x="25" y="4"/>
                    </a:cubicBezTo>
                    <a:cubicBezTo>
                      <a:pt x="17" y="0"/>
                      <a:pt x="10" y="4"/>
                      <a:pt x="5" y="11"/>
                    </a:cubicBezTo>
                    <a:close/>
                    <a:moveTo>
                      <a:pt x="38" y="36"/>
                    </a:moveTo>
                    <a:cubicBezTo>
                      <a:pt x="38" y="38"/>
                      <a:pt x="39" y="40"/>
                      <a:pt x="39" y="41"/>
                    </a:cubicBezTo>
                    <a:cubicBezTo>
                      <a:pt x="33" y="45"/>
                      <a:pt x="28" y="49"/>
                      <a:pt x="23" y="54"/>
                    </a:cubicBezTo>
                    <a:cubicBezTo>
                      <a:pt x="20" y="56"/>
                      <a:pt x="17" y="59"/>
                      <a:pt x="14" y="61"/>
                    </a:cubicBezTo>
                    <a:cubicBezTo>
                      <a:pt x="12" y="63"/>
                      <a:pt x="8" y="65"/>
                      <a:pt x="6" y="67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15" y="55"/>
                      <a:pt x="29" y="47"/>
                      <a:pt x="38" y="36"/>
                    </a:cubicBezTo>
                    <a:cubicBezTo>
                      <a:pt x="38" y="36"/>
                      <a:pt x="38" y="36"/>
                      <a:pt x="38" y="36"/>
                    </a:cubicBezTo>
                    <a:close/>
                    <a:moveTo>
                      <a:pt x="32" y="166"/>
                    </a:moveTo>
                    <a:cubicBezTo>
                      <a:pt x="34" y="165"/>
                      <a:pt x="38" y="164"/>
                      <a:pt x="40" y="162"/>
                    </a:cubicBezTo>
                    <a:cubicBezTo>
                      <a:pt x="38" y="164"/>
                      <a:pt x="35" y="166"/>
                      <a:pt x="32" y="168"/>
                    </a:cubicBezTo>
                    <a:cubicBezTo>
                      <a:pt x="31" y="167"/>
                      <a:pt x="31" y="165"/>
                      <a:pt x="30" y="164"/>
                    </a:cubicBezTo>
                    <a:cubicBezTo>
                      <a:pt x="30" y="164"/>
                      <a:pt x="30" y="164"/>
                      <a:pt x="30" y="164"/>
                    </a:cubicBezTo>
                    <a:cubicBezTo>
                      <a:pt x="34" y="162"/>
                      <a:pt x="37" y="160"/>
                      <a:pt x="40" y="158"/>
                    </a:cubicBezTo>
                    <a:cubicBezTo>
                      <a:pt x="38" y="160"/>
                      <a:pt x="34" y="163"/>
                      <a:pt x="31" y="165"/>
                    </a:cubicBezTo>
                    <a:cubicBezTo>
                      <a:pt x="31" y="166"/>
                      <a:pt x="31" y="166"/>
                      <a:pt x="32" y="166"/>
                    </a:cubicBezTo>
                    <a:close/>
                    <a:moveTo>
                      <a:pt x="37" y="172"/>
                    </a:moveTo>
                    <a:cubicBezTo>
                      <a:pt x="36" y="172"/>
                      <a:pt x="35" y="173"/>
                      <a:pt x="34" y="173"/>
                    </a:cubicBezTo>
                    <a:cubicBezTo>
                      <a:pt x="34" y="173"/>
                      <a:pt x="34" y="172"/>
                      <a:pt x="34" y="172"/>
                    </a:cubicBezTo>
                    <a:cubicBezTo>
                      <a:pt x="35" y="171"/>
                      <a:pt x="36" y="171"/>
                      <a:pt x="38" y="170"/>
                    </a:cubicBezTo>
                    <a:cubicBezTo>
                      <a:pt x="44" y="167"/>
                      <a:pt x="38" y="170"/>
                      <a:pt x="37" y="172"/>
                    </a:cubicBezTo>
                    <a:cubicBezTo>
                      <a:pt x="37" y="172"/>
                      <a:pt x="37" y="172"/>
                      <a:pt x="37" y="172"/>
                    </a:cubicBezTo>
                    <a:close/>
                    <a:moveTo>
                      <a:pt x="32" y="169"/>
                    </a:moveTo>
                    <a:cubicBezTo>
                      <a:pt x="34" y="168"/>
                      <a:pt x="35" y="168"/>
                      <a:pt x="37" y="167"/>
                    </a:cubicBezTo>
                    <a:cubicBezTo>
                      <a:pt x="37" y="167"/>
                      <a:pt x="42" y="164"/>
                      <a:pt x="39" y="166"/>
                    </a:cubicBezTo>
                    <a:cubicBezTo>
                      <a:pt x="37" y="168"/>
                      <a:pt x="35" y="169"/>
                      <a:pt x="33" y="171"/>
                    </a:cubicBezTo>
                    <a:cubicBezTo>
                      <a:pt x="33" y="170"/>
                      <a:pt x="33" y="170"/>
                      <a:pt x="32" y="169"/>
                    </a:cubicBezTo>
                    <a:close/>
                    <a:moveTo>
                      <a:pt x="29" y="160"/>
                    </a:moveTo>
                    <a:cubicBezTo>
                      <a:pt x="32" y="158"/>
                      <a:pt x="36" y="157"/>
                      <a:pt x="39" y="155"/>
                    </a:cubicBezTo>
                    <a:cubicBezTo>
                      <a:pt x="37" y="156"/>
                      <a:pt x="33" y="161"/>
                      <a:pt x="30" y="163"/>
                    </a:cubicBezTo>
                    <a:cubicBezTo>
                      <a:pt x="30" y="163"/>
                      <a:pt x="30" y="163"/>
                      <a:pt x="30" y="163"/>
                    </a:cubicBezTo>
                    <a:cubicBezTo>
                      <a:pt x="30" y="162"/>
                      <a:pt x="29" y="161"/>
                      <a:pt x="29" y="160"/>
                    </a:cubicBezTo>
                    <a:close/>
                    <a:moveTo>
                      <a:pt x="27" y="154"/>
                    </a:moveTo>
                    <a:cubicBezTo>
                      <a:pt x="31" y="152"/>
                      <a:pt x="35" y="150"/>
                      <a:pt x="39" y="148"/>
                    </a:cubicBezTo>
                    <a:cubicBezTo>
                      <a:pt x="35" y="149"/>
                      <a:pt x="31" y="153"/>
                      <a:pt x="28" y="156"/>
                    </a:cubicBezTo>
                    <a:cubicBezTo>
                      <a:pt x="28" y="156"/>
                      <a:pt x="27" y="155"/>
                      <a:pt x="27" y="154"/>
                    </a:cubicBezTo>
                    <a:close/>
                    <a:moveTo>
                      <a:pt x="26" y="150"/>
                    </a:moveTo>
                    <a:cubicBezTo>
                      <a:pt x="30" y="148"/>
                      <a:pt x="35" y="145"/>
                      <a:pt x="39" y="142"/>
                    </a:cubicBezTo>
                    <a:cubicBezTo>
                      <a:pt x="35" y="145"/>
                      <a:pt x="30" y="149"/>
                      <a:pt x="27" y="153"/>
                    </a:cubicBezTo>
                    <a:cubicBezTo>
                      <a:pt x="26" y="152"/>
                      <a:pt x="26" y="151"/>
                      <a:pt x="26" y="150"/>
                    </a:cubicBezTo>
                    <a:close/>
                    <a:moveTo>
                      <a:pt x="24" y="146"/>
                    </a:moveTo>
                    <a:cubicBezTo>
                      <a:pt x="29" y="144"/>
                      <a:pt x="33" y="141"/>
                      <a:pt x="37" y="139"/>
                    </a:cubicBezTo>
                    <a:cubicBezTo>
                      <a:pt x="39" y="138"/>
                      <a:pt x="38" y="138"/>
                      <a:pt x="37" y="139"/>
                    </a:cubicBezTo>
                    <a:cubicBezTo>
                      <a:pt x="36" y="141"/>
                      <a:pt x="35" y="142"/>
                      <a:pt x="34" y="143"/>
                    </a:cubicBezTo>
                    <a:cubicBezTo>
                      <a:pt x="31" y="145"/>
                      <a:pt x="28" y="147"/>
                      <a:pt x="25" y="149"/>
                    </a:cubicBezTo>
                    <a:cubicBezTo>
                      <a:pt x="25" y="148"/>
                      <a:pt x="25" y="147"/>
                      <a:pt x="24" y="146"/>
                    </a:cubicBezTo>
                    <a:close/>
                    <a:moveTo>
                      <a:pt x="23" y="142"/>
                    </a:moveTo>
                    <a:cubicBezTo>
                      <a:pt x="23" y="142"/>
                      <a:pt x="23" y="142"/>
                      <a:pt x="23" y="142"/>
                    </a:cubicBezTo>
                    <a:cubicBezTo>
                      <a:pt x="26" y="141"/>
                      <a:pt x="28" y="140"/>
                      <a:pt x="30" y="139"/>
                    </a:cubicBezTo>
                    <a:cubicBezTo>
                      <a:pt x="32" y="138"/>
                      <a:pt x="33" y="137"/>
                      <a:pt x="35" y="137"/>
                    </a:cubicBezTo>
                    <a:cubicBezTo>
                      <a:pt x="35" y="137"/>
                      <a:pt x="35" y="136"/>
                      <a:pt x="36" y="136"/>
                    </a:cubicBezTo>
                    <a:cubicBezTo>
                      <a:pt x="32" y="139"/>
                      <a:pt x="28" y="143"/>
                      <a:pt x="24" y="145"/>
                    </a:cubicBezTo>
                    <a:cubicBezTo>
                      <a:pt x="24" y="144"/>
                      <a:pt x="23" y="143"/>
                      <a:pt x="23" y="142"/>
                    </a:cubicBezTo>
                    <a:close/>
                    <a:moveTo>
                      <a:pt x="21" y="135"/>
                    </a:moveTo>
                    <a:cubicBezTo>
                      <a:pt x="24" y="134"/>
                      <a:pt x="26" y="133"/>
                      <a:pt x="28" y="132"/>
                    </a:cubicBezTo>
                    <a:cubicBezTo>
                      <a:pt x="30" y="131"/>
                      <a:pt x="31" y="131"/>
                      <a:pt x="33" y="130"/>
                    </a:cubicBezTo>
                    <a:cubicBezTo>
                      <a:pt x="34" y="129"/>
                      <a:pt x="37" y="128"/>
                      <a:pt x="38" y="127"/>
                    </a:cubicBezTo>
                    <a:cubicBezTo>
                      <a:pt x="34" y="132"/>
                      <a:pt x="28" y="135"/>
                      <a:pt x="22" y="138"/>
                    </a:cubicBezTo>
                    <a:cubicBezTo>
                      <a:pt x="22" y="138"/>
                      <a:pt x="22" y="139"/>
                      <a:pt x="23" y="139"/>
                    </a:cubicBezTo>
                    <a:cubicBezTo>
                      <a:pt x="27" y="138"/>
                      <a:pt x="30" y="136"/>
                      <a:pt x="34" y="134"/>
                    </a:cubicBezTo>
                    <a:cubicBezTo>
                      <a:pt x="33" y="134"/>
                      <a:pt x="32" y="135"/>
                      <a:pt x="31" y="135"/>
                    </a:cubicBezTo>
                    <a:cubicBezTo>
                      <a:pt x="28" y="137"/>
                      <a:pt x="26" y="139"/>
                      <a:pt x="23" y="141"/>
                    </a:cubicBezTo>
                    <a:cubicBezTo>
                      <a:pt x="22" y="139"/>
                      <a:pt x="22" y="137"/>
                      <a:pt x="21" y="135"/>
                    </a:cubicBezTo>
                    <a:close/>
                    <a:moveTo>
                      <a:pt x="20" y="132"/>
                    </a:moveTo>
                    <a:cubicBezTo>
                      <a:pt x="24" y="130"/>
                      <a:pt x="28" y="129"/>
                      <a:pt x="32" y="127"/>
                    </a:cubicBezTo>
                    <a:cubicBezTo>
                      <a:pt x="28" y="129"/>
                      <a:pt x="25" y="132"/>
                      <a:pt x="21" y="134"/>
                    </a:cubicBezTo>
                    <a:cubicBezTo>
                      <a:pt x="21" y="134"/>
                      <a:pt x="21" y="133"/>
                      <a:pt x="20" y="132"/>
                    </a:cubicBezTo>
                    <a:close/>
                    <a:moveTo>
                      <a:pt x="7" y="74"/>
                    </a:moveTo>
                    <a:cubicBezTo>
                      <a:pt x="13" y="71"/>
                      <a:pt x="17" y="67"/>
                      <a:pt x="22" y="63"/>
                    </a:cubicBezTo>
                    <a:cubicBezTo>
                      <a:pt x="25" y="61"/>
                      <a:pt x="28" y="59"/>
                      <a:pt x="30" y="57"/>
                    </a:cubicBezTo>
                    <a:cubicBezTo>
                      <a:pt x="23" y="64"/>
                      <a:pt x="15" y="71"/>
                      <a:pt x="8" y="79"/>
                    </a:cubicBezTo>
                    <a:cubicBezTo>
                      <a:pt x="8" y="77"/>
                      <a:pt x="8" y="75"/>
                      <a:pt x="7" y="74"/>
                    </a:cubicBezTo>
                    <a:close/>
                    <a:moveTo>
                      <a:pt x="4" y="43"/>
                    </a:moveTo>
                    <a:cubicBezTo>
                      <a:pt x="9" y="39"/>
                      <a:pt x="13" y="35"/>
                      <a:pt x="18" y="31"/>
                    </a:cubicBezTo>
                    <a:cubicBezTo>
                      <a:pt x="21" y="29"/>
                      <a:pt x="24" y="27"/>
                      <a:pt x="27" y="25"/>
                    </a:cubicBezTo>
                    <a:cubicBezTo>
                      <a:pt x="28" y="24"/>
                      <a:pt x="30" y="23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3"/>
                    </a:cubicBezTo>
                    <a:cubicBezTo>
                      <a:pt x="27" y="27"/>
                      <a:pt x="22" y="30"/>
                      <a:pt x="17" y="33"/>
                    </a:cubicBezTo>
                    <a:cubicBezTo>
                      <a:pt x="13" y="37"/>
                      <a:pt x="8" y="41"/>
                      <a:pt x="4" y="45"/>
                    </a:cubicBezTo>
                    <a:cubicBezTo>
                      <a:pt x="4" y="44"/>
                      <a:pt x="4" y="44"/>
                      <a:pt x="4" y="43"/>
                    </a:cubicBezTo>
                    <a:close/>
                    <a:moveTo>
                      <a:pt x="5" y="58"/>
                    </a:moveTo>
                    <a:cubicBezTo>
                      <a:pt x="10" y="55"/>
                      <a:pt x="14" y="50"/>
                      <a:pt x="18" y="46"/>
                    </a:cubicBezTo>
                    <a:cubicBezTo>
                      <a:pt x="21" y="44"/>
                      <a:pt x="24" y="42"/>
                      <a:pt x="26" y="40"/>
                    </a:cubicBezTo>
                    <a:cubicBezTo>
                      <a:pt x="29" y="37"/>
                      <a:pt x="32" y="34"/>
                      <a:pt x="35" y="32"/>
                    </a:cubicBezTo>
                    <a:cubicBezTo>
                      <a:pt x="37" y="30"/>
                      <a:pt x="35" y="32"/>
                      <a:pt x="35" y="33"/>
                    </a:cubicBezTo>
                    <a:cubicBezTo>
                      <a:pt x="33" y="34"/>
                      <a:pt x="31" y="36"/>
                      <a:pt x="30" y="37"/>
                    </a:cubicBezTo>
                    <a:cubicBezTo>
                      <a:pt x="27" y="40"/>
                      <a:pt x="24" y="42"/>
                      <a:pt x="21" y="44"/>
                    </a:cubicBezTo>
                    <a:cubicBezTo>
                      <a:pt x="16" y="50"/>
                      <a:pt x="11" y="56"/>
                      <a:pt x="6" y="62"/>
                    </a:cubicBezTo>
                    <a:cubicBezTo>
                      <a:pt x="5" y="61"/>
                      <a:pt x="5" y="59"/>
                      <a:pt x="5" y="58"/>
                    </a:cubicBezTo>
                    <a:close/>
                    <a:moveTo>
                      <a:pt x="5" y="57"/>
                    </a:moveTo>
                    <a:cubicBezTo>
                      <a:pt x="5" y="56"/>
                      <a:pt x="5" y="55"/>
                      <a:pt x="5" y="54"/>
                    </a:cubicBezTo>
                    <a:cubicBezTo>
                      <a:pt x="10" y="48"/>
                      <a:pt x="16" y="44"/>
                      <a:pt x="22" y="39"/>
                    </a:cubicBezTo>
                    <a:cubicBezTo>
                      <a:pt x="24" y="37"/>
                      <a:pt x="27" y="35"/>
                      <a:pt x="29" y="33"/>
                    </a:cubicBezTo>
                    <a:cubicBezTo>
                      <a:pt x="30" y="32"/>
                      <a:pt x="31" y="31"/>
                      <a:pt x="32" y="30"/>
                    </a:cubicBezTo>
                    <a:cubicBezTo>
                      <a:pt x="33" y="29"/>
                      <a:pt x="37" y="25"/>
                      <a:pt x="34" y="28"/>
                    </a:cubicBezTo>
                    <a:cubicBezTo>
                      <a:pt x="29" y="33"/>
                      <a:pt x="23" y="38"/>
                      <a:pt x="18" y="44"/>
                    </a:cubicBezTo>
                    <a:cubicBezTo>
                      <a:pt x="16" y="46"/>
                      <a:pt x="14" y="49"/>
                      <a:pt x="11" y="52"/>
                    </a:cubicBezTo>
                    <a:cubicBezTo>
                      <a:pt x="9" y="54"/>
                      <a:pt x="7" y="55"/>
                      <a:pt x="5" y="57"/>
                    </a:cubicBezTo>
                    <a:close/>
                    <a:moveTo>
                      <a:pt x="6" y="51"/>
                    </a:moveTo>
                    <a:cubicBezTo>
                      <a:pt x="5" y="51"/>
                      <a:pt x="5" y="52"/>
                      <a:pt x="5" y="52"/>
                    </a:cubicBezTo>
                    <a:cubicBezTo>
                      <a:pt x="5" y="52"/>
                      <a:pt x="5" y="53"/>
                      <a:pt x="5" y="53"/>
                    </a:cubicBezTo>
                    <a:cubicBezTo>
                      <a:pt x="4" y="51"/>
                      <a:pt x="4" y="48"/>
                      <a:pt x="4" y="46"/>
                    </a:cubicBezTo>
                    <a:cubicBezTo>
                      <a:pt x="14" y="40"/>
                      <a:pt x="21" y="31"/>
                      <a:pt x="31" y="25"/>
                    </a:cubicBezTo>
                    <a:cubicBezTo>
                      <a:pt x="29" y="26"/>
                      <a:pt x="27" y="30"/>
                      <a:pt x="26" y="32"/>
                    </a:cubicBezTo>
                    <a:cubicBezTo>
                      <a:pt x="23" y="34"/>
                      <a:pt x="21" y="37"/>
                      <a:pt x="19" y="39"/>
                    </a:cubicBezTo>
                    <a:cubicBezTo>
                      <a:pt x="14" y="43"/>
                      <a:pt x="10" y="47"/>
                      <a:pt x="6" y="51"/>
                    </a:cubicBezTo>
                    <a:close/>
                    <a:moveTo>
                      <a:pt x="6" y="63"/>
                    </a:moveTo>
                    <a:cubicBezTo>
                      <a:pt x="11" y="59"/>
                      <a:pt x="17" y="54"/>
                      <a:pt x="22" y="50"/>
                    </a:cubicBezTo>
                    <a:cubicBezTo>
                      <a:pt x="24" y="47"/>
                      <a:pt x="27" y="44"/>
                      <a:pt x="30" y="42"/>
                    </a:cubicBezTo>
                    <a:cubicBezTo>
                      <a:pt x="32" y="40"/>
                      <a:pt x="34" y="39"/>
                      <a:pt x="35" y="38"/>
                    </a:cubicBezTo>
                    <a:cubicBezTo>
                      <a:pt x="39" y="35"/>
                      <a:pt x="36" y="38"/>
                      <a:pt x="35" y="39"/>
                    </a:cubicBezTo>
                    <a:cubicBezTo>
                      <a:pt x="26" y="49"/>
                      <a:pt x="15" y="56"/>
                      <a:pt x="6" y="66"/>
                    </a:cubicBezTo>
                    <a:cubicBezTo>
                      <a:pt x="6" y="65"/>
                      <a:pt x="6" y="64"/>
                      <a:pt x="6" y="63"/>
                    </a:cubicBezTo>
                    <a:close/>
                    <a:moveTo>
                      <a:pt x="7" y="68"/>
                    </a:moveTo>
                    <a:cubicBezTo>
                      <a:pt x="12" y="65"/>
                      <a:pt x="16" y="61"/>
                      <a:pt x="21" y="57"/>
                    </a:cubicBezTo>
                    <a:cubicBezTo>
                      <a:pt x="24" y="54"/>
                      <a:pt x="26" y="52"/>
                      <a:pt x="29" y="49"/>
                    </a:cubicBezTo>
                    <a:cubicBezTo>
                      <a:pt x="31" y="48"/>
                      <a:pt x="32" y="46"/>
                      <a:pt x="34" y="45"/>
                    </a:cubicBezTo>
                    <a:cubicBezTo>
                      <a:pt x="30" y="49"/>
                      <a:pt x="26" y="54"/>
                      <a:pt x="21" y="58"/>
                    </a:cubicBezTo>
                    <a:cubicBezTo>
                      <a:pt x="18" y="60"/>
                      <a:pt x="16" y="63"/>
                      <a:pt x="14" y="66"/>
                    </a:cubicBezTo>
                    <a:cubicBezTo>
                      <a:pt x="12" y="68"/>
                      <a:pt x="9" y="70"/>
                      <a:pt x="7" y="73"/>
                    </a:cubicBezTo>
                    <a:cubicBezTo>
                      <a:pt x="7" y="71"/>
                      <a:pt x="7" y="70"/>
                      <a:pt x="7" y="68"/>
                    </a:cubicBezTo>
                    <a:close/>
                    <a:moveTo>
                      <a:pt x="38" y="90"/>
                    </a:moveTo>
                    <a:cubicBezTo>
                      <a:pt x="36" y="90"/>
                      <a:pt x="33" y="92"/>
                      <a:pt x="32" y="92"/>
                    </a:cubicBezTo>
                    <a:cubicBezTo>
                      <a:pt x="34" y="90"/>
                      <a:pt x="37" y="89"/>
                      <a:pt x="39" y="87"/>
                    </a:cubicBezTo>
                    <a:cubicBezTo>
                      <a:pt x="39" y="89"/>
                      <a:pt x="39" y="91"/>
                      <a:pt x="39" y="93"/>
                    </a:cubicBezTo>
                    <a:cubicBezTo>
                      <a:pt x="39" y="93"/>
                      <a:pt x="39" y="93"/>
                      <a:pt x="38" y="93"/>
                    </a:cubicBezTo>
                    <a:cubicBezTo>
                      <a:pt x="37" y="93"/>
                      <a:pt x="37" y="93"/>
                      <a:pt x="36" y="93"/>
                    </a:cubicBezTo>
                    <a:cubicBezTo>
                      <a:pt x="36" y="93"/>
                      <a:pt x="38" y="91"/>
                      <a:pt x="38" y="90"/>
                    </a:cubicBezTo>
                    <a:cubicBezTo>
                      <a:pt x="39" y="90"/>
                      <a:pt x="38" y="90"/>
                      <a:pt x="38" y="90"/>
                    </a:cubicBezTo>
                    <a:close/>
                    <a:moveTo>
                      <a:pt x="25" y="95"/>
                    </a:moveTo>
                    <a:cubicBezTo>
                      <a:pt x="21" y="95"/>
                      <a:pt x="16" y="96"/>
                      <a:pt x="12" y="99"/>
                    </a:cubicBezTo>
                    <a:cubicBezTo>
                      <a:pt x="12" y="98"/>
                      <a:pt x="12" y="96"/>
                      <a:pt x="11" y="95"/>
                    </a:cubicBezTo>
                    <a:cubicBezTo>
                      <a:pt x="11" y="95"/>
                      <a:pt x="12" y="95"/>
                      <a:pt x="12" y="95"/>
                    </a:cubicBezTo>
                    <a:cubicBezTo>
                      <a:pt x="16" y="91"/>
                      <a:pt x="20" y="88"/>
                      <a:pt x="24" y="84"/>
                    </a:cubicBezTo>
                    <a:cubicBezTo>
                      <a:pt x="28" y="80"/>
                      <a:pt x="33" y="77"/>
                      <a:pt x="37" y="73"/>
                    </a:cubicBezTo>
                    <a:cubicBezTo>
                      <a:pt x="33" y="77"/>
                      <a:pt x="29" y="81"/>
                      <a:pt x="25" y="85"/>
                    </a:cubicBezTo>
                    <a:cubicBezTo>
                      <a:pt x="21" y="89"/>
                      <a:pt x="16" y="93"/>
                      <a:pt x="13" y="98"/>
                    </a:cubicBezTo>
                    <a:cubicBezTo>
                      <a:pt x="12" y="98"/>
                      <a:pt x="13" y="98"/>
                      <a:pt x="13" y="98"/>
                    </a:cubicBezTo>
                    <a:cubicBezTo>
                      <a:pt x="14" y="98"/>
                      <a:pt x="14" y="97"/>
                      <a:pt x="14" y="97"/>
                    </a:cubicBezTo>
                    <a:cubicBezTo>
                      <a:pt x="15" y="97"/>
                      <a:pt x="15" y="97"/>
                      <a:pt x="15" y="96"/>
                    </a:cubicBezTo>
                    <a:cubicBezTo>
                      <a:pt x="18" y="93"/>
                      <a:pt x="21" y="91"/>
                      <a:pt x="25" y="88"/>
                    </a:cubicBezTo>
                    <a:cubicBezTo>
                      <a:pt x="29" y="85"/>
                      <a:pt x="32" y="81"/>
                      <a:pt x="36" y="79"/>
                    </a:cubicBezTo>
                    <a:cubicBezTo>
                      <a:pt x="39" y="76"/>
                      <a:pt x="35" y="80"/>
                      <a:pt x="34" y="81"/>
                    </a:cubicBezTo>
                    <a:cubicBezTo>
                      <a:pt x="32" y="83"/>
                      <a:pt x="30" y="85"/>
                      <a:pt x="28" y="87"/>
                    </a:cubicBezTo>
                    <a:cubicBezTo>
                      <a:pt x="25" y="90"/>
                      <a:pt x="21" y="92"/>
                      <a:pt x="19" y="95"/>
                    </a:cubicBezTo>
                    <a:cubicBezTo>
                      <a:pt x="19" y="95"/>
                      <a:pt x="19" y="96"/>
                      <a:pt x="19" y="96"/>
                    </a:cubicBezTo>
                    <a:cubicBezTo>
                      <a:pt x="23" y="93"/>
                      <a:pt x="27" y="90"/>
                      <a:pt x="31" y="88"/>
                    </a:cubicBezTo>
                    <a:cubicBezTo>
                      <a:pt x="29" y="90"/>
                      <a:pt x="27" y="92"/>
                      <a:pt x="25" y="95"/>
                    </a:cubicBezTo>
                    <a:cubicBezTo>
                      <a:pt x="25" y="95"/>
                      <a:pt x="25" y="95"/>
                      <a:pt x="25" y="95"/>
                    </a:cubicBezTo>
                    <a:close/>
                    <a:moveTo>
                      <a:pt x="38" y="63"/>
                    </a:move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4"/>
                      <a:pt x="38" y="66"/>
                      <a:pt x="38" y="68"/>
                    </a:cubicBezTo>
                    <a:cubicBezTo>
                      <a:pt x="38" y="67"/>
                      <a:pt x="38" y="67"/>
                      <a:pt x="38" y="67"/>
                    </a:cubicBezTo>
                    <a:cubicBezTo>
                      <a:pt x="33" y="71"/>
                      <a:pt x="29" y="74"/>
                      <a:pt x="25" y="77"/>
                    </a:cubicBezTo>
                    <a:cubicBezTo>
                      <a:pt x="22" y="79"/>
                      <a:pt x="20" y="81"/>
                      <a:pt x="18" y="83"/>
                    </a:cubicBezTo>
                    <a:cubicBezTo>
                      <a:pt x="17" y="84"/>
                      <a:pt x="16" y="85"/>
                      <a:pt x="15" y="85"/>
                    </a:cubicBezTo>
                    <a:cubicBezTo>
                      <a:pt x="18" y="82"/>
                      <a:pt x="22" y="79"/>
                      <a:pt x="25" y="76"/>
                    </a:cubicBezTo>
                    <a:cubicBezTo>
                      <a:pt x="30" y="71"/>
                      <a:pt x="34" y="67"/>
                      <a:pt x="38" y="63"/>
                    </a:cubicBezTo>
                    <a:close/>
                    <a:moveTo>
                      <a:pt x="34" y="84"/>
                    </a:moveTo>
                    <a:cubicBezTo>
                      <a:pt x="33" y="85"/>
                      <a:pt x="33" y="85"/>
                      <a:pt x="32" y="86"/>
                    </a:cubicBezTo>
                    <a:cubicBezTo>
                      <a:pt x="29" y="88"/>
                      <a:pt x="26" y="90"/>
                      <a:pt x="23" y="92"/>
                    </a:cubicBezTo>
                    <a:cubicBezTo>
                      <a:pt x="23" y="92"/>
                      <a:pt x="19" y="95"/>
                      <a:pt x="21" y="94"/>
                    </a:cubicBezTo>
                    <a:cubicBezTo>
                      <a:pt x="22" y="92"/>
                      <a:pt x="24" y="91"/>
                      <a:pt x="25" y="90"/>
                    </a:cubicBezTo>
                    <a:cubicBezTo>
                      <a:pt x="30" y="87"/>
                      <a:pt x="34" y="82"/>
                      <a:pt x="38" y="77"/>
                    </a:cubicBezTo>
                    <a:cubicBezTo>
                      <a:pt x="39" y="77"/>
                      <a:pt x="38" y="76"/>
                      <a:pt x="38" y="77"/>
                    </a:cubicBezTo>
                    <a:cubicBezTo>
                      <a:pt x="33" y="79"/>
                      <a:pt x="30" y="83"/>
                      <a:pt x="26" y="86"/>
                    </a:cubicBezTo>
                    <a:cubicBezTo>
                      <a:pt x="23" y="88"/>
                      <a:pt x="21" y="90"/>
                      <a:pt x="18" y="92"/>
                    </a:cubicBezTo>
                    <a:cubicBezTo>
                      <a:pt x="18" y="92"/>
                      <a:pt x="18" y="92"/>
                      <a:pt x="19" y="92"/>
                    </a:cubicBezTo>
                    <a:cubicBezTo>
                      <a:pt x="21" y="90"/>
                      <a:pt x="23" y="88"/>
                      <a:pt x="26" y="85"/>
                    </a:cubicBezTo>
                    <a:cubicBezTo>
                      <a:pt x="30" y="82"/>
                      <a:pt x="34" y="77"/>
                      <a:pt x="38" y="73"/>
                    </a:cubicBezTo>
                    <a:cubicBezTo>
                      <a:pt x="38" y="73"/>
                      <a:pt x="38" y="73"/>
                      <a:pt x="38" y="73"/>
                    </a:cubicBezTo>
                    <a:cubicBezTo>
                      <a:pt x="38" y="75"/>
                      <a:pt x="38" y="78"/>
                      <a:pt x="38" y="81"/>
                    </a:cubicBezTo>
                    <a:cubicBezTo>
                      <a:pt x="38" y="81"/>
                      <a:pt x="38" y="81"/>
                      <a:pt x="38" y="81"/>
                    </a:cubicBezTo>
                    <a:cubicBezTo>
                      <a:pt x="37" y="82"/>
                      <a:pt x="36" y="83"/>
                      <a:pt x="34" y="84"/>
                    </a:cubicBezTo>
                    <a:close/>
                    <a:moveTo>
                      <a:pt x="38" y="68"/>
                    </a:move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9"/>
                      <a:pt x="38" y="71"/>
                      <a:pt x="38" y="73"/>
                    </a:cubicBezTo>
                    <a:cubicBezTo>
                      <a:pt x="38" y="72"/>
                      <a:pt x="38" y="72"/>
                      <a:pt x="38" y="72"/>
                    </a:cubicBezTo>
                    <a:cubicBezTo>
                      <a:pt x="28" y="78"/>
                      <a:pt x="21" y="86"/>
                      <a:pt x="12" y="93"/>
                    </a:cubicBezTo>
                    <a:cubicBezTo>
                      <a:pt x="14" y="92"/>
                      <a:pt x="16" y="89"/>
                      <a:pt x="17" y="88"/>
                    </a:cubicBezTo>
                    <a:cubicBezTo>
                      <a:pt x="20" y="86"/>
                      <a:pt x="22" y="83"/>
                      <a:pt x="25" y="81"/>
                    </a:cubicBezTo>
                    <a:cubicBezTo>
                      <a:pt x="29" y="77"/>
                      <a:pt x="34" y="72"/>
                      <a:pt x="38" y="68"/>
                    </a:cubicBezTo>
                    <a:close/>
                    <a:moveTo>
                      <a:pt x="27" y="93"/>
                    </a:moveTo>
                    <a:cubicBezTo>
                      <a:pt x="29" y="90"/>
                      <a:pt x="32" y="87"/>
                      <a:pt x="34" y="85"/>
                    </a:cubicBezTo>
                    <a:cubicBezTo>
                      <a:pt x="35" y="85"/>
                      <a:pt x="35" y="85"/>
                      <a:pt x="35" y="84"/>
                    </a:cubicBezTo>
                    <a:cubicBezTo>
                      <a:pt x="35" y="84"/>
                      <a:pt x="36" y="84"/>
                      <a:pt x="36" y="84"/>
                    </a:cubicBezTo>
                    <a:cubicBezTo>
                      <a:pt x="37" y="83"/>
                      <a:pt x="38" y="83"/>
                      <a:pt x="38" y="82"/>
                    </a:cubicBezTo>
                    <a:cubicBezTo>
                      <a:pt x="38" y="82"/>
                      <a:pt x="38" y="82"/>
                      <a:pt x="38" y="82"/>
                    </a:cubicBezTo>
                    <a:cubicBezTo>
                      <a:pt x="39" y="83"/>
                      <a:pt x="39" y="84"/>
                      <a:pt x="39" y="86"/>
                    </a:cubicBezTo>
                    <a:cubicBezTo>
                      <a:pt x="38" y="86"/>
                      <a:pt x="38" y="86"/>
                      <a:pt x="38" y="86"/>
                    </a:cubicBezTo>
                    <a:cubicBezTo>
                      <a:pt x="36" y="87"/>
                      <a:pt x="34" y="89"/>
                      <a:pt x="32" y="90"/>
                    </a:cubicBezTo>
                    <a:cubicBezTo>
                      <a:pt x="30" y="91"/>
                      <a:pt x="29" y="92"/>
                      <a:pt x="28" y="93"/>
                    </a:cubicBezTo>
                    <a:cubicBezTo>
                      <a:pt x="26" y="94"/>
                      <a:pt x="26" y="94"/>
                      <a:pt x="27" y="93"/>
                    </a:cubicBezTo>
                    <a:close/>
                    <a:moveTo>
                      <a:pt x="38" y="52"/>
                    </a:moveTo>
                    <a:cubicBezTo>
                      <a:pt x="38" y="52"/>
                      <a:pt x="38" y="52"/>
                      <a:pt x="38" y="51"/>
                    </a:cubicBezTo>
                    <a:cubicBezTo>
                      <a:pt x="38" y="53"/>
                      <a:pt x="38" y="54"/>
                      <a:pt x="38" y="56"/>
                    </a:cubicBezTo>
                    <a:cubicBezTo>
                      <a:pt x="38" y="58"/>
                      <a:pt x="38" y="60"/>
                      <a:pt x="38" y="62"/>
                    </a:cubicBezTo>
                    <a:cubicBezTo>
                      <a:pt x="38" y="62"/>
                      <a:pt x="38" y="62"/>
                      <a:pt x="38" y="62"/>
                    </a:cubicBezTo>
                    <a:cubicBezTo>
                      <a:pt x="37" y="62"/>
                      <a:pt x="37" y="63"/>
                      <a:pt x="36" y="63"/>
                    </a:cubicBezTo>
                    <a:cubicBezTo>
                      <a:pt x="36" y="63"/>
                      <a:pt x="36" y="63"/>
                      <a:pt x="36" y="64"/>
                    </a:cubicBezTo>
                    <a:cubicBezTo>
                      <a:pt x="31" y="67"/>
                      <a:pt x="27" y="71"/>
                      <a:pt x="22" y="74"/>
                    </a:cubicBezTo>
                    <a:cubicBezTo>
                      <a:pt x="20" y="75"/>
                      <a:pt x="18" y="77"/>
                      <a:pt x="16" y="78"/>
                    </a:cubicBezTo>
                    <a:cubicBezTo>
                      <a:pt x="19" y="76"/>
                      <a:pt x="21" y="73"/>
                      <a:pt x="24" y="71"/>
                    </a:cubicBezTo>
                    <a:cubicBezTo>
                      <a:pt x="29" y="67"/>
                      <a:pt x="32" y="61"/>
                      <a:pt x="38" y="57"/>
                    </a:cubicBezTo>
                    <a:cubicBezTo>
                      <a:pt x="39" y="57"/>
                      <a:pt x="38" y="57"/>
                      <a:pt x="38" y="57"/>
                    </a:cubicBezTo>
                    <a:cubicBezTo>
                      <a:pt x="32" y="60"/>
                      <a:pt x="28" y="65"/>
                      <a:pt x="23" y="68"/>
                    </a:cubicBezTo>
                    <a:cubicBezTo>
                      <a:pt x="21" y="70"/>
                      <a:pt x="19" y="72"/>
                      <a:pt x="17" y="73"/>
                    </a:cubicBezTo>
                    <a:cubicBezTo>
                      <a:pt x="15" y="75"/>
                      <a:pt x="10" y="77"/>
                      <a:pt x="9" y="78"/>
                    </a:cubicBezTo>
                    <a:cubicBezTo>
                      <a:pt x="14" y="73"/>
                      <a:pt x="19" y="69"/>
                      <a:pt x="23" y="64"/>
                    </a:cubicBezTo>
                    <a:cubicBezTo>
                      <a:pt x="26" y="62"/>
                      <a:pt x="29" y="60"/>
                      <a:pt x="31" y="57"/>
                    </a:cubicBezTo>
                    <a:cubicBezTo>
                      <a:pt x="33" y="56"/>
                      <a:pt x="34" y="55"/>
                      <a:pt x="35" y="54"/>
                    </a:cubicBezTo>
                    <a:cubicBezTo>
                      <a:pt x="36" y="53"/>
                      <a:pt x="37" y="53"/>
                      <a:pt x="37" y="52"/>
                    </a:cubicBezTo>
                    <a:cubicBezTo>
                      <a:pt x="38" y="52"/>
                      <a:pt x="38" y="52"/>
                      <a:pt x="38" y="52"/>
                    </a:cubicBezTo>
                    <a:close/>
                    <a:moveTo>
                      <a:pt x="8" y="80"/>
                    </a:moveTo>
                    <a:cubicBezTo>
                      <a:pt x="14" y="77"/>
                      <a:pt x="19" y="72"/>
                      <a:pt x="25" y="68"/>
                    </a:cubicBezTo>
                    <a:cubicBezTo>
                      <a:pt x="26" y="67"/>
                      <a:pt x="27" y="66"/>
                      <a:pt x="28" y="65"/>
                    </a:cubicBezTo>
                    <a:cubicBezTo>
                      <a:pt x="26" y="67"/>
                      <a:pt x="24" y="69"/>
                      <a:pt x="22" y="71"/>
                    </a:cubicBezTo>
                    <a:cubicBezTo>
                      <a:pt x="17" y="75"/>
                      <a:pt x="14" y="80"/>
                      <a:pt x="9" y="84"/>
                    </a:cubicBezTo>
                    <a:cubicBezTo>
                      <a:pt x="9" y="83"/>
                      <a:pt x="9" y="81"/>
                      <a:pt x="8" y="80"/>
                    </a:cubicBezTo>
                    <a:close/>
                    <a:moveTo>
                      <a:pt x="21" y="75"/>
                    </a:moveTo>
                    <a:cubicBezTo>
                      <a:pt x="25" y="73"/>
                      <a:pt x="29" y="70"/>
                      <a:pt x="33" y="67"/>
                    </a:cubicBezTo>
                    <a:cubicBezTo>
                      <a:pt x="32" y="67"/>
                      <a:pt x="32" y="67"/>
                      <a:pt x="32" y="68"/>
                    </a:cubicBezTo>
                    <a:cubicBezTo>
                      <a:pt x="30" y="70"/>
                      <a:pt x="27" y="73"/>
                      <a:pt x="25" y="75"/>
                    </a:cubicBezTo>
                    <a:cubicBezTo>
                      <a:pt x="20" y="80"/>
                      <a:pt x="15" y="84"/>
                      <a:pt x="11" y="89"/>
                    </a:cubicBezTo>
                    <a:cubicBezTo>
                      <a:pt x="10" y="89"/>
                      <a:pt x="11" y="90"/>
                      <a:pt x="11" y="89"/>
                    </a:cubicBezTo>
                    <a:cubicBezTo>
                      <a:pt x="16" y="85"/>
                      <a:pt x="20" y="82"/>
                      <a:pt x="25" y="78"/>
                    </a:cubicBezTo>
                    <a:cubicBezTo>
                      <a:pt x="28" y="76"/>
                      <a:pt x="31" y="74"/>
                      <a:pt x="34" y="71"/>
                    </a:cubicBezTo>
                    <a:cubicBezTo>
                      <a:pt x="30" y="75"/>
                      <a:pt x="26" y="79"/>
                      <a:pt x="22" y="83"/>
                    </a:cubicBezTo>
                    <a:cubicBezTo>
                      <a:pt x="18" y="86"/>
                      <a:pt x="14" y="90"/>
                      <a:pt x="11" y="94"/>
                    </a:cubicBezTo>
                    <a:cubicBezTo>
                      <a:pt x="11" y="91"/>
                      <a:pt x="10" y="88"/>
                      <a:pt x="9" y="85"/>
                    </a:cubicBezTo>
                    <a:cubicBezTo>
                      <a:pt x="14" y="82"/>
                      <a:pt x="17" y="78"/>
                      <a:pt x="21" y="75"/>
                    </a:cubicBezTo>
                    <a:close/>
                    <a:moveTo>
                      <a:pt x="13" y="102"/>
                    </a:moveTo>
                    <a:cubicBezTo>
                      <a:pt x="20" y="97"/>
                      <a:pt x="31" y="96"/>
                      <a:pt x="39" y="100"/>
                    </a:cubicBezTo>
                    <a:cubicBezTo>
                      <a:pt x="39" y="101"/>
                      <a:pt x="39" y="102"/>
                      <a:pt x="39" y="103"/>
                    </a:cubicBezTo>
                    <a:cubicBezTo>
                      <a:pt x="31" y="99"/>
                      <a:pt x="22" y="102"/>
                      <a:pt x="14" y="106"/>
                    </a:cubicBezTo>
                    <a:cubicBezTo>
                      <a:pt x="14" y="105"/>
                      <a:pt x="13" y="103"/>
                      <a:pt x="13" y="102"/>
                    </a:cubicBezTo>
                    <a:close/>
                    <a:moveTo>
                      <a:pt x="39" y="137"/>
                    </a:moveTo>
                    <a:cubicBezTo>
                      <a:pt x="34" y="139"/>
                      <a:pt x="30" y="143"/>
                      <a:pt x="25" y="146"/>
                    </a:cubicBezTo>
                    <a:cubicBezTo>
                      <a:pt x="30" y="142"/>
                      <a:pt x="34" y="137"/>
                      <a:pt x="40" y="135"/>
                    </a:cubicBezTo>
                    <a:cubicBezTo>
                      <a:pt x="40" y="137"/>
                      <a:pt x="40" y="139"/>
                      <a:pt x="41" y="141"/>
                    </a:cubicBezTo>
                    <a:cubicBezTo>
                      <a:pt x="40" y="141"/>
                      <a:pt x="40" y="141"/>
                      <a:pt x="40" y="141"/>
                    </a:cubicBezTo>
                    <a:cubicBezTo>
                      <a:pt x="37" y="142"/>
                      <a:pt x="34" y="144"/>
                      <a:pt x="30" y="146"/>
                    </a:cubicBezTo>
                    <a:cubicBezTo>
                      <a:pt x="31" y="146"/>
                      <a:pt x="31" y="146"/>
                      <a:pt x="32" y="145"/>
                    </a:cubicBezTo>
                    <a:cubicBezTo>
                      <a:pt x="34" y="143"/>
                      <a:pt x="37" y="141"/>
                      <a:pt x="40" y="138"/>
                    </a:cubicBezTo>
                    <a:cubicBezTo>
                      <a:pt x="40" y="137"/>
                      <a:pt x="40" y="137"/>
                      <a:pt x="39" y="137"/>
                    </a:cubicBezTo>
                    <a:close/>
                    <a:moveTo>
                      <a:pt x="40" y="130"/>
                    </a:moveTo>
                    <a:cubicBezTo>
                      <a:pt x="40" y="130"/>
                      <a:pt x="40" y="130"/>
                      <a:pt x="39" y="130"/>
                    </a:cubicBezTo>
                    <a:cubicBezTo>
                      <a:pt x="37" y="131"/>
                      <a:pt x="34" y="133"/>
                      <a:pt x="32" y="134"/>
                    </a:cubicBezTo>
                    <a:cubicBezTo>
                      <a:pt x="30" y="135"/>
                      <a:pt x="29" y="136"/>
                      <a:pt x="28" y="136"/>
                    </a:cubicBezTo>
                    <a:cubicBezTo>
                      <a:pt x="28" y="136"/>
                      <a:pt x="21" y="140"/>
                      <a:pt x="25" y="137"/>
                    </a:cubicBezTo>
                    <a:cubicBezTo>
                      <a:pt x="30" y="134"/>
                      <a:pt x="36" y="131"/>
                      <a:pt x="40" y="126"/>
                    </a:cubicBezTo>
                    <a:cubicBezTo>
                      <a:pt x="40" y="126"/>
                      <a:pt x="40" y="125"/>
                      <a:pt x="39" y="126"/>
                    </a:cubicBezTo>
                    <a:cubicBezTo>
                      <a:pt x="33" y="128"/>
                      <a:pt x="28" y="132"/>
                      <a:pt x="22" y="134"/>
                    </a:cubicBezTo>
                    <a:cubicBezTo>
                      <a:pt x="27" y="132"/>
                      <a:pt x="33" y="126"/>
                      <a:pt x="38" y="123"/>
                    </a:cubicBezTo>
                    <a:cubicBezTo>
                      <a:pt x="39" y="123"/>
                      <a:pt x="39" y="123"/>
                      <a:pt x="40" y="122"/>
                    </a:cubicBezTo>
                    <a:cubicBezTo>
                      <a:pt x="40" y="122"/>
                      <a:pt x="40" y="122"/>
                      <a:pt x="40" y="122"/>
                    </a:cubicBezTo>
                    <a:cubicBezTo>
                      <a:pt x="40" y="126"/>
                      <a:pt x="40" y="130"/>
                      <a:pt x="40" y="134"/>
                    </a:cubicBezTo>
                    <a:cubicBezTo>
                      <a:pt x="35" y="135"/>
                      <a:pt x="28" y="138"/>
                      <a:pt x="25" y="141"/>
                    </a:cubicBezTo>
                    <a:cubicBezTo>
                      <a:pt x="30" y="137"/>
                      <a:pt x="35" y="134"/>
                      <a:pt x="40" y="130"/>
                    </a:cubicBezTo>
                    <a:close/>
                    <a:moveTo>
                      <a:pt x="38" y="122"/>
                    </a:moveTo>
                    <a:cubicBezTo>
                      <a:pt x="37" y="123"/>
                      <a:pt x="36" y="124"/>
                      <a:pt x="35" y="124"/>
                    </a:cubicBezTo>
                    <a:cubicBezTo>
                      <a:pt x="33" y="125"/>
                      <a:pt x="32" y="126"/>
                      <a:pt x="30" y="127"/>
                    </a:cubicBezTo>
                    <a:cubicBezTo>
                      <a:pt x="29" y="127"/>
                      <a:pt x="27" y="128"/>
                      <a:pt x="26" y="129"/>
                    </a:cubicBezTo>
                    <a:cubicBezTo>
                      <a:pt x="25" y="129"/>
                      <a:pt x="18" y="133"/>
                      <a:pt x="22" y="131"/>
                    </a:cubicBezTo>
                    <a:cubicBezTo>
                      <a:pt x="28" y="127"/>
                      <a:pt x="33" y="122"/>
                      <a:pt x="39" y="118"/>
                    </a:cubicBezTo>
                    <a:cubicBezTo>
                      <a:pt x="40" y="118"/>
                      <a:pt x="39" y="118"/>
                      <a:pt x="39" y="118"/>
                    </a:cubicBezTo>
                    <a:cubicBezTo>
                      <a:pt x="36" y="119"/>
                      <a:pt x="33" y="120"/>
                      <a:pt x="30" y="122"/>
                    </a:cubicBezTo>
                    <a:cubicBezTo>
                      <a:pt x="28" y="123"/>
                      <a:pt x="26" y="124"/>
                      <a:pt x="24" y="125"/>
                    </a:cubicBezTo>
                    <a:cubicBezTo>
                      <a:pt x="23" y="125"/>
                      <a:pt x="17" y="129"/>
                      <a:pt x="20" y="126"/>
                    </a:cubicBezTo>
                    <a:cubicBezTo>
                      <a:pt x="23" y="123"/>
                      <a:pt x="27" y="121"/>
                      <a:pt x="31" y="119"/>
                    </a:cubicBezTo>
                    <a:cubicBezTo>
                      <a:pt x="34" y="117"/>
                      <a:pt x="37" y="115"/>
                      <a:pt x="39" y="113"/>
                    </a:cubicBezTo>
                    <a:cubicBezTo>
                      <a:pt x="40" y="114"/>
                      <a:pt x="40" y="115"/>
                      <a:pt x="40" y="117"/>
                    </a:cubicBezTo>
                    <a:cubicBezTo>
                      <a:pt x="40" y="118"/>
                      <a:pt x="40" y="120"/>
                      <a:pt x="40" y="122"/>
                    </a:cubicBezTo>
                    <a:cubicBezTo>
                      <a:pt x="40" y="122"/>
                      <a:pt x="40" y="122"/>
                      <a:pt x="39" y="122"/>
                    </a:cubicBezTo>
                    <a:cubicBezTo>
                      <a:pt x="39" y="122"/>
                      <a:pt x="38" y="122"/>
                      <a:pt x="38" y="123"/>
                    </a:cubicBezTo>
                    <a:cubicBezTo>
                      <a:pt x="38" y="123"/>
                      <a:pt x="38" y="122"/>
                      <a:pt x="38" y="122"/>
                    </a:cubicBezTo>
                    <a:close/>
                    <a:moveTo>
                      <a:pt x="27" y="116"/>
                    </a:moveTo>
                    <a:cubicBezTo>
                      <a:pt x="31" y="113"/>
                      <a:pt x="34" y="111"/>
                      <a:pt x="37" y="108"/>
                    </a:cubicBezTo>
                    <a:cubicBezTo>
                      <a:pt x="38" y="107"/>
                      <a:pt x="37" y="107"/>
                      <a:pt x="37" y="107"/>
                    </a:cubicBezTo>
                    <a:cubicBezTo>
                      <a:pt x="30" y="111"/>
                      <a:pt x="24" y="115"/>
                      <a:pt x="17" y="118"/>
                    </a:cubicBezTo>
                    <a:cubicBezTo>
                      <a:pt x="20" y="117"/>
                      <a:pt x="23" y="114"/>
                      <a:pt x="26" y="112"/>
                    </a:cubicBezTo>
                    <a:cubicBezTo>
                      <a:pt x="29" y="110"/>
                      <a:pt x="32" y="107"/>
                      <a:pt x="35" y="105"/>
                    </a:cubicBezTo>
                    <a:cubicBezTo>
                      <a:pt x="35" y="105"/>
                      <a:pt x="35" y="105"/>
                      <a:pt x="35" y="105"/>
                    </a:cubicBezTo>
                    <a:cubicBezTo>
                      <a:pt x="37" y="105"/>
                      <a:pt x="38" y="106"/>
                      <a:pt x="39" y="107"/>
                    </a:cubicBezTo>
                    <a:cubicBezTo>
                      <a:pt x="39" y="108"/>
                      <a:pt x="39" y="110"/>
                      <a:pt x="39" y="111"/>
                    </a:cubicBezTo>
                    <a:cubicBezTo>
                      <a:pt x="33" y="114"/>
                      <a:pt x="27" y="120"/>
                      <a:pt x="20" y="122"/>
                    </a:cubicBezTo>
                    <a:cubicBezTo>
                      <a:pt x="16" y="124"/>
                      <a:pt x="23" y="120"/>
                      <a:pt x="22" y="120"/>
                    </a:cubicBezTo>
                    <a:cubicBezTo>
                      <a:pt x="24" y="118"/>
                      <a:pt x="26" y="117"/>
                      <a:pt x="27" y="116"/>
                    </a:cubicBezTo>
                    <a:close/>
                    <a:moveTo>
                      <a:pt x="34" y="104"/>
                    </a:moveTo>
                    <a:cubicBezTo>
                      <a:pt x="28" y="107"/>
                      <a:pt x="23" y="111"/>
                      <a:pt x="18" y="114"/>
                    </a:cubicBezTo>
                    <a:cubicBezTo>
                      <a:pt x="16" y="116"/>
                      <a:pt x="16" y="115"/>
                      <a:pt x="17" y="114"/>
                    </a:cubicBezTo>
                    <a:cubicBezTo>
                      <a:pt x="19" y="112"/>
                      <a:pt x="21" y="111"/>
                      <a:pt x="23" y="109"/>
                    </a:cubicBezTo>
                    <a:cubicBezTo>
                      <a:pt x="25" y="107"/>
                      <a:pt x="28" y="106"/>
                      <a:pt x="30" y="104"/>
                    </a:cubicBezTo>
                    <a:cubicBezTo>
                      <a:pt x="32" y="104"/>
                      <a:pt x="33" y="104"/>
                      <a:pt x="34" y="104"/>
                    </a:cubicBezTo>
                    <a:close/>
                    <a:moveTo>
                      <a:pt x="26" y="106"/>
                    </a:moveTo>
                    <a:cubicBezTo>
                      <a:pt x="25" y="108"/>
                      <a:pt x="23" y="108"/>
                      <a:pt x="21" y="110"/>
                    </a:cubicBezTo>
                    <a:cubicBezTo>
                      <a:pt x="19" y="111"/>
                      <a:pt x="18" y="113"/>
                      <a:pt x="16" y="115"/>
                    </a:cubicBezTo>
                    <a:cubicBezTo>
                      <a:pt x="16" y="114"/>
                      <a:pt x="16" y="113"/>
                      <a:pt x="15" y="113"/>
                    </a:cubicBezTo>
                    <a:cubicBezTo>
                      <a:pt x="15" y="113"/>
                      <a:pt x="15" y="113"/>
                      <a:pt x="16" y="113"/>
                    </a:cubicBezTo>
                    <a:cubicBezTo>
                      <a:pt x="18" y="111"/>
                      <a:pt x="20" y="109"/>
                      <a:pt x="23" y="107"/>
                    </a:cubicBezTo>
                    <a:cubicBezTo>
                      <a:pt x="24" y="106"/>
                      <a:pt x="32" y="102"/>
                      <a:pt x="26" y="106"/>
                    </a:cubicBezTo>
                    <a:close/>
                    <a:moveTo>
                      <a:pt x="16" y="116"/>
                    </a:moveTo>
                    <a:cubicBezTo>
                      <a:pt x="19" y="115"/>
                      <a:pt x="22" y="112"/>
                      <a:pt x="24" y="111"/>
                    </a:cubicBezTo>
                    <a:cubicBezTo>
                      <a:pt x="27" y="109"/>
                      <a:pt x="31" y="107"/>
                      <a:pt x="34" y="106"/>
                    </a:cubicBezTo>
                    <a:cubicBezTo>
                      <a:pt x="28" y="108"/>
                      <a:pt x="22" y="113"/>
                      <a:pt x="17" y="118"/>
                    </a:cubicBezTo>
                    <a:cubicBezTo>
                      <a:pt x="17" y="117"/>
                      <a:pt x="16" y="117"/>
                      <a:pt x="16" y="116"/>
                    </a:cubicBezTo>
                    <a:close/>
                    <a:moveTo>
                      <a:pt x="17" y="119"/>
                    </a:moveTo>
                    <a:cubicBezTo>
                      <a:pt x="24" y="117"/>
                      <a:pt x="29" y="112"/>
                      <a:pt x="36" y="108"/>
                    </a:cubicBezTo>
                    <a:cubicBezTo>
                      <a:pt x="32" y="110"/>
                      <a:pt x="29" y="114"/>
                      <a:pt x="26" y="116"/>
                    </a:cubicBezTo>
                    <a:cubicBezTo>
                      <a:pt x="23" y="118"/>
                      <a:pt x="20" y="120"/>
                      <a:pt x="18" y="122"/>
                    </a:cubicBezTo>
                    <a:cubicBezTo>
                      <a:pt x="18" y="121"/>
                      <a:pt x="17" y="120"/>
                      <a:pt x="17" y="119"/>
                    </a:cubicBezTo>
                    <a:close/>
                    <a:moveTo>
                      <a:pt x="38" y="113"/>
                    </a:moveTo>
                    <a:cubicBezTo>
                      <a:pt x="41" y="111"/>
                      <a:pt x="34" y="116"/>
                      <a:pt x="33" y="116"/>
                    </a:cubicBezTo>
                    <a:cubicBezTo>
                      <a:pt x="31" y="118"/>
                      <a:pt x="29" y="120"/>
                      <a:pt x="26" y="121"/>
                    </a:cubicBezTo>
                    <a:cubicBezTo>
                      <a:pt x="24" y="122"/>
                      <a:pt x="21" y="124"/>
                      <a:pt x="19" y="126"/>
                    </a:cubicBezTo>
                    <a:cubicBezTo>
                      <a:pt x="19" y="125"/>
                      <a:pt x="18" y="124"/>
                      <a:pt x="18" y="124"/>
                    </a:cubicBezTo>
                    <a:cubicBezTo>
                      <a:pt x="25" y="121"/>
                      <a:pt x="31" y="116"/>
                      <a:pt x="38" y="113"/>
                    </a:cubicBezTo>
                    <a:close/>
                    <a:moveTo>
                      <a:pt x="19" y="128"/>
                    </a:moveTo>
                    <a:cubicBezTo>
                      <a:pt x="25" y="125"/>
                      <a:pt x="32" y="122"/>
                      <a:pt x="37" y="119"/>
                    </a:cubicBezTo>
                    <a:cubicBezTo>
                      <a:pt x="31" y="122"/>
                      <a:pt x="26" y="127"/>
                      <a:pt x="20" y="131"/>
                    </a:cubicBezTo>
                    <a:cubicBezTo>
                      <a:pt x="20" y="130"/>
                      <a:pt x="19" y="129"/>
                      <a:pt x="19" y="128"/>
                    </a:cubicBezTo>
                    <a:close/>
                    <a:moveTo>
                      <a:pt x="28" y="157"/>
                    </a:moveTo>
                    <a:cubicBezTo>
                      <a:pt x="30" y="156"/>
                      <a:pt x="31" y="155"/>
                      <a:pt x="33" y="154"/>
                    </a:cubicBezTo>
                    <a:cubicBezTo>
                      <a:pt x="34" y="154"/>
                      <a:pt x="36" y="153"/>
                      <a:pt x="37" y="153"/>
                    </a:cubicBezTo>
                    <a:cubicBezTo>
                      <a:pt x="34" y="155"/>
                      <a:pt x="31" y="157"/>
                      <a:pt x="29" y="159"/>
                    </a:cubicBezTo>
                    <a:cubicBezTo>
                      <a:pt x="29" y="159"/>
                      <a:pt x="28" y="158"/>
                      <a:pt x="28" y="157"/>
                    </a:cubicBezTo>
                    <a:close/>
                    <a:moveTo>
                      <a:pt x="36" y="160"/>
                    </a:moveTo>
                    <a:cubicBezTo>
                      <a:pt x="35" y="161"/>
                      <a:pt x="30" y="164"/>
                      <a:pt x="33" y="162"/>
                    </a:cubicBezTo>
                    <a:cubicBezTo>
                      <a:pt x="36" y="159"/>
                      <a:pt x="38" y="157"/>
                      <a:pt x="41" y="154"/>
                    </a:cubicBezTo>
                    <a:cubicBezTo>
                      <a:pt x="41" y="154"/>
                      <a:pt x="41" y="153"/>
                      <a:pt x="41" y="154"/>
                    </a:cubicBezTo>
                    <a:cubicBezTo>
                      <a:pt x="38" y="155"/>
                      <a:pt x="32" y="157"/>
                      <a:pt x="29" y="159"/>
                    </a:cubicBezTo>
                    <a:cubicBezTo>
                      <a:pt x="32" y="156"/>
                      <a:pt x="37" y="154"/>
                      <a:pt x="40" y="151"/>
                    </a:cubicBezTo>
                    <a:cubicBezTo>
                      <a:pt x="40" y="151"/>
                      <a:pt x="40" y="151"/>
                      <a:pt x="40" y="151"/>
                    </a:cubicBezTo>
                    <a:cubicBezTo>
                      <a:pt x="36" y="152"/>
                      <a:pt x="32" y="154"/>
                      <a:pt x="29" y="156"/>
                    </a:cubicBezTo>
                    <a:cubicBezTo>
                      <a:pt x="33" y="154"/>
                      <a:pt x="37" y="150"/>
                      <a:pt x="41" y="147"/>
                    </a:cubicBezTo>
                    <a:cubicBezTo>
                      <a:pt x="41" y="147"/>
                      <a:pt x="41" y="146"/>
                      <a:pt x="40" y="146"/>
                    </a:cubicBezTo>
                    <a:cubicBezTo>
                      <a:pt x="38" y="147"/>
                      <a:pt x="36" y="149"/>
                      <a:pt x="33" y="150"/>
                    </a:cubicBezTo>
                    <a:cubicBezTo>
                      <a:pt x="32" y="151"/>
                      <a:pt x="29" y="152"/>
                      <a:pt x="28" y="153"/>
                    </a:cubicBezTo>
                    <a:cubicBezTo>
                      <a:pt x="31" y="149"/>
                      <a:pt x="36" y="145"/>
                      <a:pt x="41" y="141"/>
                    </a:cubicBezTo>
                    <a:cubicBezTo>
                      <a:pt x="41" y="147"/>
                      <a:pt x="41" y="152"/>
                      <a:pt x="42" y="157"/>
                    </a:cubicBezTo>
                    <a:cubicBezTo>
                      <a:pt x="42" y="157"/>
                      <a:pt x="41" y="157"/>
                      <a:pt x="41" y="157"/>
                    </a:cubicBezTo>
                    <a:cubicBezTo>
                      <a:pt x="39" y="158"/>
                      <a:pt x="38" y="159"/>
                      <a:pt x="36" y="160"/>
                    </a:cubicBezTo>
                    <a:close/>
                    <a:moveTo>
                      <a:pt x="26" y="95"/>
                    </a:moveTo>
                    <a:cubicBezTo>
                      <a:pt x="29" y="93"/>
                      <a:pt x="32" y="91"/>
                      <a:pt x="35" y="89"/>
                    </a:cubicBezTo>
                    <a:cubicBezTo>
                      <a:pt x="36" y="88"/>
                      <a:pt x="39" y="85"/>
                      <a:pt x="36" y="88"/>
                    </a:cubicBezTo>
                    <a:cubicBezTo>
                      <a:pt x="34" y="90"/>
                      <a:pt x="32" y="92"/>
                      <a:pt x="30" y="93"/>
                    </a:cubicBezTo>
                    <a:cubicBezTo>
                      <a:pt x="30" y="93"/>
                      <a:pt x="31" y="94"/>
                      <a:pt x="31" y="94"/>
                    </a:cubicBezTo>
                    <a:cubicBezTo>
                      <a:pt x="33" y="93"/>
                      <a:pt x="35" y="92"/>
                      <a:pt x="37" y="91"/>
                    </a:cubicBezTo>
                    <a:cubicBezTo>
                      <a:pt x="36" y="91"/>
                      <a:pt x="35" y="93"/>
                      <a:pt x="34" y="94"/>
                    </a:cubicBezTo>
                    <a:cubicBezTo>
                      <a:pt x="34" y="95"/>
                      <a:pt x="34" y="95"/>
                      <a:pt x="35" y="95"/>
                    </a:cubicBezTo>
                    <a:cubicBezTo>
                      <a:pt x="36" y="94"/>
                      <a:pt x="39" y="92"/>
                      <a:pt x="37" y="95"/>
                    </a:cubicBezTo>
                    <a:cubicBezTo>
                      <a:pt x="37" y="96"/>
                      <a:pt x="38" y="96"/>
                      <a:pt x="38" y="96"/>
                    </a:cubicBezTo>
                    <a:cubicBezTo>
                      <a:pt x="38" y="95"/>
                      <a:pt x="38" y="94"/>
                      <a:pt x="39" y="93"/>
                    </a:cubicBezTo>
                    <a:cubicBezTo>
                      <a:pt x="39" y="94"/>
                      <a:pt x="39" y="96"/>
                      <a:pt x="39" y="97"/>
                    </a:cubicBezTo>
                    <a:cubicBezTo>
                      <a:pt x="35" y="95"/>
                      <a:pt x="31" y="95"/>
                      <a:pt x="26" y="95"/>
                    </a:cubicBezTo>
                    <a:close/>
                    <a:moveTo>
                      <a:pt x="39" y="50"/>
                    </a:moveTo>
                    <a:cubicBezTo>
                      <a:pt x="37" y="51"/>
                      <a:pt x="36" y="52"/>
                      <a:pt x="35" y="53"/>
                    </a:cubicBezTo>
                    <a:cubicBezTo>
                      <a:pt x="31" y="56"/>
                      <a:pt x="27" y="59"/>
                      <a:pt x="23" y="61"/>
                    </a:cubicBezTo>
                    <a:cubicBezTo>
                      <a:pt x="20" y="63"/>
                      <a:pt x="18" y="65"/>
                      <a:pt x="15" y="68"/>
                    </a:cubicBezTo>
                    <a:cubicBezTo>
                      <a:pt x="14" y="69"/>
                      <a:pt x="12" y="70"/>
                      <a:pt x="10" y="71"/>
                    </a:cubicBezTo>
                    <a:cubicBezTo>
                      <a:pt x="9" y="72"/>
                      <a:pt x="9" y="72"/>
                      <a:pt x="8" y="73"/>
                    </a:cubicBezTo>
                    <a:cubicBezTo>
                      <a:pt x="8" y="72"/>
                      <a:pt x="9" y="72"/>
                      <a:pt x="10" y="71"/>
                    </a:cubicBezTo>
                    <a:cubicBezTo>
                      <a:pt x="14" y="67"/>
                      <a:pt x="18" y="61"/>
                      <a:pt x="23" y="57"/>
                    </a:cubicBezTo>
                    <a:cubicBezTo>
                      <a:pt x="29" y="53"/>
                      <a:pt x="33" y="47"/>
                      <a:pt x="39" y="42"/>
                    </a:cubicBezTo>
                    <a:cubicBezTo>
                      <a:pt x="39" y="45"/>
                      <a:pt x="39" y="48"/>
                      <a:pt x="39" y="50"/>
                    </a:cubicBezTo>
                    <a:close/>
                    <a:moveTo>
                      <a:pt x="38" y="35"/>
                    </a:moveTo>
                    <a:cubicBezTo>
                      <a:pt x="32" y="39"/>
                      <a:pt x="27" y="43"/>
                      <a:pt x="22" y="48"/>
                    </a:cubicBezTo>
                    <a:cubicBezTo>
                      <a:pt x="17" y="53"/>
                      <a:pt x="10" y="58"/>
                      <a:pt x="6" y="62"/>
                    </a:cubicBezTo>
                    <a:cubicBezTo>
                      <a:pt x="11" y="57"/>
                      <a:pt x="16" y="50"/>
                      <a:pt x="22" y="45"/>
                    </a:cubicBezTo>
                    <a:cubicBezTo>
                      <a:pt x="27" y="40"/>
                      <a:pt x="33" y="36"/>
                      <a:pt x="37" y="31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8" y="32"/>
                      <a:pt x="38" y="34"/>
                      <a:pt x="38" y="35"/>
                    </a:cubicBezTo>
                    <a:cubicBezTo>
                      <a:pt x="38" y="35"/>
                      <a:pt x="38" y="35"/>
                      <a:pt x="38" y="35"/>
                    </a:cubicBezTo>
                    <a:close/>
                    <a:moveTo>
                      <a:pt x="37" y="30"/>
                    </a:moveTo>
                    <a:cubicBezTo>
                      <a:pt x="37" y="30"/>
                      <a:pt x="37" y="30"/>
                      <a:pt x="37" y="30"/>
                    </a:cubicBezTo>
                    <a:cubicBezTo>
                      <a:pt x="31" y="33"/>
                      <a:pt x="27" y="39"/>
                      <a:pt x="22" y="43"/>
                    </a:cubicBezTo>
                    <a:cubicBezTo>
                      <a:pt x="19" y="44"/>
                      <a:pt x="18" y="46"/>
                      <a:pt x="16" y="48"/>
                    </a:cubicBezTo>
                    <a:cubicBezTo>
                      <a:pt x="17" y="47"/>
                      <a:pt x="18" y="45"/>
                      <a:pt x="19" y="44"/>
                    </a:cubicBezTo>
                    <a:cubicBezTo>
                      <a:pt x="21" y="41"/>
                      <a:pt x="25" y="39"/>
                      <a:pt x="28" y="36"/>
                    </a:cubicBezTo>
                    <a:cubicBezTo>
                      <a:pt x="31" y="33"/>
                      <a:pt x="34" y="30"/>
                      <a:pt x="37" y="27"/>
                    </a:cubicBezTo>
                    <a:cubicBezTo>
                      <a:pt x="37" y="28"/>
                      <a:pt x="37" y="29"/>
                      <a:pt x="37" y="30"/>
                    </a:cubicBezTo>
                    <a:close/>
                    <a:moveTo>
                      <a:pt x="26" y="35"/>
                    </a:moveTo>
                    <a:cubicBezTo>
                      <a:pt x="22" y="39"/>
                      <a:pt x="17" y="42"/>
                      <a:pt x="13" y="46"/>
                    </a:cubicBezTo>
                    <a:cubicBezTo>
                      <a:pt x="14" y="44"/>
                      <a:pt x="16" y="42"/>
                      <a:pt x="18" y="41"/>
                    </a:cubicBezTo>
                    <a:cubicBezTo>
                      <a:pt x="23" y="36"/>
                      <a:pt x="28" y="30"/>
                      <a:pt x="33" y="24"/>
                    </a:cubicBezTo>
                    <a:cubicBezTo>
                      <a:pt x="33" y="24"/>
                      <a:pt x="33" y="24"/>
                      <a:pt x="32" y="24"/>
                    </a:cubicBezTo>
                    <a:cubicBezTo>
                      <a:pt x="27" y="27"/>
                      <a:pt x="22" y="31"/>
                      <a:pt x="17" y="35"/>
                    </a:cubicBezTo>
                    <a:cubicBezTo>
                      <a:pt x="15" y="37"/>
                      <a:pt x="13" y="39"/>
                      <a:pt x="10" y="41"/>
                    </a:cubicBezTo>
                    <a:cubicBezTo>
                      <a:pt x="9" y="42"/>
                      <a:pt x="7" y="43"/>
                      <a:pt x="6" y="45"/>
                    </a:cubicBezTo>
                    <a:cubicBezTo>
                      <a:pt x="2" y="47"/>
                      <a:pt x="6" y="44"/>
                      <a:pt x="7" y="44"/>
                    </a:cubicBezTo>
                    <a:cubicBezTo>
                      <a:pt x="11" y="39"/>
                      <a:pt x="17" y="34"/>
                      <a:pt x="22" y="31"/>
                    </a:cubicBezTo>
                    <a:cubicBezTo>
                      <a:pt x="26" y="28"/>
                      <a:pt x="31" y="25"/>
                      <a:pt x="33" y="20"/>
                    </a:cubicBezTo>
                    <a:cubicBezTo>
                      <a:pt x="34" y="20"/>
                      <a:pt x="33" y="19"/>
                      <a:pt x="33" y="20"/>
                    </a:cubicBezTo>
                    <a:cubicBezTo>
                      <a:pt x="29" y="23"/>
                      <a:pt x="23" y="26"/>
                      <a:pt x="19" y="29"/>
                    </a:cubicBezTo>
                    <a:cubicBezTo>
                      <a:pt x="16" y="31"/>
                      <a:pt x="14" y="34"/>
                      <a:pt x="11" y="36"/>
                    </a:cubicBezTo>
                    <a:cubicBezTo>
                      <a:pt x="10" y="37"/>
                      <a:pt x="9" y="38"/>
                      <a:pt x="7" y="39"/>
                    </a:cubicBezTo>
                    <a:cubicBezTo>
                      <a:pt x="8" y="39"/>
                      <a:pt x="4" y="42"/>
                      <a:pt x="4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8" y="37"/>
                      <a:pt x="13" y="33"/>
                      <a:pt x="17" y="29"/>
                    </a:cubicBezTo>
                    <a:cubicBezTo>
                      <a:pt x="22" y="24"/>
                      <a:pt x="27" y="20"/>
                      <a:pt x="32" y="16"/>
                    </a:cubicBezTo>
                    <a:cubicBezTo>
                      <a:pt x="33" y="16"/>
                      <a:pt x="33" y="16"/>
                      <a:pt x="33" y="15"/>
                    </a:cubicBezTo>
                    <a:cubicBezTo>
                      <a:pt x="34" y="19"/>
                      <a:pt x="36" y="22"/>
                      <a:pt x="36" y="26"/>
                    </a:cubicBezTo>
                    <a:cubicBezTo>
                      <a:pt x="32" y="28"/>
                      <a:pt x="29" y="32"/>
                      <a:pt x="26" y="35"/>
                    </a:cubicBezTo>
                    <a:close/>
                    <a:moveTo>
                      <a:pt x="13" y="32"/>
                    </a:moveTo>
                    <a:cubicBezTo>
                      <a:pt x="10" y="35"/>
                      <a:pt x="7" y="38"/>
                      <a:pt x="4" y="41"/>
                    </a:cubicBezTo>
                    <a:cubicBezTo>
                      <a:pt x="4" y="40"/>
                      <a:pt x="4" y="39"/>
                      <a:pt x="3" y="38"/>
                    </a:cubicBezTo>
                    <a:cubicBezTo>
                      <a:pt x="8" y="35"/>
                      <a:pt x="12" y="32"/>
                      <a:pt x="17" y="28"/>
                    </a:cubicBezTo>
                    <a:cubicBezTo>
                      <a:pt x="15" y="29"/>
                      <a:pt x="14" y="30"/>
                      <a:pt x="13" y="32"/>
                    </a:cubicBezTo>
                    <a:close/>
                    <a:moveTo>
                      <a:pt x="3" y="32"/>
                    </a:moveTo>
                    <a:cubicBezTo>
                      <a:pt x="8" y="29"/>
                      <a:pt x="13" y="26"/>
                      <a:pt x="18" y="22"/>
                    </a:cubicBezTo>
                    <a:cubicBezTo>
                      <a:pt x="19" y="21"/>
                      <a:pt x="20" y="20"/>
                      <a:pt x="21" y="19"/>
                    </a:cubicBezTo>
                    <a:cubicBezTo>
                      <a:pt x="15" y="25"/>
                      <a:pt x="8" y="30"/>
                      <a:pt x="3" y="36"/>
                    </a:cubicBezTo>
                    <a:cubicBezTo>
                      <a:pt x="3" y="35"/>
                      <a:pt x="3" y="34"/>
                      <a:pt x="3" y="32"/>
                    </a:cubicBezTo>
                    <a:close/>
                    <a:moveTo>
                      <a:pt x="4" y="27"/>
                    </a:moveTo>
                    <a:cubicBezTo>
                      <a:pt x="7" y="25"/>
                      <a:pt x="10" y="22"/>
                      <a:pt x="13" y="20"/>
                    </a:cubicBezTo>
                    <a:cubicBezTo>
                      <a:pt x="16" y="18"/>
                      <a:pt x="18" y="16"/>
                      <a:pt x="21" y="14"/>
                    </a:cubicBezTo>
                    <a:cubicBezTo>
                      <a:pt x="21" y="13"/>
                      <a:pt x="22" y="13"/>
                      <a:pt x="23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2"/>
                      <a:pt x="23" y="12"/>
                      <a:pt x="23" y="12"/>
                    </a:cubicBezTo>
                    <a:cubicBezTo>
                      <a:pt x="19" y="16"/>
                      <a:pt x="15" y="20"/>
                      <a:pt x="11" y="24"/>
                    </a:cubicBezTo>
                    <a:cubicBezTo>
                      <a:pt x="9" y="26"/>
                      <a:pt x="6" y="28"/>
                      <a:pt x="3" y="31"/>
                    </a:cubicBezTo>
                    <a:cubicBezTo>
                      <a:pt x="4" y="30"/>
                      <a:pt x="4" y="28"/>
                      <a:pt x="4" y="27"/>
                    </a:cubicBezTo>
                    <a:close/>
                    <a:moveTo>
                      <a:pt x="4" y="23"/>
                    </a:moveTo>
                    <a:cubicBezTo>
                      <a:pt x="6" y="22"/>
                      <a:pt x="8" y="21"/>
                      <a:pt x="9" y="20"/>
                    </a:cubicBezTo>
                    <a:cubicBezTo>
                      <a:pt x="7" y="21"/>
                      <a:pt x="6" y="23"/>
                      <a:pt x="4" y="25"/>
                    </a:cubicBezTo>
                    <a:cubicBezTo>
                      <a:pt x="4" y="25"/>
                      <a:pt x="4" y="24"/>
                      <a:pt x="4" y="24"/>
                    </a:cubicBezTo>
                    <a:cubicBezTo>
                      <a:pt x="4" y="24"/>
                      <a:pt x="4" y="24"/>
                      <a:pt x="4" y="23"/>
                    </a:cubicBezTo>
                    <a:close/>
                    <a:moveTo>
                      <a:pt x="6" y="18"/>
                    </a:moveTo>
                    <a:cubicBezTo>
                      <a:pt x="7" y="16"/>
                      <a:pt x="9" y="14"/>
                      <a:pt x="11" y="12"/>
                    </a:cubicBezTo>
                    <a:cubicBezTo>
                      <a:pt x="13" y="11"/>
                      <a:pt x="14" y="10"/>
                      <a:pt x="15" y="9"/>
                    </a:cubicBezTo>
                    <a:cubicBezTo>
                      <a:pt x="16" y="8"/>
                      <a:pt x="19" y="5"/>
                      <a:pt x="15" y="10"/>
                    </a:cubicBezTo>
                    <a:cubicBezTo>
                      <a:pt x="12" y="13"/>
                      <a:pt x="8" y="16"/>
                      <a:pt x="5" y="20"/>
                    </a:cubicBezTo>
                    <a:cubicBezTo>
                      <a:pt x="5" y="19"/>
                      <a:pt x="5" y="19"/>
                      <a:pt x="6" y="18"/>
                    </a:cubicBezTo>
                    <a:close/>
                    <a:moveTo>
                      <a:pt x="14" y="109"/>
                    </a:moveTo>
                    <a:cubicBezTo>
                      <a:pt x="18" y="107"/>
                      <a:pt x="23" y="105"/>
                      <a:pt x="28" y="104"/>
                    </a:cubicBezTo>
                    <a:cubicBezTo>
                      <a:pt x="23" y="106"/>
                      <a:pt x="19" y="109"/>
                      <a:pt x="15" y="112"/>
                    </a:cubicBezTo>
                    <a:cubicBezTo>
                      <a:pt x="15" y="111"/>
                      <a:pt x="15" y="111"/>
                      <a:pt x="15" y="110"/>
                    </a:cubicBezTo>
                    <a:cubicBezTo>
                      <a:pt x="15" y="110"/>
                      <a:pt x="15" y="109"/>
                      <a:pt x="14" y="109"/>
                    </a:cubicBezTo>
                    <a:close/>
                    <a:moveTo>
                      <a:pt x="50" y="208"/>
                    </a:moveTo>
                    <a:cubicBezTo>
                      <a:pt x="49" y="207"/>
                      <a:pt x="48" y="206"/>
                      <a:pt x="47" y="205"/>
                    </a:cubicBezTo>
                    <a:cubicBezTo>
                      <a:pt x="43" y="202"/>
                      <a:pt x="40" y="202"/>
                      <a:pt x="36" y="201"/>
                    </a:cubicBezTo>
                    <a:cubicBezTo>
                      <a:pt x="36" y="193"/>
                      <a:pt x="34" y="184"/>
                      <a:pt x="35" y="176"/>
                    </a:cubicBezTo>
                    <a:cubicBezTo>
                      <a:pt x="38" y="175"/>
                      <a:pt x="40" y="174"/>
                      <a:pt x="43" y="173"/>
                    </a:cubicBezTo>
                    <a:cubicBezTo>
                      <a:pt x="47" y="181"/>
                      <a:pt x="52" y="188"/>
                      <a:pt x="56" y="197"/>
                    </a:cubicBezTo>
                    <a:cubicBezTo>
                      <a:pt x="52" y="199"/>
                      <a:pt x="50" y="204"/>
                      <a:pt x="50" y="208"/>
                    </a:cubicBezTo>
                    <a:close/>
                    <a:moveTo>
                      <a:pt x="43" y="170"/>
                    </a:moveTo>
                    <a:cubicBezTo>
                      <a:pt x="43" y="170"/>
                      <a:pt x="42" y="170"/>
                      <a:pt x="42" y="170"/>
                    </a:cubicBezTo>
                    <a:cubicBezTo>
                      <a:pt x="42" y="170"/>
                      <a:pt x="42" y="169"/>
                      <a:pt x="42" y="170"/>
                    </a:cubicBezTo>
                    <a:cubicBezTo>
                      <a:pt x="41" y="170"/>
                      <a:pt x="40" y="170"/>
                      <a:pt x="39" y="171"/>
                    </a:cubicBezTo>
                    <a:cubicBezTo>
                      <a:pt x="39" y="171"/>
                      <a:pt x="39" y="171"/>
                      <a:pt x="38" y="171"/>
                    </a:cubicBezTo>
                    <a:cubicBezTo>
                      <a:pt x="39" y="171"/>
                      <a:pt x="39" y="171"/>
                      <a:pt x="39" y="171"/>
                    </a:cubicBezTo>
                    <a:cubicBezTo>
                      <a:pt x="40" y="170"/>
                      <a:pt x="41" y="169"/>
                      <a:pt x="42" y="168"/>
                    </a:cubicBezTo>
                    <a:cubicBezTo>
                      <a:pt x="42" y="168"/>
                      <a:pt x="42" y="168"/>
                      <a:pt x="42" y="168"/>
                    </a:cubicBezTo>
                    <a:cubicBezTo>
                      <a:pt x="40" y="168"/>
                      <a:pt x="35" y="169"/>
                      <a:pt x="34" y="171"/>
                    </a:cubicBezTo>
                    <a:cubicBezTo>
                      <a:pt x="36" y="169"/>
                      <a:pt x="39" y="167"/>
                      <a:pt x="42" y="165"/>
                    </a:cubicBezTo>
                    <a:cubicBezTo>
                      <a:pt x="42" y="165"/>
                      <a:pt x="42" y="164"/>
                      <a:pt x="41" y="164"/>
                    </a:cubicBezTo>
                    <a:cubicBezTo>
                      <a:pt x="40" y="165"/>
                      <a:pt x="38" y="166"/>
                      <a:pt x="37" y="166"/>
                    </a:cubicBezTo>
                    <a:cubicBezTo>
                      <a:pt x="35" y="167"/>
                      <a:pt x="30" y="170"/>
                      <a:pt x="35" y="167"/>
                    </a:cubicBezTo>
                    <a:cubicBezTo>
                      <a:pt x="37" y="165"/>
                      <a:pt x="40" y="164"/>
                      <a:pt x="42" y="161"/>
                    </a:cubicBezTo>
                    <a:cubicBezTo>
                      <a:pt x="42" y="161"/>
                      <a:pt x="42" y="161"/>
                      <a:pt x="41" y="161"/>
                    </a:cubicBezTo>
                    <a:cubicBezTo>
                      <a:pt x="39" y="162"/>
                      <a:pt x="35" y="163"/>
                      <a:pt x="33" y="165"/>
                    </a:cubicBezTo>
                    <a:cubicBezTo>
                      <a:pt x="36" y="162"/>
                      <a:pt x="39" y="161"/>
                      <a:pt x="42" y="158"/>
                    </a:cubicBezTo>
                    <a:cubicBezTo>
                      <a:pt x="42" y="162"/>
                      <a:pt x="42" y="166"/>
                      <a:pt x="43" y="170"/>
                    </a:cubicBezTo>
                    <a:close/>
                    <a:moveTo>
                      <a:pt x="32" y="15"/>
                    </a:moveTo>
                    <a:cubicBezTo>
                      <a:pt x="32" y="15"/>
                      <a:pt x="32" y="15"/>
                      <a:pt x="32" y="15"/>
                    </a:cubicBezTo>
                    <a:cubicBezTo>
                      <a:pt x="27" y="19"/>
                      <a:pt x="23" y="22"/>
                      <a:pt x="18" y="26"/>
                    </a:cubicBezTo>
                    <a:cubicBezTo>
                      <a:pt x="15" y="28"/>
                      <a:pt x="12" y="31"/>
                      <a:pt x="10" y="33"/>
                    </a:cubicBezTo>
                    <a:cubicBezTo>
                      <a:pt x="8" y="34"/>
                      <a:pt x="7" y="35"/>
                      <a:pt x="5" y="36"/>
                    </a:cubicBezTo>
                    <a:cubicBezTo>
                      <a:pt x="4" y="37"/>
                      <a:pt x="3" y="38"/>
                      <a:pt x="5" y="36"/>
                    </a:cubicBezTo>
                    <a:cubicBezTo>
                      <a:pt x="11" y="27"/>
                      <a:pt x="20" y="21"/>
                      <a:pt x="28" y="14"/>
                    </a:cubicBezTo>
                    <a:cubicBezTo>
                      <a:pt x="28" y="14"/>
                      <a:pt x="29" y="14"/>
                      <a:pt x="29" y="13"/>
                    </a:cubicBezTo>
                    <a:cubicBezTo>
                      <a:pt x="29" y="13"/>
                      <a:pt x="30" y="12"/>
                      <a:pt x="30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1" y="13"/>
                      <a:pt x="32" y="14"/>
                      <a:pt x="32" y="15"/>
                    </a:cubicBezTo>
                    <a:close/>
                    <a:moveTo>
                      <a:pt x="25" y="8"/>
                    </a:moveTo>
                    <a:cubicBezTo>
                      <a:pt x="27" y="9"/>
                      <a:pt x="28" y="10"/>
                      <a:pt x="30" y="11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5" y="15"/>
                      <a:pt x="20" y="19"/>
                      <a:pt x="16" y="23"/>
                    </a:cubicBezTo>
                    <a:cubicBezTo>
                      <a:pt x="14" y="24"/>
                      <a:pt x="12" y="26"/>
                      <a:pt x="10" y="27"/>
                    </a:cubicBezTo>
                    <a:cubicBezTo>
                      <a:pt x="9" y="28"/>
                      <a:pt x="8" y="28"/>
                      <a:pt x="7" y="29"/>
                    </a:cubicBezTo>
                    <a:cubicBezTo>
                      <a:pt x="7" y="29"/>
                      <a:pt x="3" y="33"/>
                      <a:pt x="4" y="30"/>
                    </a:cubicBezTo>
                    <a:cubicBezTo>
                      <a:pt x="7" y="27"/>
                      <a:pt x="11" y="25"/>
                      <a:pt x="14" y="23"/>
                    </a:cubicBezTo>
                    <a:cubicBezTo>
                      <a:pt x="18" y="18"/>
                      <a:pt x="22" y="14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18" y="14"/>
                      <a:pt x="11" y="21"/>
                      <a:pt x="4" y="26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6" y="24"/>
                      <a:pt x="9" y="20"/>
                      <a:pt x="12" y="18"/>
                    </a:cubicBezTo>
                    <a:cubicBezTo>
                      <a:pt x="14" y="16"/>
                      <a:pt x="17" y="13"/>
                      <a:pt x="19" y="11"/>
                    </a:cubicBezTo>
                    <a:cubicBezTo>
                      <a:pt x="21" y="11"/>
                      <a:pt x="22" y="10"/>
                      <a:pt x="21" y="10"/>
                    </a:cubicBezTo>
                    <a:cubicBezTo>
                      <a:pt x="22" y="9"/>
                      <a:pt x="22" y="9"/>
                      <a:pt x="23" y="8"/>
                    </a:cubicBezTo>
                    <a:cubicBezTo>
                      <a:pt x="23" y="8"/>
                      <a:pt x="23" y="8"/>
                      <a:pt x="22" y="8"/>
                    </a:cubicBezTo>
                    <a:cubicBezTo>
                      <a:pt x="16" y="12"/>
                      <a:pt x="11" y="18"/>
                      <a:pt x="4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1"/>
                      <a:pt x="6" y="19"/>
                      <a:pt x="7" y="19"/>
                    </a:cubicBezTo>
                    <a:cubicBezTo>
                      <a:pt x="9" y="17"/>
                      <a:pt x="10" y="16"/>
                      <a:pt x="12" y="14"/>
                    </a:cubicBezTo>
                    <a:cubicBezTo>
                      <a:pt x="14" y="12"/>
                      <a:pt x="16" y="9"/>
                      <a:pt x="18" y="6"/>
                    </a:cubicBezTo>
                    <a:cubicBezTo>
                      <a:pt x="19" y="6"/>
                      <a:pt x="18" y="6"/>
                      <a:pt x="18" y="6"/>
                    </a:cubicBezTo>
                    <a:cubicBezTo>
                      <a:pt x="14" y="9"/>
                      <a:pt x="10" y="13"/>
                      <a:pt x="6" y="16"/>
                    </a:cubicBezTo>
                    <a:cubicBezTo>
                      <a:pt x="10" y="8"/>
                      <a:pt x="16" y="2"/>
                      <a:pt x="25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0" name="Freeform 57"/>
              <p:cNvSpPr/>
              <p:nvPr/>
            </p:nvSpPr>
            <p:spPr bwMode="auto">
              <a:xfrm>
                <a:off x="1344763" y="14314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1" name="Freeform 62"/>
              <p:cNvSpPr>
                <a:spLocks noEditPoints="1"/>
              </p:cNvSpPr>
              <p:nvPr/>
            </p:nvSpPr>
            <p:spPr bwMode="auto">
              <a:xfrm>
                <a:off x="1614399" y="1529007"/>
                <a:ext cx="217184" cy="118017"/>
              </a:xfrm>
              <a:custGeom>
                <a:avLst/>
                <a:gdLst>
                  <a:gd name="T0" fmla="*/ 76 w 112"/>
                  <a:gd name="T1" fmla="*/ 1 h 61"/>
                  <a:gd name="T2" fmla="*/ 6 w 112"/>
                  <a:gd name="T3" fmla="*/ 48 h 61"/>
                  <a:gd name="T4" fmla="*/ 82 w 112"/>
                  <a:gd name="T5" fmla="*/ 37 h 61"/>
                  <a:gd name="T6" fmla="*/ 81 w 112"/>
                  <a:gd name="T7" fmla="*/ 32 h 61"/>
                  <a:gd name="T8" fmla="*/ 88 w 112"/>
                  <a:gd name="T9" fmla="*/ 26 h 61"/>
                  <a:gd name="T10" fmla="*/ 6 w 112"/>
                  <a:gd name="T11" fmla="*/ 21 h 61"/>
                  <a:gd name="T12" fmla="*/ 15 w 112"/>
                  <a:gd name="T13" fmla="*/ 21 h 61"/>
                  <a:gd name="T14" fmla="*/ 12 w 112"/>
                  <a:gd name="T15" fmla="*/ 31 h 61"/>
                  <a:gd name="T16" fmla="*/ 13 w 112"/>
                  <a:gd name="T17" fmla="*/ 33 h 61"/>
                  <a:gd name="T18" fmla="*/ 23 w 112"/>
                  <a:gd name="T19" fmla="*/ 31 h 61"/>
                  <a:gd name="T20" fmla="*/ 14 w 112"/>
                  <a:gd name="T21" fmla="*/ 40 h 61"/>
                  <a:gd name="T22" fmla="*/ 48 w 112"/>
                  <a:gd name="T23" fmla="*/ 26 h 61"/>
                  <a:gd name="T24" fmla="*/ 59 w 112"/>
                  <a:gd name="T25" fmla="*/ 20 h 61"/>
                  <a:gd name="T26" fmla="*/ 36 w 112"/>
                  <a:gd name="T27" fmla="*/ 35 h 61"/>
                  <a:gd name="T28" fmla="*/ 89 w 112"/>
                  <a:gd name="T29" fmla="*/ 16 h 61"/>
                  <a:gd name="T30" fmla="*/ 78 w 112"/>
                  <a:gd name="T31" fmla="*/ 15 h 61"/>
                  <a:gd name="T32" fmla="*/ 78 w 112"/>
                  <a:gd name="T33" fmla="*/ 7 h 61"/>
                  <a:gd name="T34" fmla="*/ 49 w 112"/>
                  <a:gd name="T35" fmla="*/ 33 h 61"/>
                  <a:gd name="T36" fmla="*/ 75 w 112"/>
                  <a:gd name="T37" fmla="*/ 18 h 61"/>
                  <a:gd name="T38" fmla="*/ 79 w 112"/>
                  <a:gd name="T39" fmla="*/ 20 h 61"/>
                  <a:gd name="T40" fmla="*/ 81 w 112"/>
                  <a:gd name="T41" fmla="*/ 21 h 61"/>
                  <a:gd name="T42" fmla="*/ 80 w 112"/>
                  <a:gd name="T43" fmla="*/ 18 h 61"/>
                  <a:gd name="T44" fmla="*/ 77 w 112"/>
                  <a:gd name="T45" fmla="*/ 15 h 61"/>
                  <a:gd name="T46" fmla="*/ 76 w 112"/>
                  <a:gd name="T47" fmla="*/ 5 h 61"/>
                  <a:gd name="T48" fmla="*/ 10 w 112"/>
                  <a:gd name="T49" fmla="*/ 42 h 61"/>
                  <a:gd name="T50" fmla="*/ 10 w 112"/>
                  <a:gd name="T51" fmla="*/ 36 h 61"/>
                  <a:gd name="T52" fmla="*/ 9 w 112"/>
                  <a:gd name="T53" fmla="*/ 43 h 61"/>
                  <a:gd name="T54" fmla="*/ 35 w 112"/>
                  <a:gd name="T55" fmla="*/ 26 h 61"/>
                  <a:gd name="T56" fmla="*/ 10 w 112"/>
                  <a:gd name="T57" fmla="*/ 34 h 61"/>
                  <a:gd name="T58" fmla="*/ 9 w 112"/>
                  <a:gd name="T59" fmla="*/ 30 h 61"/>
                  <a:gd name="T60" fmla="*/ 15 w 112"/>
                  <a:gd name="T61" fmla="*/ 26 h 61"/>
                  <a:gd name="T62" fmla="*/ 7 w 112"/>
                  <a:gd name="T63" fmla="*/ 23 h 61"/>
                  <a:gd name="T64" fmla="*/ 17 w 112"/>
                  <a:gd name="T65" fmla="*/ 46 h 61"/>
                  <a:gd name="T66" fmla="*/ 66 w 112"/>
                  <a:gd name="T67" fmla="*/ 22 h 61"/>
                  <a:gd name="T68" fmla="*/ 78 w 112"/>
                  <a:gd name="T69" fmla="*/ 19 h 61"/>
                  <a:gd name="T70" fmla="*/ 48 w 112"/>
                  <a:gd name="T71" fmla="*/ 40 h 61"/>
                  <a:gd name="T72" fmla="*/ 49 w 112"/>
                  <a:gd name="T73" fmla="*/ 44 h 61"/>
                  <a:gd name="T74" fmla="*/ 94 w 112"/>
                  <a:gd name="T75" fmla="*/ 19 h 61"/>
                  <a:gd name="T76" fmla="*/ 42 w 112"/>
                  <a:gd name="T77" fmla="*/ 45 h 61"/>
                  <a:gd name="T78" fmla="*/ 66 w 112"/>
                  <a:gd name="T79" fmla="*/ 42 h 61"/>
                  <a:gd name="T80" fmla="*/ 84 w 112"/>
                  <a:gd name="T81" fmla="*/ 29 h 61"/>
                  <a:gd name="T82" fmla="*/ 74 w 112"/>
                  <a:gd name="T83" fmla="*/ 39 h 61"/>
                  <a:gd name="T84" fmla="*/ 98 w 112"/>
                  <a:gd name="T85" fmla="*/ 25 h 61"/>
                  <a:gd name="T86" fmla="*/ 43 w 112"/>
                  <a:gd name="T87" fmla="*/ 45 h 61"/>
                  <a:gd name="T88" fmla="*/ 79 w 112"/>
                  <a:gd name="T89" fmla="*/ 32 h 61"/>
                  <a:gd name="T90" fmla="*/ 78 w 112"/>
                  <a:gd name="T91" fmla="*/ 52 h 61"/>
                  <a:gd name="T92" fmla="*/ 98 w 112"/>
                  <a:gd name="T93" fmla="*/ 36 h 61"/>
                  <a:gd name="T94" fmla="*/ 78 w 112"/>
                  <a:gd name="T95" fmla="*/ 46 h 61"/>
                  <a:gd name="T96" fmla="*/ 99 w 112"/>
                  <a:gd name="T97" fmla="*/ 31 h 61"/>
                  <a:gd name="T98" fmla="*/ 97 w 112"/>
                  <a:gd name="T99" fmla="*/ 40 h 61"/>
                  <a:gd name="T100" fmla="*/ 89 w 112"/>
                  <a:gd name="T101" fmla="*/ 45 h 61"/>
                  <a:gd name="T102" fmla="*/ 107 w 112"/>
                  <a:gd name="T103" fmla="*/ 31 h 61"/>
                  <a:gd name="T104" fmla="*/ 103 w 112"/>
                  <a:gd name="T105" fmla="*/ 31 h 61"/>
                  <a:gd name="T106" fmla="*/ 78 w 112"/>
                  <a:gd name="T107" fmla="*/ 44 h 61"/>
                  <a:gd name="T108" fmla="*/ 76 w 112"/>
                  <a:gd name="T109" fmla="*/ 41 h 61"/>
                  <a:gd name="T110" fmla="*/ 91 w 112"/>
                  <a:gd name="T111" fmla="*/ 37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2" h="61">
                    <a:moveTo>
                      <a:pt x="77" y="60"/>
                    </a:moveTo>
                    <a:cubicBezTo>
                      <a:pt x="78" y="61"/>
                      <a:pt x="78" y="61"/>
                      <a:pt x="79" y="60"/>
                    </a:cubicBezTo>
                    <a:cubicBezTo>
                      <a:pt x="89" y="50"/>
                      <a:pt x="101" y="41"/>
                      <a:pt x="111" y="31"/>
                    </a:cubicBezTo>
                    <a:cubicBezTo>
                      <a:pt x="112" y="31"/>
                      <a:pt x="112" y="30"/>
                      <a:pt x="112" y="30"/>
                    </a:cubicBezTo>
                    <a:cubicBezTo>
                      <a:pt x="112" y="29"/>
                      <a:pt x="111" y="29"/>
                      <a:pt x="111" y="29"/>
                    </a:cubicBezTo>
                    <a:cubicBezTo>
                      <a:pt x="106" y="23"/>
                      <a:pt x="99" y="18"/>
                      <a:pt x="93" y="14"/>
                    </a:cubicBezTo>
                    <a:cubicBezTo>
                      <a:pt x="87" y="9"/>
                      <a:pt x="81" y="5"/>
                      <a:pt x="76" y="1"/>
                    </a:cubicBezTo>
                    <a:cubicBezTo>
                      <a:pt x="75" y="0"/>
                      <a:pt x="75" y="0"/>
                      <a:pt x="74" y="1"/>
                    </a:cubicBezTo>
                    <a:cubicBezTo>
                      <a:pt x="74" y="1"/>
                      <a:pt x="73" y="1"/>
                      <a:pt x="73" y="2"/>
                    </a:cubicBezTo>
                    <a:cubicBezTo>
                      <a:pt x="74" y="7"/>
                      <a:pt x="73" y="12"/>
                      <a:pt x="72" y="17"/>
                    </a:cubicBezTo>
                    <a:cubicBezTo>
                      <a:pt x="49" y="17"/>
                      <a:pt x="25" y="19"/>
                      <a:pt x="2" y="16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7" y="26"/>
                      <a:pt x="8" y="38"/>
                      <a:pt x="6" y="48"/>
                    </a:cubicBezTo>
                    <a:cubicBezTo>
                      <a:pt x="6" y="48"/>
                      <a:pt x="6" y="49"/>
                      <a:pt x="6" y="49"/>
                    </a:cubicBezTo>
                    <a:cubicBezTo>
                      <a:pt x="6" y="49"/>
                      <a:pt x="7" y="49"/>
                      <a:pt x="7" y="49"/>
                    </a:cubicBezTo>
                    <a:cubicBezTo>
                      <a:pt x="30" y="49"/>
                      <a:pt x="53" y="47"/>
                      <a:pt x="75" y="47"/>
                    </a:cubicBezTo>
                    <a:cubicBezTo>
                      <a:pt x="75" y="51"/>
                      <a:pt x="75" y="55"/>
                      <a:pt x="75" y="59"/>
                    </a:cubicBezTo>
                    <a:cubicBezTo>
                      <a:pt x="75" y="60"/>
                      <a:pt x="76" y="61"/>
                      <a:pt x="77" y="60"/>
                    </a:cubicBezTo>
                    <a:close/>
                    <a:moveTo>
                      <a:pt x="69" y="44"/>
                    </a:moveTo>
                    <a:cubicBezTo>
                      <a:pt x="74" y="42"/>
                      <a:pt x="77" y="39"/>
                      <a:pt x="82" y="37"/>
                    </a:cubicBezTo>
                    <a:cubicBezTo>
                      <a:pt x="82" y="37"/>
                      <a:pt x="82" y="37"/>
                      <a:pt x="82" y="37"/>
                    </a:cubicBezTo>
                    <a:cubicBezTo>
                      <a:pt x="79" y="39"/>
                      <a:pt x="76" y="41"/>
                      <a:pt x="73" y="44"/>
                    </a:cubicBezTo>
                    <a:cubicBezTo>
                      <a:pt x="71" y="44"/>
                      <a:pt x="70" y="44"/>
                      <a:pt x="69" y="44"/>
                    </a:cubicBezTo>
                    <a:close/>
                    <a:moveTo>
                      <a:pt x="58" y="44"/>
                    </a:moveTo>
                    <a:cubicBezTo>
                      <a:pt x="63" y="42"/>
                      <a:pt x="68" y="39"/>
                      <a:pt x="73" y="36"/>
                    </a:cubicBezTo>
                    <a:cubicBezTo>
                      <a:pt x="79" y="32"/>
                      <a:pt x="84" y="30"/>
                      <a:pt x="90" y="27"/>
                    </a:cubicBezTo>
                    <a:cubicBezTo>
                      <a:pt x="87" y="29"/>
                      <a:pt x="84" y="31"/>
                      <a:pt x="81" y="32"/>
                    </a:cubicBezTo>
                    <a:cubicBezTo>
                      <a:pt x="74" y="36"/>
                      <a:pt x="68" y="40"/>
                      <a:pt x="62" y="44"/>
                    </a:cubicBezTo>
                    <a:cubicBezTo>
                      <a:pt x="62" y="44"/>
                      <a:pt x="61" y="44"/>
                      <a:pt x="61" y="44"/>
                    </a:cubicBezTo>
                    <a:cubicBezTo>
                      <a:pt x="60" y="44"/>
                      <a:pt x="59" y="44"/>
                      <a:pt x="58" y="44"/>
                    </a:cubicBezTo>
                    <a:close/>
                    <a:moveTo>
                      <a:pt x="49" y="45"/>
                    </a:moveTo>
                    <a:cubicBezTo>
                      <a:pt x="64" y="38"/>
                      <a:pt x="77" y="30"/>
                      <a:pt x="91" y="23"/>
                    </a:cubicBezTo>
                    <a:cubicBezTo>
                      <a:pt x="93" y="22"/>
                      <a:pt x="98" y="19"/>
                      <a:pt x="94" y="22"/>
                    </a:cubicBezTo>
                    <a:cubicBezTo>
                      <a:pt x="92" y="23"/>
                      <a:pt x="90" y="24"/>
                      <a:pt x="88" y="26"/>
                    </a:cubicBezTo>
                    <a:cubicBezTo>
                      <a:pt x="85" y="28"/>
                      <a:pt x="81" y="30"/>
                      <a:pt x="77" y="32"/>
                    </a:cubicBezTo>
                    <a:cubicBezTo>
                      <a:pt x="70" y="36"/>
                      <a:pt x="63" y="41"/>
                      <a:pt x="56" y="44"/>
                    </a:cubicBezTo>
                    <a:cubicBezTo>
                      <a:pt x="54" y="44"/>
                      <a:pt x="51" y="45"/>
                      <a:pt x="49" y="45"/>
                    </a:cubicBezTo>
                    <a:close/>
                    <a:moveTo>
                      <a:pt x="5" y="19"/>
                    </a:moveTo>
                    <a:cubicBezTo>
                      <a:pt x="6" y="19"/>
                      <a:pt x="7" y="19"/>
                      <a:pt x="8" y="19"/>
                    </a:cubicBezTo>
                    <a:cubicBezTo>
                      <a:pt x="8" y="20"/>
                      <a:pt x="7" y="20"/>
                      <a:pt x="6" y="20"/>
                    </a:cubicBezTo>
                    <a:cubicBezTo>
                      <a:pt x="5" y="20"/>
                      <a:pt x="6" y="21"/>
                      <a:pt x="6" y="21"/>
                    </a:cubicBezTo>
                    <a:cubicBezTo>
                      <a:pt x="6" y="21"/>
                      <a:pt x="10" y="19"/>
                      <a:pt x="9" y="21"/>
                    </a:cubicBezTo>
                    <a:cubicBezTo>
                      <a:pt x="8" y="21"/>
                      <a:pt x="7" y="22"/>
                      <a:pt x="7" y="22"/>
                    </a:cubicBezTo>
                    <a:cubicBezTo>
                      <a:pt x="6" y="21"/>
                      <a:pt x="5" y="20"/>
                      <a:pt x="5" y="19"/>
                    </a:cubicBezTo>
                    <a:close/>
                    <a:moveTo>
                      <a:pt x="21" y="20"/>
                    </a:moveTo>
                    <a:cubicBezTo>
                      <a:pt x="18" y="21"/>
                      <a:pt x="16" y="23"/>
                      <a:pt x="14" y="25"/>
                    </a:cubicBezTo>
                    <a:cubicBezTo>
                      <a:pt x="13" y="25"/>
                      <a:pt x="8" y="27"/>
                      <a:pt x="9" y="26"/>
                    </a:cubicBezTo>
                    <a:cubicBezTo>
                      <a:pt x="11" y="24"/>
                      <a:pt x="13" y="23"/>
                      <a:pt x="15" y="21"/>
                    </a:cubicBezTo>
                    <a:cubicBezTo>
                      <a:pt x="15" y="21"/>
                      <a:pt x="15" y="20"/>
                      <a:pt x="15" y="20"/>
                    </a:cubicBezTo>
                    <a:cubicBezTo>
                      <a:pt x="12" y="21"/>
                      <a:pt x="10" y="22"/>
                      <a:pt x="7" y="23"/>
                    </a:cubicBezTo>
                    <a:cubicBezTo>
                      <a:pt x="6" y="23"/>
                      <a:pt x="9" y="21"/>
                      <a:pt x="9" y="21"/>
                    </a:cubicBezTo>
                    <a:cubicBezTo>
                      <a:pt x="10" y="21"/>
                      <a:pt x="10" y="20"/>
                      <a:pt x="10" y="20"/>
                    </a:cubicBezTo>
                    <a:cubicBezTo>
                      <a:pt x="14" y="20"/>
                      <a:pt x="17" y="20"/>
                      <a:pt x="21" y="20"/>
                    </a:cubicBezTo>
                    <a:close/>
                    <a:moveTo>
                      <a:pt x="31" y="20"/>
                    </a:moveTo>
                    <a:cubicBezTo>
                      <a:pt x="24" y="23"/>
                      <a:pt x="19" y="29"/>
                      <a:pt x="12" y="31"/>
                    </a:cubicBezTo>
                    <a:cubicBezTo>
                      <a:pt x="8" y="33"/>
                      <a:pt x="12" y="31"/>
                      <a:pt x="14" y="30"/>
                    </a:cubicBezTo>
                    <a:cubicBezTo>
                      <a:pt x="16" y="29"/>
                      <a:pt x="18" y="28"/>
                      <a:pt x="20" y="26"/>
                    </a:cubicBezTo>
                    <a:cubicBezTo>
                      <a:pt x="23" y="25"/>
                      <a:pt x="26" y="23"/>
                      <a:pt x="29" y="20"/>
                    </a:cubicBezTo>
                    <a:cubicBezTo>
                      <a:pt x="30" y="20"/>
                      <a:pt x="30" y="20"/>
                      <a:pt x="31" y="20"/>
                    </a:cubicBezTo>
                    <a:close/>
                    <a:moveTo>
                      <a:pt x="38" y="20"/>
                    </a:moveTo>
                    <a:cubicBezTo>
                      <a:pt x="29" y="24"/>
                      <a:pt x="22" y="30"/>
                      <a:pt x="13" y="34"/>
                    </a:cubicBezTo>
                    <a:cubicBezTo>
                      <a:pt x="9" y="35"/>
                      <a:pt x="10" y="35"/>
                      <a:pt x="13" y="33"/>
                    </a:cubicBezTo>
                    <a:cubicBezTo>
                      <a:pt x="16" y="32"/>
                      <a:pt x="19" y="30"/>
                      <a:pt x="21" y="29"/>
                    </a:cubicBezTo>
                    <a:cubicBezTo>
                      <a:pt x="26" y="26"/>
                      <a:pt x="30" y="24"/>
                      <a:pt x="34" y="20"/>
                    </a:cubicBezTo>
                    <a:cubicBezTo>
                      <a:pt x="36" y="20"/>
                      <a:pt x="37" y="20"/>
                      <a:pt x="38" y="20"/>
                    </a:cubicBezTo>
                    <a:close/>
                    <a:moveTo>
                      <a:pt x="44" y="20"/>
                    </a:moveTo>
                    <a:cubicBezTo>
                      <a:pt x="33" y="25"/>
                      <a:pt x="24" y="33"/>
                      <a:pt x="13" y="38"/>
                    </a:cubicBezTo>
                    <a:cubicBezTo>
                      <a:pt x="7" y="40"/>
                      <a:pt x="12" y="37"/>
                      <a:pt x="14" y="36"/>
                    </a:cubicBezTo>
                    <a:cubicBezTo>
                      <a:pt x="17" y="34"/>
                      <a:pt x="20" y="32"/>
                      <a:pt x="23" y="31"/>
                    </a:cubicBezTo>
                    <a:cubicBezTo>
                      <a:pt x="29" y="28"/>
                      <a:pt x="35" y="24"/>
                      <a:pt x="41" y="20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2" y="20"/>
                      <a:pt x="43" y="20"/>
                      <a:pt x="44" y="20"/>
                    </a:cubicBezTo>
                    <a:close/>
                    <a:moveTo>
                      <a:pt x="51" y="20"/>
                    </a:moveTo>
                    <a:cubicBezTo>
                      <a:pt x="45" y="22"/>
                      <a:pt x="40" y="26"/>
                      <a:pt x="35" y="29"/>
                    </a:cubicBezTo>
                    <a:cubicBezTo>
                      <a:pt x="31" y="31"/>
                      <a:pt x="28" y="33"/>
                      <a:pt x="24" y="34"/>
                    </a:cubicBezTo>
                    <a:cubicBezTo>
                      <a:pt x="21" y="36"/>
                      <a:pt x="17" y="38"/>
                      <a:pt x="14" y="40"/>
                    </a:cubicBezTo>
                    <a:cubicBezTo>
                      <a:pt x="12" y="41"/>
                      <a:pt x="11" y="42"/>
                      <a:pt x="10" y="43"/>
                    </a:cubicBezTo>
                    <a:cubicBezTo>
                      <a:pt x="12" y="41"/>
                      <a:pt x="14" y="39"/>
                      <a:pt x="16" y="38"/>
                    </a:cubicBezTo>
                    <a:cubicBezTo>
                      <a:pt x="19" y="35"/>
                      <a:pt x="23" y="33"/>
                      <a:pt x="26" y="31"/>
                    </a:cubicBezTo>
                    <a:cubicBezTo>
                      <a:pt x="33" y="28"/>
                      <a:pt x="40" y="24"/>
                      <a:pt x="46" y="20"/>
                    </a:cubicBezTo>
                    <a:cubicBezTo>
                      <a:pt x="48" y="20"/>
                      <a:pt x="49" y="20"/>
                      <a:pt x="51" y="20"/>
                    </a:cubicBezTo>
                    <a:close/>
                    <a:moveTo>
                      <a:pt x="59" y="20"/>
                    </a:moveTo>
                    <a:cubicBezTo>
                      <a:pt x="55" y="22"/>
                      <a:pt x="52" y="24"/>
                      <a:pt x="48" y="26"/>
                    </a:cubicBezTo>
                    <a:cubicBezTo>
                      <a:pt x="45" y="28"/>
                      <a:pt x="42" y="29"/>
                      <a:pt x="39" y="31"/>
                    </a:cubicBezTo>
                    <a:cubicBezTo>
                      <a:pt x="31" y="35"/>
                      <a:pt x="23" y="39"/>
                      <a:pt x="15" y="44"/>
                    </a:cubicBezTo>
                    <a:cubicBezTo>
                      <a:pt x="14" y="44"/>
                      <a:pt x="13" y="45"/>
                      <a:pt x="12" y="45"/>
                    </a:cubicBezTo>
                    <a:cubicBezTo>
                      <a:pt x="14" y="44"/>
                      <a:pt x="15" y="43"/>
                      <a:pt x="16" y="43"/>
                    </a:cubicBezTo>
                    <a:cubicBezTo>
                      <a:pt x="21" y="40"/>
                      <a:pt x="25" y="37"/>
                      <a:pt x="29" y="34"/>
                    </a:cubicBezTo>
                    <a:cubicBezTo>
                      <a:pt x="37" y="29"/>
                      <a:pt x="45" y="24"/>
                      <a:pt x="54" y="20"/>
                    </a:cubicBezTo>
                    <a:cubicBezTo>
                      <a:pt x="56" y="20"/>
                      <a:pt x="57" y="20"/>
                      <a:pt x="59" y="20"/>
                    </a:cubicBezTo>
                    <a:close/>
                    <a:moveTo>
                      <a:pt x="69" y="19"/>
                    </a:moveTo>
                    <a:cubicBezTo>
                      <a:pt x="63" y="22"/>
                      <a:pt x="58" y="26"/>
                      <a:pt x="52" y="29"/>
                    </a:cubicBezTo>
                    <a:cubicBezTo>
                      <a:pt x="48" y="31"/>
                      <a:pt x="44" y="33"/>
                      <a:pt x="40" y="35"/>
                    </a:cubicBezTo>
                    <a:cubicBezTo>
                      <a:pt x="35" y="37"/>
                      <a:pt x="31" y="40"/>
                      <a:pt x="26" y="42"/>
                    </a:cubicBezTo>
                    <a:cubicBezTo>
                      <a:pt x="24" y="43"/>
                      <a:pt x="21" y="44"/>
                      <a:pt x="19" y="45"/>
                    </a:cubicBezTo>
                    <a:cubicBezTo>
                      <a:pt x="20" y="45"/>
                      <a:pt x="22" y="44"/>
                      <a:pt x="23" y="43"/>
                    </a:cubicBezTo>
                    <a:cubicBezTo>
                      <a:pt x="28" y="40"/>
                      <a:pt x="32" y="37"/>
                      <a:pt x="36" y="35"/>
                    </a:cubicBezTo>
                    <a:cubicBezTo>
                      <a:pt x="40" y="33"/>
                      <a:pt x="43" y="30"/>
                      <a:pt x="47" y="28"/>
                    </a:cubicBezTo>
                    <a:cubicBezTo>
                      <a:pt x="47" y="28"/>
                      <a:pt x="47" y="28"/>
                      <a:pt x="48" y="28"/>
                    </a:cubicBezTo>
                    <a:cubicBezTo>
                      <a:pt x="52" y="25"/>
                      <a:pt x="57" y="22"/>
                      <a:pt x="61" y="20"/>
                    </a:cubicBezTo>
                    <a:cubicBezTo>
                      <a:pt x="64" y="20"/>
                      <a:pt x="67" y="20"/>
                      <a:pt x="69" y="19"/>
                    </a:cubicBezTo>
                    <a:close/>
                    <a:moveTo>
                      <a:pt x="91" y="16"/>
                    </a:moveTo>
                    <a:cubicBezTo>
                      <a:pt x="90" y="16"/>
                      <a:pt x="89" y="16"/>
                      <a:pt x="88" y="17"/>
                    </a:cubicBezTo>
                    <a:cubicBezTo>
                      <a:pt x="88" y="16"/>
                      <a:pt x="89" y="16"/>
                      <a:pt x="89" y="16"/>
                    </a:cubicBezTo>
                    <a:cubicBezTo>
                      <a:pt x="90" y="15"/>
                      <a:pt x="90" y="15"/>
                      <a:pt x="89" y="15"/>
                    </a:cubicBezTo>
                    <a:cubicBezTo>
                      <a:pt x="86" y="15"/>
                      <a:pt x="84" y="16"/>
                      <a:pt x="81" y="17"/>
                    </a:cubicBezTo>
                    <a:cubicBezTo>
                      <a:pt x="80" y="17"/>
                      <a:pt x="75" y="19"/>
                      <a:pt x="78" y="17"/>
                    </a:cubicBezTo>
                    <a:cubicBezTo>
                      <a:pt x="80" y="16"/>
                      <a:pt x="82" y="15"/>
                      <a:pt x="84" y="15"/>
                    </a:cubicBezTo>
                    <a:cubicBezTo>
                      <a:pt x="84" y="14"/>
                      <a:pt x="84" y="14"/>
                      <a:pt x="84" y="14"/>
                    </a:cubicBezTo>
                    <a:cubicBezTo>
                      <a:pt x="81" y="14"/>
                      <a:pt x="80" y="15"/>
                      <a:pt x="78" y="16"/>
                    </a:cubicBezTo>
                    <a:cubicBezTo>
                      <a:pt x="74" y="18"/>
                      <a:pt x="78" y="15"/>
                      <a:pt x="78" y="15"/>
                    </a:cubicBezTo>
                    <a:cubicBezTo>
                      <a:pt x="80" y="14"/>
                      <a:pt x="81" y="13"/>
                      <a:pt x="82" y="13"/>
                    </a:cubicBezTo>
                    <a:cubicBezTo>
                      <a:pt x="83" y="12"/>
                      <a:pt x="82" y="12"/>
                      <a:pt x="82" y="12"/>
                    </a:cubicBezTo>
                    <a:cubicBezTo>
                      <a:pt x="81" y="13"/>
                      <a:pt x="77" y="14"/>
                      <a:pt x="76" y="15"/>
                    </a:cubicBezTo>
                    <a:cubicBezTo>
                      <a:pt x="77" y="13"/>
                      <a:pt x="79" y="12"/>
                      <a:pt x="80" y="11"/>
                    </a:cubicBezTo>
                    <a:cubicBezTo>
                      <a:pt x="80" y="10"/>
                      <a:pt x="80" y="10"/>
                      <a:pt x="79" y="10"/>
                    </a:cubicBezTo>
                    <a:cubicBezTo>
                      <a:pt x="76" y="12"/>
                      <a:pt x="78" y="9"/>
                      <a:pt x="79" y="8"/>
                    </a:cubicBezTo>
                    <a:cubicBezTo>
                      <a:pt x="79" y="7"/>
                      <a:pt x="79" y="7"/>
                      <a:pt x="78" y="7"/>
                    </a:cubicBezTo>
                    <a:cubicBezTo>
                      <a:pt x="76" y="8"/>
                      <a:pt x="76" y="7"/>
                      <a:pt x="77" y="5"/>
                    </a:cubicBezTo>
                    <a:cubicBezTo>
                      <a:pt x="82" y="9"/>
                      <a:pt x="87" y="13"/>
                      <a:pt x="91" y="16"/>
                    </a:cubicBezTo>
                    <a:close/>
                    <a:moveTo>
                      <a:pt x="80" y="18"/>
                    </a:moveTo>
                    <a:cubicBezTo>
                      <a:pt x="64" y="25"/>
                      <a:pt x="49" y="35"/>
                      <a:pt x="34" y="43"/>
                    </a:cubicBezTo>
                    <a:cubicBezTo>
                      <a:pt x="33" y="43"/>
                      <a:pt x="27" y="47"/>
                      <a:pt x="31" y="44"/>
                    </a:cubicBezTo>
                    <a:cubicBezTo>
                      <a:pt x="33" y="43"/>
                      <a:pt x="35" y="41"/>
                      <a:pt x="37" y="40"/>
                    </a:cubicBezTo>
                    <a:cubicBezTo>
                      <a:pt x="41" y="38"/>
                      <a:pt x="45" y="35"/>
                      <a:pt x="49" y="33"/>
                    </a:cubicBezTo>
                    <a:cubicBezTo>
                      <a:pt x="57" y="29"/>
                      <a:pt x="64" y="23"/>
                      <a:pt x="72" y="19"/>
                    </a:cubicBezTo>
                    <a:cubicBezTo>
                      <a:pt x="73" y="19"/>
                      <a:pt x="73" y="19"/>
                      <a:pt x="74" y="19"/>
                    </a:cubicBezTo>
                    <a:cubicBezTo>
                      <a:pt x="74" y="19"/>
                      <a:pt x="75" y="19"/>
                      <a:pt x="75" y="19"/>
                    </a:cubicBezTo>
                    <a:cubicBezTo>
                      <a:pt x="75" y="19"/>
                      <a:pt x="75" y="18"/>
                      <a:pt x="75" y="18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6" y="18"/>
                      <a:pt x="76" y="18"/>
                      <a:pt x="77" y="17"/>
                    </a:cubicBezTo>
                    <a:cubicBezTo>
                      <a:pt x="76" y="18"/>
                      <a:pt x="76" y="18"/>
                      <a:pt x="75" y="18"/>
                    </a:cubicBezTo>
                    <a:cubicBezTo>
                      <a:pt x="75" y="19"/>
                      <a:pt x="76" y="19"/>
                      <a:pt x="76" y="19"/>
                    </a:cubicBezTo>
                    <a:cubicBezTo>
                      <a:pt x="78" y="19"/>
                      <a:pt x="79" y="18"/>
                      <a:pt x="81" y="17"/>
                    </a:cubicBezTo>
                    <a:cubicBezTo>
                      <a:pt x="82" y="17"/>
                      <a:pt x="83" y="17"/>
                      <a:pt x="84" y="16"/>
                    </a:cubicBezTo>
                    <a:cubicBezTo>
                      <a:pt x="85" y="16"/>
                      <a:pt x="88" y="16"/>
                      <a:pt x="88" y="16"/>
                    </a:cubicBezTo>
                    <a:cubicBezTo>
                      <a:pt x="87" y="17"/>
                      <a:pt x="86" y="17"/>
                      <a:pt x="84" y="18"/>
                    </a:cubicBezTo>
                    <a:cubicBezTo>
                      <a:pt x="84" y="18"/>
                      <a:pt x="84" y="18"/>
                      <a:pt x="83" y="18"/>
                    </a:cubicBezTo>
                    <a:cubicBezTo>
                      <a:pt x="82" y="19"/>
                      <a:pt x="81" y="19"/>
                      <a:pt x="79" y="20"/>
                    </a:cubicBezTo>
                    <a:cubicBezTo>
                      <a:pt x="78" y="20"/>
                      <a:pt x="77" y="20"/>
                      <a:pt x="78" y="21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6" y="21"/>
                      <a:pt x="76" y="22"/>
                      <a:pt x="77" y="22"/>
                    </a:cubicBezTo>
                    <a:cubicBezTo>
                      <a:pt x="81" y="21"/>
                      <a:pt x="84" y="19"/>
                      <a:pt x="88" y="17"/>
                    </a:cubicBezTo>
                    <a:cubicBezTo>
                      <a:pt x="89" y="17"/>
                      <a:pt x="90" y="17"/>
                      <a:pt x="91" y="17"/>
                    </a:cubicBezTo>
                    <a:cubicBezTo>
                      <a:pt x="90" y="17"/>
                      <a:pt x="88" y="18"/>
                      <a:pt x="87" y="19"/>
                    </a:cubicBezTo>
                    <a:cubicBezTo>
                      <a:pt x="85" y="20"/>
                      <a:pt x="83" y="20"/>
                      <a:pt x="81" y="21"/>
                    </a:cubicBezTo>
                    <a:cubicBezTo>
                      <a:pt x="76" y="24"/>
                      <a:pt x="72" y="27"/>
                      <a:pt x="68" y="30"/>
                    </a:cubicBezTo>
                    <a:cubicBezTo>
                      <a:pt x="62" y="33"/>
                      <a:pt x="57" y="35"/>
                      <a:pt x="52" y="37"/>
                    </a:cubicBezTo>
                    <a:cubicBezTo>
                      <a:pt x="47" y="40"/>
                      <a:pt x="43" y="42"/>
                      <a:pt x="38" y="44"/>
                    </a:cubicBezTo>
                    <a:cubicBezTo>
                      <a:pt x="34" y="46"/>
                      <a:pt x="40" y="42"/>
                      <a:pt x="41" y="42"/>
                    </a:cubicBezTo>
                    <a:cubicBezTo>
                      <a:pt x="43" y="40"/>
                      <a:pt x="46" y="39"/>
                      <a:pt x="49" y="37"/>
                    </a:cubicBezTo>
                    <a:cubicBezTo>
                      <a:pt x="59" y="31"/>
                      <a:pt x="70" y="26"/>
                      <a:pt x="80" y="19"/>
                    </a:cubicBezTo>
                    <a:cubicBezTo>
                      <a:pt x="80" y="19"/>
                      <a:pt x="80" y="18"/>
                      <a:pt x="80" y="18"/>
                    </a:cubicBezTo>
                    <a:close/>
                    <a:moveTo>
                      <a:pt x="76" y="8"/>
                    </a:moveTo>
                    <a:cubicBezTo>
                      <a:pt x="76" y="8"/>
                      <a:pt x="76" y="8"/>
                      <a:pt x="76" y="8"/>
                    </a:cubicBezTo>
                    <a:cubicBezTo>
                      <a:pt x="77" y="8"/>
                      <a:pt x="78" y="8"/>
                      <a:pt x="78" y="8"/>
                    </a:cubicBezTo>
                    <a:cubicBezTo>
                      <a:pt x="77" y="9"/>
                      <a:pt x="77" y="10"/>
                      <a:pt x="76" y="11"/>
                    </a:cubicBezTo>
                    <a:cubicBezTo>
                      <a:pt x="76" y="10"/>
                      <a:pt x="76" y="9"/>
                      <a:pt x="76" y="8"/>
                    </a:cubicBezTo>
                    <a:close/>
                    <a:moveTo>
                      <a:pt x="75" y="16"/>
                    </a:moveTo>
                    <a:cubicBezTo>
                      <a:pt x="76" y="15"/>
                      <a:pt x="76" y="15"/>
                      <a:pt x="77" y="15"/>
                    </a:cubicBezTo>
                    <a:cubicBezTo>
                      <a:pt x="76" y="16"/>
                      <a:pt x="76" y="16"/>
                      <a:pt x="75" y="17"/>
                    </a:cubicBezTo>
                    <a:cubicBezTo>
                      <a:pt x="75" y="16"/>
                      <a:pt x="75" y="16"/>
                      <a:pt x="75" y="16"/>
                    </a:cubicBezTo>
                    <a:close/>
                    <a:moveTo>
                      <a:pt x="76" y="13"/>
                    </a:moveTo>
                    <a:cubicBezTo>
                      <a:pt x="77" y="12"/>
                      <a:pt x="78" y="12"/>
                      <a:pt x="79" y="11"/>
                    </a:cubicBezTo>
                    <a:cubicBezTo>
                      <a:pt x="78" y="12"/>
                      <a:pt x="77" y="13"/>
                      <a:pt x="76" y="14"/>
                    </a:cubicBezTo>
                    <a:cubicBezTo>
                      <a:pt x="76" y="14"/>
                      <a:pt x="76" y="13"/>
                      <a:pt x="76" y="13"/>
                    </a:cubicBezTo>
                    <a:close/>
                    <a:moveTo>
                      <a:pt x="76" y="5"/>
                    </a:moveTo>
                    <a:cubicBezTo>
                      <a:pt x="76" y="5"/>
                      <a:pt x="76" y="6"/>
                      <a:pt x="76" y="6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5"/>
                      <a:pt x="76" y="5"/>
                    </a:cubicBezTo>
                    <a:close/>
                    <a:moveTo>
                      <a:pt x="10" y="39"/>
                    </a:moveTo>
                    <a:cubicBezTo>
                      <a:pt x="12" y="39"/>
                      <a:pt x="14" y="38"/>
                      <a:pt x="16" y="37"/>
                    </a:cubicBezTo>
                    <a:cubicBezTo>
                      <a:pt x="14" y="38"/>
                      <a:pt x="12" y="40"/>
                      <a:pt x="10" y="42"/>
                    </a:cubicBezTo>
                    <a:cubicBezTo>
                      <a:pt x="10" y="41"/>
                      <a:pt x="10" y="40"/>
                      <a:pt x="10" y="39"/>
                    </a:cubicBezTo>
                    <a:close/>
                    <a:moveTo>
                      <a:pt x="10" y="36"/>
                    </a:moveTo>
                    <a:cubicBezTo>
                      <a:pt x="19" y="32"/>
                      <a:pt x="27" y="26"/>
                      <a:pt x="37" y="22"/>
                    </a:cubicBezTo>
                    <a:cubicBezTo>
                      <a:pt x="36" y="22"/>
                      <a:pt x="35" y="23"/>
                      <a:pt x="35" y="23"/>
                    </a:cubicBezTo>
                    <a:cubicBezTo>
                      <a:pt x="32" y="25"/>
                      <a:pt x="29" y="27"/>
                      <a:pt x="26" y="28"/>
                    </a:cubicBezTo>
                    <a:cubicBezTo>
                      <a:pt x="20" y="31"/>
                      <a:pt x="15" y="34"/>
                      <a:pt x="10" y="38"/>
                    </a:cubicBezTo>
                    <a:cubicBezTo>
                      <a:pt x="10" y="37"/>
                      <a:pt x="10" y="36"/>
                      <a:pt x="10" y="36"/>
                    </a:cubicBezTo>
                    <a:close/>
                    <a:moveTo>
                      <a:pt x="9" y="28"/>
                    </a:moveTo>
                    <a:cubicBezTo>
                      <a:pt x="12" y="27"/>
                      <a:pt x="15" y="24"/>
                      <a:pt x="19" y="22"/>
                    </a:cubicBezTo>
                    <a:cubicBezTo>
                      <a:pt x="19" y="22"/>
                      <a:pt x="20" y="21"/>
                      <a:pt x="21" y="21"/>
                    </a:cubicBezTo>
                    <a:cubicBezTo>
                      <a:pt x="19" y="22"/>
                      <a:pt x="17" y="23"/>
                      <a:pt x="16" y="25"/>
                    </a:cubicBezTo>
                    <a:cubicBezTo>
                      <a:pt x="14" y="26"/>
                      <a:pt x="11" y="28"/>
                      <a:pt x="9" y="29"/>
                    </a:cubicBezTo>
                    <a:cubicBezTo>
                      <a:pt x="9" y="29"/>
                      <a:pt x="9" y="28"/>
                      <a:pt x="9" y="28"/>
                    </a:cubicBezTo>
                    <a:close/>
                    <a:moveTo>
                      <a:pt x="9" y="43"/>
                    </a:moveTo>
                    <a:cubicBezTo>
                      <a:pt x="12" y="42"/>
                      <a:pt x="14" y="41"/>
                      <a:pt x="16" y="39"/>
                    </a:cubicBezTo>
                    <a:cubicBezTo>
                      <a:pt x="20" y="37"/>
                      <a:pt x="24" y="35"/>
                      <a:pt x="28" y="33"/>
                    </a:cubicBezTo>
                    <a:cubicBezTo>
                      <a:pt x="33" y="31"/>
                      <a:pt x="38" y="28"/>
                      <a:pt x="43" y="25"/>
                    </a:cubicBezTo>
                    <a:cubicBezTo>
                      <a:pt x="39" y="27"/>
                      <a:pt x="35" y="30"/>
                      <a:pt x="32" y="32"/>
                    </a:cubicBezTo>
                    <a:cubicBezTo>
                      <a:pt x="24" y="36"/>
                      <a:pt x="17" y="42"/>
                      <a:pt x="9" y="46"/>
                    </a:cubicBezTo>
                    <a:cubicBezTo>
                      <a:pt x="9" y="45"/>
                      <a:pt x="9" y="44"/>
                      <a:pt x="9" y="43"/>
                    </a:cubicBezTo>
                    <a:close/>
                    <a:moveTo>
                      <a:pt x="35" y="26"/>
                    </a:moveTo>
                    <a:cubicBezTo>
                      <a:pt x="35" y="26"/>
                      <a:pt x="35" y="26"/>
                      <a:pt x="35" y="26"/>
                    </a:cubicBezTo>
                    <a:cubicBezTo>
                      <a:pt x="37" y="25"/>
                      <a:pt x="38" y="24"/>
                      <a:pt x="40" y="23"/>
                    </a:cubicBezTo>
                    <a:cubicBezTo>
                      <a:pt x="41" y="23"/>
                      <a:pt x="47" y="19"/>
                      <a:pt x="43" y="21"/>
                    </a:cubicBezTo>
                    <a:cubicBezTo>
                      <a:pt x="41" y="23"/>
                      <a:pt x="38" y="24"/>
                      <a:pt x="35" y="26"/>
                    </a:cubicBezTo>
                    <a:close/>
                    <a:moveTo>
                      <a:pt x="31" y="22"/>
                    </a:moveTo>
                    <a:cubicBezTo>
                      <a:pt x="28" y="24"/>
                      <a:pt x="26" y="25"/>
                      <a:pt x="24" y="27"/>
                    </a:cubicBezTo>
                    <a:cubicBezTo>
                      <a:pt x="19" y="29"/>
                      <a:pt x="14" y="32"/>
                      <a:pt x="10" y="34"/>
                    </a:cubicBezTo>
                    <a:cubicBezTo>
                      <a:pt x="10" y="34"/>
                      <a:pt x="10" y="33"/>
                      <a:pt x="10" y="32"/>
                    </a:cubicBezTo>
                    <a:cubicBezTo>
                      <a:pt x="17" y="32"/>
                      <a:pt x="23" y="26"/>
                      <a:pt x="29" y="22"/>
                    </a:cubicBezTo>
                    <a:cubicBezTo>
                      <a:pt x="30" y="22"/>
                      <a:pt x="31" y="21"/>
                      <a:pt x="32" y="20"/>
                    </a:cubicBezTo>
                    <a:cubicBezTo>
                      <a:pt x="32" y="20"/>
                      <a:pt x="33" y="20"/>
                      <a:pt x="33" y="20"/>
                    </a:cubicBezTo>
                    <a:cubicBezTo>
                      <a:pt x="33" y="21"/>
                      <a:pt x="32" y="21"/>
                      <a:pt x="31" y="22"/>
                    </a:cubicBezTo>
                    <a:close/>
                    <a:moveTo>
                      <a:pt x="9" y="31"/>
                    </a:moveTo>
                    <a:cubicBezTo>
                      <a:pt x="9" y="31"/>
                      <a:pt x="9" y="31"/>
                      <a:pt x="9" y="30"/>
                    </a:cubicBezTo>
                    <a:cubicBezTo>
                      <a:pt x="13" y="29"/>
                      <a:pt x="16" y="28"/>
                      <a:pt x="19" y="26"/>
                    </a:cubicBezTo>
                    <a:cubicBezTo>
                      <a:pt x="20" y="25"/>
                      <a:pt x="22" y="23"/>
                      <a:pt x="24" y="22"/>
                    </a:cubicBezTo>
                    <a:cubicBezTo>
                      <a:pt x="25" y="22"/>
                      <a:pt x="27" y="21"/>
                      <a:pt x="28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5"/>
                      <a:pt x="15" y="28"/>
                      <a:pt x="9" y="31"/>
                    </a:cubicBezTo>
                    <a:close/>
                    <a:moveTo>
                      <a:pt x="13" y="28"/>
                    </a:moveTo>
                    <a:cubicBezTo>
                      <a:pt x="6" y="32"/>
                      <a:pt x="13" y="27"/>
                      <a:pt x="15" y="26"/>
                    </a:cubicBezTo>
                    <a:cubicBezTo>
                      <a:pt x="17" y="24"/>
                      <a:pt x="20" y="22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4" y="20"/>
                      <a:pt x="25" y="20"/>
                      <a:pt x="26" y="20"/>
                    </a:cubicBezTo>
                    <a:cubicBezTo>
                      <a:pt x="22" y="23"/>
                      <a:pt x="17" y="26"/>
                      <a:pt x="13" y="28"/>
                    </a:cubicBezTo>
                    <a:close/>
                    <a:moveTo>
                      <a:pt x="13" y="21"/>
                    </a:moveTo>
                    <a:cubicBezTo>
                      <a:pt x="12" y="22"/>
                      <a:pt x="10" y="25"/>
                      <a:pt x="8" y="26"/>
                    </a:cubicBezTo>
                    <a:cubicBezTo>
                      <a:pt x="8" y="25"/>
                      <a:pt x="8" y="24"/>
                      <a:pt x="7" y="23"/>
                    </a:cubicBezTo>
                    <a:cubicBezTo>
                      <a:pt x="9" y="23"/>
                      <a:pt x="11" y="22"/>
                      <a:pt x="13" y="21"/>
                    </a:cubicBezTo>
                    <a:close/>
                    <a:moveTo>
                      <a:pt x="19" y="42"/>
                    </a:moveTo>
                    <a:cubicBezTo>
                      <a:pt x="24" y="39"/>
                      <a:pt x="29" y="37"/>
                      <a:pt x="33" y="35"/>
                    </a:cubicBezTo>
                    <a:cubicBezTo>
                      <a:pt x="36" y="33"/>
                      <a:pt x="40" y="32"/>
                      <a:pt x="43" y="30"/>
                    </a:cubicBezTo>
                    <a:cubicBezTo>
                      <a:pt x="42" y="30"/>
                      <a:pt x="42" y="31"/>
                      <a:pt x="41" y="31"/>
                    </a:cubicBezTo>
                    <a:cubicBezTo>
                      <a:pt x="33" y="36"/>
                      <a:pt x="25" y="41"/>
                      <a:pt x="17" y="46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4" y="46"/>
                      <a:pt x="12" y="46"/>
                      <a:pt x="9" y="47"/>
                    </a:cubicBezTo>
                    <a:cubicBezTo>
                      <a:pt x="13" y="46"/>
                      <a:pt x="16" y="44"/>
                      <a:pt x="19" y="42"/>
                    </a:cubicBezTo>
                    <a:close/>
                    <a:moveTo>
                      <a:pt x="40" y="35"/>
                    </a:moveTo>
                    <a:cubicBezTo>
                      <a:pt x="44" y="33"/>
                      <a:pt x="48" y="32"/>
                      <a:pt x="52" y="30"/>
                    </a:cubicBezTo>
                    <a:cubicBezTo>
                      <a:pt x="56" y="27"/>
                      <a:pt x="60" y="25"/>
                      <a:pt x="64" y="23"/>
                    </a:cubicBezTo>
                    <a:cubicBezTo>
                      <a:pt x="66" y="22"/>
                      <a:pt x="68" y="21"/>
                      <a:pt x="70" y="20"/>
                    </a:cubicBezTo>
                    <a:cubicBezTo>
                      <a:pt x="69" y="20"/>
                      <a:pt x="67" y="21"/>
                      <a:pt x="66" y="22"/>
                    </a:cubicBezTo>
                    <a:cubicBezTo>
                      <a:pt x="62" y="24"/>
                      <a:pt x="57" y="27"/>
                      <a:pt x="53" y="30"/>
                    </a:cubicBezTo>
                    <a:cubicBezTo>
                      <a:pt x="44" y="35"/>
                      <a:pt x="36" y="40"/>
                      <a:pt x="28" y="45"/>
                    </a:cubicBezTo>
                    <a:cubicBezTo>
                      <a:pt x="27" y="46"/>
                      <a:pt x="27" y="46"/>
                      <a:pt x="28" y="46"/>
                    </a:cubicBezTo>
                    <a:cubicBezTo>
                      <a:pt x="24" y="46"/>
                      <a:pt x="21" y="46"/>
                      <a:pt x="18" y="46"/>
                    </a:cubicBezTo>
                    <a:cubicBezTo>
                      <a:pt x="26" y="44"/>
                      <a:pt x="33" y="39"/>
                      <a:pt x="40" y="35"/>
                    </a:cubicBezTo>
                    <a:close/>
                    <a:moveTo>
                      <a:pt x="74" y="22"/>
                    </a:moveTo>
                    <a:cubicBezTo>
                      <a:pt x="75" y="21"/>
                      <a:pt x="76" y="20"/>
                      <a:pt x="78" y="19"/>
                    </a:cubicBezTo>
                    <a:cubicBezTo>
                      <a:pt x="76" y="21"/>
                      <a:pt x="74" y="22"/>
                      <a:pt x="72" y="23"/>
                    </a:cubicBezTo>
                    <a:cubicBezTo>
                      <a:pt x="67" y="26"/>
                      <a:pt x="63" y="28"/>
                      <a:pt x="59" y="30"/>
                    </a:cubicBezTo>
                    <a:cubicBezTo>
                      <a:pt x="51" y="35"/>
                      <a:pt x="43" y="40"/>
                      <a:pt x="34" y="45"/>
                    </a:cubicBezTo>
                    <a:cubicBezTo>
                      <a:pt x="34" y="45"/>
                      <a:pt x="34" y="45"/>
                      <a:pt x="34" y="46"/>
                    </a:cubicBezTo>
                    <a:cubicBezTo>
                      <a:pt x="32" y="46"/>
                      <a:pt x="30" y="46"/>
                      <a:pt x="28" y="46"/>
                    </a:cubicBezTo>
                    <a:cubicBezTo>
                      <a:pt x="44" y="39"/>
                      <a:pt x="58" y="29"/>
                      <a:pt x="74" y="22"/>
                    </a:cubicBezTo>
                    <a:close/>
                    <a:moveTo>
                      <a:pt x="48" y="40"/>
                    </a:moveTo>
                    <a:cubicBezTo>
                      <a:pt x="53" y="37"/>
                      <a:pt x="58" y="35"/>
                      <a:pt x="63" y="33"/>
                    </a:cubicBezTo>
                    <a:cubicBezTo>
                      <a:pt x="68" y="30"/>
                      <a:pt x="73" y="28"/>
                      <a:pt x="78" y="24"/>
                    </a:cubicBezTo>
                    <a:cubicBezTo>
                      <a:pt x="82" y="21"/>
                      <a:pt x="88" y="20"/>
                      <a:pt x="92" y="17"/>
                    </a:cubicBezTo>
                    <a:cubicBezTo>
                      <a:pt x="94" y="18"/>
                      <a:pt x="95" y="19"/>
                      <a:pt x="96" y="20"/>
                    </a:cubicBezTo>
                    <a:cubicBezTo>
                      <a:pt x="89" y="22"/>
                      <a:pt x="84" y="27"/>
                      <a:pt x="78" y="30"/>
                    </a:cubicBezTo>
                    <a:cubicBezTo>
                      <a:pt x="69" y="34"/>
                      <a:pt x="61" y="39"/>
                      <a:pt x="52" y="42"/>
                    </a:cubicBezTo>
                    <a:cubicBezTo>
                      <a:pt x="51" y="43"/>
                      <a:pt x="50" y="43"/>
                      <a:pt x="49" y="44"/>
                    </a:cubicBezTo>
                    <a:cubicBezTo>
                      <a:pt x="50" y="43"/>
                      <a:pt x="51" y="42"/>
                      <a:pt x="52" y="41"/>
                    </a:cubicBezTo>
                    <a:cubicBezTo>
                      <a:pt x="54" y="40"/>
                      <a:pt x="56" y="39"/>
                      <a:pt x="57" y="38"/>
                    </a:cubicBezTo>
                    <a:cubicBezTo>
                      <a:pt x="60" y="36"/>
                      <a:pt x="64" y="35"/>
                      <a:pt x="67" y="33"/>
                    </a:cubicBezTo>
                    <a:cubicBezTo>
                      <a:pt x="67" y="33"/>
                      <a:pt x="67" y="33"/>
                      <a:pt x="67" y="33"/>
                    </a:cubicBezTo>
                    <a:cubicBezTo>
                      <a:pt x="73" y="31"/>
                      <a:pt x="78" y="28"/>
                      <a:pt x="83" y="25"/>
                    </a:cubicBezTo>
                    <a:cubicBezTo>
                      <a:pt x="87" y="23"/>
                      <a:pt x="90" y="21"/>
                      <a:pt x="94" y="19"/>
                    </a:cubicBezTo>
                    <a:cubicBezTo>
                      <a:pt x="95" y="19"/>
                      <a:pt x="94" y="19"/>
                      <a:pt x="94" y="19"/>
                    </a:cubicBezTo>
                    <a:cubicBezTo>
                      <a:pt x="93" y="19"/>
                      <a:pt x="93" y="19"/>
                      <a:pt x="92" y="19"/>
                    </a:cubicBezTo>
                    <a:cubicBezTo>
                      <a:pt x="92" y="19"/>
                      <a:pt x="92" y="20"/>
                      <a:pt x="91" y="20"/>
                    </a:cubicBezTo>
                    <a:cubicBezTo>
                      <a:pt x="89" y="21"/>
                      <a:pt x="87" y="22"/>
                      <a:pt x="85" y="23"/>
                    </a:cubicBezTo>
                    <a:cubicBezTo>
                      <a:pt x="84" y="24"/>
                      <a:pt x="82" y="24"/>
                      <a:pt x="81" y="25"/>
                    </a:cubicBezTo>
                    <a:cubicBezTo>
                      <a:pt x="77" y="27"/>
                      <a:pt x="72" y="30"/>
                      <a:pt x="68" y="32"/>
                    </a:cubicBezTo>
                    <a:cubicBezTo>
                      <a:pt x="68" y="32"/>
                      <a:pt x="67" y="32"/>
                      <a:pt x="67" y="33"/>
                    </a:cubicBezTo>
                    <a:cubicBezTo>
                      <a:pt x="58" y="36"/>
                      <a:pt x="50" y="40"/>
                      <a:pt x="42" y="45"/>
                    </a:cubicBezTo>
                    <a:cubicBezTo>
                      <a:pt x="42" y="45"/>
                      <a:pt x="42" y="45"/>
                      <a:pt x="42" y="45"/>
                    </a:cubicBezTo>
                    <a:cubicBezTo>
                      <a:pt x="39" y="45"/>
                      <a:pt x="37" y="45"/>
                      <a:pt x="35" y="45"/>
                    </a:cubicBezTo>
                    <a:cubicBezTo>
                      <a:pt x="40" y="45"/>
                      <a:pt x="44" y="42"/>
                      <a:pt x="48" y="40"/>
                    </a:cubicBezTo>
                    <a:close/>
                    <a:moveTo>
                      <a:pt x="101" y="23"/>
                    </a:moveTo>
                    <a:cubicBezTo>
                      <a:pt x="92" y="27"/>
                      <a:pt x="85" y="31"/>
                      <a:pt x="77" y="36"/>
                    </a:cubicBezTo>
                    <a:cubicBezTo>
                      <a:pt x="74" y="38"/>
                      <a:pt x="70" y="40"/>
                      <a:pt x="66" y="42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1"/>
                      <a:pt x="70" y="39"/>
                      <a:pt x="72" y="38"/>
                    </a:cubicBezTo>
                    <a:cubicBezTo>
                      <a:pt x="80" y="34"/>
                      <a:pt x="88" y="29"/>
                      <a:pt x="95" y="24"/>
                    </a:cubicBezTo>
                    <a:cubicBezTo>
                      <a:pt x="95" y="24"/>
                      <a:pt x="96" y="24"/>
                      <a:pt x="96" y="24"/>
                    </a:cubicBezTo>
                    <a:cubicBezTo>
                      <a:pt x="96" y="24"/>
                      <a:pt x="97" y="23"/>
                      <a:pt x="97" y="23"/>
                    </a:cubicBezTo>
                    <a:cubicBezTo>
                      <a:pt x="98" y="23"/>
                      <a:pt x="97" y="22"/>
                      <a:pt x="97" y="22"/>
                    </a:cubicBezTo>
                    <a:cubicBezTo>
                      <a:pt x="93" y="25"/>
                      <a:pt x="88" y="27"/>
                      <a:pt x="84" y="29"/>
                    </a:cubicBezTo>
                    <a:cubicBezTo>
                      <a:pt x="88" y="27"/>
                      <a:pt x="93" y="24"/>
                      <a:pt x="97" y="21"/>
                    </a:cubicBezTo>
                    <a:cubicBezTo>
                      <a:pt x="98" y="21"/>
                      <a:pt x="99" y="22"/>
                      <a:pt x="101" y="23"/>
                    </a:cubicBezTo>
                    <a:close/>
                    <a:moveTo>
                      <a:pt x="103" y="25"/>
                    </a:moveTo>
                    <a:cubicBezTo>
                      <a:pt x="97" y="27"/>
                      <a:pt x="92" y="30"/>
                      <a:pt x="87" y="33"/>
                    </a:cubicBezTo>
                    <a:cubicBezTo>
                      <a:pt x="83" y="35"/>
                      <a:pt x="80" y="36"/>
                      <a:pt x="77" y="39"/>
                    </a:cubicBezTo>
                    <a:cubicBezTo>
                      <a:pt x="75" y="40"/>
                      <a:pt x="74" y="41"/>
                      <a:pt x="72" y="42"/>
                    </a:cubicBezTo>
                    <a:cubicBezTo>
                      <a:pt x="65" y="46"/>
                      <a:pt x="72" y="40"/>
                      <a:pt x="74" y="39"/>
                    </a:cubicBezTo>
                    <a:cubicBezTo>
                      <a:pt x="75" y="38"/>
                      <a:pt x="76" y="38"/>
                      <a:pt x="77" y="37"/>
                    </a:cubicBezTo>
                    <a:cubicBezTo>
                      <a:pt x="78" y="36"/>
                      <a:pt x="80" y="35"/>
                      <a:pt x="81" y="35"/>
                    </a:cubicBezTo>
                    <a:cubicBezTo>
                      <a:pt x="88" y="31"/>
                      <a:pt x="95" y="28"/>
                      <a:pt x="101" y="24"/>
                    </a:cubicBezTo>
                    <a:cubicBezTo>
                      <a:pt x="102" y="24"/>
                      <a:pt x="102" y="25"/>
                      <a:pt x="103" y="25"/>
                    </a:cubicBezTo>
                    <a:close/>
                    <a:moveTo>
                      <a:pt x="86" y="31"/>
                    </a:moveTo>
                    <a:cubicBezTo>
                      <a:pt x="90" y="29"/>
                      <a:pt x="94" y="27"/>
                      <a:pt x="98" y="25"/>
                    </a:cubicBezTo>
                    <a:cubicBezTo>
                      <a:pt x="98" y="25"/>
                      <a:pt x="98" y="25"/>
                      <a:pt x="98" y="25"/>
                    </a:cubicBezTo>
                    <a:cubicBezTo>
                      <a:pt x="98" y="25"/>
                      <a:pt x="98" y="25"/>
                      <a:pt x="98" y="25"/>
                    </a:cubicBezTo>
                    <a:cubicBezTo>
                      <a:pt x="96" y="27"/>
                      <a:pt x="94" y="28"/>
                      <a:pt x="91" y="29"/>
                    </a:cubicBezTo>
                    <a:cubicBezTo>
                      <a:pt x="90" y="30"/>
                      <a:pt x="88" y="30"/>
                      <a:pt x="86" y="31"/>
                    </a:cubicBezTo>
                    <a:close/>
                    <a:moveTo>
                      <a:pt x="56" y="38"/>
                    </a:moveTo>
                    <a:cubicBezTo>
                      <a:pt x="53" y="40"/>
                      <a:pt x="50" y="42"/>
                      <a:pt x="47" y="45"/>
                    </a:cubicBezTo>
                    <a:cubicBezTo>
                      <a:pt x="47" y="45"/>
                      <a:pt x="47" y="45"/>
                      <a:pt x="47" y="45"/>
                    </a:cubicBezTo>
                    <a:cubicBezTo>
                      <a:pt x="46" y="45"/>
                      <a:pt x="44" y="45"/>
                      <a:pt x="43" y="45"/>
                    </a:cubicBezTo>
                    <a:cubicBezTo>
                      <a:pt x="47" y="43"/>
                      <a:pt x="51" y="40"/>
                      <a:pt x="56" y="38"/>
                    </a:cubicBezTo>
                    <a:close/>
                    <a:moveTo>
                      <a:pt x="79" y="32"/>
                    </a:moveTo>
                    <a:cubicBezTo>
                      <a:pt x="78" y="32"/>
                      <a:pt x="77" y="33"/>
                      <a:pt x="76" y="33"/>
                    </a:cubicBezTo>
                    <a:cubicBezTo>
                      <a:pt x="72" y="35"/>
                      <a:pt x="69" y="37"/>
                      <a:pt x="66" y="39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66" y="39"/>
                      <a:pt x="67" y="38"/>
                      <a:pt x="68" y="37"/>
                    </a:cubicBezTo>
                    <a:cubicBezTo>
                      <a:pt x="72" y="35"/>
                      <a:pt x="75" y="34"/>
                      <a:pt x="79" y="32"/>
                    </a:cubicBezTo>
                    <a:cubicBezTo>
                      <a:pt x="79" y="32"/>
                      <a:pt x="79" y="32"/>
                      <a:pt x="79" y="32"/>
                    </a:cubicBezTo>
                    <a:close/>
                    <a:moveTo>
                      <a:pt x="71" y="40"/>
                    </a:moveTo>
                    <a:cubicBezTo>
                      <a:pt x="70" y="41"/>
                      <a:pt x="68" y="42"/>
                      <a:pt x="67" y="44"/>
                    </a:cubicBezTo>
                    <a:cubicBezTo>
                      <a:pt x="67" y="44"/>
                      <a:pt x="67" y="44"/>
                      <a:pt x="67" y="44"/>
                    </a:cubicBezTo>
                    <a:cubicBezTo>
                      <a:pt x="66" y="44"/>
                      <a:pt x="65" y="44"/>
                      <a:pt x="63" y="44"/>
                    </a:cubicBezTo>
                    <a:cubicBezTo>
                      <a:pt x="66" y="43"/>
                      <a:pt x="69" y="41"/>
                      <a:pt x="71" y="40"/>
                    </a:cubicBezTo>
                    <a:close/>
                    <a:moveTo>
                      <a:pt x="78" y="52"/>
                    </a:moveTo>
                    <a:cubicBezTo>
                      <a:pt x="83" y="49"/>
                      <a:pt x="88" y="46"/>
                      <a:pt x="93" y="43"/>
                    </a:cubicBezTo>
                    <a:cubicBezTo>
                      <a:pt x="91" y="44"/>
                      <a:pt x="90" y="45"/>
                      <a:pt x="89" y="46"/>
                    </a:cubicBezTo>
                    <a:cubicBezTo>
                      <a:pt x="85" y="49"/>
                      <a:pt x="81" y="51"/>
                      <a:pt x="78" y="55"/>
                    </a:cubicBezTo>
                    <a:cubicBezTo>
                      <a:pt x="78" y="54"/>
                      <a:pt x="78" y="53"/>
                      <a:pt x="78" y="52"/>
                    </a:cubicBezTo>
                    <a:close/>
                    <a:moveTo>
                      <a:pt x="78" y="47"/>
                    </a:moveTo>
                    <a:cubicBezTo>
                      <a:pt x="83" y="46"/>
                      <a:pt x="87" y="44"/>
                      <a:pt x="90" y="41"/>
                    </a:cubicBezTo>
                    <a:cubicBezTo>
                      <a:pt x="93" y="39"/>
                      <a:pt x="95" y="37"/>
                      <a:pt x="98" y="36"/>
                    </a:cubicBezTo>
                    <a:cubicBezTo>
                      <a:pt x="98" y="35"/>
                      <a:pt x="98" y="35"/>
                      <a:pt x="99" y="35"/>
                    </a:cubicBezTo>
                    <a:cubicBezTo>
                      <a:pt x="96" y="37"/>
                      <a:pt x="93" y="39"/>
                      <a:pt x="91" y="42"/>
                    </a:cubicBezTo>
                    <a:cubicBezTo>
                      <a:pt x="87" y="45"/>
                      <a:pt x="82" y="47"/>
                      <a:pt x="78" y="50"/>
                    </a:cubicBezTo>
                    <a:cubicBezTo>
                      <a:pt x="78" y="49"/>
                      <a:pt x="78" y="48"/>
                      <a:pt x="78" y="47"/>
                    </a:cubicBezTo>
                    <a:close/>
                    <a:moveTo>
                      <a:pt x="78" y="45"/>
                    </a:moveTo>
                    <a:cubicBezTo>
                      <a:pt x="81" y="44"/>
                      <a:pt x="83" y="43"/>
                      <a:pt x="85" y="41"/>
                    </a:cubicBezTo>
                    <a:cubicBezTo>
                      <a:pt x="83" y="43"/>
                      <a:pt x="80" y="44"/>
                      <a:pt x="78" y="46"/>
                    </a:cubicBezTo>
                    <a:cubicBezTo>
                      <a:pt x="78" y="46"/>
                      <a:pt x="78" y="45"/>
                      <a:pt x="78" y="45"/>
                    </a:cubicBezTo>
                    <a:cubicBezTo>
                      <a:pt x="78" y="45"/>
                      <a:pt x="78" y="45"/>
                      <a:pt x="78" y="45"/>
                    </a:cubicBezTo>
                    <a:close/>
                    <a:moveTo>
                      <a:pt x="78" y="44"/>
                    </a:moveTo>
                    <a:cubicBezTo>
                      <a:pt x="77" y="44"/>
                      <a:pt x="77" y="44"/>
                      <a:pt x="77" y="44"/>
                    </a:cubicBezTo>
                    <a:cubicBezTo>
                      <a:pt x="76" y="44"/>
                      <a:pt x="76" y="44"/>
                      <a:pt x="75" y="44"/>
                    </a:cubicBezTo>
                    <a:cubicBezTo>
                      <a:pt x="78" y="42"/>
                      <a:pt x="81" y="40"/>
                      <a:pt x="84" y="38"/>
                    </a:cubicBezTo>
                    <a:cubicBezTo>
                      <a:pt x="89" y="35"/>
                      <a:pt x="94" y="33"/>
                      <a:pt x="99" y="31"/>
                    </a:cubicBezTo>
                    <a:cubicBezTo>
                      <a:pt x="98" y="31"/>
                      <a:pt x="97" y="31"/>
                      <a:pt x="97" y="32"/>
                    </a:cubicBezTo>
                    <a:cubicBezTo>
                      <a:pt x="94" y="33"/>
                      <a:pt x="92" y="34"/>
                      <a:pt x="90" y="35"/>
                    </a:cubicBezTo>
                    <a:cubicBezTo>
                      <a:pt x="85" y="38"/>
                      <a:pt x="81" y="41"/>
                      <a:pt x="78" y="44"/>
                    </a:cubicBezTo>
                    <a:close/>
                    <a:moveTo>
                      <a:pt x="78" y="57"/>
                    </a:moveTo>
                    <a:cubicBezTo>
                      <a:pt x="78" y="56"/>
                      <a:pt x="78" y="56"/>
                      <a:pt x="78" y="56"/>
                    </a:cubicBezTo>
                    <a:cubicBezTo>
                      <a:pt x="81" y="52"/>
                      <a:pt x="84" y="50"/>
                      <a:pt x="88" y="47"/>
                    </a:cubicBezTo>
                    <a:cubicBezTo>
                      <a:pt x="91" y="45"/>
                      <a:pt x="94" y="43"/>
                      <a:pt x="97" y="40"/>
                    </a:cubicBezTo>
                    <a:cubicBezTo>
                      <a:pt x="97" y="40"/>
                      <a:pt x="98" y="39"/>
                      <a:pt x="99" y="39"/>
                    </a:cubicBezTo>
                    <a:cubicBezTo>
                      <a:pt x="92" y="45"/>
                      <a:pt x="85" y="50"/>
                      <a:pt x="78" y="57"/>
                    </a:cubicBezTo>
                    <a:close/>
                    <a:moveTo>
                      <a:pt x="108" y="30"/>
                    </a:moveTo>
                    <a:cubicBezTo>
                      <a:pt x="107" y="31"/>
                      <a:pt x="106" y="32"/>
                      <a:pt x="106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2" y="34"/>
                      <a:pt x="100" y="37"/>
                      <a:pt x="97" y="39"/>
                    </a:cubicBezTo>
                    <a:cubicBezTo>
                      <a:pt x="95" y="41"/>
                      <a:pt x="92" y="43"/>
                      <a:pt x="89" y="45"/>
                    </a:cubicBezTo>
                    <a:cubicBezTo>
                      <a:pt x="86" y="47"/>
                      <a:pt x="82" y="48"/>
                      <a:pt x="79" y="50"/>
                    </a:cubicBezTo>
                    <a:cubicBezTo>
                      <a:pt x="80" y="49"/>
                      <a:pt x="81" y="49"/>
                      <a:pt x="83" y="48"/>
                    </a:cubicBezTo>
                    <a:cubicBezTo>
                      <a:pt x="84" y="47"/>
                      <a:pt x="86" y="46"/>
                      <a:pt x="87" y="45"/>
                    </a:cubicBezTo>
                    <a:cubicBezTo>
                      <a:pt x="90" y="43"/>
                      <a:pt x="92" y="41"/>
                      <a:pt x="95" y="39"/>
                    </a:cubicBezTo>
                    <a:cubicBezTo>
                      <a:pt x="98" y="36"/>
                      <a:pt x="101" y="34"/>
                      <a:pt x="104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6" y="31"/>
                      <a:pt x="106" y="31"/>
                      <a:pt x="107" y="31"/>
                    </a:cubicBezTo>
                    <a:cubicBezTo>
                      <a:pt x="107" y="30"/>
                      <a:pt x="107" y="30"/>
                      <a:pt x="107" y="30"/>
                    </a:cubicBezTo>
                    <a:cubicBezTo>
                      <a:pt x="102" y="33"/>
                      <a:pt x="98" y="35"/>
                      <a:pt x="93" y="37"/>
                    </a:cubicBezTo>
                    <a:cubicBezTo>
                      <a:pt x="89" y="40"/>
                      <a:pt x="85" y="44"/>
                      <a:pt x="80" y="46"/>
                    </a:cubicBezTo>
                    <a:cubicBezTo>
                      <a:pt x="79" y="47"/>
                      <a:pt x="79" y="47"/>
                      <a:pt x="79" y="46"/>
                    </a:cubicBezTo>
                    <a:cubicBezTo>
                      <a:pt x="81" y="45"/>
                      <a:pt x="83" y="44"/>
                      <a:pt x="84" y="42"/>
                    </a:cubicBezTo>
                    <a:cubicBezTo>
                      <a:pt x="87" y="41"/>
                      <a:pt x="89" y="39"/>
                      <a:pt x="91" y="38"/>
                    </a:cubicBezTo>
                    <a:cubicBezTo>
                      <a:pt x="95" y="35"/>
                      <a:pt x="99" y="33"/>
                      <a:pt x="103" y="31"/>
                    </a:cubicBezTo>
                    <a:cubicBezTo>
                      <a:pt x="104" y="30"/>
                      <a:pt x="104" y="30"/>
                      <a:pt x="104" y="30"/>
                    </a:cubicBezTo>
                    <a:cubicBezTo>
                      <a:pt x="105" y="30"/>
                      <a:pt x="105" y="29"/>
                      <a:pt x="106" y="29"/>
                    </a:cubicBezTo>
                    <a:cubicBezTo>
                      <a:pt x="106" y="29"/>
                      <a:pt x="106" y="28"/>
                      <a:pt x="106" y="28"/>
                    </a:cubicBezTo>
                    <a:cubicBezTo>
                      <a:pt x="101" y="31"/>
                      <a:pt x="97" y="32"/>
                      <a:pt x="93" y="35"/>
                    </a:cubicBezTo>
                    <a:cubicBezTo>
                      <a:pt x="88" y="38"/>
                      <a:pt x="84" y="41"/>
                      <a:pt x="80" y="43"/>
                    </a:cubicBezTo>
                    <a:cubicBezTo>
                      <a:pt x="79" y="44"/>
                      <a:pt x="79" y="44"/>
                      <a:pt x="78" y="44"/>
                    </a:cubicBezTo>
                    <a:cubicBezTo>
                      <a:pt x="78" y="44"/>
                      <a:pt x="78" y="44"/>
                      <a:pt x="78" y="44"/>
                    </a:cubicBezTo>
                    <a:cubicBezTo>
                      <a:pt x="80" y="43"/>
                      <a:pt x="81" y="42"/>
                      <a:pt x="83" y="41"/>
                    </a:cubicBezTo>
                    <a:cubicBezTo>
                      <a:pt x="85" y="39"/>
                      <a:pt x="88" y="37"/>
                      <a:pt x="90" y="36"/>
                    </a:cubicBezTo>
                    <a:cubicBezTo>
                      <a:pt x="94" y="33"/>
                      <a:pt x="99" y="32"/>
                      <a:pt x="104" y="29"/>
                    </a:cubicBezTo>
                    <a:cubicBezTo>
                      <a:pt x="104" y="28"/>
                      <a:pt x="104" y="28"/>
                      <a:pt x="103" y="28"/>
                    </a:cubicBezTo>
                    <a:cubicBezTo>
                      <a:pt x="95" y="31"/>
                      <a:pt x="88" y="35"/>
                      <a:pt x="81" y="39"/>
                    </a:cubicBezTo>
                    <a:cubicBezTo>
                      <a:pt x="80" y="40"/>
                      <a:pt x="78" y="41"/>
                      <a:pt x="76" y="42"/>
                    </a:cubicBezTo>
                    <a:cubicBezTo>
                      <a:pt x="71" y="45"/>
                      <a:pt x="75" y="42"/>
                      <a:pt x="76" y="41"/>
                    </a:cubicBezTo>
                    <a:cubicBezTo>
                      <a:pt x="80" y="39"/>
                      <a:pt x="83" y="37"/>
                      <a:pt x="86" y="34"/>
                    </a:cubicBezTo>
                    <a:cubicBezTo>
                      <a:pt x="92" y="32"/>
                      <a:pt x="98" y="29"/>
                      <a:pt x="103" y="26"/>
                    </a:cubicBezTo>
                    <a:cubicBezTo>
                      <a:pt x="103" y="26"/>
                      <a:pt x="103" y="26"/>
                      <a:pt x="103" y="26"/>
                    </a:cubicBezTo>
                    <a:cubicBezTo>
                      <a:pt x="105" y="27"/>
                      <a:pt x="107" y="28"/>
                      <a:pt x="108" y="30"/>
                    </a:cubicBezTo>
                    <a:close/>
                    <a:moveTo>
                      <a:pt x="88" y="39"/>
                    </a:moveTo>
                    <a:cubicBezTo>
                      <a:pt x="90" y="37"/>
                      <a:pt x="93" y="36"/>
                      <a:pt x="95" y="35"/>
                    </a:cubicBezTo>
                    <a:cubicBezTo>
                      <a:pt x="93" y="35"/>
                      <a:pt x="92" y="36"/>
                      <a:pt x="91" y="37"/>
                    </a:cubicBezTo>
                    <a:cubicBezTo>
                      <a:pt x="90" y="38"/>
                      <a:pt x="89" y="38"/>
                      <a:pt x="88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2" name="Freeform 64"/>
              <p:cNvSpPr>
                <a:spLocks noEditPoints="1"/>
              </p:cNvSpPr>
              <p:nvPr/>
            </p:nvSpPr>
            <p:spPr bwMode="auto">
              <a:xfrm>
                <a:off x="2259713" y="1337281"/>
                <a:ext cx="116378" cy="34422"/>
              </a:xfrm>
              <a:custGeom>
                <a:avLst/>
                <a:gdLst>
                  <a:gd name="T0" fmla="*/ 11 w 60"/>
                  <a:gd name="T1" fmla="*/ 17 h 18"/>
                  <a:gd name="T2" fmla="*/ 59 w 60"/>
                  <a:gd name="T3" fmla="*/ 17 h 18"/>
                  <a:gd name="T4" fmla="*/ 59 w 60"/>
                  <a:gd name="T5" fmla="*/ 17 h 18"/>
                  <a:gd name="T6" fmla="*/ 58 w 60"/>
                  <a:gd name="T7" fmla="*/ 2 h 18"/>
                  <a:gd name="T8" fmla="*/ 3 w 60"/>
                  <a:gd name="T9" fmla="*/ 0 h 18"/>
                  <a:gd name="T10" fmla="*/ 0 w 60"/>
                  <a:gd name="T11" fmla="*/ 16 h 18"/>
                  <a:gd name="T12" fmla="*/ 3 w 60"/>
                  <a:gd name="T13" fmla="*/ 12 h 18"/>
                  <a:gd name="T14" fmla="*/ 7 w 60"/>
                  <a:gd name="T15" fmla="*/ 9 h 18"/>
                  <a:gd name="T16" fmla="*/ 7 w 60"/>
                  <a:gd name="T17" fmla="*/ 4 h 18"/>
                  <a:gd name="T18" fmla="*/ 4 w 60"/>
                  <a:gd name="T19" fmla="*/ 7 h 18"/>
                  <a:gd name="T20" fmla="*/ 7 w 60"/>
                  <a:gd name="T21" fmla="*/ 4 h 18"/>
                  <a:gd name="T22" fmla="*/ 3 w 60"/>
                  <a:gd name="T23" fmla="*/ 13 h 18"/>
                  <a:gd name="T24" fmla="*/ 6 w 60"/>
                  <a:gd name="T25" fmla="*/ 13 h 18"/>
                  <a:gd name="T26" fmla="*/ 18 w 60"/>
                  <a:gd name="T27" fmla="*/ 6 h 18"/>
                  <a:gd name="T28" fmla="*/ 11 w 60"/>
                  <a:gd name="T29" fmla="*/ 14 h 18"/>
                  <a:gd name="T30" fmla="*/ 15 w 60"/>
                  <a:gd name="T31" fmla="*/ 14 h 18"/>
                  <a:gd name="T32" fmla="*/ 20 w 60"/>
                  <a:gd name="T33" fmla="*/ 14 h 18"/>
                  <a:gd name="T34" fmla="*/ 23 w 60"/>
                  <a:gd name="T35" fmla="*/ 15 h 18"/>
                  <a:gd name="T36" fmla="*/ 19 w 60"/>
                  <a:gd name="T37" fmla="*/ 10 h 18"/>
                  <a:gd name="T38" fmla="*/ 31 w 60"/>
                  <a:gd name="T39" fmla="*/ 4 h 18"/>
                  <a:gd name="T40" fmla="*/ 23 w 60"/>
                  <a:gd name="T41" fmla="*/ 12 h 18"/>
                  <a:gd name="T42" fmla="*/ 39 w 60"/>
                  <a:gd name="T43" fmla="*/ 15 h 18"/>
                  <a:gd name="T44" fmla="*/ 49 w 60"/>
                  <a:gd name="T45" fmla="*/ 10 h 18"/>
                  <a:gd name="T46" fmla="*/ 54 w 60"/>
                  <a:gd name="T47" fmla="*/ 9 h 18"/>
                  <a:gd name="T48" fmla="*/ 50 w 60"/>
                  <a:gd name="T49" fmla="*/ 15 h 18"/>
                  <a:gd name="T50" fmla="*/ 55 w 60"/>
                  <a:gd name="T51" fmla="*/ 12 h 18"/>
                  <a:gd name="T52" fmla="*/ 53 w 60"/>
                  <a:gd name="T53" fmla="*/ 12 h 18"/>
                  <a:gd name="T54" fmla="*/ 34 w 60"/>
                  <a:gd name="T55" fmla="*/ 15 h 18"/>
                  <a:gd name="T56" fmla="*/ 39 w 60"/>
                  <a:gd name="T57" fmla="*/ 14 h 18"/>
                  <a:gd name="T58" fmla="*/ 50 w 60"/>
                  <a:gd name="T59" fmla="*/ 11 h 18"/>
                  <a:gd name="T60" fmla="*/ 54 w 60"/>
                  <a:gd name="T61" fmla="*/ 5 h 18"/>
                  <a:gd name="T62" fmla="*/ 45 w 60"/>
                  <a:gd name="T63" fmla="*/ 10 h 18"/>
                  <a:gd name="T64" fmla="*/ 57 w 60"/>
                  <a:gd name="T65" fmla="*/ 5 h 18"/>
                  <a:gd name="T66" fmla="*/ 45 w 60"/>
                  <a:gd name="T67" fmla="*/ 5 h 18"/>
                  <a:gd name="T68" fmla="*/ 34 w 60"/>
                  <a:gd name="T69" fmla="*/ 14 h 18"/>
                  <a:gd name="T70" fmla="*/ 33 w 60"/>
                  <a:gd name="T71" fmla="*/ 11 h 18"/>
                  <a:gd name="T72" fmla="*/ 35 w 60"/>
                  <a:gd name="T73" fmla="*/ 5 h 18"/>
                  <a:gd name="T74" fmla="*/ 26 w 60"/>
                  <a:gd name="T75" fmla="*/ 13 h 18"/>
                  <a:gd name="T76" fmla="*/ 35 w 60"/>
                  <a:gd name="T77" fmla="*/ 5 h 18"/>
                  <a:gd name="T78" fmla="*/ 39 w 60"/>
                  <a:gd name="T79" fmla="*/ 6 h 18"/>
                  <a:gd name="T80" fmla="*/ 29 w 60"/>
                  <a:gd name="T81" fmla="*/ 14 h 18"/>
                  <a:gd name="T82" fmla="*/ 39 w 60"/>
                  <a:gd name="T83" fmla="*/ 10 h 18"/>
                  <a:gd name="T84" fmla="*/ 27 w 60"/>
                  <a:gd name="T85" fmla="*/ 15 h 18"/>
                  <a:gd name="T86" fmla="*/ 33 w 60"/>
                  <a:gd name="T87" fmla="*/ 12 h 18"/>
                  <a:gd name="T88" fmla="*/ 26 w 60"/>
                  <a:gd name="T89" fmla="*/ 5 h 18"/>
                  <a:gd name="T90" fmla="*/ 16 w 60"/>
                  <a:gd name="T91" fmla="*/ 9 h 18"/>
                  <a:gd name="T92" fmla="*/ 12 w 60"/>
                  <a:gd name="T93" fmla="*/ 9 h 18"/>
                  <a:gd name="T94" fmla="*/ 15 w 60"/>
                  <a:gd name="T95" fmla="*/ 5 h 18"/>
                  <a:gd name="T96" fmla="*/ 12 w 60"/>
                  <a:gd name="T97" fmla="*/ 4 h 18"/>
                  <a:gd name="T98" fmla="*/ 18 w 60"/>
                  <a:gd name="T99" fmla="*/ 12 h 18"/>
                  <a:gd name="T100" fmla="*/ 3 w 60"/>
                  <a:gd name="T101" fmla="*/ 9 h 18"/>
                  <a:gd name="T102" fmla="*/ 10 w 60"/>
                  <a:gd name="T103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0" h="18">
                    <a:moveTo>
                      <a:pt x="1" y="17"/>
                    </a:moveTo>
                    <a:cubicBezTo>
                      <a:pt x="2" y="17"/>
                      <a:pt x="2" y="17"/>
                      <a:pt x="2" y="17"/>
                    </a:cubicBezTo>
                    <a:cubicBezTo>
                      <a:pt x="5" y="17"/>
                      <a:pt x="8" y="17"/>
                      <a:pt x="11" y="17"/>
                    </a:cubicBezTo>
                    <a:cubicBezTo>
                      <a:pt x="17" y="17"/>
                      <a:pt x="22" y="17"/>
                      <a:pt x="28" y="18"/>
                    </a:cubicBezTo>
                    <a:cubicBezTo>
                      <a:pt x="38" y="18"/>
                      <a:pt x="48" y="18"/>
                      <a:pt x="57" y="18"/>
                    </a:cubicBezTo>
                    <a:cubicBezTo>
                      <a:pt x="58" y="18"/>
                      <a:pt x="58" y="18"/>
                      <a:pt x="59" y="17"/>
                    </a:cubicBezTo>
                    <a:cubicBezTo>
                      <a:pt x="59" y="17"/>
                      <a:pt x="59" y="17"/>
                      <a:pt x="59" y="17"/>
                    </a:cubicBezTo>
                    <a:cubicBezTo>
                      <a:pt x="59" y="17"/>
                      <a:pt x="59" y="17"/>
                      <a:pt x="59" y="17"/>
                    </a:cubicBezTo>
                    <a:cubicBezTo>
                      <a:pt x="59" y="17"/>
                      <a:pt x="59" y="17"/>
                      <a:pt x="59" y="17"/>
                    </a:cubicBezTo>
                    <a:cubicBezTo>
                      <a:pt x="59" y="12"/>
                      <a:pt x="60" y="8"/>
                      <a:pt x="60" y="3"/>
                    </a:cubicBezTo>
                    <a:cubicBezTo>
                      <a:pt x="60" y="3"/>
                      <a:pt x="59" y="2"/>
                      <a:pt x="59" y="2"/>
                    </a:cubicBezTo>
                    <a:cubicBezTo>
                      <a:pt x="59" y="2"/>
                      <a:pt x="58" y="2"/>
                      <a:pt x="58" y="2"/>
                    </a:cubicBezTo>
                    <a:cubicBezTo>
                      <a:pt x="49" y="1"/>
                      <a:pt x="40" y="1"/>
                      <a:pt x="31" y="1"/>
                    </a:cubicBezTo>
                    <a:cubicBezTo>
                      <a:pt x="25" y="1"/>
                      <a:pt x="19" y="1"/>
                      <a:pt x="13" y="1"/>
                    </a:cubicBezTo>
                    <a:cubicBezTo>
                      <a:pt x="10" y="1"/>
                      <a:pt x="6" y="1"/>
                      <a:pt x="3" y="0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6"/>
                      <a:pt x="0" y="11"/>
                      <a:pt x="0" y="16"/>
                    </a:cubicBezTo>
                    <a:cubicBezTo>
                      <a:pt x="0" y="17"/>
                      <a:pt x="1" y="17"/>
                      <a:pt x="1" y="17"/>
                    </a:cubicBezTo>
                    <a:close/>
                    <a:moveTo>
                      <a:pt x="7" y="9"/>
                    </a:moveTo>
                    <a:cubicBezTo>
                      <a:pt x="6" y="10"/>
                      <a:pt x="5" y="11"/>
                      <a:pt x="3" y="12"/>
                    </a:cubicBezTo>
                    <a:cubicBezTo>
                      <a:pt x="3" y="11"/>
                      <a:pt x="3" y="11"/>
                      <a:pt x="3" y="10"/>
                    </a:cubicBezTo>
                    <a:cubicBezTo>
                      <a:pt x="6" y="8"/>
                      <a:pt x="8" y="6"/>
                      <a:pt x="10" y="5"/>
                    </a:cubicBezTo>
                    <a:cubicBezTo>
                      <a:pt x="11" y="4"/>
                      <a:pt x="8" y="7"/>
                      <a:pt x="7" y="9"/>
                    </a:cubicBezTo>
                    <a:close/>
                    <a:moveTo>
                      <a:pt x="4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5" y="6"/>
                      <a:pt x="6" y="5"/>
                      <a:pt x="7" y="4"/>
                    </a:cubicBezTo>
                    <a:cubicBezTo>
                      <a:pt x="6" y="5"/>
                      <a:pt x="5" y="6"/>
                      <a:pt x="5" y="7"/>
                    </a:cubicBezTo>
                    <a:cubicBezTo>
                      <a:pt x="4" y="7"/>
                      <a:pt x="4" y="7"/>
                      <a:pt x="4" y="8"/>
                    </a:cubicBezTo>
                    <a:cubicBezTo>
                      <a:pt x="4" y="8"/>
                      <a:pt x="4" y="7"/>
                      <a:pt x="4" y="7"/>
                    </a:cubicBezTo>
                    <a:close/>
                    <a:moveTo>
                      <a:pt x="4" y="6"/>
                    </a:moveTo>
                    <a:cubicBezTo>
                      <a:pt x="4" y="5"/>
                      <a:pt x="4" y="4"/>
                      <a:pt x="4" y="3"/>
                    </a:cubicBezTo>
                    <a:cubicBezTo>
                      <a:pt x="5" y="3"/>
                      <a:pt x="6" y="4"/>
                      <a:pt x="7" y="4"/>
                    </a:cubicBezTo>
                    <a:cubicBezTo>
                      <a:pt x="6" y="4"/>
                      <a:pt x="5" y="5"/>
                      <a:pt x="4" y="6"/>
                    </a:cubicBezTo>
                    <a:close/>
                    <a:moveTo>
                      <a:pt x="3" y="14"/>
                    </a:moveTo>
                    <a:cubicBezTo>
                      <a:pt x="3" y="14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6" y="12"/>
                      <a:pt x="8" y="11"/>
                      <a:pt x="10" y="10"/>
                    </a:cubicBezTo>
                    <a:cubicBezTo>
                      <a:pt x="8" y="11"/>
                      <a:pt x="7" y="12"/>
                      <a:pt x="6" y="13"/>
                    </a:cubicBezTo>
                    <a:cubicBezTo>
                      <a:pt x="6" y="14"/>
                      <a:pt x="6" y="14"/>
                      <a:pt x="7" y="14"/>
                    </a:cubicBezTo>
                    <a:cubicBezTo>
                      <a:pt x="11" y="12"/>
                      <a:pt x="14" y="8"/>
                      <a:pt x="18" y="6"/>
                    </a:cubicBezTo>
                    <a:cubicBezTo>
                      <a:pt x="20" y="5"/>
                      <a:pt x="20" y="5"/>
                      <a:pt x="18" y="6"/>
                    </a:cubicBezTo>
                    <a:cubicBezTo>
                      <a:pt x="17" y="7"/>
                      <a:pt x="16" y="8"/>
                      <a:pt x="15" y="9"/>
                    </a:cubicBezTo>
                    <a:cubicBezTo>
                      <a:pt x="13" y="10"/>
                      <a:pt x="12" y="12"/>
                      <a:pt x="11" y="14"/>
                    </a:cubicBezTo>
                    <a:cubicBezTo>
                      <a:pt x="10" y="14"/>
                      <a:pt x="11" y="14"/>
                      <a:pt x="11" y="14"/>
                    </a:cubicBezTo>
                    <a:cubicBezTo>
                      <a:pt x="11" y="14"/>
                      <a:pt x="10" y="14"/>
                      <a:pt x="10" y="14"/>
                    </a:cubicBezTo>
                    <a:cubicBezTo>
                      <a:pt x="8" y="14"/>
                      <a:pt x="5" y="14"/>
                      <a:pt x="3" y="14"/>
                    </a:cubicBezTo>
                    <a:close/>
                    <a:moveTo>
                      <a:pt x="15" y="14"/>
                    </a:moveTo>
                    <a:cubicBezTo>
                      <a:pt x="19" y="12"/>
                      <a:pt x="23" y="9"/>
                      <a:pt x="27" y="6"/>
                    </a:cubicBezTo>
                    <a:cubicBezTo>
                      <a:pt x="30" y="4"/>
                      <a:pt x="29" y="5"/>
                      <a:pt x="27" y="7"/>
                    </a:cubicBezTo>
                    <a:cubicBezTo>
                      <a:pt x="25" y="10"/>
                      <a:pt x="22" y="12"/>
                      <a:pt x="20" y="14"/>
                    </a:cubicBezTo>
                    <a:cubicBezTo>
                      <a:pt x="20" y="14"/>
                      <a:pt x="20" y="15"/>
                      <a:pt x="20" y="14"/>
                    </a:cubicBezTo>
                    <a:cubicBezTo>
                      <a:pt x="23" y="13"/>
                      <a:pt x="26" y="11"/>
                      <a:pt x="29" y="8"/>
                    </a:cubicBezTo>
                    <a:cubicBezTo>
                      <a:pt x="27" y="10"/>
                      <a:pt x="25" y="12"/>
                      <a:pt x="23" y="15"/>
                    </a:cubicBezTo>
                    <a:cubicBezTo>
                      <a:pt x="19" y="14"/>
                      <a:pt x="15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4" y="13"/>
                      <a:pt x="16" y="12"/>
                      <a:pt x="19" y="10"/>
                    </a:cubicBezTo>
                    <a:cubicBezTo>
                      <a:pt x="17" y="11"/>
                      <a:pt x="16" y="12"/>
                      <a:pt x="15" y="14"/>
                    </a:cubicBezTo>
                    <a:cubicBezTo>
                      <a:pt x="14" y="14"/>
                      <a:pt x="15" y="15"/>
                      <a:pt x="15" y="14"/>
                    </a:cubicBezTo>
                    <a:close/>
                    <a:moveTo>
                      <a:pt x="31" y="4"/>
                    </a:moveTo>
                    <a:cubicBezTo>
                      <a:pt x="31" y="4"/>
                      <a:pt x="31" y="4"/>
                      <a:pt x="31" y="4"/>
                    </a:cubicBezTo>
                    <a:cubicBezTo>
                      <a:pt x="32" y="4"/>
                      <a:pt x="33" y="4"/>
                      <a:pt x="34" y="4"/>
                    </a:cubicBezTo>
                    <a:cubicBezTo>
                      <a:pt x="30" y="7"/>
                      <a:pt x="27" y="10"/>
                      <a:pt x="23" y="12"/>
                    </a:cubicBezTo>
                    <a:cubicBezTo>
                      <a:pt x="19" y="15"/>
                      <a:pt x="24" y="11"/>
                      <a:pt x="25" y="10"/>
                    </a:cubicBezTo>
                    <a:cubicBezTo>
                      <a:pt x="27" y="8"/>
                      <a:pt x="29" y="6"/>
                      <a:pt x="31" y="4"/>
                    </a:cubicBezTo>
                    <a:close/>
                    <a:moveTo>
                      <a:pt x="39" y="15"/>
                    </a:moveTo>
                    <a:cubicBezTo>
                      <a:pt x="44" y="12"/>
                      <a:pt x="48" y="9"/>
                      <a:pt x="53" y="6"/>
                    </a:cubicBezTo>
                    <a:cubicBezTo>
                      <a:pt x="53" y="6"/>
                      <a:pt x="52" y="7"/>
                      <a:pt x="52" y="8"/>
                    </a:cubicBezTo>
                    <a:cubicBezTo>
                      <a:pt x="51" y="9"/>
                      <a:pt x="50" y="9"/>
                      <a:pt x="49" y="10"/>
                    </a:cubicBezTo>
                    <a:cubicBezTo>
                      <a:pt x="47" y="11"/>
                      <a:pt x="46" y="13"/>
                      <a:pt x="44" y="14"/>
                    </a:cubicBezTo>
                    <a:cubicBezTo>
                      <a:pt x="44" y="15"/>
                      <a:pt x="44" y="15"/>
                      <a:pt x="45" y="15"/>
                    </a:cubicBezTo>
                    <a:cubicBezTo>
                      <a:pt x="48" y="13"/>
                      <a:pt x="51" y="11"/>
                      <a:pt x="54" y="9"/>
                    </a:cubicBezTo>
                    <a:cubicBezTo>
                      <a:pt x="58" y="7"/>
                      <a:pt x="54" y="9"/>
                      <a:pt x="54" y="10"/>
                    </a:cubicBezTo>
                    <a:cubicBezTo>
                      <a:pt x="52" y="11"/>
                      <a:pt x="51" y="13"/>
                      <a:pt x="49" y="14"/>
                    </a:cubicBezTo>
                    <a:cubicBezTo>
                      <a:pt x="49" y="15"/>
                      <a:pt x="49" y="15"/>
                      <a:pt x="50" y="15"/>
                    </a:cubicBezTo>
                    <a:cubicBezTo>
                      <a:pt x="51" y="15"/>
                      <a:pt x="55" y="12"/>
                      <a:pt x="54" y="14"/>
                    </a:cubicBezTo>
                    <a:cubicBezTo>
                      <a:pt x="54" y="15"/>
                      <a:pt x="55" y="15"/>
                      <a:pt x="55" y="15"/>
                    </a:cubicBezTo>
                    <a:cubicBezTo>
                      <a:pt x="55" y="13"/>
                      <a:pt x="55" y="14"/>
                      <a:pt x="55" y="12"/>
                    </a:cubicBezTo>
                    <a:cubicBezTo>
                      <a:pt x="55" y="12"/>
                      <a:pt x="55" y="12"/>
                      <a:pt x="54" y="12"/>
                    </a:cubicBezTo>
                    <a:cubicBezTo>
                      <a:pt x="54" y="12"/>
                      <a:pt x="53" y="13"/>
                      <a:pt x="52" y="13"/>
                    </a:cubicBezTo>
                    <a:cubicBezTo>
                      <a:pt x="49" y="15"/>
                      <a:pt x="53" y="12"/>
                      <a:pt x="53" y="12"/>
                    </a:cubicBezTo>
                    <a:cubicBezTo>
                      <a:pt x="54" y="10"/>
                      <a:pt x="56" y="9"/>
                      <a:pt x="57" y="8"/>
                    </a:cubicBezTo>
                    <a:cubicBezTo>
                      <a:pt x="56" y="10"/>
                      <a:pt x="56" y="13"/>
                      <a:pt x="56" y="15"/>
                    </a:cubicBezTo>
                    <a:cubicBezTo>
                      <a:pt x="49" y="15"/>
                      <a:pt x="41" y="15"/>
                      <a:pt x="34" y="15"/>
                    </a:cubicBezTo>
                    <a:cubicBezTo>
                      <a:pt x="39" y="13"/>
                      <a:pt x="42" y="10"/>
                      <a:pt x="47" y="7"/>
                    </a:cubicBezTo>
                    <a:cubicBezTo>
                      <a:pt x="51" y="4"/>
                      <a:pt x="47" y="6"/>
                      <a:pt x="45" y="8"/>
                    </a:cubicBezTo>
                    <a:cubicBezTo>
                      <a:pt x="43" y="10"/>
                      <a:pt x="41" y="12"/>
                      <a:pt x="39" y="14"/>
                    </a:cubicBezTo>
                    <a:cubicBezTo>
                      <a:pt x="38" y="15"/>
                      <a:pt x="39" y="15"/>
                      <a:pt x="39" y="15"/>
                    </a:cubicBezTo>
                    <a:close/>
                    <a:moveTo>
                      <a:pt x="57" y="7"/>
                    </a:moveTo>
                    <a:cubicBezTo>
                      <a:pt x="54" y="8"/>
                      <a:pt x="52" y="9"/>
                      <a:pt x="50" y="11"/>
                    </a:cubicBezTo>
                    <a:cubicBezTo>
                      <a:pt x="49" y="11"/>
                      <a:pt x="48" y="12"/>
                      <a:pt x="47" y="13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9" y="10"/>
                      <a:pt x="52" y="8"/>
                      <a:pt x="54" y="5"/>
                    </a:cubicBezTo>
                    <a:cubicBezTo>
                      <a:pt x="54" y="5"/>
                      <a:pt x="54" y="4"/>
                      <a:pt x="54" y="5"/>
                    </a:cubicBezTo>
                    <a:cubicBezTo>
                      <a:pt x="49" y="8"/>
                      <a:pt x="45" y="11"/>
                      <a:pt x="40" y="14"/>
                    </a:cubicBezTo>
                    <a:cubicBezTo>
                      <a:pt x="41" y="13"/>
                      <a:pt x="43" y="11"/>
                      <a:pt x="45" y="10"/>
                    </a:cubicBezTo>
                    <a:cubicBezTo>
                      <a:pt x="47" y="8"/>
                      <a:pt x="49" y="6"/>
                      <a:pt x="50" y="5"/>
                    </a:cubicBezTo>
                    <a:cubicBezTo>
                      <a:pt x="51" y="5"/>
                      <a:pt x="51" y="4"/>
                      <a:pt x="51" y="4"/>
                    </a:cubicBezTo>
                    <a:cubicBezTo>
                      <a:pt x="53" y="4"/>
                      <a:pt x="55" y="4"/>
                      <a:pt x="57" y="5"/>
                    </a:cubicBezTo>
                    <a:cubicBezTo>
                      <a:pt x="57" y="5"/>
                      <a:pt x="57" y="6"/>
                      <a:pt x="57" y="7"/>
                    </a:cubicBezTo>
                    <a:close/>
                    <a:moveTo>
                      <a:pt x="34" y="14"/>
                    </a:moveTo>
                    <a:cubicBezTo>
                      <a:pt x="38" y="12"/>
                      <a:pt x="43" y="8"/>
                      <a:pt x="45" y="5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7" y="4"/>
                      <a:pt x="48" y="4"/>
                      <a:pt x="49" y="4"/>
                    </a:cubicBezTo>
                    <a:cubicBezTo>
                      <a:pt x="44" y="7"/>
                      <a:pt x="40" y="12"/>
                      <a:pt x="34" y="14"/>
                    </a:cubicBezTo>
                    <a:close/>
                    <a:moveTo>
                      <a:pt x="40" y="4"/>
                    </a:moveTo>
                    <a:cubicBezTo>
                      <a:pt x="42" y="4"/>
                      <a:pt x="43" y="4"/>
                      <a:pt x="44" y="4"/>
                    </a:cubicBezTo>
                    <a:cubicBezTo>
                      <a:pt x="40" y="6"/>
                      <a:pt x="37" y="9"/>
                      <a:pt x="33" y="11"/>
                    </a:cubicBezTo>
                    <a:cubicBezTo>
                      <a:pt x="36" y="10"/>
                      <a:pt x="39" y="7"/>
                      <a:pt x="40" y="5"/>
                    </a:cubicBezTo>
                    <a:cubicBezTo>
                      <a:pt x="40" y="4"/>
                      <a:pt x="40" y="4"/>
                      <a:pt x="40" y="4"/>
                    </a:cubicBezTo>
                    <a:close/>
                    <a:moveTo>
                      <a:pt x="35" y="5"/>
                    </a:moveTo>
                    <a:cubicBezTo>
                      <a:pt x="35" y="5"/>
                      <a:pt x="35" y="4"/>
                      <a:pt x="35" y="4"/>
                    </a:cubicBezTo>
                    <a:cubicBezTo>
                      <a:pt x="36" y="4"/>
                      <a:pt x="38" y="4"/>
                      <a:pt x="40" y="4"/>
                    </a:cubicBezTo>
                    <a:cubicBezTo>
                      <a:pt x="35" y="7"/>
                      <a:pt x="31" y="10"/>
                      <a:pt x="26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2"/>
                      <a:pt x="27" y="11"/>
                      <a:pt x="28" y="11"/>
                    </a:cubicBezTo>
                    <a:cubicBezTo>
                      <a:pt x="30" y="8"/>
                      <a:pt x="32" y="7"/>
                      <a:pt x="35" y="5"/>
                    </a:cubicBezTo>
                    <a:close/>
                    <a:moveTo>
                      <a:pt x="27" y="15"/>
                    </a:moveTo>
                    <a:cubicBezTo>
                      <a:pt x="26" y="15"/>
                      <a:pt x="25" y="15"/>
                      <a:pt x="25" y="15"/>
                    </a:cubicBezTo>
                    <a:cubicBezTo>
                      <a:pt x="29" y="11"/>
                      <a:pt x="34" y="9"/>
                      <a:pt x="39" y="6"/>
                    </a:cubicBezTo>
                    <a:cubicBezTo>
                      <a:pt x="37" y="7"/>
                      <a:pt x="35" y="9"/>
                      <a:pt x="33" y="10"/>
                    </a:cubicBezTo>
                    <a:cubicBezTo>
                      <a:pt x="32" y="11"/>
                      <a:pt x="30" y="13"/>
                      <a:pt x="29" y="14"/>
                    </a:cubicBezTo>
                    <a:cubicBezTo>
                      <a:pt x="28" y="14"/>
                      <a:pt x="29" y="14"/>
                      <a:pt x="29" y="14"/>
                    </a:cubicBezTo>
                    <a:cubicBezTo>
                      <a:pt x="34" y="12"/>
                      <a:pt x="38" y="9"/>
                      <a:pt x="43" y="6"/>
                    </a:cubicBezTo>
                    <a:cubicBezTo>
                      <a:pt x="44" y="5"/>
                      <a:pt x="44" y="5"/>
                      <a:pt x="43" y="6"/>
                    </a:cubicBezTo>
                    <a:cubicBezTo>
                      <a:pt x="42" y="8"/>
                      <a:pt x="40" y="9"/>
                      <a:pt x="39" y="10"/>
                    </a:cubicBezTo>
                    <a:cubicBezTo>
                      <a:pt x="37" y="11"/>
                      <a:pt x="35" y="13"/>
                      <a:pt x="33" y="14"/>
                    </a:cubicBezTo>
                    <a:cubicBezTo>
                      <a:pt x="33" y="14"/>
                      <a:pt x="33" y="15"/>
                      <a:pt x="33" y="15"/>
                    </a:cubicBezTo>
                    <a:cubicBezTo>
                      <a:pt x="31" y="15"/>
                      <a:pt x="29" y="15"/>
                      <a:pt x="27" y="15"/>
                    </a:cubicBezTo>
                    <a:close/>
                    <a:moveTo>
                      <a:pt x="33" y="12"/>
                    </a:move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lose/>
                    <a:moveTo>
                      <a:pt x="29" y="4"/>
                    </a:moveTo>
                    <a:cubicBezTo>
                      <a:pt x="25" y="6"/>
                      <a:pt x="22" y="9"/>
                      <a:pt x="19" y="11"/>
                    </a:cubicBezTo>
                    <a:cubicBezTo>
                      <a:pt x="21" y="10"/>
                      <a:pt x="24" y="7"/>
                      <a:pt x="26" y="5"/>
                    </a:cubicBezTo>
                    <a:cubicBezTo>
                      <a:pt x="26" y="4"/>
                      <a:pt x="26" y="4"/>
                      <a:pt x="25" y="4"/>
                    </a:cubicBezTo>
                    <a:cubicBezTo>
                      <a:pt x="21" y="7"/>
                      <a:pt x="17" y="11"/>
                      <a:pt x="12" y="13"/>
                    </a:cubicBezTo>
                    <a:cubicBezTo>
                      <a:pt x="12" y="13"/>
                      <a:pt x="15" y="10"/>
                      <a:pt x="16" y="9"/>
                    </a:cubicBezTo>
                    <a:cubicBezTo>
                      <a:pt x="17" y="8"/>
                      <a:pt x="19" y="6"/>
                      <a:pt x="21" y="5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7" y="5"/>
                      <a:pt x="15" y="7"/>
                      <a:pt x="12" y="9"/>
                    </a:cubicBezTo>
                    <a:cubicBezTo>
                      <a:pt x="11" y="10"/>
                      <a:pt x="10" y="11"/>
                      <a:pt x="9" y="12"/>
                    </a:cubicBezTo>
                    <a:cubicBezTo>
                      <a:pt x="6" y="14"/>
                      <a:pt x="9" y="11"/>
                      <a:pt x="10" y="10"/>
                    </a:cubicBezTo>
                    <a:cubicBezTo>
                      <a:pt x="12" y="8"/>
                      <a:pt x="13" y="7"/>
                      <a:pt x="15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1" y="7"/>
                      <a:pt x="7" y="10"/>
                      <a:pt x="5" y="12"/>
                    </a:cubicBezTo>
                    <a:cubicBezTo>
                      <a:pt x="8" y="10"/>
                      <a:pt x="10" y="7"/>
                      <a:pt x="12" y="4"/>
                    </a:cubicBezTo>
                    <a:cubicBezTo>
                      <a:pt x="18" y="4"/>
                      <a:pt x="23" y="4"/>
                      <a:pt x="29" y="4"/>
                    </a:cubicBezTo>
                    <a:close/>
                    <a:moveTo>
                      <a:pt x="18" y="12"/>
                    </a:move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lose/>
                    <a:moveTo>
                      <a:pt x="10" y="4"/>
                    </a:moveTo>
                    <a:cubicBezTo>
                      <a:pt x="8" y="5"/>
                      <a:pt x="6" y="7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5" y="8"/>
                      <a:pt x="7" y="5"/>
                      <a:pt x="8" y="4"/>
                    </a:cubicBezTo>
                    <a:cubicBezTo>
                      <a:pt x="9" y="4"/>
                      <a:pt x="10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3" name="Freeform 66"/>
              <p:cNvSpPr>
                <a:spLocks noEditPoints="1"/>
              </p:cNvSpPr>
              <p:nvPr/>
            </p:nvSpPr>
            <p:spPr bwMode="auto">
              <a:xfrm>
                <a:off x="1131043" y="3520973"/>
                <a:ext cx="48354" cy="42617"/>
              </a:xfrm>
              <a:custGeom>
                <a:avLst/>
                <a:gdLst>
                  <a:gd name="T0" fmla="*/ 13 w 25"/>
                  <a:gd name="T1" fmla="*/ 22 h 22"/>
                  <a:gd name="T2" fmla="*/ 13 w 25"/>
                  <a:gd name="T3" fmla="*/ 22 h 22"/>
                  <a:gd name="T4" fmla="*/ 24 w 25"/>
                  <a:gd name="T5" fmla="*/ 12 h 22"/>
                  <a:gd name="T6" fmla="*/ 16 w 25"/>
                  <a:gd name="T7" fmla="*/ 2 h 22"/>
                  <a:gd name="T8" fmla="*/ 13 w 25"/>
                  <a:gd name="T9" fmla="*/ 22 h 22"/>
                  <a:gd name="T10" fmla="*/ 7 w 25"/>
                  <a:gd name="T11" fmla="*/ 11 h 22"/>
                  <a:gd name="T12" fmla="*/ 8 w 25"/>
                  <a:gd name="T13" fmla="*/ 11 h 22"/>
                  <a:gd name="T14" fmla="*/ 15 w 25"/>
                  <a:gd name="T15" fmla="*/ 6 h 22"/>
                  <a:gd name="T16" fmla="*/ 7 w 25"/>
                  <a:gd name="T17" fmla="*/ 12 h 22"/>
                  <a:gd name="T18" fmla="*/ 7 w 25"/>
                  <a:gd name="T19" fmla="*/ 11 h 22"/>
                  <a:gd name="T20" fmla="*/ 19 w 25"/>
                  <a:gd name="T21" fmla="*/ 7 h 22"/>
                  <a:gd name="T22" fmla="*/ 8 w 25"/>
                  <a:gd name="T23" fmla="*/ 13 h 22"/>
                  <a:gd name="T24" fmla="*/ 8 w 25"/>
                  <a:gd name="T25" fmla="*/ 13 h 22"/>
                  <a:gd name="T26" fmla="*/ 16 w 25"/>
                  <a:gd name="T27" fmla="*/ 5 h 22"/>
                  <a:gd name="T28" fmla="*/ 16 w 25"/>
                  <a:gd name="T29" fmla="*/ 5 h 22"/>
                  <a:gd name="T30" fmla="*/ 19 w 25"/>
                  <a:gd name="T31" fmla="*/ 7 h 22"/>
                  <a:gd name="T32" fmla="*/ 19 w 25"/>
                  <a:gd name="T33" fmla="*/ 7 h 22"/>
                  <a:gd name="T34" fmla="*/ 17 w 25"/>
                  <a:gd name="T35" fmla="*/ 9 h 22"/>
                  <a:gd name="T36" fmla="*/ 9 w 25"/>
                  <a:gd name="T37" fmla="*/ 16 h 22"/>
                  <a:gd name="T38" fmla="*/ 8 w 25"/>
                  <a:gd name="T39" fmla="*/ 14 h 22"/>
                  <a:gd name="T40" fmla="*/ 17 w 25"/>
                  <a:gd name="T41" fmla="*/ 9 h 22"/>
                  <a:gd name="T42" fmla="*/ 10 w 25"/>
                  <a:gd name="T43" fmla="*/ 17 h 22"/>
                  <a:gd name="T44" fmla="*/ 17 w 25"/>
                  <a:gd name="T45" fmla="*/ 13 h 22"/>
                  <a:gd name="T46" fmla="*/ 11 w 25"/>
                  <a:gd name="T47" fmla="*/ 18 h 22"/>
                  <a:gd name="T48" fmla="*/ 11 w 25"/>
                  <a:gd name="T49" fmla="*/ 18 h 22"/>
                  <a:gd name="T50" fmla="*/ 10 w 25"/>
                  <a:gd name="T51" fmla="*/ 17 h 22"/>
                  <a:gd name="T52" fmla="*/ 22 w 25"/>
                  <a:gd name="T53" fmla="*/ 12 h 22"/>
                  <a:gd name="T54" fmla="*/ 13 w 25"/>
                  <a:gd name="T55" fmla="*/ 19 h 22"/>
                  <a:gd name="T56" fmla="*/ 12 w 25"/>
                  <a:gd name="T57" fmla="*/ 18 h 22"/>
                  <a:gd name="T58" fmla="*/ 19 w 25"/>
                  <a:gd name="T59" fmla="*/ 14 h 22"/>
                  <a:gd name="T60" fmla="*/ 16 w 25"/>
                  <a:gd name="T61" fmla="*/ 16 h 22"/>
                  <a:gd name="T62" fmla="*/ 17 w 25"/>
                  <a:gd name="T63" fmla="*/ 17 h 22"/>
                  <a:gd name="T64" fmla="*/ 20 w 25"/>
                  <a:gd name="T65" fmla="*/ 14 h 22"/>
                  <a:gd name="T66" fmla="*/ 20 w 25"/>
                  <a:gd name="T67" fmla="*/ 13 h 22"/>
                  <a:gd name="T68" fmla="*/ 13 w 25"/>
                  <a:gd name="T69" fmla="*/ 17 h 22"/>
                  <a:gd name="T70" fmla="*/ 20 w 25"/>
                  <a:gd name="T71" fmla="*/ 11 h 22"/>
                  <a:gd name="T72" fmla="*/ 19 w 25"/>
                  <a:gd name="T73" fmla="*/ 11 h 22"/>
                  <a:gd name="T74" fmla="*/ 11 w 25"/>
                  <a:gd name="T75" fmla="*/ 16 h 22"/>
                  <a:gd name="T76" fmla="*/ 20 w 25"/>
                  <a:gd name="T77" fmla="*/ 7 h 22"/>
                  <a:gd name="T78" fmla="*/ 20 w 25"/>
                  <a:gd name="T79" fmla="*/ 7 h 22"/>
                  <a:gd name="T80" fmla="*/ 22 w 25"/>
                  <a:gd name="T81" fmla="*/ 12 h 22"/>
                  <a:gd name="T82" fmla="*/ 14 w 25"/>
                  <a:gd name="T83" fmla="*/ 5 h 22"/>
                  <a:gd name="T84" fmla="*/ 15 w 25"/>
                  <a:gd name="T85" fmla="*/ 5 h 22"/>
                  <a:gd name="T86" fmla="*/ 8 w 25"/>
                  <a:gd name="T87" fmla="*/ 10 h 22"/>
                  <a:gd name="T88" fmla="*/ 14 w 25"/>
                  <a:gd name="T89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5" h="22">
                    <a:moveTo>
                      <a:pt x="13" y="22"/>
                    </a:moveTo>
                    <a:cubicBezTo>
                      <a:pt x="13" y="22"/>
                      <a:pt x="13" y="22"/>
                      <a:pt x="13" y="22"/>
                    </a:cubicBezTo>
                    <a:cubicBezTo>
                      <a:pt x="19" y="22"/>
                      <a:pt x="24" y="18"/>
                      <a:pt x="24" y="12"/>
                    </a:cubicBezTo>
                    <a:cubicBezTo>
                      <a:pt x="25" y="7"/>
                      <a:pt x="21" y="3"/>
                      <a:pt x="16" y="2"/>
                    </a:cubicBezTo>
                    <a:cubicBezTo>
                      <a:pt x="3" y="0"/>
                      <a:pt x="0" y="19"/>
                      <a:pt x="13" y="22"/>
                    </a:cubicBezTo>
                    <a:close/>
                    <a:moveTo>
                      <a:pt x="7" y="11"/>
                    </a:moveTo>
                    <a:cubicBezTo>
                      <a:pt x="7" y="11"/>
                      <a:pt x="8" y="11"/>
                      <a:pt x="8" y="11"/>
                    </a:cubicBezTo>
                    <a:cubicBezTo>
                      <a:pt x="10" y="9"/>
                      <a:pt x="12" y="8"/>
                      <a:pt x="15" y="6"/>
                    </a:cubicBezTo>
                    <a:cubicBezTo>
                      <a:pt x="13" y="9"/>
                      <a:pt x="10" y="10"/>
                      <a:pt x="7" y="12"/>
                    </a:cubicBezTo>
                    <a:cubicBezTo>
                      <a:pt x="7" y="12"/>
                      <a:pt x="7" y="11"/>
                      <a:pt x="7" y="11"/>
                    </a:cubicBezTo>
                    <a:close/>
                    <a:moveTo>
                      <a:pt x="19" y="7"/>
                    </a:moveTo>
                    <a:cubicBezTo>
                      <a:pt x="15" y="9"/>
                      <a:pt x="12" y="12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10" y="11"/>
                      <a:pt x="14" y="9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7" y="5"/>
                      <a:pt x="19" y="6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lose/>
                    <a:moveTo>
                      <a:pt x="17" y="9"/>
                    </a:moveTo>
                    <a:cubicBezTo>
                      <a:pt x="14" y="11"/>
                      <a:pt x="12" y="14"/>
                      <a:pt x="9" y="16"/>
                    </a:cubicBezTo>
                    <a:cubicBezTo>
                      <a:pt x="8" y="16"/>
                      <a:pt x="8" y="15"/>
                      <a:pt x="8" y="14"/>
                    </a:cubicBezTo>
                    <a:cubicBezTo>
                      <a:pt x="11" y="13"/>
                      <a:pt x="14" y="11"/>
                      <a:pt x="17" y="9"/>
                    </a:cubicBezTo>
                    <a:close/>
                    <a:moveTo>
                      <a:pt x="10" y="17"/>
                    </a:moveTo>
                    <a:cubicBezTo>
                      <a:pt x="12" y="16"/>
                      <a:pt x="15" y="14"/>
                      <a:pt x="17" y="13"/>
                    </a:cubicBezTo>
                    <a:cubicBezTo>
                      <a:pt x="15" y="14"/>
                      <a:pt x="13" y="16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0" y="17"/>
                      <a:pt x="10" y="17"/>
                    </a:cubicBezTo>
                    <a:close/>
                    <a:moveTo>
                      <a:pt x="22" y="12"/>
                    </a:moveTo>
                    <a:cubicBezTo>
                      <a:pt x="21" y="16"/>
                      <a:pt x="17" y="19"/>
                      <a:pt x="13" y="19"/>
                    </a:cubicBezTo>
                    <a:cubicBezTo>
                      <a:pt x="13" y="19"/>
                      <a:pt x="12" y="19"/>
                      <a:pt x="12" y="18"/>
                    </a:cubicBezTo>
                    <a:cubicBezTo>
                      <a:pt x="14" y="17"/>
                      <a:pt x="17" y="16"/>
                      <a:pt x="19" y="14"/>
                    </a:cubicBezTo>
                    <a:cubicBezTo>
                      <a:pt x="18" y="15"/>
                      <a:pt x="17" y="16"/>
                      <a:pt x="16" y="16"/>
                    </a:cubicBezTo>
                    <a:cubicBezTo>
                      <a:pt x="16" y="17"/>
                      <a:pt x="16" y="17"/>
                      <a:pt x="17" y="17"/>
                    </a:cubicBezTo>
                    <a:cubicBezTo>
                      <a:pt x="18" y="16"/>
                      <a:pt x="20" y="15"/>
                      <a:pt x="20" y="14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18" y="14"/>
                      <a:pt x="16" y="16"/>
                      <a:pt x="13" y="17"/>
                    </a:cubicBezTo>
                    <a:cubicBezTo>
                      <a:pt x="15" y="15"/>
                      <a:pt x="18" y="13"/>
                      <a:pt x="20" y="11"/>
                    </a:cubicBezTo>
                    <a:cubicBezTo>
                      <a:pt x="20" y="11"/>
                      <a:pt x="20" y="10"/>
                      <a:pt x="19" y="11"/>
                    </a:cubicBezTo>
                    <a:cubicBezTo>
                      <a:pt x="16" y="12"/>
                      <a:pt x="14" y="14"/>
                      <a:pt x="11" y="16"/>
                    </a:cubicBezTo>
                    <a:cubicBezTo>
                      <a:pt x="14" y="13"/>
                      <a:pt x="17" y="10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1" y="8"/>
                      <a:pt x="22" y="10"/>
                      <a:pt x="22" y="12"/>
                    </a:cubicBezTo>
                    <a:close/>
                    <a:moveTo>
                      <a:pt x="14" y="5"/>
                    </a:moveTo>
                    <a:cubicBezTo>
                      <a:pt x="15" y="5"/>
                      <a:pt x="15" y="5"/>
                      <a:pt x="15" y="5"/>
                    </a:cubicBezTo>
                    <a:cubicBezTo>
                      <a:pt x="13" y="7"/>
                      <a:pt x="10" y="8"/>
                      <a:pt x="8" y="10"/>
                    </a:cubicBezTo>
                    <a:cubicBezTo>
                      <a:pt x="8" y="7"/>
                      <a:pt x="11" y="5"/>
                      <a:pt x="14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4" name="Freeform 81"/>
              <p:cNvSpPr>
                <a:spLocks noEditPoints="1"/>
              </p:cNvSpPr>
              <p:nvPr/>
            </p:nvSpPr>
            <p:spPr bwMode="auto">
              <a:xfrm>
                <a:off x="628081" y="1545780"/>
                <a:ext cx="455678" cy="540912"/>
              </a:xfrm>
              <a:custGeom>
                <a:avLst/>
                <a:gdLst>
                  <a:gd name="T0" fmla="*/ 81 w 235"/>
                  <a:gd name="T1" fmla="*/ 20 h 279"/>
                  <a:gd name="T2" fmla="*/ 57 w 235"/>
                  <a:gd name="T3" fmla="*/ 89 h 279"/>
                  <a:gd name="T4" fmla="*/ 54 w 235"/>
                  <a:gd name="T5" fmla="*/ 106 h 279"/>
                  <a:gd name="T6" fmla="*/ 49 w 235"/>
                  <a:gd name="T7" fmla="*/ 89 h 279"/>
                  <a:gd name="T8" fmla="*/ 96 w 235"/>
                  <a:gd name="T9" fmla="*/ 97 h 279"/>
                  <a:gd name="T10" fmla="*/ 64 w 235"/>
                  <a:gd name="T11" fmla="*/ 99 h 279"/>
                  <a:gd name="T12" fmla="*/ 94 w 235"/>
                  <a:gd name="T13" fmla="*/ 112 h 279"/>
                  <a:gd name="T14" fmla="*/ 93 w 235"/>
                  <a:gd name="T15" fmla="*/ 133 h 279"/>
                  <a:gd name="T16" fmla="*/ 132 w 235"/>
                  <a:gd name="T17" fmla="*/ 155 h 279"/>
                  <a:gd name="T18" fmla="*/ 110 w 235"/>
                  <a:gd name="T19" fmla="*/ 161 h 279"/>
                  <a:gd name="T20" fmla="*/ 100 w 235"/>
                  <a:gd name="T21" fmla="*/ 163 h 279"/>
                  <a:gd name="T22" fmla="*/ 78 w 235"/>
                  <a:gd name="T23" fmla="*/ 141 h 279"/>
                  <a:gd name="T24" fmla="*/ 57 w 235"/>
                  <a:gd name="T25" fmla="*/ 123 h 279"/>
                  <a:gd name="T26" fmla="*/ 60 w 235"/>
                  <a:gd name="T27" fmla="*/ 118 h 279"/>
                  <a:gd name="T28" fmla="*/ 87 w 235"/>
                  <a:gd name="T29" fmla="*/ 120 h 279"/>
                  <a:gd name="T30" fmla="*/ 65 w 235"/>
                  <a:gd name="T31" fmla="*/ 100 h 279"/>
                  <a:gd name="T32" fmla="*/ 116 w 235"/>
                  <a:gd name="T33" fmla="*/ 108 h 279"/>
                  <a:gd name="T34" fmla="*/ 45 w 235"/>
                  <a:gd name="T35" fmla="*/ 78 h 279"/>
                  <a:gd name="T36" fmla="*/ 28 w 235"/>
                  <a:gd name="T37" fmla="*/ 95 h 279"/>
                  <a:gd name="T38" fmla="*/ 21 w 235"/>
                  <a:gd name="T39" fmla="*/ 111 h 279"/>
                  <a:gd name="T40" fmla="*/ 31 w 235"/>
                  <a:gd name="T41" fmla="*/ 88 h 279"/>
                  <a:gd name="T42" fmla="*/ 50 w 235"/>
                  <a:gd name="T43" fmla="*/ 76 h 279"/>
                  <a:gd name="T44" fmla="*/ 148 w 235"/>
                  <a:gd name="T45" fmla="*/ 65 h 279"/>
                  <a:gd name="T46" fmla="*/ 102 w 235"/>
                  <a:gd name="T47" fmla="*/ 51 h 279"/>
                  <a:gd name="T48" fmla="*/ 71 w 235"/>
                  <a:gd name="T49" fmla="*/ 40 h 279"/>
                  <a:gd name="T50" fmla="*/ 65 w 235"/>
                  <a:gd name="T51" fmla="*/ 46 h 279"/>
                  <a:gd name="T52" fmla="*/ 68 w 235"/>
                  <a:gd name="T53" fmla="*/ 57 h 279"/>
                  <a:gd name="T54" fmla="*/ 68 w 235"/>
                  <a:gd name="T55" fmla="*/ 72 h 279"/>
                  <a:gd name="T56" fmla="*/ 134 w 235"/>
                  <a:gd name="T57" fmla="*/ 89 h 279"/>
                  <a:gd name="T58" fmla="*/ 144 w 235"/>
                  <a:gd name="T59" fmla="*/ 80 h 279"/>
                  <a:gd name="T60" fmla="*/ 130 w 235"/>
                  <a:gd name="T61" fmla="*/ 67 h 279"/>
                  <a:gd name="T62" fmla="*/ 132 w 235"/>
                  <a:gd name="T63" fmla="*/ 85 h 279"/>
                  <a:gd name="T64" fmla="*/ 61 w 235"/>
                  <a:gd name="T65" fmla="*/ 72 h 279"/>
                  <a:gd name="T66" fmla="*/ 53 w 235"/>
                  <a:gd name="T67" fmla="*/ 60 h 279"/>
                  <a:gd name="T68" fmla="*/ 58 w 235"/>
                  <a:gd name="T69" fmla="*/ 36 h 279"/>
                  <a:gd name="T70" fmla="*/ 73 w 235"/>
                  <a:gd name="T71" fmla="*/ 27 h 279"/>
                  <a:gd name="T72" fmla="*/ 98 w 235"/>
                  <a:gd name="T73" fmla="*/ 38 h 279"/>
                  <a:gd name="T74" fmla="*/ 97 w 235"/>
                  <a:gd name="T75" fmla="*/ 29 h 279"/>
                  <a:gd name="T76" fmla="*/ 110 w 235"/>
                  <a:gd name="T77" fmla="*/ 38 h 279"/>
                  <a:gd name="T78" fmla="*/ 84 w 235"/>
                  <a:gd name="T79" fmla="*/ 34 h 279"/>
                  <a:gd name="T80" fmla="*/ 223 w 235"/>
                  <a:gd name="T81" fmla="*/ 127 h 279"/>
                  <a:gd name="T82" fmla="*/ 218 w 235"/>
                  <a:gd name="T83" fmla="*/ 128 h 279"/>
                  <a:gd name="T84" fmla="*/ 210 w 235"/>
                  <a:gd name="T85" fmla="*/ 62 h 279"/>
                  <a:gd name="T86" fmla="*/ 222 w 235"/>
                  <a:gd name="T87" fmla="*/ 92 h 279"/>
                  <a:gd name="T88" fmla="*/ 224 w 235"/>
                  <a:gd name="T89" fmla="*/ 115 h 279"/>
                  <a:gd name="T90" fmla="*/ 206 w 235"/>
                  <a:gd name="T91" fmla="*/ 114 h 279"/>
                  <a:gd name="T92" fmla="*/ 202 w 235"/>
                  <a:gd name="T93" fmla="*/ 90 h 279"/>
                  <a:gd name="T94" fmla="*/ 209 w 235"/>
                  <a:gd name="T95" fmla="*/ 73 h 279"/>
                  <a:gd name="T96" fmla="*/ 37 w 235"/>
                  <a:gd name="T97" fmla="*/ 96 h 279"/>
                  <a:gd name="T98" fmla="*/ 120 w 235"/>
                  <a:gd name="T99" fmla="*/ 43 h 279"/>
                  <a:gd name="T100" fmla="*/ 184 w 235"/>
                  <a:gd name="T101" fmla="*/ 34 h 279"/>
                  <a:gd name="T102" fmla="*/ 115 w 235"/>
                  <a:gd name="T103" fmla="*/ 227 h 279"/>
                  <a:gd name="T104" fmla="*/ 169 w 235"/>
                  <a:gd name="T105" fmla="*/ 273 h 279"/>
                  <a:gd name="T106" fmla="*/ 59 w 235"/>
                  <a:gd name="T107" fmla="*/ 262 h 279"/>
                  <a:gd name="T108" fmla="*/ 101 w 235"/>
                  <a:gd name="T109" fmla="*/ 272 h 279"/>
                  <a:gd name="T110" fmla="*/ 146 w 235"/>
                  <a:gd name="T111" fmla="*/ 275 h 279"/>
                  <a:gd name="T112" fmla="*/ 124 w 235"/>
                  <a:gd name="T113" fmla="*/ 233 h 279"/>
                  <a:gd name="T114" fmla="*/ 133 w 235"/>
                  <a:gd name="T115" fmla="*/ 238 h 279"/>
                  <a:gd name="T116" fmla="*/ 178 w 235"/>
                  <a:gd name="T117" fmla="*/ 260 h 279"/>
                  <a:gd name="T118" fmla="*/ 103 w 235"/>
                  <a:gd name="T119" fmla="*/ 254 h 279"/>
                  <a:gd name="T120" fmla="*/ 70 w 235"/>
                  <a:gd name="T121" fmla="*/ 270 h 279"/>
                  <a:gd name="T122" fmla="*/ 117 w 235"/>
                  <a:gd name="T123" fmla="*/ 222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35" h="279">
                    <a:moveTo>
                      <a:pt x="7" y="94"/>
                    </a:moveTo>
                    <a:cubicBezTo>
                      <a:pt x="0" y="132"/>
                      <a:pt x="16" y="175"/>
                      <a:pt x="48" y="199"/>
                    </a:cubicBezTo>
                    <a:cubicBezTo>
                      <a:pt x="62" y="208"/>
                      <a:pt x="77" y="215"/>
                      <a:pt x="94" y="218"/>
                    </a:cubicBezTo>
                    <a:cubicBezTo>
                      <a:pt x="100" y="220"/>
                      <a:pt x="107" y="221"/>
                      <a:pt x="114" y="221"/>
                    </a:cubicBezTo>
                    <a:cubicBezTo>
                      <a:pt x="112" y="228"/>
                      <a:pt x="109" y="235"/>
                      <a:pt x="111" y="243"/>
                    </a:cubicBezTo>
                    <a:cubicBezTo>
                      <a:pt x="92" y="246"/>
                      <a:pt x="71" y="250"/>
                      <a:pt x="56" y="261"/>
                    </a:cubicBezTo>
                    <a:cubicBezTo>
                      <a:pt x="53" y="263"/>
                      <a:pt x="49" y="268"/>
                      <a:pt x="53" y="271"/>
                    </a:cubicBezTo>
                    <a:cubicBezTo>
                      <a:pt x="57" y="274"/>
                      <a:pt x="62" y="275"/>
                      <a:pt x="67" y="276"/>
                    </a:cubicBezTo>
                    <a:cubicBezTo>
                      <a:pt x="85" y="279"/>
                      <a:pt x="103" y="279"/>
                      <a:pt x="121" y="279"/>
                    </a:cubicBezTo>
                    <a:cubicBezTo>
                      <a:pt x="139" y="279"/>
                      <a:pt x="156" y="278"/>
                      <a:pt x="174" y="275"/>
                    </a:cubicBezTo>
                    <a:cubicBezTo>
                      <a:pt x="178" y="275"/>
                      <a:pt x="187" y="274"/>
                      <a:pt x="190" y="270"/>
                    </a:cubicBezTo>
                    <a:cubicBezTo>
                      <a:pt x="193" y="266"/>
                      <a:pt x="183" y="260"/>
                      <a:pt x="180" y="258"/>
                    </a:cubicBezTo>
                    <a:cubicBezTo>
                      <a:pt x="173" y="252"/>
                      <a:pt x="163" y="249"/>
                      <a:pt x="154" y="247"/>
                    </a:cubicBezTo>
                    <a:cubicBezTo>
                      <a:pt x="148" y="245"/>
                      <a:pt x="141" y="245"/>
                      <a:pt x="135" y="243"/>
                    </a:cubicBezTo>
                    <a:cubicBezTo>
                      <a:pt x="135" y="243"/>
                      <a:pt x="135" y="243"/>
                      <a:pt x="135" y="243"/>
                    </a:cubicBezTo>
                    <a:cubicBezTo>
                      <a:pt x="137" y="236"/>
                      <a:pt x="132" y="228"/>
                      <a:pt x="130" y="221"/>
                    </a:cubicBezTo>
                    <a:cubicBezTo>
                      <a:pt x="141" y="220"/>
                      <a:pt x="152" y="219"/>
                      <a:pt x="162" y="215"/>
                    </a:cubicBezTo>
                    <a:cubicBezTo>
                      <a:pt x="165" y="220"/>
                      <a:pt x="169" y="224"/>
                      <a:pt x="174" y="221"/>
                    </a:cubicBezTo>
                    <a:cubicBezTo>
                      <a:pt x="180" y="216"/>
                      <a:pt x="169" y="206"/>
                      <a:pt x="167" y="201"/>
                    </a:cubicBezTo>
                    <a:cubicBezTo>
                      <a:pt x="185" y="193"/>
                      <a:pt x="201" y="180"/>
                      <a:pt x="212" y="163"/>
                    </a:cubicBezTo>
                    <a:cubicBezTo>
                      <a:pt x="235" y="127"/>
                      <a:pt x="231" y="80"/>
                      <a:pt x="204" y="48"/>
                    </a:cubicBezTo>
                    <a:cubicBezTo>
                      <a:pt x="175" y="16"/>
                      <a:pt x="128" y="3"/>
                      <a:pt x="88" y="17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85" y="12"/>
                      <a:pt x="84" y="0"/>
                      <a:pt x="75" y="4"/>
                    </a:cubicBezTo>
                    <a:cubicBezTo>
                      <a:pt x="72" y="6"/>
                      <a:pt x="72" y="8"/>
                      <a:pt x="72" y="10"/>
                    </a:cubicBezTo>
                    <a:cubicBezTo>
                      <a:pt x="72" y="10"/>
                      <a:pt x="72" y="10"/>
                      <a:pt x="72" y="10"/>
                    </a:cubicBezTo>
                    <a:cubicBezTo>
                      <a:pt x="55" y="18"/>
                      <a:pt x="40" y="28"/>
                      <a:pt x="29" y="43"/>
                    </a:cubicBezTo>
                    <a:cubicBezTo>
                      <a:pt x="19" y="58"/>
                      <a:pt x="11" y="76"/>
                      <a:pt x="7" y="94"/>
                    </a:cubicBezTo>
                    <a:close/>
                    <a:moveTo>
                      <a:pt x="85" y="18"/>
                    </a:moveTo>
                    <a:cubicBezTo>
                      <a:pt x="84" y="19"/>
                      <a:pt x="82" y="19"/>
                      <a:pt x="81" y="20"/>
                    </a:cubicBezTo>
                    <a:cubicBezTo>
                      <a:pt x="79" y="17"/>
                      <a:pt x="71" y="8"/>
                      <a:pt x="78" y="6"/>
                    </a:cubicBezTo>
                    <a:cubicBezTo>
                      <a:pt x="83" y="5"/>
                      <a:pt x="83" y="15"/>
                      <a:pt x="85" y="18"/>
                    </a:cubicBezTo>
                    <a:close/>
                    <a:moveTo>
                      <a:pt x="58" y="86"/>
                    </a:moveTo>
                    <a:cubicBezTo>
                      <a:pt x="56" y="85"/>
                      <a:pt x="55" y="85"/>
                      <a:pt x="53" y="84"/>
                    </a:cubicBezTo>
                    <a:cubicBezTo>
                      <a:pt x="50" y="83"/>
                      <a:pt x="57" y="84"/>
                      <a:pt x="59" y="84"/>
                    </a:cubicBezTo>
                    <a:cubicBezTo>
                      <a:pt x="58" y="85"/>
                      <a:pt x="58" y="85"/>
                      <a:pt x="58" y="86"/>
                    </a:cubicBezTo>
                    <a:close/>
                    <a:moveTo>
                      <a:pt x="57" y="101"/>
                    </a:moveTo>
                    <a:cubicBezTo>
                      <a:pt x="53" y="99"/>
                      <a:pt x="49" y="100"/>
                      <a:pt x="45" y="99"/>
                    </a:cubicBezTo>
                    <a:cubicBezTo>
                      <a:pt x="41" y="97"/>
                      <a:pt x="46" y="98"/>
                      <a:pt x="47" y="98"/>
                    </a:cubicBezTo>
                    <a:cubicBezTo>
                      <a:pt x="49" y="99"/>
                      <a:pt x="50" y="99"/>
                      <a:pt x="51" y="99"/>
                    </a:cubicBezTo>
                    <a:cubicBezTo>
                      <a:pt x="53" y="99"/>
                      <a:pt x="55" y="100"/>
                      <a:pt x="57" y="99"/>
                    </a:cubicBezTo>
                    <a:cubicBezTo>
                      <a:pt x="57" y="100"/>
                      <a:pt x="57" y="100"/>
                      <a:pt x="57" y="101"/>
                    </a:cubicBezTo>
                    <a:close/>
                    <a:moveTo>
                      <a:pt x="57" y="97"/>
                    </a:moveTo>
                    <a:cubicBezTo>
                      <a:pt x="57" y="98"/>
                      <a:pt x="57" y="98"/>
                      <a:pt x="57" y="98"/>
                    </a:cubicBezTo>
                    <a:cubicBezTo>
                      <a:pt x="53" y="97"/>
                      <a:pt x="49" y="96"/>
                      <a:pt x="46" y="95"/>
                    </a:cubicBezTo>
                    <a:cubicBezTo>
                      <a:pt x="48" y="95"/>
                      <a:pt x="51" y="96"/>
                      <a:pt x="53" y="96"/>
                    </a:cubicBezTo>
                    <a:cubicBezTo>
                      <a:pt x="54" y="96"/>
                      <a:pt x="55" y="97"/>
                      <a:pt x="57" y="97"/>
                    </a:cubicBezTo>
                    <a:cubicBezTo>
                      <a:pt x="57" y="97"/>
                      <a:pt x="57" y="97"/>
                      <a:pt x="57" y="97"/>
                    </a:cubicBezTo>
                    <a:close/>
                    <a:moveTo>
                      <a:pt x="57" y="96"/>
                    </a:moveTo>
                    <a:cubicBezTo>
                      <a:pt x="54" y="94"/>
                      <a:pt x="51" y="93"/>
                      <a:pt x="48" y="92"/>
                    </a:cubicBezTo>
                    <a:cubicBezTo>
                      <a:pt x="51" y="93"/>
                      <a:pt x="54" y="93"/>
                      <a:pt x="57" y="93"/>
                    </a:cubicBezTo>
                    <a:cubicBezTo>
                      <a:pt x="57" y="94"/>
                      <a:pt x="57" y="95"/>
                      <a:pt x="57" y="96"/>
                    </a:cubicBezTo>
                    <a:close/>
                    <a:moveTo>
                      <a:pt x="51" y="90"/>
                    </a:moveTo>
                    <a:cubicBezTo>
                      <a:pt x="50" y="89"/>
                      <a:pt x="55" y="90"/>
                      <a:pt x="54" y="90"/>
                    </a:cubicBezTo>
                    <a:cubicBezTo>
                      <a:pt x="55" y="90"/>
                      <a:pt x="56" y="90"/>
                      <a:pt x="57" y="90"/>
                    </a:cubicBezTo>
                    <a:cubicBezTo>
                      <a:pt x="57" y="90"/>
                      <a:pt x="57" y="91"/>
                      <a:pt x="57" y="92"/>
                    </a:cubicBezTo>
                    <a:cubicBezTo>
                      <a:pt x="55" y="91"/>
                      <a:pt x="53" y="91"/>
                      <a:pt x="51" y="90"/>
                    </a:cubicBezTo>
                    <a:close/>
                    <a:moveTo>
                      <a:pt x="49" y="88"/>
                    </a:moveTo>
                    <a:cubicBezTo>
                      <a:pt x="50" y="88"/>
                      <a:pt x="50" y="87"/>
                      <a:pt x="50" y="86"/>
                    </a:cubicBezTo>
                    <a:cubicBezTo>
                      <a:pt x="52" y="87"/>
                      <a:pt x="55" y="89"/>
                      <a:pt x="57" y="89"/>
                    </a:cubicBezTo>
                    <a:cubicBezTo>
                      <a:pt x="55" y="89"/>
                      <a:pt x="52" y="89"/>
                      <a:pt x="49" y="88"/>
                    </a:cubicBezTo>
                    <a:close/>
                    <a:moveTo>
                      <a:pt x="50" y="83"/>
                    </a:moveTo>
                    <a:cubicBezTo>
                      <a:pt x="50" y="83"/>
                      <a:pt x="50" y="83"/>
                      <a:pt x="50" y="83"/>
                    </a:cubicBezTo>
                    <a:cubicBezTo>
                      <a:pt x="51" y="84"/>
                      <a:pt x="53" y="84"/>
                      <a:pt x="54" y="85"/>
                    </a:cubicBezTo>
                    <a:cubicBezTo>
                      <a:pt x="55" y="85"/>
                      <a:pt x="61" y="87"/>
                      <a:pt x="56" y="86"/>
                    </a:cubicBezTo>
                    <a:cubicBezTo>
                      <a:pt x="54" y="86"/>
                      <a:pt x="52" y="85"/>
                      <a:pt x="50" y="86"/>
                    </a:cubicBezTo>
                    <a:cubicBezTo>
                      <a:pt x="50" y="85"/>
                      <a:pt x="50" y="85"/>
                      <a:pt x="50" y="85"/>
                    </a:cubicBezTo>
                    <a:cubicBezTo>
                      <a:pt x="50" y="84"/>
                      <a:pt x="50" y="84"/>
                      <a:pt x="50" y="83"/>
                    </a:cubicBezTo>
                    <a:close/>
                    <a:moveTo>
                      <a:pt x="58" y="87"/>
                    </a:moveTo>
                    <a:cubicBezTo>
                      <a:pt x="58" y="88"/>
                      <a:pt x="58" y="88"/>
                      <a:pt x="57" y="88"/>
                    </a:cubicBezTo>
                    <a:cubicBezTo>
                      <a:pt x="57" y="88"/>
                      <a:pt x="56" y="88"/>
                      <a:pt x="55" y="88"/>
                    </a:cubicBezTo>
                    <a:cubicBezTo>
                      <a:pt x="55" y="87"/>
                      <a:pt x="51" y="86"/>
                      <a:pt x="53" y="86"/>
                    </a:cubicBezTo>
                    <a:cubicBezTo>
                      <a:pt x="55" y="87"/>
                      <a:pt x="56" y="87"/>
                      <a:pt x="58" y="87"/>
                    </a:cubicBezTo>
                    <a:close/>
                    <a:moveTo>
                      <a:pt x="56" y="106"/>
                    </a:moveTo>
                    <a:cubicBezTo>
                      <a:pt x="54" y="106"/>
                      <a:pt x="52" y="105"/>
                      <a:pt x="50" y="105"/>
                    </a:cubicBezTo>
                    <a:cubicBezTo>
                      <a:pt x="48" y="104"/>
                      <a:pt x="46" y="104"/>
                      <a:pt x="45" y="103"/>
                    </a:cubicBezTo>
                    <a:cubicBezTo>
                      <a:pt x="43" y="102"/>
                      <a:pt x="40" y="101"/>
                      <a:pt x="45" y="102"/>
                    </a:cubicBezTo>
                    <a:cubicBezTo>
                      <a:pt x="49" y="103"/>
                      <a:pt x="53" y="104"/>
                      <a:pt x="57" y="103"/>
                    </a:cubicBezTo>
                    <a:cubicBezTo>
                      <a:pt x="57" y="104"/>
                      <a:pt x="56" y="105"/>
                      <a:pt x="56" y="106"/>
                    </a:cubicBezTo>
                    <a:close/>
                    <a:moveTo>
                      <a:pt x="46" y="107"/>
                    </a:moveTo>
                    <a:cubicBezTo>
                      <a:pt x="47" y="107"/>
                      <a:pt x="48" y="107"/>
                      <a:pt x="49" y="107"/>
                    </a:cubicBezTo>
                    <a:cubicBezTo>
                      <a:pt x="51" y="107"/>
                      <a:pt x="53" y="108"/>
                      <a:pt x="55" y="108"/>
                    </a:cubicBezTo>
                    <a:cubicBezTo>
                      <a:pt x="54" y="109"/>
                      <a:pt x="53" y="109"/>
                      <a:pt x="51" y="109"/>
                    </a:cubicBezTo>
                    <a:cubicBezTo>
                      <a:pt x="50" y="109"/>
                      <a:pt x="49" y="109"/>
                      <a:pt x="47" y="108"/>
                    </a:cubicBezTo>
                    <a:cubicBezTo>
                      <a:pt x="46" y="108"/>
                      <a:pt x="44" y="108"/>
                      <a:pt x="43" y="107"/>
                    </a:cubicBezTo>
                    <a:cubicBezTo>
                      <a:pt x="41" y="105"/>
                      <a:pt x="46" y="107"/>
                      <a:pt x="46" y="107"/>
                    </a:cubicBezTo>
                    <a:close/>
                    <a:moveTo>
                      <a:pt x="41" y="102"/>
                    </a:moveTo>
                    <a:cubicBezTo>
                      <a:pt x="41" y="102"/>
                      <a:pt x="41" y="102"/>
                      <a:pt x="41" y="101"/>
                    </a:cubicBezTo>
                    <a:cubicBezTo>
                      <a:pt x="41" y="101"/>
                      <a:pt x="41" y="101"/>
                      <a:pt x="41" y="101"/>
                    </a:cubicBezTo>
                    <a:cubicBezTo>
                      <a:pt x="45" y="104"/>
                      <a:pt x="49" y="105"/>
                      <a:pt x="54" y="106"/>
                    </a:cubicBezTo>
                    <a:cubicBezTo>
                      <a:pt x="54" y="107"/>
                      <a:pt x="55" y="107"/>
                      <a:pt x="56" y="107"/>
                    </a:cubicBezTo>
                    <a:cubicBezTo>
                      <a:pt x="56" y="107"/>
                      <a:pt x="55" y="107"/>
                      <a:pt x="55" y="107"/>
                    </a:cubicBezTo>
                    <a:cubicBezTo>
                      <a:pt x="55" y="107"/>
                      <a:pt x="55" y="107"/>
                      <a:pt x="55" y="107"/>
                    </a:cubicBezTo>
                    <a:cubicBezTo>
                      <a:pt x="53" y="107"/>
                      <a:pt x="52" y="107"/>
                      <a:pt x="50" y="106"/>
                    </a:cubicBezTo>
                    <a:cubicBezTo>
                      <a:pt x="47" y="106"/>
                      <a:pt x="44" y="106"/>
                      <a:pt x="41" y="105"/>
                    </a:cubicBezTo>
                    <a:cubicBezTo>
                      <a:pt x="41" y="105"/>
                      <a:pt x="41" y="105"/>
                      <a:pt x="41" y="105"/>
                    </a:cubicBezTo>
                    <a:cubicBezTo>
                      <a:pt x="40" y="104"/>
                      <a:pt x="40" y="103"/>
                      <a:pt x="41" y="102"/>
                    </a:cubicBezTo>
                    <a:close/>
                    <a:moveTo>
                      <a:pt x="41" y="101"/>
                    </a:moveTo>
                    <a:cubicBezTo>
                      <a:pt x="42" y="100"/>
                      <a:pt x="42" y="99"/>
                      <a:pt x="43" y="98"/>
                    </a:cubicBezTo>
                    <a:cubicBezTo>
                      <a:pt x="46" y="100"/>
                      <a:pt x="50" y="100"/>
                      <a:pt x="54" y="101"/>
                    </a:cubicBezTo>
                    <a:cubicBezTo>
                      <a:pt x="55" y="101"/>
                      <a:pt x="56" y="101"/>
                      <a:pt x="57" y="102"/>
                    </a:cubicBezTo>
                    <a:cubicBezTo>
                      <a:pt x="57" y="102"/>
                      <a:pt x="57" y="102"/>
                      <a:pt x="57" y="103"/>
                    </a:cubicBezTo>
                    <a:cubicBezTo>
                      <a:pt x="56" y="103"/>
                      <a:pt x="56" y="103"/>
                      <a:pt x="55" y="103"/>
                    </a:cubicBezTo>
                    <a:cubicBezTo>
                      <a:pt x="53" y="103"/>
                      <a:pt x="51" y="102"/>
                      <a:pt x="50" y="102"/>
                    </a:cubicBezTo>
                    <a:cubicBezTo>
                      <a:pt x="47" y="101"/>
                      <a:pt x="44" y="101"/>
                      <a:pt x="41" y="101"/>
                    </a:cubicBezTo>
                    <a:cubicBezTo>
                      <a:pt x="41" y="101"/>
                      <a:pt x="41" y="101"/>
                      <a:pt x="41" y="101"/>
                    </a:cubicBezTo>
                    <a:close/>
                    <a:moveTo>
                      <a:pt x="44" y="97"/>
                    </a:moveTo>
                    <a:cubicBezTo>
                      <a:pt x="44" y="96"/>
                      <a:pt x="44" y="96"/>
                      <a:pt x="45" y="95"/>
                    </a:cubicBezTo>
                    <a:cubicBezTo>
                      <a:pt x="45" y="95"/>
                      <a:pt x="45" y="95"/>
                      <a:pt x="45" y="95"/>
                    </a:cubicBezTo>
                    <a:cubicBezTo>
                      <a:pt x="47" y="96"/>
                      <a:pt x="49" y="97"/>
                      <a:pt x="51" y="97"/>
                    </a:cubicBezTo>
                    <a:cubicBezTo>
                      <a:pt x="52" y="98"/>
                      <a:pt x="54" y="98"/>
                      <a:pt x="55" y="98"/>
                    </a:cubicBezTo>
                    <a:cubicBezTo>
                      <a:pt x="57" y="99"/>
                      <a:pt x="57" y="99"/>
                      <a:pt x="56" y="99"/>
                    </a:cubicBezTo>
                    <a:cubicBezTo>
                      <a:pt x="52" y="99"/>
                      <a:pt x="48" y="97"/>
                      <a:pt x="44" y="97"/>
                    </a:cubicBezTo>
                    <a:close/>
                    <a:moveTo>
                      <a:pt x="46" y="94"/>
                    </a:moveTo>
                    <a:cubicBezTo>
                      <a:pt x="46" y="93"/>
                      <a:pt x="47" y="93"/>
                      <a:pt x="47" y="92"/>
                    </a:cubicBezTo>
                    <a:cubicBezTo>
                      <a:pt x="49" y="93"/>
                      <a:pt x="51" y="94"/>
                      <a:pt x="54" y="95"/>
                    </a:cubicBezTo>
                    <a:cubicBezTo>
                      <a:pt x="54" y="95"/>
                      <a:pt x="59" y="97"/>
                      <a:pt x="55" y="96"/>
                    </a:cubicBezTo>
                    <a:cubicBezTo>
                      <a:pt x="52" y="95"/>
                      <a:pt x="49" y="94"/>
                      <a:pt x="46" y="94"/>
                    </a:cubicBezTo>
                    <a:close/>
                    <a:moveTo>
                      <a:pt x="47" y="92"/>
                    </a:moveTo>
                    <a:cubicBezTo>
                      <a:pt x="48" y="91"/>
                      <a:pt x="48" y="90"/>
                      <a:pt x="49" y="89"/>
                    </a:cubicBezTo>
                    <a:cubicBezTo>
                      <a:pt x="51" y="90"/>
                      <a:pt x="53" y="91"/>
                      <a:pt x="55" y="91"/>
                    </a:cubicBezTo>
                    <a:cubicBezTo>
                      <a:pt x="58" y="93"/>
                      <a:pt x="54" y="92"/>
                      <a:pt x="53" y="92"/>
                    </a:cubicBezTo>
                    <a:cubicBezTo>
                      <a:pt x="51" y="92"/>
                      <a:pt x="49" y="92"/>
                      <a:pt x="47" y="92"/>
                    </a:cubicBezTo>
                    <a:close/>
                    <a:moveTo>
                      <a:pt x="45" y="80"/>
                    </a:moveTo>
                    <a:cubicBezTo>
                      <a:pt x="45" y="81"/>
                      <a:pt x="44" y="81"/>
                      <a:pt x="44" y="81"/>
                    </a:cubicBezTo>
                    <a:cubicBezTo>
                      <a:pt x="40" y="80"/>
                      <a:pt x="35" y="78"/>
                      <a:pt x="31" y="77"/>
                    </a:cubicBezTo>
                    <a:cubicBezTo>
                      <a:pt x="27" y="75"/>
                      <a:pt x="32" y="77"/>
                      <a:pt x="33" y="77"/>
                    </a:cubicBezTo>
                    <a:cubicBezTo>
                      <a:pt x="35" y="78"/>
                      <a:pt x="36" y="78"/>
                      <a:pt x="37" y="78"/>
                    </a:cubicBezTo>
                    <a:cubicBezTo>
                      <a:pt x="45" y="79"/>
                      <a:pt x="52" y="82"/>
                      <a:pt x="60" y="82"/>
                    </a:cubicBezTo>
                    <a:cubicBezTo>
                      <a:pt x="59" y="82"/>
                      <a:pt x="59" y="83"/>
                      <a:pt x="59" y="83"/>
                    </a:cubicBezTo>
                    <a:cubicBezTo>
                      <a:pt x="59" y="83"/>
                      <a:pt x="59" y="83"/>
                      <a:pt x="59" y="84"/>
                    </a:cubicBezTo>
                    <a:cubicBezTo>
                      <a:pt x="59" y="83"/>
                      <a:pt x="59" y="83"/>
                      <a:pt x="59" y="83"/>
                    </a:cubicBezTo>
                    <a:cubicBezTo>
                      <a:pt x="56" y="83"/>
                      <a:pt x="53" y="83"/>
                      <a:pt x="50" y="82"/>
                    </a:cubicBezTo>
                    <a:cubicBezTo>
                      <a:pt x="50" y="82"/>
                      <a:pt x="50" y="83"/>
                      <a:pt x="50" y="83"/>
                    </a:cubicBezTo>
                    <a:cubicBezTo>
                      <a:pt x="49" y="81"/>
                      <a:pt x="47" y="80"/>
                      <a:pt x="45" y="80"/>
                    </a:cubicBezTo>
                    <a:close/>
                    <a:moveTo>
                      <a:pt x="86" y="94"/>
                    </a:moveTo>
                    <a:cubicBezTo>
                      <a:pt x="95" y="98"/>
                      <a:pt x="104" y="101"/>
                      <a:pt x="113" y="104"/>
                    </a:cubicBezTo>
                    <a:cubicBezTo>
                      <a:pt x="115" y="104"/>
                      <a:pt x="118" y="105"/>
                      <a:pt x="120" y="106"/>
                    </a:cubicBezTo>
                    <a:cubicBezTo>
                      <a:pt x="120" y="106"/>
                      <a:pt x="120" y="106"/>
                      <a:pt x="120" y="106"/>
                    </a:cubicBezTo>
                    <a:cubicBezTo>
                      <a:pt x="119" y="106"/>
                      <a:pt x="116" y="106"/>
                      <a:pt x="116" y="106"/>
                    </a:cubicBezTo>
                    <a:cubicBezTo>
                      <a:pt x="114" y="105"/>
                      <a:pt x="111" y="104"/>
                      <a:pt x="109" y="103"/>
                    </a:cubicBezTo>
                    <a:cubicBezTo>
                      <a:pt x="102" y="101"/>
                      <a:pt x="96" y="100"/>
                      <a:pt x="89" y="98"/>
                    </a:cubicBezTo>
                    <a:cubicBezTo>
                      <a:pt x="84" y="97"/>
                      <a:pt x="78" y="95"/>
                      <a:pt x="73" y="93"/>
                    </a:cubicBezTo>
                    <a:cubicBezTo>
                      <a:pt x="71" y="92"/>
                      <a:pt x="69" y="91"/>
                      <a:pt x="67" y="91"/>
                    </a:cubicBezTo>
                    <a:cubicBezTo>
                      <a:pt x="67" y="91"/>
                      <a:pt x="67" y="90"/>
                      <a:pt x="67" y="90"/>
                    </a:cubicBezTo>
                    <a:cubicBezTo>
                      <a:pt x="67" y="90"/>
                      <a:pt x="68" y="89"/>
                      <a:pt x="68" y="89"/>
                    </a:cubicBezTo>
                    <a:cubicBezTo>
                      <a:pt x="68" y="89"/>
                      <a:pt x="68" y="89"/>
                      <a:pt x="68" y="89"/>
                    </a:cubicBezTo>
                    <a:cubicBezTo>
                      <a:pt x="74" y="91"/>
                      <a:pt x="80" y="93"/>
                      <a:pt x="86" y="94"/>
                    </a:cubicBezTo>
                    <a:close/>
                    <a:moveTo>
                      <a:pt x="90" y="96"/>
                    </a:moveTo>
                    <a:cubicBezTo>
                      <a:pt x="92" y="96"/>
                      <a:pt x="94" y="97"/>
                      <a:pt x="96" y="97"/>
                    </a:cubicBezTo>
                    <a:cubicBezTo>
                      <a:pt x="103" y="99"/>
                      <a:pt x="112" y="102"/>
                      <a:pt x="119" y="102"/>
                    </a:cubicBezTo>
                    <a:cubicBezTo>
                      <a:pt x="119" y="103"/>
                      <a:pt x="119" y="104"/>
                      <a:pt x="119" y="105"/>
                    </a:cubicBezTo>
                    <a:cubicBezTo>
                      <a:pt x="117" y="104"/>
                      <a:pt x="114" y="104"/>
                      <a:pt x="111" y="102"/>
                    </a:cubicBezTo>
                    <a:cubicBezTo>
                      <a:pt x="106" y="101"/>
                      <a:pt x="101" y="99"/>
                      <a:pt x="96" y="98"/>
                    </a:cubicBezTo>
                    <a:cubicBezTo>
                      <a:pt x="94" y="97"/>
                      <a:pt x="92" y="96"/>
                      <a:pt x="90" y="96"/>
                    </a:cubicBezTo>
                    <a:close/>
                    <a:moveTo>
                      <a:pt x="120" y="101"/>
                    </a:moveTo>
                    <a:cubicBezTo>
                      <a:pt x="117" y="100"/>
                      <a:pt x="114" y="100"/>
                      <a:pt x="112" y="99"/>
                    </a:cubicBezTo>
                    <a:cubicBezTo>
                      <a:pt x="107" y="98"/>
                      <a:pt x="102" y="96"/>
                      <a:pt x="98" y="95"/>
                    </a:cubicBezTo>
                    <a:cubicBezTo>
                      <a:pt x="89" y="91"/>
                      <a:pt x="78" y="89"/>
                      <a:pt x="70" y="84"/>
                    </a:cubicBezTo>
                    <a:cubicBezTo>
                      <a:pt x="77" y="88"/>
                      <a:pt x="87" y="90"/>
                      <a:pt x="95" y="92"/>
                    </a:cubicBezTo>
                    <a:cubicBezTo>
                      <a:pt x="103" y="94"/>
                      <a:pt x="113" y="95"/>
                      <a:pt x="120" y="99"/>
                    </a:cubicBezTo>
                    <a:cubicBezTo>
                      <a:pt x="120" y="99"/>
                      <a:pt x="120" y="100"/>
                      <a:pt x="120" y="101"/>
                    </a:cubicBezTo>
                    <a:close/>
                    <a:moveTo>
                      <a:pt x="120" y="109"/>
                    </a:moveTo>
                    <a:cubicBezTo>
                      <a:pt x="116" y="107"/>
                      <a:pt x="112" y="107"/>
                      <a:pt x="108" y="105"/>
                    </a:cubicBezTo>
                    <a:cubicBezTo>
                      <a:pt x="103" y="103"/>
                      <a:pt x="98" y="102"/>
                      <a:pt x="93" y="100"/>
                    </a:cubicBezTo>
                    <a:cubicBezTo>
                      <a:pt x="88" y="99"/>
                      <a:pt x="82" y="98"/>
                      <a:pt x="76" y="95"/>
                    </a:cubicBezTo>
                    <a:cubicBezTo>
                      <a:pt x="84" y="97"/>
                      <a:pt x="91" y="99"/>
                      <a:pt x="98" y="101"/>
                    </a:cubicBezTo>
                    <a:cubicBezTo>
                      <a:pt x="102" y="102"/>
                      <a:pt x="107" y="103"/>
                      <a:pt x="111" y="105"/>
                    </a:cubicBezTo>
                    <a:cubicBezTo>
                      <a:pt x="114" y="106"/>
                      <a:pt x="117" y="107"/>
                      <a:pt x="120" y="107"/>
                    </a:cubicBezTo>
                    <a:cubicBezTo>
                      <a:pt x="120" y="107"/>
                      <a:pt x="120" y="108"/>
                      <a:pt x="120" y="109"/>
                    </a:cubicBezTo>
                    <a:close/>
                    <a:moveTo>
                      <a:pt x="122" y="113"/>
                    </a:moveTo>
                    <a:cubicBezTo>
                      <a:pt x="118" y="111"/>
                      <a:pt x="114" y="110"/>
                      <a:pt x="110" y="109"/>
                    </a:cubicBezTo>
                    <a:cubicBezTo>
                      <a:pt x="106" y="108"/>
                      <a:pt x="102" y="106"/>
                      <a:pt x="98" y="104"/>
                    </a:cubicBezTo>
                    <a:cubicBezTo>
                      <a:pt x="102" y="105"/>
                      <a:pt x="106" y="107"/>
                      <a:pt x="110" y="108"/>
                    </a:cubicBezTo>
                    <a:cubicBezTo>
                      <a:pt x="114" y="109"/>
                      <a:pt x="117" y="110"/>
                      <a:pt x="121" y="110"/>
                    </a:cubicBezTo>
                    <a:cubicBezTo>
                      <a:pt x="121" y="111"/>
                      <a:pt x="121" y="112"/>
                      <a:pt x="122" y="113"/>
                    </a:cubicBezTo>
                    <a:close/>
                    <a:moveTo>
                      <a:pt x="123" y="116"/>
                    </a:moveTo>
                    <a:cubicBezTo>
                      <a:pt x="114" y="112"/>
                      <a:pt x="105" y="110"/>
                      <a:pt x="96" y="108"/>
                    </a:cubicBezTo>
                    <a:cubicBezTo>
                      <a:pt x="85" y="105"/>
                      <a:pt x="74" y="102"/>
                      <a:pt x="64" y="99"/>
                    </a:cubicBezTo>
                    <a:cubicBezTo>
                      <a:pt x="64" y="99"/>
                      <a:pt x="64" y="99"/>
                      <a:pt x="64" y="99"/>
                    </a:cubicBezTo>
                    <a:cubicBezTo>
                      <a:pt x="64" y="98"/>
                      <a:pt x="64" y="98"/>
                      <a:pt x="64" y="98"/>
                    </a:cubicBezTo>
                    <a:cubicBezTo>
                      <a:pt x="75" y="101"/>
                      <a:pt x="86" y="105"/>
                      <a:pt x="97" y="108"/>
                    </a:cubicBezTo>
                    <a:cubicBezTo>
                      <a:pt x="101" y="109"/>
                      <a:pt x="107" y="110"/>
                      <a:pt x="111" y="112"/>
                    </a:cubicBezTo>
                    <a:cubicBezTo>
                      <a:pt x="115" y="113"/>
                      <a:pt x="119" y="114"/>
                      <a:pt x="122" y="114"/>
                    </a:cubicBezTo>
                    <a:cubicBezTo>
                      <a:pt x="123" y="115"/>
                      <a:pt x="123" y="116"/>
                      <a:pt x="123" y="116"/>
                    </a:cubicBezTo>
                    <a:close/>
                    <a:moveTo>
                      <a:pt x="124" y="120"/>
                    </a:moveTo>
                    <a:cubicBezTo>
                      <a:pt x="116" y="116"/>
                      <a:pt x="107" y="113"/>
                      <a:pt x="98" y="110"/>
                    </a:cubicBezTo>
                    <a:cubicBezTo>
                      <a:pt x="91" y="108"/>
                      <a:pt x="84" y="105"/>
                      <a:pt x="76" y="103"/>
                    </a:cubicBezTo>
                    <a:cubicBezTo>
                      <a:pt x="77" y="103"/>
                      <a:pt x="78" y="104"/>
                      <a:pt x="79" y="104"/>
                    </a:cubicBezTo>
                    <a:cubicBezTo>
                      <a:pt x="84" y="105"/>
                      <a:pt x="89" y="107"/>
                      <a:pt x="94" y="108"/>
                    </a:cubicBezTo>
                    <a:cubicBezTo>
                      <a:pt x="104" y="111"/>
                      <a:pt x="114" y="113"/>
                      <a:pt x="123" y="117"/>
                    </a:cubicBezTo>
                    <a:cubicBezTo>
                      <a:pt x="124" y="118"/>
                      <a:pt x="124" y="119"/>
                      <a:pt x="124" y="120"/>
                    </a:cubicBezTo>
                    <a:close/>
                    <a:moveTo>
                      <a:pt x="71" y="110"/>
                    </a:moveTo>
                    <a:cubicBezTo>
                      <a:pt x="78" y="112"/>
                      <a:pt x="84" y="114"/>
                      <a:pt x="90" y="115"/>
                    </a:cubicBezTo>
                    <a:cubicBezTo>
                      <a:pt x="97" y="117"/>
                      <a:pt x="103" y="119"/>
                      <a:pt x="109" y="121"/>
                    </a:cubicBezTo>
                    <a:cubicBezTo>
                      <a:pt x="112" y="122"/>
                      <a:pt x="115" y="123"/>
                      <a:pt x="118" y="124"/>
                    </a:cubicBezTo>
                    <a:cubicBezTo>
                      <a:pt x="120" y="125"/>
                      <a:pt x="122" y="126"/>
                      <a:pt x="124" y="126"/>
                    </a:cubicBezTo>
                    <a:cubicBezTo>
                      <a:pt x="124" y="127"/>
                      <a:pt x="123" y="128"/>
                      <a:pt x="123" y="129"/>
                    </a:cubicBezTo>
                    <a:cubicBezTo>
                      <a:pt x="114" y="125"/>
                      <a:pt x="104" y="122"/>
                      <a:pt x="94" y="119"/>
                    </a:cubicBezTo>
                    <a:cubicBezTo>
                      <a:pt x="88" y="117"/>
                      <a:pt x="83" y="115"/>
                      <a:pt x="77" y="114"/>
                    </a:cubicBezTo>
                    <a:cubicBezTo>
                      <a:pt x="72" y="112"/>
                      <a:pt x="67" y="111"/>
                      <a:pt x="63" y="109"/>
                    </a:cubicBezTo>
                    <a:cubicBezTo>
                      <a:pt x="63" y="109"/>
                      <a:pt x="63" y="108"/>
                      <a:pt x="63" y="108"/>
                    </a:cubicBezTo>
                    <a:cubicBezTo>
                      <a:pt x="65" y="109"/>
                      <a:pt x="68" y="110"/>
                      <a:pt x="71" y="110"/>
                    </a:cubicBezTo>
                    <a:close/>
                    <a:moveTo>
                      <a:pt x="124" y="125"/>
                    </a:moveTo>
                    <a:cubicBezTo>
                      <a:pt x="120" y="123"/>
                      <a:pt x="116" y="121"/>
                      <a:pt x="111" y="120"/>
                    </a:cubicBezTo>
                    <a:cubicBezTo>
                      <a:pt x="106" y="118"/>
                      <a:pt x="101" y="116"/>
                      <a:pt x="96" y="114"/>
                    </a:cubicBezTo>
                    <a:cubicBezTo>
                      <a:pt x="91" y="112"/>
                      <a:pt x="85" y="111"/>
                      <a:pt x="80" y="109"/>
                    </a:cubicBezTo>
                    <a:cubicBezTo>
                      <a:pt x="79" y="109"/>
                      <a:pt x="78" y="108"/>
                      <a:pt x="78" y="108"/>
                    </a:cubicBezTo>
                    <a:cubicBezTo>
                      <a:pt x="78" y="108"/>
                      <a:pt x="78" y="108"/>
                      <a:pt x="78" y="108"/>
                    </a:cubicBezTo>
                    <a:cubicBezTo>
                      <a:pt x="83" y="110"/>
                      <a:pt x="89" y="111"/>
                      <a:pt x="94" y="112"/>
                    </a:cubicBezTo>
                    <a:cubicBezTo>
                      <a:pt x="104" y="115"/>
                      <a:pt x="114" y="120"/>
                      <a:pt x="124" y="122"/>
                    </a:cubicBezTo>
                    <a:cubicBezTo>
                      <a:pt x="124" y="123"/>
                      <a:pt x="124" y="124"/>
                      <a:pt x="124" y="125"/>
                    </a:cubicBezTo>
                    <a:close/>
                    <a:moveTo>
                      <a:pt x="124" y="133"/>
                    </a:moveTo>
                    <a:cubicBezTo>
                      <a:pt x="121" y="131"/>
                      <a:pt x="118" y="130"/>
                      <a:pt x="115" y="129"/>
                    </a:cubicBezTo>
                    <a:cubicBezTo>
                      <a:pt x="118" y="130"/>
                      <a:pt x="121" y="130"/>
                      <a:pt x="123" y="131"/>
                    </a:cubicBezTo>
                    <a:cubicBezTo>
                      <a:pt x="123" y="131"/>
                      <a:pt x="123" y="131"/>
                      <a:pt x="123" y="131"/>
                    </a:cubicBezTo>
                    <a:cubicBezTo>
                      <a:pt x="123" y="132"/>
                      <a:pt x="124" y="133"/>
                      <a:pt x="124" y="133"/>
                    </a:cubicBezTo>
                    <a:close/>
                    <a:moveTo>
                      <a:pt x="126" y="138"/>
                    </a:moveTo>
                    <a:cubicBezTo>
                      <a:pt x="118" y="134"/>
                      <a:pt x="109" y="130"/>
                      <a:pt x="101" y="127"/>
                    </a:cubicBezTo>
                    <a:cubicBezTo>
                      <a:pt x="105" y="128"/>
                      <a:pt x="109" y="130"/>
                      <a:pt x="113" y="131"/>
                    </a:cubicBezTo>
                    <a:cubicBezTo>
                      <a:pt x="117" y="133"/>
                      <a:pt x="120" y="135"/>
                      <a:pt x="125" y="136"/>
                    </a:cubicBezTo>
                    <a:cubicBezTo>
                      <a:pt x="125" y="136"/>
                      <a:pt x="125" y="137"/>
                      <a:pt x="126" y="138"/>
                    </a:cubicBezTo>
                    <a:cubicBezTo>
                      <a:pt x="126" y="138"/>
                      <a:pt x="126" y="138"/>
                      <a:pt x="126" y="138"/>
                    </a:cubicBezTo>
                    <a:close/>
                    <a:moveTo>
                      <a:pt x="127" y="141"/>
                    </a:moveTo>
                    <a:cubicBezTo>
                      <a:pt x="123" y="139"/>
                      <a:pt x="119" y="139"/>
                      <a:pt x="115" y="137"/>
                    </a:cubicBezTo>
                    <a:cubicBezTo>
                      <a:pt x="109" y="134"/>
                      <a:pt x="103" y="132"/>
                      <a:pt x="97" y="130"/>
                    </a:cubicBezTo>
                    <a:cubicBezTo>
                      <a:pt x="94" y="129"/>
                      <a:pt x="91" y="128"/>
                      <a:pt x="88" y="127"/>
                    </a:cubicBezTo>
                    <a:cubicBezTo>
                      <a:pt x="90" y="127"/>
                      <a:pt x="92" y="128"/>
                      <a:pt x="94" y="128"/>
                    </a:cubicBezTo>
                    <a:cubicBezTo>
                      <a:pt x="101" y="130"/>
                      <a:pt x="108" y="132"/>
                      <a:pt x="115" y="135"/>
                    </a:cubicBezTo>
                    <a:cubicBezTo>
                      <a:pt x="119" y="137"/>
                      <a:pt x="123" y="139"/>
                      <a:pt x="127" y="140"/>
                    </a:cubicBezTo>
                    <a:cubicBezTo>
                      <a:pt x="127" y="140"/>
                      <a:pt x="127" y="141"/>
                      <a:pt x="127" y="141"/>
                    </a:cubicBezTo>
                    <a:close/>
                    <a:moveTo>
                      <a:pt x="129" y="147"/>
                    </a:moveTo>
                    <a:cubicBezTo>
                      <a:pt x="125" y="144"/>
                      <a:pt x="121" y="143"/>
                      <a:pt x="116" y="141"/>
                    </a:cubicBezTo>
                    <a:cubicBezTo>
                      <a:pt x="110" y="139"/>
                      <a:pt x="103" y="136"/>
                      <a:pt x="96" y="134"/>
                    </a:cubicBezTo>
                    <a:cubicBezTo>
                      <a:pt x="96" y="133"/>
                      <a:pt x="95" y="133"/>
                      <a:pt x="95" y="133"/>
                    </a:cubicBezTo>
                    <a:cubicBezTo>
                      <a:pt x="101" y="135"/>
                      <a:pt x="107" y="137"/>
                      <a:pt x="113" y="139"/>
                    </a:cubicBezTo>
                    <a:cubicBezTo>
                      <a:pt x="118" y="140"/>
                      <a:pt x="123" y="142"/>
                      <a:pt x="128" y="143"/>
                    </a:cubicBezTo>
                    <a:cubicBezTo>
                      <a:pt x="129" y="144"/>
                      <a:pt x="129" y="145"/>
                      <a:pt x="129" y="147"/>
                    </a:cubicBezTo>
                    <a:close/>
                    <a:moveTo>
                      <a:pt x="81" y="129"/>
                    </a:moveTo>
                    <a:cubicBezTo>
                      <a:pt x="85" y="130"/>
                      <a:pt x="89" y="132"/>
                      <a:pt x="93" y="133"/>
                    </a:cubicBezTo>
                    <a:cubicBezTo>
                      <a:pt x="100" y="135"/>
                      <a:pt x="106" y="138"/>
                      <a:pt x="113" y="141"/>
                    </a:cubicBezTo>
                    <a:cubicBezTo>
                      <a:pt x="118" y="143"/>
                      <a:pt x="124" y="144"/>
                      <a:pt x="130" y="147"/>
                    </a:cubicBezTo>
                    <a:cubicBezTo>
                      <a:pt x="130" y="147"/>
                      <a:pt x="130" y="147"/>
                      <a:pt x="130" y="147"/>
                    </a:cubicBezTo>
                    <a:cubicBezTo>
                      <a:pt x="124" y="144"/>
                      <a:pt x="118" y="143"/>
                      <a:pt x="112" y="141"/>
                    </a:cubicBezTo>
                    <a:cubicBezTo>
                      <a:pt x="106" y="139"/>
                      <a:pt x="100" y="137"/>
                      <a:pt x="93" y="135"/>
                    </a:cubicBezTo>
                    <a:cubicBezTo>
                      <a:pt x="87" y="132"/>
                      <a:pt x="80" y="130"/>
                      <a:pt x="73" y="128"/>
                    </a:cubicBezTo>
                    <a:cubicBezTo>
                      <a:pt x="67" y="126"/>
                      <a:pt x="62" y="124"/>
                      <a:pt x="56" y="122"/>
                    </a:cubicBezTo>
                    <a:cubicBezTo>
                      <a:pt x="56" y="121"/>
                      <a:pt x="56" y="121"/>
                      <a:pt x="56" y="120"/>
                    </a:cubicBezTo>
                    <a:cubicBezTo>
                      <a:pt x="58" y="121"/>
                      <a:pt x="60" y="121"/>
                      <a:pt x="62" y="122"/>
                    </a:cubicBezTo>
                    <a:cubicBezTo>
                      <a:pt x="62" y="122"/>
                      <a:pt x="63" y="122"/>
                      <a:pt x="63" y="122"/>
                    </a:cubicBezTo>
                    <a:cubicBezTo>
                      <a:pt x="67" y="124"/>
                      <a:pt x="70" y="125"/>
                      <a:pt x="73" y="126"/>
                    </a:cubicBezTo>
                    <a:cubicBezTo>
                      <a:pt x="76" y="127"/>
                      <a:pt x="78" y="128"/>
                      <a:pt x="81" y="129"/>
                    </a:cubicBezTo>
                    <a:close/>
                    <a:moveTo>
                      <a:pt x="74" y="129"/>
                    </a:moveTo>
                    <a:cubicBezTo>
                      <a:pt x="75" y="129"/>
                      <a:pt x="76" y="129"/>
                      <a:pt x="76" y="130"/>
                    </a:cubicBezTo>
                    <a:cubicBezTo>
                      <a:pt x="76" y="130"/>
                      <a:pt x="76" y="130"/>
                      <a:pt x="75" y="129"/>
                    </a:cubicBezTo>
                    <a:cubicBezTo>
                      <a:pt x="72" y="128"/>
                      <a:pt x="69" y="127"/>
                      <a:pt x="65" y="126"/>
                    </a:cubicBezTo>
                    <a:cubicBezTo>
                      <a:pt x="68" y="127"/>
                      <a:pt x="71" y="128"/>
                      <a:pt x="74" y="129"/>
                    </a:cubicBezTo>
                    <a:close/>
                    <a:moveTo>
                      <a:pt x="131" y="152"/>
                    </a:moveTo>
                    <a:cubicBezTo>
                      <a:pt x="120" y="146"/>
                      <a:pt x="107" y="142"/>
                      <a:pt x="96" y="137"/>
                    </a:cubicBezTo>
                    <a:cubicBezTo>
                      <a:pt x="91" y="135"/>
                      <a:pt x="87" y="133"/>
                      <a:pt x="82" y="132"/>
                    </a:cubicBezTo>
                    <a:cubicBezTo>
                      <a:pt x="86" y="133"/>
                      <a:pt x="91" y="134"/>
                      <a:pt x="95" y="136"/>
                    </a:cubicBezTo>
                    <a:cubicBezTo>
                      <a:pt x="102" y="138"/>
                      <a:pt x="108" y="140"/>
                      <a:pt x="115" y="143"/>
                    </a:cubicBezTo>
                    <a:cubicBezTo>
                      <a:pt x="119" y="144"/>
                      <a:pt x="122" y="145"/>
                      <a:pt x="126" y="146"/>
                    </a:cubicBezTo>
                    <a:cubicBezTo>
                      <a:pt x="127" y="147"/>
                      <a:pt x="128" y="148"/>
                      <a:pt x="130" y="148"/>
                    </a:cubicBezTo>
                    <a:cubicBezTo>
                      <a:pt x="130" y="149"/>
                      <a:pt x="131" y="151"/>
                      <a:pt x="131" y="152"/>
                    </a:cubicBezTo>
                    <a:close/>
                    <a:moveTo>
                      <a:pt x="63" y="129"/>
                    </a:moveTo>
                    <a:cubicBezTo>
                      <a:pt x="67" y="130"/>
                      <a:pt x="70" y="131"/>
                      <a:pt x="73" y="132"/>
                    </a:cubicBezTo>
                    <a:cubicBezTo>
                      <a:pt x="80" y="134"/>
                      <a:pt x="87" y="137"/>
                      <a:pt x="93" y="140"/>
                    </a:cubicBezTo>
                    <a:cubicBezTo>
                      <a:pt x="100" y="142"/>
                      <a:pt x="107" y="145"/>
                      <a:pt x="114" y="148"/>
                    </a:cubicBezTo>
                    <a:cubicBezTo>
                      <a:pt x="120" y="150"/>
                      <a:pt x="126" y="152"/>
                      <a:pt x="132" y="155"/>
                    </a:cubicBezTo>
                    <a:cubicBezTo>
                      <a:pt x="132" y="156"/>
                      <a:pt x="132" y="157"/>
                      <a:pt x="132" y="158"/>
                    </a:cubicBezTo>
                    <a:cubicBezTo>
                      <a:pt x="121" y="152"/>
                      <a:pt x="109" y="147"/>
                      <a:pt x="97" y="142"/>
                    </a:cubicBezTo>
                    <a:cubicBezTo>
                      <a:pt x="90" y="139"/>
                      <a:pt x="84" y="137"/>
                      <a:pt x="77" y="134"/>
                    </a:cubicBezTo>
                    <a:cubicBezTo>
                      <a:pt x="71" y="132"/>
                      <a:pt x="64" y="130"/>
                      <a:pt x="58" y="127"/>
                    </a:cubicBezTo>
                    <a:cubicBezTo>
                      <a:pt x="54" y="124"/>
                      <a:pt x="62" y="128"/>
                      <a:pt x="63" y="129"/>
                    </a:cubicBezTo>
                    <a:close/>
                    <a:moveTo>
                      <a:pt x="133" y="163"/>
                    </a:moveTo>
                    <a:cubicBezTo>
                      <a:pt x="128" y="160"/>
                      <a:pt x="122" y="159"/>
                      <a:pt x="117" y="157"/>
                    </a:cubicBezTo>
                    <a:cubicBezTo>
                      <a:pt x="110" y="154"/>
                      <a:pt x="103" y="151"/>
                      <a:pt x="97" y="148"/>
                    </a:cubicBezTo>
                    <a:cubicBezTo>
                      <a:pt x="95" y="147"/>
                      <a:pt x="93" y="146"/>
                      <a:pt x="90" y="144"/>
                    </a:cubicBezTo>
                    <a:cubicBezTo>
                      <a:pt x="92" y="145"/>
                      <a:pt x="94" y="146"/>
                      <a:pt x="96" y="146"/>
                    </a:cubicBezTo>
                    <a:cubicBezTo>
                      <a:pt x="103" y="149"/>
                      <a:pt x="110" y="151"/>
                      <a:pt x="117" y="153"/>
                    </a:cubicBezTo>
                    <a:cubicBezTo>
                      <a:pt x="122" y="155"/>
                      <a:pt x="127" y="158"/>
                      <a:pt x="132" y="159"/>
                    </a:cubicBezTo>
                    <a:cubicBezTo>
                      <a:pt x="132" y="160"/>
                      <a:pt x="133" y="162"/>
                      <a:pt x="133" y="163"/>
                    </a:cubicBezTo>
                    <a:close/>
                    <a:moveTo>
                      <a:pt x="129" y="162"/>
                    </a:moveTo>
                    <a:cubicBezTo>
                      <a:pt x="129" y="162"/>
                      <a:pt x="129" y="162"/>
                      <a:pt x="129" y="162"/>
                    </a:cubicBezTo>
                    <a:cubicBezTo>
                      <a:pt x="129" y="162"/>
                      <a:pt x="129" y="162"/>
                      <a:pt x="129" y="162"/>
                    </a:cubicBezTo>
                    <a:close/>
                    <a:moveTo>
                      <a:pt x="131" y="163"/>
                    </a:moveTo>
                    <a:cubicBezTo>
                      <a:pt x="131" y="163"/>
                      <a:pt x="131" y="163"/>
                      <a:pt x="130" y="163"/>
                    </a:cubicBezTo>
                    <a:cubicBezTo>
                      <a:pt x="131" y="163"/>
                      <a:pt x="131" y="163"/>
                      <a:pt x="131" y="163"/>
                    </a:cubicBezTo>
                    <a:close/>
                    <a:moveTo>
                      <a:pt x="133" y="164"/>
                    </a:moveTo>
                    <a:cubicBezTo>
                      <a:pt x="133" y="165"/>
                      <a:pt x="133" y="166"/>
                      <a:pt x="133" y="167"/>
                    </a:cubicBezTo>
                    <a:cubicBezTo>
                      <a:pt x="131" y="165"/>
                      <a:pt x="129" y="164"/>
                      <a:pt x="126" y="164"/>
                    </a:cubicBezTo>
                    <a:cubicBezTo>
                      <a:pt x="121" y="161"/>
                      <a:pt x="115" y="159"/>
                      <a:pt x="109" y="156"/>
                    </a:cubicBezTo>
                    <a:cubicBezTo>
                      <a:pt x="105" y="155"/>
                      <a:pt x="101" y="153"/>
                      <a:pt x="97" y="152"/>
                    </a:cubicBezTo>
                    <a:cubicBezTo>
                      <a:pt x="100" y="152"/>
                      <a:pt x="102" y="153"/>
                      <a:pt x="105" y="154"/>
                    </a:cubicBezTo>
                    <a:cubicBezTo>
                      <a:pt x="114" y="157"/>
                      <a:pt x="123" y="161"/>
                      <a:pt x="133" y="164"/>
                    </a:cubicBezTo>
                    <a:close/>
                    <a:moveTo>
                      <a:pt x="132" y="169"/>
                    </a:moveTo>
                    <a:cubicBezTo>
                      <a:pt x="132" y="170"/>
                      <a:pt x="132" y="171"/>
                      <a:pt x="131" y="172"/>
                    </a:cubicBezTo>
                    <a:cubicBezTo>
                      <a:pt x="129" y="170"/>
                      <a:pt x="127" y="169"/>
                      <a:pt x="124" y="168"/>
                    </a:cubicBezTo>
                    <a:cubicBezTo>
                      <a:pt x="119" y="166"/>
                      <a:pt x="115" y="163"/>
                      <a:pt x="110" y="161"/>
                    </a:cubicBezTo>
                    <a:cubicBezTo>
                      <a:pt x="105" y="159"/>
                      <a:pt x="100" y="158"/>
                      <a:pt x="96" y="156"/>
                    </a:cubicBezTo>
                    <a:cubicBezTo>
                      <a:pt x="95" y="156"/>
                      <a:pt x="94" y="155"/>
                      <a:pt x="93" y="155"/>
                    </a:cubicBezTo>
                    <a:cubicBezTo>
                      <a:pt x="97" y="156"/>
                      <a:pt x="102" y="158"/>
                      <a:pt x="106" y="159"/>
                    </a:cubicBezTo>
                    <a:cubicBezTo>
                      <a:pt x="111" y="161"/>
                      <a:pt x="116" y="162"/>
                      <a:pt x="121" y="164"/>
                    </a:cubicBezTo>
                    <a:cubicBezTo>
                      <a:pt x="125" y="165"/>
                      <a:pt x="129" y="167"/>
                      <a:pt x="132" y="169"/>
                    </a:cubicBezTo>
                    <a:close/>
                    <a:moveTo>
                      <a:pt x="90" y="159"/>
                    </a:moveTo>
                    <a:cubicBezTo>
                      <a:pt x="93" y="160"/>
                      <a:pt x="96" y="160"/>
                      <a:pt x="98" y="161"/>
                    </a:cubicBezTo>
                    <a:cubicBezTo>
                      <a:pt x="103" y="162"/>
                      <a:pt x="107" y="164"/>
                      <a:pt x="111" y="166"/>
                    </a:cubicBezTo>
                    <a:cubicBezTo>
                      <a:pt x="117" y="169"/>
                      <a:pt x="124" y="172"/>
                      <a:pt x="131" y="173"/>
                    </a:cubicBezTo>
                    <a:cubicBezTo>
                      <a:pt x="130" y="174"/>
                      <a:pt x="128" y="175"/>
                      <a:pt x="126" y="176"/>
                    </a:cubicBezTo>
                    <a:cubicBezTo>
                      <a:pt x="120" y="177"/>
                      <a:pt x="114" y="174"/>
                      <a:pt x="110" y="170"/>
                    </a:cubicBezTo>
                    <a:cubicBezTo>
                      <a:pt x="111" y="171"/>
                      <a:pt x="111" y="171"/>
                      <a:pt x="112" y="171"/>
                    </a:cubicBezTo>
                    <a:cubicBezTo>
                      <a:pt x="113" y="172"/>
                      <a:pt x="114" y="172"/>
                      <a:pt x="116" y="172"/>
                    </a:cubicBezTo>
                    <a:cubicBezTo>
                      <a:pt x="116" y="172"/>
                      <a:pt x="119" y="174"/>
                      <a:pt x="119" y="174"/>
                    </a:cubicBezTo>
                    <a:cubicBezTo>
                      <a:pt x="119" y="174"/>
                      <a:pt x="119" y="175"/>
                      <a:pt x="119" y="175"/>
                    </a:cubicBezTo>
                    <a:cubicBezTo>
                      <a:pt x="120" y="175"/>
                      <a:pt x="120" y="175"/>
                      <a:pt x="120" y="175"/>
                    </a:cubicBezTo>
                    <a:cubicBezTo>
                      <a:pt x="120" y="175"/>
                      <a:pt x="121" y="175"/>
                      <a:pt x="120" y="175"/>
                    </a:cubicBezTo>
                    <a:cubicBezTo>
                      <a:pt x="119" y="173"/>
                      <a:pt x="117" y="172"/>
                      <a:pt x="115" y="171"/>
                    </a:cubicBezTo>
                    <a:cubicBezTo>
                      <a:pt x="113" y="171"/>
                      <a:pt x="111" y="170"/>
                      <a:pt x="109" y="169"/>
                    </a:cubicBezTo>
                    <a:cubicBezTo>
                      <a:pt x="107" y="168"/>
                      <a:pt x="112" y="170"/>
                      <a:pt x="112" y="170"/>
                    </a:cubicBezTo>
                    <a:cubicBezTo>
                      <a:pt x="115" y="171"/>
                      <a:pt x="119" y="173"/>
                      <a:pt x="122" y="174"/>
                    </a:cubicBezTo>
                    <a:cubicBezTo>
                      <a:pt x="124" y="175"/>
                      <a:pt x="126" y="175"/>
                      <a:pt x="128" y="175"/>
                    </a:cubicBezTo>
                    <a:cubicBezTo>
                      <a:pt x="128" y="175"/>
                      <a:pt x="128" y="174"/>
                      <a:pt x="128" y="174"/>
                    </a:cubicBezTo>
                    <a:cubicBezTo>
                      <a:pt x="126" y="172"/>
                      <a:pt x="123" y="172"/>
                      <a:pt x="120" y="171"/>
                    </a:cubicBezTo>
                    <a:cubicBezTo>
                      <a:pt x="117" y="169"/>
                      <a:pt x="114" y="168"/>
                      <a:pt x="111" y="166"/>
                    </a:cubicBezTo>
                    <a:cubicBezTo>
                      <a:pt x="107" y="165"/>
                      <a:pt x="103" y="163"/>
                      <a:pt x="98" y="162"/>
                    </a:cubicBezTo>
                    <a:cubicBezTo>
                      <a:pt x="96" y="161"/>
                      <a:pt x="94" y="160"/>
                      <a:pt x="92" y="160"/>
                    </a:cubicBezTo>
                    <a:cubicBezTo>
                      <a:pt x="91" y="160"/>
                      <a:pt x="91" y="159"/>
                      <a:pt x="90" y="159"/>
                    </a:cubicBezTo>
                    <a:close/>
                    <a:moveTo>
                      <a:pt x="96" y="162"/>
                    </a:moveTo>
                    <a:cubicBezTo>
                      <a:pt x="97" y="162"/>
                      <a:pt x="99" y="162"/>
                      <a:pt x="100" y="163"/>
                    </a:cubicBezTo>
                    <a:cubicBezTo>
                      <a:pt x="106" y="165"/>
                      <a:pt x="111" y="167"/>
                      <a:pt x="117" y="170"/>
                    </a:cubicBezTo>
                    <a:cubicBezTo>
                      <a:pt x="119" y="171"/>
                      <a:pt x="121" y="172"/>
                      <a:pt x="124" y="173"/>
                    </a:cubicBezTo>
                    <a:cubicBezTo>
                      <a:pt x="128" y="174"/>
                      <a:pt x="125" y="174"/>
                      <a:pt x="124" y="174"/>
                    </a:cubicBezTo>
                    <a:cubicBezTo>
                      <a:pt x="122" y="173"/>
                      <a:pt x="121" y="173"/>
                      <a:pt x="120" y="172"/>
                    </a:cubicBezTo>
                    <a:cubicBezTo>
                      <a:pt x="116" y="171"/>
                      <a:pt x="112" y="169"/>
                      <a:pt x="107" y="168"/>
                    </a:cubicBezTo>
                    <a:cubicBezTo>
                      <a:pt x="107" y="168"/>
                      <a:pt x="107" y="168"/>
                      <a:pt x="107" y="168"/>
                    </a:cubicBezTo>
                    <a:cubicBezTo>
                      <a:pt x="103" y="166"/>
                      <a:pt x="100" y="164"/>
                      <a:pt x="96" y="162"/>
                    </a:cubicBezTo>
                    <a:close/>
                    <a:moveTo>
                      <a:pt x="80" y="150"/>
                    </a:moveTo>
                    <a:cubicBezTo>
                      <a:pt x="87" y="154"/>
                      <a:pt x="96" y="157"/>
                      <a:pt x="104" y="160"/>
                    </a:cubicBezTo>
                    <a:cubicBezTo>
                      <a:pt x="112" y="163"/>
                      <a:pt x="119" y="167"/>
                      <a:pt x="127" y="170"/>
                    </a:cubicBezTo>
                    <a:cubicBezTo>
                      <a:pt x="128" y="170"/>
                      <a:pt x="129" y="171"/>
                      <a:pt x="130" y="171"/>
                    </a:cubicBezTo>
                    <a:cubicBezTo>
                      <a:pt x="129" y="172"/>
                      <a:pt x="128" y="172"/>
                      <a:pt x="127" y="171"/>
                    </a:cubicBezTo>
                    <a:cubicBezTo>
                      <a:pt x="125" y="171"/>
                      <a:pt x="123" y="170"/>
                      <a:pt x="120" y="169"/>
                    </a:cubicBezTo>
                    <a:cubicBezTo>
                      <a:pt x="117" y="168"/>
                      <a:pt x="113" y="166"/>
                      <a:pt x="110" y="164"/>
                    </a:cubicBezTo>
                    <a:cubicBezTo>
                      <a:pt x="102" y="161"/>
                      <a:pt x="94" y="159"/>
                      <a:pt x="86" y="157"/>
                    </a:cubicBezTo>
                    <a:cubicBezTo>
                      <a:pt x="83" y="155"/>
                      <a:pt x="81" y="153"/>
                      <a:pt x="80" y="150"/>
                    </a:cubicBezTo>
                    <a:close/>
                    <a:moveTo>
                      <a:pt x="79" y="146"/>
                    </a:moveTo>
                    <a:cubicBezTo>
                      <a:pt x="79" y="145"/>
                      <a:pt x="79" y="145"/>
                      <a:pt x="79" y="144"/>
                    </a:cubicBezTo>
                    <a:cubicBezTo>
                      <a:pt x="80" y="145"/>
                      <a:pt x="82" y="146"/>
                      <a:pt x="84" y="147"/>
                    </a:cubicBezTo>
                    <a:cubicBezTo>
                      <a:pt x="84" y="147"/>
                      <a:pt x="85" y="147"/>
                      <a:pt x="86" y="148"/>
                    </a:cubicBezTo>
                    <a:cubicBezTo>
                      <a:pt x="90" y="150"/>
                      <a:pt x="95" y="151"/>
                      <a:pt x="99" y="153"/>
                    </a:cubicBezTo>
                    <a:cubicBezTo>
                      <a:pt x="109" y="157"/>
                      <a:pt x="119" y="161"/>
                      <a:pt x="129" y="166"/>
                    </a:cubicBezTo>
                    <a:cubicBezTo>
                      <a:pt x="130" y="166"/>
                      <a:pt x="131" y="168"/>
                      <a:pt x="132" y="168"/>
                    </a:cubicBezTo>
                    <a:cubicBezTo>
                      <a:pt x="130" y="167"/>
                      <a:pt x="129" y="167"/>
                      <a:pt x="128" y="166"/>
                    </a:cubicBezTo>
                    <a:cubicBezTo>
                      <a:pt x="126" y="165"/>
                      <a:pt x="125" y="164"/>
                      <a:pt x="123" y="164"/>
                    </a:cubicBezTo>
                    <a:cubicBezTo>
                      <a:pt x="118" y="162"/>
                      <a:pt x="113" y="160"/>
                      <a:pt x="108" y="159"/>
                    </a:cubicBezTo>
                    <a:cubicBezTo>
                      <a:pt x="99" y="156"/>
                      <a:pt x="89" y="154"/>
                      <a:pt x="80" y="150"/>
                    </a:cubicBezTo>
                    <a:cubicBezTo>
                      <a:pt x="80" y="150"/>
                      <a:pt x="80" y="150"/>
                      <a:pt x="79" y="150"/>
                    </a:cubicBezTo>
                    <a:cubicBezTo>
                      <a:pt x="79" y="149"/>
                      <a:pt x="79" y="147"/>
                      <a:pt x="79" y="146"/>
                    </a:cubicBezTo>
                    <a:close/>
                    <a:moveTo>
                      <a:pt x="78" y="141"/>
                    </a:moveTo>
                    <a:cubicBezTo>
                      <a:pt x="78" y="141"/>
                      <a:pt x="78" y="141"/>
                      <a:pt x="78" y="141"/>
                    </a:cubicBezTo>
                    <a:cubicBezTo>
                      <a:pt x="81" y="142"/>
                      <a:pt x="83" y="142"/>
                      <a:pt x="86" y="143"/>
                    </a:cubicBezTo>
                    <a:cubicBezTo>
                      <a:pt x="87" y="144"/>
                      <a:pt x="89" y="144"/>
                      <a:pt x="90" y="145"/>
                    </a:cubicBezTo>
                    <a:cubicBezTo>
                      <a:pt x="99" y="150"/>
                      <a:pt x="108" y="154"/>
                      <a:pt x="117" y="158"/>
                    </a:cubicBezTo>
                    <a:cubicBezTo>
                      <a:pt x="108" y="154"/>
                      <a:pt x="98" y="151"/>
                      <a:pt x="88" y="148"/>
                    </a:cubicBezTo>
                    <a:cubicBezTo>
                      <a:pt x="86" y="147"/>
                      <a:pt x="83" y="146"/>
                      <a:pt x="81" y="145"/>
                    </a:cubicBezTo>
                    <a:cubicBezTo>
                      <a:pt x="81" y="144"/>
                      <a:pt x="80" y="144"/>
                      <a:pt x="80" y="144"/>
                    </a:cubicBezTo>
                    <a:cubicBezTo>
                      <a:pt x="80" y="144"/>
                      <a:pt x="79" y="144"/>
                      <a:pt x="79" y="143"/>
                    </a:cubicBezTo>
                    <a:cubicBezTo>
                      <a:pt x="79" y="142"/>
                      <a:pt x="78" y="141"/>
                      <a:pt x="78" y="141"/>
                    </a:cubicBezTo>
                    <a:close/>
                    <a:moveTo>
                      <a:pt x="77" y="139"/>
                    </a:moveTo>
                    <a:cubicBezTo>
                      <a:pt x="79" y="140"/>
                      <a:pt x="81" y="141"/>
                      <a:pt x="83" y="142"/>
                    </a:cubicBezTo>
                    <a:cubicBezTo>
                      <a:pt x="81" y="141"/>
                      <a:pt x="79" y="140"/>
                      <a:pt x="78" y="140"/>
                    </a:cubicBezTo>
                    <a:cubicBezTo>
                      <a:pt x="77" y="139"/>
                      <a:pt x="77" y="139"/>
                      <a:pt x="77" y="139"/>
                    </a:cubicBezTo>
                    <a:close/>
                    <a:moveTo>
                      <a:pt x="58" y="127"/>
                    </a:moveTo>
                    <a:cubicBezTo>
                      <a:pt x="62" y="129"/>
                      <a:pt x="66" y="131"/>
                      <a:pt x="71" y="132"/>
                    </a:cubicBezTo>
                    <a:cubicBezTo>
                      <a:pt x="77" y="135"/>
                      <a:pt x="84" y="137"/>
                      <a:pt x="90" y="140"/>
                    </a:cubicBezTo>
                    <a:cubicBezTo>
                      <a:pt x="104" y="146"/>
                      <a:pt x="118" y="151"/>
                      <a:pt x="130" y="158"/>
                    </a:cubicBezTo>
                    <a:cubicBezTo>
                      <a:pt x="131" y="158"/>
                      <a:pt x="132" y="158"/>
                      <a:pt x="132" y="158"/>
                    </a:cubicBezTo>
                    <a:cubicBezTo>
                      <a:pt x="132" y="158"/>
                      <a:pt x="132" y="158"/>
                      <a:pt x="131" y="158"/>
                    </a:cubicBezTo>
                    <a:cubicBezTo>
                      <a:pt x="129" y="157"/>
                      <a:pt x="128" y="157"/>
                      <a:pt x="126" y="156"/>
                    </a:cubicBezTo>
                    <a:cubicBezTo>
                      <a:pt x="123" y="155"/>
                      <a:pt x="120" y="154"/>
                      <a:pt x="117" y="153"/>
                    </a:cubicBezTo>
                    <a:cubicBezTo>
                      <a:pt x="110" y="150"/>
                      <a:pt x="103" y="148"/>
                      <a:pt x="96" y="146"/>
                    </a:cubicBezTo>
                    <a:cubicBezTo>
                      <a:pt x="93" y="145"/>
                      <a:pt x="91" y="144"/>
                      <a:pt x="88" y="143"/>
                    </a:cubicBezTo>
                    <a:cubicBezTo>
                      <a:pt x="84" y="141"/>
                      <a:pt x="81" y="140"/>
                      <a:pt x="78" y="138"/>
                    </a:cubicBezTo>
                    <a:cubicBezTo>
                      <a:pt x="77" y="138"/>
                      <a:pt x="76" y="137"/>
                      <a:pt x="75" y="137"/>
                    </a:cubicBezTo>
                    <a:cubicBezTo>
                      <a:pt x="75" y="137"/>
                      <a:pt x="75" y="137"/>
                      <a:pt x="75" y="136"/>
                    </a:cubicBezTo>
                    <a:cubicBezTo>
                      <a:pt x="71" y="133"/>
                      <a:pt x="62" y="132"/>
                      <a:pt x="58" y="127"/>
                    </a:cubicBezTo>
                    <a:close/>
                    <a:moveTo>
                      <a:pt x="56" y="123"/>
                    </a:moveTo>
                    <a:cubicBezTo>
                      <a:pt x="56" y="123"/>
                      <a:pt x="56" y="123"/>
                      <a:pt x="57" y="123"/>
                    </a:cubicBezTo>
                    <a:cubicBezTo>
                      <a:pt x="57" y="123"/>
                      <a:pt x="57" y="123"/>
                      <a:pt x="57" y="123"/>
                    </a:cubicBezTo>
                    <a:cubicBezTo>
                      <a:pt x="63" y="125"/>
                      <a:pt x="68" y="128"/>
                      <a:pt x="74" y="130"/>
                    </a:cubicBezTo>
                    <a:cubicBezTo>
                      <a:pt x="80" y="132"/>
                      <a:pt x="87" y="134"/>
                      <a:pt x="94" y="137"/>
                    </a:cubicBezTo>
                    <a:cubicBezTo>
                      <a:pt x="106" y="142"/>
                      <a:pt x="119" y="146"/>
                      <a:pt x="131" y="153"/>
                    </a:cubicBezTo>
                    <a:cubicBezTo>
                      <a:pt x="131" y="153"/>
                      <a:pt x="131" y="153"/>
                      <a:pt x="131" y="154"/>
                    </a:cubicBezTo>
                    <a:cubicBezTo>
                      <a:pt x="126" y="151"/>
                      <a:pt x="121" y="150"/>
                      <a:pt x="115" y="148"/>
                    </a:cubicBezTo>
                    <a:cubicBezTo>
                      <a:pt x="109" y="145"/>
                      <a:pt x="102" y="142"/>
                      <a:pt x="95" y="140"/>
                    </a:cubicBezTo>
                    <a:cubicBezTo>
                      <a:pt x="89" y="137"/>
                      <a:pt x="82" y="134"/>
                      <a:pt x="75" y="132"/>
                    </a:cubicBezTo>
                    <a:cubicBezTo>
                      <a:pt x="69" y="130"/>
                      <a:pt x="63" y="127"/>
                      <a:pt x="57" y="125"/>
                    </a:cubicBezTo>
                    <a:cubicBezTo>
                      <a:pt x="56" y="124"/>
                      <a:pt x="56" y="124"/>
                      <a:pt x="56" y="123"/>
                    </a:cubicBezTo>
                    <a:close/>
                    <a:moveTo>
                      <a:pt x="56" y="120"/>
                    </a:moveTo>
                    <a:cubicBezTo>
                      <a:pt x="57" y="119"/>
                      <a:pt x="57" y="118"/>
                      <a:pt x="57" y="118"/>
                    </a:cubicBezTo>
                    <a:cubicBezTo>
                      <a:pt x="63" y="120"/>
                      <a:pt x="68" y="121"/>
                      <a:pt x="74" y="123"/>
                    </a:cubicBezTo>
                    <a:cubicBezTo>
                      <a:pt x="74" y="123"/>
                      <a:pt x="75" y="123"/>
                      <a:pt x="75" y="123"/>
                    </a:cubicBezTo>
                    <a:cubicBezTo>
                      <a:pt x="76" y="123"/>
                      <a:pt x="76" y="123"/>
                      <a:pt x="77" y="123"/>
                    </a:cubicBezTo>
                    <a:cubicBezTo>
                      <a:pt x="84" y="126"/>
                      <a:pt x="91" y="129"/>
                      <a:pt x="99" y="131"/>
                    </a:cubicBezTo>
                    <a:cubicBezTo>
                      <a:pt x="105" y="133"/>
                      <a:pt x="111" y="137"/>
                      <a:pt x="117" y="139"/>
                    </a:cubicBezTo>
                    <a:cubicBezTo>
                      <a:pt x="120" y="140"/>
                      <a:pt x="124" y="140"/>
                      <a:pt x="127" y="142"/>
                    </a:cubicBezTo>
                    <a:cubicBezTo>
                      <a:pt x="126" y="142"/>
                      <a:pt x="126" y="142"/>
                      <a:pt x="125" y="142"/>
                    </a:cubicBezTo>
                    <a:cubicBezTo>
                      <a:pt x="124" y="141"/>
                      <a:pt x="124" y="141"/>
                      <a:pt x="123" y="141"/>
                    </a:cubicBezTo>
                    <a:cubicBezTo>
                      <a:pt x="122" y="141"/>
                      <a:pt x="120" y="140"/>
                      <a:pt x="119" y="140"/>
                    </a:cubicBezTo>
                    <a:cubicBezTo>
                      <a:pt x="111" y="137"/>
                      <a:pt x="104" y="135"/>
                      <a:pt x="97" y="133"/>
                    </a:cubicBezTo>
                    <a:cubicBezTo>
                      <a:pt x="93" y="132"/>
                      <a:pt x="89" y="131"/>
                      <a:pt x="85" y="129"/>
                    </a:cubicBezTo>
                    <a:cubicBezTo>
                      <a:pt x="76" y="126"/>
                      <a:pt x="68" y="123"/>
                      <a:pt x="59" y="120"/>
                    </a:cubicBezTo>
                    <a:cubicBezTo>
                      <a:pt x="58" y="120"/>
                      <a:pt x="58" y="120"/>
                      <a:pt x="58" y="120"/>
                    </a:cubicBezTo>
                    <a:cubicBezTo>
                      <a:pt x="58" y="120"/>
                      <a:pt x="57" y="120"/>
                      <a:pt x="56" y="120"/>
                    </a:cubicBezTo>
                    <a:close/>
                    <a:moveTo>
                      <a:pt x="60" y="118"/>
                    </a:moveTo>
                    <a:cubicBezTo>
                      <a:pt x="57" y="117"/>
                      <a:pt x="62" y="119"/>
                      <a:pt x="62" y="119"/>
                    </a:cubicBezTo>
                    <a:cubicBezTo>
                      <a:pt x="64" y="119"/>
                      <a:pt x="65" y="120"/>
                      <a:pt x="67" y="120"/>
                    </a:cubicBezTo>
                    <a:cubicBezTo>
                      <a:pt x="68" y="120"/>
                      <a:pt x="69" y="121"/>
                      <a:pt x="70" y="121"/>
                    </a:cubicBezTo>
                    <a:cubicBezTo>
                      <a:pt x="67" y="120"/>
                      <a:pt x="63" y="119"/>
                      <a:pt x="60" y="118"/>
                    </a:cubicBezTo>
                    <a:close/>
                    <a:moveTo>
                      <a:pt x="58" y="117"/>
                    </a:moveTo>
                    <a:cubicBezTo>
                      <a:pt x="58" y="116"/>
                      <a:pt x="59" y="116"/>
                      <a:pt x="59" y="115"/>
                    </a:cubicBezTo>
                    <a:cubicBezTo>
                      <a:pt x="67" y="119"/>
                      <a:pt x="75" y="120"/>
                      <a:pt x="84" y="122"/>
                    </a:cubicBezTo>
                    <a:cubicBezTo>
                      <a:pt x="86" y="123"/>
                      <a:pt x="89" y="124"/>
                      <a:pt x="91" y="125"/>
                    </a:cubicBezTo>
                    <a:cubicBezTo>
                      <a:pt x="99" y="127"/>
                      <a:pt x="106" y="130"/>
                      <a:pt x="113" y="133"/>
                    </a:cubicBezTo>
                    <a:cubicBezTo>
                      <a:pt x="116" y="134"/>
                      <a:pt x="120" y="136"/>
                      <a:pt x="124" y="138"/>
                    </a:cubicBezTo>
                    <a:cubicBezTo>
                      <a:pt x="124" y="138"/>
                      <a:pt x="125" y="139"/>
                      <a:pt x="126" y="139"/>
                    </a:cubicBezTo>
                    <a:cubicBezTo>
                      <a:pt x="126" y="139"/>
                      <a:pt x="126" y="139"/>
                      <a:pt x="126" y="139"/>
                    </a:cubicBezTo>
                    <a:cubicBezTo>
                      <a:pt x="126" y="139"/>
                      <a:pt x="126" y="139"/>
                      <a:pt x="125" y="139"/>
                    </a:cubicBezTo>
                    <a:cubicBezTo>
                      <a:pt x="124" y="139"/>
                      <a:pt x="122" y="138"/>
                      <a:pt x="120" y="137"/>
                    </a:cubicBezTo>
                    <a:cubicBezTo>
                      <a:pt x="107" y="131"/>
                      <a:pt x="94" y="127"/>
                      <a:pt x="80" y="123"/>
                    </a:cubicBezTo>
                    <a:cubicBezTo>
                      <a:pt x="80" y="123"/>
                      <a:pt x="79" y="123"/>
                      <a:pt x="79" y="123"/>
                    </a:cubicBezTo>
                    <a:cubicBezTo>
                      <a:pt x="72" y="121"/>
                      <a:pt x="65" y="118"/>
                      <a:pt x="58" y="117"/>
                    </a:cubicBezTo>
                    <a:close/>
                    <a:moveTo>
                      <a:pt x="61" y="115"/>
                    </a:moveTo>
                    <a:cubicBezTo>
                      <a:pt x="62" y="116"/>
                      <a:pt x="64" y="116"/>
                      <a:pt x="66" y="117"/>
                    </a:cubicBezTo>
                    <a:cubicBezTo>
                      <a:pt x="64" y="116"/>
                      <a:pt x="62" y="116"/>
                      <a:pt x="61" y="115"/>
                    </a:cubicBezTo>
                    <a:close/>
                    <a:moveTo>
                      <a:pt x="60" y="115"/>
                    </a:moveTo>
                    <a:cubicBezTo>
                      <a:pt x="60" y="114"/>
                      <a:pt x="61" y="113"/>
                      <a:pt x="61" y="112"/>
                    </a:cubicBezTo>
                    <a:cubicBezTo>
                      <a:pt x="74" y="118"/>
                      <a:pt x="87" y="120"/>
                      <a:pt x="100" y="124"/>
                    </a:cubicBezTo>
                    <a:cubicBezTo>
                      <a:pt x="107" y="126"/>
                      <a:pt x="114" y="129"/>
                      <a:pt x="120" y="132"/>
                    </a:cubicBezTo>
                    <a:cubicBezTo>
                      <a:pt x="122" y="133"/>
                      <a:pt x="123" y="133"/>
                      <a:pt x="124" y="134"/>
                    </a:cubicBezTo>
                    <a:cubicBezTo>
                      <a:pt x="124" y="135"/>
                      <a:pt x="124" y="135"/>
                      <a:pt x="124" y="135"/>
                    </a:cubicBezTo>
                    <a:cubicBezTo>
                      <a:pt x="124" y="135"/>
                      <a:pt x="123" y="135"/>
                      <a:pt x="123" y="134"/>
                    </a:cubicBezTo>
                    <a:cubicBezTo>
                      <a:pt x="120" y="133"/>
                      <a:pt x="117" y="132"/>
                      <a:pt x="114" y="131"/>
                    </a:cubicBezTo>
                    <a:cubicBezTo>
                      <a:pt x="102" y="126"/>
                      <a:pt x="90" y="123"/>
                      <a:pt x="77" y="120"/>
                    </a:cubicBezTo>
                    <a:cubicBezTo>
                      <a:pt x="77" y="120"/>
                      <a:pt x="76" y="120"/>
                      <a:pt x="76" y="119"/>
                    </a:cubicBezTo>
                    <a:cubicBezTo>
                      <a:pt x="70" y="118"/>
                      <a:pt x="65" y="116"/>
                      <a:pt x="60" y="115"/>
                    </a:cubicBezTo>
                    <a:close/>
                    <a:moveTo>
                      <a:pt x="73" y="116"/>
                    </a:moveTo>
                    <a:cubicBezTo>
                      <a:pt x="74" y="116"/>
                      <a:pt x="75" y="116"/>
                      <a:pt x="76" y="117"/>
                    </a:cubicBezTo>
                    <a:cubicBezTo>
                      <a:pt x="80" y="118"/>
                      <a:pt x="83" y="119"/>
                      <a:pt x="87" y="120"/>
                    </a:cubicBezTo>
                    <a:cubicBezTo>
                      <a:pt x="82" y="118"/>
                      <a:pt x="78" y="117"/>
                      <a:pt x="73" y="116"/>
                    </a:cubicBezTo>
                    <a:close/>
                    <a:moveTo>
                      <a:pt x="62" y="111"/>
                    </a:moveTo>
                    <a:cubicBezTo>
                      <a:pt x="62" y="111"/>
                      <a:pt x="62" y="110"/>
                      <a:pt x="62" y="110"/>
                    </a:cubicBezTo>
                    <a:cubicBezTo>
                      <a:pt x="66" y="112"/>
                      <a:pt x="71" y="113"/>
                      <a:pt x="75" y="114"/>
                    </a:cubicBezTo>
                    <a:cubicBezTo>
                      <a:pt x="80" y="115"/>
                      <a:pt x="85" y="117"/>
                      <a:pt x="90" y="119"/>
                    </a:cubicBezTo>
                    <a:cubicBezTo>
                      <a:pt x="101" y="122"/>
                      <a:pt x="112" y="125"/>
                      <a:pt x="123" y="130"/>
                    </a:cubicBezTo>
                    <a:cubicBezTo>
                      <a:pt x="120" y="129"/>
                      <a:pt x="118" y="129"/>
                      <a:pt x="115" y="128"/>
                    </a:cubicBezTo>
                    <a:cubicBezTo>
                      <a:pt x="113" y="127"/>
                      <a:pt x="110" y="126"/>
                      <a:pt x="108" y="125"/>
                    </a:cubicBezTo>
                    <a:cubicBezTo>
                      <a:pt x="103" y="123"/>
                      <a:pt x="97" y="122"/>
                      <a:pt x="92" y="120"/>
                    </a:cubicBezTo>
                    <a:cubicBezTo>
                      <a:pt x="82" y="118"/>
                      <a:pt x="72" y="115"/>
                      <a:pt x="62" y="111"/>
                    </a:cubicBezTo>
                    <a:close/>
                    <a:moveTo>
                      <a:pt x="63" y="107"/>
                    </a:moveTo>
                    <a:cubicBezTo>
                      <a:pt x="63" y="105"/>
                      <a:pt x="63" y="104"/>
                      <a:pt x="63" y="103"/>
                    </a:cubicBezTo>
                    <a:cubicBezTo>
                      <a:pt x="63" y="103"/>
                      <a:pt x="63" y="103"/>
                      <a:pt x="63" y="103"/>
                    </a:cubicBezTo>
                    <a:cubicBezTo>
                      <a:pt x="68" y="105"/>
                      <a:pt x="73" y="107"/>
                      <a:pt x="78" y="109"/>
                    </a:cubicBezTo>
                    <a:cubicBezTo>
                      <a:pt x="84" y="111"/>
                      <a:pt x="89" y="112"/>
                      <a:pt x="94" y="114"/>
                    </a:cubicBezTo>
                    <a:cubicBezTo>
                      <a:pt x="100" y="116"/>
                      <a:pt x="106" y="118"/>
                      <a:pt x="111" y="120"/>
                    </a:cubicBezTo>
                    <a:cubicBezTo>
                      <a:pt x="114" y="122"/>
                      <a:pt x="118" y="123"/>
                      <a:pt x="121" y="124"/>
                    </a:cubicBezTo>
                    <a:cubicBezTo>
                      <a:pt x="121" y="124"/>
                      <a:pt x="123" y="125"/>
                      <a:pt x="124" y="125"/>
                    </a:cubicBezTo>
                    <a:cubicBezTo>
                      <a:pt x="124" y="125"/>
                      <a:pt x="124" y="125"/>
                      <a:pt x="124" y="125"/>
                    </a:cubicBezTo>
                    <a:cubicBezTo>
                      <a:pt x="123" y="125"/>
                      <a:pt x="123" y="125"/>
                      <a:pt x="121" y="124"/>
                    </a:cubicBezTo>
                    <a:cubicBezTo>
                      <a:pt x="112" y="120"/>
                      <a:pt x="101" y="118"/>
                      <a:pt x="91" y="115"/>
                    </a:cubicBezTo>
                    <a:cubicBezTo>
                      <a:pt x="85" y="113"/>
                      <a:pt x="79" y="112"/>
                      <a:pt x="73" y="110"/>
                    </a:cubicBezTo>
                    <a:cubicBezTo>
                      <a:pt x="71" y="110"/>
                      <a:pt x="69" y="109"/>
                      <a:pt x="67" y="109"/>
                    </a:cubicBezTo>
                    <a:cubicBezTo>
                      <a:pt x="67" y="109"/>
                      <a:pt x="65" y="108"/>
                      <a:pt x="64" y="108"/>
                    </a:cubicBezTo>
                    <a:cubicBezTo>
                      <a:pt x="64" y="108"/>
                      <a:pt x="64" y="107"/>
                      <a:pt x="64" y="107"/>
                    </a:cubicBezTo>
                    <a:cubicBezTo>
                      <a:pt x="64" y="107"/>
                      <a:pt x="63" y="107"/>
                      <a:pt x="63" y="107"/>
                    </a:cubicBezTo>
                    <a:close/>
                    <a:moveTo>
                      <a:pt x="63" y="102"/>
                    </a:moveTo>
                    <a:cubicBezTo>
                      <a:pt x="63" y="101"/>
                      <a:pt x="63" y="100"/>
                      <a:pt x="63" y="100"/>
                    </a:cubicBezTo>
                    <a:cubicBezTo>
                      <a:pt x="63" y="100"/>
                      <a:pt x="63" y="100"/>
                      <a:pt x="63" y="100"/>
                    </a:cubicBezTo>
                    <a:cubicBezTo>
                      <a:pt x="64" y="100"/>
                      <a:pt x="65" y="100"/>
                      <a:pt x="65" y="100"/>
                    </a:cubicBezTo>
                    <a:cubicBezTo>
                      <a:pt x="65" y="101"/>
                      <a:pt x="66" y="101"/>
                      <a:pt x="67" y="101"/>
                    </a:cubicBezTo>
                    <a:cubicBezTo>
                      <a:pt x="76" y="104"/>
                      <a:pt x="86" y="107"/>
                      <a:pt x="96" y="110"/>
                    </a:cubicBezTo>
                    <a:cubicBezTo>
                      <a:pt x="101" y="112"/>
                      <a:pt x="106" y="113"/>
                      <a:pt x="111" y="115"/>
                    </a:cubicBezTo>
                    <a:cubicBezTo>
                      <a:pt x="114" y="117"/>
                      <a:pt x="118" y="118"/>
                      <a:pt x="121" y="119"/>
                    </a:cubicBezTo>
                    <a:cubicBezTo>
                      <a:pt x="121" y="120"/>
                      <a:pt x="126" y="122"/>
                      <a:pt x="122" y="121"/>
                    </a:cubicBezTo>
                    <a:cubicBezTo>
                      <a:pt x="112" y="118"/>
                      <a:pt x="102" y="114"/>
                      <a:pt x="92" y="111"/>
                    </a:cubicBezTo>
                    <a:cubicBezTo>
                      <a:pt x="87" y="110"/>
                      <a:pt x="82" y="109"/>
                      <a:pt x="77" y="107"/>
                    </a:cubicBezTo>
                    <a:cubicBezTo>
                      <a:pt x="72" y="105"/>
                      <a:pt x="68" y="104"/>
                      <a:pt x="63" y="102"/>
                    </a:cubicBezTo>
                    <a:cubicBezTo>
                      <a:pt x="63" y="102"/>
                      <a:pt x="63" y="102"/>
                      <a:pt x="63" y="102"/>
                    </a:cubicBezTo>
                    <a:close/>
                    <a:moveTo>
                      <a:pt x="64" y="97"/>
                    </a:moveTo>
                    <a:cubicBezTo>
                      <a:pt x="65" y="96"/>
                      <a:pt x="65" y="95"/>
                      <a:pt x="65" y="95"/>
                    </a:cubicBezTo>
                    <a:cubicBezTo>
                      <a:pt x="73" y="98"/>
                      <a:pt x="81" y="100"/>
                      <a:pt x="89" y="102"/>
                    </a:cubicBezTo>
                    <a:cubicBezTo>
                      <a:pt x="92" y="103"/>
                      <a:pt x="96" y="104"/>
                      <a:pt x="99" y="106"/>
                    </a:cubicBezTo>
                    <a:cubicBezTo>
                      <a:pt x="106" y="108"/>
                      <a:pt x="112" y="110"/>
                      <a:pt x="118" y="112"/>
                    </a:cubicBezTo>
                    <a:cubicBezTo>
                      <a:pt x="121" y="113"/>
                      <a:pt x="122" y="113"/>
                      <a:pt x="122" y="113"/>
                    </a:cubicBezTo>
                    <a:cubicBezTo>
                      <a:pt x="122" y="113"/>
                      <a:pt x="122" y="113"/>
                      <a:pt x="122" y="114"/>
                    </a:cubicBezTo>
                    <a:cubicBezTo>
                      <a:pt x="121" y="114"/>
                      <a:pt x="118" y="113"/>
                      <a:pt x="116" y="112"/>
                    </a:cubicBezTo>
                    <a:cubicBezTo>
                      <a:pt x="113" y="112"/>
                      <a:pt x="110" y="111"/>
                      <a:pt x="107" y="110"/>
                    </a:cubicBezTo>
                    <a:cubicBezTo>
                      <a:pt x="93" y="106"/>
                      <a:pt x="78" y="102"/>
                      <a:pt x="64" y="97"/>
                    </a:cubicBezTo>
                    <a:close/>
                    <a:moveTo>
                      <a:pt x="67" y="95"/>
                    </a:moveTo>
                    <a:cubicBezTo>
                      <a:pt x="68" y="95"/>
                      <a:pt x="69" y="95"/>
                      <a:pt x="70" y="96"/>
                    </a:cubicBezTo>
                    <a:cubicBezTo>
                      <a:pt x="71" y="96"/>
                      <a:pt x="71" y="96"/>
                      <a:pt x="72" y="96"/>
                    </a:cubicBezTo>
                    <a:cubicBezTo>
                      <a:pt x="70" y="96"/>
                      <a:pt x="69" y="95"/>
                      <a:pt x="67" y="95"/>
                    </a:cubicBezTo>
                    <a:close/>
                    <a:moveTo>
                      <a:pt x="65" y="94"/>
                    </a:moveTo>
                    <a:cubicBezTo>
                      <a:pt x="66" y="93"/>
                      <a:pt x="66" y="93"/>
                      <a:pt x="66" y="92"/>
                    </a:cubicBezTo>
                    <a:cubicBezTo>
                      <a:pt x="69" y="93"/>
                      <a:pt x="71" y="93"/>
                      <a:pt x="73" y="94"/>
                    </a:cubicBezTo>
                    <a:cubicBezTo>
                      <a:pt x="74" y="95"/>
                      <a:pt x="75" y="95"/>
                      <a:pt x="76" y="96"/>
                    </a:cubicBezTo>
                    <a:cubicBezTo>
                      <a:pt x="79" y="97"/>
                      <a:pt x="82" y="98"/>
                      <a:pt x="85" y="99"/>
                    </a:cubicBezTo>
                    <a:cubicBezTo>
                      <a:pt x="92" y="101"/>
                      <a:pt x="99" y="103"/>
                      <a:pt x="107" y="105"/>
                    </a:cubicBezTo>
                    <a:cubicBezTo>
                      <a:pt x="110" y="106"/>
                      <a:pt x="113" y="107"/>
                      <a:pt x="116" y="108"/>
                    </a:cubicBezTo>
                    <a:cubicBezTo>
                      <a:pt x="117" y="109"/>
                      <a:pt x="119" y="109"/>
                      <a:pt x="121" y="110"/>
                    </a:cubicBezTo>
                    <a:cubicBezTo>
                      <a:pt x="121" y="110"/>
                      <a:pt x="121" y="110"/>
                      <a:pt x="121" y="110"/>
                    </a:cubicBezTo>
                    <a:cubicBezTo>
                      <a:pt x="119" y="110"/>
                      <a:pt x="117" y="109"/>
                      <a:pt x="115" y="109"/>
                    </a:cubicBezTo>
                    <a:cubicBezTo>
                      <a:pt x="108" y="107"/>
                      <a:pt x="101" y="104"/>
                      <a:pt x="94" y="102"/>
                    </a:cubicBezTo>
                    <a:cubicBezTo>
                      <a:pt x="93" y="102"/>
                      <a:pt x="93" y="102"/>
                      <a:pt x="92" y="102"/>
                    </a:cubicBezTo>
                    <a:cubicBezTo>
                      <a:pt x="87" y="100"/>
                      <a:pt x="82" y="99"/>
                      <a:pt x="77" y="98"/>
                    </a:cubicBezTo>
                    <a:cubicBezTo>
                      <a:pt x="73" y="96"/>
                      <a:pt x="69" y="94"/>
                      <a:pt x="65" y="94"/>
                    </a:cubicBezTo>
                    <a:close/>
                    <a:moveTo>
                      <a:pt x="66" y="80"/>
                    </a:moveTo>
                    <a:cubicBezTo>
                      <a:pt x="69" y="80"/>
                      <a:pt x="72" y="81"/>
                      <a:pt x="75" y="82"/>
                    </a:cubicBezTo>
                    <a:cubicBezTo>
                      <a:pt x="91" y="86"/>
                      <a:pt x="106" y="92"/>
                      <a:pt x="122" y="96"/>
                    </a:cubicBezTo>
                    <a:cubicBezTo>
                      <a:pt x="122" y="97"/>
                      <a:pt x="121" y="97"/>
                      <a:pt x="121" y="98"/>
                    </a:cubicBezTo>
                    <a:cubicBezTo>
                      <a:pt x="113" y="95"/>
                      <a:pt x="105" y="93"/>
                      <a:pt x="97" y="92"/>
                    </a:cubicBezTo>
                    <a:cubicBezTo>
                      <a:pt x="87" y="89"/>
                      <a:pt x="78" y="87"/>
                      <a:pt x="69" y="83"/>
                    </a:cubicBezTo>
                    <a:cubicBezTo>
                      <a:pt x="68" y="83"/>
                      <a:pt x="68" y="84"/>
                      <a:pt x="69" y="84"/>
                    </a:cubicBezTo>
                    <a:cubicBezTo>
                      <a:pt x="76" y="89"/>
                      <a:pt x="86" y="91"/>
                      <a:pt x="94" y="94"/>
                    </a:cubicBezTo>
                    <a:cubicBezTo>
                      <a:pt x="102" y="97"/>
                      <a:pt x="111" y="101"/>
                      <a:pt x="119" y="102"/>
                    </a:cubicBezTo>
                    <a:cubicBezTo>
                      <a:pt x="110" y="101"/>
                      <a:pt x="100" y="98"/>
                      <a:pt x="91" y="95"/>
                    </a:cubicBezTo>
                    <a:cubicBezTo>
                      <a:pt x="88" y="94"/>
                      <a:pt x="85" y="93"/>
                      <a:pt x="81" y="92"/>
                    </a:cubicBezTo>
                    <a:cubicBezTo>
                      <a:pt x="77" y="91"/>
                      <a:pt x="73" y="89"/>
                      <a:pt x="68" y="88"/>
                    </a:cubicBezTo>
                    <a:cubicBezTo>
                      <a:pt x="68" y="88"/>
                      <a:pt x="68" y="88"/>
                      <a:pt x="68" y="88"/>
                    </a:cubicBezTo>
                    <a:cubicBezTo>
                      <a:pt x="69" y="85"/>
                      <a:pt x="69" y="81"/>
                      <a:pt x="66" y="80"/>
                    </a:cubicBezTo>
                    <a:close/>
                    <a:moveTo>
                      <a:pt x="51" y="75"/>
                    </a:moveTo>
                    <a:cubicBezTo>
                      <a:pt x="47" y="74"/>
                      <a:pt x="43" y="73"/>
                      <a:pt x="40" y="72"/>
                    </a:cubicBezTo>
                    <a:cubicBezTo>
                      <a:pt x="39" y="72"/>
                      <a:pt x="29" y="69"/>
                      <a:pt x="34" y="70"/>
                    </a:cubicBezTo>
                    <a:cubicBezTo>
                      <a:pt x="51" y="71"/>
                      <a:pt x="68" y="78"/>
                      <a:pt x="83" y="83"/>
                    </a:cubicBezTo>
                    <a:cubicBezTo>
                      <a:pt x="91" y="86"/>
                      <a:pt x="99" y="89"/>
                      <a:pt x="107" y="91"/>
                    </a:cubicBezTo>
                    <a:cubicBezTo>
                      <a:pt x="112" y="92"/>
                      <a:pt x="118" y="92"/>
                      <a:pt x="122" y="95"/>
                    </a:cubicBezTo>
                    <a:cubicBezTo>
                      <a:pt x="106" y="91"/>
                      <a:pt x="91" y="86"/>
                      <a:pt x="75" y="81"/>
                    </a:cubicBezTo>
                    <a:cubicBezTo>
                      <a:pt x="67" y="79"/>
                      <a:pt x="59" y="77"/>
                      <a:pt x="51" y="75"/>
                    </a:cubicBezTo>
                    <a:close/>
                    <a:moveTo>
                      <a:pt x="45" y="78"/>
                    </a:moveTo>
                    <a:cubicBezTo>
                      <a:pt x="43" y="77"/>
                      <a:pt x="40" y="76"/>
                      <a:pt x="38" y="75"/>
                    </a:cubicBezTo>
                    <a:cubicBezTo>
                      <a:pt x="36" y="75"/>
                      <a:pt x="35" y="74"/>
                      <a:pt x="33" y="73"/>
                    </a:cubicBezTo>
                    <a:cubicBezTo>
                      <a:pt x="31" y="72"/>
                      <a:pt x="31" y="72"/>
                      <a:pt x="33" y="73"/>
                    </a:cubicBezTo>
                    <a:cubicBezTo>
                      <a:pt x="38" y="74"/>
                      <a:pt x="43" y="76"/>
                      <a:pt x="48" y="77"/>
                    </a:cubicBezTo>
                    <a:cubicBezTo>
                      <a:pt x="52" y="78"/>
                      <a:pt x="57" y="79"/>
                      <a:pt x="62" y="80"/>
                    </a:cubicBezTo>
                    <a:cubicBezTo>
                      <a:pt x="61" y="80"/>
                      <a:pt x="61" y="81"/>
                      <a:pt x="60" y="81"/>
                    </a:cubicBezTo>
                    <a:cubicBezTo>
                      <a:pt x="55" y="80"/>
                      <a:pt x="50" y="79"/>
                      <a:pt x="45" y="78"/>
                    </a:cubicBezTo>
                    <a:close/>
                    <a:moveTo>
                      <a:pt x="41" y="83"/>
                    </a:moveTo>
                    <a:cubicBezTo>
                      <a:pt x="39" y="82"/>
                      <a:pt x="37" y="82"/>
                      <a:pt x="35" y="81"/>
                    </a:cubicBezTo>
                    <a:cubicBezTo>
                      <a:pt x="34" y="81"/>
                      <a:pt x="26" y="78"/>
                      <a:pt x="31" y="79"/>
                    </a:cubicBezTo>
                    <a:cubicBezTo>
                      <a:pt x="35" y="80"/>
                      <a:pt x="39" y="81"/>
                      <a:pt x="43" y="82"/>
                    </a:cubicBezTo>
                    <a:cubicBezTo>
                      <a:pt x="42" y="82"/>
                      <a:pt x="42" y="83"/>
                      <a:pt x="41" y="83"/>
                    </a:cubicBezTo>
                    <a:close/>
                    <a:moveTo>
                      <a:pt x="39" y="87"/>
                    </a:moveTo>
                    <a:cubicBezTo>
                      <a:pt x="37" y="86"/>
                      <a:pt x="35" y="85"/>
                      <a:pt x="33" y="84"/>
                    </a:cubicBezTo>
                    <a:cubicBezTo>
                      <a:pt x="32" y="83"/>
                      <a:pt x="26" y="80"/>
                      <a:pt x="30" y="81"/>
                    </a:cubicBezTo>
                    <a:cubicBezTo>
                      <a:pt x="33" y="82"/>
                      <a:pt x="37" y="84"/>
                      <a:pt x="40" y="84"/>
                    </a:cubicBezTo>
                    <a:cubicBezTo>
                      <a:pt x="40" y="85"/>
                      <a:pt x="39" y="86"/>
                      <a:pt x="39" y="87"/>
                    </a:cubicBezTo>
                    <a:close/>
                    <a:moveTo>
                      <a:pt x="37" y="90"/>
                    </a:moveTo>
                    <a:cubicBezTo>
                      <a:pt x="34" y="89"/>
                      <a:pt x="32" y="88"/>
                      <a:pt x="30" y="87"/>
                    </a:cubicBezTo>
                    <a:cubicBezTo>
                      <a:pt x="29" y="86"/>
                      <a:pt x="24" y="84"/>
                      <a:pt x="28" y="86"/>
                    </a:cubicBezTo>
                    <a:cubicBezTo>
                      <a:pt x="31" y="87"/>
                      <a:pt x="35" y="87"/>
                      <a:pt x="38" y="88"/>
                    </a:cubicBezTo>
                    <a:cubicBezTo>
                      <a:pt x="38" y="88"/>
                      <a:pt x="38" y="88"/>
                      <a:pt x="37" y="89"/>
                    </a:cubicBezTo>
                    <a:cubicBezTo>
                      <a:pt x="37" y="89"/>
                      <a:pt x="37" y="90"/>
                      <a:pt x="37" y="90"/>
                    </a:cubicBezTo>
                    <a:close/>
                    <a:moveTo>
                      <a:pt x="34" y="94"/>
                    </a:moveTo>
                    <a:cubicBezTo>
                      <a:pt x="32" y="92"/>
                      <a:pt x="28" y="91"/>
                      <a:pt x="25" y="89"/>
                    </a:cubicBezTo>
                    <a:cubicBezTo>
                      <a:pt x="26" y="90"/>
                      <a:pt x="31" y="90"/>
                      <a:pt x="33" y="91"/>
                    </a:cubicBezTo>
                    <a:cubicBezTo>
                      <a:pt x="34" y="91"/>
                      <a:pt x="35" y="91"/>
                      <a:pt x="36" y="91"/>
                    </a:cubicBezTo>
                    <a:cubicBezTo>
                      <a:pt x="36" y="92"/>
                      <a:pt x="35" y="93"/>
                      <a:pt x="34" y="94"/>
                    </a:cubicBezTo>
                    <a:close/>
                    <a:moveTo>
                      <a:pt x="32" y="97"/>
                    </a:moveTo>
                    <a:cubicBezTo>
                      <a:pt x="31" y="97"/>
                      <a:pt x="29" y="96"/>
                      <a:pt x="28" y="95"/>
                    </a:cubicBezTo>
                    <a:cubicBezTo>
                      <a:pt x="27" y="94"/>
                      <a:pt x="22" y="92"/>
                      <a:pt x="26" y="93"/>
                    </a:cubicBezTo>
                    <a:cubicBezTo>
                      <a:pt x="28" y="94"/>
                      <a:pt x="31" y="95"/>
                      <a:pt x="34" y="95"/>
                    </a:cubicBezTo>
                    <a:cubicBezTo>
                      <a:pt x="33" y="96"/>
                      <a:pt x="33" y="97"/>
                      <a:pt x="32" y="97"/>
                    </a:cubicBezTo>
                    <a:close/>
                    <a:moveTo>
                      <a:pt x="31" y="100"/>
                    </a:moveTo>
                    <a:cubicBezTo>
                      <a:pt x="29" y="99"/>
                      <a:pt x="28" y="98"/>
                      <a:pt x="27" y="98"/>
                    </a:cubicBezTo>
                    <a:cubicBezTo>
                      <a:pt x="27" y="98"/>
                      <a:pt x="23" y="96"/>
                      <a:pt x="26" y="97"/>
                    </a:cubicBezTo>
                    <a:cubicBezTo>
                      <a:pt x="28" y="98"/>
                      <a:pt x="30" y="98"/>
                      <a:pt x="32" y="98"/>
                    </a:cubicBezTo>
                    <a:cubicBezTo>
                      <a:pt x="32" y="98"/>
                      <a:pt x="32" y="98"/>
                      <a:pt x="32" y="98"/>
                    </a:cubicBezTo>
                    <a:cubicBezTo>
                      <a:pt x="31" y="99"/>
                      <a:pt x="31" y="99"/>
                      <a:pt x="31" y="100"/>
                    </a:cubicBezTo>
                    <a:cubicBezTo>
                      <a:pt x="31" y="100"/>
                      <a:pt x="31" y="100"/>
                      <a:pt x="31" y="100"/>
                    </a:cubicBezTo>
                    <a:close/>
                    <a:moveTo>
                      <a:pt x="26" y="101"/>
                    </a:moveTo>
                    <a:cubicBezTo>
                      <a:pt x="25" y="100"/>
                      <a:pt x="25" y="100"/>
                      <a:pt x="26" y="100"/>
                    </a:cubicBezTo>
                    <a:cubicBezTo>
                      <a:pt x="27" y="100"/>
                      <a:pt x="29" y="100"/>
                      <a:pt x="30" y="100"/>
                    </a:cubicBezTo>
                    <a:cubicBezTo>
                      <a:pt x="30" y="101"/>
                      <a:pt x="29" y="101"/>
                      <a:pt x="28" y="102"/>
                    </a:cubicBezTo>
                    <a:cubicBezTo>
                      <a:pt x="28" y="101"/>
                      <a:pt x="27" y="101"/>
                      <a:pt x="26" y="101"/>
                    </a:cubicBezTo>
                    <a:close/>
                    <a:moveTo>
                      <a:pt x="28" y="103"/>
                    </a:moveTo>
                    <a:cubicBezTo>
                      <a:pt x="27" y="103"/>
                      <a:pt x="26" y="104"/>
                      <a:pt x="26" y="104"/>
                    </a:cubicBezTo>
                    <a:cubicBezTo>
                      <a:pt x="25" y="104"/>
                      <a:pt x="24" y="103"/>
                      <a:pt x="24" y="103"/>
                    </a:cubicBezTo>
                    <a:cubicBezTo>
                      <a:pt x="24" y="102"/>
                      <a:pt x="26" y="103"/>
                      <a:pt x="28" y="103"/>
                    </a:cubicBezTo>
                    <a:close/>
                    <a:moveTo>
                      <a:pt x="24" y="107"/>
                    </a:moveTo>
                    <a:cubicBezTo>
                      <a:pt x="22" y="105"/>
                      <a:pt x="23" y="105"/>
                      <a:pt x="25" y="105"/>
                    </a:cubicBezTo>
                    <a:cubicBezTo>
                      <a:pt x="25" y="105"/>
                      <a:pt x="25" y="105"/>
                      <a:pt x="25" y="106"/>
                    </a:cubicBezTo>
                    <a:cubicBezTo>
                      <a:pt x="24" y="106"/>
                      <a:pt x="24" y="107"/>
                      <a:pt x="24" y="107"/>
                    </a:cubicBezTo>
                    <a:close/>
                    <a:moveTo>
                      <a:pt x="23" y="108"/>
                    </a:moveTo>
                    <a:cubicBezTo>
                      <a:pt x="23" y="109"/>
                      <a:pt x="22" y="109"/>
                      <a:pt x="22" y="110"/>
                    </a:cubicBezTo>
                    <a:cubicBezTo>
                      <a:pt x="22" y="109"/>
                      <a:pt x="21" y="108"/>
                      <a:pt x="21" y="108"/>
                    </a:cubicBezTo>
                    <a:cubicBezTo>
                      <a:pt x="22" y="108"/>
                      <a:pt x="22" y="108"/>
                      <a:pt x="23" y="108"/>
                    </a:cubicBezTo>
                    <a:close/>
                    <a:moveTo>
                      <a:pt x="21" y="111"/>
                    </a:moveTo>
                    <a:cubicBezTo>
                      <a:pt x="21" y="111"/>
                      <a:pt x="21" y="112"/>
                      <a:pt x="21" y="112"/>
                    </a:cubicBezTo>
                    <a:cubicBezTo>
                      <a:pt x="21" y="112"/>
                      <a:pt x="21" y="112"/>
                      <a:pt x="21" y="111"/>
                    </a:cubicBezTo>
                    <a:cubicBezTo>
                      <a:pt x="21" y="111"/>
                      <a:pt x="21" y="110"/>
                      <a:pt x="21" y="109"/>
                    </a:cubicBezTo>
                    <a:cubicBezTo>
                      <a:pt x="21" y="110"/>
                      <a:pt x="21" y="111"/>
                      <a:pt x="21" y="111"/>
                    </a:cubicBezTo>
                    <a:close/>
                    <a:moveTo>
                      <a:pt x="21" y="107"/>
                    </a:moveTo>
                    <a:cubicBezTo>
                      <a:pt x="21" y="102"/>
                      <a:pt x="22" y="97"/>
                      <a:pt x="23" y="92"/>
                    </a:cubicBezTo>
                    <a:cubicBezTo>
                      <a:pt x="23" y="92"/>
                      <a:pt x="23" y="92"/>
                      <a:pt x="23" y="92"/>
                    </a:cubicBezTo>
                    <a:cubicBezTo>
                      <a:pt x="25" y="94"/>
                      <a:pt x="27" y="96"/>
                      <a:pt x="30" y="97"/>
                    </a:cubicBezTo>
                    <a:cubicBezTo>
                      <a:pt x="33" y="99"/>
                      <a:pt x="29" y="97"/>
                      <a:pt x="28" y="97"/>
                    </a:cubicBezTo>
                    <a:cubicBezTo>
                      <a:pt x="26" y="97"/>
                      <a:pt x="25" y="96"/>
                      <a:pt x="24" y="96"/>
                    </a:cubicBezTo>
                    <a:cubicBezTo>
                      <a:pt x="24" y="96"/>
                      <a:pt x="23" y="96"/>
                      <a:pt x="24" y="97"/>
                    </a:cubicBezTo>
                    <a:cubicBezTo>
                      <a:pt x="25" y="98"/>
                      <a:pt x="27" y="98"/>
                      <a:pt x="29" y="100"/>
                    </a:cubicBezTo>
                    <a:cubicBezTo>
                      <a:pt x="28" y="99"/>
                      <a:pt x="25" y="99"/>
                      <a:pt x="23" y="99"/>
                    </a:cubicBezTo>
                    <a:cubicBezTo>
                      <a:pt x="23" y="99"/>
                      <a:pt x="23" y="99"/>
                      <a:pt x="23" y="99"/>
                    </a:cubicBezTo>
                    <a:cubicBezTo>
                      <a:pt x="24" y="100"/>
                      <a:pt x="25" y="101"/>
                      <a:pt x="26" y="102"/>
                    </a:cubicBezTo>
                    <a:cubicBezTo>
                      <a:pt x="26" y="101"/>
                      <a:pt x="26" y="101"/>
                      <a:pt x="26" y="101"/>
                    </a:cubicBezTo>
                    <a:cubicBezTo>
                      <a:pt x="24" y="101"/>
                      <a:pt x="24" y="101"/>
                      <a:pt x="23" y="101"/>
                    </a:cubicBezTo>
                    <a:cubicBezTo>
                      <a:pt x="22" y="101"/>
                      <a:pt x="22" y="101"/>
                      <a:pt x="22" y="101"/>
                    </a:cubicBezTo>
                    <a:cubicBezTo>
                      <a:pt x="23" y="103"/>
                      <a:pt x="23" y="103"/>
                      <a:pt x="24" y="104"/>
                    </a:cubicBezTo>
                    <a:cubicBezTo>
                      <a:pt x="26" y="105"/>
                      <a:pt x="22" y="104"/>
                      <a:pt x="22" y="104"/>
                    </a:cubicBezTo>
                    <a:cubicBezTo>
                      <a:pt x="22" y="104"/>
                      <a:pt x="22" y="104"/>
                      <a:pt x="22" y="104"/>
                    </a:cubicBezTo>
                    <a:cubicBezTo>
                      <a:pt x="22" y="106"/>
                      <a:pt x="23" y="107"/>
                      <a:pt x="21" y="107"/>
                    </a:cubicBezTo>
                    <a:close/>
                    <a:moveTo>
                      <a:pt x="23" y="92"/>
                    </a:moveTo>
                    <a:cubicBezTo>
                      <a:pt x="23" y="91"/>
                      <a:pt x="23" y="90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5" y="90"/>
                      <a:pt x="27" y="91"/>
                      <a:pt x="29" y="92"/>
                    </a:cubicBezTo>
                    <a:cubicBezTo>
                      <a:pt x="30" y="92"/>
                      <a:pt x="32" y="94"/>
                      <a:pt x="33" y="95"/>
                    </a:cubicBezTo>
                    <a:cubicBezTo>
                      <a:pt x="30" y="94"/>
                      <a:pt x="27" y="92"/>
                      <a:pt x="23" y="92"/>
                    </a:cubicBezTo>
                    <a:cubicBezTo>
                      <a:pt x="23" y="91"/>
                      <a:pt x="23" y="92"/>
                      <a:pt x="23" y="92"/>
                    </a:cubicBezTo>
                    <a:close/>
                    <a:moveTo>
                      <a:pt x="24" y="88"/>
                    </a:moveTo>
                    <a:cubicBezTo>
                      <a:pt x="24" y="87"/>
                      <a:pt x="24" y="86"/>
                      <a:pt x="25" y="85"/>
                    </a:cubicBezTo>
                    <a:cubicBezTo>
                      <a:pt x="27" y="86"/>
                      <a:pt x="29" y="87"/>
                      <a:pt x="31" y="88"/>
                    </a:cubicBezTo>
                    <a:cubicBezTo>
                      <a:pt x="32" y="89"/>
                      <a:pt x="35" y="90"/>
                      <a:pt x="36" y="91"/>
                    </a:cubicBezTo>
                    <a:cubicBezTo>
                      <a:pt x="32" y="90"/>
                      <a:pt x="28" y="88"/>
                      <a:pt x="24" y="88"/>
                    </a:cubicBezTo>
                    <a:cubicBezTo>
                      <a:pt x="24" y="88"/>
                      <a:pt x="24" y="88"/>
                      <a:pt x="24" y="88"/>
                    </a:cubicBezTo>
                    <a:close/>
                    <a:moveTo>
                      <a:pt x="25" y="84"/>
                    </a:moveTo>
                    <a:cubicBezTo>
                      <a:pt x="26" y="81"/>
                      <a:pt x="27" y="79"/>
                      <a:pt x="28" y="76"/>
                    </a:cubicBezTo>
                    <a:cubicBezTo>
                      <a:pt x="28" y="76"/>
                      <a:pt x="28" y="76"/>
                      <a:pt x="28" y="76"/>
                    </a:cubicBezTo>
                    <a:cubicBezTo>
                      <a:pt x="33" y="78"/>
                      <a:pt x="38" y="80"/>
                      <a:pt x="43" y="81"/>
                    </a:cubicBezTo>
                    <a:cubicBezTo>
                      <a:pt x="38" y="80"/>
                      <a:pt x="33" y="79"/>
                      <a:pt x="28" y="78"/>
                    </a:cubicBezTo>
                    <a:cubicBezTo>
                      <a:pt x="28" y="78"/>
                      <a:pt x="28" y="78"/>
                      <a:pt x="28" y="79"/>
                    </a:cubicBezTo>
                    <a:cubicBezTo>
                      <a:pt x="30" y="80"/>
                      <a:pt x="32" y="81"/>
                      <a:pt x="34" y="81"/>
                    </a:cubicBezTo>
                    <a:cubicBezTo>
                      <a:pt x="34" y="82"/>
                      <a:pt x="42" y="84"/>
                      <a:pt x="38" y="83"/>
                    </a:cubicBezTo>
                    <a:cubicBezTo>
                      <a:pt x="34" y="82"/>
                      <a:pt x="31" y="80"/>
                      <a:pt x="27" y="80"/>
                    </a:cubicBezTo>
                    <a:cubicBezTo>
                      <a:pt x="26" y="80"/>
                      <a:pt x="26" y="81"/>
                      <a:pt x="27" y="81"/>
                    </a:cubicBezTo>
                    <a:cubicBezTo>
                      <a:pt x="30" y="83"/>
                      <a:pt x="34" y="85"/>
                      <a:pt x="38" y="87"/>
                    </a:cubicBezTo>
                    <a:cubicBezTo>
                      <a:pt x="37" y="87"/>
                      <a:pt x="33" y="86"/>
                      <a:pt x="32" y="86"/>
                    </a:cubicBezTo>
                    <a:cubicBezTo>
                      <a:pt x="29" y="85"/>
                      <a:pt x="27" y="85"/>
                      <a:pt x="25" y="84"/>
                    </a:cubicBezTo>
                    <a:close/>
                    <a:moveTo>
                      <a:pt x="28" y="76"/>
                    </a:moveTo>
                    <a:cubicBezTo>
                      <a:pt x="29" y="72"/>
                      <a:pt x="31" y="69"/>
                      <a:pt x="33" y="65"/>
                    </a:cubicBezTo>
                    <a:cubicBezTo>
                      <a:pt x="40" y="68"/>
                      <a:pt x="48" y="70"/>
                      <a:pt x="56" y="72"/>
                    </a:cubicBezTo>
                    <a:cubicBezTo>
                      <a:pt x="64" y="75"/>
                      <a:pt x="72" y="78"/>
                      <a:pt x="81" y="80"/>
                    </a:cubicBezTo>
                    <a:cubicBezTo>
                      <a:pt x="89" y="83"/>
                      <a:pt x="98" y="86"/>
                      <a:pt x="106" y="88"/>
                    </a:cubicBezTo>
                    <a:cubicBezTo>
                      <a:pt x="111" y="90"/>
                      <a:pt x="115" y="91"/>
                      <a:pt x="120" y="92"/>
                    </a:cubicBezTo>
                    <a:cubicBezTo>
                      <a:pt x="122" y="93"/>
                      <a:pt x="124" y="93"/>
                      <a:pt x="126" y="94"/>
                    </a:cubicBezTo>
                    <a:cubicBezTo>
                      <a:pt x="125" y="94"/>
                      <a:pt x="124" y="95"/>
                      <a:pt x="123" y="96"/>
                    </a:cubicBezTo>
                    <a:cubicBezTo>
                      <a:pt x="119" y="92"/>
                      <a:pt x="114" y="91"/>
                      <a:pt x="109" y="90"/>
                    </a:cubicBezTo>
                    <a:cubicBezTo>
                      <a:pt x="100" y="88"/>
                      <a:pt x="91" y="85"/>
                      <a:pt x="82" y="82"/>
                    </a:cubicBezTo>
                    <a:cubicBezTo>
                      <a:pt x="73" y="79"/>
                      <a:pt x="63" y="76"/>
                      <a:pt x="54" y="73"/>
                    </a:cubicBezTo>
                    <a:cubicBezTo>
                      <a:pt x="46" y="71"/>
                      <a:pt x="39" y="69"/>
                      <a:pt x="31" y="69"/>
                    </a:cubicBezTo>
                    <a:cubicBezTo>
                      <a:pt x="31" y="69"/>
                      <a:pt x="31" y="69"/>
                      <a:pt x="31" y="70"/>
                    </a:cubicBezTo>
                    <a:cubicBezTo>
                      <a:pt x="37" y="73"/>
                      <a:pt x="44" y="74"/>
                      <a:pt x="50" y="76"/>
                    </a:cubicBezTo>
                    <a:cubicBezTo>
                      <a:pt x="55" y="77"/>
                      <a:pt x="59" y="78"/>
                      <a:pt x="64" y="79"/>
                    </a:cubicBezTo>
                    <a:cubicBezTo>
                      <a:pt x="63" y="79"/>
                      <a:pt x="63" y="79"/>
                      <a:pt x="62" y="79"/>
                    </a:cubicBezTo>
                    <a:cubicBezTo>
                      <a:pt x="57" y="78"/>
                      <a:pt x="50" y="77"/>
                      <a:pt x="45" y="76"/>
                    </a:cubicBezTo>
                    <a:cubicBezTo>
                      <a:pt x="40" y="74"/>
                      <a:pt x="35" y="72"/>
                      <a:pt x="30" y="72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8" y="77"/>
                      <a:pt x="47" y="79"/>
                      <a:pt x="56" y="81"/>
                    </a:cubicBezTo>
                    <a:cubicBezTo>
                      <a:pt x="55" y="81"/>
                      <a:pt x="54" y="81"/>
                      <a:pt x="53" y="80"/>
                    </a:cubicBezTo>
                    <a:cubicBezTo>
                      <a:pt x="50" y="80"/>
                      <a:pt x="47" y="79"/>
                      <a:pt x="44" y="78"/>
                    </a:cubicBezTo>
                    <a:cubicBezTo>
                      <a:pt x="39" y="77"/>
                      <a:pt x="33" y="77"/>
                      <a:pt x="28" y="76"/>
                    </a:cubicBezTo>
                    <a:cubicBezTo>
                      <a:pt x="28" y="76"/>
                      <a:pt x="28" y="76"/>
                      <a:pt x="28" y="76"/>
                    </a:cubicBezTo>
                    <a:close/>
                    <a:moveTo>
                      <a:pt x="148" y="65"/>
                    </a:moveTo>
                    <a:cubicBezTo>
                      <a:pt x="148" y="65"/>
                      <a:pt x="148" y="65"/>
                      <a:pt x="147" y="65"/>
                    </a:cubicBezTo>
                    <a:cubicBezTo>
                      <a:pt x="144" y="64"/>
                      <a:pt x="140" y="63"/>
                      <a:pt x="136" y="62"/>
                    </a:cubicBezTo>
                    <a:cubicBezTo>
                      <a:pt x="132" y="61"/>
                      <a:pt x="127" y="60"/>
                      <a:pt x="122" y="59"/>
                    </a:cubicBezTo>
                    <a:cubicBezTo>
                      <a:pt x="114" y="57"/>
                      <a:pt x="105" y="54"/>
                      <a:pt x="97" y="53"/>
                    </a:cubicBezTo>
                    <a:cubicBezTo>
                      <a:pt x="99" y="51"/>
                      <a:pt x="100" y="50"/>
                      <a:pt x="102" y="48"/>
                    </a:cubicBezTo>
                    <a:cubicBezTo>
                      <a:pt x="109" y="51"/>
                      <a:pt x="117" y="52"/>
                      <a:pt x="124" y="54"/>
                    </a:cubicBezTo>
                    <a:cubicBezTo>
                      <a:pt x="128" y="55"/>
                      <a:pt x="132" y="56"/>
                      <a:pt x="136" y="58"/>
                    </a:cubicBezTo>
                    <a:cubicBezTo>
                      <a:pt x="139" y="58"/>
                      <a:pt x="141" y="59"/>
                      <a:pt x="143" y="60"/>
                    </a:cubicBezTo>
                    <a:cubicBezTo>
                      <a:pt x="143" y="60"/>
                      <a:pt x="143" y="60"/>
                      <a:pt x="144" y="60"/>
                    </a:cubicBezTo>
                    <a:cubicBezTo>
                      <a:pt x="144" y="60"/>
                      <a:pt x="145" y="61"/>
                      <a:pt x="145" y="61"/>
                    </a:cubicBezTo>
                    <a:cubicBezTo>
                      <a:pt x="141" y="60"/>
                      <a:pt x="138" y="59"/>
                      <a:pt x="135" y="58"/>
                    </a:cubicBezTo>
                    <a:cubicBezTo>
                      <a:pt x="131" y="57"/>
                      <a:pt x="127" y="56"/>
                      <a:pt x="123" y="55"/>
                    </a:cubicBezTo>
                    <a:cubicBezTo>
                      <a:pt x="115" y="53"/>
                      <a:pt x="108" y="51"/>
                      <a:pt x="100" y="50"/>
                    </a:cubicBezTo>
                    <a:cubicBezTo>
                      <a:pt x="100" y="50"/>
                      <a:pt x="99" y="51"/>
                      <a:pt x="100" y="51"/>
                    </a:cubicBezTo>
                    <a:cubicBezTo>
                      <a:pt x="108" y="55"/>
                      <a:pt x="116" y="56"/>
                      <a:pt x="125" y="58"/>
                    </a:cubicBezTo>
                    <a:cubicBezTo>
                      <a:pt x="129" y="59"/>
                      <a:pt x="134" y="60"/>
                      <a:pt x="139" y="61"/>
                    </a:cubicBezTo>
                    <a:cubicBezTo>
                      <a:pt x="141" y="62"/>
                      <a:pt x="143" y="63"/>
                      <a:pt x="145" y="63"/>
                    </a:cubicBezTo>
                    <a:cubicBezTo>
                      <a:pt x="145" y="63"/>
                      <a:pt x="146" y="64"/>
                      <a:pt x="148" y="64"/>
                    </a:cubicBezTo>
                    <a:cubicBezTo>
                      <a:pt x="148" y="65"/>
                      <a:pt x="148" y="65"/>
                      <a:pt x="148" y="65"/>
                    </a:cubicBezTo>
                    <a:close/>
                    <a:moveTo>
                      <a:pt x="103" y="48"/>
                    </a:moveTo>
                    <a:cubicBezTo>
                      <a:pt x="104" y="47"/>
                      <a:pt x="106" y="46"/>
                      <a:pt x="107" y="45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3" y="49"/>
                      <a:pt x="119" y="49"/>
                      <a:pt x="125" y="51"/>
                    </a:cubicBezTo>
                    <a:cubicBezTo>
                      <a:pt x="128" y="52"/>
                      <a:pt x="131" y="53"/>
                      <a:pt x="134" y="54"/>
                    </a:cubicBezTo>
                    <a:cubicBezTo>
                      <a:pt x="134" y="54"/>
                      <a:pt x="143" y="57"/>
                      <a:pt x="138" y="56"/>
                    </a:cubicBezTo>
                    <a:cubicBezTo>
                      <a:pt x="132" y="55"/>
                      <a:pt x="126" y="52"/>
                      <a:pt x="120" y="51"/>
                    </a:cubicBezTo>
                    <a:cubicBezTo>
                      <a:pt x="114" y="50"/>
                      <a:pt x="109" y="49"/>
                      <a:pt x="103" y="48"/>
                    </a:cubicBezTo>
                    <a:close/>
                    <a:moveTo>
                      <a:pt x="107" y="45"/>
                    </a:moveTo>
                    <a:cubicBezTo>
                      <a:pt x="109" y="45"/>
                      <a:pt x="112" y="44"/>
                      <a:pt x="114" y="44"/>
                    </a:cubicBezTo>
                    <a:cubicBezTo>
                      <a:pt x="119" y="45"/>
                      <a:pt x="125" y="47"/>
                      <a:pt x="129" y="49"/>
                    </a:cubicBezTo>
                    <a:cubicBezTo>
                      <a:pt x="122" y="48"/>
                      <a:pt x="114" y="46"/>
                      <a:pt x="107" y="45"/>
                    </a:cubicBezTo>
                    <a:cubicBezTo>
                      <a:pt x="107" y="45"/>
                      <a:pt x="107" y="45"/>
                      <a:pt x="107" y="45"/>
                    </a:cubicBezTo>
                    <a:close/>
                    <a:moveTo>
                      <a:pt x="139" y="55"/>
                    </a:moveTo>
                    <a:cubicBezTo>
                      <a:pt x="135" y="54"/>
                      <a:pt x="132" y="52"/>
                      <a:pt x="129" y="51"/>
                    </a:cubicBezTo>
                    <a:cubicBezTo>
                      <a:pt x="124" y="50"/>
                      <a:pt x="119" y="49"/>
                      <a:pt x="114" y="48"/>
                    </a:cubicBezTo>
                    <a:cubicBezTo>
                      <a:pt x="112" y="47"/>
                      <a:pt x="110" y="47"/>
                      <a:pt x="109" y="46"/>
                    </a:cubicBezTo>
                    <a:cubicBezTo>
                      <a:pt x="110" y="46"/>
                      <a:pt x="111" y="47"/>
                      <a:pt x="112" y="47"/>
                    </a:cubicBezTo>
                    <a:cubicBezTo>
                      <a:pt x="114" y="47"/>
                      <a:pt x="116" y="48"/>
                      <a:pt x="118" y="48"/>
                    </a:cubicBezTo>
                    <a:cubicBezTo>
                      <a:pt x="123" y="49"/>
                      <a:pt x="127" y="50"/>
                      <a:pt x="132" y="50"/>
                    </a:cubicBezTo>
                    <a:cubicBezTo>
                      <a:pt x="134" y="52"/>
                      <a:pt x="136" y="53"/>
                      <a:pt x="139" y="55"/>
                    </a:cubicBezTo>
                    <a:close/>
                    <a:moveTo>
                      <a:pt x="143" y="59"/>
                    </a:moveTo>
                    <a:cubicBezTo>
                      <a:pt x="138" y="57"/>
                      <a:pt x="132" y="55"/>
                      <a:pt x="126" y="54"/>
                    </a:cubicBezTo>
                    <a:cubicBezTo>
                      <a:pt x="120" y="52"/>
                      <a:pt x="114" y="51"/>
                      <a:pt x="109" y="49"/>
                    </a:cubicBezTo>
                    <a:cubicBezTo>
                      <a:pt x="109" y="50"/>
                      <a:pt x="110" y="50"/>
                      <a:pt x="111" y="50"/>
                    </a:cubicBezTo>
                    <a:cubicBezTo>
                      <a:pt x="115" y="51"/>
                      <a:pt x="118" y="51"/>
                      <a:pt x="121" y="52"/>
                    </a:cubicBezTo>
                    <a:cubicBezTo>
                      <a:pt x="128" y="54"/>
                      <a:pt x="134" y="56"/>
                      <a:pt x="141" y="57"/>
                    </a:cubicBezTo>
                    <a:cubicBezTo>
                      <a:pt x="142" y="58"/>
                      <a:pt x="143" y="59"/>
                      <a:pt x="143" y="59"/>
                    </a:cubicBezTo>
                    <a:close/>
                    <a:moveTo>
                      <a:pt x="147" y="64"/>
                    </a:moveTo>
                    <a:cubicBezTo>
                      <a:pt x="132" y="57"/>
                      <a:pt x="116" y="58"/>
                      <a:pt x="102" y="51"/>
                    </a:cubicBezTo>
                    <a:cubicBezTo>
                      <a:pt x="105" y="53"/>
                      <a:pt x="110" y="53"/>
                      <a:pt x="114" y="54"/>
                    </a:cubicBezTo>
                    <a:cubicBezTo>
                      <a:pt x="118" y="55"/>
                      <a:pt x="123" y="56"/>
                      <a:pt x="128" y="57"/>
                    </a:cubicBezTo>
                    <a:cubicBezTo>
                      <a:pt x="132" y="58"/>
                      <a:pt x="136" y="59"/>
                      <a:pt x="140" y="61"/>
                    </a:cubicBezTo>
                    <a:cubicBezTo>
                      <a:pt x="142" y="61"/>
                      <a:pt x="144" y="62"/>
                      <a:pt x="145" y="62"/>
                    </a:cubicBezTo>
                    <a:cubicBezTo>
                      <a:pt x="146" y="62"/>
                      <a:pt x="146" y="62"/>
                      <a:pt x="146" y="63"/>
                    </a:cubicBezTo>
                    <a:cubicBezTo>
                      <a:pt x="147" y="63"/>
                      <a:pt x="147" y="63"/>
                      <a:pt x="147" y="64"/>
                    </a:cubicBezTo>
                    <a:close/>
                    <a:moveTo>
                      <a:pt x="150" y="69"/>
                    </a:moveTo>
                    <a:cubicBezTo>
                      <a:pt x="141" y="67"/>
                      <a:pt x="132" y="65"/>
                      <a:pt x="123" y="62"/>
                    </a:cubicBezTo>
                    <a:cubicBezTo>
                      <a:pt x="114" y="60"/>
                      <a:pt x="104" y="58"/>
                      <a:pt x="95" y="56"/>
                    </a:cubicBezTo>
                    <a:cubicBezTo>
                      <a:pt x="95" y="56"/>
                      <a:pt x="95" y="56"/>
                      <a:pt x="95" y="56"/>
                    </a:cubicBezTo>
                    <a:cubicBezTo>
                      <a:pt x="95" y="55"/>
                      <a:pt x="96" y="54"/>
                      <a:pt x="96" y="54"/>
                    </a:cubicBezTo>
                    <a:cubicBezTo>
                      <a:pt x="107" y="55"/>
                      <a:pt x="118" y="59"/>
                      <a:pt x="129" y="61"/>
                    </a:cubicBezTo>
                    <a:cubicBezTo>
                      <a:pt x="134" y="62"/>
                      <a:pt x="138" y="63"/>
                      <a:pt x="142" y="64"/>
                    </a:cubicBezTo>
                    <a:cubicBezTo>
                      <a:pt x="144" y="65"/>
                      <a:pt x="146" y="66"/>
                      <a:pt x="149" y="66"/>
                    </a:cubicBezTo>
                    <a:cubicBezTo>
                      <a:pt x="149" y="67"/>
                      <a:pt x="150" y="68"/>
                      <a:pt x="150" y="69"/>
                    </a:cubicBezTo>
                    <a:close/>
                    <a:moveTo>
                      <a:pt x="82" y="41"/>
                    </a:moveTo>
                    <a:cubicBezTo>
                      <a:pt x="79" y="39"/>
                      <a:pt x="77" y="37"/>
                      <a:pt x="74" y="35"/>
                    </a:cubicBezTo>
                    <a:cubicBezTo>
                      <a:pt x="74" y="35"/>
                      <a:pt x="74" y="35"/>
                      <a:pt x="73" y="34"/>
                    </a:cubicBezTo>
                    <a:cubicBezTo>
                      <a:pt x="76" y="36"/>
                      <a:pt x="79" y="38"/>
                      <a:pt x="82" y="40"/>
                    </a:cubicBezTo>
                    <a:cubicBezTo>
                      <a:pt x="82" y="40"/>
                      <a:pt x="82" y="40"/>
                      <a:pt x="82" y="40"/>
                    </a:cubicBezTo>
                    <a:cubicBezTo>
                      <a:pt x="82" y="40"/>
                      <a:pt x="82" y="41"/>
                      <a:pt x="82" y="41"/>
                    </a:cubicBezTo>
                    <a:cubicBezTo>
                      <a:pt x="82" y="41"/>
                      <a:pt x="82" y="41"/>
                      <a:pt x="82" y="41"/>
                    </a:cubicBezTo>
                    <a:close/>
                    <a:moveTo>
                      <a:pt x="81" y="42"/>
                    </a:moveTo>
                    <a:cubicBezTo>
                      <a:pt x="81" y="42"/>
                      <a:pt x="81" y="43"/>
                      <a:pt x="80" y="43"/>
                    </a:cubicBezTo>
                    <a:cubicBezTo>
                      <a:pt x="78" y="41"/>
                      <a:pt x="75" y="39"/>
                      <a:pt x="73" y="37"/>
                    </a:cubicBezTo>
                    <a:cubicBezTo>
                      <a:pt x="75" y="39"/>
                      <a:pt x="78" y="40"/>
                      <a:pt x="81" y="42"/>
                    </a:cubicBezTo>
                    <a:cubicBezTo>
                      <a:pt x="81" y="42"/>
                      <a:pt x="81" y="42"/>
                      <a:pt x="81" y="42"/>
                    </a:cubicBezTo>
                    <a:close/>
                    <a:moveTo>
                      <a:pt x="80" y="44"/>
                    </a:moveTo>
                    <a:cubicBezTo>
                      <a:pt x="80" y="45"/>
                      <a:pt x="79" y="45"/>
                      <a:pt x="79" y="46"/>
                    </a:cubicBezTo>
                    <a:cubicBezTo>
                      <a:pt x="77" y="44"/>
                      <a:pt x="74" y="42"/>
                      <a:pt x="71" y="40"/>
                    </a:cubicBezTo>
                    <a:cubicBezTo>
                      <a:pt x="69" y="39"/>
                      <a:pt x="66" y="37"/>
                      <a:pt x="64" y="35"/>
                    </a:cubicBezTo>
                    <a:cubicBezTo>
                      <a:pt x="62" y="33"/>
                      <a:pt x="67" y="36"/>
                      <a:pt x="68" y="37"/>
                    </a:cubicBezTo>
                    <a:cubicBezTo>
                      <a:pt x="69" y="37"/>
                      <a:pt x="71" y="38"/>
                      <a:pt x="72" y="39"/>
                    </a:cubicBezTo>
                    <a:cubicBezTo>
                      <a:pt x="75" y="40"/>
                      <a:pt x="77" y="42"/>
                      <a:pt x="80" y="44"/>
                    </a:cubicBezTo>
                    <a:close/>
                    <a:moveTo>
                      <a:pt x="79" y="47"/>
                    </a:moveTo>
                    <a:cubicBezTo>
                      <a:pt x="78" y="47"/>
                      <a:pt x="78" y="48"/>
                      <a:pt x="78" y="48"/>
                    </a:cubicBezTo>
                    <a:cubicBezTo>
                      <a:pt x="78" y="49"/>
                      <a:pt x="78" y="49"/>
                      <a:pt x="77" y="49"/>
                    </a:cubicBezTo>
                    <a:cubicBezTo>
                      <a:pt x="76" y="48"/>
                      <a:pt x="74" y="47"/>
                      <a:pt x="73" y="46"/>
                    </a:cubicBezTo>
                    <a:cubicBezTo>
                      <a:pt x="70" y="45"/>
                      <a:pt x="68" y="43"/>
                      <a:pt x="65" y="41"/>
                    </a:cubicBezTo>
                    <a:cubicBezTo>
                      <a:pt x="64" y="40"/>
                      <a:pt x="61" y="38"/>
                      <a:pt x="60" y="37"/>
                    </a:cubicBezTo>
                    <a:cubicBezTo>
                      <a:pt x="62" y="38"/>
                      <a:pt x="64" y="39"/>
                      <a:pt x="66" y="40"/>
                    </a:cubicBezTo>
                    <a:cubicBezTo>
                      <a:pt x="70" y="43"/>
                      <a:pt x="74" y="45"/>
                      <a:pt x="79" y="47"/>
                    </a:cubicBezTo>
                    <a:cubicBezTo>
                      <a:pt x="79" y="47"/>
                      <a:pt x="79" y="47"/>
                      <a:pt x="79" y="47"/>
                    </a:cubicBezTo>
                    <a:close/>
                    <a:moveTo>
                      <a:pt x="77" y="50"/>
                    </a:moveTo>
                    <a:cubicBezTo>
                      <a:pt x="75" y="52"/>
                      <a:pt x="73" y="50"/>
                      <a:pt x="71" y="48"/>
                    </a:cubicBezTo>
                    <a:cubicBezTo>
                      <a:pt x="70" y="48"/>
                      <a:pt x="70" y="48"/>
                      <a:pt x="69" y="48"/>
                    </a:cubicBezTo>
                    <a:cubicBezTo>
                      <a:pt x="68" y="47"/>
                      <a:pt x="68" y="47"/>
                      <a:pt x="67" y="47"/>
                    </a:cubicBezTo>
                    <a:cubicBezTo>
                      <a:pt x="66" y="46"/>
                      <a:pt x="64" y="45"/>
                      <a:pt x="63" y="44"/>
                    </a:cubicBezTo>
                    <a:cubicBezTo>
                      <a:pt x="62" y="43"/>
                      <a:pt x="61" y="42"/>
                      <a:pt x="59" y="41"/>
                    </a:cubicBezTo>
                    <a:cubicBezTo>
                      <a:pt x="58" y="40"/>
                      <a:pt x="58" y="39"/>
                      <a:pt x="59" y="40"/>
                    </a:cubicBezTo>
                    <a:cubicBezTo>
                      <a:pt x="61" y="41"/>
                      <a:pt x="63" y="42"/>
                      <a:pt x="65" y="43"/>
                    </a:cubicBezTo>
                    <a:cubicBezTo>
                      <a:pt x="68" y="44"/>
                      <a:pt x="70" y="46"/>
                      <a:pt x="72" y="47"/>
                    </a:cubicBezTo>
                    <a:cubicBezTo>
                      <a:pt x="73" y="48"/>
                      <a:pt x="74" y="48"/>
                      <a:pt x="75" y="49"/>
                    </a:cubicBezTo>
                    <a:cubicBezTo>
                      <a:pt x="76" y="49"/>
                      <a:pt x="76" y="50"/>
                      <a:pt x="77" y="49"/>
                    </a:cubicBezTo>
                    <a:cubicBezTo>
                      <a:pt x="77" y="49"/>
                      <a:pt x="77" y="50"/>
                      <a:pt x="77" y="50"/>
                    </a:cubicBezTo>
                    <a:close/>
                    <a:moveTo>
                      <a:pt x="68" y="48"/>
                    </a:moveTo>
                    <a:cubicBezTo>
                      <a:pt x="67" y="48"/>
                      <a:pt x="65" y="49"/>
                      <a:pt x="63" y="49"/>
                    </a:cubicBezTo>
                    <a:cubicBezTo>
                      <a:pt x="60" y="47"/>
                      <a:pt x="57" y="46"/>
                      <a:pt x="55" y="43"/>
                    </a:cubicBezTo>
                    <a:cubicBezTo>
                      <a:pt x="51" y="39"/>
                      <a:pt x="58" y="43"/>
                      <a:pt x="59" y="44"/>
                    </a:cubicBezTo>
                    <a:cubicBezTo>
                      <a:pt x="61" y="45"/>
                      <a:pt x="63" y="45"/>
                      <a:pt x="65" y="46"/>
                    </a:cubicBezTo>
                    <a:cubicBezTo>
                      <a:pt x="66" y="47"/>
                      <a:pt x="66" y="47"/>
                      <a:pt x="67" y="48"/>
                    </a:cubicBezTo>
                    <a:cubicBezTo>
                      <a:pt x="67" y="48"/>
                      <a:pt x="67" y="48"/>
                      <a:pt x="67" y="48"/>
                    </a:cubicBezTo>
                    <a:cubicBezTo>
                      <a:pt x="68" y="48"/>
                      <a:pt x="68" y="48"/>
                      <a:pt x="68" y="48"/>
                    </a:cubicBezTo>
                    <a:close/>
                    <a:moveTo>
                      <a:pt x="62" y="50"/>
                    </a:moveTo>
                    <a:cubicBezTo>
                      <a:pt x="61" y="50"/>
                      <a:pt x="60" y="51"/>
                      <a:pt x="60" y="51"/>
                    </a:cubicBezTo>
                    <a:cubicBezTo>
                      <a:pt x="58" y="50"/>
                      <a:pt x="56" y="49"/>
                      <a:pt x="55" y="48"/>
                    </a:cubicBezTo>
                    <a:cubicBezTo>
                      <a:pt x="53" y="47"/>
                      <a:pt x="50" y="44"/>
                      <a:pt x="54" y="46"/>
                    </a:cubicBezTo>
                    <a:cubicBezTo>
                      <a:pt x="56" y="47"/>
                      <a:pt x="59" y="49"/>
                      <a:pt x="62" y="50"/>
                    </a:cubicBezTo>
                    <a:close/>
                    <a:moveTo>
                      <a:pt x="57" y="54"/>
                    </a:moveTo>
                    <a:cubicBezTo>
                      <a:pt x="54" y="52"/>
                      <a:pt x="51" y="50"/>
                      <a:pt x="49" y="48"/>
                    </a:cubicBezTo>
                    <a:cubicBezTo>
                      <a:pt x="51" y="50"/>
                      <a:pt x="56" y="51"/>
                      <a:pt x="59" y="52"/>
                    </a:cubicBezTo>
                    <a:cubicBezTo>
                      <a:pt x="58" y="52"/>
                      <a:pt x="57" y="53"/>
                      <a:pt x="57" y="54"/>
                    </a:cubicBezTo>
                    <a:close/>
                    <a:moveTo>
                      <a:pt x="49" y="55"/>
                    </a:moveTo>
                    <a:cubicBezTo>
                      <a:pt x="51" y="55"/>
                      <a:pt x="53" y="56"/>
                      <a:pt x="55" y="57"/>
                    </a:cubicBezTo>
                    <a:cubicBezTo>
                      <a:pt x="55" y="57"/>
                      <a:pt x="55" y="57"/>
                      <a:pt x="55" y="58"/>
                    </a:cubicBezTo>
                    <a:cubicBezTo>
                      <a:pt x="53" y="57"/>
                      <a:pt x="51" y="56"/>
                      <a:pt x="49" y="55"/>
                    </a:cubicBezTo>
                    <a:close/>
                    <a:moveTo>
                      <a:pt x="62" y="63"/>
                    </a:moveTo>
                    <a:cubicBezTo>
                      <a:pt x="61" y="63"/>
                      <a:pt x="61" y="63"/>
                      <a:pt x="60" y="63"/>
                    </a:cubicBezTo>
                    <a:cubicBezTo>
                      <a:pt x="61" y="63"/>
                      <a:pt x="61" y="62"/>
                      <a:pt x="61" y="62"/>
                    </a:cubicBezTo>
                    <a:cubicBezTo>
                      <a:pt x="61" y="62"/>
                      <a:pt x="62" y="63"/>
                      <a:pt x="62" y="63"/>
                    </a:cubicBezTo>
                    <a:close/>
                    <a:moveTo>
                      <a:pt x="63" y="61"/>
                    </a:moveTo>
                    <a:cubicBezTo>
                      <a:pt x="63" y="61"/>
                      <a:pt x="63" y="61"/>
                      <a:pt x="63" y="61"/>
                    </a:cubicBezTo>
                    <a:cubicBezTo>
                      <a:pt x="64" y="61"/>
                      <a:pt x="63" y="61"/>
                      <a:pt x="63" y="61"/>
                    </a:cubicBezTo>
                    <a:close/>
                    <a:moveTo>
                      <a:pt x="66" y="59"/>
                    </a:moveTo>
                    <a:cubicBezTo>
                      <a:pt x="67" y="61"/>
                      <a:pt x="66" y="60"/>
                      <a:pt x="64" y="60"/>
                    </a:cubicBezTo>
                    <a:cubicBezTo>
                      <a:pt x="65" y="59"/>
                      <a:pt x="65" y="59"/>
                      <a:pt x="66" y="59"/>
                    </a:cubicBezTo>
                    <a:cubicBezTo>
                      <a:pt x="65" y="59"/>
                      <a:pt x="65" y="59"/>
                      <a:pt x="66" y="59"/>
                    </a:cubicBezTo>
                    <a:close/>
                    <a:moveTo>
                      <a:pt x="66" y="59"/>
                    </a:moveTo>
                    <a:cubicBezTo>
                      <a:pt x="66" y="59"/>
                      <a:pt x="66" y="58"/>
                      <a:pt x="66" y="58"/>
                    </a:cubicBezTo>
                    <a:cubicBezTo>
                      <a:pt x="67" y="58"/>
                      <a:pt x="67" y="58"/>
                      <a:pt x="68" y="57"/>
                    </a:cubicBezTo>
                    <a:cubicBezTo>
                      <a:pt x="68" y="58"/>
                      <a:pt x="68" y="59"/>
                      <a:pt x="68" y="59"/>
                    </a:cubicBezTo>
                    <a:cubicBezTo>
                      <a:pt x="68" y="59"/>
                      <a:pt x="67" y="59"/>
                      <a:pt x="66" y="59"/>
                    </a:cubicBezTo>
                    <a:cubicBezTo>
                      <a:pt x="66" y="59"/>
                      <a:pt x="66" y="59"/>
                      <a:pt x="66" y="59"/>
                    </a:cubicBezTo>
                    <a:close/>
                    <a:moveTo>
                      <a:pt x="68" y="60"/>
                    </a:moveTo>
                    <a:cubicBezTo>
                      <a:pt x="68" y="60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6" y="59"/>
                      <a:pt x="67" y="59"/>
                      <a:pt x="68" y="60"/>
                    </a:cubicBezTo>
                    <a:cubicBezTo>
                      <a:pt x="68" y="60"/>
                      <a:pt x="68" y="60"/>
                      <a:pt x="68" y="60"/>
                    </a:cubicBezTo>
                    <a:close/>
                    <a:moveTo>
                      <a:pt x="67" y="61"/>
                    </a:moveTo>
                    <a:cubicBezTo>
                      <a:pt x="67" y="61"/>
                      <a:pt x="66" y="61"/>
                      <a:pt x="66" y="62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4" y="61"/>
                      <a:pt x="66" y="61"/>
                      <a:pt x="67" y="61"/>
                    </a:cubicBezTo>
                    <a:close/>
                    <a:moveTo>
                      <a:pt x="64" y="62"/>
                    </a:moveTo>
                    <a:cubicBezTo>
                      <a:pt x="64" y="62"/>
                      <a:pt x="63" y="63"/>
                      <a:pt x="63" y="63"/>
                    </a:cubicBezTo>
                    <a:cubicBezTo>
                      <a:pt x="61" y="61"/>
                      <a:pt x="63" y="62"/>
                      <a:pt x="64" y="62"/>
                    </a:cubicBezTo>
                    <a:close/>
                    <a:moveTo>
                      <a:pt x="62" y="64"/>
                    </a:moveTo>
                    <a:cubicBezTo>
                      <a:pt x="61" y="64"/>
                      <a:pt x="60" y="65"/>
                      <a:pt x="60" y="66"/>
                    </a:cubicBezTo>
                    <a:cubicBezTo>
                      <a:pt x="56" y="64"/>
                      <a:pt x="53" y="63"/>
                      <a:pt x="50" y="61"/>
                    </a:cubicBezTo>
                    <a:cubicBezTo>
                      <a:pt x="47" y="60"/>
                      <a:pt x="43" y="58"/>
                      <a:pt x="40" y="57"/>
                    </a:cubicBezTo>
                    <a:cubicBezTo>
                      <a:pt x="47" y="59"/>
                      <a:pt x="54" y="63"/>
                      <a:pt x="62" y="64"/>
                    </a:cubicBezTo>
                    <a:close/>
                    <a:moveTo>
                      <a:pt x="59" y="69"/>
                    </a:moveTo>
                    <a:cubicBezTo>
                      <a:pt x="59" y="69"/>
                      <a:pt x="59" y="69"/>
                      <a:pt x="59" y="69"/>
                    </a:cubicBezTo>
                    <a:cubicBezTo>
                      <a:pt x="59" y="69"/>
                      <a:pt x="58" y="69"/>
                      <a:pt x="58" y="68"/>
                    </a:cubicBezTo>
                    <a:cubicBezTo>
                      <a:pt x="53" y="67"/>
                      <a:pt x="49" y="65"/>
                      <a:pt x="45" y="63"/>
                    </a:cubicBezTo>
                    <a:cubicBezTo>
                      <a:pt x="44" y="62"/>
                      <a:pt x="42" y="60"/>
                      <a:pt x="40" y="60"/>
                    </a:cubicBezTo>
                    <a:cubicBezTo>
                      <a:pt x="42" y="60"/>
                      <a:pt x="44" y="61"/>
                      <a:pt x="46" y="62"/>
                    </a:cubicBezTo>
                    <a:cubicBezTo>
                      <a:pt x="51" y="64"/>
                      <a:pt x="55" y="66"/>
                      <a:pt x="59" y="67"/>
                    </a:cubicBezTo>
                    <a:cubicBezTo>
                      <a:pt x="59" y="68"/>
                      <a:pt x="59" y="68"/>
                      <a:pt x="59" y="69"/>
                    </a:cubicBezTo>
                    <a:close/>
                    <a:moveTo>
                      <a:pt x="68" y="72"/>
                    </a:moveTo>
                    <a:cubicBezTo>
                      <a:pt x="70" y="73"/>
                      <a:pt x="71" y="73"/>
                      <a:pt x="73" y="74"/>
                    </a:cubicBezTo>
                    <a:cubicBezTo>
                      <a:pt x="75" y="75"/>
                      <a:pt x="77" y="76"/>
                      <a:pt x="80" y="77"/>
                    </a:cubicBezTo>
                    <a:cubicBezTo>
                      <a:pt x="83" y="78"/>
                      <a:pt x="87" y="79"/>
                      <a:pt x="91" y="80"/>
                    </a:cubicBezTo>
                    <a:cubicBezTo>
                      <a:pt x="83" y="78"/>
                      <a:pt x="75" y="76"/>
                      <a:pt x="67" y="72"/>
                    </a:cubicBezTo>
                    <a:cubicBezTo>
                      <a:pt x="67" y="72"/>
                      <a:pt x="67" y="72"/>
                      <a:pt x="68" y="72"/>
                    </a:cubicBezTo>
                    <a:cubicBezTo>
                      <a:pt x="68" y="72"/>
                      <a:pt x="68" y="72"/>
                      <a:pt x="68" y="72"/>
                    </a:cubicBezTo>
                    <a:close/>
                    <a:moveTo>
                      <a:pt x="68" y="72"/>
                    </a:moveTo>
                    <a:cubicBezTo>
                      <a:pt x="69" y="71"/>
                      <a:pt x="70" y="71"/>
                      <a:pt x="71" y="71"/>
                    </a:cubicBezTo>
                    <a:cubicBezTo>
                      <a:pt x="71" y="71"/>
                      <a:pt x="71" y="71"/>
                      <a:pt x="71" y="71"/>
                    </a:cubicBezTo>
                    <a:cubicBezTo>
                      <a:pt x="82" y="75"/>
                      <a:pt x="94" y="79"/>
                      <a:pt x="105" y="82"/>
                    </a:cubicBezTo>
                    <a:cubicBezTo>
                      <a:pt x="111" y="84"/>
                      <a:pt x="116" y="86"/>
                      <a:pt x="121" y="88"/>
                    </a:cubicBezTo>
                    <a:cubicBezTo>
                      <a:pt x="124" y="89"/>
                      <a:pt x="128" y="90"/>
                      <a:pt x="131" y="91"/>
                    </a:cubicBezTo>
                    <a:cubicBezTo>
                      <a:pt x="129" y="90"/>
                      <a:pt x="125" y="90"/>
                      <a:pt x="122" y="89"/>
                    </a:cubicBezTo>
                    <a:cubicBezTo>
                      <a:pt x="115" y="87"/>
                      <a:pt x="108" y="85"/>
                      <a:pt x="101" y="83"/>
                    </a:cubicBezTo>
                    <a:cubicBezTo>
                      <a:pt x="94" y="81"/>
                      <a:pt x="87" y="78"/>
                      <a:pt x="80" y="76"/>
                    </a:cubicBezTo>
                    <a:cubicBezTo>
                      <a:pt x="76" y="74"/>
                      <a:pt x="72" y="73"/>
                      <a:pt x="68" y="72"/>
                    </a:cubicBezTo>
                    <a:close/>
                    <a:moveTo>
                      <a:pt x="83" y="74"/>
                    </a:moveTo>
                    <a:cubicBezTo>
                      <a:pt x="79" y="73"/>
                      <a:pt x="76" y="72"/>
                      <a:pt x="73" y="71"/>
                    </a:cubicBezTo>
                    <a:cubicBezTo>
                      <a:pt x="76" y="72"/>
                      <a:pt x="79" y="72"/>
                      <a:pt x="82" y="74"/>
                    </a:cubicBezTo>
                    <a:cubicBezTo>
                      <a:pt x="86" y="75"/>
                      <a:pt x="90" y="77"/>
                      <a:pt x="94" y="78"/>
                    </a:cubicBezTo>
                    <a:cubicBezTo>
                      <a:pt x="90" y="77"/>
                      <a:pt x="86" y="76"/>
                      <a:pt x="83" y="74"/>
                    </a:cubicBezTo>
                    <a:close/>
                    <a:moveTo>
                      <a:pt x="72" y="70"/>
                    </a:moveTo>
                    <a:cubicBezTo>
                      <a:pt x="73" y="70"/>
                      <a:pt x="74" y="69"/>
                      <a:pt x="75" y="69"/>
                    </a:cubicBezTo>
                    <a:cubicBezTo>
                      <a:pt x="76" y="69"/>
                      <a:pt x="77" y="69"/>
                      <a:pt x="78" y="69"/>
                    </a:cubicBezTo>
                    <a:cubicBezTo>
                      <a:pt x="78" y="69"/>
                      <a:pt x="78" y="69"/>
                      <a:pt x="79" y="69"/>
                    </a:cubicBezTo>
                    <a:cubicBezTo>
                      <a:pt x="79" y="69"/>
                      <a:pt x="79" y="69"/>
                      <a:pt x="79" y="69"/>
                    </a:cubicBezTo>
                    <a:cubicBezTo>
                      <a:pt x="80" y="69"/>
                      <a:pt x="80" y="70"/>
                      <a:pt x="80" y="70"/>
                    </a:cubicBezTo>
                    <a:cubicBezTo>
                      <a:pt x="83" y="71"/>
                      <a:pt x="86" y="72"/>
                      <a:pt x="89" y="73"/>
                    </a:cubicBezTo>
                    <a:cubicBezTo>
                      <a:pt x="102" y="78"/>
                      <a:pt x="116" y="83"/>
                      <a:pt x="130" y="88"/>
                    </a:cubicBezTo>
                    <a:cubicBezTo>
                      <a:pt x="131" y="89"/>
                      <a:pt x="132" y="89"/>
                      <a:pt x="134" y="89"/>
                    </a:cubicBezTo>
                    <a:cubicBezTo>
                      <a:pt x="134" y="89"/>
                      <a:pt x="138" y="91"/>
                      <a:pt x="136" y="90"/>
                    </a:cubicBezTo>
                    <a:cubicBezTo>
                      <a:pt x="133" y="89"/>
                      <a:pt x="129" y="88"/>
                      <a:pt x="126" y="87"/>
                    </a:cubicBezTo>
                    <a:cubicBezTo>
                      <a:pt x="120" y="85"/>
                      <a:pt x="113" y="83"/>
                      <a:pt x="107" y="81"/>
                    </a:cubicBezTo>
                    <a:cubicBezTo>
                      <a:pt x="106" y="81"/>
                      <a:pt x="106" y="81"/>
                      <a:pt x="105" y="81"/>
                    </a:cubicBezTo>
                    <a:cubicBezTo>
                      <a:pt x="99" y="79"/>
                      <a:pt x="93" y="77"/>
                      <a:pt x="87" y="75"/>
                    </a:cubicBezTo>
                    <a:cubicBezTo>
                      <a:pt x="82" y="73"/>
                      <a:pt x="77" y="71"/>
                      <a:pt x="72" y="70"/>
                    </a:cubicBezTo>
                    <a:close/>
                    <a:moveTo>
                      <a:pt x="77" y="68"/>
                    </a:moveTo>
                    <a:cubicBezTo>
                      <a:pt x="78" y="67"/>
                      <a:pt x="79" y="67"/>
                      <a:pt x="81" y="66"/>
                    </a:cubicBezTo>
                    <a:cubicBezTo>
                      <a:pt x="90" y="71"/>
                      <a:pt x="100" y="75"/>
                      <a:pt x="110" y="78"/>
                    </a:cubicBezTo>
                    <a:cubicBezTo>
                      <a:pt x="113" y="79"/>
                      <a:pt x="115" y="80"/>
                      <a:pt x="118" y="80"/>
                    </a:cubicBezTo>
                    <a:cubicBezTo>
                      <a:pt x="112" y="79"/>
                      <a:pt x="107" y="77"/>
                      <a:pt x="101" y="75"/>
                    </a:cubicBezTo>
                    <a:cubicBezTo>
                      <a:pt x="94" y="73"/>
                      <a:pt x="87" y="70"/>
                      <a:pt x="80" y="69"/>
                    </a:cubicBezTo>
                    <a:cubicBezTo>
                      <a:pt x="79" y="69"/>
                      <a:pt x="78" y="68"/>
                      <a:pt x="78" y="68"/>
                    </a:cubicBezTo>
                    <a:cubicBezTo>
                      <a:pt x="77" y="68"/>
                      <a:pt x="77" y="68"/>
                      <a:pt x="77" y="68"/>
                    </a:cubicBezTo>
                    <a:close/>
                    <a:moveTo>
                      <a:pt x="82" y="66"/>
                    </a:moveTo>
                    <a:cubicBezTo>
                      <a:pt x="83" y="65"/>
                      <a:pt x="85" y="64"/>
                      <a:pt x="86" y="63"/>
                    </a:cubicBezTo>
                    <a:cubicBezTo>
                      <a:pt x="97" y="67"/>
                      <a:pt x="109" y="72"/>
                      <a:pt x="120" y="76"/>
                    </a:cubicBezTo>
                    <a:cubicBezTo>
                      <a:pt x="125" y="79"/>
                      <a:pt x="131" y="80"/>
                      <a:pt x="137" y="82"/>
                    </a:cubicBezTo>
                    <a:cubicBezTo>
                      <a:pt x="139" y="83"/>
                      <a:pt x="142" y="84"/>
                      <a:pt x="145" y="85"/>
                    </a:cubicBezTo>
                    <a:cubicBezTo>
                      <a:pt x="150" y="87"/>
                      <a:pt x="147" y="86"/>
                      <a:pt x="145" y="85"/>
                    </a:cubicBezTo>
                    <a:cubicBezTo>
                      <a:pt x="140" y="84"/>
                      <a:pt x="135" y="81"/>
                      <a:pt x="130" y="80"/>
                    </a:cubicBezTo>
                    <a:cubicBezTo>
                      <a:pt x="124" y="78"/>
                      <a:pt x="118" y="77"/>
                      <a:pt x="112" y="75"/>
                    </a:cubicBezTo>
                    <a:cubicBezTo>
                      <a:pt x="102" y="72"/>
                      <a:pt x="91" y="70"/>
                      <a:pt x="82" y="66"/>
                    </a:cubicBezTo>
                    <a:close/>
                    <a:moveTo>
                      <a:pt x="87" y="63"/>
                    </a:moveTo>
                    <a:cubicBezTo>
                      <a:pt x="87" y="63"/>
                      <a:pt x="87" y="62"/>
                      <a:pt x="88" y="62"/>
                    </a:cubicBezTo>
                    <a:cubicBezTo>
                      <a:pt x="88" y="62"/>
                      <a:pt x="89" y="61"/>
                      <a:pt x="89" y="61"/>
                    </a:cubicBezTo>
                    <a:cubicBezTo>
                      <a:pt x="89" y="61"/>
                      <a:pt x="89" y="61"/>
                      <a:pt x="90" y="61"/>
                    </a:cubicBezTo>
                    <a:cubicBezTo>
                      <a:pt x="100" y="66"/>
                      <a:pt x="110" y="69"/>
                      <a:pt x="121" y="72"/>
                    </a:cubicBezTo>
                    <a:cubicBezTo>
                      <a:pt x="126" y="74"/>
                      <a:pt x="131" y="76"/>
                      <a:pt x="137" y="78"/>
                    </a:cubicBezTo>
                    <a:cubicBezTo>
                      <a:pt x="139" y="79"/>
                      <a:pt x="142" y="79"/>
                      <a:pt x="144" y="80"/>
                    </a:cubicBezTo>
                    <a:cubicBezTo>
                      <a:pt x="146" y="81"/>
                      <a:pt x="154" y="83"/>
                      <a:pt x="148" y="82"/>
                    </a:cubicBezTo>
                    <a:cubicBezTo>
                      <a:pt x="138" y="79"/>
                      <a:pt x="128" y="75"/>
                      <a:pt x="118" y="72"/>
                    </a:cubicBezTo>
                    <a:cubicBezTo>
                      <a:pt x="108" y="69"/>
                      <a:pt x="97" y="66"/>
                      <a:pt x="87" y="63"/>
                    </a:cubicBezTo>
                    <a:close/>
                    <a:moveTo>
                      <a:pt x="90" y="61"/>
                    </a:moveTo>
                    <a:cubicBezTo>
                      <a:pt x="91" y="59"/>
                      <a:pt x="93" y="58"/>
                      <a:pt x="94" y="56"/>
                    </a:cubicBezTo>
                    <a:cubicBezTo>
                      <a:pt x="94" y="56"/>
                      <a:pt x="94" y="56"/>
                      <a:pt x="94" y="56"/>
                    </a:cubicBezTo>
                    <a:cubicBezTo>
                      <a:pt x="99" y="58"/>
                      <a:pt x="104" y="59"/>
                      <a:pt x="108" y="60"/>
                    </a:cubicBezTo>
                    <a:cubicBezTo>
                      <a:pt x="114" y="62"/>
                      <a:pt x="119" y="64"/>
                      <a:pt x="124" y="65"/>
                    </a:cubicBezTo>
                    <a:cubicBezTo>
                      <a:pt x="133" y="69"/>
                      <a:pt x="144" y="70"/>
                      <a:pt x="152" y="75"/>
                    </a:cubicBezTo>
                    <a:cubicBezTo>
                      <a:pt x="152" y="75"/>
                      <a:pt x="152" y="75"/>
                      <a:pt x="152" y="75"/>
                    </a:cubicBezTo>
                    <a:cubicBezTo>
                      <a:pt x="148" y="73"/>
                      <a:pt x="142" y="72"/>
                      <a:pt x="138" y="71"/>
                    </a:cubicBezTo>
                    <a:cubicBezTo>
                      <a:pt x="132" y="69"/>
                      <a:pt x="127" y="68"/>
                      <a:pt x="121" y="66"/>
                    </a:cubicBezTo>
                    <a:cubicBezTo>
                      <a:pt x="112" y="63"/>
                      <a:pt x="102" y="60"/>
                      <a:pt x="92" y="58"/>
                    </a:cubicBezTo>
                    <a:cubicBezTo>
                      <a:pt x="92" y="58"/>
                      <a:pt x="92" y="59"/>
                      <a:pt x="92" y="59"/>
                    </a:cubicBezTo>
                    <a:cubicBezTo>
                      <a:pt x="102" y="63"/>
                      <a:pt x="112" y="66"/>
                      <a:pt x="122" y="69"/>
                    </a:cubicBezTo>
                    <a:cubicBezTo>
                      <a:pt x="123" y="70"/>
                      <a:pt x="125" y="70"/>
                      <a:pt x="126" y="71"/>
                    </a:cubicBezTo>
                    <a:cubicBezTo>
                      <a:pt x="124" y="70"/>
                      <a:pt x="122" y="70"/>
                      <a:pt x="121" y="69"/>
                    </a:cubicBezTo>
                    <a:cubicBezTo>
                      <a:pt x="110" y="66"/>
                      <a:pt x="100" y="62"/>
                      <a:pt x="90" y="61"/>
                    </a:cubicBezTo>
                    <a:cubicBezTo>
                      <a:pt x="90" y="61"/>
                      <a:pt x="90" y="61"/>
                      <a:pt x="90" y="61"/>
                    </a:cubicBezTo>
                    <a:close/>
                    <a:moveTo>
                      <a:pt x="153" y="78"/>
                    </a:moveTo>
                    <a:cubicBezTo>
                      <a:pt x="153" y="78"/>
                      <a:pt x="153" y="78"/>
                      <a:pt x="153" y="78"/>
                    </a:cubicBezTo>
                    <a:cubicBezTo>
                      <a:pt x="152" y="78"/>
                      <a:pt x="152" y="78"/>
                      <a:pt x="151" y="78"/>
                    </a:cubicBezTo>
                    <a:cubicBezTo>
                      <a:pt x="142" y="75"/>
                      <a:pt x="133" y="72"/>
                      <a:pt x="124" y="69"/>
                    </a:cubicBezTo>
                    <a:cubicBezTo>
                      <a:pt x="114" y="66"/>
                      <a:pt x="104" y="63"/>
                      <a:pt x="94" y="59"/>
                    </a:cubicBezTo>
                    <a:cubicBezTo>
                      <a:pt x="97" y="60"/>
                      <a:pt x="103" y="61"/>
                      <a:pt x="107" y="62"/>
                    </a:cubicBezTo>
                    <a:cubicBezTo>
                      <a:pt x="112" y="64"/>
                      <a:pt x="118" y="66"/>
                      <a:pt x="123" y="67"/>
                    </a:cubicBezTo>
                    <a:cubicBezTo>
                      <a:pt x="133" y="70"/>
                      <a:pt x="143" y="73"/>
                      <a:pt x="153" y="75"/>
                    </a:cubicBezTo>
                    <a:cubicBezTo>
                      <a:pt x="153" y="76"/>
                      <a:pt x="153" y="77"/>
                      <a:pt x="153" y="78"/>
                    </a:cubicBezTo>
                    <a:close/>
                    <a:moveTo>
                      <a:pt x="152" y="74"/>
                    </a:moveTo>
                    <a:cubicBezTo>
                      <a:pt x="145" y="70"/>
                      <a:pt x="137" y="69"/>
                      <a:pt x="130" y="67"/>
                    </a:cubicBezTo>
                    <a:cubicBezTo>
                      <a:pt x="124" y="65"/>
                      <a:pt x="119" y="63"/>
                      <a:pt x="113" y="61"/>
                    </a:cubicBezTo>
                    <a:cubicBezTo>
                      <a:pt x="110" y="60"/>
                      <a:pt x="106" y="59"/>
                      <a:pt x="102" y="58"/>
                    </a:cubicBezTo>
                    <a:cubicBezTo>
                      <a:pt x="103" y="58"/>
                      <a:pt x="105" y="59"/>
                      <a:pt x="107" y="59"/>
                    </a:cubicBezTo>
                    <a:cubicBezTo>
                      <a:pt x="112" y="60"/>
                      <a:pt x="118" y="61"/>
                      <a:pt x="123" y="63"/>
                    </a:cubicBezTo>
                    <a:cubicBezTo>
                      <a:pt x="132" y="65"/>
                      <a:pt x="141" y="68"/>
                      <a:pt x="151" y="69"/>
                    </a:cubicBezTo>
                    <a:cubicBezTo>
                      <a:pt x="151" y="71"/>
                      <a:pt x="152" y="72"/>
                      <a:pt x="152" y="74"/>
                    </a:cubicBezTo>
                    <a:close/>
                    <a:moveTo>
                      <a:pt x="153" y="79"/>
                    </a:moveTo>
                    <a:cubicBezTo>
                      <a:pt x="152" y="80"/>
                      <a:pt x="152" y="81"/>
                      <a:pt x="152" y="81"/>
                    </a:cubicBezTo>
                    <a:cubicBezTo>
                      <a:pt x="152" y="82"/>
                      <a:pt x="152" y="82"/>
                      <a:pt x="152" y="82"/>
                    </a:cubicBezTo>
                    <a:cubicBezTo>
                      <a:pt x="147" y="80"/>
                      <a:pt x="143" y="79"/>
                      <a:pt x="138" y="78"/>
                    </a:cubicBezTo>
                    <a:cubicBezTo>
                      <a:pt x="133" y="76"/>
                      <a:pt x="129" y="74"/>
                      <a:pt x="124" y="73"/>
                    </a:cubicBezTo>
                    <a:cubicBezTo>
                      <a:pt x="113" y="69"/>
                      <a:pt x="102" y="66"/>
                      <a:pt x="91" y="61"/>
                    </a:cubicBezTo>
                    <a:cubicBezTo>
                      <a:pt x="96" y="63"/>
                      <a:pt x="102" y="64"/>
                      <a:pt x="107" y="66"/>
                    </a:cubicBezTo>
                    <a:cubicBezTo>
                      <a:pt x="112" y="67"/>
                      <a:pt x="117" y="69"/>
                      <a:pt x="122" y="70"/>
                    </a:cubicBezTo>
                    <a:cubicBezTo>
                      <a:pt x="132" y="73"/>
                      <a:pt x="142" y="77"/>
                      <a:pt x="153" y="79"/>
                    </a:cubicBezTo>
                    <a:close/>
                    <a:moveTo>
                      <a:pt x="151" y="83"/>
                    </a:moveTo>
                    <a:cubicBezTo>
                      <a:pt x="151" y="84"/>
                      <a:pt x="150" y="85"/>
                      <a:pt x="149" y="86"/>
                    </a:cubicBezTo>
                    <a:cubicBezTo>
                      <a:pt x="138" y="81"/>
                      <a:pt x="127" y="79"/>
                      <a:pt x="117" y="74"/>
                    </a:cubicBezTo>
                    <a:cubicBezTo>
                      <a:pt x="111" y="72"/>
                      <a:pt x="105" y="70"/>
                      <a:pt x="99" y="67"/>
                    </a:cubicBezTo>
                    <a:cubicBezTo>
                      <a:pt x="99" y="67"/>
                      <a:pt x="98" y="67"/>
                      <a:pt x="97" y="67"/>
                    </a:cubicBezTo>
                    <a:cubicBezTo>
                      <a:pt x="107" y="69"/>
                      <a:pt x="116" y="72"/>
                      <a:pt x="125" y="75"/>
                    </a:cubicBezTo>
                    <a:cubicBezTo>
                      <a:pt x="130" y="76"/>
                      <a:pt x="135" y="78"/>
                      <a:pt x="140" y="80"/>
                    </a:cubicBezTo>
                    <a:cubicBezTo>
                      <a:pt x="144" y="81"/>
                      <a:pt x="147" y="83"/>
                      <a:pt x="151" y="83"/>
                    </a:cubicBezTo>
                    <a:close/>
                    <a:moveTo>
                      <a:pt x="148" y="87"/>
                    </a:moveTo>
                    <a:cubicBezTo>
                      <a:pt x="147" y="88"/>
                      <a:pt x="145" y="88"/>
                      <a:pt x="144" y="89"/>
                    </a:cubicBezTo>
                    <a:cubicBezTo>
                      <a:pt x="143" y="89"/>
                      <a:pt x="143" y="89"/>
                      <a:pt x="142" y="88"/>
                    </a:cubicBezTo>
                    <a:cubicBezTo>
                      <a:pt x="142" y="88"/>
                      <a:pt x="142" y="88"/>
                      <a:pt x="141" y="88"/>
                    </a:cubicBezTo>
                    <a:cubicBezTo>
                      <a:pt x="140" y="88"/>
                      <a:pt x="140" y="88"/>
                      <a:pt x="140" y="87"/>
                    </a:cubicBezTo>
                    <a:cubicBezTo>
                      <a:pt x="139" y="87"/>
                      <a:pt x="138" y="87"/>
                      <a:pt x="137" y="87"/>
                    </a:cubicBezTo>
                    <a:cubicBezTo>
                      <a:pt x="136" y="86"/>
                      <a:pt x="134" y="85"/>
                      <a:pt x="132" y="85"/>
                    </a:cubicBezTo>
                    <a:cubicBezTo>
                      <a:pt x="124" y="82"/>
                      <a:pt x="117" y="79"/>
                      <a:pt x="109" y="77"/>
                    </a:cubicBezTo>
                    <a:cubicBezTo>
                      <a:pt x="102" y="74"/>
                      <a:pt x="94" y="71"/>
                      <a:pt x="87" y="68"/>
                    </a:cubicBezTo>
                    <a:cubicBezTo>
                      <a:pt x="88" y="69"/>
                      <a:pt x="89" y="69"/>
                      <a:pt x="90" y="69"/>
                    </a:cubicBezTo>
                    <a:cubicBezTo>
                      <a:pt x="94" y="70"/>
                      <a:pt x="98" y="71"/>
                      <a:pt x="102" y="72"/>
                    </a:cubicBezTo>
                    <a:cubicBezTo>
                      <a:pt x="110" y="75"/>
                      <a:pt x="119" y="78"/>
                      <a:pt x="128" y="80"/>
                    </a:cubicBezTo>
                    <a:cubicBezTo>
                      <a:pt x="134" y="82"/>
                      <a:pt x="141" y="85"/>
                      <a:pt x="148" y="87"/>
                    </a:cubicBezTo>
                    <a:close/>
                    <a:moveTo>
                      <a:pt x="143" y="89"/>
                    </a:moveTo>
                    <a:cubicBezTo>
                      <a:pt x="141" y="90"/>
                      <a:pt x="140" y="90"/>
                      <a:pt x="139" y="90"/>
                    </a:cubicBezTo>
                    <a:cubicBezTo>
                      <a:pt x="134" y="88"/>
                      <a:pt x="130" y="87"/>
                      <a:pt x="125" y="85"/>
                    </a:cubicBezTo>
                    <a:cubicBezTo>
                      <a:pt x="119" y="83"/>
                      <a:pt x="113" y="81"/>
                      <a:pt x="107" y="79"/>
                    </a:cubicBezTo>
                    <a:cubicBezTo>
                      <a:pt x="101" y="77"/>
                      <a:pt x="95" y="74"/>
                      <a:pt x="89" y="72"/>
                    </a:cubicBezTo>
                    <a:cubicBezTo>
                      <a:pt x="88" y="72"/>
                      <a:pt x="87" y="71"/>
                      <a:pt x="86" y="71"/>
                    </a:cubicBezTo>
                    <a:cubicBezTo>
                      <a:pt x="92" y="72"/>
                      <a:pt x="97" y="74"/>
                      <a:pt x="102" y="76"/>
                    </a:cubicBezTo>
                    <a:cubicBezTo>
                      <a:pt x="111" y="79"/>
                      <a:pt x="120" y="82"/>
                      <a:pt x="128" y="84"/>
                    </a:cubicBezTo>
                    <a:cubicBezTo>
                      <a:pt x="131" y="85"/>
                      <a:pt x="133" y="86"/>
                      <a:pt x="136" y="87"/>
                    </a:cubicBezTo>
                    <a:cubicBezTo>
                      <a:pt x="138" y="88"/>
                      <a:pt x="140" y="88"/>
                      <a:pt x="143" y="89"/>
                    </a:cubicBezTo>
                    <a:close/>
                    <a:moveTo>
                      <a:pt x="135" y="91"/>
                    </a:moveTo>
                    <a:cubicBezTo>
                      <a:pt x="134" y="91"/>
                      <a:pt x="133" y="91"/>
                      <a:pt x="132" y="92"/>
                    </a:cubicBezTo>
                    <a:cubicBezTo>
                      <a:pt x="130" y="89"/>
                      <a:pt x="126" y="89"/>
                      <a:pt x="122" y="87"/>
                    </a:cubicBezTo>
                    <a:cubicBezTo>
                      <a:pt x="120" y="86"/>
                      <a:pt x="117" y="85"/>
                      <a:pt x="114" y="84"/>
                    </a:cubicBezTo>
                    <a:cubicBezTo>
                      <a:pt x="117" y="85"/>
                      <a:pt x="121" y="86"/>
                      <a:pt x="124" y="87"/>
                    </a:cubicBezTo>
                    <a:cubicBezTo>
                      <a:pt x="128" y="88"/>
                      <a:pt x="132" y="90"/>
                      <a:pt x="135" y="91"/>
                    </a:cubicBezTo>
                    <a:close/>
                    <a:moveTo>
                      <a:pt x="131" y="92"/>
                    </a:moveTo>
                    <a:cubicBezTo>
                      <a:pt x="130" y="92"/>
                      <a:pt x="129" y="92"/>
                      <a:pt x="129" y="93"/>
                    </a:cubicBezTo>
                    <a:cubicBezTo>
                      <a:pt x="126" y="91"/>
                      <a:pt x="123" y="90"/>
                      <a:pt x="121" y="90"/>
                    </a:cubicBezTo>
                    <a:cubicBezTo>
                      <a:pt x="116" y="88"/>
                      <a:pt x="111" y="87"/>
                      <a:pt x="107" y="85"/>
                    </a:cubicBezTo>
                    <a:cubicBezTo>
                      <a:pt x="115" y="88"/>
                      <a:pt x="123" y="90"/>
                      <a:pt x="131" y="92"/>
                    </a:cubicBezTo>
                    <a:close/>
                    <a:moveTo>
                      <a:pt x="33" y="64"/>
                    </a:moveTo>
                    <a:cubicBezTo>
                      <a:pt x="34" y="64"/>
                      <a:pt x="34" y="63"/>
                      <a:pt x="35" y="62"/>
                    </a:cubicBezTo>
                    <a:cubicBezTo>
                      <a:pt x="43" y="65"/>
                      <a:pt x="52" y="70"/>
                      <a:pt x="61" y="72"/>
                    </a:cubicBezTo>
                    <a:cubicBezTo>
                      <a:pt x="62" y="73"/>
                      <a:pt x="63" y="73"/>
                      <a:pt x="64" y="73"/>
                    </a:cubicBezTo>
                    <a:cubicBezTo>
                      <a:pt x="64" y="73"/>
                      <a:pt x="65" y="73"/>
                      <a:pt x="66" y="73"/>
                    </a:cubicBezTo>
                    <a:cubicBezTo>
                      <a:pt x="66" y="73"/>
                      <a:pt x="66" y="73"/>
                      <a:pt x="66" y="73"/>
                    </a:cubicBezTo>
                    <a:cubicBezTo>
                      <a:pt x="72" y="75"/>
                      <a:pt x="77" y="78"/>
                      <a:pt x="83" y="79"/>
                    </a:cubicBezTo>
                    <a:cubicBezTo>
                      <a:pt x="90" y="81"/>
                      <a:pt x="96" y="83"/>
                      <a:pt x="103" y="85"/>
                    </a:cubicBezTo>
                    <a:cubicBezTo>
                      <a:pt x="109" y="87"/>
                      <a:pt x="116" y="89"/>
                      <a:pt x="122" y="91"/>
                    </a:cubicBezTo>
                    <a:cubicBezTo>
                      <a:pt x="123" y="91"/>
                      <a:pt x="127" y="93"/>
                      <a:pt x="128" y="93"/>
                    </a:cubicBezTo>
                    <a:cubicBezTo>
                      <a:pt x="128" y="93"/>
                      <a:pt x="127" y="93"/>
                      <a:pt x="127" y="93"/>
                    </a:cubicBezTo>
                    <a:cubicBezTo>
                      <a:pt x="127" y="93"/>
                      <a:pt x="126" y="93"/>
                      <a:pt x="125" y="93"/>
                    </a:cubicBezTo>
                    <a:cubicBezTo>
                      <a:pt x="122" y="92"/>
                      <a:pt x="119" y="91"/>
                      <a:pt x="116" y="90"/>
                    </a:cubicBezTo>
                    <a:cubicBezTo>
                      <a:pt x="102" y="87"/>
                      <a:pt x="88" y="82"/>
                      <a:pt x="74" y="77"/>
                    </a:cubicBezTo>
                    <a:cubicBezTo>
                      <a:pt x="61" y="73"/>
                      <a:pt x="46" y="70"/>
                      <a:pt x="33" y="64"/>
                    </a:cubicBezTo>
                    <a:close/>
                    <a:moveTo>
                      <a:pt x="35" y="61"/>
                    </a:moveTo>
                    <a:cubicBezTo>
                      <a:pt x="36" y="60"/>
                      <a:pt x="38" y="58"/>
                      <a:pt x="39" y="56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45" y="61"/>
                      <a:pt x="52" y="63"/>
                      <a:pt x="58" y="66"/>
                    </a:cubicBezTo>
                    <a:cubicBezTo>
                      <a:pt x="53" y="63"/>
                      <a:pt x="45" y="60"/>
                      <a:pt x="39" y="59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44" y="64"/>
                      <a:pt x="52" y="66"/>
                      <a:pt x="59" y="69"/>
                    </a:cubicBezTo>
                    <a:cubicBezTo>
                      <a:pt x="59" y="70"/>
                      <a:pt x="59" y="70"/>
                      <a:pt x="60" y="71"/>
                    </a:cubicBezTo>
                    <a:cubicBezTo>
                      <a:pt x="59" y="71"/>
                      <a:pt x="58" y="70"/>
                      <a:pt x="58" y="70"/>
                    </a:cubicBezTo>
                    <a:cubicBezTo>
                      <a:pt x="55" y="69"/>
                      <a:pt x="53" y="68"/>
                      <a:pt x="50" y="67"/>
                    </a:cubicBezTo>
                    <a:cubicBezTo>
                      <a:pt x="45" y="65"/>
                      <a:pt x="40" y="63"/>
                      <a:pt x="35" y="61"/>
                    </a:cubicBezTo>
                    <a:close/>
                    <a:moveTo>
                      <a:pt x="39" y="56"/>
                    </a:moveTo>
                    <a:cubicBezTo>
                      <a:pt x="40" y="55"/>
                      <a:pt x="40" y="54"/>
                      <a:pt x="41" y="54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46" y="56"/>
                      <a:pt x="50" y="58"/>
                      <a:pt x="55" y="59"/>
                    </a:cubicBezTo>
                    <a:cubicBezTo>
                      <a:pt x="55" y="59"/>
                      <a:pt x="55" y="60"/>
                      <a:pt x="55" y="60"/>
                    </a:cubicBezTo>
                    <a:cubicBezTo>
                      <a:pt x="55" y="60"/>
                      <a:pt x="55" y="61"/>
                      <a:pt x="56" y="61"/>
                    </a:cubicBezTo>
                    <a:cubicBezTo>
                      <a:pt x="55" y="61"/>
                      <a:pt x="54" y="60"/>
                      <a:pt x="53" y="60"/>
                    </a:cubicBezTo>
                    <a:cubicBezTo>
                      <a:pt x="48" y="58"/>
                      <a:pt x="44" y="57"/>
                      <a:pt x="39" y="56"/>
                    </a:cubicBezTo>
                    <a:close/>
                    <a:moveTo>
                      <a:pt x="41" y="53"/>
                    </a:moveTo>
                    <a:cubicBezTo>
                      <a:pt x="41" y="53"/>
                      <a:pt x="42" y="53"/>
                      <a:pt x="42" y="52"/>
                    </a:cubicBezTo>
                    <a:cubicBezTo>
                      <a:pt x="46" y="54"/>
                      <a:pt x="50" y="56"/>
                      <a:pt x="55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0" y="58"/>
                      <a:pt x="46" y="55"/>
                      <a:pt x="41" y="53"/>
                    </a:cubicBezTo>
                    <a:cubicBezTo>
                      <a:pt x="41" y="53"/>
                      <a:pt x="41" y="53"/>
                      <a:pt x="41" y="53"/>
                    </a:cubicBezTo>
                    <a:close/>
                    <a:moveTo>
                      <a:pt x="42" y="52"/>
                    </a:moveTo>
                    <a:cubicBezTo>
                      <a:pt x="43" y="51"/>
                      <a:pt x="43" y="50"/>
                      <a:pt x="44" y="50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48" y="51"/>
                      <a:pt x="52" y="53"/>
                      <a:pt x="56" y="55"/>
                    </a:cubicBezTo>
                    <a:cubicBezTo>
                      <a:pt x="55" y="55"/>
                      <a:pt x="55" y="56"/>
                      <a:pt x="55" y="56"/>
                    </a:cubicBezTo>
                    <a:cubicBezTo>
                      <a:pt x="51" y="55"/>
                      <a:pt x="46" y="53"/>
                      <a:pt x="42" y="52"/>
                    </a:cubicBezTo>
                    <a:close/>
                    <a:moveTo>
                      <a:pt x="45" y="49"/>
                    </a:moveTo>
                    <a:cubicBezTo>
                      <a:pt x="46" y="47"/>
                      <a:pt x="48" y="46"/>
                      <a:pt x="49" y="44"/>
                    </a:cubicBezTo>
                    <a:cubicBezTo>
                      <a:pt x="51" y="47"/>
                      <a:pt x="55" y="49"/>
                      <a:pt x="58" y="51"/>
                    </a:cubicBezTo>
                    <a:cubicBezTo>
                      <a:pt x="60" y="52"/>
                      <a:pt x="58" y="51"/>
                      <a:pt x="57" y="51"/>
                    </a:cubicBezTo>
                    <a:cubicBezTo>
                      <a:pt x="55" y="50"/>
                      <a:pt x="54" y="49"/>
                      <a:pt x="52" y="49"/>
                    </a:cubicBezTo>
                    <a:cubicBezTo>
                      <a:pt x="51" y="48"/>
                      <a:pt x="49" y="47"/>
                      <a:pt x="48" y="47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49" y="50"/>
                      <a:pt x="53" y="53"/>
                      <a:pt x="56" y="54"/>
                    </a:cubicBezTo>
                    <a:cubicBezTo>
                      <a:pt x="52" y="53"/>
                      <a:pt x="48" y="51"/>
                      <a:pt x="45" y="49"/>
                    </a:cubicBezTo>
                    <a:close/>
                    <a:moveTo>
                      <a:pt x="50" y="44"/>
                    </a:moveTo>
                    <a:cubicBezTo>
                      <a:pt x="51" y="43"/>
                      <a:pt x="51" y="42"/>
                      <a:pt x="52" y="41"/>
                    </a:cubicBezTo>
                    <a:cubicBezTo>
                      <a:pt x="54" y="45"/>
                      <a:pt x="58" y="47"/>
                      <a:pt x="61" y="49"/>
                    </a:cubicBezTo>
                    <a:cubicBezTo>
                      <a:pt x="60" y="48"/>
                      <a:pt x="58" y="48"/>
                      <a:pt x="57" y="47"/>
                    </a:cubicBezTo>
                    <a:cubicBezTo>
                      <a:pt x="55" y="46"/>
                      <a:pt x="52" y="45"/>
                      <a:pt x="50" y="44"/>
                    </a:cubicBezTo>
                    <a:close/>
                    <a:moveTo>
                      <a:pt x="53" y="41"/>
                    </a:moveTo>
                    <a:cubicBezTo>
                      <a:pt x="54" y="40"/>
                      <a:pt x="55" y="39"/>
                      <a:pt x="56" y="38"/>
                    </a:cubicBezTo>
                    <a:cubicBezTo>
                      <a:pt x="57" y="37"/>
                      <a:pt x="57" y="37"/>
                      <a:pt x="58" y="36"/>
                    </a:cubicBezTo>
                    <a:cubicBezTo>
                      <a:pt x="58" y="36"/>
                      <a:pt x="58" y="36"/>
                      <a:pt x="58" y="37"/>
                    </a:cubicBezTo>
                    <a:cubicBezTo>
                      <a:pt x="61" y="39"/>
                      <a:pt x="64" y="41"/>
                      <a:pt x="67" y="43"/>
                    </a:cubicBezTo>
                    <a:cubicBezTo>
                      <a:pt x="63" y="41"/>
                      <a:pt x="60" y="40"/>
                      <a:pt x="57" y="39"/>
                    </a:cubicBezTo>
                    <a:cubicBezTo>
                      <a:pt x="56" y="38"/>
                      <a:pt x="56" y="39"/>
                      <a:pt x="56" y="39"/>
                    </a:cubicBezTo>
                    <a:cubicBezTo>
                      <a:pt x="58" y="41"/>
                      <a:pt x="60" y="43"/>
                      <a:pt x="62" y="44"/>
                    </a:cubicBezTo>
                    <a:cubicBezTo>
                      <a:pt x="59" y="43"/>
                      <a:pt x="56" y="42"/>
                      <a:pt x="53" y="41"/>
                    </a:cubicBezTo>
                    <a:close/>
                    <a:moveTo>
                      <a:pt x="58" y="36"/>
                    </a:moveTo>
                    <a:cubicBezTo>
                      <a:pt x="59" y="35"/>
                      <a:pt x="61" y="34"/>
                      <a:pt x="62" y="34"/>
                    </a:cubicBezTo>
                    <a:cubicBezTo>
                      <a:pt x="62" y="34"/>
                      <a:pt x="62" y="34"/>
                      <a:pt x="62" y="34"/>
                    </a:cubicBezTo>
                    <a:cubicBezTo>
                      <a:pt x="65" y="39"/>
                      <a:pt x="72" y="41"/>
                      <a:pt x="76" y="45"/>
                    </a:cubicBezTo>
                    <a:cubicBezTo>
                      <a:pt x="79" y="47"/>
                      <a:pt x="75" y="44"/>
                      <a:pt x="74" y="44"/>
                    </a:cubicBezTo>
                    <a:cubicBezTo>
                      <a:pt x="73" y="43"/>
                      <a:pt x="71" y="42"/>
                      <a:pt x="70" y="41"/>
                    </a:cubicBezTo>
                    <a:cubicBezTo>
                      <a:pt x="66" y="39"/>
                      <a:pt x="62" y="38"/>
                      <a:pt x="59" y="36"/>
                    </a:cubicBezTo>
                    <a:cubicBezTo>
                      <a:pt x="59" y="36"/>
                      <a:pt x="58" y="36"/>
                      <a:pt x="58" y="36"/>
                    </a:cubicBezTo>
                    <a:close/>
                    <a:moveTo>
                      <a:pt x="62" y="33"/>
                    </a:moveTo>
                    <a:cubicBezTo>
                      <a:pt x="63" y="33"/>
                      <a:pt x="63" y="33"/>
                      <a:pt x="64" y="32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66" y="34"/>
                      <a:pt x="69" y="36"/>
                      <a:pt x="71" y="37"/>
                    </a:cubicBezTo>
                    <a:cubicBezTo>
                      <a:pt x="68" y="36"/>
                      <a:pt x="65" y="35"/>
                      <a:pt x="62" y="33"/>
                    </a:cubicBezTo>
                    <a:cubicBezTo>
                      <a:pt x="62" y="33"/>
                      <a:pt x="62" y="33"/>
                      <a:pt x="62" y="33"/>
                    </a:cubicBezTo>
                    <a:close/>
                    <a:moveTo>
                      <a:pt x="64" y="32"/>
                    </a:moveTo>
                    <a:cubicBezTo>
                      <a:pt x="69" y="29"/>
                      <a:pt x="73" y="27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7" y="25"/>
                      <a:pt x="77" y="25"/>
                      <a:pt x="78" y="25"/>
                    </a:cubicBezTo>
                    <a:cubicBezTo>
                      <a:pt x="79" y="25"/>
                      <a:pt x="80" y="26"/>
                      <a:pt x="80" y="26"/>
                    </a:cubicBezTo>
                    <a:cubicBezTo>
                      <a:pt x="79" y="26"/>
                      <a:pt x="78" y="25"/>
                      <a:pt x="77" y="25"/>
                    </a:cubicBezTo>
                    <a:cubicBezTo>
                      <a:pt x="77" y="25"/>
                      <a:pt x="77" y="26"/>
                      <a:pt x="77" y="26"/>
                    </a:cubicBezTo>
                    <a:cubicBezTo>
                      <a:pt x="77" y="26"/>
                      <a:pt x="78" y="27"/>
                      <a:pt x="78" y="27"/>
                    </a:cubicBezTo>
                    <a:cubicBezTo>
                      <a:pt x="78" y="27"/>
                      <a:pt x="78" y="27"/>
                      <a:pt x="77" y="27"/>
                    </a:cubicBezTo>
                    <a:cubicBezTo>
                      <a:pt x="76" y="27"/>
                      <a:pt x="75" y="26"/>
                      <a:pt x="73" y="27"/>
                    </a:cubicBezTo>
                    <a:cubicBezTo>
                      <a:pt x="73" y="27"/>
                      <a:pt x="73" y="27"/>
                      <a:pt x="73" y="27"/>
                    </a:cubicBezTo>
                    <a:cubicBezTo>
                      <a:pt x="74" y="28"/>
                      <a:pt x="75" y="28"/>
                      <a:pt x="75" y="29"/>
                    </a:cubicBezTo>
                    <a:cubicBezTo>
                      <a:pt x="74" y="29"/>
                      <a:pt x="73" y="28"/>
                      <a:pt x="72" y="28"/>
                    </a:cubicBezTo>
                    <a:cubicBezTo>
                      <a:pt x="71" y="28"/>
                      <a:pt x="71" y="28"/>
                      <a:pt x="72" y="29"/>
                    </a:cubicBezTo>
                    <a:cubicBezTo>
                      <a:pt x="73" y="29"/>
                      <a:pt x="74" y="30"/>
                      <a:pt x="75" y="30"/>
                    </a:cubicBezTo>
                    <a:cubicBezTo>
                      <a:pt x="75" y="32"/>
                      <a:pt x="76" y="34"/>
                      <a:pt x="79" y="34"/>
                    </a:cubicBezTo>
                    <a:cubicBezTo>
                      <a:pt x="79" y="34"/>
                      <a:pt x="79" y="34"/>
                      <a:pt x="80" y="34"/>
                    </a:cubicBezTo>
                    <a:cubicBezTo>
                      <a:pt x="81" y="35"/>
                      <a:pt x="82" y="36"/>
                      <a:pt x="83" y="37"/>
                    </a:cubicBezTo>
                    <a:cubicBezTo>
                      <a:pt x="84" y="37"/>
                      <a:pt x="84" y="38"/>
                      <a:pt x="84" y="38"/>
                    </a:cubicBezTo>
                    <a:cubicBezTo>
                      <a:pt x="84" y="38"/>
                      <a:pt x="84" y="38"/>
                      <a:pt x="84" y="38"/>
                    </a:cubicBezTo>
                    <a:cubicBezTo>
                      <a:pt x="84" y="38"/>
                      <a:pt x="84" y="38"/>
                      <a:pt x="83" y="37"/>
                    </a:cubicBezTo>
                    <a:cubicBezTo>
                      <a:pt x="82" y="37"/>
                      <a:pt x="81" y="36"/>
                      <a:pt x="80" y="36"/>
                    </a:cubicBezTo>
                    <a:cubicBezTo>
                      <a:pt x="76" y="34"/>
                      <a:pt x="73" y="31"/>
                      <a:pt x="69" y="29"/>
                    </a:cubicBezTo>
                    <a:cubicBezTo>
                      <a:pt x="68" y="29"/>
                      <a:pt x="68" y="30"/>
                      <a:pt x="69" y="30"/>
                    </a:cubicBezTo>
                    <a:cubicBezTo>
                      <a:pt x="74" y="32"/>
                      <a:pt x="78" y="37"/>
                      <a:pt x="84" y="38"/>
                    </a:cubicBezTo>
                    <a:cubicBezTo>
                      <a:pt x="83" y="39"/>
                      <a:pt x="83" y="39"/>
                      <a:pt x="83" y="39"/>
                    </a:cubicBezTo>
                    <a:cubicBezTo>
                      <a:pt x="83" y="39"/>
                      <a:pt x="83" y="39"/>
                      <a:pt x="83" y="39"/>
                    </a:cubicBezTo>
                    <a:cubicBezTo>
                      <a:pt x="80" y="37"/>
                      <a:pt x="77" y="36"/>
                      <a:pt x="74" y="34"/>
                    </a:cubicBezTo>
                    <a:cubicBezTo>
                      <a:pt x="72" y="33"/>
                      <a:pt x="71" y="32"/>
                      <a:pt x="70" y="32"/>
                    </a:cubicBezTo>
                    <a:cubicBezTo>
                      <a:pt x="70" y="31"/>
                      <a:pt x="69" y="31"/>
                      <a:pt x="69" y="31"/>
                    </a:cubicBezTo>
                    <a:cubicBezTo>
                      <a:pt x="69" y="31"/>
                      <a:pt x="68" y="31"/>
                      <a:pt x="67" y="30"/>
                    </a:cubicBezTo>
                    <a:cubicBezTo>
                      <a:pt x="67" y="30"/>
                      <a:pt x="67" y="31"/>
                      <a:pt x="67" y="31"/>
                    </a:cubicBezTo>
                    <a:cubicBezTo>
                      <a:pt x="71" y="34"/>
                      <a:pt x="76" y="38"/>
                      <a:pt x="80" y="40"/>
                    </a:cubicBezTo>
                    <a:cubicBezTo>
                      <a:pt x="75" y="38"/>
                      <a:pt x="70" y="35"/>
                      <a:pt x="64" y="32"/>
                    </a:cubicBezTo>
                    <a:cubicBezTo>
                      <a:pt x="64" y="32"/>
                      <a:pt x="64" y="32"/>
                      <a:pt x="64" y="32"/>
                    </a:cubicBezTo>
                    <a:close/>
                    <a:moveTo>
                      <a:pt x="94" y="36"/>
                    </a:moveTo>
                    <a:cubicBezTo>
                      <a:pt x="93" y="35"/>
                      <a:pt x="92" y="35"/>
                      <a:pt x="91" y="34"/>
                    </a:cubicBezTo>
                    <a:cubicBezTo>
                      <a:pt x="86" y="31"/>
                      <a:pt x="91" y="33"/>
                      <a:pt x="93" y="34"/>
                    </a:cubicBezTo>
                    <a:cubicBezTo>
                      <a:pt x="93" y="34"/>
                      <a:pt x="93" y="34"/>
                      <a:pt x="93" y="34"/>
                    </a:cubicBezTo>
                    <a:cubicBezTo>
                      <a:pt x="94" y="35"/>
                      <a:pt x="96" y="37"/>
                      <a:pt x="98" y="38"/>
                    </a:cubicBezTo>
                    <a:cubicBezTo>
                      <a:pt x="98" y="38"/>
                      <a:pt x="98" y="38"/>
                      <a:pt x="98" y="38"/>
                    </a:cubicBezTo>
                    <a:cubicBezTo>
                      <a:pt x="98" y="38"/>
                      <a:pt x="98" y="38"/>
                      <a:pt x="97" y="38"/>
                    </a:cubicBezTo>
                    <a:cubicBezTo>
                      <a:pt x="96" y="37"/>
                      <a:pt x="95" y="36"/>
                      <a:pt x="94" y="36"/>
                    </a:cubicBezTo>
                    <a:close/>
                    <a:moveTo>
                      <a:pt x="94" y="33"/>
                    </a:moveTo>
                    <a:cubicBezTo>
                      <a:pt x="94" y="33"/>
                      <a:pt x="94" y="33"/>
                      <a:pt x="94" y="33"/>
                    </a:cubicBezTo>
                    <a:cubicBezTo>
                      <a:pt x="94" y="33"/>
                      <a:pt x="94" y="33"/>
                      <a:pt x="94" y="33"/>
                    </a:cubicBezTo>
                    <a:close/>
                    <a:moveTo>
                      <a:pt x="89" y="31"/>
                    </a:moveTo>
                    <a:cubicBezTo>
                      <a:pt x="90" y="31"/>
                      <a:pt x="91" y="30"/>
                      <a:pt x="92" y="29"/>
                    </a:cubicBezTo>
                    <a:cubicBezTo>
                      <a:pt x="92" y="29"/>
                      <a:pt x="92" y="30"/>
                      <a:pt x="92" y="30"/>
                    </a:cubicBezTo>
                    <a:cubicBezTo>
                      <a:pt x="93" y="31"/>
                      <a:pt x="94" y="32"/>
                      <a:pt x="95" y="33"/>
                    </a:cubicBezTo>
                    <a:cubicBezTo>
                      <a:pt x="95" y="33"/>
                      <a:pt x="95" y="33"/>
                      <a:pt x="95" y="33"/>
                    </a:cubicBezTo>
                    <a:cubicBezTo>
                      <a:pt x="94" y="33"/>
                      <a:pt x="93" y="32"/>
                      <a:pt x="93" y="32"/>
                    </a:cubicBezTo>
                    <a:cubicBezTo>
                      <a:pt x="92" y="32"/>
                      <a:pt x="92" y="32"/>
                      <a:pt x="92" y="32"/>
                    </a:cubicBezTo>
                    <a:cubicBezTo>
                      <a:pt x="92" y="32"/>
                      <a:pt x="92" y="32"/>
                      <a:pt x="92" y="32"/>
                    </a:cubicBezTo>
                    <a:cubicBezTo>
                      <a:pt x="92" y="32"/>
                      <a:pt x="91" y="32"/>
                      <a:pt x="91" y="32"/>
                    </a:cubicBezTo>
                    <a:cubicBezTo>
                      <a:pt x="91" y="32"/>
                      <a:pt x="90" y="31"/>
                      <a:pt x="89" y="31"/>
                    </a:cubicBezTo>
                    <a:close/>
                    <a:moveTo>
                      <a:pt x="93" y="29"/>
                    </a:moveTo>
                    <a:cubicBezTo>
                      <a:pt x="93" y="29"/>
                      <a:pt x="93" y="29"/>
                      <a:pt x="93" y="29"/>
                    </a:cubicBezTo>
                    <a:cubicBezTo>
                      <a:pt x="93" y="29"/>
                      <a:pt x="94" y="28"/>
                      <a:pt x="94" y="28"/>
                    </a:cubicBezTo>
                    <a:cubicBezTo>
                      <a:pt x="94" y="28"/>
                      <a:pt x="94" y="28"/>
                      <a:pt x="94" y="28"/>
                    </a:cubicBezTo>
                    <a:cubicBezTo>
                      <a:pt x="96" y="30"/>
                      <a:pt x="98" y="32"/>
                      <a:pt x="93" y="29"/>
                    </a:cubicBezTo>
                    <a:cubicBezTo>
                      <a:pt x="93" y="29"/>
                      <a:pt x="93" y="29"/>
                      <a:pt x="93" y="29"/>
                    </a:cubicBezTo>
                    <a:close/>
                    <a:moveTo>
                      <a:pt x="95" y="28"/>
                    </a:moveTo>
                    <a:cubicBezTo>
                      <a:pt x="95" y="27"/>
                      <a:pt x="95" y="27"/>
                      <a:pt x="96" y="27"/>
                    </a:cubicBezTo>
                    <a:cubicBezTo>
                      <a:pt x="97" y="26"/>
                      <a:pt x="97" y="27"/>
                      <a:pt x="97" y="28"/>
                    </a:cubicBezTo>
                    <a:cubicBezTo>
                      <a:pt x="96" y="28"/>
                      <a:pt x="96" y="28"/>
                      <a:pt x="95" y="28"/>
                    </a:cubicBezTo>
                    <a:cubicBezTo>
                      <a:pt x="95" y="28"/>
                      <a:pt x="95" y="28"/>
                      <a:pt x="95" y="28"/>
                    </a:cubicBezTo>
                    <a:close/>
                    <a:moveTo>
                      <a:pt x="97" y="29"/>
                    </a:moveTo>
                    <a:cubicBezTo>
                      <a:pt x="97" y="29"/>
                      <a:pt x="97" y="29"/>
                      <a:pt x="97" y="30"/>
                    </a:cubicBezTo>
                    <a:cubicBezTo>
                      <a:pt x="97" y="29"/>
                      <a:pt x="96" y="28"/>
                      <a:pt x="97" y="29"/>
                    </a:cubicBezTo>
                    <a:close/>
                    <a:moveTo>
                      <a:pt x="102" y="36"/>
                    </a:moveTo>
                    <a:cubicBezTo>
                      <a:pt x="102" y="36"/>
                      <a:pt x="103" y="37"/>
                      <a:pt x="103" y="37"/>
                    </a:cubicBezTo>
                    <a:cubicBezTo>
                      <a:pt x="103" y="37"/>
                      <a:pt x="105" y="38"/>
                      <a:pt x="105" y="39"/>
                    </a:cubicBezTo>
                    <a:cubicBezTo>
                      <a:pt x="105" y="39"/>
                      <a:pt x="105" y="39"/>
                      <a:pt x="105" y="39"/>
                    </a:cubicBezTo>
                    <a:cubicBezTo>
                      <a:pt x="105" y="39"/>
                      <a:pt x="105" y="39"/>
                      <a:pt x="105" y="39"/>
                    </a:cubicBezTo>
                    <a:cubicBezTo>
                      <a:pt x="102" y="38"/>
                      <a:pt x="100" y="36"/>
                      <a:pt x="97" y="35"/>
                    </a:cubicBezTo>
                    <a:cubicBezTo>
                      <a:pt x="97" y="35"/>
                      <a:pt x="97" y="34"/>
                      <a:pt x="97" y="34"/>
                    </a:cubicBezTo>
                    <a:cubicBezTo>
                      <a:pt x="96" y="33"/>
                      <a:pt x="95" y="32"/>
                      <a:pt x="94" y="31"/>
                    </a:cubicBezTo>
                    <a:cubicBezTo>
                      <a:pt x="93" y="30"/>
                      <a:pt x="96" y="31"/>
                      <a:pt x="97" y="31"/>
                    </a:cubicBezTo>
                    <a:cubicBezTo>
                      <a:pt x="97" y="32"/>
                      <a:pt x="97" y="33"/>
                      <a:pt x="97" y="33"/>
                    </a:cubicBezTo>
                    <a:cubicBezTo>
                      <a:pt x="98" y="35"/>
                      <a:pt x="100" y="36"/>
                      <a:pt x="102" y="36"/>
                    </a:cubicBezTo>
                    <a:close/>
                    <a:moveTo>
                      <a:pt x="106" y="35"/>
                    </a:moveTo>
                    <a:cubicBezTo>
                      <a:pt x="107" y="36"/>
                      <a:pt x="107" y="37"/>
                      <a:pt x="108" y="37"/>
                    </a:cubicBezTo>
                    <a:cubicBezTo>
                      <a:pt x="107" y="37"/>
                      <a:pt x="105" y="36"/>
                      <a:pt x="104" y="35"/>
                    </a:cubicBezTo>
                    <a:cubicBezTo>
                      <a:pt x="104" y="35"/>
                      <a:pt x="105" y="35"/>
                      <a:pt x="106" y="35"/>
                    </a:cubicBezTo>
                    <a:cubicBezTo>
                      <a:pt x="106" y="35"/>
                      <a:pt x="106" y="35"/>
                      <a:pt x="106" y="35"/>
                    </a:cubicBezTo>
                    <a:close/>
                    <a:moveTo>
                      <a:pt x="107" y="35"/>
                    </a:moveTo>
                    <a:cubicBezTo>
                      <a:pt x="108" y="35"/>
                      <a:pt x="109" y="34"/>
                      <a:pt x="109" y="34"/>
                    </a:cubicBezTo>
                    <a:cubicBezTo>
                      <a:pt x="109" y="34"/>
                      <a:pt x="109" y="35"/>
                      <a:pt x="109" y="35"/>
                    </a:cubicBezTo>
                    <a:cubicBezTo>
                      <a:pt x="110" y="36"/>
                      <a:pt x="112" y="37"/>
                      <a:pt x="109" y="36"/>
                    </a:cubicBezTo>
                    <a:cubicBezTo>
                      <a:pt x="108" y="35"/>
                      <a:pt x="108" y="35"/>
                      <a:pt x="107" y="35"/>
                    </a:cubicBezTo>
                    <a:close/>
                    <a:moveTo>
                      <a:pt x="110" y="34"/>
                    </a:moveTo>
                    <a:cubicBezTo>
                      <a:pt x="112" y="34"/>
                      <a:pt x="113" y="34"/>
                      <a:pt x="113" y="35"/>
                    </a:cubicBezTo>
                    <a:cubicBezTo>
                      <a:pt x="113" y="35"/>
                      <a:pt x="113" y="35"/>
                      <a:pt x="113" y="36"/>
                    </a:cubicBezTo>
                    <a:cubicBezTo>
                      <a:pt x="112" y="35"/>
                      <a:pt x="111" y="35"/>
                      <a:pt x="110" y="34"/>
                    </a:cubicBezTo>
                    <a:close/>
                    <a:moveTo>
                      <a:pt x="112" y="36"/>
                    </a:moveTo>
                    <a:cubicBezTo>
                      <a:pt x="112" y="36"/>
                      <a:pt x="112" y="36"/>
                      <a:pt x="112" y="37"/>
                    </a:cubicBezTo>
                    <a:cubicBezTo>
                      <a:pt x="111" y="35"/>
                      <a:pt x="111" y="35"/>
                      <a:pt x="112" y="36"/>
                    </a:cubicBezTo>
                    <a:close/>
                    <a:moveTo>
                      <a:pt x="111" y="37"/>
                    </a:moveTo>
                    <a:cubicBezTo>
                      <a:pt x="110" y="37"/>
                      <a:pt x="110" y="38"/>
                      <a:pt x="110" y="38"/>
                    </a:cubicBezTo>
                    <a:cubicBezTo>
                      <a:pt x="108" y="36"/>
                      <a:pt x="109" y="37"/>
                      <a:pt x="111" y="37"/>
                    </a:cubicBezTo>
                    <a:close/>
                    <a:moveTo>
                      <a:pt x="108" y="38"/>
                    </a:moveTo>
                    <a:cubicBezTo>
                      <a:pt x="107" y="38"/>
                      <a:pt x="107" y="38"/>
                      <a:pt x="106" y="38"/>
                    </a:cubicBezTo>
                    <a:cubicBezTo>
                      <a:pt x="105" y="38"/>
                      <a:pt x="104" y="36"/>
                      <a:pt x="104" y="36"/>
                    </a:cubicBezTo>
                    <a:cubicBezTo>
                      <a:pt x="105" y="37"/>
                      <a:pt x="107" y="37"/>
                      <a:pt x="108" y="38"/>
                    </a:cubicBezTo>
                    <a:close/>
                    <a:moveTo>
                      <a:pt x="104" y="39"/>
                    </a:moveTo>
                    <a:cubicBezTo>
                      <a:pt x="103" y="39"/>
                      <a:pt x="102" y="39"/>
                      <a:pt x="101" y="39"/>
                    </a:cubicBezTo>
                    <a:cubicBezTo>
                      <a:pt x="100" y="38"/>
                      <a:pt x="99" y="37"/>
                      <a:pt x="97" y="37"/>
                    </a:cubicBezTo>
                    <a:cubicBezTo>
                      <a:pt x="97" y="36"/>
                      <a:pt x="96" y="36"/>
                      <a:pt x="95" y="35"/>
                    </a:cubicBezTo>
                    <a:cubicBezTo>
                      <a:pt x="95" y="35"/>
                      <a:pt x="96" y="35"/>
                      <a:pt x="96" y="35"/>
                    </a:cubicBezTo>
                    <a:cubicBezTo>
                      <a:pt x="99" y="36"/>
                      <a:pt x="101" y="38"/>
                      <a:pt x="104" y="39"/>
                    </a:cubicBezTo>
                    <a:close/>
                    <a:moveTo>
                      <a:pt x="91" y="35"/>
                    </a:moveTo>
                    <a:cubicBezTo>
                      <a:pt x="91" y="35"/>
                      <a:pt x="91" y="35"/>
                      <a:pt x="90" y="35"/>
                    </a:cubicBezTo>
                    <a:cubicBezTo>
                      <a:pt x="90" y="35"/>
                      <a:pt x="90" y="35"/>
                      <a:pt x="90" y="35"/>
                    </a:cubicBezTo>
                    <a:cubicBezTo>
                      <a:pt x="89" y="34"/>
                      <a:pt x="87" y="33"/>
                      <a:pt x="86" y="33"/>
                    </a:cubicBezTo>
                    <a:cubicBezTo>
                      <a:pt x="86" y="33"/>
                      <a:pt x="87" y="32"/>
                      <a:pt x="88" y="32"/>
                    </a:cubicBezTo>
                    <a:cubicBezTo>
                      <a:pt x="89" y="33"/>
                      <a:pt x="90" y="34"/>
                      <a:pt x="91" y="35"/>
                    </a:cubicBezTo>
                    <a:close/>
                    <a:moveTo>
                      <a:pt x="82" y="26"/>
                    </a:moveTo>
                    <a:cubicBezTo>
                      <a:pt x="81" y="26"/>
                      <a:pt x="80" y="25"/>
                      <a:pt x="79" y="25"/>
                    </a:cubicBezTo>
                    <a:cubicBezTo>
                      <a:pt x="81" y="25"/>
                      <a:pt x="82" y="25"/>
                      <a:pt x="84" y="26"/>
                    </a:cubicBezTo>
                    <a:cubicBezTo>
                      <a:pt x="84" y="26"/>
                      <a:pt x="83" y="26"/>
                      <a:pt x="82" y="26"/>
                    </a:cubicBezTo>
                    <a:close/>
                    <a:moveTo>
                      <a:pt x="76" y="28"/>
                    </a:moveTo>
                    <a:cubicBezTo>
                      <a:pt x="76" y="28"/>
                      <a:pt x="75" y="28"/>
                      <a:pt x="74" y="27"/>
                    </a:cubicBezTo>
                    <a:cubicBezTo>
                      <a:pt x="75" y="27"/>
                      <a:pt x="76" y="28"/>
                      <a:pt x="77" y="28"/>
                    </a:cubicBezTo>
                    <a:cubicBezTo>
                      <a:pt x="77" y="28"/>
                      <a:pt x="76" y="28"/>
                      <a:pt x="76" y="28"/>
                    </a:cubicBezTo>
                    <a:close/>
                    <a:moveTo>
                      <a:pt x="78" y="26"/>
                    </a:moveTo>
                    <a:cubicBezTo>
                      <a:pt x="78" y="26"/>
                      <a:pt x="79" y="26"/>
                      <a:pt x="79" y="27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8" y="27"/>
                      <a:pt x="78" y="26"/>
                      <a:pt x="78" y="26"/>
                    </a:cubicBezTo>
                    <a:close/>
                    <a:moveTo>
                      <a:pt x="84" y="34"/>
                    </a:moveTo>
                    <a:cubicBezTo>
                      <a:pt x="83" y="34"/>
                      <a:pt x="83" y="34"/>
                      <a:pt x="82" y="34"/>
                    </a:cubicBezTo>
                    <a:cubicBezTo>
                      <a:pt x="83" y="33"/>
                      <a:pt x="84" y="33"/>
                      <a:pt x="85" y="33"/>
                    </a:cubicBezTo>
                    <a:cubicBezTo>
                      <a:pt x="85" y="34"/>
                      <a:pt x="86" y="34"/>
                      <a:pt x="87" y="35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6" y="36"/>
                      <a:pt x="84" y="35"/>
                      <a:pt x="84" y="34"/>
                    </a:cubicBezTo>
                    <a:close/>
                    <a:moveTo>
                      <a:pt x="89" y="35"/>
                    </a:moveTo>
                    <a:cubicBezTo>
                      <a:pt x="89" y="35"/>
                      <a:pt x="88" y="35"/>
                      <a:pt x="88" y="36"/>
                    </a:cubicBezTo>
                    <a:cubicBezTo>
                      <a:pt x="87" y="35"/>
                      <a:pt x="87" y="34"/>
                      <a:pt x="86" y="33"/>
                    </a:cubicBezTo>
                    <a:cubicBezTo>
                      <a:pt x="87" y="34"/>
                      <a:pt x="88" y="35"/>
                      <a:pt x="89" y="35"/>
                    </a:cubicBezTo>
                    <a:close/>
                    <a:moveTo>
                      <a:pt x="86" y="36"/>
                    </a:moveTo>
                    <a:cubicBezTo>
                      <a:pt x="86" y="37"/>
                      <a:pt x="85" y="37"/>
                      <a:pt x="85" y="37"/>
                    </a:cubicBezTo>
                    <a:cubicBezTo>
                      <a:pt x="83" y="36"/>
                      <a:pt x="82" y="35"/>
                      <a:pt x="81" y="34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82" y="34"/>
                      <a:pt x="82" y="34"/>
                      <a:pt x="82" y="34"/>
                    </a:cubicBezTo>
                    <a:cubicBezTo>
                      <a:pt x="84" y="35"/>
                      <a:pt x="85" y="36"/>
                      <a:pt x="86" y="36"/>
                    </a:cubicBezTo>
                    <a:close/>
                    <a:moveTo>
                      <a:pt x="222" y="133"/>
                    </a:moveTo>
                    <a:cubicBezTo>
                      <a:pt x="221" y="132"/>
                      <a:pt x="220" y="132"/>
                      <a:pt x="219" y="131"/>
                    </a:cubicBezTo>
                    <a:cubicBezTo>
                      <a:pt x="217" y="128"/>
                      <a:pt x="221" y="130"/>
                      <a:pt x="222" y="130"/>
                    </a:cubicBezTo>
                    <a:cubicBezTo>
                      <a:pt x="222" y="130"/>
                      <a:pt x="222" y="130"/>
                      <a:pt x="222" y="130"/>
                    </a:cubicBezTo>
                    <a:cubicBezTo>
                      <a:pt x="222" y="131"/>
                      <a:pt x="222" y="132"/>
                      <a:pt x="222" y="133"/>
                    </a:cubicBezTo>
                    <a:close/>
                    <a:moveTo>
                      <a:pt x="223" y="126"/>
                    </a:moveTo>
                    <a:cubicBezTo>
                      <a:pt x="222" y="125"/>
                      <a:pt x="220" y="124"/>
                      <a:pt x="219" y="123"/>
                    </a:cubicBezTo>
                    <a:cubicBezTo>
                      <a:pt x="218" y="123"/>
                      <a:pt x="218" y="122"/>
                      <a:pt x="218" y="122"/>
                    </a:cubicBezTo>
                    <a:cubicBezTo>
                      <a:pt x="217" y="122"/>
                      <a:pt x="217" y="121"/>
                      <a:pt x="217" y="121"/>
                    </a:cubicBezTo>
                    <a:cubicBezTo>
                      <a:pt x="218" y="121"/>
                      <a:pt x="218" y="122"/>
                      <a:pt x="219" y="122"/>
                    </a:cubicBezTo>
                    <a:cubicBezTo>
                      <a:pt x="221" y="122"/>
                      <a:pt x="222" y="123"/>
                      <a:pt x="223" y="124"/>
                    </a:cubicBezTo>
                    <a:cubicBezTo>
                      <a:pt x="223" y="125"/>
                      <a:pt x="223" y="126"/>
                      <a:pt x="223" y="126"/>
                    </a:cubicBezTo>
                    <a:close/>
                    <a:moveTo>
                      <a:pt x="223" y="127"/>
                    </a:moveTo>
                    <a:cubicBezTo>
                      <a:pt x="223" y="128"/>
                      <a:pt x="223" y="129"/>
                      <a:pt x="222" y="130"/>
                    </a:cubicBezTo>
                    <a:cubicBezTo>
                      <a:pt x="222" y="130"/>
                      <a:pt x="222" y="130"/>
                      <a:pt x="222" y="130"/>
                    </a:cubicBezTo>
                    <a:cubicBezTo>
                      <a:pt x="221" y="128"/>
                      <a:pt x="220" y="127"/>
                      <a:pt x="219" y="126"/>
                    </a:cubicBezTo>
                    <a:cubicBezTo>
                      <a:pt x="219" y="126"/>
                      <a:pt x="220" y="126"/>
                      <a:pt x="221" y="126"/>
                    </a:cubicBezTo>
                    <a:cubicBezTo>
                      <a:pt x="222" y="127"/>
                      <a:pt x="222" y="127"/>
                      <a:pt x="223" y="127"/>
                    </a:cubicBezTo>
                    <a:cubicBezTo>
                      <a:pt x="223" y="127"/>
                      <a:pt x="223" y="127"/>
                      <a:pt x="223" y="127"/>
                    </a:cubicBezTo>
                    <a:close/>
                    <a:moveTo>
                      <a:pt x="218" y="129"/>
                    </a:moveTo>
                    <a:cubicBezTo>
                      <a:pt x="218" y="130"/>
                      <a:pt x="219" y="131"/>
                      <a:pt x="219" y="132"/>
                    </a:cubicBezTo>
                    <a:cubicBezTo>
                      <a:pt x="221" y="133"/>
                      <a:pt x="219" y="132"/>
                      <a:pt x="218" y="132"/>
                    </a:cubicBezTo>
                    <a:cubicBezTo>
                      <a:pt x="218" y="132"/>
                      <a:pt x="218" y="132"/>
                      <a:pt x="218" y="132"/>
                    </a:cubicBezTo>
                    <a:cubicBezTo>
                      <a:pt x="218" y="131"/>
                      <a:pt x="217" y="130"/>
                      <a:pt x="218" y="129"/>
                    </a:cubicBezTo>
                    <a:close/>
                    <a:moveTo>
                      <a:pt x="221" y="134"/>
                    </a:moveTo>
                    <a:cubicBezTo>
                      <a:pt x="221" y="135"/>
                      <a:pt x="221" y="137"/>
                      <a:pt x="220" y="138"/>
                    </a:cubicBezTo>
                    <a:cubicBezTo>
                      <a:pt x="221" y="137"/>
                      <a:pt x="220" y="137"/>
                      <a:pt x="220" y="136"/>
                    </a:cubicBezTo>
                    <a:cubicBezTo>
                      <a:pt x="219" y="135"/>
                      <a:pt x="219" y="135"/>
                      <a:pt x="218" y="134"/>
                    </a:cubicBezTo>
                    <a:cubicBezTo>
                      <a:pt x="217" y="132"/>
                      <a:pt x="221" y="134"/>
                      <a:pt x="221" y="134"/>
                    </a:cubicBezTo>
                    <a:cubicBezTo>
                      <a:pt x="221" y="134"/>
                      <a:pt x="221" y="134"/>
                      <a:pt x="221" y="134"/>
                    </a:cubicBezTo>
                    <a:close/>
                    <a:moveTo>
                      <a:pt x="220" y="139"/>
                    </a:moveTo>
                    <a:cubicBezTo>
                      <a:pt x="220" y="139"/>
                      <a:pt x="220" y="139"/>
                      <a:pt x="220" y="140"/>
                    </a:cubicBezTo>
                    <a:cubicBezTo>
                      <a:pt x="220" y="140"/>
                      <a:pt x="220" y="140"/>
                      <a:pt x="220" y="140"/>
                    </a:cubicBezTo>
                    <a:cubicBezTo>
                      <a:pt x="220" y="140"/>
                      <a:pt x="220" y="140"/>
                      <a:pt x="220" y="140"/>
                    </a:cubicBezTo>
                    <a:cubicBezTo>
                      <a:pt x="220" y="139"/>
                      <a:pt x="220" y="139"/>
                      <a:pt x="220" y="139"/>
                    </a:cubicBezTo>
                    <a:close/>
                    <a:moveTo>
                      <a:pt x="219" y="136"/>
                    </a:moveTo>
                    <a:cubicBezTo>
                      <a:pt x="218" y="136"/>
                      <a:pt x="218" y="135"/>
                      <a:pt x="218" y="135"/>
                    </a:cubicBezTo>
                    <a:cubicBezTo>
                      <a:pt x="219" y="136"/>
                      <a:pt x="220" y="137"/>
                      <a:pt x="219" y="139"/>
                    </a:cubicBezTo>
                    <a:cubicBezTo>
                      <a:pt x="219" y="138"/>
                      <a:pt x="219" y="137"/>
                      <a:pt x="219" y="136"/>
                    </a:cubicBezTo>
                    <a:close/>
                    <a:moveTo>
                      <a:pt x="218" y="126"/>
                    </a:moveTo>
                    <a:cubicBezTo>
                      <a:pt x="218" y="127"/>
                      <a:pt x="219" y="127"/>
                      <a:pt x="220" y="128"/>
                    </a:cubicBezTo>
                    <a:cubicBezTo>
                      <a:pt x="220" y="128"/>
                      <a:pt x="223" y="130"/>
                      <a:pt x="220" y="129"/>
                    </a:cubicBezTo>
                    <a:cubicBezTo>
                      <a:pt x="219" y="129"/>
                      <a:pt x="218" y="129"/>
                      <a:pt x="218" y="128"/>
                    </a:cubicBezTo>
                    <a:cubicBezTo>
                      <a:pt x="218" y="128"/>
                      <a:pt x="218" y="128"/>
                      <a:pt x="218" y="128"/>
                    </a:cubicBezTo>
                    <a:cubicBezTo>
                      <a:pt x="218" y="128"/>
                      <a:pt x="218" y="127"/>
                      <a:pt x="218" y="127"/>
                    </a:cubicBezTo>
                    <a:cubicBezTo>
                      <a:pt x="218" y="126"/>
                      <a:pt x="218" y="126"/>
                      <a:pt x="218" y="126"/>
                    </a:cubicBezTo>
                    <a:close/>
                    <a:moveTo>
                      <a:pt x="218" y="123"/>
                    </a:moveTo>
                    <a:cubicBezTo>
                      <a:pt x="219" y="124"/>
                      <a:pt x="220" y="125"/>
                      <a:pt x="222" y="126"/>
                    </a:cubicBezTo>
                    <a:cubicBezTo>
                      <a:pt x="223" y="127"/>
                      <a:pt x="223" y="126"/>
                      <a:pt x="221" y="126"/>
                    </a:cubicBezTo>
                    <a:cubicBezTo>
                      <a:pt x="221" y="125"/>
                      <a:pt x="220" y="125"/>
                      <a:pt x="219" y="125"/>
                    </a:cubicBezTo>
                    <a:cubicBezTo>
                      <a:pt x="219" y="124"/>
                      <a:pt x="218" y="124"/>
                      <a:pt x="218" y="124"/>
                    </a:cubicBezTo>
                    <a:cubicBezTo>
                      <a:pt x="218" y="124"/>
                      <a:pt x="218" y="123"/>
                      <a:pt x="218" y="123"/>
                    </a:cubicBezTo>
                    <a:close/>
                    <a:moveTo>
                      <a:pt x="215" y="117"/>
                    </a:moveTo>
                    <a:cubicBezTo>
                      <a:pt x="214" y="117"/>
                      <a:pt x="213" y="117"/>
                      <a:pt x="212" y="117"/>
                    </a:cubicBezTo>
                    <a:cubicBezTo>
                      <a:pt x="211" y="116"/>
                      <a:pt x="209" y="115"/>
                      <a:pt x="208" y="114"/>
                    </a:cubicBezTo>
                    <a:cubicBezTo>
                      <a:pt x="206" y="113"/>
                      <a:pt x="206" y="113"/>
                      <a:pt x="208" y="114"/>
                    </a:cubicBezTo>
                    <a:cubicBezTo>
                      <a:pt x="210" y="114"/>
                      <a:pt x="211" y="115"/>
                      <a:pt x="213" y="116"/>
                    </a:cubicBezTo>
                    <a:cubicBezTo>
                      <a:pt x="216" y="118"/>
                      <a:pt x="220" y="120"/>
                      <a:pt x="224" y="121"/>
                    </a:cubicBezTo>
                    <a:cubicBezTo>
                      <a:pt x="224" y="121"/>
                      <a:pt x="224" y="122"/>
                      <a:pt x="224" y="123"/>
                    </a:cubicBezTo>
                    <a:cubicBezTo>
                      <a:pt x="222" y="122"/>
                      <a:pt x="219" y="121"/>
                      <a:pt x="217" y="121"/>
                    </a:cubicBezTo>
                    <a:cubicBezTo>
                      <a:pt x="217" y="119"/>
                      <a:pt x="216" y="118"/>
                      <a:pt x="215" y="117"/>
                    </a:cubicBezTo>
                    <a:close/>
                    <a:moveTo>
                      <a:pt x="218" y="78"/>
                    </a:moveTo>
                    <a:cubicBezTo>
                      <a:pt x="216" y="76"/>
                      <a:pt x="214" y="76"/>
                      <a:pt x="212" y="74"/>
                    </a:cubicBezTo>
                    <a:cubicBezTo>
                      <a:pt x="208" y="72"/>
                      <a:pt x="213" y="75"/>
                      <a:pt x="214" y="75"/>
                    </a:cubicBezTo>
                    <a:cubicBezTo>
                      <a:pt x="215" y="76"/>
                      <a:pt x="216" y="76"/>
                      <a:pt x="217" y="76"/>
                    </a:cubicBezTo>
                    <a:cubicBezTo>
                      <a:pt x="217" y="77"/>
                      <a:pt x="217" y="77"/>
                      <a:pt x="218" y="78"/>
                    </a:cubicBezTo>
                    <a:close/>
                    <a:moveTo>
                      <a:pt x="209" y="61"/>
                    </a:moveTo>
                    <a:cubicBezTo>
                      <a:pt x="207" y="59"/>
                      <a:pt x="207" y="60"/>
                      <a:pt x="209" y="60"/>
                    </a:cubicBezTo>
                    <a:cubicBezTo>
                      <a:pt x="209" y="60"/>
                      <a:pt x="209" y="60"/>
                      <a:pt x="209" y="61"/>
                    </a:cubicBezTo>
                    <a:close/>
                    <a:moveTo>
                      <a:pt x="211" y="64"/>
                    </a:moveTo>
                    <a:cubicBezTo>
                      <a:pt x="210" y="63"/>
                      <a:pt x="210" y="63"/>
                      <a:pt x="209" y="63"/>
                    </a:cubicBezTo>
                    <a:cubicBezTo>
                      <a:pt x="209" y="62"/>
                      <a:pt x="207" y="61"/>
                      <a:pt x="206" y="61"/>
                    </a:cubicBezTo>
                    <a:cubicBezTo>
                      <a:pt x="208" y="61"/>
                      <a:pt x="209" y="62"/>
                      <a:pt x="210" y="62"/>
                    </a:cubicBezTo>
                    <a:cubicBezTo>
                      <a:pt x="210" y="63"/>
                      <a:pt x="211" y="63"/>
                      <a:pt x="211" y="64"/>
                    </a:cubicBezTo>
                    <a:close/>
                    <a:moveTo>
                      <a:pt x="214" y="70"/>
                    </a:moveTo>
                    <a:cubicBezTo>
                      <a:pt x="212" y="68"/>
                      <a:pt x="210" y="67"/>
                      <a:pt x="208" y="66"/>
                    </a:cubicBezTo>
                    <a:cubicBezTo>
                      <a:pt x="204" y="63"/>
                      <a:pt x="209" y="65"/>
                      <a:pt x="211" y="66"/>
                    </a:cubicBezTo>
                    <a:cubicBezTo>
                      <a:pt x="211" y="66"/>
                      <a:pt x="212" y="67"/>
                      <a:pt x="213" y="67"/>
                    </a:cubicBezTo>
                    <a:cubicBezTo>
                      <a:pt x="213" y="68"/>
                      <a:pt x="214" y="69"/>
                      <a:pt x="214" y="70"/>
                    </a:cubicBezTo>
                    <a:close/>
                    <a:moveTo>
                      <a:pt x="216" y="73"/>
                    </a:moveTo>
                    <a:cubicBezTo>
                      <a:pt x="214" y="72"/>
                      <a:pt x="212" y="71"/>
                      <a:pt x="209" y="70"/>
                    </a:cubicBezTo>
                    <a:cubicBezTo>
                      <a:pt x="208" y="69"/>
                      <a:pt x="207" y="69"/>
                      <a:pt x="206" y="68"/>
                    </a:cubicBezTo>
                    <a:cubicBezTo>
                      <a:pt x="208" y="69"/>
                      <a:pt x="210" y="70"/>
                      <a:pt x="212" y="71"/>
                    </a:cubicBezTo>
                    <a:cubicBezTo>
                      <a:pt x="213" y="71"/>
                      <a:pt x="214" y="71"/>
                      <a:pt x="215" y="71"/>
                    </a:cubicBezTo>
                    <a:cubicBezTo>
                      <a:pt x="215" y="72"/>
                      <a:pt x="216" y="73"/>
                      <a:pt x="216" y="73"/>
                    </a:cubicBezTo>
                    <a:close/>
                    <a:moveTo>
                      <a:pt x="220" y="83"/>
                    </a:moveTo>
                    <a:cubicBezTo>
                      <a:pt x="217" y="81"/>
                      <a:pt x="214" y="80"/>
                      <a:pt x="212" y="79"/>
                    </a:cubicBezTo>
                    <a:cubicBezTo>
                      <a:pt x="207" y="76"/>
                      <a:pt x="213" y="78"/>
                      <a:pt x="215" y="79"/>
                    </a:cubicBezTo>
                    <a:cubicBezTo>
                      <a:pt x="216" y="79"/>
                      <a:pt x="217" y="80"/>
                      <a:pt x="219" y="80"/>
                    </a:cubicBezTo>
                    <a:cubicBezTo>
                      <a:pt x="219" y="81"/>
                      <a:pt x="219" y="82"/>
                      <a:pt x="220" y="83"/>
                    </a:cubicBezTo>
                    <a:close/>
                    <a:moveTo>
                      <a:pt x="209" y="77"/>
                    </a:moveTo>
                    <a:cubicBezTo>
                      <a:pt x="212" y="80"/>
                      <a:pt x="216" y="81"/>
                      <a:pt x="219" y="84"/>
                    </a:cubicBezTo>
                    <a:cubicBezTo>
                      <a:pt x="222" y="85"/>
                      <a:pt x="214" y="82"/>
                      <a:pt x="216" y="82"/>
                    </a:cubicBezTo>
                    <a:cubicBezTo>
                      <a:pt x="215" y="82"/>
                      <a:pt x="214" y="81"/>
                      <a:pt x="213" y="81"/>
                    </a:cubicBezTo>
                    <a:cubicBezTo>
                      <a:pt x="211" y="80"/>
                      <a:pt x="210" y="80"/>
                      <a:pt x="208" y="80"/>
                    </a:cubicBezTo>
                    <a:cubicBezTo>
                      <a:pt x="209" y="79"/>
                      <a:pt x="209" y="78"/>
                      <a:pt x="209" y="77"/>
                    </a:cubicBezTo>
                    <a:close/>
                    <a:moveTo>
                      <a:pt x="221" y="88"/>
                    </a:moveTo>
                    <a:cubicBezTo>
                      <a:pt x="217" y="85"/>
                      <a:pt x="213" y="83"/>
                      <a:pt x="209" y="81"/>
                    </a:cubicBezTo>
                    <a:cubicBezTo>
                      <a:pt x="208" y="80"/>
                      <a:pt x="207" y="80"/>
                      <a:pt x="210" y="81"/>
                    </a:cubicBezTo>
                    <a:cubicBezTo>
                      <a:pt x="212" y="81"/>
                      <a:pt x="213" y="82"/>
                      <a:pt x="215" y="83"/>
                    </a:cubicBezTo>
                    <a:cubicBezTo>
                      <a:pt x="217" y="84"/>
                      <a:pt x="218" y="84"/>
                      <a:pt x="220" y="85"/>
                    </a:cubicBezTo>
                    <a:cubicBezTo>
                      <a:pt x="220" y="86"/>
                      <a:pt x="221" y="87"/>
                      <a:pt x="221" y="88"/>
                    </a:cubicBezTo>
                    <a:close/>
                    <a:moveTo>
                      <a:pt x="222" y="92"/>
                    </a:moveTo>
                    <a:cubicBezTo>
                      <a:pt x="218" y="89"/>
                      <a:pt x="212" y="88"/>
                      <a:pt x="207" y="85"/>
                    </a:cubicBezTo>
                    <a:cubicBezTo>
                      <a:pt x="204" y="83"/>
                      <a:pt x="208" y="84"/>
                      <a:pt x="209" y="84"/>
                    </a:cubicBezTo>
                    <a:cubicBezTo>
                      <a:pt x="211" y="85"/>
                      <a:pt x="213" y="86"/>
                      <a:pt x="215" y="87"/>
                    </a:cubicBezTo>
                    <a:cubicBezTo>
                      <a:pt x="217" y="88"/>
                      <a:pt x="219" y="88"/>
                      <a:pt x="221" y="89"/>
                    </a:cubicBezTo>
                    <a:cubicBezTo>
                      <a:pt x="222" y="90"/>
                      <a:pt x="222" y="91"/>
                      <a:pt x="222" y="92"/>
                    </a:cubicBezTo>
                    <a:close/>
                    <a:moveTo>
                      <a:pt x="223" y="97"/>
                    </a:moveTo>
                    <a:cubicBezTo>
                      <a:pt x="218" y="93"/>
                      <a:pt x="212" y="91"/>
                      <a:pt x="206" y="88"/>
                    </a:cubicBezTo>
                    <a:cubicBezTo>
                      <a:pt x="206" y="87"/>
                      <a:pt x="201" y="85"/>
                      <a:pt x="205" y="87"/>
                    </a:cubicBezTo>
                    <a:cubicBezTo>
                      <a:pt x="207" y="88"/>
                      <a:pt x="210" y="89"/>
                      <a:pt x="213" y="90"/>
                    </a:cubicBezTo>
                    <a:cubicBezTo>
                      <a:pt x="216" y="91"/>
                      <a:pt x="219" y="93"/>
                      <a:pt x="222" y="94"/>
                    </a:cubicBezTo>
                    <a:cubicBezTo>
                      <a:pt x="223" y="95"/>
                      <a:pt x="223" y="96"/>
                      <a:pt x="223" y="97"/>
                    </a:cubicBezTo>
                    <a:close/>
                    <a:moveTo>
                      <a:pt x="224" y="102"/>
                    </a:moveTo>
                    <a:cubicBezTo>
                      <a:pt x="221" y="100"/>
                      <a:pt x="218" y="99"/>
                      <a:pt x="215" y="97"/>
                    </a:cubicBezTo>
                    <a:cubicBezTo>
                      <a:pt x="212" y="95"/>
                      <a:pt x="209" y="94"/>
                      <a:pt x="206" y="92"/>
                    </a:cubicBezTo>
                    <a:cubicBezTo>
                      <a:pt x="205" y="91"/>
                      <a:pt x="205" y="91"/>
                      <a:pt x="204" y="91"/>
                    </a:cubicBezTo>
                    <a:cubicBezTo>
                      <a:pt x="205" y="91"/>
                      <a:pt x="206" y="91"/>
                      <a:pt x="207" y="92"/>
                    </a:cubicBezTo>
                    <a:cubicBezTo>
                      <a:pt x="210" y="92"/>
                      <a:pt x="212" y="93"/>
                      <a:pt x="215" y="94"/>
                    </a:cubicBezTo>
                    <a:cubicBezTo>
                      <a:pt x="217" y="96"/>
                      <a:pt x="220" y="97"/>
                      <a:pt x="223" y="98"/>
                    </a:cubicBezTo>
                    <a:cubicBezTo>
                      <a:pt x="223" y="99"/>
                      <a:pt x="223" y="100"/>
                      <a:pt x="224" y="102"/>
                    </a:cubicBezTo>
                    <a:close/>
                    <a:moveTo>
                      <a:pt x="224" y="106"/>
                    </a:moveTo>
                    <a:cubicBezTo>
                      <a:pt x="218" y="101"/>
                      <a:pt x="210" y="98"/>
                      <a:pt x="204" y="94"/>
                    </a:cubicBezTo>
                    <a:cubicBezTo>
                      <a:pt x="199" y="92"/>
                      <a:pt x="205" y="95"/>
                      <a:pt x="206" y="95"/>
                    </a:cubicBezTo>
                    <a:cubicBezTo>
                      <a:pt x="208" y="96"/>
                      <a:pt x="210" y="97"/>
                      <a:pt x="212" y="98"/>
                    </a:cubicBezTo>
                    <a:cubicBezTo>
                      <a:pt x="216" y="99"/>
                      <a:pt x="220" y="101"/>
                      <a:pt x="224" y="103"/>
                    </a:cubicBezTo>
                    <a:cubicBezTo>
                      <a:pt x="224" y="103"/>
                      <a:pt x="224" y="103"/>
                      <a:pt x="224" y="103"/>
                    </a:cubicBezTo>
                    <a:cubicBezTo>
                      <a:pt x="224" y="104"/>
                      <a:pt x="224" y="105"/>
                      <a:pt x="224" y="106"/>
                    </a:cubicBezTo>
                    <a:close/>
                    <a:moveTo>
                      <a:pt x="203" y="103"/>
                    </a:moveTo>
                    <a:cubicBezTo>
                      <a:pt x="210" y="107"/>
                      <a:pt x="216" y="110"/>
                      <a:pt x="224" y="112"/>
                    </a:cubicBezTo>
                    <a:cubicBezTo>
                      <a:pt x="224" y="112"/>
                      <a:pt x="224" y="112"/>
                      <a:pt x="224" y="112"/>
                    </a:cubicBezTo>
                    <a:cubicBezTo>
                      <a:pt x="224" y="113"/>
                      <a:pt x="224" y="114"/>
                      <a:pt x="224" y="115"/>
                    </a:cubicBezTo>
                    <a:cubicBezTo>
                      <a:pt x="222" y="113"/>
                      <a:pt x="219" y="111"/>
                      <a:pt x="216" y="110"/>
                    </a:cubicBezTo>
                    <a:cubicBezTo>
                      <a:pt x="212" y="108"/>
                      <a:pt x="207" y="105"/>
                      <a:pt x="203" y="103"/>
                    </a:cubicBezTo>
                    <a:close/>
                    <a:moveTo>
                      <a:pt x="214" y="104"/>
                    </a:moveTo>
                    <a:cubicBezTo>
                      <a:pt x="210" y="102"/>
                      <a:pt x="205" y="100"/>
                      <a:pt x="201" y="98"/>
                    </a:cubicBezTo>
                    <a:cubicBezTo>
                      <a:pt x="201" y="98"/>
                      <a:pt x="201" y="98"/>
                      <a:pt x="201" y="98"/>
                    </a:cubicBezTo>
                    <a:cubicBezTo>
                      <a:pt x="201" y="98"/>
                      <a:pt x="201" y="98"/>
                      <a:pt x="202" y="98"/>
                    </a:cubicBezTo>
                    <a:cubicBezTo>
                      <a:pt x="203" y="99"/>
                      <a:pt x="205" y="99"/>
                      <a:pt x="206" y="100"/>
                    </a:cubicBezTo>
                    <a:cubicBezTo>
                      <a:pt x="207" y="100"/>
                      <a:pt x="209" y="101"/>
                      <a:pt x="210" y="101"/>
                    </a:cubicBezTo>
                    <a:cubicBezTo>
                      <a:pt x="215" y="103"/>
                      <a:pt x="219" y="106"/>
                      <a:pt x="224" y="107"/>
                    </a:cubicBezTo>
                    <a:cubicBezTo>
                      <a:pt x="224" y="109"/>
                      <a:pt x="224" y="110"/>
                      <a:pt x="224" y="112"/>
                    </a:cubicBezTo>
                    <a:cubicBezTo>
                      <a:pt x="221" y="109"/>
                      <a:pt x="217" y="106"/>
                      <a:pt x="214" y="104"/>
                    </a:cubicBezTo>
                    <a:close/>
                    <a:moveTo>
                      <a:pt x="224" y="120"/>
                    </a:moveTo>
                    <a:cubicBezTo>
                      <a:pt x="218" y="116"/>
                      <a:pt x="212" y="112"/>
                      <a:pt x="206" y="109"/>
                    </a:cubicBezTo>
                    <a:cubicBezTo>
                      <a:pt x="206" y="109"/>
                      <a:pt x="206" y="109"/>
                      <a:pt x="206" y="109"/>
                    </a:cubicBezTo>
                    <a:cubicBezTo>
                      <a:pt x="209" y="110"/>
                      <a:pt x="213" y="112"/>
                      <a:pt x="216" y="114"/>
                    </a:cubicBezTo>
                    <a:cubicBezTo>
                      <a:pt x="219" y="115"/>
                      <a:pt x="221" y="116"/>
                      <a:pt x="224" y="116"/>
                    </a:cubicBezTo>
                    <a:cubicBezTo>
                      <a:pt x="224" y="116"/>
                      <a:pt x="224" y="116"/>
                      <a:pt x="224" y="116"/>
                    </a:cubicBezTo>
                    <a:cubicBezTo>
                      <a:pt x="224" y="117"/>
                      <a:pt x="224" y="119"/>
                      <a:pt x="224" y="120"/>
                    </a:cubicBezTo>
                    <a:close/>
                    <a:moveTo>
                      <a:pt x="209" y="119"/>
                    </a:moveTo>
                    <a:cubicBezTo>
                      <a:pt x="208" y="118"/>
                      <a:pt x="210" y="118"/>
                      <a:pt x="211" y="118"/>
                    </a:cubicBezTo>
                    <a:cubicBezTo>
                      <a:pt x="210" y="119"/>
                      <a:pt x="210" y="119"/>
                      <a:pt x="209" y="119"/>
                    </a:cubicBezTo>
                    <a:cubicBezTo>
                      <a:pt x="208" y="120"/>
                      <a:pt x="208" y="120"/>
                      <a:pt x="207" y="119"/>
                    </a:cubicBezTo>
                    <a:cubicBezTo>
                      <a:pt x="208" y="119"/>
                      <a:pt x="208" y="119"/>
                      <a:pt x="209" y="119"/>
                    </a:cubicBezTo>
                    <a:cubicBezTo>
                      <a:pt x="209" y="119"/>
                      <a:pt x="209" y="119"/>
                      <a:pt x="209" y="119"/>
                    </a:cubicBezTo>
                    <a:close/>
                    <a:moveTo>
                      <a:pt x="206" y="114"/>
                    </a:moveTo>
                    <a:cubicBezTo>
                      <a:pt x="207" y="115"/>
                      <a:pt x="209" y="116"/>
                      <a:pt x="210" y="117"/>
                    </a:cubicBezTo>
                    <a:cubicBezTo>
                      <a:pt x="213" y="118"/>
                      <a:pt x="209" y="117"/>
                      <a:pt x="207" y="117"/>
                    </a:cubicBezTo>
                    <a:cubicBezTo>
                      <a:pt x="207" y="117"/>
                      <a:pt x="207" y="117"/>
                      <a:pt x="207" y="117"/>
                    </a:cubicBezTo>
                    <a:cubicBezTo>
                      <a:pt x="208" y="118"/>
                      <a:pt x="208" y="119"/>
                      <a:pt x="207" y="118"/>
                    </a:cubicBezTo>
                    <a:cubicBezTo>
                      <a:pt x="206" y="117"/>
                      <a:pt x="206" y="115"/>
                      <a:pt x="206" y="114"/>
                    </a:cubicBezTo>
                    <a:close/>
                    <a:moveTo>
                      <a:pt x="206" y="109"/>
                    </a:moveTo>
                    <a:cubicBezTo>
                      <a:pt x="211" y="113"/>
                      <a:pt x="216" y="116"/>
                      <a:pt x="222" y="119"/>
                    </a:cubicBezTo>
                    <a:cubicBezTo>
                      <a:pt x="226" y="122"/>
                      <a:pt x="218" y="118"/>
                      <a:pt x="219" y="118"/>
                    </a:cubicBezTo>
                    <a:cubicBezTo>
                      <a:pt x="217" y="117"/>
                      <a:pt x="216" y="117"/>
                      <a:pt x="214" y="116"/>
                    </a:cubicBezTo>
                    <a:cubicBezTo>
                      <a:pt x="212" y="114"/>
                      <a:pt x="209" y="113"/>
                      <a:pt x="206" y="112"/>
                    </a:cubicBezTo>
                    <a:cubicBezTo>
                      <a:pt x="206" y="111"/>
                      <a:pt x="206" y="110"/>
                      <a:pt x="206" y="109"/>
                    </a:cubicBezTo>
                    <a:close/>
                    <a:moveTo>
                      <a:pt x="204" y="104"/>
                    </a:moveTo>
                    <a:cubicBezTo>
                      <a:pt x="207" y="106"/>
                      <a:pt x="209" y="107"/>
                      <a:pt x="212" y="109"/>
                    </a:cubicBezTo>
                    <a:cubicBezTo>
                      <a:pt x="216" y="111"/>
                      <a:pt x="220" y="112"/>
                      <a:pt x="223" y="115"/>
                    </a:cubicBezTo>
                    <a:cubicBezTo>
                      <a:pt x="223" y="115"/>
                      <a:pt x="218" y="113"/>
                      <a:pt x="218" y="114"/>
                    </a:cubicBezTo>
                    <a:cubicBezTo>
                      <a:pt x="217" y="113"/>
                      <a:pt x="216" y="112"/>
                      <a:pt x="214" y="112"/>
                    </a:cubicBezTo>
                    <a:cubicBezTo>
                      <a:pt x="212" y="110"/>
                      <a:pt x="208" y="109"/>
                      <a:pt x="206" y="108"/>
                    </a:cubicBezTo>
                    <a:cubicBezTo>
                      <a:pt x="205" y="107"/>
                      <a:pt x="205" y="107"/>
                      <a:pt x="205" y="106"/>
                    </a:cubicBezTo>
                    <a:cubicBezTo>
                      <a:pt x="205" y="105"/>
                      <a:pt x="204" y="105"/>
                      <a:pt x="204" y="104"/>
                    </a:cubicBezTo>
                    <a:close/>
                    <a:moveTo>
                      <a:pt x="199" y="97"/>
                    </a:moveTo>
                    <a:cubicBezTo>
                      <a:pt x="206" y="102"/>
                      <a:pt x="213" y="104"/>
                      <a:pt x="220" y="109"/>
                    </a:cubicBezTo>
                    <a:cubicBezTo>
                      <a:pt x="225" y="113"/>
                      <a:pt x="222" y="111"/>
                      <a:pt x="219" y="110"/>
                    </a:cubicBezTo>
                    <a:cubicBezTo>
                      <a:pt x="217" y="109"/>
                      <a:pt x="214" y="108"/>
                      <a:pt x="212" y="107"/>
                    </a:cubicBezTo>
                    <a:cubicBezTo>
                      <a:pt x="208" y="106"/>
                      <a:pt x="205" y="103"/>
                      <a:pt x="202" y="102"/>
                    </a:cubicBezTo>
                    <a:cubicBezTo>
                      <a:pt x="202" y="102"/>
                      <a:pt x="202" y="102"/>
                      <a:pt x="201" y="102"/>
                    </a:cubicBezTo>
                    <a:cubicBezTo>
                      <a:pt x="200" y="101"/>
                      <a:pt x="199" y="99"/>
                      <a:pt x="199" y="97"/>
                    </a:cubicBezTo>
                    <a:close/>
                    <a:moveTo>
                      <a:pt x="199" y="96"/>
                    </a:moveTo>
                    <a:cubicBezTo>
                      <a:pt x="199" y="96"/>
                      <a:pt x="199" y="96"/>
                      <a:pt x="200" y="95"/>
                    </a:cubicBezTo>
                    <a:cubicBezTo>
                      <a:pt x="200" y="95"/>
                      <a:pt x="201" y="94"/>
                      <a:pt x="201" y="94"/>
                    </a:cubicBezTo>
                    <a:cubicBezTo>
                      <a:pt x="205" y="96"/>
                      <a:pt x="208" y="98"/>
                      <a:pt x="212" y="100"/>
                    </a:cubicBezTo>
                    <a:cubicBezTo>
                      <a:pt x="214" y="101"/>
                      <a:pt x="216" y="102"/>
                      <a:pt x="218" y="103"/>
                    </a:cubicBezTo>
                    <a:cubicBezTo>
                      <a:pt x="219" y="104"/>
                      <a:pt x="221" y="105"/>
                      <a:pt x="223" y="106"/>
                    </a:cubicBezTo>
                    <a:cubicBezTo>
                      <a:pt x="215" y="103"/>
                      <a:pt x="207" y="99"/>
                      <a:pt x="199" y="96"/>
                    </a:cubicBezTo>
                    <a:close/>
                    <a:moveTo>
                      <a:pt x="202" y="93"/>
                    </a:moveTo>
                    <a:cubicBezTo>
                      <a:pt x="202" y="92"/>
                      <a:pt x="202" y="91"/>
                      <a:pt x="202" y="90"/>
                    </a:cubicBezTo>
                    <a:cubicBezTo>
                      <a:pt x="201" y="88"/>
                      <a:pt x="201" y="87"/>
                      <a:pt x="202" y="86"/>
                    </a:cubicBezTo>
                    <a:cubicBezTo>
                      <a:pt x="207" y="90"/>
                      <a:pt x="214" y="92"/>
                      <a:pt x="220" y="96"/>
                    </a:cubicBezTo>
                    <a:cubicBezTo>
                      <a:pt x="225" y="99"/>
                      <a:pt x="220" y="96"/>
                      <a:pt x="218" y="95"/>
                    </a:cubicBezTo>
                    <a:cubicBezTo>
                      <a:pt x="216" y="94"/>
                      <a:pt x="214" y="93"/>
                      <a:pt x="212" y="92"/>
                    </a:cubicBezTo>
                    <a:cubicBezTo>
                      <a:pt x="209" y="91"/>
                      <a:pt x="206" y="90"/>
                      <a:pt x="203" y="89"/>
                    </a:cubicBezTo>
                    <a:cubicBezTo>
                      <a:pt x="202" y="89"/>
                      <a:pt x="202" y="90"/>
                      <a:pt x="202" y="90"/>
                    </a:cubicBezTo>
                    <a:cubicBezTo>
                      <a:pt x="208" y="95"/>
                      <a:pt x="215" y="97"/>
                      <a:pt x="221" y="101"/>
                    </a:cubicBezTo>
                    <a:cubicBezTo>
                      <a:pt x="224" y="102"/>
                      <a:pt x="219" y="100"/>
                      <a:pt x="219" y="100"/>
                    </a:cubicBezTo>
                    <a:cubicBezTo>
                      <a:pt x="216" y="99"/>
                      <a:pt x="213" y="98"/>
                      <a:pt x="211" y="96"/>
                    </a:cubicBezTo>
                    <a:cubicBezTo>
                      <a:pt x="208" y="95"/>
                      <a:pt x="205" y="94"/>
                      <a:pt x="202" y="93"/>
                    </a:cubicBezTo>
                    <a:close/>
                    <a:moveTo>
                      <a:pt x="202" y="85"/>
                    </a:moveTo>
                    <a:cubicBezTo>
                      <a:pt x="202" y="84"/>
                      <a:pt x="203" y="83"/>
                      <a:pt x="204" y="83"/>
                    </a:cubicBezTo>
                    <a:cubicBezTo>
                      <a:pt x="208" y="87"/>
                      <a:pt x="214" y="88"/>
                      <a:pt x="219" y="91"/>
                    </a:cubicBezTo>
                    <a:cubicBezTo>
                      <a:pt x="224" y="95"/>
                      <a:pt x="219" y="92"/>
                      <a:pt x="218" y="91"/>
                    </a:cubicBezTo>
                    <a:cubicBezTo>
                      <a:pt x="216" y="90"/>
                      <a:pt x="214" y="90"/>
                      <a:pt x="212" y="89"/>
                    </a:cubicBezTo>
                    <a:cubicBezTo>
                      <a:pt x="208" y="87"/>
                      <a:pt x="205" y="86"/>
                      <a:pt x="202" y="85"/>
                    </a:cubicBezTo>
                    <a:close/>
                    <a:moveTo>
                      <a:pt x="205" y="82"/>
                    </a:moveTo>
                    <a:cubicBezTo>
                      <a:pt x="205" y="82"/>
                      <a:pt x="205" y="82"/>
                      <a:pt x="206" y="82"/>
                    </a:cubicBezTo>
                    <a:cubicBezTo>
                      <a:pt x="207" y="82"/>
                      <a:pt x="207" y="81"/>
                      <a:pt x="208" y="81"/>
                    </a:cubicBezTo>
                    <a:cubicBezTo>
                      <a:pt x="210" y="82"/>
                      <a:pt x="212" y="83"/>
                      <a:pt x="214" y="84"/>
                    </a:cubicBezTo>
                    <a:cubicBezTo>
                      <a:pt x="216" y="85"/>
                      <a:pt x="217" y="86"/>
                      <a:pt x="218" y="87"/>
                    </a:cubicBezTo>
                    <a:cubicBezTo>
                      <a:pt x="219" y="87"/>
                      <a:pt x="223" y="89"/>
                      <a:pt x="219" y="88"/>
                    </a:cubicBezTo>
                    <a:cubicBezTo>
                      <a:pt x="214" y="86"/>
                      <a:pt x="210" y="83"/>
                      <a:pt x="205" y="82"/>
                    </a:cubicBezTo>
                    <a:close/>
                    <a:moveTo>
                      <a:pt x="207" y="69"/>
                    </a:moveTo>
                    <a:cubicBezTo>
                      <a:pt x="209" y="70"/>
                      <a:pt x="211" y="71"/>
                      <a:pt x="213" y="72"/>
                    </a:cubicBezTo>
                    <a:cubicBezTo>
                      <a:pt x="214" y="73"/>
                      <a:pt x="215" y="74"/>
                      <a:pt x="216" y="74"/>
                    </a:cubicBezTo>
                    <a:cubicBezTo>
                      <a:pt x="216" y="75"/>
                      <a:pt x="216" y="75"/>
                      <a:pt x="216" y="75"/>
                    </a:cubicBezTo>
                    <a:cubicBezTo>
                      <a:pt x="215" y="75"/>
                      <a:pt x="214" y="74"/>
                      <a:pt x="213" y="74"/>
                    </a:cubicBezTo>
                    <a:cubicBezTo>
                      <a:pt x="212" y="73"/>
                      <a:pt x="210" y="73"/>
                      <a:pt x="209" y="72"/>
                    </a:cubicBezTo>
                    <a:cubicBezTo>
                      <a:pt x="209" y="72"/>
                      <a:pt x="208" y="73"/>
                      <a:pt x="209" y="73"/>
                    </a:cubicBezTo>
                    <a:cubicBezTo>
                      <a:pt x="211" y="75"/>
                      <a:pt x="215" y="78"/>
                      <a:pt x="218" y="79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5" y="78"/>
                      <a:pt x="212" y="77"/>
                      <a:pt x="209" y="76"/>
                    </a:cubicBezTo>
                    <a:cubicBezTo>
                      <a:pt x="209" y="75"/>
                      <a:pt x="209" y="74"/>
                      <a:pt x="208" y="73"/>
                    </a:cubicBezTo>
                    <a:cubicBezTo>
                      <a:pt x="208" y="72"/>
                      <a:pt x="207" y="70"/>
                      <a:pt x="207" y="69"/>
                    </a:cubicBezTo>
                    <a:close/>
                    <a:moveTo>
                      <a:pt x="205" y="64"/>
                    </a:moveTo>
                    <a:cubicBezTo>
                      <a:pt x="207" y="67"/>
                      <a:pt x="209" y="68"/>
                      <a:pt x="212" y="69"/>
                    </a:cubicBezTo>
                    <a:cubicBezTo>
                      <a:pt x="216" y="71"/>
                      <a:pt x="212" y="70"/>
                      <a:pt x="209" y="69"/>
                    </a:cubicBezTo>
                    <a:cubicBezTo>
                      <a:pt x="208" y="68"/>
                      <a:pt x="207" y="68"/>
                      <a:pt x="206" y="68"/>
                    </a:cubicBezTo>
                    <a:cubicBezTo>
                      <a:pt x="206" y="66"/>
                      <a:pt x="205" y="65"/>
                      <a:pt x="205" y="64"/>
                    </a:cubicBezTo>
                    <a:close/>
                    <a:moveTo>
                      <a:pt x="205" y="61"/>
                    </a:moveTo>
                    <a:cubicBezTo>
                      <a:pt x="207" y="62"/>
                      <a:pt x="209" y="63"/>
                      <a:pt x="211" y="65"/>
                    </a:cubicBezTo>
                    <a:cubicBezTo>
                      <a:pt x="212" y="65"/>
                      <a:pt x="212" y="66"/>
                      <a:pt x="212" y="66"/>
                    </a:cubicBezTo>
                    <a:cubicBezTo>
                      <a:pt x="211" y="65"/>
                      <a:pt x="209" y="65"/>
                      <a:pt x="208" y="64"/>
                    </a:cubicBezTo>
                    <a:cubicBezTo>
                      <a:pt x="207" y="64"/>
                      <a:pt x="206" y="63"/>
                      <a:pt x="205" y="63"/>
                    </a:cubicBezTo>
                    <a:cubicBezTo>
                      <a:pt x="205" y="63"/>
                      <a:pt x="205" y="63"/>
                      <a:pt x="205" y="63"/>
                    </a:cubicBezTo>
                    <a:cubicBezTo>
                      <a:pt x="205" y="63"/>
                      <a:pt x="205" y="62"/>
                      <a:pt x="205" y="62"/>
                    </a:cubicBezTo>
                    <a:cubicBezTo>
                      <a:pt x="205" y="62"/>
                      <a:pt x="205" y="61"/>
                      <a:pt x="205" y="61"/>
                    </a:cubicBezTo>
                    <a:close/>
                    <a:moveTo>
                      <a:pt x="206" y="56"/>
                    </a:moveTo>
                    <a:cubicBezTo>
                      <a:pt x="206" y="57"/>
                      <a:pt x="207" y="58"/>
                      <a:pt x="208" y="59"/>
                    </a:cubicBezTo>
                    <a:cubicBezTo>
                      <a:pt x="207" y="59"/>
                      <a:pt x="206" y="59"/>
                      <a:pt x="206" y="59"/>
                    </a:cubicBezTo>
                    <a:cubicBezTo>
                      <a:pt x="205" y="59"/>
                      <a:pt x="205" y="59"/>
                      <a:pt x="205" y="59"/>
                    </a:cubicBezTo>
                    <a:cubicBezTo>
                      <a:pt x="206" y="60"/>
                      <a:pt x="207" y="60"/>
                      <a:pt x="208" y="61"/>
                    </a:cubicBezTo>
                    <a:cubicBezTo>
                      <a:pt x="207" y="60"/>
                      <a:pt x="206" y="60"/>
                      <a:pt x="205" y="60"/>
                    </a:cubicBezTo>
                    <a:cubicBezTo>
                      <a:pt x="205" y="59"/>
                      <a:pt x="205" y="57"/>
                      <a:pt x="206" y="56"/>
                    </a:cubicBezTo>
                    <a:close/>
                    <a:moveTo>
                      <a:pt x="100" y="206"/>
                    </a:moveTo>
                    <a:cubicBezTo>
                      <a:pt x="59" y="196"/>
                      <a:pt x="26" y="163"/>
                      <a:pt x="21" y="121"/>
                    </a:cubicBezTo>
                    <a:cubicBezTo>
                      <a:pt x="22" y="121"/>
                      <a:pt x="22" y="121"/>
                      <a:pt x="22" y="121"/>
                    </a:cubicBezTo>
                    <a:cubicBezTo>
                      <a:pt x="23" y="115"/>
                      <a:pt x="24" y="110"/>
                      <a:pt x="29" y="105"/>
                    </a:cubicBezTo>
                    <a:cubicBezTo>
                      <a:pt x="32" y="103"/>
                      <a:pt x="35" y="100"/>
                      <a:pt x="37" y="96"/>
                    </a:cubicBezTo>
                    <a:cubicBezTo>
                      <a:pt x="39" y="92"/>
                      <a:pt x="41" y="86"/>
                      <a:pt x="45" y="83"/>
                    </a:cubicBezTo>
                    <a:cubicBezTo>
                      <a:pt x="49" y="82"/>
                      <a:pt x="46" y="89"/>
                      <a:pt x="46" y="88"/>
                    </a:cubicBezTo>
                    <a:cubicBezTo>
                      <a:pt x="46" y="89"/>
                      <a:pt x="45" y="90"/>
                      <a:pt x="45" y="90"/>
                    </a:cubicBezTo>
                    <a:cubicBezTo>
                      <a:pt x="44" y="91"/>
                      <a:pt x="43" y="93"/>
                      <a:pt x="42" y="94"/>
                    </a:cubicBezTo>
                    <a:cubicBezTo>
                      <a:pt x="40" y="97"/>
                      <a:pt x="37" y="101"/>
                      <a:pt x="38" y="106"/>
                    </a:cubicBezTo>
                    <a:cubicBezTo>
                      <a:pt x="39" y="109"/>
                      <a:pt x="44" y="111"/>
                      <a:pt x="47" y="111"/>
                    </a:cubicBezTo>
                    <a:cubicBezTo>
                      <a:pt x="50" y="112"/>
                      <a:pt x="55" y="113"/>
                      <a:pt x="57" y="110"/>
                    </a:cubicBezTo>
                    <a:cubicBezTo>
                      <a:pt x="60" y="107"/>
                      <a:pt x="60" y="104"/>
                      <a:pt x="60" y="101"/>
                    </a:cubicBezTo>
                    <a:cubicBezTo>
                      <a:pt x="60" y="95"/>
                      <a:pt x="59" y="88"/>
                      <a:pt x="62" y="83"/>
                    </a:cubicBezTo>
                    <a:cubicBezTo>
                      <a:pt x="65" y="83"/>
                      <a:pt x="66" y="85"/>
                      <a:pt x="65" y="87"/>
                    </a:cubicBezTo>
                    <a:cubicBezTo>
                      <a:pt x="65" y="87"/>
                      <a:pt x="65" y="88"/>
                      <a:pt x="65" y="88"/>
                    </a:cubicBezTo>
                    <a:cubicBezTo>
                      <a:pt x="64" y="90"/>
                      <a:pt x="64" y="91"/>
                      <a:pt x="63" y="93"/>
                    </a:cubicBezTo>
                    <a:cubicBezTo>
                      <a:pt x="62" y="95"/>
                      <a:pt x="61" y="97"/>
                      <a:pt x="60" y="99"/>
                    </a:cubicBezTo>
                    <a:cubicBezTo>
                      <a:pt x="60" y="102"/>
                      <a:pt x="61" y="106"/>
                      <a:pt x="60" y="109"/>
                    </a:cubicBezTo>
                    <a:cubicBezTo>
                      <a:pt x="58" y="112"/>
                      <a:pt x="56" y="114"/>
                      <a:pt x="55" y="117"/>
                    </a:cubicBezTo>
                    <a:cubicBezTo>
                      <a:pt x="53" y="120"/>
                      <a:pt x="52" y="123"/>
                      <a:pt x="54" y="126"/>
                    </a:cubicBezTo>
                    <a:cubicBezTo>
                      <a:pt x="58" y="133"/>
                      <a:pt x="66" y="134"/>
                      <a:pt x="72" y="138"/>
                    </a:cubicBezTo>
                    <a:cubicBezTo>
                      <a:pt x="78" y="142"/>
                      <a:pt x="74" y="148"/>
                      <a:pt x="77" y="153"/>
                    </a:cubicBezTo>
                    <a:cubicBezTo>
                      <a:pt x="80" y="157"/>
                      <a:pt x="84" y="159"/>
                      <a:pt x="89" y="161"/>
                    </a:cubicBezTo>
                    <a:cubicBezTo>
                      <a:pt x="95" y="164"/>
                      <a:pt x="101" y="167"/>
                      <a:pt x="107" y="172"/>
                    </a:cubicBezTo>
                    <a:cubicBezTo>
                      <a:pt x="111" y="175"/>
                      <a:pt x="116" y="178"/>
                      <a:pt x="121" y="178"/>
                    </a:cubicBezTo>
                    <a:cubicBezTo>
                      <a:pt x="126" y="179"/>
                      <a:pt x="132" y="178"/>
                      <a:pt x="134" y="173"/>
                    </a:cubicBezTo>
                    <a:cubicBezTo>
                      <a:pt x="137" y="167"/>
                      <a:pt x="136" y="160"/>
                      <a:pt x="134" y="153"/>
                    </a:cubicBezTo>
                    <a:cubicBezTo>
                      <a:pt x="133" y="150"/>
                      <a:pt x="133" y="146"/>
                      <a:pt x="131" y="143"/>
                    </a:cubicBezTo>
                    <a:cubicBezTo>
                      <a:pt x="130" y="139"/>
                      <a:pt x="126" y="134"/>
                      <a:pt x="126" y="130"/>
                    </a:cubicBezTo>
                    <a:cubicBezTo>
                      <a:pt x="126" y="126"/>
                      <a:pt x="127" y="123"/>
                      <a:pt x="127" y="120"/>
                    </a:cubicBezTo>
                    <a:cubicBezTo>
                      <a:pt x="126" y="118"/>
                      <a:pt x="126" y="116"/>
                      <a:pt x="125" y="113"/>
                    </a:cubicBezTo>
                    <a:cubicBezTo>
                      <a:pt x="123" y="108"/>
                      <a:pt x="120" y="100"/>
                      <a:pt x="126" y="97"/>
                    </a:cubicBezTo>
                    <a:cubicBezTo>
                      <a:pt x="134" y="92"/>
                      <a:pt x="149" y="95"/>
                      <a:pt x="154" y="85"/>
                    </a:cubicBezTo>
                    <a:cubicBezTo>
                      <a:pt x="163" y="65"/>
                      <a:pt x="136" y="46"/>
                      <a:pt x="120" y="43"/>
                    </a:cubicBezTo>
                    <a:cubicBezTo>
                      <a:pt x="115" y="41"/>
                      <a:pt x="110" y="41"/>
                      <a:pt x="105" y="43"/>
                    </a:cubicBezTo>
                    <a:cubicBezTo>
                      <a:pt x="101" y="44"/>
                      <a:pt x="98" y="48"/>
                      <a:pt x="95" y="51"/>
                    </a:cubicBezTo>
                    <a:cubicBezTo>
                      <a:pt x="91" y="56"/>
                      <a:pt x="87" y="60"/>
                      <a:pt x="81" y="63"/>
                    </a:cubicBezTo>
                    <a:cubicBezTo>
                      <a:pt x="76" y="65"/>
                      <a:pt x="70" y="67"/>
                      <a:pt x="65" y="70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2" y="68"/>
                      <a:pt x="62" y="66"/>
                      <a:pt x="64" y="65"/>
                    </a:cubicBezTo>
                    <a:cubicBezTo>
                      <a:pt x="65" y="65"/>
                      <a:pt x="65" y="65"/>
                      <a:pt x="65" y="65"/>
                    </a:cubicBezTo>
                    <a:cubicBezTo>
                      <a:pt x="68" y="64"/>
                      <a:pt x="72" y="62"/>
                      <a:pt x="72" y="59"/>
                    </a:cubicBezTo>
                    <a:cubicBezTo>
                      <a:pt x="72" y="56"/>
                      <a:pt x="71" y="54"/>
                      <a:pt x="68" y="54"/>
                    </a:cubicBezTo>
                    <a:cubicBezTo>
                      <a:pt x="65" y="55"/>
                      <a:pt x="63" y="58"/>
                      <a:pt x="60" y="60"/>
                    </a:cubicBezTo>
                    <a:cubicBezTo>
                      <a:pt x="56" y="62"/>
                      <a:pt x="58" y="56"/>
                      <a:pt x="59" y="56"/>
                    </a:cubicBezTo>
                    <a:cubicBezTo>
                      <a:pt x="60" y="55"/>
                      <a:pt x="61" y="54"/>
                      <a:pt x="62" y="54"/>
                    </a:cubicBezTo>
                    <a:cubicBezTo>
                      <a:pt x="63" y="52"/>
                      <a:pt x="66" y="51"/>
                      <a:pt x="68" y="51"/>
                    </a:cubicBezTo>
                    <a:cubicBezTo>
                      <a:pt x="71" y="50"/>
                      <a:pt x="74" y="56"/>
                      <a:pt x="77" y="53"/>
                    </a:cubicBezTo>
                    <a:cubicBezTo>
                      <a:pt x="82" y="50"/>
                      <a:pt x="81" y="44"/>
                      <a:pt x="85" y="41"/>
                    </a:cubicBezTo>
                    <a:cubicBezTo>
                      <a:pt x="89" y="37"/>
                      <a:pt x="93" y="38"/>
                      <a:pt x="97" y="41"/>
                    </a:cubicBezTo>
                    <a:cubicBezTo>
                      <a:pt x="98" y="41"/>
                      <a:pt x="100" y="42"/>
                      <a:pt x="101" y="42"/>
                    </a:cubicBezTo>
                    <a:cubicBezTo>
                      <a:pt x="105" y="42"/>
                      <a:pt x="109" y="41"/>
                      <a:pt x="112" y="40"/>
                    </a:cubicBezTo>
                    <a:cubicBezTo>
                      <a:pt x="117" y="37"/>
                      <a:pt x="117" y="31"/>
                      <a:pt x="111" y="31"/>
                    </a:cubicBezTo>
                    <a:cubicBezTo>
                      <a:pt x="108" y="31"/>
                      <a:pt x="105" y="33"/>
                      <a:pt x="102" y="33"/>
                    </a:cubicBezTo>
                    <a:cubicBezTo>
                      <a:pt x="98" y="33"/>
                      <a:pt x="100" y="30"/>
                      <a:pt x="100" y="28"/>
                    </a:cubicBezTo>
                    <a:cubicBezTo>
                      <a:pt x="100" y="26"/>
                      <a:pt x="100" y="25"/>
                      <a:pt x="99" y="24"/>
                    </a:cubicBezTo>
                    <a:cubicBezTo>
                      <a:pt x="96" y="22"/>
                      <a:pt x="92" y="27"/>
                      <a:pt x="90" y="28"/>
                    </a:cubicBezTo>
                    <a:cubicBezTo>
                      <a:pt x="87" y="29"/>
                      <a:pt x="83" y="31"/>
                      <a:pt x="80" y="31"/>
                    </a:cubicBezTo>
                    <a:cubicBezTo>
                      <a:pt x="79" y="30"/>
                      <a:pt x="80" y="29"/>
                      <a:pt x="81" y="29"/>
                    </a:cubicBezTo>
                    <a:cubicBezTo>
                      <a:pt x="81" y="29"/>
                      <a:pt x="82" y="29"/>
                      <a:pt x="82" y="29"/>
                    </a:cubicBezTo>
                    <a:cubicBezTo>
                      <a:pt x="83" y="30"/>
                      <a:pt x="84" y="30"/>
                      <a:pt x="84" y="29"/>
                    </a:cubicBezTo>
                    <a:cubicBezTo>
                      <a:pt x="86" y="29"/>
                      <a:pt x="89" y="26"/>
                      <a:pt x="87" y="25"/>
                    </a:cubicBezTo>
                    <a:cubicBezTo>
                      <a:pt x="85" y="23"/>
                      <a:pt x="84" y="23"/>
                      <a:pt x="82" y="22"/>
                    </a:cubicBezTo>
                    <a:cubicBezTo>
                      <a:pt x="115" y="9"/>
                      <a:pt x="155" y="12"/>
                      <a:pt x="184" y="34"/>
                    </a:cubicBezTo>
                    <a:cubicBezTo>
                      <a:pt x="191" y="39"/>
                      <a:pt x="198" y="45"/>
                      <a:pt x="203" y="52"/>
                    </a:cubicBezTo>
                    <a:cubicBezTo>
                      <a:pt x="203" y="56"/>
                      <a:pt x="202" y="60"/>
                      <a:pt x="202" y="64"/>
                    </a:cubicBezTo>
                    <a:cubicBezTo>
                      <a:pt x="202" y="66"/>
                      <a:pt x="203" y="69"/>
                      <a:pt x="204" y="71"/>
                    </a:cubicBezTo>
                    <a:cubicBezTo>
                      <a:pt x="206" y="73"/>
                      <a:pt x="207" y="78"/>
                      <a:pt x="203" y="80"/>
                    </a:cubicBezTo>
                    <a:cubicBezTo>
                      <a:pt x="202" y="80"/>
                      <a:pt x="202" y="80"/>
                      <a:pt x="201" y="81"/>
                    </a:cubicBezTo>
                    <a:cubicBezTo>
                      <a:pt x="200" y="81"/>
                      <a:pt x="199" y="83"/>
                      <a:pt x="198" y="85"/>
                    </a:cubicBezTo>
                    <a:cubicBezTo>
                      <a:pt x="198" y="86"/>
                      <a:pt x="198" y="88"/>
                      <a:pt x="199" y="90"/>
                    </a:cubicBezTo>
                    <a:cubicBezTo>
                      <a:pt x="199" y="92"/>
                      <a:pt x="197" y="93"/>
                      <a:pt x="197" y="94"/>
                    </a:cubicBezTo>
                    <a:cubicBezTo>
                      <a:pt x="195" y="98"/>
                      <a:pt x="197" y="102"/>
                      <a:pt x="199" y="104"/>
                    </a:cubicBezTo>
                    <a:cubicBezTo>
                      <a:pt x="202" y="107"/>
                      <a:pt x="203" y="110"/>
                      <a:pt x="203" y="114"/>
                    </a:cubicBezTo>
                    <a:cubicBezTo>
                      <a:pt x="203" y="116"/>
                      <a:pt x="203" y="118"/>
                      <a:pt x="204" y="120"/>
                    </a:cubicBezTo>
                    <a:cubicBezTo>
                      <a:pt x="205" y="122"/>
                      <a:pt x="207" y="123"/>
                      <a:pt x="209" y="123"/>
                    </a:cubicBezTo>
                    <a:cubicBezTo>
                      <a:pt x="210" y="123"/>
                      <a:pt x="211" y="122"/>
                      <a:pt x="212" y="121"/>
                    </a:cubicBezTo>
                    <a:cubicBezTo>
                      <a:pt x="215" y="118"/>
                      <a:pt x="215" y="125"/>
                      <a:pt x="215" y="127"/>
                    </a:cubicBezTo>
                    <a:cubicBezTo>
                      <a:pt x="215" y="129"/>
                      <a:pt x="214" y="132"/>
                      <a:pt x="215" y="134"/>
                    </a:cubicBezTo>
                    <a:cubicBezTo>
                      <a:pt x="216" y="137"/>
                      <a:pt x="217" y="140"/>
                      <a:pt x="218" y="144"/>
                    </a:cubicBezTo>
                    <a:cubicBezTo>
                      <a:pt x="218" y="144"/>
                      <a:pt x="218" y="144"/>
                      <a:pt x="218" y="145"/>
                    </a:cubicBezTo>
                    <a:cubicBezTo>
                      <a:pt x="217" y="147"/>
                      <a:pt x="216" y="150"/>
                      <a:pt x="214" y="153"/>
                    </a:cubicBezTo>
                    <a:cubicBezTo>
                      <a:pt x="193" y="194"/>
                      <a:pt x="145" y="216"/>
                      <a:pt x="100" y="206"/>
                    </a:cubicBezTo>
                    <a:close/>
                    <a:moveTo>
                      <a:pt x="161" y="204"/>
                    </a:moveTo>
                    <a:cubicBezTo>
                      <a:pt x="162" y="204"/>
                      <a:pt x="163" y="203"/>
                      <a:pt x="164" y="203"/>
                    </a:cubicBezTo>
                    <a:cubicBezTo>
                      <a:pt x="165" y="205"/>
                      <a:pt x="167" y="207"/>
                      <a:pt x="168" y="209"/>
                    </a:cubicBezTo>
                    <a:cubicBezTo>
                      <a:pt x="170" y="211"/>
                      <a:pt x="174" y="216"/>
                      <a:pt x="172" y="218"/>
                    </a:cubicBezTo>
                    <a:cubicBezTo>
                      <a:pt x="169" y="223"/>
                      <a:pt x="163" y="209"/>
                      <a:pt x="161" y="204"/>
                    </a:cubicBezTo>
                    <a:close/>
                    <a:moveTo>
                      <a:pt x="128" y="221"/>
                    </a:moveTo>
                    <a:cubicBezTo>
                      <a:pt x="128" y="222"/>
                      <a:pt x="128" y="222"/>
                      <a:pt x="128" y="223"/>
                    </a:cubicBezTo>
                    <a:cubicBezTo>
                      <a:pt x="125" y="223"/>
                      <a:pt x="122" y="222"/>
                      <a:pt x="119" y="221"/>
                    </a:cubicBezTo>
                    <a:cubicBezTo>
                      <a:pt x="121" y="221"/>
                      <a:pt x="124" y="221"/>
                      <a:pt x="126" y="221"/>
                    </a:cubicBezTo>
                    <a:cubicBezTo>
                      <a:pt x="127" y="221"/>
                      <a:pt x="127" y="221"/>
                      <a:pt x="128" y="221"/>
                    </a:cubicBezTo>
                    <a:close/>
                    <a:moveTo>
                      <a:pt x="115" y="227"/>
                    </a:moveTo>
                    <a:cubicBezTo>
                      <a:pt x="119" y="228"/>
                      <a:pt x="123" y="230"/>
                      <a:pt x="126" y="232"/>
                    </a:cubicBezTo>
                    <a:cubicBezTo>
                      <a:pt x="127" y="232"/>
                      <a:pt x="129" y="233"/>
                      <a:pt x="130" y="234"/>
                    </a:cubicBezTo>
                    <a:cubicBezTo>
                      <a:pt x="131" y="234"/>
                      <a:pt x="131" y="234"/>
                      <a:pt x="131" y="234"/>
                    </a:cubicBezTo>
                    <a:cubicBezTo>
                      <a:pt x="131" y="234"/>
                      <a:pt x="131" y="234"/>
                      <a:pt x="131" y="234"/>
                    </a:cubicBezTo>
                    <a:cubicBezTo>
                      <a:pt x="125" y="233"/>
                      <a:pt x="120" y="231"/>
                      <a:pt x="115" y="229"/>
                    </a:cubicBezTo>
                    <a:cubicBezTo>
                      <a:pt x="115" y="228"/>
                      <a:pt x="115" y="227"/>
                      <a:pt x="115" y="227"/>
                    </a:cubicBezTo>
                    <a:cubicBezTo>
                      <a:pt x="115" y="227"/>
                      <a:pt x="115" y="227"/>
                      <a:pt x="115" y="227"/>
                    </a:cubicBezTo>
                    <a:close/>
                    <a:moveTo>
                      <a:pt x="114" y="230"/>
                    </a:moveTo>
                    <a:cubicBezTo>
                      <a:pt x="118" y="231"/>
                      <a:pt x="121" y="233"/>
                      <a:pt x="124" y="234"/>
                    </a:cubicBezTo>
                    <a:cubicBezTo>
                      <a:pt x="126" y="235"/>
                      <a:pt x="130" y="237"/>
                      <a:pt x="132" y="237"/>
                    </a:cubicBezTo>
                    <a:cubicBezTo>
                      <a:pt x="132" y="237"/>
                      <a:pt x="132" y="237"/>
                      <a:pt x="132" y="237"/>
                    </a:cubicBezTo>
                    <a:cubicBezTo>
                      <a:pt x="126" y="237"/>
                      <a:pt x="120" y="235"/>
                      <a:pt x="114" y="233"/>
                    </a:cubicBezTo>
                    <a:cubicBezTo>
                      <a:pt x="114" y="233"/>
                      <a:pt x="114" y="233"/>
                      <a:pt x="114" y="233"/>
                    </a:cubicBezTo>
                    <a:cubicBezTo>
                      <a:pt x="114" y="232"/>
                      <a:pt x="114" y="231"/>
                      <a:pt x="114" y="230"/>
                    </a:cubicBezTo>
                    <a:close/>
                    <a:moveTo>
                      <a:pt x="109" y="246"/>
                    </a:moveTo>
                    <a:cubicBezTo>
                      <a:pt x="119" y="252"/>
                      <a:pt x="131" y="255"/>
                      <a:pt x="142" y="259"/>
                    </a:cubicBezTo>
                    <a:cubicBezTo>
                      <a:pt x="148" y="261"/>
                      <a:pt x="154" y="263"/>
                      <a:pt x="160" y="265"/>
                    </a:cubicBezTo>
                    <a:cubicBezTo>
                      <a:pt x="166" y="267"/>
                      <a:pt x="173" y="270"/>
                      <a:pt x="178" y="271"/>
                    </a:cubicBezTo>
                    <a:cubicBezTo>
                      <a:pt x="164" y="268"/>
                      <a:pt x="151" y="264"/>
                      <a:pt x="137" y="259"/>
                    </a:cubicBezTo>
                    <a:cubicBezTo>
                      <a:pt x="131" y="257"/>
                      <a:pt x="124" y="255"/>
                      <a:pt x="118" y="253"/>
                    </a:cubicBezTo>
                    <a:cubicBezTo>
                      <a:pt x="115" y="253"/>
                      <a:pt x="113" y="252"/>
                      <a:pt x="110" y="252"/>
                    </a:cubicBezTo>
                    <a:cubicBezTo>
                      <a:pt x="107" y="251"/>
                      <a:pt x="103" y="249"/>
                      <a:pt x="99" y="248"/>
                    </a:cubicBezTo>
                    <a:cubicBezTo>
                      <a:pt x="103" y="247"/>
                      <a:pt x="106" y="247"/>
                      <a:pt x="109" y="246"/>
                    </a:cubicBezTo>
                    <a:close/>
                    <a:moveTo>
                      <a:pt x="98" y="248"/>
                    </a:moveTo>
                    <a:cubicBezTo>
                      <a:pt x="102" y="250"/>
                      <a:pt x="105" y="251"/>
                      <a:pt x="109" y="252"/>
                    </a:cubicBezTo>
                    <a:cubicBezTo>
                      <a:pt x="112" y="253"/>
                      <a:pt x="114" y="254"/>
                      <a:pt x="116" y="255"/>
                    </a:cubicBezTo>
                    <a:cubicBezTo>
                      <a:pt x="122" y="257"/>
                      <a:pt x="128" y="259"/>
                      <a:pt x="134" y="261"/>
                    </a:cubicBezTo>
                    <a:cubicBezTo>
                      <a:pt x="141" y="264"/>
                      <a:pt x="148" y="266"/>
                      <a:pt x="154" y="268"/>
                    </a:cubicBezTo>
                    <a:cubicBezTo>
                      <a:pt x="158" y="269"/>
                      <a:pt x="161" y="270"/>
                      <a:pt x="164" y="271"/>
                    </a:cubicBezTo>
                    <a:cubicBezTo>
                      <a:pt x="166" y="272"/>
                      <a:pt x="167" y="272"/>
                      <a:pt x="169" y="273"/>
                    </a:cubicBezTo>
                    <a:cubicBezTo>
                      <a:pt x="168" y="272"/>
                      <a:pt x="167" y="272"/>
                      <a:pt x="166" y="272"/>
                    </a:cubicBezTo>
                    <a:cubicBezTo>
                      <a:pt x="152" y="270"/>
                      <a:pt x="140" y="265"/>
                      <a:pt x="127" y="260"/>
                    </a:cubicBezTo>
                    <a:cubicBezTo>
                      <a:pt x="115" y="256"/>
                      <a:pt x="103" y="253"/>
                      <a:pt x="90" y="250"/>
                    </a:cubicBezTo>
                    <a:cubicBezTo>
                      <a:pt x="93" y="249"/>
                      <a:pt x="95" y="249"/>
                      <a:pt x="98" y="248"/>
                    </a:cubicBezTo>
                    <a:close/>
                    <a:moveTo>
                      <a:pt x="89" y="250"/>
                    </a:moveTo>
                    <a:cubicBezTo>
                      <a:pt x="89" y="250"/>
                      <a:pt x="89" y="250"/>
                      <a:pt x="89" y="250"/>
                    </a:cubicBezTo>
                    <a:cubicBezTo>
                      <a:pt x="101" y="254"/>
                      <a:pt x="112" y="259"/>
                      <a:pt x="124" y="263"/>
                    </a:cubicBezTo>
                    <a:cubicBezTo>
                      <a:pt x="130" y="266"/>
                      <a:pt x="136" y="268"/>
                      <a:pt x="142" y="269"/>
                    </a:cubicBezTo>
                    <a:cubicBezTo>
                      <a:pt x="145" y="270"/>
                      <a:pt x="147" y="271"/>
                      <a:pt x="150" y="272"/>
                    </a:cubicBezTo>
                    <a:cubicBezTo>
                      <a:pt x="151" y="272"/>
                      <a:pt x="157" y="274"/>
                      <a:pt x="153" y="273"/>
                    </a:cubicBezTo>
                    <a:cubicBezTo>
                      <a:pt x="147" y="271"/>
                      <a:pt x="141" y="269"/>
                      <a:pt x="135" y="268"/>
                    </a:cubicBezTo>
                    <a:cubicBezTo>
                      <a:pt x="129" y="266"/>
                      <a:pt x="124" y="264"/>
                      <a:pt x="118" y="262"/>
                    </a:cubicBezTo>
                    <a:cubicBezTo>
                      <a:pt x="107" y="258"/>
                      <a:pt x="95" y="254"/>
                      <a:pt x="83" y="252"/>
                    </a:cubicBezTo>
                    <a:cubicBezTo>
                      <a:pt x="85" y="251"/>
                      <a:pt x="87" y="251"/>
                      <a:pt x="89" y="250"/>
                    </a:cubicBezTo>
                    <a:close/>
                    <a:moveTo>
                      <a:pt x="72" y="256"/>
                    </a:moveTo>
                    <a:cubicBezTo>
                      <a:pt x="75" y="257"/>
                      <a:pt x="78" y="258"/>
                      <a:pt x="81" y="259"/>
                    </a:cubicBezTo>
                    <a:cubicBezTo>
                      <a:pt x="86" y="261"/>
                      <a:pt x="90" y="263"/>
                      <a:pt x="94" y="265"/>
                    </a:cubicBezTo>
                    <a:cubicBezTo>
                      <a:pt x="99" y="267"/>
                      <a:pt x="104" y="269"/>
                      <a:pt x="108" y="271"/>
                    </a:cubicBezTo>
                    <a:cubicBezTo>
                      <a:pt x="104" y="270"/>
                      <a:pt x="100" y="268"/>
                      <a:pt x="96" y="267"/>
                    </a:cubicBezTo>
                    <a:cubicBezTo>
                      <a:pt x="86" y="264"/>
                      <a:pt x="77" y="260"/>
                      <a:pt x="67" y="257"/>
                    </a:cubicBezTo>
                    <a:cubicBezTo>
                      <a:pt x="69" y="257"/>
                      <a:pt x="71" y="256"/>
                      <a:pt x="72" y="256"/>
                    </a:cubicBezTo>
                    <a:close/>
                    <a:moveTo>
                      <a:pt x="63" y="259"/>
                    </a:moveTo>
                    <a:cubicBezTo>
                      <a:pt x="71" y="266"/>
                      <a:pt x="82" y="268"/>
                      <a:pt x="91" y="273"/>
                    </a:cubicBezTo>
                    <a:cubicBezTo>
                      <a:pt x="92" y="274"/>
                      <a:pt x="94" y="275"/>
                      <a:pt x="95" y="275"/>
                    </a:cubicBezTo>
                    <a:cubicBezTo>
                      <a:pt x="93" y="275"/>
                      <a:pt x="91" y="274"/>
                      <a:pt x="90" y="274"/>
                    </a:cubicBezTo>
                    <a:cubicBezTo>
                      <a:pt x="87" y="273"/>
                      <a:pt x="84" y="272"/>
                      <a:pt x="81" y="270"/>
                    </a:cubicBezTo>
                    <a:cubicBezTo>
                      <a:pt x="77" y="268"/>
                      <a:pt x="72" y="267"/>
                      <a:pt x="67" y="266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4" y="264"/>
                      <a:pt x="61" y="263"/>
                      <a:pt x="59" y="262"/>
                    </a:cubicBezTo>
                    <a:cubicBezTo>
                      <a:pt x="59" y="262"/>
                      <a:pt x="59" y="262"/>
                      <a:pt x="59" y="262"/>
                    </a:cubicBezTo>
                    <a:cubicBezTo>
                      <a:pt x="60" y="261"/>
                      <a:pt x="61" y="260"/>
                      <a:pt x="63" y="259"/>
                    </a:cubicBezTo>
                    <a:close/>
                    <a:moveTo>
                      <a:pt x="55" y="266"/>
                    </a:moveTo>
                    <a:cubicBezTo>
                      <a:pt x="58" y="269"/>
                      <a:pt x="63" y="270"/>
                      <a:pt x="67" y="272"/>
                    </a:cubicBezTo>
                    <a:cubicBezTo>
                      <a:pt x="67" y="272"/>
                      <a:pt x="67" y="272"/>
                      <a:pt x="67" y="272"/>
                    </a:cubicBezTo>
                    <a:cubicBezTo>
                      <a:pt x="65" y="272"/>
                      <a:pt x="64" y="271"/>
                      <a:pt x="62" y="271"/>
                    </a:cubicBezTo>
                    <a:cubicBezTo>
                      <a:pt x="60" y="270"/>
                      <a:pt x="57" y="269"/>
                      <a:pt x="55" y="268"/>
                    </a:cubicBezTo>
                    <a:cubicBezTo>
                      <a:pt x="55" y="268"/>
                      <a:pt x="54" y="268"/>
                      <a:pt x="54" y="268"/>
                    </a:cubicBezTo>
                    <a:cubicBezTo>
                      <a:pt x="54" y="267"/>
                      <a:pt x="54" y="267"/>
                      <a:pt x="55" y="266"/>
                    </a:cubicBezTo>
                    <a:cubicBezTo>
                      <a:pt x="55" y="266"/>
                      <a:pt x="55" y="266"/>
                      <a:pt x="55" y="266"/>
                    </a:cubicBezTo>
                    <a:close/>
                    <a:moveTo>
                      <a:pt x="57" y="266"/>
                    </a:moveTo>
                    <a:cubicBezTo>
                      <a:pt x="58" y="267"/>
                      <a:pt x="59" y="267"/>
                      <a:pt x="61" y="267"/>
                    </a:cubicBezTo>
                    <a:cubicBezTo>
                      <a:pt x="68" y="270"/>
                      <a:pt x="75" y="272"/>
                      <a:pt x="82" y="275"/>
                    </a:cubicBezTo>
                    <a:cubicBezTo>
                      <a:pt x="78" y="274"/>
                      <a:pt x="74" y="274"/>
                      <a:pt x="70" y="273"/>
                    </a:cubicBezTo>
                    <a:cubicBezTo>
                      <a:pt x="70" y="273"/>
                      <a:pt x="70" y="273"/>
                      <a:pt x="70" y="273"/>
                    </a:cubicBezTo>
                    <a:cubicBezTo>
                      <a:pt x="66" y="271"/>
                      <a:pt x="63" y="270"/>
                      <a:pt x="60" y="268"/>
                    </a:cubicBezTo>
                    <a:cubicBezTo>
                      <a:pt x="59" y="268"/>
                      <a:pt x="58" y="267"/>
                      <a:pt x="58" y="267"/>
                    </a:cubicBezTo>
                    <a:cubicBezTo>
                      <a:pt x="57" y="267"/>
                      <a:pt x="57" y="266"/>
                      <a:pt x="57" y="266"/>
                    </a:cubicBezTo>
                    <a:close/>
                    <a:moveTo>
                      <a:pt x="69" y="267"/>
                    </a:moveTo>
                    <a:cubicBezTo>
                      <a:pt x="71" y="267"/>
                      <a:pt x="73" y="268"/>
                      <a:pt x="75" y="269"/>
                    </a:cubicBezTo>
                    <a:cubicBezTo>
                      <a:pt x="81" y="271"/>
                      <a:pt x="86" y="274"/>
                      <a:pt x="92" y="275"/>
                    </a:cubicBezTo>
                    <a:cubicBezTo>
                      <a:pt x="90" y="275"/>
                      <a:pt x="87" y="275"/>
                      <a:pt x="84" y="275"/>
                    </a:cubicBezTo>
                    <a:cubicBezTo>
                      <a:pt x="84" y="275"/>
                      <a:pt x="84" y="275"/>
                      <a:pt x="84" y="275"/>
                    </a:cubicBezTo>
                    <a:cubicBezTo>
                      <a:pt x="84" y="275"/>
                      <a:pt x="84" y="274"/>
                      <a:pt x="83" y="274"/>
                    </a:cubicBezTo>
                    <a:cubicBezTo>
                      <a:pt x="79" y="271"/>
                      <a:pt x="74" y="269"/>
                      <a:pt x="69" y="267"/>
                    </a:cubicBezTo>
                    <a:close/>
                    <a:moveTo>
                      <a:pt x="108" y="276"/>
                    </a:moveTo>
                    <a:cubicBezTo>
                      <a:pt x="93" y="272"/>
                      <a:pt x="78" y="265"/>
                      <a:pt x="64" y="259"/>
                    </a:cubicBezTo>
                    <a:cubicBezTo>
                      <a:pt x="65" y="258"/>
                      <a:pt x="66" y="258"/>
                      <a:pt x="67" y="258"/>
                    </a:cubicBezTo>
                    <a:cubicBezTo>
                      <a:pt x="67" y="258"/>
                      <a:pt x="67" y="258"/>
                      <a:pt x="67" y="258"/>
                    </a:cubicBezTo>
                    <a:cubicBezTo>
                      <a:pt x="75" y="262"/>
                      <a:pt x="83" y="265"/>
                      <a:pt x="90" y="268"/>
                    </a:cubicBezTo>
                    <a:cubicBezTo>
                      <a:pt x="94" y="269"/>
                      <a:pt x="97" y="271"/>
                      <a:pt x="101" y="272"/>
                    </a:cubicBezTo>
                    <a:cubicBezTo>
                      <a:pt x="103" y="273"/>
                      <a:pt x="106" y="274"/>
                      <a:pt x="108" y="275"/>
                    </a:cubicBezTo>
                    <a:cubicBezTo>
                      <a:pt x="109" y="276"/>
                      <a:pt x="109" y="276"/>
                      <a:pt x="110" y="276"/>
                    </a:cubicBezTo>
                    <a:cubicBezTo>
                      <a:pt x="110" y="276"/>
                      <a:pt x="110" y="276"/>
                      <a:pt x="110" y="276"/>
                    </a:cubicBezTo>
                    <a:cubicBezTo>
                      <a:pt x="109" y="276"/>
                      <a:pt x="109" y="276"/>
                      <a:pt x="108" y="276"/>
                    </a:cubicBezTo>
                    <a:close/>
                    <a:moveTo>
                      <a:pt x="83" y="259"/>
                    </a:moveTo>
                    <a:cubicBezTo>
                      <a:pt x="93" y="263"/>
                      <a:pt x="102" y="266"/>
                      <a:pt x="112" y="268"/>
                    </a:cubicBezTo>
                    <a:cubicBezTo>
                      <a:pt x="117" y="270"/>
                      <a:pt x="122" y="272"/>
                      <a:pt x="128" y="274"/>
                    </a:cubicBezTo>
                    <a:cubicBezTo>
                      <a:pt x="129" y="275"/>
                      <a:pt x="131" y="275"/>
                      <a:pt x="133" y="276"/>
                    </a:cubicBezTo>
                    <a:cubicBezTo>
                      <a:pt x="130" y="276"/>
                      <a:pt x="127" y="276"/>
                      <a:pt x="124" y="276"/>
                    </a:cubicBezTo>
                    <a:cubicBezTo>
                      <a:pt x="113" y="272"/>
                      <a:pt x="102" y="268"/>
                      <a:pt x="92" y="263"/>
                    </a:cubicBezTo>
                    <a:cubicBezTo>
                      <a:pt x="89" y="262"/>
                      <a:pt x="86" y="261"/>
                      <a:pt x="83" y="259"/>
                    </a:cubicBezTo>
                    <a:close/>
                    <a:moveTo>
                      <a:pt x="139" y="275"/>
                    </a:moveTo>
                    <a:cubicBezTo>
                      <a:pt x="131" y="270"/>
                      <a:pt x="122" y="268"/>
                      <a:pt x="113" y="265"/>
                    </a:cubicBezTo>
                    <a:cubicBezTo>
                      <a:pt x="108" y="264"/>
                      <a:pt x="102" y="262"/>
                      <a:pt x="96" y="260"/>
                    </a:cubicBezTo>
                    <a:cubicBezTo>
                      <a:pt x="93" y="259"/>
                      <a:pt x="90" y="258"/>
                      <a:pt x="87" y="256"/>
                    </a:cubicBezTo>
                    <a:cubicBezTo>
                      <a:pt x="85" y="255"/>
                      <a:pt x="83" y="254"/>
                      <a:pt x="81" y="253"/>
                    </a:cubicBezTo>
                    <a:cubicBezTo>
                      <a:pt x="91" y="256"/>
                      <a:pt x="102" y="261"/>
                      <a:pt x="112" y="265"/>
                    </a:cubicBezTo>
                    <a:cubicBezTo>
                      <a:pt x="123" y="268"/>
                      <a:pt x="134" y="272"/>
                      <a:pt x="145" y="275"/>
                    </a:cubicBezTo>
                    <a:cubicBezTo>
                      <a:pt x="143" y="275"/>
                      <a:pt x="141" y="275"/>
                      <a:pt x="139" y="275"/>
                    </a:cubicBezTo>
                    <a:close/>
                    <a:moveTo>
                      <a:pt x="147" y="275"/>
                    </a:moveTo>
                    <a:cubicBezTo>
                      <a:pt x="137" y="270"/>
                      <a:pt x="126" y="268"/>
                      <a:pt x="116" y="264"/>
                    </a:cubicBezTo>
                    <a:cubicBezTo>
                      <a:pt x="110" y="262"/>
                      <a:pt x="104" y="259"/>
                      <a:pt x="98" y="257"/>
                    </a:cubicBezTo>
                    <a:cubicBezTo>
                      <a:pt x="95" y="256"/>
                      <a:pt x="92" y="255"/>
                      <a:pt x="89" y="254"/>
                    </a:cubicBezTo>
                    <a:cubicBezTo>
                      <a:pt x="88" y="254"/>
                      <a:pt x="84" y="253"/>
                      <a:pt x="84" y="253"/>
                    </a:cubicBezTo>
                    <a:cubicBezTo>
                      <a:pt x="85" y="253"/>
                      <a:pt x="86" y="253"/>
                      <a:pt x="88" y="253"/>
                    </a:cubicBezTo>
                    <a:cubicBezTo>
                      <a:pt x="100" y="257"/>
                      <a:pt x="112" y="261"/>
                      <a:pt x="125" y="265"/>
                    </a:cubicBezTo>
                    <a:cubicBezTo>
                      <a:pt x="131" y="267"/>
                      <a:pt x="137" y="269"/>
                      <a:pt x="143" y="271"/>
                    </a:cubicBezTo>
                    <a:cubicBezTo>
                      <a:pt x="147" y="272"/>
                      <a:pt x="151" y="274"/>
                      <a:pt x="156" y="274"/>
                    </a:cubicBezTo>
                    <a:cubicBezTo>
                      <a:pt x="153" y="274"/>
                      <a:pt x="150" y="275"/>
                      <a:pt x="147" y="275"/>
                    </a:cubicBezTo>
                    <a:close/>
                    <a:moveTo>
                      <a:pt x="146" y="275"/>
                    </a:moveTo>
                    <a:cubicBezTo>
                      <a:pt x="146" y="275"/>
                      <a:pt x="146" y="275"/>
                      <a:pt x="146" y="275"/>
                    </a:cubicBezTo>
                    <a:cubicBezTo>
                      <a:pt x="141" y="272"/>
                      <a:pt x="134" y="271"/>
                      <a:pt x="128" y="269"/>
                    </a:cubicBezTo>
                    <a:cubicBezTo>
                      <a:pt x="122" y="267"/>
                      <a:pt x="116" y="265"/>
                      <a:pt x="111" y="263"/>
                    </a:cubicBezTo>
                    <a:cubicBezTo>
                      <a:pt x="108" y="262"/>
                      <a:pt x="105" y="261"/>
                      <a:pt x="102" y="260"/>
                    </a:cubicBezTo>
                    <a:cubicBezTo>
                      <a:pt x="106" y="261"/>
                      <a:pt x="111" y="263"/>
                      <a:pt x="114" y="264"/>
                    </a:cubicBezTo>
                    <a:cubicBezTo>
                      <a:pt x="125" y="268"/>
                      <a:pt x="136" y="270"/>
                      <a:pt x="146" y="275"/>
                    </a:cubicBezTo>
                    <a:close/>
                    <a:moveTo>
                      <a:pt x="80" y="253"/>
                    </a:moveTo>
                    <a:cubicBezTo>
                      <a:pt x="81" y="252"/>
                      <a:pt x="82" y="252"/>
                      <a:pt x="82" y="252"/>
                    </a:cubicBezTo>
                    <a:cubicBezTo>
                      <a:pt x="82" y="252"/>
                      <a:pt x="82" y="252"/>
                      <a:pt x="82" y="252"/>
                    </a:cubicBezTo>
                    <a:cubicBezTo>
                      <a:pt x="84" y="253"/>
                      <a:pt x="85" y="253"/>
                      <a:pt x="86" y="254"/>
                    </a:cubicBezTo>
                    <a:cubicBezTo>
                      <a:pt x="84" y="253"/>
                      <a:pt x="82" y="253"/>
                      <a:pt x="80" y="253"/>
                    </a:cubicBezTo>
                    <a:close/>
                    <a:moveTo>
                      <a:pt x="179" y="272"/>
                    </a:moveTo>
                    <a:cubicBezTo>
                      <a:pt x="174" y="269"/>
                      <a:pt x="168" y="267"/>
                      <a:pt x="162" y="265"/>
                    </a:cubicBezTo>
                    <a:cubicBezTo>
                      <a:pt x="156" y="263"/>
                      <a:pt x="151" y="261"/>
                      <a:pt x="145" y="259"/>
                    </a:cubicBezTo>
                    <a:cubicBezTo>
                      <a:pt x="135" y="255"/>
                      <a:pt x="124" y="253"/>
                      <a:pt x="114" y="248"/>
                    </a:cubicBezTo>
                    <a:cubicBezTo>
                      <a:pt x="115" y="248"/>
                      <a:pt x="116" y="249"/>
                      <a:pt x="117" y="249"/>
                    </a:cubicBezTo>
                    <a:cubicBezTo>
                      <a:pt x="120" y="250"/>
                      <a:pt x="122" y="251"/>
                      <a:pt x="125" y="252"/>
                    </a:cubicBezTo>
                    <a:cubicBezTo>
                      <a:pt x="131" y="254"/>
                      <a:pt x="137" y="255"/>
                      <a:pt x="143" y="257"/>
                    </a:cubicBezTo>
                    <a:cubicBezTo>
                      <a:pt x="149" y="259"/>
                      <a:pt x="155" y="260"/>
                      <a:pt x="161" y="262"/>
                    </a:cubicBezTo>
                    <a:cubicBezTo>
                      <a:pt x="168" y="265"/>
                      <a:pt x="176" y="267"/>
                      <a:pt x="184" y="270"/>
                    </a:cubicBezTo>
                    <a:cubicBezTo>
                      <a:pt x="182" y="271"/>
                      <a:pt x="181" y="271"/>
                      <a:pt x="179" y="272"/>
                    </a:cubicBezTo>
                    <a:close/>
                    <a:moveTo>
                      <a:pt x="111" y="246"/>
                    </a:moveTo>
                    <a:cubicBezTo>
                      <a:pt x="111" y="246"/>
                      <a:pt x="111" y="246"/>
                      <a:pt x="111" y="246"/>
                    </a:cubicBezTo>
                    <a:cubicBezTo>
                      <a:pt x="111" y="246"/>
                      <a:pt x="112" y="246"/>
                      <a:pt x="112" y="246"/>
                    </a:cubicBezTo>
                    <a:cubicBezTo>
                      <a:pt x="114" y="246"/>
                      <a:pt x="116" y="246"/>
                      <a:pt x="118" y="246"/>
                    </a:cubicBezTo>
                    <a:cubicBezTo>
                      <a:pt x="118" y="247"/>
                      <a:pt x="118" y="247"/>
                      <a:pt x="119" y="247"/>
                    </a:cubicBezTo>
                    <a:cubicBezTo>
                      <a:pt x="127" y="251"/>
                      <a:pt x="136" y="254"/>
                      <a:pt x="145" y="257"/>
                    </a:cubicBezTo>
                    <a:cubicBezTo>
                      <a:pt x="133" y="254"/>
                      <a:pt x="122" y="250"/>
                      <a:pt x="111" y="246"/>
                    </a:cubicBezTo>
                    <a:close/>
                    <a:moveTo>
                      <a:pt x="132" y="237"/>
                    </a:moveTo>
                    <a:cubicBezTo>
                      <a:pt x="130" y="235"/>
                      <a:pt x="127" y="234"/>
                      <a:pt x="124" y="233"/>
                    </a:cubicBezTo>
                    <a:cubicBezTo>
                      <a:pt x="123" y="233"/>
                      <a:pt x="121" y="232"/>
                      <a:pt x="119" y="231"/>
                    </a:cubicBezTo>
                    <a:cubicBezTo>
                      <a:pt x="124" y="233"/>
                      <a:pt x="128" y="234"/>
                      <a:pt x="132" y="235"/>
                    </a:cubicBezTo>
                    <a:cubicBezTo>
                      <a:pt x="132" y="236"/>
                      <a:pt x="132" y="236"/>
                      <a:pt x="132" y="237"/>
                    </a:cubicBezTo>
                    <a:close/>
                    <a:moveTo>
                      <a:pt x="127" y="246"/>
                    </a:moveTo>
                    <a:cubicBezTo>
                      <a:pt x="133" y="249"/>
                      <a:pt x="139" y="251"/>
                      <a:pt x="146" y="253"/>
                    </a:cubicBezTo>
                    <a:cubicBezTo>
                      <a:pt x="137" y="251"/>
                      <a:pt x="129" y="249"/>
                      <a:pt x="120" y="246"/>
                    </a:cubicBezTo>
                    <a:cubicBezTo>
                      <a:pt x="123" y="246"/>
                      <a:pt x="125" y="246"/>
                      <a:pt x="127" y="246"/>
                    </a:cubicBezTo>
                    <a:close/>
                    <a:moveTo>
                      <a:pt x="113" y="240"/>
                    </a:moveTo>
                    <a:cubicBezTo>
                      <a:pt x="115" y="241"/>
                      <a:pt x="117" y="242"/>
                      <a:pt x="118" y="243"/>
                    </a:cubicBezTo>
                    <a:cubicBezTo>
                      <a:pt x="118" y="242"/>
                      <a:pt x="115" y="243"/>
                      <a:pt x="115" y="243"/>
                    </a:cubicBezTo>
                    <a:cubicBezTo>
                      <a:pt x="114" y="243"/>
                      <a:pt x="114" y="243"/>
                      <a:pt x="114" y="243"/>
                    </a:cubicBezTo>
                    <a:cubicBezTo>
                      <a:pt x="114" y="243"/>
                      <a:pt x="114" y="243"/>
                      <a:pt x="114" y="243"/>
                    </a:cubicBezTo>
                    <a:cubicBezTo>
                      <a:pt x="113" y="242"/>
                      <a:pt x="113" y="241"/>
                      <a:pt x="113" y="240"/>
                    </a:cubicBezTo>
                    <a:close/>
                    <a:moveTo>
                      <a:pt x="115" y="240"/>
                    </a:moveTo>
                    <a:cubicBezTo>
                      <a:pt x="117" y="240"/>
                      <a:pt x="120" y="241"/>
                      <a:pt x="122" y="241"/>
                    </a:cubicBezTo>
                    <a:cubicBezTo>
                      <a:pt x="124" y="242"/>
                      <a:pt x="127" y="242"/>
                      <a:pt x="129" y="243"/>
                    </a:cubicBezTo>
                    <a:cubicBezTo>
                      <a:pt x="126" y="243"/>
                      <a:pt x="123" y="243"/>
                      <a:pt x="120" y="243"/>
                    </a:cubicBezTo>
                    <a:cubicBezTo>
                      <a:pt x="120" y="243"/>
                      <a:pt x="120" y="243"/>
                      <a:pt x="120" y="243"/>
                    </a:cubicBezTo>
                    <a:cubicBezTo>
                      <a:pt x="119" y="242"/>
                      <a:pt x="116" y="240"/>
                      <a:pt x="115" y="240"/>
                    </a:cubicBezTo>
                    <a:close/>
                    <a:moveTo>
                      <a:pt x="124" y="240"/>
                    </a:moveTo>
                    <a:cubicBezTo>
                      <a:pt x="122" y="240"/>
                      <a:pt x="121" y="239"/>
                      <a:pt x="119" y="239"/>
                    </a:cubicBezTo>
                    <a:cubicBezTo>
                      <a:pt x="119" y="239"/>
                      <a:pt x="113" y="237"/>
                      <a:pt x="117" y="238"/>
                    </a:cubicBezTo>
                    <a:cubicBezTo>
                      <a:pt x="122" y="239"/>
                      <a:pt x="127" y="241"/>
                      <a:pt x="132" y="241"/>
                    </a:cubicBezTo>
                    <a:cubicBezTo>
                      <a:pt x="132" y="241"/>
                      <a:pt x="132" y="242"/>
                      <a:pt x="132" y="242"/>
                    </a:cubicBezTo>
                    <a:cubicBezTo>
                      <a:pt x="132" y="242"/>
                      <a:pt x="132" y="242"/>
                      <a:pt x="132" y="242"/>
                    </a:cubicBezTo>
                    <a:cubicBezTo>
                      <a:pt x="129" y="241"/>
                      <a:pt x="127" y="241"/>
                      <a:pt x="124" y="240"/>
                    </a:cubicBezTo>
                    <a:close/>
                    <a:moveTo>
                      <a:pt x="132" y="240"/>
                    </a:moveTo>
                    <a:cubicBezTo>
                      <a:pt x="130" y="239"/>
                      <a:pt x="127" y="238"/>
                      <a:pt x="125" y="237"/>
                    </a:cubicBezTo>
                    <a:cubicBezTo>
                      <a:pt x="125" y="237"/>
                      <a:pt x="125" y="237"/>
                      <a:pt x="125" y="237"/>
                    </a:cubicBezTo>
                    <a:cubicBezTo>
                      <a:pt x="127" y="238"/>
                      <a:pt x="130" y="238"/>
                      <a:pt x="133" y="238"/>
                    </a:cubicBezTo>
                    <a:cubicBezTo>
                      <a:pt x="133" y="239"/>
                      <a:pt x="133" y="239"/>
                      <a:pt x="132" y="240"/>
                    </a:cubicBezTo>
                    <a:close/>
                    <a:moveTo>
                      <a:pt x="120" y="228"/>
                    </a:moveTo>
                    <a:cubicBezTo>
                      <a:pt x="121" y="228"/>
                      <a:pt x="123" y="229"/>
                      <a:pt x="124" y="229"/>
                    </a:cubicBezTo>
                    <a:cubicBezTo>
                      <a:pt x="126" y="230"/>
                      <a:pt x="129" y="230"/>
                      <a:pt x="131" y="231"/>
                    </a:cubicBezTo>
                    <a:cubicBezTo>
                      <a:pt x="131" y="232"/>
                      <a:pt x="132" y="233"/>
                      <a:pt x="132" y="234"/>
                    </a:cubicBezTo>
                    <a:cubicBezTo>
                      <a:pt x="128" y="231"/>
                      <a:pt x="123" y="229"/>
                      <a:pt x="119" y="228"/>
                    </a:cubicBezTo>
                    <a:cubicBezTo>
                      <a:pt x="115" y="226"/>
                      <a:pt x="119" y="228"/>
                      <a:pt x="120" y="228"/>
                    </a:cubicBezTo>
                    <a:close/>
                    <a:moveTo>
                      <a:pt x="130" y="229"/>
                    </a:moveTo>
                    <a:cubicBezTo>
                      <a:pt x="127" y="227"/>
                      <a:pt x="123" y="226"/>
                      <a:pt x="119" y="225"/>
                    </a:cubicBezTo>
                    <a:cubicBezTo>
                      <a:pt x="122" y="226"/>
                      <a:pt x="126" y="227"/>
                      <a:pt x="130" y="227"/>
                    </a:cubicBezTo>
                    <a:cubicBezTo>
                      <a:pt x="130" y="228"/>
                      <a:pt x="130" y="229"/>
                      <a:pt x="130" y="229"/>
                    </a:cubicBezTo>
                    <a:close/>
                    <a:moveTo>
                      <a:pt x="129" y="225"/>
                    </a:moveTo>
                    <a:cubicBezTo>
                      <a:pt x="126" y="224"/>
                      <a:pt x="124" y="224"/>
                      <a:pt x="121" y="223"/>
                    </a:cubicBezTo>
                    <a:cubicBezTo>
                      <a:pt x="121" y="223"/>
                      <a:pt x="121" y="222"/>
                      <a:pt x="121" y="222"/>
                    </a:cubicBezTo>
                    <a:cubicBezTo>
                      <a:pt x="121" y="223"/>
                      <a:pt x="122" y="223"/>
                      <a:pt x="122" y="223"/>
                    </a:cubicBezTo>
                    <a:cubicBezTo>
                      <a:pt x="124" y="223"/>
                      <a:pt x="126" y="224"/>
                      <a:pt x="128" y="224"/>
                    </a:cubicBezTo>
                    <a:cubicBezTo>
                      <a:pt x="129" y="224"/>
                      <a:pt x="129" y="225"/>
                      <a:pt x="129" y="225"/>
                    </a:cubicBezTo>
                    <a:close/>
                    <a:moveTo>
                      <a:pt x="178" y="259"/>
                    </a:moveTo>
                    <a:cubicBezTo>
                      <a:pt x="169" y="256"/>
                      <a:pt x="160" y="254"/>
                      <a:pt x="151" y="251"/>
                    </a:cubicBezTo>
                    <a:cubicBezTo>
                      <a:pt x="145" y="250"/>
                      <a:pt x="139" y="247"/>
                      <a:pt x="132" y="246"/>
                    </a:cubicBezTo>
                    <a:cubicBezTo>
                      <a:pt x="133" y="246"/>
                      <a:pt x="133" y="246"/>
                      <a:pt x="133" y="245"/>
                    </a:cubicBezTo>
                    <a:cubicBezTo>
                      <a:pt x="140" y="247"/>
                      <a:pt x="147" y="248"/>
                      <a:pt x="153" y="250"/>
                    </a:cubicBezTo>
                    <a:cubicBezTo>
                      <a:pt x="162" y="252"/>
                      <a:pt x="170" y="255"/>
                      <a:pt x="178" y="259"/>
                    </a:cubicBezTo>
                    <a:close/>
                    <a:moveTo>
                      <a:pt x="187" y="267"/>
                    </a:moveTo>
                    <a:cubicBezTo>
                      <a:pt x="169" y="259"/>
                      <a:pt x="150" y="255"/>
                      <a:pt x="132" y="247"/>
                    </a:cubicBezTo>
                    <a:cubicBezTo>
                      <a:pt x="131" y="247"/>
                      <a:pt x="130" y="246"/>
                      <a:pt x="129" y="246"/>
                    </a:cubicBezTo>
                    <a:cubicBezTo>
                      <a:pt x="129" y="246"/>
                      <a:pt x="130" y="246"/>
                      <a:pt x="130" y="246"/>
                    </a:cubicBezTo>
                    <a:cubicBezTo>
                      <a:pt x="131" y="246"/>
                      <a:pt x="132" y="246"/>
                      <a:pt x="133" y="246"/>
                    </a:cubicBezTo>
                    <a:cubicBezTo>
                      <a:pt x="137" y="248"/>
                      <a:pt x="142" y="250"/>
                      <a:pt x="147" y="251"/>
                    </a:cubicBezTo>
                    <a:cubicBezTo>
                      <a:pt x="158" y="254"/>
                      <a:pt x="168" y="257"/>
                      <a:pt x="178" y="260"/>
                    </a:cubicBezTo>
                    <a:cubicBezTo>
                      <a:pt x="179" y="260"/>
                      <a:pt x="179" y="260"/>
                      <a:pt x="179" y="260"/>
                    </a:cubicBezTo>
                    <a:cubicBezTo>
                      <a:pt x="179" y="260"/>
                      <a:pt x="180" y="261"/>
                      <a:pt x="180" y="261"/>
                    </a:cubicBezTo>
                    <a:cubicBezTo>
                      <a:pt x="181" y="262"/>
                      <a:pt x="185" y="265"/>
                      <a:pt x="187" y="267"/>
                    </a:cubicBezTo>
                    <a:close/>
                    <a:moveTo>
                      <a:pt x="173" y="262"/>
                    </a:moveTo>
                    <a:cubicBezTo>
                      <a:pt x="176" y="263"/>
                      <a:pt x="179" y="264"/>
                      <a:pt x="182" y="266"/>
                    </a:cubicBezTo>
                    <a:cubicBezTo>
                      <a:pt x="183" y="266"/>
                      <a:pt x="184" y="267"/>
                      <a:pt x="185" y="267"/>
                    </a:cubicBezTo>
                    <a:cubicBezTo>
                      <a:pt x="176" y="264"/>
                      <a:pt x="168" y="261"/>
                      <a:pt x="160" y="258"/>
                    </a:cubicBezTo>
                    <a:cubicBezTo>
                      <a:pt x="164" y="259"/>
                      <a:pt x="168" y="260"/>
                      <a:pt x="173" y="262"/>
                    </a:cubicBezTo>
                    <a:close/>
                    <a:moveTo>
                      <a:pt x="187" y="269"/>
                    </a:moveTo>
                    <a:cubicBezTo>
                      <a:pt x="186" y="269"/>
                      <a:pt x="185" y="270"/>
                      <a:pt x="185" y="270"/>
                    </a:cubicBezTo>
                    <a:cubicBezTo>
                      <a:pt x="178" y="267"/>
                      <a:pt x="172" y="265"/>
                      <a:pt x="165" y="263"/>
                    </a:cubicBezTo>
                    <a:cubicBezTo>
                      <a:pt x="162" y="262"/>
                      <a:pt x="158" y="260"/>
                      <a:pt x="155" y="259"/>
                    </a:cubicBezTo>
                    <a:cubicBezTo>
                      <a:pt x="144" y="256"/>
                      <a:pt x="134" y="253"/>
                      <a:pt x="123" y="248"/>
                    </a:cubicBezTo>
                    <a:cubicBezTo>
                      <a:pt x="124" y="248"/>
                      <a:pt x="125" y="249"/>
                      <a:pt x="126" y="249"/>
                    </a:cubicBezTo>
                    <a:cubicBezTo>
                      <a:pt x="129" y="250"/>
                      <a:pt x="131" y="250"/>
                      <a:pt x="134" y="251"/>
                    </a:cubicBezTo>
                    <a:cubicBezTo>
                      <a:pt x="141" y="253"/>
                      <a:pt x="147" y="254"/>
                      <a:pt x="153" y="256"/>
                    </a:cubicBezTo>
                    <a:cubicBezTo>
                      <a:pt x="164" y="260"/>
                      <a:pt x="175" y="265"/>
                      <a:pt x="187" y="268"/>
                    </a:cubicBezTo>
                    <a:cubicBezTo>
                      <a:pt x="187" y="269"/>
                      <a:pt x="187" y="269"/>
                      <a:pt x="187" y="269"/>
                    </a:cubicBezTo>
                    <a:close/>
                    <a:moveTo>
                      <a:pt x="171" y="273"/>
                    </a:moveTo>
                    <a:cubicBezTo>
                      <a:pt x="171" y="273"/>
                      <a:pt x="171" y="273"/>
                      <a:pt x="171" y="273"/>
                    </a:cubicBezTo>
                    <a:cubicBezTo>
                      <a:pt x="159" y="268"/>
                      <a:pt x="147" y="265"/>
                      <a:pt x="135" y="260"/>
                    </a:cubicBezTo>
                    <a:cubicBezTo>
                      <a:pt x="128" y="258"/>
                      <a:pt x="122" y="256"/>
                      <a:pt x="115" y="254"/>
                    </a:cubicBezTo>
                    <a:cubicBezTo>
                      <a:pt x="122" y="255"/>
                      <a:pt x="129" y="257"/>
                      <a:pt x="135" y="259"/>
                    </a:cubicBezTo>
                    <a:cubicBezTo>
                      <a:pt x="149" y="264"/>
                      <a:pt x="163" y="269"/>
                      <a:pt x="177" y="272"/>
                    </a:cubicBezTo>
                    <a:cubicBezTo>
                      <a:pt x="175" y="272"/>
                      <a:pt x="173" y="273"/>
                      <a:pt x="171" y="273"/>
                    </a:cubicBezTo>
                    <a:close/>
                    <a:moveTo>
                      <a:pt x="160" y="274"/>
                    </a:moveTo>
                    <a:cubicBezTo>
                      <a:pt x="159" y="274"/>
                      <a:pt x="159" y="274"/>
                      <a:pt x="158" y="274"/>
                    </a:cubicBezTo>
                    <a:cubicBezTo>
                      <a:pt x="158" y="274"/>
                      <a:pt x="158" y="274"/>
                      <a:pt x="158" y="274"/>
                    </a:cubicBezTo>
                    <a:cubicBezTo>
                      <a:pt x="147" y="269"/>
                      <a:pt x="134" y="267"/>
                      <a:pt x="123" y="262"/>
                    </a:cubicBezTo>
                    <a:cubicBezTo>
                      <a:pt x="116" y="259"/>
                      <a:pt x="109" y="257"/>
                      <a:pt x="103" y="254"/>
                    </a:cubicBezTo>
                    <a:cubicBezTo>
                      <a:pt x="101" y="254"/>
                      <a:pt x="99" y="253"/>
                      <a:pt x="97" y="252"/>
                    </a:cubicBezTo>
                    <a:cubicBezTo>
                      <a:pt x="110" y="256"/>
                      <a:pt x="123" y="260"/>
                      <a:pt x="135" y="264"/>
                    </a:cubicBezTo>
                    <a:cubicBezTo>
                      <a:pt x="146" y="268"/>
                      <a:pt x="157" y="271"/>
                      <a:pt x="168" y="273"/>
                    </a:cubicBezTo>
                    <a:cubicBezTo>
                      <a:pt x="165" y="273"/>
                      <a:pt x="162" y="274"/>
                      <a:pt x="160" y="274"/>
                    </a:cubicBezTo>
                    <a:close/>
                    <a:moveTo>
                      <a:pt x="111" y="276"/>
                    </a:moveTo>
                    <a:cubicBezTo>
                      <a:pt x="105" y="272"/>
                      <a:pt x="98" y="270"/>
                      <a:pt x="91" y="267"/>
                    </a:cubicBezTo>
                    <a:cubicBezTo>
                      <a:pt x="86" y="265"/>
                      <a:pt x="81" y="263"/>
                      <a:pt x="76" y="261"/>
                    </a:cubicBezTo>
                    <a:cubicBezTo>
                      <a:pt x="75" y="261"/>
                      <a:pt x="74" y="260"/>
                      <a:pt x="73" y="260"/>
                    </a:cubicBezTo>
                    <a:cubicBezTo>
                      <a:pt x="81" y="263"/>
                      <a:pt x="89" y="266"/>
                      <a:pt x="97" y="268"/>
                    </a:cubicBezTo>
                    <a:cubicBezTo>
                      <a:pt x="105" y="271"/>
                      <a:pt x="113" y="273"/>
                      <a:pt x="121" y="276"/>
                    </a:cubicBezTo>
                    <a:cubicBezTo>
                      <a:pt x="118" y="276"/>
                      <a:pt x="114" y="276"/>
                      <a:pt x="111" y="276"/>
                    </a:cubicBezTo>
                    <a:close/>
                    <a:moveTo>
                      <a:pt x="98" y="276"/>
                    </a:moveTo>
                    <a:cubicBezTo>
                      <a:pt x="97" y="276"/>
                      <a:pt x="97" y="276"/>
                      <a:pt x="96" y="276"/>
                    </a:cubicBezTo>
                    <a:cubicBezTo>
                      <a:pt x="91" y="272"/>
                      <a:pt x="86" y="269"/>
                      <a:pt x="80" y="267"/>
                    </a:cubicBezTo>
                    <a:cubicBezTo>
                      <a:pt x="76" y="266"/>
                      <a:pt x="72" y="264"/>
                      <a:pt x="69" y="262"/>
                    </a:cubicBezTo>
                    <a:cubicBezTo>
                      <a:pt x="67" y="262"/>
                      <a:pt x="66" y="261"/>
                      <a:pt x="64" y="260"/>
                    </a:cubicBezTo>
                    <a:cubicBezTo>
                      <a:pt x="66" y="261"/>
                      <a:pt x="67" y="261"/>
                      <a:pt x="69" y="262"/>
                    </a:cubicBezTo>
                    <a:cubicBezTo>
                      <a:pt x="75" y="265"/>
                      <a:pt x="82" y="267"/>
                      <a:pt x="88" y="270"/>
                    </a:cubicBezTo>
                    <a:cubicBezTo>
                      <a:pt x="94" y="272"/>
                      <a:pt x="100" y="274"/>
                      <a:pt x="106" y="276"/>
                    </a:cubicBezTo>
                    <a:cubicBezTo>
                      <a:pt x="104" y="276"/>
                      <a:pt x="101" y="276"/>
                      <a:pt x="98" y="276"/>
                    </a:cubicBezTo>
                    <a:close/>
                    <a:moveTo>
                      <a:pt x="55" y="269"/>
                    </a:moveTo>
                    <a:cubicBezTo>
                      <a:pt x="58" y="270"/>
                      <a:pt x="61" y="271"/>
                      <a:pt x="64" y="272"/>
                    </a:cubicBezTo>
                    <a:cubicBezTo>
                      <a:pt x="61" y="272"/>
                      <a:pt x="57" y="270"/>
                      <a:pt x="55" y="269"/>
                    </a:cubicBezTo>
                    <a:close/>
                    <a:moveTo>
                      <a:pt x="59" y="262"/>
                    </a:moveTo>
                    <a:cubicBezTo>
                      <a:pt x="59" y="262"/>
                      <a:pt x="59" y="262"/>
                      <a:pt x="59" y="262"/>
                    </a:cubicBezTo>
                    <a:cubicBezTo>
                      <a:pt x="60" y="264"/>
                      <a:pt x="62" y="264"/>
                      <a:pt x="64" y="265"/>
                    </a:cubicBezTo>
                    <a:cubicBezTo>
                      <a:pt x="65" y="266"/>
                      <a:pt x="67" y="267"/>
                      <a:pt x="68" y="267"/>
                    </a:cubicBezTo>
                    <a:cubicBezTo>
                      <a:pt x="72" y="269"/>
                      <a:pt x="76" y="271"/>
                      <a:pt x="80" y="273"/>
                    </a:cubicBezTo>
                    <a:cubicBezTo>
                      <a:pt x="79" y="273"/>
                      <a:pt x="79" y="273"/>
                      <a:pt x="78" y="272"/>
                    </a:cubicBezTo>
                    <a:cubicBezTo>
                      <a:pt x="75" y="271"/>
                      <a:pt x="73" y="270"/>
                      <a:pt x="70" y="270"/>
                    </a:cubicBezTo>
                    <a:cubicBezTo>
                      <a:pt x="65" y="268"/>
                      <a:pt x="60" y="267"/>
                      <a:pt x="56" y="265"/>
                    </a:cubicBezTo>
                    <a:cubicBezTo>
                      <a:pt x="56" y="264"/>
                      <a:pt x="57" y="263"/>
                      <a:pt x="59" y="262"/>
                    </a:cubicBezTo>
                    <a:close/>
                    <a:moveTo>
                      <a:pt x="76" y="254"/>
                    </a:moveTo>
                    <a:cubicBezTo>
                      <a:pt x="77" y="254"/>
                      <a:pt x="78" y="253"/>
                      <a:pt x="79" y="253"/>
                    </a:cubicBezTo>
                    <a:cubicBezTo>
                      <a:pt x="79" y="253"/>
                      <a:pt x="79" y="253"/>
                      <a:pt x="79" y="253"/>
                    </a:cubicBezTo>
                    <a:cubicBezTo>
                      <a:pt x="89" y="259"/>
                      <a:pt x="100" y="262"/>
                      <a:pt x="111" y="266"/>
                    </a:cubicBezTo>
                    <a:cubicBezTo>
                      <a:pt x="116" y="267"/>
                      <a:pt x="121" y="268"/>
                      <a:pt x="125" y="270"/>
                    </a:cubicBezTo>
                    <a:cubicBezTo>
                      <a:pt x="128" y="271"/>
                      <a:pt x="131" y="272"/>
                      <a:pt x="134" y="273"/>
                    </a:cubicBezTo>
                    <a:cubicBezTo>
                      <a:pt x="134" y="273"/>
                      <a:pt x="137" y="275"/>
                      <a:pt x="138" y="275"/>
                    </a:cubicBezTo>
                    <a:cubicBezTo>
                      <a:pt x="137" y="275"/>
                      <a:pt x="137" y="276"/>
                      <a:pt x="137" y="276"/>
                    </a:cubicBezTo>
                    <a:cubicBezTo>
                      <a:pt x="131" y="275"/>
                      <a:pt x="127" y="273"/>
                      <a:pt x="122" y="271"/>
                    </a:cubicBezTo>
                    <a:cubicBezTo>
                      <a:pt x="116" y="269"/>
                      <a:pt x="111" y="267"/>
                      <a:pt x="105" y="266"/>
                    </a:cubicBezTo>
                    <a:cubicBezTo>
                      <a:pt x="94" y="263"/>
                      <a:pt x="84" y="259"/>
                      <a:pt x="74" y="255"/>
                    </a:cubicBezTo>
                    <a:cubicBezTo>
                      <a:pt x="75" y="255"/>
                      <a:pt x="76" y="254"/>
                      <a:pt x="76" y="254"/>
                    </a:cubicBezTo>
                    <a:close/>
                    <a:moveTo>
                      <a:pt x="114" y="234"/>
                    </a:moveTo>
                    <a:cubicBezTo>
                      <a:pt x="117" y="235"/>
                      <a:pt x="120" y="236"/>
                      <a:pt x="123" y="237"/>
                    </a:cubicBezTo>
                    <a:cubicBezTo>
                      <a:pt x="126" y="238"/>
                      <a:pt x="129" y="240"/>
                      <a:pt x="132" y="240"/>
                    </a:cubicBezTo>
                    <a:cubicBezTo>
                      <a:pt x="132" y="240"/>
                      <a:pt x="132" y="240"/>
                      <a:pt x="132" y="240"/>
                    </a:cubicBezTo>
                    <a:cubicBezTo>
                      <a:pt x="126" y="240"/>
                      <a:pt x="121" y="237"/>
                      <a:pt x="115" y="236"/>
                    </a:cubicBezTo>
                    <a:cubicBezTo>
                      <a:pt x="114" y="236"/>
                      <a:pt x="114" y="237"/>
                      <a:pt x="114" y="237"/>
                    </a:cubicBezTo>
                    <a:cubicBezTo>
                      <a:pt x="119" y="240"/>
                      <a:pt x="125" y="241"/>
                      <a:pt x="130" y="243"/>
                    </a:cubicBezTo>
                    <a:cubicBezTo>
                      <a:pt x="130" y="243"/>
                      <a:pt x="131" y="243"/>
                      <a:pt x="131" y="243"/>
                    </a:cubicBezTo>
                    <a:cubicBezTo>
                      <a:pt x="131" y="243"/>
                      <a:pt x="130" y="243"/>
                      <a:pt x="130" y="243"/>
                    </a:cubicBezTo>
                    <a:cubicBezTo>
                      <a:pt x="129" y="242"/>
                      <a:pt x="127" y="242"/>
                      <a:pt x="127" y="242"/>
                    </a:cubicBezTo>
                    <a:cubicBezTo>
                      <a:pt x="125" y="241"/>
                      <a:pt x="124" y="241"/>
                      <a:pt x="122" y="241"/>
                    </a:cubicBezTo>
                    <a:cubicBezTo>
                      <a:pt x="119" y="240"/>
                      <a:pt x="116" y="239"/>
                      <a:pt x="113" y="239"/>
                    </a:cubicBezTo>
                    <a:cubicBezTo>
                      <a:pt x="113" y="237"/>
                      <a:pt x="113" y="236"/>
                      <a:pt x="114" y="234"/>
                    </a:cubicBezTo>
                    <a:close/>
                    <a:moveTo>
                      <a:pt x="117" y="221"/>
                    </a:moveTo>
                    <a:cubicBezTo>
                      <a:pt x="117" y="221"/>
                      <a:pt x="117" y="221"/>
                      <a:pt x="117" y="221"/>
                    </a:cubicBezTo>
                    <a:cubicBezTo>
                      <a:pt x="117" y="221"/>
                      <a:pt x="117" y="222"/>
                      <a:pt x="117" y="222"/>
                    </a:cubicBezTo>
                    <a:cubicBezTo>
                      <a:pt x="121" y="224"/>
                      <a:pt x="126" y="224"/>
                      <a:pt x="129" y="226"/>
                    </a:cubicBezTo>
                    <a:cubicBezTo>
                      <a:pt x="129" y="226"/>
                      <a:pt x="129" y="226"/>
                      <a:pt x="129" y="226"/>
                    </a:cubicBezTo>
                    <a:cubicBezTo>
                      <a:pt x="128" y="226"/>
                      <a:pt x="125" y="226"/>
                      <a:pt x="124" y="225"/>
                    </a:cubicBezTo>
                    <a:cubicBezTo>
                      <a:pt x="122" y="225"/>
                      <a:pt x="120" y="224"/>
                      <a:pt x="118" y="224"/>
                    </a:cubicBezTo>
                    <a:cubicBezTo>
                      <a:pt x="117" y="224"/>
                      <a:pt x="117" y="224"/>
                      <a:pt x="117" y="225"/>
                    </a:cubicBezTo>
                    <a:cubicBezTo>
                      <a:pt x="119" y="226"/>
                      <a:pt x="122" y="226"/>
                      <a:pt x="124" y="227"/>
                    </a:cubicBezTo>
                    <a:cubicBezTo>
                      <a:pt x="126" y="228"/>
                      <a:pt x="128" y="229"/>
                      <a:pt x="130" y="230"/>
                    </a:cubicBezTo>
                    <a:cubicBezTo>
                      <a:pt x="125" y="229"/>
                      <a:pt x="121" y="227"/>
                      <a:pt x="116" y="226"/>
                    </a:cubicBezTo>
                    <a:cubicBezTo>
                      <a:pt x="115" y="226"/>
                      <a:pt x="115" y="226"/>
                      <a:pt x="115" y="226"/>
                    </a:cubicBezTo>
                    <a:cubicBezTo>
                      <a:pt x="116" y="225"/>
                      <a:pt x="117" y="223"/>
                      <a:pt x="117" y="221"/>
                    </a:cubicBezTo>
                    <a:close/>
                    <a:moveTo>
                      <a:pt x="16" y="73"/>
                    </a:moveTo>
                    <a:cubicBezTo>
                      <a:pt x="22" y="60"/>
                      <a:pt x="29" y="47"/>
                      <a:pt x="39" y="36"/>
                    </a:cubicBezTo>
                    <a:cubicBezTo>
                      <a:pt x="49" y="26"/>
                      <a:pt x="60" y="19"/>
                      <a:pt x="73" y="13"/>
                    </a:cubicBezTo>
                    <a:cubicBezTo>
                      <a:pt x="74" y="16"/>
                      <a:pt x="77" y="19"/>
                      <a:pt x="78" y="21"/>
                    </a:cubicBezTo>
                    <a:cubicBezTo>
                      <a:pt x="43" y="37"/>
                      <a:pt x="18" y="72"/>
                      <a:pt x="18" y="111"/>
                    </a:cubicBezTo>
                    <a:cubicBezTo>
                      <a:pt x="18" y="159"/>
                      <a:pt x="55" y="200"/>
                      <a:pt x="102" y="209"/>
                    </a:cubicBezTo>
                    <a:cubicBezTo>
                      <a:pt x="121" y="213"/>
                      <a:pt x="140" y="211"/>
                      <a:pt x="158" y="205"/>
                    </a:cubicBezTo>
                    <a:cubicBezTo>
                      <a:pt x="159" y="207"/>
                      <a:pt x="160" y="209"/>
                      <a:pt x="161" y="212"/>
                    </a:cubicBezTo>
                    <a:cubicBezTo>
                      <a:pt x="150" y="217"/>
                      <a:pt x="136" y="218"/>
                      <a:pt x="123" y="218"/>
                    </a:cubicBezTo>
                    <a:cubicBezTo>
                      <a:pt x="113" y="218"/>
                      <a:pt x="103" y="218"/>
                      <a:pt x="93" y="215"/>
                    </a:cubicBezTo>
                    <a:cubicBezTo>
                      <a:pt x="61" y="208"/>
                      <a:pt x="33" y="189"/>
                      <a:pt x="19" y="158"/>
                    </a:cubicBezTo>
                    <a:cubicBezTo>
                      <a:pt x="7" y="131"/>
                      <a:pt x="5" y="101"/>
                      <a:pt x="16" y="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5" name="Freeform 82"/>
              <p:cNvSpPr>
                <a:spLocks noEditPoints="1"/>
              </p:cNvSpPr>
              <p:nvPr/>
            </p:nvSpPr>
            <p:spPr bwMode="auto">
              <a:xfrm>
                <a:off x="2042529" y="1047975"/>
                <a:ext cx="241771" cy="258163"/>
              </a:xfrm>
              <a:custGeom>
                <a:avLst/>
                <a:gdLst>
                  <a:gd name="T0" fmla="*/ 66 w 125"/>
                  <a:gd name="T1" fmla="*/ 127 h 133"/>
                  <a:gd name="T2" fmla="*/ 12 w 125"/>
                  <a:gd name="T3" fmla="*/ 41 h 133"/>
                  <a:gd name="T4" fmla="*/ 37 w 125"/>
                  <a:gd name="T5" fmla="*/ 92 h 133"/>
                  <a:gd name="T6" fmla="*/ 14 w 125"/>
                  <a:gd name="T7" fmla="*/ 101 h 133"/>
                  <a:gd name="T8" fmla="*/ 10 w 125"/>
                  <a:gd name="T9" fmla="*/ 93 h 133"/>
                  <a:gd name="T10" fmla="*/ 10 w 125"/>
                  <a:gd name="T11" fmla="*/ 93 h 133"/>
                  <a:gd name="T12" fmla="*/ 10 w 125"/>
                  <a:gd name="T13" fmla="*/ 93 h 133"/>
                  <a:gd name="T14" fmla="*/ 60 w 125"/>
                  <a:gd name="T15" fmla="*/ 20 h 133"/>
                  <a:gd name="T16" fmla="*/ 51 w 125"/>
                  <a:gd name="T17" fmla="*/ 28 h 133"/>
                  <a:gd name="T18" fmla="*/ 75 w 125"/>
                  <a:gd name="T19" fmla="*/ 21 h 133"/>
                  <a:gd name="T20" fmla="*/ 85 w 125"/>
                  <a:gd name="T21" fmla="*/ 28 h 133"/>
                  <a:gd name="T22" fmla="*/ 81 w 125"/>
                  <a:gd name="T23" fmla="*/ 35 h 133"/>
                  <a:gd name="T24" fmla="*/ 58 w 125"/>
                  <a:gd name="T25" fmla="*/ 31 h 133"/>
                  <a:gd name="T26" fmla="*/ 39 w 125"/>
                  <a:gd name="T27" fmla="*/ 41 h 133"/>
                  <a:gd name="T28" fmla="*/ 69 w 125"/>
                  <a:gd name="T29" fmla="*/ 30 h 133"/>
                  <a:gd name="T30" fmla="*/ 69 w 125"/>
                  <a:gd name="T31" fmla="*/ 24 h 133"/>
                  <a:gd name="T32" fmla="*/ 55 w 125"/>
                  <a:gd name="T33" fmla="*/ 30 h 133"/>
                  <a:gd name="T34" fmla="*/ 18 w 125"/>
                  <a:gd name="T35" fmla="*/ 47 h 133"/>
                  <a:gd name="T36" fmla="*/ 7 w 125"/>
                  <a:gd name="T37" fmla="*/ 58 h 133"/>
                  <a:gd name="T38" fmla="*/ 6 w 125"/>
                  <a:gd name="T39" fmla="*/ 64 h 133"/>
                  <a:gd name="T40" fmla="*/ 24 w 125"/>
                  <a:gd name="T41" fmla="*/ 60 h 133"/>
                  <a:gd name="T42" fmla="*/ 92 w 125"/>
                  <a:gd name="T43" fmla="*/ 41 h 133"/>
                  <a:gd name="T44" fmla="*/ 29 w 125"/>
                  <a:gd name="T45" fmla="*/ 65 h 133"/>
                  <a:gd name="T46" fmla="*/ 55 w 125"/>
                  <a:gd name="T47" fmla="*/ 56 h 133"/>
                  <a:gd name="T48" fmla="*/ 111 w 125"/>
                  <a:gd name="T49" fmla="*/ 40 h 133"/>
                  <a:gd name="T50" fmla="*/ 101 w 125"/>
                  <a:gd name="T51" fmla="*/ 45 h 133"/>
                  <a:gd name="T52" fmla="*/ 54 w 125"/>
                  <a:gd name="T53" fmla="*/ 69 h 133"/>
                  <a:gd name="T54" fmla="*/ 114 w 125"/>
                  <a:gd name="T55" fmla="*/ 50 h 133"/>
                  <a:gd name="T56" fmla="*/ 67 w 125"/>
                  <a:gd name="T57" fmla="*/ 75 h 133"/>
                  <a:gd name="T58" fmla="*/ 66 w 125"/>
                  <a:gd name="T59" fmla="*/ 117 h 133"/>
                  <a:gd name="T60" fmla="*/ 108 w 125"/>
                  <a:gd name="T61" fmla="*/ 94 h 133"/>
                  <a:gd name="T62" fmla="*/ 79 w 125"/>
                  <a:gd name="T63" fmla="*/ 107 h 133"/>
                  <a:gd name="T64" fmla="*/ 118 w 125"/>
                  <a:gd name="T65" fmla="*/ 89 h 133"/>
                  <a:gd name="T66" fmla="*/ 78 w 125"/>
                  <a:gd name="T67" fmla="*/ 97 h 133"/>
                  <a:gd name="T68" fmla="*/ 33 w 125"/>
                  <a:gd name="T69" fmla="*/ 121 h 133"/>
                  <a:gd name="T70" fmla="*/ 26 w 125"/>
                  <a:gd name="T71" fmla="*/ 115 h 133"/>
                  <a:gd name="T72" fmla="*/ 102 w 125"/>
                  <a:gd name="T73" fmla="*/ 87 h 133"/>
                  <a:gd name="T74" fmla="*/ 81 w 125"/>
                  <a:gd name="T75" fmla="*/ 92 h 133"/>
                  <a:gd name="T76" fmla="*/ 98 w 125"/>
                  <a:gd name="T77" fmla="*/ 83 h 133"/>
                  <a:gd name="T78" fmla="*/ 119 w 125"/>
                  <a:gd name="T79" fmla="*/ 67 h 133"/>
                  <a:gd name="T80" fmla="*/ 76 w 125"/>
                  <a:gd name="T81" fmla="*/ 87 h 133"/>
                  <a:gd name="T82" fmla="*/ 119 w 125"/>
                  <a:gd name="T83" fmla="*/ 67 h 133"/>
                  <a:gd name="T84" fmla="*/ 22 w 125"/>
                  <a:gd name="T85" fmla="*/ 104 h 133"/>
                  <a:gd name="T86" fmla="*/ 119 w 125"/>
                  <a:gd name="T87" fmla="*/ 63 h 133"/>
                  <a:gd name="T88" fmla="*/ 18 w 125"/>
                  <a:gd name="T89" fmla="*/ 98 h 133"/>
                  <a:gd name="T90" fmla="*/ 45 w 125"/>
                  <a:gd name="T91" fmla="*/ 100 h 133"/>
                  <a:gd name="T92" fmla="*/ 41 w 125"/>
                  <a:gd name="T93" fmla="*/ 123 h 133"/>
                  <a:gd name="T94" fmla="*/ 43 w 125"/>
                  <a:gd name="T95" fmla="*/ 123 h 133"/>
                  <a:gd name="T96" fmla="*/ 108 w 125"/>
                  <a:gd name="T97" fmla="*/ 112 h 133"/>
                  <a:gd name="T98" fmla="*/ 77 w 125"/>
                  <a:gd name="T99" fmla="*/ 125 h 133"/>
                  <a:gd name="T100" fmla="*/ 71 w 125"/>
                  <a:gd name="T101" fmla="*/ 123 h 133"/>
                  <a:gd name="T102" fmla="*/ 111 w 125"/>
                  <a:gd name="T103" fmla="*/ 106 h 133"/>
                  <a:gd name="T104" fmla="*/ 93 w 125"/>
                  <a:gd name="T105" fmla="*/ 124 h 133"/>
                  <a:gd name="T106" fmla="*/ 113 w 125"/>
                  <a:gd name="T107" fmla="*/ 98 h 133"/>
                  <a:gd name="T108" fmla="*/ 60 w 125"/>
                  <a:gd name="T109" fmla="*/ 121 h 133"/>
                  <a:gd name="T110" fmla="*/ 70 w 125"/>
                  <a:gd name="T111" fmla="*/ 67 h 133"/>
                  <a:gd name="T112" fmla="*/ 109 w 125"/>
                  <a:gd name="T113" fmla="*/ 37 h 133"/>
                  <a:gd name="T114" fmla="*/ 98 w 125"/>
                  <a:gd name="T115" fmla="*/ 39 h 133"/>
                  <a:gd name="T116" fmla="*/ 22 w 125"/>
                  <a:gd name="T117" fmla="*/ 65 h 133"/>
                  <a:gd name="T118" fmla="*/ 74 w 125"/>
                  <a:gd name="T119" fmla="*/ 21 h 133"/>
                  <a:gd name="T120" fmla="*/ 18 w 125"/>
                  <a:gd name="T121" fmla="*/ 44 h 133"/>
                  <a:gd name="T122" fmla="*/ 19 w 125"/>
                  <a:gd name="T123" fmla="*/ 37 h 133"/>
                  <a:gd name="T124" fmla="*/ 59 w 125"/>
                  <a:gd name="T125" fmla="*/ 6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5" h="133">
                    <a:moveTo>
                      <a:pt x="29" y="121"/>
                    </a:moveTo>
                    <a:cubicBezTo>
                      <a:pt x="39" y="128"/>
                      <a:pt x="49" y="127"/>
                      <a:pt x="60" y="124"/>
                    </a:cubicBezTo>
                    <a:cubicBezTo>
                      <a:pt x="59" y="126"/>
                      <a:pt x="58" y="128"/>
                      <a:pt x="57" y="130"/>
                    </a:cubicBezTo>
                    <a:cubicBezTo>
                      <a:pt x="57" y="131"/>
                      <a:pt x="59" y="133"/>
                      <a:pt x="60" y="131"/>
                    </a:cubicBezTo>
                    <a:cubicBezTo>
                      <a:pt x="60" y="131"/>
                      <a:pt x="61" y="130"/>
                      <a:pt x="61" y="129"/>
                    </a:cubicBezTo>
                    <a:cubicBezTo>
                      <a:pt x="61" y="129"/>
                      <a:pt x="61" y="129"/>
                      <a:pt x="61" y="129"/>
                    </a:cubicBezTo>
                    <a:cubicBezTo>
                      <a:pt x="62" y="131"/>
                      <a:pt x="64" y="131"/>
                      <a:pt x="64" y="129"/>
                    </a:cubicBezTo>
                    <a:cubicBezTo>
                      <a:pt x="64" y="129"/>
                      <a:pt x="64" y="129"/>
                      <a:pt x="64" y="129"/>
                    </a:cubicBezTo>
                    <a:cubicBezTo>
                      <a:pt x="65" y="130"/>
                      <a:pt x="67" y="129"/>
                      <a:pt x="67" y="128"/>
                    </a:cubicBezTo>
                    <a:cubicBezTo>
                      <a:pt x="67" y="128"/>
                      <a:pt x="66" y="127"/>
                      <a:pt x="66" y="127"/>
                    </a:cubicBezTo>
                    <a:cubicBezTo>
                      <a:pt x="67" y="127"/>
                      <a:pt x="68" y="126"/>
                      <a:pt x="68" y="125"/>
                    </a:cubicBezTo>
                    <a:cubicBezTo>
                      <a:pt x="77" y="129"/>
                      <a:pt x="87" y="131"/>
                      <a:pt x="96" y="127"/>
                    </a:cubicBezTo>
                    <a:cubicBezTo>
                      <a:pt x="106" y="122"/>
                      <a:pt x="112" y="113"/>
                      <a:pt x="117" y="102"/>
                    </a:cubicBezTo>
                    <a:cubicBezTo>
                      <a:pt x="124" y="83"/>
                      <a:pt x="125" y="58"/>
                      <a:pt x="114" y="39"/>
                    </a:cubicBezTo>
                    <a:cubicBezTo>
                      <a:pt x="105" y="25"/>
                      <a:pt x="87" y="19"/>
                      <a:pt x="71" y="18"/>
                    </a:cubicBezTo>
                    <a:cubicBezTo>
                      <a:pt x="72" y="12"/>
                      <a:pt x="75" y="7"/>
                      <a:pt x="80" y="4"/>
                    </a:cubicBezTo>
                    <a:cubicBezTo>
                      <a:pt x="82" y="3"/>
                      <a:pt x="81" y="0"/>
                      <a:pt x="79" y="1"/>
                    </a:cubicBezTo>
                    <a:cubicBezTo>
                      <a:pt x="73" y="5"/>
                      <a:pt x="69" y="11"/>
                      <a:pt x="68" y="17"/>
                    </a:cubicBezTo>
                    <a:cubicBezTo>
                      <a:pt x="66" y="17"/>
                      <a:pt x="64" y="17"/>
                      <a:pt x="62" y="17"/>
                    </a:cubicBezTo>
                    <a:cubicBezTo>
                      <a:pt x="43" y="18"/>
                      <a:pt x="23" y="25"/>
                      <a:pt x="12" y="41"/>
                    </a:cubicBezTo>
                    <a:cubicBezTo>
                      <a:pt x="0" y="57"/>
                      <a:pt x="0" y="78"/>
                      <a:pt x="8" y="95"/>
                    </a:cubicBezTo>
                    <a:cubicBezTo>
                      <a:pt x="13" y="106"/>
                      <a:pt x="20" y="115"/>
                      <a:pt x="29" y="121"/>
                    </a:cubicBezTo>
                    <a:close/>
                    <a:moveTo>
                      <a:pt x="18" y="106"/>
                    </a:moveTo>
                    <a:cubicBezTo>
                      <a:pt x="25" y="104"/>
                      <a:pt x="32" y="101"/>
                      <a:pt x="39" y="97"/>
                    </a:cubicBezTo>
                    <a:cubicBezTo>
                      <a:pt x="47" y="94"/>
                      <a:pt x="55" y="91"/>
                      <a:pt x="62" y="88"/>
                    </a:cubicBezTo>
                    <a:cubicBezTo>
                      <a:pt x="55" y="91"/>
                      <a:pt x="48" y="94"/>
                      <a:pt x="41" y="98"/>
                    </a:cubicBezTo>
                    <a:cubicBezTo>
                      <a:pt x="35" y="102"/>
                      <a:pt x="26" y="104"/>
                      <a:pt x="21" y="110"/>
                    </a:cubicBezTo>
                    <a:cubicBezTo>
                      <a:pt x="20" y="109"/>
                      <a:pt x="19" y="108"/>
                      <a:pt x="18" y="106"/>
                    </a:cubicBezTo>
                    <a:close/>
                    <a:moveTo>
                      <a:pt x="14" y="101"/>
                    </a:moveTo>
                    <a:cubicBezTo>
                      <a:pt x="22" y="101"/>
                      <a:pt x="31" y="95"/>
                      <a:pt x="37" y="92"/>
                    </a:cubicBezTo>
                    <a:cubicBezTo>
                      <a:pt x="46" y="88"/>
                      <a:pt x="55" y="85"/>
                      <a:pt x="64" y="81"/>
                    </a:cubicBezTo>
                    <a:cubicBezTo>
                      <a:pt x="73" y="76"/>
                      <a:pt x="83" y="72"/>
                      <a:pt x="93" y="68"/>
                    </a:cubicBezTo>
                    <a:cubicBezTo>
                      <a:pt x="98" y="66"/>
                      <a:pt x="103" y="64"/>
                      <a:pt x="108" y="62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3" y="65"/>
                      <a:pt x="98" y="67"/>
                      <a:pt x="93" y="69"/>
                    </a:cubicBezTo>
                    <a:cubicBezTo>
                      <a:pt x="84" y="72"/>
                      <a:pt x="76" y="76"/>
                      <a:pt x="67" y="79"/>
                    </a:cubicBezTo>
                    <a:cubicBezTo>
                      <a:pt x="59" y="83"/>
                      <a:pt x="50" y="88"/>
                      <a:pt x="42" y="92"/>
                    </a:cubicBezTo>
                    <a:cubicBezTo>
                      <a:pt x="37" y="94"/>
                      <a:pt x="33" y="97"/>
                      <a:pt x="30" y="99"/>
                    </a:cubicBezTo>
                    <a:cubicBezTo>
                      <a:pt x="26" y="101"/>
                      <a:pt x="21" y="103"/>
                      <a:pt x="17" y="106"/>
                    </a:cubicBezTo>
                    <a:cubicBezTo>
                      <a:pt x="16" y="104"/>
                      <a:pt x="15" y="103"/>
                      <a:pt x="14" y="101"/>
                    </a:cubicBezTo>
                    <a:close/>
                    <a:moveTo>
                      <a:pt x="12" y="97"/>
                    </a:moveTo>
                    <a:cubicBezTo>
                      <a:pt x="15" y="97"/>
                      <a:pt x="17" y="95"/>
                      <a:pt x="20" y="94"/>
                    </a:cubicBezTo>
                    <a:cubicBezTo>
                      <a:pt x="24" y="92"/>
                      <a:pt x="28" y="91"/>
                      <a:pt x="33" y="89"/>
                    </a:cubicBezTo>
                    <a:cubicBezTo>
                      <a:pt x="43" y="85"/>
                      <a:pt x="53" y="81"/>
                      <a:pt x="63" y="77"/>
                    </a:cubicBezTo>
                    <a:cubicBezTo>
                      <a:pt x="65" y="76"/>
                      <a:pt x="66" y="76"/>
                      <a:pt x="68" y="75"/>
                    </a:cubicBezTo>
                    <a:cubicBezTo>
                      <a:pt x="67" y="76"/>
                      <a:pt x="66" y="76"/>
                      <a:pt x="65" y="76"/>
                    </a:cubicBezTo>
                    <a:cubicBezTo>
                      <a:pt x="56" y="80"/>
                      <a:pt x="47" y="83"/>
                      <a:pt x="39" y="88"/>
                    </a:cubicBezTo>
                    <a:cubicBezTo>
                      <a:pt x="30" y="92"/>
                      <a:pt x="22" y="95"/>
                      <a:pt x="14" y="100"/>
                    </a:cubicBezTo>
                    <a:cubicBezTo>
                      <a:pt x="13" y="99"/>
                      <a:pt x="13" y="98"/>
                      <a:pt x="12" y="97"/>
                    </a:cubicBezTo>
                    <a:close/>
                    <a:moveTo>
                      <a:pt x="10" y="93"/>
                    </a:moveTo>
                    <a:cubicBezTo>
                      <a:pt x="10" y="93"/>
                      <a:pt x="10" y="93"/>
                      <a:pt x="10" y="93"/>
                    </a:cubicBezTo>
                    <a:cubicBezTo>
                      <a:pt x="14" y="92"/>
                      <a:pt x="18" y="90"/>
                      <a:pt x="21" y="88"/>
                    </a:cubicBezTo>
                    <a:cubicBezTo>
                      <a:pt x="26" y="86"/>
                      <a:pt x="31" y="84"/>
                      <a:pt x="36" y="82"/>
                    </a:cubicBezTo>
                    <a:cubicBezTo>
                      <a:pt x="45" y="78"/>
                      <a:pt x="55" y="74"/>
                      <a:pt x="64" y="70"/>
                    </a:cubicBezTo>
                    <a:cubicBezTo>
                      <a:pt x="65" y="70"/>
                      <a:pt x="67" y="69"/>
                      <a:pt x="68" y="68"/>
                    </a:cubicBezTo>
                    <a:cubicBezTo>
                      <a:pt x="65" y="70"/>
                      <a:pt x="63" y="71"/>
                      <a:pt x="60" y="72"/>
                    </a:cubicBezTo>
                    <a:cubicBezTo>
                      <a:pt x="51" y="76"/>
                      <a:pt x="42" y="80"/>
                      <a:pt x="33" y="84"/>
                    </a:cubicBezTo>
                    <a:cubicBezTo>
                      <a:pt x="29" y="85"/>
                      <a:pt x="26" y="88"/>
                      <a:pt x="22" y="90"/>
                    </a:cubicBezTo>
                    <a:cubicBezTo>
                      <a:pt x="18" y="92"/>
                      <a:pt x="15" y="93"/>
                      <a:pt x="11" y="96"/>
                    </a:cubicBezTo>
                    <a:cubicBezTo>
                      <a:pt x="11" y="95"/>
                      <a:pt x="10" y="94"/>
                      <a:pt x="10" y="93"/>
                    </a:cubicBezTo>
                    <a:close/>
                    <a:moveTo>
                      <a:pt x="18" y="85"/>
                    </a:moveTo>
                    <a:cubicBezTo>
                      <a:pt x="24" y="83"/>
                      <a:pt x="30" y="81"/>
                      <a:pt x="35" y="78"/>
                    </a:cubicBezTo>
                    <a:cubicBezTo>
                      <a:pt x="50" y="72"/>
                      <a:pt x="64" y="65"/>
                      <a:pt x="78" y="60"/>
                    </a:cubicBezTo>
                    <a:cubicBezTo>
                      <a:pt x="84" y="58"/>
                      <a:pt x="90" y="56"/>
                      <a:pt x="95" y="53"/>
                    </a:cubicBezTo>
                    <a:cubicBezTo>
                      <a:pt x="94" y="54"/>
                      <a:pt x="92" y="55"/>
                      <a:pt x="90" y="56"/>
                    </a:cubicBezTo>
                    <a:cubicBezTo>
                      <a:pt x="81" y="60"/>
                      <a:pt x="71" y="64"/>
                      <a:pt x="61" y="69"/>
                    </a:cubicBezTo>
                    <a:cubicBezTo>
                      <a:pt x="52" y="72"/>
                      <a:pt x="44" y="76"/>
                      <a:pt x="36" y="80"/>
                    </a:cubicBezTo>
                    <a:cubicBezTo>
                      <a:pt x="32" y="82"/>
                      <a:pt x="28" y="83"/>
                      <a:pt x="24" y="85"/>
                    </a:cubicBezTo>
                    <a:cubicBezTo>
                      <a:pt x="19" y="87"/>
                      <a:pt x="14" y="90"/>
                      <a:pt x="10" y="92"/>
                    </a:cubicBezTo>
                    <a:cubicBezTo>
                      <a:pt x="10" y="92"/>
                      <a:pt x="10" y="92"/>
                      <a:pt x="10" y="93"/>
                    </a:cubicBezTo>
                    <a:cubicBezTo>
                      <a:pt x="10" y="92"/>
                      <a:pt x="9" y="91"/>
                      <a:pt x="9" y="90"/>
                    </a:cubicBezTo>
                    <a:cubicBezTo>
                      <a:pt x="12" y="88"/>
                      <a:pt x="15" y="87"/>
                      <a:pt x="18" y="85"/>
                    </a:cubicBezTo>
                    <a:close/>
                    <a:moveTo>
                      <a:pt x="60" y="20"/>
                    </a:moveTo>
                    <a:cubicBezTo>
                      <a:pt x="45" y="27"/>
                      <a:pt x="30" y="35"/>
                      <a:pt x="16" y="42"/>
                    </a:cubicBezTo>
                    <a:cubicBezTo>
                      <a:pt x="15" y="42"/>
                      <a:pt x="15" y="43"/>
                      <a:pt x="14" y="43"/>
                    </a:cubicBezTo>
                    <a:cubicBezTo>
                      <a:pt x="15" y="43"/>
                      <a:pt x="15" y="42"/>
                      <a:pt x="15" y="42"/>
                    </a:cubicBezTo>
                    <a:cubicBezTo>
                      <a:pt x="16" y="41"/>
                      <a:pt x="18" y="40"/>
                      <a:pt x="20" y="39"/>
                    </a:cubicBezTo>
                    <a:cubicBezTo>
                      <a:pt x="23" y="36"/>
                      <a:pt x="27" y="34"/>
                      <a:pt x="31" y="32"/>
                    </a:cubicBezTo>
                    <a:cubicBezTo>
                      <a:pt x="39" y="28"/>
                      <a:pt x="47" y="25"/>
                      <a:pt x="55" y="21"/>
                    </a:cubicBezTo>
                    <a:cubicBezTo>
                      <a:pt x="56" y="21"/>
                      <a:pt x="58" y="20"/>
                      <a:pt x="60" y="20"/>
                    </a:cubicBezTo>
                    <a:close/>
                    <a:moveTo>
                      <a:pt x="14" y="44"/>
                    </a:moveTo>
                    <a:cubicBezTo>
                      <a:pt x="21" y="41"/>
                      <a:pt x="28" y="37"/>
                      <a:pt x="35" y="33"/>
                    </a:cubicBezTo>
                    <a:cubicBezTo>
                      <a:pt x="40" y="31"/>
                      <a:pt x="44" y="28"/>
                      <a:pt x="48" y="26"/>
                    </a:cubicBezTo>
                    <a:cubicBezTo>
                      <a:pt x="50" y="26"/>
                      <a:pt x="51" y="25"/>
                      <a:pt x="53" y="24"/>
                    </a:cubicBezTo>
                    <a:cubicBezTo>
                      <a:pt x="39" y="32"/>
                      <a:pt x="25" y="40"/>
                      <a:pt x="11" y="48"/>
                    </a:cubicBezTo>
                    <a:cubicBezTo>
                      <a:pt x="12" y="47"/>
                      <a:pt x="13" y="45"/>
                      <a:pt x="14" y="44"/>
                    </a:cubicBezTo>
                    <a:close/>
                    <a:moveTo>
                      <a:pt x="10" y="50"/>
                    </a:moveTo>
                    <a:cubicBezTo>
                      <a:pt x="14" y="49"/>
                      <a:pt x="17" y="46"/>
                      <a:pt x="20" y="44"/>
                    </a:cubicBezTo>
                    <a:cubicBezTo>
                      <a:pt x="25" y="41"/>
                      <a:pt x="30" y="39"/>
                      <a:pt x="35" y="36"/>
                    </a:cubicBezTo>
                    <a:cubicBezTo>
                      <a:pt x="40" y="34"/>
                      <a:pt x="46" y="31"/>
                      <a:pt x="51" y="28"/>
                    </a:cubicBezTo>
                    <a:cubicBezTo>
                      <a:pt x="46" y="31"/>
                      <a:pt x="41" y="33"/>
                      <a:pt x="36" y="36"/>
                    </a:cubicBezTo>
                    <a:cubicBezTo>
                      <a:pt x="31" y="39"/>
                      <a:pt x="26" y="41"/>
                      <a:pt x="21" y="44"/>
                    </a:cubicBezTo>
                    <a:cubicBezTo>
                      <a:pt x="18" y="46"/>
                      <a:pt x="15" y="48"/>
                      <a:pt x="12" y="49"/>
                    </a:cubicBezTo>
                    <a:cubicBezTo>
                      <a:pt x="11" y="50"/>
                      <a:pt x="11" y="50"/>
                      <a:pt x="10" y="50"/>
                    </a:cubicBezTo>
                    <a:cubicBezTo>
                      <a:pt x="10" y="50"/>
                      <a:pt x="10" y="50"/>
                      <a:pt x="10" y="50"/>
                    </a:cubicBezTo>
                    <a:close/>
                    <a:moveTo>
                      <a:pt x="75" y="21"/>
                    </a:moveTo>
                    <a:cubicBezTo>
                      <a:pt x="77" y="21"/>
                      <a:pt x="79" y="21"/>
                      <a:pt x="82" y="22"/>
                    </a:cubicBezTo>
                    <a:cubicBezTo>
                      <a:pt x="77" y="24"/>
                      <a:pt x="73" y="26"/>
                      <a:pt x="69" y="28"/>
                    </a:cubicBezTo>
                    <a:cubicBezTo>
                      <a:pt x="69" y="27"/>
                      <a:pt x="69" y="26"/>
                      <a:pt x="69" y="24"/>
                    </a:cubicBezTo>
                    <a:cubicBezTo>
                      <a:pt x="71" y="23"/>
                      <a:pt x="73" y="22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close/>
                    <a:moveTo>
                      <a:pt x="96" y="27"/>
                    </a:moveTo>
                    <a:cubicBezTo>
                      <a:pt x="82" y="34"/>
                      <a:pt x="68" y="40"/>
                      <a:pt x="54" y="46"/>
                    </a:cubicBezTo>
                    <a:cubicBezTo>
                      <a:pt x="40" y="51"/>
                      <a:pt x="28" y="58"/>
                      <a:pt x="15" y="65"/>
                    </a:cubicBezTo>
                    <a:cubicBezTo>
                      <a:pt x="12" y="66"/>
                      <a:pt x="8" y="67"/>
                      <a:pt x="6" y="69"/>
                    </a:cubicBezTo>
                    <a:cubicBezTo>
                      <a:pt x="9" y="67"/>
                      <a:pt x="11" y="65"/>
                      <a:pt x="14" y="63"/>
                    </a:cubicBezTo>
                    <a:cubicBezTo>
                      <a:pt x="21" y="60"/>
                      <a:pt x="27" y="56"/>
                      <a:pt x="34" y="53"/>
                    </a:cubicBezTo>
                    <a:cubicBezTo>
                      <a:pt x="46" y="47"/>
                      <a:pt x="58" y="41"/>
                      <a:pt x="70" y="35"/>
                    </a:cubicBezTo>
                    <a:cubicBezTo>
                      <a:pt x="75" y="34"/>
                      <a:pt x="80" y="33"/>
                      <a:pt x="85" y="31"/>
                    </a:cubicBezTo>
                    <a:cubicBezTo>
                      <a:pt x="87" y="30"/>
                      <a:pt x="86" y="28"/>
                      <a:pt x="85" y="28"/>
                    </a:cubicBezTo>
                    <a:cubicBezTo>
                      <a:pt x="83" y="29"/>
                      <a:pt x="81" y="30"/>
                      <a:pt x="80" y="30"/>
                    </a:cubicBezTo>
                    <a:cubicBezTo>
                      <a:pt x="80" y="30"/>
                      <a:pt x="81" y="29"/>
                      <a:pt x="82" y="29"/>
                    </a:cubicBezTo>
                    <a:cubicBezTo>
                      <a:pt x="82" y="29"/>
                      <a:pt x="82" y="29"/>
                      <a:pt x="82" y="29"/>
                    </a:cubicBezTo>
                    <a:cubicBezTo>
                      <a:pt x="84" y="28"/>
                      <a:pt x="86" y="27"/>
                      <a:pt x="88" y="26"/>
                    </a:cubicBezTo>
                    <a:cubicBezTo>
                      <a:pt x="88" y="25"/>
                      <a:pt x="89" y="25"/>
                      <a:pt x="89" y="25"/>
                    </a:cubicBezTo>
                    <a:cubicBezTo>
                      <a:pt x="89" y="25"/>
                      <a:pt x="89" y="24"/>
                      <a:pt x="90" y="24"/>
                    </a:cubicBezTo>
                    <a:cubicBezTo>
                      <a:pt x="92" y="25"/>
                      <a:pt x="94" y="26"/>
                      <a:pt x="96" y="27"/>
                    </a:cubicBezTo>
                    <a:close/>
                    <a:moveTo>
                      <a:pt x="97" y="28"/>
                    </a:moveTo>
                    <a:cubicBezTo>
                      <a:pt x="97" y="28"/>
                      <a:pt x="96" y="28"/>
                      <a:pt x="96" y="28"/>
                    </a:cubicBezTo>
                    <a:cubicBezTo>
                      <a:pt x="91" y="31"/>
                      <a:pt x="86" y="33"/>
                      <a:pt x="81" y="35"/>
                    </a:cubicBezTo>
                    <a:cubicBezTo>
                      <a:pt x="83" y="34"/>
                      <a:pt x="85" y="33"/>
                      <a:pt x="87" y="32"/>
                    </a:cubicBezTo>
                    <a:cubicBezTo>
                      <a:pt x="89" y="31"/>
                      <a:pt x="91" y="31"/>
                      <a:pt x="93" y="30"/>
                    </a:cubicBezTo>
                    <a:cubicBezTo>
                      <a:pt x="94" y="29"/>
                      <a:pt x="96" y="28"/>
                      <a:pt x="97" y="28"/>
                    </a:cubicBezTo>
                    <a:cubicBezTo>
                      <a:pt x="97" y="28"/>
                      <a:pt x="97" y="28"/>
                      <a:pt x="97" y="28"/>
                    </a:cubicBezTo>
                    <a:close/>
                    <a:moveTo>
                      <a:pt x="62" y="35"/>
                    </a:moveTo>
                    <a:cubicBezTo>
                      <a:pt x="64" y="35"/>
                      <a:pt x="66" y="35"/>
                      <a:pt x="67" y="35"/>
                    </a:cubicBezTo>
                    <a:cubicBezTo>
                      <a:pt x="55" y="41"/>
                      <a:pt x="42" y="46"/>
                      <a:pt x="29" y="52"/>
                    </a:cubicBezTo>
                    <a:cubicBezTo>
                      <a:pt x="40" y="46"/>
                      <a:pt x="51" y="41"/>
                      <a:pt x="61" y="35"/>
                    </a:cubicBezTo>
                    <a:cubicBezTo>
                      <a:pt x="62" y="35"/>
                      <a:pt x="62" y="35"/>
                      <a:pt x="62" y="35"/>
                    </a:cubicBezTo>
                    <a:close/>
                    <a:moveTo>
                      <a:pt x="58" y="31"/>
                    </a:moveTo>
                    <a:cubicBezTo>
                      <a:pt x="61" y="29"/>
                      <a:pt x="64" y="28"/>
                      <a:pt x="66" y="26"/>
                    </a:cubicBezTo>
                    <a:cubicBezTo>
                      <a:pt x="66" y="27"/>
                      <a:pt x="66" y="28"/>
                      <a:pt x="66" y="29"/>
                    </a:cubicBezTo>
                    <a:cubicBezTo>
                      <a:pt x="65" y="30"/>
                      <a:pt x="63" y="31"/>
                      <a:pt x="61" y="32"/>
                    </a:cubicBezTo>
                    <a:cubicBezTo>
                      <a:pt x="60" y="31"/>
                      <a:pt x="59" y="31"/>
                      <a:pt x="58" y="31"/>
                    </a:cubicBezTo>
                    <a:close/>
                    <a:moveTo>
                      <a:pt x="57" y="34"/>
                    </a:moveTo>
                    <a:cubicBezTo>
                      <a:pt x="53" y="36"/>
                      <a:pt x="48" y="38"/>
                      <a:pt x="44" y="40"/>
                    </a:cubicBezTo>
                    <a:cubicBezTo>
                      <a:pt x="32" y="46"/>
                      <a:pt x="21" y="51"/>
                      <a:pt x="10" y="57"/>
                    </a:cubicBezTo>
                    <a:cubicBezTo>
                      <a:pt x="10" y="57"/>
                      <a:pt x="10" y="57"/>
                      <a:pt x="10" y="57"/>
                    </a:cubicBezTo>
                    <a:cubicBezTo>
                      <a:pt x="14" y="55"/>
                      <a:pt x="17" y="54"/>
                      <a:pt x="20" y="52"/>
                    </a:cubicBezTo>
                    <a:cubicBezTo>
                      <a:pt x="26" y="48"/>
                      <a:pt x="32" y="45"/>
                      <a:pt x="39" y="41"/>
                    </a:cubicBezTo>
                    <a:cubicBezTo>
                      <a:pt x="44" y="39"/>
                      <a:pt x="49" y="36"/>
                      <a:pt x="55" y="33"/>
                    </a:cubicBezTo>
                    <a:cubicBezTo>
                      <a:pt x="56" y="33"/>
                      <a:pt x="56" y="33"/>
                      <a:pt x="57" y="34"/>
                    </a:cubicBezTo>
                    <a:close/>
                    <a:moveTo>
                      <a:pt x="66" y="30"/>
                    </a:moveTo>
                    <a:cubicBezTo>
                      <a:pt x="66" y="31"/>
                      <a:pt x="66" y="31"/>
                      <a:pt x="66" y="31"/>
                    </a:cubicBezTo>
                    <a:cubicBezTo>
                      <a:pt x="66" y="32"/>
                      <a:pt x="66" y="32"/>
                      <a:pt x="65" y="32"/>
                    </a:cubicBezTo>
                    <a:cubicBezTo>
                      <a:pt x="64" y="32"/>
                      <a:pt x="63" y="32"/>
                      <a:pt x="63" y="32"/>
                    </a:cubicBezTo>
                    <a:cubicBezTo>
                      <a:pt x="64" y="31"/>
                      <a:pt x="65" y="31"/>
                      <a:pt x="66" y="30"/>
                    </a:cubicBezTo>
                    <a:close/>
                    <a:moveTo>
                      <a:pt x="69" y="29"/>
                    </a:moveTo>
                    <a:cubicBezTo>
                      <a:pt x="73" y="27"/>
                      <a:pt x="77" y="25"/>
                      <a:pt x="80" y="23"/>
                    </a:cubicBezTo>
                    <a:cubicBezTo>
                      <a:pt x="77" y="25"/>
                      <a:pt x="73" y="27"/>
                      <a:pt x="69" y="30"/>
                    </a:cubicBezTo>
                    <a:cubicBezTo>
                      <a:pt x="69" y="29"/>
                      <a:pt x="69" y="29"/>
                      <a:pt x="69" y="29"/>
                    </a:cubicBezTo>
                    <a:close/>
                    <a:moveTo>
                      <a:pt x="81" y="28"/>
                    </a:moveTo>
                    <a:cubicBezTo>
                      <a:pt x="79" y="29"/>
                      <a:pt x="77" y="30"/>
                      <a:pt x="75" y="31"/>
                    </a:cubicBezTo>
                    <a:cubicBezTo>
                      <a:pt x="73" y="32"/>
                      <a:pt x="71" y="32"/>
                      <a:pt x="69" y="32"/>
                    </a:cubicBezTo>
                    <a:cubicBezTo>
                      <a:pt x="69" y="32"/>
                      <a:pt x="69" y="31"/>
                      <a:pt x="69" y="31"/>
                    </a:cubicBezTo>
                    <a:cubicBezTo>
                      <a:pt x="74" y="28"/>
                      <a:pt x="78" y="26"/>
                      <a:pt x="82" y="22"/>
                    </a:cubicBezTo>
                    <a:cubicBezTo>
                      <a:pt x="82" y="22"/>
                      <a:pt x="82" y="22"/>
                      <a:pt x="82" y="22"/>
                    </a:cubicBezTo>
                    <a:cubicBezTo>
                      <a:pt x="84" y="23"/>
                      <a:pt x="87" y="23"/>
                      <a:pt x="89" y="24"/>
                    </a:cubicBezTo>
                    <a:cubicBezTo>
                      <a:pt x="86" y="25"/>
                      <a:pt x="84" y="27"/>
                      <a:pt x="81" y="28"/>
                    </a:cubicBezTo>
                    <a:close/>
                    <a:moveTo>
                      <a:pt x="69" y="24"/>
                    </a:moveTo>
                    <a:cubicBezTo>
                      <a:pt x="69" y="23"/>
                      <a:pt x="69" y="23"/>
                      <a:pt x="69" y="23"/>
                    </a:cubicBezTo>
                    <a:cubicBezTo>
                      <a:pt x="71" y="23"/>
                      <a:pt x="72" y="22"/>
                      <a:pt x="73" y="21"/>
                    </a:cubicBezTo>
                    <a:cubicBezTo>
                      <a:pt x="72" y="22"/>
                      <a:pt x="71" y="23"/>
                      <a:pt x="69" y="24"/>
                    </a:cubicBezTo>
                    <a:close/>
                    <a:moveTo>
                      <a:pt x="66" y="25"/>
                    </a:moveTo>
                    <a:cubicBezTo>
                      <a:pt x="63" y="27"/>
                      <a:pt x="60" y="29"/>
                      <a:pt x="57" y="31"/>
                    </a:cubicBezTo>
                    <a:cubicBezTo>
                      <a:pt x="57" y="31"/>
                      <a:pt x="57" y="30"/>
                      <a:pt x="56" y="30"/>
                    </a:cubicBezTo>
                    <a:cubicBezTo>
                      <a:pt x="60" y="29"/>
                      <a:pt x="63" y="27"/>
                      <a:pt x="66" y="25"/>
                    </a:cubicBezTo>
                    <a:cubicBezTo>
                      <a:pt x="66" y="25"/>
                      <a:pt x="66" y="25"/>
                      <a:pt x="66" y="25"/>
                    </a:cubicBezTo>
                    <a:close/>
                    <a:moveTo>
                      <a:pt x="60" y="27"/>
                    </a:moveTo>
                    <a:cubicBezTo>
                      <a:pt x="58" y="28"/>
                      <a:pt x="57" y="29"/>
                      <a:pt x="55" y="30"/>
                    </a:cubicBezTo>
                    <a:cubicBezTo>
                      <a:pt x="54" y="30"/>
                      <a:pt x="54" y="29"/>
                      <a:pt x="53" y="29"/>
                    </a:cubicBezTo>
                    <a:cubicBezTo>
                      <a:pt x="51" y="28"/>
                      <a:pt x="50" y="31"/>
                      <a:pt x="52" y="31"/>
                    </a:cubicBezTo>
                    <a:cubicBezTo>
                      <a:pt x="52" y="31"/>
                      <a:pt x="52" y="31"/>
                      <a:pt x="52" y="31"/>
                    </a:cubicBezTo>
                    <a:cubicBezTo>
                      <a:pt x="49" y="33"/>
                      <a:pt x="46" y="34"/>
                      <a:pt x="43" y="36"/>
                    </a:cubicBezTo>
                    <a:cubicBezTo>
                      <a:pt x="38" y="38"/>
                      <a:pt x="32" y="41"/>
                      <a:pt x="27" y="43"/>
                    </a:cubicBezTo>
                    <a:cubicBezTo>
                      <a:pt x="21" y="46"/>
                      <a:pt x="16" y="49"/>
                      <a:pt x="10" y="51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10" y="51"/>
                      <a:pt x="12" y="50"/>
                      <a:pt x="12" y="50"/>
                    </a:cubicBezTo>
                    <a:cubicBezTo>
                      <a:pt x="14" y="49"/>
                      <a:pt x="16" y="48"/>
                      <a:pt x="18" y="47"/>
                    </a:cubicBezTo>
                    <a:cubicBezTo>
                      <a:pt x="24" y="44"/>
                      <a:pt x="29" y="41"/>
                      <a:pt x="35" y="37"/>
                    </a:cubicBezTo>
                    <a:cubicBezTo>
                      <a:pt x="46" y="32"/>
                      <a:pt x="56" y="26"/>
                      <a:pt x="67" y="21"/>
                    </a:cubicBezTo>
                    <a:cubicBezTo>
                      <a:pt x="67" y="22"/>
                      <a:pt x="67" y="23"/>
                      <a:pt x="66" y="24"/>
                    </a:cubicBezTo>
                    <a:cubicBezTo>
                      <a:pt x="64" y="25"/>
                      <a:pt x="62" y="26"/>
                      <a:pt x="60" y="27"/>
                    </a:cubicBezTo>
                    <a:close/>
                    <a:moveTo>
                      <a:pt x="9" y="52"/>
                    </a:moveTo>
                    <a:cubicBezTo>
                      <a:pt x="13" y="51"/>
                      <a:pt x="16" y="50"/>
                      <a:pt x="19" y="48"/>
                    </a:cubicBezTo>
                    <a:cubicBezTo>
                      <a:pt x="25" y="45"/>
                      <a:pt x="31" y="42"/>
                      <a:pt x="37" y="39"/>
                    </a:cubicBezTo>
                    <a:cubicBezTo>
                      <a:pt x="42" y="37"/>
                      <a:pt x="47" y="35"/>
                      <a:pt x="53" y="32"/>
                    </a:cubicBezTo>
                    <a:cubicBezTo>
                      <a:pt x="53" y="32"/>
                      <a:pt x="54" y="32"/>
                      <a:pt x="54" y="32"/>
                    </a:cubicBezTo>
                    <a:cubicBezTo>
                      <a:pt x="38" y="41"/>
                      <a:pt x="22" y="49"/>
                      <a:pt x="7" y="58"/>
                    </a:cubicBezTo>
                    <a:cubicBezTo>
                      <a:pt x="8" y="56"/>
                      <a:pt x="8" y="54"/>
                      <a:pt x="9" y="52"/>
                    </a:cubicBezTo>
                    <a:close/>
                    <a:moveTo>
                      <a:pt x="6" y="60"/>
                    </a:moveTo>
                    <a:cubicBezTo>
                      <a:pt x="11" y="58"/>
                      <a:pt x="16" y="55"/>
                      <a:pt x="20" y="53"/>
                    </a:cubicBezTo>
                    <a:cubicBezTo>
                      <a:pt x="26" y="49"/>
                      <a:pt x="33" y="46"/>
                      <a:pt x="39" y="43"/>
                    </a:cubicBezTo>
                    <a:cubicBezTo>
                      <a:pt x="46" y="40"/>
                      <a:pt x="52" y="37"/>
                      <a:pt x="58" y="34"/>
                    </a:cubicBezTo>
                    <a:cubicBezTo>
                      <a:pt x="59" y="34"/>
                      <a:pt x="60" y="34"/>
                      <a:pt x="61" y="35"/>
                    </a:cubicBezTo>
                    <a:cubicBezTo>
                      <a:pt x="55" y="38"/>
                      <a:pt x="49" y="41"/>
                      <a:pt x="43" y="44"/>
                    </a:cubicBezTo>
                    <a:cubicBezTo>
                      <a:pt x="34" y="48"/>
                      <a:pt x="25" y="53"/>
                      <a:pt x="16" y="58"/>
                    </a:cubicBezTo>
                    <a:cubicBezTo>
                      <a:pt x="14" y="59"/>
                      <a:pt x="12" y="61"/>
                      <a:pt x="11" y="62"/>
                    </a:cubicBezTo>
                    <a:cubicBezTo>
                      <a:pt x="9" y="63"/>
                      <a:pt x="7" y="64"/>
                      <a:pt x="6" y="64"/>
                    </a:cubicBezTo>
                    <a:cubicBezTo>
                      <a:pt x="6" y="63"/>
                      <a:pt x="6" y="62"/>
                      <a:pt x="6" y="60"/>
                    </a:cubicBezTo>
                    <a:close/>
                    <a:moveTo>
                      <a:pt x="12" y="62"/>
                    </a:moveTo>
                    <a:cubicBezTo>
                      <a:pt x="15" y="60"/>
                      <a:pt x="19" y="58"/>
                      <a:pt x="22" y="56"/>
                    </a:cubicBezTo>
                    <a:cubicBezTo>
                      <a:pt x="30" y="53"/>
                      <a:pt x="38" y="49"/>
                      <a:pt x="46" y="45"/>
                    </a:cubicBezTo>
                    <a:cubicBezTo>
                      <a:pt x="51" y="43"/>
                      <a:pt x="57" y="40"/>
                      <a:pt x="63" y="38"/>
                    </a:cubicBezTo>
                    <a:cubicBezTo>
                      <a:pt x="43" y="47"/>
                      <a:pt x="23" y="56"/>
                      <a:pt x="5" y="68"/>
                    </a:cubicBezTo>
                    <a:cubicBezTo>
                      <a:pt x="5" y="67"/>
                      <a:pt x="5" y="67"/>
                      <a:pt x="6" y="66"/>
                    </a:cubicBezTo>
                    <a:cubicBezTo>
                      <a:pt x="8" y="65"/>
                      <a:pt x="10" y="63"/>
                      <a:pt x="12" y="62"/>
                    </a:cubicBezTo>
                    <a:close/>
                    <a:moveTo>
                      <a:pt x="5" y="70"/>
                    </a:moveTo>
                    <a:cubicBezTo>
                      <a:pt x="12" y="67"/>
                      <a:pt x="18" y="64"/>
                      <a:pt x="24" y="60"/>
                    </a:cubicBezTo>
                    <a:cubicBezTo>
                      <a:pt x="32" y="56"/>
                      <a:pt x="41" y="52"/>
                      <a:pt x="49" y="49"/>
                    </a:cubicBezTo>
                    <a:cubicBezTo>
                      <a:pt x="53" y="47"/>
                      <a:pt x="56" y="46"/>
                      <a:pt x="60" y="44"/>
                    </a:cubicBezTo>
                    <a:cubicBezTo>
                      <a:pt x="56" y="46"/>
                      <a:pt x="53" y="47"/>
                      <a:pt x="50" y="49"/>
                    </a:cubicBezTo>
                    <a:cubicBezTo>
                      <a:pt x="42" y="53"/>
                      <a:pt x="34" y="56"/>
                      <a:pt x="26" y="61"/>
                    </a:cubicBezTo>
                    <a:cubicBezTo>
                      <a:pt x="19" y="65"/>
                      <a:pt x="12" y="69"/>
                      <a:pt x="5" y="73"/>
                    </a:cubicBezTo>
                    <a:cubicBezTo>
                      <a:pt x="5" y="72"/>
                      <a:pt x="5" y="71"/>
                      <a:pt x="5" y="70"/>
                    </a:cubicBezTo>
                    <a:close/>
                    <a:moveTo>
                      <a:pt x="104" y="32"/>
                    </a:moveTo>
                    <a:cubicBezTo>
                      <a:pt x="104" y="33"/>
                      <a:pt x="105" y="34"/>
                      <a:pt x="106" y="34"/>
                    </a:cubicBezTo>
                    <a:cubicBezTo>
                      <a:pt x="104" y="35"/>
                      <a:pt x="102" y="36"/>
                      <a:pt x="101" y="37"/>
                    </a:cubicBezTo>
                    <a:cubicBezTo>
                      <a:pt x="98" y="38"/>
                      <a:pt x="95" y="39"/>
                      <a:pt x="92" y="41"/>
                    </a:cubicBezTo>
                    <a:cubicBezTo>
                      <a:pt x="88" y="42"/>
                      <a:pt x="85" y="43"/>
                      <a:pt x="81" y="44"/>
                    </a:cubicBezTo>
                    <a:cubicBezTo>
                      <a:pt x="78" y="46"/>
                      <a:pt x="74" y="48"/>
                      <a:pt x="70" y="49"/>
                    </a:cubicBezTo>
                    <a:cubicBezTo>
                      <a:pt x="66" y="51"/>
                      <a:pt x="63" y="52"/>
                      <a:pt x="60" y="54"/>
                    </a:cubicBezTo>
                    <a:cubicBezTo>
                      <a:pt x="46" y="59"/>
                      <a:pt x="32" y="64"/>
                      <a:pt x="18" y="71"/>
                    </a:cubicBezTo>
                    <a:cubicBezTo>
                      <a:pt x="18" y="71"/>
                      <a:pt x="18" y="71"/>
                      <a:pt x="17" y="71"/>
                    </a:cubicBezTo>
                    <a:cubicBezTo>
                      <a:pt x="22" y="69"/>
                      <a:pt x="26" y="67"/>
                      <a:pt x="31" y="64"/>
                    </a:cubicBezTo>
                    <a:cubicBezTo>
                      <a:pt x="42" y="59"/>
                      <a:pt x="52" y="54"/>
                      <a:pt x="63" y="49"/>
                    </a:cubicBezTo>
                    <a:cubicBezTo>
                      <a:pt x="73" y="45"/>
                      <a:pt x="84" y="41"/>
                      <a:pt x="94" y="36"/>
                    </a:cubicBezTo>
                    <a:cubicBezTo>
                      <a:pt x="97" y="35"/>
                      <a:pt x="100" y="34"/>
                      <a:pt x="104" y="32"/>
                    </a:cubicBezTo>
                    <a:close/>
                    <a:moveTo>
                      <a:pt x="29" y="65"/>
                    </a:moveTo>
                    <a:cubicBezTo>
                      <a:pt x="21" y="69"/>
                      <a:pt x="13" y="72"/>
                      <a:pt x="6" y="77"/>
                    </a:cubicBezTo>
                    <a:cubicBezTo>
                      <a:pt x="6" y="76"/>
                      <a:pt x="5" y="75"/>
                      <a:pt x="5" y="74"/>
                    </a:cubicBezTo>
                    <a:cubicBezTo>
                      <a:pt x="12" y="72"/>
                      <a:pt x="18" y="68"/>
                      <a:pt x="24" y="65"/>
                    </a:cubicBezTo>
                    <a:cubicBezTo>
                      <a:pt x="33" y="60"/>
                      <a:pt x="43" y="57"/>
                      <a:pt x="53" y="53"/>
                    </a:cubicBezTo>
                    <a:cubicBezTo>
                      <a:pt x="53" y="53"/>
                      <a:pt x="53" y="53"/>
                      <a:pt x="53" y="53"/>
                    </a:cubicBezTo>
                    <a:cubicBezTo>
                      <a:pt x="45" y="57"/>
                      <a:pt x="37" y="61"/>
                      <a:pt x="29" y="65"/>
                    </a:cubicBezTo>
                    <a:close/>
                    <a:moveTo>
                      <a:pt x="6" y="78"/>
                    </a:moveTo>
                    <a:cubicBezTo>
                      <a:pt x="8" y="77"/>
                      <a:pt x="11" y="76"/>
                      <a:pt x="13" y="74"/>
                    </a:cubicBezTo>
                    <a:cubicBezTo>
                      <a:pt x="17" y="72"/>
                      <a:pt x="21" y="70"/>
                      <a:pt x="25" y="68"/>
                    </a:cubicBezTo>
                    <a:cubicBezTo>
                      <a:pt x="35" y="64"/>
                      <a:pt x="45" y="60"/>
                      <a:pt x="55" y="56"/>
                    </a:cubicBezTo>
                    <a:cubicBezTo>
                      <a:pt x="56" y="56"/>
                      <a:pt x="57" y="55"/>
                      <a:pt x="58" y="55"/>
                    </a:cubicBezTo>
                    <a:cubicBezTo>
                      <a:pt x="57" y="56"/>
                      <a:pt x="55" y="56"/>
                      <a:pt x="54" y="57"/>
                    </a:cubicBezTo>
                    <a:cubicBezTo>
                      <a:pt x="45" y="61"/>
                      <a:pt x="36" y="66"/>
                      <a:pt x="27" y="70"/>
                    </a:cubicBezTo>
                    <a:cubicBezTo>
                      <a:pt x="20" y="73"/>
                      <a:pt x="13" y="77"/>
                      <a:pt x="6" y="82"/>
                    </a:cubicBezTo>
                    <a:cubicBezTo>
                      <a:pt x="6" y="80"/>
                      <a:pt x="6" y="79"/>
                      <a:pt x="6" y="78"/>
                    </a:cubicBezTo>
                    <a:close/>
                    <a:moveTo>
                      <a:pt x="7" y="83"/>
                    </a:moveTo>
                    <a:cubicBezTo>
                      <a:pt x="13" y="81"/>
                      <a:pt x="19" y="78"/>
                      <a:pt x="26" y="75"/>
                    </a:cubicBezTo>
                    <a:cubicBezTo>
                      <a:pt x="35" y="70"/>
                      <a:pt x="44" y="66"/>
                      <a:pt x="53" y="62"/>
                    </a:cubicBezTo>
                    <a:cubicBezTo>
                      <a:pt x="72" y="54"/>
                      <a:pt x="90" y="46"/>
                      <a:pt x="109" y="38"/>
                    </a:cubicBezTo>
                    <a:cubicBezTo>
                      <a:pt x="110" y="39"/>
                      <a:pt x="110" y="39"/>
                      <a:pt x="111" y="40"/>
                    </a:cubicBezTo>
                    <a:cubicBezTo>
                      <a:pt x="111" y="40"/>
                      <a:pt x="110" y="40"/>
                      <a:pt x="110" y="40"/>
                    </a:cubicBezTo>
                    <a:cubicBezTo>
                      <a:pt x="92" y="48"/>
                      <a:pt x="74" y="56"/>
                      <a:pt x="55" y="64"/>
                    </a:cubicBezTo>
                    <a:cubicBezTo>
                      <a:pt x="51" y="65"/>
                      <a:pt x="48" y="67"/>
                      <a:pt x="44" y="69"/>
                    </a:cubicBezTo>
                    <a:cubicBezTo>
                      <a:pt x="40" y="71"/>
                      <a:pt x="35" y="73"/>
                      <a:pt x="30" y="75"/>
                    </a:cubicBezTo>
                    <a:cubicBezTo>
                      <a:pt x="22" y="77"/>
                      <a:pt x="14" y="80"/>
                      <a:pt x="7" y="84"/>
                    </a:cubicBezTo>
                    <a:cubicBezTo>
                      <a:pt x="7" y="84"/>
                      <a:pt x="7" y="84"/>
                      <a:pt x="7" y="83"/>
                    </a:cubicBezTo>
                    <a:close/>
                    <a:moveTo>
                      <a:pt x="103" y="44"/>
                    </a:moveTo>
                    <a:cubicBezTo>
                      <a:pt x="102" y="45"/>
                      <a:pt x="101" y="45"/>
                      <a:pt x="100" y="46"/>
                    </a:cubicBezTo>
                    <a:cubicBezTo>
                      <a:pt x="96" y="48"/>
                      <a:pt x="91" y="49"/>
                      <a:pt x="87" y="51"/>
                    </a:cubicBezTo>
                    <a:cubicBezTo>
                      <a:pt x="92" y="49"/>
                      <a:pt x="96" y="47"/>
                      <a:pt x="101" y="45"/>
                    </a:cubicBezTo>
                    <a:cubicBezTo>
                      <a:pt x="102" y="45"/>
                      <a:pt x="102" y="44"/>
                      <a:pt x="103" y="44"/>
                    </a:cubicBezTo>
                    <a:close/>
                    <a:moveTo>
                      <a:pt x="108" y="42"/>
                    </a:moveTo>
                    <a:cubicBezTo>
                      <a:pt x="109" y="42"/>
                      <a:pt x="109" y="42"/>
                      <a:pt x="109" y="42"/>
                    </a:cubicBezTo>
                    <a:cubicBezTo>
                      <a:pt x="110" y="41"/>
                      <a:pt x="110" y="41"/>
                      <a:pt x="111" y="41"/>
                    </a:cubicBezTo>
                    <a:cubicBezTo>
                      <a:pt x="111" y="41"/>
                      <a:pt x="111" y="41"/>
                      <a:pt x="111" y="40"/>
                    </a:cubicBezTo>
                    <a:cubicBezTo>
                      <a:pt x="112" y="42"/>
                      <a:pt x="112" y="43"/>
                      <a:pt x="113" y="44"/>
                    </a:cubicBezTo>
                    <a:cubicBezTo>
                      <a:pt x="110" y="45"/>
                      <a:pt x="107" y="47"/>
                      <a:pt x="105" y="49"/>
                    </a:cubicBezTo>
                    <a:cubicBezTo>
                      <a:pt x="104" y="49"/>
                      <a:pt x="104" y="49"/>
                      <a:pt x="103" y="49"/>
                    </a:cubicBezTo>
                    <a:cubicBezTo>
                      <a:pt x="103" y="49"/>
                      <a:pt x="103" y="50"/>
                      <a:pt x="102" y="50"/>
                    </a:cubicBezTo>
                    <a:cubicBezTo>
                      <a:pt x="86" y="56"/>
                      <a:pt x="70" y="62"/>
                      <a:pt x="54" y="69"/>
                    </a:cubicBezTo>
                    <a:cubicBezTo>
                      <a:pt x="45" y="73"/>
                      <a:pt x="37" y="77"/>
                      <a:pt x="29" y="80"/>
                    </a:cubicBezTo>
                    <a:cubicBezTo>
                      <a:pt x="27" y="81"/>
                      <a:pt x="26" y="81"/>
                      <a:pt x="24" y="82"/>
                    </a:cubicBezTo>
                    <a:cubicBezTo>
                      <a:pt x="36" y="76"/>
                      <a:pt x="48" y="70"/>
                      <a:pt x="60" y="63"/>
                    </a:cubicBezTo>
                    <a:cubicBezTo>
                      <a:pt x="76" y="55"/>
                      <a:pt x="93" y="51"/>
                      <a:pt x="108" y="42"/>
                    </a:cubicBezTo>
                    <a:close/>
                    <a:moveTo>
                      <a:pt x="109" y="47"/>
                    </a:moveTo>
                    <a:cubicBezTo>
                      <a:pt x="108" y="47"/>
                      <a:pt x="108" y="47"/>
                      <a:pt x="108" y="47"/>
                    </a:cubicBezTo>
                    <a:cubicBezTo>
                      <a:pt x="109" y="47"/>
                      <a:pt x="109" y="47"/>
                      <a:pt x="110" y="46"/>
                    </a:cubicBezTo>
                    <a:cubicBezTo>
                      <a:pt x="113" y="44"/>
                      <a:pt x="109" y="47"/>
                      <a:pt x="109" y="47"/>
                    </a:cubicBezTo>
                    <a:close/>
                    <a:moveTo>
                      <a:pt x="113" y="51"/>
                    </a:moveTo>
                    <a:cubicBezTo>
                      <a:pt x="114" y="51"/>
                      <a:pt x="114" y="51"/>
                      <a:pt x="114" y="50"/>
                    </a:cubicBezTo>
                    <a:cubicBezTo>
                      <a:pt x="115" y="50"/>
                      <a:pt x="115" y="50"/>
                      <a:pt x="116" y="50"/>
                    </a:cubicBezTo>
                    <a:cubicBezTo>
                      <a:pt x="116" y="52"/>
                      <a:pt x="117" y="53"/>
                      <a:pt x="117" y="55"/>
                    </a:cubicBezTo>
                    <a:cubicBezTo>
                      <a:pt x="117" y="55"/>
                      <a:pt x="117" y="55"/>
                      <a:pt x="116" y="56"/>
                    </a:cubicBezTo>
                    <a:cubicBezTo>
                      <a:pt x="116" y="55"/>
                      <a:pt x="116" y="56"/>
                      <a:pt x="115" y="56"/>
                    </a:cubicBezTo>
                    <a:cubicBezTo>
                      <a:pt x="115" y="56"/>
                      <a:pt x="115" y="56"/>
                      <a:pt x="115" y="56"/>
                    </a:cubicBezTo>
                    <a:cubicBezTo>
                      <a:pt x="113" y="57"/>
                      <a:pt x="111" y="58"/>
                      <a:pt x="110" y="58"/>
                    </a:cubicBezTo>
                    <a:cubicBezTo>
                      <a:pt x="106" y="60"/>
                      <a:pt x="102" y="62"/>
                      <a:pt x="98" y="63"/>
                    </a:cubicBezTo>
                    <a:cubicBezTo>
                      <a:pt x="97" y="63"/>
                      <a:pt x="96" y="64"/>
                      <a:pt x="95" y="64"/>
                    </a:cubicBezTo>
                    <a:cubicBezTo>
                      <a:pt x="94" y="65"/>
                      <a:pt x="93" y="65"/>
                      <a:pt x="93" y="65"/>
                    </a:cubicBezTo>
                    <a:cubicBezTo>
                      <a:pt x="84" y="68"/>
                      <a:pt x="75" y="72"/>
                      <a:pt x="67" y="75"/>
                    </a:cubicBezTo>
                    <a:cubicBezTo>
                      <a:pt x="52" y="80"/>
                      <a:pt x="38" y="86"/>
                      <a:pt x="24" y="92"/>
                    </a:cubicBezTo>
                    <a:cubicBezTo>
                      <a:pt x="22" y="93"/>
                      <a:pt x="19" y="94"/>
                      <a:pt x="17" y="95"/>
                    </a:cubicBezTo>
                    <a:cubicBezTo>
                      <a:pt x="14" y="96"/>
                      <a:pt x="13" y="96"/>
                      <a:pt x="15" y="94"/>
                    </a:cubicBezTo>
                    <a:cubicBezTo>
                      <a:pt x="16" y="94"/>
                      <a:pt x="18" y="93"/>
                      <a:pt x="19" y="92"/>
                    </a:cubicBezTo>
                    <a:cubicBezTo>
                      <a:pt x="26" y="89"/>
                      <a:pt x="32" y="85"/>
                      <a:pt x="39" y="82"/>
                    </a:cubicBezTo>
                    <a:cubicBezTo>
                      <a:pt x="53" y="77"/>
                      <a:pt x="65" y="70"/>
                      <a:pt x="79" y="65"/>
                    </a:cubicBezTo>
                    <a:cubicBezTo>
                      <a:pt x="90" y="61"/>
                      <a:pt x="102" y="57"/>
                      <a:pt x="113" y="51"/>
                    </a:cubicBezTo>
                    <a:close/>
                    <a:moveTo>
                      <a:pt x="117" y="91"/>
                    </a:moveTo>
                    <a:cubicBezTo>
                      <a:pt x="107" y="95"/>
                      <a:pt x="97" y="101"/>
                      <a:pt x="87" y="106"/>
                    </a:cubicBezTo>
                    <a:cubicBezTo>
                      <a:pt x="80" y="110"/>
                      <a:pt x="73" y="113"/>
                      <a:pt x="66" y="117"/>
                    </a:cubicBezTo>
                    <a:cubicBezTo>
                      <a:pt x="67" y="116"/>
                      <a:pt x="68" y="115"/>
                      <a:pt x="69" y="115"/>
                    </a:cubicBezTo>
                    <a:cubicBezTo>
                      <a:pt x="74" y="111"/>
                      <a:pt x="80" y="108"/>
                      <a:pt x="86" y="105"/>
                    </a:cubicBezTo>
                    <a:cubicBezTo>
                      <a:pt x="87" y="104"/>
                      <a:pt x="89" y="103"/>
                      <a:pt x="90" y="102"/>
                    </a:cubicBezTo>
                    <a:cubicBezTo>
                      <a:pt x="91" y="102"/>
                      <a:pt x="92" y="102"/>
                      <a:pt x="93" y="101"/>
                    </a:cubicBezTo>
                    <a:cubicBezTo>
                      <a:pt x="100" y="98"/>
                      <a:pt x="108" y="95"/>
                      <a:pt x="115" y="91"/>
                    </a:cubicBezTo>
                    <a:cubicBezTo>
                      <a:pt x="116" y="91"/>
                      <a:pt x="117" y="90"/>
                      <a:pt x="117" y="90"/>
                    </a:cubicBezTo>
                    <a:cubicBezTo>
                      <a:pt x="117" y="90"/>
                      <a:pt x="117" y="91"/>
                      <a:pt x="117" y="91"/>
                    </a:cubicBezTo>
                    <a:close/>
                    <a:moveTo>
                      <a:pt x="95" y="100"/>
                    </a:moveTo>
                    <a:cubicBezTo>
                      <a:pt x="98" y="99"/>
                      <a:pt x="100" y="97"/>
                      <a:pt x="102" y="96"/>
                    </a:cubicBezTo>
                    <a:cubicBezTo>
                      <a:pt x="104" y="96"/>
                      <a:pt x="106" y="95"/>
                      <a:pt x="108" y="94"/>
                    </a:cubicBezTo>
                    <a:cubicBezTo>
                      <a:pt x="104" y="96"/>
                      <a:pt x="100" y="98"/>
                      <a:pt x="95" y="100"/>
                    </a:cubicBezTo>
                    <a:close/>
                    <a:moveTo>
                      <a:pt x="118" y="89"/>
                    </a:moveTo>
                    <a:cubicBezTo>
                      <a:pt x="117" y="89"/>
                      <a:pt x="117" y="89"/>
                      <a:pt x="117" y="90"/>
                    </a:cubicBezTo>
                    <a:cubicBezTo>
                      <a:pt x="116" y="89"/>
                      <a:pt x="116" y="90"/>
                      <a:pt x="116" y="90"/>
                    </a:cubicBezTo>
                    <a:cubicBezTo>
                      <a:pt x="115" y="90"/>
                      <a:pt x="115" y="91"/>
                      <a:pt x="114" y="91"/>
                    </a:cubicBezTo>
                    <a:cubicBezTo>
                      <a:pt x="113" y="91"/>
                      <a:pt x="112" y="92"/>
                      <a:pt x="111" y="92"/>
                    </a:cubicBezTo>
                    <a:cubicBezTo>
                      <a:pt x="109" y="93"/>
                      <a:pt x="107" y="94"/>
                      <a:pt x="105" y="94"/>
                    </a:cubicBezTo>
                    <a:cubicBezTo>
                      <a:pt x="101" y="96"/>
                      <a:pt x="97" y="98"/>
                      <a:pt x="93" y="100"/>
                    </a:cubicBezTo>
                    <a:cubicBezTo>
                      <a:pt x="91" y="101"/>
                      <a:pt x="90" y="102"/>
                      <a:pt x="88" y="103"/>
                    </a:cubicBezTo>
                    <a:cubicBezTo>
                      <a:pt x="85" y="104"/>
                      <a:pt x="82" y="105"/>
                      <a:pt x="79" y="107"/>
                    </a:cubicBezTo>
                    <a:cubicBezTo>
                      <a:pt x="73" y="109"/>
                      <a:pt x="66" y="112"/>
                      <a:pt x="60" y="115"/>
                    </a:cubicBezTo>
                    <a:cubicBezTo>
                      <a:pt x="57" y="117"/>
                      <a:pt x="54" y="118"/>
                      <a:pt x="51" y="120"/>
                    </a:cubicBezTo>
                    <a:cubicBezTo>
                      <a:pt x="49" y="121"/>
                      <a:pt x="46" y="122"/>
                      <a:pt x="44" y="122"/>
                    </a:cubicBezTo>
                    <a:cubicBezTo>
                      <a:pt x="40" y="124"/>
                      <a:pt x="45" y="122"/>
                      <a:pt x="46" y="122"/>
                    </a:cubicBezTo>
                    <a:cubicBezTo>
                      <a:pt x="49" y="120"/>
                      <a:pt x="51" y="118"/>
                      <a:pt x="54" y="116"/>
                    </a:cubicBezTo>
                    <a:cubicBezTo>
                      <a:pt x="56" y="114"/>
                      <a:pt x="60" y="112"/>
                      <a:pt x="63" y="111"/>
                    </a:cubicBezTo>
                    <a:cubicBezTo>
                      <a:pt x="69" y="107"/>
                      <a:pt x="76" y="104"/>
                      <a:pt x="83" y="100"/>
                    </a:cubicBezTo>
                    <a:cubicBezTo>
                      <a:pt x="84" y="100"/>
                      <a:pt x="84" y="100"/>
                      <a:pt x="85" y="100"/>
                    </a:cubicBezTo>
                    <a:cubicBezTo>
                      <a:pt x="96" y="95"/>
                      <a:pt x="107" y="91"/>
                      <a:pt x="118" y="85"/>
                    </a:cubicBezTo>
                    <a:cubicBezTo>
                      <a:pt x="118" y="87"/>
                      <a:pt x="118" y="88"/>
                      <a:pt x="118" y="89"/>
                    </a:cubicBezTo>
                    <a:close/>
                    <a:moveTo>
                      <a:pt x="118" y="85"/>
                    </a:moveTo>
                    <a:cubicBezTo>
                      <a:pt x="108" y="89"/>
                      <a:pt x="98" y="93"/>
                      <a:pt x="88" y="97"/>
                    </a:cubicBezTo>
                    <a:cubicBezTo>
                      <a:pt x="81" y="100"/>
                      <a:pt x="74" y="103"/>
                      <a:pt x="67" y="105"/>
                    </a:cubicBezTo>
                    <a:cubicBezTo>
                      <a:pt x="61" y="108"/>
                      <a:pt x="55" y="111"/>
                      <a:pt x="49" y="114"/>
                    </a:cubicBezTo>
                    <a:cubicBezTo>
                      <a:pt x="46" y="115"/>
                      <a:pt x="43" y="117"/>
                      <a:pt x="40" y="118"/>
                    </a:cubicBezTo>
                    <a:cubicBezTo>
                      <a:pt x="38" y="119"/>
                      <a:pt x="36" y="120"/>
                      <a:pt x="34" y="121"/>
                    </a:cubicBezTo>
                    <a:cubicBezTo>
                      <a:pt x="35" y="121"/>
                      <a:pt x="37" y="118"/>
                      <a:pt x="38" y="118"/>
                    </a:cubicBezTo>
                    <a:cubicBezTo>
                      <a:pt x="43" y="113"/>
                      <a:pt x="51" y="111"/>
                      <a:pt x="56" y="107"/>
                    </a:cubicBezTo>
                    <a:cubicBezTo>
                      <a:pt x="59" y="106"/>
                      <a:pt x="61" y="105"/>
                      <a:pt x="63" y="104"/>
                    </a:cubicBezTo>
                    <a:cubicBezTo>
                      <a:pt x="68" y="102"/>
                      <a:pt x="73" y="100"/>
                      <a:pt x="78" y="97"/>
                    </a:cubicBezTo>
                    <a:cubicBezTo>
                      <a:pt x="79" y="97"/>
                      <a:pt x="79" y="97"/>
                      <a:pt x="79" y="97"/>
                    </a:cubicBezTo>
                    <a:cubicBezTo>
                      <a:pt x="88" y="93"/>
                      <a:pt x="97" y="90"/>
                      <a:pt x="106" y="86"/>
                    </a:cubicBezTo>
                    <a:cubicBezTo>
                      <a:pt x="108" y="85"/>
                      <a:pt x="111" y="84"/>
                      <a:pt x="113" y="83"/>
                    </a:cubicBezTo>
                    <a:cubicBezTo>
                      <a:pt x="115" y="82"/>
                      <a:pt x="117" y="81"/>
                      <a:pt x="119" y="80"/>
                    </a:cubicBezTo>
                    <a:cubicBezTo>
                      <a:pt x="119" y="81"/>
                      <a:pt x="119" y="83"/>
                      <a:pt x="118" y="85"/>
                    </a:cubicBezTo>
                    <a:close/>
                    <a:moveTo>
                      <a:pt x="30" y="119"/>
                    </a:moveTo>
                    <a:cubicBezTo>
                      <a:pt x="39" y="114"/>
                      <a:pt x="48" y="110"/>
                      <a:pt x="56" y="107"/>
                    </a:cubicBezTo>
                    <a:cubicBezTo>
                      <a:pt x="55" y="108"/>
                      <a:pt x="53" y="109"/>
                      <a:pt x="52" y="109"/>
                    </a:cubicBezTo>
                    <a:cubicBezTo>
                      <a:pt x="48" y="111"/>
                      <a:pt x="45" y="113"/>
                      <a:pt x="41" y="115"/>
                    </a:cubicBezTo>
                    <a:cubicBezTo>
                      <a:pt x="38" y="116"/>
                      <a:pt x="36" y="118"/>
                      <a:pt x="33" y="121"/>
                    </a:cubicBezTo>
                    <a:cubicBezTo>
                      <a:pt x="32" y="120"/>
                      <a:pt x="31" y="119"/>
                      <a:pt x="30" y="119"/>
                    </a:cubicBezTo>
                    <a:close/>
                    <a:moveTo>
                      <a:pt x="26" y="115"/>
                    </a:moveTo>
                    <a:cubicBezTo>
                      <a:pt x="32" y="113"/>
                      <a:pt x="39" y="108"/>
                      <a:pt x="45" y="105"/>
                    </a:cubicBezTo>
                    <a:cubicBezTo>
                      <a:pt x="54" y="101"/>
                      <a:pt x="63" y="98"/>
                      <a:pt x="72" y="94"/>
                    </a:cubicBezTo>
                    <a:cubicBezTo>
                      <a:pt x="80" y="91"/>
                      <a:pt x="88" y="87"/>
                      <a:pt x="97" y="84"/>
                    </a:cubicBezTo>
                    <a:cubicBezTo>
                      <a:pt x="93" y="86"/>
                      <a:pt x="90" y="87"/>
                      <a:pt x="87" y="89"/>
                    </a:cubicBezTo>
                    <a:cubicBezTo>
                      <a:pt x="81" y="92"/>
                      <a:pt x="76" y="93"/>
                      <a:pt x="70" y="95"/>
                    </a:cubicBezTo>
                    <a:cubicBezTo>
                      <a:pt x="62" y="99"/>
                      <a:pt x="53" y="102"/>
                      <a:pt x="46" y="107"/>
                    </a:cubicBezTo>
                    <a:cubicBezTo>
                      <a:pt x="41" y="110"/>
                      <a:pt x="33" y="113"/>
                      <a:pt x="29" y="118"/>
                    </a:cubicBezTo>
                    <a:cubicBezTo>
                      <a:pt x="28" y="117"/>
                      <a:pt x="27" y="116"/>
                      <a:pt x="26" y="115"/>
                    </a:cubicBezTo>
                    <a:close/>
                    <a:moveTo>
                      <a:pt x="91" y="92"/>
                    </a:moveTo>
                    <a:cubicBezTo>
                      <a:pt x="93" y="91"/>
                      <a:pt x="94" y="91"/>
                      <a:pt x="95" y="90"/>
                    </a:cubicBezTo>
                    <a:cubicBezTo>
                      <a:pt x="94" y="91"/>
                      <a:pt x="93" y="91"/>
                      <a:pt x="91" y="92"/>
                    </a:cubicBezTo>
                    <a:close/>
                    <a:moveTo>
                      <a:pt x="114" y="82"/>
                    </a:moveTo>
                    <a:cubicBezTo>
                      <a:pt x="114" y="81"/>
                      <a:pt x="115" y="81"/>
                      <a:pt x="116" y="81"/>
                    </a:cubicBezTo>
                    <a:cubicBezTo>
                      <a:pt x="122" y="77"/>
                      <a:pt x="116" y="81"/>
                      <a:pt x="115" y="81"/>
                    </a:cubicBezTo>
                    <a:cubicBezTo>
                      <a:pt x="114" y="82"/>
                      <a:pt x="114" y="82"/>
                      <a:pt x="114" y="82"/>
                    </a:cubicBezTo>
                    <a:close/>
                    <a:moveTo>
                      <a:pt x="111" y="82"/>
                    </a:moveTo>
                    <a:cubicBezTo>
                      <a:pt x="110" y="83"/>
                      <a:pt x="108" y="84"/>
                      <a:pt x="106" y="85"/>
                    </a:cubicBezTo>
                    <a:cubicBezTo>
                      <a:pt x="105" y="85"/>
                      <a:pt x="103" y="86"/>
                      <a:pt x="102" y="87"/>
                    </a:cubicBezTo>
                    <a:cubicBezTo>
                      <a:pt x="94" y="90"/>
                      <a:pt x="86" y="93"/>
                      <a:pt x="79" y="96"/>
                    </a:cubicBezTo>
                    <a:cubicBezTo>
                      <a:pt x="77" y="97"/>
                      <a:pt x="76" y="97"/>
                      <a:pt x="75" y="98"/>
                    </a:cubicBezTo>
                    <a:cubicBezTo>
                      <a:pt x="71" y="100"/>
                      <a:pt x="67" y="101"/>
                      <a:pt x="64" y="103"/>
                    </a:cubicBezTo>
                    <a:cubicBezTo>
                      <a:pt x="63" y="103"/>
                      <a:pt x="62" y="103"/>
                      <a:pt x="62" y="104"/>
                    </a:cubicBezTo>
                    <a:cubicBezTo>
                      <a:pt x="54" y="107"/>
                      <a:pt x="45" y="111"/>
                      <a:pt x="37" y="114"/>
                    </a:cubicBezTo>
                    <a:cubicBezTo>
                      <a:pt x="36" y="115"/>
                      <a:pt x="34" y="116"/>
                      <a:pt x="32" y="117"/>
                    </a:cubicBezTo>
                    <a:cubicBezTo>
                      <a:pt x="29" y="119"/>
                      <a:pt x="32" y="116"/>
                      <a:pt x="33" y="115"/>
                    </a:cubicBezTo>
                    <a:cubicBezTo>
                      <a:pt x="35" y="114"/>
                      <a:pt x="37" y="113"/>
                      <a:pt x="40" y="112"/>
                    </a:cubicBezTo>
                    <a:cubicBezTo>
                      <a:pt x="46" y="108"/>
                      <a:pt x="52" y="104"/>
                      <a:pt x="59" y="101"/>
                    </a:cubicBezTo>
                    <a:cubicBezTo>
                      <a:pt x="66" y="98"/>
                      <a:pt x="73" y="95"/>
                      <a:pt x="81" y="92"/>
                    </a:cubicBezTo>
                    <a:cubicBezTo>
                      <a:pt x="87" y="90"/>
                      <a:pt x="93" y="86"/>
                      <a:pt x="99" y="84"/>
                    </a:cubicBezTo>
                    <a:cubicBezTo>
                      <a:pt x="101" y="83"/>
                      <a:pt x="104" y="82"/>
                      <a:pt x="106" y="80"/>
                    </a:cubicBezTo>
                    <a:cubicBezTo>
                      <a:pt x="110" y="78"/>
                      <a:pt x="115" y="76"/>
                      <a:pt x="119" y="74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19" y="75"/>
                      <a:pt x="119" y="77"/>
                      <a:pt x="119" y="78"/>
                    </a:cubicBezTo>
                    <a:cubicBezTo>
                      <a:pt x="116" y="79"/>
                      <a:pt x="114" y="81"/>
                      <a:pt x="111" y="82"/>
                    </a:cubicBezTo>
                    <a:close/>
                    <a:moveTo>
                      <a:pt x="119" y="73"/>
                    </a:moveTo>
                    <a:cubicBezTo>
                      <a:pt x="115" y="74"/>
                      <a:pt x="113" y="76"/>
                      <a:pt x="110" y="78"/>
                    </a:cubicBezTo>
                    <a:cubicBezTo>
                      <a:pt x="109" y="78"/>
                      <a:pt x="108" y="79"/>
                      <a:pt x="107" y="79"/>
                    </a:cubicBezTo>
                    <a:cubicBezTo>
                      <a:pt x="104" y="80"/>
                      <a:pt x="101" y="81"/>
                      <a:pt x="98" y="83"/>
                    </a:cubicBezTo>
                    <a:cubicBezTo>
                      <a:pt x="84" y="88"/>
                      <a:pt x="70" y="94"/>
                      <a:pt x="56" y="99"/>
                    </a:cubicBezTo>
                    <a:cubicBezTo>
                      <a:pt x="50" y="102"/>
                      <a:pt x="44" y="105"/>
                      <a:pt x="39" y="107"/>
                    </a:cubicBezTo>
                    <a:cubicBezTo>
                      <a:pt x="36" y="109"/>
                      <a:pt x="33" y="111"/>
                      <a:pt x="30" y="112"/>
                    </a:cubicBezTo>
                    <a:cubicBezTo>
                      <a:pt x="29" y="113"/>
                      <a:pt x="24" y="115"/>
                      <a:pt x="27" y="113"/>
                    </a:cubicBezTo>
                    <a:cubicBezTo>
                      <a:pt x="29" y="112"/>
                      <a:pt x="30" y="111"/>
                      <a:pt x="32" y="110"/>
                    </a:cubicBezTo>
                    <a:cubicBezTo>
                      <a:pt x="45" y="103"/>
                      <a:pt x="58" y="96"/>
                      <a:pt x="72" y="89"/>
                    </a:cubicBezTo>
                    <a:cubicBezTo>
                      <a:pt x="74" y="88"/>
                      <a:pt x="77" y="87"/>
                      <a:pt x="79" y="86"/>
                    </a:cubicBezTo>
                    <a:cubicBezTo>
                      <a:pt x="85" y="84"/>
                      <a:pt x="90" y="81"/>
                      <a:pt x="96" y="79"/>
                    </a:cubicBezTo>
                    <a:cubicBezTo>
                      <a:pt x="104" y="75"/>
                      <a:pt x="112" y="73"/>
                      <a:pt x="119" y="67"/>
                    </a:cubicBezTo>
                    <a:cubicBezTo>
                      <a:pt x="119" y="67"/>
                      <a:pt x="119" y="67"/>
                      <a:pt x="119" y="67"/>
                    </a:cubicBezTo>
                    <a:cubicBezTo>
                      <a:pt x="119" y="69"/>
                      <a:pt x="119" y="71"/>
                      <a:pt x="119" y="73"/>
                    </a:cubicBezTo>
                    <a:cubicBezTo>
                      <a:pt x="119" y="73"/>
                      <a:pt x="119" y="73"/>
                      <a:pt x="119" y="73"/>
                    </a:cubicBezTo>
                    <a:close/>
                    <a:moveTo>
                      <a:pt x="94" y="79"/>
                    </a:moveTo>
                    <a:cubicBezTo>
                      <a:pt x="99" y="77"/>
                      <a:pt x="103" y="75"/>
                      <a:pt x="108" y="73"/>
                    </a:cubicBezTo>
                    <a:cubicBezTo>
                      <a:pt x="108" y="73"/>
                      <a:pt x="108" y="73"/>
                      <a:pt x="107" y="73"/>
                    </a:cubicBezTo>
                    <a:cubicBezTo>
                      <a:pt x="103" y="75"/>
                      <a:pt x="98" y="77"/>
                      <a:pt x="94" y="79"/>
                    </a:cubicBezTo>
                    <a:close/>
                    <a:moveTo>
                      <a:pt x="119" y="67"/>
                    </a:moveTo>
                    <a:cubicBezTo>
                      <a:pt x="119" y="67"/>
                      <a:pt x="119" y="67"/>
                      <a:pt x="119" y="67"/>
                    </a:cubicBezTo>
                    <a:cubicBezTo>
                      <a:pt x="112" y="71"/>
                      <a:pt x="104" y="74"/>
                      <a:pt x="96" y="77"/>
                    </a:cubicBezTo>
                    <a:cubicBezTo>
                      <a:pt x="89" y="80"/>
                      <a:pt x="83" y="83"/>
                      <a:pt x="76" y="87"/>
                    </a:cubicBezTo>
                    <a:cubicBezTo>
                      <a:pt x="66" y="91"/>
                      <a:pt x="55" y="95"/>
                      <a:pt x="45" y="99"/>
                    </a:cubicBezTo>
                    <a:cubicBezTo>
                      <a:pt x="38" y="102"/>
                      <a:pt x="32" y="105"/>
                      <a:pt x="26" y="108"/>
                    </a:cubicBezTo>
                    <a:cubicBezTo>
                      <a:pt x="25" y="109"/>
                      <a:pt x="23" y="109"/>
                      <a:pt x="22" y="110"/>
                    </a:cubicBezTo>
                    <a:cubicBezTo>
                      <a:pt x="23" y="109"/>
                      <a:pt x="25" y="108"/>
                      <a:pt x="27" y="107"/>
                    </a:cubicBezTo>
                    <a:cubicBezTo>
                      <a:pt x="29" y="105"/>
                      <a:pt x="33" y="104"/>
                      <a:pt x="36" y="102"/>
                    </a:cubicBezTo>
                    <a:cubicBezTo>
                      <a:pt x="48" y="96"/>
                      <a:pt x="61" y="89"/>
                      <a:pt x="74" y="83"/>
                    </a:cubicBezTo>
                    <a:cubicBezTo>
                      <a:pt x="88" y="77"/>
                      <a:pt x="103" y="71"/>
                      <a:pt x="117" y="64"/>
                    </a:cubicBezTo>
                    <a:cubicBezTo>
                      <a:pt x="117" y="64"/>
                      <a:pt x="117" y="64"/>
                      <a:pt x="117" y="64"/>
                    </a:cubicBezTo>
                    <a:cubicBezTo>
                      <a:pt x="118" y="64"/>
                      <a:pt x="118" y="64"/>
                      <a:pt x="119" y="63"/>
                    </a:cubicBezTo>
                    <a:cubicBezTo>
                      <a:pt x="119" y="64"/>
                      <a:pt x="119" y="66"/>
                      <a:pt x="119" y="67"/>
                    </a:cubicBezTo>
                    <a:close/>
                    <a:moveTo>
                      <a:pt x="86" y="77"/>
                    </a:moveTo>
                    <a:cubicBezTo>
                      <a:pt x="89" y="75"/>
                      <a:pt x="92" y="74"/>
                      <a:pt x="95" y="73"/>
                    </a:cubicBezTo>
                    <a:cubicBezTo>
                      <a:pt x="99" y="71"/>
                      <a:pt x="103" y="69"/>
                      <a:pt x="107" y="68"/>
                    </a:cubicBezTo>
                    <a:cubicBezTo>
                      <a:pt x="109" y="67"/>
                      <a:pt x="111" y="66"/>
                      <a:pt x="112" y="66"/>
                    </a:cubicBezTo>
                    <a:cubicBezTo>
                      <a:pt x="112" y="66"/>
                      <a:pt x="112" y="66"/>
                      <a:pt x="112" y="66"/>
                    </a:cubicBezTo>
                    <a:cubicBezTo>
                      <a:pt x="104" y="70"/>
                      <a:pt x="95" y="73"/>
                      <a:pt x="86" y="77"/>
                    </a:cubicBezTo>
                    <a:close/>
                    <a:moveTo>
                      <a:pt x="74" y="82"/>
                    </a:moveTo>
                    <a:cubicBezTo>
                      <a:pt x="73" y="82"/>
                      <a:pt x="73" y="82"/>
                      <a:pt x="73" y="82"/>
                    </a:cubicBezTo>
                    <a:cubicBezTo>
                      <a:pt x="59" y="88"/>
                      <a:pt x="46" y="93"/>
                      <a:pt x="33" y="100"/>
                    </a:cubicBezTo>
                    <a:cubicBezTo>
                      <a:pt x="29" y="101"/>
                      <a:pt x="25" y="103"/>
                      <a:pt x="22" y="104"/>
                    </a:cubicBezTo>
                    <a:cubicBezTo>
                      <a:pt x="21" y="105"/>
                      <a:pt x="19" y="105"/>
                      <a:pt x="18" y="106"/>
                    </a:cubicBezTo>
                    <a:cubicBezTo>
                      <a:pt x="20" y="105"/>
                      <a:pt x="21" y="104"/>
                      <a:pt x="23" y="103"/>
                    </a:cubicBezTo>
                    <a:cubicBezTo>
                      <a:pt x="29" y="100"/>
                      <a:pt x="35" y="96"/>
                      <a:pt x="42" y="93"/>
                    </a:cubicBezTo>
                    <a:cubicBezTo>
                      <a:pt x="56" y="85"/>
                      <a:pt x="70" y="79"/>
                      <a:pt x="85" y="73"/>
                    </a:cubicBezTo>
                    <a:cubicBezTo>
                      <a:pt x="91" y="70"/>
                      <a:pt x="97" y="68"/>
                      <a:pt x="104" y="65"/>
                    </a:cubicBezTo>
                    <a:cubicBezTo>
                      <a:pt x="107" y="64"/>
                      <a:pt x="110" y="63"/>
                      <a:pt x="113" y="61"/>
                    </a:cubicBezTo>
                    <a:cubicBezTo>
                      <a:pt x="113" y="61"/>
                      <a:pt x="113" y="60"/>
                      <a:pt x="114" y="60"/>
                    </a:cubicBezTo>
                    <a:cubicBezTo>
                      <a:pt x="115" y="59"/>
                      <a:pt x="116" y="59"/>
                      <a:pt x="118" y="58"/>
                    </a:cubicBezTo>
                    <a:cubicBezTo>
                      <a:pt x="118" y="58"/>
                      <a:pt x="118" y="58"/>
                      <a:pt x="118" y="58"/>
                    </a:cubicBezTo>
                    <a:cubicBezTo>
                      <a:pt x="118" y="59"/>
                      <a:pt x="119" y="61"/>
                      <a:pt x="119" y="63"/>
                    </a:cubicBezTo>
                    <a:cubicBezTo>
                      <a:pt x="103" y="68"/>
                      <a:pt x="88" y="75"/>
                      <a:pt x="74" y="82"/>
                    </a:cubicBezTo>
                    <a:close/>
                    <a:moveTo>
                      <a:pt x="118" y="57"/>
                    </a:moveTo>
                    <a:cubicBezTo>
                      <a:pt x="118" y="57"/>
                      <a:pt x="118" y="57"/>
                      <a:pt x="118" y="57"/>
                    </a:cubicBezTo>
                    <a:cubicBezTo>
                      <a:pt x="116" y="58"/>
                      <a:pt x="115" y="59"/>
                      <a:pt x="113" y="59"/>
                    </a:cubicBezTo>
                    <a:cubicBezTo>
                      <a:pt x="112" y="60"/>
                      <a:pt x="110" y="60"/>
                      <a:pt x="109" y="61"/>
                    </a:cubicBezTo>
                    <a:cubicBezTo>
                      <a:pt x="96" y="65"/>
                      <a:pt x="82" y="71"/>
                      <a:pt x="70" y="77"/>
                    </a:cubicBezTo>
                    <a:cubicBezTo>
                      <a:pt x="56" y="83"/>
                      <a:pt x="43" y="88"/>
                      <a:pt x="29" y="95"/>
                    </a:cubicBezTo>
                    <a:cubicBezTo>
                      <a:pt x="26" y="96"/>
                      <a:pt x="22" y="98"/>
                      <a:pt x="18" y="99"/>
                    </a:cubicBezTo>
                    <a:cubicBezTo>
                      <a:pt x="17" y="100"/>
                      <a:pt x="15" y="100"/>
                      <a:pt x="14" y="100"/>
                    </a:cubicBezTo>
                    <a:cubicBezTo>
                      <a:pt x="16" y="100"/>
                      <a:pt x="17" y="99"/>
                      <a:pt x="18" y="98"/>
                    </a:cubicBezTo>
                    <a:cubicBezTo>
                      <a:pt x="25" y="94"/>
                      <a:pt x="32" y="91"/>
                      <a:pt x="39" y="88"/>
                    </a:cubicBezTo>
                    <a:cubicBezTo>
                      <a:pt x="54" y="81"/>
                      <a:pt x="69" y="75"/>
                      <a:pt x="84" y="69"/>
                    </a:cubicBezTo>
                    <a:cubicBezTo>
                      <a:pt x="91" y="67"/>
                      <a:pt x="98" y="64"/>
                      <a:pt x="104" y="62"/>
                    </a:cubicBezTo>
                    <a:cubicBezTo>
                      <a:pt x="107" y="61"/>
                      <a:pt x="109" y="60"/>
                      <a:pt x="112" y="59"/>
                    </a:cubicBezTo>
                    <a:cubicBezTo>
                      <a:pt x="113" y="58"/>
                      <a:pt x="114" y="58"/>
                      <a:pt x="115" y="57"/>
                    </a:cubicBezTo>
                    <a:cubicBezTo>
                      <a:pt x="116" y="57"/>
                      <a:pt x="117" y="56"/>
                      <a:pt x="117" y="56"/>
                    </a:cubicBezTo>
                    <a:cubicBezTo>
                      <a:pt x="118" y="56"/>
                      <a:pt x="118" y="57"/>
                      <a:pt x="118" y="57"/>
                    </a:cubicBezTo>
                    <a:close/>
                    <a:moveTo>
                      <a:pt x="22" y="111"/>
                    </a:moveTo>
                    <a:cubicBezTo>
                      <a:pt x="22" y="111"/>
                      <a:pt x="22" y="111"/>
                      <a:pt x="22" y="111"/>
                    </a:cubicBezTo>
                    <a:cubicBezTo>
                      <a:pt x="30" y="107"/>
                      <a:pt x="37" y="103"/>
                      <a:pt x="45" y="100"/>
                    </a:cubicBezTo>
                    <a:cubicBezTo>
                      <a:pt x="51" y="98"/>
                      <a:pt x="56" y="95"/>
                      <a:pt x="62" y="93"/>
                    </a:cubicBezTo>
                    <a:cubicBezTo>
                      <a:pt x="56" y="96"/>
                      <a:pt x="51" y="99"/>
                      <a:pt x="45" y="102"/>
                    </a:cubicBezTo>
                    <a:cubicBezTo>
                      <a:pt x="38" y="106"/>
                      <a:pt x="31" y="109"/>
                      <a:pt x="25" y="114"/>
                    </a:cubicBezTo>
                    <a:cubicBezTo>
                      <a:pt x="24" y="113"/>
                      <a:pt x="23" y="112"/>
                      <a:pt x="22" y="111"/>
                    </a:cubicBezTo>
                    <a:close/>
                    <a:moveTo>
                      <a:pt x="35" y="121"/>
                    </a:moveTo>
                    <a:cubicBezTo>
                      <a:pt x="41" y="120"/>
                      <a:pt x="46" y="116"/>
                      <a:pt x="51" y="113"/>
                    </a:cubicBezTo>
                    <a:cubicBezTo>
                      <a:pt x="59" y="110"/>
                      <a:pt x="67" y="106"/>
                      <a:pt x="76" y="103"/>
                    </a:cubicBezTo>
                    <a:cubicBezTo>
                      <a:pt x="70" y="106"/>
                      <a:pt x="65" y="109"/>
                      <a:pt x="59" y="112"/>
                    </a:cubicBezTo>
                    <a:cubicBezTo>
                      <a:pt x="57" y="113"/>
                      <a:pt x="54" y="115"/>
                      <a:pt x="52" y="117"/>
                    </a:cubicBezTo>
                    <a:cubicBezTo>
                      <a:pt x="48" y="119"/>
                      <a:pt x="45" y="121"/>
                      <a:pt x="41" y="123"/>
                    </a:cubicBezTo>
                    <a:cubicBezTo>
                      <a:pt x="41" y="123"/>
                      <a:pt x="41" y="123"/>
                      <a:pt x="41" y="123"/>
                    </a:cubicBezTo>
                    <a:cubicBezTo>
                      <a:pt x="41" y="123"/>
                      <a:pt x="41" y="123"/>
                      <a:pt x="41" y="123"/>
                    </a:cubicBezTo>
                    <a:cubicBezTo>
                      <a:pt x="39" y="123"/>
                      <a:pt x="37" y="122"/>
                      <a:pt x="35" y="121"/>
                    </a:cubicBezTo>
                    <a:close/>
                    <a:moveTo>
                      <a:pt x="43" y="123"/>
                    </a:moveTo>
                    <a:cubicBezTo>
                      <a:pt x="50" y="121"/>
                      <a:pt x="57" y="117"/>
                      <a:pt x="65" y="114"/>
                    </a:cubicBezTo>
                    <a:cubicBezTo>
                      <a:pt x="71" y="111"/>
                      <a:pt x="77" y="108"/>
                      <a:pt x="83" y="106"/>
                    </a:cubicBezTo>
                    <a:cubicBezTo>
                      <a:pt x="78" y="109"/>
                      <a:pt x="73" y="111"/>
                      <a:pt x="68" y="114"/>
                    </a:cubicBezTo>
                    <a:cubicBezTo>
                      <a:pt x="66" y="116"/>
                      <a:pt x="63" y="118"/>
                      <a:pt x="61" y="120"/>
                    </a:cubicBezTo>
                    <a:cubicBezTo>
                      <a:pt x="59" y="120"/>
                      <a:pt x="58" y="121"/>
                      <a:pt x="56" y="122"/>
                    </a:cubicBezTo>
                    <a:cubicBezTo>
                      <a:pt x="52" y="123"/>
                      <a:pt x="47" y="124"/>
                      <a:pt x="43" y="123"/>
                    </a:cubicBezTo>
                    <a:close/>
                    <a:moveTo>
                      <a:pt x="115" y="97"/>
                    </a:moveTo>
                    <a:cubicBezTo>
                      <a:pt x="115" y="98"/>
                      <a:pt x="115" y="100"/>
                      <a:pt x="114" y="101"/>
                    </a:cubicBezTo>
                    <a:cubicBezTo>
                      <a:pt x="112" y="102"/>
                      <a:pt x="110" y="103"/>
                      <a:pt x="108" y="104"/>
                    </a:cubicBezTo>
                    <a:cubicBezTo>
                      <a:pt x="100" y="108"/>
                      <a:pt x="93" y="111"/>
                      <a:pt x="86" y="115"/>
                    </a:cubicBezTo>
                    <a:cubicBezTo>
                      <a:pt x="81" y="117"/>
                      <a:pt x="77" y="119"/>
                      <a:pt x="73" y="121"/>
                    </a:cubicBezTo>
                    <a:cubicBezTo>
                      <a:pt x="69" y="123"/>
                      <a:pt x="75" y="120"/>
                      <a:pt x="75" y="120"/>
                    </a:cubicBezTo>
                    <a:cubicBezTo>
                      <a:pt x="77" y="118"/>
                      <a:pt x="79" y="117"/>
                      <a:pt x="81" y="116"/>
                    </a:cubicBezTo>
                    <a:cubicBezTo>
                      <a:pt x="87" y="113"/>
                      <a:pt x="92" y="110"/>
                      <a:pt x="98" y="107"/>
                    </a:cubicBezTo>
                    <a:cubicBezTo>
                      <a:pt x="104" y="104"/>
                      <a:pt x="110" y="101"/>
                      <a:pt x="115" y="97"/>
                    </a:cubicBezTo>
                    <a:close/>
                    <a:moveTo>
                      <a:pt x="108" y="112"/>
                    </a:moveTo>
                    <a:cubicBezTo>
                      <a:pt x="108" y="112"/>
                      <a:pt x="108" y="112"/>
                      <a:pt x="108" y="112"/>
                    </a:cubicBezTo>
                    <a:cubicBezTo>
                      <a:pt x="103" y="114"/>
                      <a:pt x="99" y="117"/>
                      <a:pt x="94" y="120"/>
                    </a:cubicBezTo>
                    <a:cubicBezTo>
                      <a:pt x="92" y="122"/>
                      <a:pt x="90" y="123"/>
                      <a:pt x="88" y="124"/>
                    </a:cubicBezTo>
                    <a:cubicBezTo>
                      <a:pt x="86" y="125"/>
                      <a:pt x="85" y="125"/>
                      <a:pt x="83" y="126"/>
                    </a:cubicBezTo>
                    <a:cubicBezTo>
                      <a:pt x="83" y="126"/>
                      <a:pt x="83" y="126"/>
                      <a:pt x="83" y="126"/>
                    </a:cubicBezTo>
                    <a:cubicBezTo>
                      <a:pt x="83" y="126"/>
                      <a:pt x="83" y="126"/>
                      <a:pt x="83" y="126"/>
                    </a:cubicBezTo>
                    <a:cubicBezTo>
                      <a:pt x="83" y="126"/>
                      <a:pt x="86" y="124"/>
                      <a:pt x="87" y="124"/>
                    </a:cubicBezTo>
                    <a:cubicBezTo>
                      <a:pt x="95" y="118"/>
                      <a:pt x="104" y="113"/>
                      <a:pt x="111" y="107"/>
                    </a:cubicBezTo>
                    <a:cubicBezTo>
                      <a:pt x="111" y="108"/>
                      <a:pt x="110" y="110"/>
                      <a:pt x="108" y="112"/>
                    </a:cubicBezTo>
                    <a:close/>
                    <a:moveTo>
                      <a:pt x="77" y="125"/>
                    </a:moveTo>
                    <a:cubicBezTo>
                      <a:pt x="82" y="124"/>
                      <a:pt x="87" y="121"/>
                      <a:pt x="91" y="118"/>
                    </a:cubicBezTo>
                    <a:cubicBezTo>
                      <a:pt x="95" y="116"/>
                      <a:pt x="100" y="114"/>
                      <a:pt x="104" y="111"/>
                    </a:cubicBezTo>
                    <a:cubicBezTo>
                      <a:pt x="102" y="113"/>
                      <a:pt x="99" y="115"/>
                      <a:pt x="97" y="117"/>
                    </a:cubicBezTo>
                    <a:cubicBezTo>
                      <a:pt x="92" y="120"/>
                      <a:pt x="87" y="122"/>
                      <a:pt x="82" y="126"/>
                    </a:cubicBezTo>
                    <a:cubicBezTo>
                      <a:pt x="81" y="126"/>
                      <a:pt x="79" y="125"/>
                      <a:pt x="77" y="125"/>
                    </a:cubicBezTo>
                    <a:close/>
                    <a:moveTo>
                      <a:pt x="71" y="123"/>
                    </a:moveTo>
                    <a:cubicBezTo>
                      <a:pt x="82" y="118"/>
                      <a:pt x="92" y="113"/>
                      <a:pt x="103" y="108"/>
                    </a:cubicBezTo>
                    <a:cubicBezTo>
                      <a:pt x="101" y="109"/>
                      <a:pt x="99" y="110"/>
                      <a:pt x="97" y="111"/>
                    </a:cubicBezTo>
                    <a:cubicBezTo>
                      <a:pt x="90" y="115"/>
                      <a:pt x="83" y="120"/>
                      <a:pt x="76" y="125"/>
                    </a:cubicBezTo>
                    <a:cubicBezTo>
                      <a:pt x="74" y="124"/>
                      <a:pt x="73" y="124"/>
                      <a:pt x="71" y="123"/>
                    </a:cubicBezTo>
                    <a:close/>
                    <a:moveTo>
                      <a:pt x="111" y="106"/>
                    </a:moveTo>
                    <a:cubicBezTo>
                      <a:pt x="104" y="111"/>
                      <a:pt x="96" y="115"/>
                      <a:pt x="88" y="119"/>
                    </a:cubicBezTo>
                    <a:cubicBezTo>
                      <a:pt x="85" y="121"/>
                      <a:pt x="79" y="123"/>
                      <a:pt x="77" y="125"/>
                    </a:cubicBezTo>
                    <a:cubicBezTo>
                      <a:pt x="82" y="122"/>
                      <a:pt x="87" y="118"/>
                      <a:pt x="91" y="115"/>
                    </a:cubicBezTo>
                    <a:cubicBezTo>
                      <a:pt x="96" y="113"/>
                      <a:pt x="100" y="111"/>
                      <a:pt x="104" y="108"/>
                    </a:cubicBezTo>
                    <a:cubicBezTo>
                      <a:pt x="105" y="107"/>
                      <a:pt x="107" y="106"/>
                      <a:pt x="109" y="105"/>
                    </a:cubicBezTo>
                    <a:cubicBezTo>
                      <a:pt x="109" y="105"/>
                      <a:pt x="109" y="104"/>
                      <a:pt x="109" y="104"/>
                    </a:cubicBezTo>
                    <a:cubicBezTo>
                      <a:pt x="111" y="103"/>
                      <a:pt x="112" y="103"/>
                      <a:pt x="114" y="102"/>
                    </a:cubicBezTo>
                    <a:cubicBezTo>
                      <a:pt x="113" y="103"/>
                      <a:pt x="112" y="105"/>
                      <a:pt x="112" y="106"/>
                    </a:cubicBezTo>
                    <a:cubicBezTo>
                      <a:pt x="112" y="106"/>
                      <a:pt x="112" y="106"/>
                      <a:pt x="111" y="106"/>
                    </a:cubicBezTo>
                    <a:close/>
                    <a:moveTo>
                      <a:pt x="70" y="123"/>
                    </a:moveTo>
                    <a:cubicBezTo>
                      <a:pt x="69" y="122"/>
                      <a:pt x="67" y="121"/>
                      <a:pt x="66" y="121"/>
                    </a:cubicBezTo>
                    <a:cubicBezTo>
                      <a:pt x="73" y="118"/>
                      <a:pt x="79" y="115"/>
                      <a:pt x="85" y="113"/>
                    </a:cubicBezTo>
                    <a:cubicBezTo>
                      <a:pt x="80" y="116"/>
                      <a:pt x="75" y="119"/>
                      <a:pt x="70" y="123"/>
                    </a:cubicBezTo>
                    <a:close/>
                    <a:moveTo>
                      <a:pt x="85" y="126"/>
                    </a:moveTo>
                    <a:cubicBezTo>
                      <a:pt x="91" y="123"/>
                      <a:pt x="97" y="119"/>
                      <a:pt x="103" y="116"/>
                    </a:cubicBezTo>
                    <a:cubicBezTo>
                      <a:pt x="104" y="115"/>
                      <a:pt x="105" y="115"/>
                      <a:pt x="106" y="114"/>
                    </a:cubicBezTo>
                    <a:cubicBezTo>
                      <a:pt x="107" y="113"/>
                      <a:pt x="107" y="113"/>
                      <a:pt x="107" y="114"/>
                    </a:cubicBezTo>
                    <a:cubicBezTo>
                      <a:pt x="106" y="115"/>
                      <a:pt x="104" y="116"/>
                      <a:pt x="103" y="117"/>
                    </a:cubicBezTo>
                    <a:cubicBezTo>
                      <a:pt x="100" y="120"/>
                      <a:pt x="97" y="122"/>
                      <a:pt x="93" y="124"/>
                    </a:cubicBezTo>
                    <a:cubicBezTo>
                      <a:pt x="93" y="124"/>
                      <a:pt x="93" y="124"/>
                      <a:pt x="93" y="125"/>
                    </a:cubicBezTo>
                    <a:cubicBezTo>
                      <a:pt x="91" y="125"/>
                      <a:pt x="88" y="126"/>
                      <a:pt x="85" y="126"/>
                    </a:cubicBezTo>
                    <a:close/>
                    <a:moveTo>
                      <a:pt x="95" y="124"/>
                    </a:moveTo>
                    <a:cubicBezTo>
                      <a:pt x="98" y="122"/>
                      <a:pt x="100" y="121"/>
                      <a:pt x="102" y="119"/>
                    </a:cubicBezTo>
                    <a:cubicBezTo>
                      <a:pt x="102" y="120"/>
                      <a:pt x="101" y="120"/>
                      <a:pt x="100" y="121"/>
                    </a:cubicBezTo>
                    <a:cubicBezTo>
                      <a:pt x="99" y="122"/>
                      <a:pt x="97" y="123"/>
                      <a:pt x="95" y="124"/>
                    </a:cubicBezTo>
                    <a:close/>
                    <a:moveTo>
                      <a:pt x="116" y="96"/>
                    </a:moveTo>
                    <a:cubicBezTo>
                      <a:pt x="116" y="96"/>
                      <a:pt x="115" y="96"/>
                      <a:pt x="115" y="96"/>
                    </a:cubicBezTo>
                    <a:cubicBezTo>
                      <a:pt x="115" y="97"/>
                      <a:pt x="114" y="97"/>
                      <a:pt x="114" y="97"/>
                    </a:cubicBezTo>
                    <a:cubicBezTo>
                      <a:pt x="114" y="97"/>
                      <a:pt x="113" y="97"/>
                      <a:pt x="113" y="98"/>
                    </a:cubicBezTo>
                    <a:cubicBezTo>
                      <a:pt x="107" y="101"/>
                      <a:pt x="100" y="104"/>
                      <a:pt x="93" y="108"/>
                    </a:cubicBezTo>
                    <a:cubicBezTo>
                      <a:pt x="84" y="112"/>
                      <a:pt x="75" y="117"/>
                      <a:pt x="65" y="120"/>
                    </a:cubicBezTo>
                    <a:cubicBezTo>
                      <a:pt x="65" y="120"/>
                      <a:pt x="65" y="120"/>
                      <a:pt x="65" y="120"/>
                    </a:cubicBezTo>
                    <a:cubicBezTo>
                      <a:pt x="64" y="119"/>
                      <a:pt x="63" y="120"/>
                      <a:pt x="63" y="120"/>
                    </a:cubicBezTo>
                    <a:cubicBezTo>
                      <a:pt x="63" y="120"/>
                      <a:pt x="63" y="120"/>
                      <a:pt x="63" y="120"/>
                    </a:cubicBezTo>
                    <a:cubicBezTo>
                      <a:pt x="62" y="120"/>
                      <a:pt x="62" y="120"/>
                      <a:pt x="61" y="121"/>
                    </a:cubicBezTo>
                    <a:cubicBezTo>
                      <a:pt x="61" y="121"/>
                      <a:pt x="61" y="121"/>
                      <a:pt x="61" y="121"/>
                    </a:cubicBezTo>
                    <a:cubicBezTo>
                      <a:pt x="61" y="121"/>
                      <a:pt x="60" y="121"/>
                      <a:pt x="59" y="122"/>
                    </a:cubicBezTo>
                    <a:cubicBezTo>
                      <a:pt x="59" y="121"/>
                      <a:pt x="59" y="121"/>
                      <a:pt x="60" y="121"/>
                    </a:cubicBezTo>
                    <a:cubicBezTo>
                      <a:pt x="60" y="121"/>
                      <a:pt x="60" y="121"/>
                      <a:pt x="60" y="121"/>
                    </a:cubicBezTo>
                    <a:cubicBezTo>
                      <a:pt x="62" y="120"/>
                      <a:pt x="65" y="118"/>
                      <a:pt x="67" y="117"/>
                    </a:cubicBezTo>
                    <a:cubicBezTo>
                      <a:pt x="71" y="114"/>
                      <a:pt x="76" y="113"/>
                      <a:pt x="80" y="111"/>
                    </a:cubicBezTo>
                    <a:cubicBezTo>
                      <a:pt x="84" y="109"/>
                      <a:pt x="89" y="106"/>
                      <a:pt x="93" y="104"/>
                    </a:cubicBezTo>
                    <a:cubicBezTo>
                      <a:pt x="101" y="99"/>
                      <a:pt x="109" y="95"/>
                      <a:pt x="117" y="92"/>
                    </a:cubicBezTo>
                    <a:cubicBezTo>
                      <a:pt x="117" y="92"/>
                      <a:pt x="117" y="93"/>
                      <a:pt x="117" y="93"/>
                    </a:cubicBezTo>
                    <a:cubicBezTo>
                      <a:pt x="116" y="94"/>
                      <a:pt x="116" y="95"/>
                      <a:pt x="116" y="96"/>
                    </a:cubicBezTo>
                    <a:close/>
                    <a:moveTo>
                      <a:pt x="115" y="49"/>
                    </a:moveTo>
                    <a:cubicBezTo>
                      <a:pt x="106" y="54"/>
                      <a:pt x="97" y="57"/>
                      <a:pt x="87" y="61"/>
                    </a:cubicBezTo>
                    <a:cubicBezTo>
                      <a:pt x="85" y="62"/>
                      <a:pt x="82" y="63"/>
                      <a:pt x="79" y="64"/>
                    </a:cubicBezTo>
                    <a:cubicBezTo>
                      <a:pt x="76" y="65"/>
                      <a:pt x="73" y="66"/>
                      <a:pt x="70" y="67"/>
                    </a:cubicBezTo>
                    <a:cubicBezTo>
                      <a:pt x="57" y="72"/>
                      <a:pt x="44" y="78"/>
                      <a:pt x="31" y="83"/>
                    </a:cubicBezTo>
                    <a:cubicBezTo>
                      <a:pt x="24" y="86"/>
                      <a:pt x="17" y="89"/>
                      <a:pt x="12" y="92"/>
                    </a:cubicBezTo>
                    <a:cubicBezTo>
                      <a:pt x="19" y="88"/>
                      <a:pt x="26" y="85"/>
                      <a:pt x="33" y="82"/>
                    </a:cubicBezTo>
                    <a:cubicBezTo>
                      <a:pt x="40" y="79"/>
                      <a:pt x="47" y="75"/>
                      <a:pt x="54" y="72"/>
                    </a:cubicBezTo>
                    <a:cubicBezTo>
                      <a:pt x="62" y="69"/>
                      <a:pt x="70" y="66"/>
                      <a:pt x="78" y="62"/>
                    </a:cubicBezTo>
                    <a:cubicBezTo>
                      <a:pt x="85" y="59"/>
                      <a:pt x="93" y="55"/>
                      <a:pt x="100" y="52"/>
                    </a:cubicBezTo>
                    <a:cubicBezTo>
                      <a:pt x="101" y="51"/>
                      <a:pt x="102" y="51"/>
                      <a:pt x="103" y="50"/>
                    </a:cubicBezTo>
                    <a:cubicBezTo>
                      <a:pt x="107" y="49"/>
                      <a:pt x="110" y="47"/>
                      <a:pt x="113" y="45"/>
                    </a:cubicBezTo>
                    <a:cubicBezTo>
                      <a:pt x="114" y="46"/>
                      <a:pt x="115" y="48"/>
                      <a:pt x="115" y="49"/>
                    </a:cubicBezTo>
                    <a:close/>
                    <a:moveTo>
                      <a:pt x="109" y="37"/>
                    </a:moveTo>
                    <a:cubicBezTo>
                      <a:pt x="81" y="49"/>
                      <a:pt x="53" y="61"/>
                      <a:pt x="25" y="74"/>
                    </a:cubicBezTo>
                    <a:cubicBezTo>
                      <a:pt x="19" y="77"/>
                      <a:pt x="13" y="81"/>
                      <a:pt x="7" y="82"/>
                    </a:cubicBezTo>
                    <a:cubicBezTo>
                      <a:pt x="7" y="82"/>
                      <a:pt x="7" y="82"/>
                      <a:pt x="7" y="82"/>
                    </a:cubicBezTo>
                    <a:cubicBezTo>
                      <a:pt x="8" y="82"/>
                      <a:pt x="9" y="80"/>
                      <a:pt x="10" y="80"/>
                    </a:cubicBezTo>
                    <a:cubicBezTo>
                      <a:pt x="11" y="79"/>
                      <a:pt x="13" y="78"/>
                      <a:pt x="14" y="78"/>
                    </a:cubicBezTo>
                    <a:cubicBezTo>
                      <a:pt x="18" y="76"/>
                      <a:pt x="21" y="74"/>
                      <a:pt x="24" y="72"/>
                    </a:cubicBezTo>
                    <a:cubicBezTo>
                      <a:pt x="38" y="65"/>
                      <a:pt x="52" y="58"/>
                      <a:pt x="66" y="52"/>
                    </a:cubicBezTo>
                    <a:cubicBezTo>
                      <a:pt x="67" y="52"/>
                      <a:pt x="68" y="51"/>
                      <a:pt x="68" y="51"/>
                    </a:cubicBezTo>
                    <a:cubicBezTo>
                      <a:pt x="77" y="48"/>
                      <a:pt x="85" y="44"/>
                      <a:pt x="94" y="41"/>
                    </a:cubicBezTo>
                    <a:cubicBezTo>
                      <a:pt x="95" y="40"/>
                      <a:pt x="97" y="40"/>
                      <a:pt x="98" y="39"/>
                    </a:cubicBezTo>
                    <a:cubicBezTo>
                      <a:pt x="99" y="39"/>
                      <a:pt x="100" y="38"/>
                      <a:pt x="101" y="38"/>
                    </a:cubicBezTo>
                    <a:cubicBezTo>
                      <a:pt x="101" y="37"/>
                      <a:pt x="102" y="37"/>
                      <a:pt x="102" y="37"/>
                    </a:cubicBezTo>
                    <a:cubicBezTo>
                      <a:pt x="104" y="36"/>
                      <a:pt x="105" y="36"/>
                      <a:pt x="106" y="35"/>
                    </a:cubicBezTo>
                    <a:cubicBezTo>
                      <a:pt x="107" y="36"/>
                      <a:pt x="108" y="36"/>
                      <a:pt x="109" y="37"/>
                    </a:cubicBezTo>
                    <a:close/>
                    <a:moveTo>
                      <a:pt x="103" y="32"/>
                    </a:moveTo>
                    <a:cubicBezTo>
                      <a:pt x="99" y="33"/>
                      <a:pt x="96" y="35"/>
                      <a:pt x="92" y="36"/>
                    </a:cubicBezTo>
                    <a:cubicBezTo>
                      <a:pt x="91" y="37"/>
                      <a:pt x="90" y="37"/>
                      <a:pt x="89" y="38"/>
                    </a:cubicBezTo>
                    <a:cubicBezTo>
                      <a:pt x="83" y="40"/>
                      <a:pt x="78" y="42"/>
                      <a:pt x="72" y="44"/>
                    </a:cubicBezTo>
                    <a:cubicBezTo>
                      <a:pt x="60" y="48"/>
                      <a:pt x="49" y="54"/>
                      <a:pt x="37" y="58"/>
                    </a:cubicBezTo>
                    <a:cubicBezTo>
                      <a:pt x="32" y="60"/>
                      <a:pt x="27" y="62"/>
                      <a:pt x="22" y="65"/>
                    </a:cubicBezTo>
                    <a:cubicBezTo>
                      <a:pt x="17" y="68"/>
                      <a:pt x="12" y="71"/>
                      <a:pt x="7" y="73"/>
                    </a:cubicBezTo>
                    <a:cubicBezTo>
                      <a:pt x="3" y="74"/>
                      <a:pt x="9" y="72"/>
                      <a:pt x="10" y="71"/>
                    </a:cubicBezTo>
                    <a:cubicBezTo>
                      <a:pt x="13" y="70"/>
                      <a:pt x="15" y="68"/>
                      <a:pt x="18" y="67"/>
                    </a:cubicBezTo>
                    <a:cubicBezTo>
                      <a:pt x="23" y="63"/>
                      <a:pt x="28" y="60"/>
                      <a:pt x="34" y="57"/>
                    </a:cubicBezTo>
                    <a:cubicBezTo>
                      <a:pt x="45" y="52"/>
                      <a:pt x="56" y="47"/>
                      <a:pt x="67" y="42"/>
                    </a:cubicBezTo>
                    <a:cubicBezTo>
                      <a:pt x="73" y="39"/>
                      <a:pt x="79" y="36"/>
                      <a:pt x="85" y="34"/>
                    </a:cubicBezTo>
                    <a:cubicBezTo>
                      <a:pt x="89" y="32"/>
                      <a:pt x="93" y="31"/>
                      <a:pt x="97" y="28"/>
                    </a:cubicBezTo>
                    <a:cubicBezTo>
                      <a:pt x="98" y="29"/>
                      <a:pt x="99" y="29"/>
                      <a:pt x="100" y="29"/>
                    </a:cubicBezTo>
                    <a:cubicBezTo>
                      <a:pt x="101" y="30"/>
                      <a:pt x="102" y="31"/>
                      <a:pt x="103" y="32"/>
                    </a:cubicBezTo>
                    <a:close/>
                    <a:moveTo>
                      <a:pt x="74" y="21"/>
                    </a:moveTo>
                    <a:cubicBezTo>
                      <a:pt x="72" y="21"/>
                      <a:pt x="71" y="22"/>
                      <a:pt x="70" y="22"/>
                    </a:cubicBezTo>
                    <a:cubicBezTo>
                      <a:pt x="70" y="22"/>
                      <a:pt x="70" y="21"/>
                      <a:pt x="70" y="20"/>
                    </a:cubicBezTo>
                    <a:cubicBezTo>
                      <a:pt x="71" y="20"/>
                      <a:pt x="72" y="20"/>
                      <a:pt x="74" y="21"/>
                    </a:cubicBezTo>
                    <a:close/>
                    <a:moveTo>
                      <a:pt x="66" y="20"/>
                    </a:moveTo>
                    <a:cubicBezTo>
                      <a:pt x="66" y="20"/>
                      <a:pt x="65" y="20"/>
                      <a:pt x="65" y="20"/>
                    </a:cubicBezTo>
                    <a:cubicBezTo>
                      <a:pt x="48" y="28"/>
                      <a:pt x="30" y="38"/>
                      <a:pt x="13" y="48"/>
                    </a:cubicBezTo>
                    <a:cubicBezTo>
                      <a:pt x="13" y="48"/>
                      <a:pt x="11" y="49"/>
                      <a:pt x="10" y="50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4" y="47"/>
                      <a:pt x="16" y="46"/>
                      <a:pt x="18" y="44"/>
                    </a:cubicBezTo>
                    <a:cubicBezTo>
                      <a:pt x="23" y="41"/>
                      <a:pt x="27" y="39"/>
                      <a:pt x="32" y="36"/>
                    </a:cubicBezTo>
                    <a:cubicBezTo>
                      <a:pt x="42" y="31"/>
                      <a:pt x="52" y="25"/>
                      <a:pt x="62" y="20"/>
                    </a:cubicBezTo>
                    <a:cubicBezTo>
                      <a:pt x="63" y="20"/>
                      <a:pt x="64" y="20"/>
                      <a:pt x="66" y="20"/>
                    </a:cubicBezTo>
                    <a:close/>
                    <a:moveTo>
                      <a:pt x="38" y="25"/>
                    </a:moveTo>
                    <a:cubicBezTo>
                      <a:pt x="41" y="24"/>
                      <a:pt x="44" y="23"/>
                      <a:pt x="47" y="22"/>
                    </a:cubicBezTo>
                    <a:cubicBezTo>
                      <a:pt x="44" y="23"/>
                      <a:pt x="42" y="25"/>
                      <a:pt x="39" y="26"/>
                    </a:cubicBezTo>
                    <a:cubicBezTo>
                      <a:pt x="33" y="29"/>
                      <a:pt x="26" y="33"/>
                      <a:pt x="20" y="36"/>
                    </a:cubicBezTo>
                    <a:cubicBezTo>
                      <a:pt x="25" y="31"/>
                      <a:pt x="31" y="28"/>
                      <a:pt x="38" y="25"/>
                    </a:cubicBezTo>
                    <a:close/>
                    <a:moveTo>
                      <a:pt x="19" y="37"/>
                    </a:moveTo>
                    <a:cubicBezTo>
                      <a:pt x="19" y="37"/>
                      <a:pt x="19" y="37"/>
                      <a:pt x="19" y="37"/>
                    </a:cubicBezTo>
                    <a:cubicBezTo>
                      <a:pt x="26" y="34"/>
                      <a:pt x="33" y="30"/>
                      <a:pt x="40" y="27"/>
                    </a:cubicBezTo>
                    <a:cubicBezTo>
                      <a:pt x="43" y="25"/>
                      <a:pt x="46" y="23"/>
                      <a:pt x="49" y="22"/>
                    </a:cubicBezTo>
                    <a:cubicBezTo>
                      <a:pt x="50" y="22"/>
                      <a:pt x="51" y="21"/>
                      <a:pt x="52" y="21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1" y="22"/>
                      <a:pt x="49" y="23"/>
                      <a:pt x="47" y="24"/>
                    </a:cubicBezTo>
                    <a:cubicBezTo>
                      <a:pt x="37" y="29"/>
                      <a:pt x="26" y="34"/>
                      <a:pt x="16" y="40"/>
                    </a:cubicBezTo>
                    <a:cubicBezTo>
                      <a:pt x="17" y="39"/>
                      <a:pt x="18" y="38"/>
                      <a:pt x="19" y="37"/>
                    </a:cubicBezTo>
                    <a:close/>
                    <a:moveTo>
                      <a:pt x="7" y="85"/>
                    </a:moveTo>
                    <a:cubicBezTo>
                      <a:pt x="19" y="79"/>
                      <a:pt x="31" y="76"/>
                      <a:pt x="43" y="71"/>
                    </a:cubicBezTo>
                    <a:cubicBezTo>
                      <a:pt x="48" y="68"/>
                      <a:pt x="54" y="65"/>
                      <a:pt x="59" y="63"/>
                    </a:cubicBezTo>
                    <a:cubicBezTo>
                      <a:pt x="46" y="70"/>
                      <a:pt x="33" y="77"/>
                      <a:pt x="20" y="83"/>
                    </a:cubicBezTo>
                    <a:cubicBezTo>
                      <a:pt x="19" y="84"/>
                      <a:pt x="18" y="84"/>
                      <a:pt x="17" y="85"/>
                    </a:cubicBezTo>
                    <a:cubicBezTo>
                      <a:pt x="14" y="86"/>
                      <a:pt x="11" y="88"/>
                      <a:pt x="9" y="89"/>
                    </a:cubicBezTo>
                    <a:cubicBezTo>
                      <a:pt x="8" y="88"/>
                      <a:pt x="8" y="87"/>
                      <a:pt x="7" y="8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6" name="Freeform 86"/>
              <p:cNvSpPr>
                <a:spLocks noEditPoints="1"/>
              </p:cNvSpPr>
              <p:nvPr/>
            </p:nvSpPr>
            <p:spPr bwMode="auto">
              <a:xfrm>
                <a:off x="913085" y="2493131"/>
                <a:ext cx="242591" cy="258163"/>
              </a:xfrm>
              <a:custGeom>
                <a:avLst/>
                <a:gdLst>
                  <a:gd name="T0" fmla="*/ 67 w 125"/>
                  <a:gd name="T1" fmla="*/ 127 h 133"/>
                  <a:gd name="T2" fmla="*/ 12 w 125"/>
                  <a:gd name="T3" fmla="*/ 41 h 133"/>
                  <a:gd name="T4" fmla="*/ 38 w 125"/>
                  <a:gd name="T5" fmla="*/ 92 h 133"/>
                  <a:gd name="T6" fmla="*/ 15 w 125"/>
                  <a:gd name="T7" fmla="*/ 101 h 133"/>
                  <a:gd name="T8" fmla="*/ 10 w 125"/>
                  <a:gd name="T9" fmla="*/ 93 h 133"/>
                  <a:gd name="T10" fmla="*/ 10 w 125"/>
                  <a:gd name="T11" fmla="*/ 93 h 133"/>
                  <a:gd name="T12" fmla="*/ 10 w 125"/>
                  <a:gd name="T13" fmla="*/ 93 h 133"/>
                  <a:gd name="T14" fmla="*/ 60 w 125"/>
                  <a:gd name="T15" fmla="*/ 20 h 133"/>
                  <a:gd name="T16" fmla="*/ 51 w 125"/>
                  <a:gd name="T17" fmla="*/ 28 h 133"/>
                  <a:gd name="T18" fmla="*/ 75 w 125"/>
                  <a:gd name="T19" fmla="*/ 21 h 133"/>
                  <a:gd name="T20" fmla="*/ 85 w 125"/>
                  <a:gd name="T21" fmla="*/ 28 h 133"/>
                  <a:gd name="T22" fmla="*/ 81 w 125"/>
                  <a:gd name="T23" fmla="*/ 35 h 133"/>
                  <a:gd name="T24" fmla="*/ 58 w 125"/>
                  <a:gd name="T25" fmla="*/ 31 h 133"/>
                  <a:gd name="T26" fmla="*/ 39 w 125"/>
                  <a:gd name="T27" fmla="*/ 42 h 133"/>
                  <a:gd name="T28" fmla="*/ 69 w 125"/>
                  <a:gd name="T29" fmla="*/ 30 h 133"/>
                  <a:gd name="T30" fmla="*/ 69 w 125"/>
                  <a:gd name="T31" fmla="*/ 24 h 133"/>
                  <a:gd name="T32" fmla="*/ 55 w 125"/>
                  <a:gd name="T33" fmla="*/ 30 h 133"/>
                  <a:gd name="T34" fmla="*/ 18 w 125"/>
                  <a:gd name="T35" fmla="*/ 47 h 133"/>
                  <a:gd name="T36" fmla="*/ 7 w 125"/>
                  <a:gd name="T37" fmla="*/ 59 h 133"/>
                  <a:gd name="T38" fmla="*/ 6 w 125"/>
                  <a:gd name="T39" fmla="*/ 65 h 133"/>
                  <a:gd name="T40" fmla="*/ 24 w 125"/>
                  <a:gd name="T41" fmla="*/ 60 h 133"/>
                  <a:gd name="T42" fmla="*/ 92 w 125"/>
                  <a:gd name="T43" fmla="*/ 41 h 133"/>
                  <a:gd name="T44" fmla="*/ 29 w 125"/>
                  <a:gd name="T45" fmla="*/ 65 h 133"/>
                  <a:gd name="T46" fmla="*/ 55 w 125"/>
                  <a:gd name="T47" fmla="*/ 57 h 133"/>
                  <a:gd name="T48" fmla="*/ 111 w 125"/>
                  <a:gd name="T49" fmla="*/ 40 h 133"/>
                  <a:gd name="T50" fmla="*/ 101 w 125"/>
                  <a:gd name="T51" fmla="*/ 45 h 133"/>
                  <a:gd name="T52" fmla="*/ 54 w 125"/>
                  <a:gd name="T53" fmla="*/ 70 h 133"/>
                  <a:gd name="T54" fmla="*/ 115 w 125"/>
                  <a:gd name="T55" fmla="*/ 51 h 133"/>
                  <a:gd name="T56" fmla="*/ 67 w 125"/>
                  <a:gd name="T57" fmla="*/ 75 h 133"/>
                  <a:gd name="T58" fmla="*/ 66 w 125"/>
                  <a:gd name="T59" fmla="*/ 117 h 133"/>
                  <a:gd name="T60" fmla="*/ 108 w 125"/>
                  <a:gd name="T61" fmla="*/ 94 h 133"/>
                  <a:gd name="T62" fmla="*/ 79 w 125"/>
                  <a:gd name="T63" fmla="*/ 107 h 133"/>
                  <a:gd name="T64" fmla="*/ 118 w 125"/>
                  <a:gd name="T65" fmla="*/ 89 h 133"/>
                  <a:gd name="T66" fmla="*/ 78 w 125"/>
                  <a:gd name="T67" fmla="*/ 98 h 133"/>
                  <a:gd name="T68" fmla="*/ 33 w 125"/>
                  <a:gd name="T69" fmla="*/ 121 h 133"/>
                  <a:gd name="T70" fmla="*/ 26 w 125"/>
                  <a:gd name="T71" fmla="*/ 115 h 133"/>
                  <a:gd name="T72" fmla="*/ 102 w 125"/>
                  <a:gd name="T73" fmla="*/ 87 h 133"/>
                  <a:gd name="T74" fmla="*/ 81 w 125"/>
                  <a:gd name="T75" fmla="*/ 92 h 133"/>
                  <a:gd name="T76" fmla="*/ 99 w 125"/>
                  <a:gd name="T77" fmla="*/ 83 h 133"/>
                  <a:gd name="T78" fmla="*/ 119 w 125"/>
                  <a:gd name="T79" fmla="*/ 68 h 133"/>
                  <a:gd name="T80" fmla="*/ 76 w 125"/>
                  <a:gd name="T81" fmla="*/ 87 h 133"/>
                  <a:gd name="T82" fmla="*/ 119 w 125"/>
                  <a:gd name="T83" fmla="*/ 67 h 133"/>
                  <a:gd name="T84" fmla="*/ 22 w 125"/>
                  <a:gd name="T85" fmla="*/ 105 h 133"/>
                  <a:gd name="T86" fmla="*/ 119 w 125"/>
                  <a:gd name="T87" fmla="*/ 63 h 133"/>
                  <a:gd name="T88" fmla="*/ 19 w 125"/>
                  <a:gd name="T89" fmla="*/ 98 h 133"/>
                  <a:gd name="T90" fmla="*/ 45 w 125"/>
                  <a:gd name="T91" fmla="*/ 100 h 133"/>
                  <a:gd name="T92" fmla="*/ 41 w 125"/>
                  <a:gd name="T93" fmla="*/ 123 h 133"/>
                  <a:gd name="T94" fmla="*/ 43 w 125"/>
                  <a:gd name="T95" fmla="*/ 124 h 133"/>
                  <a:gd name="T96" fmla="*/ 108 w 125"/>
                  <a:gd name="T97" fmla="*/ 112 h 133"/>
                  <a:gd name="T98" fmla="*/ 77 w 125"/>
                  <a:gd name="T99" fmla="*/ 125 h 133"/>
                  <a:gd name="T100" fmla="*/ 71 w 125"/>
                  <a:gd name="T101" fmla="*/ 123 h 133"/>
                  <a:gd name="T102" fmla="*/ 111 w 125"/>
                  <a:gd name="T103" fmla="*/ 106 h 133"/>
                  <a:gd name="T104" fmla="*/ 93 w 125"/>
                  <a:gd name="T105" fmla="*/ 124 h 133"/>
                  <a:gd name="T106" fmla="*/ 113 w 125"/>
                  <a:gd name="T107" fmla="*/ 98 h 133"/>
                  <a:gd name="T108" fmla="*/ 60 w 125"/>
                  <a:gd name="T109" fmla="*/ 121 h 133"/>
                  <a:gd name="T110" fmla="*/ 71 w 125"/>
                  <a:gd name="T111" fmla="*/ 67 h 133"/>
                  <a:gd name="T112" fmla="*/ 109 w 125"/>
                  <a:gd name="T113" fmla="*/ 37 h 133"/>
                  <a:gd name="T114" fmla="*/ 98 w 125"/>
                  <a:gd name="T115" fmla="*/ 39 h 133"/>
                  <a:gd name="T116" fmla="*/ 23 w 125"/>
                  <a:gd name="T117" fmla="*/ 65 h 133"/>
                  <a:gd name="T118" fmla="*/ 74 w 125"/>
                  <a:gd name="T119" fmla="*/ 21 h 133"/>
                  <a:gd name="T120" fmla="*/ 18 w 125"/>
                  <a:gd name="T121" fmla="*/ 44 h 133"/>
                  <a:gd name="T122" fmla="*/ 20 w 125"/>
                  <a:gd name="T123" fmla="*/ 38 h 133"/>
                  <a:gd name="T124" fmla="*/ 59 w 125"/>
                  <a:gd name="T125" fmla="*/ 6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5" h="133">
                    <a:moveTo>
                      <a:pt x="29" y="122"/>
                    </a:moveTo>
                    <a:cubicBezTo>
                      <a:pt x="39" y="128"/>
                      <a:pt x="50" y="127"/>
                      <a:pt x="60" y="125"/>
                    </a:cubicBezTo>
                    <a:cubicBezTo>
                      <a:pt x="59" y="126"/>
                      <a:pt x="58" y="128"/>
                      <a:pt x="58" y="130"/>
                    </a:cubicBezTo>
                    <a:cubicBezTo>
                      <a:pt x="57" y="132"/>
                      <a:pt x="59" y="133"/>
                      <a:pt x="60" y="131"/>
                    </a:cubicBezTo>
                    <a:cubicBezTo>
                      <a:pt x="60" y="131"/>
                      <a:pt x="61" y="130"/>
                      <a:pt x="61" y="129"/>
                    </a:cubicBezTo>
                    <a:cubicBezTo>
                      <a:pt x="61" y="129"/>
                      <a:pt x="61" y="130"/>
                      <a:pt x="61" y="130"/>
                    </a:cubicBezTo>
                    <a:cubicBezTo>
                      <a:pt x="62" y="131"/>
                      <a:pt x="64" y="131"/>
                      <a:pt x="64" y="130"/>
                    </a:cubicBezTo>
                    <a:cubicBezTo>
                      <a:pt x="64" y="129"/>
                      <a:pt x="64" y="129"/>
                      <a:pt x="64" y="129"/>
                    </a:cubicBezTo>
                    <a:cubicBezTo>
                      <a:pt x="65" y="130"/>
                      <a:pt x="67" y="130"/>
                      <a:pt x="67" y="128"/>
                    </a:cubicBezTo>
                    <a:cubicBezTo>
                      <a:pt x="67" y="128"/>
                      <a:pt x="67" y="128"/>
                      <a:pt x="67" y="127"/>
                    </a:cubicBezTo>
                    <a:cubicBezTo>
                      <a:pt x="67" y="127"/>
                      <a:pt x="68" y="126"/>
                      <a:pt x="68" y="125"/>
                    </a:cubicBezTo>
                    <a:cubicBezTo>
                      <a:pt x="77" y="129"/>
                      <a:pt x="87" y="131"/>
                      <a:pt x="96" y="127"/>
                    </a:cubicBezTo>
                    <a:cubicBezTo>
                      <a:pt x="106" y="122"/>
                      <a:pt x="112" y="113"/>
                      <a:pt x="117" y="102"/>
                    </a:cubicBezTo>
                    <a:cubicBezTo>
                      <a:pt x="124" y="83"/>
                      <a:pt x="125" y="58"/>
                      <a:pt x="114" y="39"/>
                    </a:cubicBezTo>
                    <a:cubicBezTo>
                      <a:pt x="105" y="25"/>
                      <a:pt x="87" y="19"/>
                      <a:pt x="71" y="18"/>
                    </a:cubicBezTo>
                    <a:cubicBezTo>
                      <a:pt x="72" y="12"/>
                      <a:pt x="76" y="7"/>
                      <a:pt x="80" y="4"/>
                    </a:cubicBezTo>
                    <a:cubicBezTo>
                      <a:pt x="82" y="3"/>
                      <a:pt x="81" y="0"/>
                      <a:pt x="79" y="1"/>
                    </a:cubicBezTo>
                    <a:cubicBezTo>
                      <a:pt x="73" y="5"/>
                      <a:pt x="70" y="11"/>
                      <a:pt x="68" y="18"/>
                    </a:cubicBezTo>
                    <a:cubicBezTo>
                      <a:pt x="66" y="18"/>
                      <a:pt x="64" y="18"/>
                      <a:pt x="63" y="18"/>
                    </a:cubicBezTo>
                    <a:cubicBezTo>
                      <a:pt x="43" y="18"/>
                      <a:pt x="23" y="25"/>
                      <a:pt x="12" y="41"/>
                    </a:cubicBezTo>
                    <a:cubicBezTo>
                      <a:pt x="0" y="57"/>
                      <a:pt x="0" y="78"/>
                      <a:pt x="8" y="96"/>
                    </a:cubicBezTo>
                    <a:cubicBezTo>
                      <a:pt x="13" y="106"/>
                      <a:pt x="20" y="115"/>
                      <a:pt x="29" y="122"/>
                    </a:cubicBezTo>
                    <a:close/>
                    <a:moveTo>
                      <a:pt x="18" y="107"/>
                    </a:moveTo>
                    <a:cubicBezTo>
                      <a:pt x="26" y="104"/>
                      <a:pt x="32" y="101"/>
                      <a:pt x="39" y="97"/>
                    </a:cubicBezTo>
                    <a:cubicBezTo>
                      <a:pt x="47" y="94"/>
                      <a:pt x="55" y="91"/>
                      <a:pt x="62" y="88"/>
                    </a:cubicBezTo>
                    <a:cubicBezTo>
                      <a:pt x="55" y="91"/>
                      <a:pt x="48" y="95"/>
                      <a:pt x="42" y="98"/>
                    </a:cubicBezTo>
                    <a:cubicBezTo>
                      <a:pt x="35" y="102"/>
                      <a:pt x="26" y="105"/>
                      <a:pt x="21" y="110"/>
                    </a:cubicBezTo>
                    <a:cubicBezTo>
                      <a:pt x="20" y="109"/>
                      <a:pt x="19" y="108"/>
                      <a:pt x="18" y="107"/>
                    </a:cubicBezTo>
                    <a:close/>
                    <a:moveTo>
                      <a:pt x="15" y="101"/>
                    </a:moveTo>
                    <a:cubicBezTo>
                      <a:pt x="22" y="101"/>
                      <a:pt x="31" y="95"/>
                      <a:pt x="38" y="92"/>
                    </a:cubicBezTo>
                    <a:cubicBezTo>
                      <a:pt x="46" y="88"/>
                      <a:pt x="55" y="85"/>
                      <a:pt x="64" y="81"/>
                    </a:cubicBezTo>
                    <a:cubicBezTo>
                      <a:pt x="73" y="76"/>
                      <a:pt x="83" y="72"/>
                      <a:pt x="93" y="68"/>
                    </a:cubicBezTo>
                    <a:cubicBezTo>
                      <a:pt x="98" y="66"/>
                      <a:pt x="103" y="64"/>
                      <a:pt x="109" y="62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3" y="65"/>
                      <a:pt x="98" y="67"/>
                      <a:pt x="93" y="69"/>
                    </a:cubicBezTo>
                    <a:cubicBezTo>
                      <a:pt x="85" y="72"/>
                      <a:pt x="76" y="76"/>
                      <a:pt x="67" y="80"/>
                    </a:cubicBezTo>
                    <a:cubicBezTo>
                      <a:pt x="59" y="83"/>
                      <a:pt x="50" y="88"/>
                      <a:pt x="42" y="92"/>
                    </a:cubicBezTo>
                    <a:cubicBezTo>
                      <a:pt x="38" y="94"/>
                      <a:pt x="34" y="97"/>
                      <a:pt x="30" y="99"/>
                    </a:cubicBezTo>
                    <a:cubicBezTo>
                      <a:pt x="26" y="102"/>
                      <a:pt x="21" y="103"/>
                      <a:pt x="18" y="106"/>
                    </a:cubicBezTo>
                    <a:cubicBezTo>
                      <a:pt x="16" y="104"/>
                      <a:pt x="15" y="103"/>
                      <a:pt x="15" y="101"/>
                    </a:cubicBezTo>
                    <a:close/>
                    <a:moveTo>
                      <a:pt x="12" y="97"/>
                    </a:moveTo>
                    <a:cubicBezTo>
                      <a:pt x="15" y="97"/>
                      <a:pt x="17" y="96"/>
                      <a:pt x="20" y="94"/>
                    </a:cubicBezTo>
                    <a:cubicBezTo>
                      <a:pt x="24" y="92"/>
                      <a:pt x="28" y="91"/>
                      <a:pt x="33" y="89"/>
                    </a:cubicBezTo>
                    <a:cubicBezTo>
                      <a:pt x="43" y="85"/>
                      <a:pt x="53" y="81"/>
                      <a:pt x="63" y="77"/>
                    </a:cubicBezTo>
                    <a:cubicBezTo>
                      <a:pt x="65" y="76"/>
                      <a:pt x="66" y="76"/>
                      <a:pt x="68" y="75"/>
                    </a:cubicBezTo>
                    <a:cubicBezTo>
                      <a:pt x="67" y="76"/>
                      <a:pt x="66" y="76"/>
                      <a:pt x="65" y="77"/>
                    </a:cubicBezTo>
                    <a:cubicBezTo>
                      <a:pt x="56" y="80"/>
                      <a:pt x="47" y="84"/>
                      <a:pt x="39" y="88"/>
                    </a:cubicBezTo>
                    <a:cubicBezTo>
                      <a:pt x="30" y="92"/>
                      <a:pt x="22" y="95"/>
                      <a:pt x="14" y="100"/>
                    </a:cubicBezTo>
                    <a:cubicBezTo>
                      <a:pt x="13" y="99"/>
                      <a:pt x="13" y="98"/>
                      <a:pt x="12" y="97"/>
                    </a:cubicBezTo>
                    <a:close/>
                    <a:moveTo>
                      <a:pt x="10" y="93"/>
                    </a:moveTo>
                    <a:cubicBezTo>
                      <a:pt x="10" y="93"/>
                      <a:pt x="10" y="93"/>
                      <a:pt x="10" y="93"/>
                    </a:cubicBezTo>
                    <a:cubicBezTo>
                      <a:pt x="14" y="92"/>
                      <a:pt x="18" y="90"/>
                      <a:pt x="21" y="89"/>
                    </a:cubicBezTo>
                    <a:cubicBezTo>
                      <a:pt x="26" y="86"/>
                      <a:pt x="31" y="84"/>
                      <a:pt x="36" y="82"/>
                    </a:cubicBezTo>
                    <a:cubicBezTo>
                      <a:pt x="45" y="78"/>
                      <a:pt x="55" y="74"/>
                      <a:pt x="64" y="70"/>
                    </a:cubicBezTo>
                    <a:cubicBezTo>
                      <a:pt x="65" y="70"/>
                      <a:pt x="67" y="69"/>
                      <a:pt x="68" y="69"/>
                    </a:cubicBezTo>
                    <a:cubicBezTo>
                      <a:pt x="65" y="70"/>
                      <a:pt x="63" y="71"/>
                      <a:pt x="60" y="72"/>
                    </a:cubicBezTo>
                    <a:cubicBezTo>
                      <a:pt x="51" y="76"/>
                      <a:pt x="42" y="80"/>
                      <a:pt x="33" y="84"/>
                    </a:cubicBezTo>
                    <a:cubicBezTo>
                      <a:pt x="29" y="86"/>
                      <a:pt x="26" y="88"/>
                      <a:pt x="22" y="90"/>
                    </a:cubicBezTo>
                    <a:cubicBezTo>
                      <a:pt x="18" y="92"/>
                      <a:pt x="15" y="94"/>
                      <a:pt x="12" y="96"/>
                    </a:cubicBezTo>
                    <a:cubicBezTo>
                      <a:pt x="11" y="95"/>
                      <a:pt x="11" y="94"/>
                      <a:pt x="10" y="93"/>
                    </a:cubicBezTo>
                    <a:close/>
                    <a:moveTo>
                      <a:pt x="18" y="85"/>
                    </a:moveTo>
                    <a:cubicBezTo>
                      <a:pt x="24" y="83"/>
                      <a:pt x="30" y="81"/>
                      <a:pt x="35" y="79"/>
                    </a:cubicBezTo>
                    <a:cubicBezTo>
                      <a:pt x="50" y="72"/>
                      <a:pt x="64" y="66"/>
                      <a:pt x="78" y="60"/>
                    </a:cubicBezTo>
                    <a:cubicBezTo>
                      <a:pt x="84" y="58"/>
                      <a:pt x="90" y="56"/>
                      <a:pt x="95" y="54"/>
                    </a:cubicBezTo>
                    <a:cubicBezTo>
                      <a:pt x="94" y="54"/>
                      <a:pt x="92" y="55"/>
                      <a:pt x="91" y="56"/>
                    </a:cubicBezTo>
                    <a:cubicBezTo>
                      <a:pt x="81" y="61"/>
                      <a:pt x="71" y="65"/>
                      <a:pt x="61" y="69"/>
                    </a:cubicBezTo>
                    <a:cubicBezTo>
                      <a:pt x="52" y="72"/>
                      <a:pt x="44" y="76"/>
                      <a:pt x="36" y="80"/>
                    </a:cubicBezTo>
                    <a:cubicBezTo>
                      <a:pt x="32" y="82"/>
                      <a:pt x="28" y="83"/>
                      <a:pt x="24" y="85"/>
                    </a:cubicBezTo>
                    <a:cubicBezTo>
                      <a:pt x="19" y="87"/>
                      <a:pt x="15" y="90"/>
                      <a:pt x="10" y="92"/>
                    </a:cubicBezTo>
                    <a:cubicBezTo>
                      <a:pt x="10" y="92"/>
                      <a:pt x="10" y="93"/>
                      <a:pt x="10" y="93"/>
                    </a:cubicBezTo>
                    <a:cubicBezTo>
                      <a:pt x="10" y="92"/>
                      <a:pt x="9" y="91"/>
                      <a:pt x="9" y="90"/>
                    </a:cubicBezTo>
                    <a:cubicBezTo>
                      <a:pt x="12" y="89"/>
                      <a:pt x="15" y="87"/>
                      <a:pt x="18" y="85"/>
                    </a:cubicBezTo>
                    <a:close/>
                    <a:moveTo>
                      <a:pt x="60" y="20"/>
                    </a:moveTo>
                    <a:cubicBezTo>
                      <a:pt x="45" y="27"/>
                      <a:pt x="30" y="35"/>
                      <a:pt x="16" y="42"/>
                    </a:cubicBezTo>
                    <a:cubicBezTo>
                      <a:pt x="15" y="42"/>
                      <a:pt x="15" y="43"/>
                      <a:pt x="14" y="43"/>
                    </a:cubicBezTo>
                    <a:cubicBezTo>
                      <a:pt x="15" y="43"/>
                      <a:pt x="15" y="42"/>
                      <a:pt x="15" y="42"/>
                    </a:cubicBezTo>
                    <a:cubicBezTo>
                      <a:pt x="17" y="41"/>
                      <a:pt x="18" y="40"/>
                      <a:pt x="20" y="39"/>
                    </a:cubicBezTo>
                    <a:cubicBezTo>
                      <a:pt x="23" y="37"/>
                      <a:pt x="27" y="34"/>
                      <a:pt x="31" y="32"/>
                    </a:cubicBezTo>
                    <a:cubicBezTo>
                      <a:pt x="39" y="28"/>
                      <a:pt x="47" y="25"/>
                      <a:pt x="55" y="21"/>
                    </a:cubicBezTo>
                    <a:cubicBezTo>
                      <a:pt x="56" y="21"/>
                      <a:pt x="58" y="21"/>
                      <a:pt x="60" y="20"/>
                    </a:cubicBezTo>
                    <a:close/>
                    <a:moveTo>
                      <a:pt x="14" y="44"/>
                    </a:moveTo>
                    <a:cubicBezTo>
                      <a:pt x="21" y="41"/>
                      <a:pt x="28" y="37"/>
                      <a:pt x="35" y="33"/>
                    </a:cubicBezTo>
                    <a:cubicBezTo>
                      <a:pt x="40" y="31"/>
                      <a:pt x="44" y="29"/>
                      <a:pt x="48" y="26"/>
                    </a:cubicBezTo>
                    <a:cubicBezTo>
                      <a:pt x="50" y="26"/>
                      <a:pt x="51" y="25"/>
                      <a:pt x="53" y="24"/>
                    </a:cubicBezTo>
                    <a:cubicBezTo>
                      <a:pt x="39" y="32"/>
                      <a:pt x="25" y="40"/>
                      <a:pt x="11" y="48"/>
                    </a:cubicBezTo>
                    <a:cubicBezTo>
                      <a:pt x="12" y="47"/>
                      <a:pt x="13" y="45"/>
                      <a:pt x="14" y="44"/>
                    </a:cubicBezTo>
                    <a:close/>
                    <a:moveTo>
                      <a:pt x="10" y="50"/>
                    </a:moveTo>
                    <a:cubicBezTo>
                      <a:pt x="14" y="49"/>
                      <a:pt x="17" y="47"/>
                      <a:pt x="20" y="45"/>
                    </a:cubicBezTo>
                    <a:cubicBezTo>
                      <a:pt x="25" y="42"/>
                      <a:pt x="30" y="39"/>
                      <a:pt x="35" y="37"/>
                    </a:cubicBezTo>
                    <a:cubicBezTo>
                      <a:pt x="40" y="34"/>
                      <a:pt x="46" y="31"/>
                      <a:pt x="51" y="28"/>
                    </a:cubicBezTo>
                    <a:cubicBezTo>
                      <a:pt x="46" y="31"/>
                      <a:pt x="41" y="34"/>
                      <a:pt x="37" y="36"/>
                    </a:cubicBezTo>
                    <a:cubicBezTo>
                      <a:pt x="31" y="39"/>
                      <a:pt x="26" y="42"/>
                      <a:pt x="21" y="45"/>
                    </a:cubicBezTo>
                    <a:cubicBezTo>
                      <a:pt x="18" y="46"/>
                      <a:pt x="15" y="48"/>
                      <a:pt x="12" y="50"/>
                    </a:cubicBezTo>
                    <a:cubicBezTo>
                      <a:pt x="11" y="50"/>
                      <a:pt x="11" y="50"/>
                      <a:pt x="10" y="50"/>
                    </a:cubicBezTo>
                    <a:cubicBezTo>
                      <a:pt x="10" y="50"/>
                      <a:pt x="10" y="50"/>
                      <a:pt x="10" y="50"/>
                    </a:cubicBezTo>
                    <a:close/>
                    <a:moveTo>
                      <a:pt x="75" y="21"/>
                    </a:moveTo>
                    <a:cubicBezTo>
                      <a:pt x="77" y="21"/>
                      <a:pt x="80" y="22"/>
                      <a:pt x="82" y="22"/>
                    </a:cubicBezTo>
                    <a:cubicBezTo>
                      <a:pt x="77" y="24"/>
                      <a:pt x="73" y="26"/>
                      <a:pt x="69" y="28"/>
                    </a:cubicBezTo>
                    <a:cubicBezTo>
                      <a:pt x="69" y="27"/>
                      <a:pt x="69" y="26"/>
                      <a:pt x="69" y="25"/>
                    </a:cubicBezTo>
                    <a:cubicBezTo>
                      <a:pt x="71" y="23"/>
                      <a:pt x="73" y="22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close/>
                    <a:moveTo>
                      <a:pt x="97" y="28"/>
                    </a:moveTo>
                    <a:cubicBezTo>
                      <a:pt x="82" y="34"/>
                      <a:pt x="68" y="40"/>
                      <a:pt x="54" y="46"/>
                    </a:cubicBezTo>
                    <a:cubicBezTo>
                      <a:pt x="41" y="52"/>
                      <a:pt x="28" y="58"/>
                      <a:pt x="15" y="65"/>
                    </a:cubicBezTo>
                    <a:cubicBezTo>
                      <a:pt x="12" y="66"/>
                      <a:pt x="8" y="68"/>
                      <a:pt x="6" y="69"/>
                    </a:cubicBezTo>
                    <a:cubicBezTo>
                      <a:pt x="9" y="67"/>
                      <a:pt x="12" y="65"/>
                      <a:pt x="14" y="64"/>
                    </a:cubicBezTo>
                    <a:cubicBezTo>
                      <a:pt x="21" y="60"/>
                      <a:pt x="27" y="56"/>
                      <a:pt x="34" y="53"/>
                    </a:cubicBezTo>
                    <a:cubicBezTo>
                      <a:pt x="46" y="47"/>
                      <a:pt x="58" y="41"/>
                      <a:pt x="71" y="35"/>
                    </a:cubicBezTo>
                    <a:cubicBezTo>
                      <a:pt x="76" y="35"/>
                      <a:pt x="81" y="33"/>
                      <a:pt x="86" y="31"/>
                    </a:cubicBezTo>
                    <a:cubicBezTo>
                      <a:pt x="87" y="31"/>
                      <a:pt x="86" y="28"/>
                      <a:pt x="85" y="28"/>
                    </a:cubicBezTo>
                    <a:cubicBezTo>
                      <a:pt x="83" y="29"/>
                      <a:pt x="81" y="30"/>
                      <a:pt x="80" y="30"/>
                    </a:cubicBezTo>
                    <a:cubicBezTo>
                      <a:pt x="80" y="30"/>
                      <a:pt x="81" y="30"/>
                      <a:pt x="82" y="29"/>
                    </a:cubicBezTo>
                    <a:cubicBezTo>
                      <a:pt x="82" y="29"/>
                      <a:pt x="82" y="29"/>
                      <a:pt x="82" y="29"/>
                    </a:cubicBezTo>
                    <a:cubicBezTo>
                      <a:pt x="84" y="28"/>
                      <a:pt x="86" y="27"/>
                      <a:pt x="88" y="26"/>
                    </a:cubicBezTo>
                    <a:cubicBezTo>
                      <a:pt x="89" y="26"/>
                      <a:pt x="89" y="25"/>
                      <a:pt x="89" y="25"/>
                    </a:cubicBezTo>
                    <a:cubicBezTo>
                      <a:pt x="89" y="25"/>
                      <a:pt x="89" y="25"/>
                      <a:pt x="90" y="25"/>
                    </a:cubicBezTo>
                    <a:cubicBezTo>
                      <a:pt x="92" y="25"/>
                      <a:pt x="94" y="26"/>
                      <a:pt x="97" y="28"/>
                    </a:cubicBezTo>
                    <a:close/>
                    <a:moveTo>
                      <a:pt x="97" y="28"/>
                    </a:moveTo>
                    <a:cubicBezTo>
                      <a:pt x="97" y="28"/>
                      <a:pt x="96" y="28"/>
                      <a:pt x="96" y="29"/>
                    </a:cubicBezTo>
                    <a:cubicBezTo>
                      <a:pt x="91" y="31"/>
                      <a:pt x="86" y="33"/>
                      <a:pt x="81" y="35"/>
                    </a:cubicBezTo>
                    <a:cubicBezTo>
                      <a:pt x="83" y="34"/>
                      <a:pt x="85" y="33"/>
                      <a:pt x="87" y="33"/>
                    </a:cubicBezTo>
                    <a:cubicBezTo>
                      <a:pt x="89" y="32"/>
                      <a:pt x="91" y="31"/>
                      <a:pt x="94" y="30"/>
                    </a:cubicBezTo>
                    <a:cubicBezTo>
                      <a:pt x="94" y="29"/>
                      <a:pt x="96" y="28"/>
                      <a:pt x="97" y="28"/>
                    </a:cubicBezTo>
                    <a:cubicBezTo>
                      <a:pt x="97" y="28"/>
                      <a:pt x="97" y="28"/>
                      <a:pt x="97" y="28"/>
                    </a:cubicBezTo>
                    <a:close/>
                    <a:moveTo>
                      <a:pt x="62" y="35"/>
                    </a:moveTo>
                    <a:cubicBezTo>
                      <a:pt x="64" y="35"/>
                      <a:pt x="66" y="35"/>
                      <a:pt x="67" y="35"/>
                    </a:cubicBezTo>
                    <a:cubicBezTo>
                      <a:pt x="55" y="41"/>
                      <a:pt x="42" y="46"/>
                      <a:pt x="29" y="52"/>
                    </a:cubicBezTo>
                    <a:cubicBezTo>
                      <a:pt x="40" y="47"/>
                      <a:pt x="51" y="41"/>
                      <a:pt x="61" y="35"/>
                    </a:cubicBezTo>
                    <a:cubicBezTo>
                      <a:pt x="62" y="35"/>
                      <a:pt x="62" y="35"/>
                      <a:pt x="62" y="35"/>
                    </a:cubicBezTo>
                    <a:close/>
                    <a:moveTo>
                      <a:pt x="58" y="31"/>
                    </a:moveTo>
                    <a:cubicBezTo>
                      <a:pt x="61" y="29"/>
                      <a:pt x="64" y="28"/>
                      <a:pt x="66" y="26"/>
                    </a:cubicBezTo>
                    <a:cubicBezTo>
                      <a:pt x="66" y="27"/>
                      <a:pt x="66" y="28"/>
                      <a:pt x="66" y="29"/>
                    </a:cubicBezTo>
                    <a:cubicBezTo>
                      <a:pt x="65" y="30"/>
                      <a:pt x="63" y="31"/>
                      <a:pt x="61" y="32"/>
                    </a:cubicBezTo>
                    <a:cubicBezTo>
                      <a:pt x="60" y="32"/>
                      <a:pt x="59" y="31"/>
                      <a:pt x="58" y="31"/>
                    </a:cubicBezTo>
                    <a:close/>
                    <a:moveTo>
                      <a:pt x="57" y="34"/>
                    </a:moveTo>
                    <a:cubicBezTo>
                      <a:pt x="53" y="36"/>
                      <a:pt x="48" y="38"/>
                      <a:pt x="44" y="40"/>
                    </a:cubicBezTo>
                    <a:cubicBezTo>
                      <a:pt x="33" y="46"/>
                      <a:pt x="21" y="51"/>
                      <a:pt x="10" y="57"/>
                    </a:cubicBezTo>
                    <a:cubicBezTo>
                      <a:pt x="10" y="57"/>
                      <a:pt x="10" y="57"/>
                      <a:pt x="11" y="57"/>
                    </a:cubicBezTo>
                    <a:cubicBezTo>
                      <a:pt x="14" y="56"/>
                      <a:pt x="17" y="54"/>
                      <a:pt x="20" y="52"/>
                    </a:cubicBezTo>
                    <a:cubicBezTo>
                      <a:pt x="26" y="48"/>
                      <a:pt x="33" y="45"/>
                      <a:pt x="39" y="42"/>
                    </a:cubicBezTo>
                    <a:cubicBezTo>
                      <a:pt x="44" y="39"/>
                      <a:pt x="50" y="36"/>
                      <a:pt x="55" y="33"/>
                    </a:cubicBezTo>
                    <a:cubicBezTo>
                      <a:pt x="56" y="33"/>
                      <a:pt x="57" y="34"/>
                      <a:pt x="57" y="34"/>
                    </a:cubicBezTo>
                    <a:close/>
                    <a:moveTo>
                      <a:pt x="66" y="30"/>
                    </a:moveTo>
                    <a:cubicBezTo>
                      <a:pt x="66" y="31"/>
                      <a:pt x="66" y="31"/>
                      <a:pt x="67" y="32"/>
                    </a:cubicBezTo>
                    <a:cubicBezTo>
                      <a:pt x="66" y="32"/>
                      <a:pt x="66" y="32"/>
                      <a:pt x="65" y="32"/>
                    </a:cubicBezTo>
                    <a:cubicBezTo>
                      <a:pt x="64" y="32"/>
                      <a:pt x="64" y="32"/>
                      <a:pt x="63" y="32"/>
                    </a:cubicBezTo>
                    <a:cubicBezTo>
                      <a:pt x="64" y="31"/>
                      <a:pt x="65" y="31"/>
                      <a:pt x="66" y="30"/>
                    </a:cubicBezTo>
                    <a:close/>
                    <a:moveTo>
                      <a:pt x="69" y="29"/>
                    </a:moveTo>
                    <a:cubicBezTo>
                      <a:pt x="73" y="27"/>
                      <a:pt x="77" y="25"/>
                      <a:pt x="80" y="23"/>
                    </a:cubicBezTo>
                    <a:cubicBezTo>
                      <a:pt x="77" y="25"/>
                      <a:pt x="73" y="28"/>
                      <a:pt x="69" y="30"/>
                    </a:cubicBezTo>
                    <a:cubicBezTo>
                      <a:pt x="69" y="30"/>
                      <a:pt x="69" y="29"/>
                      <a:pt x="69" y="29"/>
                    </a:cubicBezTo>
                    <a:close/>
                    <a:moveTo>
                      <a:pt x="82" y="28"/>
                    </a:moveTo>
                    <a:cubicBezTo>
                      <a:pt x="80" y="29"/>
                      <a:pt x="77" y="30"/>
                      <a:pt x="75" y="31"/>
                    </a:cubicBezTo>
                    <a:cubicBezTo>
                      <a:pt x="73" y="32"/>
                      <a:pt x="71" y="32"/>
                      <a:pt x="69" y="32"/>
                    </a:cubicBezTo>
                    <a:cubicBezTo>
                      <a:pt x="69" y="32"/>
                      <a:pt x="69" y="31"/>
                      <a:pt x="69" y="31"/>
                    </a:cubicBezTo>
                    <a:cubicBezTo>
                      <a:pt x="74" y="29"/>
                      <a:pt x="78" y="26"/>
                      <a:pt x="82" y="23"/>
                    </a:cubicBezTo>
                    <a:cubicBezTo>
                      <a:pt x="82" y="23"/>
                      <a:pt x="82" y="22"/>
                      <a:pt x="82" y="22"/>
                    </a:cubicBezTo>
                    <a:cubicBezTo>
                      <a:pt x="85" y="23"/>
                      <a:pt x="87" y="23"/>
                      <a:pt x="89" y="24"/>
                    </a:cubicBezTo>
                    <a:cubicBezTo>
                      <a:pt x="86" y="26"/>
                      <a:pt x="84" y="27"/>
                      <a:pt x="82" y="28"/>
                    </a:cubicBezTo>
                    <a:close/>
                    <a:moveTo>
                      <a:pt x="69" y="24"/>
                    </a:moveTo>
                    <a:cubicBezTo>
                      <a:pt x="69" y="24"/>
                      <a:pt x="69" y="24"/>
                      <a:pt x="69" y="24"/>
                    </a:cubicBezTo>
                    <a:cubicBezTo>
                      <a:pt x="71" y="23"/>
                      <a:pt x="72" y="22"/>
                      <a:pt x="73" y="21"/>
                    </a:cubicBezTo>
                    <a:cubicBezTo>
                      <a:pt x="72" y="22"/>
                      <a:pt x="71" y="23"/>
                      <a:pt x="69" y="24"/>
                    </a:cubicBezTo>
                    <a:close/>
                    <a:moveTo>
                      <a:pt x="66" y="25"/>
                    </a:moveTo>
                    <a:cubicBezTo>
                      <a:pt x="63" y="27"/>
                      <a:pt x="60" y="29"/>
                      <a:pt x="57" y="31"/>
                    </a:cubicBezTo>
                    <a:cubicBezTo>
                      <a:pt x="57" y="31"/>
                      <a:pt x="57" y="31"/>
                      <a:pt x="56" y="30"/>
                    </a:cubicBezTo>
                    <a:cubicBezTo>
                      <a:pt x="60" y="29"/>
                      <a:pt x="63" y="27"/>
                      <a:pt x="66" y="25"/>
                    </a:cubicBezTo>
                    <a:cubicBezTo>
                      <a:pt x="66" y="25"/>
                      <a:pt x="66" y="25"/>
                      <a:pt x="66" y="25"/>
                    </a:cubicBezTo>
                    <a:close/>
                    <a:moveTo>
                      <a:pt x="60" y="27"/>
                    </a:moveTo>
                    <a:cubicBezTo>
                      <a:pt x="59" y="28"/>
                      <a:pt x="57" y="29"/>
                      <a:pt x="55" y="30"/>
                    </a:cubicBezTo>
                    <a:cubicBezTo>
                      <a:pt x="55" y="30"/>
                      <a:pt x="54" y="29"/>
                      <a:pt x="53" y="29"/>
                    </a:cubicBezTo>
                    <a:cubicBezTo>
                      <a:pt x="52" y="28"/>
                      <a:pt x="50" y="31"/>
                      <a:pt x="52" y="32"/>
                    </a:cubicBezTo>
                    <a:cubicBezTo>
                      <a:pt x="52" y="32"/>
                      <a:pt x="52" y="32"/>
                      <a:pt x="52" y="32"/>
                    </a:cubicBezTo>
                    <a:cubicBezTo>
                      <a:pt x="49" y="33"/>
                      <a:pt x="46" y="34"/>
                      <a:pt x="43" y="36"/>
                    </a:cubicBezTo>
                    <a:cubicBezTo>
                      <a:pt x="38" y="38"/>
                      <a:pt x="32" y="41"/>
                      <a:pt x="27" y="43"/>
                    </a:cubicBezTo>
                    <a:cubicBezTo>
                      <a:pt x="21" y="46"/>
                      <a:pt x="16" y="50"/>
                      <a:pt x="10" y="51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11" y="51"/>
                      <a:pt x="12" y="50"/>
                      <a:pt x="12" y="50"/>
                    </a:cubicBezTo>
                    <a:cubicBezTo>
                      <a:pt x="14" y="50"/>
                      <a:pt x="16" y="48"/>
                      <a:pt x="18" y="47"/>
                    </a:cubicBezTo>
                    <a:cubicBezTo>
                      <a:pt x="24" y="44"/>
                      <a:pt x="30" y="41"/>
                      <a:pt x="35" y="38"/>
                    </a:cubicBezTo>
                    <a:cubicBezTo>
                      <a:pt x="46" y="32"/>
                      <a:pt x="56" y="26"/>
                      <a:pt x="67" y="21"/>
                    </a:cubicBezTo>
                    <a:cubicBezTo>
                      <a:pt x="67" y="22"/>
                      <a:pt x="67" y="23"/>
                      <a:pt x="67" y="24"/>
                    </a:cubicBezTo>
                    <a:cubicBezTo>
                      <a:pt x="64" y="25"/>
                      <a:pt x="62" y="26"/>
                      <a:pt x="60" y="27"/>
                    </a:cubicBezTo>
                    <a:close/>
                    <a:moveTo>
                      <a:pt x="9" y="52"/>
                    </a:moveTo>
                    <a:cubicBezTo>
                      <a:pt x="13" y="51"/>
                      <a:pt x="16" y="50"/>
                      <a:pt x="19" y="48"/>
                    </a:cubicBezTo>
                    <a:cubicBezTo>
                      <a:pt x="25" y="45"/>
                      <a:pt x="31" y="42"/>
                      <a:pt x="37" y="39"/>
                    </a:cubicBezTo>
                    <a:cubicBezTo>
                      <a:pt x="42" y="37"/>
                      <a:pt x="48" y="35"/>
                      <a:pt x="53" y="32"/>
                    </a:cubicBezTo>
                    <a:cubicBezTo>
                      <a:pt x="53" y="32"/>
                      <a:pt x="54" y="32"/>
                      <a:pt x="54" y="33"/>
                    </a:cubicBezTo>
                    <a:cubicBezTo>
                      <a:pt x="38" y="41"/>
                      <a:pt x="22" y="49"/>
                      <a:pt x="7" y="59"/>
                    </a:cubicBezTo>
                    <a:cubicBezTo>
                      <a:pt x="8" y="56"/>
                      <a:pt x="8" y="54"/>
                      <a:pt x="9" y="52"/>
                    </a:cubicBezTo>
                    <a:close/>
                    <a:moveTo>
                      <a:pt x="7" y="60"/>
                    </a:moveTo>
                    <a:cubicBezTo>
                      <a:pt x="11" y="59"/>
                      <a:pt x="16" y="55"/>
                      <a:pt x="20" y="53"/>
                    </a:cubicBezTo>
                    <a:cubicBezTo>
                      <a:pt x="26" y="50"/>
                      <a:pt x="33" y="46"/>
                      <a:pt x="39" y="43"/>
                    </a:cubicBezTo>
                    <a:cubicBezTo>
                      <a:pt x="46" y="40"/>
                      <a:pt x="52" y="37"/>
                      <a:pt x="58" y="34"/>
                    </a:cubicBezTo>
                    <a:cubicBezTo>
                      <a:pt x="59" y="34"/>
                      <a:pt x="60" y="35"/>
                      <a:pt x="61" y="35"/>
                    </a:cubicBezTo>
                    <a:cubicBezTo>
                      <a:pt x="55" y="38"/>
                      <a:pt x="49" y="41"/>
                      <a:pt x="43" y="44"/>
                    </a:cubicBezTo>
                    <a:cubicBezTo>
                      <a:pt x="34" y="49"/>
                      <a:pt x="25" y="54"/>
                      <a:pt x="16" y="59"/>
                    </a:cubicBezTo>
                    <a:cubicBezTo>
                      <a:pt x="14" y="60"/>
                      <a:pt x="13" y="61"/>
                      <a:pt x="11" y="62"/>
                    </a:cubicBezTo>
                    <a:cubicBezTo>
                      <a:pt x="9" y="63"/>
                      <a:pt x="7" y="64"/>
                      <a:pt x="6" y="65"/>
                    </a:cubicBezTo>
                    <a:cubicBezTo>
                      <a:pt x="6" y="63"/>
                      <a:pt x="6" y="62"/>
                      <a:pt x="7" y="60"/>
                    </a:cubicBezTo>
                    <a:close/>
                    <a:moveTo>
                      <a:pt x="12" y="62"/>
                    </a:moveTo>
                    <a:cubicBezTo>
                      <a:pt x="15" y="60"/>
                      <a:pt x="19" y="58"/>
                      <a:pt x="22" y="57"/>
                    </a:cubicBezTo>
                    <a:cubicBezTo>
                      <a:pt x="30" y="53"/>
                      <a:pt x="38" y="49"/>
                      <a:pt x="46" y="45"/>
                    </a:cubicBezTo>
                    <a:cubicBezTo>
                      <a:pt x="52" y="43"/>
                      <a:pt x="57" y="40"/>
                      <a:pt x="63" y="38"/>
                    </a:cubicBezTo>
                    <a:cubicBezTo>
                      <a:pt x="43" y="48"/>
                      <a:pt x="23" y="56"/>
                      <a:pt x="5" y="69"/>
                    </a:cubicBezTo>
                    <a:cubicBezTo>
                      <a:pt x="5" y="68"/>
                      <a:pt x="6" y="67"/>
                      <a:pt x="6" y="66"/>
                    </a:cubicBezTo>
                    <a:cubicBezTo>
                      <a:pt x="8" y="65"/>
                      <a:pt x="10" y="63"/>
                      <a:pt x="12" y="62"/>
                    </a:cubicBezTo>
                    <a:close/>
                    <a:moveTo>
                      <a:pt x="5" y="70"/>
                    </a:moveTo>
                    <a:cubicBezTo>
                      <a:pt x="12" y="67"/>
                      <a:pt x="18" y="64"/>
                      <a:pt x="24" y="60"/>
                    </a:cubicBezTo>
                    <a:cubicBezTo>
                      <a:pt x="32" y="56"/>
                      <a:pt x="41" y="52"/>
                      <a:pt x="49" y="49"/>
                    </a:cubicBezTo>
                    <a:cubicBezTo>
                      <a:pt x="53" y="47"/>
                      <a:pt x="56" y="46"/>
                      <a:pt x="60" y="44"/>
                    </a:cubicBezTo>
                    <a:cubicBezTo>
                      <a:pt x="56" y="46"/>
                      <a:pt x="53" y="47"/>
                      <a:pt x="50" y="49"/>
                    </a:cubicBezTo>
                    <a:cubicBezTo>
                      <a:pt x="42" y="53"/>
                      <a:pt x="34" y="57"/>
                      <a:pt x="26" y="61"/>
                    </a:cubicBezTo>
                    <a:cubicBezTo>
                      <a:pt x="19" y="65"/>
                      <a:pt x="12" y="69"/>
                      <a:pt x="5" y="73"/>
                    </a:cubicBezTo>
                    <a:cubicBezTo>
                      <a:pt x="5" y="72"/>
                      <a:pt x="5" y="71"/>
                      <a:pt x="5" y="70"/>
                    </a:cubicBezTo>
                    <a:close/>
                    <a:moveTo>
                      <a:pt x="104" y="32"/>
                    </a:moveTo>
                    <a:cubicBezTo>
                      <a:pt x="104" y="33"/>
                      <a:pt x="105" y="34"/>
                      <a:pt x="106" y="35"/>
                    </a:cubicBezTo>
                    <a:cubicBezTo>
                      <a:pt x="104" y="35"/>
                      <a:pt x="103" y="36"/>
                      <a:pt x="101" y="37"/>
                    </a:cubicBezTo>
                    <a:cubicBezTo>
                      <a:pt x="98" y="38"/>
                      <a:pt x="95" y="39"/>
                      <a:pt x="92" y="41"/>
                    </a:cubicBezTo>
                    <a:cubicBezTo>
                      <a:pt x="88" y="42"/>
                      <a:pt x="85" y="43"/>
                      <a:pt x="82" y="44"/>
                    </a:cubicBezTo>
                    <a:cubicBezTo>
                      <a:pt x="78" y="46"/>
                      <a:pt x="74" y="48"/>
                      <a:pt x="70" y="49"/>
                    </a:cubicBezTo>
                    <a:cubicBezTo>
                      <a:pt x="67" y="51"/>
                      <a:pt x="63" y="52"/>
                      <a:pt x="60" y="54"/>
                    </a:cubicBezTo>
                    <a:cubicBezTo>
                      <a:pt x="46" y="59"/>
                      <a:pt x="32" y="65"/>
                      <a:pt x="19" y="71"/>
                    </a:cubicBezTo>
                    <a:cubicBezTo>
                      <a:pt x="18" y="71"/>
                      <a:pt x="18" y="71"/>
                      <a:pt x="17" y="72"/>
                    </a:cubicBezTo>
                    <a:cubicBezTo>
                      <a:pt x="22" y="69"/>
                      <a:pt x="26" y="67"/>
                      <a:pt x="31" y="65"/>
                    </a:cubicBezTo>
                    <a:cubicBezTo>
                      <a:pt x="42" y="59"/>
                      <a:pt x="52" y="54"/>
                      <a:pt x="63" y="49"/>
                    </a:cubicBezTo>
                    <a:cubicBezTo>
                      <a:pt x="73" y="45"/>
                      <a:pt x="84" y="41"/>
                      <a:pt x="94" y="37"/>
                    </a:cubicBezTo>
                    <a:cubicBezTo>
                      <a:pt x="97" y="35"/>
                      <a:pt x="100" y="34"/>
                      <a:pt x="104" y="32"/>
                    </a:cubicBezTo>
                    <a:close/>
                    <a:moveTo>
                      <a:pt x="29" y="65"/>
                    </a:moveTo>
                    <a:cubicBezTo>
                      <a:pt x="21" y="69"/>
                      <a:pt x="13" y="73"/>
                      <a:pt x="6" y="78"/>
                    </a:cubicBezTo>
                    <a:cubicBezTo>
                      <a:pt x="6" y="76"/>
                      <a:pt x="6" y="75"/>
                      <a:pt x="5" y="74"/>
                    </a:cubicBezTo>
                    <a:cubicBezTo>
                      <a:pt x="12" y="73"/>
                      <a:pt x="18" y="68"/>
                      <a:pt x="24" y="65"/>
                    </a:cubicBezTo>
                    <a:cubicBezTo>
                      <a:pt x="33" y="60"/>
                      <a:pt x="43" y="57"/>
                      <a:pt x="53" y="53"/>
                    </a:cubicBezTo>
                    <a:cubicBezTo>
                      <a:pt x="53" y="53"/>
                      <a:pt x="53" y="53"/>
                      <a:pt x="53" y="53"/>
                    </a:cubicBezTo>
                    <a:cubicBezTo>
                      <a:pt x="45" y="57"/>
                      <a:pt x="37" y="61"/>
                      <a:pt x="29" y="65"/>
                    </a:cubicBezTo>
                    <a:close/>
                    <a:moveTo>
                      <a:pt x="6" y="78"/>
                    </a:moveTo>
                    <a:cubicBezTo>
                      <a:pt x="8" y="77"/>
                      <a:pt x="11" y="76"/>
                      <a:pt x="13" y="74"/>
                    </a:cubicBezTo>
                    <a:cubicBezTo>
                      <a:pt x="17" y="72"/>
                      <a:pt x="21" y="70"/>
                      <a:pt x="26" y="68"/>
                    </a:cubicBezTo>
                    <a:cubicBezTo>
                      <a:pt x="35" y="64"/>
                      <a:pt x="45" y="60"/>
                      <a:pt x="55" y="57"/>
                    </a:cubicBezTo>
                    <a:cubicBezTo>
                      <a:pt x="56" y="56"/>
                      <a:pt x="57" y="56"/>
                      <a:pt x="58" y="55"/>
                    </a:cubicBezTo>
                    <a:cubicBezTo>
                      <a:pt x="57" y="56"/>
                      <a:pt x="55" y="56"/>
                      <a:pt x="54" y="57"/>
                    </a:cubicBezTo>
                    <a:cubicBezTo>
                      <a:pt x="45" y="61"/>
                      <a:pt x="36" y="66"/>
                      <a:pt x="27" y="70"/>
                    </a:cubicBezTo>
                    <a:cubicBezTo>
                      <a:pt x="20" y="74"/>
                      <a:pt x="13" y="77"/>
                      <a:pt x="6" y="82"/>
                    </a:cubicBezTo>
                    <a:cubicBezTo>
                      <a:pt x="6" y="81"/>
                      <a:pt x="6" y="80"/>
                      <a:pt x="6" y="78"/>
                    </a:cubicBezTo>
                    <a:close/>
                    <a:moveTo>
                      <a:pt x="7" y="83"/>
                    </a:moveTo>
                    <a:cubicBezTo>
                      <a:pt x="14" y="82"/>
                      <a:pt x="20" y="78"/>
                      <a:pt x="26" y="75"/>
                    </a:cubicBezTo>
                    <a:cubicBezTo>
                      <a:pt x="35" y="71"/>
                      <a:pt x="44" y="66"/>
                      <a:pt x="53" y="62"/>
                    </a:cubicBezTo>
                    <a:cubicBezTo>
                      <a:pt x="72" y="54"/>
                      <a:pt x="90" y="46"/>
                      <a:pt x="109" y="38"/>
                    </a:cubicBezTo>
                    <a:cubicBezTo>
                      <a:pt x="110" y="39"/>
                      <a:pt x="110" y="39"/>
                      <a:pt x="111" y="40"/>
                    </a:cubicBezTo>
                    <a:cubicBezTo>
                      <a:pt x="111" y="40"/>
                      <a:pt x="111" y="40"/>
                      <a:pt x="111" y="40"/>
                    </a:cubicBezTo>
                    <a:cubicBezTo>
                      <a:pt x="92" y="49"/>
                      <a:pt x="74" y="57"/>
                      <a:pt x="55" y="64"/>
                    </a:cubicBezTo>
                    <a:cubicBezTo>
                      <a:pt x="52" y="66"/>
                      <a:pt x="48" y="68"/>
                      <a:pt x="44" y="69"/>
                    </a:cubicBezTo>
                    <a:cubicBezTo>
                      <a:pt x="40" y="72"/>
                      <a:pt x="35" y="73"/>
                      <a:pt x="30" y="75"/>
                    </a:cubicBezTo>
                    <a:cubicBezTo>
                      <a:pt x="22" y="78"/>
                      <a:pt x="14" y="80"/>
                      <a:pt x="7" y="85"/>
                    </a:cubicBezTo>
                    <a:cubicBezTo>
                      <a:pt x="7" y="84"/>
                      <a:pt x="7" y="84"/>
                      <a:pt x="7" y="83"/>
                    </a:cubicBezTo>
                    <a:close/>
                    <a:moveTo>
                      <a:pt x="103" y="44"/>
                    </a:moveTo>
                    <a:cubicBezTo>
                      <a:pt x="102" y="45"/>
                      <a:pt x="101" y="45"/>
                      <a:pt x="100" y="46"/>
                    </a:cubicBezTo>
                    <a:cubicBezTo>
                      <a:pt x="96" y="48"/>
                      <a:pt x="92" y="50"/>
                      <a:pt x="87" y="51"/>
                    </a:cubicBezTo>
                    <a:cubicBezTo>
                      <a:pt x="92" y="49"/>
                      <a:pt x="96" y="47"/>
                      <a:pt x="101" y="45"/>
                    </a:cubicBezTo>
                    <a:cubicBezTo>
                      <a:pt x="102" y="45"/>
                      <a:pt x="103" y="44"/>
                      <a:pt x="103" y="44"/>
                    </a:cubicBezTo>
                    <a:close/>
                    <a:moveTo>
                      <a:pt x="108" y="42"/>
                    </a:moveTo>
                    <a:cubicBezTo>
                      <a:pt x="109" y="42"/>
                      <a:pt x="109" y="42"/>
                      <a:pt x="109" y="42"/>
                    </a:cubicBezTo>
                    <a:cubicBezTo>
                      <a:pt x="110" y="41"/>
                      <a:pt x="110" y="41"/>
                      <a:pt x="111" y="41"/>
                    </a:cubicBezTo>
                    <a:cubicBezTo>
                      <a:pt x="111" y="41"/>
                      <a:pt x="111" y="41"/>
                      <a:pt x="111" y="41"/>
                    </a:cubicBezTo>
                    <a:cubicBezTo>
                      <a:pt x="112" y="42"/>
                      <a:pt x="113" y="43"/>
                      <a:pt x="113" y="44"/>
                    </a:cubicBezTo>
                    <a:cubicBezTo>
                      <a:pt x="110" y="45"/>
                      <a:pt x="108" y="47"/>
                      <a:pt x="105" y="49"/>
                    </a:cubicBezTo>
                    <a:cubicBezTo>
                      <a:pt x="104" y="49"/>
                      <a:pt x="104" y="49"/>
                      <a:pt x="104" y="49"/>
                    </a:cubicBezTo>
                    <a:cubicBezTo>
                      <a:pt x="103" y="50"/>
                      <a:pt x="103" y="50"/>
                      <a:pt x="102" y="50"/>
                    </a:cubicBezTo>
                    <a:cubicBezTo>
                      <a:pt x="86" y="57"/>
                      <a:pt x="70" y="63"/>
                      <a:pt x="54" y="70"/>
                    </a:cubicBezTo>
                    <a:cubicBezTo>
                      <a:pt x="46" y="73"/>
                      <a:pt x="37" y="77"/>
                      <a:pt x="29" y="80"/>
                    </a:cubicBezTo>
                    <a:cubicBezTo>
                      <a:pt x="27" y="81"/>
                      <a:pt x="26" y="81"/>
                      <a:pt x="24" y="82"/>
                    </a:cubicBezTo>
                    <a:cubicBezTo>
                      <a:pt x="36" y="76"/>
                      <a:pt x="48" y="70"/>
                      <a:pt x="60" y="64"/>
                    </a:cubicBezTo>
                    <a:cubicBezTo>
                      <a:pt x="76" y="56"/>
                      <a:pt x="93" y="51"/>
                      <a:pt x="108" y="42"/>
                    </a:cubicBezTo>
                    <a:close/>
                    <a:moveTo>
                      <a:pt x="109" y="47"/>
                    </a:moveTo>
                    <a:cubicBezTo>
                      <a:pt x="109" y="47"/>
                      <a:pt x="108" y="47"/>
                      <a:pt x="108" y="47"/>
                    </a:cubicBezTo>
                    <a:cubicBezTo>
                      <a:pt x="109" y="47"/>
                      <a:pt x="109" y="47"/>
                      <a:pt x="110" y="46"/>
                    </a:cubicBezTo>
                    <a:cubicBezTo>
                      <a:pt x="113" y="45"/>
                      <a:pt x="109" y="47"/>
                      <a:pt x="109" y="47"/>
                    </a:cubicBezTo>
                    <a:close/>
                    <a:moveTo>
                      <a:pt x="113" y="51"/>
                    </a:moveTo>
                    <a:cubicBezTo>
                      <a:pt x="114" y="51"/>
                      <a:pt x="115" y="51"/>
                      <a:pt x="115" y="51"/>
                    </a:cubicBezTo>
                    <a:cubicBezTo>
                      <a:pt x="115" y="50"/>
                      <a:pt x="115" y="50"/>
                      <a:pt x="116" y="50"/>
                    </a:cubicBezTo>
                    <a:cubicBezTo>
                      <a:pt x="116" y="52"/>
                      <a:pt x="117" y="53"/>
                      <a:pt x="117" y="55"/>
                    </a:cubicBezTo>
                    <a:cubicBezTo>
                      <a:pt x="117" y="55"/>
                      <a:pt x="117" y="56"/>
                      <a:pt x="117" y="56"/>
                    </a:cubicBezTo>
                    <a:cubicBezTo>
                      <a:pt x="116" y="56"/>
                      <a:pt x="116" y="56"/>
                      <a:pt x="115" y="56"/>
                    </a:cubicBezTo>
                    <a:cubicBezTo>
                      <a:pt x="115" y="56"/>
                      <a:pt x="115" y="57"/>
                      <a:pt x="115" y="57"/>
                    </a:cubicBezTo>
                    <a:cubicBezTo>
                      <a:pt x="113" y="57"/>
                      <a:pt x="111" y="58"/>
                      <a:pt x="110" y="59"/>
                    </a:cubicBezTo>
                    <a:cubicBezTo>
                      <a:pt x="106" y="60"/>
                      <a:pt x="102" y="62"/>
                      <a:pt x="98" y="63"/>
                    </a:cubicBezTo>
                    <a:cubicBezTo>
                      <a:pt x="97" y="64"/>
                      <a:pt x="96" y="64"/>
                      <a:pt x="95" y="65"/>
                    </a:cubicBezTo>
                    <a:cubicBezTo>
                      <a:pt x="94" y="65"/>
                      <a:pt x="94" y="65"/>
                      <a:pt x="93" y="65"/>
                    </a:cubicBezTo>
                    <a:cubicBezTo>
                      <a:pt x="84" y="69"/>
                      <a:pt x="75" y="72"/>
                      <a:pt x="67" y="75"/>
                    </a:cubicBezTo>
                    <a:cubicBezTo>
                      <a:pt x="52" y="80"/>
                      <a:pt x="38" y="86"/>
                      <a:pt x="24" y="92"/>
                    </a:cubicBezTo>
                    <a:cubicBezTo>
                      <a:pt x="22" y="93"/>
                      <a:pt x="19" y="94"/>
                      <a:pt x="17" y="95"/>
                    </a:cubicBezTo>
                    <a:cubicBezTo>
                      <a:pt x="14" y="97"/>
                      <a:pt x="13" y="96"/>
                      <a:pt x="15" y="95"/>
                    </a:cubicBezTo>
                    <a:cubicBezTo>
                      <a:pt x="17" y="94"/>
                      <a:pt x="18" y="93"/>
                      <a:pt x="19" y="92"/>
                    </a:cubicBezTo>
                    <a:cubicBezTo>
                      <a:pt x="26" y="89"/>
                      <a:pt x="32" y="85"/>
                      <a:pt x="39" y="82"/>
                    </a:cubicBezTo>
                    <a:cubicBezTo>
                      <a:pt x="53" y="77"/>
                      <a:pt x="66" y="70"/>
                      <a:pt x="79" y="65"/>
                    </a:cubicBezTo>
                    <a:cubicBezTo>
                      <a:pt x="91" y="61"/>
                      <a:pt x="102" y="57"/>
                      <a:pt x="113" y="51"/>
                    </a:cubicBezTo>
                    <a:close/>
                    <a:moveTo>
                      <a:pt x="117" y="91"/>
                    </a:moveTo>
                    <a:cubicBezTo>
                      <a:pt x="107" y="96"/>
                      <a:pt x="97" y="101"/>
                      <a:pt x="87" y="107"/>
                    </a:cubicBezTo>
                    <a:cubicBezTo>
                      <a:pt x="80" y="110"/>
                      <a:pt x="73" y="113"/>
                      <a:pt x="66" y="117"/>
                    </a:cubicBezTo>
                    <a:cubicBezTo>
                      <a:pt x="67" y="116"/>
                      <a:pt x="68" y="116"/>
                      <a:pt x="69" y="115"/>
                    </a:cubicBezTo>
                    <a:cubicBezTo>
                      <a:pt x="74" y="111"/>
                      <a:pt x="80" y="108"/>
                      <a:pt x="86" y="105"/>
                    </a:cubicBezTo>
                    <a:cubicBezTo>
                      <a:pt x="87" y="104"/>
                      <a:pt x="89" y="103"/>
                      <a:pt x="90" y="103"/>
                    </a:cubicBezTo>
                    <a:cubicBezTo>
                      <a:pt x="91" y="102"/>
                      <a:pt x="92" y="102"/>
                      <a:pt x="93" y="102"/>
                    </a:cubicBezTo>
                    <a:cubicBezTo>
                      <a:pt x="100" y="98"/>
                      <a:pt x="108" y="95"/>
                      <a:pt x="116" y="91"/>
                    </a:cubicBezTo>
                    <a:cubicBezTo>
                      <a:pt x="116" y="91"/>
                      <a:pt x="117" y="91"/>
                      <a:pt x="117" y="90"/>
                    </a:cubicBezTo>
                    <a:cubicBezTo>
                      <a:pt x="117" y="90"/>
                      <a:pt x="117" y="91"/>
                      <a:pt x="117" y="91"/>
                    </a:cubicBezTo>
                    <a:close/>
                    <a:moveTo>
                      <a:pt x="96" y="100"/>
                    </a:moveTo>
                    <a:cubicBezTo>
                      <a:pt x="98" y="99"/>
                      <a:pt x="100" y="98"/>
                      <a:pt x="102" y="97"/>
                    </a:cubicBezTo>
                    <a:cubicBezTo>
                      <a:pt x="104" y="96"/>
                      <a:pt x="106" y="95"/>
                      <a:pt x="108" y="94"/>
                    </a:cubicBezTo>
                    <a:cubicBezTo>
                      <a:pt x="104" y="96"/>
                      <a:pt x="100" y="98"/>
                      <a:pt x="96" y="100"/>
                    </a:cubicBezTo>
                    <a:close/>
                    <a:moveTo>
                      <a:pt x="118" y="89"/>
                    </a:moveTo>
                    <a:cubicBezTo>
                      <a:pt x="117" y="89"/>
                      <a:pt x="117" y="90"/>
                      <a:pt x="117" y="90"/>
                    </a:cubicBezTo>
                    <a:cubicBezTo>
                      <a:pt x="116" y="90"/>
                      <a:pt x="116" y="90"/>
                      <a:pt x="116" y="90"/>
                    </a:cubicBezTo>
                    <a:cubicBezTo>
                      <a:pt x="115" y="91"/>
                      <a:pt x="115" y="91"/>
                      <a:pt x="114" y="91"/>
                    </a:cubicBezTo>
                    <a:cubicBezTo>
                      <a:pt x="113" y="92"/>
                      <a:pt x="112" y="92"/>
                      <a:pt x="111" y="92"/>
                    </a:cubicBezTo>
                    <a:cubicBezTo>
                      <a:pt x="109" y="93"/>
                      <a:pt x="107" y="94"/>
                      <a:pt x="105" y="95"/>
                    </a:cubicBezTo>
                    <a:cubicBezTo>
                      <a:pt x="101" y="96"/>
                      <a:pt x="97" y="98"/>
                      <a:pt x="93" y="100"/>
                    </a:cubicBezTo>
                    <a:cubicBezTo>
                      <a:pt x="91" y="101"/>
                      <a:pt x="90" y="102"/>
                      <a:pt x="88" y="103"/>
                    </a:cubicBezTo>
                    <a:cubicBezTo>
                      <a:pt x="85" y="104"/>
                      <a:pt x="82" y="105"/>
                      <a:pt x="79" y="107"/>
                    </a:cubicBezTo>
                    <a:cubicBezTo>
                      <a:pt x="73" y="110"/>
                      <a:pt x="66" y="112"/>
                      <a:pt x="60" y="115"/>
                    </a:cubicBezTo>
                    <a:cubicBezTo>
                      <a:pt x="57" y="117"/>
                      <a:pt x="54" y="119"/>
                      <a:pt x="51" y="120"/>
                    </a:cubicBezTo>
                    <a:cubicBezTo>
                      <a:pt x="49" y="121"/>
                      <a:pt x="47" y="122"/>
                      <a:pt x="44" y="122"/>
                    </a:cubicBezTo>
                    <a:cubicBezTo>
                      <a:pt x="40" y="124"/>
                      <a:pt x="45" y="122"/>
                      <a:pt x="46" y="122"/>
                    </a:cubicBezTo>
                    <a:cubicBezTo>
                      <a:pt x="49" y="120"/>
                      <a:pt x="51" y="118"/>
                      <a:pt x="54" y="116"/>
                    </a:cubicBezTo>
                    <a:cubicBezTo>
                      <a:pt x="57" y="114"/>
                      <a:pt x="60" y="113"/>
                      <a:pt x="63" y="111"/>
                    </a:cubicBezTo>
                    <a:cubicBezTo>
                      <a:pt x="69" y="107"/>
                      <a:pt x="76" y="104"/>
                      <a:pt x="83" y="101"/>
                    </a:cubicBezTo>
                    <a:cubicBezTo>
                      <a:pt x="84" y="100"/>
                      <a:pt x="84" y="100"/>
                      <a:pt x="85" y="100"/>
                    </a:cubicBezTo>
                    <a:cubicBezTo>
                      <a:pt x="96" y="95"/>
                      <a:pt x="107" y="91"/>
                      <a:pt x="118" y="86"/>
                    </a:cubicBezTo>
                    <a:cubicBezTo>
                      <a:pt x="118" y="87"/>
                      <a:pt x="118" y="88"/>
                      <a:pt x="118" y="89"/>
                    </a:cubicBezTo>
                    <a:close/>
                    <a:moveTo>
                      <a:pt x="118" y="85"/>
                    </a:moveTo>
                    <a:cubicBezTo>
                      <a:pt x="108" y="89"/>
                      <a:pt x="98" y="93"/>
                      <a:pt x="88" y="97"/>
                    </a:cubicBezTo>
                    <a:cubicBezTo>
                      <a:pt x="81" y="100"/>
                      <a:pt x="75" y="103"/>
                      <a:pt x="68" y="106"/>
                    </a:cubicBezTo>
                    <a:cubicBezTo>
                      <a:pt x="61" y="108"/>
                      <a:pt x="56" y="111"/>
                      <a:pt x="50" y="114"/>
                    </a:cubicBezTo>
                    <a:cubicBezTo>
                      <a:pt x="46" y="115"/>
                      <a:pt x="43" y="117"/>
                      <a:pt x="40" y="118"/>
                    </a:cubicBezTo>
                    <a:cubicBezTo>
                      <a:pt x="38" y="119"/>
                      <a:pt x="37" y="120"/>
                      <a:pt x="34" y="121"/>
                    </a:cubicBezTo>
                    <a:cubicBezTo>
                      <a:pt x="35" y="121"/>
                      <a:pt x="37" y="119"/>
                      <a:pt x="38" y="118"/>
                    </a:cubicBezTo>
                    <a:cubicBezTo>
                      <a:pt x="43" y="113"/>
                      <a:pt x="51" y="111"/>
                      <a:pt x="57" y="108"/>
                    </a:cubicBezTo>
                    <a:cubicBezTo>
                      <a:pt x="59" y="106"/>
                      <a:pt x="61" y="105"/>
                      <a:pt x="63" y="104"/>
                    </a:cubicBezTo>
                    <a:cubicBezTo>
                      <a:pt x="68" y="102"/>
                      <a:pt x="73" y="100"/>
                      <a:pt x="78" y="98"/>
                    </a:cubicBezTo>
                    <a:cubicBezTo>
                      <a:pt x="79" y="97"/>
                      <a:pt x="79" y="97"/>
                      <a:pt x="79" y="97"/>
                    </a:cubicBezTo>
                    <a:cubicBezTo>
                      <a:pt x="88" y="94"/>
                      <a:pt x="97" y="90"/>
                      <a:pt x="106" y="86"/>
                    </a:cubicBezTo>
                    <a:cubicBezTo>
                      <a:pt x="108" y="85"/>
                      <a:pt x="111" y="84"/>
                      <a:pt x="114" y="83"/>
                    </a:cubicBezTo>
                    <a:cubicBezTo>
                      <a:pt x="116" y="82"/>
                      <a:pt x="117" y="81"/>
                      <a:pt x="119" y="80"/>
                    </a:cubicBezTo>
                    <a:cubicBezTo>
                      <a:pt x="119" y="82"/>
                      <a:pt x="119" y="83"/>
                      <a:pt x="118" y="85"/>
                    </a:cubicBezTo>
                    <a:close/>
                    <a:moveTo>
                      <a:pt x="30" y="119"/>
                    </a:moveTo>
                    <a:cubicBezTo>
                      <a:pt x="39" y="114"/>
                      <a:pt x="48" y="111"/>
                      <a:pt x="57" y="107"/>
                    </a:cubicBezTo>
                    <a:cubicBezTo>
                      <a:pt x="55" y="108"/>
                      <a:pt x="53" y="109"/>
                      <a:pt x="52" y="110"/>
                    </a:cubicBezTo>
                    <a:cubicBezTo>
                      <a:pt x="48" y="112"/>
                      <a:pt x="45" y="113"/>
                      <a:pt x="41" y="115"/>
                    </a:cubicBezTo>
                    <a:cubicBezTo>
                      <a:pt x="38" y="116"/>
                      <a:pt x="36" y="119"/>
                      <a:pt x="33" y="121"/>
                    </a:cubicBezTo>
                    <a:cubicBezTo>
                      <a:pt x="32" y="120"/>
                      <a:pt x="31" y="119"/>
                      <a:pt x="30" y="119"/>
                    </a:cubicBezTo>
                    <a:close/>
                    <a:moveTo>
                      <a:pt x="26" y="115"/>
                    </a:moveTo>
                    <a:cubicBezTo>
                      <a:pt x="32" y="113"/>
                      <a:pt x="39" y="108"/>
                      <a:pt x="45" y="105"/>
                    </a:cubicBezTo>
                    <a:cubicBezTo>
                      <a:pt x="54" y="101"/>
                      <a:pt x="63" y="98"/>
                      <a:pt x="72" y="94"/>
                    </a:cubicBezTo>
                    <a:cubicBezTo>
                      <a:pt x="80" y="91"/>
                      <a:pt x="88" y="87"/>
                      <a:pt x="97" y="84"/>
                    </a:cubicBezTo>
                    <a:cubicBezTo>
                      <a:pt x="93" y="86"/>
                      <a:pt x="90" y="87"/>
                      <a:pt x="87" y="89"/>
                    </a:cubicBezTo>
                    <a:cubicBezTo>
                      <a:pt x="81" y="92"/>
                      <a:pt x="76" y="94"/>
                      <a:pt x="70" y="96"/>
                    </a:cubicBezTo>
                    <a:cubicBezTo>
                      <a:pt x="62" y="99"/>
                      <a:pt x="54" y="102"/>
                      <a:pt x="46" y="107"/>
                    </a:cubicBezTo>
                    <a:cubicBezTo>
                      <a:pt x="41" y="110"/>
                      <a:pt x="33" y="113"/>
                      <a:pt x="29" y="118"/>
                    </a:cubicBezTo>
                    <a:cubicBezTo>
                      <a:pt x="28" y="117"/>
                      <a:pt x="27" y="116"/>
                      <a:pt x="26" y="115"/>
                    </a:cubicBezTo>
                    <a:close/>
                    <a:moveTo>
                      <a:pt x="92" y="92"/>
                    </a:moveTo>
                    <a:cubicBezTo>
                      <a:pt x="93" y="92"/>
                      <a:pt x="94" y="91"/>
                      <a:pt x="95" y="90"/>
                    </a:cubicBezTo>
                    <a:cubicBezTo>
                      <a:pt x="94" y="91"/>
                      <a:pt x="93" y="92"/>
                      <a:pt x="92" y="92"/>
                    </a:cubicBezTo>
                    <a:close/>
                    <a:moveTo>
                      <a:pt x="114" y="82"/>
                    </a:moveTo>
                    <a:cubicBezTo>
                      <a:pt x="114" y="82"/>
                      <a:pt x="115" y="81"/>
                      <a:pt x="116" y="81"/>
                    </a:cubicBezTo>
                    <a:cubicBezTo>
                      <a:pt x="122" y="77"/>
                      <a:pt x="116" y="81"/>
                      <a:pt x="115" y="82"/>
                    </a:cubicBezTo>
                    <a:cubicBezTo>
                      <a:pt x="114" y="82"/>
                      <a:pt x="114" y="82"/>
                      <a:pt x="114" y="82"/>
                    </a:cubicBezTo>
                    <a:close/>
                    <a:moveTo>
                      <a:pt x="111" y="82"/>
                    </a:moveTo>
                    <a:cubicBezTo>
                      <a:pt x="110" y="83"/>
                      <a:pt x="108" y="84"/>
                      <a:pt x="106" y="85"/>
                    </a:cubicBezTo>
                    <a:cubicBezTo>
                      <a:pt x="105" y="86"/>
                      <a:pt x="103" y="86"/>
                      <a:pt x="102" y="87"/>
                    </a:cubicBezTo>
                    <a:cubicBezTo>
                      <a:pt x="94" y="90"/>
                      <a:pt x="87" y="93"/>
                      <a:pt x="79" y="97"/>
                    </a:cubicBezTo>
                    <a:cubicBezTo>
                      <a:pt x="78" y="97"/>
                      <a:pt x="76" y="98"/>
                      <a:pt x="75" y="98"/>
                    </a:cubicBezTo>
                    <a:cubicBezTo>
                      <a:pt x="71" y="100"/>
                      <a:pt x="67" y="101"/>
                      <a:pt x="64" y="103"/>
                    </a:cubicBezTo>
                    <a:cubicBezTo>
                      <a:pt x="63" y="103"/>
                      <a:pt x="62" y="103"/>
                      <a:pt x="62" y="104"/>
                    </a:cubicBezTo>
                    <a:cubicBezTo>
                      <a:pt x="54" y="107"/>
                      <a:pt x="46" y="111"/>
                      <a:pt x="37" y="114"/>
                    </a:cubicBezTo>
                    <a:cubicBezTo>
                      <a:pt x="36" y="115"/>
                      <a:pt x="34" y="116"/>
                      <a:pt x="32" y="117"/>
                    </a:cubicBezTo>
                    <a:cubicBezTo>
                      <a:pt x="29" y="119"/>
                      <a:pt x="32" y="116"/>
                      <a:pt x="33" y="116"/>
                    </a:cubicBezTo>
                    <a:cubicBezTo>
                      <a:pt x="35" y="114"/>
                      <a:pt x="38" y="113"/>
                      <a:pt x="40" y="112"/>
                    </a:cubicBezTo>
                    <a:cubicBezTo>
                      <a:pt x="46" y="108"/>
                      <a:pt x="52" y="104"/>
                      <a:pt x="59" y="101"/>
                    </a:cubicBezTo>
                    <a:cubicBezTo>
                      <a:pt x="66" y="98"/>
                      <a:pt x="73" y="95"/>
                      <a:pt x="81" y="92"/>
                    </a:cubicBezTo>
                    <a:cubicBezTo>
                      <a:pt x="87" y="90"/>
                      <a:pt x="93" y="87"/>
                      <a:pt x="99" y="84"/>
                    </a:cubicBezTo>
                    <a:cubicBezTo>
                      <a:pt x="101" y="83"/>
                      <a:pt x="104" y="82"/>
                      <a:pt x="106" y="81"/>
                    </a:cubicBezTo>
                    <a:cubicBezTo>
                      <a:pt x="111" y="79"/>
                      <a:pt x="115" y="77"/>
                      <a:pt x="119" y="74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19" y="75"/>
                      <a:pt x="119" y="77"/>
                      <a:pt x="119" y="79"/>
                    </a:cubicBezTo>
                    <a:cubicBezTo>
                      <a:pt x="116" y="80"/>
                      <a:pt x="114" y="81"/>
                      <a:pt x="111" y="82"/>
                    </a:cubicBezTo>
                    <a:close/>
                    <a:moveTo>
                      <a:pt x="119" y="73"/>
                    </a:moveTo>
                    <a:cubicBezTo>
                      <a:pt x="116" y="74"/>
                      <a:pt x="113" y="76"/>
                      <a:pt x="110" y="78"/>
                    </a:cubicBezTo>
                    <a:cubicBezTo>
                      <a:pt x="109" y="78"/>
                      <a:pt x="108" y="79"/>
                      <a:pt x="107" y="79"/>
                    </a:cubicBezTo>
                    <a:cubicBezTo>
                      <a:pt x="104" y="81"/>
                      <a:pt x="101" y="82"/>
                      <a:pt x="99" y="83"/>
                    </a:cubicBezTo>
                    <a:cubicBezTo>
                      <a:pt x="84" y="88"/>
                      <a:pt x="70" y="94"/>
                      <a:pt x="56" y="100"/>
                    </a:cubicBezTo>
                    <a:cubicBezTo>
                      <a:pt x="50" y="102"/>
                      <a:pt x="45" y="105"/>
                      <a:pt x="39" y="108"/>
                    </a:cubicBezTo>
                    <a:cubicBezTo>
                      <a:pt x="36" y="109"/>
                      <a:pt x="33" y="111"/>
                      <a:pt x="30" y="112"/>
                    </a:cubicBezTo>
                    <a:cubicBezTo>
                      <a:pt x="29" y="113"/>
                      <a:pt x="24" y="116"/>
                      <a:pt x="27" y="113"/>
                    </a:cubicBezTo>
                    <a:cubicBezTo>
                      <a:pt x="29" y="112"/>
                      <a:pt x="30" y="111"/>
                      <a:pt x="32" y="110"/>
                    </a:cubicBezTo>
                    <a:cubicBezTo>
                      <a:pt x="45" y="103"/>
                      <a:pt x="58" y="96"/>
                      <a:pt x="72" y="90"/>
                    </a:cubicBezTo>
                    <a:cubicBezTo>
                      <a:pt x="74" y="89"/>
                      <a:pt x="77" y="87"/>
                      <a:pt x="79" y="86"/>
                    </a:cubicBezTo>
                    <a:cubicBezTo>
                      <a:pt x="85" y="84"/>
                      <a:pt x="90" y="81"/>
                      <a:pt x="96" y="79"/>
                    </a:cubicBezTo>
                    <a:cubicBezTo>
                      <a:pt x="104" y="75"/>
                      <a:pt x="112" y="73"/>
                      <a:pt x="119" y="68"/>
                    </a:cubicBezTo>
                    <a:cubicBezTo>
                      <a:pt x="119" y="68"/>
                      <a:pt x="119" y="68"/>
                      <a:pt x="119" y="68"/>
                    </a:cubicBezTo>
                    <a:cubicBezTo>
                      <a:pt x="119" y="70"/>
                      <a:pt x="119" y="72"/>
                      <a:pt x="119" y="74"/>
                    </a:cubicBezTo>
                    <a:cubicBezTo>
                      <a:pt x="119" y="73"/>
                      <a:pt x="119" y="73"/>
                      <a:pt x="119" y="73"/>
                    </a:cubicBezTo>
                    <a:close/>
                    <a:moveTo>
                      <a:pt x="94" y="79"/>
                    </a:moveTo>
                    <a:cubicBezTo>
                      <a:pt x="99" y="77"/>
                      <a:pt x="104" y="75"/>
                      <a:pt x="108" y="73"/>
                    </a:cubicBezTo>
                    <a:cubicBezTo>
                      <a:pt x="108" y="73"/>
                      <a:pt x="108" y="73"/>
                      <a:pt x="108" y="73"/>
                    </a:cubicBezTo>
                    <a:cubicBezTo>
                      <a:pt x="103" y="75"/>
                      <a:pt x="98" y="77"/>
                      <a:pt x="94" y="79"/>
                    </a:cubicBezTo>
                    <a:close/>
                    <a:moveTo>
                      <a:pt x="119" y="67"/>
                    </a:moveTo>
                    <a:cubicBezTo>
                      <a:pt x="119" y="67"/>
                      <a:pt x="119" y="67"/>
                      <a:pt x="119" y="67"/>
                    </a:cubicBezTo>
                    <a:cubicBezTo>
                      <a:pt x="112" y="71"/>
                      <a:pt x="104" y="74"/>
                      <a:pt x="96" y="77"/>
                    </a:cubicBezTo>
                    <a:cubicBezTo>
                      <a:pt x="89" y="80"/>
                      <a:pt x="83" y="84"/>
                      <a:pt x="76" y="87"/>
                    </a:cubicBezTo>
                    <a:cubicBezTo>
                      <a:pt x="66" y="91"/>
                      <a:pt x="55" y="95"/>
                      <a:pt x="45" y="100"/>
                    </a:cubicBezTo>
                    <a:cubicBezTo>
                      <a:pt x="38" y="102"/>
                      <a:pt x="32" y="106"/>
                      <a:pt x="26" y="108"/>
                    </a:cubicBezTo>
                    <a:cubicBezTo>
                      <a:pt x="25" y="109"/>
                      <a:pt x="23" y="109"/>
                      <a:pt x="22" y="110"/>
                    </a:cubicBezTo>
                    <a:cubicBezTo>
                      <a:pt x="24" y="109"/>
                      <a:pt x="25" y="108"/>
                      <a:pt x="27" y="107"/>
                    </a:cubicBezTo>
                    <a:cubicBezTo>
                      <a:pt x="30" y="105"/>
                      <a:pt x="33" y="104"/>
                      <a:pt x="36" y="102"/>
                    </a:cubicBezTo>
                    <a:cubicBezTo>
                      <a:pt x="49" y="96"/>
                      <a:pt x="61" y="89"/>
                      <a:pt x="74" y="83"/>
                    </a:cubicBezTo>
                    <a:cubicBezTo>
                      <a:pt x="88" y="77"/>
                      <a:pt x="103" y="71"/>
                      <a:pt x="117" y="65"/>
                    </a:cubicBezTo>
                    <a:cubicBezTo>
                      <a:pt x="117" y="65"/>
                      <a:pt x="117" y="64"/>
                      <a:pt x="117" y="64"/>
                    </a:cubicBezTo>
                    <a:cubicBezTo>
                      <a:pt x="118" y="64"/>
                      <a:pt x="118" y="64"/>
                      <a:pt x="119" y="64"/>
                    </a:cubicBezTo>
                    <a:cubicBezTo>
                      <a:pt x="119" y="65"/>
                      <a:pt x="119" y="66"/>
                      <a:pt x="119" y="67"/>
                    </a:cubicBezTo>
                    <a:close/>
                    <a:moveTo>
                      <a:pt x="86" y="77"/>
                    </a:moveTo>
                    <a:cubicBezTo>
                      <a:pt x="89" y="76"/>
                      <a:pt x="92" y="74"/>
                      <a:pt x="95" y="73"/>
                    </a:cubicBezTo>
                    <a:cubicBezTo>
                      <a:pt x="99" y="71"/>
                      <a:pt x="103" y="69"/>
                      <a:pt x="107" y="68"/>
                    </a:cubicBezTo>
                    <a:cubicBezTo>
                      <a:pt x="109" y="67"/>
                      <a:pt x="111" y="67"/>
                      <a:pt x="112" y="66"/>
                    </a:cubicBezTo>
                    <a:cubicBezTo>
                      <a:pt x="112" y="66"/>
                      <a:pt x="112" y="66"/>
                      <a:pt x="113" y="66"/>
                    </a:cubicBezTo>
                    <a:cubicBezTo>
                      <a:pt x="104" y="70"/>
                      <a:pt x="95" y="73"/>
                      <a:pt x="86" y="77"/>
                    </a:cubicBezTo>
                    <a:close/>
                    <a:moveTo>
                      <a:pt x="74" y="82"/>
                    </a:moveTo>
                    <a:cubicBezTo>
                      <a:pt x="73" y="82"/>
                      <a:pt x="73" y="82"/>
                      <a:pt x="73" y="83"/>
                    </a:cubicBezTo>
                    <a:cubicBezTo>
                      <a:pt x="59" y="88"/>
                      <a:pt x="46" y="94"/>
                      <a:pt x="33" y="100"/>
                    </a:cubicBezTo>
                    <a:cubicBezTo>
                      <a:pt x="29" y="102"/>
                      <a:pt x="25" y="103"/>
                      <a:pt x="22" y="105"/>
                    </a:cubicBezTo>
                    <a:cubicBezTo>
                      <a:pt x="21" y="105"/>
                      <a:pt x="19" y="106"/>
                      <a:pt x="18" y="106"/>
                    </a:cubicBezTo>
                    <a:cubicBezTo>
                      <a:pt x="20" y="105"/>
                      <a:pt x="21" y="104"/>
                      <a:pt x="23" y="104"/>
                    </a:cubicBezTo>
                    <a:cubicBezTo>
                      <a:pt x="29" y="100"/>
                      <a:pt x="35" y="96"/>
                      <a:pt x="42" y="93"/>
                    </a:cubicBezTo>
                    <a:cubicBezTo>
                      <a:pt x="56" y="85"/>
                      <a:pt x="70" y="79"/>
                      <a:pt x="85" y="73"/>
                    </a:cubicBezTo>
                    <a:cubicBezTo>
                      <a:pt x="91" y="71"/>
                      <a:pt x="97" y="68"/>
                      <a:pt x="104" y="65"/>
                    </a:cubicBezTo>
                    <a:cubicBezTo>
                      <a:pt x="107" y="64"/>
                      <a:pt x="110" y="63"/>
                      <a:pt x="113" y="61"/>
                    </a:cubicBezTo>
                    <a:cubicBezTo>
                      <a:pt x="113" y="61"/>
                      <a:pt x="113" y="60"/>
                      <a:pt x="114" y="60"/>
                    </a:cubicBezTo>
                    <a:cubicBezTo>
                      <a:pt x="115" y="60"/>
                      <a:pt x="117" y="59"/>
                      <a:pt x="118" y="58"/>
                    </a:cubicBezTo>
                    <a:cubicBezTo>
                      <a:pt x="118" y="58"/>
                      <a:pt x="118" y="58"/>
                      <a:pt x="118" y="58"/>
                    </a:cubicBezTo>
                    <a:cubicBezTo>
                      <a:pt x="118" y="60"/>
                      <a:pt x="119" y="61"/>
                      <a:pt x="119" y="63"/>
                    </a:cubicBezTo>
                    <a:cubicBezTo>
                      <a:pt x="103" y="68"/>
                      <a:pt x="88" y="75"/>
                      <a:pt x="74" y="82"/>
                    </a:cubicBezTo>
                    <a:close/>
                    <a:moveTo>
                      <a:pt x="118" y="58"/>
                    </a:moveTo>
                    <a:cubicBezTo>
                      <a:pt x="118" y="57"/>
                      <a:pt x="118" y="57"/>
                      <a:pt x="118" y="58"/>
                    </a:cubicBezTo>
                    <a:cubicBezTo>
                      <a:pt x="116" y="58"/>
                      <a:pt x="115" y="59"/>
                      <a:pt x="114" y="60"/>
                    </a:cubicBezTo>
                    <a:cubicBezTo>
                      <a:pt x="112" y="60"/>
                      <a:pt x="111" y="61"/>
                      <a:pt x="109" y="61"/>
                    </a:cubicBezTo>
                    <a:cubicBezTo>
                      <a:pt x="96" y="66"/>
                      <a:pt x="82" y="71"/>
                      <a:pt x="70" y="77"/>
                    </a:cubicBezTo>
                    <a:cubicBezTo>
                      <a:pt x="57" y="84"/>
                      <a:pt x="43" y="89"/>
                      <a:pt x="29" y="95"/>
                    </a:cubicBezTo>
                    <a:cubicBezTo>
                      <a:pt x="26" y="97"/>
                      <a:pt x="22" y="98"/>
                      <a:pt x="19" y="100"/>
                    </a:cubicBezTo>
                    <a:cubicBezTo>
                      <a:pt x="18" y="100"/>
                      <a:pt x="15" y="100"/>
                      <a:pt x="14" y="101"/>
                    </a:cubicBezTo>
                    <a:cubicBezTo>
                      <a:pt x="16" y="100"/>
                      <a:pt x="17" y="99"/>
                      <a:pt x="19" y="98"/>
                    </a:cubicBezTo>
                    <a:cubicBezTo>
                      <a:pt x="25" y="95"/>
                      <a:pt x="32" y="92"/>
                      <a:pt x="39" y="88"/>
                    </a:cubicBezTo>
                    <a:cubicBezTo>
                      <a:pt x="54" y="81"/>
                      <a:pt x="69" y="75"/>
                      <a:pt x="84" y="69"/>
                    </a:cubicBezTo>
                    <a:cubicBezTo>
                      <a:pt x="91" y="67"/>
                      <a:pt x="98" y="64"/>
                      <a:pt x="104" y="62"/>
                    </a:cubicBezTo>
                    <a:cubicBezTo>
                      <a:pt x="107" y="61"/>
                      <a:pt x="110" y="60"/>
                      <a:pt x="112" y="59"/>
                    </a:cubicBezTo>
                    <a:cubicBezTo>
                      <a:pt x="113" y="58"/>
                      <a:pt x="114" y="58"/>
                      <a:pt x="115" y="57"/>
                    </a:cubicBezTo>
                    <a:cubicBezTo>
                      <a:pt x="116" y="57"/>
                      <a:pt x="117" y="56"/>
                      <a:pt x="118" y="56"/>
                    </a:cubicBezTo>
                    <a:cubicBezTo>
                      <a:pt x="118" y="57"/>
                      <a:pt x="118" y="57"/>
                      <a:pt x="118" y="58"/>
                    </a:cubicBezTo>
                    <a:close/>
                    <a:moveTo>
                      <a:pt x="22" y="111"/>
                    </a:moveTo>
                    <a:cubicBezTo>
                      <a:pt x="22" y="111"/>
                      <a:pt x="22" y="111"/>
                      <a:pt x="22" y="111"/>
                    </a:cubicBezTo>
                    <a:cubicBezTo>
                      <a:pt x="30" y="108"/>
                      <a:pt x="37" y="104"/>
                      <a:pt x="45" y="100"/>
                    </a:cubicBezTo>
                    <a:cubicBezTo>
                      <a:pt x="51" y="98"/>
                      <a:pt x="56" y="96"/>
                      <a:pt x="62" y="93"/>
                    </a:cubicBezTo>
                    <a:cubicBezTo>
                      <a:pt x="56" y="96"/>
                      <a:pt x="51" y="99"/>
                      <a:pt x="45" y="102"/>
                    </a:cubicBezTo>
                    <a:cubicBezTo>
                      <a:pt x="38" y="106"/>
                      <a:pt x="31" y="109"/>
                      <a:pt x="25" y="114"/>
                    </a:cubicBezTo>
                    <a:cubicBezTo>
                      <a:pt x="24" y="113"/>
                      <a:pt x="23" y="112"/>
                      <a:pt x="22" y="111"/>
                    </a:cubicBezTo>
                    <a:close/>
                    <a:moveTo>
                      <a:pt x="35" y="122"/>
                    </a:moveTo>
                    <a:cubicBezTo>
                      <a:pt x="41" y="120"/>
                      <a:pt x="46" y="116"/>
                      <a:pt x="52" y="114"/>
                    </a:cubicBezTo>
                    <a:cubicBezTo>
                      <a:pt x="59" y="110"/>
                      <a:pt x="67" y="106"/>
                      <a:pt x="76" y="103"/>
                    </a:cubicBezTo>
                    <a:cubicBezTo>
                      <a:pt x="70" y="106"/>
                      <a:pt x="65" y="109"/>
                      <a:pt x="59" y="112"/>
                    </a:cubicBezTo>
                    <a:cubicBezTo>
                      <a:pt x="57" y="113"/>
                      <a:pt x="54" y="115"/>
                      <a:pt x="52" y="117"/>
                    </a:cubicBezTo>
                    <a:cubicBezTo>
                      <a:pt x="49" y="120"/>
                      <a:pt x="45" y="121"/>
                      <a:pt x="41" y="123"/>
                    </a:cubicBezTo>
                    <a:cubicBezTo>
                      <a:pt x="41" y="123"/>
                      <a:pt x="41" y="123"/>
                      <a:pt x="41" y="123"/>
                    </a:cubicBezTo>
                    <a:cubicBezTo>
                      <a:pt x="41" y="123"/>
                      <a:pt x="41" y="123"/>
                      <a:pt x="41" y="123"/>
                    </a:cubicBezTo>
                    <a:cubicBezTo>
                      <a:pt x="39" y="123"/>
                      <a:pt x="37" y="122"/>
                      <a:pt x="35" y="122"/>
                    </a:cubicBezTo>
                    <a:close/>
                    <a:moveTo>
                      <a:pt x="43" y="124"/>
                    </a:moveTo>
                    <a:cubicBezTo>
                      <a:pt x="51" y="121"/>
                      <a:pt x="57" y="117"/>
                      <a:pt x="65" y="114"/>
                    </a:cubicBezTo>
                    <a:cubicBezTo>
                      <a:pt x="71" y="111"/>
                      <a:pt x="77" y="109"/>
                      <a:pt x="83" y="106"/>
                    </a:cubicBezTo>
                    <a:cubicBezTo>
                      <a:pt x="78" y="109"/>
                      <a:pt x="73" y="112"/>
                      <a:pt x="69" y="114"/>
                    </a:cubicBezTo>
                    <a:cubicBezTo>
                      <a:pt x="66" y="116"/>
                      <a:pt x="63" y="118"/>
                      <a:pt x="61" y="120"/>
                    </a:cubicBezTo>
                    <a:cubicBezTo>
                      <a:pt x="59" y="121"/>
                      <a:pt x="58" y="121"/>
                      <a:pt x="56" y="122"/>
                    </a:cubicBezTo>
                    <a:cubicBezTo>
                      <a:pt x="52" y="123"/>
                      <a:pt x="47" y="124"/>
                      <a:pt x="43" y="124"/>
                    </a:cubicBezTo>
                    <a:close/>
                    <a:moveTo>
                      <a:pt x="116" y="97"/>
                    </a:moveTo>
                    <a:cubicBezTo>
                      <a:pt x="115" y="99"/>
                      <a:pt x="115" y="100"/>
                      <a:pt x="114" y="101"/>
                    </a:cubicBezTo>
                    <a:cubicBezTo>
                      <a:pt x="112" y="102"/>
                      <a:pt x="110" y="103"/>
                      <a:pt x="108" y="104"/>
                    </a:cubicBezTo>
                    <a:cubicBezTo>
                      <a:pt x="100" y="108"/>
                      <a:pt x="93" y="111"/>
                      <a:pt x="86" y="115"/>
                    </a:cubicBezTo>
                    <a:cubicBezTo>
                      <a:pt x="81" y="117"/>
                      <a:pt x="77" y="119"/>
                      <a:pt x="73" y="121"/>
                    </a:cubicBezTo>
                    <a:cubicBezTo>
                      <a:pt x="69" y="124"/>
                      <a:pt x="75" y="120"/>
                      <a:pt x="76" y="120"/>
                    </a:cubicBezTo>
                    <a:cubicBezTo>
                      <a:pt x="77" y="119"/>
                      <a:pt x="79" y="117"/>
                      <a:pt x="81" y="116"/>
                    </a:cubicBezTo>
                    <a:cubicBezTo>
                      <a:pt x="87" y="113"/>
                      <a:pt x="92" y="110"/>
                      <a:pt x="98" y="107"/>
                    </a:cubicBezTo>
                    <a:cubicBezTo>
                      <a:pt x="104" y="104"/>
                      <a:pt x="110" y="101"/>
                      <a:pt x="116" y="97"/>
                    </a:cubicBezTo>
                    <a:close/>
                    <a:moveTo>
                      <a:pt x="108" y="112"/>
                    </a:moveTo>
                    <a:cubicBezTo>
                      <a:pt x="108" y="112"/>
                      <a:pt x="108" y="112"/>
                      <a:pt x="108" y="112"/>
                    </a:cubicBezTo>
                    <a:cubicBezTo>
                      <a:pt x="103" y="114"/>
                      <a:pt x="99" y="117"/>
                      <a:pt x="95" y="120"/>
                    </a:cubicBezTo>
                    <a:cubicBezTo>
                      <a:pt x="92" y="122"/>
                      <a:pt x="90" y="123"/>
                      <a:pt x="88" y="124"/>
                    </a:cubicBezTo>
                    <a:cubicBezTo>
                      <a:pt x="86" y="125"/>
                      <a:pt x="85" y="126"/>
                      <a:pt x="83" y="126"/>
                    </a:cubicBezTo>
                    <a:cubicBezTo>
                      <a:pt x="83" y="126"/>
                      <a:pt x="83" y="126"/>
                      <a:pt x="83" y="126"/>
                    </a:cubicBezTo>
                    <a:cubicBezTo>
                      <a:pt x="83" y="126"/>
                      <a:pt x="83" y="126"/>
                      <a:pt x="83" y="126"/>
                    </a:cubicBezTo>
                    <a:cubicBezTo>
                      <a:pt x="83" y="126"/>
                      <a:pt x="87" y="124"/>
                      <a:pt x="87" y="124"/>
                    </a:cubicBezTo>
                    <a:cubicBezTo>
                      <a:pt x="95" y="118"/>
                      <a:pt x="104" y="113"/>
                      <a:pt x="112" y="107"/>
                    </a:cubicBezTo>
                    <a:cubicBezTo>
                      <a:pt x="111" y="109"/>
                      <a:pt x="110" y="110"/>
                      <a:pt x="108" y="112"/>
                    </a:cubicBezTo>
                    <a:close/>
                    <a:moveTo>
                      <a:pt x="77" y="125"/>
                    </a:moveTo>
                    <a:cubicBezTo>
                      <a:pt x="82" y="124"/>
                      <a:pt x="87" y="121"/>
                      <a:pt x="91" y="119"/>
                    </a:cubicBezTo>
                    <a:cubicBezTo>
                      <a:pt x="96" y="116"/>
                      <a:pt x="100" y="114"/>
                      <a:pt x="104" y="112"/>
                    </a:cubicBezTo>
                    <a:cubicBezTo>
                      <a:pt x="102" y="113"/>
                      <a:pt x="99" y="115"/>
                      <a:pt x="97" y="117"/>
                    </a:cubicBezTo>
                    <a:cubicBezTo>
                      <a:pt x="92" y="120"/>
                      <a:pt x="87" y="122"/>
                      <a:pt x="82" y="126"/>
                    </a:cubicBezTo>
                    <a:cubicBezTo>
                      <a:pt x="81" y="126"/>
                      <a:pt x="79" y="126"/>
                      <a:pt x="77" y="125"/>
                    </a:cubicBezTo>
                    <a:close/>
                    <a:moveTo>
                      <a:pt x="71" y="123"/>
                    </a:moveTo>
                    <a:cubicBezTo>
                      <a:pt x="82" y="118"/>
                      <a:pt x="92" y="113"/>
                      <a:pt x="103" y="108"/>
                    </a:cubicBezTo>
                    <a:cubicBezTo>
                      <a:pt x="101" y="109"/>
                      <a:pt x="99" y="110"/>
                      <a:pt x="97" y="111"/>
                    </a:cubicBezTo>
                    <a:cubicBezTo>
                      <a:pt x="90" y="116"/>
                      <a:pt x="83" y="120"/>
                      <a:pt x="76" y="125"/>
                    </a:cubicBezTo>
                    <a:cubicBezTo>
                      <a:pt x="74" y="124"/>
                      <a:pt x="73" y="124"/>
                      <a:pt x="71" y="123"/>
                    </a:cubicBezTo>
                    <a:close/>
                    <a:moveTo>
                      <a:pt x="111" y="106"/>
                    </a:moveTo>
                    <a:cubicBezTo>
                      <a:pt x="105" y="112"/>
                      <a:pt x="96" y="115"/>
                      <a:pt x="88" y="120"/>
                    </a:cubicBezTo>
                    <a:cubicBezTo>
                      <a:pt x="85" y="121"/>
                      <a:pt x="79" y="124"/>
                      <a:pt x="77" y="125"/>
                    </a:cubicBezTo>
                    <a:cubicBezTo>
                      <a:pt x="82" y="122"/>
                      <a:pt x="87" y="119"/>
                      <a:pt x="92" y="116"/>
                    </a:cubicBezTo>
                    <a:cubicBezTo>
                      <a:pt x="96" y="113"/>
                      <a:pt x="100" y="111"/>
                      <a:pt x="104" y="108"/>
                    </a:cubicBezTo>
                    <a:cubicBezTo>
                      <a:pt x="106" y="107"/>
                      <a:pt x="107" y="106"/>
                      <a:pt x="109" y="105"/>
                    </a:cubicBezTo>
                    <a:cubicBezTo>
                      <a:pt x="109" y="105"/>
                      <a:pt x="109" y="105"/>
                      <a:pt x="110" y="104"/>
                    </a:cubicBezTo>
                    <a:cubicBezTo>
                      <a:pt x="111" y="104"/>
                      <a:pt x="112" y="103"/>
                      <a:pt x="114" y="102"/>
                    </a:cubicBezTo>
                    <a:cubicBezTo>
                      <a:pt x="113" y="104"/>
                      <a:pt x="113" y="105"/>
                      <a:pt x="112" y="106"/>
                    </a:cubicBezTo>
                    <a:cubicBezTo>
                      <a:pt x="112" y="106"/>
                      <a:pt x="112" y="106"/>
                      <a:pt x="111" y="106"/>
                    </a:cubicBezTo>
                    <a:close/>
                    <a:moveTo>
                      <a:pt x="70" y="123"/>
                    </a:moveTo>
                    <a:cubicBezTo>
                      <a:pt x="69" y="122"/>
                      <a:pt x="68" y="122"/>
                      <a:pt x="66" y="121"/>
                    </a:cubicBezTo>
                    <a:cubicBezTo>
                      <a:pt x="73" y="118"/>
                      <a:pt x="79" y="116"/>
                      <a:pt x="85" y="113"/>
                    </a:cubicBezTo>
                    <a:cubicBezTo>
                      <a:pt x="80" y="116"/>
                      <a:pt x="75" y="119"/>
                      <a:pt x="70" y="123"/>
                    </a:cubicBezTo>
                    <a:close/>
                    <a:moveTo>
                      <a:pt x="85" y="126"/>
                    </a:moveTo>
                    <a:cubicBezTo>
                      <a:pt x="92" y="123"/>
                      <a:pt x="97" y="119"/>
                      <a:pt x="103" y="116"/>
                    </a:cubicBezTo>
                    <a:cubicBezTo>
                      <a:pt x="104" y="115"/>
                      <a:pt x="105" y="115"/>
                      <a:pt x="106" y="114"/>
                    </a:cubicBezTo>
                    <a:cubicBezTo>
                      <a:pt x="107" y="113"/>
                      <a:pt x="108" y="113"/>
                      <a:pt x="107" y="114"/>
                    </a:cubicBezTo>
                    <a:cubicBezTo>
                      <a:pt x="106" y="115"/>
                      <a:pt x="104" y="116"/>
                      <a:pt x="103" y="117"/>
                    </a:cubicBezTo>
                    <a:cubicBezTo>
                      <a:pt x="100" y="120"/>
                      <a:pt x="97" y="122"/>
                      <a:pt x="93" y="124"/>
                    </a:cubicBezTo>
                    <a:cubicBezTo>
                      <a:pt x="93" y="124"/>
                      <a:pt x="93" y="125"/>
                      <a:pt x="93" y="125"/>
                    </a:cubicBezTo>
                    <a:cubicBezTo>
                      <a:pt x="91" y="126"/>
                      <a:pt x="88" y="126"/>
                      <a:pt x="85" y="126"/>
                    </a:cubicBezTo>
                    <a:close/>
                    <a:moveTo>
                      <a:pt x="96" y="124"/>
                    </a:moveTo>
                    <a:cubicBezTo>
                      <a:pt x="98" y="122"/>
                      <a:pt x="100" y="121"/>
                      <a:pt x="103" y="119"/>
                    </a:cubicBezTo>
                    <a:cubicBezTo>
                      <a:pt x="102" y="120"/>
                      <a:pt x="101" y="120"/>
                      <a:pt x="100" y="121"/>
                    </a:cubicBezTo>
                    <a:cubicBezTo>
                      <a:pt x="99" y="122"/>
                      <a:pt x="97" y="123"/>
                      <a:pt x="96" y="124"/>
                    </a:cubicBezTo>
                    <a:close/>
                    <a:moveTo>
                      <a:pt x="116" y="97"/>
                    </a:moveTo>
                    <a:cubicBezTo>
                      <a:pt x="116" y="97"/>
                      <a:pt x="116" y="97"/>
                      <a:pt x="115" y="97"/>
                    </a:cubicBezTo>
                    <a:cubicBezTo>
                      <a:pt x="115" y="97"/>
                      <a:pt x="114" y="97"/>
                      <a:pt x="114" y="97"/>
                    </a:cubicBezTo>
                    <a:cubicBezTo>
                      <a:pt x="114" y="97"/>
                      <a:pt x="113" y="98"/>
                      <a:pt x="113" y="98"/>
                    </a:cubicBezTo>
                    <a:cubicBezTo>
                      <a:pt x="107" y="101"/>
                      <a:pt x="100" y="104"/>
                      <a:pt x="93" y="108"/>
                    </a:cubicBezTo>
                    <a:cubicBezTo>
                      <a:pt x="84" y="112"/>
                      <a:pt x="75" y="117"/>
                      <a:pt x="65" y="120"/>
                    </a:cubicBezTo>
                    <a:cubicBezTo>
                      <a:pt x="65" y="120"/>
                      <a:pt x="65" y="120"/>
                      <a:pt x="65" y="120"/>
                    </a:cubicBezTo>
                    <a:cubicBezTo>
                      <a:pt x="64" y="120"/>
                      <a:pt x="64" y="120"/>
                      <a:pt x="63" y="120"/>
                    </a:cubicBezTo>
                    <a:cubicBezTo>
                      <a:pt x="63" y="120"/>
                      <a:pt x="63" y="120"/>
                      <a:pt x="63" y="120"/>
                    </a:cubicBezTo>
                    <a:cubicBezTo>
                      <a:pt x="62" y="120"/>
                      <a:pt x="62" y="121"/>
                      <a:pt x="61" y="121"/>
                    </a:cubicBezTo>
                    <a:cubicBezTo>
                      <a:pt x="61" y="121"/>
                      <a:pt x="61" y="121"/>
                      <a:pt x="61" y="121"/>
                    </a:cubicBezTo>
                    <a:cubicBezTo>
                      <a:pt x="61" y="121"/>
                      <a:pt x="60" y="122"/>
                      <a:pt x="59" y="122"/>
                    </a:cubicBezTo>
                    <a:cubicBezTo>
                      <a:pt x="59" y="122"/>
                      <a:pt x="60" y="122"/>
                      <a:pt x="60" y="121"/>
                    </a:cubicBezTo>
                    <a:cubicBezTo>
                      <a:pt x="60" y="121"/>
                      <a:pt x="60" y="121"/>
                      <a:pt x="60" y="121"/>
                    </a:cubicBezTo>
                    <a:cubicBezTo>
                      <a:pt x="63" y="120"/>
                      <a:pt x="65" y="118"/>
                      <a:pt x="67" y="117"/>
                    </a:cubicBezTo>
                    <a:cubicBezTo>
                      <a:pt x="71" y="115"/>
                      <a:pt x="76" y="113"/>
                      <a:pt x="80" y="111"/>
                    </a:cubicBezTo>
                    <a:cubicBezTo>
                      <a:pt x="85" y="109"/>
                      <a:pt x="89" y="106"/>
                      <a:pt x="93" y="104"/>
                    </a:cubicBezTo>
                    <a:cubicBezTo>
                      <a:pt x="101" y="99"/>
                      <a:pt x="109" y="95"/>
                      <a:pt x="117" y="92"/>
                    </a:cubicBezTo>
                    <a:cubicBezTo>
                      <a:pt x="117" y="92"/>
                      <a:pt x="117" y="93"/>
                      <a:pt x="117" y="93"/>
                    </a:cubicBezTo>
                    <a:cubicBezTo>
                      <a:pt x="116" y="95"/>
                      <a:pt x="116" y="96"/>
                      <a:pt x="116" y="97"/>
                    </a:cubicBezTo>
                    <a:close/>
                    <a:moveTo>
                      <a:pt x="115" y="49"/>
                    </a:moveTo>
                    <a:cubicBezTo>
                      <a:pt x="106" y="54"/>
                      <a:pt x="97" y="57"/>
                      <a:pt x="87" y="61"/>
                    </a:cubicBezTo>
                    <a:cubicBezTo>
                      <a:pt x="85" y="62"/>
                      <a:pt x="82" y="63"/>
                      <a:pt x="80" y="64"/>
                    </a:cubicBezTo>
                    <a:cubicBezTo>
                      <a:pt x="76" y="65"/>
                      <a:pt x="73" y="66"/>
                      <a:pt x="71" y="67"/>
                    </a:cubicBezTo>
                    <a:cubicBezTo>
                      <a:pt x="57" y="72"/>
                      <a:pt x="44" y="78"/>
                      <a:pt x="31" y="83"/>
                    </a:cubicBezTo>
                    <a:cubicBezTo>
                      <a:pt x="25" y="86"/>
                      <a:pt x="17" y="89"/>
                      <a:pt x="12" y="92"/>
                    </a:cubicBezTo>
                    <a:cubicBezTo>
                      <a:pt x="19" y="88"/>
                      <a:pt x="26" y="85"/>
                      <a:pt x="33" y="82"/>
                    </a:cubicBezTo>
                    <a:cubicBezTo>
                      <a:pt x="40" y="79"/>
                      <a:pt x="47" y="75"/>
                      <a:pt x="54" y="72"/>
                    </a:cubicBezTo>
                    <a:cubicBezTo>
                      <a:pt x="62" y="69"/>
                      <a:pt x="70" y="66"/>
                      <a:pt x="78" y="62"/>
                    </a:cubicBezTo>
                    <a:cubicBezTo>
                      <a:pt x="85" y="59"/>
                      <a:pt x="93" y="56"/>
                      <a:pt x="100" y="52"/>
                    </a:cubicBezTo>
                    <a:cubicBezTo>
                      <a:pt x="101" y="51"/>
                      <a:pt x="102" y="51"/>
                      <a:pt x="103" y="50"/>
                    </a:cubicBezTo>
                    <a:cubicBezTo>
                      <a:pt x="107" y="49"/>
                      <a:pt x="111" y="48"/>
                      <a:pt x="114" y="45"/>
                    </a:cubicBezTo>
                    <a:cubicBezTo>
                      <a:pt x="114" y="46"/>
                      <a:pt x="115" y="48"/>
                      <a:pt x="115" y="49"/>
                    </a:cubicBezTo>
                    <a:close/>
                    <a:moveTo>
                      <a:pt x="109" y="37"/>
                    </a:moveTo>
                    <a:cubicBezTo>
                      <a:pt x="81" y="49"/>
                      <a:pt x="53" y="62"/>
                      <a:pt x="25" y="74"/>
                    </a:cubicBezTo>
                    <a:cubicBezTo>
                      <a:pt x="19" y="77"/>
                      <a:pt x="13" y="81"/>
                      <a:pt x="7" y="83"/>
                    </a:cubicBezTo>
                    <a:cubicBezTo>
                      <a:pt x="7" y="83"/>
                      <a:pt x="7" y="83"/>
                      <a:pt x="7" y="83"/>
                    </a:cubicBezTo>
                    <a:cubicBezTo>
                      <a:pt x="8" y="82"/>
                      <a:pt x="9" y="81"/>
                      <a:pt x="10" y="80"/>
                    </a:cubicBezTo>
                    <a:cubicBezTo>
                      <a:pt x="11" y="79"/>
                      <a:pt x="13" y="78"/>
                      <a:pt x="14" y="78"/>
                    </a:cubicBezTo>
                    <a:cubicBezTo>
                      <a:pt x="18" y="76"/>
                      <a:pt x="21" y="74"/>
                      <a:pt x="24" y="72"/>
                    </a:cubicBezTo>
                    <a:cubicBezTo>
                      <a:pt x="38" y="65"/>
                      <a:pt x="52" y="59"/>
                      <a:pt x="66" y="52"/>
                    </a:cubicBezTo>
                    <a:cubicBezTo>
                      <a:pt x="67" y="52"/>
                      <a:pt x="68" y="51"/>
                      <a:pt x="68" y="51"/>
                    </a:cubicBezTo>
                    <a:cubicBezTo>
                      <a:pt x="77" y="48"/>
                      <a:pt x="85" y="44"/>
                      <a:pt x="94" y="41"/>
                    </a:cubicBezTo>
                    <a:cubicBezTo>
                      <a:pt x="95" y="40"/>
                      <a:pt x="97" y="40"/>
                      <a:pt x="98" y="39"/>
                    </a:cubicBezTo>
                    <a:cubicBezTo>
                      <a:pt x="99" y="39"/>
                      <a:pt x="100" y="38"/>
                      <a:pt x="101" y="38"/>
                    </a:cubicBezTo>
                    <a:cubicBezTo>
                      <a:pt x="101" y="38"/>
                      <a:pt x="102" y="37"/>
                      <a:pt x="102" y="37"/>
                    </a:cubicBezTo>
                    <a:cubicBezTo>
                      <a:pt x="104" y="36"/>
                      <a:pt x="105" y="36"/>
                      <a:pt x="107" y="35"/>
                    </a:cubicBezTo>
                    <a:cubicBezTo>
                      <a:pt x="107" y="36"/>
                      <a:pt x="108" y="37"/>
                      <a:pt x="109" y="37"/>
                    </a:cubicBezTo>
                    <a:close/>
                    <a:moveTo>
                      <a:pt x="103" y="32"/>
                    </a:moveTo>
                    <a:cubicBezTo>
                      <a:pt x="99" y="33"/>
                      <a:pt x="96" y="35"/>
                      <a:pt x="92" y="36"/>
                    </a:cubicBezTo>
                    <a:cubicBezTo>
                      <a:pt x="91" y="37"/>
                      <a:pt x="90" y="37"/>
                      <a:pt x="89" y="38"/>
                    </a:cubicBezTo>
                    <a:cubicBezTo>
                      <a:pt x="83" y="40"/>
                      <a:pt x="78" y="42"/>
                      <a:pt x="72" y="44"/>
                    </a:cubicBezTo>
                    <a:cubicBezTo>
                      <a:pt x="61" y="49"/>
                      <a:pt x="49" y="54"/>
                      <a:pt x="37" y="59"/>
                    </a:cubicBezTo>
                    <a:cubicBezTo>
                      <a:pt x="32" y="61"/>
                      <a:pt x="27" y="63"/>
                      <a:pt x="23" y="65"/>
                    </a:cubicBezTo>
                    <a:cubicBezTo>
                      <a:pt x="17" y="68"/>
                      <a:pt x="13" y="71"/>
                      <a:pt x="7" y="73"/>
                    </a:cubicBezTo>
                    <a:cubicBezTo>
                      <a:pt x="3" y="75"/>
                      <a:pt x="9" y="72"/>
                      <a:pt x="10" y="71"/>
                    </a:cubicBezTo>
                    <a:cubicBezTo>
                      <a:pt x="13" y="70"/>
                      <a:pt x="15" y="68"/>
                      <a:pt x="18" y="67"/>
                    </a:cubicBezTo>
                    <a:cubicBezTo>
                      <a:pt x="23" y="64"/>
                      <a:pt x="29" y="60"/>
                      <a:pt x="34" y="57"/>
                    </a:cubicBezTo>
                    <a:cubicBezTo>
                      <a:pt x="45" y="52"/>
                      <a:pt x="56" y="47"/>
                      <a:pt x="67" y="42"/>
                    </a:cubicBezTo>
                    <a:cubicBezTo>
                      <a:pt x="73" y="39"/>
                      <a:pt x="79" y="37"/>
                      <a:pt x="85" y="34"/>
                    </a:cubicBezTo>
                    <a:cubicBezTo>
                      <a:pt x="89" y="33"/>
                      <a:pt x="94" y="31"/>
                      <a:pt x="98" y="28"/>
                    </a:cubicBezTo>
                    <a:cubicBezTo>
                      <a:pt x="98" y="29"/>
                      <a:pt x="99" y="29"/>
                      <a:pt x="100" y="30"/>
                    </a:cubicBezTo>
                    <a:cubicBezTo>
                      <a:pt x="101" y="30"/>
                      <a:pt x="102" y="31"/>
                      <a:pt x="103" y="32"/>
                    </a:cubicBezTo>
                    <a:close/>
                    <a:moveTo>
                      <a:pt x="74" y="21"/>
                    </a:moveTo>
                    <a:cubicBezTo>
                      <a:pt x="72" y="21"/>
                      <a:pt x="71" y="22"/>
                      <a:pt x="70" y="22"/>
                    </a:cubicBezTo>
                    <a:cubicBezTo>
                      <a:pt x="70" y="22"/>
                      <a:pt x="70" y="21"/>
                      <a:pt x="70" y="20"/>
                    </a:cubicBezTo>
                    <a:cubicBezTo>
                      <a:pt x="71" y="20"/>
                      <a:pt x="73" y="21"/>
                      <a:pt x="74" y="21"/>
                    </a:cubicBezTo>
                    <a:close/>
                    <a:moveTo>
                      <a:pt x="66" y="20"/>
                    </a:moveTo>
                    <a:cubicBezTo>
                      <a:pt x="66" y="20"/>
                      <a:pt x="66" y="20"/>
                      <a:pt x="65" y="21"/>
                    </a:cubicBezTo>
                    <a:cubicBezTo>
                      <a:pt x="48" y="28"/>
                      <a:pt x="30" y="38"/>
                      <a:pt x="14" y="48"/>
                    </a:cubicBezTo>
                    <a:cubicBezTo>
                      <a:pt x="13" y="48"/>
                      <a:pt x="11" y="49"/>
                      <a:pt x="10" y="50"/>
                    </a:cubicBezTo>
                    <a:cubicBezTo>
                      <a:pt x="10" y="50"/>
                      <a:pt x="10" y="50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4" y="47"/>
                      <a:pt x="16" y="46"/>
                      <a:pt x="18" y="44"/>
                    </a:cubicBezTo>
                    <a:cubicBezTo>
                      <a:pt x="23" y="42"/>
                      <a:pt x="27" y="39"/>
                      <a:pt x="32" y="36"/>
                    </a:cubicBezTo>
                    <a:cubicBezTo>
                      <a:pt x="42" y="31"/>
                      <a:pt x="52" y="26"/>
                      <a:pt x="62" y="20"/>
                    </a:cubicBezTo>
                    <a:cubicBezTo>
                      <a:pt x="63" y="20"/>
                      <a:pt x="64" y="20"/>
                      <a:pt x="66" y="20"/>
                    </a:cubicBezTo>
                    <a:close/>
                    <a:moveTo>
                      <a:pt x="38" y="25"/>
                    </a:moveTo>
                    <a:cubicBezTo>
                      <a:pt x="41" y="24"/>
                      <a:pt x="44" y="23"/>
                      <a:pt x="47" y="22"/>
                    </a:cubicBezTo>
                    <a:cubicBezTo>
                      <a:pt x="45" y="23"/>
                      <a:pt x="42" y="25"/>
                      <a:pt x="40" y="26"/>
                    </a:cubicBezTo>
                    <a:cubicBezTo>
                      <a:pt x="33" y="29"/>
                      <a:pt x="26" y="33"/>
                      <a:pt x="20" y="36"/>
                    </a:cubicBezTo>
                    <a:cubicBezTo>
                      <a:pt x="25" y="32"/>
                      <a:pt x="31" y="28"/>
                      <a:pt x="38" y="25"/>
                    </a:cubicBezTo>
                    <a:close/>
                    <a:moveTo>
                      <a:pt x="19" y="37"/>
                    </a:moveTo>
                    <a:cubicBezTo>
                      <a:pt x="19" y="38"/>
                      <a:pt x="19" y="38"/>
                      <a:pt x="20" y="38"/>
                    </a:cubicBezTo>
                    <a:cubicBezTo>
                      <a:pt x="26" y="34"/>
                      <a:pt x="33" y="30"/>
                      <a:pt x="40" y="27"/>
                    </a:cubicBezTo>
                    <a:cubicBezTo>
                      <a:pt x="43" y="25"/>
                      <a:pt x="46" y="23"/>
                      <a:pt x="49" y="22"/>
                    </a:cubicBezTo>
                    <a:cubicBezTo>
                      <a:pt x="50" y="22"/>
                      <a:pt x="51" y="22"/>
                      <a:pt x="52" y="21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1" y="22"/>
                      <a:pt x="49" y="23"/>
                      <a:pt x="47" y="24"/>
                    </a:cubicBezTo>
                    <a:cubicBezTo>
                      <a:pt x="37" y="29"/>
                      <a:pt x="26" y="34"/>
                      <a:pt x="16" y="40"/>
                    </a:cubicBezTo>
                    <a:cubicBezTo>
                      <a:pt x="17" y="39"/>
                      <a:pt x="18" y="38"/>
                      <a:pt x="19" y="37"/>
                    </a:cubicBezTo>
                    <a:close/>
                    <a:moveTo>
                      <a:pt x="7" y="85"/>
                    </a:moveTo>
                    <a:cubicBezTo>
                      <a:pt x="19" y="79"/>
                      <a:pt x="31" y="76"/>
                      <a:pt x="43" y="71"/>
                    </a:cubicBezTo>
                    <a:cubicBezTo>
                      <a:pt x="49" y="68"/>
                      <a:pt x="54" y="66"/>
                      <a:pt x="59" y="63"/>
                    </a:cubicBezTo>
                    <a:cubicBezTo>
                      <a:pt x="46" y="70"/>
                      <a:pt x="33" y="77"/>
                      <a:pt x="20" y="83"/>
                    </a:cubicBezTo>
                    <a:cubicBezTo>
                      <a:pt x="19" y="84"/>
                      <a:pt x="18" y="84"/>
                      <a:pt x="17" y="85"/>
                    </a:cubicBezTo>
                    <a:cubicBezTo>
                      <a:pt x="14" y="86"/>
                      <a:pt x="11" y="88"/>
                      <a:pt x="9" y="90"/>
                    </a:cubicBezTo>
                    <a:cubicBezTo>
                      <a:pt x="8" y="88"/>
                      <a:pt x="8" y="87"/>
                      <a:pt x="7" y="8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7" name="Freeform 88"/>
              <p:cNvSpPr>
                <a:spLocks noEditPoints="1"/>
              </p:cNvSpPr>
              <p:nvPr/>
            </p:nvSpPr>
            <p:spPr bwMode="auto">
              <a:xfrm>
                <a:off x="995242" y="1362076"/>
                <a:ext cx="325559" cy="231075"/>
              </a:xfrm>
              <a:custGeom>
                <a:avLst/>
                <a:gdLst>
                  <a:gd name="T0" fmla="*/ 70 w 134"/>
                  <a:gd name="T1" fmla="*/ 76 h 95"/>
                  <a:gd name="T2" fmla="*/ 59 w 134"/>
                  <a:gd name="T3" fmla="*/ 2 h 95"/>
                  <a:gd name="T4" fmla="*/ 7 w 134"/>
                  <a:gd name="T5" fmla="*/ 25 h 95"/>
                  <a:gd name="T6" fmla="*/ 11 w 134"/>
                  <a:gd name="T7" fmla="*/ 31 h 95"/>
                  <a:gd name="T8" fmla="*/ 15 w 134"/>
                  <a:gd name="T9" fmla="*/ 32 h 95"/>
                  <a:gd name="T10" fmla="*/ 47 w 134"/>
                  <a:gd name="T11" fmla="*/ 16 h 95"/>
                  <a:gd name="T12" fmla="*/ 51 w 134"/>
                  <a:gd name="T13" fmla="*/ 13 h 95"/>
                  <a:gd name="T14" fmla="*/ 51 w 134"/>
                  <a:gd name="T15" fmla="*/ 19 h 95"/>
                  <a:gd name="T16" fmla="*/ 65 w 134"/>
                  <a:gd name="T17" fmla="*/ 7 h 95"/>
                  <a:gd name="T18" fmla="*/ 68 w 134"/>
                  <a:gd name="T19" fmla="*/ 11 h 95"/>
                  <a:gd name="T20" fmla="*/ 42 w 134"/>
                  <a:gd name="T21" fmla="*/ 32 h 95"/>
                  <a:gd name="T22" fmla="*/ 45 w 134"/>
                  <a:gd name="T23" fmla="*/ 31 h 95"/>
                  <a:gd name="T24" fmla="*/ 16 w 134"/>
                  <a:gd name="T25" fmla="*/ 58 h 95"/>
                  <a:gd name="T26" fmla="*/ 39 w 134"/>
                  <a:gd name="T27" fmla="*/ 51 h 95"/>
                  <a:gd name="T28" fmla="*/ 14 w 134"/>
                  <a:gd name="T29" fmla="*/ 65 h 95"/>
                  <a:gd name="T30" fmla="*/ 61 w 134"/>
                  <a:gd name="T31" fmla="*/ 45 h 95"/>
                  <a:gd name="T32" fmla="*/ 74 w 134"/>
                  <a:gd name="T33" fmla="*/ 28 h 95"/>
                  <a:gd name="T34" fmla="*/ 19 w 134"/>
                  <a:gd name="T35" fmla="*/ 54 h 95"/>
                  <a:gd name="T36" fmla="*/ 90 w 134"/>
                  <a:gd name="T37" fmla="*/ 14 h 95"/>
                  <a:gd name="T38" fmla="*/ 90 w 134"/>
                  <a:gd name="T39" fmla="*/ 8 h 95"/>
                  <a:gd name="T40" fmla="*/ 38 w 134"/>
                  <a:gd name="T41" fmla="*/ 30 h 95"/>
                  <a:gd name="T42" fmla="*/ 22 w 134"/>
                  <a:gd name="T43" fmla="*/ 31 h 95"/>
                  <a:gd name="T44" fmla="*/ 16 w 134"/>
                  <a:gd name="T45" fmla="*/ 33 h 95"/>
                  <a:gd name="T46" fmla="*/ 28 w 134"/>
                  <a:gd name="T47" fmla="*/ 26 h 95"/>
                  <a:gd name="T48" fmla="*/ 10 w 134"/>
                  <a:gd name="T49" fmla="*/ 28 h 95"/>
                  <a:gd name="T50" fmla="*/ 7 w 134"/>
                  <a:gd name="T51" fmla="*/ 26 h 95"/>
                  <a:gd name="T52" fmla="*/ 62 w 134"/>
                  <a:gd name="T53" fmla="*/ 50 h 95"/>
                  <a:gd name="T54" fmla="*/ 114 w 134"/>
                  <a:gd name="T55" fmla="*/ 31 h 95"/>
                  <a:gd name="T56" fmla="*/ 114 w 134"/>
                  <a:gd name="T57" fmla="*/ 31 h 95"/>
                  <a:gd name="T58" fmla="*/ 71 w 134"/>
                  <a:gd name="T59" fmla="*/ 73 h 95"/>
                  <a:gd name="T60" fmla="*/ 80 w 134"/>
                  <a:gd name="T61" fmla="*/ 65 h 95"/>
                  <a:gd name="T62" fmla="*/ 90 w 134"/>
                  <a:gd name="T63" fmla="*/ 65 h 95"/>
                  <a:gd name="T64" fmla="*/ 120 w 134"/>
                  <a:gd name="T65" fmla="*/ 48 h 95"/>
                  <a:gd name="T66" fmla="*/ 120 w 134"/>
                  <a:gd name="T67" fmla="*/ 48 h 95"/>
                  <a:gd name="T68" fmla="*/ 26 w 134"/>
                  <a:gd name="T69" fmla="*/ 89 h 95"/>
                  <a:gd name="T70" fmla="*/ 35 w 134"/>
                  <a:gd name="T71" fmla="*/ 75 h 95"/>
                  <a:gd name="T72" fmla="*/ 36 w 134"/>
                  <a:gd name="T73" fmla="*/ 72 h 95"/>
                  <a:gd name="T74" fmla="*/ 112 w 134"/>
                  <a:gd name="T75" fmla="*/ 30 h 95"/>
                  <a:gd name="T76" fmla="*/ 70 w 134"/>
                  <a:gd name="T77" fmla="*/ 49 h 95"/>
                  <a:gd name="T78" fmla="*/ 40 w 134"/>
                  <a:gd name="T79" fmla="*/ 81 h 95"/>
                  <a:gd name="T80" fmla="*/ 122 w 134"/>
                  <a:gd name="T81" fmla="*/ 41 h 95"/>
                  <a:gd name="T82" fmla="*/ 59 w 134"/>
                  <a:gd name="T83" fmla="*/ 69 h 95"/>
                  <a:gd name="T84" fmla="*/ 51 w 134"/>
                  <a:gd name="T85" fmla="*/ 74 h 95"/>
                  <a:gd name="T86" fmla="*/ 119 w 134"/>
                  <a:gd name="T87" fmla="*/ 60 h 95"/>
                  <a:gd name="T88" fmla="*/ 121 w 134"/>
                  <a:gd name="T89" fmla="*/ 63 h 95"/>
                  <a:gd name="T90" fmla="*/ 104 w 134"/>
                  <a:gd name="T91" fmla="*/ 68 h 95"/>
                  <a:gd name="T92" fmla="*/ 103 w 134"/>
                  <a:gd name="T93" fmla="*/ 70 h 95"/>
                  <a:gd name="T94" fmla="*/ 90 w 134"/>
                  <a:gd name="T95" fmla="*/ 75 h 95"/>
                  <a:gd name="T96" fmla="*/ 111 w 134"/>
                  <a:gd name="T97" fmla="*/ 69 h 95"/>
                  <a:gd name="T98" fmla="*/ 78 w 134"/>
                  <a:gd name="T99" fmla="*/ 54 h 95"/>
                  <a:gd name="T100" fmla="*/ 97 w 134"/>
                  <a:gd name="T101" fmla="*/ 43 h 95"/>
                  <a:gd name="T102" fmla="*/ 63 w 134"/>
                  <a:gd name="T103" fmla="*/ 45 h 95"/>
                  <a:gd name="T104" fmla="*/ 57 w 134"/>
                  <a:gd name="T105" fmla="*/ 43 h 95"/>
                  <a:gd name="T106" fmla="*/ 107 w 134"/>
                  <a:gd name="T107" fmla="*/ 14 h 95"/>
                  <a:gd name="T108" fmla="*/ 95 w 134"/>
                  <a:gd name="T109" fmla="*/ 17 h 95"/>
                  <a:gd name="T110" fmla="*/ 33 w 134"/>
                  <a:gd name="T111" fmla="*/ 33 h 95"/>
                  <a:gd name="T112" fmla="*/ 52 w 134"/>
                  <a:gd name="T113" fmla="*/ 10 h 95"/>
                  <a:gd name="T114" fmla="*/ 29 w 134"/>
                  <a:gd name="T115" fmla="*/ 16 h 95"/>
                  <a:gd name="T116" fmla="*/ 16 w 134"/>
                  <a:gd name="T117" fmla="*/ 26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4" h="95">
                    <a:moveTo>
                      <a:pt x="9" y="33"/>
                    </a:moveTo>
                    <a:cubicBezTo>
                      <a:pt x="4" y="34"/>
                      <a:pt x="0" y="38"/>
                      <a:pt x="0" y="44"/>
                    </a:cubicBezTo>
                    <a:cubicBezTo>
                      <a:pt x="0" y="51"/>
                      <a:pt x="7" y="55"/>
                      <a:pt x="13" y="56"/>
                    </a:cubicBezTo>
                    <a:cubicBezTo>
                      <a:pt x="8" y="60"/>
                      <a:pt x="5" y="65"/>
                      <a:pt x="11" y="71"/>
                    </a:cubicBezTo>
                    <a:cubicBezTo>
                      <a:pt x="16" y="76"/>
                      <a:pt x="25" y="76"/>
                      <a:pt x="32" y="73"/>
                    </a:cubicBezTo>
                    <a:cubicBezTo>
                      <a:pt x="30" y="81"/>
                      <a:pt x="23" y="87"/>
                      <a:pt x="17" y="92"/>
                    </a:cubicBezTo>
                    <a:cubicBezTo>
                      <a:pt x="16" y="93"/>
                      <a:pt x="16" y="94"/>
                      <a:pt x="17" y="94"/>
                    </a:cubicBezTo>
                    <a:cubicBezTo>
                      <a:pt x="17" y="95"/>
                      <a:pt x="17" y="95"/>
                      <a:pt x="18" y="95"/>
                    </a:cubicBezTo>
                    <a:cubicBezTo>
                      <a:pt x="30" y="91"/>
                      <a:pt x="40" y="86"/>
                      <a:pt x="49" y="76"/>
                    </a:cubicBezTo>
                    <a:cubicBezTo>
                      <a:pt x="54" y="85"/>
                      <a:pt x="65" y="83"/>
                      <a:pt x="70" y="76"/>
                    </a:cubicBezTo>
                    <a:cubicBezTo>
                      <a:pt x="73" y="79"/>
                      <a:pt x="77" y="82"/>
                      <a:pt x="82" y="83"/>
                    </a:cubicBezTo>
                    <a:cubicBezTo>
                      <a:pt x="86" y="83"/>
                      <a:pt x="91" y="79"/>
                      <a:pt x="93" y="75"/>
                    </a:cubicBezTo>
                    <a:cubicBezTo>
                      <a:pt x="98" y="79"/>
                      <a:pt x="107" y="78"/>
                      <a:pt x="108" y="72"/>
                    </a:cubicBezTo>
                    <a:cubicBezTo>
                      <a:pt x="119" y="78"/>
                      <a:pt x="134" y="57"/>
                      <a:pt x="123" y="49"/>
                    </a:cubicBezTo>
                    <a:cubicBezTo>
                      <a:pt x="128" y="46"/>
                      <a:pt x="131" y="40"/>
                      <a:pt x="129" y="35"/>
                    </a:cubicBezTo>
                    <a:cubicBezTo>
                      <a:pt x="126" y="30"/>
                      <a:pt x="121" y="27"/>
                      <a:pt x="116" y="28"/>
                    </a:cubicBezTo>
                    <a:cubicBezTo>
                      <a:pt x="117" y="23"/>
                      <a:pt x="116" y="17"/>
                      <a:pt x="112" y="13"/>
                    </a:cubicBezTo>
                    <a:cubicBezTo>
                      <a:pt x="107" y="8"/>
                      <a:pt x="100" y="10"/>
                      <a:pt x="95" y="14"/>
                    </a:cubicBezTo>
                    <a:cubicBezTo>
                      <a:pt x="94" y="0"/>
                      <a:pt x="77" y="0"/>
                      <a:pt x="70" y="10"/>
                    </a:cubicBezTo>
                    <a:cubicBezTo>
                      <a:pt x="68" y="6"/>
                      <a:pt x="64" y="1"/>
                      <a:pt x="59" y="2"/>
                    </a:cubicBezTo>
                    <a:cubicBezTo>
                      <a:pt x="54" y="3"/>
                      <a:pt x="50" y="7"/>
                      <a:pt x="48" y="12"/>
                    </a:cubicBezTo>
                    <a:cubicBezTo>
                      <a:pt x="45" y="8"/>
                      <a:pt x="40" y="5"/>
                      <a:pt x="34" y="7"/>
                    </a:cubicBezTo>
                    <a:cubicBezTo>
                      <a:pt x="27" y="9"/>
                      <a:pt x="25" y="16"/>
                      <a:pt x="25" y="22"/>
                    </a:cubicBezTo>
                    <a:cubicBezTo>
                      <a:pt x="20" y="16"/>
                      <a:pt x="13" y="12"/>
                      <a:pt x="6" y="18"/>
                    </a:cubicBezTo>
                    <a:cubicBezTo>
                      <a:pt x="1" y="23"/>
                      <a:pt x="4" y="29"/>
                      <a:pt x="9" y="33"/>
                    </a:cubicBezTo>
                    <a:close/>
                    <a:moveTo>
                      <a:pt x="6" y="24"/>
                    </a:moveTo>
                    <a:cubicBezTo>
                      <a:pt x="7" y="24"/>
                      <a:pt x="7" y="24"/>
                      <a:pt x="7" y="24"/>
                    </a:cubicBezTo>
                    <a:cubicBezTo>
                      <a:pt x="8" y="22"/>
                      <a:pt x="10" y="21"/>
                      <a:pt x="12" y="20"/>
                    </a:cubicBezTo>
                    <a:cubicBezTo>
                      <a:pt x="13" y="19"/>
                      <a:pt x="15" y="16"/>
                      <a:pt x="12" y="20"/>
                    </a:cubicBezTo>
                    <a:cubicBezTo>
                      <a:pt x="10" y="22"/>
                      <a:pt x="8" y="23"/>
                      <a:pt x="7" y="25"/>
                    </a:cubicBezTo>
                    <a:cubicBezTo>
                      <a:pt x="6" y="25"/>
                      <a:pt x="6" y="24"/>
                      <a:pt x="6" y="24"/>
                    </a:cubicBezTo>
                    <a:close/>
                    <a:moveTo>
                      <a:pt x="17" y="19"/>
                    </a:moveTo>
                    <a:cubicBezTo>
                      <a:pt x="16" y="20"/>
                      <a:pt x="14" y="20"/>
                      <a:pt x="13" y="21"/>
                    </a:cubicBezTo>
                    <a:cubicBezTo>
                      <a:pt x="11" y="23"/>
                      <a:pt x="8" y="24"/>
                      <a:pt x="7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9" y="23"/>
                      <a:pt x="12" y="21"/>
                      <a:pt x="15" y="18"/>
                    </a:cubicBezTo>
                    <a:cubicBezTo>
                      <a:pt x="15" y="18"/>
                      <a:pt x="16" y="18"/>
                      <a:pt x="17" y="19"/>
                    </a:cubicBezTo>
                    <a:close/>
                    <a:moveTo>
                      <a:pt x="22" y="25"/>
                    </a:moveTo>
                    <a:cubicBezTo>
                      <a:pt x="20" y="28"/>
                      <a:pt x="17" y="30"/>
                      <a:pt x="14" y="32"/>
                    </a:cubicBezTo>
                    <a:cubicBezTo>
                      <a:pt x="13" y="32"/>
                      <a:pt x="12" y="32"/>
                      <a:pt x="11" y="31"/>
                    </a:cubicBezTo>
                    <a:cubicBezTo>
                      <a:pt x="13" y="30"/>
                      <a:pt x="15" y="29"/>
                      <a:pt x="17" y="28"/>
                    </a:cubicBezTo>
                    <a:cubicBezTo>
                      <a:pt x="17" y="28"/>
                      <a:pt x="18" y="27"/>
                      <a:pt x="19" y="26"/>
                    </a:cubicBezTo>
                    <a:cubicBezTo>
                      <a:pt x="19" y="27"/>
                      <a:pt x="23" y="24"/>
                      <a:pt x="22" y="25"/>
                    </a:cubicBezTo>
                    <a:close/>
                    <a:moveTo>
                      <a:pt x="24" y="27"/>
                    </a:moveTo>
                    <a:cubicBezTo>
                      <a:pt x="23" y="28"/>
                      <a:pt x="22" y="29"/>
                      <a:pt x="20" y="30"/>
                    </a:cubicBezTo>
                    <a:cubicBezTo>
                      <a:pt x="19" y="30"/>
                      <a:pt x="18" y="31"/>
                      <a:pt x="17" y="32"/>
                    </a:cubicBezTo>
                    <a:cubicBezTo>
                      <a:pt x="17" y="32"/>
                      <a:pt x="16" y="32"/>
                      <a:pt x="15" y="33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3"/>
                      <a:pt x="15" y="32"/>
                      <a:pt x="15" y="32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7" y="30"/>
                      <a:pt x="21" y="28"/>
                      <a:pt x="23" y="25"/>
                    </a:cubicBezTo>
                    <a:cubicBezTo>
                      <a:pt x="24" y="26"/>
                      <a:pt x="24" y="26"/>
                      <a:pt x="24" y="27"/>
                    </a:cubicBezTo>
                    <a:close/>
                    <a:moveTo>
                      <a:pt x="28" y="18"/>
                    </a:moveTo>
                    <a:cubicBezTo>
                      <a:pt x="30" y="17"/>
                      <a:pt x="33" y="16"/>
                      <a:pt x="35" y="14"/>
                    </a:cubicBezTo>
                    <a:cubicBezTo>
                      <a:pt x="36" y="13"/>
                      <a:pt x="38" y="13"/>
                      <a:pt x="40" y="12"/>
                    </a:cubicBezTo>
                    <a:cubicBezTo>
                      <a:pt x="39" y="12"/>
                      <a:pt x="37" y="14"/>
                      <a:pt x="36" y="15"/>
                    </a:cubicBezTo>
                    <a:cubicBezTo>
                      <a:pt x="33" y="17"/>
                      <a:pt x="30" y="19"/>
                      <a:pt x="28" y="21"/>
                    </a:cubicBezTo>
                    <a:cubicBezTo>
                      <a:pt x="28" y="20"/>
                      <a:pt x="28" y="19"/>
                      <a:pt x="28" y="18"/>
                    </a:cubicBezTo>
                    <a:close/>
                    <a:moveTo>
                      <a:pt x="46" y="15"/>
                    </a:moveTo>
                    <a:cubicBezTo>
                      <a:pt x="47" y="15"/>
                      <a:pt x="47" y="16"/>
                      <a:pt x="47" y="16"/>
                    </a:cubicBezTo>
                    <a:cubicBezTo>
                      <a:pt x="44" y="18"/>
                      <a:pt x="40" y="20"/>
                      <a:pt x="36" y="22"/>
                    </a:cubicBezTo>
                    <a:cubicBezTo>
                      <a:pt x="34" y="24"/>
                      <a:pt x="30" y="25"/>
                      <a:pt x="27" y="27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31" y="25"/>
                      <a:pt x="34" y="23"/>
                      <a:pt x="37" y="21"/>
                    </a:cubicBezTo>
                    <a:cubicBezTo>
                      <a:pt x="39" y="19"/>
                      <a:pt x="41" y="18"/>
                      <a:pt x="43" y="17"/>
                    </a:cubicBezTo>
                    <a:cubicBezTo>
                      <a:pt x="43" y="17"/>
                      <a:pt x="43" y="16"/>
                      <a:pt x="44" y="16"/>
                    </a:cubicBezTo>
                    <a:cubicBezTo>
                      <a:pt x="45" y="16"/>
                      <a:pt x="46" y="15"/>
                      <a:pt x="46" y="15"/>
                    </a:cubicBezTo>
                    <a:close/>
                    <a:moveTo>
                      <a:pt x="64" y="6"/>
                    </a:moveTo>
                    <a:cubicBezTo>
                      <a:pt x="64" y="6"/>
                      <a:pt x="64" y="6"/>
                      <a:pt x="64" y="6"/>
                    </a:cubicBezTo>
                    <a:cubicBezTo>
                      <a:pt x="60" y="8"/>
                      <a:pt x="56" y="11"/>
                      <a:pt x="51" y="13"/>
                    </a:cubicBezTo>
                    <a:cubicBezTo>
                      <a:pt x="51" y="12"/>
                      <a:pt x="51" y="12"/>
                      <a:pt x="52" y="12"/>
                    </a:cubicBezTo>
                    <a:cubicBezTo>
                      <a:pt x="53" y="11"/>
                      <a:pt x="54" y="10"/>
                      <a:pt x="56" y="9"/>
                    </a:cubicBezTo>
                    <a:cubicBezTo>
                      <a:pt x="58" y="7"/>
                      <a:pt x="60" y="6"/>
                      <a:pt x="62" y="5"/>
                    </a:cubicBezTo>
                    <a:cubicBezTo>
                      <a:pt x="63" y="5"/>
                      <a:pt x="63" y="6"/>
                      <a:pt x="64" y="6"/>
                    </a:cubicBezTo>
                    <a:close/>
                    <a:moveTo>
                      <a:pt x="66" y="8"/>
                    </a:moveTo>
                    <a:cubicBezTo>
                      <a:pt x="56" y="14"/>
                      <a:pt x="46" y="21"/>
                      <a:pt x="35" y="27"/>
                    </a:cubicBezTo>
                    <a:cubicBezTo>
                      <a:pt x="25" y="33"/>
                      <a:pt x="14" y="38"/>
                      <a:pt x="4" y="45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14" y="39"/>
                      <a:pt x="25" y="34"/>
                      <a:pt x="36" y="28"/>
                    </a:cubicBezTo>
                    <a:cubicBezTo>
                      <a:pt x="41" y="25"/>
                      <a:pt x="46" y="22"/>
                      <a:pt x="51" y="19"/>
                    </a:cubicBezTo>
                    <a:cubicBezTo>
                      <a:pt x="56" y="16"/>
                      <a:pt x="62" y="13"/>
                      <a:pt x="65" y="9"/>
                    </a:cubicBezTo>
                    <a:cubicBezTo>
                      <a:pt x="61" y="13"/>
                      <a:pt x="56" y="16"/>
                      <a:pt x="51" y="19"/>
                    </a:cubicBezTo>
                    <a:cubicBezTo>
                      <a:pt x="45" y="22"/>
                      <a:pt x="40" y="26"/>
                      <a:pt x="34" y="29"/>
                    </a:cubicBezTo>
                    <a:cubicBezTo>
                      <a:pt x="29" y="32"/>
                      <a:pt x="23" y="36"/>
                      <a:pt x="17" y="39"/>
                    </a:cubicBezTo>
                    <a:cubicBezTo>
                      <a:pt x="13" y="42"/>
                      <a:pt x="8" y="45"/>
                      <a:pt x="4" y="48"/>
                    </a:cubicBezTo>
                    <a:cubicBezTo>
                      <a:pt x="4" y="47"/>
                      <a:pt x="3" y="47"/>
                      <a:pt x="3" y="46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12" y="38"/>
                      <a:pt x="24" y="33"/>
                      <a:pt x="34" y="27"/>
                    </a:cubicBezTo>
                    <a:cubicBezTo>
                      <a:pt x="40" y="23"/>
                      <a:pt x="45" y="20"/>
                      <a:pt x="51" y="16"/>
                    </a:cubicBezTo>
                    <a:cubicBezTo>
                      <a:pt x="56" y="13"/>
                      <a:pt x="61" y="10"/>
                      <a:pt x="65" y="7"/>
                    </a:cubicBezTo>
                    <a:cubicBezTo>
                      <a:pt x="65" y="7"/>
                      <a:pt x="66" y="8"/>
                      <a:pt x="66" y="8"/>
                    </a:cubicBezTo>
                    <a:close/>
                    <a:moveTo>
                      <a:pt x="68" y="11"/>
                    </a:moveTo>
                    <a:cubicBezTo>
                      <a:pt x="63" y="14"/>
                      <a:pt x="59" y="17"/>
                      <a:pt x="55" y="19"/>
                    </a:cubicBezTo>
                    <a:cubicBezTo>
                      <a:pt x="49" y="23"/>
                      <a:pt x="43" y="26"/>
                      <a:pt x="38" y="29"/>
                    </a:cubicBezTo>
                    <a:cubicBezTo>
                      <a:pt x="32" y="32"/>
                      <a:pt x="27" y="35"/>
                      <a:pt x="21" y="38"/>
                    </a:cubicBezTo>
                    <a:cubicBezTo>
                      <a:pt x="19" y="39"/>
                      <a:pt x="16" y="41"/>
                      <a:pt x="13" y="42"/>
                    </a:cubicBezTo>
                    <a:cubicBezTo>
                      <a:pt x="13" y="43"/>
                      <a:pt x="13" y="43"/>
                      <a:pt x="12" y="43"/>
                    </a:cubicBezTo>
                    <a:cubicBezTo>
                      <a:pt x="21" y="38"/>
                      <a:pt x="29" y="33"/>
                      <a:pt x="38" y="28"/>
                    </a:cubicBezTo>
                    <a:cubicBezTo>
                      <a:pt x="47" y="22"/>
                      <a:pt x="58" y="17"/>
                      <a:pt x="67" y="9"/>
                    </a:cubicBezTo>
                    <a:cubicBezTo>
                      <a:pt x="67" y="10"/>
                      <a:pt x="67" y="11"/>
                      <a:pt x="68" y="11"/>
                    </a:cubicBezTo>
                    <a:close/>
                    <a:moveTo>
                      <a:pt x="80" y="8"/>
                    </a:moveTo>
                    <a:cubicBezTo>
                      <a:pt x="81" y="8"/>
                      <a:pt x="85" y="5"/>
                      <a:pt x="84" y="6"/>
                    </a:cubicBezTo>
                    <a:cubicBezTo>
                      <a:pt x="83" y="7"/>
                      <a:pt x="81" y="8"/>
                      <a:pt x="79" y="9"/>
                    </a:cubicBezTo>
                    <a:cubicBezTo>
                      <a:pt x="76" y="12"/>
                      <a:pt x="72" y="14"/>
                      <a:pt x="69" y="17"/>
                    </a:cubicBezTo>
                    <a:cubicBezTo>
                      <a:pt x="62" y="21"/>
                      <a:pt x="55" y="25"/>
                      <a:pt x="48" y="29"/>
                    </a:cubicBezTo>
                    <a:cubicBezTo>
                      <a:pt x="41" y="32"/>
                      <a:pt x="34" y="36"/>
                      <a:pt x="28" y="40"/>
                    </a:cubicBezTo>
                    <a:cubicBezTo>
                      <a:pt x="21" y="44"/>
                      <a:pt x="16" y="49"/>
                      <a:pt x="9" y="52"/>
                    </a:cubicBezTo>
                    <a:cubicBezTo>
                      <a:pt x="8" y="52"/>
                      <a:pt x="8" y="51"/>
                      <a:pt x="7" y="51"/>
                    </a:cubicBezTo>
                    <a:cubicBezTo>
                      <a:pt x="12" y="49"/>
                      <a:pt x="17" y="45"/>
                      <a:pt x="22" y="43"/>
                    </a:cubicBezTo>
                    <a:cubicBezTo>
                      <a:pt x="28" y="39"/>
                      <a:pt x="35" y="35"/>
                      <a:pt x="42" y="32"/>
                    </a:cubicBezTo>
                    <a:cubicBezTo>
                      <a:pt x="49" y="28"/>
                      <a:pt x="56" y="24"/>
                      <a:pt x="63" y="20"/>
                    </a:cubicBezTo>
                    <a:cubicBezTo>
                      <a:pt x="69" y="16"/>
                      <a:pt x="74" y="12"/>
                      <a:pt x="80" y="8"/>
                    </a:cubicBezTo>
                    <a:close/>
                    <a:moveTo>
                      <a:pt x="90" y="8"/>
                    </a:moveTo>
                    <a:cubicBezTo>
                      <a:pt x="80" y="13"/>
                      <a:pt x="71" y="19"/>
                      <a:pt x="62" y="25"/>
                    </a:cubicBezTo>
                    <a:cubicBezTo>
                      <a:pt x="60" y="26"/>
                      <a:pt x="59" y="27"/>
                      <a:pt x="57" y="28"/>
                    </a:cubicBezTo>
                    <a:cubicBezTo>
                      <a:pt x="56" y="28"/>
                      <a:pt x="55" y="29"/>
                      <a:pt x="53" y="30"/>
                    </a:cubicBezTo>
                    <a:cubicBezTo>
                      <a:pt x="41" y="36"/>
                      <a:pt x="28" y="43"/>
                      <a:pt x="15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9" y="47"/>
                      <a:pt x="22" y="45"/>
                      <a:pt x="25" y="43"/>
                    </a:cubicBezTo>
                    <a:cubicBezTo>
                      <a:pt x="31" y="39"/>
                      <a:pt x="38" y="35"/>
                      <a:pt x="45" y="31"/>
                    </a:cubicBezTo>
                    <a:cubicBezTo>
                      <a:pt x="59" y="23"/>
                      <a:pt x="73" y="15"/>
                      <a:pt x="86" y="6"/>
                    </a:cubicBezTo>
                    <a:cubicBezTo>
                      <a:pt x="87" y="6"/>
                      <a:pt x="89" y="7"/>
                      <a:pt x="90" y="8"/>
                    </a:cubicBezTo>
                    <a:close/>
                    <a:moveTo>
                      <a:pt x="92" y="16"/>
                    </a:moveTo>
                    <a:cubicBezTo>
                      <a:pt x="92" y="16"/>
                      <a:pt x="92" y="16"/>
                      <a:pt x="93" y="16"/>
                    </a:cubicBezTo>
                    <a:cubicBezTo>
                      <a:pt x="92" y="17"/>
                      <a:pt x="91" y="17"/>
                      <a:pt x="91" y="18"/>
                    </a:cubicBezTo>
                    <a:cubicBezTo>
                      <a:pt x="91" y="18"/>
                      <a:pt x="90" y="18"/>
                      <a:pt x="90" y="18"/>
                    </a:cubicBezTo>
                    <a:cubicBezTo>
                      <a:pt x="88" y="20"/>
                      <a:pt x="85" y="21"/>
                      <a:pt x="82" y="22"/>
                    </a:cubicBezTo>
                    <a:cubicBezTo>
                      <a:pt x="75" y="26"/>
                      <a:pt x="69" y="30"/>
                      <a:pt x="62" y="33"/>
                    </a:cubicBezTo>
                    <a:cubicBezTo>
                      <a:pt x="49" y="40"/>
                      <a:pt x="35" y="46"/>
                      <a:pt x="23" y="54"/>
                    </a:cubicBezTo>
                    <a:cubicBezTo>
                      <a:pt x="20" y="55"/>
                      <a:pt x="18" y="57"/>
                      <a:pt x="16" y="58"/>
                    </a:cubicBezTo>
                    <a:cubicBezTo>
                      <a:pt x="15" y="59"/>
                      <a:pt x="14" y="60"/>
                      <a:pt x="13" y="61"/>
                    </a:cubicBezTo>
                    <a:cubicBezTo>
                      <a:pt x="14" y="59"/>
                      <a:pt x="16" y="58"/>
                      <a:pt x="18" y="56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8" y="56"/>
                      <a:pt x="19" y="56"/>
                      <a:pt x="19" y="55"/>
                    </a:cubicBezTo>
                    <a:cubicBezTo>
                      <a:pt x="22" y="53"/>
                      <a:pt x="25" y="51"/>
                      <a:pt x="29" y="48"/>
                    </a:cubicBezTo>
                    <a:cubicBezTo>
                      <a:pt x="38" y="43"/>
                      <a:pt x="47" y="37"/>
                      <a:pt x="57" y="32"/>
                    </a:cubicBezTo>
                    <a:cubicBezTo>
                      <a:pt x="69" y="26"/>
                      <a:pt x="81" y="20"/>
                      <a:pt x="92" y="13"/>
                    </a:cubicBezTo>
                    <a:cubicBezTo>
                      <a:pt x="92" y="14"/>
                      <a:pt x="92" y="15"/>
                      <a:pt x="92" y="16"/>
                    </a:cubicBezTo>
                    <a:close/>
                    <a:moveTo>
                      <a:pt x="16" y="63"/>
                    </a:moveTo>
                    <a:cubicBezTo>
                      <a:pt x="23" y="58"/>
                      <a:pt x="31" y="55"/>
                      <a:pt x="39" y="51"/>
                    </a:cubicBezTo>
                    <a:cubicBezTo>
                      <a:pt x="47" y="46"/>
                      <a:pt x="55" y="42"/>
                      <a:pt x="63" y="38"/>
                    </a:cubicBezTo>
                    <a:cubicBezTo>
                      <a:pt x="71" y="34"/>
                      <a:pt x="79" y="30"/>
                      <a:pt x="86" y="27"/>
                    </a:cubicBezTo>
                    <a:cubicBezTo>
                      <a:pt x="92" y="24"/>
                      <a:pt x="97" y="20"/>
                      <a:pt x="103" y="17"/>
                    </a:cubicBezTo>
                    <a:cubicBezTo>
                      <a:pt x="102" y="18"/>
                      <a:pt x="101" y="19"/>
                      <a:pt x="100" y="20"/>
                    </a:cubicBezTo>
                    <a:cubicBezTo>
                      <a:pt x="96" y="22"/>
                      <a:pt x="92" y="24"/>
                      <a:pt x="88" y="26"/>
                    </a:cubicBezTo>
                    <a:cubicBezTo>
                      <a:pt x="79" y="31"/>
                      <a:pt x="70" y="36"/>
                      <a:pt x="60" y="40"/>
                    </a:cubicBezTo>
                    <a:cubicBezTo>
                      <a:pt x="51" y="45"/>
                      <a:pt x="42" y="50"/>
                      <a:pt x="33" y="55"/>
                    </a:cubicBezTo>
                    <a:cubicBezTo>
                      <a:pt x="26" y="59"/>
                      <a:pt x="18" y="63"/>
                      <a:pt x="12" y="68"/>
                    </a:cubicBezTo>
                    <a:cubicBezTo>
                      <a:pt x="12" y="68"/>
                      <a:pt x="12" y="67"/>
                      <a:pt x="11" y="67"/>
                    </a:cubicBezTo>
                    <a:cubicBezTo>
                      <a:pt x="12" y="66"/>
                      <a:pt x="13" y="66"/>
                      <a:pt x="14" y="65"/>
                    </a:cubicBezTo>
                    <a:cubicBezTo>
                      <a:pt x="15" y="64"/>
                      <a:pt x="15" y="64"/>
                      <a:pt x="16" y="63"/>
                    </a:cubicBezTo>
                    <a:close/>
                    <a:moveTo>
                      <a:pt x="15" y="70"/>
                    </a:moveTo>
                    <a:cubicBezTo>
                      <a:pt x="15" y="70"/>
                      <a:pt x="14" y="69"/>
                      <a:pt x="13" y="69"/>
                    </a:cubicBezTo>
                    <a:cubicBezTo>
                      <a:pt x="19" y="63"/>
                      <a:pt x="28" y="60"/>
                      <a:pt x="35" y="56"/>
                    </a:cubicBezTo>
                    <a:cubicBezTo>
                      <a:pt x="44" y="52"/>
                      <a:pt x="53" y="48"/>
                      <a:pt x="62" y="44"/>
                    </a:cubicBezTo>
                    <a:cubicBezTo>
                      <a:pt x="70" y="39"/>
                      <a:pt x="79" y="35"/>
                      <a:pt x="88" y="31"/>
                    </a:cubicBezTo>
                    <a:cubicBezTo>
                      <a:pt x="92" y="29"/>
                      <a:pt x="97" y="28"/>
                      <a:pt x="101" y="25"/>
                    </a:cubicBezTo>
                    <a:cubicBezTo>
                      <a:pt x="104" y="24"/>
                      <a:pt x="108" y="22"/>
                      <a:pt x="111" y="19"/>
                    </a:cubicBezTo>
                    <a:cubicBezTo>
                      <a:pt x="105" y="25"/>
                      <a:pt x="95" y="28"/>
                      <a:pt x="87" y="32"/>
                    </a:cubicBezTo>
                    <a:cubicBezTo>
                      <a:pt x="78" y="36"/>
                      <a:pt x="70" y="41"/>
                      <a:pt x="61" y="45"/>
                    </a:cubicBezTo>
                    <a:cubicBezTo>
                      <a:pt x="45" y="53"/>
                      <a:pt x="30" y="60"/>
                      <a:pt x="15" y="70"/>
                    </a:cubicBezTo>
                    <a:close/>
                    <a:moveTo>
                      <a:pt x="13" y="64"/>
                    </a:moveTo>
                    <a:cubicBezTo>
                      <a:pt x="12" y="65"/>
                      <a:pt x="12" y="65"/>
                      <a:pt x="12" y="66"/>
                    </a:cubicBezTo>
                    <a:cubicBezTo>
                      <a:pt x="12" y="66"/>
                      <a:pt x="11" y="66"/>
                      <a:pt x="11" y="66"/>
                    </a:cubicBezTo>
                    <a:cubicBezTo>
                      <a:pt x="11" y="66"/>
                      <a:pt x="11" y="65"/>
                      <a:pt x="11" y="64"/>
                    </a:cubicBezTo>
                    <a:cubicBezTo>
                      <a:pt x="16" y="59"/>
                      <a:pt x="22" y="55"/>
                      <a:pt x="29" y="51"/>
                    </a:cubicBezTo>
                    <a:cubicBezTo>
                      <a:pt x="37" y="47"/>
                      <a:pt x="44" y="42"/>
                      <a:pt x="53" y="38"/>
                    </a:cubicBezTo>
                    <a:cubicBezTo>
                      <a:pt x="60" y="35"/>
                      <a:pt x="67" y="31"/>
                      <a:pt x="75" y="27"/>
                    </a:cubicBezTo>
                    <a:cubicBezTo>
                      <a:pt x="75" y="27"/>
                      <a:pt x="76" y="27"/>
                      <a:pt x="77" y="26"/>
                    </a:cubicBezTo>
                    <a:cubicBezTo>
                      <a:pt x="76" y="27"/>
                      <a:pt x="75" y="27"/>
                      <a:pt x="74" y="28"/>
                    </a:cubicBezTo>
                    <a:cubicBezTo>
                      <a:pt x="66" y="33"/>
                      <a:pt x="58" y="37"/>
                      <a:pt x="49" y="41"/>
                    </a:cubicBezTo>
                    <a:cubicBezTo>
                      <a:pt x="42" y="45"/>
                      <a:pt x="34" y="49"/>
                      <a:pt x="27" y="54"/>
                    </a:cubicBezTo>
                    <a:cubicBezTo>
                      <a:pt x="24" y="56"/>
                      <a:pt x="21" y="59"/>
                      <a:pt x="17" y="61"/>
                    </a:cubicBezTo>
                    <a:cubicBezTo>
                      <a:pt x="16" y="62"/>
                      <a:pt x="15" y="63"/>
                      <a:pt x="13" y="64"/>
                    </a:cubicBezTo>
                    <a:close/>
                    <a:moveTo>
                      <a:pt x="41" y="37"/>
                    </a:moveTo>
                    <a:cubicBezTo>
                      <a:pt x="32" y="42"/>
                      <a:pt x="24" y="48"/>
                      <a:pt x="15" y="53"/>
                    </a:cubicBezTo>
                    <a:cubicBezTo>
                      <a:pt x="13" y="53"/>
                      <a:pt x="12" y="53"/>
                      <a:pt x="10" y="52"/>
                    </a:cubicBezTo>
                    <a:cubicBezTo>
                      <a:pt x="21" y="48"/>
                      <a:pt x="31" y="42"/>
                      <a:pt x="41" y="37"/>
                    </a:cubicBezTo>
                    <a:close/>
                    <a:moveTo>
                      <a:pt x="19" y="55"/>
                    </a:moveTo>
                    <a:cubicBezTo>
                      <a:pt x="19" y="54"/>
                      <a:pt x="19" y="54"/>
                      <a:pt x="19" y="54"/>
                    </a:cubicBezTo>
                    <a:cubicBezTo>
                      <a:pt x="19" y="54"/>
                      <a:pt x="18" y="53"/>
                      <a:pt x="17" y="53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22" y="51"/>
                      <a:pt x="27" y="48"/>
                      <a:pt x="31" y="45"/>
                    </a:cubicBezTo>
                    <a:cubicBezTo>
                      <a:pt x="36" y="42"/>
                      <a:pt x="40" y="40"/>
                      <a:pt x="45" y="38"/>
                    </a:cubicBezTo>
                    <a:cubicBezTo>
                      <a:pt x="36" y="43"/>
                      <a:pt x="26" y="48"/>
                      <a:pt x="19" y="55"/>
                    </a:cubicBezTo>
                    <a:close/>
                    <a:moveTo>
                      <a:pt x="67" y="26"/>
                    </a:moveTo>
                    <a:cubicBezTo>
                      <a:pt x="67" y="26"/>
                      <a:pt x="67" y="26"/>
                      <a:pt x="67" y="26"/>
                    </a:cubicBezTo>
                    <a:cubicBezTo>
                      <a:pt x="73" y="23"/>
                      <a:pt x="79" y="20"/>
                      <a:pt x="84" y="16"/>
                    </a:cubicBezTo>
                    <a:cubicBezTo>
                      <a:pt x="85" y="15"/>
                      <a:pt x="87" y="15"/>
                      <a:pt x="88" y="14"/>
                    </a:cubicBezTo>
                    <a:cubicBezTo>
                      <a:pt x="88" y="14"/>
                      <a:pt x="94" y="11"/>
                      <a:pt x="90" y="14"/>
                    </a:cubicBezTo>
                    <a:cubicBezTo>
                      <a:pt x="86" y="16"/>
                      <a:pt x="83" y="18"/>
                      <a:pt x="79" y="20"/>
                    </a:cubicBezTo>
                    <a:cubicBezTo>
                      <a:pt x="75" y="22"/>
                      <a:pt x="71" y="24"/>
                      <a:pt x="67" y="26"/>
                    </a:cubicBezTo>
                    <a:close/>
                    <a:moveTo>
                      <a:pt x="75" y="21"/>
                    </a:moveTo>
                    <a:cubicBezTo>
                      <a:pt x="68" y="25"/>
                      <a:pt x="61" y="29"/>
                      <a:pt x="55" y="32"/>
                    </a:cubicBezTo>
                    <a:cubicBezTo>
                      <a:pt x="49" y="35"/>
                      <a:pt x="44" y="37"/>
                      <a:pt x="39" y="40"/>
                    </a:cubicBezTo>
                    <a:cubicBezTo>
                      <a:pt x="31" y="44"/>
                      <a:pt x="24" y="48"/>
                      <a:pt x="16" y="53"/>
                    </a:cubicBezTo>
                    <a:cubicBezTo>
                      <a:pt x="25" y="48"/>
                      <a:pt x="33" y="42"/>
                      <a:pt x="42" y="37"/>
                    </a:cubicBezTo>
                    <a:cubicBezTo>
                      <a:pt x="51" y="32"/>
                      <a:pt x="60" y="27"/>
                      <a:pt x="69" y="22"/>
                    </a:cubicBezTo>
                    <a:cubicBezTo>
                      <a:pt x="76" y="18"/>
                      <a:pt x="84" y="14"/>
                      <a:pt x="90" y="8"/>
                    </a:cubicBezTo>
                    <a:cubicBezTo>
                      <a:pt x="90" y="8"/>
                      <a:pt x="90" y="8"/>
                      <a:pt x="90" y="8"/>
                    </a:cubicBezTo>
                    <a:cubicBezTo>
                      <a:pt x="91" y="9"/>
                      <a:pt x="92" y="10"/>
                      <a:pt x="92" y="12"/>
                    </a:cubicBezTo>
                    <a:cubicBezTo>
                      <a:pt x="86" y="13"/>
                      <a:pt x="80" y="18"/>
                      <a:pt x="75" y="21"/>
                    </a:cubicBezTo>
                    <a:close/>
                    <a:moveTo>
                      <a:pt x="76" y="17"/>
                    </a:moveTo>
                    <a:cubicBezTo>
                      <a:pt x="80" y="15"/>
                      <a:pt x="83" y="12"/>
                      <a:pt x="87" y="10"/>
                    </a:cubicBezTo>
                    <a:cubicBezTo>
                      <a:pt x="87" y="10"/>
                      <a:pt x="87" y="10"/>
                      <a:pt x="88" y="10"/>
                    </a:cubicBezTo>
                    <a:cubicBezTo>
                      <a:pt x="88" y="10"/>
                      <a:pt x="88" y="10"/>
                      <a:pt x="87" y="10"/>
                    </a:cubicBezTo>
                    <a:cubicBezTo>
                      <a:pt x="86" y="11"/>
                      <a:pt x="84" y="12"/>
                      <a:pt x="83" y="13"/>
                    </a:cubicBezTo>
                    <a:cubicBezTo>
                      <a:pt x="80" y="15"/>
                      <a:pt x="78" y="16"/>
                      <a:pt x="76" y="17"/>
                    </a:cubicBezTo>
                    <a:close/>
                    <a:moveTo>
                      <a:pt x="5" y="49"/>
                    </a:moveTo>
                    <a:cubicBezTo>
                      <a:pt x="15" y="42"/>
                      <a:pt x="27" y="36"/>
                      <a:pt x="38" y="30"/>
                    </a:cubicBezTo>
                    <a:cubicBezTo>
                      <a:pt x="40" y="28"/>
                      <a:pt x="42" y="27"/>
                      <a:pt x="44" y="26"/>
                    </a:cubicBezTo>
                    <a:cubicBezTo>
                      <a:pt x="41" y="28"/>
                      <a:pt x="38" y="29"/>
                      <a:pt x="35" y="31"/>
                    </a:cubicBezTo>
                    <a:cubicBezTo>
                      <a:pt x="25" y="36"/>
                      <a:pt x="15" y="43"/>
                      <a:pt x="6" y="50"/>
                    </a:cubicBezTo>
                    <a:cubicBezTo>
                      <a:pt x="6" y="50"/>
                      <a:pt x="5" y="49"/>
                      <a:pt x="5" y="49"/>
                    </a:cubicBezTo>
                    <a:close/>
                    <a:moveTo>
                      <a:pt x="3" y="43"/>
                    </a:moveTo>
                    <a:cubicBezTo>
                      <a:pt x="7" y="41"/>
                      <a:pt x="10" y="38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5" y="36"/>
                      <a:pt x="16" y="35"/>
                      <a:pt x="16" y="34"/>
                    </a:cubicBezTo>
                    <a:cubicBezTo>
                      <a:pt x="18" y="33"/>
                      <a:pt x="20" y="32"/>
                      <a:pt x="22" y="31"/>
                    </a:cubicBezTo>
                    <a:cubicBezTo>
                      <a:pt x="24" y="30"/>
                      <a:pt x="25" y="29"/>
                      <a:pt x="26" y="29"/>
                    </a:cubicBezTo>
                    <a:cubicBezTo>
                      <a:pt x="27" y="29"/>
                      <a:pt x="27" y="28"/>
                      <a:pt x="27" y="28"/>
                    </a:cubicBezTo>
                    <a:cubicBezTo>
                      <a:pt x="31" y="26"/>
                      <a:pt x="34" y="25"/>
                      <a:pt x="37" y="23"/>
                    </a:cubicBezTo>
                    <a:cubicBezTo>
                      <a:pt x="40" y="20"/>
                      <a:pt x="44" y="19"/>
                      <a:pt x="48" y="17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3" y="20"/>
                      <a:pt x="38" y="24"/>
                      <a:pt x="32" y="27"/>
                    </a:cubicBezTo>
                    <a:cubicBezTo>
                      <a:pt x="23" y="33"/>
                      <a:pt x="12" y="38"/>
                      <a:pt x="3" y="45"/>
                    </a:cubicBezTo>
                    <a:cubicBezTo>
                      <a:pt x="3" y="44"/>
                      <a:pt x="3" y="44"/>
                      <a:pt x="3" y="43"/>
                    </a:cubicBezTo>
                    <a:close/>
                    <a:moveTo>
                      <a:pt x="16" y="33"/>
                    </a:moveTo>
                    <a:cubicBezTo>
                      <a:pt x="16" y="33"/>
                      <a:pt x="16" y="33"/>
                      <a:pt x="16" y="33"/>
                    </a:cubicBezTo>
                    <a:cubicBezTo>
                      <a:pt x="17" y="33"/>
                      <a:pt x="18" y="32"/>
                      <a:pt x="18" y="31"/>
                    </a:cubicBezTo>
                    <a:cubicBezTo>
                      <a:pt x="20" y="31"/>
                      <a:pt x="21" y="30"/>
                      <a:pt x="22" y="29"/>
                    </a:cubicBezTo>
                    <a:cubicBezTo>
                      <a:pt x="22" y="29"/>
                      <a:pt x="23" y="29"/>
                      <a:pt x="23" y="29"/>
                    </a:cubicBezTo>
                    <a:cubicBezTo>
                      <a:pt x="21" y="30"/>
                      <a:pt x="18" y="32"/>
                      <a:pt x="16" y="33"/>
                    </a:cubicBezTo>
                    <a:close/>
                    <a:moveTo>
                      <a:pt x="51" y="14"/>
                    </a:moveTo>
                    <a:cubicBezTo>
                      <a:pt x="55" y="12"/>
                      <a:pt x="58" y="10"/>
                      <a:pt x="62" y="8"/>
                    </a:cubicBezTo>
                    <a:cubicBezTo>
                      <a:pt x="58" y="11"/>
                      <a:pt x="54" y="13"/>
                      <a:pt x="50" y="16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51" y="14"/>
                      <a:pt x="51" y="14"/>
                    </a:cubicBezTo>
                    <a:close/>
                    <a:moveTo>
                      <a:pt x="28" y="26"/>
                    </a:moveTo>
                    <a:cubicBezTo>
                      <a:pt x="28" y="25"/>
                      <a:pt x="28" y="24"/>
                      <a:pt x="28" y="24"/>
                    </a:cubicBezTo>
                    <a:cubicBezTo>
                      <a:pt x="31" y="21"/>
                      <a:pt x="35" y="20"/>
                      <a:pt x="39" y="18"/>
                    </a:cubicBezTo>
                    <a:cubicBezTo>
                      <a:pt x="35" y="20"/>
                      <a:pt x="31" y="23"/>
                      <a:pt x="28" y="26"/>
                    </a:cubicBezTo>
                    <a:close/>
                    <a:moveTo>
                      <a:pt x="10" y="31"/>
                    </a:moveTo>
                    <a:cubicBezTo>
                      <a:pt x="10" y="30"/>
                      <a:pt x="9" y="30"/>
                      <a:pt x="9" y="29"/>
                    </a:cubicBezTo>
                    <a:cubicBezTo>
                      <a:pt x="12" y="28"/>
                      <a:pt x="14" y="25"/>
                      <a:pt x="17" y="23"/>
                    </a:cubicBezTo>
                    <a:cubicBezTo>
                      <a:pt x="21" y="21"/>
                      <a:pt x="19" y="22"/>
                      <a:pt x="17" y="24"/>
                    </a:cubicBezTo>
                    <a:cubicBezTo>
                      <a:pt x="14" y="26"/>
                      <a:pt x="12" y="28"/>
                      <a:pt x="10" y="30"/>
                    </a:cubicBezTo>
                    <a:cubicBezTo>
                      <a:pt x="10" y="30"/>
                      <a:pt x="10" y="30"/>
                      <a:pt x="10" y="31"/>
                    </a:cubicBezTo>
                    <a:close/>
                    <a:moveTo>
                      <a:pt x="10" y="28"/>
                    </a:moveTo>
                    <a:cubicBezTo>
                      <a:pt x="9" y="27"/>
                      <a:pt x="9" y="27"/>
                      <a:pt x="10" y="26"/>
                    </a:cubicBezTo>
                    <a:cubicBezTo>
                      <a:pt x="11" y="26"/>
                      <a:pt x="12" y="25"/>
                      <a:pt x="12" y="25"/>
                    </a:cubicBezTo>
                    <a:cubicBezTo>
                      <a:pt x="14" y="23"/>
                      <a:pt x="16" y="21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20"/>
                      <a:pt x="19" y="20"/>
                      <a:pt x="20" y="21"/>
                    </a:cubicBezTo>
                    <a:cubicBezTo>
                      <a:pt x="16" y="23"/>
                      <a:pt x="13" y="26"/>
                      <a:pt x="10" y="28"/>
                    </a:cubicBezTo>
                    <a:close/>
                    <a:moveTo>
                      <a:pt x="7" y="26"/>
                    </a:moveTo>
                    <a:cubicBezTo>
                      <a:pt x="10" y="25"/>
                      <a:pt x="13" y="22"/>
                      <a:pt x="17" y="20"/>
                    </a:cubicBezTo>
                    <a:cubicBezTo>
                      <a:pt x="14" y="22"/>
                      <a:pt x="10" y="25"/>
                      <a:pt x="8" y="28"/>
                    </a:cubicBezTo>
                    <a:cubicBezTo>
                      <a:pt x="7" y="28"/>
                      <a:pt x="7" y="27"/>
                      <a:pt x="7" y="26"/>
                    </a:cubicBezTo>
                    <a:close/>
                    <a:moveTo>
                      <a:pt x="13" y="35"/>
                    </a:moveTo>
                    <a:cubicBezTo>
                      <a:pt x="10" y="37"/>
                      <a:pt x="6" y="40"/>
                      <a:pt x="3" y="42"/>
                    </a:cubicBezTo>
                    <a:cubicBezTo>
                      <a:pt x="4" y="38"/>
                      <a:pt x="9" y="35"/>
                      <a:pt x="13" y="35"/>
                    </a:cubicBezTo>
                    <a:close/>
                    <a:moveTo>
                      <a:pt x="15" y="57"/>
                    </a:moveTo>
                    <a:cubicBezTo>
                      <a:pt x="14" y="59"/>
                      <a:pt x="12" y="60"/>
                      <a:pt x="11" y="62"/>
                    </a:cubicBezTo>
                    <a:cubicBezTo>
                      <a:pt x="11" y="62"/>
                      <a:pt x="11" y="61"/>
                      <a:pt x="12" y="61"/>
                    </a:cubicBezTo>
                    <a:cubicBezTo>
                      <a:pt x="12" y="60"/>
                      <a:pt x="14" y="58"/>
                      <a:pt x="15" y="57"/>
                    </a:cubicBezTo>
                    <a:close/>
                    <a:moveTo>
                      <a:pt x="19" y="71"/>
                    </a:moveTo>
                    <a:cubicBezTo>
                      <a:pt x="24" y="67"/>
                      <a:pt x="32" y="65"/>
                      <a:pt x="39" y="61"/>
                    </a:cubicBezTo>
                    <a:cubicBezTo>
                      <a:pt x="46" y="57"/>
                      <a:pt x="54" y="53"/>
                      <a:pt x="62" y="50"/>
                    </a:cubicBezTo>
                    <a:cubicBezTo>
                      <a:pt x="70" y="46"/>
                      <a:pt x="78" y="42"/>
                      <a:pt x="86" y="39"/>
                    </a:cubicBezTo>
                    <a:cubicBezTo>
                      <a:pt x="94" y="35"/>
                      <a:pt x="102" y="31"/>
                      <a:pt x="109" y="28"/>
                    </a:cubicBezTo>
                    <a:cubicBezTo>
                      <a:pt x="111" y="27"/>
                      <a:pt x="112" y="27"/>
                      <a:pt x="110" y="28"/>
                    </a:cubicBezTo>
                    <a:cubicBezTo>
                      <a:pt x="108" y="29"/>
                      <a:pt x="106" y="30"/>
                      <a:pt x="104" y="31"/>
                    </a:cubicBezTo>
                    <a:cubicBezTo>
                      <a:pt x="101" y="33"/>
                      <a:pt x="97" y="35"/>
                      <a:pt x="94" y="37"/>
                    </a:cubicBezTo>
                    <a:cubicBezTo>
                      <a:pt x="86" y="40"/>
                      <a:pt x="79" y="44"/>
                      <a:pt x="72" y="48"/>
                    </a:cubicBezTo>
                    <a:cubicBezTo>
                      <a:pt x="64" y="52"/>
                      <a:pt x="57" y="55"/>
                      <a:pt x="50" y="59"/>
                    </a:cubicBezTo>
                    <a:cubicBezTo>
                      <a:pt x="42" y="63"/>
                      <a:pt x="34" y="67"/>
                      <a:pt x="27" y="72"/>
                    </a:cubicBezTo>
                    <a:cubicBezTo>
                      <a:pt x="24" y="72"/>
                      <a:pt x="21" y="72"/>
                      <a:pt x="19" y="71"/>
                    </a:cubicBezTo>
                    <a:close/>
                    <a:moveTo>
                      <a:pt x="114" y="31"/>
                    </a:moveTo>
                    <a:cubicBezTo>
                      <a:pt x="112" y="32"/>
                      <a:pt x="109" y="34"/>
                      <a:pt x="107" y="36"/>
                    </a:cubicBezTo>
                    <a:cubicBezTo>
                      <a:pt x="100" y="40"/>
                      <a:pt x="94" y="44"/>
                      <a:pt x="87" y="47"/>
                    </a:cubicBezTo>
                    <a:cubicBezTo>
                      <a:pt x="73" y="53"/>
                      <a:pt x="60" y="59"/>
                      <a:pt x="47" y="65"/>
                    </a:cubicBezTo>
                    <a:cubicBezTo>
                      <a:pt x="45" y="66"/>
                      <a:pt x="43" y="67"/>
                      <a:pt x="42" y="68"/>
                    </a:cubicBezTo>
                    <a:cubicBezTo>
                      <a:pt x="40" y="69"/>
                      <a:pt x="38" y="70"/>
                      <a:pt x="36" y="71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9" y="69"/>
                      <a:pt x="42" y="67"/>
                      <a:pt x="45" y="66"/>
                    </a:cubicBezTo>
                    <a:cubicBezTo>
                      <a:pt x="52" y="62"/>
                      <a:pt x="59" y="59"/>
                      <a:pt x="66" y="56"/>
                    </a:cubicBezTo>
                    <a:cubicBezTo>
                      <a:pt x="80" y="49"/>
                      <a:pt x="94" y="42"/>
                      <a:pt x="107" y="35"/>
                    </a:cubicBezTo>
                    <a:cubicBezTo>
                      <a:pt x="110" y="34"/>
                      <a:pt x="112" y="32"/>
                      <a:pt x="114" y="31"/>
                    </a:cubicBezTo>
                    <a:cubicBezTo>
                      <a:pt x="114" y="31"/>
                      <a:pt x="114" y="31"/>
                      <a:pt x="114" y="31"/>
                    </a:cubicBezTo>
                    <a:close/>
                    <a:moveTo>
                      <a:pt x="126" y="36"/>
                    </a:moveTo>
                    <a:cubicBezTo>
                      <a:pt x="126" y="36"/>
                      <a:pt x="127" y="37"/>
                      <a:pt x="127" y="38"/>
                    </a:cubicBezTo>
                    <a:cubicBezTo>
                      <a:pt x="111" y="45"/>
                      <a:pt x="94" y="50"/>
                      <a:pt x="78" y="57"/>
                    </a:cubicBezTo>
                    <a:cubicBezTo>
                      <a:pt x="70" y="61"/>
                      <a:pt x="61" y="65"/>
                      <a:pt x="53" y="69"/>
                    </a:cubicBezTo>
                    <a:cubicBezTo>
                      <a:pt x="49" y="71"/>
                      <a:pt x="46" y="72"/>
                      <a:pt x="42" y="74"/>
                    </a:cubicBezTo>
                    <a:cubicBezTo>
                      <a:pt x="54" y="67"/>
                      <a:pt x="67" y="61"/>
                      <a:pt x="79" y="55"/>
                    </a:cubicBezTo>
                    <a:cubicBezTo>
                      <a:pt x="95" y="48"/>
                      <a:pt x="111" y="44"/>
                      <a:pt x="126" y="36"/>
                    </a:cubicBezTo>
                    <a:close/>
                    <a:moveTo>
                      <a:pt x="73" y="75"/>
                    </a:moveTo>
                    <a:cubicBezTo>
                      <a:pt x="73" y="74"/>
                      <a:pt x="72" y="73"/>
                      <a:pt x="71" y="73"/>
                    </a:cubicBezTo>
                    <a:cubicBezTo>
                      <a:pt x="76" y="71"/>
                      <a:pt x="80" y="70"/>
                      <a:pt x="84" y="68"/>
                    </a:cubicBezTo>
                    <a:cubicBezTo>
                      <a:pt x="94" y="64"/>
                      <a:pt x="105" y="62"/>
                      <a:pt x="115" y="58"/>
                    </a:cubicBezTo>
                    <a:cubicBezTo>
                      <a:pt x="117" y="56"/>
                      <a:pt x="120" y="55"/>
                      <a:pt x="122" y="54"/>
                    </a:cubicBezTo>
                    <a:cubicBezTo>
                      <a:pt x="120" y="55"/>
                      <a:pt x="118" y="56"/>
                      <a:pt x="116" y="57"/>
                    </a:cubicBezTo>
                    <a:cubicBezTo>
                      <a:pt x="111" y="59"/>
                      <a:pt x="107" y="60"/>
                      <a:pt x="103" y="62"/>
                    </a:cubicBezTo>
                    <a:cubicBezTo>
                      <a:pt x="97" y="65"/>
                      <a:pt x="92" y="67"/>
                      <a:pt x="87" y="69"/>
                    </a:cubicBezTo>
                    <a:cubicBezTo>
                      <a:pt x="82" y="71"/>
                      <a:pt x="78" y="73"/>
                      <a:pt x="73" y="75"/>
                    </a:cubicBezTo>
                    <a:close/>
                    <a:moveTo>
                      <a:pt x="51" y="75"/>
                    </a:moveTo>
                    <a:cubicBezTo>
                      <a:pt x="55" y="75"/>
                      <a:pt x="58" y="74"/>
                      <a:pt x="62" y="72"/>
                    </a:cubicBezTo>
                    <a:cubicBezTo>
                      <a:pt x="68" y="70"/>
                      <a:pt x="74" y="67"/>
                      <a:pt x="80" y="65"/>
                    </a:cubicBezTo>
                    <a:cubicBezTo>
                      <a:pt x="92" y="60"/>
                      <a:pt x="105" y="56"/>
                      <a:pt x="118" y="51"/>
                    </a:cubicBezTo>
                    <a:cubicBezTo>
                      <a:pt x="107" y="55"/>
                      <a:pt x="97" y="59"/>
                      <a:pt x="87" y="64"/>
                    </a:cubicBezTo>
                    <a:cubicBezTo>
                      <a:pt x="76" y="69"/>
                      <a:pt x="64" y="72"/>
                      <a:pt x="54" y="78"/>
                    </a:cubicBezTo>
                    <a:cubicBezTo>
                      <a:pt x="53" y="77"/>
                      <a:pt x="52" y="76"/>
                      <a:pt x="51" y="75"/>
                    </a:cubicBezTo>
                    <a:close/>
                    <a:moveTo>
                      <a:pt x="54" y="78"/>
                    </a:moveTo>
                    <a:cubicBezTo>
                      <a:pt x="59" y="77"/>
                      <a:pt x="64" y="75"/>
                      <a:pt x="69" y="73"/>
                    </a:cubicBezTo>
                    <a:cubicBezTo>
                      <a:pt x="69" y="73"/>
                      <a:pt x="69" y="73"/>
                      <a:pt x="68" y="73"/>
                    </a:cubicBezTo>
                    <a:cubicBezTo>
                      <a:pt x="64" y="75"/>
                      <a:pt x="59" y="77"/>
                      <a:pt x="54" y="78"/>
                    </a:cubicBezTo>
                    <a:close/>
                    <a:moveTo>
                      <a:pt x="108" y="59"/>
                    </a:moveTo>
                    <a:cubicBezTo>
                      <a:pt x="102" y="61"/>
                      <a:pt x="96" y="63"/>
                      <a:pt x="90" y="65"/>
                    </a:cubicBezTo>
                    <a:cubicBezTo>
                      <a:pt x="84" y="67"/>
                      <a:pt x="77" y="70"/>
                      <a:pt x="71" y="72"/>
                    </a:cubicBezTo>
                    <a:cubicBezTo>
                      <a:pt x="71" y="72"/>
                      <a:pt x="71" y="72"/>
                      <a:pt x="71" y="72"/>
                    </a:cubicBezTo>
                    <a:cubicBezTo>
                      <a:pt x="76" y="69"/>
                      <a:pt x="82" y="67"/>
                      <a:pt x="88" y="65"/>
                    </a:cubicBezTo>
                    <a:cubicBezTo>
                      <a:pt x="93" y="62"/>
                      <a:pt x="99" y="60"/>
                      <a:pt x="105" y="57"/>
                    </a:cubicBezTo>
                    <a:cubicBezTo>
                      <a:pt x="110" y="55"/>
                      <a:pt x="116" y="54"/>
                      <a:pt x="120" y="50"/>
                    </a:cubicBezTo>
                    <a:cubicBezTo>
                      <a:pt x="120" y="50"/>
                      <a:pt x="120" y="50"/>
                      <a:pt x="120" y="50"/>
                    </a:cubicBezTo>
                    <a:cubicBezTo>
                      <a:pt x="120" y="50"/>
                      <a:pt x="120" y="50"/>
                      <a:pt x="120" y="50"/>
                    </a:cubicBezTo>
                    <a:cubicBezTo>
                      <a:pt x="122" y="51"/>
                      <a:pt x="122" y="52"/>
                      <a:pt x="123" y="53"/>
                    </a:cubicBezTo>
                    <a:cubicBezTo>
                      <a:pt x="118" y="54"/>
                      <a:pt x="113" y="57"/>
                      <a:pt x="108" y="59"/>
                    </a:cubicBezTo>
                    <a:close/>
                    <a:moveTo>
                      <a:pt x="120" y="48"/>
                    </a:moveTo>
                    <a:cubicBezTo>
                      <a:pt x="120" y="48"/>
                      <a:pt x="119" y="49"/>
                      <a:pt x="120" y="50"/>
                    </a:cubicBezTo>
                    <a:cubicBezTo>
                      <a:pt x="120" y="50"/>
                      <a:pt x="119" y="50"/>
                      <a:pt x="119" y="50"/>
                    </a:cubicBezTo>
                    <a:cubicBezTo>
                      <a:pt x="107" y="54"/>
                      <a:pt x="94" y="59"/>
                      <a:pt x="81" y="63"/>
                    </a:cubicBezTo>
                    <a:cubicBezTo>
                      <a:pt x="76" y="65"/>
                      <a:pt x="70" y="67"/>
                      <a:pt x="65" y="70"/>
                    </a:cubicBezTo>
                    <a:cubicBezTo>
                      <a:pt x="62" y="71"/>
                      <a:pt x="59" y="73"/>
                      <a:pt x="56" y="74"/>
                    </a:cubicBezTo>
                    <a:cubicBezTo>
                      <a:pt x="56" y="74"/>
                      <a:pt x="51" y="75"/>
                      <a:pt x="52" y="75"/>
                    </a:cubicBezTo>
                    <a:cubicBezTo>
                      <a:pt x="54" y="74"/>
                      <a:pt x="56" y="73"/>
                      <a:pt x="58" y="72"/>
                    </a:cubicBezTo>
                    <a:cubicBezTo>
                      <a:pt x="71" y="67"/>
                      <a:pt x="83" y="62"/>
                      <a:pt x="96" y="57"/>
                    </a:cubicBezTo>
                    <a:cubicBezTo>
                      <a:pt x="104" y="54"/>
                      <a:pt x="112" y="52"/>
                      <a:pt x="120" y="48"/>
                    </a:cubicBezTo>
                    <a:cubicBezTo>
                      <a:pt x="120" y="48"/>
                      <a:pt x="120" y="48"/>
                      <a:pt x="120" y="48"/>
                    </a:cubicBezTo>
                    <a:close/>
                    <a:moveTo>
                      <a:pt x="125" y="43"/>
                    </a:moveTo>
                    <a:cubicBezTo>
                      <a:pt x="119" y="45"/>
                      <a:pt x="113" y="48"/>
                      <a:pt x="106" y="50"/>
                    </a:cubicBezTo>
                    <a:cubicBezTo>
                      <a:pt x="100" y="53"/>
                      <a:pt x="93" y="55"/>
                      <a:pt x="87" y="58"/>
                    </a:cubicBezTo>
                    <a:cubicBezTo>
                      <a:pt x="81" y="60"/>
                      <a:pt x="76" y="62"/>
                      <a:pt x="70" y="64"/>
                    </a:cubicBezTo>
                    <a:cubicBezTo>
                      <a:pt x="77" y="61"/>
                      <a:pt x="85" y="58"/>
                      <a:pt x="92" y="55"/>
                    </a:cubicBezTo>
                    <a:cubicBezTo>
                      <a:pt x="98" y="52"/>
                      <a:pt x="105" y="49"/>
                      <a:pt x="111" y="47"/>
                    </a:cubicBezTo>
                    <a:cubicBezTo>
                      <a:pt x="116" y="44"/>
                      <a:pt x="123" y="43"/>
                      <a:pt x="127" y="39"/>
                    </a:cubicBezTo>
                    <a:cubicBezTo>
                      <a:pt x="127" y="40"/>
                      <a:pt x="126" y="42"/>
                      <a:pt x="125" y="43"/>
                    </a:cubicBezTo>
                    <a:close/>
                    <a:moveTo>
                      <a:pt x="25" y="89"/>
                    </a:moveTo>
                    <a:cubicBezTo>
                      <a:pt x="26" y="89"/>
                      <a:pt x="26" y="89"/>
                      <a:pt x="26" y="89"/>
                    </a:cubicBezTo>
                    <a:cubicBezTo>
                      <a:pt x="26" y="89"/>
                      <a:pt x="25" y="89"/>
                      <a:pt x="25" y="89"/>
                    </a:cubicBezTo>
                    <a:cubicBezTo>
                      <a:pt x="25" y="89"/>
                      <a:pt x="25" y="89"/>
                      <a:pt x="25" y="89"/>
                    </a:cubicBezTo>
                    <a:close/>
                    <a:moveTo>
                      <a:pt x="30" y="87"/>
                    </a:moveTo>
                    <a:cubicBezTo>
                      <a:pt x="29" y="87"/>
                      <a:pt x="27" y="88"/>
                      <a:pt x="26" y="88"/>
                    </a:cubicBezTo>
                    <a:cubicBezTo>
                      <a:pt x="27" y="87"/>
                      <a:pt x="28" y="86"/>
                      <a:pt x="29" y="85"/>
                    </a:cubicBezTo>
                    <a:cubicBezTo>
                      <a:pt x="32" y="84"/>
                      <a:pt x="35" y="83"/>
                      <a:pt x="38" y="82"/>
                    </a:cubicBezTo>
                    <a:cubicBezTo>
                      <a:pt x="35" y="84"/>
                      <a:pt x="33" y="86"/>
                      <a:pt x="30" y="87"/>
                    </a:cubicBezTo>
                    <a:close/>
                    <a:moveTo>
                      <a:pt x="76" y="56"/>
                    </a:moveTo>
                    <a:cubicBezTo>
                      <a:pt x="61" y="63"/>
                      <a:pt x="47" y="70"/>
                      <a:pt x="34" y="78"/>
                    </a:cubicBezTo>
                    <a:cubicBezTo>
                      <a:pt x="34" y="77"/>
                      <a:pt x="35" y="76"/>
                      <a:pt x="35" y="75"/>
                    </a:cubicBezTo>
                    <a:cubicBezTo>
                      <a:pt x="51" y="67"/>
                      <a:pt x="67" y="59"/>
                      <a:pt x="83" y="53"/>
                    </a:cubicBezTo>
                    <a:cubicBezTo>
                      <a:pt x="91" y="49"/>
                      <a:pt x="99" y="46"/>
                      <a:pt x="107" y="43"/>
                    </a:cubicBezTo>
                    <a:cubicBezTo>
                      <a:pt x="111" y="42"/>
                      <a:pt x="115" y="40"/>
                      <a:pt x="118" y="39"/>
                    </a:cubicBezTo>
                    <a:cubicBezTo>
                      <a:pt x="119" y="38"/>
                      <a:pt x="119" y="38"/>
                      <a:pt x="120" y="38"/>
                    </a:cubicBezTo>
                    <a:cubicBezTo>
                      <a:pt x="105" y="45"/>
                      <a:pt x="90" y="49"/>
                      <a:pt x="76" y="56"/>
                    </a:cubicBezTo>
                    <a:close/>
                    <a:moveTo>
                      <a:pt x="36" y="73"/>
                    </a:moveTo>
                    <a:cubicBezTo>
                      <a:pt x="36" y="73"/>
                      <a:pt x="36" y="73"/>
                      <a:pt x="35" y="73"/>
                    </a:cubicBezTo>
                    <a:cubicBezTo>
                      <a:pt x="35" y="73"/>
                      <a:pt x="36" y="73"/>
                      <a:pt x="36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41" y="69"/>
                      <a:pt x="47" y="66"/>
                      <a:pt x="53" y="63"/>
                    </a:cubicBezTo>
                    <a:cubicBezTo>
                      <a:pt x="56" y="62"/>
                      <a:pt x="60" y="60"/>
                      <a:pt x="64" y="58"/>
                    </a:cubicBezTo>
                    <a:cubicBezTo>
                      <a:pt x="79" y="52"/>
                      <a:pt x="93" y="46"/>
                      <a:pt x="107" y="39"/>
                    </a:cubicBezTo>
                    <a:cubicBezTo>
                      <a:pt x="110" y="38"/>
                      <a:pt x="113" y="36"/>
                      <a:pt x="116" y="34"/>
                    </a:cubicBezTo>
                    <a:cubicBezTo>
                      <a:pt x="117" y="34"/>
                      <a:pt x="117" y="34"/>
                      <a:pt x="117" y="34"/>
                    </a:cubicBezTo>
                    <a:cubicBezTo>
                      <a:pt x="111" y="38"/>
                      <a:pt x="105" y="41"/>
                      <a:pt x="98" y="44"/>
                    </a:cubicBezTo>
                    <a:cubicBezTo>
                      <a:pt x="85" y="50"/>
                      <a:pt x="72" y="55"/>
                      <a:pt x="59" y="62"/>
                    </a:cubicBezTo>
                    <a:cubicBezTo>
                      <a:pt x="51" y="65"/>
                      <a:pt x="44" y="69"/>
                      <a:pt x="36" y="73"/>
                    </a:cubicBezTo>
                    <a:close/>
                    <a:moveTo>
                      <a:pt x="112" y="29"/>
                    </a:moveTo>
                    <a:cubicBezTo>
                      <a:pt x="112" y="29"/>
                      <a:pt x="112" y="30"/>
                      <a:pt x="112" y="30"/>
                    </a:cubicBezTo>
                    <a:cubicBezTo>
                      <a:pt x="112" y="31"/>
                      <a:pt x="112" y="31"/>
                      <a:pt x="113" y="31"/>
                    </a:cubicBezTo>
                    <a:cubicBezTo>
                      <a:pt x="108" y="33"/>
                      <a:pt x="103" y="36"/>
                      <a:pt x="99" y="39"/>
                    </a:cubicBezTo>
                    <a:cubicBezTo>
                      <a:pt x="91" y="43"/>
                      <a:pt x="83" y="47"/>
                      <a:pt x="76" y="50"/>
                    </a:cubicBezTo>
                    <a:cubicBezTo>
                      <a:pt x="68" y="54"/>
                      <a:pt x="60" y="58"/>
                      <a:pt x="52" y="61"/>
                    </a:cubicBezTo>
                    <a:cubicBezTo>
                      <a:pt x="46" y="64"/>
                      <a:pt x="41" y="67"/>
                      <a:pt x="35" y="69"/>
                    </a:cubicBezTo>
                    <a:cubicBezTo>
                      <a:pt x="35" y="69"/>
                      <a:pt x="34" y="69"/>
                      <a:pt x="34" y="69"/>
                    </a:cubicBezTo>
                    <a:cubicBezTo>
                      <a:pt x="33" y="70"/>
                      <a:pt x="31" y="71"/>
                      <a:pt x="30" y="71"/>
                    </a:cubicBezTo>
                    <a:cubicBezTo>
                      <a:pt x="32" y="70"/>
                      <a:pt x="35" y="68"/>
                      <a:pt x="37" y="67"/>
                    </a:cubicBezTo>
                    <a:cubicBezTo>
                      <a:pt x="41" y="65"/>
                      <a:pt x="45" y="63"/>
                      <a:pt x="48" y="61"/>
                    </a:cubicBezTo>
                    <a:cubicBezTo>
                      <a:pt x="56" y="57"/>
                      <a:pt x="63" y="53"/>
                      <a:pt x="70" y="49"/>
                    </a:cubicBezTo>
                    <a:cubicBezTo>
                      <a:pt x="78" y="45"/>
                      <a:pt x="85" y="42"/>
                      <a:pt x="92" y="38"/>
                    </a:cubicBezTo>
                    <a:cubicBezTo>
                      <a:pt x="99" y="35"/>
                      <a:pt x="107" y="32"/>
                      <a:pt x="113" y="27"/>
                    </a:cubicBezTo>
                    <a:cubicBezTo>
                      <a:pt x="112" y="28"/>
                      <a:pt x="112" y="28"/>
                      <a:pt x="112" y="29"/>
                    </a:cubicBezTo>
                    <a:close/>
                    <a:moveTo>
                      <a:pt x="40" y="81"/>
                    </a:moveTo>
                    <a:cubicBezTo>
                      <a:pt x="37" y="82"/>
                      <a:pt x="33" y="83"/>
                      <a:pt x="29" y="84"/>
                    </a:cubicBezTo>
                    <a:cubicBezTo>
                      <a:pt x="30" y="84"/>
                      <a:pt x="30" y="83"/>
                      <a:pt x="31" y="83"/>
                    </a:cubicBezTo>
                    <a:cubicBezTo>
                      <a:pt x="33" y="82"/>
                      <a:pt x="35" y="81"/>
                      <a:pt x="37" y="80"/>
                    </a:cubicBezTo>
                    <a:cubicBezTo>
                      <a:pt x="38" y="79"/>
                      <a:pt x="39" y="79"/>
                      <a:pt x="41" y="78"/>
                    </a:cubicBezTo>
                    <a:cubicBezTo>
                      <a:pt x="42" y="77"/>
                      <a:pt x="44" y="77"/>
                      <a:pt x="45" y="76"/>
                    </a:cubicBezTo>
                    <a:cubicBezTo>
                      <a:pt x="44" y="78"/>
                      <a:pt x="42" y="79"/>
                      <a:pt x="40" y="81"/>
                    </a:cubicBezTo>
                    <a:close/>
                    <a:moveTo>
                      <a:pt x="46" y="75"/>
                    </a:moveTo>
                    <a:cubicBezTo>
                      <a:pt x="46" y="75"/>
                      <a:pt x="46" y="75"/>
                      <a:pt x="46" y="75"/>
                    </a:cubicBezTo>
                    <a:cubicBezTo>
                      <a:pt x="41" y="76"/>
                      <a:pt x="37" y="80"/>
                      <a:pt x="31" y="82"/>
                    </a:cubicBezTo>
                    <a:cubicBezTo>
                      <a:pt x="32" y="81"/>
                      <a:pt x="32" y="80"/>
                      <a:pt x="33" y="80"/>
                    </a:cubicBezTo>
                    <a:cubicBezTo>
                      <a:pt x="38" y="77"/>
                      <a:pt x="43" y="74"/>
                      <a:pt x="48" y="72"/>
                    </a:cubicBezTo>
                    <a:cubicBezTo>
                      <a:pt x="55" y="69"/>
                      <a:pt x="62" y="66"/>
                      <a:pt x="68" y="62"/>
                    </a:cubicBezTo>
                    <a:cubicBezTo>
                      <a:pt x="83" y="56"/>
                      <a:pt x="97" y="50"/>
                      <a:pt x="112" y="45"/>
                    </a:cubicBezTo>
                    <a:cubicBezTo>
                      <a:pt x="115" y="44"/>
                      <a:pt x="118" y="43"/>
                      <a:pt x="120" y="42"/>
                    </a:cubicBezTo>
                    <a:cubicBezTo>
                      <a:pt x="122" y="41"/>
                      <a:pt x="124" y="40"/>
                      <a:pt x="125" y="39"/>
                    </a:cubicBezTo>
                    <a:cubicBezTo>
                      <a:pt x="128" y="38"/>
                      <a:pt x="121" y="42"/>
                      <a:pt x="122" y="41"/>
                    </a:cubicBezTo>
                    <a:cubicBezTo>
                      <a:pt x="115" y="44"/>
                      <a:pt x="108" y="47"/>
                      <a:pt x="101" y="50"/>
                    </a:cubicBezTo>
                    <a:cubicBezTo>
                      <a:pt x="87" y="56"/>
                      <a:pt x="73" y="62"/>
                      <a:pt x="60" y="68"/>
                    </a:cubicBezTo>
                    <a:cubicBezTo>
                      <a:pt x="60" y="68"/>
                      <a:pt x="59" y="68"/>
                      <a:pt x="59" y="69"/>
                    </a:cubicBezTo>
                    <a:cubicBezTo>
                      <a:pt x="56" y="70"/>
                      <a:pt x="53" y="71"/>
                      <a:pt x="50" y="73"/>
                    </a:cubicBezTo>
                    <a:cubicBezTo>
                      <a:pt x="50" y="73"/>
                      <a:pt x="49" y="73"/>
                      <a:pt x="49" y="73"/>
                    </a:cubicBezTo>
                    <a:cubicBezTo>
                      <a:pt x="49" y="73"/>
                      <a:pt x="48" y="73"/>
                      <a:pt x="48" y="73"/>
                    </a:cubicBezTo>
                    <a:cubicBezTo>
                      <a:pt x="47" y="74"/>
                      <a:pt x="47" y="74"/>
                      <a:pt x="46" y="75"/>
                    </a:cubicBezTo>
                    <a:close/>
                    <a:moveTo>
                      <a:pt x="50" y="73"/>
                    </a:moveTo>
                    <a:cubicBezTo>
                      <a:pt x="53" y="72"/>
                      <a:pt x="55" y="71"/>
                      <a:pt x="58" y="70"/>
                    </a:cubicBezTo>
                    <a:cubicBezTo>
                      <a:pt x="58" y="70"/>
                      <a:pt x="59" y="70"/>
                      <a:pt x="59" y="69"/>
                    </a:cubicBezTo>
                    <a:cubicBezTo>
                      <a:pt x="66" y="67"/>
                      <a:pt x="72" y="65"/>
                      <a:pt x="79" y="62"/>
                    </a:cubicBezTo>
                    <a:cubicBezTo>
                      <a:pt x="86" y="59"/>
                      <a:pt x="92" y="56"/>
                      <a:pt x="99" y="53"/>
                    </a:cubicBezTo>
                    <a:cubicBezTo>
                      <a:pt x="106" y="51"/>
                      <a:pt x="113" y="49"/>
                      <a:pt x="120" y="46"/>
                    </a:cubicBezTo>
                    <a:cubicBezTo>
                      <a:pt x="119" y="46"/>
                      <a:pt x="125" y="43"/>
                      <a:pt x="125" y="44"/>
                    </a:cubicBezTo>
                    <a:cubicBezTo>
                      <a:pt x="125" y="44"/>
                      <a:pt x="125" y="44"/>
                      <a:pt x="125" y="44"/>
                    </a:cubicBezTo>
                    <a:cubicBezTo>
                      <a:pt x="124" y="44"/>
                      <a:pt x="124" y="44"/>
                      <a:pt x="124" y="44"/>
                    </a:cubicBezTo>
                    <a:cubicBezTo>
                      <a:pt x="123" y="45"/>
                      <a:pt x="121" y="46"/>
                      <a:pt x="120" y="47"/>
                    </a:cubicBezTo>
                    <a:cubicBezTo>
                      <a:pt x="117" y="48"/>
                      <a:pt x="113" y="50"/>
                      <a:pt x="110" y="51"/>
                    </a:cubicBezTo>
                    <a:cubicBezTo>
                      <a:pt x="103" y="54"/>
                      <a:pt x="96" y="56"/>
                      <a:pt x="89" y="59"/>
                    </a:cubicBezTo>
                    <a:cubicBezTo>
                      <a:pt x="76" y="64"/>
                      <a:pt x="63" y="68"/>
                      <a:pt x="51" y="74"/>
                    </a:cubicBezTo>
                    <a:cubicBezTo>
                      <a:pt x="51" y="74"/>
                      <a:pt x="51" y="74"/>
                      <a:pt x="51" y="73"/>
                    </a:cubicBezTo>
                    <a:cubicBezTo>
                      <a:pt x="51" y="73"/>
                      <a:pt x="50" y="73"/>
                      <a:pt x="50" y="73"/>
                    </a:cubicBezTo>
                    <a:close/>
                    <a:moveTo>
                      <a:pt x="55" y="79"/>
                    </a:moveTo>
                    <a:cubicBezTo>
                      <a:pt x="59" y="77"/>
                      <a:pt x="63" y="75"/>
                      <a:pt x="67" y="74"/>
                    </a:cubicBezTo>
                    <a:cubicBezTo>
                      <a:pt x="68" y="74"/>
                      <a:pt x="68" y="74"/>
                      <a:pt x="68" y="74"/>
                    </a:cubicBezTo>
                    <a:cubicBezTo>
                      <a:pt x="65" y="79"/>
                      <a:pt x="59" y="81"/>
                      <a:pt x="55" y="79"/>
                    </a:cubicBezTo>
                    <a:close/>
                    <a:moveTo>
                      <a:pt x="74" y="75"/>
                    </a:moveTo>
                    <a:cubicBezTo>
                      <a:pt x="83" y="73"/>
                      <a:pt x="91" y="70"/>
                      <a:pt x="100" y="67"/>
                    </a:cubicBezTo>
                    <a:cubicBezTo>
                      <a:pt x="104" y="66"/>
                      <a:pt x="108" y="64"/>
                      <a:pt x="112" y="62"/>
                    </a:cubicBezTo>
                    <a:cubicBezTo>
                      <a:pt x="115" y="62"/>
                      <a:pt x="117" y="61"/>
                      <a:pt x="119" y="60"/>
                    </a:cubicBezTo>
                    <a:cubicBezTo>
                      <a:pt x="120" y="60"/>
                      <a:pt x="125" y="58"/>
                      <a:pt x="122" y="59"/>
                    </a:cubicBezTo>
                    <a:cubicBezTo>
                      <a:pt x="112" y="64"/>
                      <a:pt x="102" y="68"/>
                      <a:pt x="92" y="72"/>
                    </a:cubicBezTo>
                    <a:cubicBezTo>
                      <a:pt x="92" y="72"/>
                      <a:pt x="92" y="72"/>
                      <a:pt x="91" y="72"/>
                    </a:cubicBezTo>
                    <a:cubicBezTo>
                      <a:pt x="87" y="74"/>
                      <a:pt x="82" y="76"/>
                      <a:pt x="78" y="79"/>
                    </a:cubicBezTo>
                    <a:cubicBezTo>
                      <a:pt x="76" y="78"/>
                      <a:pt x="75" y="77"/>
                      <a:pt x="74" y="75"/>
                    </a:cubicBezTo>
                    <a:close/>
                    <a:moveTo>
                      <a:pt x="110" y="69"/>
                    </a:moveTo>
                    <a:cubicBezTo>
                      <a:pt x="110" y="69"/>
                      <a:pt x="109" y="69"/>
                      <a:pt x="109" y="68"/>
                    </a:cubicBezTo>
                    <a:cubicBezTo>
                      <a:pt x="109" y="68"/>
                      <a:pt x="109" y="69"/>
                      <a:pt x="109" y="68"/>
                    </a:cubicBezTo>
                    <a:cubicBezTo>
                      <a:pt x="112" y="67"/>
                      <a:pt x="115" y="66"/>
                      <a:pt x="117" y="65"/>
                    </a:cubicBezTo>
                    <a:cubicBezTo>
                      <a:pt x="118" y="65"/>
                      <a:pt x="119" y="64"/>
                      <a:pt x="121" y="63"/>
                    </a:cubicBezTo>
                    <a:cubicBezTo>
                      <a:pt x="124" y="62"/>
                      <a:pt x="121" y="64"/>
                      <a:pt x="120" y="65"/>
                    </a:cubicBezTo>
                    <a:cubicBezTo>
                      <a:pt x="117" y="67"/>
                      <a:pt x="113" y="67"/>
                      <a:pt x="110" y="69"/>
                    </a:cubicBezTo>
                    <a:close/>
                    <a:moveTo>
                      <a:pt x="122" y="62"/>
                    </a:moveTo>
                    <a:cubicBezTo>
                      <a:pt x="120" y="63"/>
                      <a:pt x="118" y="64"/>
                      <a:pt x="116" y="65"/>
                    </a:cubicBezTo>
                    <a:cubicBezTo>
                      <a:pt x="114" y="66"/>
                      <a:pt x="111" y="67"/>
                      <a:pt x="109" y="68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7" y="67"/>
                      <a:pt x="107" y="67"/>
                      <a:pt x="106" y="67"/>
                    </a:cubicBezTo>
                    <a:cubicBezTo>
                      <a:pt x="106" y="67"/>
                      <a:pt x="106" y="68"/>
                      <a:pt x="105" y="68"/>
                    </a:cubicBezTo>
                    <a:cubicBezTo>
                      <a:pt x="105" y="68"/>
                      <a:pt x="104" y="68"/>
                      <a:pt x="104" y="68"/>
                    </a:cubicBezTo>
                    <a:cubicBezTo>
                      <a:pt x="105" y="68"/>
                      <a:pt x="107" y="67"/>
                      <a:pt x="108" y="66"/>
                    </a:cubicBezTo>
                    <a:cubicBezTo>
                      <a:pt x="112" y="65"/>
                      <a:pt x="115" y="63"/>
                      <a:pt x="119" y="61"/>
                    </a:cubicBezTo>
                    <a:cubicBezTo>
                      <a:pt x="121" y="61"/>
                      <a:pt x="123" y="60"/>
                      <a:pt x="124" y="59"/>
                    </a:cubicBezTo>
                    <a:cubicBezTo>
                      <a:pt x="124" y="60"/>
                      <a:pt x="124" y="61"/>
                      <a:pt x="123" y="62"/>
                    </a:cubicBezTo>
                    <a:cubicBezTo>
                      <a:pt x="123" y="62"/>
                      <a:pt x="123" y="62"/>
                      <a:pt x="122" y="62"/>
                    </a:cubicBezTo>
                    <a:close/>
                    <a:moveTo>
                      <a:pt x="97" y="74"/>
                    </a:moveTo>
                    <a:cubicBezTo>
                      <a:pt x="96" y="74"/>
                      <a:pt x="95" y="73"/>
                      <a:pt x="94" y="73"/>
                    </a:cubicBezTo>
                    <a:cubicBezTo>
                      <a:pt x="95" y="72"/>
                      <a:pt x="96" y="72"/>
                      <a:pt x="97" y="72"/>
                    </a:cubicBezTo>
                    <a:cubicBezTo>
                      <a:pt x="99" y="71"/>
                      <a:pt x="101" y="70"/>
                      <a:pt x="103" y="69"/>
                    </a:cubicBezTo>
                    <a:cubicBezTo>
                      <a:pt x="104" y="69"/>
                      <a:pt x="105" y="69"/>
                      <a:pt x="103" y="70"/>
                    </a:cubicBezTo>
                    <a:cubicBezTo>
                      <a:pt x="101" y="71"/>
                      <a:pt x="99" y="72"/>
                      <a:pt x="97" y="74"/>
                    </a:cubicBezTo>
                    <a:cubicBezTo>
                      <a:pt x="97" y="74"/>
                      <a:pt x="97" y="74"/>
                      <a:pt x="97" y="74"/>
                    </a:cubicBezTo>
                    <a:close/>
                    <a:moveTo>
                      <a:pt x="100" y="72"/>
                    </a:moveTo>
                    <a:cubicBezTo>
                      <a:pt x="102" y="71"/>
                      <a:pt x="104" y="71"/>
                      <a:pt x="105" y="70"/>
                    </a:cubicBezTo>
                    <a:cubicBezTo>
                      <a:pt x="105" y="70"/>
                      <a:pt x="105" y="71"/>
                      <a:pt x="105" y="72"/>
                    </a:cubicBezTo>
                    <a:cubicBezTo>
                      <a:pt x="104" y="72"/>
                      <a:pt x="103" y="72"/>
                      <a:pt x="101" y="73"/>
                    </a:cubicBezTo>
                    <a:cubicBezTo>
                      <a:pt x="99" y="73"/>
                      <a:pt x="97" y="74"/>
                      <a:pt x="100" y="72"/>
                    </a:cubicBezTo>
                    <a:close/>
                    <a:moveTo>
                      <a:pt x="82" y="80"/>
                    </a:moveTo>
                    <a:cubicBezTo>
                      <a:pt x="81" y="80"/>
                      <a:pt x="80" y="80"/>
                      <a:pt x="79" y="79"/>
                    </a:cubicBezTo>
                    <a:cubicBezTo>
                      <a:pt x="82" y="78"/>
                      <a:pt x="86" y="76"/>
                      <a:pt x="90" y="75"/>
                    </a:cubicBezTo>
                    <a:cubicBezTo>
                      <a:pt x="88" y="77"/>
                      <a:pt x="85" y="80"/>
                      <a:pt x="82" y="80"/>
                    </a:cubicBezTo>
                    <a:close/>
                    <a:moveTo>
                      <a:pt x="98" y="74"/>
                    </a:moveTo>
                    <a:cubicBezTo>
                      <a:pt x="100" y="74"/>
                      <a:pt x="103" y="73"/>
                      <a:pt x="105" y="72"/>
                    </a:cubicBezTo>
                    <a:cubicBezTo>
                      <a:pt x="104" y="74"/>
                      <a:pt x="101" y="75"/>
                      <a:pt x="98" y="74"/>
                    </a:cubicBezTo>
                    <a:close/>
                    <a:moveTo>
                      <a:pt x="113" y="70"/>
                    </a:moveTo>
                    <a:cubicBezTo>
                      <a:pt x="114" y="70"/>
                      <a:pt x="116" y="69"/>
                      <a:pt x="117" y="69"/>
                    </a:cubicBezTo>
                    <a:cubicBezTo>
                      <a:pt x="116" y="70"/>
                      <a:pt x="114" y="70"/>
                      <a:pt x="113" y="70"/>
                    </a:cubicBezTo>
                    <a:close/>
                    <a:moveTo>
                      <a:pt x="118" y="68"/>
                    </a:moveTo>
                    <a:cubicBezTo>
                      <a:pt x="118" y="68"/>
                      <a:pt x="118" y="68"/>
                      <a:pt x="118" y="68"/>
                    </a:cubicBezTo>
                    <a:cubicBezTo>
                      <a:pt x="116" y="68"/>
                      <a:pt x="113" y="69"/>
                      <a:pt x="111" y="69"/>
                    </a:cubicBezTo>
                    <a:cubicBezTo>
                      <a:pt x="114" y="67"/>
                      <a:pt x="119" y="67"/>
                      <a:pt x="122" y="64"/>
                    </a:cubicBezTo>
                    <a:cubicBezTo>
                      <a:pt x="121" y="66"/>
                      <a:pt x="120" y="67"/>
                      <a:pt x="118" y="68"/>
                    </a:cubicBezTo>
                    <a:close/>
                    <a:moveTo>
                      <a:pt x="124" y="57"/>
                    </a:moveTo>
                    <a:cubicBezTo>
                      <a:pt x="115" y="61"/>
                      <a:pt x="106" y="64"/>
                      <a:pt x="96" y="67"/>
                    </a:cubicBezTo>
                    <a:cubicBezTo>
                      <a:pt x="93" y="69"/>
                      <a:pt x="89" y="70"/>
                      <a:pt x="86" y="71"/>
                    </a:cubicBezTo>
                    <a:cubicBezTo>
                      <a:pt x="91" y="68"/>
                      <a:pt x="97" y="66"/>
                      <a:pt x="103" y="63"/>
                    </a:cubicBezTo>
                    <a:cubicBezTo>
                      <a:pt x="109" y="60"/>
                      <a:pt x="118" y="59"/>
                      <a:pt x="124" y="54"/>
                    </a:cubicBezTo>
                    <a:cubicBezTo>
                      <a:pt x="124" y="55"/>
                      <a:pt x="124" y="56"/>
                      <a:pt x="124" y="57"/>
                    </a:cubicBezTo>
                    <a:close/>
                    <a:moveTo>
                      <a:pt x="125" y="35"/>
                    </a:moveTo>
                    <a:cubicBezTo>
                      <a:pt x="110" y="42"/>
                      <a:pt x="94" y="48"/>
                      <a:pt x="78" y="54"/>
                    </a:cubicBezTo>
                    <a:cubicBezTo>
                      <a:pt x="72" y="56"/>
                      <a:pt x="67" y="59"/>
                      <a:pt x="62" y="61"/>
                    </a:cubicBezTo>
                    <a:cubicBezTo>
                      <a:pt x="68" y="58"/>
                      <a:pt x="74" y="55"/>
                      <a:pt x="80" y="53"/>
                    </a:cubicBezTo>
                    <a:cubicBezTo>
                      <a:pt x="94" y="46"/>
                      <a:pt x="109" y="40"/>
                      <a:pt x="122" y="32"/>
                    </a:cubicBezTo>
                    <a:cubicBezTo>
                      <a:pt x="123" y="32"/>
                      <a:pt x="125" y="33"/>
                      <a:pt x="125" y="35"/>
                    </a:cubicBezTo>
                    <a:close/>
                    <a:moveTo>
                      <a:pt x="121" y="31"/>
                    </a:moveTo>
                    <a:cubicBezTo>
                      <a:pt x="114" y="34"/>
                      <a:pt x="108" y="38"/>
                      <a:pt x="101" y="41"/>
                    </a:cubicBezTo>
                    <a:cubicBezTo>
                      <a:pt x="94" y="45"/>
                      <a:pt x="86" y="48"/>
                      <a:pt x="78" y="52"/>
                    </a:cubicBezTo>
                    <a:cubicBezTo>
                      <a:pt x="76" y="52"/>
                      <a:pt x="74" y="53"/>
                      <a:pt x="72" y="54"/>
                    </a:cubicBezTo>
                    <a:cubicBezTo>
                      <a:pt x="73" y="53"/>
                      <a:pt x="75" y="53"/>
                      <a:pt x="76" y="52"/>
                    </a:cubicBezTo>
                    <a:cubicBezTo>
                      <a:pt x="83" y="49"/>
                      <a:pt x="90" y="46"/>
                      <a:pt x="97" y="43"/>
                    </a:cubicBezTo>
                    <a:cubicBezTo>
                      <a:pt x="104" y="39"/>
                      <a:pt x="110" y="35"/>
                      <a:pt x="116" y="30"/>
                    </a:cubicBezTo>
                    <a:cubicBezTo>
                      <a:pt x="118" y="30"/>
                      <a:pt x="120" y="30"/>
                      <a:pt x="121" y="31"/>
                    </a:cubicBezTo>
                    <a:close/>
                    <a:moveTo>
                      <a:pt x="113" y="26"/>
                    </a:moveTo>
                    <a:cubicBezTo>
                      <a:pt x="113" y="26"/>
                      <a:pt x="113" y="26"/>
                      <a:pt x="113" y="26"/>
                    </a:cubicBezTo>
                    <a:cubicBezTo>
                      <a:pt x="104" y="29"/>
                      <a:pt x="97" y="33"/>
                      <a:pt x="89" y="37"/>
                    </a:cubicBezTo>
                    <a:cubicBezTo>
                      <a:pt x="81" y="40"/>
                      <a:pt x="73" y="43"/>
                      <a:pt x="65" y="47"/>
                    </a:cubicBezTo>
                    <a:cubicBezTo>
                      <a:pt x="56" y="52"/>
                      <a:pt x="47" y="56"/>
                      <a:pt x="39" y="61"/>
                    </a:cubicBezTo>
                    <a:cubicBezTo>
                      <a:pt x="32" y="64"/>
                      <a:pt x="24" y="66"/>
                      <a:pt x="18" y="71"/>
                    </a:cubicBezTo>
                    <a:cubicBezTo>
                      <a:pt x="17" y="71"/>
                      <a:pt x="17" y="71"/>
                      <a:pt x="16" y="71"/>
                    </a:cubicBezTo>
                    <a:cubicBezTo>
                      <a:pt x="31" y="60"/>
                      <a:pt x="47" y="53"/>
                      <a:pt x="63" y="45"/>
                    </a:cubicBezTo>
                    <a:cubicBezTo>
                      <a:pt x="72" y="40"/>
                      <a:pt x="82" y="36"/>
                      <a:pt x="91" y="31"/>
                    </a:cubicBezTo>
                    <a:cubicBezTo>
                      <a:pt x="98" y="28"/>
                      <a:pt x="107" y="25"/>
                      <a:pt x="113" y="19"/>
                    </a:cubicBezTo>
                    <a:cubicBezTo>
                      <a:pt x="113" y="22"/>
                      <a:pt x="113" y="24"/>
                      <a:pt x="113" y="26"/>
                    </a:cubicBezTo>
                    <a:close/>
                    <a:moveTo>
                      <a:pt x="112" y="18"/>
                    </a:moveTo>
                    <a:cubicBezTo>
                      <a:pt x="110" y="19"/>
                      <a:pt x="109" y="21"/>
                      <a:pt x="107" y="22"/>
                    </a:cubicBezTo>
                    <a:cubicBezTo>
                      <a:pt x="104" y="23"/>
                      <a:pt x="101" y="25"/>
                      <a:pt x="98" y="26"/>
                    </a:cubicBezTo>
                    <a:cubicBezTo>
                      <a:pt x="91" y="29"/>
                      <a:pt x="84" y="32"/>
                      <a:pt x="78" y="35"/>
                    </a:cubicBezTo>
                    <a:cubicBezTo>
                      <a:pt x="65" y="41"/>
                      <a:pt x="52" y="48"/>
                      <a:pt x="38" y="54"/>
                    </a:cubicBezTo>
                    <a:cubicBezTo>
                      <a:pt x="32" y="57"/>
                      <a:pt x="27" y="60"/>
                      <a:pt x="21" y="63"/>
                    </a:cubicBezTo>
                    <a:cubicBezTo>
                      <a:pt x="33" y="56"/>
                      <a:pt x="45" y="49"/>
                      <a:pt x="57" y="43"/>
                    </a:cubicBezTo>
                    <a:cubicBezTo>
                      <a:pt x="70" y="36"/>
                      <a:pt x="83" y="30"/>
                      <a:pt x="96" y="23"/>
                    </a:cubicBezTo>
                    <a:cubicBezTo>
                      <a:pt x="98" y="21"/>
                      <a:pt x="101" y="20"/>
                      <a:pt x="103" y="19"/>
                    </a:cubicBezTo>
                    <a:cubicBezTo>
                      <a:pt x="104" y="18"/>
                      <a:pt x="104" y="17"/>
                      <a:pt x="105" y="17"/>
                    </a:cubicBezTo>
                    <a:cubicBezTo>
                      <a:pt x="106" y="16"/>
                      <a:pt x="106" y="16"/>
                      <a:pt x="107" y="15"/>
                    </a:cubicBezTo>
                    <a:cubicBezTo>
                      <a:pt x="107" y="15"/>
                      <a:pt x="108" y="15"/>
                      <a:pt x="109" y="14"/>
                    </a:cubicBezTo>
                    <a:cubicBezTo>
                      <a:pt x="109" y="15"/>
                      <a:pt x="110" y="15"/>
                      <a:pt x="111" y="16"/>
                    </a:cubicBezTo>
                    <a:cubicBezTo>
                      <a:pt x="111" y="17"/>
                      <a:pt x="112" y="17"/>
                      <a:pt x="112" y="18"/>
                    </a:cubicBezTo>
                    <a:close/>
                    <a:moveTo>
                      <a:pt x="108" y="14"/>
                    </a:moveTo>
                    <a:cubicBezTo>
                      <a:pt x="108" y="14"/>
                      <a:pt x="108" y="14"/>
                      <a:pt x="107" y="14"/>
                    </a:cubicBezTo>
                    <a:cubicBezTo>
                      <a:pt x="107" y="14"/>
                      <a:pt x="107" y="14"/>
                      <a:pt x="107" y="14"/>
                    </a:cubicBezTo>
                    <a:cubicBezTo>
                      <a:pt x="106" y="15"/>
                      <a:pt x="104" y="16"/>
                      <a:pt x="103" y="17"/>
                    </a:cubicBezTo>
                    <a:cubicBezTo>
                      <a:pt x="97" y="21"/>
                      <a:pt x="91" y="24"/>
                      <a:pt x="84" y="27"/>
                    </a:cubicBezTo>
                    <a:cubicBezTo>
                      <a:pt x="72" y="33"/>
                      <a:pt x="59" y="39"/>
                      <a:pt x="46" y="46"/>
                    </a:cubicBezTo>
                    <a:cubicBezTo>
                      <a:pt x="40" y="49"/>
                      <a:pt x="34" y="53"/>
                      <a:pt x="27" y="56"/>
                    </a:cubicBezTo>
                    <a:cubicBezTo>
                      <a:pt x="25" y="57"/>
                      <a:pt x="23" y="58"/>
                      <a:pt x="21" y="60"/>
                    </a:cubicBezTo>
                    <a:cubicBezTo>
                      <a:pt x="42" y="45"/>
                      <a:pt x="65" y="34"/>
                      <a:pt x="88" y="21"/>
                    </a:cubicBezTo>
                    <a:cubicBezTo>
                      <a:pt x="89" y="20"/>
                      <a:pt x="91" y="19"/>
                      <a:pt x="92" y="18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4" y="17"/>
                      <a:pt x="95" y="18"/>
                      <a:pt x="95" y="17"/>
                    </a:cubicBezTo>
                    <a:cubicBezTo>
                      <a:pt x="99" y="14"/>
                      <a:pt x="104" y="12"/>
                      <a:pt x="108" y="14"/>
                    </a:cubicBezTo>
                    <a:close/>
                    <a:moveTo>
                      <a:pt x="84" y="6"/>
                    </a:moveTo>
                    <a:cubicBezTo>
                      <a:pt x="80" y="8"/>
                      <a:pt x="76" y="10"/>
                      <a:pt x="72" y="13"/>
                    </a:cubicBezTo>
                    <a:cubicBezTo>
                      <a:pt x="75" y="8"/>
                      <a:pt x="80" y="6"/>
                      <a:pt x="84" y="6"/>
                    </a:cubicBezTo>
                    <a:close/>
                    <a:moveTo>
                      <a:pt x="70" y="14"/>
                    </a:moveTo>
                    <a:cubicBezTo>
                      <a:pt x="64" y="18"/>
                      <a:pt x="59" y="22"/>
                      <a:pt x="53" y="25"/>
                    </a:cubicBezTo>
                    <a:cubicBezTo>
                      <a:pt x="41" y="32"/>
                      <a:pt x="28" y="38"/>
                      <a:pt x="15" y="46"/>
                    </a:cubicBezTo>
                    <a:cubicBezTo>
                      <a:pt x="12" y="47"/>
                      <a:pt x="10" y="49"/>
                      <a:pt x="7" y="50"/>
                    </a:cubicBezTo>
                    <a:cubicBezTo>
                      <a:pt x="9" y="49"/>
                      <a:pt x="13" y="46"/>
                      <a:pt x="15" y="45"/>
                    </a:cubicBezTo>
                    <a:cubicBezTo>
                      <a:pt x="20" y="40"/>
                      <a:pt x="26" y="37"/>
                      <a:pt x="33" y="33"/>
                    </a:cubicBezTo>
                    <a:cubicBezTo>
                      <a:pt x="39" y="30"/>
                      <a:pt x="45" y="26"/>
                      <a:pt x="52" y="23"/>
                    </a:cubicBezTo>
                    <a:cubicBezTo>
                      <a:pt x="57" y="20"/>
                      <a:pt x="61" y="16"/>
                      <a:pt x="66" y="13"/>
                    </a:cubicBezTo>
                    <a:cubicBezTo>
                      <a:pt x="67" y="13"/>
                      <a:pt x="67" y="13"/>
                      <a:pt x="67" y="13"/>
                    </a:cubicBezTo>
                    <a:cubicBezTo>
                      <a:pt x="67" y="13"/>
                      <a:pt x="68" y="12"/>
                      <a:pt x="68" y="12"/>
                    </a:cubicBezTo>
                    <a:cubicBezTo>
                      <a:pt x="68" y="13"/>
                      <a:pt x="69" y="13"/>
                      <a:pt x="69" y="13"/>
                    </a:cubicBezTo>
                    <a:cubicBezTo>
                      <a:pt x="69" y="14"/>
                      <a:pt x="70" y="14"/>
                      <a:pt x="70" y="14"/>
                    </a:cubicBezTo>
                    <a:close/>
                    <a:moveTo>
                      <a:pt x="57" y="6"/>
                    </a:moveTo>
                    <a:cubicBezTo>
                      <a:pt x="58" y="5"/>
                      <a:pt x="60" y="5"/>
                      <a:pt x="61" y="5"/>
                    </a:cubicBezTo>
                    <a:cubicBezTo>
                      <a:pt x="58" y="6"/>
                      <a:pt x="56" y="8"/>
                      <a:pt x="54" y="9"/>
                    </a:cubicBezTo>
                    <a:cubicBezTo>
                      <a:pt x="53" y="10"/>
                      <a:pt x="53" y="10"/>
                      <a:pt x="52" y="10"/>
                    </a:cubicBezTo>
                    <a:cubicBezTo>
                      <a:pt x="53" y="8"/>
                      <a:pt x="55" y="7"/>
                      <a:pt x="57" y="6"/>
                    </a:cubicBezTo>
                    <a:close/>
                    <a:moveTo>
                      <a:pt x="46" y="14"/>
                    </a:moveTo>
                    <a:cubicBezTo>
                      <a:pt x="45" y="14"/>
                      <a:pt x="44" y="15"/>
                      <a:pt x="44" y="15"/>
                    </a:cubicBezTo>
                    <a:cubicBezTo>
                      <a:pt x="38" y="18"/>
                      <a:pt x="33" y="19"/>
                      <a:pt x="28" y="23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32" y="19"/>
                      <a:pt x="37" y="15"/>
                      <a:pt x="42" y="11"/>
                    </a:cubicBezTo>
                    <a:cubicBezTo>
                      <a:pt x="42" y="11"/>
                      <a:pt x="42" y="11"/>
                      <a:pt x="41" y="11"/>
                    </a:cubicBezTo>
                    <a:cubicBezTo>
                      <a:pt x="37" y="12"/>
                      <a:pt x="33" y="15"/>
                      <a:pt x="29" y="17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9" y="17"/>
                      <a:pt x="29" y="17"/>
                      <a:pt x="29" y="16"/>
                    </a:cubicBezTo>
                    <a:cubicBezTo>
                      <a:pt x="30" y="15"/>
                      <a:pt x="31" y="14"/>
                      <a:pt x="32" y="14"/>
                    </a:cubicBezTo>
                    <a:cubicBezTo>
                      <a:pt x="34" y="12"/>
                      <a:pt x="36" y="11"/>
                      <a:pt x="39" y="9"/>
                    </a:cubicBezTo>
                    <a:cubicBezTo>
                      <a:pt x="42" y="10"/>
                      <a:pt x="44" y="11"/>
                      <a:pt x="46" y="14"/>
                    </a:cubicBezTo>
                    <a:close/>
                    <a:moveTo>
                      <a:pt x="33" y="11"/>
                    </a:moveTo>
                    <a:cubicBezTo>
                      <a:pt x="35" y="10"/>
                      <a:pt x="36" y="9"/>
                      <a:pt x="37" y="9"/>
                    </a:cubicBezTo>
                    <a:cubicBezTo>
                      <a:pt x="35" y="11"/>
                      <a:pt x="32" y="12"/>
                      <a:pt x="30" y="14"/>
                    </a:cubicBezTo>
                    <a:cubicBezTo>
                      <a:pt x="31" y="13"/>
                      <a:pt x="32" y="12"/>
                      <a:pt x="33" y="11"/>
                    </a:cubicBezTo>
                    <a:close/>
                    <a:moveTo>
                      <a:pt x="23" y="24"/>
                    </a:moveTo>
                    <a:cubicBezTo>
                      <a:pt x="19" y="25"/>
                      <a:pt x="16" y="27"/>
                      <a:pt x="13" y="29"/>
                    </a:cubicBezTo>
                    <a:cubicBezTo>
                      <a:pt x="10" y="31"/>
                      <a:pt x="15" y="27"/>
                      <a:pt x="16" y="26"/>
                    </a:cubicBezTo>
                    <a:cubicBezTo>
                      <a:pt x="17" y="25"/>
                      <a:pt x="19" y="23"/>
                      <a:pt x="21" y="21"/>
                    </a:cubicBezTo>
                    <a:cubicBezTo>
                      <a:pt x="21" y="22"/>
                      <a:pt x="22" y="23"/>
                      <a:pt x="23" y="24"/>
                    </a:cubicBezTo>
                    <a:close/>
                    <a:moveTo>
                      <a:pt x="13" y="18"/>
                    </a:moveTo>
                    <a:cubicBezTo>
                      <a:pt x="11" y="20"/>
                      <a:pt x="9" y="21"/>
                      <a:pt x="7" y="23"/>
                    </a:cubicBezTo>
                    <a:cubicBezTo>
                      <a:pt x="7" y="22"/>
                      <a:pt x="7" y="22"/>
                      <a:pt x="7" y="21"/>
                    </a:cubicBezTo>
                    <a:cubicBezTo>
                      <a:pt x="8" y="19"/>
                      <a:pt x="11" y="18"/>
                      <a:pt x="13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8" name="Freeform 90"/>
              <p:cNvSpPr>
                <a:spLocks noEditPoints="1"/>
              </p:cNvSpPr>
              <p:nvPr/>
            </p:nvSpPr>
            <p:spPr bwMode="auto">
              <a:xfrm>
                <a:off x="1863343" y="3041299"/>
                <a:ext cx="519604" cy="647456"/>
              </a:xfrm>
              <a:custGeom>
                <a:avLst/>
                <a:gdLst>
                  <a:gd name="T0" fmla="*/ 196 w 268"/>
                  <a:gd name="T1" fmla="*/ 288 h 334"/>
                  <a:gd name="T2" fmla="*/ 192 w 268"/>
                  <a:gd name="T3" fmla="*/ 88 h 334"/>
                  <a:gd name="T4" fmla="*/ 172 w 268"/>
                  <a:gd name="T5" fmla="*/ 88 h 334"/>
                  <a:gd name="T6" fmla="*/ 201 w 268"/>
                  <a:gd name="T7" fmla="*/ 244 h 334"/>
                  <a:gd name="T8" fmla="*/ 263 w 268"/>
                  <a:gd name="T9" fmla="*/ 254 h 334"/>
                  <a:gd name="T10" fmla="*/ 211 w 268"/>
                  <a:gd name="T11" fmla="*/ 300 h 334"/>
                  <a:gd name="T12" fmla="*/ 246 w 268"/>
                  <a:gd name="T13" fmla="*/ 271 h 334"/>
                  <a:gd name="T14" fmla="*/ 245 w 268"/>
                  <a:gd name="T15" fmla="*/ 215 h 334"/>
                  <a:gd name="T16" fmla="*/ 204 w 268"/>
                  <a:gd name="T17" fmla="*/ 199 h 334"/>
                  <a:gd name="T18" fmla="*/ 210 w 268"/>
                  <a:gd name="T19" fmla="*/ 221 h 334"/>
                  <a:gd name="T20" fmla="*/ 206 w 268"/>
                  <a:gd name="T21" fmla="*/ 167 h 334"/>
                  <a:gd name="T22" fmla="*/ 238 w 268"/>
                  <a:gd name="T23" fmla="*/ 165 h 334"/>
                  <a:gd name="T24" fmla="*/ 219 w 268"/>
                  <a:gd name="T25" fmla="*/ 176 h 334"/>
                  <a:gd name="T26" fmla="*/ 203 w 268"/>
                  <a:gd name="T27" fmla="*/ 212 h 334"/>
                  <a:gd name="T28" fmla="*/ 216 w 268"/>
                  <a:gd name="T29" fmla="*/ 266 h 334"/>
                  <a:gd name="T30" fmla="*/ 231 w 268"/>
                  <a:gd name="T31" fmla="*/ 237 h 334"/>
                  <a:gd name="T32" fmla="*/ 207 w 268"/>
                  <a:gd name="T33" fmla="*/ 158 h 334"/>
                  <a:gd name="T34" fmla="*/ 159 w 268"/>
                  <a:gd name="T35" fmla="*/ 313 h 334"/>
                  <a:gd name="T36" fmla="*/ 133 w 268"/>
                  <a:gd name="T37" fmla="*/ 306 h 334"/>
                  <a:gd name="T38" fmla="*/ 166 w 268"/>
                  <a:gd name="T39" fmla="*/ 259 h 334"/>
                  <a:gd name="T40" fmla="*/ 156 w 268"/>
                  <a:gd name="T41" fmla="*/ 224 h 334"/>
                  <a:gd name="T42" fmla="*/ 98 w 268"/>
                  <a:gd name="T43" fmla="*/ 284 h 334"/>
                  <a:gd name="T44" fmla="*/ 109 w 268"/>
                  <a:gd name="T45" fmla="*/ 265 h 334"/>
                  <a:gd name="T46" fmla="*/ 169 w 268"/>
                  <a:gd name="T47" fmla="*/ 240 h 334"/>
                  <a:gd name="T48" fmla="*/ 174 w 268"/>
                  <a:gd name="T49" fmla="*/ 201 h 334"/>
                  <a:gd name="T50" fmla="*/ 130 w 268"/>
                  <a:gd name="T51" fmla="*/ 215 h 334"/>
                  <a:gd name="T52" fmla="*/ 129 w 268"/>
                  <a:gd name="T53" fmla="*/ 194 h 334"/>
                  <a:gd name="T54" fmla="*/ 138 w 268"/>
                  <a:gd name="T55" fmla="*/ 178 h 334"/>
                  <a:gd name="T56" fmla="*/ 126 w 268"/>
                  <a:gd name="T57" fmla="*/ 191 h 334"/>
                  <a:gd name="T58" fmla="*/ 118 w 268"/>
                  <a:gd name="T59" fmla="*/ 184 h 334"/>
                  <a:gd name="T60" fmla="*/ 176 w 268"/>
                  <a:gd name="T61" fmla="*/ 167 h 334"/>
                  <a:gd name="T62" fmla="*/ 160 w 268"/>
                  <a:gd name="T63" fmla="*/ 174 h 334"/>
                  <a:gd name="T64" fmla="*/ 97 w 268"/>
                  <a:gd name="T65" fmla="*/ 201 h 334"/>
                  <a:gd name="T66" fmla="*/ 170 w 268"/>
                  <a:gd name="T67" fmla="*/ 256 h 334"/>
                  <a:gd name="T68" fmla="*/ 134 w 268"/>
                  <a:gd name="T69" fmla="*/ 304 h 334"/>
                  <a:gd name="T70" fmla="*/ 163 w 268"/>
                  <a:gd name="T71" fmla="*/ 304 h 334"/>
                  <a:gd name="T72" fmla="*/ 193 w 268"/>
                  <a:gd name="T73" fmla="*/ 312 h 334"/>
                  <a:gd name="T74" fmla="*/ 258 w 268"/>
                  <a:gd name="T75" fmla="*/ 275 h 334"/>
                  <a:gd name="T76" fmla="*/ 207 w 268"/>
                  <a:gd name="T77" fmla="*/ 260 h 334"/>
                  <a:gd name="T78" fmla="*/ 106 w 268"/>
                  <a:gd name="T79" fmla="*/ 133 h 334"/>
                  <a:gd name="T80" fmla="*/ 30 w 268"/>
                  <a:gd name="T81" fmla="*/ 256 h 334"/>
                  <a:gd name="T82" fmla="*/ 48 w 268"/>
                  <a:gd name="T83" fmla="*/ 76 h 334"/>
                  <a:gd name="T84" fmla="*/ 121 w 268"/>
                  <a:gd name="T85" fmla="*/ 15 h 334"/>
                  <a:gd name="T86" fmla="*/ 99 w 268"/>
                  <a:gd name="T87" fmla="*/ 46 h 334"/>
                  <a:gd name="T88" fmla="*/ 139 w 268"/>
                  <a:gd name="T89" fmla="*/ 36 h 334"/>
                  <a:gd name="T90" fmla="*/ 38 w 268"/>
                  <a:gd name="T91" fmla="*/ 168 h 334"/>
                  <a:gd name="T92" fmla="*/ 14 w 268"/>
                  <a:gd name="T93" fmla="*/ 153 h 334"/>
                  <a:gd name="T94" fmla="*/ 41 w 268"/>
                  <a:gd name="T95" fmla="*/ 123 h 334"/>
                  <a:gd name="T96" fmla="*/ 34 w 268"/>
                  <a:gd name="T97" fmla="*/ 154 h 334"/>
                  <a:gd name="T98" fmla="*/ 37 w 268"/>
                  <a:gd name="T99" fmla="*/ 105 h 334"/>
                  <a:gd name="T100" fmla="*/ 35 w 268"/>
                  <a:gd name="T101" fmla="*/ 86 h 334"/>
                  <a:gd name="T102" fmla="*/ 23 w 268"/>
                  <a:gd name="T103" fmla="*/ 120 h 334"/>
                  <a:gd name="T104" fmla="*/ 27 w 268"/>
                  <a:gd name="T105" fmla="*/ 140 h 334"/>
                  <a:gd name="T106" fmla="*/ 21 w 268"/>
                  <a:gd name="T107" fmla="*/ 178 h 334"/>
                  <a:gd name="T108" fmla="*/ 8 w 268"/>
                  <a:gd name="T109" fmla="*/ 209 h 334"/>
                  <a:gd name="T110" fmla="*/ 19 w 268"/>
                  <a:gd name="T111" fmla="*/ 214 h 334"/>
                  <a:gd name="T112" fmla="*/ 36 w 268"/>
                  <a:gd name="T113" fmla="*/ 182 h 334"/>
                  <a:gd name="T114" fmla="*/ 9 w 268"/>
                  <a:gd name="T115" fmla="*/ 205 h 334"/>
                  <a:gd name="T116" fmla="*/ 31 w 268"/>
                  <a:gd name="T117" fmla="*/ 230 h 334"/>
                  <a:gd name="T118" fmla="*/ 33 w 268"/>
                  <a:gd name="T119" fmla="*/ 250 h 334"/>
                  <a:gd name="T120" fmla="*/ 145 w 268"/>
                  <a:gd name="T121" fmla="*/ 30 h 334"/>
                  <a:gd name="T122" fmla="*/ 5 w 268"/>
                  <a:gd name="T123" fmla="*/ 257 h 334"/>
                  <a:gd name="T124" fmla="*/ 80 w 268"/>
                  <a:gd name="T125" fmla="*/ 294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68" h="334">
                    <a:moveTo>
                      <a:pt x="261" y="170"/>
                    </a:moveTo>
                    <a:cubicBezTo>
                      <a:pt x="261" y="170"/>
                      <a:pt x="261" y="170"/>
                      <a:pt x="261" y="169"/>
                    </a:cubicBezTo>
                    <a:cubicBezTo>
                      <a:pt x="261" y="168"/>
                      <a:pt x="261" y="166"/>
                      <a:pt x="261" y="164"/>
                    </a:cubicBezTo>
                    <a:cubicBezTo>
                      <a:pt x="259" y="151"/>
                      <a:pt x="256" y="139"/>
                      <a:pt x="251" y="127"/>
                    </a:cubicBezTo>
                    <a:cubicBezTo>
                      <a:pt x="250" y="124"/>
                      <a:pt x="249" y="121"/>
                      <a:pt x="248" y="119"/>
                    </a:cubicBezTo>
                    <a:cubicBezTo>
                      <a:pt x="248" y="119"/>
                      <a:pt x="248" y="118"/>
                      <a:pt x="247" y="118"/>
                    </a:cubicBezTo>
                    <a:cubicBezTo>
                      <a:pt x="238" y="98"/>
                      <a:pt x="223" y="82"/>
                      <a:pt x="206" y="68"/>
                    </a:cubicBezTo>
                    <a:cubicBezTo>
                      <a:pt x="190" y="56"/>
                      <a:pt x="172" y="47"/>
                      <a:pt x="153" y="42"/>
                    </a:cubicBezTo>
                    <a:cubicBezTo>
                      <a:pt x="152" y="38"/>
                      <a:pt x="152" y="33"/>
                      <a:pt x="148" y="29"/>
                    </a:cubicBezTo>
                    <a:cubicBezTo>
                      <a:pt x="144" y="25"/>
                      <a:pt x="138" y="26"/>
                      <a:pt x="132" y="24"/>
                    </a:cubicBezTo>
                    <a:cubicBezTo>
                      <a:pt x="124" y="23"/>
                      <a:pt x="124" y="10"/>
                      <a:pt x="118" y="6"/>
                    </a:cubicBezTo>
                    <a:cubicBezTo>
                      <a:pt x="110" y="0"/>
                      <a:pt x="103" y="8"/>
                      <a:pt x="100" y="14"/>
                    </a:cubicBezTo>
                    <a:cubicBezTo>
                      <a:pt x="97" y="19"/>
                      <a:pt x="93" y="24"/>
                      <a:pt x="91" y="30"/>
                    </a:cubicBezTo>
                    <a:cubicBezTo>
                      <a:pt x="88" y="36"/>
                      <a:pt x="89" y="41"/>
                      <a:pt x="90" y="47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76" y="49"/>
                      <a:pt x="64" y="52"/>
                      <a:pt x="53" y="59"/>
                    </a:cubicBezTo>
                    <a:cubicBezTo>
                      <a:pt x="43" y="66"/>
                      <a:pt x="36" y="76"/>
                      <a:pt x="32" y="86"/>
                    </a:cubicBezTo>
                    <a:cubicBezTo>
                      <a:pt x="26" y="99"/>
                      <a:pt x="23" y="113"/>
                      <a:pt x="19" y="127"/>
                    </a:cubicBezTo>
                    <a:cubicBezTo>
                      <a:pt x="14" y="142"/>
                      <a:pt x="10" y="157"/>
                      <a:pt x="8" y="172"/>
                    </a:cubicBezTo>
                    <a:cubicBezTo>
                      <a:pt x="5" y="187"/>
                      <a:pt x="5" y="201"/>
                      <a:pt x="5" y="216"/>
                    </a:cubicBezTo>
                    <a:cubicBezTo>
                      <a:pt x="5" y="224"/>
                      <a:pt x="3" y="231"/>
                      <a:pt x="2" y="239"/>
                    </a:cubicBezTo>
                    <a:cubicBezTo>
                      <a:pt x="0" y="245"/>
                      <a:pt x="0" y="251"/>
                      <a:pt x="1" y="257"/>
                    </a:cubicBezTo>
                    <a:cubicBezTo>
                      <a:pt x="3" y="262"/>
                      <a:pt x="8" y="267"/>
                      <a:pt x="13" y="268"/>
                    </a:cubicBezTo>
                    <a:cubicBezTo>
                      <a:pt x="13" y="269"/>
                      <a:pt x="13" y="269"/>
                      <a:pt x="13" y="269"/>
                    </a:cubicBezTo>
                    <a:cubicBezTo>
                      <a:pt x="15" y="276"/>
                      <a:pt x="18" y="284"/>
                      <a:pt x="25" y="287"/>
                    </a:cubicBezTo>
                    <a:cubicBezTo>
                      <a:pt x="32" y="290"/>
                      <a:pt x="42" y="284"/>
                      <a:pt x="48" y="290"/>
                    </a:cubicBezTo>
                    <a:cubicBezTo>
                      <a:pt x="48" y="291"/>
                      <a:pt x="48" y="291"/>
                      <a:pt x="48" y="291"/>
                    </a:cubicBezTo>
                    <a:cubicBezTo>
                      <a:pt x="49" y="291"/>
                      <a:pt x="49" y="292"/>
                      <a:pt x="49" y="292"/>
                    </a:cubicBezTo>
                    <a:cubicBezTo>
                      <a:pt x="55" y="301"/>
                      <a:pt x="61" y="309"/>
                      <a:pt x="70" y="315"/>
                    </a:cubicBezTo>
                    <a:cubicBezTo>
                      <a:pt x="87" y="327"/>
                      <a:pt x="109" y="329"/>
                      <a:pt x="130" y="330"/>
                    </a:cubicBezTo>
                    <a:cubicBezTo>
                      <a:pt x="144" y="330"/>
                      <a:pt x="159" y="330"/>
                      <a:pt x="173" y="331"/>
                    </a:cubicBezTo>
                    <a:cubicBezTo>
                      <a:pt x="188" y="332"/>
                      <a:pt x="201" y="334"/>
                      <a:pt x="215" y="329"/>
                    </a:cubicBezTo>
                    <a:cubicBezTo>
                      <a:pt x="235" y="321"/>
                      <a:pt x="250" y="302"/>
                      <a:pt x="258" y="283"/>
                    </a:cubicBezTo>
                    <a:cubicBezTo>
                      <a:pt x="262" y="272"/>
                      <a:pt x="265" y="261"/>
                      <a:pt x="266" y="250"/>
                    </a:cubicBezTo>
                    <a:cubicBezTo>
                      <a:pt x="268" y="235"/>
                      <a:pt x="265" y="219"/>
                      <a:pt x="264" y="204"/>
                    </a:cubicBezTo>
                    <a:cubicBezTo>
                      <a:pt x="262" y="193"/>
                      <a:pt x="262" y="182"/>
                      <a:pt x="261" y="170"/>
                    </a:cubicBezTo>
                    <a:close/>
                    <a:moveTo>
                      <a:pt x="261" y="264"/>
                    </a:moveTo>
                    <a:cubicBezTo>
                      <a:pt x="261" y="264"/>
                      <a:pt x="261" y="263"/>
                      <a:pt x="261" y="264"/>
                    </a:cubicBezTo>
                    <a:cubicBezTo>
                      <a:pt x="256" y="265"/>
                      <a:pt x="250" y="268"/>
                      <a:pt x="245" y="270"/>
                    </a:cubicBezTo>
                    <a:cubicBezTo>
                      <a:pt x="239" y="272"/>
                      <a:pt x="233" y="275"/>
                      <a:pt x="227" y="277"/>
                    </a:cubicBezTo>
                    <a:cubicBezTo>
                      <a:pt x="221" y="279"/>
                      <a:pt x="215" y="281"/>
                      <a:pt x="209" y="283"/>
                    </a:cubicBezTo>
                    <a:cubicBezTo>
                      <a:pt x="205" y="285"/>
                      <a:pt x="200" y="286"/>
                      <a:pt x="196" y="288"/>
                    </a:cubicBezTo>
                    <a:cubicBezTo>
                      <a:pt x="196" y="287"/>
                      <a:pt x="196" y="286"/>
                      <a:pt x="197" y="285"/>
                    </a:cubicBezTo>
                    <a:cubicBezTo>
                      <a:pt x="202" y="284"/>
                      <a:pt x="206" y="282"/>
                      <a:pt x="211" y="280"/>
                    </a:cubicBezTo>
                    <a:cubicBezTo>
                      <a:pt x="217" y="278"/>
                      <a:pt x="224" y="277"/>
                      <a:pt x="230" y="275"/>
                    </a:cubicBezTo>
                    <a:cubicBezTo>
                      <a:pt x="236" y="274"/>
                      <a:pt x="241" y="272"/>
                      <a:pt x="246" y="269"/>
                    </a:cubicBezTo>
                    <a:cubicBezTo>
                      <a:pt x="251" y="267"/>
                      <a:pt x="257" y="265"/>
                      <a:pt x="261" y="263"/>
                    </a:cubicBezTo>
                    <a:cubicBezTo>
                      <a:pt x="261" y="263"/>
                      <a:pt x="261" y="263"/>
                      <a:pt x="261" y="264"/>
                    </a:cubicBezTo>
                    <a:close/>
                    <a:moveTo>
                      <a:pt x="260" y="269"/>
                    </a:moveTo>
                    <a:cubicBezTo>
                      <a:pt x="260" y="269"/>
                      <a:pt x="259" y="269"/>
                      <a:pt x="259" y="269"/>
                    </a:cubicBezTo>
                    <a:cubicBezTo>
                      <a:pt x="255" y="272"/>
                      <a:pt x="249" y="273"/>
                      <a:pt x="244" y="275"/>
                    </a:cubicBezTo>
                    <a:cubicBezTo>
                      <a:pt x="238" y="277"/>
                      <a:pt x="232" y="280"/>
                      <a:pt x="226" y="282"/>
                    </a:cubicBezTo>
                    <a:cubicBezTo>
                      <a:pt x="220" y="284"/>
                      <a:pt x="214" y="286"/>
                      <a:pt x="208" y="288"/>
                    </a:cubicBezTo>
                    <a:cubicBezTo>
                      <a:pt x="205" y="289"/>
                      <a:pt x="203" y="290"/>
                      <a:pt x="200" y="291"/>
                    </a:cubicBezTo>
                    <a:cubicBezTo>
                      <a:pt x="199" y="291"/>
                      <a:pt x="197" y="291"/>
                      <a:pt x="196" y="292"/>
                    </a:cubicBezTo>
                    <a:cubicBezTo>
                      <a:pt x="198" y="291"/>
                      <a:pt x="199" y="290"/>
                      <a:pt x="201" y="290"/>
                    </a:cubicBezTo>
                    <a:cubicBezTo>
                      <a:pt x="206" y="287"/>
                      <a:pt x="213" y="285"/>
                      <a:pt x="219" y="283"/>
                    </a:cubicBezTo>
                    <a:cubicBezTo>
                      <a:pt x="225" y="281"/>
                      <a:pt x="231" y="278"/>
                      <a:pt x="237" y="276"/>
                    </a:cubicBezTo>
                    <a:cubicBezTo>
                      <a:pt x="242" y="274"/>
                      <a:pt x="247" y="272"/>
                      <a:pt x="252" y="270"/>
                    </a:cubicBezTo>
                    <a:cubicBezTo>
                      <a:pt x="255" y="268"/>
                      <a:pt x="259" y="267"/>
                      <a:pt x="261" y="264"/>
                    </a:cubicBezTo>
                    <a:cubicBezTo>
                      <a:pt x="261" y="266"/>
                      <a:pt x="260" y="267"/>
                      <a:pt x="260" y="269"/>
                    </a:cubicBezTo>
                    <a:close/>
                    <a:moveTo>
                      <a:pt x="204" y="92"/>
                    </a:moveTo>
                    <a:cubicBezTo>
                      <a:pt x="206" y="93"/>
                      <a:pt x="209" y="94"/>
                      <a:pt x="211" y="95"/>
                    </a:cubicBezTo>
                    <a:cubicBezTo>
                      <a:pt x="209" y="94"/>
                      <a:pt x="207" y="93"/>
                      <a:pt x="204" y="93"/>
                    </a:cubicBezTo>
                    <a:cubicBezTo>
                      <a:pt x="204" y="93"/>
                      <a:pt x="204" y="92"/>
                      <a:pt x="203" y="92"/>
                    </a:cubicBezTo>
                    <a:cubicBezTo>
                      <a:pt x="203" y="92"/>
                      <a:pt x="204" y="92"/>
                      <a:pt x="204" y="92"/>
                    </a:cubicBezTo>
                    <a:close/>
                    <a:moveTo>
                      <a:pt x="201" y="92"/>
                    </a:moveTo>
                    <a:cubicBezTo>
                      <a:pt x="201" y="92"/>
                      <a:pt x="200" y="91"/>
                      <a:pt x="200" y="91"/>
                    </a:cubicBezTo>
                    <a:cubicBezTo>
                      <a:pt x="200" y="91"/>
                      <a:pt x="200" y="91"/>
                      <a:pt x="200" y="90"/>
                    </a:cubicBezTo>
                    <a:cubicBezTo>
                      <a:pt x="200" y="90"/>
                      <a:pt x="200" y="90"/>
                      <a:pt x="200" y="90"/>
                    </a:cubicBezTo>
                    <a:cubicBezTo>
                      <a:pt x="200" y="90"/>
                      <a:pt x="201" y="91"/>
                      <a:pt x="201" y="91"/>
                    </a:cubicBezTo>
                    <a:cubicBezTo>
                      <a:pt x="201" y="91"/>
                      <a:pt x="201" y="91"/>
                      <a:pt x="201" y="92"/>
                    </a:cubicBezTo>
                    <a:close/>
                    <a:moveTo>
                      <a:pt x="197" y="90"/>
                    </a:moveTo>
                    <a:cubicBezTo>
                      <a:pt x="197" y="90"/>
                      <a:pt x="197" y="90"/>
                      <a:pt x="196" y="90"/>
                    </a:cubicBezTo>
                    <a:cubicBezTo>
                      <a:pt x="196" y="90"/>
                      <a:pt x="197" y="90"/>
                      <a:pt x="197" y="90"/>
                    </a:cubicBezTo>
                    <a:cubicBezTo>
                      <a:pt x="197" y="90"/>
                      <a:pt x="197" y="89"/>
                      <a:pt x="197" y="89"/>
                    </a:cubicBezTo>
                    <a:cubicBezTo>
                      <a:pt x="197" y="89"/>
                      <a:pt x="197" y="89"/>
                      <a:pt x="197" y="89"/>
                    </a:cubicBezTo>
                    <a:cubicBezTo>
                      <a:pt x="197" y="89"/>
                      <a:pt x="197" y="89"/>
                      <a:pt x="197" y="89"/>
                    </a:cubicBezTo>
                    <a:cubicBezTo>
                      <a:pt x="197" y="89"/>
                      <a:pt x="197" y="89"/>
                      <a:pt x="197" y="89"/>
                    </a:cubicBezTo>
                    <a:cubicBezTo>
                      <a:pt x="197" y="90"/>
                      <a:pt x="197" y="90"/>
                      <a:pt x="197" y="90"/>
                    </a:cubicBezTo>
                    <a:cubicBezTo>
                      <a:pt x="197" y="90"/>
                      <a:pt x="197" y="90"/>
                      <a:pt x="197" y="90"/>
                    </a:cubicBezTo>
                    <a:close/>
                    <a:moveTo>
                      <a:pt x="194" y="90"/>
                    </a:moveTo>
                    <a:cubicBezTo>
                      <a:pt x="193" y="90"/>
                      <a:pt x="192" y="89"/>
                      <a:pt x="192" y="89"/>
                    </a:cubicBezTo>
                    <a:cubicBezTo>
                      <a:pt x="192" y="89"/>
                      <a:pt x="192" y="89"/>
                      <a:pt x="192" y="88"/>
                    </a:cubicBezTo>
                    <a:cubicBezTo>
                      <a:pt x="192" y="88"/>
                      <a:pt x="193" y="88"/>
                      <a:pt x="194" y="89"/>
                    </a:cubicBezTo>
                    <a:cubicBezTo>
                      <a:pt x="194" y="89"/>
                      <a:pt x="194" y="89"/>
                      <a:pt x="194" y="90"/>
                    </a:cubicBezTo>
                    <a:cubicBezTo>
                      <a:pt x="194" y="90"/>
                      <a:pt x="194" y="90"/>
                      <a:pt x="194" y="90"/>
                    </a:cubicBezTo>
                    <a:close/>
                    <a:moveTo>
                      <a:pt x="189" y="89"/>
                    </a:moveTo>
                    <a:cubicBezTo>
                      <a:pt x="188" y="89"/>
                      <a:pt x="188" y="89"/>
                      <a:pt x="187" y="89"/>
                    </a:cubicBezTo>
                    <a:cubicBezTo>
                      <a:pt x="187" y="88"/>
                      <a:pt x="187" y="88"/>
                      <a:pt x="187" y="88"/>
                    </a:cubicBezTo>
                    <a:cubicBezTo>
                      <a:pt x="188" y="88"/>
                      <a:pt x="188" y="88"/>
                      <a:pt x="189" y="88"/>
                    </a:cubicBezTo>
                    <a:cubicBezTo>
                      <a:pt x="189" y="88"/>
                      <a:pt x="189" y="88"/>
                      <a:pt x="189" y="89"/>
                    </a:cubicBezTo>
                    <a:close/>
                    <a:moveTo>
                      <a:pt x="184" y="87"/>
                    </a:moveTo>
                    <a:cubicBezTo>
                      <a:pt x="184" y="88"/>
                      <a:pt x="184" y="88"/>
                      <a:pt x="184" y="88"/>
                    </a:cubicBezTo>
                    <a:cubicBezTo>
                      <a:pt x="184" y="88"/>
                      <a:pt x="184" y="88"/>
                      <a:pt x="184" y="88"/>
                    </a:cubicBezTo>
                    <a:cubicBezTo>
                      <a:pt x="184" y="88"/>
                      <a:pt x="183" y="88"/>
                      <a:pt x="183" y="88"/>
                    </a:cubicBezTo>
                    <a:cubicBezTo>
                      <a:pt x="183" y="88"/>
                      <a:pt x="183" y="88"/>
                      <a:pt x="183" y="87"/>
                    </a:cubicBezTo>
                    <a:cubicBezTo>
                      <a:pt x="183" y="87"/>
                      <a:pt x="184" y="87"/>
                      <a:pt x="184" y="87"/>
                    </a:cubicBezTo>
                    <a:close/>
                    <a:moveTo>
                      <a:pt x="180" y="87"/>
                    </a:moveTo>
                    <a:cubicBezTo>
                      <a:pt x="180" y="87"/>
                      <a:pt x="180" y="87"/>
                      <a:pt x="180" y="87"/>
                    </a:cubicBezTo>
                    <a:cubicBezTo>
                      <a:pt x="180" y="87"/>
                      <a:pt x="180" y="88"/>
                      <a:pt x="180" y="88"/>
                    </a:cubicBezTo>
                    <a:cubicBezTo>
                      <a:pt x="180" y="88"/>
                      <a:pt x="180" y="88"/>
                      <a:pt x="180" y="88"/>
                    </a:cubicBezTo>
                    <a:cubicBezTo>
                      <a:pt x="180" y="87"/>
                      <a:pt x="180" y="88"/>
                      <a:pt x="180" y="88"/>
                    </a:cubicBezTo>
                    <a:cubicBezTo>
                      <a:pt x="180" y="88"/>
                      <a:pt x="180" y="88"/>
                      <a:pt x="180" y="88"/>
                    </a:cubicBezTo>
                    <a:cubicBezTo>
                      <a:pt x="180" y="88"/>
                      <a:pt x="180" y="88"/>
                      <a:pt x="180" y="88"/>
                    </a:cubicBezTo>
                    <a:cubicBezTo>
                      <a:pt x="180" y="88"/>
                      <a:pt x="180" y="88"/>
                      <a:pt x="180" y="88"/>
                    </a:cubicBezTo>
                    <a:cubicBezTo>
                      <a:pt x="180" y="88"/>
                      <a:pt x="180" y="88"/>
                      <a:pt x="179" y="88"/>
                    </a:cubicBezTo>
                    <a:cubicBezTo>
                      <a:pt x="179" y="88"/>
                      <a:pt x="179" y="88"/>
                      <a:pt x="179" y="88"/>
                    </a:cubicBezTo>
                    <a:cubicBezTo>
                      <a:pt x="179" y="88"/>
                      <a:pt x="179" y="88"/>
                      <a:pt x="179" y="88"/>
                    </a:cubicBezTo>
                    <a:cubicBezTo>
                      <a:pt x="179" y="88"/>
                      <a:pt x="179" y="87"/>
                      <a:pt x="179" y="87"/>
                    </a:cubicBezTo>
                    <a:cubicBezTo>
                      <a:pt x="179" y="87"/>
                      <a:pt x="179" y="87"/>
                      <a:pt x="179" y="87"/>
                    </a:cubicBezTo>
                    <a:cubicBezTo>
                      <a:pt x="179" y="87"/>
                      <a:pt x="180" y="87"/>
                      <a:pt x="180" y="87"/>
                    </a:cubicBezTo>
                    <a:close/>
                    <a:moveTo>
                      <a:pt x="176" y="88"/>
                    </a:moveTo>
                    <a:cubicBezTo>
                      <a:pt x="176" y="88"/>
                      <a:pt x="176" y="88"/>
                      <a:pt x="176" y="88"/>
                    </a:cubicBezTo>
                    <a:cubicBezTo>
                      <a:pt x="176" y="88"/>
                      <a:pt x="176" y="88"/>
                      <a:pt x="176" y="88"/>
                    </a:cubicBezTo>
                    <a:cubicBezTo>
                      <a:pt x="176" y="88"/>
                      <a:pt x="176" y="88"/>
                      <a:pt x="176" y="88"/>
                    </a:cubicBezTo>
                    <a:cubicBezTo>
                      <a:pt x="176" y="88"/>
                      <a:pt x="176" y="88"/>
                      <a:pt x="176" y="88"/>
                    </a:cubicBezTo>
                    <a:cubicBezTo>
                      <a:pt x="176" y="88"/>
                      <a:pt x="175" y="88"/>
                      <a:pt x="175" y="88"/>
                    </a:cubicBezTo>
                    <a:cubicBezTo>
                      <a:pt x="175" y="88"/>
                      <a:pt x="175" y="88"/>
                      <a:pt x="175" y="88"/>
                    </a:cubicBezTo>
                    <a:cubicBezTo>
                      <a:pt x="175" y="88"/>
                      <a:pt x="176" y="88"/>
                      <a:pt x="176" y="88"/>
                    </a:cubicBezTo>
                    <a:close/>
                    <a:moveTo>
                      <a:pt x="172" y="88"/>
                    </a:moveTo>
                    <a:cubicBezTo>
                      <a:pt x="172" y="88"/>
                      <a:pt x="172" y="89"/>
                      <a:pt x="172" y="89"/>
                    </a:cubicBezTo>
                    <a:cubicBezTo>
                      <a:pt x="172" y="89"/>
                      <a:pt x="172" y="89"/>
                      <a:pt x="172" y="89"/>
                    </a:cubicBezTo>
                    <a:cubicBezTo>
                      <a:pt x="172" y="89"/>
                      <a:pt x="171" y="89"/>
                      <a:pt x="171" y="89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1" y="88"/>
                      <a:pt x="172" y="88"/>
                      <a:pt x="172" y="88"/>
                    </a:cubicBezTo>
                    <a:close/>
                    <a:moveTo>
                      <a:pt x="166" y="102"/>
                    </a:moveTo>
                    <a:cubicBezTo>
                      <a:pt x="166" y="99"/>
                      <a:pt x="167" y="96"/>
                      <a:pt x="168" y="94"/>
                    </a:cubicBezTo>
                    <a:cubicBezTo>
                      <a:pt x="168" y="96"/>
                      <a:pt x="169" y="99"/>
                      <a:pt x="169" y="101"/>
                    </a:cubicBezTo>
                    <a:cubicBezTo>
                      <a:pt x="170" y="105"/>
                      <a:pt x="171" y="110"/>
                      <a:pt x="168" y="113"/>
                    </a:cubicBezTo>
                    <a:cubicBezTo>
                      <a:pt x="166" y="116"/>
                      <a:pt x="165" y="110"/>
                      <a:pt x="165" y="109"/>
                    </a:cubicBezTo>
                    <a:cubicBezTo>
                      <a:pt x="165" y="107"/>
                      <a:pt x="165" y="104"/>
                      <a:pt x="166" y="102"/>
                    </a:cubicBezTo>
                    <a:close/>
                    <a:moveTo>
                      <a:pt x="171" y="94"/>
                    </a:moveTo>
                    <a:cubicBezTo>
                      <a:pt x="175" y="96"/>
                      <a:pt x="178" y="98"/>
                      <a:pt x="181" y="101"/>
                    </a:cubicBezTo>
                    <a:cubicBezTo>
                      <a:pt x="183" y="103"/>
                      <a:pt x="185" y="105"/>
                      <a:pt x="186" y="108"/>
                    </a:cubicBezTo>
                    <a:cubicBezTo>
                      <a:pt x="187" y="110"/>
                      <a:pt x="184" y="113"/>
                      <a:pt x="182" y="113"/>
                    </a:cubicBezTo>
                    <a:cubicBezTo>
                      <a:pt x="178" y="114"/>
                      <a:pt x="175" y="106"/>
                      <a:pt x="174" y="103"/>
                    </a:cubicBezTo>
                    <a:cubicBezTo>
                      <a:pt x="173" y="100"/>
                      <a:pt x="172" y="97"/>
                      <a:pt x="171" y="94"/>
                    </a:cubicBezTo>
                    <a:close/>
                    <a:moveTo>
                      <a:pt x="168" y="86"/>
                    </a:moveTo>
                    <a:cubicBezTo>
                      <a:pt x="168" y="85"/>
                      <a:pt x="169" y="85"/>
                      <a:pt x="170" y="85"/>
                    </a:cubicBezTo>
                    <a:cubicBezTo>
                      <a:pt x="171" y="85"/>
                      <a:pt x="171" y="85"/>
                      <a:pt x="171" y="85"/>
                    </a:cubicBezTo>
                    <a:cubicBezTo>
                      <a:pt x="170" y="85"/>
                      <a:pt x="169" y="86"/>
                      <a:pt x="168" y="86"/>
                    </a:cubicBezTo>
                    <a:close/>
                    <a:moveTo>
                      <a:pt x="165" y="90"/>
                    </a:moveTo>
                    <a:cubicBezTo>
                      <a:pt x="165" y="90"/>
                      <a:pt x="165" y="90"/>
                      <a:pt x="165" y="90"/>
                    </a:cubicBezTo>
                    <a:cubicBezTo>
                      <a:pt x="163" y="90"/>
                      <a:pt x="161" y="91"/>
                      <a:pt x="160" y="91"/>
                    </a:cubicBezTo>
                    <a:cubicBezTo>
                      <a:pt x="161" y="91"/>
                      <a:pt x="163" y="90"/>
                      <a:pt x="165" y="90"/>
                    </a:cubicBezTo>
                    <a:close/>
                    <a:moveTo>
                      <a:pt x="134" y="164"/>
                    </a:moveTo>
                    <a:cubicBezTo>
                      <a:pt x="134" y="165"/>
                      <a:pt x="134" y="165"/>
                      <a:pt x="134" y="165"/>
                    </a:cubicBezTo>
                    <a:cubicBezTo>
                      <a:pt x="134" y="165"/>
                      <a:pt x="134" y="165"/>
                      <a:pt x="134" y="165"/>
                    </a:cubicBezTo>
                    <a:cubicBezTo>
                      <a:pt x="134" y="166"/>
                      <a:pt x="133" y="166"/>
                      <a:pt x="133" y="166"/>
                    </a:cubicBezTo>
                    <a:cubicBezTo>
                      <a:pt x="133" y="166"/>
                      <a:pt x="133" y="165"/>
                      <a:pt x="133" y="165"/>
                    </a:cubicBezTo>
                    <a:cubicBezTo>
                      <a:pt x="133" y="165"/>
                      <a:pt x="134" y="164"/>
                      <a:pt x="134" y="164"/>
                    </a:cubicBezTo>
                    <a:close/>
                    <a:moveTo>
                      <a:pt x="262" y="215"/>
                    </a:moveTo>
                    <a:cubicBezTo>
                      <a:pt x="262" y="215"/>
                      <a:pt x="262" y="215"/>
                      <a:pt x="262" y="215"/>
                    </a:cubicBezTo>
                    <a:cubicBezTo>
                      <a:pt x="251" y="221"/>
                      <a:pt x="240" y="225"/>
                      <a:pt x="229" y="230"/>
                    </a:cubicBezTo>
                    <a:cubicBezTo>
                      <a:pt x="224" y="232"/>
                      <a:pt x="218" y="235"/>
                      <a:pt x="213" y="237"/>
                    </a:cubicBezTo>
                    <a:cubicBezTo>
                      <a:pt x="211" y="239"/>
                      <a:pt x="208" y="240"/>
                      <a:pt x="206" y="241"/>
                    </a:cubicBezTo>
                    <a:cubicBezTo>
                      <a:pt x="204" y="242"/>
                      <a:pt x="203" y="242"/>
                      <a:pt x="201" y="243"/>
                    </a:cubicBezTo>
                    <a:cubicBezTo>
                      <a:pt x="202" y="243"/>
                      <a:pt x="203" y="242"/>
                      <a:pt x="204" y="241"/>
                    </a:cubicBezTo>
                    <a:cubicBezTo>
                      <a:pt x="209" y="239"/>
                      <a:pt x="213" y="236"/>
                      <a:pt x="218" y="234"/>
                    </a:cubicBezTo>
                    <a:cubicBezTo>
                      <a:pt x="224" y="231"/>
                      <a:pt x="229" y="229"/>
                      <a:pt x="234" y="227"/>
                    </a:cubicBezTo>
                    <a:cubicBezTo>
                      <a:pt x="243" y="222"/>
                      <a:pt x="254" y="218"/>
                      <a:pt x="261" y="212"/>
                    </a:cubicBezTo>
                    <a:cubicBezTo>
                      <a:pt x="262" y="213"/>
                      <a:pt x="262" y="214"/>
                      <a:pt x="262" y="215"/>
                    </a:cubicBezTo>
                    <a:close/>
                    <a:moveTo>
                      <a:pt x="262" y="221"/>
                    </a:moveTo>
                    <a:cubicBezTo>
                      <a:pt x="262" y="221"/>
                      <a:pt x="262" y="221"/>
                      <a:pt x="262" y="221"/>
                    </a:cubicBezTo>
                    <a:cubicBezTo>
                      <a:pt x="252" y="225"/>
                      <a:pt x="241" y="229"/>
                      <a:pt x="230" y="232"/>
                    </a:cubicBezTo>
                    <a:cubicBezTo>
                      <a:pt x="220" y="236"/>
                      <a:pt x="210" y="241"/>
                      <a:pt x="201" y="245"/>
                    </a:cubicBezTo>
                    <a:cubicBezTo>
                      <a:pt x="201" y="245"/>
                      <a:pt x="201" y="244"/>
                      <a:pt x="201" y="244"/>
                    </a:cubicBezTo>
                    <a:cubicBezTo>
                      <a:pt x="205" y="242"/>
                      <a:pt x="209" y="240"/>
                      <a:pt x="214" y="238"/>
                    </a:cubicBezTo>
                    <a:cubicBezTo>
                      <a:pt x="219" y="235"/>
                      <a:pt x="224" y="233"/>
                      <a:pt x="230" y="231"/>
                    </a:cubicBezTo>
                    <a:cubicBezTo>
                      <a:pt x="240" y="226"/>
                      <a:pt x="252" y="222"/>
                      <a:pt x="262" y="216"/>
                    </a:cubicBezTo>
                    <a:cubicBezTo>
                      <a:pt x="262" y="216"/>
                      <a:pt x="262" y="216"/>
                      <a:pt x="262" y="216"/>
                    </a:cubicBezTo>
                    <a:cubicBezTo>
                      <a:pt x="262" y="218"/>
                      <a:pt x="262" y="219"/>
                      <a:pt x="262" y="221"/>
                    </a:cubicBezTo>
                    <a:close/>
                    <a:moveTo>
                      <a:pt x="263" y="231"/>
                    </a:moveTo>
                    <a:cubicBezTo>
                      <a:pt x="263" y="231"/>
                      <a:pt x="263" y="231"/>
                      <a:pt x="263" y="231"/>
                    </a:cubicBezTo>
                    <a:cubicBezTo>
                      <a:pt x="252" y="235"/>
                      <a:pt x="241" y="240"/>
                      <a:pt x="229" y="243"/>
                    </a:cubicBezTo>
                    <a:cubicBezTo>
                      <a:pt x="224" y="245"/>
                      <a:pt x="219" y="246"/>
                      <a:pt x="214" y="248"/>
                    </a:cubicBezTo>
                    <a:cubicBezTo>
                      <a:pt x="212" y="249"/>
                      <a:pt x="209" y="251"/>
                      <a:pt x="207" y="252"/>
                    </a:cubicBezTo>
                    <a:cubicBezTo>
                      <a:pt x="207" y="251"/>
                      <a:pt x="208" y="251"/>
                      <a:pt x="209" y="251"/>
                    </a:cubicBezTo>
                    <a:cubicBezTo>
                      <a:pt x="211" y="249"/>
                      <a:pt x="213" y="248"/>
                      <a:pt x="216" y="247"/>
                    </a:cubicBezTo>
                    <a:cubicBezTo>
                      <a:pt x="221" y="244"/>
                      <a:pt x="227" y="242"/>
                      <a:pt x="232" y="239"/>
                    </a:cubicBezTo>
                    <a:cubicBezTo>
                      <a:pt x="243" y="235"/>
                      <a:pt x="253" y="231"/>
                      <a:pt x="263" y="226"/>
                    </a:cubicBezTo>
                    <a:cubicBezTo>
                      <a:pt x="263" y="228"/>
                      <a:pt x="263" y="229"/>
                      <a:pt x="263" y="231"/>
                    </a:cubicBezTo>
                    <a:close/>
                    <a:moveTo>
                      <a:pt x="263" y="249"/>
                    </a:moveTo>
                    <a:cubicBezTo>
                      <a:pt x="263" y="249"/>
                      <a:pt x="263" y="250"/>
                      <a:pt x="263" y="251"/>
                    </a:cubicBezTo>
                    <a:cubicBezTo>
                      <a:pt x="253" y="255"/>
                      <a:pt x="243" y="259"/>
                      <a:pt x="232" y="263"/>
                    </a:cubicBezTo>
                    <a:cubicBezTo>
                      <a:pt x="229" y="264"/>
                      <a:pt x="226" y="265"/>
                      <a:pt x="222" y="266"/>
                    </a:cubicBezTo>
                    <a:cubicBezTo>
                      <a:pt x="216" y="269"/>
                      <a:pt x="209" y="271"/>
                      <a:pt x="202" y="274"/>
                    </a:cubicBezTo>
                    <a:cubicBezTo>
                      <a:pt x="201" y="274"/>
                      <a:pt x="200" y="274"/>
                      <a:pt x="199" y="275"/>
                    </a:cubicBezTo>
                    <a:cubicBezTo>
                      <a:pt x="200" y="274"/>
                      <a:pt x="202" y="274"/>
                      <a:pt x="204" y="273"/>
                    </a:cubicBezTo>
                    <a:cubicBezTo>
                      <a:pt x="207" y="272"/>
                      <a:pt x="210" y="270"/>
                      <a:pt x="212" y="269"/>
                    </a:cubicBezTo>
                    <a:cubicBezTo>
                      <a:pt x="222" y="263"/>
                      <a:pt x="234" y="260"/>
                      <a:pt x="245" y="256"/>
                    </a:cubicBezTo>
                    <a:cubicBezTo>
                      <a:pt x="251" y="254"/>
                      <a:pt x="258" y="252"/>
                      <a:pt x="263" y="249"/>
                    </a:cubicBezTo>
                    <a:close/>
                    <a:moveTo>
                      <a:pt x="259" y="250"/>
                    </a:moveTo>
                    <a:cubicBezTo>
                      <a:pt x="259" y="250"/>
                      <a:pt x="260" y="250"/>
                      <a:pt x="260" y="250"/>
                    </a:cubicBezTo>
                    <a:cubicBezTo>
                      <a:pt x="260" y="250"/>
                      <a:pt x="259" y="250"/>
                      <a:pt x="259" y="250"/>
                    </a:cubicBezTo>
                    <a:close/>
                    <a:moveTo>
                      <a:pt x="260" y="250"/>
                    </a:moveTo>
                    <a:cubicBezTo>
                      <a:pt x="260" y="249"/>
                      <a:pt x="261" y="249"/>
                      <a:pt x="261" y="249"/>
                    </a:cubicBezTo>
                    <a:cubicBezTo>
                      <a:pt x="261" y="249"/>
                      <a:pt x="260" y="249"/>
                      <a:pt x="260" y="250"/>
                    </a:cubicBezTo>
                    <a:close/>
                    <a:moveTo>
                      <a:pt x="263" y="254"/>
                    </a:moveTo>
                    <a:cubicBezTo>
                      <a:pt x="249" y="261"/>
                      <a:pt x="235" y="266"/>
                      <a:pt x="221" y="271"/>
                    </a:cubicBezTo>
                    <a:cubicBezTo>
                      <a:pt x="214" y="273"/>
                      <a:pt x="207" y="275"/>
                      <a:pt x="200" y="277"/>
                    </a:cubicBezTo>
                    <a:cubicBezTo>
                      <a:pt x="197" y="278"/>
                      <a:pt x="200" y="277"/>
                      <a:pt x="200" y="277"/>
                    </a:cubicBezTo>
                    <a:cubicBezTo>
                      <a:pt x="202" y="276"/>
                      <a:pt x="204" y="275"/>
                      <a:pt x="205" y="275"/>
                    </a:cubicBezTo>
                    <a:cubicBezTo>
                      <a:pt x="208" y="274"/>
                      <a:pt x="211" y="272"/>
                      <a:pt x="214" y="271"/>
                    </a:cubicBezTo>
                    <a:cubicBezTo>
                      <a:pt x="221" y="269"/>
                      <a:pt x="227" y="266"/>
                      <a:pt x="233" y="264"/>
                    </a:cubicBezTo>
                    <a:cubicBezTo>
                      <a:pt x="243" y="261"/>
                      <a:pt x="252" y="257"/>
                      <a:pt x="261" y="253"/>
                    </a:cubicBezTo>
                    <a:cubicBezTo>
                      <a:pt x="262" y="253"/>
                      <a:pt x="262" y="253"/>
                      <a:pt x="262" y="252"/>
                    </a:cubicBezTo>
                    <a:cubicBezTo>
                      <a:pt x="263" y="252"/>
                      <a:pt x="263" y="252"/>
                      <a:pt x="263" y="252"/>
                    </a:cubicBezTo>
                    <a:cubicBezTo>
                      <a:pt x="263" y="253"/>
                      <a:pt x="263" y="253"/>
                      <a:pt x="263" y="254"/>
                    </a:cubicBezTo>
                    <a:close/>
                    <a:moveTo>
                      <a:pt x="231" y="270"/>
                    </a:moveTo>
                    <a:cubicBezTo>
                      <a:pt x="240" y="267"/>
                      <a:pt x="250" y="264"/>
                      <a:pt x="259" y="259"/>
                    </a:cubicBezTo>
                    <a:cubicBezTo>
                      <a:pt x="261" y="259"/>
                      <a:pt x="261" y="259"/>
                      <a:pt x="261" y="259"/>
                    </a:cubicBezTo>
                    <a:cubicBezTo>
                      <a:pt x="261" y="258"/>
                      <a:pt x="262" y="258"/>
                      <a:pt x="262" y="258"/>
                    </a:cubicBezTo>
                    <a:cubicBezTo>
                      <a:pt x="262" y="259"/>
                      <a:pt x="262" y="260"/>
                      <a:pt x="262" y="262"/>
                    </a:cubicBezTo>
                    <a:cubicBezTo>
                      <a:pt x="257" y="264"/>
                      <a:pt x="252" y="266"/>
                      <a:pt x="247" y="268"/>
                    </a:cubicBezTo>
                    <a:cubicBezTo>
                      <a:pt x="242" y="271"/>
                      <a:pt x="236" y="273"/>
                      <a:pt x="230" y="274"/>
                    </a:cubicBezTo>
                    <a:cubicBezTo>
                      <a:pt x="224" y="276"/>
                      <a:pt x="218" y="277"/>
                      <a:pt x="213" y="279"/>
                    </a:cubicBezTo>
                    <a:cubicBezTo>
                      <a:pt x="210" y="280"/>
                      <a:pt x="208" y="281"/>
                      <a:pt x="205" y="282"/>
                    </a:cubicBezTo>
                    <a:cubicBezTo>
                      <a:pt x="203" y="283"/>
                      <a:pt x="199" y="283"/>
                      <a:pt x="197" y="284"/>
                    </a:cubicBezTo>
                    <a:cubicBezTo>
                      <a:pt x="200" y="283"/>
                      <a:pt x="203" y="281"/>
                      <a:pt x="206" y="280"/>
                    </a:cubicBezTo>
                    <a:cubicBezTo>
                      <a:pt x="214" y="276"/>
                      <a:pt x="222" y="273"/>
                      <a:pt x="231" y="270"/>
                    </a:cubicBezTo>
                    <a:close/>
                    <a:moveTo>
                      <a:pt x="197" y="284"/>
                    </a:moveTo>
                    <a:cubicBezTo>
                      <a:pt x="197" y="284"/>
                      <a:pt x="197" y="283"/>
                      <a:pt x="197" y="283"/>
                    </a:cubicBezTo>
                    <a:cubicBezTo>
                      <a:pt x="198" y="282"/>
                      <a:pt x="200" y="282"/>
                      <a:pt x="201" y="281"/>
                    </a:cubicBezTo>
                    <a:cubicBezTo>
                      <a:pt x="199" y="282"/>
                      <a:pt x="198" y="283"/>
                      <a:pt x="197" y="284"/>
                    </a:cubicBezTo>
                    <a:close/>
                    <a:moveTo>
                      <a:pt x="194" y="308"/>
                    </a:moveTo>
                    <a:cubicBezTo>
                      <a:pt x="194" y="308"/>
                      <a:pt x="194" y="308"/>
                      <a:pt x="194" y="308"/>
                    </a:cubicBezTo>
                    <a:cubicBezTo>
                      <a:pt x="198" y="308"/>
                      <a:pt x="201" y="307"/>
                      <a:pt x="205" y="305"/>
                    </a:cubicBezTo>
                    <a:cubicBezTo>
                      <a:pt x="211" y="303"/>
                      <a:pt x="216" y="302"/>
                      <a:pt x="222" y="300"/>
                    </a:cubicBezTo>
                    <a:cubicBezTo>
                      <a:pt x="227" y="298"/>
                      <a:pt x="233" y="297"/>
                      <a:pt x="238" y="294"/>
                    </a:cubicBezTo>
                    <a:cubicBezTo>
                      <a:pt x="241" y="293"/>
                      <a:pt x="243" y="292"/>
                      <a:pt x="245" y="291"/>
                    </a:cubicBezTo>
                    <a:cubicBezTo>
                      <a:pt x="247" y="290"/>
                      <a:pt x="249" y="289"/>
                      <a:pt x="250" y="288"/>
                    </a:cubicBezTo>
                    <a:cubicBezTo>
                      <a:pt x="251" y="288"/>
                      <a:pt x="252" y="288"/>
                      <a:pt x="252" y="287"/>
                    </a:cubicBezTo>
                    <a:cubicBezTo>
                      <a:pt x="252" y="288"/>
                      <a:pt x="251" y="289"/>
                      <a:pt x="251" y="290"/>
                    </a:cubicBezTo>
                    <a:cubicBezTo>
                      <a:pt x="249" y="293"/>
                      <a:pt x="243" y="293"/>
                      <a:pt x="240" y="294"/>
                    </a:cubicBezTo>
                    <a:cubicBezTo>
                      <a:pt x="233" y="296"/>
                      <a:pt x="227" y="298"/>
                      <a:pt x="220" y="301"/>
                    </a:cubicBezTo>
                    <a:cubicBezTo>
                      <a:pt x="214" y="303"/>
                      <a:pt x="208" y="305"/>
                      <a:pt x="202" y="307"/>
                    </a:cubicBezTo>
                    <a:cubicBezTo>
                      <a:pt x="199" y="308"/>
                      <a:pt x="196" y="308"/>
                      <a:pt x="193" y="310"/>
                    </a:cubicBezTo>
                    <a:cubicBezTo>
                      <a:pt x="193" y="310"/>
                      <a:pt x="193" y="309"/>
                      <a:pt x="194" y="308"/>
                    </a:cubicBezTo>
                    <a:close/>
                    <a:moveTo>
                      <a:pt x="207" y="302"/>
                    </a:moveTo>
                    <a:cubicBezTo>
                      <a:pt x="213" y="300"/>
                      <a:pt x="218" y="298"/>
                      <a:pt x="224" y="297"/>
                    </a:cubicBezTo>
                    <a:cubicBezTo>
                      <a:pt x="229" y="295"/>
                      <a:pt x="234" y="294"/>
                      <a:pt x="240" y="292"/>
                    </a:cubicBezTo>
                    <a:cubicBezTo>
                      <a:pt x="240" y="292"/>
                      <a:pt x="241" y="292"/>
                      <a:pt x="242" y="292"/>
                    </a:cubicBezTo>
                    <a:cubicBezTo>
                      <a:pt x="236" y="295"/>
                      <a:pt x="231" y="296"/>
                      <a:pt x="225" y="298"/>
                    </a:cubicBezTo>
                    <a:cubicBezTo>
                      <a:pt x="220" y="300"/>
                      <a:pt x="215" y="301"/>
                      <a:pt x="209" y="303"/>
                    </a:cubicBezTo>
                    <a:cubicBezTo>
                      <a:pt x="205" y="304"/>
                      <a:pt x="201" y="306"/>
                      <a:pt x="197" y="307"/>
                    </a:cubicBezTo>
                    <a:cubicBezTo>
                      <a:pt x="192" y="308"/>
                      <a:pt x="197" y="306"/>
                      <a:pt x="198" y="306"/>
                    </a:cubicBezTo>
                    <a:cubicBezTo>
                      <a:pt x="201" y="304"/>
                      <a:pt x="204" y="303"/>
                      <a:pt x="207" y="302"/>
                    </a:cubicBezTo>
                    <a:close/>
                    <a:moveTo>
                      <a:pt x="238" y="292"/>
                    </a:moveTo>
                    <a:cubicBezTo>
                      <a:pt x="233" y="294"/>
                      <a:pt x="227" y="295"/>
                      <a:pt x="222" y="297"/>
                    </a:cubicBezTo>
                    <a:cubicBezTo>
                      <a:pt x="219" y="298"/>
                      <a:pt x="215" y="299"/>
                      <a:pt x="211" y="300"/>
                    </a:cubicBezTo>
                    <a:cubicBezTo>
                      <a:pt x="214" y="299"/>
                      <a:pt x="217" y="298"/>
                      <a:pt x="219" y="297"/>
                    </a:cubicBezTo>
                    <a:cubicBezTo>
                      <a:pt x="228" y="295"/>
                      <a:pt x="238" y="292"/>
                      <a:pt x="247" y="289"/>
                    </a:cubicBezTo>
                    <a:cubicBezTo>
                      <a:pt x="244" y="290"/>
                      <a:pt x="241" y="291"/>
                      <a:pt x="238" y="292"/>
                    </a:cubicBezTo>
                    <a:close/>
                    <a:moveTo>
                      <a:pt x="194" y="307"/>
                    </a:moveTo>
                    <a:cubicBezTo>
                      <a:pt x="194" y="306"/>
                      <a:pt x="194" y="306"/>
                      <a:pt x="194" y="305"/>
                    </a:cubicBezTo>
                    <a:cubicBezTo>
                      <a:pt x="196" y="305"/>
                      <a:pt x="198" y="304"/>
                      <a:pt x="201" y="304"/>
                    </a:cubicBezTo>
                    <a:cubicBezTo>
                      <a:pt x="198" y="305"/>
                      <a:pt x="196" y="306"/>
                      <a:pt x="194" y="307"/>
                    </a:cubicBezTo>
                    <a:close/>
                    <a:moveTo>
                      <a:pt x="194" y="302"/>
                    </a:moveTo>
                    <a:cubicBezTo>
                      <a:pt x="200" y="300"/>
                      <a:pt x="205" y="298"/>
                      <a:pt x="210" y="297"/>
                    </a:cubicBezTo>
                    <a:cubicBezTo>
                      <a:pt x="216" y="295"/>
                      <a:pt x="221" y="293"/>
                      <a:pt x="227" y="292"/>
                    </a:cubicBezTo>
                    <a:cubicBezTo>
                      <a:pt x="228" y="292"/>
                      <a:pt x="229" y="291"/>
                      <a:pt x="230" y="291"/>
                    </a:cubicBezTo>
                    <a:cubicBezTo>
                      <a:pt x="218" y="295"/>
                      <a:pt x="206" y="299"/>
                      <a:pt x="194" y="304"/>
                    </a:cubicBezTo>
                    <a:cubicBezTo>
                      <a:pt x="194" y="303"/>
                      <a:pt x="194" y="303"/>
                      <a:pt x="194" y="302"/>
                    </a:cubicBezTo>
                    <a:close/>
                    <a:moveTo>
                      <a:pt x="195" y="297"/>
                    </a:moveTo>
                    <a:cubicBezTo>
                      <a:pt x="200" y="296"/>
                      <a:pt x="205" y="294"/>
                      <a:pt x="209" y="292"/>
                    </a:cubicBezTo>
                    <a:cubicBezTo>
                      <a:pt x="215" y="290"/>
                      <a:pt x="221" y="288"/>
                      <a:pt x="226" y="286"/>
                    </a:cubicBezTo>
                    <a:cubicBezTo>
                      <a:pt x="232" y="285"/>
                      <a:pt x="238" y="283"/>
                      <a:pt x="244" y="281"/>
                    </a:cubicBezTo>
                    <a:cubicBezTo>
                      <a:pt x="246" y="280"/>
                      <a:pt x="249" y="278"/>
                      <a:pt x="252" y="277"/>
                    </a:cubicBezTo>
                    <a:cubicBezTo>
                      <a:pt x="253" y="277"/>
                      <a:pt x="254" y="276"/>
                      <a:pt x="255" y="276"/>
                    </a:cubicBezTo>
                    <a:cubicBezTo>
                      <a:pt x="256" y="276"/>
                      <a:pt x="256" y="275"/>
                      <a:pt x="257" y="275"/>
                    </a:cubicBezTo>
                    <a:cubicBezTo>
                      <a:pt x="257" y="275"/>
                      <a:pt x="257" y="275"/>
                      <a:pt x="257" y="275"/>
                    </a:cubicBezTo>
                    <a:cubicBezTo>
                      <a:pt x="253" y="278"/>
                      <a:pt x="248" y="280"/>
                      <a:pt x="243" y="282"/>
                    </a:cubicBezTo>
                    <a:cubicBezTo>
                      <a:pt x="237" y="285"/>
                      <a:pt x="231" y="287"/>
                      <a:pt x="224" y="289"/>
                    </a:cubicBezTo>
                    <a:cubicBezTo>
                      <a:pt x="214" y="293"/>
                      <a:pt x="204" y="296"/>
                      <a:pt x="195" y="301"/>
                    </a:cubicBezTo>
                    <a:cubicBezTo>
                      <a:pt x="195" y="299"/>
                      <a:pt x="195" y="298"/>
                      <a:pt x="195" y="297"/>
                    </a:cubicBezTo>
                    <a:close/>
                    <a:moveTo>
                      <a:pt x="196" y="293"/>
                    </a:moveTo>
                    <a:cubicBezTo>
                      <a:pt x="200" y="292"/>
                      <a:pt x="204" y="290"/>
                      <a:pt x="208" y="288"/>
                    </a:cubicBezTo>
                    <a:cubicBezTo>
                      <a:pt x="215" y="286"/>
                      <a:pt x="221" y="284"/>
                      <a:pt x="228" y="282"/>
                    </a:cubicBezTo>
                    <a:cubicBezTo>
                      <a:pt x="233" y="280"/>
                      <a:pt x="239" y="278"/>
                      <a:pt x="244" y="276"/>
                    </a:cubicBezTo>
                    <a:cubicBezTo>
                      <a:pt x="248" y="274"/>
                      <a:pt x="253" y="273"/>
                      <a:pt x="257" y="271"/>
                    </a:cubicBezTo>
                    <a:cubicBezTo>
                      <a:pt x="253" y="273"/>
                      <a:pt x="249" y="274"/>
                      <a:pt x="246" y="276"/>
                    </a:cubicBezTo>
                    <a:cubicBezTo>
                      <a:pt x="239" y="279"/>
                      <a:pt x="233" y="281"/>
                      <a:pt x="226" y="284"/>
                    </a:cubicBezTo>
                    <a:cubicBezTo>
                      <a:pt x="216" y="287"/>
                      <a:pt x="205" y="291"/>
                      <a:pt x="195" y="296"/>
                    </a:cubicBezTo>
                    <a:cubicBezTo>
                      <a:pt x="195" y="295"/>
                      <a:pt x="195" y="294"/>
                      <a:pt x="196" y="293"/>
                    </a:cubicBezTo>
                    <a:close/>
                    <a:moveTo>
                      <a:pt x="196" y="289"/>
                    </a:moveTo>
                    <a:cubicBezTo>
                      <a:pt x="201" y="286"/>
                      <a:pt x="206" y="285"/>
                      <a:pt x="211" y="284"/>
                    </a:cubicBezTo>
                    <a:cubicBezTo>
                      <a:pt x="218" y="281"/>
                      <a:pt x="224" y="279"/>
                      <a:pt x="230" y="276"/>
                    </a:cubicBezTo>
                    <a:cubicBezTo>
                      <a:pt x="236" y="274"/>
                      <a:pt x="242" y="272"/>
                      <a:pt x="247" y="270"/>
                    </a:cubicBezTo>
                    <a:cubicBezTo>
                      <a:pt x="250" y="269"/>
                      <a:pt x="252" y="268"/>
                      <a:pt x="255" y="267"/>
                    </a:cubicBezTo>
                    <a:cubicBezTo>
                      <a:pt x="256" y="267"/>
                      <a:pt x="257" y="266"/>
                      <a:pt x="258" y="265"/>
                    </a:cubicBezTo>
                    <a:cubicBezTo>
                      <a:pt x="262" y="263"/>
                      <a:pt x="258" y="266"/>
                      <a:pt x="257" y="266"/>
                    </a:cubicBezTo>
                    <a:cubicBezTo>
                      <a:pt x="254" y="269"/>
                      <a:pt x="250" y="270"/>
                      <a:pt x="246" y="271"/>
                    </a:cubicBezTo>
                    <a:cubicBezTo>
                      <a:pt x="240" y="274"/>
                      <a:pt x="233" y="276"/>
                      <a:pt x="227" y="279"/>
                    </a:cubicBezTo>
                    <a:cubicBezTo>
                      <a:pt x="221" y="281"/>
                      <a:pt x="216" y="283"/>
                      <a:pt x="210" y="285"/>
                    </a:cubicBezTo>
                    <a:cubicBezTo>
                      <a:pt x="205" y="287"/>
                      <a:pt x="200" y="289"/>
                      <a:pt x="196" y="291"/>
                    </a:cubicBezTo>
                    <a:cubicBezTo>
                      <a:pt x="196" y="291"/>
                      <a:pt x="196" y="290"/>
                      <a:pt x="196" y="289"/>
                    </a:cubicBezTo>
                    <a:close/>
                    <a:moveTo>
                      <a:pt x="210" y="161"/>
                    </a:moveTo>
                    <a:cubicBezTo>
                      <a:pt x="209" y="162"/>
                      <a:pt x="208" y="162"/>
                      <a:pt x="206" y="163"/>
                    </a:cubicBezTo>
                    <a:cubicBezTo>
                      <a:pt x="206" y="162"/>
                      <a:pt x="206" y="162"/>
                      <a:pt x="206" y="161"/>
                    </a:cubicBezTo>
                    <a:cubicBezTo>
                      <a:pt x="208" y="161"/>
                      <a:pt x="209" y="161"/>
                      <a:pt x="210" y="161"/>
                    </a:cubicBezTo>
                    <a:close/>
                    <a:moveTo>
                      <a:pt x="201" y="246"/>
                    </a:moveTo>
                    <a:cubicBezTo>
                      <a:pt x="212" y="241"/>
                      <a:pt x="223" y="236"/>
                      <a:pt x="234" y="232"/>
                    </a:cubicBezTo>
                    <a:cubicBezTo>
                      <a:pt x="239" y="230"/>
                      <a:pt x="245" y="228"/>
                      <a:pt x="251" y="226"/>
                    </a:cubicBezTo>
                    <a:cubicBezTo>
                      <a:pt x="253" y="225"/>
                      <a:pt x="255" y="224"/>
                      <a:pt x="257" y="224"/>
                    </a:cubicBezTo>
                    <a:cubicBezTo>
                      <a:pt x="256" y="224"/>
                      <a:pt x="256" y="224"/>
                      <a:pt x="256" y="224"/>
                    </a:cubicBezTo>
                    <a:cubicBezTo>
                      <a:pt x="245" y="229"/>
                      <a:pt x="234" y="233"/>
                      <a:pt x="223" y="238"/>
                    </a:cubicBezTo>
                    <a:cubicBezTo>
                      <a:pt x="218" y="240"/>
                      <a:pt x="214" y="243"/>
                      <a:pt x="209" y="245"/>
                    </a:cubicBezTo>
                    <a:cubicBezTo>
                      <a:pt x="206" y="246"/>
                      <a:pt x="203" y="247"/>
                      <a:pt x="200" y="249"/>
                    </a:cubicBezTo>
                    <a:cubicBezTo>
                      <a:pt x="200" y="248"/>
                      <a:pt x="200" y="247"/>
                      <a:pt x="201" y="246"/>
                    </a:cubicBezTo>
                    <a:close/>
                    <a:moveTo>
                      <a:pt x="201" y="240"/>
                    </a:moveTo>
                    <a:cubicBezTo>
                      <a:pt x="205" y="239"/>
                      <a:pt x="208" y="236"/>
                      <a:pt x="212" y="234"/>
                    </a:cubicBezTo>
                    <a:cubicBezTo>
                      <a:pt x="217" y="232"/>
                      <a:pt x="223" y="230"/>
                      <a:pt x="228" y="227"/>
                    </a:cubicBezTo>
                    <a:cubicBezTo>
                      <a:pt x="233" y="225"/>
                      <a:pt x="238" y="223"/>
                      <a:pt x="244" y="220"/>
                    </a:cubicBezTo>
                    <a:cubicBezTo>
                      <a:pt x="246" y="219"/>
                      <a:pt x="249" y="218"/>
                      <a:pt x="251" y="216"/>
                    </a:cubicBezTo>
                    <a:cubicBezTo>
                      <a:pt x="253" y="216"/>
                      <a:pt x="254" y="215"/>
                      <a:pt x="256" y="214"/>
                    </a:cubicBezTo>
                    <a:cubicBezTo>
                      <a:pt x="256" y="214"/>
                      <a:pt x="262" y="210"/>
                      <a:pt x="259" y="213"/>
                    </a:cubicBezTo>
                    <a:cubicBezTo>
                      <a:pt x="249" y="220"/>
                      <a:pt x="238" y="224"/>
                      <a:pt x="227" y="229"/>
                    </a:cubicBezTo>
                    <a:cubicBezTo>
                      <a:pt x="218" y="233"/>
                      <a:pt x="209" y="237"/>
                      <a:pt x="201" y="242"/>
                    </a:cubicBezTo>
                    <a:cubicBezTo>
                      <a:pt x="201" y="242"/>
                      <a:pt x="201" y="241"/>
                      <a:pt x="201" y="240"/>
                    </a:cubicBezTo>
                    <a:close/>
                    <a:moveTo>
                      <a:pt x="207" y="236"/>
                    </a:moveTo>
                    <a:cubicBezTo>
                      <a:pt x="207" y="236"/>
                      <a:pt x="200" y="241"/>
                      <a:pt x="203" y="238"/>
                    </a:cubicBezTo>
                    <a:cubicBezTo>
                      <a:pt x="205" y="237"/>
                      <a:pt x="207" y="236"/>
                      <a:pt x="209" y="235"/>
                    </a:cubicBezTo>
                    <a:cubicBezTo>
                      <a:pt x="208" y="235"/>
                      <a:pt x="208" y="236"/>
                      <a:pt x="207" y="236"/>
                    </a:cubicBezTo>
                    <a:close/>
                    <a:moveTo>
                      <a:pt x="213" y="233"/>
                    </a:moveTo>
                    <a:cubicBezTo>
                      <a:pt x="209" y="235"/>
                      <a:pt x="205" y="237"/>
                      <a:pt x="201" y="239"/>
                    </a:cubicBezTo>
                    <a:cubicBezTo>
                      <a:pt x="201" y="239"/>
                      <a:pt x="201" y="238"/>
                      <a:pt x="201" y="238"/>
                    </a:cubicBezTo>
                    <a:cubicBezTo>
                      <a:pt x="201" y="237"/>
                      <a:pt x="201" y="236"/>
                      <a:pt x="201" y="236"/>
                    </a:cubicBezTo>
                    <a:cubicBezTo>
                      <a:pt x="211" y="232"/>
                      <a:pt x="220" y="226"/>
                      <a:pt x="229" y="222"/>
                    </a:cubicBezTo>
                    <a:cubicBezTo>
                      <a:pt x="235" y="219"/>
                      <a:pt x="241" y="216"/>
                      <a:pt x="247" y="214"/>
                    </a:cubicBezTo>
                    <a:cubicBezTo>
                      <a:pt x="249" y="213"/>
                      <a:pt x="252" y="211"/>
                      <a:pt x="254" y="210"/>
                    </a:cubicBezTo>
                    <a:cubicBezTo>
                      <a:pt x="255" y="209"/>
                      <a:pt x="257" y="208"/>
                      <a:pt x="258" y="207"/>
                    </a:cubicBezTo>
                    <a:cubicBezTo>
                      <a:pt x="258" y="207"/>
                      <a:pt x="258" y="207"/>
                      <a:pt x="258" y="207"/>
                    </a:cubicBezTo>
                    <a:cubicBezTo>
                      <a:pt x="258" y="207"/>
                      <a:pt x="258" y="207"/>
                      <a:pt x="258" y="207"/>
                    </a:cubicBezTo>
                    <a:cubicBezTo>
                      <a:pt x="255" y="211"/>
                      <a:pt x="249" y="213"/>
                      <a:pt x="245" y="215"/>
                    </a:cubicBezTo>
                    <a:cubicBezTo>
                      <a:pt x="240" y="218"/>
                      <a:pt x="234" y="221"/>
                      <a:pt x="228" y="224"/>
                    </a:cubicBezTo>
                    <a:cubicBezTo>
                      <a:pt x="223" y="227"/>
                      <a:pt x="218" y="230"/>
                      <a:pt x="213" y="233"/>
                    </a:cubicBezTo>
                    <a:close/>
                    <a:moveTo>
                      <a:pt x="248" y="212"/>
                    </a:moveTo>
                    <a:cubicBezTo>
                      <a:pt x="243" y="215"/>
                      <a:pt x="237" y="217"/>
                      <a:pt x="232" y="219"/>
                    </a:cubicBezTo>
                    <a:cubicBezTo>
                      <a:pt x="224" y="223"/>
                      <a:pt x="217" y="227"/>
                      <a:pt x="210" y="231"/>
                    </a:cubicBezTo>
                    <a:cubicBezTo>
                      <a:pt x="211" y="230"/>
                      <a:pt x="212" y="229"/>
                      <a:pt x="213" y="229"/>
                    </a:cubicBezTo>
                    <a:cubicBezTo>
                      <a:pt x="218" y="225"/>
                      <a:pt x="223" y="222"/>
                      <a:pt x="228" y="220"/>
                    </a:cubicBezTo>
                    <a:cubicBezTo>
                      <a:pt x="239" y="215"/>
                      <a:pt x="250" y="209"/>
                      <a:pt x="261" y="203"/>
                    </a:cubicBezTo>
                    <a:cubicBezTo>
                      <a:pt x="261" y="203"/>
                      <a:pt x="261" y="204"/>
                      <a:pt x="261" y="205"/>
                    </a:cubicBezTo>
                    <a:cubicBezTo>
                      <a:pt x="261" y="205"/>
                      <a:pt x="260" y="205"/>
                      <a:pt x="260" y="205"/>
                    </a:cubicBezTo>
                    <a:cubicBezTo>
                      <a:pt x="256" y="207"/>
                      <a:pt x="252" y="210"/>
                      <a:pt x="248" y="212"/>
                    </a:cubicBezTo>
                    <a:close/>
                    <a:moveTo>
                      <a:pt x="259" y="187"/>
                    </a:moveTo>
                    <a:cubicBezTo>
                      <a:pt x="250" y="192"/>
                      <a:pt x="239" y="195"/>
                      <a:pt x="230" y="199"/>
                    </a:cubicBezTo>
                    <a:cubicBezTo>
                      <a:pt x="225" y="202"/>
                      <a:pt x="220" y="204"/>
                      <a:pt x="215" y="206"/>
                    </a:cubicBezTo>
                    <a:cubicBezTo>
                      <a:pt x="214" y="207"/>
                      <a:pt x="212" y="208"/>
                      <a:pt x="210" y="209"/>
                    </a:cubicBezTo>
                    <a:cubicBezTo>
                      <a:pt x="208" y="211"/>
                      <a:pt x="205" y="212"/>
                      <a:pt x="203" y="213"/>
                    </a:cubicBezTo>
                    <a:cubicBezTo>
                      <a:pt x="211" y="207"/>
                      <a:pt x="220" y="203"/>
                      <a:pt x="229" y="198"/>
                    </a:cubicBezTo>
                    <a:cubicBezTo>
                      <a:pt x="234" y="196"/>
                      <a:pt x="239" y="193"/>
                      <a:pt x="243" y="191"/>
                    </a:cubicBezTo>
                    <a:cubicBezTo>
                      <a:pt x="246" y="190"/>
                      <a:pt x="249" y="189"/>
                      <a:pt x="252" y="187"/>
                    </a:cubicBezTo>
                    <a:cubicBezTo>
                      <a:pt x="253" y="187"/>
                      <a:pt x="254" y="186"/>
                      <a:pt x="255" y="186"/>
                    </a:cubicBezTo>
                    <a:cubicBezTo>
                      <a:pt x="255" y="185"/>
                      <a:pt x="256" y="185"/>
                      <a:pt x="257" y="185"/>
                    </a:cubicBezTo>
                    <a:cubicBezTo>
                      <a:pt x="258" y="185"/>
                      <a:pt x="258" y="184"/>
                      <a:pt x="258" y="184"/>
                    </a:cubicBezTo>
                    <a:cubicBezTo>
                      <a:pt x="258" y="184"/>
                      <a:pt x="259" y="184"/>
                      <a:pt x="259" y="183"/>
                    </a:cubicBezTo>
                    <a:cubicBezTo>
                      <a:pt x="259" y="186"/>
                      <a:pt x="259" y="188"/>
                      <a:pt x="260" y="191"/>
                    </a:cubicBezTo>
                    <a:cubicBezTo>
                      <a:pt x="250" y="194"/>
                      <a:pt x="240" y="200"/>
                      <a:pt x="231" y="204"/>
                    </a:cubicBezTo>
                    <a:cubicBezTo>
                      <a:pt x="226" y="206"/>
                      <a:pt x="220" y="209"/>
                      <a:pt x="215" y="211"/>
                    </a:cubicBezTo>
                    <a:cubicBezTo>
                      <a:pt x="213" y="213"/>
                      <a:pt x="211" y="214"/>
                      <a:pt x="208" y="216"/>
                    </a:cubicBezTo>
                    <a:cubicBezTo>
                      <a:pt x="207" y="216"/>
                      <a:pt x="206" y="217"/>
                      <a:pt x="205" y="217"/>
                    </a:cubicBezTo>
                    <a:cubicBezTo>
                      <a:pt x="205" y="218"/>
                      <a:pt x="201" y="221"/>
                      <a:pt x="204" y="218"/>
                    </a:cubicBezTo>
                    <a:cubicBezTo>
                      <a:pt x="213" y="211"/>
                      <a:pt x="222" y="206"/>
                      <a:pt x="232" y="201"/>
                    </a:cubicBezTo>
                    <a:cubicBezTo>
                      <a:pt x="237" y="199"/>
                      <a:pt x="242" y="196"/>
                      <a:pt x="247" y="194"/>
                    </a:cubicBezTo>
                    <a:cubicBezTo>
                      <a:pt x="251" y="192"/>
                      <a:pt x="255" y="190"/>
                      <a:pt x="259" y="187"/>
                    </a:cubicBezTo>
                    <a:cubicBezTo>
                      <a:pt x="259" y="187"/>
                      <a:pt x="259" y="187"/>
                      <a:pt x="259" y="187"/>
                    </a:cubicBezTo>
                    <a:close/>
                    <a:moveTo>
                      <a:pt x="203" y="206"/>
                    </a:moveTo>
                    <a:cubicBezTo>
                      <a:pt x="212" y="202"/>
                      <a:pt x="221" y="198"/>
                      <a:pt x="230" y="193"/>
                    </a:cubicBezTo>
                    <a:cubicBezTo>
                      <a:pt x="235" y="191"/>
                      <a:pt x="240" y="188"/>
                      <a:pt x="245" y="186"/>
                    </a:cubicBezTo>
                    <a:cubicBezTo>
                      <a:pt x="248" y="185"/>
                      <a:pt x="250" y="184"/>
                      <a:pt x="253" y="182"/>
                    </a:cubicBezTo>
                    <a:cubicBezTo>
                      <a:pt x="253" y="182"/>
                      <a:pt x="253" y="182"/>
                      <a:pt x="253" y="182"/>
                    </a:cubicBezTo>
                    <a:cubicBezTo>
                      <a:pt x="246" y="187"/>
                      <a:pt x="238" y="190"/>
                      <a:pt x="230" y="193"/>
                    </a:cubicBezTo>
                    <a:cubicBezTo>
                      <a:pt x="220" y="198"/>
                      <a:pt x="212" y="204"/>
                      <a:pt x="203" y="209"/>
                    </a:cubicBezTo>
                    <a:cubicBezTo>
                      <a:pt x="203" y="208"/>
                      <a:pt x="203" y="207"/>
                      <a:pt x="203" y="206"/>
                    </a:cubicBezTo>
                    <a:close/>
                    <a:moveTo>
                      <a:pt x="204" y="199"/>
                    </a:moveTo>
                    <a:cubicBezTo>
                      <a:pt x="204" y="199"/>
                      <a:pt x="204" y="199"/>
                      <a:pt x="204" y="199"/>
                    </a:cubicBezTo>
                    <a:cubicBezTo>
                      <a:pt x="212" y="194"/>
                      <a:pt x="221" y="190"/>
                      <a:pt x="230" y="186"/>
                    </a:cubicBezTo>
                    <a:cubicBezTo>
                      <a:pt x="240" y="182"/>
                      <a:pt x="248" y="177"/>
                      <a:pt x="257" y="172"/>
                    </a:cubicBezTo>
                    <a:cubicBezTo>
                      <a:pt x="258" y="173"/>
                      <a:pt x="258" y="173"/>
                      <a:pt x="258" y="173"/>
                    </a:cubicBezTo>
                    <a:cubicBezTo>
                      <a:pt x="258" y="173"/>
                      <a:pt x="258" y="174"/>
                      <a:pt x="258" y="174"/>
                    </a:cubicBezTo>
                    <a:cubicBezTo>
                      <a:pt x="258" y="174"/>
                      <a:pt x="258" y="174"/>
                      <a:pt x="258" y="174"/>
                    </a:cubicBezTo>
                    <a:cubicBezTo>
                      <a:pt x="249" y="179"/>
                      <a:pt x="240" y="183"/>
                      <a:pt x="231" y="188"/>
                    </a:cubicBezTo>
                    <a:cubicBezTo>
                      <a:pt x="226" y="190"/>
                      <a:pt x="221" y="192"/>
                      <a:pt x="215" y="194"/>
                    </a:cubicBezTo>
                    <a:cubicBezTo>
                      <a:pt x="211" y="196"/>
                      <a:pt x="207" y="199"/>
                      <a:pt x="203" y="201"/>
                    </a:cubicBezTo>
                    <a:cubicBezTo>
                      <a:pt x="203" y="200"/>
                      <a:pt x="203" y="200"/>
                      <a:pt x="204" y="199"/>
                    </a:cubicBezTo>
                    <a:close/>
                    <a:moveTo>
                      <a:pt x="258" y="175"/>
                    </a:moveTo>
                    <a:cubicBezTo>
                      <a:pt x="259" y="176"/>
                      <a:pt x="259" y="177"/>
                      <a:pt x="259" y="179"/>
                    </a:cubicBezTo>
                    <a:cubicBezTo>
                      <a:pt x="259" y="179"/>
                      <a:pt x="259" y="179"/>
                      <a:pt x="258" y="179"/>
                    </a:cubicBezTo>
                    <a:cubicBezTo>
                      <a:pt x="249" y="184"/>
                      <a:pt x="239" y="188"/>
                      <a:pt x="230" y="192"/>
                    </a:cubicBezTo>
                    <a:cubicBezTo>
                      <a:pt x="225" y="195"/>
                      <a:pt x="220" y="197"/>
                      <a:pt x="215" y="200"/>
                    </a:cubicBezTo>
                    <a:cubicBezTo>
                      <a:pt x="212" y="201"/>
                      <a:pt x="209" y="202"/>
                      <a:pt x="207" y="204"/>
                    </a:cubicBezTo>
                    <a:cubicBezTo>
                      <a:pt x="200" y="207"/>
                      <a:pt x="205" y="204"/>
                      <a:pt x="207" y="203"/>
                    </a:cubicBezTo>
                    <a:cubicBezTo>
                      <a:pt x="215" y="197"/>
                      <a:pt x="225" y="193"/>
                      <a:pt x="234" y="189"/>
                    </a:cubicBezTo>
                    <a:cubicBezTo>
                      <a:pt x="242" y="185"/>
                      <a:pt x="252" y="181"/>
                      <a:pt x="258" y="175"/>
                    </a:cubicBezTo>
                    <a:close/>
                    <a:moveTo>
                      <a:pt x="232" y="193"/>
                    </a:moveTo>
                    <a:cubicBezTo>
                      <a:pt x="241" y="189"/>
                      <a:pt x="250" y="185"/>
                      <a:pt x="259" y="179"/>
                    </a:cubicBezTo>
                    <a:cubicBezTo>
                      <a:pt x="259" y="179"/>
                      <a:pt x="259" y="179"/>
                      <a:pt x="259" y="179"/>
                    </a:cubicBezTo>
                    <a:cubicBezTo>
                      <a:pt x="259" y="180"/>
                      <a:pt x="259" y="182"/>
                      <a:pt x="259" y="183"/>
                    </a:cubicBezTo>
                    <a:cubicBezTo>
                      <a:pt x="257" y="184"/>
                      <a:pt x="255" y="185"/>
                      <a:pt x="252" y="186"/>
                    </a:cubicBezTo>
                    <a:cubicBezTo>
                      <a:pt x="245" y="190"/>
                      <a:pt x="237" y="193"/>
                      <a:pt x="229" y="196"/>
                    </a:cubicBezTo>
                    <a:cubicBezTo>
                      <a:pt x="224" y="199"/>
                      <a:pt x="219" y="201"/>
                      <a:pt x="214" y="204"/>
                    </a:cubicBezTo>
                    <a:cubicBezTo>
                      <a:pt x="212" y="205"/>
                      <a:pt x="210" y="206"/>
                      <a:pt x="208" y="207"/>
                    </a:cubicBezTo>
                    <a:cubicBezTo>
                      <a:pt x="208" y="207"/>
                      <a:pt x="208" y="207"/>
                      <a:pt x="207" y="207"/>
                    </a:cubicBezTo>
                    <a:cubicBezTo>
                      <a:pt x="215" y="202"/>
                      <a:pt x="223" y="197"/>
                      <a:pt x="232" y="193"/>
                    </a:cubicBezTo>
                    <a:close/>
                    <a:moveTo>
                      <a:pt x="228" y="206"/>
                    </a:moveTo>
                    <a:cubicBezTo>
                      <a:pt x="233" y="204"/>
                      <a:pt x="238" y="202"/>
                      <a:pt x="242" y="199"/>
                    </a:cubicBezTo>
                    <a:cubicBezTo>
                      <a:pt x="247" y="197"/>
                      <a:pt x="254" y="195"/>
                      <a:pt x="258" y="192"/>
                    </a:cubicBezTo>
                    <a:cubicBezTo>
                      <a:pt x="249" y="198"/>
                      <a:pt x="239" y="202"/>
                      <a:pt x="229" y="207"/>
                    </a:cubicBezTo>
                    <a:cubicBezTo>
                      <a:pt x="219" y="211"/>
                      <a:pt x="211" y="217"/>
                      <a:pt x="202" y="222"/>
                    </a:cubicBezTo>
                    <a:cubicBezTo>
                      <a:pt x="202" y="221"/>
                      <a:pt x="202" y="220"/>
                      <a:pt x="202" y="220"/>
                    </a:cubicBezTo>
                    <a:cubicBezTo>
                      <a:pt x="211" y="216"/>
                      <a:pt x="219" y="210"/>
                      <a:pt x="228" y="206"/>
                    </a:cubicBezTo>
                    <a:close/>
                    <a:moveTo>
                      <a:pt x="202" y="223"/>
                    </a:moveTo>
                    <a:cubicBezTo>
                      <a:pt x="206" y="223"/>
                      <a:pt x="209" y="220"/>
                      <a:pt x="213" y="218"/>
                    </a:cubicBezTo>
                    <a:cubicBezTo>
                      <a:pt x="218" y="215"/>
                      <a:pt x="223" y="212"/>
                      <a:pt x="229" y="210"/>
                    </a:cubicBezTo>
                    <a:cubicBezTo>
                      <a:pt x="232" y="208"/>
                      <a:pt x="235" y="207"/>
                      <a:pt x="238" y="205"/>
                    </a:cubicBezTo>
                    <a:cubicBezTo>
                      <a:pt x="234" y="207"/>
                      <a:pt x="229" y="210"/>
                      <a:pt x="224" y="212"/>
                    </a:cubicBezTo>
                    <a:cubicBezTo>
                      <a:pt x="219" y="215"/>
                      <a:pt x="215" y="218"/>
                      <a:pt x="210" y="221"/>
                    </a:cubicBezTo>
                    <a:cubicBezTo>
                      <a:pt x="207" y="223"/>
                      <a:pt x="204" y="224"/>
                      <a:pt x="202" y="226"/>
                    </a:cubicBezTo>
                    <a:cubicBezTo>
                      <a:pt x="202" y="225"/>
                      <a:pt x="202" y="224"/>
                      <a:pt x="202" y="223"/>
                    </a:cubicBezTo>
                    <a:close/>
                    <a:moveTo>
                      <a:pt x="202" y="228"/>
                    </a:moveTo>
                    <a:cubicBezTo>
                      <a:pt x="211" y="224"/>
                      <a:pt x="220" y="219"/>
                      <a:pt x="229" y="215"/>
                    </a:cubicBezTo>
                    <a:cubicBezTo>
                      <a:pt x="234" y="212"/>
                      <a:pt x="240" y="210"/>
                      <a:pt x="245" y="207"/>
                    </a:cubicBezTo>
                    <a:cubicBezTo>
                      <a:pt x="247" y="206"/>
                      <a:pt x="249" y="205"/>
                      <a:pt x="252" y="204"/>
                    </a:cubicBezTo>
                    <a:cubicBezTo>
                      <a:pt x="243" y="208"/>
                      <a:pt x="235" y="213"/>
                      <a:pt x="226" y="217"/>
                    </a:cubicBezTo>
                    <a:cubicBezTo>
                      <a:pt x="221" y="219"/>
                      <a:pt x="216" y="222"/>
                      <a:pt x="211" y="225"/>
                    </a:cubicBezTo>
                    <a:cubicBezTo>
                      <a:pt x="208" y="227"/>
                      <a:pt x="204" y="229"/>
                      <a:pt x="201" y="231"/>
                    </a:cubicBezTo>
                    <a:cubicBezTo>
                      <a:pt x="201" y="230"/>
                      <a:pt x="202" y="229"/>
                      <a:pt x="202" y="228"/>
                    </a:cubicBezTo>
                    <a:close/>
                    <a:moveTo>
                      <a:pt x="214" y="224"/>
                    </a:moveTo>
                    <a:cubicBezTo>
                      <a:pt x="219" y="221"/>
                      <a:pt x="224" y="218"/>
                      <a:pt x="230" y="216"/>
                    </a:cubicBezTo>
                    <a:cubicBezTo>
                      <a:pt x="240" y="211"/>
                      <a:pt x="250" y="206"/>
                      <a:pt x="260" y="200"/>
                    </a:cubicBezTo>
                    <a:cubicBezTo>
                      <a:pt x="260" y="200"/>
                      <a:pt x="260" y="199"/>
                      <a:pt x="260" y="199"/>
                    </a:cubicBezTo>
                    <a:cubicBezTo>
                      <a:pt x="249" y="204"/>
                      <a:pt x="239" y="209"/>
                      <a:pt x="228" y="214"/>
                    </a:cubicBezTo>
                    <a:cubicBezTo>
                      <a:pt x="223" y="216"/>
                      <a:pt x="219" y="219"/>
                      <a:pt x="214" y="221"/>
                    </a:cubicBezTo>
                    <a:cubicBezTo>
                      <a:pt x="211" y="222"/>
                      <a:pt x="209" y="224"/>
                      <a:pt x="206" y="225"/>
                    </a:cubicBezTo>
                    <a:cubicBezTo>
                      <a:pt x="205" y="226"/>
                      <a:pt x="203" y="226"/>
                      <a:pt x="202" y="227"/>
                    </a:cubicBezTo>
                    <a:cubicBezTo>
                      <a:pt x="202" y="227"/>
                      <a:pt x="202" y="227"/>
                      <a:pt x="202" y="227"/>
                    </a:cubicBezTo>
                    <a:cubicBezTo>
                      <a:pt x="202" y="226"/>
                      <a:pt x="204" y="226"/>
                      <a:pt x="204" y="226"/>
                    </a:cubicBezTo>
                    <a:cubicBezTo>
                      <a:pt x="212" y="220"/>
                      <a:pt x="220" y="215"/>
                      <a:pt x="229" y="210"/>
                    </a:cubicBezTo>
                    <a:cubicBezTo>
                      <a:pt x="239" y="205"/>
                      <a:pt x="250" y="201"/>
                      <a:pt x="259" y="195"/>
                    </a:cubicBezTo>
                    <a:cubicBezTo>
                      <a:pt x="260" y="195"/>
                      <a:pt x="259" y="194"/>
                      <a:pt x="259" y="194"/>
                    </a:cubicBezTo>
                    <a:cubicBezTo>
                      <a:pt x="249" y="199"/>
                      <a:pt x="240" y="204"/>
                      <a:pt x="230" y="208"/>
                    </a:cubicBezTo>
                    <a:cubicBezTo>
                      <a:pt x="221" y="213"/>
                      <a:pt x="210" y="218"/>
                      <a:pt x="203" y="223"/>
                    </a:cubicBezTo>
                    <a:cubicBezTo>
                      <a:pt x="212" y="217"/>
                      <a:pt x="221" y="211"/>
                      <a:pt x="231" y="207"/>
                    </a:cubicBezTo>
                    <a:cubicBezTo>
                      <a:pt x="241" y="202"/>
                      <a:pt x="250" y="198"/>
                      <a:pt x="260" y="192"/>
                    </a:cubicBezTo>
                    <a:cubicBezTo>
                      <a:pt x="260" y="193"/>
                      <a:pt x="260" y="194"/>
                      <a:pt x="260" y="195"/>
                    </a:cubicBezTo>
                    <a:cubicBezTo>
                      <a:pt x="260" y="198"/>
                      <a:pt x="260" y="200"/>
                      <a:pt x="260" y="202"/>
                    </a:cubicBezTo>
                    <a:cubicBezTo>
                      <a:pt x="260" y="202"/>
                      <a:pt x="260" y="202"/>
                      <a:pt x="260" y="202"/>
                    </a:cubicBezTo>
                    <a:cubicBezTo>
                      <a:pt x="260" y="202"/>
                      <a:pt x="259" y="203"/>
                      <a:pt x="259" y="203"/>
                    </a:cubicBezTo>
                    <a:cubicBezTo>
                      <a:pt x="258" y="203"/>
                      <a:pt x="258" y="203"/>
                      <a:pt x="257" y="203"/>
                    </a:cubicBezTo>
                    <a:cubicBezTo>
                      <a:pt x="248" y="208"/>
                      <a:pt x="238" y="213"/>
                      <a:pt x="229" y="217"/>
                    </a:cubicBezTo>
                    <a:cubicBezTo>
                      <a:pt x="224" y="220"/>
                      <a:pt x="219" y="222"/>
                      <a:pt x="215" y="225"/>
                    </a:cubicBezTo>
                    <a:cubicBezTo>
                      <a:pt x="212" y="226"/>
                      <a:pt x="210" y="227"/>
                      <a:pt x="208" y="229"/>
                    </a:cubicBezTo>
                    <a:cubicBezTo>
                      <a:pt x="207" y="230"/>
                      <a:pt x="203" y="230"/>
                      <a:pt x="202" y="232"/>
                    </a:cubicBezTo>
                    <a:cubicBezTo>
                      <a:pt x="205" y="228"/>
                      <a:pt x="210" y="226"/>
                      <a:pt x="214" y="224"/>
                    </a:cubicBezTo>
                    <a:close/>
                    <a:moveTo>
                      <a:pt x="206" y="163"/>
                    </a:moveTo>
                    <a:cubicBezTo>
                      <a:pt x="208" y="163"/>
                      <a:pt x="209" y="163"/>
                      <a:pt x="209" y="162"/>
                    </a:cubicBezTo>
                    <a:cubicBezTo>
                      <a:pt x="209" y="163"/>
                      <a:pt x="208" y="164"/>
                      <a:pt x="206" y="165"/>
                    </a:cubicBezTo>
                    <a:cubicBezTo>
                      <a:pt x="206" y="164"/>
                      <a:pt x="206" y="164"/>
                      <a:pt x="206" y="163"/>
                    </a:cubicBezTo>
                    <a:close/>
                    <a:moveTo>
                      <a:pt x="206" y="167"/>
                    </a:moveTo>
                    <a:cubicBezTo>
                      <a:pt x="209" y="166"/>
                      <a:pt x="212" y="164"/>
                      <a:pt x="214" y="163"/>
                    </a:cubicBezTo>
                    <a:cubicBezTo>
                      <a:pt x="212" y="165"/>
                      <a:pt x="209" y="167"/>
                      <a:pt x="206" y="169"/>
                    </a:cubicBezTo>
                    <a:cubicBezTo>
                      <a:pt x="206" y="168"/>
                      <a:pt x="206" y="167"/>
                      <a:pt x="206" y="167"/>
                    </a:cubicBezTo>
                    <a:close/>
                    <a:moveTo>
                      <a:pt x="206" y="171"/>
                    </a:moveTo>
                    <a:cubicBezTo>
                      <a:pt x="211" y="169"/>
                      <a:pt x="216" y="166"/>
                      <a:pt x="219" y="164"/>
                    </a:cubicBezTo>
                    <a:cubicBezTo>
                      <a:pt x="215" y="167"/>
                      <a:pt x="210" y="170"/>
                      <a:pt x="206" y="173"/>
                    </a:cubicBezTo>
                    <a:cubicBezTo>
                      <a:pt x="206" y="172"/>
                      <a:pt x="206" y="172"/>
                      <a:pt x="206" y="171"/>
                    </a:cubicBezTo>
                    <a:close/>
                    <a:moveTo>
                      <a:pt x="206" y="175"/>
                    </a:moveTo>
                    <a:cubicBezTo>
                      <a:pt x="213" y="173"/>
                      <a:pt x="219" y="168"/>
                      <a:pt x="226" y="164"/>
                    </a:cubicBezTo>
                    <a:cubicBezTo>
                      <a:pt x="219" y="168"/>
                      <a:pt x="212" y="174"/>
                      <a:pt x="206" y="178"/>
                    </a:cubicBezTo>
                    <a:cubicBezTo>
                      <a:pt x="206" y="177"/>
                      <a:pt x="206" y="176"/>
                      <a:pt x="206" y="175"/>
                    </a:cubicBezTo>
                    <a:close/>
                    <a:moveTo>
                      <a:pt x="228" y="164"/>
                    </a:moveTo>
                    <a:cubicBezTo>
                      <a:pt x="229" y="164"/>
                      <a:pt x="230" y="164"/>
                      <a:pt x="230" y="164"/>
                    </a:cubicBezTo>
                    <a:cubicBezTo>
                      <a:pt x="225" y="166"/>
                      <a:pt x="220" y="169"/>
                      <a:pt x="215" y="172"/>
                    </a:cubicBezTo>
                    <a:cubicBezTo>
                      <a:pt x="219" y="169"/>
                      <a:pt x="223" y="167"/>
                      <a:pt x="227" y="164"/>
                    </a:cubicBezTo>
                    <a:cubicBezTo>
                      <a:pt x="228" y="164"/>
                      <a:pt x="228" y="164"/>
                      <a:pt x="228" y="164"/>
                    </a:cubicBezTo>
                    <a:close/>
                    <a:moveTo>
                      <a:pt x="206" y="179"/>
                    </a:moveTo>
                    <a:cubicBezTo>
                      <a:pt x="206" y="180"/>
                      <a:pt x="206" y="179"/>
                      <a:pt x="207" y="179"/>
                    </a:cubicBezTo>
                    <a:cubicBezTo>
                      <a:pt x="210" y="176"/>
                      <a:pt x="213" y="174"/>
                      <a:pt x="217" y="172"/>
                    </a:cubicBezTo>
                    <a:cubicBezTo>
                      <a:pt x="219" y="171"/>
                      <a:pt x="221" y="169"/>
                      <a:pt x="224" y="168"/>
                    </a:cubicBezTo>
                    <a:cubicBezTo>
                      <a:pt x="226" y="167"/>
                      <a:pt x="229" y="166"/>
                      <a:pt x="231" y="164"/>
                    </a:cubicBezTo>
                    <a:cubicBezTo>
                      <a:pt x="227" y="168"/>
                      <a:pt x="222" y="170"/>
                      <a:pt x="218" y="173"/>
                    </a:cubicBezTo>
                    <a:cubicBezTo>
                      <a:pt x="213" y="176"/>
                      <a:pt x="209" y="179"/>
                      <a:pt x="205" y="182"/>
                    </a:cubicBezTo>
                    <a:cubicBezTo>
                      <a:pt x="205" y="181"/>
                      <a:pt x="206" y="180"/>
                      <a:pt x="206" y="179"/>
                    </a:cubicBezTo>
                    <a:cubicBezTo>
                      <a:pt x="206" y="179"/>
                      <a:pt x="206" y="179"/>
                      <a:pt x="206" y="179"/>
                    </a:cubicBezTo>
                    <a:close/>
                    <a:moveTo>
                      <a:pt x="209" y="180"/>
                    </a:moveTo>
                    <a:cubicBezTo>
                      <a:pt x="212" y="178"/>
                      <a:pt x="215" y="176"/>
                      <a:pt x="218" y="174"/>
                    </a:cubicBezTo>
                    <a:cubicBezTo>
                      <a:pt x="223" y="171"/>
                      <a:pt x="228" y="168"/>
                      <a:pt x="232" y="164"/>
                    </a:cubicBezTo>
                    <a:cubicBezTo>
                      <a:pt x="234" y="164"/>
                      <a:pt x="235" y="164"/>
                      <a:pt x="236" y="164"/>
                    </a:cubicBezTo>
                    <a:cubicBezTo>
                      <a:pt x="232" y="167"/>
                      <a:pt x="227" y="169"/>
                      <a:pt x="223" y="172"/>
                    </a:cubicBezTo>
                    <a:cubicBezTo>
                      <a:pt x="218" y="174"/>
                      <a:pt x="214" y="177"/>
                      <a:pt x="209" y="180"/>
                    </a:cubicBezTo>
                    <a:cubicBezTo>
                      <a:pt x="209" y="180"/>
                      <a:pt x="209" y="180"/>
                      <a:pt x="209" y="180"/>
                    </a:cubicBezTo>
                    <a:close/>
                    <a:moveTo>
                      <a:pt x="238" y="165"/>
                    </a:moveTo>
                    <a:cubicBezTo>
                      <a:pt x="239" y="165"/>
                      <a:pt x="241" y="165"/>
                      <a:pt x="242" y="165"/>
                    </a:cubicBezTo>
                    <a:cubicBezTo>
                      <a:pt x="240" y="167"/>
                      <a:pt x="238" y="168"/>
                      <a:pt x="235" y="170"/>
                    </a:cubicBezTo>
                    <a:cubicBezTo>
                      <a:pt x="232" y="172"/>
                      <a:pt x="228" y="173"/>
                      <a:pt x="225" y="175"/>
                    </a:cubicBezTo>
                    <a:cubicBezTo>
                      <a:pt x="218" y="178"/>
                      <a:pt x="213" y="183"/>
                      <a:pt x="206" y="186"/>
                    </a:cubicBezTo>
                    <a:cubicBezTo>
                      <a:pt x="205" y="186"/>
                      <a:pt x="205" y="186"/>
                      <a:pt x="205" y="187"/>
                    </a:cubicBezTo>
                    <a:cubicBezTo>
                      <a:pt x="205" y="186"/>
                      <a:pt x="205" y="186"/>
                      <a:pt x="205" y="186"/>
                    </a:cubicBezTo>
                    <a:cubicBezTo>
                      <a:pt x="206" y="185"/>
                      <a:pt x="210" y="183"/>
                      <a:pt x="211" y="182"/>
                    </a:cubicBezTo>
                    <a:cubicBezTo>
                      <a:pt x="214" y="180"/>
                      <a:pt x="218" y="178"/>
                      <a:pt x="221" y="176"/>
                    </a:cubicBezTo>
                    <a:cubicBezTo>
                      <a:pt x="226" y="172"/>
                      <a:pt x="232" y="169"/>
                      <a:pt x="238" y="165"/>
                    </a:cubicBezTo>
                    <a:close/>
                    <a:moveTo>
                      <a:pt x="205" y="187"/>
                    </a:moveTo>
                    <a:cubicBezTo>
                      <a:pt x="211" y="184"/>
                      <a:pt x="217" y="181"/>
                      <a:pt x="222" y="177"/>
                    </a:cubicBezTo>
                    <a:cubicBezTo>
                      <a:pt x="229" y="173"/>
                      <a:pt x="235" y="170"/>
                      <a:pt x="242" y="166"/>
                    </a:cubicBezTo>
                    <a:cubicBezTo>
                      <a:pt x="230" y="174"/>
                      <a:pt x="217" y="181"/>
                      <a:pt x="204" y="190"/>
                    </a:cubicBezTo>
                    <a:cubicBezTo>
                      <a:pt x="205" y="189"/>
                      <a:pt x="205" y="188"/>
                      <a:pt x="205" y="187"/>
                    </a:cubicBezTo>
                    <a:close/>
                    <a:moveTo>
                      <a:pt x="205" y="191"/>
                    </a:moveTo>
                    <a:cubicBezTo>
                      <a:pt x="207" y="189"/>
                      <a:pt x="209" y="188"/>
                      <a:pt x="211" y="186"/>
                    </a:cubicBezTo>
                    <a:cubicBezTo>
                      <a:pt x="214" y="184"/>
                      <a:pt x="218" y="182"/>
                      <a:pt x="221" y="179"/>
                    </a:cubicBezTo>
                    <a:cubicBezTo>
                      <a:pt x="228" y="175"/>
                      <a:pt x="236" y="171"/>
                      <a:pt x="243" y="166"/>
                    </a:cubicBezTo>
                    <a:cubicBezTo>
                      <a:pt x="243" y="166"/>
                      <a:pt x="243" y="166"/>
                      <a:pt x="243" y="166"/>
                    </a:cubicBezTo>
                    <a:cubicBezTo>
                      <a:pt x="245" y="166"/>
                      <a:pt x="246" y="166"/>
                      <a:pt x="248" y="167"/>
                    </a:cubicBezTo>
                    <a:cubicBezTo>
                      <a:pt x="242" y="171"/>
                      <a:pt x="235" y="174"/>
                      <a:pt x="228" y="177"/>
                    </a:cubicBezTo>
                    <a:cubicBezTo>
                      <a:pt x="221" y="181"/>
                      <a:pt x="215" y="185"/>
                      <a:pt x="207" y="189"/>
                    </a:cubicBezTo>
                    <a:cubicBezTo>
                      <a:pt x="207" y="189"/>
                      <a:pt x="204" y="191"/>
                      <a:pt x="205" y="191"/>
                    </a:cubicBezTo>
                    <a:close/>
                    <a:moveTo>
                      <a:pt x="206" y="174"/>
                    </a:moveTo>
                    <a:cubicBezTo>
                      <a:pt x="206" y="174"/>
                      <a:pt x="206" y="174"/>
                      <a:pt x="206" y="174"/>
                    </a:cubicBezTo>
                    <a:cubicBezTo>
                      <a:pt x="209" y="173"/>
                      <a:pt x="212" y="170"/>
                      <a:pt x="215" y="168"/>
                    </a:cubicBezTo>
                    <a:cubicBezTo>
                      <a:pt x="217" y="166"/>
                      <a:pt x="219" y="165"/>
                      <a:pt x="222" y="163"/>
                    </a:cubicBezTo>
                    <a:cubicBezTo>
                      <a:pt x="223" y="163"/>
                      <a:pt x="225" y="163"/>
                      <a:pt x="226" y="163"/>
                    </a:cubicBezTo>
                    <a:cubicBezTo>
                      <a:pt x="219" y="167"/>
                      <a:pt x="213" y="172"/>
                      <a:pt x="206" y="174"/>
                    </a:cubicBezTo>
                    <a:close/>
                    <a:moveTo>
                      <a:pt x="210" y="168"/>
                    </a:moveTo>
                    <a:cubicBezTo>
                      <a:pt x="209" y="169"/>
                      <a:pt x="208" y="169"/>
                      <a:pt x="208" y="170"/>
                    </a:cubicBezTo>
                    <a:cubicBezTo>
                      <a:pt x="204" y="171"/>
                      <a:pt x="211" y="166"/>
                      <a:pt x="210" y="167"/>
                    </a:cubicBezTo>
                    <a:cubicBezTo>
                      <a:pt x="212" y="165"/>
                      <a:pt x="214" y="164"/>
                      <a:pt x="216" y="162"/>
                    </a:cubicBezTo>
                    <a:cubicBezTo>
                      <a:pt x="216" y="162"/>
                      <a:pt x="216" y="162"/>
                      <a:pt x="216" y="162"/>
                    </a:cubicBezTo>
                    <a:cubicBezTo>
                      <a:pt x="218" y="162"/>
                      <a:pt x="219" y="162"/>
                      <a:pt x="220" y="163"/>
                    </a:cubicBezTo>
                    <a:cubicBezTo>
                      <a:pt x="220" y="163"/>
                      <a:pt x="220" y="163"/>
                      <a:pt x="220" y="163"/>
                    </a:cubicBezTo>
                    <a:cubicBezTo>
                      <a:pt x="217" y="164"/>
                      <a:pt x="214" y="166"/>
                      <a:pt x="210" y="168"/>
                    </a:cubicBezTo>
                    <a:close/>
                    <a:moveTo>
                      <a:pt x="215" y="162"/>
                    </a:moveTo>
                    <a:cubicBezTo>
                      <a:pt x="213" y="163"/>
                      <a:pt x="210" y="164"/>
                      <a:pt x="208" y="165"/>
                    </a:cubicBezTo>
                    <a:cubicBezTo>
                      <a:pt x="207" y="165"/>
                      <a:pt x="207" y="166"/>
                      <a:pt x="206" y="166"/>
                    </a:cubicBezTo>
                    <a:cubicBezTo>
                      <a:pt x="206" y="166"/>
                      <a:pt x="206" y="166"/>
                      <a:pt x="206" y="166"/>
                    </a:cubicBezTo>
                    <a:cubicBezTo>
                      <a:pt x="207" y="165"/>
                      <a:pt x="208" y="165"/>
                      <a:pt x="208" y="165"/>
                    </a:cubicBezTo>
                    <a:cubicBezTo>
                      <a:pt x="209" y="164"/>
                      <a:pt x="210" y="163"/>
                      <a:pt x="211" y="162"/>
                    </a:cubicBezTo>
                    <a:cubicBezTo>
                      <a:pt x="211" y="162"/>
                      <a:pt x="211" y="162"/>
                      <a:pt x="211" y="161"/>
                    </a:cubicBezTo>
                    <a:cubicBezTo>
                      <a:pt x="212" y="162"/>
                      <a:pt x="214" y="162"/>
                      <a:pt x="215" y="162"/>
                    </a:cubicBezTo>
                    <a:close/>
                    <a:moveTo>
                      <a:pt x="205" y="183"/>
                    </a:moveTo>
                    <a:cubicBezTo>
                      <a:pt x="210" y="181"/>
                      <a:pt x="215" y="177"/>
                      <a:pt x="220" y="174"/>
                    </a:cubicBezTo>
                    <a:cubicBezTo>
                      <a:pt x="224" y="172"/>
                      <a:pt x="228" y="170"/>
                      <a:pt x="232" y="168"/>
                    </a:cubicBezTo>
                    <a:cubicBezTo>
                      <a:pt x="232" y="168"/>
                      <a:pt x="232" y="168"/>
                      <a:pt x="232" y="168"/>
                    </a:cubicBezTo>
                    <a:cubicBezTo>
                      <a:pt x="231" y="169"/>
                      <a:pt x="229" y="170"/>
                      <a:pt x="228" y="171"/>
                    </a:cubicBezTo>
                    <a:cubicBezTo>
                      <a:pt x="225" y="173"/>
                      <a:pt x="222" y="174"/>
                      <a:pt x="219" y="176"/>
                    </a:cubicBezTo>
                    <a:cubicBezTo>
                      <a:pt x="214" y="180"/>
                      <a:pt x="209" y="182"/>
                      <a:pt x="205" y="186"/>
                    </a:cubicBezTo>
                    <a:cubicBezTo>
                      <a:pt x="205" y="185"/>
                      <a:pt x="205" y="184"/>
                      <a:pt x="205" y="183"/>
                    </a:cubicBezTo>
                    <a:close/>
                    <a:moveTo>
                      <a:pt x="204" y="191"/>
                    </a:moveTo>
                    <a:cubicBezTo>
                      <a:pt x="212" y="188"/>
                      <a:pt x="219" y="183"/>
                      <a:pt x="226" y="179"/>
                    </a:cubicBezTo>
                    <a:cubicBezTo>
                      <a:pt x="233" y="175"/>
                      <a:pt x="242" y="172"/>
                      <a:pt x="248" y="167"/>
                    </a:cubicBezTo>
                    <a:cubicBezTo>
                      <a:pt x="248" y="167"/>
                      <a:pt x="249" y="167"/>
                      <a:pt x="249" y="167"/>
                    </a:cubicBezTo>
                    <a:cubicBezTo>
                      <a:pt x="249" y="167"/>
                      <a:pt x="249" y="167"/>
                      <a:pt x="250" y="168"/>
                    </a:cubicBezTo>
                    <a:cubicBezTo>
                      <a:pt x="247" y="169"/>
                      <a:pt x="244" y="171"/>
                      <a:pt x="241" y="173"/>
                    </a:cubicBezTo>
                    <a:cubicBezTo>
                      <a:pt x="237" y="175"/>
                      <a:pt x="233" y="177"/>
                      <a:pt x="229" y="180"/>
                    </a:cubicBezTo>
                    <a:cubicBezTo>
                      <a:pt x="221" y="184"/>
                      <a:pt x="213" y="188"/>
                      <a:pt x="204" y="193"/>
                    </a:cubicBezTo>
                    <a:cubicBezTo>
                      <a:pt x="204" y="193"/>
                      <a:pt x="204" y="193"/>
                      <a:pt x="205" y="193"/>
                    </a:cubicBezTo>
                    <a:cubicBezTo>
                      <a:pt x="213" y="189"/>
                      <a:pt x="221" y="185"/>
                      <a:pt x="229" y="180"/>
                    </a:cubicBezTo>
                    <a:cubicBezTo>
                      <a:pt x="233" y="178"/>
                      <a:pt x="236" y="176"/>
                      <a:pt x="240" y="174"/>
                    </a:cubicBezTo>
                    <a:cubicBezTo>
                      <a:pt x="242" y="173"/>
                      <a:pt x="244" y="172"/>
                      <a:pt x="246" y="171"/>
                    </a:cubicBezTo>
                    <a:cubicBezTo>
                      <a:pt x="248" y="170"/>
                      <a:pt x="249" y="169"/>
                      <a:pt x="251" y="168"/>
                    </a:cubicBezTo>
                    <a:cubicBezTo>
                      <a:pt x="252" y="169"/>
                      <a:pt x="254" y="169"/>
                      <a:pt x="255" y="170"/>
                    </a:cubicBezTo>
                    <a:cubicBezTo>
                      <a:pt x="238" y="180"/>
                      <a:pt x="221" y="187"/>
                      <a:pt x="204" y="196"/>
                    </a:cubicBezTo>
                    <a:cubicBezTo>
                      <a:pt x="204" y="196"/>
                      <a:pt x="204" y="197"/>
                      <a:pt x="205" y="197"/>
                    </a:cubicBezTo>
                    <a:cubicBezTo>
                      <a:pt x="221" y="187"/>
                      <a:pt x="239" y="180"/>
                      <a:pt x="256" y="171"/>
                    </a:cubicBezTo>
                    <a:cubicBezTo>
                      <a:pt x="256" y="171"/>
                      <a:pt x="256" y="172"/>
                      <a:pt x="257" y="172"/>
                    </a:cubicBezTo>
                    <a:cubicBezTo>
                      <a:pt x="248" y="176"/>
                      <a:pt x="239" y="181"/>
                      <a:pt x="230" y="185"/>
                    </a:cubicBezTo>
                    <a:cubicBezTo>
                      <a:pt x="221" y="189"/>
                      <a:pt x="212" y="193"/>
                      <a:pt x="204" y="198"/>
                    </a:cubicBezTo>
                    <a:cubicBezTo>
                      <a:pt x="204" y="197"/>
                      <a:pt x="204" y="196"/>
                      <a:pt x="204" y="195"/>
                    </a:cubicBezTo>
                    <a:cubicBezTo>
                      <a:pt x="211" y="191"/>
                      <a:pt x="219" y="187"/>
                      <a:pt x="227" y="184"/>
                    </a:cubicBezTo>
                    <a:cubicBezTo>
                      <a:pt x="236" y="179"/>
                      <a:pt x="244" y="175"/>
                      <a:pt x="253" y="170"/>
                    </a:cubicBezTo>
                    <a:cubicBezTo>
                      <a:pt x="254" y="170"/>
                      <a:pt x="253" y="169"/>
                      <a:pt x="253" y="170"/>
                    </a:cubicBezTo>
                    <a:cubicBezTo>
                      <a:pt x="244" y="174"/>
                      <a:pt x="235" y="179"/>
                      <a:pt x="227" y="183"/>
                    </a:cubicBezTo>
                    <a:cubicBezTo>
                      <a:pt x="219" y="187"/>
                      <a:pt x="211" y="190"/>
                      <a:pt x="204" y="195"/>
                    </a:cubicBezTo>
                    <a:cubicBezTo>
                      <a:pt x="204" y="193"/>
                      <a:pt x="204" y="192"/>
                      <a:pt x="204" y="191"/>
                    </a:cubicBezTo>
                    <a:close/>
                    <a:moveTo>
                      <a:pt x="203" y="202"/>
                    </a:moveTo>
                    <a:cubicBezTo>
                      <a:pt x="208" y="200"/>
                      <a:pt x="212" y="197"/>
                      <a:pt x="216" y="195"/>
                    </a:cubicBezTo>
                    <a:cubicBezTo>
                      <a:pt x="221" y="193"/>
                      <a:pt x="226" y="191"/>
                      <a:pt x="231" y="188"/>
                    </a:cubicBezTo>
                    <a:cubicBezTo>
                      <a:pt x="236" y="186"/>
                      <a:pt x="241" y="184"/>
                      <a:pt x="246" y="181"/>
                    </a:cubicBezTo>
                    <a:cubicBezTo>
                      <a:pt x="248" y="180"/>
                      <a:pt x="250" y="179"/>
                      <a:pt x="252" y="178"/>
                    </a:cubicBezTo>
                    <a:cubicBezTo>
                      <a:pt x="254" y="177"/>
                      <a:pt x="260" y="173"/>
                      <a:pt x="255" y="177"/>
                    </a:cubicBezTo>
                    <a:cubicBezTo>
                      <a:pt x="247" y="182"/>
                      <a:pt x="237" y="186"/>
                      <a:pt x="229" y="190"/>
                    </a:cubicBezTo>
                    <a:cubicBezTo>
                      <a:pt x="220" y="195"/>
                      <a:pt x="211" y="199"/>
                      <a:pt x="203" y="205"/>
                    </a:cubicBezTo>
                    <a:cubicBezTo>
                      <a:pt x="203" y="204"/>
                      <a:pt x="203" y="203"/>
                      <a:pt x="203" y="202"/>
                    </a:cubicBezTo>
                    <a:close/>
                    <a:moveTo>
                      <a:pt x="203" y="210"/>
                    </a:moveTo>
                    <a:cubicBezTo>
                      <a:pt x="212" y="206"/>
                      <a:pt x="221" y="201"/>
                      <a:pt x="231" y="196"/>
                    </a:cubicBezTo>
                    <a:cubicBezTo>
                      <a:pt x="233" y="196"/>
                      <a:pt x="234" y="195"/>
                      <a:pt x="235" y="194"/>
                    </a:cubicBezTo>
                    <a:cubicBezTo>
                      <a:pt x="224" y="200"/>
                      <a:pt x="213" y="205"/>
                      <a:pt x="203" y="212"/>
                    </a:cubicBezTo>
                    <a:cubicBezTo>
                      <a:pt x="203" y="212"/>
                      <a:pt x="203" y="211"/>
                      <a:pt x="203" y="210"/>
                    </a:cubicBezTo>
                    <a:close/>
                    <a:moveTo>
                      <a:pt x="202" y="214"/>
                    </a:moveTo>
                    <a:cubicBezTo>
                      <a:pt x="206" y="213"/>
                      <a:pt x="208" y="212"/>
                      <a:pt x="211" y="210"/>
                    </a:cubicBezTo>
                    <a:cubicBezTo>
                      <a:pt x="216" y="207"/>
                      <a:pt x="220" y="205"/>
                      <a:pt x="225" y="202"/>
                    </a:cubicBezTo>
                    <a:cubicBezTo>
                      <a:pt x="236" y="197"/>
                      <a:pt x="247" y="193"/>
                      <a:pt x="258" y="188"/>
                    </a:cubicBezTo>
                    <a:cubicBezTo>
                      <a:pt x="239" y="197"/>
                      <a:pt x="219" y="206"/>
                      <a:pt x="202" y="218"/>
                    </a:cubicBezTo>
                    <a:cubicBezTo>
                      <a:pt x="202" y="217"/>
                      <a:pt x="202" y="215"/>
                      <a:pt x="202" y="214"/>
                    </a:cubicBezTo>
                    <a:close/>
                    <a:moveTo>
                      <a:pt x="201" y="232"/>
                    </a:moveTo>
                    <a:cubicBezTo>
                      <a:pt x="205" y="231"/>
                      <a:pt x="208" y="230"/>
                      <a:pt x="211" y="228"/>
                    </a:cubicBezTo>
                    <a:cubicBezTo>
                      <a:pt x="216" y="225"/>
                      <a:pt x="221" y="222"/>
                      <a:pt x="226" y="220"/>
                    </a:cubicBezTo>
                    <a:cubicBezTo>
                      <a:pt x="234" y="216"/>
                      <a:pt x="241" y="212"/>
                      <a:pt x="249" y="209"/>
                    </a:cubicBezTo>
                    <a:cubicBezTo>
                      <a:pt x="247" y="209"/>
                      <a:pt x="246" y="210"/>
                      <a:pt x="244" y="211"/>
                    </a:cubicBezTo>
                    <a:cubicBezTo>
                      <a:pt x="239" y="214"/>
                      <a:pt x="234" y="217"/>
                      <a:pt x="228" y="219"/>
                    </a:cubicBezTo>
                    <a:cubicBezTo>
                      <a:pt x="223" y="222"/>
                      <a:pt x="218" y="225"/>
                      <a:pt x="213" y="228"/>
                    </a:cubicBezTo>
                    <a:cubicBezTo>
                      <a:pt x="209" y="230"/>
                      <a:pt x="205" y="232"/>
                      <a:pt x="201" y="234"/>
                    </a:cubicBezTo>
                    <a:cubicBezTo>
                      <a:pt x="201" y="234"/>
                      <a:pt x="201" y="233"/>
                      <a:pt x="201" y="232"/>
                    </a:cubicBezTo>
                    <a:close/>
                    <a:moveTo>
                      <a:pt x="200" y="251"/>
                    </a:moveTo>
                    <a:cubicBezTo>
                      <a:pt x="211" y="246"/>
                      <a:pt x="222" y="241"/>
                      <a:pt x="233" y="237"/>
                    </a:cubicBezTo>
                    <a:cubicBezTo>
                      <a:pt x="239" y="235"/>
                      <a:pt x="244" y="233"/>
                      <a:pt x="250" y="231"/>
                    </a:cubicBezTo>
                    <a:cubicBezTo>
                      <a:pt x="243" y="234"/>
                      <a:pt x="236" y="237"/>
                      <a:pt x="229" y="240"/>
                    </a:cubicBezTo>
                    <a:cubicBezTo>
                      <a:pt x="223" y="242"/>
                      <a:pt x="218" y="245"/>
                      <a:pt x="213" y="248"/>
                    </a:cubicBezTo>
                    <a:cubicBezTo>
                      <a:pt x="209" y="250"/>
                      <a:pt x="204" y="252"/>
                      <a:pt x="200" y="254"/>
                    </a:cubicBezTo>
                    <a:cubicBezTo>
                      <a:pt x="200" y="253"/>
                      <a:pt x="200" y="252"/>
                      <a:pt x="200" y="251"/>
                    </a:cubicBezTo>
                    <a:close/>
                    <a:moveTo>
                      <a:pt x="205" y="252"/>
                    </a:moveTo>
                    <a:cubicBezTo>
                      <a:pt x="204" y="253"/>
                      <a:pt x="198" y="256"/>
                      <a:pt x="202" y="254"/>
                    </a:cubicBezTo>
                    <a:cubicBezTo>
                      <a:pt x="203" y="253"/>
                      <a:pt x="204" y="253"/>
                      <a:pt x="205" y="252"/>
                    </a:cubicBezTo>
                    <a:close/>
                    <a:moveTo>
                      <a:pt x="198" y="276"/>
                    </a:moveTo>
                    <a:cubicBezTo>
                      <a:pt x="203" y="275"/>
                      <a:pt x="209" y="272"/>
                      <a:pt x="214" y="270"/>
                    </a:cubicBezTo>
                    <a:cubicBezTo>
                      <a:pt x="217" y="269"/>
                      <a:pt x="219" y="268"/>
                      <a:pt x="222" y="267"/>
                    </a:cubicBezTo>
                    <a:cubicBezTo>
                      <a:pt x="217" y="269"/>
                      <a:pt x="212" y="271"/>
                      <a:pt x="208" y="273"/>
                    </a:cubicBezTo>
                    <a:cubicBezTo>
                      <a:pt x="204" y="274"/>
                      <a:pt x="201" y="275"/>
                      <a:pt x="197" y="278"/>
                    </a:cubicBezTo>
                    <a:cubicBezTo>
                      <a:pt x="198" y="277"/>
                      <a:pt x="198" y="276"/>
                      <a:pt x="198" y="276"/>
                    </a:cubicBezTo>
                    <a:close/>
                    <a:moveTo>
                      <a:pt x="197" y="282"/>
                    </a:moveTo>
                    <a:cubicBezTo>
                      <a:pt x="197" y="281"/>
                      <a:pt x="197" y="280"/>
                      <a:pt x="197" y="279"/>
                    </a:cubicBezTo>
                    <a:cubicBezTo>
                      <a:pt x="203" y="278"/>
                      <a:pt x="208" y="275"/>
                      <a:pt x="214" y="274"/>
                    </a:cubicBezTo>
                    <a:cubicBezTo>
                      <a:pt x="220" y="272"/>
                      <a:pt x="227" y="269"/>
                      <a:pt x="233" y="267"/>
                    </a:cubicBezTo>
                    <a:cubicBezTo>
                      <a:pt x="236" y="266"/>
                      <a:pt x="240" y="265"/>
                      <a:pt x="243" y="264"/>
                    </a:cubicBezTo>
                    <a:cubicBezTo>
                      <a:pt x="228" y="270"/>
                      <a:pt x="211" y="274"/>
                      <a:pt x="197" y="282"/>
                    </a:cubicBezTo>
                    <a:close/>
                    <a:moveTo>
                      <a:pt x="212" y="268"/>
                    </a:moveTo>
                    <a:cubicBezTo>
                      <a:pt x="207" y="270"/>
                      <a:pt x="202" y="272"/>
                      <a:pt x="198" y="275"/>
                    </a:cubicBezTo>
                    <a:cubicBezTo>
                      <a:pt x="198" y="274"/>
                      <a:pt x="198" y="274"/>
                      <a:pt x="198" y="273"/>
                    </a:cubicBezTo>
                    <a:cubicBezTo>
                      <a:pt x="204" y="270"/>
                      <a:pt x="210" y="268"/>
                      <a:pt x="216" y="266"/>
                    </a:cubicBezTo>
                    <a:cubicBezTo>
                      <a:pt x="215" y="266"/>
                      <a:pt x="213" y="267"/>
                      <a:pt x="212" y="268"/>
                    </a:cubicBezTo>
                    <a:close/>
                    <a:moveTo>
                      <a:pt x="198" y="272"/>
                    </a:moveTo>
                    <a:cubicBezTo>
                      <a:pt x="198" y="271"/>
                      <a:pt x="199" y="270"/>
                      <a:pt x="199" y="268"/>
                    </a:cubicBezTo>
                    <a:cubicBezTo>
                      <a:pt x="203" y="267"/>
                      <a:pt x="207" y="265"/>
                      <a:pt x="212" y="263"/>
                    </a:cubicBezTo>
                    <a:cubicBezTo>
                      <a:pt x="218" y="260"/>
                      <a:pt x="224" y="258"/>
                      <a:pt x="230" y="256"/>
                    </a:cubicBezTo>
                    <a:cubicBezTo>
                      <a:pt x="241" y="252"/>
                      <a:pt x="253" y="247"/>
                      <a:pt x="263" y="243"/>
                    </a:cubicBezTo>
                    <a:cubicBezTo>
                      <a:pt x="258" y="245"/>
                      <a:pt x="253" y="248"/>
                      <a:pt x="248" y="250"/>
                    </a:cubicBezTo>
                    <a:cubicBezTo>
                      <a:pt x="242" y="253"/>
                      <a:pt x="235" y="255"/>
                      <a:pt x="229" y="258"/>
                    </a:cubicBezTo>
                    <a:cubicBezTo>
                      <a:pt x="218" y="262"/>
                      <a:pt x="208" y="266"/>
                      <a:pt x="198" y="272"/>
                    </a:cubicBezTo>
                    <a:close/>
                    <a:moveTo>
                      <a:pt x="205" y="265"/>
                    </a:moveTo>
                    <a:cubicBezTo>
                      <a:pt x="203" y="266"/>
                      <a:pt x="201" y="267"/>
                      <a:pt x="199" y="268"/>
                    </a:cubicBezTo>
                    <a:cubicBezTo>
                      <a:pt x="200" y="267"/>
                      <a:pt x="202" y="266"/>
                      <a:pt x="203" y="265"/>
                    </a:cubicBezTo>
                    <a:cubicBezTo>
                      <a:pt x="206" y="264"/>
                      <a:pt x="209" y="263"/>
                      <a:pt x="212" y="262"/>
                    </a:cubicBezTo>
                    <a:cubicBezTo>
                      <a:pt x="212" y="262"/>
                      <a:pt x="213" y="262"/>
                      <a:pt x="214" y="261"/>
                    </a:cubicBezTo>
                    <a:cubicBezTo>
                      <a:pt x="211" y="263"/>
                      <a:pt x="208" y="264"/>
                      <a:pt x="205" y="265"/>
                    </a:cubicBezTo>
                    <a:close/>
                    <a:moveTo>
                      <a:pt x="210" y="262"/>
                    </a:moveTo>
                    <a:cubicBezTo>
                      <a:pt x="206" y="264"/>
                      <a:pt x="202" y="265"/>
                      <a:pt x="199" y="267"/>
                    </a:cubicBezTo>
                    <a:cubicBezTo>
                      <a:pt x="199" y="266"/>
                      <a:pt x="199" y="265"/>
                      <a:pt x="199" y="264"/>
                    </a:cubicBezTo>
                    <a:cubicBezTo>
                      <a:pt x="205" y="262"/>
                      <a:pt x="210" y="259"/>
                      <a:pt x="215" y="257"/>
                    </a:cubicBezTo>
                    <a:cubicBezTo>
                      <a:pt x="221" y="254"/>
                      <a:pt x="227" y="253"/>
                      <a:pt x="233" y="251"/>
                    </a:cubicBezTo>
                    <a:cubicBezTo>
                      <a:pt x="239" y="248"/>
                      <a:pt x="245" y="247"/>
                      <a:pt x="251" y="245"/>
                    </a:cubicBezTo>
                    <a:cubicBezTo>
                      <a:pt x="252" y="245"/>
                      <a:pt x="253" y="245"/>
                      <a:pt x="253" y="244"/>
                    </a:cubicBezTo>
                    <a:cubicBezTo>
                      <a:pt x="252" y="245"/>
                      <a:pt x="251" y="245"/>
                      <a:pt x="250" y="246"/>
                    </a:cubicBezTo>
                    <a:cubicBezTo>
                      <a:pt x="243" y="249"/>
                      <a:pt x="236" y="252"/>
                      <a:pt x="229" y="254"/>
                    </a:cubicBezTo>
                    <a:cubicBezTo>
                      <a:pt x="223" y="257"/>
                      <a:pt x="216" y="260"/>
                      <a:pt x="210" y="262"/>
                    </a:cubicBezTo>
                    <a:close/>
                    <a:moveTo>
                      <a:pt x="199" y="263"/>
                    </a:moveTo>
                    <a:cubicBezTo>
                      <a:pt x="199" y="262"/>
                      <a:pt x="199" y="261"/>
                      <a:pt x="200" y="259"/>
                    </a:cubicBezTo>
                    <a:cubicBezTo>
                      <a:pt x="205" y="258"/>
                      <a:pt x="209" y="256"/>
                      <a:pt x="214" y="254"/>
                    </a:cubicBezTo>
                    <a:cubicBezTo>
                      <a:pt x="220" y="251"/>
                      <a:pt x="226" y="249"/>
                      <a:pt x="232" y="247"/>
                    </a:cubicBezTo>
                    <a:cubicBezTo>
                      <a:pt x="238" y="245"/>
                      <a:pt x="243" y="244"/>
                      <a:pt x="249" y="241"/>
                    </a:cubicBezTo>
                    <a:cubicBezTo>
                      <a:pt x="243" y="244"/>
                      <a:pt x="237" y="246"/>
                      <a:pt x="232" y="248"/>
                    </a:cubicBezTo>
                    <a:cubicBezTo>
                      <a:pt x="220" y="252"/>
                      <a:pt x="210" y="258"/>
                      <a:pt x="199" y="263"/>
                    </a:cubicBezTo>
                    <a:close/>
                    <a:moveTo>
                      <a:pt x="200" y="255"/>
                    </a:moveTo>
                    <a:cubicBezTo>
                      <a:pt x="210" y="251"/>
                      <a:pt x="220" y="247"/>
                      <a:pt x="231" y="243"/>
                    </a:cubicBezTo>
                    <a:cubicBezTo>
                      <a:pt x="237" y="242"/>
                      <a:pt x="242" y="240"/>
                      <a:pt x="248" y="238"/>
                    </a:cubicBezTo>
                    <a:cubicBezTo>
                      <a:pt x="251" y="236"/>
                      <a:pt x="253" y="235"/>
                      <a:pt x="256" y="234"/>
                    </a:cubicBezTo>
                    <a:cubicBezTo>
                      <a:pt x="257" y="234"/>
                      <a:pt x="257" y="234"/>
                      <a:pt x="257" y="234"/>
                    </a:cubicBezTo>
                    <a:cubicBezTo>
                      <a:pt x="247" y="238"/>
                      <a:pt x="237" y="243"/>
                      <a:pt x="227" y="247"/>
                    </a:cubicBezTo>
                    <a:cubicBezTo>
                      <a:pt x="218" y="250"/>
                      <a:pt x="208" y="253"/>
                      <a:pt x="200" y="258"/>
                    </a:cubicBezTo>
                    <a:cubicBezTo>
                      <a:pt x="200" y="257"/>
                      <a:pt x="200" y="256"/>
                      <a:pt x="200" y="255"/>
                    </a:cubicBezTo>
                    <a:close/>
                    <a:moveTo>
                      <a:pt x="248" y="231"/>
                    </a:moveTo>
                    <a:cubicBezTo>
                      <a:pt x="243" y="233"/>
                      <a:pt x="237" y="235"/>
                      <a:pt x="231" y="237"/>
                    </a:cubicBezTo>
                    <a:cubicBezTo>
                      <a:pt x="226" y="238"/>
                      <a:pt x="221" y="241"/>
                      <a:pt x="216" y="243"/>
                    </a:cubicBezTo>
                    <a:cubicBezTo>
                      <a:pt x="213" y="244"/>
                      <a:pt x="210" y="245"/>
                      <a:pt x="207" y="246"/>
                    </a:cubicBezTo>
                    <a:cubicBezTo>
                      <a:pt x="206" y="247"/>
                      <a:pt x="205" y="248"/>
                      <a:pt x="204" y="248"/>
                    </a:cubicBezTo>
                    <a:cubicBezTo>
                      <a:pt x="204" y="248"/>
                      <a:pt x="199" y="251"/>
                      <a:pt x="201" y="249"/>
                    </a:cubicBezTo>
                    <a:cubicBezTo>
                      <a:pt x="205" y="246"/>
                      <a:pt x="211" y="245"/>
                      <a:pt x="215" y="243"/>
                    </a:cubicBezTo>
                    <a:cubicBezTo>
                      <a:pt x="220" y="241"/>
                      <a:pt x="224" y="238"/>
                      <a:pt x="229" y="236"/>
                    </a:cubicBezTo>
                    <a:cubicBezTo>
                      <a:pt x="239" y="232"/>
                      <a:pt x="250" y="228"/>
                      <a:pt x="260" y="223"/>
                    </a:cubicBezTo>
                    <a:cubicBezTo>
                      <a:pt x="261" y="223"/>
                      <a:pt x="261" y="223"/>
                      <a:pt x="261" y="222"/>
                    </a:cubicBezTo>
                    <a:cubicBezTo>
                      <a:pt x="261" y="222"/>
                      <a:pt x="262" y="222"/>
                      <a:pt x="263" y="222"/>
                    </a:cubicBezTo>
                    <a:cubicBezTo>
                      <a:pt x="263" y="223"/>
                      <a:pt x="263" y="224"/>
                      <a:pt x="263" y="226"/>
                    </a:cubicBezTo>
                    <a:cubicBezTo>
                      <a:pt x="258" y="227"/>
                      <a:pt x="253" y="229"/>
                      <a:pt x="248" y="231"/>
                    </a:cubicBezTo>
                    <a:close/>
                    <a:moveTo>
                      <a:pt x="261" y="211"/>
                    </a:moveTo>
                    <a:cubicBezTo>
                      <a:pt x="257" y="213"/>
                      <a:pt x="252" y="215"/>
                      <a:pt x="248" y="217"/>
                    </a:cubicBezTo>
                    <a:cubicBezTo>
                      <a:pt x="242" y="220"/>
                      <a:pt x="236" y="223"/>
                      <a:pt x="231" y="225"/>
                    </a:cubicBezTo>
                    <a:cubicBezTo>
                      <a:pt x="225" y="228"/>
                      <a:pt x="219" y="231"/>
                      <a:pt x="214" y="233"/>
                    </a:cubicBezTo>
                    <a:cubicBezTo>
                      <a:pt x="215" y="232"/>
                      <a:pt x="216" y="232"/>
                      <a:pt x="217" y="231"/>
                    </a:cubicBezTo>
                    <a:cubicBezTo>
                      <a:pt x="223" y="229"/>
                      <a:pt x="228" y="225"/>
                      <a:pt x="233" y="222"/>
                    </a:cubicBezTo>
                    <a:cubicBezTo>
                      <a:pt x="239" y="220"/>
                      <a:pt x="244" y="217"/>
                      <a:pt x="249" y="214"/>
                    </a:cubicBezTo>
                    <a:cubicBezTo>
                      <a:pt x="253" y="211"/>
                      <a:pt x="258" y="209"/>
                      <a:pt x="261" y="205"/>
                    </a:cubicBezTo>
                    <a:cubicBezTo>
                      <a:pt x="261" y="205"/>
                      <a:pt x="261" y="205"/>
                      <a:pt x="261" y="205"/>
                    </a:cubicBezTo>
                    <a:cubicBezTo>
                      <a:pt x="261" y="207"/>
                      <a:pt x="261" y="209"/>
                      <a:pt x="261" y="211"/>
                    </a:cubicBezTo>
                    <a:cubicBezTo>
                      <a:pt x="261" y="211"/>
                      <a:pt x="261" y="211"/>
                      <a:pt x="261" y="211"/>
                    </a:cubicBezTo>
                    <a:close/>
                    <a:moveTo>
                      <a:pt x="224" y="160"/>
                    </a:moveTo>
                    <a:cubicBezTo>
                      <a:pt x="222" y="160"/>
                      <a:pt x="219" y="160"/>
                      <a:pt x="217" y="159"/>
                    </a:cubicBezTo>
                    <a:cubicBezTo>
                      <a:pt x="217" y="159"/>
                      <a:pt x="217" y="159"/>
                      <a:pt x="217" y="159"/>
                    </a:cubicBezTo>
                    <a:cubicBezTo>
                      <a:pt x="217" y="159"/>
                      <a:pt x="217" y="159"/>
                      <a:pt x="217" y="158"/>
                    </a:cubicBezTo>
                    <a:cubicBezTo>
                      <a:pt x="218" y="159"/>
                      <a:pt x="218" y="159"/>
                      <a:pt x="218" y="159"/>
                    </a:cubicBezTo>
                    <a:cubicBezTo>
                      <a:pt x="221" y="159"/>
                      <a:pt x="224" y="160"/>
                      <a:pt x="227" y="161"/>
                    </a:cubicBezTo>
                    <a:cubicBezTo>
                      <a:pt x="226" y="161"/>
                      <a:pt x="225" y="161"/>
                      <a:pt x="224" y="160"/>
                    </a:cubicBezTo>
                    <a:close/>
                    <a:moveTo>
                      <a:pt x="214" y="159"/>
                    </a:moveTo>
                    <a:cubicBezTo>
                      <a:pt x="213" y="159"/>
                      <a:pt x="211" y="159"/>
                      <a:pt x="210" y="159"/>
                    </a:cubicBezTo>
                    <a:cubicBezTo>
                      <a:pt x="210" y="158"/>
                      <a:pt x="210" y="158"/>
                      <a:pt x="210" y="157"/>
                    </a:cubicBezTo>
                    <a:cubicBezTo>
                      <a:pt x="211" y="157"/>
                      <a:pt x="213" y="158"/>
                      <a:pt x="214" y="158"/>
                    </a:cubicBezTo>
                    <a:cubicBezTo>
                      <a:pt x="214" y="158"/>
                      <a:pt x="214" y="158"/>
                      <a:pt x="214" y="159"/>
                    </a:cubicBezTo>
                    <a:cubicBezTo>
                      <a:pt x="214" y="159"/>
                      <a:pt x="214" y="159"/>
                      <a:pt x="214" y="159"/>
                    </a:cubicBezTo>
                    <a:close/>
                    <a:moveTo>
                      <a:pt x="207" y="158"/>
                    </a:moveTo>
                    <a:cubicBezTo>
                      <a:pt x="207" y="158"/>
                      <a:pt x="207" y="158"/>
                      <a:pt x="207" y="158"/>
                    </a:cubicBezTo>
                    <a:cubicBezTo>
                      <a:pt x="206" y="158"/>
                      <a:pt x="205" y="158"/>
                      <a:pt x="204" y="158"/>
                    </a:cubicBezTo>
                    <a:cubicBezTo>
                      <a:pt x="204" y="158"/>
                      <a:pt x="204" y="158"/>
                      <a:pt x="204" y="158"/>
                    </a:cubicBezTo>
                    <a:cubicBezTo>
                      <a:pt x="204" y="158"/>
                      <a:pt x="204" y="157"/>
                      <a:pt x="204" y="156"/>
                    </a:cubicBezTo>
                    <a:cubicBezTo>
                      <a:pt x="205" y="156"/>
                      <a:pt x="206" y="157"/>
                      <a:pt x="207" y="157"/>
                    </a:cubicBezTo>
                    <a:cubicBezTo>
                      <a:pt x="207" y="157"/>
                      <a:pt x="207" y="157"/>
                      <a:pt x="207" y="158"/>
                    </a:cubicBezTo>
                    <a:close/>
                    <a:moveTo>
                      <a:pt x="201" y="158"/>
                    </a:moveTo>
                    <a:cubicBezTo>
                      <a:pt x="201" y="158"/>
                      <a:pt x="201" y="158"/>
                      <a:pt x="200" y="158"/>
                    </a:cubicBezTo>
                    <a:cubicBezTo>
                      <a:pt x="200" y="158"/>
                      <a:pt x="199" y="158"/>
                      <a:pt x="198" y="158"/>
                    </a:cubicBezTo>
                    <a:cubicBezTo>
                      <a:pt x="198" y="157"/>
                      <a:pt x="198" y="157"/>
                      <a:pt x="198" y="156"/>
                    </a:cubicBezTo>
                    <a:cubicBezTo>
                      <a:pt x="199" y="156"/>
                      <a:pt x="200" y="156"/>
                      <a:pt x="201" y="156"/>
                    </a:cubicBezTo>
                    <a:cubicBezTo>
                      <a:pt x="201" y="157"/>
                      <a:pt x="201" y="157"/>
                      <a:pt x="201" y="158"/>
                    </a:cubicBezTo>
                    <a:close/>
                    <a:moveTo>
                      <a:pt x="196" y="158"/>
                    </a:moveTo>
                    <a:cubicBezTo>
                      <a:pt x="195" y="158"/>
                      <a:pt x="194" y="158"/>
                      <a:pt x="193" y="158"/>
                    </a:cubicBezTo>
                    <a:cubicBezTo>
                      <a:pt x="193" y="158"/>
                      <a:pt x="193" y="157"/>
                      <a:pt x="193" y="156"/>
                    </a:cubicBezTo>
                    <a:cubicBezTo>
                      <a:pt x="194" y="156"/>
                      <a:pt x="195" y="156"/>
                      <a:pt x="196" y="156"/>
                    </a:cubicBezTo>
                    <a:cubicBezTo>
                      <a:pt x="196" y="157"/>
                      <a:pt x="196" y="157"/>
                      <a:pt x="196" y="158"/>
                    </a:cubicBezTo>
                    <a:close/>
                    <a:moveTo>
                      <a:pt x="190" y="156"/>
                    </a:moveTo>
                    <a:cubicBezTo>
                      <a:pt x="190" y="157"/>
                      <a:pt x="190" y="158"/>
                      <a:pt x="190" y="158"/>
                    </a:cubicBezTo>
                    <a:cubicBezTo>
                      <a:pt x="190" y="158"/>
                      <a:pt x="189" y="159"/>
                      <a:pt x="188" y="159"/>
                    </a:cubicBezTo>
                    <a:cubicBezTo>
                      <a:pt x="189" y="158"/>
                      <a:pt x="189" y="157"/>
                      <a:pt x="189" y="156"/>
                    </a:cubicBezTo>
                    <a:cubicBezTo>
                      <a:pt x="189" y="156"/>
                      <a:pt x="189" y="156"/>
                      <a:pt x="190" y="156"/>
                    </a:cubicBezTo>
                    <a:close/>
                    <a:moveTo>
                      <a:pt x="186" y="159"/>
                    </a:moveTo>
                    <a:cubicBezTo>
                      <a:pt x="184" y="159"/>
                      <a:pt x="183" y="159"/>
                      <a:pt x="182" y="159"/>
                    </a:cubicBezTo>
                    <a:cubicBezTo>
                      <a:pt x="182" y="158"/>
                      <a:pt x="182" y="158"/>
                      <a:pt x="182" y="157"/>
                    </a:cubicBezTo>
                    <a:cubicBezTo>
                      <a:pt x="183" y="157"/>
                      <a:pt x="185" y="157"/>
                      <a:pt x="186" y="157"/>
                    </a:cubicBezTo>
                    <a:cubicBezTo>
                      <a:pt x="186" y="157"/>
                      <a:pt x="186" y="158"/>
                      <a:pt x="186" y="159"/>
                    </a:cubicBezTo>
                    <a:close/>
                    <a:moveTo>
                      <a:pt x="179" y="159"/>
                    </a:moveTo>
                    <a:cubicBezTo>
                      <a:pt x="179" y="159"/>
                      <a:pt x="179" y="159"/>
                      <a:pt x="179" y="160"/>
                    </a:cubicBezTo>
                    <a:cubicBezTo>
                      <a:pt x="178" y="160"/>
                      <a:pt x="177" y="160"/>
                      <a:pt x="176" y="160"/>
                    </a:cubicBezTo>
                    <a:cubicBezTo>
                      <a:pt x="176" y="159"/>
                      <a:pt x="176" y="159"/>
                      <a:pt x="176" y="158"/>
                    </a:cubicBezTo>
                    <a:cubicBezTo>
                      <a:pt x="176" y="158"/>
                      <a:pt x="176" y="158"/>
                      <a:pt x="176" y="158"/>
                    </a:cubicBezTo>
                    <a:cubicBezTo>
                      <a:pt x="177" y="158"/>
                      <a:pt x="178" y="157"/>
                      <a:pt x="179" y="157"/>
                    </a:cubicBezTo>
                    <a:cubicBezTo>
                      <a:pt x="179" y="158"/>
                      <a:pt x="179" y="159"/>
                      <a:pt x="179" y="159"/>
                    </a:cubicBezTo>
                    <a:close/>
                    <a:moveTo>
                      <a:pt x="163" y="313"/>
                    </a:moveTo>
                    <a:cubicBezTo>
                      <a:pt x="163" y="313"/>
                      <a:pt x="164" y="312"/>
                      <a:pt x="164" y="312"/>
                    </a:cubicBezTo>
                    <a:cubicBezTo>
                      <a:pt x="164" y="313"/>
                      <a:pt x="164" y="313"/>
                      <a:pt x="164" y="314"/>
                    </a:cubicBezTo>
                    <a:cubicBezTo>
                      <a:pt x="162" y="315"/>
                      <a:pt x="159" y="316"/>
                      <a:pt x="163" y="313"/>
                    </a:cubicBezTo>
                    <a:close/>
                    <a:moveTo>
                      <a:pt x="154" y="313"/>
                    </a:moveTo>
                    <a:cubicBezTo>
                      <a:pt x="153" y="314"/>
                      <a:pt x="151" y="314"/>
                      <a:pt x="149" y="315"/>
                    </a:cubicBezTo>
                    <a:cubicBezTo>
                      <a:pt x="154" y="310"/>
                      <a:pt x="161" y="307"/>
                      <a:pt x="166" y="302"/>
                    </a:cubicBezTo>
                    <a:cubicBezTo>
                      <a:pt x="165" y="303"/>
                      <a:pt x="165" y="304"/>
                      <a:pt x="165" y="305"/>
                    </a:cubicBezTo>
                    <a:cubicBezTo>
                      <a:pt x="163" y="307"/>
                      <a:pt x="160" y="309"/>
                      <a:pt x="157" y="310"/>
                    </a:cubicBezTo>
                    <a:cubicBezTo>
                      <a:pt x="157" y="310"/>
                      <a:pt x="154" y="312"/>
                      <a:pt x="154" y="313"/>
                    </a:cubicBezTo>
                    <a:close/>
                    <a:moveTo>
                      <a:pt x="165" y="307"/>
                    </a:moveTo>
                    <a:cubicBezTo>
                      <a:pt x="165" y="308"/>
                      <a:pt x="165" y="309"/>
                      <a:pt x="165" y="310"/>
                    </a:cubicBezTo>
                    <a:cubicBezTo>
                      <a:pt x="164" y="310"/>
                      <a:pt x="163" y="311"/>
                      <a:pt x="162" y="311"/>
                    </a:cubicBezTo>
                    <a:cubicBezTo>
                      <a:pt x="161" y="312"/>
                      <a:pt x="160" y="312"/>
                      <a:pt x="159" y="313"/>
                    </a:cubicBezTo>
                    <a:cubicBezTo>
                      <a:pt x="159" y="313"/>
                      <a:pt x="155" y="316"/>
                      <a:pt x="157" y="314"/>
                    </a:cubicBezTo>
                    <a:cubicBezTo>
                      <a:pt x="159" y="311"/>
                      <a:pt x="162" y="309"/>
                      <a:pt x="165" y="307"/>
                    </a:cubicBezTo>
                    <a:close/>
                    <a:moveTo>
                      <a:pt x="166" y="301"/>
                    </a:moveTo>
                    <a:cubicBezTo>
                      <a:pt x="166" y="301"/>
                      <a:pt x="166" y="301"/>
                      <a:pt x="166" y="301"/>
                    </a:cubicBezTo>
                    <a:cubicBezTo>
                      <a:pt x="162" y="304"/>
                      <a:pt x="157" y="306"/>
                      <a:pt x="153" y="309"/>
                    </a:cubicBezTo>
                    <a:cubicBezTo>
                      <a:pt x="151" y="310"/>
                      <a:pt x="149" y="312"/>
                      <a:pt x="147" y="314"/>
                    </a:cubicBezTo>
                    <a:cubicBezTo>
                      <a:pt x="146" y="314"/>
                      <a:pt x="144" y="315"/>
                      <a:pt x="143" y="316"/>
                    </a:cubicBezTo>
                    <a:cubicBezTo>
                      <a:pt x="143" y="316"/>
                      <a:pt x="143" y="316"/>
                      <a:pt x="143" y="316"/>
                    </a:cubicBezTo>
                    <a:cubicBezTo>
                      <a:pt x="143" y="316"/>
                      <a:pt x="144" y="316"/>
                      <a:pt x="144" y="315"/>
                    </a:cubicBezTo>
                    <a:cubicBezTo>
                      <a:pt x="151" y="309"/>
                      <a:pt x="160" y="305"/>
                      <a:pt x="166" y="298"/>
                    </a:cubicBezTo>
                    <a:cubicBezTo>
                      <a:pt x="166" y="299"/>
                      <a:pt x="166" y="300"/>
                      <a:pt x="166" y="301"/>
                    </a:cubicBezTo>
                    <a:close/>
                    <a:moveTo>
                      <a:pt x="166" y="296"/>
                    </a:moveTo>
                    <a:cubicBezTo>
                      <a:pt x="162" y="299"/>
                      <a:pt x="157" y="303"/>
                      <a:pt x="152" y="306"/>
                    </a:cubicBezTo>
                    <a:cubicBezTo>
                      <a:pt x="149" y="307"/>
                      <a:pt x="147" y="309"/>
                      <a:pt x="144" y="310"/>
                    </a:cubicBezTo>
                    <a:cubicBezTo>
                      <a:pt x="143" y="311"/>
                      <a:pt x="142" y="312"/>
                      <a:pt x="141" y="313"/>
                    </a:cubicBezTo>
                    <a:cubicBezTo>
                      <a:pt x="149" y="306"/>
                      <a:pt x="159" y="301"/>
                      <a:pt x="167" y="294"/>
                    </a:cubicBezTo>
                    <a:cubicBezTo>
                      <a:pt x="167" y="293"/>
                      <a:pt x="167" y="293"/>
                      <a:pt x="167" y="293"/>
                    </a:cubicBezTo>
                    <a:cubicBezTo>
                      <a:pt x="167" y="294"/>
                      <a:pt x="167" y="295"/>
                      <a:pt x="166" y="296"/>
                    </a:cubicBezTo>
                    <a:close/>
                    <a:moveTo>
                      <a:pt x="167" y="293"/>
                    </a:moveTo>
                    <a:cubicBezTo>
                      <a:pt x="167" y="293"/>
                      <a:pt x="167" y="293"/>
                      <a:pt x="166" y="293"/>
                    </a:cubicBezTo>
                    <a:cubicBezTo>
                      <a:pt x="160" y="296"/>
                      <a:pt x="154" y="301"/>
                      <a:pt x="147" y="304"/>
                    </a:cubicBezTo>
                    <a:cubicBezTo>
                      <a:pt x="144" y="306"/>
                      <a:pt x="141" y="308"/>
                      <a:pt x="139" y="310"/>
                    </a:cubicBezTo>
                    <a:cubicBezTo>
                      <a:pt x="138" y="311"/>
                      <a:pt x="137" y="312"/>
                      <a:pt x="135" y="313"/>
                    </a:cubicBezTo>
                    <a:cubicBezTo>
                      <a:pt x="134" y="313"/>
                      <a:pt x="131" y="316"/>
                      <a:pt x="134" y="313"/>
                    </a:cubicBezTo>
                    <a:cubicBezTo>
                      <a:pt x="141" y="307"/>
                      <a:pt x="148" y="303"/>
                      <a:pt x="155" y="298"/>
                    </a:cubicBezTo>
                    <a:cubicBezTo>
                      <a:pt x="159" y="295"/>
                      <a:pt x="164" y="293"/>
                      <a:pt x="167" y="290"/>
                    </a:cubicBezTo>
                    <a:cubicBezTo>
                      <a:pt x="167" y="291"/>
                      <a:pt x="167" y="292"/>
                      <a:pt x="167" y="293"/>
                    </a:cubicBezTo>
                    <a:close/>
                    <a:moveTo>
                      <a:pt x="163" y="293"/>
                    </a:moveTo>
                    <a:cubicBezTo>
                      <a:pt x="164" y="292"/>
                      <a:pt x="165" y="291"/>
                      <a:pt x="166" y="290"/>
                    </a:cubicBezTo>
                    <a:cubicBezTo>
                      <a:pt x="165" y="291"/>
                      <a:pt x="163" y="292"/>
                      <a:pt x="164" y="292"/>
                    </a:cubicBezTo>
                    <a:cubicBezTo>
                      <a:pt x="164" y="292"/>
                      <a:pt x="163" y="292"/>
                      <a:pt x="163" y="293"/>
                    </a:cubicBezTo>
                    <a:close/>
                    <a:moveTo>
                      <a:pt x="168" y="288"/>
                    </a:moveTo>
                    <a:cubicBezTo>
                      <a:pt x="161" y="293"/>
                      <a:pt x="154" y="297"/>
                      <a:pt x="147" y="301"/>
                    </a:cubicBezTo>
                    <a:cubicBezTo>
                      <a:pt x="144" y="303"/>
                      <a:pt x="140" y="305"/>
                      <a:pt x="137" y="307"/>
                    </a:cubicBezTo>
                    <a:cubicBezTo>
                      <a:pt x="137" y="307"/>
                      <a:pt x="136" y="308"/>
                      <a:pt x="136" y="308"/>
                    </a:cubicBezTo>
                    <a:cubicBezTo>
                      <a:pt x="141" y="304"/>
                      <a:pt x="146" y="300"/>
                      <a:pt x="151" y="297"/>
                    </a:cubicBezTo>
                    <a:cubicBezTo>
                      <a:pt x="157" y="293"/>
                      <a:pt x="163" y="290"/>
                      <a:pt x="168" y="285"/>
                    </a:cubicBezTo>
                    <a:cubicBezTo>
                      <a:pt x="168" y="286"/>
                      <a:pt x="168" y="287"/>
                      <a:pt x="168" y="288"/>
                    </a:cubicBezTo>
                    <a:close/>
                    <a:moveTo>
                      <a:pt x="168" y="284"/>
                    </a:moveTo>
                    <a:cubicBezTo>
                      <a:pt x="161" y="289"/>
                      <a:pt x="154" y="293"/>
                      <a:pt x="147" y="297"/>
                    </a:cubicBezTo>
                    <a:cubicBezTo>
                      <a:pt x="141" y="300"/>
                      <a:pt x="136" y="304"/>
                      <a:pt x="131" y="308"/>
                    </a:cubicBezTo>
                    <a:cubicBezTo>
                      <a:pt x="132" y="307"/>
                      <a:pt x="133" y="306"/>
                      <a:pt x="133" y="306"/>
                    </a:cubicBezTo>
                    <a:cubicBezTo>
                      <a:pt x="138" y="302"/>
                      <a:pt x="143" y="298"/>
                      <a:pt x="148" y="295"/>
                    </a:cubicBezTo>
                    <a:cubicBezTo>
                      <a:pt x="155" y="290"/>
                      <a:pt x="163" y="286"/>
                      <a:pt x="168" y="280"/>
                    </a:cubicBezTo>
                    <a:cubicBezTo>
                      <a:pt x="168" y="281"/>
                      <a:pt x="168" y="283"/>
                      <a:pt x="168" y="284"/>
                    </a:cubicBezTo>
                    <a:close/>
                    <a:moveTo>
                      <a:pt x="169" y="277"/>
                    </a:moveTo>
                    <a:cubicBezTo>
                      <a:pt x="169" y="278"/>
                      <a:pt x="169" y="278"/>
                      <a:pt x="169" y="279"/>
                    </a:cubicBezTo>
                    <a:cubicBezTo>
                      <a:pt x="161" y="285"/>
                      <a:pt x="152" y="290"/>
                      <a:pt x="144" y="295"/>
                    </a:cubicBezTo>
                    <a:cubicBezTo>
                      <a:pt x="138" y="299"/>
                      <a:pt x="132" y="302"/>
                      <a:pt x="127" y="306"/>
                    </a:cubicBezTo>
                    <a:cubicBezTo>
                      <a:pt x="128" y="305"/>
                      <a:pt x="128" y="305"/>
                      <a:pt x="129" y="304"/>
                    </a:cubicBezTo>
                    <a:cubicBezTo>
                      <a:pt x="134" y="301"/>
                      <a:pt x="139" y="297"/>
                      <a:pt x="144" y="294"/>
                    </a:cubicBezTo>
                    <a:cubicBezTo>
                      <a:pt x="152" y="288"/>
                      <a:pt x="161" y="283"/>
                      <a:pt x="169" y="276"/>
                    </a:cubicBezTo>
                    <a:cubicBezTo>
                      <a:pt x="169" y="276"/>
                      <a:pt x="169" y="277"/>
                      <a:pt x="169" y="277"/>
                    </a:cubicBezTo>
                    <a:close/>
                    <a:moveTo>
                      <a:pt x="169" y="275"/>
                    </a:moveTo>
                    <a:cubicBezTo>
                      <a:pt x="159" y="282"/>
                      <a:pt x="148" y="289"/>
                      <a:pt x="137" y="295"/>
                    </a:cubicBezTo>
                    <a:cubicBezTo>
                      <a:pt x="134" y="297"/>
                      <a:pt x="131" y="299"/>
                      <a:pt x="128" y="300"/>
                    </a:cubicBezTo>
                    <a:cubicBezTo>
                      <a:pt x="133" y="297"/>
                      <a:pt x="139" y="293"/>
                      <a:pt x="145" y="289"/>
                    </a:cubicBezTo>
                    <a:cubicBezTo>
                      <a:pt x="149" y="286"/>
                      <a:pt x="154" y="283"/>
                      <a:pt x="158" y="280"/>
                    </a:cubicBezTo>
                    <a:cubicBezTo>
                      <a:pt x="162" y="277"/>
                      <a:pt x="166" y="274"/>
                      <a:pt x="169" y="271"/>
                    </a:cubicBezTo>
                    <a:cubicBezTo>
                      <a:pt x="169" y="272"/>
                      <a:pt x="169" y="273"/>
                      <a:pt x="169" y="275"/>
                    </a:cubicBezTo>
                    <a:close/>
                    <a:moveTo>
                      <a:pt x="169" y="269"/>
                    </a:moveTo>
                    <a:cubicBezTo>
                      <a:pt x="160" y="279"/>
                      <a:pt x="147" y="284"/>
                      <a:pt x="136" y="291"/>
                    </a:cubicBezTo>
                    <a:cubicBezTo>
                      <a:pt x="131" y="294"/>
                      <a:pt x="125" y="298"/>
                      <a:pt x="120" y="301"/>
                    </a:cubicBezTo>
                    <a:cubicBezTo>
                      <a:pt x="123" y="298"/>
                      <a:pt x="127" y="296"/>
                      <a:pt x="130" y="294"/>
                    </a:cubicBezTo>
                    <a:cubicBezTo>
                      <a:pt x="135" y="290"/>
                      <a:pt x="141" y="286"/>
                      <a:pt x="146" y="283"/>
                    </a:cubicBezTo>
                    <a:cubicBezTo>
                      <a:pt x="154" y="278"/>
                      <a:pt x="164" y="272"/>
                      <a:pt x="169" y="265"/>
                    </a:cubicBezTo>
                    <a:cubicBezTo>
                      <a:pt x="169" y="266"/>
                      <a:pt x="169" y="268"/>
                      <a:pt x="169" y="269"/>
                    </a:cubicBezTo>
                    <a:close/>
                    <a:moveTo>
                      <a:pt x="169" y="263"/>
                    </a:moveTo>
                    <a:cubicBezTo>
                      <a:pt x="161" y="269"/>
                      <a:pt x="154" y="275"/>
                      <a:pt x="146" y="281"/>
                    </a:cubicBezTo>
                    <a:cubicBezTo>
                      <a:pt x="137" y="287"/>
                      <a:pt x="127" y="292"/>
                      <a:pt x="118" y="297"/>
                    </a:cubicBezTo>
                    <a:cubicBezTo>
                      <a:pt x="114" y="300"/>
                      <a:pt x="109" y="303"/>
                      <a:pt x="105" y="305"/>
                    </a:cubicBezTo>
                    <a:cubicBezTo>
                      <a:pt x="104" y="306"/>
                      <a:pt x="103" y="306"/>
                      <a:pt x="102" y="306"/>
                    </a:cubicBezTo>
                    <a:cubicBezTo>
                      <a:pt x="102" y="306"/>
                      <a:pt x="102" y="306"/>
                      <a:pt x="102" y="306"/>
                    </a:cubicBezTo>
                    <a:cubicBezTo>
                      <a:pt x="108" y="304"/>
                      <a:pt x="112" y="300"/>
                      <a:pt x="117" y="296"/>
                    </a:cubicBezTo>
                    <a:cubicBezTo>
                      <a:pt x="125" y="291"/>
                      <a:pt x="132" y="286"/>
                      <a:pt x="139" y="281"/>
                    </a:cubicBezTo>
                    <a:cubicBezTo>
                      <a:pt x="146" y="277"/>
                      <a:pt x="152" y="272"/>
                      <a:pt x="159" y="267"/>
                    </a:cubicBezTo>
                    <a:cubicBezTo>
                      <a:pt x="162" y="265"/>
                      <a:pt x="168" y="262"/>
                      <a:pt x="170" y="258"/>
                    </a:cubicBezTo>
                    <a:cubicBezTo>
                      <a:pt x="170" y="260"/>
                      <a:pt x="170" y="261"/>
                      <a:pt x="169" y="263"/>
                    </a:cubicBezTo>
                    <a:close/>
                    <a:moveTo>
                      <a:pt x="104" y="305"/>
                    </a:moveTo>
                    <a:cubicBezTo>
                      <a:pt x="104" y="304"/>
                      <a:pt x="104" y="304"/>
                      <a:pt x="104" y="304"/>
                    </a:cubicBezTo>
                    <a:cubicBezTo>
                      <a:pt x="106" y="302"/>
                      <a:pt x="108" y="301"/>
                      <a:pt x="110" y="299"/>
                    </a:cubicBezTo>
                    <a:cubicBezTo>
                      <a:pt x="119" y="292"/>
                      <a:pt x="129" y="286"/>
                      <a:pt x="138" y="279"/>
                    </a:cubicBezTo>
                    <a:cubicBezTo>
                      <a:pt x="146" y="274"/>
                      <a:pt x="154" y="268"/>
                      <a:pt x="162" y="262"/>
                    </a:cubicBezTo>
                    <a:cubicBezTo>
                      <a:pt x="164" y="261"/>
                      <a:pt x="165" y="260"/>
                      <a:pt x="166" y="259"/>
                    </a:cubicBezTo>
                    <a:cubicBezTo>
                      <a:pt x="167" y="258"/>
                      <a:pt x="168" y="257"/>
                      <a:pt x="169" y="257"/>
                    </a:cubicBezTo>
                    <a:cubicBezTo>
                      <a:pt x="169" y="257"/>
                      <a:pt x="169" y="257"/>
                      <a:pt x="169" y="258"/>
                    </a:cubicBezTo>
                    <a:cubicBezTo>
                      <a:pt x="168" y="259"/>
                      <a:pt x="167" y="260"/>
                      <a:pt x="166" y="261"/>
                    </a:cubicBezTo>
                    <a:cubicBezTo>
                      <a:pt x="162" y="264"/>
                      <a:pt x="158" y="267"/>
                      <a:pt x="154" y="270"/>
                    </a:cubicBezTo>
                    <a:cubicBezTo>
                      <a:pt x="145" y="277"/>
                      <a:pt x="136" y="283"/>
                      <a:pt x="126" y="289"/>
                    </a:cubicBezTo>
                    <a:cubicBezTo>
                      <a:pt x="119" y="294"/>
                      <a:pt x="112" y="301"/>
                      <a:pt x="104" y="305"/>
                    </a:cubicBezTo>
                    <a:close/>
                    <a:moveTo>
                      <a:pt x="98" y="305"/>
                    </a:moveTo>
                    <a:cubicBezTo>
                      <a:pt x="99" y="305"/>
                      <a:pt x="99" y="304"/>
                      <a:pt x="99" y="304"/>
                    </a:cubicBezTo>
                    <a:cubicBezTo>
                      <a:pt x="111" y="292"/>
                      <a:pt x="125" y="283"/>
                      <a:pt x="137" y="273"/>
                    </a:cubicBezTo>
                    <a:cubicBezTo>
                      <a:pt x="144" y="268"/>
                      <a:pt x="150" y="263"/>
                      <a:pt x="157" y="257"/>
                    </a:cubicBezTo>
                    <a:cubicBezTo>
                      <a:pt x="162" y="253"/>
                      <a:pt x="167" y="249"/>
                      <a:pt x="171" y="244"/>
                    </a:cubicBezTo>
                    <a:cubicBezTo>
                      <a:pt x="170" y="246"/>
                      <a:pt x="170" y="247"/>
                      <a:pt x="170" y="249"/>
                    </a:cubicBezTo>
                    <a:cubicBezTo>
                      <a:pt x="165" y="253"/>
                      <a:pt x="160" y="256"/>
                      <a:pt x="155" y="260"/>
                    </a:cubicBezTo>
                    <a:cubicBezTo>
                      <a:pt x="148" y="266"/>
                      <a:pt x="143" y="271"/>
                      <a:pt x="136" y="276"/>
                    </a:cubicBezTo>
                    <a:cubicBezTo>
                      <a:pt x="129" y="282"/>
                      <a:pt x="122" y="287"/>
                      <a:pt x="115" y="293"/>
                    </a:cubicBezTo>
                    <a:cubicBezTo>
                      <a:pt x="112" y="295"/>
                      <a:pt x="108" y="298"/>
                      <a:pt x="105" y="301"/>
                    </a:cubicBezTo>
                    <a:cubicBezTo>
                      <a:pt x="103" y="302"/>
                      <a:pt x="102" y="303"/>
                      <a:pt x="101" y="304"/>
                    </a:cubicBezTo>
                    <a:cubicBezTo>
                      <a:pt x="100" y="304"/>
                      <a:pt x="99" y="305"/>
                      <a:pt x="99" y="305"/>
                    </a:cubicBezTo>
                    <a:cubicBezTo>
                      <a:pt x="99" y="305"/>
                      <a:pt x="98" y="305"/>
                      <a:pt x="98" y="305"/>
                    </a:cubicBezTo>
                    <a:close/>
                    <a:moveTo>
                      <a:pt x="98" y="268"/>
                    </a:moveTo>
                    <a:cubicBezTo>
                      <a:pt x="100" y="266"/>
                      <a:pt x="103" y="263"/>
                      <a:pt x="105" y="261"/>
                    </a:cubicBezTo>
                    <a:cubicBezTo>
                      <a:pt x="111" y="256"/>
                      <a:pt x="118" y="251"/>
                      <a:pt x="124" y="247"/>
                    </a:cubicBezTo>
                    <a:cubicBezTo>
                      <a:pt x="133" y="241"/>
                      <a:pt x="142" y="235"/>
                      <a:pt x="151" y="229"/>
                    </a:cubicBezTo>
                    <a:cubicBezTo>
                      <a:pt x="155" y="226"/>
                      <a:pt x="158" y="223"/>
                      <a:pt x="161" y="220"/>
                    </a:cubicBezTo>
                    <a:cubicBezTo>
                      <a:pt x="164" y="218"/>
                      <a:pt x="166" y="216"/>
                      <a:pt x="168" y="214"/>
                    </a:cubicBezTo>
                    <a:cubicBezTo>
                      <a:pt x="169" y="214"/>
                      <a:pt x="169" y="213"/>
                      <a:pt x="170" y="212"/>
                    </a:cubicBezTo>
                    <a:cubicBezTo>
                      <a:pt x="170" y="212"/>
                      <a:pt x="171" y="212"/>
                      <a:pt x="171" y="212"/>
                    </a:cubicBezTo>
                    <a:cubicBezTo>
                      <a:pt x="172" y="211"/>
                      <a:pt x="172" y="211"/>
                      <a:pt x="173" y="210"/>
                    </a:cubicBezTo>
                    <a:cubicBezTo>
                      <a:pt x="173" y="211"/>
                      <a:pt x="173" y="213"/>
                      <a:pt x="173" y="214"/>
                    </a:cubicBezTo>
                    <a:cubicBezTo>
                      <a:pt x="171" y="215"/>
                      <a:pt x="170" y="217"/>
                      <a:pt x="168" y="218"/>
                    </a:cubicBezTo>
                    <a:cubicBezTo>
                      <a:pt x="165" y="221"/>
                      <a:pt x="161" y="223"/>
                      <a:pt x="158" y="226"/>
                    </a:cubicBezTo>
                    <a:cubicBezTo>
                      <a:pt x="156" y="227"/>
                      <a:pt x="155" y="228"/>
                      <a:pt x="154" y="229"/>
                    </a:cubicBezTo>
                    <a:cubicBezTo>
                      <a:pt x="145" y="235"/>
                      <a:pt x="136" y="241"/>
                      <a:pt x="127" y="247"/>
                    </a:cubicBezTo>
                    <a:cubicBezTo>
                      <a:pt x="116" y="254"/>
                      <a:pt x="105" y="262"/>
                      <a:pt x="95" y="271"/>
                    </a:cubicBezTo>
                    <a:cubicBezTo>
                      <a:pt x="90" y="276"/>
                      <a:pt x="97" y="269"/>
                      <a:pt x="98" y="268"/>
                    </a:cubicBezTo>
                    <a:close/>
                    <a:moveTo>
                      <a:pt x="93" y="272"/>
                    </a:moveTo>
                    <a:cubicBezTo>
                      <a:pt x="93" y="271"/>
                      <a:pt x="93" y="269"/>
                      <a:pt x="93" y="267"/>
                    </a:cubicBezTo>
                    <a:cubicBezTo>
                      <a:pt x="95" y="266"/>
                      <a:pt x="97" y="264"/>
                      <a:pt x="99" y="263"/>
                    </a:cubicBezTo>
                    <a:cubicBezTo>
                      <a:pt x="103" y="261"/>
                      <a:pt x="106" y="258"/>
                      <a:pt x="109" y="256"/>
                    </a:cubicBezTo>
                    <a:cubicBezTo>
                      <a:pt x="116" y="251"/>
                      <a:pt x="123" y="246"/>
                      <a:pt x="130" y="241"/>
                    </a:cubicBezTo>
                    <a:cubicBezTo>
                      <a:pt x="142" y="234"/>
                      <a:pt x="152" y="225"/>
                      <a:pt x="163" y="217"/>
                    </a:cubicBezTo>
                    <a:cubicBezTo>
                      <a:pt x="161" y="219"/>
                      <a:pt x="159" y="222"/>
                      <a:pt x="156" y="224"/>
                    </a:cubicBezTo>
                    <a:cubicBezTo>
                      <a:pt x="148" y="230"/>
                      <a:pt x="139" y="236"/>
                      <a:pt x="131" y="241"/>
                    </a:cubicBezTo>
                    <a:cubicBezTo>
                      <a:pt x="118" y="250"/>
                      <a:pt x="104" y="260"/>
                      <a:pt x="93" y="272"/>
                    </a:cubicBezTo>
                    <a:close/>
                    <a:moveTo>
                      <a:pt x="173" y="215"/>
                    </a:moveTo>
                    <a:cubicBezTo>
                      <a:pt x="173" y="215"/>
                      <a:pt x="173" y="215"/>
                      <a:pt x="172" y="215"/>
                    </a:cubicBezTo>
                    <a:cubicBezTo>
                      <a:pt x="173" y="215"/>
                      <a:pt x="173" y="215"/>
                      <a:pt x="173" y="215"/>
                    </a:cubicBezTo>
                    <a:close/>
                    <a:moveTo>
                      <a:pt x="158" y="227"/>
                    </a:moveTo>
                    <a:cubicBezTo>
                      <a:pt x="163" y="224"/>
                      <a:pt x="168" y="220"/>
                      <a:pt x="173" y="216"/>
                    </a:cubicBezTo>
                    <a:cubicBezTo>
                      <a:pt x="173" y="216"/>
                      <a:pt x="173" y="217"/>
                      <a:pt x="173" y="217"/>
                    </a:cubicBezTo>
                    <a:cubicBezTo>
                      <a:pt x="161" y="225"/>
                      <a:pt x="151" y="234"/>
                      <a:pt x="140" y="242"/>
                    </a:cubicBezTo>
                    <a:cubicBezTo>
                      <a:pt x="127" y="250"/>
                      <a:pt x="116" y="259"/>
                      <a:pt x="104" y="268"/>
                    </a:cubicBezTo>
                    <a:cubicBezTo>
                      <a:pt x="102" y="270"/>
                      <a:pt x="99" y="272"/>
                      <a:pt x="97" y="275"/>
                    </a:cubicBezTo>
                    <a:cubicBezTo>
                      <a:pt x="97" y="274"/>
                      <a:pt x="92" y="279"/>
                      <a:pt x="95" y="275"/>
                    </a:cubicBezTo>
                    <a:cubicBezTo>
                      <a:pt x="96" y="274"/>
                      <a:pt x="97" y="273"/>
                      <a:pt x="99" y="272"/>
                    </a:cubicBezTo>
                    <a:cubicBezTo>
                      <a:pt x="104" y="266"/>
                      <a:pt x="110" y="261"/>
                      <a:pt x="117" y="256"/>
                    </a:cubicBezTo>
                    <a:cubicBezTo>
                      <a:pt x="128" y="248"/>
                      <a:pt x="141" y="240"/>
                      <a:pt x="152" y="231"/>
                    </a:cubicBezTo>
                    <a:cubicBezTo>
                      <a:pt x="154" y="230"/>
                      <a:pt x="156" y="228"/>
                      <a:pt x="158" y="227"/>
                    </a:cubicBezTo>
                    <a:close/>
                    <a:moveTo>
                      <a:pt x="95" y="300"/>
                    </a:moveTo>
                    <a:cubicBezTo>
                      <a:pt x="95" y="298"/>
                      <a:pt x="95" y="297"/>
                      <a:pt x="95" y="295"/>
                    </a:cubicBezTo>
                    <a:cubicBezTo>
                      <a:pt x="97" y="294"/>
                      <a:pt x="99" y="292"/>
                      <a:pt x="101" y="290"/>
                    </a:cubicBezTo>
                    <a:cubicBezTo>
                      <a:pt x="104" y="287"/>
                      <a:pt x="107" y="284"/>
                      <a:pt x="111" y="282"/>
                    </a:cubicBezTo>
                    <a:cubicBezTo>
                      <a:pt x="118" y="275"/>
                      <a:pt x="125" y="269"/>
                      <a:pt x="132" y="263"/>
                    </a:cubicBezTo>
                    <a:cubicBezTo>
                      <a:pt x="139" y="258"/>
                      <a:pt x="147" y="253"/>
                      <a:pt x="154" y="248"/>
                    </a:cubicBezTo>
                    <a:cubicBezTo>
                      <a:pt x="157" y="245"/>
                      <a:pt x="160" y="243"/>
                      <a:pt x="164" y="240"/>
                    </a:cubicBezTo>
                    <a:cubicBezTo>
                      <a:pt x="160" y="244"/>
                      <a:pt x="155" y="248"/>
                      <a:pt x="151" y="251"/>
                    </a:cubicBezTo>
                    <a:cubicBezTo>
                      <a:pt x="144" y="257"/>
                      <a:pt x="137" y="263"/>
                      <a:pt x="130" y="268"/>
                    </a:cubicBezTo>
                    <a:cubicBezTo>
                      <a:pt x="123" y="274"/>
                      <a:pt x="116" y="280"/>
                      <a:pt x="110" y="286"/>
                    </a:cubicBezTo>
                    <a:cubicBezTo>
                      <a:pt x="105" y="291"/>
                      <a:pt x="99" y="294"/>
                      <a:pt x="95" y="300"/>
                    </a:cubicBezTo>
                    <a:close/>
                    <a:moveTo>
                      <a:pt x="171" y="232"/>
                    </a:moveTo>
                    <a:cubicBezTo>
                      <a:pt x="171" y="232"/>
                      <a:pt x="171" y="232"/>
                      <a:pt x="171" y="233"/>
                    </a:cubicBezTo>
                    <a:cubicBezTo>
                      <a:pt x="158" y="244"/>
                      <a:pt x="144" y="254"/>
                      <a:pt x="130" y="264"/>
                    </a:cubicBezTo>
                    <a:cubicBezTo>
                      <a:pt x="124" y="269"/>
                      <a:pt x="118" y="274"/>
                      <a:pt x="111" y="280"/>
                    </a:cubicBezTo>
                    <a:cubicBezTo>
                      <a:pt x="108" y="282"/>
                      <a:pt x="105" y="285"/>
                      <a:pt x="102" y="288"/>
                    </a:cubicBezTo>
                    <a:cubicBezTo>
                      <a:pt x="101" y="289"/>
                      <a:pt x="100" y="290"/>
                      <a:pt x="98" y="292"/>
                    </a:cubicBezTo>
                    <a:cubicBezTo>
                      <a:pt x="97" y="293"/>
                      <a:pt x="94" y="296"/>
                      <a:pt x="97" y="293"/>
                    </a:cubicBezTo>
                    <a:cubicBezTo>
                      <a:pt x="109" y="280"/>
                      <a:pt x="122" y="268"/>
                      <a:pt x="136" y="257"/>
                    </a:cubicBezTo>
                    <a:cubicBezTo>
                      <a:pt x="148" y="247"/>
                      <a:pt x="161" y="238"/>
                      <a:pt x="172" y="226"/>
                    </a:cubicBezTo>
                    <a:cubicBezTo>
                      <a:pt x="172" y="228"/>
                      <a:pt x="172" y="230"/>
                      <a:pt x="171" y="232"/>
                    </a:cubicBezTo>
                    <a:close/>
                    <a:moveTo>
                      <a:pt x="172" y="224"/>
                    </a:moveTo>
                    <a:cubicBezTo>
                      <a:pt x="170" y="225"/>
                      <a:pt x="169" y="227"/>
                      <a:pt x="167" y="229"/>
                    </a:cubicBezTo>
                    <a:cubicBezTo>
                      <a:pt x="165" y="231"/>
                      <a:pt x="162" y="233"/>
                      <a:pt x="159" y="236"/>
                    </a:cubicBezTo>
                    <a:cubicBezTo>
                      <a:pt x="152" y="242"/>
                      <a:pt x="144" y="247"/>
                      <a:pt x="137" y="252"/>
                    </a:cubicBezTo>
                    <a:cubicBezTo>
                      <a:pt x="123" y="262"/>
                      <a:pt x="111" y="273"/>
                      <a:pt x="98" y="284"/>
                    </a:cubicBezTo>
                    <a:cubicBezTo>
                      <a:pt x="97" y="285"/>
                      <a:pt x="93" y="288"/>
                      <a:pt x="96" y="285"/>
                    </a:cubicBezTo>
                    <a:cubicBezTo>
                      <a:pt x="98" y="284"/>
                      <a:pt x="99" y="282"/>
                      <a:pt x="101" y="280"/>
                    </a:cubicBezTo>
                    <a:cubicBezTo>
                      <a:pt x="104" y="277"/>
                      <a:pt x="107" y="275"/>
                      <a:pt x="110" y="272"/>
                    </a:cubicBezTo>
                    <a:cubicBezTo>
                      <a:pt x="117" y="266"/>
                      <a:pt x="125" y="260"/>
                      <a:pt x="132" y="254"/>
                    </a:cubicBezTo>
                    <a:cubicBezTo>
                      <a:pt x="146" y="244"/>
                      <a:pt x="159" y="234"/>
                      <a:pt x="172" y="222"/>
                    </a:cubicBezTo>
                    <a:cubicBezTo>
                      <a:pt x="172" y="223"/>
                      <a:pt x="172" y="224"/>
                      <a:pt x="172" y="224"/>
                    </a:cubicBezTo>
                    <a:close/>
                    <a:moveTo>
                      <a:pt x="94" y="283"/>
                    </a:moveTo>
                    <a:cubicBezTo>
                      <a:pt x="95" y="283"/>
                      <a:pt x="96" y="282"/>
                      <a:pt x="97" y="281"/>
                    </a:cubicBezTo>
                    <a:cubicBezTo>
                      <a:pt x="100" y="278"/>
                      <a:pt x="103" y="275"/>
                      <a:pt x="106" y="273"/>
                    </a:cubicBezTo>
                    <a:cubicBezTo>
                      <a:pt x="113" y="266"/>
                      <a:pt x="120" y="261"/>
                      <a:pt x="128" y="255"/>
                    </a:cubicBezTo>
                    <a:cubicBezTo>
                      <a:pt x="135" y="250"/>
                      <a:pt x="143" y="245"/>
                      <a:pt x="150" y="240"/>
                    </a:cubicBezTo>
                    <a:cubicBezTo>
                      <a:pt x="144" y="245"/>
                      <a:pt x="138" y="249"/>
                      <a:pt x="132" y="254"/>
                    </a:cubicBezTo>
                    <a:cubicBezTo>
                      <a:pt x="119" y="264"/>
                      <a:pt x="105" y="274"/>
                      <a:pt x="94" y="286"/>
                    </a:cubicBezTo>
                    <a:cubicBezTo>
                      <a:pt x="94" y="285"/>
                      <a:pt x="94" y="284"/>
                      <a:pt x="94" y="283"/>
                    </a:cubicBezTo>
                    <a:close/>
                    <a:moveTo>
                      <a:pt x="171" y="222"/>
                    </a:moveTo>
                    <a:cubicBezTo>
                      <a:pt x="170" y="224"/>
                      <a:pt x="168" y="225"/>
                      <a:pt x="166" y="227"/>
                    </a:cubicBezTo>
                    <a:cubicBezTo>
                      <a:pt x="165" y="228"/>
                      <a:pt x="163" y="229"/>
                      <a:pt x="162" y="230"/>
                    </a:cubicBezTo>
                    <a:cubicBezTo>
                      <a:pt x="164" y="229"/>
                      <a:pt x="166" y="227"/>
                      <a:pt x="168" y="225"/>
                    </a:cubicBezTo>
                    <a:cubicBezTo>
                      <a:pt x="168" y="225"/>
                      <a:pt x="173" y="221"/>
                      <a:pt x="171" y="222"/>
                    </a:cubicBezTo>
                    <a:close/>
                    <a:moveTo>
                      <a:pt x="155" y="235"/>
                    </a:moveTo>
                    <a:cubicBezTo>
                      <a:pt x="148" y="241"/>
                      <a:pt x="139" y="247"/>
                      <a:pt x="131" y="252"/>
                    </a:cubicBezTo>
                    <a:cubicBezTo>
                      <a:pt x="124" y="257"/>
                      <a:pt x="117" y="262"/>
                      <a:pt x="111" y="268"/>
                    </a:cubicBezTo>
                    <a:cubicBezTo>
                      <a:pt x="107" y="271"/>
                      <a:pt x="104" y="274"/>
                      <a:pt x="100" y="277"/>
                    </a:cubicBezTo>
                    <a:cubicBezTo>
                      <a:pt x="99" y="278"/>
                      <a:pt x="97" y="280"/>
                      <a:pt x="96" y="281"/>
                    </a:cubicBezTo>
                    <a:cubicBezTo>
                      <a:pt x="94" y="282"/>
                      <a:pt x="94" y="282"/>
                      <a:pt x="95" y="280"/>
                    </a:cubicBezTo>
                    <a:cubicBezTo>
                      <a:pt x="96" y="279"/>
                      <a:pt x="97" y="278"/>
                      <a:pt x="98" y="277"/>
                    </a:cubicBezTo>
                    <a:cubicBezTo>
                      <a:pt x="100" y="274"/>
                      <a:pt x="104" y="272"/>
                      <a:pt x="107" y="270"/>
                    </a:cubicBezTo>
                    <a:cubicBezTo>
                      <a:pt x="110" y="267"/>
                      <a:pt x="113" y="264"/>
                      <a:pt x="117" y="261"/>
                    </a:cubicBezTo>
                    <a:cubicBezTo>
                      <a:pt x="124" y="254"/>
                      <a:pt x="132" y="249"/>
                      <a:pt x="140" y="244"/>
                    </a:cubicBezTo>
                    <a:cubicBezTo>
                      <a:pt x="147" y="239"/>
                      <a:pt x="153" y="234"/>
                      <a:pt x="160" y="230"/>
                    </a:cubicBezTo>
                    <a:cubicBezTo>
                      <a:pt x="162" y="228"/>
                      <a:pt x="164" y="227"/>
                      <a:pt x="166" y="226"/>
                    </a:cubicBezTo>
                    <a:cubicBezTo>
                      <a:pt x="162" y="229"/>
                      <a:pt x="159" y="232"/>
                      <a:pt x="155" y="235"/>
                    </a:cubicBezTo>
                    <a:close/>
                    <a:moveTo>
                      <a:pt x="173" y="219"/>
                    </a:moveTo>
                    <a:cubicBezTo>
                      <a:pt x="172" y="219"/>
                      <a:pt x="171" y="220"/>
                      <a:pt x="171" y="221"/>
                    </a:cubicBezTo>
                    <a:cubicBezTo>
                      <a:pt x="166" y="226"/>
                      <a:pt x="159" y="229"/>
                      <a:pt x="154" y="233"/>
                    </a:cubicBezTo>
                    <a:cubicBezTo>
                      <a:pt x="154" y="233"/>
                      <a:pt x="154" y="233"/>
                      <a:pt x="155" y="232"/>
                    </a:cubicBezTo>
                    <a:cubicBezTo>
                      <a:pt x="158" y="230"/>
                      <a:pt x="162" y="227"/>
                      <a:pt x="165" y="224"/>
                    </a:cubicBezTo>
                    <a:cubicBezTo>
                      <a:pt x="167" y="222"/>
                      <a:pt x="169" y="221"/>
                      <a:pt x="172" y="219"/>
                    </a:cubicBezTo>
                    <a:cubicBezTo>
                      <a:pt x="172" y="219"/>
                      <a:pt x="172" y="219"/>
                      <a:pt x="173" y="218"/>
                    </a:cubicBezTo>
                    <a:cubicBezTo>
                      <a:pt x="173" y="219"/>
                      <a:pt x="173" y="219"/>
                      <a:pt x="173" y="219"/>
                    </a:cubicBezTo>
                    <a:close/>
                    <a:moveTo>
                      <a:pt x="99" y="274"/>
                    </a:moveTo>
                    <a:cubicBezTo>
                      <a:pt x="102" y="271"/>
                      <a:pt x="106" y="268"/>
                      <a:pt x="109" y="265"/>
                    </a:cubicBezTo>
                    <a:cubicBezTo>
                      <a:pt x="117" y="259"/>
                      <a:pt x="125" y="253"/>
                      <a:pt x="134" y="247"/>
                    </a:cubicBezTo>
                    <a:cubicBezTo>
                      <a:pt x="138" y="244"/>
                      <a:pt x="143" y="241"/>
                      <a:pt x="148" y="238"/>
                    </a:cubicBezTo>
                    <a:cubicBezTo>
                      <a:pt x="142" y="242"/>
                      <a:pt x="136" y="246"/>
                      <a:pt x="130" y="250"/>
                    </a:cubicBezTo>
                    <a:cubicBezTo>
                      <a:pt x="123" y="255"/>
                      <a:pt x="116" y="260"/>
                      <a:pt x="110" y="266"/>
                    </a:cubicBezTo>
                    <a:cubicBezTo>
                      <a:pt x="104" y="271"/>
                      <a:pt x="99" y="275"/>
                      <a:pt x="94" y="281"/>
                    </a:cubicBezTo>
                    <a:cubicBezTo>
                      <a:pt x="94" y="280"/>
                      <a:pt x="94" y="279"/>
                      <a:pt x="94" y="278"/>
                    </a:cubicBezTo>
                    <a:cubicBezTo>
                      <a:pt x="96" y="277"/>
                      <a:pt x="97" y="276"/>
                      <a:pt x="99" y="274"/>
                    </a:cubicBezTo>
                    <a:close/>
                    <a:moveTo>
                      <a:pt x="100" y="284"/>
                    </a:moveTo>
                    <a:cubicBezTo>
                      <a:pt x="103" y="281"/>
                      <a:pt x="107" y="277"/>
                      <a:pt x="110" y="274"/>
                    </a:cubicBezTo>
                    <a:cubicBezTo>
                      <a:pt x="118" y="268"/>
                      <a:pt x="125" y="262"/>
                      <a:pt x="133" y="256"/>
                    </a:cubicBezTo>
                    <a:cubicBezTo>
                      <a:pt x="140" y="251"/>
                      <a:pt x="147" y="246"/>
                      <a:pt x="155" y="240"/>
                    </a:cubicBezTo>
                    <a:cubicBezTo>
                      <a:pt x="158" y="238"/>
                      <a:pt x="161" y="236"/>
                      <a:pt x="164" y="233"/>
                    </a:cubicBezTo>
                    <a:cubicBezTo>
                      <a:pt x="167" y="231"/>
                      <a:pt x="169" y="227"/>
                      <a:pt x="172" y="225"/>
                    </a:cubicBezTo>
                    <a:cubicBezTo>
                      <a:pt x="172" y="225"/>
                      <a:pt x="172" y="225"/>
                      <a:pt x="172" y="225"/>
                    </a:cubicBezTo>
                    <a:cubicBezTo>
                      <a:pt x="170" y="227"/>
                      <a:pt x="167" y="230"/>
                      <a:pt x="165" y="232"/>
                    </a:cubicBezTo>
                    <a:cubicBezTo>
                      <a:pt x="162" y="235"/>
                      <a:pt x="159" y="238"/>
                      <a:pt x="155" y="241"/>
                    </a:cubicBezTo>
                    <a:cubicBezTo>
                      <a:pt x="148" y="247"/>
                      <a:pt x="141" y="252"/>
                      <a:pt x="134" y="257"/>
                    </a:cubicBezTo>
                    <a:cubicBezTo>
                      <a:pt x="120" y="268"/>
                      <a:pt x="107" y="281"/>
                      <a:pt x="95" y="294"/>
                    </a:cubicBezTo>
                    <a:cubicBezTo>
                      <a:pt x="95" y="292"/>
                      <a:pt x="94" y="290"/>
                      <a:pt x="94" y="288"/>
                    </a:cubicBezTo>
                    <a:cubicBezTo>
                      <a:pt x="96" y="287"/>
                      <a:pt x="98" y="285"/>
                      <a:pt x="100" y="284"/>
                    </a:cubicBezTo>
                    <a:close/>
                    <a:moveTo>
                      <a:pt x="96" y="301"/>
                    </a:moveTo>
                    <a:cubicBezTo>
                      <a:pt x="96" y="301"/>
                      <a:pt x="96" y="301"/>
                      <a:pt x="96" y="301"/>
                    </a:cubicBezTo>
                    <a:cubicBezTo>
                      <a:pt x="96" y="301"/>
                      <a:pt x="96" y="301"/>
                      <a:pt x="96" y="301"/>
                    </a:cubicBezTo>
                    <a:cubicBezTo>
                      <a:pt x="96" y="301"/>
                      <a:pt x="96" y="301"/>
                      <a:pt x="96" y="301"/>
                    </a:cubicBezTo>
                    <a:close/>
                    <a:moveTo>
                      <a:pt x="99" y="298"/>
                    </a:moveTo>
                    <a:cubicBezTo>
                      <a:pt x="103" y="295"/>
                      <a:pt x="107" y="292"/>
                      <a:pt x="111" y="289"/>
                    </a:cubicBezTo>
                    <a:cubicBezTo>
                      <a:pt x="114" y="286"/>
                      <a:pt x="116" y="284"/>
                      <a:pt x="119" y="282"/>
                    </a:cubicBezTo>
                    <a:cubicBezTo>
                      <a:pt x="126" y="276"/>
                      <a:pt x="133" y="271"/>
                      <a:pt x="140" y="265"/>
                    </a:cubicBezTo>
                    <a:cubicBezTo>
                      <a:pt x="148" y="259"/>
                      <a:pt x="154" y="254"/>
                      <a:pt x="162" y="248"/>
                    </a:cubicBezTo>
                    <a:cubicBezTo>
                      <a:pt x="165" y="245"/>
                      <a:pt x="169" y="242"/>
                      <a:pt x="171" y="238"/>
                    </a:cubicBezTo>
                    <a:cubicBezTo>
                      <a:pt x="171" y="240"/>
                      <a:pt x="171" y="241"/>
                      <a:pt x="171" y="243"/>
                    </a:cubicBezTo>
                    <a:cubicBezTo>
                      <a:pt x="157" y="253"/>
                      <a:pt x="144" y="264"/>
                      <a:pt x="131" y="276"/>
                    </a:cubicBezTo>
                    <a:cubicBezTo>
                      <a:pt x="124" y="282"/>
                      <a:pt x="117" y="288"/>
                      <a:pt x="109" y="293"/>
                    </a:cubicBezTo>
                    <a:cubicBezTo>
                      <a:pt x="106" y="295"/>
                      <a:pt x="104" y="297"/>
                      <a:pt x="102" y="299"/>
                    </a:cubicBezTo>
                    <a:cubicBezTo>
                      <a:pt x="100" y="300"/>
                      <a:pt x="98" y="302"/>
                      <a:pt x="96" y="303"/>
                    </a:cubicBezTo>
                    <a:cubicBezTo>
                      <a:pt x="96" y="303"/>
                      <a:pt x="98" y="300"/>
                      <a:pt x="99" y="298"/>
                    </a:cubicBezTo>
                    <a:close/>
                    <a:moveTo>
                      <a:pt x="123" y="278"/>
                    </a:moveTo>
                    <a:cubicBezTo>
                      <a:pt x="127" y="275"/>
                      <a:pt x="130" y="272"/>
                      <a:pt x="134" y="268"/>
                    </a:cubicBezTo>
                    <a:cubicBezTo>
                      <a:pt x="141" y="262"/>
                      <a:pt x="147" y="256"/>
                      <a:pt x="155" y="250"/>
                    </a:cubicBezTo>
                    <a:cubicBezTo>
                      <a:pt x="158" y="248"/>
                      <a:pt x="161" y="246"/>
                      <a:pt x="164" y="244"/>
                    </a:cubicBezTo>
                    <a:cubicBezTo>
                      <a:pt x="166" y="243"/>
                      <a:pt x="167" y="241"/>
                      <a:pt x="168" y="240"/>
                    </a:cubicBezTo>
                    <a:cubicBezTo>
                      <a:pt x="169" y="240"/>
                      <a:pt x="171" y="237"/>
                      <a:pt x="169" y="240"/>
                    </a:cubicBezTo>
                    <a:cubicBezTo>
                      <a:pt x="166" y="245"/>
                      <a:pt x="158" y="250"/>
                      <a:pt x="153" y="254"/>
                    </a:cubicBezTo>
                    <a:cubicBezTo>
                      <a:pt x="146" y="260"/>
                      <a:pt x="138" y="266"/>
                      <a:pt x="131" y="271"/>
                    </a:cubicBezTo>
                    <a:cubicBezTo>
                      <a:pt x="128" y="273"/>
                      <a:pt x="126" y="276"/>
                      <a:pt x="123" y="278"/>
                    </a:cubicBezTo>
                    <a:close/>
                    <a:moveTo>
                      <a:pt x="168" y="245"/>
                    </a:moveTo>
                    <a:cubicBezTo>
                      <a:pt x="172" y="243"/>
                      <a:pt x="169" y="246"/>
                      <a:pt x="168" y="246"/>
                    </a:cubicBezTo>
                    <a:cubicBezTo>
                      <a:pt x="167" y="248"/>
                      <a:pt x="165" y="249"/>
                      <a:pt x="164" y="251"/>
                    </a:cubicBezTo>
                    <a:cubicBezTo>
                      <a:pt x="161" y="253"/>
                      <a:pt x="158" y="255"/>
                      <a:pt x="155" y="258"/>
                    </a:cubicBezTo>
                    <a:cubicBezTo>
                      <a:pt x="148" y="263"/>
                      <a:pt x="142" y="268"/>
                      <a:pt x="135" y="274"/>
                    </a:cubicBezTo>
                    <a:cubicBezTo>
                      <a:pt x="132" y="276"/>
                      <a:pt x="129" y="278"/>
                      <a:pt x="126" y="281"/>
                    </a:cubicBezTo>
                    <a:cubicBezTo>
                      <a:pt x="126" y="280"/>
                      <a:pt x="127" y="280"/>
                      <a:pt x="127" y="280"/>
                    </a:cubicBezTo>
                    <a:cubicBezTo>
                      <a:pt x="141" y="268"/>
                      <a:pt x="154" y="256"/>
                      <a:pt x="168" y="245"/>
                    </a:cubicBezTo>
                    <a:close/>
                    <a:moveTo>
                      <a:pt x="171" y="236"/>
                    </a:moveTo>
                    <a:cubicBezTo>
                      <a:pt x="171" y="236"/>
                      <a:pt x="171" y="236"/>
                      <a:pt x="171" y="237"/>
                    </a:cubicBezTo>
                    <a:cubicBezTo>
                      <a:pt x="165" y="242"/>
                      <a:pt x="159" y="246"/>
                      <a:pt x="153" y="251"/>
                    </a:cubicBezTo>
                    <a:cubicBezTo>
                      <a:pt x="146" y="256"/>
                      <a:pt x="140" y="262"/>
                      <a:pt x="133" y="268"/>
                    </a:cubicBezTo>
                    <a:cubicBezTo>
                      <a:pt x="127" y="274"/>
                      <a:pt x="120" y="280"/>
                      <a:pt x="113" y="286"/>
                    </a:cubicBezTo>
                    <a:cubicBezTo>
                      <a:pt x="110" y="288"/>
                      <a:pt x="107" y="291"/>
                      <a:pt x="104" y="293"/>
                    </a:cubicBezTo>
                    <a:cubicBezTo>
                      <a:pt x="101" y="295"/>
                      <a:pt x="98" y="298"/>
                      <a:pt x="96" y="300"/>
                    </a:cubicBezTo>
                    <a:cubicBezTo>
                      <a:pt x="98" y="297"/>
                      <a:pt x="101" y="295"/>
                      <a:pt x="104" y="293"/>
                    </a:cubicBezTo>
                    <a:cubicBezTo>
                      <a:pt x="107" y="290"/>
                      <a:pt x="110" y="287"/>
                      <a:pt x="113" y="284"/>
                    </a:cubicBezTo>
                    <a:cubicBezTo>
                      <a:pt x="120" y="278"/>
                      <a:pt x="126" y="272"/>
                      <a:pt x="133" y="267"/>
                    </a:cubicBezTo>
                    <a:cubicBezTo>
                      <a:pt x="140" y="261"/>
                      <a:pt x="147" y="255"/>
                      <a:pt x="154" y="249"/>
                    </a:cubicBezTo>
                    <a:cubicBezTo>
                      <a:pt x="160" y="244"/>
                      <a:pt x="166" y="239"/>
                      <a:pt x="171" y="234"/>
                    </a:cubicBezTo>
                    <a:cubicBezTo>
                      <a:pt x="171" y="235"/>
                      <a:pt x="171" y="235"/>
                      <a:pt x="171" y="236"/>
                    </a:cubicBezTo>
                    <a:close/>
                    <a:moveTo>
                      <a:pt x="172" y="221"/>
                    </a:moveTo>
                    <a:cubicBezTo>
                      <a:pt x="171" y="222"/>
                      <a:pt x="170" y="223"/>
                      <a:pt x="169" y="223"/>
                    </a:cubicBezTo>
                    <a:cubicBezTo>
                      <a:pt x="170" y="222"/>
                      <a:pt x="171" y="221"/>
                      <a:pt x="172" y="220"/>
                    </a:cubicBezTo>
                    <a:cubicBezTo>
                      <a:pt x="172" y="220"/>
                      <a:pt x="172" y="221"/>
                      <a:pt x="172" y="221"/>
                    </a:cubicBezTo>
                    <a:close/>
                    <a:moveTo>
                      <a:pt x="173" y="209"/>
                    </a:moveTo>
                    <a:cubicBezTo>
                      <a:pt x="173" y="209"/>
                      <a:pt x="172" y="210"/>
                      <a:pt x="171" y="210"/>
                    </a:cubicBezTo>
                    <a:cubicBezTo>
                      <a:pt x="171" y="211"/>
                      <a:pt x="171" y="211"/>
                      <a:pt x="171" y="211"/>
                    </a:cubicBezTo>
                    <a:cubicBezTo>
                      <a:pt x="161" y="218"/>
                      <a:pt x="152" y="226"/>
                      <a:pt x="142" y="232"/>
                    </a:cubicBezTo>
                    <a:cubicBezTo>
                      <a:pt x="133" y="239"/>
                      <a:pt x="123" y="245"/>
                      <a:pt x="113" y="252"/>
                    </a:cubicBezTo>
                    <a:cubicBezTo>
                      <a:pt x="109" y="255"/>
                      <a:pt x="105" y="258"/>
                      <a:pt x="100" y="261"/>
                    </a:cubicBezTo>
                    <a:cubicBezTo>
                      <a:pt x="98" y="263"/>
                      <a:pt x="96" y="264"/>
                      <a:pt x="94" y="266"/>
                    </a:cubicBezTo>
                    <a:cubicBezTo>
                      <a:pt x="93" y="267"/>
                      <a:pt x="93" y="267"/>
                      <a:pt x="94" y="265"/>
                    </a:cubicBezTo>
                    <a:cubicBezTo>
                      <a:pt x="96" y="264"/>
                      <a:pt x="97" y="263"/>
                      <a:pt x="99" y="261"/>
                    </a:cubicBezTo>
                    <a:cubicBezTo>
                      <a:pt x="108" y="255"/>
                      <a:pt x="116" y="249"/>
                      <a:pt x="125" y="242"/>
                    </a:cubicBezTo>
                    <a:cubicBezTo>
                      <a:pt x="141" y="229"/>
                      <a:pt x="159" y="217"/>
                      <a:pt x="174" y="202"/>
                    </a:cubicBezTo>
                    <a:cubicBezTo>
                      <a:pt x="174" y="205"/>
                      <a:pt x="174" y="207"/>
                      <a:pt x="173" y="209"/>
                    </a:cubicBezTo>
                    <a:close/>
                    <a:moveTo>
                      <a:pt x="174" y="199"/>
                    </a:moveTo>
                    <a:cubicBezTo>
                      <a:pt x="174" y="200"/>
                      <a:pt x="174" y="200"/>
                      <a:pt x="174" y="201"/>
                    </a:cubicBezTo>
                    <a:cubicBezTo>
                      <a:pt x="167" y="205"/>
                      <a:pt x="162" y="211"/>
                      <a:pt x="156" y="216"/>
                    </a:cubicBezTo>
                    <a:cubicBezTo>
                      <a:pt x="148" y="221"/>
                      <a:pt x="141" y="226"/>
                      <a:pt x="133" y="232"/>
                    </a:cubicBezTo>
                    <a:cubicBezTo>
                      <a:pt x="127" y="236"/>
                      <a:pt x="121" y="240"/>
                      <a:pt x="115" y="245"/>
                    </a:cubicBezTo>
                    <a:cubicBezTo>
                      <a:pt x="121" y="240"/>
                      <a:pt x="127" y="235"/>
                      <a:pt x="134" y="230"/>
                    </a:cubicBezTo>
                    <a:cubicBezTo>
                      <a:pt x="148" y="219"/>
                      <a:pt x="161" y="207"/>
                      <a:pt x="175" y="195"/>
                    </a:cubicBezTo>
                    <a:cubicBezTo>
                      <a:pt x="175" y="197"/>
                      <a:pt x="174" y="198"/>
                      <a:pt x="174" y="199"/>
                    </a:cubicBezTo>
                    <a:close/>
                    <a:moveTo>
                      <a:pt x="102" y="247"/>
                    </a:moveTo>
                    <a:cubicBezTo>
                      <a:pt x="100" y="249"/>
                      <a:pt x="97" y="251"/>
                      <a:pt x="94" y="253"/>
                    </a:cubicBezTo>
                    <a:cubicBezTo>
                      <a:pt x="94" y="253"/>
                      <a:pt x="93" y="254"/>
                      <a:pt x="92" y="254"/>
                    </a:cubicBezTo>
                    <a:cubicBezTo>
                      <a:pt x="92" y="254"/>
                      <a:pt x="92" y="254"/>
                      <a:pt x="92" y="254"/>
                    </a:cubicBezTo>
                    <a:cubicBezTo>
                      <a:pt x="93" y="253"/>
                      <a:pt x="95" y="252"/>
                      <a:pt x="96" y="251"/>
                    </a:cubicBezTo>
                    <a:cubicBezTo>
                      <a:pt x="101" y="246"/>
                      <a:pt x="107" y="242"/>
                      <a:pt x="112" y="237"/>
                    </a:cubicBezTo>
                    <a:cubicBezTo>
                      <a:pt x="117" y="232"/>
                      <a:pt x="123" y="228"/>
                      <a:pt x="128" y="224"/>
                    </a:cubicBezTo>
                    <a:cubicBezTo>
                      <a:pt x="135" y="219"/>
                      <a:pt x="142" y="214"/>
                      <a:pt x="149" y="209"/>
                    </a:cubicBezTo>
                    <a:cubicBezTo>
                      <a:pt x="154" y="205"/>
                      <a:pt x="159" y="201"/>
                      <a:pt x="164" y="197"/>
                    </a:cubicBezTo>
                    <a:cubicBezTo>
                      <a:pt x="166" y="196"/>
                      <a:pt x="168" y="194"/>
                      <a:pt x="170" y="193"/>
                    </a:cubicBezTo>
                    <a:cubicBezTo>
                      <a:pt x="171" y="192"/>
                      <a:pt x="173" y="191"/>
                      <a:pt x="175" y="189"/>
                    </a:cubicBezTo>
                    <a:cubicBezTo>
                      <a:pt x="175" y="189"/>
                      <a:pt x="175" y="189"/>
                      <a:pt x="175" y="189"/>
                    </a:cubicBezTo>
                    <a:cubicBezTo>
                      <a:pt x="175" y="191"/>
                      <a:pt x="175" y="192"/>
                      <a:pt x="175" y="194"/>
                    </a:cubicBezTo>
                    <a:cubicBezTo>
                      <a:pt x="151" y="212"/>
                      <a:pt x="126" y="229"/>
                      <a:pt x="102" y="247"/>
                    </a:cubicBezTo>
                    <a:close/>
                    <a:moveTo>
                      <a:pt x="176" y="187"/>
                    </a:moveTo>
                    <a:cubicBezTo>
                      <a:pt x="174" y="188"/>
                      <a:pt x="173" y="189"/>
                      <a:pt x="172" y="191"/>
                    </a:cubicBezTo>
                    <a:cubicBezTo>
                      <a:pt x="171" y="191"/>
                      <a:pt x="170" y="191"/>
                      <a:pt x="170" y="192"/>
                    </a:cubicBezTo>
                    <a:cubicBezTo>
                      <a:pt x="157" y="200"/>
                      <a:pt x="146" y="209"/>
                      <a:pt x="134" y="217"/>
                    </a:cubicBezTo>
                    <a:cubicBezTo>
                      <a:pt x="122" y="226"/>
                      <a:pt x="110" y="234"/>
                      <a:pt x="99" y="243"/>
                    </a:cubicBezTo>
                    <a:cubicBezTo>
                      <a:pt x="97" y="245"/>
                      <a:pt x="94" y="247"/>
                      <a:pt x="92" y="249"/>
                    </a:cubicBezTo>
                    <a:cubicBezTo>
                      <a:pt x="94" y="247"/>
                      <a:pt x="96" y="246"/>
                      <a:pt x="97" y="244"/>
                    </a:cubicBezTo>
                    <a:cubicBezTo>
                      <a:pt x="103" y="240"/>
                      <a:pt x="108" y="234"/>
                      <a:pt x="114" y="230"/>
                    </a:cubicBezTo>
                    <a:cubicBezTo>
                      <a:pt x="124" y="221"/>
                      <a:pt x="136" y="212"/>
                      <a:pt x="147" y="204"/>
                    </a:cubicBezTo>
                    <a:cubicBezTo>
                      <a:pt x="157" y="197"/>
                      <a:pt x="168" y="189"/>
                      <a:pt x="176" y="180"/>
                    </a:cubicBezTo>
                    <a:cubicBezTo>
                      <a:pt x="176" y="182"/>
                      <a:pt x="176" y="185"/>
                      <a:pt x="176" y="187"/>
                    </a:cubicBezTo>
                    <a:close/>
                    <a:moveTo>
                      <a:pt x="130" y="215"/>
                    </a:moveTo>
                    <a:cubicBezTo>
                      <a:pt x="123" y="221"/>
                      <a:pt x="115" y="227"/>
                      <a:pt x="108" y="233"/>
                    </a:cubicBezTo>
                    <a:cubicBezTo>
                      <a:pt x="104" y="236"/>
                      <a:pt x="101" y="239"/>
                      <a:pt x="98" y="242"/>
                    </a:cubicBezTo>
                    <a:cubicBezTo>
                      <a:pt x="96" y="244"/>
                      <a:pt x="94" y="246"/>
                      <a:pt x="92" y="248"/>
                    </a:cubicBezTo>
                    <a:cubicBezTo>
                      <a:pt x="92" y="246"/>
                      <a:pt x="92" y="245"/>
                      <a:pt x="92" y="244"/>
                    </a:cubicBezTo>
                    <a:cubicBezTo>
                      <a:pt x="98" y="240"/>
                      <a:pt x="104" y="234"/>
                      <a:pt x="110" y="229"/>
                    </a:cubicBezTo>
                    <a:cubicBezTo>
                      <a:pt x="118" y="222"/>
                      <a:pt x="127" y="215"/>
                      <a:pt x="136" y="209"/>
                    </a:cubicBezTo>
                    <a:cubicBezTo>
                      <a:pt x="143" y="203"/>
                      <a:pt x="151" y="198"/>
                      <a:pt x="159" y="192"/>
                    </a:cubicBezTo>
                    <a:cubicBezTo>
                      <a:pt x="163" y="189"/>
                      <a:pt x="166" y="187"/>
                      <a:pt x="170" y="184"/>
                    </a:cubicBezTo>
                    <a:cubicBezTo>
                      <a:pt x="171" y="183"/>
                      <a:pt x="172" y="182"/>
                      <a:pt x="173" y="182"/>
                    </a:cubicBezTo>
                    <a:cubicBezTo>
                      <a:pt x="160" y="195"/>
                      <a:pt x="144" y="204"/>
                      <a:pt x="130" y="215"/>
                    </a:cubicBezTo>
                    <a:close/>
                    <a:moveTo>
                      <a:pt x="92" y="250"/>
                    </a:moveTo>
                    <a:cubicBezTo>
                      <a:pt x="94" y="248"/>
                      <a:pt x="96" y="246"/>
                      <a:pt x="98" y="245"/>
                    </a:cubicBezTo>
                    <a:cubicBezTo>
                      <a:pt x="102" y="241"/>
                      <a:pt x="107" y="238"/>
                      <a:pt x="111" y="235"/>
                    </a:cubicBezTo>
                    <a:cubicBezTo>
                      <a:pt x="118" y="229"/>
                      <a:pt x="126" y="224"/>
                      <a:pt x="134" y="218"/>
                    </a:cubicBezTo>
                    <a:cubicBezTo>
                      <a:pt x="142" y="212"/>
                      <a:pt x="150" y="206"/>
                      <a:pt x="158" y="201"/>
                    </a:cubicBezTo>
                    <a:cubicBezTo>
                      <a:pt x="160" y="200"/>
                      <a:pt x="162" y="198"/>
                      <a:pt x="163" y="197"/>
                    </a:cubicBezTo>
                    <a:cubicBezTo>
                      <a:pt x="140" y="216"/>
                      <a:pt x="115" y="233"/>
                      <a:pt x="92" y="254"/>
                    </a:cubicBezTo>
                    <a:cubicBezTo>
                      <a:pt x="92" y="252"/>
                      <a:pt x="92" y="251"/>
                      <a:pt x="92" y="250"/>
                    </a:cubicBezTo>
                    <a:close/>
                    <a:moveTo>
                      <a:pt x="92" y="255"/>
                    </a:moveTo>
                    <a:cubicBezTo>
                      <a:pt x="99" y="251"/>
                      <a:pt x="105" y="246"/>
                      <a:pt x="111" y="241"/>
                    </a:cubicBezTo>
                    <a:cubicBezTo>
                      <a:pt x="119" y="236"/>
                      <a:pt x="126" y="231"/>
                      <a:pt x="133" y="226"/>
                    </a:cubicBezTo>
                    <a:cubicBezTo>
                      <a:pt x="141" y="220"/>
                      <a:pt x="148" y="215"/>
                      <a:pt x="155" y="210"/>
                    </a:cubicBezTo>
                    <a:cubicBezTo>
                      <a:pt x="159" y="207"/>
                      <a:pt x="163" y="204"/>
                      <a:pt x="167" y="201"/>
                    </a:cubicBezTo>
                    <a:cubicBezTo>
                      <a:pt x="167" y="201"/>
                      <a:pt x="168" y="200"/>
                      <a:pt x="169" y="199"/>
                    </a:cubicBezTo>
                    <a:cubicBezTo>
                      <a:pt x="157" y="210"/>
                      <a:pt x="144" y="221"/>
                      <a:pt x="131" y="231"/>
                    </a:cubicBezTo>
                    <a:cubicBezTo>
                      <a:pt x="124" y="236"/>
                      <a:pt x="118" y="241"/>
                      <a:pt x="111" y="247"/>
                    </a:cubicBezTo>
                    <a:cubicBezTo>
                      <a:pt x="105" y="251"/>
                      <a:pt x="98" y="255"/>
                      <a:pt x="92" y="261"/>
                    </a:cubicBezTo>
                    <a:cubicBezTo>
                      <a:pt x="92" y="259"/>
                      <a:pt x="92" y="257"/>
                      <a:pt x="92" y="255"/>
                    </a:cubicBezTo>
                    <a:close/>
                    <a:moveTo>
                      <a:pt x="92" y="262"/>
                    </a:moveTo>
                    <a:cubicBezTo>
                      <a:pt x="96" y="258"/>
                      <a:pt x="100" y="255"/>
                      <a:pt x="104" y="252"/>
                    </a:cubicBezTo>
                    <a:cubicBezTo>
                      <a:pt x="103" y="253"/>
                      <a:pt x="102" y="254"/>
                      <a:pt x="101" y="255"/>
                    </a:cubicBezTo>
                    <a:cubicBezTo>
                      <a:pt x="98" y="257"/>
                      <a:pt x="94" y="260"/>
                      <a:pt x="92" y="262"/>
                    </a:cubicBezTo>
                    <a:cubicBezTo>
                      <a:pt x="92" y="262"/>
                      <a:pt x="92" y="262"/>
                      <a:pt x="92" y="262"/>
                    </a:cubicBezTo>
                    <a:close/>
                    <a:moveTo>
                      <a:pt x="92" y="196"/>
                    </a:moveTo>
                    <a:cubicBezTo>
                      <a:pt x="95" y="193"/>
                      <a:pt x="99" y="190"/>
                      <a:pt x="102" y="188"/>
                    </a:cubicBezTo>
                    <a:cubicBezTo>
                      <a:pt x="98" y="190"/>
                      <a:pt x="95" y="193"/>
                      <a:pt x="92" y="197"/>
                    </a:cubicBezTo>
                    <a:cubicBezTo>
                      <a:pt x="92" y="197"/>
                      <a:pt x="92" y="197"/>
                      <a:pt x="92" y="196"/>
                    </a:cubicBezTo>
                    <a:cubicBezTo>
                      <a:pt x="92" y="196"/>
                      <a:pt x="92" y="196"/>
                      <a:pt x="92" y="196"/>
                    </a:cubicBezTo>
                    <a:close/>
                    <a:moveTo>
                      <a:pt x="152" y="167"/>
                    </a:moveTo>
                    <a:cubicBezTo>
                      <a:pt x="146" y="171"/>
                      <a:pt x="141" y="175"/>
                      <a:pt x="135" y="179"/>
                    </a:cubicBezTo>
                    <a:cubicBezTo>
                      <a:pt x="135" y="177"/>
                      <a:pt x="135" y="176"/>
                      <a:pt x="135" y="175"/>
                    </a:cubicBezTo>
                    <a:cubicBezTo>
                      <a:pt x="137" y="173"/>
                      <a:pt x="139" y="172"/>
                      <a:pt x="140" y="170"/>
                    </a:cubicBezTo>
                    <a:cubicBezTo>
                      <a:pt x="144" y="169"/>
                      <a:pt x="148" y="168"/>
                      <a:pt x="152" y="167"/>
                    </a:cubicBezTo>
                    <a:close/>
                    <a:moveTo>
                      <a:pt x="161" y="165"/>
                    </a:moveTo>
                    <a:cubicBezTo>
                      <a:pt x="152" y="172"/>
                      <a:pt x="143" y="179"/>
                      <a:pt x="134" y="185"/>
                    </a:cubicBezTo>
                    <a:cubicBezTo>
                      <a:pt x="134" y="185"/>
                      <a:pt x="135" y="184"/>
                      <a:pt x="135" y="184"/>
                    </a:cubicBezTo>
                    <a:cubicBezTo>
                      <a:pt x="141" y="179"/>
                      <a:pt x="147" y="173"/>
                      <a:pt x="153" y="167"/>
                    </a:cubicBezTo>
                    <a:cubicBezTo>
                      <a:pt x="153" y="167"/>
                      <a:pt x="153" y="167"/>
                      <a:pt x="153" y="167"/>
                    </a:cubicBezTo>
                    <a:cubicBezTo>
                      <a:pt x="156" y="166"/>
                      <a:pt x="158" y="166"/>
                      <a:pt x="161" y="165"/>
                    </a:cubicBezTo>
                    <a:close/>
                    <a:moveTo>
                      <a:pt x="167" y="164"/>
                    </a:moveTo>
                    <a:cubicBezTo>
                      <a:pt x="155" y="174"/>
                      <a:pt x="142" y="184"/>
                      <a:pt x="129" y="194"/>
                    </a:cubicBezTo>
                    <a:cubicBezTo>
                      <a:pt x="129" y="194"/>
                      <a:pt x="129" y="194"/>
                      <a:pt x="129" y="194"/>
                    </a:cubicBezTo>
                    <a:cubicBezTo>
                      <a:pt x="127" y="196"/>
                      <a:pt x="125" y="197"/>
                      <a:pt x="122" y="199"/>
                    </a:cubicBezTo>
                    <a:cubicBezTo>
                      <a:pt x="116" y="203"/>
                      <a:pt x="110" y="208"/>
                      <a:pt x="104" y="214"/>
                    </a:cubicBezTo>
                    <a:cubicBezTo>
                      <a:pt x="102" y="216"/>
                      <a:pt x="100" y="217"/>
                      <a:pt x="99" y="219"/>
                    </a:cubicBezTo>
                    <a:cubicBezTo>
                      <a:pt x="96" y="221"/>
                      <a:pt x="94" y="223"/>
                      <a:pt x="91" y="225"/>
                    </a:cubicBezTo>
                    <a:cubicBezTo>
                      <a:pt x="91" y="225"/>
                      <a:pt x="91" y="225"/>
                      <a:pt x="91" y="225"/>
                    </a:cubicBezTo>
                    <a:cubicBezTo>
                      <a:pt x="94" y="223"/>
                      <a:pt x="97" y="220"/>
                      <a:pt x="99" y="218"/>
                    </a:cubicBezTo>
                    <a:cubicBezTo>
                      <a:pt x="101" y="215"/>
                      <a:pt x="104" y="212"/>
                      <a:pt x="107" y="209"/>
                    </a:cubicBezTo>
                    <a:cubicBezTo>
                      <a:pt x="113" y="204"/>
                      <a:pt x="120" y="199"/>
                      <a:pt x="126" y="194"/>
                    </a:cubicBezTo>
                    <a:cubicBezTo>
                      <a:pt x="127" y="193"/>
                      <a:pt x="129" y="192"/>
                      <a:pt x="130" y="191"/>
                    </a:cubicBezTo>
                    <a:cubicBezTo>
                      <a:pt x="131" y="191"/>
                      <a:pt x="132" y="190"/>
                      <a:pt x="132" y="189"/>
                    </a:cubicBezTo>
                    <a:cubicBezTo>
                      <a:pt x="143" y="182"/>
                      <a:pt x="153" y="174"/>
                      <a:pt x="162" y="165"/>
                    </a:cubicBezTo>
                    <a:cubicBezTo>
                      <a:pt x="162" y="165"/>
                      <a:pt x="162" y="165"/>
                      <a:pt x="162" y="165"/>
                    </a:cubicBezTo>
                    <a:cubicBezTo>
                      <a:pt x="164" y="165"/>
                      <a:pt x="166" y="164"/>
                      <a:pt x="167" y="164"/>
                    </a:cubicBezTo>
                    <a:close/>
                    <a:moveTo>
                      <a:pt x="139" y="170"/>
                    </a:moveTo>
                    <a:cubicBezTo>
                      <a:pt x="139" y="171"/>
                      <a:pt x="138" y="172"/>
                      <a:pt x="137" y="172"/>
                    </a:cubicBezTo>
                    <a:cubicBezTo>
                      <a:pt x="137" y="173"/>
                      <a:pt x="136" y="173"/>
                      <a:pt x="135" y="174"/>
                    </a:cubicBezTo>
                    <a:cubicBezTo>
                      <a:pt x="135" y="173"/>
                      <a:pt x="135" y="172"/>
                      <a:pt x="135" y="172"/>
                    </a:cubicBezTo>
                    <a:cubicBezTo>
                      <a:pt x="135" y="172"/>
                      <a:pt x="136" y="171"/>
                      <a:pt x="136" y="171"/>
                    </a:cubicBezTo>
                    <a:cubicBezTo>
                      <a:pt x="136" y="171"/>
                      <a:pt x="136" y="171"/>
                      <a:pt x="137" y="171"/>
                    </a:cubicBezTo>
                    <a:cubicBezTo>
                      <a:pt x="137" y="171"/>
                      <a:pt x="138" y="170"/>
                      <a:pt x="139" y="170"/>
                    </a:cubicBezTo>
                    <a:close/>
                    <a:moveTo>
                      <a:pt x="132" y="173"/>
                    </a:moveTo>
                    <a:cubicBezTo>
                      <a:pt x="132" y="173"/>
                      <a:pt x="132" y="173"/>
                      <a:pt x="132" y="173"/>
                    </a:cubicBezTo>
                    <a:cubicBezTo>
                      <a:pt x="132" y="173"/>
                      <a:pt x="132" y="173"/>
                      <a:pt x="132" y="172"/>
                    </a:cubicBezTo>
                    <a:cubicBezTo>
                      <a:pt x="132" y="173"/>
                      <a:pt x="132" y="173"/>
                      <a:pt x="132" y="173"/>
                    </a:cubicBezTo>
                    <a:close/>
                    <a:moveTo>
                      <a:pt x="131" y="175"/>
                    </a:moveTo>
                    <a:cubicBezTo>
                      <a:pt x="131" y="174"/>
                      <a:pt x="132" y="174"/>
                      <a:pt x="132" y="174"/>
                    </a:cubicBezTo>
                    <a:cubicBezTo>
                      <a:pt x="132" y="175"/>
                      <a:pt x="133" y="176"/>
                      <a:pt x="133" y="177"/>
                    </a:cubicBezTo>
                    <a:cubicBezTo>
                      <a:pt x="131" y="178"/>
                      <a:pt x="130" y="179"/>
                      <a:pt x="129" y="180"/>
                    </a:cubicBezTo>
                    <a:cubicBezTo>
                      <a:pt x="129" y="178"/>
                      <a:pt x="130" y="176"/>
                      <a:pt x="131" y="175"/>
                    </a:cubicBezTo>
                    <a:close/>
                    <a:moveTo>
                      <a:pt x="131" y="178"/>
                    </a:moveTo>
                    <a:cubicBezTo>
                      <a:pt x="132" y="178"/>
                      <a:pt x="132" y="177"/>
                      <a:pt x="133" y="177"/>
                    </a:cubicBezTo>
                    <a:cubicBezTo>
                      <a:pt x="133" y="178"/>
                      <a:pt x="133" y="180"/>
                      <a:pt x="132" y="181"/>
                    </a:cubicBezTo>
                    <a:cubicBezTo>
                      <a:pt x="131" y="182"/>
                      <a:pt x="129" y="183"/>
                      <a:pt x="127" y="185"/>
                    </a:cubicBezTo>
                    <a:cubicBezTo>
                      <a:pt x="128" y="183"/>
                      <a:pt x="128" y="181"/>
                      <a:pt x="128" y="180"/>
                    </a:cubicBezTo>
                    <a:cubicBezTo>
                      <a:pt x="129" y="179"/>
                      <a:pt x="130" y="179"/>
                      <a:pt x="131" y="178"/>
                    </a:cubicBezTo>
                    <a:close/>
                    <a:moveTo>
                      <a:pt x="131" y="186"/>
                    </a:moveTo>
                    <a:cubicBezTo>
                      <a:pt x="130" y="187"/>
                      <a:pt x="129" y="188"/>
                      <a:pt x="128" y="189"/>
                    </a:cubicBezTo>
                    <a:cubicBezTo>
                      <a:pt x="127" y="188"/>
                      <a:pt x="127" y="187"/>
                      <a:pt x="127" y="186"/>
                    </a:cubicBezTo>
                    <a:cubicBezTo>
                      <a:pt x="129" y="184"/>
                      <a:pt x="131" y="183"/>
                      <a:pt x="132" y="182"/>
                    </a:cubicBezTo>
                    <a:cubicBezTo>
                      <a:pt x="132" y="183"/>
                      <a:pt x="132" y="185"/>
                      <a:pt x="131" y="186"/>
                    </a:cubicBezTo>
                    <a:close/>
                    <a:moveTo>
                      <a:pt x="135" y="180"/>
                    </a:moveTo>
                    <a:cubicBezTo>
                      <a:pt x="136" y="179"/>
                      <a:pt x="137" y="178"/>
                      <a:pt x="138" y="178"/>
                    </a:cubicBezTo>
                    <a:cubicBezTo>
                      <a:pt x="141" y="176"/>
                      <a:pt x="144" y="173"/>
                      <a:pt x="147" y="171"/>
                    </a:cubicBezTo>
                    <a:cubicBezTo>
                      <a:pt x="148" y="170"/>
                      <a:pt x="149" y="170"/>
                      <a:pt x="150" y="169"/>
                    </a:cubicBezTo>
                    <a:cubicBezTo>
                      <a:pt x="150" y="169"/>
                      <a:pt x="150" y="169"/>
                      <a:pt x="150" y="169"/>
                    </a:cubicBezTo>
                    <a:cubicBezTo>
                      <a:pt x="150" y="170"/>
                      <a:pt x="149" y="170"/>
                      <a:pt x="148" y="171"/>
                    </a:cubicBezTo>
                    <a:cubicBezTo>
                      <a:pt x="144" y="175"/>
                      <a:pt x="140" y="179"/>
                      <a:pt x="135" y="183"/>
                    </a:cubicBezTo>
                    <a:cubicBezTo>
                      <a:pt x="135" y="182"/>
                      <a:pt x="135" y="181"/>
                      <a:pt x="135" y="180"/>
                    </a:cubicBezTo>
                    <a:close/>
                    <a:moveTo>
                      <a:pt x="127" y="191"/>
                    </a:moveTo>
                    <a:cubicBezTo>
                      <a:pt x="128" y="191"/>
                      <a:pt x="128" y="192"/>
                      <a:pt x="128" y="191"/>
                    </a:cubicBezTo>
                    <a:cubicBezTo>
                      <a:pt x="126" y="193"/>
                      <a:pt x="123" y="195"/>
                      <a:pt x="120" y="197"/>
                    </a:cubicBezTo>
                    <a:cubicBezTo>
                      <a:pt x="115" y="202"/>
                      <a:pt x="109" y="206"/>
                      <a:pt x="104" y="211"/>
                    </a:cubicBezTo>
                    <a:cubicBezTo>
                      <a:pt x="101" y="214"/>
                      <a:pt x="99" y="217"/>
                      <a:pt x="96" y="219"/>
                    </a:cubicBezTo>
                    <a:cubicBezTo>
                      <a:pt x="94" y="221"/>
                      <a:pt x="93" y="222"/>
                      <a:pt x="91" y="224"/>
                    </a:cubicBezTo>
                    <a:cubicBezTo>
                      <a:pt x="91" y="223"/>
                      <a:pt x="91" y="222"/>
                      <a:pt x="91" y="221"/>
                    </a:cubicBezTo>
                    <a:cubicBezTo>
                      <a:pt x="96" y="217"/>
                      <a:pt x="100" y="213"/>
                      <a:pt x="105" y="209"/>
                    </a:cubicBezTo>
                    <a:cubicBezTo>
                      <a:pt x="112" y="203"/>
                      <a:pt x="119" y="197"/>
                      <a:pt x="126" y="192"/>
                    </a:cubicBezTo>
                    <a:cubicBezTo>
                      <a:pt x="126" y="192"/>
                      <a:pt x="126" y="192"/>
                      <a:pt x="127" y="191"/>
                    </a:cubicBezTo>
                    <a:cubicBezTo>
                      <a:pt x="127" y="191"/>
                      <a:pt x="127" y="191"/>
                      <a:pt x="127" y="191"/>
                    </a:cubicBezTo>
                    <a:close/>
                    <a:moveTo>
                      <a:pt x="134" y="186"/>
                    </a:moveTo>
                    <a:cubicBezTo>
                      <a:pt x="138" y="183"/>
                      <a:pt x="142" y="180"/>
                      <a:pt x="146" y="177"/>
                    </a:cubicBezTo>
                    <a:cubicBezTo>
                      <a:pt x="149" y="175"/>
                      <a:pt x="152" y="173"/>
                      <a:pt x="155" y="171"/>
                    </a:cubicBezTo>
                    <a:cubicBezTo>
                      <a:pt x="156" y="170"/>
                      <a:pt x="156" y="170"/>
                      <a:pt x="157" y="169"/>
                    </a:cubicBezTo>
                    <a:cubicBezTo>
                      <a:pt x="150" y="176"/>
                      <a:pt x="142" y="182"/>
                      <a:pt x="133" y="188"/>
                    </a:cubicBezTo>
                    <a:cubicBezTo>
                      <a:pt x="134" y="187"/>
                      <a:pt x="134" y="187"/>
                      <a:pt x="134" y="186"/>
                    </a:cubicBezTo>
                    <a:close/>
                    <a:moveTo>
                      <a:pt x="92" y="214"/>
                    </a:moveTo>
                    <a:cubicBezTo>
                      <a:pt x="96" y="211"/>
                      <a:pt x="99" y="207"/>
                      <a:pt x="102" y="204"/>
                    </a:cubicBezTo>
                    <a:cubicBezTo>
                      <a:pt x="108" y="199"/>
                      <a:pt x="114" y="195"/>
                      <a:pt x="120" y="191"/>
                    </a:cubicBezTo>
                    <a:cubicBezTo>
                      <a:pt x="122" y="190"/>
                      <a:pt x="123" y="189"/>
                      <a:pt x="124" y="188"/>
                    </a:cubicBezTo>
                    <a:cubicBezTo>
                      <a:pt x="124" y="189"/>
                      <a:pt x="124" y="190"/>
                      <a:pt x="125" y="190"/>
                    </a:cubicBezTo>
                    <a:cubicBezTo>
                      <a:pt x="122" y="193"/>
                      <a:pt x="119" y="195"/>
                      <a:pt x="116" y="197"/>
                    </a:cubicBezTo>
                    <a:cubicBezTo>
                      <a:pt x="111" y="201"/>
                      <a:pt x="106" y="204"/>
                      <a:pt x="102" y="208"/>
                    </a:cubicBezTo>
                    <a:cubicBezTo>
                      <a:pt x="99" y="211"/>
                      <a:pt x="94" y="215"/>
                      <a:pt x="91" y="219"/>
                    </a:cubicBezTo>
                    <a:cubicBezTo>
                      <a:pt x="91" y="217"/>
                      <a:pt x="92" y="215"/>
                      <a:pt x="92" y="214"/>
                    </a:cubicBezTo>
                    <a:close/>
                    <a:moveTo>
                      <a:pt x="124" y="193"/>
                    </a:moveTo>
                    <a:cubicBezTo>
                      <a:pt x="118" y="197"/>
                      <a:pt x="112" y="201"/>
                      <a:pt x="107" y="206"/>
                    </a:cubicBezTo>
                    <a:cubicBezTo>
                      <a:pt x="104" y="208"/>
                      <a:pt x="102" y="210"/>
                      <a:pt x="99" y="213"/>
                    </a:cubicBezTo>
                    <a:cubicBezTo>
                      <a:pt x="98" y="214"/>
                      <a:pt x="97" y="215"/>
                      <a:pt x="96" y="216"/>
                    </a:cubicBezTo>
                    <a:cubicBezTo>
                      <a:pt x="95" y="217"/>
                      <a:pt x="93" y="219"/>
                      <a:pt x="91" y="220"/>
                    </a:cubicBezTo>
                    <a:cubicBezTo>
                      <a:pt x="91" y="220"/>
                      <a:pt x="91" y="220"/>
                      <a:pt x="91" y="220"/>
                    </a:cubicBezTo>
                    <a:cubicBezTo>
                      <a:pt x="93" y="217"/>
                      <a:pt x="96" y="215"/>
                      <a:pt x="98" y="213"/>
                    </a:cubicBezTo>
                    <a:cubicBezTo>
                      <a:pt x="100" y="211"/>
                      <a:pt x="102" y="209"/>
                      <a:pt x="105" y="207"/>
                    </a:cubicBezTo>
                    <a:cubicBezTo>
                      <a:pt x="111" y="202"/>
                      <a:pt x="117" y="197"/>
                      <a:pt x="123" y="193"/>
                    </a:cubicBezTo>
                    <a:cubicBezTo>
                      <a:pt x="124" y="192"/>
                      <a:pt x="125" y="192"/>
                      <a:pt x="126" y="191"/>
                    </a:cubicBezTo>
                    <a:cubicBezTo>
                      <a:pt x="126" y="191"/>
                      <a:pt x="126" y="191"/>
                      <a:pt x="126" y="191"/>
                    </a:cubicBezTo>
                    <a:cubicBezTo>
                      <a:pt x="125" y="192"/>
                      <a:pt x="125" y="192"/>
                      <a:pt x="124" y="193"/>
                    </a:cubicBezTo>
                    <a:close/>
                    <a:moveTo>
                      <a:pt x="129" y="188"/>
                    </a:moveTo>
                    <a:cubicBezTo>
                      <a:pt x="129" y="189"/>
                      <a:pt x="128" y="189"/>
                      <a:pt x="128" y="189"/>
                    </a:cubicBezTo>
                    <a:cubicBezTo>
                      <a:pt x="129" y="188"/>
                      <a:pt x="130" y="188"/>
                      <a:pt x="131" y="187"/>
                    </a:cubicBezTo>
                    <a:cubicBezTo>
                      <a:pt x="130" y="188"/>
                      <a:pt x="130" y="188"/>
                      <a:pt x="129" y="188"/>
                    </a:cubicBezTo>
                    <a:close/>
                    <a:moveTo>
                      <a:pt x="124" y="187"/>
                    </a:moveTo>
                    <a:cubicBezTo>
                      <a:pt x="122" y="188"/>
                      <a:pt x="121" y="189"/>
                      <a:pt x="120" y="190"/>
                    </a:cubicBezTo>
                    <a:cubicBezTo>
                      <a:pt x="115" y="193"/>
                      <a:pt x="110" y="197"/>
                      <a:pt x="106" y="201"/>
                    </a:cubicBezTo>
                    <a:cubicBezTo>
                      <a:pt x="101" y="204"/>
                      <a:pt x="97" y="209"/>
                      <a:pt x="92" y="212"/>
                    </a:cubicBezTo>
                    <a:cubicBezTo>
                      <a:pt x="92" y="213"/>
                      <a:pt x="92" y="213"/>
                      <a:pt x="92" y="213"/>
                    </a:cubicBezTo>
                    <a:cubicBezTo>
                      <a:pt x="92" y="213"/>
                      <a:pt x="92" y="213"/>
                      <a:pt x="92" y="212"/>
                    </a:cubicBezTo>
                    <a:cubicBezTo>
                      <a:pt x="92" y="211"/>
                      <a:pt x="94" y="209"/>
                      <a:pt x="95" y="209"/>
                    </a:cubicBezTo>
                    <a:cubicBezTo>
                      <a:pt x="97" y="207"/>
                      <a:pt x="99" y="204"/>
                      <a:pt x="102" y="202"/>
                    </a:cubicBezTo>
                    <a:cubicBezTo>
                      <a:pt x="106" y="198"/>
                      <a:pt x="111" y="194"/>
                      <a:pt x="116" y="190"/>
                    </a:cubicBezTo>
                    <a:cubicBezTo>
                      <a:pt x="119" y="188"/>
                      <a:pt x="121" y="185"/>
                      <a:pt x="124" y="183"/>
                    </a:cubicBezTo>
                    <a:cubicBezTo>
                      <a:pt x="124" y="185"/>
                      <a:pt x="124" y="186"/>
                      <a:pt x="124" y="187"/>
                    </a:cubicBezTo>
                    <a:close/>
                    <a:moveTo>
                      <a:pt x="91" y="230"/>
                    </a:moveTo>
                    <a:cubicBezTo>
                      <a:pt x="93" y="229"/>
                      <a:pt x="94" y="228"/>
                      <a:pt x="95" y="227"/>
                    </a:cubicBezTo>
                    <a:cubicBezTo>
                      <a:pt x="94" y="229"/>
                      <a:pt x="93" y="230"/>
                      <a:pt x="91" y="231"/>
                    </a:cubicBezTo>
                    <a:cubicBezTo>
                      <a:pt x="91" y="231"/>
                      <a:pt x="91" y="230"/>
                      <a:pt x="91" y="230"/>
                    </a:cubicBezTo>
                    <a:close/>
                    <a:moveTo>
                      <a:pt x="91" y="226"/>
                    </a:moveTo>
                    <a:cubicBezTo>
                      <a:pt x="92" y="225"/>
                      <a:pt x="93" y="225"/>
                      <a:pt x="94" y="224"/>
                    </a:cubicBezTo>
                    <a:cubicBezTo>
                      <a:pt x="93" y="225"/>
                      <a:pt x="92" y="227"/>
                      <a:pt x="91" y="228"/>
                    </a:cubicBezTo>
                    <a:cubicBezTo>
                      <a:pt x="91" y="227"/>
                      <a:pt x="91" y="226"/>
                      <a:pt x="91" y="226"/>
                    </a:cubicBezTo>
                    <a:close/>
                    <a:moveTo>
                      <a:pt x="92" y="198"/>
                    </a:moveTo>
                    <a:cubicBezTo>
                      <a:pt x="96" y="193"/>
                      <a:pt x="101" y="189"/>
                      <a:pt x="106" y="186"/>
                    </a:cubicBezTo>
                    <a:cubicBezTo>
                      <a:pt x="106" y="185"/>
                      <a:pt x="107" y="184"/>
                      <a:pt x="108" y="184"/>
                    </a:cubicBezTo>
                    <a:cubicBezTo>
                      <a:pt x="110" y="182"/>
                      <a:pt x="112" y="181"/>
                      <a:pt x="114" y="180"/>
                    </a:cubicBezTo>
                    <a:cubicBezTo>
                      <a:pt x="107" y="187"/>
                      <a:pt x="99" y="193"/>
                      <a:pt x="92" y="200"/>
                    </a:cubicBezTo>
                    <a:cubicBezTo>
                      <a:pt x="92" y="200"/>
                      <a:pt x="92" y="199"/>
                      <a:pt x="92" y="198"/>
                    </a:cubicBezTo>
                    <a:close/>
                    <a:moveTo>
                      <a:pt x="92" y="201"/>
                    </a:moveTo>
                    <a:cubicBezTo>
                      <a:pt x="93" y="200"/>
                      <a:pt x="94" y="199"/>
                      <a:pt x="95" y="198"/>
                    </a:cubicBezTo>
                    <a:cubicBezTo>
                      <a:pt x="98" y="195"/>
                      <a:pt x="101" y="192"/>
                      <a:pt x="104" y="190"/>
                    </a:cubicBezTo>
                    <a:cubicBezTo>
                      <a:pt x="108" y="186"/>
                      <a:pt x="112" y="183"/>
                      <a:pt x="116" y="179"/>
                    </a:cubicBezTo>
                    <a:cubicBezTo>
                      <a:pt x="117" y="179"/>
                      <a:pt x="118" y="178"/>
                      <a:pt x="120" y="178"/>
                    </a:cubicBezTo>
                    <a:cubicBezTo>
                      <a:pt x="117" y="180"/>
                      <a:pt x="115" y="181"/>
                      <a:pt x="113" y="183"/>
                    </a:cubicBezTo>
                    <a:cubicBezTo>
                      <a:pt x="107" y="188"/>
                      <a:pt x="101" y="193"/>
                      <a:pt x="95" y="198"/>
                    </a:cubicBezTo>
                    <a:cubicBezTo>
                      <a:pt x="94" y="199"/>
                      <a:pt x="93" y="200"/>
                      <a:pt x="92" y="201"/>
                    </a:cubicBezTo>
                    <a:cubicBezTo>
                      <a:pt x="92" y="201"/>
                      <a:pt x="92" y="201"/>
                      <a:pt x="92" y="201"/>
                    </a:cubicBezTo>
                    <a:close/>
                    <a:moveTo>
                      <a:pt x="126" y="178"/>
                    </a:moveTo>
                    <a:cubicBezTo>
                      <a:pt x="124" y="180"/>
                      <a:pt x="121" y="182"/>
                      <a:pt x="118" y="184"/>
                    </a:cubicBezTo>
                    <a:cubicBezTo>
                      <a:pt x="110" y="191"/>
                      <a:pt x="102" y="198"/>
                      <a:pt x="94" y="205"/>
                    </a:cubicBezTo>
                    <a:cubicBezTo>
                      <a:pt x="94" y="205"/>
                      <a:pt x="93" y="207"/>
                      <a:pt x="92" y="207"/>
                    </a:cubicBezTo>
                    <a:cubicBezTo>
                      <a:pt x="92" y="207"/>
                      <a:pt x="92" y="207"/>
                      <a:pt x="92" y="207"/>
                    </a:cubicBezTo>
                    <a:cubicBezTo>
                      <a:pt x="92" y="207"/>
                      <a:pt x="92" y="207"/>
                      <a:pt x="92" y="206"/>
                    </a:cubicBezTo>
                    <a:cubicBezTo>
                      <a:pt x="94" y="205"/>
                      <a:pt x="96" y="203"/>
                      <a:pt x="98" y="201"/>
                    </a:cubicBezTo>
                    <a:cubicBezTo>
                      <a:pt x="101" y="198"/>
                      <a:pt x="105" y="195"/>
                      <a:pt x="108" y="191"/>
                    </a:cubicBezTo>
                    <a:cubicBezTo>
                      <a:pt x="115" y="186"/>
                      <a:pt x="122" y="180"/>
                      <a:pt x="128" y="174"/>
                    </a:cubicBezTo>
                    <a:cubicBezTo>
                      <a:pt x="128" y="175"/>
                      <a:pt x="127" y="176"/>
                      <a:pt x="126" y="178"/>
                    </a:cubicBezTo>
                    <a:close/>
                    <a:moveTo>
                      <a:pt x="115" y="188"/>
                    </a:moveTo>
                    <a:cubicBezTo>
                      <a:pt x="118" y="185"/>
                      <a:pt x="122" y="182"/>
                      <a:pt x="126" y="179"/>
                    </a:cubicBezTo>
                    <a:cubicBezTo>
                      <a:pt x="125" y="180"/>
                      <a:pt x="125" y="182"/>
                      <a:pt x="124" y="183"/>
                    </a:cubicBezTo>
                    <a:cubicBezTo>
                      <a:pt x="120" y="186"/>
                      <a:pt x="116" y="188"/>
                      <a:pt x="113" y="191"/>
                    </a:cubicBezTo>
                    <a:cubicBezTo>
                      <a:pt x="108" y="195"/>
                      <a:pt x="104" y="199"/>
                      <a:pt x="100" y="203"/>
                    </a:cubicBezTo>
                    <a:cubicBezTo>
                      <a:pt x="97" y="205"/>
                      <a:pt x="94" y="208"/>
                      <a:pt x="92" y="211"/>
                    </a:cubicBezTo>
                    <a:cubicBezTo>
                      <a:pt x="92" y="210"/>
                      <a:pt x="92" y="209"/>
                      <a:pt x="92" y="208"/>
                    </a:cubicBezTo>
                    <a:cubicBezTo>
                      <a:pt x="100" y="202"/>
                      <a:pt x="107" y="195"/>
                      <a:pt x="115" y="188"/>
                    </a:cubicBezTo>
                    <a:close/>
                    <a:moveTo>
                      <a:pt x="91" y="233"/>
                    </a:moveTo>
                    <a:cubicBezTo>
                      <a:pt x="94" y="232"/>
                      <a:pt x="96" y="230"/>
                      <a:pt x="98" y="228"/>
                    </a:cubicBezTo>
                    <a:cubicBezTo>
                      <a:pt x="101" y="224"/>
                      <a:pt x="106" y="221"/>
                      <a:pt x="109" y="218"/>
                    </a:cubicBezTo>
                    <a:cubicBezTo>
                      <a:pt x="117" y="211"/>
                      <a:pt x="126" y="205"/>
                      <a:pt x="134" y="199"/>
                    </a:cubicBezTo>
                    <a:cubicBezTo>
                      <a:pt x="138" y="197"/>
                      <a:pt x="143" y="194"/>
                      <a:pt x="147" y="191"/>
                    </a:cubicBezTo>
                    <a:cubicBezTo>
                      <a:pt x="140" y="196"/>
                      <a:pt x="134" y="201"/>
                      <a:pt x="128" y="206"/>
                    </a:cubicBezTo>
                    <a:cubicBezTo>
                      <a:pt x="120" y="211"/>
                      <a:pt x="113" y="217"/>
                      <a:pt x="106" y="224"/>
                    </a:cubicBezTo>
                    <a:cubicBezTo>
                      <a:pt x="103" y="227"/>
                      <a:pt x="100" y="230"/>
                      <a:pt x="97" y="233"/>
                    </a:cubicBezTo>
                    <a:cubicBezTo>
                      <a:pt x="95" y="234"/>
                      <a:pt x="93" y="236"/>
                      <a:pt x="92" y="237"/>
                    </a:cubicBezTo>
                    <a:cubicBezTo>
                      <a:pt x="92" y="236"/>
                      <a:pt x="91" y="235"/>
                      <a:pt x="91" y="233"/>
                    </a:cubicBezTo>
                    <a:close/>
                    <a:moveTo>
                      <a:pt x="92" y="238"/>
                    </a:moveTo>
                    <a:cubicBezTo>
                      <a:pt x="92" y="238"/>
                      <a:pt x="93" y="237"/>
                      <a:pt x="93" y="237"/>
                    </a:cubicBezTo>
                    <a:cubicBezTo>
                      <a:pt x="94" y="236"/>
                      <a:pt x="95" y="235"/>
                      <a:pt x="96" y="234"/>
                    </a:cubicBezTo>
                    <a:cubicBezTo>
                      <a:pt x="99" y="232"/>
                      <a:pt x="101" y="229"/>
                      <a:pt x="104" y="227"/>
                    </a:cubicBezTo>
                    <a:cubicBezTo>
                      <a:pt x="115" y="216"/>
                      <a:pt x="127" y="207"/>
                      <a:pt x="139" y="198"/>
                    </a:cubicBezTo>
                    <a:cubicBezTo>
                      <a:pt x="151" y="189"/>
                      <a:pt x="162" y="180"/>
                      <a:pt x="172" y="171"/>
                    </a:cubicBezTo>
                    <a:cubicBezTo>
                      <a:pt x="173" y="171"/>
                      <a:pt x="173" y="170"/>
                      <a:pt x="173" y="170"/>
                    </a:cubicBezTo>
                    <a:cubicBezTo>
                      <a:pt x="173" y="170"/>
                      <a:pt x="174" y="170"/>
                      <a:pt x="174" y="170"/>
                    </a:cubicBezTo>
                    <a:cubicBezTo>
                      <a:pt x="174" y="169"/>
                      <a:pt x="175" y="169"/>
                      <a:pt x="175" y="169"/>
                    </a:cubicBezTo>
                    <a:cubicBezTo>
                      <a:pt x="175" y="168"/>
                      <a:pt x="175" y="168"/>
                      <a:pt x="176" y="168"/>
                    </a:cubicBezTo>
                    <a:cubicBezTo>
                      <a:pt x="176" y="170"/>
                      <a:pt x="176" y="171"/>
                      <a:pt x="176" y="173"/>
                    </a:cubicBezTo>
                    <a:cubicBezTo>
                      <a:pt x="153" y="193"/>
                      <a:pt x="127" y="207"/>
                      <a:pt x="105" y="227"/>
                    </a:cubicBezTo>
                    <a:cubicBezTo>
                      <a:pt x="100" y="231"/>
                      <a:pt x="96" y="236"/>
                      <a:pt x="92" y="239"/>
                    </a:cubicBezTo>
                    <a:cubicBezTo>
                      <a:pt x="92" y="239"/>
                      <a:pt x="92" y="239"/>
                      <a:pt x="92" y="238"/>
                    </a:cubicBezTo>
                    <a:close/>
                    <a:moveTo>
                      <a:pt x="175" y="164"/>
                    </a:moveTo>
                    <a:cubicBezTo>
                      <a:pt x="175" y="165"/>
                      <a:pt x="175" y="166"/>
                      <a:pt x="176" y="167"/>
                    </a:cubicBezTo>
                    <a:cubicBezTo>
                      <a:pt x="174" y="168"/>
                      <a:pt x="173" y="169"/>
                      <a:pt x="172" y="170"/>
                    </a:cubicBezTo>
                    <a:cubicBezTo>
                      <a:pt x="171" y="171"/>
                      <a:pt x="171" y="171"/>
                      <a:pt x="170" y="171"/>
                    </a:cubicBezTo>
                    <a:cubicBezTo>
                      <a:pt x="168" y="173"/>
                      <a:pt x="166" y="174"/>
                      <a:pt x="165" y="176"/>
                    </a:cubicBezTo>
                    <a:cubicBezTo>
                      <a:pt x="158" y="181"/>
                      <a:pt x="151" y="186"/>
                      <a:pt x="145" y="191"/>
                    </a:cubicBezTo>
                    <a:cubicBezTo>
                      <a:pt x="133" y="200"/>
                      <a:pt x="120" y="208"/>
                      <a:pt x="109" y="218"/>
                    </a:cubicBezTo>
                    <a:cubicBezTo>
                      <a:pt x="103" y="222"/>
                      <a:pt x="98" y="228"/>
                      <a:pt x="92" y="232"/>
                    </a:cubicBezTo>
                    <a:cubicBezTo>
                      <a:pt x="92" y="232"/>
                      <a:pt x="92" y="232"/>
                      <a:pt x="91" y="233"/>
                    </a:cubicBezTo>
                    <a:cubicBezTo>
                      <a:pt x="91" y="232"/>
                      <a:pt x="91" y="232"/>
                      <a:pt x="91" y="232"/>
                    </a:cubicBezTo>
                    <a:cubicBezTo>
                      <a:pt x="92" y="232"/>
                      <a:pt x="92" y="231"/>
                      <a:pt x="93" y="231"/>
                    </a:cubicBezTo>
                    <a:cubicBezTo>
                      <a:pt x="94" y="230"/>
                      <a:pt x="95" y="229"/>
                      <a:pt x="96" y="227"/>
                    </a:cubicBezTo>
                    <a:cubicBezTo>
                      <a:pt x="99" y="225"/>
                      <a:pt x="101" y="222"/>
                      <a:pt x="104" y="219"/>
                    </a:cubicBezTo>
                    <a:cubicBezTo>
                      <a:pt x="115" y="209"/>
                      <a:pt x="127" y="200"/>
                      <a:pt x="139" y="191"/>
                    </a:cubicBezTo>
                    <a:cubicBezTo>
                      <a:pt x="143" y="188"/>
                      <a:pt x="148" y="184"/>
                      <a:pt x="153" y="181"/>
                    </a:cubicBezTo>
                    <a:cubicBezTo>
                      <a:pt x="156" y="178"/>
                      <a:pt x="159" y="176"/>
                      <a:pt x="163" y="173"/>
                    </a:cubicBezTo>
                    <a:cubicBezTo>
                      <a:pt x="165" y="171"/>
                      <a:pt x="166" y="170"/>
                      <a:pt x="168" y="168"/>
                    </a:cubicBezTo>
                    <a:cubicBezTo>
                      <a:pt x="169" y="167"/>
                      <a:pt x="170" y="166"/>
                      <a:pt x="172" y="166"/>
                    </a:cubicBezTo>
                    <a:cubicBezTo>
                      <a:pt x="173" y="165"/>
                      <a:pt x="173" y="165"/>
                      <a:pt x="173" y="165"/>
                    </a:cubicBezTo>
                    <a:cubicBezTo>
                      <a:pt x="174" y="164"/>
                      <a:pt x="174" y="164"/>
                      <a:pt x="174" y="164"/>
                    </a:cubicBezTo>
                    <a:cubicBezTo>
                      <a:pt x="175" y="164"/>
                      <a:pt x="175" y="163"/>
                      <a:pt x="174" y="163"/>
                    </a:cubicBezTo>
                    <a:cubicBezTo>
                      <a:pt x="174" y="163"/>
                      <a:pt x="173" y="164"/>
                      <a:pt x="173" y="164"/>
                    </a:cubicBezTo>
                    <a:cubicBezTo>
                      <a:pt x="173" y="164"/>
                      <a:pt x="173" y="164"/>
                      <a:pt x="173" y="164"/>
                    </a:cubicBezTo>
                    <a:cubicBezTo>
                      <a:pt x="166" y="168"/>
                      <a:pt x="159" y="174"/>
                      <a:pt x="153" y="179"/>
                    </a:cubicBezTo>
                    <a:cubicBezTo>
                      <a:pt x="147" y="184"/>
                      <a:pt x="142" y="188"/>
                      <a:pt x="136" y="192"/>
                    </a:cubicBezTo>
                    <a:cubicBezTo>
                      <a:pt x="135" y="193"/>
                      <a:pt x="134" y="194"/>
                      <a:pt x="132" y="195"/>
                    </a:cubicBezTo>
                    <a:cubicBezTo>
                      <a:pt x="118" y="205"/>
                      <a:pt x="106" y="216"/>
                      <a:pt x="93" y="228"/>
                    </a:cubicBezTo>
                    <a:cubicBezTo>
                      <a:pt x="92" y="229"/>
                      <a:pt x="92" y="229"/>
                      <a:pt x="91" y="229"/>
                    </a:cubicBezTo>
                    <a:cubicBezTo>
                      <a:pt x="91" y="229"/>
                      <a:pt x="91" y="229"/>
                      <a:pt x="91" y="229"/>
                    </a:cubicBezTo>
                    <a:cubicBezTo>
                      <a:pt x="92" y="228"/>
                      <a:pt x="93" y="228"/>
                      <a:pt x="93" y="227"/>
                    </a:cubicBezTo>
                    <a:cubicBezTo>
                      <a:pt x="94" y="226"/>
                      <a:pt x="96" y="224"/>
                      <a:pt x="97" y="223"/>
                    </a:cubicBezTo>
                    <a:cubicBezTo>
                      <a:pt x="98" y="221"/>
                      <a:pt x="100" y="219"/>
                      <a:pt x="101" y="218"/>
                    </a:cubicBezTo>
                    <a:cubicBezTo>
                      <a:pt x="103" y="216"/>
                      <a:pt x="105" y="214"/>
                      <a:pt x="107" y="212"/>
                    </a:cubicBezTo>
                    <a:cubicBezTo>
                      <a:pt x="114" y="206"/>
                      <a:pt x="121" y="201"/>
                      <a:pt x="129" y="195"/>
                    </a:cubicBezTo>
                    <a:cubicBezTo>
                      <a:pt x="129" y="195"/>
                      <a:pt x="129" y="195"/>
                      <a:pt x="129" y="195"/>
                    </a:cubicBezTo>
                    <a:cubicBezTo>
                      <a:pt x="133" y="192"/>
                      <a:pt x="138" y="188"/>
                      <a:pt x="143" y="185"/>
                    </a:cubicBezTo>
                    <a:cubicBezTo>
                      <a:pt x="144" y="184"/>
                      <a:pt x="145" y="183"/>
                      <a:pt x="146" y="182"/>
                    </a:cubicBezTo>
                    <a:cubicBezTo>
                      <a:pt x="147" y="181"/>
                      <a:pt x="148" y="181"/>
                      <a:pt x="149" y="180"/>
                    </a:cubicBezTo>
                    <a:cubicBezTo>
                      <a:pt x="156" y="175"/>
                      <a:pt x="163" y="170"/>
                      <a:pt x="169" y="164"/>
                    </a:cubicBezTo>
                    <a:cubicBezTo>
                      <a:pt x="169" y="164"/>
                      <a:pt x="170" y="164"/>
                      <a:pt x="170" y="164"/>
                    </a:cubicBezTo>
                    <a:cubicBezTo>
                      <a:pt x="172" y="163"/>
                      <a:pt x="173" y="163"/>
                      <a:pt x="175" y="163"/>
                    </a:cubicBezTo>
                    <a:cubicBezTo>
                      <a:pt x="175" y="163"/>
                      <a:pt x="175" y="163"/>
                      <a:pt x="175" y="164"/>
                    </a:cubicBezTo>
                    <a:close/>
                    <a:moveTo>
                      <a:pt x="154" y="179"/>
                    </a:moveTo>
                    <a:cubicBezTo>
                      <a:pt x="156" y="177"/>
                      <a:pt x="158" y="176"/>
                      <a:pt x="160" y="174"/>
                    </a:cubicBezTo>
                    <a:cubicBezTo>
                      <a:pt x="158" y="175"/>
                      <a:pt x="157" y="177"/>
                      <a:pt x="155" y="178"/>
                    </a:cubicBezTo>
                    <a:cubicBezTo>
                      <a:pt x="155" y="178"/>
                      <a:pt x="154" y="179"/>
                      <a:pt x="154" y="179"/>
                    </a:cubicBezTo>
                    <a:close/>
                    <a:moveTo>
                      <a:pt x="173" y="160"/>
                    </a:moveTo>
                    <a:cubicBezTo>
                      <a:pt x="173" y="160"/>
                      <a:pt x="173" y="160"/>
                      <a:pt x="173" y="160"/>
                    </a:cubicBezTo>
                    <a:cubicBezTo>
                      <a:pt x="172" y="161"/>
                      <a:pt x="171" y="161"/>
                      <a:pt x="170" y="161"/>
                    </a:cubicBezTo>
                    <a:cubicBezTo>
                      <a:pt x="170" y="160"/>
                      <a:pt x="170" y="159"/>
                      <a:pt x="170" y="159"/>
                    </a:cubicBezTo>
                    <a:cubicBezTo>
                      <a:pt x="171" y="159"/>
                      <a:pt x="171" y="159"/>
                      <a:pt x="171" y="159"/>
                    </a:cubicBezTo>
                    <a:cubicBezTo>
                      <a:pt x="172" y="159"/>
                      <a:pt x="173" y="158"/>
                      <a:pt x="173" y="158"/>
                    </a:cubicBezTo>
                    <a:cubicBezTo>
                      <a:pt x="173" y="159"/>
                      <a:pt x="173" y="159"/>
                      <a:pt x="173" y="160"/>
                    </a:cubicBezTo>
                    <a:close/>
                    <a:moveTo>
                      <a:pt x="167" y="160"/>
                    </a:moveTo>
                    <a:cubicBezTo>
                      <a:pt x="167" y="160"/>
                      <a:pt x="167" y="161"/>
                      <a:pt x="167" y="161"/>
                    </a:cubicBezTo>
                    <a:cubicBezTo>
                      <a:pt x="167" y="161"/>
                      <a:pt x="166" y="161"/>
                      <a:pt x="165" y="161"/>
                    </a:cubicBezTo>
                    <a:cubicBezTo>
                      <a:pt x="165" y="161"/>
                      <a:pt x="165" y="160"/>
                      <a:pt x="165" y="160"/>
                    </a:cubicBezTo>
                    <a:cubicBezTo>
                      <a:pt x="166" y="160"/>
                      <a:pt x="167" y="160"/>
                      <a:pt x="167" y="159"/>
                    </a:cubicBezTo>
                    <a:cubicBezTo>
                      <a:pt x="167" y="160"/>
                      <a:pt x="167" y="160"/>
                      <a:pt x="167" y="160"/>
                    </a:cubicBezTo>
                    <a:close/>
                    <a:moveTo>
                      <a:pt x="162" y="162"/>
                    </a:moveTo>
                    <a:cubicBezTo>
                      <a:pt x="161" y="162"/>
                      <a:pt x="160" y="162"/>
                      <a:pt x="159" y="162"/>
                    </a:cubicBezTo>
                    <a:cubicBezTo>
                      <a:pt x="159" y="162"/>
                      <a:pt x="159" y="162"/>
                      <a:pt x="159" y="161"/>
                    </a:cubicBezTo>
                    <a:cubicBezTo>
                      <a:pt x="160" y="161"/>
                      <a:pt x="161" y="161"/>
                      <a:pt x="162" y="160"/>
                    </a:cubicBezTo>
                    <a:cubicBezTo>
                      <a:pt x="162" y="161"/>
                      <a:pt x="162" y="161"/>
                      <a:pt x="162" y="162"/>
                    </a:cubicBezTo>
                    <a:close/>
                    <a:moveTo>
                      <a:pt x="156" y="163"/>
                    </a:moveTo>
                    <a:cubicBezTo>
                      <a:pt x="155" y="163"/>
                      <a:pt x="153" y="163"/>
                      <a:pt x="152" y="164"/>
                    </a:cubicBezTo>
                    <a:cubicBezTo>
                      <a:pt x="152" y="164"/>
                      <a:pt x="152" y="163"/>
                      <a:pt x="152" y="163"/>
                    </a:cubicBezTo>
                    <a:cubicBezTo>
                      <a:pt x="153" y="163"/>
                      <a:pt x="155" y="162"/>
                      <a:pt x="156" y="162"/>
                    </a:cubicBezTo>
                    <a:cubicBezTo>
                      <a:pt x="156" y="162"/>
                      <a:pt x="156" y="163"/>
                      <a:pt x="156" y="163"/>
                    </a:cubicBezTo>
                    <a:close/>
                    <a:moveTo>
                      <a:pt x="149" y="164"/>
                    </a:moveTo>
                    <a:cubicBezTo>
                      <a:pt x="146" y="165"/>
                      <a:pt x="142" y="166"/>
                      <a:pt x="139" y="167"/>
                    </a:cubicBezTo>
                    <a:cubicBezTo>
                      <a:pt x="142" y="166"/>
                      <a:pt x="146" y="165"/>
                      <a:pt x="149" y="164"/>
                    </a:cubicBezTo>
                    <a:cubicBezTo>
                      <a:pt x="149" y="164"/>
                      <a:pt x="149" y="164"/>
                      <a:pt x="149" y="164"/>
                    </a:cubicBezTo>
                    <a:close/>
                    <a:moveTo>
                      <a:pt x="92" y="192"/>
                    </a:moveTo>
                    <a:cubicBezTo>
                      <a:pt x="92" y="192"/>
                      <a:pt x="92" y="192"/>
                      <a:pt x="92" y="192"/>
                    </a:cubicBezTo>
                    <a:cubicBezTo>
                      <a:pt x="93" y="191"/>
                      <a:pt x="94" y="191"/>
                      <a:pt x="94" y="190"/>
                    </a:cubicBezTo>
                    <a:cubicBezTo>
                      <a:pt x="94" y="191"/>
                      <a:pt x="93" y="191"/>
                      <a:pt x="92" y="192"/>
                    </a:cubicBezTo>
                    <a:close/>
                    <a:moveTo>
                      <a:pt x="92" y="202"/>
                    </a:moveTo>
                    <a:cubicBezTo>
                      <a:pt x="94" y="200"/>
                      <a:pt x="96" y="199"/>
                      <a:pt x="98" y="197"/>
                    </a:cubicBezTo>
                    <a:cubicBezTo>
                      <a:pt x="101" y="193"/>
                      <a:pt x="105" y="190"/>
                      <a:pt x="110" y="187"/>
                    </a:cubicBezTo>
                    <a:cubicBezTo>
                      <a:pt x="113" y="184"/>
                      <a:pt x="116" y="182"/>
                      <a:pt x="119" y="179"/>
                    </a:cubicBezTo>
                    <a:cubicBezTo>
                      <a:pt x="121" y="178"/>
                      <a:pt x="122" y="177"/>
                      <a:pt x="123" y="176"/>
                    </a:cubicBezTo>
                    <a:cubicBezTo>
                      <a:pt x="124" y="176"/>
                      <a:pt x="125" y="175"/>
                      <a:pt x="126" y="175"/>
                    </a:cubicBezTo>
                    <a:cubicBezTo>
                      <a:pt x="126" y="175"/>
                      <a:pt x="126" y="175"/>
                      <a:pt x="127" y="175"/>
                    </a:cubicBezTo>
                    <a:cubicBezTo>
                      <a:pt x="120" y="181"/>
                      <a:pt x="113" y="186"/>
                      <a:pt x="107" y="192"/>
                    </a:cubicBezTo>
                    <a:cubicBezTo>
                      <a:pt x="103" y="195"/>
                      <a:pt x="100" y="198"/>
                      <a:pt x="97" y="201"/>
                    </a:cubicBezTo>
                    <a:cubicBezTo>
                      <a:pt x="95" y="203"/>
                      <a:pt x="93" y="204"/>
                      <a:pt x="92" y="206"/>
                    </a:cubicBezTo>
                    <a:cubicBezTo>
                      <a:pt x="92" y="205"/>
                      <a:pt x="92" y="203"/>
                      <a:pt x="92" y="202"/>
                    </a:cubicBezTo>
                    <a:close/>
                    <a:moveTo>
                      <a:pt x="96" y="237"/>
                    </a:moveTo>
                    <a:cubicBezTo>
                      <a:pt x="98" y="234"/>
                      <a:pt x="101" y="231"/>
                      <a:pt x="104" y="228"/>
                    </a:cubicBezTo>
                    <a:cubicBezTo>
                      <a:pt x="112" y="221"/>
                      <a:pt x="121" y="215"/>
                      <a:pt x="129" y="208"/>
                    </a:cubicBezTo>
                    <a:cubicBezTo>
                      <a:pt x="145" y="197"/>
                      <a:pt x="161" y="187"/>
                      <a:pt x="176" y="174"/>
                    </a:cubicBezTo>
                    <a:cubicBezTo>
                      <a:pt x="176" y="176"/>
                      <a:pt x="176" y="177"/>
                      <a:pt x="176" y="178"/>
                    </a:cubicBezTo>
                    <a:cubicBezTo>
                      <a:pt x="174" y="181"/>
                      <a:pt x="171" y="182"/>
                      <a:pt x="168" y="184"/>
                    </a:cubicBezTo>
                    <a:cubicBezTo>
                      <a:pt x="164" y="188"/>
                      <a:pt x="160" y="191"/>
                      <a:pt x="156" y="194"/>
                    </a:cubicBezTo>
                    <a:cubicBezTo>
                      <a:pt x="148" y="199"/>
                      <a:pt x="140" y="204"/>
                      <a:pt x="132" y="210"/>
                    </a:cubicBezTo>
                    <a:cubicBezTo>
                      <a:pt x="125" y="215"/>
                      <a:pt x="119" y="221"/>
                      <a:pt x="112" y="226"/>
                    </a:cubicBezTo>
                    <a:cubicBezTo>
                      <a:pt x="105" y="232"/>
                      <a:pt x="99" y="238"/>
                      <a:pt x="92" y="243"/>
                    </a:cubicBezTo>
                    <a:cubicBezTo>
                      <a:pt x="92" y="242"/>
                      <a:pt x="92" y="241"/>
                      <a:pt x="92" y="240"/>
                    </a:cubicBezTo>
                    <a:cubicBezTo>
                      <a:pt x="93" y="239"/>
                      <a:pt x="94" y="238"/>
                      <a:pt x="96" y="237"/>
                    </a:cubicBezTo>
                    <a:close/>
                    <a:moveTo>
                      <a:pt x="98" y="258"/>
                    </a:moveTo>
                    <a:cubicBezTo>
                      <a:pt x="101" y="255"/>
                      <a:pt x="106" y="252"/>
                      <a:pt x="110" y="249"/>
                    </a:cubicBezTo>
                    <a:cubicBezTo>
                      <a:pt x="117" y="244"/>
                      <a:pt x="125" y="239"/>
                      <a:pt x="132" y="233"/>
                    </a:cubicBezTo>
                    <a:cubicBezTo>
                      <a:pt x="146" y="224"/>
                      <a:pt x="162" y="213"/>
                      <a:pt x="174" y="202"/>
                    </a:cubicBezTo>
                    <a:cubicBezTo>
                      <a:pt x="161" y="214"/>
                      <a:pt x="146" y="224"/>
                      <a:pt x="132" y="235"/>
                    </a:cubicBezTo>
                    <a:cubicBezTo>
                      <a:pt x="125" y="241"/>
                      <a:pt x="118" y="246"/>
                      <a:pt x="111" y="251"/>
                    </a:cubicBezTo>
                    <a:cubicBezTo>
                      <a:pt x="105" y="256"/>
                      <a:pt x="98" y="260"/>
                      <a:pt x="93" y="266"/>
                    </a:cubicBezTo>
                    <a:cubicBezTo>
                      <a:pt x="93" y="265"/>
                      <a:pt x="93" y="264"/>
                      <a:pt x="93" y="263"/>
                    </a:cubicBezTo>
                    <a:cubicBezTo>
                      <a:pt x="94" y="261"/>
                      <a:pt x="96" y="260"/>
                      <a:pt x="98" y="258"/>
                    </a:cubicBezTo>
                    <a:close/>
                    <a:moveTo>
                      <a:pt x="110" y="260"/>
                    </a:moveTo>
                    <a:cubicBezTo>
                      <a:pt x="118" y="254"/>
                      <a:pt x="125" y="248"/>
                      <a:pt x="133" y="243"/>
                    </a:cubicBezTo>
                    <a:cubicBezTo>
                      <a:pt x="135" y="242"/>
                      <a:pt x="137" y="241"/>
                      <a:pt x="138" y="240"/>
                    </a:cubicBezTo>
                    <a:cubicBezTo>
                      <a:pt x="136" y="241"/>
                      <a:pt x="135" y="243"/>
                      <a:pt x="133" y="244"/>
                    </a:cubicBezTo>
                    <a:cubicBezTo>
                      <a:pt x="119" y="253"/>
                      <a:pt x="105" y="264"/>
                      <a:pt x="93" y="276"/>
                    </a:cubicBezTo>
                    <a:cubicBezTo>
                      <a:pt x="93" y="275"/>
                      <a:pt x="93" y="274"/>
                      <a:pt x="93" y="274"/>
                    </a:cubicBezTo>
                    <a:cubicBezTo>
                      <a:pt x="99" y="270"/>
                      <a:pt x="104" y="264"/>
                      <a:pt x="110" y="260"/>
                    </a:cubicBezTo>
                    <a:close/>
                    <a:moveTo>
                      <a:pt x="100" y="301"/>
                    </a:moveTo>
                    <a:cubicBezTo>
                      <a:pt x="103" y="298"/>
                      <a:pt x="106" y="296"/>
                      <a:pt x="109" y="294"/>
                    </a:cubicBezTo>
                    <a:cubicBezTo>
                      <a:pt x="109" y="294"/>
                      <a:pt x="109" y="294"/>
                      <a:pt x="110" y="294"/>
                    </a:cubicBezTo>
                    <a:cubicBezTo>
                      <a:pt x="105" y="297"/>
                      <a:pt x="102" y="301"/>
                      <a:pt x="98" y="304"/>
                    </a:cubicBezTo>
                    <a:cubicBezTo>
                      <a:pt x="97" y="304"/>
                      <a:pt x="97" y="304"/>
                      <a:pt x="96" y="303"/>
                    </a:cubicBezTo>
                    <a:cubicBezTo>
                      <a:pt x="96" y="303"/>
                      <a:pt x="96" y="303"/>
                      <a:pt x="96" y="303"/>
                    </a:cubicBezTo>
                    <a:cubicBezTo>
                      <a:pt x="98" y="303"/>
                      <a:pt x="99" y="302"/>
                      <a:pt x="100" y="301"/>
                    </a:cubicBezTo>
                    <a:close/>
                    <a:moveTo>
                      <a:pt x="115" y="294"/>
                    </a:moveTo>
                    <a:cubicBezTo>
                      <a:pt x="121" y="289"/>
                      <a:pt x="128" y="284"/>
                      <a:pt x="135" y="278"/>
                    </a:cubicBezTo>
                    <a:cubicBezTo>
                      <a:pt x="142" y="273"/>
                      <a:pt x="148" y="267"/>
                      <a:pt x="154" y="262"/>
                    </a:cubicBezTo>
                    <a:cubicBezTo>
                      <a:pt x="159" y="257"/>
                      <a:pt x="165" y="254"/>
                      <a:pt x="170" y="250"/>
                    </a:cubicBezTo>
                    <a:cubicBezTo>
                      <a:pt x="170" y="252"/>
                      <a:pt x="170" y="254"/>
                      <a:pt x="170" y="256"/>
                    </a:cubicBezTo>
                    <a:cubicBezTo>
                      <a:pt x="167" y="257"/>
                      <a:pt x="166" y="259"/>
                      <a:pt x="163" y="260"/>
                    </a:cubicBezTo>
                    <a:cubicBezTo>
                      <a:pt x="160" y="263"/>
                      <a:pt x="157" y="265"/>
                      <a:pt x="154" y="267"/>
                    </a:cubicBezTo>
                    <a:cubicBezTo>
                      <a:pt x="147" y="272"/>
                      <a:pt x="141" y="276"/>
                      <a:pt x="135" y="281"/>
                    </a:cubicBezTo>
                    <a:cubicBezTo>
                      <a:pt x="124" y="289"/>
                      <a:pt x="111" y="296"/>
                      <a:pt x="102" y="306"/>
                    </a:cubicBezTo>
                    <a:cubicBezTo>
                      <a:pt x="101" y="306"/>
                      <a:pt x="101" y="306"/>
                      <a:pt x="101" y="306"/>
                    </a:cubicBezTo>
                    <a:cubicBezTo>
                      <a:pt x="100" y="306"/>
                      <a:pt x="100" y="305"/>
                      <a:pt x="99" y="305"/>
                    </a:cubicBezTo>
                    <a:cubicBezTo>
                      <a:pt x="105" y="302"/>
                      <a:pt x="110" y="298"/>
                      <a:pt x="115" y="294"/>
                    </a:cubicBezTo>
                    <a:close/>
                    <a:moveTo>
                      <a:pt x="114" y="301"/>
                    </a:moveTo>
                    <a:cubicBezTo>
                      <a:pt x="120" y="297"/>
                      <a:pt x="126" y="293"/>
                      <a:pt x="132" y="290"/>
                    </a:cubicBezTo>
                    <a:cubicBezTo>
                      <a:pt x="138" y="286"/>
                      <a:pt x="145" y="282"/>
                      <a:pt x="150" y="278"/>
                    </a:cubicBezTo>
                    <a:cubicBezTo>
                      <a:pt x="156" y="274"/>
                      <a:pt x="161" y="270"/>
                      <a:pt x="167" y="266"/>
                    </a:cubicBezTo>
                    <a:cubicBezTo>
                      <a:pt x="168" y="265"/>
                      <a:pt x="170" y="263"/>
                      <a:pt x="167" y="266"/>
                    </a:cubicBezTo>
                    <a:cubicBezTo>
                      <a:pt x="166" y="267"/>
                      <a:pt x="165" y="268"/>
                      <a:pt x="164" y="269"/>
                    </a:cubicBezTo>
                    <a:cubicBezTo>
                      <a:pt x="161" y="271"/>
                      <a:pt x="159" y="273"/>
                      <a:pt x="156" y="275"/>
                    </a:cubicBezTo>
                    <a:cubicBezTo>
                      <a:pt x="150" y="279"/>
                      <a:pt x="144" y="283"/>
                      <a:pt x="139" y="287"/>
                    </a:cubicBezTo>
                    <a:cubicBezTo>
                      <a:pt x="133" y="291"/>
                      <a:pt x="127" y="295"/>
                      <a:pt x="121" y="299"/>
                    </a:cubicBezTo>
                    <a:cubicBezTo>
                      <a:pt x="116" y="302"/>
                      <a:pt x="111" y="305"/>
                      <a:pt x="107" y="309"/>
                    </a:cubicBezTo>
                    <a:cubicBezTo>
                      <a:pt x="107" y="309"/>
                      <a:pt x="107" y="309"/>
                      <a:pt x="106" y="309"/>
                    </a:cubicBezTo>
                    <a:cubicBezTo>
                      <a:pt x="105" y="308"/>
                      <a:pt x="104" y="308"/>
                      <a:pt x="103" y="307"/>
                    </a:cubicBezTo>
                    <a:cubicBezTo>
                      <a:pt x="107" y="306"/>
                      <a:pt x="111" y="302"/>
                      <a:pt x="114" y="301"/>
                    </a:cubicBezTo>
                    <a:close/>
                    <a:moveTo>
                      <a:pt x="140" y="290"/>
                    </a:moveTo>
                    <a:cubicBezTo>
                      <a:pt x="146" y="286"/>
                      <a:pt x="151" y="283"/>
                      <a:pt x="157" y="280"/>
                    </a:cubicBezTo>
                    <a:cubicBezTo>
                      <a:pt x="152" y="284"/>
                      <a:pt x="147" y="287"/>
                      <a:pt x="141" y="290"/>
                    </a:cubicBezTo>
                    <a:cubicBezTo>
                      <a:pt x="131" y="297"/>
                      <a:pt x="122" y="304"/>
                      <a:pt x="112" y="311"/>
                    </a:cubicBezTo>
                    <a:cubicBezTo>
                      <a:pt x="110" y="310"/>
                      <a:pt x="109" y="310"/>
                      <a:pt x="107" y="309"/>
                    </a:cubicBezTo>
                    <a:cubicBezTo>
                      <a:pt x="118" y="303"/>
                      <a:pt x="129" y="296"/>
                      <a:pt x="140" y="290"/>
                    </a:cubicBezTo>
                    <a:close/>
                    <a:moveTo>
                      <a:pt x="149" y="289"/>
                    </a:moveTo>
                    <a:cubicBezTo>
                      <a:pt x="153" y="286"/>
                      <a:pt x="158" y="283"/>
                      <a:pt x="162" y="280"/>
                    </a:cubicBezTo>
                    <a:cubicBezTo>
                      <a:pt x="159" y="282"/>
                      <a:pt x="156" y="284"/>
                      <a:pt x="153" y="286"/>
                    </a:cubicBezTo>
                    <a:cubicBezTo>
                      <a:pt x="142" y="294"/>
                      <a:pt x="130" y="302"/>
                      <a:pt x="120" y="311"/>
                    </a:cubicBezTo>
                    <a:cubicBezTo>
                      <a:pt x="119" y="311"/>
                      <a:pt x="119" y="311"/>
                      <a:pt x="119" y="311"/>
                    </a:cubicBezTo>
                    <a:cubicBezTo>
                      <a:pt x="119" y="311"/>
                      <a:pt x="118" y="312"/>
                      <a:pt x="117" y="312"/>
                    </a:cubicBezTo>
                    <a:cubicBezTo>
                      <a:pt x="116" y="312"/>
                      <a:pt x="114" y="311"/>
                      <a:pt x="113" y="311"/>
                    </a:cubicBezTo>
                    <a:cubicBezTo>
                      <a:pt x="125" y="304"/>
                      <a:pt x="137" y="296"/>
                      <a:pt x="149" y="289"/>
                    </a:cubicBezTo>
                    <a:close/>
                    <a:moveTo>
                      <a:pt x="121" y="311"/>
                    </a:moveTo>
                    <a:cubicBezTo>
                      <a:pt x="122" y="310"/>
                      <a:pt x="122" y="310"/>
                      <a:pt x="122" y="310"/>
                    </a:cubicBezTo>
                    <a:cubicBezTo>
                      <a:pt x="124" y="309"/>
                      <a:pt x="125" y="308"/>
                      <a:pt x="127" y="307"/>
                    </a:cubicBezTo>
                    <a:cubicBezTo>
                      <a:pt x="130" y="305"/>
                      <a:pt x="133" y="303"/>
                      <a:pt x="136" y="301"/>
                    </a:cubicBezTo>
                    <a:cubicBezTo>
                      <a:pt x="143" y="297"/>
                      <a:pt x="149" y="293"/>
                      <a:pt x="156" y="289"/>
                    </a:cubicBezTo>
                    <a:cubicBezTo>
                      <a:pt x="158" y="287"/>
                      <a:pt x="160" y="286"/>
                      <a:pt x="163" y="284"/>
                    </a:cubicBezTo>
                    <a:cubicBezTo>
                      <a:pt x="159" y="287"/>
                      <a:pt x="154" y="290"/>
                      <a:pt x="150" y="292"/>
                    </a:cubicBezTo>
                    <a:cubicBezTo>
                      <a:pt x="145" y="296"/>
                      <a:pt x="140" y="300"/>
                      <a:pt x="134" y="304"/>
                    </a:cubicBezTo>
                    <a:cubicBezTo>
                      <a:pt x="132" y="306"/>
                      <a:pt x="130" y="307"/>
                      <a:pt x="128" y="309"/>
                    </a:cubicBezTo>
                    <a:cubicBezTo>
                      <a:pt x="127" y="310"/>
                      <a:pt x="127" y="310"/>
                      <a:pt x="127" y="310"/>
                    </a:cubicBezTo>
                    <a:cubicBezTo>
                      <a:pt x="126" y="311"/>
                      <a:pt x="126" y="311"/>
                      <a:pt x="125" y="312"/>
                    </a:cubicBezTo>
                    <a:cubicBezTo>
                      <a:pt x="125" y="312"/>
                      <a:pt x="124" y="313"/>
                      <a:pt x="123" y="313"/>
                    </a:cubicBezTo>
                    <a:cubicBezTo>
                      <a:pt x="123" y="313"/>
                      <a:pt x="123" y="313"/>
                      <a:pt x="123" y="314"/>
                    </a:cubicBezTo>
                    <a:cubicBezTo>
                      <a:pt x="121" y="313"/>
                      <a:pt x="120" y="313"/>
                      <a:pt x="118" y="312"/>
                    </a:cubicBezTo>
                    <a:cubicBezTo>
                      <a:pt x="119" y="312"/>
                      <a:pt x="120" y="311"/>
                      <a:pt x="121" y="311"/>
                    </a:cubicBezTo>
                    <a:close/>
                    <a:moveTo>
                      <a:pt x="125" y="313"/>
                    </a:moveTo>
                    <a:cubicBezTo>
                      <a:pt x="125" y="313"/>
                      <a:pt x="125" y="313"/>
                      <a:pt x="125" y="313"/>
                    </a:cubicBezTo>
                    <a:cubicBezTo>
                      <a:pt x="127" y="312"/>
                      <a:pt x="129" y="310"/>
                      <a:pt x="131" y="309"/>
                    </a:cubicBezTo>
                    <a:cubicBezTo>
                      <a:pt x="136" y="305"/>
                      <a:pt x="142" y="300"/>
                      <a:pt x="148" y="297"/>
                    </a:cubicBezTo>
                    <a:cubicBezTo>
                      <a:pt x="153" y="294"/>
                      <a:pt x="159" y="291"/>
                      <a:pt x="163" y="288"/>
                    </a:cubicBezTo>
                    <a:cubicBezTo>
                      <a:pt x="163" y="288"/>
                      <a:pt x="162" y="289"/>
                      <a:pt x="162" y="289"/>
                    </a:cubicBezTo>
                    <a:cubicBezTo>
                      <a:pt x="159" y="291"/>
                      <a:pt x="156" y="293"/>
                      <a:pt x="154" y="294"/>
                    </a:cubicBezTo>
                    <a:cubicBezTo>
                      <a:pt x="148" y="298"/>
                      <a:pt x="143" y="301"/>
                      <a:pt x="138" y="305"/>
                    </a:cubicBezTo>
                    <a:cubicBezTo>
                      <a:pt x="134" y="308"/>
                      <a:pt x="131" y="311"/>
                      <a:pt x="127" y="314"/>
                    </a:cubicBezTo>
                    <a:cubicBezTo>
                      <a:pt x="127" y="314"/>
                      <a:pt x="127" y="314"/>
                      <a:pt x="127" y="314"/>
                    </a:cubicBezTo>
                    <a:cubicBezTo>
                      <a:pt x="126" y="314"/>
                      <a:pt x="125" y="314"/>
                      <a:pt x="124" y="314"/>
                    </a:cubicBezTo>
                    <a:cubicBezTo>
                      <a:pt x="124" y="313"/>
                      <a:pt x="125" y="313"/>
                      <a:pt x="125" y="313"/>
                    </a:cubicBezTo>
                    <a:close/>
                    <a:moveTo>
                      <a:pt x="129" y="313"/>
                    </a:moveTo>
                    <a:cubicBezTo>
                      <a:pt x="130" y="314"/>
                      <a:pt x="130" y="313"/>
                      <a:pt x="130" y="313"/>
                    </a:cubicBezTo>
                    <a:cubicBezTo>
                      <a:pt x="138" y="307"/>
                      <a:pt x="146" y="303"/>
                      <a:pt x="154" y="298"/>
                    </a:cubicBezTo>
                    <a:cubicBezTo>
                      <a:pt x="152" y="299"/>
                      <a:pt x="151" y="300"/>
                      <a:pt x="150" y="301"/>
                    </a:cubicBezTo>
                    <a:cubicBezTo>
                      <a:pt x="143" y="305"/>
                      <a:pt x="137" y="309"/>
                      <a:pt x="131" y="315"/>
                    </a:cubicBezTo>
                    <a:cubicBezTo>
                      <a:pt x="130" y="315"/>
                      <a:pt x="129" y="315"/>
                      <a:pt x="128" y="314"/>
                    </a:cubicBezTo>
                    <a:cubicBezTo>
                      <a:pt x="128" y="314"/>
                      <a:pt x="129" y="314"/>
                      <a:pt x="129" y="313"/>
                    </a:cubicBezTo>
                    <a:close/>
                    <a:moveTo>
                      <a:pt x="146" y="306"/>
                    </a:moveTo>
                    <a:cubicBezTo>
                      <a:pt x="152" y="302"/>
                      <a:pt x="158" y="299"/>
                      <a:pt x="164" y="295"/>
                    </a:cubicBezTo>
                    <a:cubicBezTo>
                      <a:pt x="164" y="295"/>
                      <a:pt x="165" y="295"/>
                      <a:pt x="165" y="294"/>
                    </a:cubicBezTo>
                    <a:cubicBezTo>
                      <a:pt x="165" y="295"/>
                      <a:pt x="164" y="295"/>
                      <a:pt x="164" y="295"/>
                    </a:cubicBezTo>
                    <a:cubicBezTo>
                      <a:pt x="163" y="297"/>
                      <a:pt x="161" y="298"/>
                      <a:pt x="159" y="299"/>
                    </a:cubicBezTo>
                    <a:cubicBezTo>
                      <a:pt x="157" y="301"/>
                      <a:pt x="154" y="302"/>
                      <a:pt x="151" y="304"/>
                    </a:cubicBezTo>
                    <a:cubicBezTo>
                      <a:pt x="146" y="308"/>
                      <a:pt x="141" y="311"/>
                      <a:pt x="136" y="315"/>
                    </a:cubicBezTo>
                    <a:cubicBezTo>
                      <a:pt x="135" y="315"/>
                      <a:pt x="134" y="315"/>
                      <a:pt x="133" y="315"/>
                    </a:cubicBezTo>
                    <a:cubicBezTo>
                      <a:pt x="137" y="312"/>
                      <a:pt x="141" y="309"/>
                      <a:pt x="146" y="306"/>
                    </a:cubicBezTo>
                    <a:close/>
                    <a:moveTo>
                      <a:pt x="152" y="306"/>
                    </a:moveTo>
                    <a:cubicBezTo>
                      <a:pt x="156" y="303"/>
                      <a:pt x="163" y="301"/>
                      <a:pt x="166" y="297"/>
                    </a:cubicBezTo>
                    <a:cubicBezTo>
                      <a:pt x="159" y="305"/>
                      <a:pt x="150" y="309"/>
                      <a:pt x="142" y="316"/>
                    </a:cubicBezTo>
                    <a:cubicBezTo>
                      <a:pt x="141" y="316"/>
                      <a:pt x="139" y="316"/>
                      <a:pt x="138" y="316"/>
                    </a:cubicBezTo>
                    <a:cubicBezTo>
                      <a:pt x="142" y="312"/>
                      <a:pt x="147" y="309"/>
                      <a:pt x="152" y="306"/>
                    </a:cubicBezTo>
                    <a:close/>
                    <a:moveTo>
                      <a:pt x="152" y="310"/>
                    </a:moveTo>
                    <a:cubicBezTo>
                      <a:pt x="155" y="308"/>
                      <a:pt x="159" y="306"/>
                      <a:pt x="163" y="304"/>
                    </a:cubicBezTo>
                    <a:cubicBezTo>
                      <a:pt x="164" y="304"/>
                      <a:pt x="164" y="303"/>
                      <a:pt x="164" y="303"/>
                    </a:cubicBezTo>
                    <a:cubicBezTo>
                      <a:pt x="163" y="304"/>
                      <a:pt x="163" y="304"/>
                      <a:pt x="162" y="304"/>
                    </a:cubicBezTo>
                    <a:cubicBezTo>
                      <a:pt x="160" y="306"/>
                      <a:pt x="158" y="308"/>
                      <a:pt x="156" y="309"/>
                    </a:cubicBezTo>
                    <a:cubicBezTo>
                      <a:pt x="153" y="311"/>
                      <a:pt x="150" y="313"/>
                      <a:pt x="148" y="316"/>
                    </a:cubicBezTo>
                    <a:cubicBezTo>
                      <a:pt x="148" y="316"/>
                      <a:pt x="148" y="316"/>
                      <a:pt x="148" y="316"/>
                    </a:cubicBezTo>
                    <a:cubicBezTo>
                      <a:pt x="147" y="316"/>
                      <a:pt x="145" y="316"/>
                      <a:pt x="144" y="316"/>
                    </a:cubicBezTo>
                    <a:cubicBezTo>
                      <a:pt x="147" y="314"/>
                      <a:pt x="149" y="312"/>
                      <a:pt x="152" y="310"/>
                    </a:cubicBezTo>
                    <a:close/>
                    <a:moveTo>
                      <a:pt x="154" y="313"/>
                    </a:moveTo>
                    <a:cubicBezTo>
                      <a:pt x="157" y="311"/>
                      <a:pt x="160" y="310"/>
                      <a:pt x="162" y="308"/>
                    </a:cubicBezTo>
                    <a:cubicBezTo>
                      <a:pt x="162" y="309"/>
                      <a:pt x="161" y="309"/>
                      <a:pt x="160" y="310"/>
                    </a:cubicBezTo>
                    <a:cubicBezTo>
                      <a:pt x="158" y="311"/>
                      <a:pt x="156" y="313"/>
                      <a:pt x="155" y="315"/>
                    </a:cubicBezTo>
                    <a:cubicBezTo>
                      <a:pt x="154" y="316"/>
                      <a:pt x="155" y="316"/>
                      <a:pt x="155" y="316"/>
                    </a:cubicBezTo>
                    <a:cubicBezTo>
                      <a:pt x="158" y="314"/>
                      <a:pt x="161" y="313"/>
                      <a:pt x="163" y="311"/>
                    </a:cubicBezTo>
                    <a:cubicBezTo>
                      <a:pt x="166" y="310"/>
                      <a:pt x="162" y="313"/>
                      <a:pt x="161" y="313"/>
                    </a:cubicBezTo>
                    <a:cubicBezTo>
                      <a:pt x="160" y="314"/>
                      <a:pt x="160" y="315"/>
                      <a:pt x="159" y="315"/>
                    </a:cubicBezTo>
                    <a:cubicBezTo>
                      <a:pt x="159" y="316"/>
                      <a:pt x="159" y="316"/>
                      <a:pt x="159" y="316"/>
                    </a:cubicBezTo>
                    <a:cubicBezTo>
                      <a:pt x="156" y="316"/>
                      <a:pt x="153" y="316"/>
                      <a:pt x="150" y="316"/>
                    </a:cubicBezTo>
                    <a:cubicBezTo>
                      <a:pt x="151" y="315"/>
                      <a:pt x="153" y="314"/>
                      <a:pt x="154" y="313"/>
                    </a:cubicBezTo>
                    <a:close/>
                    <a:moveTo>
                      <a:pt x="162" y="316"/>
                    </a:moveTo>
                    <a:cubicBezTo>
                      <a:pt x="162" y="316"/>
                      <a:pt x="164" y="315"/>
                      <a:pt x="164" y="315"/>
                    </a:cubicBezTo>
                    <a:cubicBezTo>
                      <a:pt x="164" y="315"/>
                      <a:pt x="164" y="315"/>
                      <a:pt x="164" y="315"/>
                    </a:cubicBezTo>
                    <a:cubicBezTo>
                      <a:pt x="164" y="315"/>
                      <a:pt x="164" y="316"/>
                      <a:pt x="164" y="316"/>
                    </a:cubicBezTo>
                    <a:cubicBezTo>
                      <a:pt x="164" y="316"/>
                      <a:pt x="163" y="316"/>
                      <a:pt x="162" y="316"/>
                    </a:cubicBezTo>
                    <a:cubicBezTo>
                      <a:pt x="162" y="316"/>
                      <a:pt x="162" y="316"/>
                      <a:pt x="161" y="316"/>
                    </a:cubicBezTo>
                    <a:cubicBezTo>
                      <a:pt x="161" y="316"/>
                      <a:pt x="162" y="316"/>
                      <a:pt x="162" y="316"/>
                    </a:cubicBezTo>
                    <a:close/>
                    <a:moveTo>
                      <a:pt x="167" y="315"/>
                    </a:moveTo>
                    <a:cubicBezTo>
                      <a:pt x="168" y="302"/>
                      <a:pt x="171" y="290"/>
                      <a:pt x="172" y="277"/>
                    </a:cubicBezTo>
                    <a:cubicBezTo>
                      <a:pt x="172" y="264"/>
                      <a:pt x="173" y="251"/>
                      <a:pt x="174" y="238"/>
                    </a:cubicBezTo>
                    <a:cubicBezTo>
                      <a:pt x="175" y="225"/>
                      <a:pt x="176" y="212"/>
                      <a:pt x="177" y="199"/>
                    </a:cubicBezTo>
                    <a:cubicBezTo>
                      <a:pt x="178" y="187"/>
                      <a:pt x="181" y="175"/>
                      <a:pt x="178" y="163"/>
                    </a:cubicBezTo>
                    <a:cubicBezTo>
                      <a:pt x="178" y="163"/>
                      <a:pt x="178" y="163"/>
                      <a:pt x="178" y="163"/>
                    </a:cubicBezTo>
                    <a:cubicBezTo>
                      <a:pt x="186" y="162"/>
                      <a:pt x="195" y="161"/>
                      <a:pt x="203" y="161"/>
                    </a:cubicBezTo>
                    <a:cubicBezTo>
                      <a:pt x="204" y="173"/>
                      <a:pt x="202" y="184"/>
                      <a:pt x="201" y="196"/>
                    </a:cubicBezTo>
                    <a:cubicBezTo>
                      <a:pt x="200" y="208"/>
                      <a:pt x="199" y="221"/>
                      <a:pt x="198" y="234"/>
                    </a:cubicBezTo>
                    <a:cubicBezTo>
                      <a:pt x="198" y="247"/>
                      <a:pt x="197" y="260"/>
                      <a:pt x="195" y="273"/>
                    </a:cubicBezTo>
                    <a:cubicBezTo>
                      <a:pt x="194" y="286"/>
                      <a:pt x="192" y="299"/>
                      <a:pt x="190" y="312"/>
                    </a:cubicBezTo>
                    <a:cubicBezTo>
                      <a:pt x="190" y="312"/>
                      <a:pt x="190" y="312"/>
                      <a:pt x="190" y="313"/>
                    </a:cubicBezTo>
                    <a:cubicBezTo>
                      <a:pt x="182" y="314"/>
                      <a:pt x="175" y="315"/>
                      <a:pt x="167" y="315"/>
                    </a:cubicBezTo>
                    <a:cubicBezTo>
                      <a:pt x="167" y="315"/>
                      <a:pt x="167" y="315"/>
                      <a:pt x="167" y="315"/>
                    </a:cubicBezTo>
                    <a:close/>
                    <a:moveTo>
                      <a:pt x="193" y="311"/>
                    </a:moveTo>
                    <a:cubicBezTo>
                      <a:pt x="194" y="312"/>
                      <a:pt x="195" y="311"/>
                      <a:pt x="195" y="311"/>
                    </a:cubicBezTo>
                    <a:cubicBezTo>
                      <a:pt x="195" y="312"/>
                      <a:pt x="194" y="312"/>
                      <a:pt x="193" y="312"/>
                    </a:cubicBezTo>
                    <a:cubicBezTo>
                      <a:pt x="193" y="312"/>
                      <a:pt x="193" y="312"/>
                      <a:pt x="193" y="311"/>
                    </a:cubicBezTo>
                    <a:close/>
                    <a:moveTo>
                      <a:pt x="249" y="293"/>
                    </a:moveTo>
                    <a:cubicBezTo>
                      <a:pt x="249" y="294"/>
                      <a:pt x="249" y="294"/>
                      <a:pt x="249" y="294"/>
                    </a:cubicBezTo>
                    <a:cubicBezTo>
                      <a:pt x="249" y="293"/>
                      <a:pt x="248" y="293"/>
                      <a:pt x="247" y="293"/>
                    </a:cubicBezTo>
                    <a:cubicBezTo>
                      <a:pt x="246" y="294"/>
                      <a:pt x="244" y="295"/>
                      <a:pt x="242" y="296"/>
                    </a:cubicBezTo>
                    <a:cubicBezTo>
                      <a:pt x="234" y="298"/>
                      <a:pt x="226" y="300"/>
                      <a:pt x="217" y="303"/>
                    </a:cubicBezTo>
                    <a:cubicBezTo>
                      <a:pt x="213" y="304"/>
                      <a:pt x="209" y="306"/>
                      <a:pt x="205" y="307"/>
                    </a:cubicBezTo>
                    <a:cubicBezTo>
                      <a:pt x="202" y="308"/>
                      <a:pt x="200" y="309"/>
                      <a:pt x="198" y="310"/>
                    </a:cubicBezTo>
                    <a:cubicBezTo>
                      <a:pt x="194" y="311"/>
                      <a:pt x="194" y="310"/>
                      <a:pt x="198" y="309"/>
                    </a:cubicBezTo>
                    <a:cubicBezTo>
                      <a:pt x="202" y="307"/>
                      <a:pt x="207" y="306"/>
                      <a:pt x="212" y="304"/>
                    </a:cubicBezTo>
                    <a:cubicBezTo>
                      <a:pt x="218" y="303"/>
                      <a:pt x="223" y="300"/>
                      <a:pt x="229" y="298"/>
                    </a:cubicBezTo>
                    <a:cubicBezTo>
                      <a:pt x="235" y="297"/>
                      <a:pt x="241" y="295"/>
                      <a:pt x="246" y="293"/>
                    </a:cubicBezTo>
                    <a:cubicBezTo>
                      <a:pt x="247" y="293"/>
                      <a:pt x="250" y="292"/>
                      <a:pt x="250" y="292"/>
                    </a:cubicBezTo>
                    <a:cubicBezTo>
                      <a:pt x="251" y="291"/>
                      <a:pt x="252" y="289"/>
                      <a:pt x="252" y="288"/>
                    </a:cubicBezTo>
                    <a:cubicBezTo>
                      <a:pt x="251" y="290"/>
                      <a:pt x="250" y="292"/>
                      <a:pt x="249" y="293"/>
                    </a:cubicBezTo>
                    <a:close/>
                    <a:moveTo>
                      <a:pt x="238" y="298"/>
                    </a:moveTo>
                    <a:cubicBezTo>
                      <a:pt x="225" y="303"/>
                      <a:pt x="212" y="308"/>
                      <a:pt x="198" y="311"/>
                    </a:cubicBezTo>
                    <a:cubicBezTo>
                      <a:pt x="199" y="310"/>
                      <a:pt x="200" y="310"/>
                      <a:pt x="202" y="309"/>
                    </a:cubicBezTo>
                    <a:cubicBezTo>
                      <a:pt x="206" y="308"/>
                      <a:pt x="211" y="306"/>
                      <a:pt x="216" y="304"/>
                    </a:cubicBezTo>
                    <a:cubicBezTo>
                      <a:pt x="223" y="302"/>
                      <a:pt x="230" y="300"/>
                      <a:pt x="238" y="298"/>
                    </a:cubicBezTo>
                    <a:close/>
                    <a:moveTo>
                      <a:pt x="253" y="286"/>
                    </a:moveTo>
                    <a:cubicBezTo>
                      <a:pt x="253" y="286"/>
                      <a:pt x="252" y="286"/>
                      <a:pt x="252" y="286"/>
                    </a:cubicBezTo>
                    <a:cubicBezTo>
                      <a:pt x="252" y="286"/>
                      <a:pt x="251" y="286"/>
                      <a:pt x="251" y="287"/>
                    </a:cubicBezTo>
                    <a:cubicBezTo>
                      <a:pt x="241" y="290"/>
                      <a:pt x="231" y="293"/>
                      <a:pt x="221" y="296"/>
                    </a:cubicBezTo>
                    <a:cubicBezTo>
                      <a:pt x="216" y="298"/>
                      <a:pt x="211" y="299"/>
                      <a:pt x="206" y="301"/>
                    </a:cubicBezTo>
                    <a:cubicBezTo>
                      <a:pt x="203" y="302"/>
                      <a:pt x="201" y="303"/>
                      <a:pt x="199" y="304"/>
                    </a:cubicBezTo>
                    <a:cubicBezTo>
                      <a:pt x="198" y="304"/>
                      <a:pt x="197" y="304"/>
                      <a:pt x="196" y="304"/>
                    </a:cubicBezTo>
                    <a:cubicBezTo>
                      <a:pt x="193" y="305"/>
                      <a:pt x="198" y="303"/>
                      <a:pt x="198" y="303"/>
                    </a:cubicBezTo>
                    <a:cubicBezTo>
                      <a:pt x="209" y="299"/>
                      <a:pt x="220" y="295"/>
                      <a:pt x="231" y="291"/>
                    </a:cubicBezTo>
                    <a:cubicBezTo>
                      <a:pt x="233" y="291"/>
                      <a:pt x="235" y="290"/>
                      <a:pt x="237" y="289"/>
                    </a:cubicBezTo>
                    <a:cubicBezTo>
                      <a:pt x="243" y="288"/>
                      <a:pt x="249" y="286"/>
                      <a:pt x="255" y="283"/>
                    </a:cubicBezTo>
                    <a:cubicBezTo>
                      <a:pt x="254" y="284"/>
                      <a:pt x="254" y="285"/>
                      <a:pt x="253" y="286"/>
                    </a:cubicBezTo>
                    <a:close/>
                    <a:moveTo>
                      <a:pt x="256" y="279"/>
                    </a:moveTo>
                    <a:cubicBezTo>
                      <a:pt x="256" y="280"/>
                      <a:pt x="256" y="281"/>
                      <a:pt x="255" y="281"/>
                    </a:cubicBezTo>
                    <a:cubicBezTo>
                      <a:pt x="249" y="284"/>
                      <a:pt x="243" y="286"/>
                      <a:pt x="237" y="289"/>
                    </a:cubicBezTo>
                    <a:cubicBezTo>
                      <a:pt x="231" y="290"/>
                      <a:pt x="225" y="292"/>
                      <a:pt x="220" y="293"/>
                    </a:cubicBezTo>
                    <a:cubicBezTo>
                      <a:pt x="215" y="294"/>
                      <a:pt x="210" y="296"/>
                      <a:pt x="205" y="297"/>
                    </a:cubicBezTo>
                    <a:cubicBezTo>
                      <a:pt x="202" y="298"/>
                      <a:pt x="199" y="299"/>
                      <a:pt x="197" y="300"/>
                    </a:cubicBezTo>
                    <a:cubicBezTo>
                      <a:pt x="192" y="302"/>
                      <a:pt x="199" y="299"/>
                      <a:pt x="200" y="299"/>
                    </a:cubicBezTo>
                    <a:cubicBezTo>
                      <a:pt x="210" y="294"/>
                      <a:pt x="222" y="291"/>
                      <a:pt x="233" y="287"/>
                    </a:cubicBezTo>
                    <a:cubicBezTo>
                      <a:pt x="238" y="285"/>
                      <a:pt x="243" y="283"/>
                      <a:pt x="248" y="281"/>
                    </a:cubicBezTo>
                    <a:cubicBezTo>
                      <a:pt x="251" y="279"/>
                      <a:pt x="255" y="278"/>
                      <a:pt x="258" y="275"/>
                    </a:cubicBezTo>
                    <a:cubicBezTo>
                      <a:pt x="257" y="277"/>
                      <a:pt x="257" y="278"/>
                      <a:pt x="256" y="279"/>
                    </a:cubicBezTo>
                    <a:close/>
                    <a:moveTo>
                      <a:pt x="258" y="274"/>
                    </a:moveTo>
                    <a:cubicBezTo>
                      <a:pt x="247" y="279"/>
                      <a:pt x="235" y="283"/>
                      <a:pt x="223" y="287"/>
                    </a:cubicBezTo>
                    <a:cubicBezTo>
                      <a:pt x="217" y="289"/>
                      <a:pt x="211" y="290"/>
                      <a:pt x="206" y="292"/>
                    </a:cubicBezTo>
                    <a:cubicBezTo>
                      <a:pt x="203" y="294"/>
                      <a:pt x="200" y="295"/>
                      <a:pt x="197" y="296"/>
                    </a:cubicBezTo>
                    <a:cubicBezTo>
                      <a:pt x="193" y="297"/>
                      <a:pt x="199" y="295"/>
                      <a:pt x="200" y="294"/>
                    </a:cubicBezTo>
                    <a:cubicBezTo>
                      <a:pt x="212" y="289"/>
                      <a:pt x="223" y="285"/>
                      <a:pt x="235" y="281"/>
                    </a:cubicBezTo>
                    <a:cubicBezTo>
                      <a:pt x="240" y="279"/>
                      <a:pt x="245" y="277"/>
                      <a:pt x="250" y="275"/>
                    </a:cubicBezTo>
                    <a:cubicBezTo>
                      <a:pt x="253" y="274"/>
                      <a:pt x="257" y="272"/>
                      <a:pt x="259" y="270"/>
                    </a:cubicBezTo>
                    <a:cubicBezTo>
                      <a:pt x="259" y="271"/>
                      <a:pt x="259" y="273"/>
                      <a:pt x="258" y="274"/>
                    </a:cubicBezTo>
                    <a:close/>
                    <a:moveTo>
                      <a:pt x="257" y="271"/>
                    </a:moveTo>
                    <a:cubicBezTo>
                      <a:pt x="257" y="271"/>
                      <a:pt x="258" y="271"/>
                      <a:pt x="259" y="271"/>
                    </a:cubicBezTo>
                    <a:cubicBezTo>
                      <a:pt x="258" y="271"/>
                      <a:pt x="257" y="271"/>
                      <a:pt x="257" y="271"/>
                    </a:cubicBezTo>
                    <a:close/>
                    <a:moveTo>
                      <a:pt x="262" y="257"/>
                    </a:moveTo>
                    <a:cubicBezTo>
                      <a:pt x="262" y="257"/>
                      <a:pt x="262" y="257"/>
                      <a:pt x="262" y="257"/>
                    </a:cubicBezTo>
                    <a:cubicBezTo>
                      <a:pt x="246" y="265"/>
                      <a:pt x="229" y="269"/>
                      <a:pt x="212" y="276"/>
                    </a:cubicBezTo>
                    <a:cubicBezTo>
                      <a:pt x="211" y="277"/>
                      <a:pt x="209" y="277"/>
                      <a:pt x="208" y="278"/>
                    </a:cubicBezTo>
                    <a:cubicBezTo>
                      <a:pt x="206" y="279"/>
                      <a:pt x="203" y="280"/>
                      <a:pt x="201" y="281"/>
                    </a:cubicBezTo>
                    <a:cubicBezTo>
                      <a:pt x="202" y="280"/>
                      <a:pt x="203" y="280"/>
                      <a:pt x="204" y="279"/>
                    </a:cubicBezTo>
                    <a:cubicBezTo>
                      <a:pt x="223" y="270"/>
                      <a:pt x="245" y="266"/>
                      <a:pt x="263" y="255"/>
                    </a:cubicBezTo>
                    <a:cubicBezTo>
                      <a:pt x="263" y="256"/>
                      <a:pt x="263" y="256"/>
                      <a:pt x="262" y="257"/>
                    </a:cubicBezTo>
                    <a:close/>
                    <a:moveTo>
                      <a:pt x="264" y="248"/>
                    </a:moveTo>
                    <a:cubicBezTo>
                      <a:pt x="258" y="250"/>
                      <a:pt x="253" y="252"/>
                      <a:pt x="248" y="254"/>
                    </a:cubicBezTo>
                    <a:cubicBezTo>
                      <a:pt x="242" y="256"/>
                      <a:pt x="236" y="258"/>
                      <a:pt x="230" y="260"/>
                    </a:cubicBezTo>
                    <a:cubicBezTo>
                      <a:pt x="223" y="262"/>
                      <a:pt x="216" y="265"/>
                      <a:pt x="209" y="267"/>
                    </a:cubicBezTo>
                    <a:cubicBezTo>
                      <a:pt x="208" y="268"/>
                      <a:pt x="206" y="269"/>
                      <a:pt x="204" y="269"/>
                    </a:cubicBezTo>
                    <a:cubicBezTo>
                      <a:pt x="205" y="269"/>
                      <a:pt x="206" y="269"/>
                      <a:pt x="207" y="268"/>
                    </a:cubicBezTo>
                    <a:cubicBezTo>
                      <a:pt x="216" y="263"/>
                      <a:pt x="226" y="260"/>
                      <a:pt x="236" y="256"/>
                    </a:cubicBezTo>
                    <a:cubicBezTo>
                      <a:pt x="245" y="252"/>
                      <a:pt x="254" y="247"/>
                      <a:pt x="264" y="244"/>
                    </a:cubicBezTo>
                    <a:cubicBezTo>
                      <a:pt x="264" y="245"/>
                      <a:pt x="264" y="246"/>
                      <a:pt x="264" y="248"/>
                    </a:cubicBezTo>
                    <a:close/>
                    <a:moveTo>
                      <a:pt x="264" y="243"/>
                    </a:moveTo>
                    <a:cubicBezTo>
                      <a:pt x="257" y="244"/>
                      <a:pt x="251" y="247"/>
                      <a:pt x="245" y="250"/>
                    </a:cubicBezTo>
                    <a:cubicBezTo>
                      <a:pt x="242" y="251"/>
                      <a:pt x="238" y="252"/>
                      <a:pt x="234" y="254"/>
                    </a:cubicBezTo>
                    <a:cubicBezTo>
                      <a:pt x="240" y="251"/>
                      <a:pt x="246" y="249"/>
                      <a:pt x="252" y="246"/>
                    </a:cubicBezTo>
                    <a:cubicBezTo>
                      <a:pt x="253" y="245"/>
                      <a:pt x="255" y="244"/>
                      <a:pt x="257" y="243"/>
                    </a:cubicBezTo>
                    <a:cubicBezTo>
                      <a:pt x="259" y="243"/>
                      <a:pt x="262" y="242"/>
                      <a:pt x="264" y="241"/>
                    </a:cubicBezTo>
                    <a:cubicBezTo>
                      <a:pt x="264" y="242"/>
                      <a:pt x="264" y="242"/>
                      <a:pt x="264" y="243"/>
                    </a:cubicBezTo>
                    <a:close/>
                    <a:moveTo>
                      <a:pt x="264" y="240"/>
                    </a:moveTo>
                    <a:cubicBezTo>
                      <a:pt x="262" y="240"/>
                      <a:pt x="261" y="241"/>
                      <a:pt x="259" y="242"/>
                    </a:cubicBezTo>
                    <a:cubicBezTo>
                      <a:pt x="252" y="244"/>
                      <a:pt x="245" y="246"/>
                      <a:pt x="238" y="248"/>
                    </a:cubicBezTo>
                    <a:cubicBezTo>
                      <a:pt x="231" y="250"/>
                      <a:pt x="224" y="252"/>
                      <a:pt x="218" y="255"/>
                    </a:cubicBezTo>
                    <a:cubicBezTo>
                      <a:pt x="214" y="256"/>
                      <a:pt x="210" y="258"/>
                      <a:pt x="207" y="260"/>
                    </a:cubicBezTo>
                    <a:cubicBezTo>
                      <a:pt x="211" y="258"/>
                      <a:pt x="214" y="256"/>
                      <a:pt x="218" y="254"/>
                    </a:cubicBezTo>
                    <a:cubicBezTo>
                      <a:pt x="226" y="250"/>
                      <a:pt x="234" y="248"/>
                      <a:pt x="242" y="245"/>
                    </a:cubicBezTo>
                    <a:cubicBezTo>
                      <a:pt x="247" y="243"/>
                      <a:pt x="252" y="240"/>
                      <a:pt x="257" y="238"/>
                    </a:cubicBezTo>
                    <a:cubicBezTo>
                      <a:pt x="259" y="237"/>
                      <a:pt x="261" y="236"/>
                      <a:pt x="264" y="235"/>
                    </a:cubicBezTo>
                    <a:cubicBezTo>
                      <a:pt x="264" y="237"/>
                      <a:pt x="264" y="238"/>
                      <a:pt x="264" y="240"/>
                    </a:cubicBezTo>
                    <a:close/>
                    <a:moveTo>
                      <a:pt x="258" y="236"/>
                    </a:moveTo>
                    <a:cubicBezTo>
                      <a:pt x="256" y="237"/>
                      <a:pt x="253" y="239"/>
                      <a:pt x="251" y="240"/>
                    </a:cubicBezTo>
                    <a:cubicBezTo>
                      <a:pt x="237" y="246"/>
                      <a:pt x="222" y="249"/>
                      <a:pt x="208" y="256"/>
                    </a:cubicBezTo>
                    <a:cubicBezTo>
                      <a:pt x="206" y="256"/>
                      <a:pt x="204" y="257"/>
                      <a:pt x="202" y="258"/>
                    </a:cubicBezTo>
                    <a:cubicBezTo>
                      <a:pt x="200" y="259"/>
                      <a:pt x="199" y="259"/>
                      <a:pt x="201" y="258"/>
                    </a:cubicBezTo>
                    <a:cubicBezTo>
                      <a:pt x="204" y="256"/>
                      <a:pt x="208" y="255"/>
                      <a:pt x="211" y="254"/>
                    </a:cubicBezTo>
                    <a:cubicBezTo>
                      <a:pt x="217" y="251"/>
                      <a:pt x="223" y="249"/>
                      <a:pt x="229" y="247"/>
                    </a:cubicBezTo>
                    <a:cubicBezTo>
                      <a:pt x="235" y="245"/>
                      <a:pt x="240" y="242"/>
                      <a:pt x="246" y="240"/>
                    </a:cubicBezTo>
                    <a:cubicBezTo>
                      <a:pt x="252" y="237"/>
                      <a:pt x="258" y="235"/>
                      <a:pt x="263" y="232"/>
                    </a:cubicBezTo>
                    <a:cubicBezTo>
                      <a:pt x="263" y="233"/>
                      <a:pt x="264" y="233"/>
                      <a:pt x="264" y="234"/>
                    </a:cubicBezTo>
                    <a:cubicBezTo>
                      <a:pt x="262" y="235"/>
                      <a:pt x="260" y="236"/>
                      <a:pt x="258" y="236"/>
                    </a:cubicBezTo>
                    <a:close/>
                    <a:moveTo>
                      <a:pt x="258" y="167"/>
                    </a:moveTo>
                    <a:cubicBezTo>
                      <a:pt x="245" y="161"/>
                      <a:pt x="232" y="159"/>
                      <a:pt x="219" y="156"/>
                    </a:cubicBezTo>
                    <a:cubicBezTo>
                      <a:pt x="204" y="152"/>
                      <a:pt x="189" y="153"/>
                      <a:pt x="174" y="155"/>
                    </a:cubicBezTo>
                    <a:cubicBezTo>
                      <a:pt x="161" y="157"/>
                      <a:pt x="149" y="160"/>
                      <a:pt x="137" y="164"/>
                    </a:cubicBezTo>
                    <a:cubicBezTo>
                      <a:pt x="137" y="163"/>
                      <a:pt x="137" y="162"/>
                      <a:pt x="135" y="162"/>
                    </a:cubicBezTo>
                    <a:cubicBezTo>
                      <a:pt x="133" y="161"/>
                      <a:pt x="132" y="162"/>
                      <a:pt x="131" y="163"/>
                    </a:cubicBezTo>
                    <a:cubicBezTo>
                      <a:pt x="130" y="164"/>
                      <a:pt x="130" y="166"/>
                      <a:pt x="130" y="167"/>
                    </a:cubicBezTo>
                    <a:cubicBezTo>
                      <a:pt x="116" y="172"/>
                      <a:pt x="104" y="179"/>
                      <a:pt x="93" y="187"/>
                    </a:cubicBezTo>
                    <a:cubicBezTo>
                      <a:pt x="95" y="170"/>
                      <a:pt x="102" y="151"/>
                      <a:pt x="109" y="135"/>
                    </a:cubicBezTo>
                    <a:cubicBezTo>
                      <a:pt x="112" y="128"/>
                      <a:pt x="116" y="121"/>
                      <a:pt x="122" y="115"/>
                    </a:cubicBezTo>
                    <a:cubicBezTo>
                      <a:pt x="129" y="108"/>
                      <a:pt x="137" y="104"/>
                      <a:pt x="145" y="100"/>
                    </a:cubicBezTo>
                    <a:cubicBezTo>
                      <a:pt x="151" y="97"/>
                      <a:pt x="158" y="95"/>
                      <a:pt x="164" y="93"/>
                    </a:cubicBezTo>
                    <a:cubicBezTo>
                      <a:pt x="163" y="102"/>
                      <a:pt x="159" y="119"/>
                      <a:pt x="168" y="117"/>
                    </a:cubicBezTo>
                    <a:cubicBezTo>
                      <a:pt x="172" y="116"/>
                      <a:pt x="173" y="112"/>
                      <a:pt x="173" y="108"/>
                    </a:cubicBezTo>
                    <a:cubicBezTo>
                      <a:pt x="176" y="114"/>
                      <a:pt x="179" y="118"/>
                      <a:pt x="185" y="116"/>
                    </a:cubicBezTo>
                    <a:cubicBezTo>
                      <a:pt x="191" y="113"/>
                      <a:pt x="189" y="106"/>
                      <a:pt x="186" y="102"/>
                    </a:cubicBezTo>
                    <a:cubicBezTo>
                      <a:pt x="183" y="98"/>
                      <a:pt x="178" y="94"/>
                      <a:pt x="173" y="92"/>
                    </a:cubicBezTo>
                    <a:cubicBezTo>
                      <a:pt x="174" y="91"/>
                      <a:pt x="174" y="91"/>
                      <a:pt x="175" y="91"/>
                    </a:cubicBezTo>
                    <a:cubicBezTo>
                      <a:pt x="184" y="90"/>
                      <a:pt x="193" y="92"/>
                      <a:pt x="202" y="95"/>
                    </a:cubicBezTo>
                    <a:cubicBezTo>
                      <a:pt x="211" y="98"/>
                      <a:pt x="220" y="101"/>
                      <a:pt x="227" y="105"/>
                    </a:cubicBezTo>
                    <a:cubicBezTo>
                      <a:pt x="232" y="109"/>
                      <a:pt x="237" y="113"/>
                      <a:pt x="242" y="117"/>
                    </a:cubicBezTo>
                    <a:cubicBezTo>
                      <a:pt x="243" y="119"/>
                      <a:pt x="244" y="120"/>
                      <a:pt x="246" y="122"/>
                    </a:cubicBezTo>
                    <a:cubicBezTo>
                      <a:pt x="246" y="123"/>
                      <a:pt x="246" y="123"/>
                      <a:pt x="246" y="123"/>
                    </a:cubicBezTo>
                    <a:cubicBezTo>
                      <a:pt x="253" y="137"/>
                      <a:pt x="256" y="152"/>
                      <a:pt x="258" y="167"/>
                    </a:cubicBezTo>
                    <a:close/>
                    <a:moveTo>
                      <a:pt x="97" y="158"/>
                    </a:moveTo>
                    <a:cubicBezTo>
                      <a:pt x="99" y="150"/>
                      <a:pt x="102" y="141"/>
                      <a:pt x="106" y="133"/>
                    </a:cubicBezTo>
                    <a:cubicBezTo>
                      <a:pt x="103" y="141"/>
                      <a:pt x="100" y="150"/>
                      <a:pt x="97" y="158"/>
                    </a:cubicBezTo>
                    <a:close/>
                    <a:moveTo>
                      <a:pt x="240" y="111"/>
                    </a:moveTo>
                    <a:cubicBezTo>
                      <a:pt x="237" y="108"/>
                      <a:pt x="233" y="105"/>
                      <a:pt x="229" y="103"/>
                    </a:cubicBezTo>
                    <a:cubicBezTo>
                      <a:pt x="216" y="93"/>
                      <a:pt x="202" y="85"/>
                      <a:pt x="185" y="84"/>
                    </a:cubicBezTo>
                    <a:cubicBezTo>
                      <a:pt x="181" y="84"/>
                      <a:pt x="178" y="84"/>
                      <a:pt x="174" y="85"/>
                    </a:cubicBezTo>
                    <a:cubicBezTo>
                      <a:pt x="174" y="83"/>
                      <a:pt x="173" y="82"/>
                      <a:pt x="171" y="82"/>
                    </a:cubicBezTo>
                    <a:cubicBezTo>
                      <a:pt x="168" y="82"/>
                      <a:pt x="165" y="83"/>
                      <a:pt x="164" y="86"/>
                    </a:cubicBezTo>
                    <a:cubicBezTo>
                      <a:pt x="164" y="86"/>
                      <a:pt x="164" y="86"/>
                      <a:pt x="164" y="87"/>
                    </a:cubicBezTo>
                    <a:cubicBezTo>
                      <a:pt x="147" y="91"/>
                      <a:pt x="130" y="101"/>
                      <a:pt x="117" y="113"/>
                    </a:cubicBezTo>
                    <a:cubicBezTo>
                      <a:pt x="99" y="131"/>
                      <a:pt x="93" y="157"/>
                      <a:pt x="90" y="182"/>
                    </a:cubicBezTo>
                    <a:cubicBezTo>
                      <a:pt x="88" y="213"/>
                      <a:pt x="88" y="245"/>
                      <a:pt x="90" y="276"/>
                    </a:cubicBezTo>
                    <a:cubicBezTo>
                      <a:pt x="91" y="285"/>
                      <a:pt x="92" y="293"/>
                      <a:pt x="93" y="301"/>
                    </a:cubicBezTo>
                    <a:cubicBezTo>
                      <a:pt x="86" y="296"/>
                      <a:pt x="80" y="289"/>
                      <a:pt x="76" y="281"/>
                    </a:cubicBezTo>
                    <a:cubicBezTo>
                      <a:pt x="71" y="270"/>
                      <a:pt x="73" y="258"/>
                      <a:pt x="75" y="246"/>
                    </a:cubicBezTo>
                    <a:cubicBezTo>
                      <a:pt x="77" y="231"/>
                      <a:pt x="76" y="216"/>
                      <a:pt x="77" y="201"/>
                    </a:cubicBezTo>
                    <a:cubicBezTo>
                      <a:pt x="78" y="194"/>
                      <a:pt x="79" y="186"/>
                      <a:pt x="79" y="179"/>
                    </a:cubicBezTo>
                    <a:cubicBezTo>
                      <a:pt x="80" y="172"/>
                      <a:pt x="79" y="165"/>
                      <a:pt x="78" y="158"/>
                    </a:cubicBezTo>
                    <a:cubicBezTo>
                      <a:pt x="76" y="144"/>
                      <a:pt x="72" y="130"/>
                      <a:pt x="75" y="114"/>
                    </a:cubicBezTo>
                    <a:cubicBezTo>
                      <a:pt x="77" y="100"/>
                      <a:pt x="86" y="88"/>
                      <a:pt x="96" y="79"/>
                    </a:cubicBezTo>
                    <a:cubicBezTo>
                      <a:pt x="107" y="70"/>
                      <a:pt x="120" y="65"/>
                      <a:pt x="134" y="62"/>
                    </a:cubicBezTo>
                    <a:cubicBezTo>
                      <a:pt x="142" y="61"/>
                      <a:pt x="151" y="61"/>
                      <a:pt x="159" y="60"/>
                    </a:cubicBezTo>
                    <a:cubicBezTo>
                      <a:pt x="166" y="59"/>
                      <a:pt x="173" y="57"/>
                      <a:pt x="181" y="56"/>
                    </a:cubicBezTo>
                    <a:cubicBezTo>
                      <a:pt x="181" y="56"/>
                      <a:pt x="181" y="56"/>
                      <a:pt x="181" y="56"/>
                    </a:cubicBezTo>
                    <a:cubicBezTo>
                      <a:pt x="183" y="57"/>
                      <a:pt x="186" y="59"/>
                      <a:pt x="189" y="60"/>
                    </a:cubicBezTo>
                    <a:cubicBezTo>
                      <a:pt x="209" y="72"/>
                      <a:pt x="228" y="90"/>
                      <a:pt x="240" y="111"/>
                    </a:cubicBezTo>
                    <a:close/>
                    <a:moveTo>
                      <a:pt x="41" y="229"/>
                    </a:moveTo>
                    <a:cubicBezTo>
                      <a:pt x="39" y="243"/>
                      <a:pt x="39" y="257"/>
                      <a:pt x="38" y="272"/>
                    </a:cubicBezTo>
                    <a:cubicBezTo>
                      <a:pt x="38" y="272"/>
                      <a:pt x="38" y="272"/>
                      <a:pt x="38" y="272"/>
                    </a:cubicBezTo>
                    <a:cubicBezTo>
                      <a:pt x="39" y="275"/>
                      <a:pt x="39" y="278"/>
                      <a:pt x="40" y="280"/>
                    </a:cubicBezTo>
                    <a:cubicBezTo>
                      <a:pt x="33" y="277"/>
                      <a:pt x="24" y="275"/>
                      <a:pt x="29" y="266"/>
                    </a:cubicBezTo>
                    <a:cubicBezTo>
                      <a:pt x="29" y="266"/>
                      <a:pt x="29" y="266"/>
                      <a:pt x="29" y="266"/>
                    </a:cubicBezTo>
                    <a:cubicBezTo>
                      <a:pt x="33" y="262"/>
                      <a:pt x="36" y="256"/>
                      <a:pt x="36" y="250"/>
                    </a:cubicBezTo>
                    <a:cubicBezTo>
                      <a:pt x="36" y="243"/>
                      <a:pt x="34" y="237"/>
                      <a:pt x="34" y="231"/>
                    </a:cubicBezTo>
                    <a:cubicBezTo>
                      <a:pt x="34" y="222"/>
                      <a:pt x="36" y="213"/>
                      <a:pt x="37" y="204"/>
                    </a:cubicBezTo>
                    <a:cubicBezTo>
                      <a:pt x="40" y="189"/>
                      <a:pt x="39" y="174"/>
                      <a:pt x="42" y="160"/>
                    </a:cubicBezTo>
                    <a:cubicBezTo>
                      <a:pt x="43" y="169"/>
                      <a:pt x="44" y="178"/>
                      <a:pt x="44" y="187"/>
                    </a:cubicBezTo>
                    <a:cubicBezTo>
                      <a:pt x="44" y="188"/>
                      <a:pt x="44" y="189"/>
                      <a:pt x="44" y="190"/>
                    </a:cubicBezTo>
                    <a:cubicBezTo>
                      <a:pt x="44" y="190"/>
                      <a:pt x="44" y="190"/>
                      <a:pt x="44" y="190"/>
                    </a:cubicBezTo>
                    <a:cubicBezTo>
                      <a:pt x="44" y="203"/>
                      <a:pt x="42" y="216"/>
                      <a:pt x="41" y="229"/>
                    </a:cubicBezTo>
                    <a:close/>
                    <a:moveTo>
                      <a:pt x="15" y="266"/>
                    </a:moveTo>
                    <a:cubicBezTo>
                      <a:pt x="19" y="265"/>
                      <a:pt x="23" y="262"/>
                      <a:pt x="26" y="259"/>
                    </a:cubicBezTo>
                    <a:cubicBezTo>
                      <a:pt x="27" y="258"/>
                      <a:pt x="33" y="252"/>
                      <a:pt x="30" y="256"/>
                    </a:cubicBezTo>
                    <a:cubicBezTo>
                      <a:pt x="28" y="260"/>
                      <a:pt x="25" y="262"/>
                      <a:pt x="22" y="265"/>
                    </a:cubicBezTo>
                    <a:cubicBezTo>
                      <a:pt x="22" y="265"/>
                      <a:pt x="22" y="265"/>
                      <a:pt x="22" y="265"/>
                    </a:cubicBezTo>
                    <a:cubicBezTo>
                      <a:pt x="26" y="265"/>
                      <a:pt x="28" y="262"/>
                      <a:pt x="30" y="260"/>
                    </a:cubicBezTo>
                    <a:cubicBezTo>
                      <a:pt x="30" y="260"/>
                      <a:pt x="30" y="260"/>
                      <a:pt x="30" y="260"/>
                    </a:cubicBezTo>
                    <a:cubicBezTo>
                      <a:pt x="28" y="263"/>
                      <a:pt x="25" y="266"/>
                      <a:pt x="20" y="266"/>
                    </a:cubicBezTo>
                    <a:cubicBezTo>
                      <a:pt x="18" y="267"/>
                      <a:pt x="16" y="267"/>
                      <a:pt x="15" y="266"/>
                    </a:cubicBezTo>
                    <a:close/>
                    <a:moveTo>
                      <a:pt x="8" y="186"/>
                    </a:moveTo>
                    <a:cubicBezTo>
                      <a:pt x="8" y="186"/>
                      <a:pt x="8" y="186"/>
                      <a:pt x="9" y="186"/>
                    </a:cubicBezTo>
                    <a:cubicBezTo>
                      <a:pt x="13" y="183"/>
                      <a:pt x="19" y="182"/>
                      <a:pt x="24" y="180"/>
                    </a:cubicBezTo>
                    <a:cubicBezTo>
                      <a:pt x="26" y="179"/>
                      <a:pt x="29" y="178"/>
                      <a:pt x="31" y="177"/>
                    </a:cubicBezTo>
                    <a:cubicBezTo>
                      <a:pt x="32" y="176"/>
                      <a:pt x="34" y="175"/>
                      <a:pt x="36" y="175"/>
                    </a:cubicBezTo>
                    <a:cubicBezTo>
                      <a:pt x="34" y="175"/>
                      <a:pt x="33" y="176"/>
                      <a:pt x="32" y="177"/>
                    </a:cubicBezTo>
                    <a:cubicBezTo>
                      <a:pt x="25" y="182"/>
                      <a:pt x="15" y="184"/>
                      <a:pt x="8" y="190"/>
                    </a:cubicBezTo>
                    <a:cubicBezTo>
                      <a:pt x="8" y="189"/>
                      <a:pt x="8" y="188"/>
                      <a:pt x="8" y="186"/>
                    </a:cubicBezTo>
                    <a:close/>
                    <a:moveTo>
                      <a:pt x="45" y="69"/>
                    </a:moveTo>
                    <a:cubicBezTo>
                      <a:pt x="51" y="66"/>
                      <a:pt x="56" y="63"/>
                      <a:pt x="62" y="60"/>
                    </a:cubicBezTo>
                    <a:cubicBezTo>
                      <a:pt x="65" y="58"/>
                      <a:pt x="68" y="57"/>
                      <a:pt x="71" y="55"/>
                    </a:cubicBezTo>
                    <a:cubicBezTo>
                      <a:pt x="71" y="55"/>
                      <a:pt x="72" y="55"/>
                      <a:pt x="72" y="55"/>
                    </a:cubicBezTo>
                    <a:cubicBezTo>
                      <a:pt x="61" y="61"/>
                      <a:pt x="51" y="67"/>
                      <a:pt x="42" y="74"/>
                    </a:cubicBezTo>
                    <a:cubicBezTo>
                      <a:pt x="43" y="72"/>
                      <a:pt x="44" y="71"/>
                      <a:pt x="45" y="69"/>
                    </a:cubicBezTo>
                    <a:close/>
                    <a:moveTo>
                      <a:pt x="83" y="51"/>
                    </a:moveTo>
                    <a:cubicBezTo>
                      <a:pt x="82" y="52"/>
                      <a:pt x="81" y="52"/>
                      <a:pt x="80" y="53"/>
                    </a:cubicBezTo>
                    <a:cubicBezTo>
                      <a:pt x="76" y="55"/>
                      <a:pt x="72" y="57"/>
                      <a:pt x="67" y="60"/>
                    </a:cubicBezTo>
                    <a:cubicBezTo>
                      <a:pt x="60" y="64"/>
                      <a:pt x="52" y="68"/>
                      <a:pt x="44" y="73"/>
                    </a:cubicBezTo>
                    <a:cubicBezTo>
                      <a:pt x="45" y="73"/>
                      <a:pt x="45" y="72"/>
                      <a:pt x="45" y="72"/>
                    </a:cubicBezTo>
                    <a:cubicBezTo>
                      <a:pt x="49" y="69"/>
                      <a:pt x="53" y="67"/>
                      <a:pt x="57" y="64"/>
                    </a:cubicBezTo>
                    <a:cubicBezTo>
                      <a:pt x="64" y="60"/>
                      <a:pt x="72" y="57"/>
                      <a:pt x="78" y="52"/>
                    </a:cubicBezTo>
                    <a:cubicBezTo>
                      <a:pt x="80" y="52"/>
                      <a:pt x="82" y="51"/>
                      <a:pt x="83" y="51"/>
                    </a:cubicBezTo>
                    <a:close/>
                    <a:moveTo>
                      <a:pt x="40" y="77"/>
                    </a:moveTo>
                    <a:cubicBezTo>
                      <a:pt x="40" y="76"/>
                      <a:pt x="40" y="76"/>
                      <a:pt x="41" y="76"/>
                    </a:cubicBezTo>
                    <a:cubicBezTo>
                      <a:pt x="48" y="71"/>
                      <a:pt x="55" y="67"/>
                      <a:pt x="63" y="63"/>
                    </a:cubicBezTo>
                    <a:cubicBezTo>
                      <a:pt x="67" y="61"/>
                      <a:pt x="71" y="58"/>
                      <a:pt x="76" y="56"/>
                    </a:cubicBezTo>
                    <a:cubicBezTo>
                      <a:pt x="78" y="55"/>
                      <a:pt x="80" y="54"/>
                      <a:pt x="82" y="52"/>
                    </a:cubicBezTo>
                    <a:cubicBezTo>
                      <a:pt x="83" y="52"/>
                      <a:pt x="84" y="51"/>
                      <a:pt x="85" y="51"/>
                    </a:cubicBezTo>
                    <a:cubicBezTo>
                      <a:pt x="85" y="51"/>
                      <a:pt x="85" y="51"/>
                      <a:pt x="85" y="51"/>
                    </a:cubicBezTo>
                    <a:cubicBezTo>
                      <a:pt x="85" y="51"/>
                      <a:pt x="85" y="51"/>
                      <a:pt x="86" y="51"/>
                    </a:cubicBezTo>
                    <a:cubicBezTo>
                      <a:pt x="85" y="51"/>
                      <a:pt x="84" y="51"/>
                      <a:pt x="84" y="52"/>
                    </a:cubicBezTo>
                    <a:cubicBezTo>
                      <a:pt x="76" y="57"/>
                      <a:pt x="68" y="61"/>
                      <a:pt x="59" y="66"/>
                    </a:cubicBezTo>
                    <a:cubicBezTo>
                      <a:pt x="52" y="70"/>
                      <a:pt x="45" y="75"/>
                      <a:pt x="38" y="80"/>
                    </a:cubicBezTo>
                    <a:cubicBezTo>
                      <a:pt x="39" y="79"/>
                      <a:pt x="39" y="78"/>
                      <a:pt x="40" y="77"/>
                    </a:cubicBezTo>
                    <a:close/>
                    <a:moveTo>
                      <a:pt x="37" y="82"/>
                    </a:moveTo>
                    <a:cubicBezTo>
                      <a:pt x="41" y="80"/>
                      <a:pt x="44" y="78"/>
                      <a:pt x="48" y="76"/>
                    </a:cubicBezTo>
                    <a:cubicBezTo>
                      <a:pt x="53" y="73"/>
                      <a:pt x="59" y="71"/>
                      <a:pt x="63" y="68"/>
                    </a:cubicBezTo>
                    <a:cubicBezTo>
                      <a:pt x="66" y="67"/>
                      <a:pt x="68" y="65"/>
                      <a:pt x="70" y="64"/>
                    </a:cubicBezTo>
                    <a:cubicBezTo>
                      <a:pt x="68" y="66"/>
                      <a:pt x="66" y="68"/>
                      <a:pt x="64" y="70"/>
                    </a:cubicBezTo>
                    <a:cubicBezTo>
                      <a:pt x="55" y="75"/>
                      <a:pt x="46" y="80"/>
                      <a:pt x="36" y="84"/>
                    </a:cubicBezTo>
                    <a:cubicBezTo>
                      <a:pt x="36" y="83"/>
                      <a:pt x="36" y="83"/>
                      <a:pt x="37" y="82"/>
                    </a:cubicBezTo>
                    <a:close/>
                    <a:moveTo>
                      <a:pt x="105" y="11"/>
                    </a:moveTo>
                    <a:cubicBezTo>
                      <a:pt x="106" y="11"/>
                      <a:pt x="107" y="11"/>
                      <a:pt x="108" y="10"/>
                    </a:cubicBezTo>
                    <a:cubicBezTo>
                      <a:pt x="109" y="10"/>
                      <a:pt x="110" y="9"/>
                      <a:pt x="111" y="9"/>
                    </a:cubicBezTo>
                    <a:cubicBezTo>
                      <a:pt x="111" y="9"/>
                      <a:pt x="115" y="6"/>
                      <a:pt x="113" y="8"/>
                    </a:cubicBezTo>
                    <a:cubicBezTo>
                      <a:pt x="110" y="10"/>
                      <a:pt x="107" y="11"/>
                      <a:pt x="104" y="12"/>
                    </a:cubicBezTo>
                    <a:cubicBezTo>
                      <a:pt x="105" y="12"/>
                      <a:pt x="105" y="11"/>
                      <a:pt x="105" y="11"/>
                    </a:cubicBezTo>
                    <a:close/>
                    <a:moveTo>
                      <a:pt x="117" y="9"/>
                    </a:moveTo>
                    <a:cubicBezTo>
                      <a:pt x="117" y="9"/>
                      <a:pt x="117" y="9"/>
                      <a:pt x="117" y="9"/>
                    </a:cubicBezTo>
                    <a:cubicBezTo>
                      <a:pt x="114" y="10"/>
                      <a:pt x="112" y="11"/>
                      <a:pt x="109" y="12"/>
                    </a:cubicBezTo>
                    <a:cubicBezTo>
                      <a:pt x="108" y="12"/>
                      <a:pt x="107" y="13"/>
                      <a:pt x="105" y="13"/>
                    </a:cubicBezTo>
                    <a:cubicBezTo>
                      <a:pt x="105" y="13"/>
                      <a:pt x="104" y="14"/>
                      <a:pt x="103" y="14"/>
                    </a:cubicBezTo>
                    <a:cubicBezTo>
                      <a:pt x="103" y="14"/>
                      <a:pt x="103" y="14"/>
                      <a:pt x="104" y="13"/>
                    </a:cubicBezTo>
                    <a:cubicBezTo>
                      <a:pt x="107" y="12"/>
                      <a:pt x="112" y="10"/>
                      <a:pt x="115" y="8"/>
                    </a:cubicBezTo>
                    <a:cubicBezTo>
                      <a:pt x="115" y="8"/>
                      <a:pt x="116" y="8"/>
                      <a:pt x="117" y="9"/>
                    </a:cubicBezTo>
                    <a:close/>
                    <a:moveTo>
                      <a:pt x="103" y="14"/>
                    </a:moveTo>
                    <a:cubicBezTo>
                      <a:pt x="105" y="14"/>
                      <a:pt x="106" y="13"/>
                      <a:pt x="108" y="13"/>
                    </a:cubicBezTo>
                    <a:cubicBezTo>
                      <a:pt x="110" y="12"/>
                      <a:pt x="111" y="12"/>
                      <a:pt x="112" y="11"/>
                    </a:cubicBezTo>
                    <a:cubicBezTo>
                      <a:pt x="114" y="10"/>
                      <a:pt x="117" y="9"/>
                      <a:pt x="113" y="11"/>
                    </a:cubicBezTo>
                    <a:cubicBezTo>
                      <a:pt x="110" y="13"/>
                      <a:pt x="106" y="14"/>
                      <a:pt x="102" y="16"/>
                    </a:cubicBezTo>
                    <a:cubicBezTo>
                      <a:pt x="102" y="16"/>
                      <a:pt x="103" y="15"/>
                      <a:pt x="103" y="14"/>
                    </a:cubicBezTo>
                    <a:close/>
                    <a:moveTo>
                      <a:pt x="101" y="19"/>
                    </a:moveTo>
                    <a:cubicBezTo>
                      <a:pt x="103" y="18"/>
                      <a:pt x="105" y="17"/>
                      <a:pt x="107" y="16"/>
                    </a:cubicBezTo>
                    <a:cubicBezTo>
                      <a:pt x="106" y="17"/>
                      <a:pt x="106" y="18"/>
                      <a:pt x="105" y="19"/>
                    </a:cubicBezTo>
                    <a:cubicBezTo>
                      <a:pt x="103" y="20"/>
                      <a:pt x="101" y="20"/>
                      <a:pt x="100" y="21"/>
                    </a:cubicBezTo>
                    <a:cubicBezTo>
                      <a:pt x="100" y="20"/>
                      <a:pt x="100" y="19"/>
                      <a:pt x="101" y="19"/>
                    </a:cubicBezTo>
                    <a:close/>
                    <a:moveTo>
                      <a:pt x="119" y="12"/>
                    </a:moveTo>
                    <a:cubicBezTo>
                      <a:pt x="119" y="13"/>
                      <a:pt x="120" y="13"/>
                      <a:pt x="120" y="14"/>
                    </a:cubicBezTo>
                    <a:cubicBezTo>
                      <a:pt x="118" y="14"/>
                      <a:pt x="117" y="14"/>
                      <a:pt x="115" y="15"/>
                    </a:cubicBezTo>
                    <a:cubicBezTo>
                      <a:pt x="115" y="15"/>
                      <a:pt x="115" y="15"/>
                      <a:pt x="115" y="15"/>
                    </a:cubicBezTo>
                    <a:cubicBezTo>
                      <a:pt x="114" y="15"/>
                      <a:pt x="114" y="15"/>
                      <a:pt x="114" y="15"/>
                    </a:cubicBezTo>
                    <a:cubicBezTo>
                      <a:pt x="114" y="15"/>
                      <a:pt x="114" y="15"/>
                      <a:pt x="115" y="14"/>
                    </a:cubicBezTo>
                    <a:cubicBezTo>
                      <a:pt x="116" y="14"/>
                      <a:pt x="118" y="13"/>
                      <a:pt x="119" y="12"/>
                    </a:cubicBezTo>
                    <a:cubicBezTo>
                      <a:pt x="119" y="12"/>
                      <a:pt x="119" y="12"/>
                      <a:pt x="119" y="12"/>
                    </a:cubicBezTo>
                    <a:close/>
                    <a:moveTo>
                      <a:pt x="123" y="19"/>
                    </a:moveTo>
                    <a:cubicBezTo>
                      <a:pt x="122" y="19"/>
                      <a:pt x="122" y="18"/>
                      <a:pt x="122" y="18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0" y="17"/>
                      <a:pt x="119" y="16"/>
                      <a:pt x="121" y="15"/>
                    </a:cubicBezTo>
                    <a:cubicBezTo>
                      <a:pt x="121" y="16"/>
                      <a:pt x="122" y="17"/>
                      <a:pt x="123" y="19"/>
                    </a:cubicBezTo>
                    <a:close/>
                    <a:moveTo>
                      <a:pt x="142" y="40"/>
                    </a:moveTo>
                    <a:cubicBezTo>
                      <a:pt x="141" y="40"/>
                      <a:pt x="140" y="40"/>
                      <a:pt x="139" y="40"/>
                    </a:cubicBezTo>
                    <a:cubicBezTo>
                      <a:pt x="139" y="40"/>
                      <a:pt x="139" y="39"/>
                      <a:pt x="139" y="39"/>
                    </a:cubicBezTo>
                    <a:cubicBezTo>
                      <a:pt x="142" y="38"/>
                      <a:pt x="145" y="37"/>
                      <a:pt x="148" y="37"/>
                    </a:cubicBezTo>
                    <a:cubicBezTo>
                      <a:pt x="148" y="37"/>
                      <a:pt x="145" y="39"/>
                      <a:pt x="144" y="39"/>
                    </a:cubicBezTo>
                    <a:cubicBezTo>
                      <a:pt x="144" y="39"/>
                      <a:pt x="143" y="40"/>
                      <a:pt x="142" y="40"/>
                    </a:cubicBezTo>
                    <a:close/>
                    <a:moveTo>
                      <a:pt x="105" y="44"/>
                    </a:moveTo>
                    <a:cubicBezTo>
                      <a:pt x="105" y="37"/>
                      <a:pt x="103" y="23"/>
                      <a:pt x="110" y="18"/>
                    </a:cubicBezTo>
                    <a:cubicBezTo>
                      <a:pt x="114" y="15"/>
                      <a:pt x="121" y="22"/>
                      <a:pt x="125" y="24"/>
                    </a:cubicBezTo>
                    <a:cubicBezTo>
                      <a:pt x="131" y="28"/>
                      <a:pt x="137" y="32"/>
                      <a:pt x="136" y="40"/>
                    </a:cubicBezTo>
                    <a:cubicBezTo>
                      <a:pt x="126" y="39"/>
                      <a:pt x="115" y="41"/>
                      <a:pt x="105" y="44"/>
                    </a:cubicBezTo>
                    <a:close/>
                    <a:moveTo>
                      <a:pt x="92" y="42"/>
                    </a:moveTo>
                    <a:cubicBezTo>
                      <a:pt x="94" y="41"/>
                      <a:pt x="96" y="40"/>
                      <a:pt x="98" y="39"/>
                    </a:cubicBezTo>
                    <a:cubicBezTo>
                      <a:pt x="98" y="40"/>
                      <a:pt x="98" y="41"/>
                      <a:pt x="98" y="41"/>
                    </a:cubicBezTo>
                    <a:cubicBezTo>
                      <a:pt x="97" y="42"/>
                      <a:pt x="96" y="42"/>
                      <a:pt x="96" y="43"/>
                    </a:cubicBezTo>
                    <a:cubicBezTo>
                      <a:pt x="95" y="43"/>
                      <a:pt x="94" y="44"/>
                      <a:pt x="93" y="44"/>
                    </a:cubicBezTo>
                    <a:cubicBezTo>
                      <a:pt x="92" y="43"/>
                      <a:pt x="92" y="43"/>
                      <a:pt x="92" y="42"/>
                    </a:cubicBezTo>
                    <a:close/>
                    <a:moveTo>
                      <a:pt x="92" y="41"/>
                    </a:moveTo>
                    <a:cubicBezTo>
                      <a:pt x="92" y="40"/>
                      <a:pt x="92" y="39"/>
                      <a:pt x="92" y="39"/>
                    </a:cubicBezTo>
                    <a:cubicBezTo>
                      <a:pt x="92" y="39"/>
                      <a:pt x="92" y="39"/>
                      <a:pt x="92" y="39"/>
                    </a:cubicBezTo>
                    <a:cubicBezTo>
                      <a:pt x="93" y="38"/>
                      <a:pt x="94" y="38"/>
                      <a:pt x="95" y="38"/>
                    </a:cubicBezTo>
                    <a:cubicBezTo>
                      <a:pt x="95" y="37"/>
                      <a:pt x="101" y="36"/>
                      <a:pt x="98" y="37"/>
                    </a:cubicBezTo>
                    <a:cubicBezTo>
                      <a:pt x="96" y="39"/>
                      <a:pt x="94" y="40"/>
                      <a:pt x="92" y="41"/>
                    </a:cubicBezTo>
                    <a:close/>
                    <a:moveTo>
                      <a:pt x="94" y="37"/>
                    </a:moveTo>
                    <a:cubicBezTo>
                      <a:pt x="95" y="37"/>
                      <a:pt x="96" y="36"/>
                      <a:pt x="96" y="36"/>
                    </a:cubicBezTo>
                    <a:cubicBezTo>
                      <a:pt x="94" y="37"/>
                      <a:pt x="92" y="39"/>
                      <a:pt x="94" y="37"/>
                    </a:cubicBezTo>
                    <a:close/>
                    <a:moveTo>
                      <a:pt x="92" y="38"/>
                    </a:moveTo>
                    <a:cubicBezTo>
                      <a:pt x="92" y="37"/>
                      <a:pt x="92" y="36"/>
                      <a:pt x="92" y="36"/>
                    </a:cubicBezTo>
                    <a:cubicBezTo>
                      <a:pt x="93" y="35"/>
                      <a:pt x="94" y="35"/>
                      <a:pt x="94" y="35"/>
                    </a:cubicBezTo>
                    <a:cubicBezTo>
                      <a:pt x="95" y="34"/>
                      <a:pt x="103" y="31"/>
                      <a:pt x="99" y="34"/>
                    </a:cubicBezTo>
                    <a:cubicBezTo>
                      <a:pt x="97" y="36"/>
                      <a:pt x="94" y="36"/>
                      <a:pt x="92" y="38"/>
                    </a:cubicBezTo>
                    <a:close/>
                    <a:moveTo>
                      <a:pt x="93" y="49"/>
                    </a:moveTo>
                    <a:cubicBezTo>
                      <a:pt x="93" y="47"/>
                      <a:pt x="93" y="46"/>
                      <a:pt x="93" y="45"/>
                    </a:cubicBezTo>
                    <a:cubicBezTo>
                      <a:pt x="94" y="45"/>
                      <a:pt x="95" y="44"/>
                      <a:pt x="97" y="44"/>
                    </a:cubicBezTo>
                    <a:cubicBezTo>
                      <a:pt x="98" y="44"/>
                      <a:pt x="99" y="44"/>
                      <a:pt x="100" y="44"/>
                    </a:cubicBezTo>
                    <a:cubicBezTo>
                      <a:pt x="99" y="45"/>
                      <a:pt x="98" y="45"/>
                      <a:pt x="97" y="46"/>
                    </a:cubicBezTo>
                    <a:cubicBezTo>
                      <a:pt x="96" y="46"/>
                      <a:pt x="95" y="47"/>
                      <a:pt x="94" y="48"/>
                    </a:cubicBezTo>
                    <a:cubicBezTo>
                      <a:pt x="94" y="48"/>
                      <a:pt x="94" y="48"/>
                      <a:pt x="94" y="48"/>
                    </a:cubicBezTo>
                    <a:cubicBezTo>
                      <a:pt x="94" y="48"/>
                      <a:pt x="94" y="48"/>
                      <a:pt x="93" y="49"/>
                    </a:cubicBezTo>
                    <a:close/>
                    <a:moveTo>
                      <a:pt x="99" y="46"/>
                    </a:moveTo>
                    <a:cubicBezTo>
                      <a:pt x="99" y="46"/>
                      <a:pt x="99" y="46"/>
                      <a:pt x="99" y="46"/>
                    </a:cubicBezTo>
                    <a:cubicBezTo>
                      <a:pt x="99" y="46"/>
                      <a:pt x="99" y="46"/>
                      <a:pt x="99" y="46"/>
                    </a:cubicBezTo>
                    <a:cubicBezTo>
                      <a:pt x="100" y="45"/>
                      <a:pt x="101" y="44"/>
                      <a:pt x="102" y="43"/>
                    </a:cubicBezTo>
                    <a:cubicBezTo>
                      <a:pt x="102" y="43"/>
                      <a:pt x="102" y="42"/>
                      <a:pt x="101" y="42"/>
                    </a:cubicBezTo>
                    <a:cubicBezTo>
                      <a:pt x="100" y="42"/>
                      <a:pt x="99" y="42"/>
                      <a:pt x="98" y="43"/>
                    </a:cubicBezTo>
                    <a:cubicBezTo>
                      <a:pt x="97" y="43"/>
                      <a:pt x="91" y="46"/>
                      <a:pt x="94" y="44"/>
                    </a:cubicBezTo>
                    <a:cubicBezTo>
                      <a:pt x="97" y="43"/>
                      <a:pt x="100" y="42"/>
                      <a:pt x="101" y="39"/>
                    </a:cubicBezTo>
                    <a:cubicBezTo>
                      <a:pt x="101" y="39"/>
                      <a:pt x="100" y="38"/>
                      <a:pt x="100" y="38"/>
                    </a:cubicBezTo>
                    <a:cubicBezTo>
                      <a:pt x="98" y="38"/>
                      <a:pt x="96" y="39"/>
                      <a:pt x="95" y="40"/>
                    </a:cubicBezTo>
                    <a:cubicBezTo>
                      <a:pt x="97" y="38"/>
                      <a:pt x="100" y="38"/>
                      <a:pt x="102" y="35"/>
                    </a:cubicBezTo>
                    <a:cubicBezTo>
                      <a:pt x="102" y="35"/>
                      <a:pt x="101" y="34"/>
                      <a:pt x="101" y="34"/>
                    </a:cubicBezTo>
                    <a:cubicBezTo>
                      <a:pt x="100" y="35"/>
                      <a:pt x="99" y="35"/>
                      <a:pt x="98" y="35"/>
                    </a:cubicBezTo>
                    <a:cubicBezTo>
                      <a:pt x="98" y="35"/>
                      <a:pt x="98" y="35"/>
                      <a:pt x="98" y="35"/>
                    </a:cubicBezTo>
                    <a:cubicBezTo>
                      <a:pt x="99" y="34"/>
                      <a:pt x="101" y="33"/>
                      <a:pt x="102" y="32"/>
                    </a:cubicBezTo>
                    <a:cubicBezTo>
                      <a:pt x="102" y="32"/>
                      <a:pt x="101" y="31"/>
                      <a:pt x="101" y="32"/>
                    </a:cubicBezTo>
                    <a:cubicBezTo>
                      <a:pt x="100" y="32"/>
                      <a:pt x="98" y="32"/>
                      <a:pt x="97" y="33"/>
                    </a:cubicBezTo>
                    <a:cubicBezTo>
                      <a:pt x="95" y="34"/>
                      <a:pt x="90" y="36"/>
                      <a:pt x="95" y="33"/>
                    </a:cubicBezTo>
                    <a:cubicBezTo>
                      <a:pt x="97" y="31"/>
                      <a:pt x="100" y="30"/>
                      <a:pt x="102" y="28"/>
                    </a:cubicBezTo>
                    <a:cubicBezTo>
                      <a:pt x="102" y="27"/>
                      <a:pt x="102" y="27"/>
                      <a:pt x="101" y="27"/>
                    </a:cubicBezTo>
                    <a:cubicBezTo>
                      <a:pt x="100" y="27"/>
                      <a:pt x="100" y="27"/>
                      <a:pt x="99" y="28"/>
                    </a:cubicBezTo>
                    <a:cubicBezTo>
                      <a:pt x="98" y="28"/>
                      <a:pt x="96" y="29"/>
                      <a:pt x="94" y="30"/>
                    </a:cubicBezTo>
                    <a:cubicBezTo>
                      <a:pt x="94" y="29"/>
                      <a:pt x="94" y="29"/>
                      <a:pt x="95" y="28"/>
                    </a:cubicBezTo>
                    <a:cubicBezTo>
                      <a:pt x="97" y="27"/>
                      <a:pt x="101" y="26"/>
                      <a:pt x="103" y="24"/>
                    </a:cubicBezTo>
                    <a:cubicBezTo>
                      <a:pt x="103" y="23"/>
                      <a:pt x="103" y="23"/>
                      <a:pt x="103" y="23"/>
                    </a:cubicBezTo>
                    <a:cubicBezTo>
                      <a:pt x="101" y="23"/>
                      <a:pt x="100" y="24"/>
                      <a:pt x="99" y="24"/>
                    </a:cubicBezTo>
                    <a:cubicBezTo>
                      <a:pt x="98" y="24"/>
                      <a:pt x="97" y="25"/>
                      <a:pt x="97" y="25"/>
                    </a:cubicBezTo>
                    <a:cubicBezTo>
                      <a:pt x="97" y="25"/>
                      <a:pt x="97" y="25"/>
                      <a:pt x="97" y="25"/>
                    </a:cubicBezTo>
                    <a:cubicBezTo>
                      <a:pt x="97" y="25"/>
                      <a:pt x="97" y="25"/>
                      <a:pt x="97" y="25"/>
                    </a:cubicBezTo>
                    <a:cubicBezTo>
                      <a:pt x="99" y="23"/>
                      <a:pt x="102" y="22"/>
                      <a:pt x="104" y="21"/>
                    </a:cubicBezTo>
                    <a:cubicBezTo>
                      <a:pt x="101" y="28"/>
                      <a:pt x="102" y="39"/>
                      <a:pt x="102" y="44"/>
                    </a:cubicBezTo>
                    <a:cubicBezTo>
                      <a:pt x="102" y="44"/>
                      <a:pt x="102" y="45"/>
                      <a:pt x="102" y="45"/>
                    </a:cubicBezTo>
                    <a:cubicBezTo>
                      <a:pt x="101" y="45"/>
                      <a:pt x="100" y="46"/>
                      <a:pt x="99" y="46"/>
                    </a:cubicBezTo>
                    <a:close/>
                    <a:moveTo>
                      <a:pt x="118" y="16"/>
                    </a:moveTo>
                    <a:cubicBezTo>
                      <a:pt x="117" y="16"/>
                      <a:pt x="116" y="16"/>
                      <a:pt x="116" y="15"/>
                    </a:cubicBezTo>
                    <a:cubicBezTo>
                      <a:pt x="116" y="15"/>
                      <a:pt x="116" y="15"/>
                      <a:pt x="116" y="15"/>
                    </a:cubicBezTo>
                    <a:cubicBezTo>
                      <a:pt x="117" y="15"/>
                      <a:pt x="118" y="15"/>
                      <a:pt x="119" y="15"/>
                    </a:cubicBezTo>
                    <a:cubicBezTo>
                      <a:pt x="118" y="16"/>
                      <a:pt x="118" y="16"/>
                      <a:pt x="118" y="16"/>
                    </a:cubicBezTo>
                    <a:close/>
                    <a:moveTo>
                      <a:pt x="139" y="36"/>
                    </a:moveTo>
                    <a:cubicBezTo>
                      <a:pt x="141" y="35"/>
                      <a:pt x="144" y="34"/>
                      <a:pt x="146" y="34"/>
                    </a:cubicBezTo>
                    <a:cubicBezTo>
                      <a:pt x="146" y="34"/>
                      <a:pt x="144" y="35"/>
                      <a:pt x="144" y="36"/>
                    </a:cubicBezTo>
                    <a:cubicBezTo>
                      <a:pt x="143" y="36"/>
                      <a:pt x="142" y="36"/>
                      <a:pt x="141" y="37"/>
                    </a:cubicBezTo>
                    <a:cubicBezTo>
                      <a:pt x="140" y="37"/>
                      <a:pt x="140" y="37"/>
                      <a:pt x="139" y="38"/>
                    </a:cubicBezTo>
                    <a:cubicBezTo>
                      <a:pt x="139" y="37"/>
                      <a:pt x="139" y="36"/>
                      <a:pt x="139" y="36"/>
                    </a:cubicBezTo>
                    <a:close/>
                    <a:moveTo>
                      <a:pt x="138" y="32"/>
                    </a:moveTo>
                    <a:cubicBezTo>
                      <a:pt x="138" y="32"/>
                      <a:pt x="139" y="32"/>
                      <a:pt x="139" y="32"/>
                    </a:cubicBezTo>
                    <a:cubicBezTo>
                      <a:pt x="140" y="32"/>
                      <a:pt x="144" y="31"/>
                      <a:pt x="144" y="30"/>
                    </a:cubicBezTo>
                    <a:cubicBezTo>
                      <a:pt x="144" y="32"/>
                      <a:pt x="141" y="33"/>
                      <a:pt x="139" y="34"/>
                    </a:cubicBezTo>
                    <a:cubicBezTo>
                      <a:pt x="138" y="34"/>
                      <a:pt x="138" y="33"/>
                      <a:pt x="138" y="32"/>
                    </a:cubicBezTo>
                    <a:close/>
                    <a:moveTo>
                      <a:pt x="137" y="32"/>
                    </a:moveTo>
                    <a:cubicBezTo>
                      <a:pt x="137" y="32"/>
                      <a:pt x="137" y="32"/>
                      <a:pt x="137" y="31"/>
                    </a:cubicBezTo>
                    <a:cubicBezTo>
                      <a:pt x="138" y="31"/>
                      <a:pt x="139" y="30"/>
                      <a:pt x="139" y="30"/>
                    </a:cubicBezTo>
                    <a:cubicBezTo>
                      <a:pt x="140" y="29"/>
                      <a:pt x="140" y="29"/>
                      <a:pt x="141" y="29"/>
                    </a:cubicBezTo>
                    <a:cubicBezTo>
                      <a:pt x="142" y="29"/>
                      <a:pt x="143" y="29"/>
                      <a:pt x="144" y="30"/>
                    </a:cubicBezTo>
                    <a:cubicBezTo>
                      <a:pt x="142" y="30"/>
                      <a:pt x="140" y="31"/>
                      <a:pt x="137" y="32"/>
                    </a:cubicBezTo>
                    <a:close/>
                    <a:moveTo>
                      <a:pt x="140" y="28"/>
                    </a:moveTo>
                    <a:cubicBezTo>
                      <a:pt x="139" y="29"/>
                      <a:pt x="138" y="30"/>
                      <a:pt x="137" y="30"/>
                    </a:cubicBezTo>
                    <a:cubicBezTo>
                      <a:pt x="137" y="30"/>
                      <a:pt x="137" y="30"/>
                      <a:pt x="137" y="31"/>
                    </a:cubicBezTo>
                    <a:cubicBezTo>
                      <a:pt x="136" y="30"/>
                      <a:pt x="136" y="30"/>
                      <a:pt x="136" y="29"/>
                    </a:cubicBezTo>
                    <a:cubicBezTo>
                      <a:pt x="137" y="29"/>
                      <a:pt x="138" y="29"/>
                      <a:pt x="140" y="28"/>
                    </a:cubicBezTo>
                    <a:cubicBezTo>
                      <a:pt x="140" y="28"/>
                      <a:pt x="140" y="28"/>
                      <a:pt x="140" y="28"/>
                    </a:cubicBezTo>
                    <a:close/>
                    <a:moveTo>
                      <a:pt x="117" y="13"/>
                    </a:moveTo>
                    <a:cubicBezTo>
                      <a:pt x="115" y="13"/>
                      <a:pt x="114" y="14"/>
                      <a:pt x="113" y="15"/>
                    </a:cubicBezTo>
                    <a:cubicBezTo>
                      <a:pt x="112" y="15"/>
                      <a:pt x="112" y="15"/>
                      <a:pt x="112" y="15"/>
                    </a:cubicBezTo>
                    <a:cubicBezTo>
                      <a:pt x="111" y="15"/>
                      <a:pt x="111" y="15"/>
                      <a:pt x="110" y="15"/>
                    </a:cubicBezTo>
                    <a:cubicBezTo>
                      <a:pt x="111" y="14"/>
                      <a:pt x="112" y="14"/>
                      <a:pt x="113" y="14"/>
                    </a:cubicBezTo>
                    <a:cubicBezTo>
                      <a:pt x="114" y="13"/>
                      <a:pt x="115" y="13"/>
                      <a:pt x="116" y="13"/>
                    </a:cubicBezTo>
                    <a:cubicBezTo>
                      <a:pt x="116" y="13"/>
                      <a:pt x="117" y="12"/>
                      <a:pt x="117" y="12"/>
                    </a:cubicBezTo>
                    <a:cubicBezTo>
                      <a:pt x="117" y="12"/>
                      <a:pt x="117" y="12"/>
                      <a:pt x="117" y="13"/>
                    </a:cubicBezTo>
                    <a:close/>
                    <a:moveTo>
                      <a:pt x="99" y="22"/>
                    </a:moveTo>
                    <a:cubicBezTo>
                      <a:pt x="100" y="21"/>
                      <a:pt x="101" y="21"/>
                      <a:pt x="102" y="20"/>
                    </a:cubicBezTo>
                    <a:cubicBezTo>
                      <a:pt x="106" y="19"/>
                      <a:pt x="103" y="21"/>
                      <a:pt x="102" y="21"/>
                    </a:cubicBezTo>
                    <a:cubicBezTo>
                      <a:pt x="101" y="22"/>
                      <a:pt x="99" y="23"/>
                      <a:pt x="98" y="24"/>
                    </a:cubicBezTo>
                    <a:cubicBezTo>
                      <a:pt x="98" y="23"/>
                      <a:pt x="99" y="22"/>
                      <a:pt x="99" y="22"/>
                    </a:cubicBezTo>
                    <a:close/>
                    <a:moveTo>
                      <a:pt x="96" y="26"/>
                    </a:moveTo>
                    <a:cubicBezTo>
                      <a:pt x="97" y="26"/>
                      <a:pt x="98" y="26"/>
                      <a:pt x="98" y="25"/>
                    </a:cubicBezTo>
                    <a:cubicBezTo>
                      <a:pt x="101" y="24"/>
                      <a:pt x="102" y="23"/>
                      <a:pt x="99" y="25"/>
                    </a:cubicBezTo>
                    <a:cubicBezTo>
                      <a:pt x="98" y="26"/>
                      <a:pt x="97" y="27"/>
                      <a:pt x="95" y="28"/>
                    </a:cubicBezTo>
                    <a:cubicBezTo>
                      <a:pt x="95" y="27"/>
                      <a:pt x="96" y="27"/>
                      <a:pt x="96" y="26"/>
                    </a:cubicBezTo>
                    <a:close/>
                    <a:moveTo>
                      <a:pt x="94" y="31"/>
                    </a:moveTo>
                    <a:cubicBezTo>
                      <a:pt x="95" y="31"/>
                      <a:pt x="96" y="30"/>
                      <a:pt x="96" y="30"/>
                    </a:cubicBezTo>
                    <a:cubicBezTo>
                      <a:pt x="97" y="29"/>
                      <a:pt x="98" y="29"/>
                      <a:pt x="100" y="29"/>
                    </a:cubicBezTo>
                    <a:cubicBezTo>
                      <a:pt x="97" y="31"/>
                      <a:pt x="94" y="32"/>
                      <a:pt x="92" y="34"/>
                    </a:cubicBezTo>
                    <a:cubicBezTo>
                      <a:pt x="92" y="33"/>
                      <a:pt x="93" y="32"/>
                      <a:pt x="93" y="31"/>
                    </a:cubicBezTo>
                    <a:cubicBezTo>
                      <a:pt x="93" y="31"/>
                      <a:pt x="94" y="31"/>
                      <a:pt x="94" y="31"/>
                    </a:cubicBezTo>
                    <a:close/>
                    <a:moveTo>
                      <a:pt x="38" y="168"/>
                    </a:moveTo>
                    <a:cubicBezTo>
                      <a:pt x="33" y="171"/>
                      <a:pt x="29" y="173"/>
                      <a:pt x="24" y="175"/>
                    </a:cubicBezTo>
                    <a:cubicBezTo>
                      <a:pt x="22" y="177"/>
                      <a:pt x="19" y="178"/>
                      <a:pt x="17" y="179"/>
                    </a:cubicBezTo>
                    <a:cubicBezTo>
                      <a:pt x="15" y="180"/>
                      <a:pt x="14" y="181"/>
                      <a:pt x="13" y="181"/>
                    </a:cubicBezTo>
                    <a:cubicBezTo>
                      <a:pt x="12" y="182"/>
                      <a:pt x="7" y="185"/>
                      <a:pt x="12" y="182"/>
                    </a:cubicBezTo>
                    <a:cubicBezTo>
                      <a:pt x="17" y="178"/>
                      <a:pt x="22" y="175"/>
                      <a:pt x="28" y="171"/>
                    </a:cubicBezTo>
                    <a:cubicBezTo>
                      <a:pt x="31" y="169"/>
                      <a:pt x="35" y="167"/>
                      <a:pt x="38" y="164"/>
                    </a:cubicBezTo>
                    <a:cubicBezTo>
                      <a:pt x="38" y="166"/>
                      <a:pt x="38" y="167"/>
                      <a:pt x="38" y="168"/>
                    </a:cubicBezTo>
                    <a:close/>
                    <a:moveTo>
                      <a:pt x="9" y="179"/>
                    </a:moveTo>
                    <a:cubicBezTo>
                      <a:pt x="15" y="177"/>
                      <a:pt x="20" y="174"/>
                      <a:pt x="25" y="171"/>
                    </a:cubicBezTo>
                    <a:cubicBezTo>
                      <a:pt x="27" y="170"/>
                      <a:pt x="30" y="168"/>
                      <a:pt x="32" y="167"/>
                    </a:cubicBezTo>
                    <a:cubicBezTo>
                      <a:pt x="33" y="167"/>
                      <a:pt x="33" y="167"/>
                      <a:pt x="34" y="166"/>
                    </a:cubicBezTo>
                    <a:cubicBezTo>
                      <a:pt x="25" y="172"/>
                      <a:pt x="16" y="177"/>
                      <a:pt x="9" y="183"/>
                    </a:cubicBezTo>
                    <a:cubicBezTo>
                      <a:pt x="9" y="182"/>
                      <a:pt x="9" y="181"/>
                      <a:pt x="9" y="179"/>
                    </a:cubicBezTo>
                    <a:close/>
                    <a:moveTo>
                      <a:pt x="39" y="163"/>
                    </a:moveTo>
                    <a:cubicBezTo>
                      <a:pt x="34" y="166"/>
                      <a:pt x="29" y="168"/>
                      <a:pt x="24" y="171"/>
                    </a:cubicBezTo>
                    <a:cubicBezTo>
                      <a:pt x="22" y="172"/>
                      <a:pt x="19" y="173"/>
                      <a:pt x="17" y="175"/>
                    </a:cubicBezTo>
                    <a:cubicBezTo>
                      <a:pt x="15" y="176"/>
                      <a:pt x="13" y="176"/>
                      <a:pt x="12" y="177"/>
                    </a:cubicBezTo>
                    <a:cubicBezTo>
                      <a:pt x="8" y="179"/>
                      <a:pt x="12" y="177"/>
                      <a:pt x="13" y="177"/>
                    </a:cubicBezTo>
                    <a:cubicBezTo>
                      <a:pt x="21" y="170"/>
                      <a:pt x="31" y="165"/>
                      <a:pt x="40" y="159"/>
                    </a:cubicBezTo>
                    <a:cubicBezTo>
                      <a:pt x="39" y="160"/>
                      <a:pt x="39" y="161"/>
                      <a:pt x="39" y="163"/>
                    </a:cubicBezTo>
                    <a:close/>
                    <a:moveTo>
                      <a:pt x="40" y="158"/>
                    </a:moveTo>
                    <a:cubicBezTo>
                      <a:pt x="33" y="162"/>
                      <a:pt x="25" y="165"/>
                      <a:pt x="18" y="169"/>
                    </a:cubicBezTo>
                    <a:cubicBezTo>
                      <a:pt x="16" y="170"/>
                      <a:pt x="14" y="171"/>
                      <a:pt x="12" y="172"/>
                    </a:cubicBezTo>
                    <a:cubicBezTo>
                      <a:pt x="13" y="172"/>
                      <a:pt x="13" y="172"/>
                      <a:pt x="13" y="172"/>
                    </a:cubicBezTo>
                    <a:cubicBezTo>
                      <a:pt x="17" y="169"/>
                      <a:pt x="21" y="167"/>
                      <a:pt x="25" y="164"/>
                    </a:cubicBezTo>
                    <a:cubicBezTo>
                      <a:pt x="28" y="162"/>
                      <a:pt x="30" y="160"/>
                      <a:pt x="33" y="159"/>
                    </a:cubicBezTo>
                    <a:cubicBezTo>
                      <a:pt x="36" y="157"/>
                      <a:pt x="39" y="155"/>
                      <a:pt x="41" y="153"/>
                    </a:cubicBezTo>
                    <a:cubicBezTo>
                      <a:pt x="41" y="155"/>
                      <a:pt x="40" y="156"/>
                      <a:pt x="40" y="158"/>
                    </a:cubicBezTo>
                    <a:close/>
                    <a:moveTo>
                      <a:pt x="11" y="171"/>
                    </a:moveTo>
                    <a:cubicBezTo>
                      <a:pt x="16" y="169"/>
                      <a:pt x="21" y="166"/>
                      <a:pt x="26" y="163"/>
                    </a:cubicBezTo>
                    <a:cubicBezTo>
                      <a:pt x="25" y="163"/>
                      <a:pt x="25" y="163"/>
                      <a:pt x="25" y="164"/>
                    </a:cubicBezTo>
                    <a:cubicBezTo>
                      <a:pt x="20" y="167"/>
                      <a:pt x="14" y="169"/>
                      <a:pt x="10" y="173"/>
                    </a:cubicBezTo>
                    <a:cubicBezTo>
                      <a:pt x="10" y="173"/>
                      <a:pt x="10" y="172"/>
                      <a:pt x="11" y="171"/>
                    </a:cubicBezTo>
                    <a:close/>
                    <a:moveTo>
                      <a:pt x="13" y="158"/>
                    </a:moveTo>
                    <a:cubicBezTo>
                      <a:pt x="13" y="158"/>
                      <a:pt x="14" y="158"/>
                      <a:pt x="14" y="158"/>
                    </a:cubicBezTo>
                    <a:cubicBezTo>
                      <a:pt x="14" y="158"/>
                      <a:pt x="14" y="158"/>
                      <a:pt x="15" y="158"/>
                    </a:cubicBezTo>
                    <a:cubicBezTo>
                      <a:pt x="19" y="156"/>
                      <a:pt x="22" y="154"/>
                      <a:pt x="26" y="151"/>
                    </a:cubicBezTo>
                    <a:cubicBezTo>
                      <a:pt x="29" y="150"/>
                      <a:pt x="33" y="149"/>
                      <a:pt x="36" y="147"/>
                    </a:cubicBezTo>
                    <a:cubicBezTo>
                      <a:pt x="32" y="150"/>
                      <a:pt x="28" y="152"/>
                      <a:pt x="25" y="154"/>
                    </a:cubicBezTo>
                    <a:cubicBezTo>
                      <a:pt x="20" y="157"/>
                      <a:pt x="16" y="159"/>
                      <a:pt x="12" y="162"/>
                    </a:cubicBezTo>
                    <a:cubicBezTo>
                      <a:pt x="13" y="161"/>
                      <a:pt x="13" y="160"/>
                      <a:pt x="13" y="158"/>
                    </a:cubicBezTo>
                    <a:close/>
                    <a:moveTo>
                      <a:pt x="14" y="153"/>
                    </a:moveTo>
                    <a:cubicBezTo>
                      <a:pt x="15" y="153"/>
                      <a:pt x="15" y="153"/>
                      <a:pt x="15" y="153"/>
                    </a:cubicBezTo>
                    <a:cubicBezTo>
                      <a:pt x="17" y="151"/>
                      <a:pt x="18" y="150"/>
                      <a:pt x="20" y="149"/>
                    </a:cubicBezTo>
                    <a:cubicBezTo>
                      <a:pt x="22" y="148"/>
                      <a:pt x="24" y="147"/>
                      <a:pt x="26" y="146"/>
                    </a:cubicBezTo>
                    <a:cubicBezTo>
                      <a:pt x="31" y="143"/>
                      <a:pt x="36" y="139"/>
                      <a:pt x="41" y="136"/>
                    </a:cubicBezTo>
                    <a:cubicBezTo>
                      <a:pt x="41" y="137"/>
                      <a:pt x="41" y="138"/>
                      <a:pt x="41" y="139"/>
                    </a:cubicBezTo>
                    <a:cubicBezTo>
                      <a:pt x="37" y="140"/>
                      <a:pt x="33" y="143"/>
                      <a:pt x="29" y="145"/>
                    </a:cubicBezTo>
                    <a:cubicBezTo>
                      <a:pt x="25" y="148"/>
                      <a:pt x="20" y="150"/>
                      <a:pt x="16" y="153"/>
                    </a:cubicBezTo>
                    <a:cubicBezTo>
                      <a:pt x="15" y="153"/>
                      <a:pt x="15" y="153"/>
                      <a:pt x="14" y="154"/>
                    </a:cubicBezTo>
                    <a:cubicBezTo>
                      <a:pt x="14" y="154"/>
                      <a:pt x="14" y="153"/>
                      <a:pt x="14" y="153"/>
                    </a:cubicBezTo>
                    <a:close/>
                    <a:moveTo>
                      <a:pt x="16" y="146"/>
                    </a:moveTo>
                    <a:cubicBezTo>
                      <a:pt x="16" y="146"/>
                      <a:pt x="16" y="145"/>
                      <a:pt x="16" y="145"/>
                    </a:cubicBezTo>
                    <a:cubicBezTo>
                      <a:pt x="17" y="145"/>
                      <a:pt x="19" y="144"/>
                      <a:pt x="19" y="143"/>
                    </a:cubicBezTo>
                    <a:cubicBezTo>
                      <a:pt x="23" y="140"/>
                      <a:pt x="27" y="138"/>
                      <a:pt x="32" y="136"/>
                    </a:cubicBezTo>
                    <a:cubicBezTo>
                      <a:pt x="35" y="134"/>
                      <a:pt x="38" y="132"/>
                      <a:pt x="41" y="129"/>
                    </a:cubicBezTo>
                    <a:cubicBezTo>
                      <a:pt x="41" y="130"/>
                      <a:pt x="41" y="131"/>
                      <a:pt x="41" y="132"/>
                    </a:cubicBezTo>
                    <a:cubicBezTo>
                      <a:pt x="37" y="134"/>
                      <a:pt x="32" y="136"/>
                      <a:pt x="28" y="139"/>
                    </a:cubicBezTo>
                    <a:cubicBezTo>
                      <a:pt x="26" y="140"/>
                      <a:pt x="24" y="141"/>
                      <a:pt x="21" y="143"/>
                    </a:cubicBezTo>
                    <a:cubicBezTo>
                      <a:pt x="21" y="143"/>
                      <a:pt x="20" y="144"/>
                      <a:pt x="19" y="144"/>
                    </a:cubicBezTo>
                    <a:cubicBezTo>
                      <a:pt x="18" y="145"/>
                      <a:pt x="17" y="146"/>
                      <a:pt x="16" y="146"/>
                    </a:cubicBezTo>
                    <a:cubicBezTo>
                      <a:pt x="16" y="146"/>
                      <a:pt x="16" y="146"/>
                      <a:pt x="16" y="146"/>
                    </a:cubicBezTo>
                    <a:close/>
                    <a:moveTo>
                      <a:pt x="42" y="116"/>
                    </a:moveTo>
                    <a:cubicBezTo>
                      <a:pt x="42" y="116"/>
                      <a:pt x="42" y="115"/>
                      <a:pt x="42" y="115"/>
                    </a:cubicBezTo>
                    <a:cubicBezTo>
                      <a:pt x="42" y="115"/>
                      <a:pt x="42" y="115"/>
                      <a:pt x="43" y="115"/>
                    </a:cubicBezTo>
                    <a:cubicBezTo>
                      <a:pt x="42" y="116"/>
                      <a:pt x="42" y="117"/>
                      <a:pt x="42" y="117"/>
                    </a:cubicBezTo>
                    <a:cubicBezTo>
                      <a:pt x="39" y="119"/>
                      <a:pt x="37" y="120"/>
                      <a:pt x="34" y="122"/>
                    </a:cubicBezTo>
                    <a:cubicBezTo>
                      <a:pt x="32" y="124"/>
                      <a:pt x="29" y="125"/>
                      <a:pt x="26" y="127"/>
                    </a:cubicBezTo>
                    <a:cubicBezTo>
                      <a:pt x="28" y="126"/>
                      <a:pt x="29" y="125"/>
                      <a:pt x="31" y="123"/>
                    </a:cubicBezTo>
                    <a:cubicBezTo>
                      <a:pt x="34" y="121"/>
                      <a:pt x="38" y="118"/>
                      <a:pt x="42" y="116"/>
                    </a:cubicBezTo>
                    <a:close/>
                    <a:moveTo>
                      <a:pt x="42" y="122"/>
                    </a:moveTo>
                    <a:cubicBezTo>
                      <a:pt x="38" y="124"/>
                      <a:pt x="34" y="126"/>
                      <a:pt x="30" y="128"/>
                    </a:cubicBezTo>
                    <a:cubicBezTo>
                      <a:pt x="28" y="129"/>
                      <a:pt x="26" y="131"/>
                      <a:pt x="24" y="132"/>
                    </a:cubicBezTo>
                    <a:cubicBezTo>
                      <a:pt x="23" y="132"/>
                      <a:pt x="22" y="133"/>
                      <a:pt x="21" y="133"/>
                    </a:cubicBezTo>
                    <a:cubicBezTo>
                      <a:pt x="20" y="134"/>
                      <a:pt x="20" y="134"/>
                      <a:pt x="19" y="134"/>
                    </a:cubicBezTo>
                    <a:cubicBezTo>
                      <a:pt x="20" y="134"/>
                      <a:pt x="20" y="134"/>
                      <a:pt x="20" y="133"/>
                    </a:cubicBezTo>
                    <a:cubicBezTo>
                      <a:pt x="24" y="130"/>
                      <a:pt x="27" y="128"/>
                      <a:pt x="31" y="126"/>
                    </a:cubicBezTo>
                    <a:cubicBezTo>
                      <a:pt x="35" y="124"/>
                      <a:pt x="38" y="121"/>
                      <a:pt x="42" y="119"/>
                    </a:cubicBezTo>
                    <a:cubicBezTo>
                      <a:pt x="42" y="120"/>
                      <a:pt x="42" y="121"/>
                      <a:pt x="42" y="122"/>
                    </a:cubicBezTo>
                    <a:close/>
                    <a:moveTo>
                      <a:pt x="41" y="126"/>
                    </a:moveTo>
                    <a:cubicBezTo>
                      <a:pt x="37" y="129"/>
                      <a:pt x="34" y="131"/>
                      <a:pt x="30" y="134"/>
                    </a:cubicBezTo>
                    <a:cubicBezTo>
                      <a:pt x="27" y="135"/>
                      <a:pt x="25" y="136"/>
                      <a:pt x="22" y="137"/>
                    </a:cubicBezTo>
                    <a:cubicBezTo>
                      <a:pt x="22" y="138"/>
                      <a:pt x="16" y="141"/>
                      <a:pt x="19" y="139"/>
                    </a:cubicBezTo>
                    <a:cubicBezTo>
                      <a:pt x="26" y="132"/>
                      <a:pt x="35" y="129"/>
                      <a:pt x="41" y="123"/>
                    </a:cubicBezTo>
                    <a:cubicBezTo>
                      <a:pt x="41" y="124"/>
                      <a:pt x="41" y="125"/>
                      <a:pt x="41" y="126"/>
                    </a:cubicBezTo>
                    <a:close/>
                    <a:moveTo>
                      <a:pt x="41" y="127"/>
                    </a:moveTo>
                    <a:cubicBezTo>
                      <a:pt x="41" y="127"/>
                      <a:pt x="41" y="128"/>
                      <a:pt x="41" y="128"/>
                    </a:cubicBezTo>
                    <a:cubicBezTo>
                      <a:pt x="41" y="128"/>
                      <a:pt x="40" y="128"/>
                      <a:pt x="39" y="128"/>
                    </a:cubicBezTo>
                    <a:cubicBezTo>
                      <a:pt x="40" y="128"/>
                      <a:pt x="41" y="127"/>
                      <a:pt x="41" y="127"/>
                    </a:cubicBezTo>
                    <a:close/>
                    <a:moveTo>
                      <a:pt x="41" y="135"/>
                    </a:moveTo>
                    <a:cubicBezTo>
                      <a:pt x="37" y="137"/>
                      <a:pt x="33" y="139"/>
                      <a:pt x="28" y="142"/>
                    </a:cubicBezTo>
                    <a:cubicBezTo>
                      <a:pt x="26" y="143"/>
                      <a:pt x="24" y="144"/>
                      <a:pt x="22" y="146"/>
                    </a:cubicBezTo>
                    <a:cubicBezTo>
                      <a:pt x="21" y="146"/>
                      <a:pt x="20" y="147"/>
                      <a:pt x="19" y="147"/>
                    </a:cubicBezTo>
                    <a:cubicBezTo>
                      <a:pt x="18" y="148"/>
                      <a:pt x="14" y="150"/>
                      <a:pt x="17" y="148"/>
                    </a:cubicBezTo>
                    <a:cubicBezTo>
                      <a:pt x="22" y="145"/>
                      <a:pt x="26" y="142"/>
                      <a:pt x="31" y="139"/>
                    </a:cubicBezTo>
                    <a:cubicBezTo>
                      <a:pt x="34" y="137"/>
                      <a:pt x="38" y="136"/>
                      <a:pt x="41" y="133"/>
                    </a:cubicBezTo>
                    <a:cubicBezTo>
                      <a:pt x="41" y="134"/>
                      <a:pt x="41" y="135"/>
                      <a:pt x="41" y="135"/>
                    </a:cubicBezTo>
                    <a:close/>
                    <a:moveTo>
                      <a:pt x="41" y="144"/>
                    </a:moveTo>
                    <a:cubicBezTo>
                      <a:pt x="41" y="144"/>
                      <a:pt x="41" y="144"/>
                      <a:pt x="40" y="144"/>
                    </a:cubicBezTo>
                    <a:cubicBezTo>
                      <a:pt x="40" y="144"/>
                      <a:pt x="40" y="144"/>
                      <a:pt x="40" y="144"/>
                    </a:cubicBezTo>
                    <a:cubicBezTo>
                      <a:pt x="39" y="145"/>
                      <a:pt x="37" y="146"/>
                      <a:pt x="36" y="146"/>
                    </a:cubicBezTo>
                    <a:cubicBezTo>
                      <a:pt x="31" y="148"/>
                      <a:pt x="26" y="151"/>
                      <a:pt x="21" y="153"/>
                    </a:cubicBezTo>
                    <a:cubicBezTo>
                      <a:pt x="21" y="154"/>
                      <a:pt x="20" y="154"/>
                      <a:pt x="19" y="155"/>
                    </a:cubicBezTo>
                    <a:cubicBezTo>
                      <a:pt x="19" y="155"/>
                      <a:pt x="19" y="155"/>
                      <a:pt x="19" y="154"/>
                    </a:cubicBezTo>
                    <a:cubicBezTo>
                      <a:pt x="26" y="150"/>
                      <a:pt x="35" y="146"/>
                      <a:pt x="41" y="140"/>
                    </a:cubicBezTo>
                    <a:cubicBezTo>
                      <a:pt x="41" y="141"/>
                      <a:pt x="41" y="142"/>
                      <a:pt x="41" y="144"/>
                    </a:cubicBezTo>
                    <a:close/>
                    <a:moveTo>
                      <a:pt x="16" y="160"/>
                    </a:moveTo>
                    <a:cubicBezTo>
                      <a:pt x="20" y="157"/>
                      <a:pt x="25" y="155"/>
                      <a:pt x="29" y="152"/>
                    </a:cubicBezTo>
                    <a:cubicBezTo>
                      <a:pt x="31" y="151"/>
                      <a:pt x="34" y="149"/>
                      <a:pt x="36" y="148"/>
                    </a:cubicBezTo>
                    <a:cubicBezTo>
                      <a:pt x="38" y="147"/>
                      <a:pt x="39" y="146"/>
                      <a:pt x="41" y="145"/>
                    </a:cubicBezTo>
                    <a:cubicBezTo>
                      <a:pt x="41" y="145"/>
                      <a:pt x="41" y="145"/>
                      <a:pt x="41" y="145"/>
                    </a:cubicBezTo>
                    <a:cubicBezTo>
                      <a:pt x="41" y="145"/>
                      <a:pt x="41" y="144"/>
                      <a:pt x="41" y="144"/>
                    </a:cubicBezTo>
                    <a:cubicBezTo>
                      <a:pt x="41" y="145"/>
                      <a:pt x="41" y="146"/>
                      <a:pt x="41" y="146"/>
                    </a:cubicBezTo>
                    <a:cubicBezTo>
                      <a:pt x="36" y="149"/>
                      <a:pt x="31" y="152"/>
                      <a:pt x="25" y="155"/>
                    </a:cubicBezTo>
                    <a:cubicBezTo>
                      <a:pt x="22" y="157"/>
                      <a:pt x="20" y="158"/>
                      <a:pt x="17" y="160"/>
                    </a:cubicBezTo>
                    <a:cubicBezTo>
                      <a:pt x="16" y="160"/>
                      <a:pt x="15" y="161"/>
                      <a:pt x="14" y="162"/>
                    </a:cubicBezTo>
                    <a:cubicBezTo>
                      <a:pt x="12" y="163"/>
                      <a:pt x="18" y="159"/>
                      <a:pt x="16" y="160"/>
                    </a:cubicBezTo>
                    <a:close/>
                    <a:moveTo>
                      <a:pt x="42" y="149"/>
                    </a:moveTo>
                    <a:cubicBezTo>
                      <a:pt x="39" y="150"/>
                      <a:pt x="37" y="152"/>
                      <a:pt x="35" y="153"/>
                    </a:cubicBezTo>
                    <a:cubicBezTo>
                      <a:pt x="32" y="155"/>
                      <a:pt x="28" y="157"/>
                      <a:pt x="25" y="159"/>
                    </a:cubicBezTo>
                    <a:cubicBezTo>
                      <a:pt x="21" y="161"/>
                      <a:pt x="17" y="164"/>
                      <a:pt x="13" y="166"/>
                    </a:cubicBezTo>
                    <a:cubicBezTo>
                      <a:pt x="9" y="168"/>
                      <a:pt x="14" y="165"/>
                      <a:pt x="15" y="164"/>
                    </a:cubicBezTo>
                    <a:cubicBezTo>
                      <a:pt x="17" y="163"/>
                      <a:pt x="20" y="161"/>
                      <a:pt x="22" y="160"/>
                    </a:cubicBezTo>
                    <a:cubicBezTo>
                      <a:pt x="28" y="156"/>
                      <a:pt x="36" y="153"/>
                      <a:pt x="41" y="147"/>
                    </a:cubicBezTo>
                    <a:cubicBezTo>
                      <a:pt x="41" y="148"/>
                      <a:pt x="41" y="148"/>
                      <a:pt x="42" y="149"/>
                    </a:cubicBezTo>
                    <a:close/>
                    <a:moveTo>
                      <a:pt x="34" y="154"/>
                    </a:moveTo>
                    <a:cubicBezTo>
                      <a:pt x="35" y="154"/>
                      <a:pt x="35" y="154"/>
                      <a:pt x="36" y="153"/>
                    </a:cubicBezTo>
                    <a:cubicBezTo>
                      <a:pt x="38" y="152"/>
                      <a:pt x="40" y="151"/>
                      <a:pt x="42" y="150"/>
                    </a:cubicBezTo>
                    <a:cubicBezTo>
                      <a:pt x="42" y="150"/>
                      <a:pt x="42" y="151"/>
                      <a:pt x="42" y="152"/>
                    </a:cubicBezTo>
                    <a:cubicBezTo>
                      <a:pt x="39" y="153"/>
                      <a:pt x="36" y="155"/>
                      <a:pt x="33" y="157"/>
                    </a:cubicBezTo>
                    <a:cubicBezTo>
                      <a:pt x="30" y="159"/>
                      <a:pt x="26" y="161"/>
                      <a:pt x="23" y="163"/>
                    </a:cubicBezTo>
                    <a:cubicBezTo>
                      <a:pt x="22" y="165"/>
                      <a:pt x="20" y="166"/>
                      <a:pt x="18" y="167"/>
                    </a:cubicBezTo>
                    <a:cubicBezTo>
                      <a:pt x="16" y="168"/>
                      <a:pt x="12" y="169"/>
                      <a:pt x="11" y="170"/>
                    </a:cubicBezTo>
                    <a:cubicBezTo>
                      <a:pt x="14" y="167"/>
                      <a:pt x="18" y="166"/>
                      <a:pt x="22" y="163"/>
                    </a:cubicBezTo>
                    <a:cubicBezTo>
                      <a:pt x="26" y="160"/>
                      <a:pt x="30" y="157"/>
                      <a:pt x="34" y="154"/>
                    </a:cubicBezTo>
                    <a:close/>
                    <a:moveTo>
                      <a:pt x="43" y="113"/>
                    </a:moveTo>
                    <a:cubicBezTo>
                      <a:pt x="43" y="113"/>
                      <a:pt x="43" y="114"/>
                      <a:pt x="43" y="114"/>
                    </a:cubicBezTo>
                    <a:cubicBezTo>
                      <a:pt x="39" y="116"/>
                      <a:pt x="35" y="118"/>
                      <a:pt x="31" y="120"/>
                    </a:cubicBezTo>
                    <a:cubicBezTo>
                      <a:pt x="29" y="121"/>
                      <a:pt x="27" y="122"/>
                      <a:pt x="25" y="123"/>
                    </a:cubicBezTo>
                    <a:cubicBezTo>
                      <a:pt x="24" y="123"/>
                      <a:pt x="23" y="124"/>
                      <a:pt x="22" y="125"/>
                    </a:cubicBezTo>
                    <a:cubicBezTo>
                      <a:pt x="23" y="124"/>
                      <a:pt x="24" y="123"/>
                      <a:pt x="25" y="123"/>
                    </a:cubicBezTo>
                    <a:cubicBezTo>
                      <a:pt x="30" y="118"/>
                      <a:pt x="37" y="115"/>
                      <a:pt x="44" y="110"/>
                    </a:cubicBezTo>
                    <a:cubicBezTo>
                      <a:pt x="43" y="111"/>
                      <a:pt x="43" y="112"/>
                      <a:pt x="43" y="113"/>
                    </a:cubicBezTo>
                    <a:close/>
                    <a:moveTo>
                      <a:pt x="44" y="109"/>
                    </a:moveTo>
                    <a:cubicBezTo>
                      <a:pt x="40" y="111"/>
                      <a:pt x="36" y="113"/>
                      <a:pt x="32" y="115"/>
                    </a:cubicBezTo>
                    <a:cubicBezTo>
                      <a:pt x="29" y="116"/>
                      <a:pt x="26" y="117"/>
                      <a:pt x="24" y="119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27" y="117"/>
                      <a:pt x="30" y="116"/>
                      <a:pt x="33" y="114"/>
                    </a:cubicBezTo>
                    <a:cubicBezTo>
                      <a:pt x="37" y="111"/>
                      <a:pt x="40" y="109"/>
                      <a:pt x="44" y="107"/>
                    </a:cubicBezTo>
                    <a:cubicBezTo>
                      <a:pt x="44" y="107"/>
                      <a:pt x="44" y="108"/>
                      <a:pt x="44" y="109"/>
                    </a:cubicBezTo>
                    <a:close/>
                    <a:moveTo>
                      <a:pt x="25" y="115"/>
                    </a:moveTo>
                    <a:cubicBezTo>
                      <a:pt x="28" y="114"/>
                      <a:pt x="31" y="113"/>
                      <a:pt x="34" y="111"/>
                    </a:cubicBezTo>
                    <a:cubicBezTo>
                      <a:pt x="36" y="110"/>
                      <a:pt x="38" y="109"/>
                      <a:pt x="40" y="108"/>
                    </a:cubicBezTo>
                    <a:cubicBezTo>
                      <a:pt x="40" y="108"/>
                      <a:pt x="40" y="108"/>
                      <a:pt x="41" y="108"/>
                    </a:cubicBezTo>
                    <a:cubicBezTo>
                      <a:pt x="37" y="110"/>
                      <a:pt x="33" y="113"/>
                      <a:pt x="29" y="115"/>
                    </a:cubicBezTo>
                    <a:cubicBezTo>
                      <a:pt x="28" y="116"/>
                      <a:pt x="26" y="117"/>
                      <a:pt x="24" y="118"/>
                    </a:cubicBezTo>
                    <a:cubicBezTo>
                      <a:pt x="24" y="117"/>
                      <a:pt x="25" y="116"/>
                      <a:pt x="25" y="115"/>
                    </a:cubicBezTo>
                    <a:close/>
                    <a:moveTo>
                      <a:pt x="45" y="105"/>
                    </a:moveTo>
                    <a:cubicBezTo>
                      <a:pt x="42" y="107"/>
                      <a:pt x="38" y="108"/>
                      <a:pt x="35" y="110"/>
                    </a:cubicBezTo>
                    <a:cubicBezTo>
                      <a:pt x="34" y="110"/>
                      <a:pt x="32" y="112"/>
                      <a:pt x="30" y="113"/>
                    </a:cubicBezTo>
                    <a:cubicBezTo>
                      <a:pt x="29" y="113"/>
                      <a:pt x="27" y="114"/>
                      <a:pt x="26" y="114"/>
                    </a:cubicBezTo>
                    <a:cubicBezTo>
                      <a:pt x="26" y="115"/>
                      <a:pt x="25" y="115"/>
                      <a:pt x="25" y="115"/>
                    </a:cubicBezTo>
                    <a:cubicBezTo>
                      <a:pt x="25" y="115"/>
                      <a:pt x="25" y="114"/>
                      <a:pt x="25" y="114"/>
                    </a:cubicBezTo>
                    <a:cubicBezTo>
                      <a:pt x="26" y="114"/>
                      <a:pt x="27" y="113"/>
                      <a:pt x="27" y="113"/>
                    </a:cubicBezTo>
                    <a:cubicBezTo>
                      <a:pt x="33" y="109"/>
                      <a:pt x="40" y="107"/>
                      <a:pt x="46" y="103"/>
                    </a:cubicBezTo>
                    <a:cubicBezTo>
                      <a:pt x="45" y="104"/>
                      <a:pt x="45" y="104"/>
                      <a:pt x="45" y="105"/>
                    </a:cubicBezTo>
                    <a:close/>
                    <a:moveTo>
                      <a:pt x="46" y="101"/>
                    </a:moveTo>
                    <a:cubicBezTo>
                      <a:pt x="43" y="102"/>
                      <a:pt x="40" y="104"/>
                      <a:pt x="37" y="105"/>
                    </a:cubicBezTo>
                    <a:cubicBezTo>
                      <a:pt x="34" y="106"/>
                      <a:pt x="32" y="107"/>
                      <a:pt x="29" y="108"/>
                    </a:cubicBezTo>
                    <a:cubicBezTo>
                      <a:pt x="25" y="110"/>
                      <a:pt x="32" y="106"/>
                      <a:pt x="32" y="106"/>
                    </a:cubicBezTo>
                    <a:cubicBezTo>
                      <a:pt x="38" y="104"/>
                      <a:pt x="43" y="101"/>
                      <a:pt x="47" y="98"/>
                    </a:cubicBezTo>
                    <a:cubicBezTo>
                      <a:pt x="47" y="99"/>
                      <a:pt x="47" y="100"/>
                      <a:pt x="46" y="101"/>
                    </a:cubicBezTo>
                    <a:close/>
                    <a:moveTo>
                      <a:pt x="48" y="96"/>
                    </a:moveTo>
                    <a:cubicBezTo>
                      <a:pt x="45" y="97"/>
                      <a:pt x="42" y="99"/>
                      <a:pt x="38" y="100"/>
                    </a:cubicBezTo>
                    <a:cubicBezTo>
                      <a:pt x="36" y="101"/>
                      <a:pt x="34" y="102"/>
                      <a:pt x="32" y="103"/>
                    </a:cubicBezTo>
                    <a:cubicBezTo>
                      <a:pt x="31" y="104"/>
                      <a:pt x="30" y="104"/>
                      <a:pt x="29" y="105"/>
                    </a:cubicBezTo>
                    <a:cubicBezTo>
                      <a:pt x="30" y="104"/>
                      <a:pt x="31" y="104"/>
                      <a:pt x="31" y="103"/>
                    </a:cubicBezTo>
                    <a:cubicBezTo>
                      <a:pt x="37" y="100"/>
                      <a:pt x="44" y="98"/>
                      <a:pt x="49" y="94"/>
                    </a:cubicBezTo>
                    <a:cubicBezTo>
                      <a:pt x="49" y="94"/>
                      <a:pt x="48" y="95"/>
                      <a:pt x="48" y="96"/>
                    </a:cubicBezTo>
                    <a:close/>
                    <a:moveTo>
                      <a:pt x="50" y="91"/>
                    </a:moveTo>
                    <a:cubicBezTo>
                      <a:pt x="47" y="93"/>
                      <a:pt x="44" y="94"/>
                      <a:pt x="41" y="96"/>
                    </a:cubicBezTo>
                    <a:cubicBezTo>
                      <a:pt x="39" y="97"/>
                      <a:pt x="37" y="98"/>
                      <a:pt x="35" y="99"/>
                    </a:cubicBezTo>
                    <a:cubicBezTo>
                      <a:pt x="34" y="99"/>
                      <a:pt x="26" y="103"/>
                      <a:pt x="31" y="100"/>
                    </a:cubicBezTo>
                    <a:cubicBezTo>
                      <a:pt x="38" y="95"/>
                      <a:pt x="45" y="94"/>
                      <a:pt x="51" y="89"/>
                    </a:cubicBezTo>
                    <a:cubicBezTo>
                      <a:pt x="51" y="90"/>
                      <a:pt x="50" y="90"/>
                      <a:pt x="50" y="91"/>
                    </a:cubicBezTo>
                    <a:close/>
                    <a:moveTo>
                      <a:pt x="30" y="98"/>
                    </a:moveTo>
                    <a:cubicBezTo>
                      <a:pt x="34" y="97"/>
                      <a:pt x="38" y="95"/>
                      <a:pt x="41" y="93"/>
                    </a:cubicBezTo>
                    <a:cubicBezTo>
                      <a:pt x="43" y="92"/>
                      <a:pt x="45" y="91"/>
                      <a:pt x="47" y="90"/>
                    </a:cubicBezTo>
                    <a:cubicBezTo>
                      <a:pt x="48" y="90"/>
                      <a:pt x="54" y="86"/>
                      <a:pt x="49" y="90"/>
                    </a:cubicBezTo>
                    <a:cubicBezTo>
                      <a:pt x="43" y="94"/>
                      <a:pt x="35" y="96"/>
                      <a:pt x="30" y="100"/>
                    </a:cubicBezTo>
                    <a:cubicBezTo>
                      <a:pt x="30" y="99"/>
                      <a:pt x="30" y="99"/>
                      <a:pt x="30" y="98"/>
                    </a:cubicBezTo>
                    <a:close/>
                    <a:moveTo>
                      <a:pt x="52" y="87"/>
                    </a:moveTo>
                    <a:cubicBezTo>
                      <a:pt x="52" y="87"/>
                      <a:pt x="52" y="87"/>
                      <a:pt x="52" y="87"/>
                    </a:cubicBezTo>
                    <a:cubicBezTo>
                      <a:pt x="48" y="89"/>
                      <a:pt x="44" y="91"/>
                      <a:pt x="41" y="93"/>
                    </a:cubicBezTo>
                    <a:cubicBezTo>
                      <a:pt x="38" y="94"/>
                      <a:pt x="36" y="95"/>
                      <a:pt x="34" y="96"/>
                    </a:cubicBezTo>
                    <a:cubicBezTo>
                      <a:pt x="33" y="97"/>
                      <a:pt x="29" y="99"/>
                      <a:pt x="32" y="96"/>
                    </a:cubicBezTo>
                    <a:cubicBezTo>
                      <a:pt x="39" y="92"/>
                      <a:pt x="47" y="89"/>
                      <a:pt x="54" y="84"/>
                    </a:cubicBezTo>
                    <a:cubicBezTo>
                      <a:pt x="53" y="85"/>
                      <a:pt x="53" y="86"/>
                      <a:pt x="52" y="87"/>
                    </a:cubicBezTo>
                    <a:close/>
                    <a:moveTo>
                      <a:pt x="55" y="82"/>
                    </a:moveTo>
                    <a:cubicBezTo>
                      <a:pt x="52" y="83"/>
                      <a:pt x="49" y="85"/>
                      <a:pt x="45" y="86"/>
                    </a:cubicBezTo>
                    <a:cubicBezTo>
                      <a:pt x="41" y="88"/>
                      <a:pt x="35" y="91"/>
                      <a:pt x="32" y="93"/>
                    </a:cubicBezTo>
                    <a:cubicBezTo>
                      <a:pt x="32" y="93"/>
                      <a:pt x="32" y="93"/>
                      <a:pt x="32" y="93"/>
                    </a:cubicBezTo>
                    <a:cubicBezTo>
                      <a:pt x="40" y="88"/>
                      <a:pt x="49" y="84"/>
                      <a:pt x="57" y="79"/>
                    </a:cubicBezTo>
                    <a:cubicBezTo>
                      <a:pt x="56" y="80"/>
                      <a:pt x="56" y="81"/>
                      <a:pt x="55" y="82"/>
                    </a:cubicBezTo>
                    <a:close/>
                    <a:moveTo>
                      <a:pt x="59" y="76"/>
                    </a:moveTo>
                    <a:cubicBezTo>
                      <a:pt x="55" y="78"/>
                      <a:pt x="51" y="79"/>
                      <a:pt x="47" y="81"/>
                    </a:cubicBezTo>
                    <a:cubicBezTo>
                      <a:pt x="45" y="82"/>
                      <a:pt x="42" y="83"/>
                      <a:pt x="39" y="85"/>
                    </a:cubicBezTo>
                    <a:cubicBezTo>
                      <a:pt x="38" y="85"/>
                      <a:pt x="37" y="85"/>
                      <a:pt x="36" y="86"/>
                    </a:cubicBezTo>
                    <a:cubicBezTo>
                      <a:pt x="36" y="86"/>
                      <a:pt x="35" y="86"/>
                      <a:pt x="35" y="86"/>
                    </a:cubicBezTo>
                    <a:cubicBezTo>
                      <a:pt x="35" y="86"/>
                      <a:pt x="35" y="86"/>
                      <a:pt x="35" y="86"/>
                    </a:cubicBezTo>
                    <a:cubicBezTo>
                      <a:pt x="36" y="85"/>
                      <a:pt x="38" y="84"/>
                      <a:pt x="38" y="85"/>
                    </a:cubicBezTo>
                    <a:cubicBezTo>
                      <a:pt x="46" y="81"/>
                      <a:pt x="55" y="77"/>
                      <a:pt x="62" y="72"/>
                    </a:cubicBezTo>
                    <a:cubicBezTo>
                      <a:pt x="61" y="73"/>
                      <a:pt x="60" y="75"/>
                      <a:pt x="59" y="76"/>
                    </a:cubicBezTo>
                    <a:close/>
                    <a:moveTo>
                      <a:pt x="42" y="82"/>
                    </a:moveTo>
                    <a:cubicBezTo>
                      <a:pt x="45" y="81"/>
                      <a:pt x="48" y="79"/>
                      <a:pt x="50" y="78"/>
                    </a:cubicBezTo>
                    <a:cubicBezTo>
                      <a:pt x="51" y="78"/>
                      <a:pt x="52" y="77"/>
                      <a:pt x="52" y="77"/>
                    </a:cubicBezTo>
                    <a:cubicBezTo>
                      <a:pt x="50" y="78"/>
                      <a:pt x="48" y="79"/>
                      <a:pt x="47" y="80"/>
                    </a:cubicBezTo>
                    <a:cubicBezTo>
                      <a:pt x="45" y="81"/>
                      <a:pt x="44" y="81"/>
                      <a:pt x="42" y="82"/>
                    </a:cubicBezTo>
                    <a:close/>
                    <a:moveTo>
                      <a:pt x="35" y="87"/>
                    </a:moveTo>
                    <a:cubicBezTo>
                      <a:pt x="38" y="86"/>
                      <a:pt x="42" y="84"/>
                      <a:pt x="45" y="83"/>
                    </a:cubicBezTo>
                    <a:cubicBezTo>
                      <a:pt x="49" y="81"/>
                      <a:pt x="55" y="79"/>
                      <a:pt x="58" y="77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0" y="83"/>
                      <a:pt x="41" y="87"/>
                      <a:pt x="32" y="92"/>
                    </a:cubicBezTo>
                    <a:cubicBezTo>
                      <a:pt x="33" y="90"/>
                      <a:pt x="34" y="89"/>
                      <a:pt x="35" y="87"/>
                    </a:cubicBezTo>
                    <a:close/>
                    <a:moveTo>
                      <a:pt x="32" y="94"/>
                    </a:moveTo>
                    <a:cubicBezTo>
                      <a:pt x="36" y="92"/>
                      <a:pt x="39" y="90"/>
                      <a:pt x="43" y="88"/>
                    </a:cubicBezTo>
                    <a:cubicBezTo>
                      <a:pt x="46" y="87"/>
                      <a:pt x="52" y="85"/>
                      <a:pt x="55" y="83"/>
                    </a:cubicBezTo>
                    <a:cubicBezTo>
                      <a:pt x="55" y="83"/>
                      <a:pt x="55" y="83"/>
                      <a:pt x="55" y="83"/>
                    </a:cubicBezTo>
                    <a:cubicBezTo>
                      <a:pt x="47" y="88"/>
                      <a:pt x="39" y="91"/>
                      <a:pt x="31" y="96"/>
                    </a:cubicBezTo>
                    <a:cubicBezTo>
                      <a:pt x="31" y="95"/>
                      <a:pt x="32" y="94"/>
                      <a:pt x="32" y="94"/>
                    </a:cubicBezTo>
                    <a:close/>
                    <a:moveTo>
                      <a:pt x="29" y="102"/>
                    </a:moveTo>
                    <a:cubicBezTo>
                      <a:pt x="33" y="101"/>
                      <a:pt x="36" y="99"/>
                      <a:pt x="40" y="97"/>
                    </a:cubicBezTo>
                    <a:cubicBezTo>
                      <a:pt x="43" y="95"/>
                      <a:pt x="47" y="94"/>
                      <a:pt x="50" y="92"/>
                    </a:cubicBezTo>
                    <a:cubicBezTo>
                      <a:pt x="50" y="92"/>
                      <a:pt x="50" y="92"/>
                      <a:pt x="50" y="92"/>
                    </a:cubicBezTo>
                    <a:cubicBezTo>
                      <a:pt x="47" y="95"/>
                      <a:pt x="43" y="96"/>
                      <a:pt x="40" y="98"/>
                    </a:cubicBezTo>
                    <a:cubicBezTo>
                      <a:pt x="36" y="100"/>
                      <a:pt x="32" y="102"/>
                      <a:pt x="28" y="104"/>
                    </a:cubicBezTo>
                    <a:cubicBezTo>
                      <a:pt x="29" y="104"/>
                      <a:pt x="29" y="103"/>
                      <a:pt x="29" y="102"/>
                    </a:cubicBezTo>
                    <a:close/>
                    <a:moveTo>
                      <a:pt x="28" y="106"/>
                    </a:moveTo>
                    <a:cubicBezTo>
                      <a:pt x="31" y="104"/>
                      <a:pt x="34" y="103"/>
                      <a:pt x="37" y="102"/>
                    </a:cubicBezTo>
                    <a:cubicBezTo>
                      <a:pt x="39" y="101"/>
                      <a:pt x="41" y="100"/>
                      <a:pt x="43" y="99"/>
                    </a:cubicBezTo>
                    <a:cubicBezTo>
                      <a:pt x="44" y="98"/>
                      <a:pt x="49" y="95"/>
                      <a:pt x="47" y="97"/>
                    </a:cubicBezTo>
                    <a:cubicBezTo>
                      <a:pt x="41" y="102"/>
                      <a:pt x="34" y="104"/>
                      <a:pt x="27" y="108"/>
                    </a:cubicBezTo>
                    <a:cubicBezTo>
                      <a:pt x="28" y="107"/>
                      <a:pt x="28" y="106"/>
                      <a:pt x="28" y="106"/>
                    </a:cubicBezTo>
                    <a:close/>
                    <a:moveTo>
                      <a:pt x="27" y="109"/>
                    </a:moveTo>
                    <a:cubicBezTo>
                      <a:pt x="29" y="109"/>
                      <a:pt x="32" y="108"/>
                      <a:pt x="34" y="107"/>
                    </a:cubicBezTo>
                    <a:cubicBezTo>
                      <a:pt x="36" y="106"/>
                      <a:pt x="39" y="105"/>
                      <a:pt x="41" y="104"/>
                    </a:cubicBezTo>
                    <a:cubicBezTo>
                      <a:pt x="42" y="104"/>
                      <a:pt x="42" y="104"/>
                      <a:pt x="43" y="103"/>
                    </a:cubicBezTo>
                    <a:cubicBezTo>
                      <a:pt x="43" y="103"/>
                      <a:pt x="47" y="101"/>
                      <a:pt x="45" y="102"/>
                    </a:cubicBezTo>
                    <a:cubicBezTo>
                      <a:pt x="42" y="105"/>
                      <a:pt x="37" y="106"/>
                      <a:pt x="34" y="108"/>
                    </a:cubicBezTo>
                    <a:cubicBezTo>
                      <a:pt x="31" y="109"/>
                      <a:pt x="28" y="111"/>
                      <a:pt x="26" y="113"/>
                    </a:cubicBezTo>
                    <a:cubicBezTo>
                      <a:pt x="26" y="112"/>
                      <a:pt x="26" y="111"/>
                      <a:pt x="27" y="109"/>
                    </a:cubicBezTo>
                    <a:close/>
                    <a:moveTo>
                      <a:pt x="23" y="120"/>
                    </a:moveTo>
                    <a:cubicBezTo>
                      <a:pt x="27" y="118"/>
                      <a:pt x="31" y="116"/>
                      <a:pt x="35" y="115"/>
                    </a:cubicBezTo>
                    <a:cubicBezTo>
                      <a:pt x="35" y="115"/>
                      <a:pt x="36" y="114"/>
                      <a:pt x="36" y="114"/>
                    </a:cubicBezTo>
                    <a:cubicBezTo>
                      <a:pt x="32" y="117"/>
                      <a:pt x="27" y="120"/>
                      <a:pt x="23" y="123"/>
                    </a:cubicBezTo>
                    <a:cubicBezTo>
                      <a:pt x="23" y="122"/>
                      <a:pt x="23" y="121"/>
                      <a:pt x="23" y="120"/>
                    </a:cubicBezTo>
                    <a:close/>
                    <a:moveTo>
                      <a:pt x="22" y="125"/>
                    </a:moveTo>
                    <a:cubicBezTo>
                      <a:pt x="25" y="124"/>
                      <a:pt x="28" y="122"/>
                      <a:pt x="31" y="120"/>
                    </a:cubicBezTo>
                    <a:cubicBezTo>
                      <a:pt x="33" y="119"/>
                      <a:pt x="35" y="118"/>
                      <a:pt x="37" y="117"/>
                    </a:cubicBezTo>
                    <a:cubicBezTo>
                      <a:pt x="38" y="117"/>
                      <a:pt x="38" y="117"/>
                      <a:pt x="39" y="117"/>
                    </a:cubicBezTo>
                    <a:cubicBezTo>
                      <a:pt x="36" y="119"/>
                      <a:pt x="33" y="121"/>
                      <a:pt x="30" y="123"/>
                    </a:cubicBezTo>
                    <a:cubicBezTo>
                      <a:pt x="27" y="125"/>
                      <a:pt x="24" y="127"/>
                      <a:pt x="21" y="129"/>
                    </a:cubicBezTo>
                    <a:cubicBezTo>
                      <a:pt x="21" y="128"/>
                      <a:pt x="22" y="127"/>
                      <a:pt x="22" y="125"/>
                    </a:cubicBezTo>
                    <a:close/>
                    <a:moveTo>
                      <a:pt x="21" y="130"/>
                    </a:moveTo>
                    <a:cubicBezTo>
                      <a:pt x="25" y="128"/>
                      <a:pt x="29" y="126"/>
                      <a:pt x="33" y="123"/>
                    </a:cubicBezTo>
                    <a:cubicBezTo>
                      <a:pt x="35" y="123"/>
                      <a:pt x="36" y="122"/>
                      <a:pt x="38" y="120"/>
                    </a:cubicBezTo>
                    <a:cubicBezTo>
                      <a:pt x="39" y="120"/>
                      <a:pt x="39" y="119"/>
                      <a:pt x="40" y="119"/>
                    </a:cubicBezTo>
                    <a:cubicBezTo>
                      <a:pt x="43" y="117"/>
                      <a:pt x="39" y="120"/>
                      <a:pt x="38" y="120"/>
                    </a:cubicBezTo>
                    <a:cubicBezTo>
                      <a:pt x="35" y="123"/>
                      <a:pt x="31" y="126"/>
                      <a:pt x="26" y="128"/>
                    </a:cubicBezTo>
                    <a:cubicBezTo>
                      <a:pt x="24" y="129"/>
                      <a:pt x="22" y="131"/>
                      <a:pt x="20" y="133"/>
                    </a:cubicBezTo>
                    <a:cubicBezTo>
                      <a:pt x="20" y="132"/>
                      <a:pt x="20" y="131"/>
                      <a:pt x="21" y="130"/>
                    </a:cubicBezTo>
                    <a:close/>
                    <a:moveTo>
                      <a:pt x="19" y="135"/>
                    </a:moveTo>
                    <a:cubicBezTo>
                      <a:pt x="24" y="133"/>
                      <a:pt x="28" y="130"/>
                      <a:pt x="32" y="128"/>
                    </a:cubicBezTo>
                    <a:cubicBezTo>
                      <a:pt x="34" y="127"/>
                      <a:pt x="36" y="126"/>
                      <a:pt x="38" y="124"/>
                    </a:cubicBezTo>
                    <a:cubicBezTo>
                      <a:pt x="39" y="124"/>
                      <a:pt x="40" y="123"/>
                      <a:pt x="42" y="123"/>
                    </a:cubicBezTo>
                    <a:cubicBezTo>
                      <a:pt x="42" y="123"/>
                      <a:pt x="42" y="123"/>
                      <a:pt x="42" y="123"/>
                    </a:cubicBezTo>
                    <a:cubicBezTo>
                      <a:pt x="42" y="123"/>
                      <a:pt x="42" y="123"/>
                      <a:pt x="42" y="123"/>
                    </a:cubicBezTo>
                    <a:cubicBezTo>
                      <a:pt x="41" y="124"/>
                      <a:pt x="38" y="125"/>
                      <a:pt x="39" y="125"/>
                    </a:cubicBezTo>
                    <a:cubicBezTo>
                      <a:pt x="32" y="130"/>
                      <a:pt x="24" y="133"/>
                      <a:pt x="18" y="139"/>
                    </a:cubicBezTo>
                    <a:cubicBezTo>
                      <a:pt x="19" y="137"/>
                      <a:pt x="19" y="136"/>
                      <a:pt x="19" y="135"/>
                    </a:cubicBezTo>
                    <a:close/>
                    <a:moveTo>
                      <a:pt x="18" y="141"/>
                    </a:moveTo>
                    <a:cubicBezTo>
                      <a:pt x="18" y="141"/>
                      <a:pt x="18" y="141"/>
                      <a:pt x="18" y="140"/>
                    </a:cubicBezTo>
                    <a:cubicBezTo>
                      <a:pt x="18" y="141"/>
                      <a:pt x="18" y="141"/>
                      <a:pt x="18" y="141"/>
                    </a:cubicBezTo>
                    <a:cubicBezTo>
                      <a:pt x="18" y="141"/>
                      <a:pt x="18" y="141"/>
                      <a:pt x="18" y="141"/>
                    </a:cubicBezTo>
                    <a:close/>
                    <a:moveTo>
                      <a:pt x="17" y="142"/>
                    </a:moveTo>
                    <a:cubicBezTo>
                      <a:pt x="21" y="140"/>
                      <a:pt x="24" y="138"/>
                      <a:pt x="28" y="136"/>
                    </a:cubicBezTo>
                    <a:cubicBezTo>
                      <a:pt x="30" y="135"/>
                      <a:pt x="32" y="134"/>
                      <a:pt x="34" y="132"/>
                    </a:cubicBezTo>
                    <a:cubicBezTo>
                      <a:pt x="35" y="132"/>
                      <a:pt x="35" y="131"/>
                      <a:pt x="36" y="131"/>
                    </a:cubicBezTo>
                    <a:cubicBezTo>
                      <a:pt x="37" y="130"/>
                      <a:pt x="41" y="129"/>
                      <a:pt x="41" y="129"/>
                    </a:cubicBezTo>
                    <a:cubicBezTo>
                      <a:pt x="37" y="133"/>
                      <a:pt x="32" y="135"/>
                      <a:pt x="27" y="137"/>
                    </a:cubicBezTo>
                    <a:cubicBezTo>
                      <a:pt x="24" y="139"/>
                      <a:pt x="20" y="142"/>
                      <a:pt x="17" y="144"/>
                    </a:cubicBezTo>
                    <a:cubicBezTo>
                      <a:pt x="17" y="144"/>
                      <a:pt x="17" y="143"/>
                      <a:pt x="17" y="142"/>
                    </a:cubicBezTo>
                    <a:close/>
                    <a:moveTo>
                      <a:pt x="16" y="146"/>
                    </a:moveTo>
                    <a:cubicBezTo>
                      <a:pt x="20" y="145"/>
                      <a:pt x="24" y="142"/>
                      <a:pt x="27" y="140"/>
                    </a:cubicBezTo>
                    <a:cubicBezTo>
                      <a:pt x="29" y="139"/>
                      <a:pt x="32" y="137"/>
                      <a:pt x="34" y="136"/>
                    </a:cubicBezTo>
                    <a:cubicBezTo>
                      <a:pt x="35" y="136"/>
                      <a:pt x="36" y="135"/>
                      <a:pt x="37" y="135"/>
                    </a:cubicBezTo>
                    <a:cubicBezTo>
                      <a:pt x="37" y="135"/>
                      <a:pt x="42" y="132"/>
                      <a:pt x="40" y="134"/>
                    </a:cubicBezTo>
                    <a:cubicBezTo>
                      <a:pt x="38" y="135"/>
                      <a:pt x="35" y="136"/>
                      <a:pt x="33" y="137"/>
                    </a:cubicBezTo>
                    <a:cubicBezTo>
                      <a:pt x="31" y="138"/>
                      <a:pt x="28" y="140"/>
                      <a:pt x="26" y="142"/>
                    </a:cubicBezTo>
                    <a:cubicBezTo>
                      <a:pt x="23" y="144"/>
                      <a:pt x="19" y="146"/>
                      <a:pt x="16" y="148"/>
                    </a:cubicBezTo>
                    <a:cubicBezTo>
                      <a:pt x="16" y="148"/>
                      <a:pt x="16" y="147"/>
                      <a:pt x="16" y="146"/>
                    </a:cubicBezTo>
                    <a:close/>
                    <a:moveTo>
                      <a:pt x="15" y="150"/>
                    </a:moveTo>
                    <a:cubicBezTo>
                      <a:pt x="20" y="148"/>
                      <a:pt x="24" y="145"/>
                      <a:pt x="29" y="142"/>
                    </a:cubicBezTo>
                    <a:cubicBezTo>
                      <a:pt x="31" y="141"/>
                      <a:pt x="33" y="140"/>
                      <a:pt x="36" y="138"/>
                    </a:cubicBezTo>
                    <a:cubicBezTo>
                      <a:pt x="36" y="138"/>
                      <a:pt x="37" y="138"/>
                      <a:pt x="37" y="138"/>
                    </a:cubicBezTo>
                    <a:cubicBezTo>
                      <a:pt x="32" y="141"/>
                      <a:pt x="28" y="144"/>
                      <a:pt x="23" y="146"/>
                    </a:cubicBezTo>
                    <a:cubicBezTo>
                      <a:pt x="20" y="148"/>
                      <a:pt x="17" y="150"/>
                      <a:pt x="15" y="152"/>
                    </a:cubicBezTo>
                    <a:cubicBezTo>
                      <a:pt x="15" y="151"/>
                      <a:pt x="15" y="150"/>
                      <a:pt x="15" y="150"/>
                    </a:cubicBezTo>
                    <a:close/>
                    <a:moveTo>
                      <a:pt x="14" y="154"/>
                    </a:moveTo>
                    <a:cubicBezTo>
                      <a:pt x="19" y="152"/>
                      <a:pt x="23" y="149"/>
                      <a:pt x="27" y="147"/>
                    </a:cubicBezTo>
                    <a:cubicBezTo>
                      <a:pt x="29" y="146"/>
                      <a:pt x="31" y="145"/>
                      <a:pt x="34" y="144"/>
                    </a:cubicBezTo>
                    <a:cubicBezTo>
                      <a:pt x="35" y="143"/>
                      <a:pt x="36" y="142"/>
                      <a:pt x="38" y="141"/>
                    </a:cubicBezTo>
                    <a:cubicBezTo>
                      <a:pt x="38" y="141"/>
                      <a:pt x="42" y="138"/>
                      <a:pt x="40" y="140"/>
                    </a:cubicBezTo>
                    <a:cubicBezTo>
                      <a:pt x="36" y="144"/>
                      <a:pt x="31" y="147"/>
                      <a:pt x="26" y="149"/>
                    </a:cubicBezTo>
                    <a:cubicBezTo>
                      <a:pt x="22" y="152"/>
                      <a:pt x="18" y="155"/>
                      <a:pt x="14" y="157"/>
                    </a:cubicBezTo>
                    <a:cubicBezTo>
                      <a:pt x="14" y="156"/>
                      <a:pt x="14" y="155"/>
                      <a:pt x="14" y="154"/>
                    </a:cubicBezTo>
                    <a:close/>
                    <a:moveTo>
                      <a:pt x="12" y="163"/>
                    </a:moveTo>
                    <a:cubicBezTo>
                      <a:pt x="12" y="163"/>
                      <a:pt x="12" y="163"/>
                      <a:pt x="12" y="163"/>
                    </a:cubicBezTo>
                    <a:cubicBezTo>
                      <a:pt x="18" y="160"/>
                      <a:pt x="23" y="157"/>
                      <a:pt x="29" y="154"/>
                    </a:cubicBezTo>
                    <a:cubicBezTo>
                      <a:pt x="32" y="152"/>
                      <a:pt x="34" y="151"/>
                      <a:pt x="37" y="149"/>
                    </a:cubicBezTo>
                    <a:cubicBezTo>
                      <a:pt x="38" y="149"/>
                      <a:pt x="40" y="148"/>
                      <a:pt x="41" y="147"/>
                    </a:cubicBezTo>
                    <a:cubicBezTo>
                      <a:pt x="39" y="149"/>
                      <a:pt x="37" y="150"/>
                      <a:pt x="36" y="151"/>
                    </a:cubicBezTo>
                    <a:cubicBezTo>
                      <a:pt x="28" y="156"/>
                      <a:pt x="19" y="160"/>
                      <a:pt x="12" y="166"/>
                    </a:cubicBezTo>
                    <a:cubicBezTo>
                      <a:pt x="12" y="165"/>
                      <a:pt x="12" y="164"/>
                      <a:pt x="12" y="163"/>
                    </a:cubicBezTo>
                    <a:close/>
                    <a:moveTo>
                      <a:pt x="11" y="168"/>
                    </a:moveTo>
                    <a:cubicBezTo>
                      <a:pt x="14" y="166"/>
                      <a:pt x="17" y="165"/>
                      <a:pt x="19" y="163"/>
                    </a:cubicBezTo>
                    <a:cubicBezTo>
                      <a:pt x="16" y="165"/>
                      <a:pt x="13" y="167"/>
                      <a:pt x="11" y="169"/>
                    </a:cubicBezTo>
                    <a:cubicBezTo>
                      <a:pt x="11" y="169"/>
                      <a:pt x="11" y="168"/>
                      <a:pt x="11" y="168"/>
                    </a:cubicBezTo>
                    <a:close/>
                    <a:moveTo>
                      <a:pt x="10" y="175"/>
                    </a:moveTo>
                    <a:cubicBezTo>
                      <a:pt x="15" y="171"/>
                      <a:pt x="20" y="169"/>
                      <a:pt x="26" y="166"/>
                    </a:cubicBezTo>
                    <a:cubicBezTo>
                      <a:pt x="28" y="165"/>
                      <a:pt x="30" y="164"/>
                      <a:pt x="33" y="162"/>
                    </a:cubicBezTo>
                    <a:cubicBezTo>
                      <a:pt x="25" y="167"/>
                      <a:pt x="17" y="172"/>
                      <a:pt x="9" y="178"/>
                    </a:cubicBezTo>
                    <a:cubicBezTo>
                      <a:pt x="10" y="177"/>
                      <a:pt x="10" y="176"/>
                      <a:pt x="10" y="175"/>
                    </a:cubicBezTo>
                    <a:close/>
                    <a:moveTo>
                      <a:pt x="9" y="184"/>
                    </a:moveTo>
                    <a:cubicBezTo>
                      <a:pt x="9" y="184"/>
                      <a:pt x="9" y="184"/>
                      <a:pt x="9" y="184"/>
                    </a:cubicBezTo>
                    <a:cubicBezTo>
                      <a:pt x="13" y="183"/>
                      <a:pt x="17" y="180"/>
                      <a:pt x="21" y="178"/>
                    </a:cubicBezTo>
                    <a:cubicBezTo>
                      <a:pt x="27" y="175"/>
                      <a:pt x="32" y="172"/>
                      <a:pt x="38" y="169"/>
                    </a:cubicBezTo>
                    <a:cubicBezTo>
                      <a:pt x="37" y="171"/>
                      <a:pt x="37" y="172"/>
                      <a:pt x="37" y="173"/>
                    </a:cubicBezTo>
                    <a:cubicBezTo>
                      <a:pt x="32" y="175"/>
                      <a:pt x="27" y="178"/>
                      <a:pt x="21" y="180"/>
                    </a:cubicBezTo>
                    <a:cubicBezTo>
                      <a:pt x="17" y="182"/>
                      <a:pt x="12" y="183"/>
                      <a:pt x="8" y="186"/>
                    </a:cubicBezTo>
                    <a:cubicBezTo>
                      <a:pt x="8" y="185"/>
                      <a:pt x="9" y="185"/>
                      <a:pt x="9" y="184"/>
                    </a:cubicBezTo>
                    <a:close/>
                    <a:moveTo>
                      <a:pt x="4" y="244"/>
                    </a:moveTo>
                    <a:cubicBezTo>
                      <a:pt x="4" y="244"/>
                      <a:pt x="4" y="244"/>
                      <a:pt x="4" y="244"/>
                    </a:cubicBezTo>
                    <a:cubicBezTo>
                      <a:pt x="5" y="244"/>
                      <a:pt x="8" y="241"/>
                      <a:pt x="10" y="240"/>
                    </a:cubicBezTo>
                    <a:cubicBezTo>
                      <a:pt x="13" y="238"/>
                      <a:pt x="15" y="236"/>
                      <a:pt x="18" y="235"/>
                    </a:cubicBezTo>
                    <a:cubicBezTo>
                      <a:pt x="23" y="232"/>
                      <a:pt x="27" y="229"/>
                      <a:pt x="31" y="226"/>
                    </a:cubicBezTo>
                    <a:cubicBezTo>
                      <a:pt x="31" y="227"/>
                      <a:pt x="31" y="228"/>
                      <a:pt x="31" y="229"/>
                    </a:cubicBezTo>
                    <a:cubicBezTo>
                      <a:pt x="22" y="233"/>
                      <a:pt x="14" y="242"/>
                      <a:pt x="4" y="244"/>
                    </a:cubicBezTo>
                    <a:close/>
                    <a:moveTo>
                      <a:pt x="5" y="238"/>
                    </a:moveTo>
                    <a:cubicBezTo>
                      <a:pt x="5" y="238"/>
                      <a:pt x="5" y="237"/>
                      <a:pt x="6" y="237"/>
                    </a:cubicBezTo>
                    <a:cubicBezTo>
                      <a:pt x="14" y="231"/>
                      <a:pt x="24" y="228"/>
                      <a:pt x="31" y="221"/>
                    </a:cubicBezTo>
                    <a:cubicBezTo>
                      <a:pt x="31" y="223"/>
                      <a:pt x="31" y="224"/>
                      <a:pt x="31" y="225"/>
                    </a:cubicBezTo>
                    <a:cubicBezTo>
                      <a:pt x="31" y="225"/>
                      <a:pt x="31" y="225"/>
                      <a:pt x="31" y="225"/>
                    </a:cubicBezTo>
                    <a:cubicBezTo>
                      <a:pt x="26" y="227"/>
                      <a:pt x="22" y="229"/>
                      <a:pt x="18" y="232"/>
                    </a:cubicBezTo>
                    <a:cubicBezTo>
                      <a:pt x="16" y="233"/>
                      <a:pt x="13" y="234"/>
                      <a:pt x="11" y="235"/>
                    </a:cubicBezTo>
                    <a:cubicBezTo>
                      <a:pt x="10" y="236"/>
                      <a:pt x="5" y="238"/>
                      <a:pt x="5" y="238"/>
                    </a:cubicBezTo>
                    <a:cubicBezTo>
                      <a:pt x="5" y="238"/>
                      <a:pt x="5" y="238"/>
                      <a:pt x="5" y="238"/>
                    </a:cubicBezTo>
                    <a:close/>
                    <a:moveTo>
                      <a:pt x="31" y="220"/>
                    </a:moveTo>
                    <a:cubicBezTo>
                      <a:pt x="27" y="222"/>
                      <a:pt x="23" y="224"/>
                      <a:pt x="19" y="226"/>
                    </a:cubicBezTo>
                    <a:cubicBezTo>
                      <a:pt x="16" y="227"/>
                      <a:pt x="13" y="228"/>
                      <a:pt x="11" y="229"/>
                    </a:cubicBezTo>
                    <a:cubicBezTo>
                      <a:pt x="10" y="230"/>
                      <a:pt x="5" y="233"/>
                      <a:pt x="8" y="231"/>
                    </a:cubicBezTo>
                    <a:cubicBezTo>
                      <a:pt x="16" y="225"/>
                      <a:pt x="25" y="222"/>
                      <a:pt x="32" y="216"/>
                    </a:cubicBezTo>
                    <a:cubicBezTo>
                      <a:pt x="32" y="218"/>
                      <a:pt x="32" y="219"/>
                      <a:pt x="31" y="220"/>
                    </a:cubicBezTo>
                    <a:close/>
                    <a:moveTo>
                      <a:pt x="32" y="215"/>
                    </a:moveTo>
                    <a:cubicBezTo>
                      <a:pt x="23" y="217"/>
                      <a:pt x="16" y="224"/>
                      <a:pt x="7" y="226"/>
                    </a:cubicBezTo>
                    <a:cubicBezTo>
                      <a:pt x="9" y="226"/>
                      <a:pt x="11" y="224"/>
                      <a:pt x="12" y="223"/>
                    </a:cubicBezTo>
                    <a:cubicBezTo>
                      <a:pt x="14" y="222"/>
                      <a:pt x="17" y="221"/>
                      <a:pt x="19" y="220"/>
                    </a:cubicBezTo>
                    <a:cubicBezTo>
                      <a:pt x="23" y="217"/>
                      <a:pt x="28" y="215"/>
                      <a:pt x="33" y="213"/>
                    </a:cubicBezTo>
                    <a:cubicBezTo>
                      <a:pt x="32" y="214"/>
                      <a:pt x="32" y="214"/>
                      <a:pt x="32" y="215"/>
                    </a:cubicBezTo>
                    <a:close/>
                    <a:moveTo>
                      <a:pt x="33" y="212"/>
                    </a:moveTo>
                    <a:cubicBezTo>
                      <a:pt x="29" y="213"/>
                      <a:pt x="25" y="214"/>
                      <a:pt x="22" y="216"/>
                    </a:cubicBezTo>
                    <a:cubicBezTo>
                      <a:pt x="18" y="218"/>
                      <a:pt x="14" y="221"/>
                      <a:pt x="9" y="222"/>
                    </a:cubicBezTo>
                    <a:cubicBezTo>
                      <a:pt x="13" y="221"/>
                      <a:pt x="17" y="218"/>
                      <a:pt x="21" y="216"/>
                    </a:cubicBezTo>
                    <a:cubicBezTo>
                      <a:pt x="25" y="213"/>
                      <a:pt x="29" y="211"/>
                      <a:pt x="33" y="209"/>
                    </a:cubicBezTo>
                    <a:cubicBezTo>
                      <a:pt x="33" y="210"/>
                      <a:pt x="33" y="211"/>
                      <a:pt x="33" y="212"/>
                    </a:cubicBezTo>
                    <a:close/>
                    <a:moveTo>
                      <a:pt x="24" y="200"/>
                    </a:moveTo>
                    <a:cubicBezTo>
                      <a:pt x="23" y="201"/>
                      <a:pt x="23" y="201"/>
                      <a:pt x="23" y="201"/>
                    </a:cubicBezTo>
                    <a:cubicBezTo>
                      <a:pt x="18" y="204"/>
                      <a:pt x="12" y="206"/>
                      <a:pt x="8" y="209"/>
                    </a:cubicBezTo>
                    <a:cubicBezTo>
                      <a:pt x="8" y="209"/>
                      <a:pt x="8" y="208"/>
                      <a:pt x="8" y="207"/>
                    </a:cubicBezTo>
                    <a:cubicBezTo>
                      <a:pt x="13" y="204"/>
                      <a:pt x="18" y="202"/>
                      <a:pt x="24" y="200"/>
                    </a:cubicBezTo>
                    <a:close/>
                    <a:moveTo>
                      <a:pt x="32" y="197"/>
                    </a:moveTo>
                    <a:cubicBezTo>
                      <a:pt x="34" y="197"/>
                      <a:pt x="35" y="196"/>
                      <a:pt x="35" y="196"/>
                    </a:cubicBezTo>
                    <a:cubicBezTo>
                      <a:pt x="35" y="196"/>
                      <a:pt x="35" y="196"/>
                      <a:pt x="35" y="195"/>
                    </a:cubicBezTo>
                    <a:cubicBezTo>
                      <a:pt x="35" y="196"/>
                      <a:pt x="35" y="197"/>
                      <a:pt x="35" y="198"/>
                    </a:cubicBezTo>
                    <a:cubicBezTo>
                      <a:pt x="31" y="200"/>
                      <a:pt x="26" y="202"/>
                      <a:pt x="22" y="204"/>
                    </a:cubicBezTo>
                    <a:cubicBezTo>
                      <a:pt x="18" y="205"/>
                      <a:pt x="13" y="207"/>
                      <a:pt x="9" y="209"/>
                    </a:cubicBezTo>
                    <a:cubicBezTo>
                      <a:pt x="13" y="206"/>
                      <a:pt x="18" y="205"/>
                      <a:pt x="22" y="203"/>
                    </a:cubicBezTo>
                    <a:cubicBezTo>
                      <a:pt x="23" y="201"/>
                      <a:pt x="25" y="200"/>
                      <a:pt x="27" y="199"/>
                    </a:cubicBezTo>
                    <a:cubicBezTo>
                      <a:pt x="28" y="199"/>
                      <a:pt x="28" y="199"/>
                      <a:pt x="28" y="199"/>
                    </a:cubicBezTo>
                    <a:cubicBezTo>
                      <a:pt x="30" y="198"/>
                      <a:pt x="31" y="197"/>
                      <a:pt x="32" y="197"/>
                    </a:cubicBezTo>
                    <a:close/>
                    <a:moveTo>
                      <a:pt x="10" y="211"/>
                    </a:moveTo>
                    <a:cubicBezTo>
                      <a:pt x="9" y="211"/>
                      <a:pt x="9" y="211"/>
                      <a:pt x="9" y="212"/>
                    </a:cubicBezTo>
                    <a:cubicBezTo>
                      <a:pt x="8" y="212"/>
                      <a:pt x="8" y="212"/>
                      <a:pt x="8" y="212"/>
                    </a:cubicBezTo>
                    <a:cubicBezTo>
                      <a:pt x="8" y="212"/>
                      <a:pt x="8" y="211"/>
                      <a:pt x="8" y="210"/>
                    </a:cubicBezTo>
                    <a:cubicBezTo>
                      <a:pt x="17" y="207"/>
                      <a:pt x="26" y="203"/>
                      <a:pt x="34" y="199"/>
                    </a:cubicBezTo>
                    <a:cubicBezTo>
                      <a:pt x="26" y="203"/>
                      <a:pt x="18" y="207"/>
                      <a:pt x="10" y="211"/>
                    </a:cubicBezTo>
                    <a:close/>
                    <a:moveTo>
                      <a:pt x="8" y="213"/>
                    </a:moveTo>
                    <a:cubicBezTo>
                      <a:pt x="12" y="211"/>
                      <a:pt x="17" y="208"/>
                      <a:pt x="21" y="206"/>
                    </a:cubicBezTo>
                    <a:cubicBezTo>
                      <a:pt x="24" y="205"/>
                      <a:pt x="27" y="204"/>
                      <a:pt x="29" y="203"/>
                    </a:cubicBezTo>
                    <a:cubicBezTo>
                      <a:pt x="30" y="203"/>
                      <a:pt x="31" y="203"/>
                      <a:pt x="31" y="202"/>
                    </a:cubicBezTo>
                    <a:cubicBezTo>
                      <a:pt x="27" y="204"/>
                      <a:pt x="23" y="207"/>
                      <a:pt x="19" y="209"/>
                    </a:cubicBezTo>
                    <a:cubicBezTo>
                      <a:pt x="16" y="211"/>
                      <a:pt x="11" y="212"/>
                      <a:pt x="8" y="215"/>
                    </a:cubicBezTo>
                    <a:cubicBezTo>
                      <a:pt x="8" y="214"/>
                      <a:pt x="8" y="214"/>
                      <a:pt x="8" y="213"/>
                    </a:cubicBezTo>
                    <a:close/>
                    <a:moveTo>
                      <a:pt x="29" y="202"/>
                    </a:moveTo>
                    <a:cubicBezTo>
                      <a:pt x="31" y="201"/>
                      <a:pt x="33" y="200"/>
                      <a:pt x="35" y="199"/>
                    </a:cubicBezTo>
                    <a:cubicBezTo>
                      <a:pt x="35" y="200"/>
                      <a:pt x="35" y="200"/>
                      <a:pt x="35" y="201"/>
                    </a:cubicBezTo>
                    <a:cubicBezTo>
                      <a:pt x="33" y="201"/>
                      <a:pt x="31" y="202"/>
                      <a:pt x="29" y="202"/>
                    </a:cubicBezTo>
                    <a:close/>
                    <a:moveTo>
                      <a:pt x="8" y="216"/>
                    </a:moveTo>
                    <a:cubicBezTo>
                      <a:pt x="12" y="215"/>
                      <a:pt x="15" y="214"/>
                      <a:pt x="19" y="212"/>
                    </a:cubicBezTo>
                    <a:cubicBezTo>
                      <a:pt x="15" y="214"/>
                      <a:pt x="11" y="216"/>
                      <a:pt x="7" y="219"/>
                    </a:cubicBezTo>
                    <a:cubicBezTo>
                      <a:pt x="7" y="218"/>
                      <a:pt x="8" y="217"/>
                      <a:pt x="8" y="216"/>
                    </a:cubicBezTo>
                    <a:close/>
                    <a:moveTo>
                      <a:pt x="34" y="206"/>
                    </a:moveTo>
                    <a:cubicBezTo>
                      <a:pt x="34" y="206"/>
                      <a:pt x="34" y="207"/>
                      <a:pt x="34" y="208"/>
                    </a:cubicBezTo>
                    <a:cubicBezTo>
                      <a:pt x="26" y="211"/>
                      <a:pt x="18" y="214"/>
                      <a:pt x="10" y="218"/>
                    </a:cubicBezTo>
                    <a:cubicBezTo>
                      <a:pt x="7" y="219"/>
                      <a:pt x="12" y="217"/>
                      <a:pt x="12" y="217"/>
                    </a:cubicBezTo>
                    <a:cubicBezTo>
                      <a:pt x="14" y="215"/>
                      <a:pt x="17" y="214"/>
                      <a:pt x="19" y="213"/>
                    </a:cubicBezTo>
                    <a:cubicBezTo>
                      <a:pt x="23" y="211"/>
                      <a:pt x="27" y="209"/>
                      <a:pt x="31" y="207"/>
                    </a:cubicBezTo>
                    <a:cubicBezTo>
                      <a:pt x="32" y="207"/>
                      <a:pt x="33" y="206"/>
                      <a:pt x="34" y="206"/>
                    </a:cubicBezTo>
                    <a:close/>
                    <a:moveTo>
                      <a:pt x="7" y="220"/>
                    </a:moveTo>
                    <a:cubicBezTo>
                      <a:pt x="11" y="218"/>
                      <a:pt x="15" y="216"/>
                      <a:pt x="19" y="214"/>
                    </a:cubicBezTo>
                    <a:cubicBezTo>
                      <a:pt x="22" y="213"/>
                      <a:pt x="24" y="212"/>
                      <a:pt x="27" y="211"/>
                    </a:cubicBezTo>
                    <a:cubicBezTo>
                      <a:pt x="25" y="213"/>
                      <a:pt x="23" y="214"/>
                      <a:pt x="20" y="215"/>
                    </a:cubicBezTo>
                    <a:cubicBezTo>
                      <a:pt x="16" y="217"/>
                      <a:pt x="11" y="220"/>
                      <a:pt x="7" y="223"/>
                    </a:cubicBezTo>
                    <a:cubicBezTo>
                      <a:pt x="7" y="222"/>
                      <a:pt x="7" y="221"/>
                      <a:pt x="7" y="220"/>
                    </a:cubicBezTo>
                    <a:close/>
                    <a:moveTo>
                      <a:pt x="34" y="205"/>
                    </a:moveTo>
                    <a:cubicBezTo>
                      <a:pt x="33" y="205"/>
                      <a:pt x="32" y="206"/>
                      <a:pt x="31" y="206"/>
                    </a:cubicBezTo>
                    <a:cubicBezTo>
                      <a:pt x="30" y="207"/>
                      <a:pt x="29" y="207"/>
                      <a:pt x="29" y="207"/>
                    </a:cubicBezTo>
                    <a:cubicBezTo>
                      <a:pt x="27" y="208"/>
                      <a:pt x="24" y="209"/>
                      <a:pt x="22" y="210"/>
                    </a:cubicBezTo>
                    <a:cubicBezTo>
                      <a:pt x="17" y="212"/>
                      <a:pt x="13" y="214"/>
                      <a:pt x="9" y="215"/>
                    </a:cubicBezTo>
                    <a:cubicBezTo>
                      <a:pt x="10" y="215"/>
                      <a:pt x="12" y="213"/>
                      <a:pt x="13" y="213"/>
                    </a:cubicBezTo>
                    <a:cubicBezTo>
                      <a:pt x="15" y="212"/>
                      <a:pt x="18" y="211"/>
                      <a:pt x="20" y="209"/>
                    </a:cubicBezTo>
                    <a:cubicBezTo>
                      <a:pt x="25" y="207"/>
                      <a:pt x="29" y="204"/>
                      <a:pt x="35" y="202"/>
                    </a:cubicBezTo>
                    <a:cubicBezTo>
                      <a:pt x="34" y="203"/>
                      <a:pt x="34" y="204"/>
                      <a:pt x="34" y="205"/>
                    </a:cubicBezTo>
                    <a:close/>
                    <a:moveTo>
                      <a:pt x="36" y="193"/>
                    </a:moveTo>
                    <a:cubicBezTo>
                      <a:pt x="36" y="194"/>
                      <a:pt x="35" y="194"/>
                      <a:pt x="35" y="195"/>
                    </a:cubicBezTo>
                    <a:cubicBezTo>
                      <a:pt x="33" y="195"/>
                      <a:pt x="30" y="197"/>
                      <a:pt x="28" y="198"/>
                    </a:cubicBezTo>
                    <a:cubicBezTo>
                      <a:pt x="25" y="199"/>
                      <a:pt x="22" y="200"/>
                      <a:pt x="20" y="201"/>
                    </a:cubicBezTo>
                    <a:cubicBezTo>
                      <a:pt x="19" y="202"/>
                      <a:pt x="17" y="202"/>
                      <a:pt x="16" y="202"/>
                    </a:cubicBezTo>
                    <a:cubicBezTo>
                      <a:pt x="18" y="202"/>
                      <a:pt x="19" y="201"/>
                      <a:pt x="21" y="200"/>
                    </a:cubicBezTo>
                    <a:cubicBezTo>
                      <a:pt x="25" y="198"/>
                      <a:pt x="28" y="195"/>
                      <a:pt x="32" y="193"/>
                    </a:cubicBezTo>
                    <a:cubicBezTo>
                      <a:pt x="33" y="193"/>
                      <a:pt x="34" y="193"/>
                      <a:pt x="36" y="192"/>
                    </a:cubicBezTo>
                    <a:cubicBezTo>
                      <a:pt x="36" y="193"/>
                      <a:pt x="36" y="193"/>
                      <a:pt x="36" y="193"/>
                    </a:cubicBezTo>
                    <a:close/>
                    <a:moveTo>
                      <a:pt x="36" y="192"/>
                    </a:moveTo>
                    <a:cubicBezTo>
                      <a:pt x="34" y="192"/>
                      <a:pt x="33" y="192"/>
                      <a:pt x="32" y="193"/>
                    </a:cubicBezTo>
                    <a:cubicBezTo>
                      <a:pt x="32" y="193"/>
                      <a:pt x="31" y="193"/>
                      <a:pt x="31" y="193"/>
                    </a:cubicBezTo>
                    <a:cubicBezTo>
                      <a:pt x="29" y="194"/>
                      <a:pt x="27" y="195"/>
                      <a:pt x="24" y="195"/>
                    </a:cubicBezTo>
                    <a:cubicBezTo>
                      <a:pt x="20" y="197"/>
                      <a:pt x="16" y="198"/>
                      <a:pt x="12" y="200"/>
                    </a:cubicBezTo>
                    <a:cubicBezTo>
                      <a:pt x="6" y="203"/>
                      <a:pt x="11" y="200"/>
                      <a:pt x="12" y="200"/>
                    </a:cubicBezTo>
                    <a:cubicBezTo>
                      <a:pt x="14" y="198"/>
                      <a:pt x="17" y="197"/>
                      <a:pt x="19" y="196"/>
                    </a:cubicBezTo>
                    <a:cubicBezTo>
                      <a:pt x="24" y="193"/>
                      <a:pt x="29" y="191"/>
                      <a:pt x="33" y="188"/>
                    </a:cubicBezTo>
                    <a:cubicBezTo>
                      <a:pt x="33" y="188"/>
                      <a:pt x="34" y="188"/>
                      <a:pt x="34" y="188"/>
                    </a:cubicBezTo>
                    <a:cubicBezTo>
                      <a:pt x="34" y="188"/>
                      <a:pt x="35" y="188"/>
                      <a:pt x="36" y="187"/>
                    </a:cubicBezTo>
                    <a:cubicBezTo>
                      <a:pt x="36" y="189"/>
                      <a:pt x="36" y="190"/>
                      <a:pt x="36" y="192"/>
                    </a:cubicBezTo>
                    <a:close/>
                    <a:moveTo>
                      <a:pt x="35" y="187"/>
                    </a:moveTo>
                    <a:cubicBezTo>
                      <a:pt x="35" y="187"/>
                      <a:pt x="34" y="187"/>
                      <a:pt x="33" y="188"/>
                    </a:cubicBezTo>
                    <a:cubicBezTo>
                      <a:pt x="32" y="188"/>
                      <a:pt x="31" y="189"/>
                      <a:pt x="30" y="189"/>
                    </a:cubicBezTo>
                    <a:cubicBezTo>
                      <a:pt x="27" y="190"/>
                      <a:pt x="24" y="191"/>
                      <a:pt x="22" y="192"/>
                    </a:cubicBezTo>
                    <a:cubicBezTo>
                      <a:pt x="17" y="193"/>
                      <a:pt x="13" y="195"/>
                      <a:pt x="8" y="197"/>
                    </a:cubicBezTo>
                    <a:cubicBezTo>
                      <a:pt x="18" y="193"/>
                      <a:pt x="27" y="188"/>
                      <a:pt x="36" y="183"/>
                    </a:cubicBezTo>
                    <a:cubicBezTo>
                      <a:pt x="36" y="184"/>
                      <a:pt x="36" y="185"/>
                      <a:pt x="36" y="187"/>
                    </a:cubicBezTo>
                    <a:cubicBezTo>
                      <a:pt x="36" y="187"/>
                      <a:pt x="35" y="187"/>
                      <a:pt x="35" y="187"/>
                    </a:cubicBezTo>
                    <a:close/>
                    <a:moveTo>
                      <a:pt x="36" y="182"/>
                    </a:moveTo>
                    <a:cubicBezTo>
                      <a:pt x="36" y="182"/>
                      <a:pt x="36" y="182"/>
                      <a:pt x="36" y="182"/>
                    </a:cubicBezTo>
                    <a:cubicBezTo>
                      <a:pt x="31" y="183"/>
                      <a:pt x="26" y="185"/>
                      <a:pt x="21" y="187"/>
                    </a:cubicBezTo>
                    <a:cubicBezTo>
                      <a:pt x="20" y="187"/>
                      <a:pt x="18" y="188"/>
                      <a:pt x="17" y="189"/>
                    </a:cubicBezTo>
                    <a:cubicBezTo>
                      <a:pt x="19" y="187"/>
                      <a:pt x="22" y="186"/>
                      <a:pt x="25" y="185"/>
                    </a:cubicBezTo>
                    <a:cubicBezTo>
                      <a:pt x="29" y="184"/>
                      <a:pt x="33" y="182"/>
                      <a:pt x="36" y="179"/>
                    </a:cubicBezTo>
                    <a:cubicBezTo>
                      <a:pt x="36" y="180"/>
                      <a:pt x="36" y="181"/>
                      <a:pt x="36" y="182"/>
                    </a:cubicBezTo>
                    <a:close/>
                    <a:moveTo>
                      <a:pt x="21" y="186"/>
                    </a:moveTo>
                    <a:cubicBezTo>
                      <a:pt x="17" y="188"/>
                      <a:pt x="13" y="190"/>
                      <a:pt x="10" y="192"/>
                    </a:cubicBezTo>
                    <a:cubicBezTo>
                      <a:pt x="9" y="192"/>
                      <a:pt x="9" y="192"/>
                      <a:pt x="9" y="192"/>
                    </a:cubicBezTo>
                    <a:cubicBezTo>
                      <a:pt x="8" y="192"/>
                      <a:pt x="8" y="193"/>
                      <a:pt x="8" y="193"/>
                    </a:cubicBezTo>
                    <a:cubicBezTo>
                      <a:pt x="8" y="193"/>
                      <a:pt x="8" y="193"/>
                      <a:pt x="8" y="192"/>
                    </a:cubicBezTo>
                    <a:cubicBezTo>
                      <a:pt x="8" y="192"/>
                      <a:pt x="8" y="191"/>
                      <a:pt x="8" y="191"/>
                    </a:cubicBezTo>
                    <a:cubicBezTo>
                      <a:pt x="13" y="188"/>
                      <a:pt x="18" y="186"/>
                      <a:pt x="23" y="184"/>
                    </a:cubicBezTo>
                    <a:cubicBezTo>
                      <a:pt x="27" y="183"/>
                      <a:pt x="32" y="182"/>
                      <a:pt x="35" y="180"/>
                    </a:cubicBezTo>
                    <a:cubicBezTo>
                      <a:pt x="31" y="183"/>
                      <a:pt x="26" y="184"/>
                      <a:pt x="21" y="186"/>
                    </a:cubicBezTo>
                    <a:close/>
                    <a:moveTo>
                      <a:pt x="8" y="194"/>
                    </a:moveTo>
                    <a:cubicBezTo>
                      <a:pt x="13" y="191"/>
                      <a:pt x="18" y="189"/>
                      <a:pt x="23" y="187"/>
                    </a:cubicBezTo>
                    <a:cubicBezTo>
                      <a:pt x="25" y="186"/>
                      <a:pt x="27" y="185"/>
                      <a:pt x="30" y="184"/>
                    </a:cubicBezTo>
                    <a:cubicBezTo>
                      <a:pt x="31" y="184"/>
                      <a:pt x="32" y="184"/>
                      <a:pt x="33" y="183"/>
                    </a:cubicBezTo>
                    <a:cubicBezTo>
                      <a:pt x="34" y="183"/>
                      <a:pt x="34" y="183"/>
                      <a:pt x="34" y="183"/>
                    </a:cubicBezTo>
                    <a:cubicBezTo>
                      <a:pt x="34" y="183"/>
                      <a:pt x="33" y="183"/>
                      <a:pt x="33" y="184"/>
                    </a:cubicBezTo>
                    <a:cubicBezTo>
                      <a:pt x="25" y="188"/>
                      <a:pt x="15" y="192"/>
                      <a:pt x="8" y="197"/>
                    </a:cubicBezTo>
                    <a:cubicBezTo>
                      <a:pt x="8" y="196"/>
                      <a:pt x="8" y="195"/>
                      <a:pt x="8" y="194"/>
                    </a:cubicBezTo>
                    <a:close/>
                    <a:moveTo>
                      <a:pt x="8" y="198"/>
                    </a:moveTo>
                    <a:cubicBezTo>
                      <a:pt x="14" y="195"/>
                      <a:pt x="20" y="193"/>
                      <a:pt x="27" y="191"/>
                    </a:cubicBezTo>
                    <a:cubicBezTo>
                      <a:pt x="25" y="192"/>
                      <a:pt x="24" y="192"/>
                      <a:pt x="22" y="193"/>
                    </a:cubicBezTo>
                    <a:cubicBezTo>
                      <a:pt x="17" y="196"/>
                      <a:pt x="12" y="199"/>
                      <a:pt x="8" y="202"/>
                    </a:cubicBezTo>
                    <a:cubicBezTo>
                      <a:pt x="8" y="201"/>
                      <a:pt x="8" y="200"/>
                      <a:pt x="8" y="198"/>
                    </a:cubicBezTo>
                    <a:close/>
                    <a:moveTo>
                      <a:pt x="36" y="179"/>
                    </a:moveTo>
                    <a:cubicBezTo>
                      <a:pt x="36" y="179"/>
                      <a:pt x="36" y="179"/>
                      <a:pt x="36" y="179"/>
                    </a:cubicBezTo>
                    <a:cubicBezTo>
                      <a:pt x="31" y="181"/>
                      <a:pt x="25" y="182"/>
                      <a:pt x="20" y="184"/>
                    </a:cubicBezTo>
                    <a:cubicBezTo>
                      <a:pt x="18" y="185"/>
                      <a:pt x="15" y="186"/>
                      <a:pt x="13" y="187"/>
                    </a:cubicBezTo>
                    <a:cubicBezTo>
                      <a:pt x="12" y="188"/>
                      <a:pt x="11" y="188"/>
                      <a:pt x="10" y="189"/>
                    </a:cubicBezTo>
                    <a:cubicBezTo>
                      <a:pt x="6" y="191"/>
                      <a:pt x="11" y="189"/>
                      <a:pt x="11" y="188"/>
                    </a:cubicBezTo>
                    <a:cubicBezTo>
                      <a:pt x="19" y="183"/>
                      <a:pt x="29" y="181"/>
                      <a:pt x="37" y="174"/>
                    </a:cubicBezTo>
                    <a:cubicBezTo>
                      <a:pt x="37" y="176"/>
                      <a:pt x="37" y="177"/>
                      <a:pt x="36" y="179"/>
                    </a:cubicBezTo>
                    <a:close/>
                    <a:moveTo>
                      <a:pt x="8" y="203"/>
                    </a:moveTo>
                    <a:cubicBezTo>
                      <a:pt x="8" y="203"/>
                      <a:pt x="8" y="203"/>
                      <a:pt x="8" y="203"/>
                    </a:cubicBezTo>
                    <a:cubicBezTo>
                      <a:pt x="13" y="202"/>
                      <a:pt x="17" y="199"/>
                      <a:pt x="22" y="197"/>
                    </a:cubicBezTo>
                    <a:cubicBezTo>
                      <a:pt x="24" y="196"/>
                      <a:pt x="26" y="196"/>
                      <a:pt x="28" y="195"/>
                    </a:cubicBezTo>
                    <a:cubicBezTo>
                      <a:pt x="26" y="196"/>
                      <a:pt x="24" y="197"/>
                      <a:pt x="23" y="198"/>
                    </a:cubicBezTo>
                    <a:cubicBezTo>
                      <a:pt x="18" y="201"/>
                      <a:pt x="14" y="203"/>
                      <a:pt x="9" y="205"/>
                    </a:cubicBezTo>
                    <a:cubicBezTo>
                      <a:pt x="9" y="205"/>
                      <a:pt x="8" y="206"/>
                      <a:pt x="8" y="206"/>
                    </a:cubicBezTo>
                    <a:cubicBezTo>
                      <a:pt x="8" y="206"/>
                      <a:pt x="8" y="206"/>
                      <a:pt x="8" y="206"/>
                    </a:cubicBezTo>
                    <a:cubicBezTo>
                      <a:pt x="8" y="205"/>
                      <a:pt x="8" y="204"/>
                      <a:pt x="8" y="203"/>
                    </a:cubicBezTo>
                    <a:close/>
                    <a:moveTo>
                      <a:pt x="7" y="224"/>
                    </a:moveTo>
                    <a:cubicBezTo>
                      <a:pt x="7" y="224"/>
                      <a:pt x="7" y="224"/>
                      <a:pt x="7" y="224"/>
                    </a:cubicBezTo>
                    <a:cubicBezTo>
                      <a:pt x="11" y="223"/>
                      <a:pt x="15" y="221"/>
                      <a:pt x="18" y="219"/>
                    </a:cubicBezTo>
                    <a:cubicBezTo>
                      <a:pt x="20" y="217"/>
                      <a:pt x="23" y="216"/>
                      <a:pt x="25" y="215"/>
                    </a:cubicBezTo>
                    <a:cubicBezTo>
                      <a:pt x="22" y="217"/>
                      <a:pt x="20" y="219"/>
                      <a:pt x="17" y="220"/>
                    </a:cubicBezTo>
                    <a:cubicBezTo>
                      <a:pt x="14" y="222"/>
                      <a:pt x="10" y="224"/>
                      <a:pt x="7" y="226"/>
                    </a:cubicBezTo>
                    <a:cubicBezTo>
                      <a:pt x="7" y="225"/>
                      <a:pt x="7" y="224"/>
                      <a:pt x="7" y="224"/>
                    </a:cubicBezTo>
                    <a:close/>
                    <a:moveTo>
                      <a:pt x="7" y="227"/>
                    </a:moveTo>
                    <a:cubicBezTo>
                      <a:pt x="15" y="225"/>
                      <a:pt x="23" y="219"/>
                      <a:pt x="31" y="216"/>
                    </a:cubicBezTo>
                    <a:cubicBezTo>
                      <a:pt x="30" y="217"/>
                      <a:pt x="28" y="219"/>
                      <a:pt x="26" y="220"/>
                    </a:cubicBezTo>
                    <a:cubicBezTo>
                      <a:pt x="24" y="221"/>
                      <a:pt x="21" y="222"/>
                      <a:pt x="19" y="223"/>
                    </a:cubicBezTo>
                    <a:cubicBezTo>
                      <a:pt x="14" y="226"/>
                      <a:pt x="10" y="229"/>
                      <a:pt x="6" y="231"/>
                    </a:cubicBezTo>
                    <a:cubicBezTo>
                      <a:pt x="6" y="230"/>
                      <a:pt x="7" y="229"/>
                      <a:pt x="7" y="227"/>
                    </a:cubicBezTo>
                    <a:close/>
                    <a:moveTo>
                      <a:pt x="5" y="236"/>
                    </a:moveTo>
                    <a:cubicBezTo>
                      <a:pt x="6" y="235"/>
                      <a:pt x="6" y="234"/>
                      <a:pt x="6" y="233"/>
                    </a:cubicBezTo>
                    <a:cubicBezTo>
                      <a:pt x="10" y="231"/>
                      <a:pt x="14" y="229"/>
                      <a:pt x="18" y="227"/>
                    </a:cubicBezTo>
                    <a:cubicBezTo>
                      <a:pt x="20" y="226"/>
                      <a:pt x="23" y="225"/>
                      <a:pt x="26" y="223"/>
                    </a:cubicBezTo>
                    <a:cubicBezTo>
                      <a:pt x="27" y="223"/>
                      <a:pt x="29" y="222"/>
                      <a:pt x="31" y="221"/>
                    </a:cubicBezTo>
                    <a:cubicBezTo>
                      <a:pt x="32" y="221"/>
                      <a:pt x="26" y="225"/>
                      <a:pt x="27" y="224"/>
                    </a:cubicBezTo>
                    <a:cubicBezTo>
                      <a:pt x="21" y="229"/>
                      <a:pt x="12" y="231"/>
                      <a:pt x="5" y="237"/>
                    </a:cubicBezTo>
                    <a:cubicBezTo>
                      <a:pt x="5" y="237"/>
                      <a:pt x="5" y="236"/>
                      <a:pt x="5" y="236"/>
                    </a:cubicBezTo>
                    <a:close/>
                    <a:moveTo>
                      <a:pt x="5" y="239"/>
                    </a:moveTo>
                    <a:cubicBezTo>
                      <a:pt x="9" y="237"/>
                      <a:pt x="13" y="235"/>
                      <a:pt x="17" y="233"/>
                    </a:cubicBezTo>
                    <a:cubicBezTo>
                      <a:pt x="19" y="232"/>
                      <a:pt x="22" y="230"/>
                      <a:pt x="24" y="229"/>
                    </a:cubicBezTo>
                    <a:cubicBezTo>
                      <a:pt x="26" y="228"/>
                      <a:pt x="33" y="223"/>
                      <a:pt x="27" y="228"/>
                    </a:cubicBezTo>
                    <a:cubicBezTo>
                      <a:pt x="20" y="234"/>
                      <a:pt x="11" y="237"/>
                      <a:pt x="4" y="243"/>
                    </a:cubicBezTo>
                    <a:cubicBezTo>
                      <a:pt x="4" y="242"/>
                      <a:pt x="4" y="240"/>
                      <a:pt x="5" y="239"/>
                    </a:cubicBezTo>
                    <a:close/>
                    <a:moveTo>
                      <a:pt x="3" y="245"/>
                    </a:moveTo>
                    <a:cubicBezTo>
                      <a:pt x="8" y="244"/>
                      <a:pt x="13" y="241"/>
                      <a:pt x="17" y="238"/>
                    </a:cubicBezTo>
                    <a:cubicBezTo>
                      <a:pt x="19" y="237"/>
                      <a:pt x="22" y="235"/>
                      <a:pt x="24" y="234"/>
                    </a:cubicBezTo>
                    <a:cubicBezTo>
                      <a:pt x="25" y="233"/>
                      <a:pt x="27" y="232"/>
                      <a:pt x="28" y="231"/>
                    </a:cubicBezTo>
                    <a:cubicBezTo>
                      <a:pt x="28" y="231"/>
                      <a:pt x="32" y="228"/>
                      <a:pt x="30" y="231"/>
                    </a:cubicBezTo>
                    <a:cubicBezTo>
                      <a:pt x="28" y="233"/>
                      <a:pt x="24" y="234"/>
                      <a:pt x="22" y="236"/>
                    </a:cubicBezTo>
                    <a:cubicBezTo>
                      <a:pt x="19" y="237"/>
                      <a:pt x="17" y="239"/>
                      <a:pt x="14" y="241"/>
                    </a:cubicBezTo>
                    <a:cubicBezTo>
                      <a:pt x="10" y="244"/>
                      <a:pt x="6" y="246"/>
                      <a:pt x="3" y="249"/>
                    </a:cubicBezTo>
                    <a:cubicBezTo>
                      <a:pt x="3" y="248"/>
                      <a:pt x="3" y="246"/>
                      <a:pt x="3" y="245"/>
                    </a:cubicBezTo>
                    <a:close/>
                    <a:moveTo>
                      <a:pt x="5" y="248"/>
                    </a:moveTo>
                    <a:cubicBezTo>
                      <a:pt x="10" y="244"/>
                      <a:pt x="16" y="241"/>
                      <a:pt x="21" y="237"/>
                    </a:cubicBezTo>
                    <a:cubicBezTo>
                      <a:pt x="24" y="235"/>
                      <a:pt x="28" y="233"/>
                      <a:pt x="31" y="230"/>
                    </a:cubicBezTo>
                    <a:cubicBezTo>
                      <a:pt x="31" y="231"/>
                      <a:pt x="31" y="231"/>
                      <a:pt x="31" y="232"/>
                    </a:cubicBezTo>
                    <a:cubicBezTo>
                      <a:pt x="26" y="235"/>
                      <a:pt x="21" y="238"/>
                      <a:pt x="16" y="242"/>
                    </a:cubicBezTo>
                    <a:cubicBezTo>
                      <a:pt x="13" y="244"/>
                      <a:pt x="10" y="246"/>
                      <a:pt x="7" y="247"/>
                    </a:cubicBezTo>
                    <a:cubicBezTo>
                      <a:pt x="5" y="248"/>
                      <a:pt x="1" y="252"/>
                      <a:pt x="5" y="248"/>
                    </a:cubicBezTo>
                    <a:close/>
                    <a:moveTo>
                      <a:pt x="31" y="234"/>
                    </a:moveTo>
                    <a:cubicBezTo>
                      <a:pt x="31" y="235"/>
                      <a:pt x="31" y="235"/>
                      <a:pt x="31" y="236"/>
                    </a:cubicBezTo>
                    <a:cubicBezTo>
                      <a:pt x="25" y="239"/>
                      <a:pt x="19" y="244"/>
                      <a:pt x="13" y="249"/>
                    </a:cubicBezTo>
                    <a:cubicBezTo>
                      <a:pt x="19" y="244"/>
                      <a:pt x="25" y="238"/>
                      <a:pt x="31" y="233"/>
                    </a:cubicBezTo>
                    <a:cubicBezTo>
                      <a:pt x="31" y="233"/>
                      <a:pt x="31" y="234"/>
                      <a:pt x="31" y="234"/>
                    </a:cubicBezTo>
                    <a:close/>
                    <a:moveTo>
                      <a:pt x="30" y="238"/>
                    </a:moveTo>
                    <a:cubicBezTo>
                      <a:pt x="29" y="239"/>
                      <a:pt x="27" y="240"/>
                      <a:pt x="26" y="241"/>
                    </a:cubicBezTo>
                    <a:cubicBezTo>
                      <a:pt x="24" y="243"/>
                      <a:pt x="22" y="244"/>
                      <a:pt x="20" y="245"/>
                    </a:cubicBezTo>
                    <a:cubicBezTo>
                      <a:pt x="19" y="246"/>
                      <a:pt x="19" y="246"/>
                      <a:pt x="18" y="247"/>
                    </a:cubicBezTo>
                    <a:cubicBezTo>
                      <a:pt x="22" y="244"/>
                      <a:pt x="26" y="240"/>
                      <a:pt x="29" y="238"/>
                    </a:cubicBezTo>
                    <a:cubicBezTo>
                      <a:pt x="31" y="237"/>
                      <a:pt x="31" y="237"/>
                      <a:pt x="30" y="238"/>
                    </a:cubicBezTo>
                    <a:close/>
                    <a:moveTo>
                      <a:pt x="23" y="244"/>
                    </a:moveTo>
                    <a:cubicBezTo>
                      <a:pt x="26" y="242"/>
                      <a:pt x="29" y="240"/>
                      <a:pt x="32" y="237"/>
                    </a:cubicBezTo>
                    <a:cubicBezTo>
                      <a:pt x="32" y="238"/>
                      <a:pt x="32" y="239"/>
                      <a:pt x="32" y="239"/>
                    </a:cubicBezTo>
                    <a:cubicBezTo>
                      <a:pt x="28" y="243"/>
                      <a:pt x="23" y="246"/>
                      <a:pt x="18" y="249"/>
                    </a:cubicBezTo>
                    <a:cubicBezTo>
                      <a:pt x="16" y="251"/>
                      <a:pt x="14" y="252"/>
                      <a:pt x="12" y="254"/>
                    </a:cubicBezTo>
                    <a:cubicBezTo>
                      <a:pt x="11" y="254"/>
                      <a:pt x="10" y="255"/>
                      <a:pt x="9" y="256"/>
                    </a:cubicBezTo>
                    <a:cubicBezTo>
                      <a:pt x="8" y="256"/>
                      <a:pt x="8" y="256"/>
                      <a:pt x="7" y="256"/>
                    </a:cubicBezTo>
                    <a:cubicBezTo>
                      <a:pt x="12" y="252"/>
                      <a:pt x="17" y="248"/>
                      <a:pt x="23" y="244"/>
                    </a:cubicBezTo>
                    <a:close/>
                    <a:moveTo>
                      <a:pt x="32" y="240"/>
                    </a:moveTo>
                    <a:cubicBezTo>
                      <a:pt x="32" y="242"/>
                      <a:pt x="32" y="243"/>
                      <a:pt x="32" y="244"/>
                    </a:cubicBezTo>
                    <a:cubicBezTo>
                      <a:pt x="32" y="244"/>
                      <a:pt x="32" y="244"/>
                      <a:pt x="32" y="244"/>
                    </a:cubicBezTo>
                    <a:cubicBezTo>
                      <a:pt x="28" y="247"/>
                      <a:pt x="24" y="249"/>
                      <a:pt x="20" y="252"/>
                    </a:cubicBezTo>
                    <a:cubicBezTo>
                      <a:pt x="18" y="254"/>
                      <a:pt x="15" y="255"/>
                      <a:pt x="13" y="257"/>
                    </a:cubicBezTo>
                    <a:cubicBezTo>
                      <a:pt x="12" y="258"/>
                      <a:pt x="7" y="261"/>
                      <a:pt x="10" y="258"/>
                    </a:cubicBezTo>
                    <a:cubicBezTo>
                      <a:pt x="17" y="251"/>
                      <a:pt x="26" y="247"/>
                      <a:pt x="32" y="240"/>
                    </a:cubicBezTo>
                    <a:close/>
                    <a:moveTo>
                      <a:pt x="33" y="245"/>
                    </a:moveTo>
                    <a:cubicBezTo>
                      <a:pt x="33" y="246"/>
                      <a:pt x="33" y="247"/>
                      <a:pt x="33" y="249"/>
                    </a:cubicBezTo>
                    <a:cubicBezTo>
                      <a:pt x="29" y="251"/>
                      <a:pt x="26" y="254"/>
                      <a:pt x="22" y="256"/>
                    </a:cubicBezTo>
                    <a:cubicBezTo>
                      <a:pt x="19" y="258"/>
                      <a:pt x="15" y="261"/>
                      <a:pt x="12" y="263"/>
                    </a:cubicBezTo>
                    <a:cubicBezTo>
                      <a:pt x="16" y="260"/>
                      <a:pt x="18" y="257"/>
                      <a:pt x="22" y="254"/>
                    </a:cubicBezTo>
                    <a:cubicBezTo>
                      <a:pt x="25" y="251"/>
                      <a:pt x="29" y="248"/>
                      <a:pt x="33" y="245"/>
                    </a:cubicBezTo>
                    <a:close/>
                    <a:moveTo>
                      <a:pt x="32" y="254"/>
                    </a:moveTo>
                    <a:cubicBezTo>
                      <a:pt x="32" y="254"/>
                      <a:pt x="32" y="253"/>
                      <a:pt x="32" y="254"/>
                    </a:cubicBezTo>
                    <a:cubicBezTo>
                      <a:pt x="26" y="257"/>
                      <a:pt x="22" y="263"/>
                      <a:pt x="16" y="265"/>
                    </a:cubicBezTo>
                    <a:cubicBezTo>
                      <a:pt x="16" y="265"/>
                      <a:pt x="18" y="263"/>
                      <a:pt x="19" y="263"/>
                    </a:cubicBezTo>
                    <a:cubicBezTo>
                      <a:pt x="20" y="261"/>
                      <a:pt x="22" y="260"/>
                      <a:pt x="24" y="258"/>
                    </a:cubicBezTo>
                    <a:cubicBezTo>
                      <a:pt x="27" y="255"/>
                      <a:pt x="30" y="253"/>
                      <a:pt x="33" y="250"/>
                    </a:cubicBezTo>
                    <a:cubicBezTo>
                      <a:pt x="33" y="251"/>
                      <a:pt x="33" y="253"/>
                      <a:pt x="32" y="254"/>
                    </a:cubicBezTo>
                    <a:close/>
                    <a:moveTo>
                      <a:pt x="32" y="254"/>
                    </a:moveTo>
                    <a:cubicBezTo>
                      <a:pt x="32" y="256"/>
                      <a:pt x="31" y="258"/>
                      <a:pt x="30" y="260"/>
                    </a:cubicBezTo>
                    <a:cubicBezTo>
                      <a:pt x="30" y="260"/>
                      <a:pt x="30" y="259"/>
                      <a:pt x="30" y="259"/>
                    </a:cubicBezTo>
                    <a:cubicBezTo>
                      <a:pt x="28" y="260"/>
                      <a:pt x="27" y="262"/>
                      <a:pt x="26" y="263"/>
                    </a:cubicBezTo>
                    <a:cubicBezTo>
                      <a:pt x="21" y="267"/>
                      <a:pt x="25" y="263"/>
                      <a:pt x="26" y="262"/>
                    </a:cubicBezTo>
                    <a:cubicBezTo>
                      <a:pt x="28" y="260"/>
                      <a:pt x="31" y="257"/>
                      <a:pt x="32" y="254"/>
                    </a:cubicBezTo>
                    <a:cubicBezTo>
                      <a:pt x="32" y="254"/>
                      <a:pt x="32" y="254"/>
                      <a:pt x="32" y="254"/>
                    </a:cubicBezTo>
                    <a:close/>
                    <a:moveTo>
                      <a:pt x="47" y="178"/>
                    </a:moveTo>
                    <a:cubicBezTo>
                      <a:pt x="46" y="151"/>
                      <a:pt x="40" y="123"/>
                      <a:pt x="51" y="97"/>
                    </a:cubicBezTo>
                    <a:cubicBezTo>
                      <a:pt x="61" y="71"/>
                      <a:pt x="84" y="52"/>
                      <a:pt x="111" y="45"/>
                    </a:cubicBezTo>
                    <a:cubicBezTo>
                      <a:pt x="119" y="43"/>
                      <a:pt x="128" y="42"/>
                      <a:pt x="137" y="43"/>
                    </a:cubicBezTo>
                    <a:cubicBezTo>
                      <a:pt x="138" y="43"/>
                      <a:pt x="138" y="43"/>
                      <a:pt x="138" y="43"/>
                    </a:cubicBezTo>
                    <a:cubicBezTo>
                      <a:pt x="152" y="44"/>
                      <a:pt x="165" y="48"/>
                      <a:pt x="177" y="54"/>
                    </a:cubicBezTo>
                    <a:cubicBezTo>
                      <a:pt x="171" y="55"/>
                      <a:pt x="165" y="56"/>
                      <a:pt x="159" y="57"/>
                    </a:cubicBezTo>
                    <a:cubicBezTo>
                      <a:pt x="151" y="58"/>
                      <a:pt x="143" y="58"/>
                      <a:pt x="135" y="59"/>
                    </a:cubicBezTo>
                    <a:cubicBezTo>
                      <a:pt x="123" y="61"/>
                      <a:pt x="112" y="65"/>
                      <a:pt x="102" y="71"/>
                    </a:cubicBezTo>
                    <a:cubicBezTo>
                      <a:pt x="81" y="85"/>
                      <a:pt x="69" y="108"/>
                      <a:pt x="71" y="133"/>
                    </a:cubicBezTo>
                    <a:cubicBezTo>
                      <a:pt x="72" y="147"/>
                      <a:pt x="76" y="160"/>
                      <a:pt x="77" y="174"/>
                    </a:cubicBezTo>
                    <a:cubicBezTo>
                      <a:pt x="77" y="181"/>
                      <a:pt x="75" y="188"/>
                      <a:pt x="75" y="196"/>
                    </a:cubicBezTo>
                    <a:cubicBezTo>
                      <a:pt x="74" y="198"/>
                      <a:pt x="74" y="201"/>
                      <a:pt x="74" y="203"/>
                    </a:cubicBezTo>
                    <a:cubicBezTo>
                      <a:pt x="74" y="203"/>
                      <a:pt x="73" y="203"/>
                      <a:pt x="73" y="203"/>
                    </a:cubicBezTo>
                    <a:cubicBezTo>
                      <a:pt x="62" y="207"/>
                      <a:pt x="52" y="199"/>
                      <a:pt x="47" y="190"/>
                    </a:cubicBezTo>
                    <a:cubicBezTo>
                      <a:pt x="47" y="186"/>
                      <a:pt x="47" y="182"/>
                      <a:pt x="47" y="178"/>
                    </a:cubicBezTo>
                    <a:close/>
                    <a:moveTo>
                      <a:pt x="146" y="41"/>
                    </a:moveTo>
                    <a:cubicBezTo>
                      <a:pt x="147" y="41"/>
                      <a:pt x="149" y="41"/>
                      <a:pt x="149" y="41"/>
                    </a:cubicBezTo>
                    <a:cubicBezTo>
                      <a:pt x="148" y="41"/>
                      <a:pt x="147" y="41"/>
                      <a:pt x="146" y="41"/>
                    </a:cubicBezTo>
                    <a:close/>
                    <a:moveTo>
                      <a:pt x="148" y="33"/>
                    </a:moveTo>
                    <a:cubicBezTo>
                      <a:pt x="149" y="36"/>
                      <a:pt x="149" y="39"/>
                      <a:pt x="150" y="42"/>
                    </a:cubicBezTo>
                    <a:cubicBezTo>
                      <a:pt x="150" y="42"/>
                      <a:pt x="149" y="41"/>
                      <a:pt x="149" y="41"/>
                    </a:cubicBezTo>
                    <a:cubicBezTo>
                      <a:pt x="149" y="41"/>
                      <a:pt x="149" y="41"/>
                      <a:pt x="149" y="41"/>
                    </a:cubicBezTo>
                    <a:cubicBezTo>
                      <a:pt x="149" y="40"/>
                      <a:pt x="147" y="40"/>
                      <a:pt x="146" y="40"/>
                    </a:cubicBezTo>
                    <a:cubicBezTo>
                      <a:pt x="145" y="40"/>
                      <a:pt x="145" y="40"/>
                      <a:pt x="144" y="41"/>
                    </a:cubicBezTo>
                    <a:cubicBezTo>
                      <a:pt x="144" y="41"/>
                      <a:pt x="143" y="40"/>
                      <a:pt x="143" y="40"/>
                    </a:cubicBezTo>
                    <a:cubicBezTo>
                      <a:pt x="143" y="40"/>
                      <a:pt x="144" y="40"/>
                      <a:pt x="144" y="40"/>
                    </a:cubicBezTo>
                    <a:cubicBezTo>
                      <a:pt x="146" y="39"/>
                      <a:pt x="148" y="39"/>
                      <a:pt x="149" y="37"/>
                    </a:cubicBezTo>
                    <a:cubicBezTo>
                      <a:pt x="149" y="37"/>
                      <a:pt x="149" y="37"/>
                      <a:pt x="148" y="37"/>
                    </a:cubicBezTo>
                    <a:cubicBezTo>
                      <a:pt x="145" y="35"/>
                      <a:pt x="142" y="38"/>
                      <a:pt x="139" y="38"/>
                    </a:cubicBezTo>
                    <a:cubicBezTo>
                      <a:pt x="142" y="37"/>
                      <a:pt x="145" y="36"/>
                      <a:pt x="147" y="34"/>
                    </a:cubicBezTo>
                    <a:cubicBezTo>
                      <a:pt x="147" y="34"/>
                      <a:pt x="147" y="34"/>
                      <a:pt x="147" y="34"/>
                    </a:cubicBezTo>
                    <a:cubicBezTo>
                      <a:pt x="144" y="33"/>
                      <a:pt x="142" y="34"/>
                      <a:pt x="139" y="35"/>
                    </a:cubicBezTo>
                    <a:cubicBezTo>
                      <a:pt x="141" y="34"/>
                      <a:pt x="144" y="33"/>
                      <a:pt x="145" y="30"/>
                    </a:cubicBezTo>
                    <a:cubicBezTo>
                      <a:pt x="146" y="31"/>
                      <a:pt x="147" y="32"/>
                      <a:pt x="148" y="33"/>
                    </a:cubicBezTo>
                    <a:close/>
                    <a:moveTo>
                      <a:pt x="138" y="28"/>
                    </a:moveTo>
                    <a:cubicBezTo>
                      <a:pt x="137" y="28"/>
                      <a:pt x="136" y="29"/>
                      <a:pt x="135" y="28"/>
                    </a:cubicBezTo>
                    <a:cubicBezTo>
                      <a:pt x="135" y="28"/>
                      <a:pt x="135" y="28"/>
                      <a:pt x="134" y="28"/>
                    </a:cubicBezTo>
                    <a:cubicBezTo>
                      <a:pt x="136" y="28"/>
                      <a:pt x="137" y="28"/>
                      <a:pt x="138" y="28"/>
                    </a:cubicBezTo>
                    <a:cubicBezTo>
                      <a:pt x="138" y="28"/>
                      <a:pt x="138" y="28"/>
                      <a:pt x="138" y="28"/>
                    </a:cubicBezTo>
                    <a:close/>
                    <a:moveTo>
                      <a:pt x="118" y="11"/>
                    </a:moveTo>
                    <a:cubicBezTo>
                      <a:pt x="118" y="11"/>
                      <a:pt x="119" y="11"/>
                      <a:pt x="119" y="11"/>
                    </a:cubicBezTo>
                    <a:cubicBezTo>
                      <a:pt x="116" y="12"/>
                      <a:pt x="113" y="13"/>
                      <a:pt x="111" y="14"/>
                    </a:cubicBezTo>
                    <a:cubicBezTo>
                      <a:pt x="108" y="15"/>
                      <a:pt x="106" y="16"/>
                      <a:pt x="104" y="17"/>
                    </a:cubicBezTo>
                    <a:cubicBezTo>
                      <a:pt x="104" y="17"/>
                      <a:pt x="102" y="18"/>
                      <a:pt x="101" y="18"/>
                    </a:cubicBezTo>
                    <a:cubicBezTo>
                      <a:pt x="101" y="18"/>
                      <a:pt x="101" y="18"/>
                      <a:pt x="101" y="17"/>
                    </a:cubicBezTo>
                    <a:cubicBezTo>
                      <a:pt x="106" y="14"/>
                      <a:pt x="113" y="13"/>
                      <a:pt x="117" y="10"/>
                    </a:cubicBezTo>
                    <a:cubicBezTo>
                      <a:pt x="117" y="10"/>
                      <a:pt x="117" y="9"/>
                      <a:pt x="117" y="9"/>
                    </a:cubicBezTo>
                    <a:cubicBezTo>
                      <a:pt x="118" y="10"/>
                      <a:pt x="118" y="10"/>
                      <a:pt x="118" y="11"/>
                    </a:cubicBezTo>
                    <a:close/>
                    <a:moveTo>
                      <a:pt x="108" y="8"/>
                    </a:moveTo>
                    <a:cubicBezTo>
                      <a:pt x="110" y="7"/>
                      <a:pt x="112" y="7"/>
                      <a:pt x="114" y="7"/>
                    </a:cubicBezTo>
                    <a:cubicBezTo>
                      <a:pt x="111" y="8"/>
                      <a:pt x="109" y="10"/>
                      <a:pt x="106" y="10"/>
                    </a:cubicBezTo>
                    <a:cubicBezTo>
                      <a:pt x="107" y="9"/>
                      <a:pt x="108" y="9"/>
                      <a:pt x="108" y="8"/>
                    </a:cubicBezTo>
                    <a:close/>
                    <a:moveTo>
                      <a:pt x="90" y="50"/>
                    </a:moveTo>
                    <a:cubicBezTo>
                      <a:pt x="90" y="50"/>
                      <a:pt x="91" y="50"/>
                      <a:pt x="91" y="50"/>
                    </a:cubicBezTo>
                    <a:cubicBezTo>
                      <a:pt x="85" y="53"/>
                      <a:pt x="80" y="56"/>
                      <a:pt x="76" y="59"/>
                    </a:cubicBezTo>
                    <a:cubicBezTo>
                      <a:pt x="75" y="59"/>
                      <a:pt x="75" y="60"/>
                      <a:pt x="75" y="60"/>
                    </a:cubicBezTo>
                    <a:cubicBezTo>
                      <a:pt x="72" y="62"/>
                      <a:pt x="69" y="64"/>
                      <a:pt x="66" y="66"/>
                    </a:cubicBezTo>
                    <a:cubicBezTo>
                      <a:pt x="57" y="71"/>
                      <a:pt x="47" y="75"/>
                      <a:pt x="38" y="81"/>
                    </a:cubicBezTo>
                    <a:cubicBezTo>
                      <a:pt x="39" y="80"/>
                      <a:pt x="41" y="79"/>
                      <a:pt x="41" y="79"/>
                    </a:cubicBezTo>
                    <a:cubicBezTo>
                      <a:pt x="43" y="77"/>
                      <a:pt x="46" y="75"/>
                      <a:pt x="48" y="74"/>
                    </a:cubicBezTo>
                    <a:cubicBezTo>
                      <a:pt x="53" y="70"/>
                      <a:pt x="58" y="67"/>
                      <a:pt x="63" y="64"/>
                    </a:cubicBezTo>
                    <a:cubicBezTo>
                      <a:pt x="71" y="60"/>
                      <a:pt x="80" y="56"/>
                      <a:pt x="87" y="50"/>
                    </a:cubicBezTo>
                    <a:cubicBezTo>
                      <a:pt x="88" y="50"/>
                      <a:pt x="89" y="50"/>
                      <a:pt x="90" y="50"/>
                    </a:cubicBezTo>
                    <a:close/>
                    <a:moveTo>
                      <a:pt x="74" y="53"/>
                    </a:moveTo>
                    <a:cubicBezTo>
                      <a:pt x="65" y="57"/>
                      <a:pt x="56" y="62"/>
                      <a:pt x="47" y="67"/>
                    </a:cubicBezTo>
                    <a:cubicBezTo>
                      <a:pt x="47" y="67"/>
                      <a:pt x="48" y="67"/>
                      <a:pt x="48" y="66"/>
                    </a:cubicBezTo>
                    <a:cubicBezTo>
                      <a:pt x="55" y="60"/>
                      <a:pt x="65" y="56"/>
                      <a:pt x="74" y="53"/>
                    </a:cubicBezTo>
                    <a:close/>
                    <a:moveTo>
                      <a:pt x="6" y="259"/>
                    </a:moveTo>
                    <a:cubicBezTo>
                      <a:pt x="4" y="256"/>
                      <a:pt x="3" y="253"/>
                      <a:pt x="3" y="250"/>
                    </a:cubicBezTo>
                    <a:cubicBezTo>
                      <a:pt x="13" y="245"/>
                      <a:pt x="21" y="238"/>
                      <a:pt x="31" y="233"/>
                    </a:cubicBezTo>
                    <a:cubicBezTo>
                      <a:pt x="27" y="235"/>
                      <a:pt x="23" y="239"/>
                      <a:pt x="19" y="242"/>
                    </a:cubicBezTo>
                    <a:cubicBezTo>
                      <a:pt x="15" y="247"/>
                      <a:pt x="9" y="251"/>
                      <a:pt x="4" y="254"/>
                    </a:cubicBezTo>
                    <a:cubicBezTo>
                      <a:pt x="4" y="254"/>
                      <a:pt x="4" y="255"/>
                      <a:pt x="4" y="255"/>
                    </a:cubicBezTo>
                    <a:cubicBezTo>
                      <a:pt x="8" y="253"/>
                      <a:pt x="12" y="251"/>
                      <a:pt x="16" y="248"/>
                    </a:cubicBezTo>
                    <a:cubicBezTo>
                      <a:pt x="12" y="251"/>
                      <a:pt x="9" y="254"/>
                      <a:pt x="5" y="257"/>
                    </a:cubicBezTo>
                    <a:cubicBezTo>
                      <a:pt x="5" y="257"/>
                      <a:pt x="5" y="258"/>
                      <a:pt x="6" y="257"/>
                    </a:cubicBezTo>
                    <a:cubicBezTo>
                      <a:pt x="10" y="257"/>
                      <a:pt x="14" y="253"/>
                      <a:pt x="17" y="251"/>
                    </a:cubicBezTo>
                    <a:cubicBezTo>
                      <a:pt x="19" y="250"/>
                      <a:pt x="21" y="248"/>
                      <a:pt x="23" y="247"/>
                    </a:cubicBezTo>
                    <a:cubicBezTo>
                      <a:pt x="21" y="248"/>
                      <a:pt x="20" y="249"/>
                      <a:pt x="18" y="251"/>
                    </a:cubicBezTo>
                    <a:cubicBezTo>
                      <a:pt x="15" y="254"/>
                      <a:pt x="10" y="256"/>
                      <a:pt x="7" y="260"/>
                    </a:cubicBezTo>
                    <a:cubicBezTo>
                      <a:pt x="7" y="260"/>
                      <a:pt x="7" y="261"/>
                      <a:pt x="8" y="261"/>
                    </a:cubicBezTo>
                    <a:cubicBezTo>
                      <a:pt x="16" y="256"/>
                      <a:pt x="23" y="251"/>
                      <a:pt x="31" y="245"/>
                    </a:cubicBezTo>
                    <a:cubicBezTo>
                      <a:pt x="29" y="247"/>
                      <a:pt x="24" y="251"/>
                      <a:pt x="21" y="253"/>
                    </a:cubicBezTo>
                    <a:cubicBezTo>
                      <a:pt x="17" y="256"/>
                      <a:pt x="15" y="260"/>
                      <a:pt x="11" y="263"/>
                    </a:cubicBezTo>
                    <a:cubicBezTo>
                      <a:pt x="10" y="263"/>
                      <a:pt x="11" y="264"/>
                      <a:pt x="11" y="264"/>
                    </a:cubicBezTo>
                    <a:cubicBezTo>
                      <a:pt x="14" y="263"/>
                      <a:pt x="16" y="261"/>
                      <a:pt x="19" y="259"/>
                    </a:cubicBezTo>
                    <a:cubicBezTo>
                      <a:pt x="22" y="256"/>
                      <a:pt x="26" y="254"/>
                      <a:pt x="30" y="251"/>
                    </a:cubicBezTo>
                    <a:cubicBezTo>
                      <a:pt x="31" y="250"/>
                      <a:pt x="34" y="248"/>
                      <a:pt x="31" y="251"/>
                    </a:cubicBezTo>
                    <a:cubicBezTo>
                      <a:pt x="29" y="252"/>
                      <a:pt x="28" y="254"/>
                      <a:pt x="26" y="255"/>
                    </a:cubicBezTo>
                    <a:cubicBezTo>
                      <a:pt x="22" y="259"/>
                      <a:pt x="18" y="262"/>
                      <a:pt x="14" y="266"/>
                    </a:cubicBezTo>
                    <a:cubicBezTo>
                      <a:pt x="14" y="266"/>
                      <a:pt x="14" y="266"/>
                      <a:pt x="14" y="266"/>
                    </a:cubicBezTo>
                    <a:cubicBezTo>
                      <a:pt x="11" y="265"/>
                      <a:pt x="8" y="262"/>
                      <a:pt x="6" y="259"/>
                    </a:cubicBezTo>
                    <a:close/>
                    <a:moveTo>
                      <a:pt x="33" y="285"/>
                    </a:moveTo>
                    <a:cubicBezTo>
                      <a:pt x="23" y="286"/>
                      <a:pt x="19" y="278"/>
                      <a:pt x="16" y="269"/>
                    </a:cubicBezTo>
                    <a:cubicBezTo>
                      <a:pt x="18" y="269"/>
                      <a:pt x="19" y="269"/>
                      <a:pt x="21" y="269"/>
                    </a:cubicBezTo>
                    <a:cubicBezTo>
                      <a:pt x="22" y="269"/>
                      <a:pt x="24" y="269"/>
                      <a:pt x="25" y="268"/>
                    </a:cubicBezTo>
                    <a:cubicBezTo>
                      <a:pt x="24" y="272"/>
                      <a:pt x="26" y="276"/>
                      <a:pt x="30" y="279"/>
                    </a:cubicBezTo>
                    <a:cubicBezTo>
                      <a:pt x="33" y="282"/>
                      <a:pt x="39" y="282"/>
                      <a:pt x="43" y="284"/>
                    </a:cubicBezTo>
                    <a:cubicBezTo>
                      <a:pt x="43" y="284"/>
                      <a:pt x="43" y="284"/>
                      <a:pt x="43" y="284"/>
                    </a:cubicBezTo>
                    <a:cubicBezTo>
                      <a:pt x="43" y="285"/>
                      <a:pt x="43" y="285"/>
                      <a:pt x="43" y="285"/>
                    </a:cubicBezTo>
                    <a:cubicBezTo>
                      <a:pt x="40" y="285"/>
                      <a:pt x="36" y="285"/>
                      <a:pt x="33" y="285"/>
                    </a:cubicBezTo>
                    <a:close/>
                    <a:moveTo>
                      <a:pt x="61" y="304"/>
                    </a:moveTo>
                    <a:cubicBezTo>
                      <a:pt x="56" y="299"/>
                      <a:pt x="54" y="292"/>
                      <a:pt x="49" y="287"/>
                    </a:cubicBezTo>
                    <a:cubicBezTo>
                      <a:pt x="48" y="286"/>
                      <a:pt x="47" y="285"/>
                      <a:pt x="47" y="284"/>
                    </a:cubicBezTo>
                    <a:cubicBezTo>
                      <a:pt x="47" y="284"/>
                      <a:pt x="47" y="284"/>
                      <a:pt x="46" y="284"/>
                    </a:cubicBezTo>
                    <a:cubicBezTo>
                      <a:pt x="46" y="283"/>
                      <a:pt x="45" y="283"/>
                      <a:pt x="45" y="282"/>
                    </a:cubicBezTo>
                    <a:cubicBezTo>
                      <a:pt x="45" y="282"/>
                      <a:pt x="45" y="282"/>
                      <a:pt x="45" y="282"/>
                    </a:cubicBezTo>
                    <a:cubicBezTo>
                      <a:pt x="42" y="279"/>
                      <a:pt x="42" y="275"/>
                      <a:pt x="41" y="272"/>
                    </a:cubicBezTo>
                    <a:cubicBezTo>
                      <a:pt x="42" y="256"/>
                      <a:pt x="43" y="241"/>
                      <a:pt x="44" y="225"/>
                    </a:cubicBezTo>
                    <a:cubicBezTo>
                      <a:pt x="45" y="215"/>
                      <a:pt x="46" y="205"/>
                      <a:pt x="47" y="195"/>
                    </a:cubicBezTo>
                    <a:cubicBezTo>
                      <a:pt x="53" y="203"/>
                      <a:pt x="63" y="209"/>
                      <a:pt x="74" y="206"/>
                    </a:cubicBezTo>
                    <a:cubicBezTo>
                      <a:pt x="74" y="206"/>
                      <a:pt x="74" y="206"/>
                      <a:pt x="74" y="206"/>
                    </a:cubicBezTo>
                    <a:cubicBezTo>
                      <a:pt x="74" y="210"/>
                      <a:pt x="74" y="215"/>
                      <a:pt x="74" y="219"/>
                    </a:cubicBezTo>
                    <a:cubicBezTo>
                      <a:pt x="74" y="226"/>
                      <a:pt x="74" y="233"/>
                      <a:pt x="73" y="241"/>
                    </a:cubicBezTo>
                    <a:cubicBezTo>
                      <a:pt x="72" y="248"/>
                      <a:pt x="70" y="255"/>
                      <a:pt x="70" y="263"/>
                    </a:cubicBezTo>
                    <a:cubicBezTo>
                      <a:pt x="70" y="272"/>
                      <a:pt x="72" y="281"/>
                      <a:pt x="77" y="289"/>
                    </a:cubicBezTo>
                    <a:cubicBezTo>
                      <a:pt x="78" y="291"/>
                      <a:pt x="79" y="292"/>
                      <a:pt x="80" y="294"/>
                    </a:cubicBezTo>
                    <a:cubicBezTo>
                      <a:pt x="80" y="299"/>
                      <a:pt x="77" y="313"/>
                      <a:pt x="69" y="311"/>
                    </a:cubicBezTo>
                    <a:cubicBezTo>
                      <a:pt x="66" y="309"/>
                      <a:pt x="64" y="307"/>
                      <a:pt x="61" y="304"/>
                    </a:cubicBezTo>
                    <a:close/>
                    <a:moveTo>
                      <a:pt x="207" y="328"/>
                    </a:moveTo>
                    <a:cubicBezTo>
                      <a:pt x="197" y="330"/>
                      <a:pt x="187" y="329"/>
                      <a:pt x="177" y="328"/>
                    </a:cubicBezTo>
                    <a:cubicBezTo>
                      <a:pt x="167" y="327"/>
                      <a:pt x="156" y="327"/>
                      <a:pt x="146" y="327"/>
                    </a:cubicBezTo>
                    <a:cubicBezTo>
                      <a:pt x="130" y="327"/>
                      <a:pt x="114" y="327"/>
                      <a:pt x="98" y="324"/>
                    </a:cubicBezTo>
                    <a:cubicBezTo>
                      <a:pt x="89" y="322"/>
                      <a:pt x="80" y="319"/>
                      <a:pt x="73" y="314"/>
                    </a:cubicBezTo>
                    <a:cubicBezTo>
                      <a:pt x="79" y="312"/>
                      <a:pt x="82" y="303"/>
                      <a:pt x="83" y="297"/>
                    </a:cubicBezTo>
                    <a:cubicBezTo>
                      <a:pt x="97" y="312"/>
                      <a:pt x="121" y="318"/>
                      <a:pt x="142" y="319"/>
                    </a:cubicBezTo>
                    <a:cubicBezTo>
                      <a:pt x="179" y="320"/>
                      <a:pt x="214" y="312"/>
                      <a:pt x="248" y="296"/>
                    </a:cubicBezTo>
                    <a:cubicBezTo>
                      <a:pt x="238" y="312"/>
                      <a:pt x="224" y="324"/>
                      <a:pt x="207" y="3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9" name="Freeform 94"/>
              <p:cNvSpPr>
                <a:spLocks noEditPoints="1"/>
              </p:cNvSpPr>
              <p:nvPr/>
            </p:nvSpPr>
            <p:spPr bwMode="auto">
              <a:xfrm>
                <a:off x="2794679" y="1388150"/>
                <a:ext cx="278652" cy="313073"/>
              </a:xfrm>
              <a:custGeom>
                <a:avLst/>
                <a:gdLst>
                  <a:gd name="T0" fmla="*/ 10 w 144"/>
                  <a:gd name="T1" fmla="*/ 123 h 161"/>
                  <a:gd name="T2" fmla="*/ 53 w 144"/>
                  <a:gd name="T3" fmla="*/ 122 h 161"/>
                  <a:gd name="T4" fmla="*/ 64 w 144"/>
                  <a:gd name="T5" fmla="*/ 152 h 161"/>
                  <a:gd name="T6" fmla="*/ 88 w 144"/>
                  <a:gd name="T7" fmla="*/ 149 h 161"/>
                  <a:gd name="T8" fmla="*/ 102 w 144"/>
                  <a:gd name="T9" fmla="*/ 123 h 161"/>
                  <a:gd name="T10" fmla="*/ 142 w 144"/>
                  <a:gd name="T11" fmla="*/ 118 h 161"/>
                  <a:gd name="T12" fmla="*/ 120 w 144"/>
                  <a:gd name="T13" fmla="*/ 85 h 161"/>
                  <a:gd name="T14" fmla="*/ 141 w 144"/>
                  <a:gd name="T15" fmla="*/ 49 h 161"/>
                  <a:gd name="T16" fmla="*/ 97 w 144"/>
                  <a:gd name="T17" fmla="*/ 49 h 161"/>
                  <a:gd name="T18" fmla="*/ 85 w 144"/>
                  <a:gd name="T19" fmla="*/ 15 h 161"/>
                  <a:gd name="T20" fmla="*/ 62 w 144"/>
                  <a:gd name="T21" fmla="*/ 21 h 161"/>
                  <a:gd name="T22" fmla="*/ 40 w 144"/>
                  <a:gd name="T23" fmla="*/ 45 h 161"/>
                  <a:gd name="T24" fmla="*/ 14 w 144"/>
                  <a:gd name="T25" fmla="*/ 69 h 161"/>
                  <a:gd name="T26" fmla="*/ 24 w 144"/>
                  <a:gd name="T27" fmla="*/ 91 h 161"/>
                  <a:gd name="T28" fmla="*/ 92 w 144"/>
                  <a:gd name="T29" fmla="*/ 131 h 161"/>
                  <a:gd name="T30" fmla="*/ 65 w 144"/>
                  <a:gd name="T31" fmla="*/ 149 h 161"/>
                  <a:gd name="T32" fmla="*/ 56 w 144"/>
                  <a:gd name="T33" fmla="*/ 121 h 161"/>
                  <a:gd name="T34" fmla="*/ 94 w 144"/>
                  <a:gd name="T35" fmla="*/ 120 h 161"/>
                  <a:gd name="T36" fmla="*/ 50 w 144"/>
                  <a:gd name="T37" fmla="*/ 85 h 161"/>
                  <a:gd name="T38" fmla="*/ 35 w 144"/>
                  <a:gd name="T39" fmla="*/ 85 h 161"/>
                  <a:gd name="T40" fmla="*/ 51 w 144"/>
                  <a:gd name="T41" fmla="*/ 74 h 161"/>
                  <a:gd name="T42" fmla="*/ 53 w 144"/>
                  <a:gd name="T43" fmla="*/ 85 h 161"/>
                  <a:gd name="T44" fmla="*/ 75 w 144"/>
                  <a:gd name="T45" fmla="*/ 60 h 161"/>
                  <a:gd name="T46" fmla="*/ 97 w 144"/>
                  <a:gd name="T47" fmla="*/ 98 h 161"/>
                  <a:gd name="T48" fmla="*/ 75 w 144"/>
                  <a:gd name="T49" fmla="*/ 109 h 161"/>
                  <a:gd name="T50" fmla="*/ 54 w 144"/>
                  <a:gd name="T51" fmla="*/ 98 h 161"/>
                  <a:gd name="T52" fmla="*/ 54 w 144"/>
                  <a:gd name="T53" fmla="*/ 69 h 161"/>
                  <a:gd name="T54" fmla="*/ 72 w 144"/>
                  <a:gd name="T55" fmla="*/ 59 h 161"/>
                  <a:gd name="T56" fmla="*/ 54 w 144"/>
                  <a:gd name="T57" fmla="*/ 69 h 161"/>
                  <a:gd name="T58" fmla="*/ 94 w 144"/>
                  <a:gd name="T59" fmla="*/ 52 h 161"/>
                  <a:gd name="T60" fmla="*/ 78 w 144"/>
                  <a:gd name="T61" fmla="*/ 59 h 161"/>
                  <a:gd name="T62" fmla="*/ 99 w 144"/>
                  <a:gd name="T63" fmla="*/ 74 h 161"/>
                  <a:gd name="T64" fmla="*/ 99 w 144"/>
                  <a:gd name="T65" fmla="*/ 96 h 161"/>
                  <a:gd name="T66" fmla="*/ 87 w 144"/>
                  <a:gd name="T67" fmla="*/ 107 h 161"/>
                  <a:gd name="T68" fmla="*/ 95 w 144"/>
                  <a:gd name="T69" fmla="*/ 118 h 161"/>
                  <a:gd name="T70" fmla="*/ 87 w 144"/>
                  <a:gd name="T71" fmla="*/ 107 h 161"/>
                  <a:gd name="T72" fmla="*/ 72 w 144"/>
                  <a:gd name="T73" fmla="*/ 111 h 161"/>
                  <a:gd name="T74" fmla="*/ 54 w 144"/>
                  <a:gd name="T75" fmla="*/ 101 h 161"/>
                  <a:gd name="T76" fmla="*/ 139 w 144"/>
                  <a:gd name="T77" fmla="*/ 115 h 161"/>
                  <a:gd name="T78" fmla="*/ 98 w 144"/>
                  <a:gd name="T79" fmla="*/ 119 h 161"/>
                  <a:gd name="T80" fmla="*/ 99 w 144"/>
                  <a:gd name="T81" fmla="*/ 99 h 161"/>
                  <a:gd name="T82" fmla="*/ 125 w 144"/>
                  <a:gd name="T83" fmla="*/ 94 h 161"/>
                  <a:gd name="T84" fmla="*/ 112 w 144"/>
                  <a:gd name="T85" fmla="*/ 47 h 161"/>
                  <a:gd name="T86" fmla="*/ 133 w 144"/>
                  <a:gd name="T87" fmla="*/ 68 h 161"/>
                  <a:gd name="T88" fmla="*/ 99 w 144"/>
                  <a:gd name="T89" fmla="*/ 70 h 161"/>
                  <a:gd name="T90" fmla="*/ 112 w 144"/>
                  <a:gd name="T91" fmla="*/ 47 h 161"/>
                  <a:gd name="T92" fmla="*/ 68 w 144"/>
                  <a:gd name="T93" fmla="*/ 16 h 161"/>
                  <a:gd name="T94" fmla="*/ 94 w 144"/>
                  <a:gd name="T95" fmla="*/ 50 h 161"/>
                  <a:gd name="T96" fmla="*/ 75 w 144"/>
                  <a:gd name="T97" fmla="*/ 57 h 161"/>
                  <a:gd name="T98" fmla="*/ 57 w 144"/>
                  <a:gd name="T99" fmla="*/ 43 h 161"/>
                  <a:gd name="T100" fmla="*/ 12 w 144"/>
                  <a:gd name="T101" fmla="*/ 59 h 161"/>
                  <a:gd name="T102" fmla="*/ 52 w 144"/>
                  <a:gd name="T103" fmla="*/ 51 h 161"/>
                  <a:gd name="T104" fmla="*/ 33 w 144"/>
                  <a:gd name="T105" fmla="*/ 83 h 161"/>
                  <a:gd name="T106" fmla="*/ 51 w 144"/>
                  <a:gd name="T107" fmla="*/ 100 h 161"/>
                  <a:gd name="T108" fmla="*/ 45 w 144"/>
                  <a:gd name="T109" fmla="*/ 121 h 161"/>
                  <a:gd name="T110" fmla="*/ 32 w 144"/>
                  <a:gd name="T111" fmla="*/ 87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44" h="161">
                    <a:moveTo>
                      <a:pt x="9" y="110"/>
                    </a:moveTo>
                    <a:cubicBezTo>
                      <a:pt x="7" y="114"/>
                      <a:pt x="7" y="119"/>
                      <a:pt x="10" y="123"/>
                    </a:cubicBezTo>
                    <a:cubicBezTo>
                      <a:pt x="13" y="127"/>
                      <a:pt x="20" y="127"/>
                      <a:pt x="25" y="127"/>
                    </a:cubicBezTo>
                    <a:cubicBezTo>
                      <a:pt x="35" y="127"/>
                      <a:pt x="44" y="125"/>
                      <a:pt x="53" y="122"/>
                    </a:cubicBezTo>
                    <a:cubicBezTo>
                      <a:pt x="54" y="123"/>
                      <a:pt x="54" y="124"/>
                      <a:pt x="54" y="125"/>
                    </a:cubicBezTo>
                    <a:cubicBezTo>
                      <a:pt x="56" y="134"/>
                      <a:pt x="59" y="144"/>
                      <a:pt x="64" y="152"/>
                    </a:cubicBezTo>
                    <a:cubicBezTo>
                      <a:pt x="66" y="157"/>
                      <a:pt x="71" y="161"/>
                      <a:pt x="76" y="160"/>
                    </a:cubicBezTo>
                    <a:cubicBezTo>
                      <a:pt x="82" y="160"/>
                      <a:pt x="86" y="154"/>
                      <a:pt x="88" y="149"/>
                    </a:cubicBezTo>
                    <a:cubicBezTo>
                      <a:pt x="93" y="140"/>
                      <a:pt x="95" y="131"/>
                      <a:pt x="97" y="121"/>
                    </a:cubicBezTo>
                    <a:cubicBezTo>
                      <a:pt x="98" y="122"/>
                      <a:pt x="100" y="122"/>
                      <a:pt x="102" y="123"/>
                    </a:cubicBezTo>
                    <a:cubicBezTo>
                      <a:pt x="111" y="126"/>
                      <a:pt x="121" y="128"/>
                      <a:pt x="131" y="127"/>
                    </a:cubicBezTo>
                    <a:cubicBezTo>
                      <a:pt x="136" y="126"/>
                      <a:pt x="141" y="124"/>
                      <a:pt x="142" y="118"/>
                    </a:cubicBezTo>
                    <a:cubicBezTo>
                      <a:pt x="144" y="112"/>
                      <a:pt x="139" y="106"/>
                      <a:pt x="136" y="101"/>
                    </a:cubicBezTo>
                    <a:cubicBezTo>
                      <a:pt x="132" y="95"/>
                      <a:pt x="126" y="90"/>
                      <a:pt x="120" y="85"/>
                    </a:cubicBezTo>
                    <a:cubicBezTo>
                      <a:pt x="127" y="79"/>
                      <a:pt x="134" y="72"/>
                      <a:pt x="139" y="64"/>
                    </a:cubicBezTo>
                    <a:cubicBezTo>
                      <a:pt x="142" y="59"/>
                      <a:pt x="144" y="54"/>
                      <a:pt x="141" y="49"/>
                    </a:cubicBezTo>
                    <a:cubicBezTo>
                      <a:pt x="138" y="44"/>
                      <a:pt x="130" y="43"/>
                      <a:pt x="125" y="43"/>
                    </a:cubicBezTo>
                    <a:cubicBezTo>
                      <a:pt x="115" y="43"/>
                      <a:pt x="106" y="46"/>
                      <a:pt x="97" y="49"/>
                    </a:cubicBezTo>
                    <a:cubicBezTo>
                      <a:pt x="96" y="46"/>
                      <a:pt x="96" y="42"/>
                      <a:pt x="95" y="39"/>
                    </a:cubicBezTo>
                    <a:cubicBezTo>
                      <a:pt x="93" y="31"/>
                      <a:pt x="90" y="22"/>
                      <a:pt x="85" y="15"/>
                    </a:cubicBezTo>
                    <a:cubicBezTo>
                      <a:pt x="82" y="12"/>
                      <a:pt x="78" y="9"/>
                      <a:pt x="73" y="10"/>
                    </a:cubicBezTo>
                    <a:cubicBezTo>
                      <a:pt x="68" y="11"/>
                      <a:pt x="64" y="17"/>
                      <a:pt x="62" y="21"/>
                    </a:cubicBezTo>
                    <a:cubicBezTo>
                      <a:pt x="57" y="29"/>
                      <a:pt x="55" y="39"/>
                      <a:pt x="53" y="49"/>
                    </a:cubicBezTo>
                    <a:cubicBezTo>
                      <a:pt x="49" y="47"/>
                      <a:pt x="44" y="46"/>
                      <a:pt x="40" y="45"/>
                    </a:cubicBezTo>
                    <a:cubicBezTo>
                      <a:pt x="32" y="43"/>
                      <a:pt x="23" y="42"/>
                      <a:pt x="15" y="44"/>
                    </a:cubicBezTo>
                    <a:cubicBezTo>
                      <a:pt x="3" y="48"/>
                      <a:pt x="9" y="61"/>
                      <a:pt x="14" y="69"/>
                    </a:cubicBezTo>
                    <a:cubicBezTo>
                      <a:pt x="19" y="75"/>
                      <a:pt x="24" y="80"/>
                      <a:pt x="30" y="85"/>
                    </a:cubicBezTo>
                    <a:cubicBezTo>
                      <a:pt x="28" y="87"/>
                      <a:pt x="26" y="89"/>
                      <a:pt x="24" y="91"/>
                    </a:cubicBezTo>
                    <a:cubicBezTo>
                      <a:pt x="18" y="96"/>
                      <a:pt x="12" y="103"/>
                      <a:pt x="9" y="110"/>
                    </a:cubicBezTo>
                    <a:close/>
                    <a:moveTo>
                      <a:pt x="92" y="131"/>
                    </a:moveTo>
                    <a:cubicBezTo>
                      <a:pt x="90" y="140"/>
                      <a:pt x="87" y="149"/>
                      <a:pt x="80" y="155"/>
                    </a:cubicBezTo>
                    <a:cubicBezTo>
                      <a:pt x="74" y="161"/>
                      <a:pt x="68" y="154"/>
                      <a:pt x="65" y="149"/>
                    </a:cubicBezTo>
                    <a:cubicBezTo>
                      <a:pt x="60" y="141"/>
                      <a:pt x="58" y="132"/>
                      <a:pt x="57" y="123"/>
                    </a:cubicBezTo>
                    <a:cubicBezTo>
                      <a:pt x="56" y="122"/>
                      <a:pt x="56" y="122"/>
                      <a:pt x="56" y="121"/>
                    </a:cubicBezTo>
                    <a:cubicBezTo>
                      <a:pt x="63" y="119"/>
                      <a:pt x="69" y="116"/>
                      <a:pt x="75" y="113"/>
                    </a:cubicBezTo>
                    <a:cubicBezTo>
                      <a:pt x="81" y="116"/>
                      <a:pt x="88" y="118"/>
                      <a:pt x="94" y="120"/>
                    </a:cubicBezTo>
                    <a:cubicBezTo>
                      <a:pt x="93" y="124"/>
                      <a:pt x="93" y="128"/>
                      <a:pt x="92" y="131"/>
                    </a:cubicBezTo>
                    <a:close/>
                    <a:moveTo>
                      <a:pt x="50" y="85"/>
                    </a:moveTo>
                    <a:cubicBezTo>
                      <a:pt x="50" y="89"/>
                      <a:pt x="50" y="92"/>
                      <a:pt x="51" y="96"/>
                    </a:cubicBezTo>
                    <a:cubicBezTo>
                      <a:pt x="45" y="93"/>
                      <a:pt x="40" y="89"/>
                      <a:pt x="35" y="85"/>
                    </a:cubicBezTo>
                    <a:cubicBezTo>
                      <a:pt x="36" y="84"/>
                      <a:pt x="36" y="84"/>
                      <a:pt x="37" y="84"/>
                    </a:cubicBezTo>
                    <a:cubicBezTo>
                      <a:pt x="41" y="80"/>
                      <a:pt x="46" y="77"/>
                      <a:pt x="51" y="74"/>
                    </a:cubicBezTo>
                    <a:cubicBezTo>
                      <a:pt x="50" y="78"/>
                      <a:pt x="50" y="81"/>
                      <a:pt x="50" y="85"/>
                    </a:cubicBezTo>
                    <a:close/>
                    <a:moveTo>
                      <a:pt x="53" y="85"/>
                    </a:moveTo>
                    <a:cubicBezTo>
                      <a:pt x="53" y="81"/>
                      <a:pt x="53" y="76"/>
                      <a:pt x="54" y="72"/>
                    </a:cubicBezTo>
                    <a:cubicBezTo>
                      <a:pt x="60" y="68"/>
                      <a:pt x="68" y="64"/>
                      <a:pt x="75" y="60"/>
                    </a:cubicBezTo>
                    <a:cubicBezTo>
                      <a:pt x="82" y="64"/>
                      <a:pt x="90" y="68"/>
                      <a:pt x="97" y="72"/>
                    </a:cubicBezTo>
                    <a:cubicBezTo>
                      <a:pt x="97" y="81"/>
                      <a:pt x="97" y="89"/>
                      <a:pt x="97" y="98"/>
                    </a:cubicBezTo>
                    <a:cubicBezTo>
                      <a:pt x="93" y="100"/>
                      <a:pt x="89" y="102"/>
                      <a:pt x="85" y="104"/>
                    </a:cubicBezTo>
                    <a:cubicBezTo>
                      <a:pt x="82" y="106"/>
                      <a:pt x="78" y="108"/>
                      <a:pt x="75" y="109"/>
                    </a:cubicBezTo>
                    <a:cubicBezTo>
                      <a:pt x="72" y="108"/>
                      <a:pt x="68" y="106"/>
                      <a:pt x="65" y="104"/>
                    </a:cubicBezTo>
                    <a:cubicBezTo>
                      <a:pt x="61" y="102"/>
                      <a:pt x="57" y="100"/>
                      <a:pt x="54" y="98"/>
                    </a:cubicBezTo>
                    <a:cubicBezTo>
                      <a:pt x="53" y="94"/>
                      <a:pt x="53" y="89"/>
                      <a:pt x="53" y="85"/>
                    </a:cubicBezTo>
                    <a:close/>
                    <a:moveTo>
                      <a:pt x="54" y="69"/>
                    </a:moveTo>
                    <a:cubicBezTo>
                      <a:pt x="54" y="63"/>
                      <a:pt x="55" y="58"/>
                      <a:pt x="56" y="53"/>
                    </a:cubicBezTo>
                    <a:cubicBezTo>
                      <a:pt x="61" y="54"/>
                      <a:pt x="67" y="56"/>
                      <a:pt x="72" y="59"/>
                    </a:cubicBezTo>
                    <a:cubicBezTo>
                      <a:pt x="66" y="62"/>
                      <a:pt x="60" y="65"/>
                      <a:pt x="54" y="69"/>
                    </a:cubicBezTo>
                    <a:cubicBezTo>
                      <a:pt x="54" y="69"/>
                      <a:pt x="54" y="69"/>
                      <a:pt x="54" y="69"/>
                    </a:cubicBezTo>
                    <a:close/>
                    <a:moveTo>
                      <a:pt x="78" y="59"/>
                    </a:moveTo>
                    <a:cubicBezTo>
                      <a:pt x="83" y="56"/>
                      <a:pt x="89" y="54"/>
                      <a:pt x="94" y="52"/>
                    </a:cubicBezTo>
                    <a:cubicBezTo>
                      <a:pt x="95" y="58"/>
                      <a:pt x="96" y="63"/>
                      <a:pt x="96" y="69"/>
                    </a:cubicBezTo>
                    <a:cubicBezTo>
                      <a:pt x="90" y="65"/>
                      <a:pt x="84" y="62"/>
                      <a:pt x="78" y="59"/>
                    </a:cubicBezTo>
                    <a:close/>
                    <a:moveTo>
                      <a:pt x="100" y="78"/>
                    </a:moveTo>
                    <a:cubicBezTo>
                      <a:pt x="100" y="76"/>
                      <a:pt x="100" y="75"/>
                      <a:pt x="99" y="74"/>
                    </a:cubicBezTo>
                    <a:cubicBezTo>
                      <a:pt x="105" y="77"/>
                      <a:pt x="110" y="81"/>
                      <a:pt x="115" y="85"/>
                    </a:cubicBezTo>
                    <a:cubicBezTo>
                      <a:pt x="110" y="89"/>
                      <a:pt x="105" y="93"/>
                      <a:pt x="99" y="96"/>
                    </a:cubicBezTo>
                    <a:cubicBezTo>
                      <a:pt x="100" y="90"/>
                      <a:pt x="100" y="84"/>
                      <a:pt x="100" y="78"/>
                    </a:cubicBezTo>
                    <a:close/>
                    <a:moveTo>
                      <a:pt x="87" y="107"/>
                    </a:moveTo>
                    <a:cubicBezTo>
                      <a:pt x="90" y="105"/>
                      <a:pt x="93" y="103"/>
                      <a:pt x="97" y="101"/>
                    </a:cubicBezTo>
                    <a:cubicBezTo>
                      <a:pt x="96" y="107"/>
                      <a:pt x="95" y="112"/>
                      <a:pt x="95" y="118"/>
                    </a:cubicBezTo>
                    <a:cubicBezTo>
                      <a:pt x="89" y="116"/>
                      <a:pt x="84" y="113"/>
                      <a:pt x="78" y="111"/>
                    </a:cubicBezTo>
                    <a:cubicBezTo>
                      <a:pt x="81" y="110"/>
                      <a:pt x="84" y="108"/>
                      <a:pt x="87" y="107"/>
                    </a:cubicBezTo>
                    <a:close/>
                    <a:moveTo>
                      <a:pt x="63" y="107"/>
                    </a:moveTo>
                    <a:cubicBezTo>
                      <a:pt x="66" y="108"/>
                      <a:pt x="69" y="110"/>
                      <a:pt x="72" y="111"/>
                    </a:cubicBezTo>
                    <a:cubicBezTo>
                      <a:pt x="66" y="113"/>
                      <a:pt x="61" y="116"/>
                      <a:pt x="56" y="118"/>
                    </a:cubicBezTo>
                    <a:cubicBezTo>
                      <a:pt x="55" y="112"/>
                      <a:pt x="54" y="107"/>
                      <a:pt x="54" y="101"/>
                    </a:cubicBezTo>
                    <a:cubicBezTo>
                      <a:pt x="57" y="103"/>
                      <a:pt x="60" y="105"/>
                      <a:pt x="63" y="107"/>
                    </a:cubicBezTo>
                    <a:close/>
                    <a:moveTo>
                      <a:pt x="139" y="115"/>
                    </a:moveTo>
                    <a:cubicBezTo>
                      <a:pt x="141" y="123"/>
                      <a:pt x="131" y="124"/>
                      <a:pt x="125" y="124"/>
                    </a:cubicBezTo>
                    <a:cubicBezTo>
                      <a:pt x="116" y="124"/>
                      <a:pt x="107" y="122"/>
                      <a:pt x="98" y="119"/>
                    </a:cubicBezTo>
                    <a:cubicBezTo>
                      <a:pt x="98" y="119"/>
                      <a:pt x="98" y="119"/>
                      <a:pt x="97" y="118"/>
                    </a:cubicBezTo>
                    <a:cubicBezTo>
                      <a:pt x="98" y="112"/>
                      <a:pt x="99" y="106"/>
                      <a:pt x="99" y="99"/>
                    </a:cubicBezTo>
                    <a:cubicBezTo>
                      <a:pt x="106" y="96"/>
                      <a:pt x="112" y="91"/>
                      <a:pt x="117" y="87"/>
                    </a:cubicBezTo>
                    <a:cubicBezTo>
                      <a:pt x="120" y="89"/>
                      <a:pt x="123" y="91"/>
                      <a:pt x="125" y="94"/>
                    </a:cubicBezTo>
                    <a:cubicBezTo>
                      <a:pt x="131" y="99"/>
                      <a:pt x="138" y="106"/>
                      <a:pt x="139" y="115"/>
                    </a:cubicBezTo>
                    <a:close/>
                    <a:moveTo>
                      <a:pt x="112" y="47"/>
                    </a:moveTo>
                    <a:cubicBezTo>
                      <a:pt x="120" y="46"/>
                      <a:pt x="131" y="44"/>
                      <a:pt x="138" y="49"/>
                    </a:cubicBezTo>
                    <a:cubicBezTo>
                      <a:pt x="143" y="54"/>
                      <a:pt x="136" y="64"/>
                      <a:pt x="133" y="68"/>
                    </a:cubicBezTo>
                    <a:cubicBezTo>
                      <a:pt x="129" y="73"/>
                      <a:pt x="124" y="78"/>
                      <a:pt x="118" y="83"/>
                    </a:cubicBezTo>
                    <a:cubicBezTo>
                      <a:pt x="112" y="78"/>
                      <a:pt x="106" y="74"/>
                      <a:pt x="99" y="70"/>
                    </a:cubicBezTo>
                    <a:cubicBezTo>
                      <a:pt x="99" y="64"/>
                      <a:pt x="98" y="58"/>
                      <a:pt x="97" y="51"/>
                    </a:cubicBezTo>
                    <a:cubicBezTo>
                      <a:pt x="102" y="50"/>
                      <a:pt x="107" y="49"/>
                      <a:pt x="112" y="47"/>
                    </a:cubicBezTo>
                    <a:close/>
                    <a:moveTo>
                      <a:pt x="57" y="43"/>
                    </a:moveTo>
                    <a:cubicBezTo>
                      <a:pt x="59" y="34"/>
                      <a:pt x="62" y="23"/>
                      <a:pt x="68" y="16"/>
                    </a:cubicBezTo>
                    <a:cubicBezTo>
                      <a:pt x="82" y="0"/>
                      <a:pt x="92" y="40"/>
                      <a:pt x="94" y="47"/>
                    </a:cubicBezTo>
                    <a:cubicBezTo>
                      <a:pt x="94" y="48"/>
                      <a:pt x="94" y="49"/>
                      <a:pt x="94" y="50"/>
                    </a:cubicBezTo>
                    <a:cubicBezTo>
                      <a:pt x="94" y="50"/>
                      <a:pt x="93" y="50"/>
                      <a:pt x="93" y="50"/>
                    </a:cubicBezTo>
                    <a:cubicBezTo>
                      <a:pt x="87" y="52"/>
                      <a:pt x="81" y="55"/>
                      <a:pt x="75" y="57"/>
                    </a:cubicBezTo>
                    <a:cubicBezTo>
                      <a:pt x="69" y="54"/>
                      <a:pt x="63" y="52"/>
                      <a:pt x="56" y="50"/>
                    </a:cubicBezTo>
                    <a:cubicBezTo>
                      <a:pt x="57" y="47"/>
                      <a:pt x="57" y="45"/>
                      <a:pt x="57" y="43"/>
                    </a:cubicBezTo>
                    <a:close/>
                    <a:moveTo>
                      <a:pt x="30" y="81"/>
                    </a:moveTo>
                    <a:cubicBezTo>
                      <a:pt x="23" y="75"/>
                      <a:pt x="15" y="68"/>
                      <a:pt x="12" y="59"/>
                    </a:cubicBezTo>
                    <a:cubicBezTo>
                      <a:pt x="3" y="38"/>
                      <a:pt x="44" y="49"/>
                      <a:pt x="52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51" y="58"/>
                      <a:pt x="51" y="64"/>
                      <a:pt x="51" y="71"/>
                    </a:cubicBezTo>
                    <a:cubicBezTo>
                      <a:pt x="44" y="74"/>
                      <a:pt x="38" y="79"/>
                      <a:pt x="33" y="83"/>
                    </a:cubicBezTo>
                    <a:cubicBezTo>
                      <a:pt x="32" y="82"/>
                      <a:pt x="31" y="82"/>
                      <a:pt x="30" y="81"/>
                    </a:cubicBezTo>
                    <a:close/>
                    <a:moveTo>
                      <a:pt x="51" y="100"/>
                    </a:moveTo>
                    <a:cubicBezTo>
                      <a:pt x="51" y="106"/>
                      <a:pt x="52" y="112"/>
                      <a:pt x="53" y="118"/>
                    </a:cubicBezTo>
                    <a:cubicBezTo>
                      <a:pt x="50" y="119"/>
                      <a:pt x="47" y="120"/>
                      <a:pt x="45" y="121"/>
                    </a:cubicBezTo>
                    <a:cubicBezTo>
                      <a:pt x="36" y="123"/>
                      <a:pt x="25" y="126"/>
                      <a:pt x="16" y="123"/>
                    </a:cubicBezTo>
                    <a:cubicBezTo>
                      <a:pt x="0" y="117"/>
                      <a:pt x="22" y="96"/>
                      <a:pt x="32" y="87"/>
                    </a:cubicBezTo>
                    <a:cubicBezTo>
                      <a:pt x="38" y="92"/>
                      <a:pt x="45" y="96"/>
                      <a:pt x="51" y="1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0" name="Freeform 95"/>
              <p:cNvSpPr/>
              <p:nvPr/>
            </p:nvSpPr>
            <p:spPr bwMode="auto">
              <a:xfrm>
                <a:off x="1585901" y="2876795"/>
                <a:ext cx="70483" cy="188500"/>
              </a:xfrm>
              <a:custGeom>
                <a:avLst/>
                <a:gdLst>
                  <a:gd name="T0" fmla="*/ 3 w 36"/>
                  <a:gd name="T1" fmla="*/ 54 h 97"/>
                  <a:gd name="T2" fmla="*/ 10 w 36"/>
                  <a:gd name="T3" fmla="*/ 16 h 97"/>
                  <a:gd name="T4" fmla="*/ 22 w 36"/>
                  <a:gd name="T5" fmla="*/ 7 h 97"/>
                  <a:gd name="T6" fmla="*/ 32 w 36"/>
                  <a:gd name="T7" fmla="*/ 21 h 97"/>
                  <a:gd name="T8" fmla="*/ 32 w 36"/>
                  <a:gd name="T9" fmla="*/ 55 h 97"/>
                  <a:gd name="T10" fmla="*/ 31 w 36"/>
                  <a:gd name="T11" fmla="*/ 73 h 97"/>
                  <a:gd name="T12" fmla="*/ 24 w 36"/>
                  <a:gd name="T13" fmla="*/ 91 h 97"/>
                  <a:gd name="T14" fmla="*/ 14 w 36"/>
                  <a:gd name="T15" fmla="*/ 81 h 97"/>
                  <a:gd name="T16" fmla="*/ 12 w 36"/>
                  <a:gd name="T17" fmla="*/ 63 h 97"/>
                  <a:gd name="T18" fmla="*/ 14 w 36"/>
                  <a:gd name="T19" fmla="*/ 38 h 97"/>
                  <a:gd name="T20" fmla="*/ 16 w 36"/>
                  <a:gd name="T21" fmla="*/ 34 h 97"/>
                  <a:gd name="T22" fmla="*/ 25 w 36"/>
                  <a:gd name="T23" fmla="*/ 39 h 97"/>
                  <a:gd name="T24" fmla="*/ 25 w 36"/>
                  <a:gd name="T25" fmla="*/ 48 h 97"/>
                  <a:gd name="T26" fmla="*/ 22 w 36"/>
                  <a:gd name="T27" fmla="*/ 71 h 97"/>
                  <a:gd name="T28" fmla="*/ 25 w 36"/>
                  <a:gd name="T29" fmla="*/ 72 h 97"/>
                  <a:gd name="T30" fmla="*/ 28 w 36"/>
                  <a:gd name="T31" fmla="*/ 48 h 97"/>
                  <a:gd name="T32" fmla="*/ 21 w 36"/>
                  <a:gd name="T33" fmla="*/ 30 h 97"/>
                  <a:gd name="T34" fmla="*/ 10 w 36"/>
                  <a:gd name="T35" fmla="*/ 44 h 97"/>
                  <a:gd name="T36" fmla="*/ 10 w 36"/>
                  <a:gd name="T37" fmla="*/ 76 h 97"/>
                  <a:gd name="T38" fmla="*/ 20 w 36"/>
                  <a:gd name="T39" fmla="*/ 95 h 97"/>
                  <a:gd name="T40" fmla="*/ 34 w 36"/>
                  <a:gd name="T41" fmla="*/ 73 h 97"/>
                  <a:gd name="T42" fmla="*/ 36 w 36"/>
                  <a:gd name="T43" fmla="*/ 33 h 97"/>
                  <a:gd name="T44" fmla="*/ 27 w 36"/>
                  <a:gd name="T45" fmla="*/ 5 h 97"/>
                  <a:gd name="T46" fmla="*/ 7 w 36"/>
                  <a:gd name="T47" fmla="*/ 14 h 97"/>
                  <a:gd name="T48" fmla="*/ 3 w 36"/>
                  <a:gd name="T49" fmla="*/ 31 h 97"/>
                  <a:gd name="T50" fmla="*/ 1 w 36"/>
                  <a:gd name="T51" fmla="*/ 54 h 97"/>
                  <a:gd name="T52" fmla="*/ 3 w 36"/>
                  <a:gd name="T53" fmla="*/ 5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" h="97">
                    <a:moveTo>
                      <a:pt x="3" y="54"/>
                    </a:moveTo>
                    <a:cubicBezTo>
                      <a:pt x="5" y="42"/>
                      <a:pt x="4" y="27"/>
                      <a:pt x="10" y="16"/>
                    </a:cubicBezTo>
                    <a:cubicBezTo>
                      <a:pt x="12" y="11"/>
                      <a:pt x="17" y="7"/>
                      <a:pt x="22" y="7"/>
                    </a:cubicBezTo>
                    <a:cubicBezTo>
                      <a:pt x="29" y="7"/>
                      <a:pt x="31" y="16"/>
                      <a:pt x="32" y="21"/>
                    </a:cubicBezTo>
                    <a:cubicBezTo>
                      <a:pt x="34" y="32"/>
                      <a:pt x="33" y="44"/>
                      <a:pt x="32" y="55"/>
                    </a:cubicBezTo>
                    <a:cubicBezTo>
                      <a:pt x="32" y="61"/>
                      <a:pt x="31" y="67"/>
                      <a:pt x="31" y="73"/>
                    </a:cubicBezTo>
                    <a:cubicBezTo>
                      <a:pt x="30" y="80"/>
                      <a:pt x="30" y="88"/>
                      <a:pt x="24" y="91"/>
                    </a:cubicBezTo>
                    <a:cubicBezTo>
                      <a:pt x="16" y="97"/>
                      <a:pt x="14" y="86"/>
                      <a:pt x="14" y="81"/>
                    </a:cubicBezTo>
                    <a:cubicBezTo>
                      <a:pt x="13" y="75"/>
                      <a:pt x="13" y="69"/>
                      <a:pt x="12" y="63"/>
                    </a:cubicBezTo>
                    <a:cubicBezTo>
                      <a:pt x="12" y="55"/>
                      <a:pt x="12" y="47"/>
                      <a:pt x="14" y="38"/>
                    </a:cubicBezTo>
                    <a:cubicBezTo>
                      <a:pt x="14" y="37"/>
                      <a:pt x="15" y="36"/>
                      <a:pt x="16" y="34"/>
                    </a:cubicBezTo>
                    <a:cubicBezTo>
                      <a:pt x="19" y="29"/>
                      <a:pt x="24" y="36"/>
                      <a:pt x="25" y="39"/>
                    </a:cubicBezTo>
                    <a:cubicBezTo>
                      <a:pt x="25" y="42"/>
                      <a:pt x="25" y="45"/>
                      <a:pt x="25" y="48"/>
                    </a:cubicBezTo>
                    <a:cubicBezTo>
                      <a:pt x="25" y="55"/>
                      <a:pt x="25" y="64"/>
                      <a:pt x="22" y="71"/>
                    </a:cubicBezTo>
                    <a:cubicBezTo>
                      <a:pt x="22" y="73"/>
                      <a:pt x="25" y="74"/>
                      <a:pt x="25" y="72"/>
                    </a:cubicBezTo>
                    <a:cubicBezTo>
                      <a:pt x="27" y="64"/>
                      <a:pt x="27" y="55"/>
                      <a:pt x="28" y="48"/>
                    </a:cubicBezTo>
                    <a:cubicBezTo>
                      <a:pt x="28" y="42"/>
                      <a:pt x="29" y="32"/>
                      <a:pt x="21" y="30"/>
                    </a:cubicBezTo>
                    <a:cubicBezTo>
                      <a:pt x="12" y="28"/>
                      <a:pt x="11" y="38"/>
                      <a:pt x="10" y="44"/>
                    </a:cubicBezTo>
                    <a:cubicBezTo>
                      <a:pt x="9" y="55"/>
                      <a:pt x="9" y="65"/>
                      <a:pt x="10" y="76"/>
                    </a:cubicBezTo>
                    <a:cubicBezTo>
                      <a:pt x="11" y="82"/>
                      <a:pt x="11" y="95"/>
                      <a:pt x="20" y="95"/>
                    </a:cubicBezTo>
                    <a:cubicBezTo>
                      <a:pt x="31" y="95"/>
                      <a:pt x="33" y="82"/>
                      <a:pt x="34" y="73"/>
                    </a:cubicBezTo>
                    <a:cubicBezTo>
                      <a:pt x="35" y="60"/>
                      <a:pt x="36" y="46"/>
                      <a:pt x="36" y="33"/>
                    </a:cubicBezTo>
                    <a:cubicBezTo>
                      <a:pt x="36" y="23"/>
                      <a:pt x="36" y="11"/>
                      <a:pt x="27" y="5"/>
                    </a:cubicBezTo>
                    <a:cubicBezTo>
                      <a:pt x="19" y="0"/>
                      <a:pt x="11" y="8"/>
                      <a:pt x="7" y="14"/>
                    </a:cubicBezTo>
                    <a:cubicBezTo>
                      <a:pt x="4" y="19"/>
                      <a:pt x="4" y="26"/>
                      <a:pt x="3" y="31"/>
                    </a:cubicBezTo>
                    <a:cubicBezTo>
                      <a:pt x="2" y="39"/>
                      <a:pt x="1" y="47"/>
                      <a:pt x="1" y="54"/>
                    </a:cubicBezTo>
                    <a:cubicBezTo>
                      <a:pt x="0" y="56"/>
                      <a:pt x="3" y="56"/>
                      <a:pt x="3" y="5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1" name="Freeform 98"/>
              <p:cNvSpPr/>
              <p:nvPr/>
            </p:nvSpPr>
            <p:spPr bwMode="auto">
              <a:xfrm>
                <a:off x="1918775" y="1090592"/>
                <a:ext cx="69663" cy="188500"/>
              </a:xfrm>
              <a:custGeom>
                <a:avLst/>
                <a:gdLst>
                  <a:gd name="T0" fmla="*/ 3 w 36"/>
                  <a:gd name="T1" fmla="*/ 55 h 97"/>
                  <a:gd name="T2" fmla="*/ 10 w 36"/>
                  <a:gd name="T3" fmla="*/ 16 h 97"/>
                  <a:gd name="T4" fmla="*/ 22 w 36"/>
                  <a:gd name="T5" fmla="*/ 7 h 97"/>
                  <a:gd name="T6" fmla="*/ 32 w 36"/>
                  <a:gd name="T7" fmla="*/ 21 h 97"/>
                  <a:gd name="T8" fmla="*/ 32 w 36"/>
                  <a:gd name="T9" fmla="*/ 55 h 97"/>
                  <a:gd name="T10" fmla="*/ 31 w 36"/>
                  <a:gd name="T11" fmla="*/ 74 h 97"/>
                  <a:gd name="T12" fmla="*/ 24 w 36"/>
                  <a:gd name="T13" fmla="*/ 92 h 97"/>
                  <a:gd name="T14" fmla="*/ 14 w 36"/>
                  <a:gd name="T15" fmla="*/ 81 h 97"/>
                  <a:gd name="T16" fmla="*/ 12 w 36"/>
                  <a:gd name="T17" fmla="*/ 63 h 97"/>
                  <a:gd name="T18" fmla="*/ 14 w 36"/>
                  <a:gd name="T19" fmla="*/ 39 h 97"/>
                  <a:gd name="T20" fmla="*/ 16 w 36"/>
                  <a:gd name="T21" fmla="*/ 34 h 97"/>
                  <a:gd name="T22" fmla="*/ 25 w 36"/>
                  <a:gd name="T23" fmla="*/ 40 h 97"/>
                  <a:gd name="T24" fmla="*/ 25 w 36"/>
                  <a:gd name="T25" fmla="*/ 48 h 97"/>
                  <a:gd name="T26" fmla="*/ 22 w 36"/>
                  <a:gd name="T27" fmla="*/ 71 h 97"/>
                  <a:gd name="T28" fmla="*/ 25 w 36"/>
                  <a:gd name="T29" fmla="*/ 72 h 97"/>
                  <a:gd name="T30" fmla="*/ 28 w 36"/>
                  <a:gd name="T31" fmla="*/ 48 h 97"/>
                  <a:gd name="T32" fmla="*/ 21 w 36"/>
                  <a:gd name="T33" fmla="*/ 31 h 97"/>
                  <a:gd name="T34" fmla="*/ 10 w 36"/>
                  <a:gd name="T35" fmla="*/ 44 h 97"/>
                  <a:gd name="T36" fmla="*/ 10 w 36"/>
                  <a:gd name="T37" fmla="*/ 76 h 97"/>
                  <a:gd name="T38" fmla="*/ 20 w 36"/>
                  <a:gd name="T39" fmla="*/ 96 h 97"/>
                  <a:gd name="T40" fmla="*/ 34 w 36"/>
                  <a:gd name="T41" fmla="*/ 74 h 97"/>
                  <a:gd name="T42" fmla="*/ 36 w 36"/>
                  <a:gd name="T43" fmla="*/ 33 h 97"/>
                  <a:gd name="T44" fmla="*/ 27 w 36"/>
                  <a:gd name="T45" fmla="*/ 6 h 97"/>
                  <a:gd name="T46" fmla="*/ 7 w 36"/>
                  <a:gd name="T47" fmla="*/ 15 h 97"/>
                  <a:gd name="T48" fmla="*/ 3 w 36"/>
                  <a:gd name="T49" fmla="*/ 31 h 97"/>
                  <a:gd name="T50" fmla="*/ 1 w 36"/>
                  <a:gd name="T51" fmla="*/ 55 h 97"/>
                  <a:gd name="T52" fmla="*/ 3 w 36"/>
                  <a:gd name="T53" fmla="*/ 5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" h="97">
                    <a:moveTo>
                      <a:pt x="3" y="55"/>
                    </a:moveTo>
                    <a:cubicBezTo>
                      <a:pt x="5" y="42"/>
                      <a:pt x="4" y="27"/>
                      <a:pt x="10" y="16"/>
                    </a:cubicBezTo>
                    <a:cubicBezTo>
                      <a:pt x="12" y="12"/>
                      <a:pt x="17" y="7"/>
                      <a:pt x="22" y="7"/>
                    </a:cubicBezTo>
                    <a:cubicBezTo>
                      <a:pt x="29" y="7"/>
                      <a:pt x="31" y="16"/>
                      <a:pt x="32" y="21"/>
                    </a:cubicBezTo>
                    <a:cubicBezTo>
                      <a:pt x="34" y="32"/>
                      <a:pt x="33" y="44"/>
                      <a:pt x="32" y="55"/>
                    </a:cubicBezTo>
                    <a:cubicBezTo>
                      <a:pt x="32" y="62"/>
                      <a:pt x="31" y="68"/>
                      <a:pt x="31" y="74"/>
                    </a:cubicBezTo>
                    <a:cubicBezTo>
                      <a:pt x="30" y="80"/>
                      <a:pt x="30" y="88"/>
                      <a:pt x="24" y="92"/>
                    </a:cubicBezTo>
                    <a:cubicBezTo>
                      <a:pt x="16" y="97"/>
                      <a:pt x="14" y="86"/>
                      <a:pt x="14" y="81"/>
                    </a:cubicBezTo>
                    <a:cubicBezTo>
                      <a:pt x="13" y="75"/>
                      <a:pt x="13" y="69"/>
                      <a:pt x="12" y="63"/>
                    </a:cubicBezTo>
                    <a:cubicBezTo>
                      <a:pt x="12" y="55"/>
                      <a:pt x="12" y="47"/>
                      <a:pt x="14" y="39"/>
                    </a:cubicBezTo>
                    <a:cubicBezTo>
                      <a:pt x="14" y="37"/>
                      <a:pt x="15" y="36"/>
                      <a:pt x="16" y="34"/>
                    </a:cubicBezTo>
                    <a:cubicBezTo>
                      <a:pt x="19" y="29"/>
                      <a:pt x="24" y="36"/>
                      <a:pt x="25" y="40"/>
                    </a:cubicBezTo>
                    <a:cubicBezTo>
                      <a:pt x="25" y="42"/>
                      <a:pt x="25" y="45"/>
                      <a:pt x="25" y="48"/>
                    </a:cubicBezTo>
                    <a:cubicBezTo>
                      <a:pt x="24" y="55"/>
                      <a:pt x="24" y="64"/>
                      <a:pt x="22" y="71"/>
                    </a:cubicBezTo>
                    <a:cubicBezTo>
                      <a:pt x="22" y="73"/>
                      <a:pt x="25" y="74"/>
                      <a:pt x="25" y="72"/>
                    </a:cubicBezTo>
                    <a:cubicBezTo>
                      <a:pt x="27" y="64"/>
                      <a:pt x="27" y="56"/>
                      <a:pt x="28" y="48"/>
                    </a:cubicBezTo>
                    <a:cubicBezTo>
                      <a:pt x="28" y="42"/>
                      <a:pt x="29" y="33"/>
                      <a:pt x="21" y="31"/>
                    </a:cubicBezTo>
                    <a:cubicBezTo>
                      <a:pt x="12" y="28"/>
                      <a:pt x="11" y="38"/>
                      <a:pt x="10" y="44"/>
                    </a:cubicBezTo>
                    <a:cubicBezTo>
                      <a:pt x="8" y="55"/>
                      <a:pt x="9" y="66"/>
                      <a:pt x="10" y="76"/>
                    </a:cubicBezTo>
                    <a:cubicBezTo>
                      <a:pt x="11" y="82"/>
                      <a:pt x="11" y="96"/>
                      <a:pt x="20" y="96"/>
                    </a:cubicBezTo>
                    <a:cubicBezTo>
                      <a:pt x="31" y="96"/>
                      <a:pt x="33" y="82"/>
                      <a:pt x="34" y="74"/>
                    </a:cubicBezTo>
                    <a:cubicBezTo>
                      <a:pt x="35" y="60"/>
                      <a:pt x="36" y="46"/>
                      <a:pt x="36" y="33"/>
                    </a:cubicBezTo>
                    <a:cubicBezTo>
                      <a:pt x="35" y="23"/>
                      <a:pt x="36" y="12"/>
                      <a:pt x="27" y="6"/>
                    </a:cubicBezTo>
                    <a:cubicBezTo>
                      <a:pt x="19" y="0"/>
                      <a:pt x="11" y="9"/>
                      <a:pt x="7" y="15"/>
                    </a:cubicBezTo>
                    <a:cubicBezTo>
                      <a:pt x="4" y="20"/>
                      <a:pt x="4" y="26"/>
                      <a:pt x="3" y="31"/>
                    </a:cubicBezTo>
                    <a:cubicBezTo>
                      <a:pt x="2" y="39"/>
                      <a:pt x="1" y="47"/>
                      <a:pt x="1" y="55"/>
                    </a:cubicBezTo>
                    <a:cubicBezTo>
                      <a:pt x="0" y="57"/>
                      <a:pt x="3" y="57"/>
                      <a:pt x="3" y="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2" name="Freeform 112"/>
              <p:cNvSpPr>
                <a:spLocks noEditPoints="1"/>
              </p:cNvSpPr>
              <p:nvPr/>
            </p:nvSpPr>
            <p:spPr bwMode="auto">
              <a:xfrm>
                <a:off x="1974078" y="1706994"/>
                <a:ext cx="414699" cy="281111"/>
              </a:xfrm>
              <a:custGeom>
                <a:avLst/>
                <a:gdLst>
                  <a:gd name="T0" fmla="*/ 34 w 214"/>
                  <a:gd name="T1" fmla="*/ 86 h 145"/>
                  <a:gd name="T2" fmla="*/ 1 w 214"/>
                  <a:gd name="T3" fmla="*/ 107 h 145"/>
                  <a:gd name="T4" fmla="*/ 22 w 214"/>
                  <a:gd name="T5" fmla="*/ 144 h 145"/>
                  <a:gd name="T6" fmla="*/ 164 w 214"/>
                  <a:gd name="T7" fmla="*/ 66 h 145"/>
                  <a:gd name="T8" fmla="*/ 214 w 214"/>
                  <a:gd name="T9" fmla="*/ 37 h 145"/>
                  <a:gd name="T10" fmla="*/ 190 w 214"/>
                  <a:gd name="T11" fmla="*/ 1 h 145"/>
                  <a:gd name="T12" fmla="*/ 191 w 214"/>
                  <a:gd name="T13" fmla="*/ 24 h 145"/>
                  <a:gd name="T14" fmla="*/ 191 w 214"/>
                  <a:gd name="T15" fmla="*/ 3 h 145"/>
                  <a:gd name="T16" fmla="*/ 116 w 214"/>
                  <a:gd name="T17" fmla="*/ 88 h 145"/>
                  <a:gd name="T18" fmla="*/ 21 w 214"/>
                  <a:gd name="T19" fmla="*/ 141 h 145"/>
                  <a:gd name="T20" fmla="*/ 8 w 214"/>
                  <a:gd name="T21" fmla="*/ 106 h 145"/>
                  <a:gd name="T22" fmla="*/ 10 w 214"/>
                  <a:gd name="T23" fmla="*/ 104 h 145"/>
                  <a:gd name="T24" fmla="*/ 14 w 214"/>
                  <a:gd name="T25" fmla="*/ 101 h 145"/>
                  <a:gd name="T26" fmla="*/ 26 w 214"/>
                  <a:gd name="T27" fmla="*/ 116 h 145"/>
                  <a:gd name="T28" fmla="*/ 22 w 214"/>
                  <a:gd name="T29" fmla="*/ 96 h 145"/>
                  <a:gd name="T30" fmla="*/ 24 w 214"/>
                  <a:gd name="T31" fmla="*/ 95 h 145"/>
                  <a:gd name="T32" fmla="*/ 39 w 214"/>
                  <a:gd name="T33" fmla="*/ 109 h 145"/>
                  <a:gd name="T34" fmla="*/ 42 w 214"/>
                  <a:gd name="T35" fmla="*/ 85 h 145"/>
                  <a:gd name="T36" fmla="*/ 54 w 214"/>
                  <a:gd name="T37" fmla="*/ 101 h 145"/>
                  <a:gd name="T38" fmla="*/ 51 w 214"/>
                  <a:gd name="T39" fmla="*/ 80 h 145"/>
                  <a:gd name="T40" fmla="*/ 60 w 214"/>
                  <a:gd name="T41" fmla="*/ 92 h 145"/>
                  <a:gd name="T42" fmla="*/ 57 w 214"/>
                  <a:gd name="T43" fmla="*/ 77 h 145"/>
                  <a:gd name="T44" fmla="*/ 70 w 214"/>
                  <a:gd name="T45" fmla="*/ 93 h 145"/>
                  <a:gd name="T46" fmla="*/ 66 w 214"/>
                  <a:gd name="T47" fmla="*/ 72 h 145"/>
                  <a:gd name="T48" fmla="*/ 69 w 214"/>
                  <a:gd name="T49" fmla="*/ 70 h 145"/>
                  <a:gd name="T50" fmla="*/ 77 w 214"/>
                  <a:gd name="T51" fmla="*/ 78 h 145"/>
                  <a:gd name="T52" fmla="*/ 79 w 214"/>
                  <a:gd name="T53" fmla="*/ 76 h 145"/>
                  <a:gd name="T54" fmla="*/ 79 w 214"/>
                  <a:gd name="T55" fmla="*/ 64 h 145"/>
                  <a:gd name="T56" fmla="*/ 82 w 214"/>
                  <a:gd name="T57" fmla="*/ 63 h 145"/>
                  <a:gd name="T58" fmla="*/ 96 w 214"/>
                  <a:gd name="T59" fmla="*/ 78 h 145"/>
                  <a:gd name="T60" fmla="*/ 89 w 214"/>
                  <a:gd name="T61" fmla="*/ 59 h 145"/>
                  <a:gd name="T62" fmla="*/ 104 w 214"/>
                  <a:gd name="T63" fmla="*/ 70 h 145"/>
                  <a:gd name="T64" fmla="*/ 100 w 214"/>
                  <a:gd name="T65" fmla="*/ 53 h 145"/>
                  <a:gd name="T66" fmla="*/ 114 w 214"/>
                  <a:gd name="T67" fmla="*/ 70 h 145"/>
                  <a:gd name="T68" fmla="*/ 107 w 214"/>
                  <a:gd name="T69" fmla="*/ 49 h 145"/>
                  <a:gd name="T70" fmla="*/ 121 w 214"/>
                  <a:gd name="T71" fmla="*/ 62 h 145"/>
                  <a:gd name="T72" fmla="*/ 114 w 214"/>
                  <a:gd name="T73" fmla="*/ 45 h 145"/>
                  <a:gd name="T74" fmla="*/ 129 w 214"/>
                  <a:gd name="T75" fmla="*/ 59 h 145"/>
                  <a:gd name="T76" fmla="*/ 124 w 214"/>
                  <a:gd name="T77" fmla="*/ 40 h 145"/>
                  <a:gd name="T78" fmla="*/ 135 w 214"/>
                  <a:gd name="T79" fmla="*/ 54 h 145"/>
                  <a:gd name="T80" fmla="*/ 130 w 214"/>
                  <a:gd name="T81" fmla="*/ 37 h 145"/>
                  <a:gd name="T82" fmla="*/ 144 w 214"/>
                  <a:gd name="T83" fmla="*/ 49 h 145"/>
                  <a:gd name="T84" fmla="*/ 139 w 214"/>
                  <a:gd name="T85" fmla="*/ 32 h 145"/>
                  <a:gd name="T86" fmla="*/ 154 w 214"/>
                  <a:gd name="T87" fmla="*/ 48 h 145"/>
                  <a:gd name="T88" fmla="*/ 154 w 214"/>
                  <a:gd name="T89" fmla="*/ 24 h 145"/>
                  <a:gd name="T90" fmla="*/ 157 w 214"/>
                  <a:gd name="T91" fmla="*/ 23 h 145"/>
                  <a:gd name="T92" fmla="*/ 172 w 214"/>
                  <a:gd name="T93" fmla="*/ 34 h 145"/>
                  <a:gd name="T94" fmla="*/ 172 w 214"/>
                  <a:gd name="T95" fmla="*/ 14 h 145"/>
                  <a:gd name="T96" fmla="*/ 175 w 214"/>
                  <a:gd name="T97" fmla="*/ 13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14" h="145">
                    <a:moveTo>
                      <a:pt x="150" y="23"/>
                    </a:moveTo>
                    <a:cubicBezTo>
                      <a:pt x="136" y="31"/>
                      <a:pt x="122" y="38"/>
                      <a:pt x="108" y="46"/>
                    </a:cubicBezTo>
                    <a:cubicBezTo>
                      <a:pt x="83" y="59"/>
                      <a:pt x="58" y="73"/>
                      <a:pt x="34" y="86"/>
                    </a:cubicBezTo>
                    <a:cubicBezTo>
                      <a:pt x="26" y="91"/>
                      <a:pt x="19" y="95"/>
                      <a:pt x="12" y="99"/>
                    </a:cubicBezTo>
                    <a:cubicBezTo>
                      <a:pt x="9" y="101"/>
                      <a:pt x="5" y="103"/>
                      <a:pt x="2" y="105"/>
                    </a:cubicBezTo>
                    <a:cubicBezTo>
                      <a:pt x="1" y="105"/>
                      <a:pt x="0" y="106"/>
                      <a:pt x="1" y="107"/>
                    </a:cubicBezTo>
                    <a:cubicBezTo>
                      <a:pt x="7" y="119"/>
                      <a:pt x="12" y="131"/>
                      <a:pt x="18" y="143"/>
                    </a:cubicBezTo>
                    <a:cubicBezTo>
                      <a:pt x="19" y="143"/>
                      <a:pt x="19" y="143"/>
                      <a:pt x="19" y="143"/>
                    </a:cubicBezTo>
                    <a:cubicBezTo>
                      <a:pt x="20" y="144"/>
                      <a:pt x="21" y="145"/>
                      <a:pt x="22" y="144"/>
                    </a:cubicBezTo>
                    <a:cubicBezTo>
                      <a:pt x="37" y="136"/>
                      <a:pt x="53" y="127"/>
                      <a:pt x="69" y="118"/>
                    </a:cubicBezTo>
                    <a:cubicBezTo>
                      <a:pt x="84" y="109"/>
                      <a:pt x="99" y="100"/>
                      <a:pt x="115" y="91"/>
                    </a:cubicBezTo>
                    <a:cubicBezTo>
                      <a:pt x="132" y="83"/>
                      <a:pt x="148" y="75"/>
                      <a:pt x="164" y="66"/>
                    </a:cubicBezTo>
                    <a:cubicBezTo>
                      <a:pt x="181" y="57"/>
                      <a:pt x="197" y="48"/>
                      <a:pt x="213" y="39"/>
                    </a:cubicBezTo>
                    <a:cubicBezTo>
                      <a:pt x="213" y="38"/>
                      <a:pt x="214" y="38"/>
                      <a:pt x="214" y="38"/>
                    </a:cubicBezTo>
                    <a:cubicBezTo>
                      <a:pt x="214" y="38"/>
                      <a:pt x="214" y="37"/>
                      <a:pt x="214" y="37"/>
                    </a:cubicBezTo>
                    <a:cubicBezTo>
                      <a:pt x="207" y="25"/>
                      <a:pt x="199" y="13"/>
                      <a:pt x="193" y="1"/>
                    </a:cubicBezTo>
                    <a:cubicBezTo>
                      <a:pt x="192" y="0"/>
                      <a:pt x="192" y="0"/>
                      <a:pt x="191" y="0"/>
                    </a:cubicBezTo>
                    <a:cubicBezTo>
                      <a:pt x="191" y="0"/>
                      <a:pt x="190" y="0"/>
                      <a:pt x="190" y="1"/>
                    </a:cubicBezTo>
                    <a:cubicBezTo>
                      <a:pt x="177" y="9"/>
                      <a:pt x="163" y="16"/>
                      <a:pt x="150" y="23"/>
                    </a:cubicBezTo>
                    <a:close/>
                    <a:moveTo>
                      <a:pt x="181" y="9"/>
                    </a:moveTo>
                    <a:cubicBezTo>
                      <a:pt x="184" y="14"/>
                      <a:pt x="187" y="20"/>
                      <a:pt x="191" y="24"/>
                    </a:cubicBezTo>
                    <a:cubicBezTo>
                      <a:pt x="193" y="26"/>
                      <a:pt x="195" y="24"/>
                      <a:pt x="193" y="22"/>
                    </a:cubicBezTo>
                    <a:cubicBezTo>
                      <a:pt x="189" y="18"/>
                      <a:pt x="187" y="13"/>
                      <a:pt x="184" y="8"/>
                    </a:cubicBezTo>
                    <a:cubicBezTo>
                      <a:pt x="186" y="6"/>
                      <a:pt x="188" y="5"/>
                      <a:pt x="191" y="3"/>
                    </a:cubicBezTo>
                    <a:cubicBezTo>
                      <a:pt x="197" y="15"/>
                      <a:pt x="204" y="26"/>
                      <a:pt x="210" y="37"/>
                    </a:cubicBezTo>
                    <a:cubicBezTo>
                      <a:pt x="195" y="45"/>
                      <a:pt x="180" y="54"/>
                      <a:pt x="164" y="63"/>
                    </a:cubicBezTo>
                    <a:cubicBezTo>
                      <a:pt x="148" y="72"/>
                      <a:pt x="132" y="80"/>
                      <a:pt x="116" y="88"/>
                    </a:cubicBezTo>
                    <a:cubicBezTo>
                      <a:pt x="100" y="96"/>
                      <a:pt x="85" y="106"/>
                      <a:pt x="69" y="115"/>
                    </a:cubicBezTo>
                    <a:cubicBezTo>
                      <a:pt x="53" y="124"/>
                      <a:pt x="37" y="132"/>
                      <a:pt x="21" y="141"/>
                    </a:cubicBezTo>
                    <a:cubicBezTo>
                      <a:pt x="21" y="141"/>
                      <a:pt x="21" y="141"/>
                      <a:pt x="21" y="141"/>
                    </a:cubicBezTo>
                    <a:cubicBezTo>
                      <a:pt x="15" y="130"/>
                      <a:pt x="10" y="119"/>
                      <a:pt x="4" y="108"/>
                    </a:cubicBezTo>
                    <a:cubicBezTo>
                      <a:pt x="5" y="107"/>
                      <a:pt x="6" y="106"/>
                      <a:pt x="7" y="105"/>
                    </a:cubicBezTo>
                    <a:cubicBezTo>
                      <a:pt x="7" y="105"/>
                      <a:pt x="7" y="105"/>
                      <a:pt x="8" y="106"/>
                    </a:cubicBezTo>
                    <a:cubicBezTo>
                      <a:pt x="10" y="110"/>
                      <a:pt x="11" y="114"/>
                      <a:pt x="15" y="118"/>
                    </a:cubicBezTo>
                    <a:cubicBezTo>
                      <a:pt x="16" y="120"/>
                      <a:pt x="18" y="118"/>
                      <a:pt x="17" y="116"/>
                    </a:cubicBezTo>
                    <a:cubicBezTo>
                      <a:pt x="14" y="113"/>
                      <a:pt x="13" y="108"/>
                      <a:pt x="10" y="104"/>
                    </a:cubicBezTo>
                    <a:cubicBezTo>
                      <a:pt x="10" y="104"/>
                      <a:pt x="10" y="104"/>
                      <a:pt x="10" y="104"/>
                    </a:cubicBezTo>
                    <a:cubicBezTo>
                      <a:pt x="10" y="103"/>
                      <a:pt x="11" y="103"/>
                      <a:pt x="12" y="103"/>
                    </a:cubicBezTo>
                    <a:cubicBezTo>
                      <a:pt x="12" y="102"/>
                      <a:pt x="13" y="102"/>
                      <a:pt x="14" y="101"/>
                    </a:cubicBezTo>
                    <a:cubicBezTo>
                      <a:pt x="14" y="101"/>
                      <a:pt x="14" y="102"/>
                      <a:pt x="14" y="102"/>
                    </a:cubicBezTo>
                    <a:cubicBezTo>
                      <a:pt x="17" y="107"/>
                      <a:pt x="20" y="113"/>
                      <a:pt x="24" y="118"/>
                    </a:cubicBezTo>
                    <a:cubicBezTo>
                      <a:pt x="25" y="119"/>
                      <a:pt x="28" y="117"/>
                      <a:pt x="26" y="116"/>
                    </a:cubicBezTo>
                    <a:cubicBezTo>
                      <a:pt x="22" y="111"/>
                      <a:pt x="20" y="106"/>
                      <a:pt x="17" y="100"/>
                    </a:cubicBezTo>
                    <a:cubicBezTo>
                      <a:pt x="17" y="100"/>
                      <a:pt x="16" y="100"/>
                      <a:pt x="16" y="100"/>
                    </a:cubicBezTo>
                    <a:cubicBezTo>
                      <a:pt x="18" y="99"/>
                      <a:pt x="20" y="98"/>
                      <a:pt x="22" y="96"/>
                    </a:cubicBezTo>
                    <a:cubicBezTo>
                      <a:pt x="24" y="101"/>
                      <a:pt x="25" y="107"/>
                      <a:pt x="29" y="111"/>
                    </a:cubicBezTo>
                    <a:cubicBezTo>
                      <a:pt x="30" y="112"/>
                      <a:pt x="32" y="110"/>
                      <a:pt x="31" y="109"/>
                    </a:cubicBezTo>
                    <a:cubicBezTo>
                      <a:pt x="27" y="105"/>
                      <a:pt x="26" y="100"/>
                      <a:pt x="24" y="95"/>
                    </a:cubicBezTo>
                    <a:cubicBezTo>
                      <a:pt x="26" y="94"/>
                      <a:pt x="27" y="93"/>
                      <a:pt x="28" y="93"/>
                    </a:cubicBezTo>
                    <a:cubicBezTo>
                      <a:pt x="29" y="92"/>
                      <a:pt x="30" y="92"/>
                      <a:pt x="30" y="92"/>
                    </a:cubicBezTo>
                    <a:cubicBezTo>
                      <a:pt x="32" y="98"/>
                      <a:pt x="36" y="103"/>
                      <a:pt x="39" y="109"/>
                    </a:cubicBezTo>
                    <a:cubicBezTo>
                      <a:pt x="40" y="111"/>
                      <a:pt x="43" y="109"/>
                      <a:pt x="42" y="108"/>
                    </a:cubicBezTo>
                    <a:cubicBezTo>
                      <a:pt x="39" y="102"/>
                      <a:pt x="34" y="97"/>
                      <a:pt x="33" y="90"/>
                    </a:cubicBezTo>
                    <a:cubicBezTo>
                      <a:pt x="36" y="88"/>
                      <a:pt x="39" y="87"/>
                      <a:pt x="42" y="85"/>
                    </a:cubicBezTo>
                    <a:cubicBezTo>
                      <a:pt x="42" y="85"/>
                      <a:pt x="42" y="85"/>
                      <a:pt x="43" y="86"/>
                    </a:cubicBezTo>
                    <a:cubicBezTo>
                      <a:pt x="46" y="91"/>
                      <a:pt x="49" y="97"/>
                      <a:pt x="52" y="102"/>
                    </a:cubicBezTo>
                    <a:cubicBezTo>
                      <a:pt x="52" y="104"/>
                      <a:pt x="55" y="103"/>
                      <a:pt x="54" y="101"/>
                    </a:cubicBezTo>
                    <a:cubicBezTo>
                      <a:pt x="52" y="95"/>
                      <a:pt x="48" y="90"/>
                      <a:pt x="45" y="84"/>
                    </a:cubicBezTo>
                    <a:cubicBezTo>
                      <a:pt x="45" y="84"/>
                      <a:pt x="45" y="84"/>
                      <a:pt x="44" y="84"/>
                    </a:cubicBezTo>
                    <a:cubicBezTo>
                      <a:pt x="46" y="83"/>
                      <a:pt x="48" y="81"/>
                      <a:pt x="51" y="80"/>
                    </a:cubicBezTo>
                    <a:cubicBezTo>
                      <a:pt x="51" y="80"/>
                      <a:pt x="51" y="80"/>
                      <a:pt x="51" y="80"/>
                    </a:cubicBezTo>
                    <a:cubicBezTo>
                      <a:pt x="53" y="85"/>
                      <a:pt x="55" y="90"/>
                      <a:pt x="58" y="94"/>
                    </a:cubicBezTo>
                    <a:cubicBezTo>
                      <a:pt x="59" y="95"/>
                      <a:pt x="61" y="93"/>
                      <a:pt x="60" y="92"/>
                    </a:cubicBezTo>
                    <a:cubicBezTo>
                      <a:pt x="57" y="88"/>
                      <a:pt x="56" y="83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4" y="78"/>
                      <a:pt x="55" y="78"/>
                      <a:pt x="57" y="77"/>
                    </a:cubicBezTo>
                    <a:cubicBezTo>
                      <a:pt x="57" y="77"/>
                      <a:pt x="57" y="77"/>
                      <a:pt x="57" y="78"/>
                    </a:cubicBezTo>
                    <a:cubicBezTo>
                      <a:pt x="60" y="84"/>
                      <a:pt x="63" y="90"/>
                      <a:pt x="68" y="95"/>
                    </a:cubicBezTo>
                    <a:cubicBezTo>
                      <a:pt x="69" y="97"/>
                      <a:pt x="71" y="95"/>
                      <a:pt x="70" y="93"/>
                    </a:cubicBezTo>
                    <a:cubicBezTo>
                      <a:pt x="65" y="88"/>
                      <a:pt x="63" y="82"/>
                      <a:pt x="59" y="76"/>
                    </a:cubicBezTo>
                    <a:cubicBezTo>
                      <a:pt x="59" y="76"/>
                      <a:pt x="59" y="76"/>
                      <a:pt x="59" y="76"/>
                    </a:cubicBezTo>
                    <a:cubicBezTo>
                      <a:pt x="61" y="74"/>
                      <a:pt x="64" y="73"/>
                      <a:pt x="66" y="72"/>
                    </a:cubicBezTo>
                    <a:cubicBezTo>
                      <a:pt x="69" y="77"/>
                      <a:pt x="71" y="83"/>
                      <a:pt x="75" y="88"/>
                    </a:cubicBezTo>
                    <a:cubicBezTo>
                      <a:pt x="76" y="89"/>
                      <a:pt x="78" y="87"/>
                      <a:pt x="77" y="86"/>
                    </a:cubicBezTo>
                    <a:cubicBezTo>
                      <a:pt x="73" y="81"/>
                      <a:pt x="71" y="75"/>
                      <a:pt x="69" y="70"/>
                    </a:cubicBezTo>
                    <a:cubicBezTo>
                      <a:pt x="70" y="70"/>
                      <a:pt x="71" y="69"/>
                      <a:pt x="72" y="69"/>
                    </a:cubicBezTo>
                    <a:cubicBezTo>
                      <a:pt x="72" y="69"/>
                      <a:pt x="72" y="69"/>
                      <a:pt x="72" y="70"/>
                    </a:cubicBezTo>
                    <a:cubicBezTo>
                      <a:pt x="74" y="72"/>
                      <a:pt x="75" y="75"/>
                      <a:pt x="77" y="78"/>
                    </a:cubicBezTo>
                    <a:cubicBezTo>
                      <a:pt x="79" y="81"/>
                      <a:pt x="81" y="84"/>
                      <a:pt x="83" y="87"/>
                    </a:cubicBezTo>
                    <a:cubicBezTo>
                      <a:pt x="83" y="89"/>
                      <a:pt x="86" y="87"/>
                      <a:pt x="85" y="86"/>
                    </a:cubicBezTo>
                    <a:cubicBezTo>
                      <a:pt x="83" y="83"/>
                      <a:pt x="81" y="79"/>
                      <a:pt x="79" y="76"/>
                    </a:cubicBezTo>
                    <a:cubicBezTo>
                      <a:pt x="78" y="73"/>
                      <a:pt x="76" y="70"/>
                      <a:pt x="74" y="68"/>
                    </a:cubicBezTo>
                    <a:cubicBezTo>
                      <a:pt x="74" y="68"/>
                      <a:pt x="74" y="68"/>
                      <a:pt x="74" y="68"/>
                    </a:cubicBezTo>
                    <a:cubicBezTo>
                      <a:pt x="76" y="67"/>
                      <a:pt x="78" y="65"/>
                      <a:pt x="79" y="64"/>
                    </a:cubicBezTo>
                    <a:cubicBezTo>
                      <a:pt x="82" y="69"/>
                      <a:pt x="84" y="74"/>
                      <a:pt x="87" y="79"/>
                    </a:cubicBezTo>
                    <a:cubicBezTo>
                      <a:pt x="88" y="80"/>
                      <a:pt x="90" y="79"/>
                      <a:pt x="89" y="77"/>
                    </a:cubicBezTo>
                    <a:cubicBezTo>
                      <a:pt x="87" y="73"/>
                      <a:pt x="85" y="68"/>
                      <a:pt x="82" y="63"/>
                    </a:cubicBezTo>
                    <a:cubicBezTo>
                      <a:pt x="84" y="62"/>
                      <a:pt x="85" y="61"/>
                      <a:pt x="87" y="60"/>
                    </a:cubicBezTo>
                    <a:cubicBezTo>
                      <a:pt x="88" y="63"/>
                      <a:pt x="89" y="66"/>
                      <a:pt x="90" y="69"/>
                    </a:cubicBezTo>
                    <a:cubicBezTo>
                      <a:pt x="92" y="72"/>
                      <a:pt x="94" y="75"/>
                      <a:pt x="96" y="78"/>
                    </a:cubicBezTo>
                    <a:cubicBezTo>
                      <a:pt x="97" y="79"/>
                      <a:pt x="99" y="78"/>
                      <a:pt x="98" y="76"/>
                    </a:cubicBezTo>
                    <a:cubicBezTo>
                      <a:pt x="97" y="74"/>
                      <a:pt x="95" y="71"/>
                      <a:pt x="93" y="69"/>
                    </a:cubicBezTo>
                    <a:cubicBezTo>
                      <a:pt x="92" y="66"/>
                      <a:pt x="91" y="62"/>
                      <a:pt x="89" y="59"/>
                    </a:cubicBezTo>
                    <a:cubicBezTo>
                      <a:pt x="92" y="57"/>
                      <a:pt x="95" y="56"/>
                      <a:pt x="98" y="54"/>
                    </a:cubicBezTo>
                    <a:cubicBezTo>
                      <a:pt x="98" y="55"/>
                      <a:pt x="98" y="55"/>
                      <a:pt x="98" y="55"/>
                    </a:cubicBezTo>
                    <a:cubicBezTo>
                      <a:pt x="101" y="60"/>
                      <a:pt x="103" y="65"/>
                      <a:pt x="104" y="70"/>
                    </a:cubicBezTo>
                    <a:cubicBezTo>
                      <a:pt x="105" y="72"/>
                      <a:pt x="108" y="72"/>
                      <a:pt x="107" y="70"/>
                    </a:cubicBezTo>
                    <a:cubicBezTo>
                      <a:pt x="105" y="64"/>
                      <a:pt x="103" y="59"/>
                      <a:pt x="101" y="54"/>
                    </a:cubicBezTo>
                    <a:cubicBezTo>
                      <a:pt x="101" y="54"/>
                      <a:pt x="100" y="53"/>
                      <a:pt x="100" y="53"/>
                    </a:cubicBezTo>
                    <a:cubicBezTo>
                      <a:pt x="102" y="52"/>
                      <a:pt x="103" y="51"/>
                      <a:pt x="105" y="50"/>
                    </a:cubicBezTo>
                    <a:cubicBezTo>
                      <a:pt x="105" y="51"/>
                      <a:pt x="105" y="51"/>
                      <a:pt x="105" y="51"/>
                    </a:cubicBezTo>
                    <a:cubicBezTo>
                      <a:pt x="109" y="57"/>
                      <a:pt x="112" y="63"/>
                      <a:pt x="114" y="70"/>
                    </a:cubicBezTo>
                    <a:cubicBezTo>
                      <a:pt x="115" y="72"/>
                      <a:pt x="118" y="70"/>
                      <a:pt x="117" y="68"/>
                    </a:cubicBezTo>
                    <a:cubicBezTo>
                      <a:pt x="114" y="62"/>
                      <a:pt x="111" y="56"/>
                      <a:pt x="108" y="50"/>
                    </a:cubicBezTo>
                    <a:cubicBezTo>
                      <a:pt x="108" y="49"/>
                      <a:pt x="108" y="49"/>
                      <a:pt x="107" y="49"/>
                    </a:cubicBezTo>
                    <a:cubicBezTo>
                      <a:pt x="109" y="48"/>
                      <a:pt x="110" y="48"/>
                      <a:pt x="112" y="47"/>
                    </a:cubicBezTo>
                    <a:cubicBezTo>
                      <a:pt x="112" y="47"/>
                      <a:pt x="112" y="47"/>
                      <a:pt x="112" y="47"/>
                    </a:cubicBezTo>
                    <a:cubicBezTo>
                      <a:pt x="115" y="52"/>
                      <a:pt x="117" y="58"/>
                      <a:pt x="121" y="62"/>
                    </a:cubicBezTo>
                    <a:cubicBezTo>
                      <a:pt x="122" y="63"/>
                      <a:pt x="124" y="61"/>
                      <a:pt x="123" y="60"/>
                    </a:cubicBezTo>
                    <a:cubicBezTo>
                      <a:pt x="119" y="56"/>
                      <a:pt x="117" y="50"/>
                      <a:pt x="114" y="46"/>
                    </a:cubicBezTo>
                    <a:cubicBezTo>
                      <a:pt x="114" y="46"/>
                      <a:pt x="114" y="45"/>
                      <a:pt x="114" y="45"/>
                    </a:cubicBezTo>
                    <a:cubicBezTo>
                      <a:pt x="117" y="44"/>
                      <a:pt x="119" y="43"/>
                      <a:pt x="121" y="42"/>
                    </a:cubicBezTo>
                    <a:cubicBezTo>
                      <a:pt x="121" y="42"/>
                      <a:pt x="121" y="42"/>
                      <a:pt x="121" y="42"/>
                    </a:cubicBezTo>
                    <a:cubicBezTo>
                      <a:pt x="124" y="48"/>
                      <a:pt x="127" y="53"/>
                      <a:pt x="129" y="59"/>
                    </a:cubicBezTo>
                    <a:cubicBezTo>
                      <a:pt x="130" y="61"/>
                      <a:pt x="133" y="60"/>
                      <a:pt x="132" y="59"/>
                    </a:cubicBezTo>
                    <a:cubicBezTo>
                      <a:pt x="130" y="52"/>
                      <a:pt x="127" y="47"/>
                      <a:pt x="124" y="41"/>
                    </a:cubicBezTo>
                    <a:cubicBezTo>
                      <a:pt x="124" y="41"/>
                      <a:pt x="124" y="41"/>
                      <a:pt x="124" y="40"/>
                    </a:cubicBezTo>
                    <a:cubicBezTo>
                      <a:pt x="125" y="40"/>
                      <a:pt x="126" y="39"/>
                      <a:pt x="128" y="38"/>
                    </a:cubicBezTo>
                    <a:cubicBezTo>
                      <a:pt x="128" y="38"/>
                      <a:pt x="128" y="39"/>
                      <a:pt x="128" y="39"/>
                    </a:cubicBezTo>
                    <a:cubicBezTo>
                      <a:pt x="130" y="44"/>
                      <a:pt x="133" y="49"/>
                      <a:pt x="135" y="54"/>
                    </a:cubicBezTo>
                    <a:cubicBezTo>
                      <a:pt x="136" y="56"/>
                      <a:pt x="139" y="54"/>
                      <a:pt x="138" y="53"/>
                    </a:cubicBezTo>
                    <a:cubicBezTo>
                      <a:pt x="135" y="48"/>
                      <a:pt x="133" y="42"/>
                      <a:pt x="130" y="37"/>
                    </a:cubicBezTo>
                    <a:cubicBezTo>
                      <a:pt x="130" y="37"/>
                      <a:pt x="130" y="37"/>
                      <a:pt x="130" y="37"/>
                    </a:cubicBezTo>
                    <a:cubicBezTo>
                      <a:pt x="132" y="36"/>
                      <a:pt x="134" y="35"/>
                      <a:pt x="137" y="33"/>
                    </a:cubicBezTo>
                    <a:cubicBezTo>
                      <a:pt x="137" y="34"/>
                      <a:pt x="137" y="34"/>
                      <a:pt x="137" y="34"/>
                    </a:cubicBezTo>
                    <a:cubicBezTo>
                      <a:pt x="139" y="39"/>
                      <a:pt x="142" y="44"/>
                      <a:pt x="144" y="49"/>
                    </a:cubicBezTo>
                    <a:cubicBezTo>
                      <a:pt x="145" y="51"/>
                      <a:pt x="148" y="49"/>
                      <a:pt x="147" y="48"/>
                    </a:cubicBezTo>
                    <a:cubicBezTo>
                      <a:pt x="144" y="43"/>
                      <a:pt x="141" y="38"/>
                      <a:pt x="140" y="33"/>
                    </a:cubicBezTo>
                    <a:cubicBezTo>
                      <a:pt x="139" y="33"/>
                      <a:pt x="139" y="32"/>
                      <a:pt x="139" y="32"/>
                    </a:cubicBezTo>
                    <a:cubicBezTo>
                      <a:pt x="140" y="32"/>
                      <a:pt x="141" y="31"/>
                      <a:pt x="143" y="30"/>
                    </a:cubicBezTo>
                    <a:cubicBezTo>
                      <a:pt x="144" y="30"/>
                      <a:pt x="144" y="29"/>
                      <a:pt x="145" y="29"/>
                    </a:cubicBezTo>
                    <a:cubicBezTo>
                      <a:pt x="148" y="35"/>
                      <a:pt x="151" y="42"/>
                      <a:pt x="154" y="48"/>
                    </a:cubicBezTo>
                    <a:cubicBezTo>
                      <a:pt x="155" y="50"/>
                      <a:pt x="158" y="48"/>
                      <a:pt x="157" y="47"/>
                    </a:cubicBezTo>
                    <a:cubicBezTo>
                      <a:pt x="153" y="41"/>
                      <a:pt x="151" y="34"/>
                      <a:pt x="148" y="28"/>
                    </a:cubicBezTo>
                    <a:cubicBezTo>
                      <a:pt x="150" y="26"/>
                      <a:pt x="152" y="25"/>
                      <a:pt x="154" y="24"/>
                    </a:cubicBezTo>
                    <a:cubicBezTo>
                      <a:pt x="157" y="29"/>
                      <a:pt x="158" y="36"/>
                      <a:pt x="162" y="40"/>
                    </a:cubicBezTo>
                    <a:cubicBezTo>
                      <a:pt x="164" y="41"/>
                      <a:pt x="166" y="39"/>
                      <a:pt x="165" y="38"/>
                    </a:cubicBezTo>
                    <a:cubicBezTo>
                      <a:pt x="160" y="34"/>
                      <a:pt x="159" y="28"/>
                      <a:pt x="157" y="23"/>
                    </a:cubicBezTo>
                    <a:cubicBezTo>
                      <a:pt x="159" y="21"/>
                      <a:pt x="161" y="20"/>
                      <a:pt x="164" y="19"/>
                    </a:cubicBezTo>
                    <a:cubicBezTo>
                      <a:pt x="164" y="19"/>
                      <a:pt x="164" y="19"/>
                      <a:pt x="164" y="19"/>
                    </a:cubicBezTo>
                    <a:cubicBezTo>
                      <a:pt x="167" y="23"/>
                      <a:pt x="170" y="29"/>
                      <a:pt x="172" y="34"/>
                    </a:cubicBezTo>
                    <a:cubicBezTo>
                      <a:pt x="172" y="36"/>
                      <a:pt x="175" y="35"/>
                      <a:pt x="175" y="34"/>
                    </a:cubicBezTo>
                    <a:cubicBezTo>
                      <a:pt x="173" y="28"/>
                      <a:pt x="170" y="22"/>
                      <a:pt x="166" y="17"/>
                    </a:cubicBezTo>
                    <a:cubicBezTo>
                      <a:pt x="168" y="16"/>
                      <a:pt x="170" y="15"/>
                      <a:pt x="172" y="14"/>
                    </a:cubicBezTo>
                    <a:cubicBezTo>
                      <a:pt x="175" y="19"/>
                      <a:pt x="178" y="23"/>
                      <a:pt x="181" y="28"/>
                    </a:cubicBezTo>
                    <a:cubicBezTo>
                      <a:pt x="181" y="30"/>
                      <a:pt x="184" y="28"/>
                      <a:pt x="183" y="27"/>
                    </a:cubicBezTo>
                    <a:cubicBezTo>
                      <a:pt x="180" y="22"/>
                      <a:pt x="177" y="17"/>
                      <a:pt x="175" y="13"/>
                    </a:cubicBezTo>
                    <a:cubicBezTo>
                      <a:pt x="177" y="12"/>
                      <a:pt x="179" y="10"/>
                      <a:pt x="181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3" name="Freeform 114"/>
              <p:cNvSpPr>
                <a:spLocks noEditPoints="1"/>
              </p:cNvSpPr>
              <p:nvPr/>
            </p:nvSpPr>
            <p:spPr bwMode="auto">
              <a:xfrm>
                <a:off x="1210540" y="3313623"/>
                <a:ext cx="259802" cy="178665"/>
              </a:xfrm>
              <a:custGeom>
                <a:avLst/>
                <a:gdLst>
                  <a:gd name="T0" fmla="*/ 68 w 134"/>
                  <a:gd name="T1" fmla="*/ 91 h 92"/>
                  <a:gd name="T2" fmla="*/ 132 w 134"/>
                  <a:gd name="T3" fmla="*/ 91 h 92"/>
                  <a:gd name="T4" fmla="*/ 132 w 134"/>
                  <a:gd name="T5" fmla="*/ 91 h 92"/>
                  <a:gd name="T6" fmla="*/ 132 w 134"/>
                  <a:gd name="T7" fmla="*/ 51 h 92"/>
                  <a:gd name="T8" fmla="*/ 132 w 134"/>
                  <a:gd name="T9" fmla="*/ 3 h 92"/>
                  <a:gd name="T10" fmla="*/ 99 w 134"/>
                  <a:gd name="T11" fmla="*/ 3 h 92"/>
                  <a:gd name="T12" fmla="*/ 33 w 134"/>
                  <a:gd name="T13" fmla="*/ 1 h 92"/>
                  <a:gd name="T14" fmla="*/ 1 w 134"/>
                  <a:gd name="T15" fmla="*/ 2 h 92"/>
                  <a:gd name="T16" fmla="*/ 1 w 134"/>
                  <a:gd name="T17" fmla="*/ 15 h 92"/>
                  <a:gd name="T18" fmla="*/ 5 w 134"/>
                  <a:gd name="T19" fmla="*/ 86 h 92"/>
                  <a:gd name="T20" fmla="*/ 7 w 134"/>
                  <a:gd name="T21" fmla="*/ 88 h 92"/>
                  <a:gd name="T22" fmla="*/ 38 w 134"/>
                  <a:gd name="T23" fmla="*/ 87 h 92"/>
                  <a:gd name="T24" fmla="*/ 29 w 134"/>
                  <a:gd name="T25" fmla="*/ 72 h 92"/>
                  <a:gd name="T26" fmla="*/ 55 w 134"/>
                  <a:gd name="T27" fmla="*/ 47 h 92"/>
                  <a:gd name="T28" fmla="*/ 70 w 134"/>
                  <a:gd name="T29" fmla="*/ 58 h 92"/>
                  <a:gd name="T30" fmla="*/ 80 w 134"/>
                  <a:gd name="T31" fmla="*/ 49 h 92"/>
                  <a:gd name="T32" fmla="*/ 128 w 134"/>
                  <a:gd name="T33" fmla="*/ 89 h 92"/>
                  <a:gd name="T34" fmla="*/ 38 w 134"/>
                  <a:gd name="T35" fmla="*/ 87 h 92"/>
                  <a:gd name="T36" fmla="*/ 129 w 134"/>
                  <a:gd name="T37" fmla="*/ 51 h 92"/>
                  <a:gd name="T38" fmla="*/ 88 w 134"/>
                  <a:gd name="T39" fmla="*/ 43 h 92"/>
                  <a:gd name="T40" fmla="*/ 130 w 134"/>
                  <a:gd name="T41" fmla="*/ 8 h 92"/>
                  <a:gd name="T42" fmla="*/ 31 w 134"/>
                  <a:gd name="T43" fmla="*/ 4 h 92"/>
                  <a:gd name="T44" fmla="*/ 101 w 134"/>
                  <a:gd name="T45" fmla="*/ 6 h 92"/>
                  <a:gd name="T46" fmla="*/ 97 w 134"/>
                  <a:gd name="T47" fmla="*/ 31 h 92"/>
                  <a:gd name="T48" fmla="*/ 69 w 134"/>
                  <a:gd name="T49" fmla="*/ 55 h 92"/>
                  <a:gd name="T50" fmla="*/ 33 w 134"/>
                  <a:gd name="T51" fmla="*/ 24 h 92"/>
                  <a:gd name="T52" fmla="*/ 31 w 134"/>
                  <a:gd name="T53" fmla="*/ 4 h 92"/>
                  <a:gd name="T54" fmla="*/ 4 w 134"/>
                  <a:gd name="T55" fmla="*/ 17 h 92"/>
                  <a:gd name="T56" fmla="*/ 31 w 134"/>
                  <a:gd name="T57" fmla="*/ 26 h 92"/>
                  <a:gd name="T58" fmla="*/ 52 w 134"/>
                  <a:gd name="T59" fmla="*/ 46 h 92"/>
                  <a:gd name="T60" fmla="*/ 9 w 134"/>
                  <a:gd name="T61" fmla="*/ 85 h 92"/>
                  <a:gd name="T62" fmla="*/ 5 w 134"/>
                  <a:gd name="T63" fmla="*/ 3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4" h="92">
                    <a:moveTo>
                      <a:pt x="36" y="90"/>
                    </a:moveTo>
                    <a:cubicBezTo>
                      <a:pt x="46" y="90"/>
                      <a:pt x="57" y="90"/>
                      <a:pt x="68" y="91"/>
                    </a:cubicBezTo>
                    <a:cubicBezTo>
                      <a:pt x="89" y="91"/>
                      <a:pt x="110" y="92"/>
                      <a:pt x="131" y="92"/>
                    </a:cubicBezTo>
                    <a:cubicBezTo>
                      <a:pt x="131" y="92"/>
                      <a:pt x="132" y="91"/>
                      <a:pt x="132" y="91"/>
                    </a:cubicBezTo>
                    <a:cubicBezTo>
                      <a:pt x="132" y="91"/>
                      <a:pt x="132" y="91"/>
                      <a:pt x="132" y="91"/>
                    </a:cubicBezTo>
                    <a:cubicBezTo>
                      <a:pt x="132" y="91"/>
                      <a:pt x="132" y="91"/>
                      <a:pt x="132" y="91"/>
                    </a:cubicBezTo>
                    <a:cubicBezTo>
                      <a:pt x="132" y="91"/>
                      <a:pt x="132" y="91"/>
                      <a:pt x="132" y="90"/>
                    </a:cubicBezTo>
                    <a:cubicBezTo>
                      <a:pt x="132" y="77"/>
                      <a:pt x="132" y="64"/>
                      <a:pt x="132" y="51"/>
                    </a:cubicBezTo>
                    <a:cubicBezTo>
                      <a:pt x="132" y="42"/>
                      <a:pt x="132" y="34"/>
                      <a:pt x="133" y="26"/>
                    </a:cubicBezTo>
                    <a:cubicBezTo>
                      <a:pt x="133" y="18"/>
                      <a:pt x="134" y="11"/>
                      <a:pt x="132" y="3"/>
                    </a:cubicBezTo>
                    <a:cubicBezTo>
                      <a:pt x="132" y="2"/>
                      <a:pt x="132" y="1"/>
                      <a:pt x="131" y="2"/>
                    </a:cubicBezTo>
                    <a:cubicBezTo>
                      <a:pt x="120" y="3"/>
                      <a:pt x="110" y="3"/>
                      <a:pt x="99" y="3"/>
                    </a:cubicBezTo>
                    <a:cubicBezTo>
                      <a:pt x="88" y="2"/>
                      <a:pt x="77" y="2"/>
                      <a:pt x="66" y="2"/>
                    </a:cubicBezTo>
                    <a:cubicBezTo>
                      <a:pt x="55" y="2"/>
                      <a:pt x="44" y="1"/>
                      <a:pt x="33" y="1"/>
                    </a:cubicBezTo>
                    <a:cubicBezTo>
                      <a:pt x="23" y="0"/>
                      <a:pt x="13" y="2"/>
                      <a:pt x="3" y="1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6"/>
                      <a:pt x="1" y="11"/>
                      <a:pt x="1" y="15"/>
                    </a:cubicBezTo>
                    <a:cubicBezTo>
                      <a:pt x="1" y="21"/>
                      <a:pt x="1" y="28"/>
                      <a:pt x="2" y="35"/>
                    </a:cubicBezTo>
                    <a:cubicBezTo>
                      <a:pt x="2" y="52"/>
                      <a:pt x="3" y="69"/>
                      <a:pt x="5" y="86"/>
                    </a:cubicBezTo>
                    <a:cubicBezTo>
                      <a:pt x="5" y="87"/>
                      <a:pt x="6" y="88"/>
                      <a:pt x="7" y="88"/>
                    </a:cubicBezTo>
                    <a:cubicBezTo>
                      <a:pt x="7" y="88"/>
                      <a:pt x="7" y="88"/>
                      <a:pt x="7" y="88"/>
                    </a:cubicBezTo>
                    <a:cubicBezTo>
                      <a:pt x="17" y="89"/>
                      <a:pt x="27" y="89"/>
                      <a:pt x="36" y="90"/>
                    </a:cubicBezTo>
                    <a:close/>
                    <a:moveTo>
                      <a:pt x="38" y="87"/>
                    </a:moveTo>
                    <a:cubicBezTo>
                      <a:pt x="29" y="86"/>
                      <a:pt x="21" y="86"/>
                      <a:pt x="12" y="85"/>
                    </a:cubicBezTo>
                    <a:cubicBezTo>
                      <a:pt x="17" y="80"/>
                      <a:pt x="24" y="76"/>
                      <a:pt x="29" y="72"/>
                    </a:cubicBezTo>
                    <a:cubicBezTo>
                      <a:pt x="38" y="64"/>
                      <a:pt x="47" y="57"/>
                      <a:pt x="55" y="48"/>
                    </a:cubicBezTo>
                    <a:cubicBezTo>
                      <a:pt x="55" y="47"/>
                      <a:pt x="55" y="47"/>
                      <a:pt x="55" y="47"/>
                    </a:cubicBezTo>
                    <a:cubicBezTo>
                      <a:pt x="59" y="51"/>
                      <a:pt x="63" y="55"/>
                      <a:pt x="67" y="58"/>
                    </a:cubicBezTo>
                    <a:cubicBezTo>
                      <a:pt x="68" y="59"/>
                      <a:pt x="69" y="58"/>
                      <a:pt x="70" y="58"/>
                    </a:cubicBezTo>
                    <a:cubicBezTo>
                      <a:pt x="70" y="58"/>
                      <a:pt x="71" y="58"/>
                      <a:pt x="71" y="57"/>
                    </a:cubicBezTo>
                    <a:cubicBezTo>
                      <a:pt x="74" y="54"/>
                      <a:pt x="77" y="51"/>
                      <a:pt x="80" y="49"/>
                    </a:cubicBezTo>
                    <a:cubicBezTo>
                      <a:pt x="82" y="47"/>
                      <a:pt x="84" y="46"/>
                      <a:pt x="85" y="44"/>
                    </a:cubicBezTo>
                    <a:cubicBezTo>
                      <a:pt x="101" y="57"/>
                      <a:pt x="115" y="73"/>
                      <a:pt x="128" y="89"/>
                    </a:cubicBezTo>
                    <a:cubicBezTo>
                      <a:pt x="109" y="89"/>
                      <a:pt x="89" y="88"/>
                      <a:pt x="69" y="88"/>
                    </a:cubicBezTo>
                    <a:cubicBezTo>
                      <a:pt x="59" y="87"/>
                      <a:pt x="48" y="87"/>
                      <a:pt x="38" y="87"/>
                    </a:cubicBezTo>
                    <a:close/>
                    <a:moveTo>
                      <a:pt x="130" y="27"/>
                    </a:moveTo>
                    <a:cubicBezTo>
                      <a:pt x="129" y="35"/>
                      <a:pt x="129" y="43"/>
                      <a:pt x="129" y="51"/>
                    </a:cubicBezTo>
                    <a:cubicBezTo>
                      <a:pt x="129" y="62"/>
                      <a:pt x="129" y="74"/>
                      <a:pt x="129" y="85"/>
                    </a:cubicBezTo>
                    <a:cubicBezTo>
                      <a:pt x="116" y="71"/>
                      <a:pt x="103" y="55"/>
                      <a:pt x="88" y="43"/>
                    </a:cubicBezTo>
                    <a:cubicBezTo>
                      <a:pt x="91" y="40"/>
                      <a:pt x="95" y="36"/>
                      <a:pt x="98" y="33"/>
                    </a:cubicBezTo>
                    <a:cubicBezTo>
                      <a:pt x="109" y="25"/>
                      <a:pt x="119" y="16"/>
                      <a:pt x="130" y="8"/>
                    </a:cubicBezTo>
                    <a:cubicBezTo>
                      <a:pt x="131" y="14"/>
                      <a:pt x="130" y="21"/>
                      <a:pt x="130" y="27"/>
                    </a:cubicBezTo>
                    <a:close/>
                    <a:moveTo>
                      <a:pt x="31" y="4"/>
                    </a:moveTo>
                    <a:cubicBezTo>
                      <a:pt x="43" y="4"/>
                      <a:pt x="55" y="4"/>
                      <a:pt x="66" y="5"/>
                    </a:cubicBezTo>
                    <a:cubicBezTo>
                      <a:pt x="78" y="5"/>
                      <a:pt x="90" y="5"/>
                      <a:pt x="101" y="6"/>
                    </a:cubicBezTo>
                    <a:cubicBezTo>
                      <a:pt x="111" y="6"/>
                      <a:pt x="120" y="6"/>
                      <a:pt x="129" y="5"/>
                    </a:cubicBezTo>
                    <a:cubicBezTo>
                      <a:pt x="118" y="13"/>
                      <a:pt x="108" y="22"/>
                      <a:pt x="97" y="31"/>
                    </a:cubicBezTo>
                    <a:cubicBezTo>
                      <a:pt x="91" y="36"/>
                      <a:pt x="85" y="41"/>
                      <a:pt x="79" y="46"/>
                    </a:cubicBezTo>
                    <a:cubicBezTo>
                      <a:pt x="76" y="49"/>
                      <a:pt x="72" y="52"/>
                      <a:pt x="69" y="55"/>
                    </a:cubicBezTo>
                    <a:cubicBezTo>
                      <a:pt x="69" y="55"/>
                      <a:pt x="69" y="55"/>
                      <a:pt x="69" y="56"/>
                    </a:cubicBezTo>
                    <a:cubicBezTo>
                      <a:pt x="56" y="45"/>
                      <a:pt x="45" y="34"/>
                      <a:pt x="33" y="24"/>
                    </a:cubicBezTo>
                    <a:cubicBezTo>
                      <a:pt x="24" y="18"/>
                      <a:pt x="16" y="11"/>
                      <a:pt x="8" y="4"/>
                    </a:cubicBezTo>
                    <a:cubicBezTo>
                      <a:pt x="16" y="4"/>
                      <a:pt x="24" y="3"/>
                      <a:pt x="31" y="4"/>
                    </a:cubicBezTo>
                    <a:close/>
                    <a:moveTo>
                      <a:pt x="5" y="36"/>
                    </a:moveTo>
                    <a:cubicBezTo>
                      <a:pt x="4" y="29"/>
                      <a:pt x="4" y="23"/>
                      <a:pt x="4" y="17"/>
                    </a:cubicBezTo>
                    <a:cubicBezTo>
                      <a:pt x="4" y="13"/>
                      <a:pt x="3" y="8"/>
                      <a:pt x="4" y="5"/>
                    </a:cubicBezTo>
                    <a:cubicBezTo>
                      <a:pt x="13" y="12"/>
                      <a:pt x="22" y="19"/>
                      <a:pt x="31" y="26"/>
                    </a:cubicBezTo>
                    <a:cubicBezTo>
                      <a:pt x="38" y="32"/>
                      <a:pt x="45" y="39"/>
                      <a:pt x="53" y="45"/>
                    </a:cubicBezTo>
                    <a:cubicBezTo>
                      <a:pt x="53" y="45"/>
                      <a:pt x="53" y="45"/>
                      <a:pt x="52" y="46"/>
                    </a:cubicBezTo>
                    <a:cubicBezTo>
                      <a:pt x="46" y="54"/>
                      <a:pt x="36" y="62"/>
                      <a:pt x="28" y="69"/>
                    </a:cubicBezTo>
                    <a:cubicBezTo>
                      <a:pt x="21" y="74"/>
                      <a:pt x="14" y="79"/>
                      <a:pt x="9" y="85"/>
                    </a:cubicBezTo>
                    <a:cubicBezTo>
                      <a:pt x="8" y="85"/>
                      <a:pt x="8" y="85"/>
                      <a:pt x="8" y="85"/>
                    </a:cubicBezTo>
                    <a:cubicBezTo>
                      <a:pt x="6" y="69"/>
                      <a:pt x="5" y="52"/>
                      <a:pt x="5" y="3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4" name="Freeform 118"/>
              <p:cNvSpPr>
                <a:spLocks noEditPoints="1"/>
              </p:cNvSpPr>
              <p:nvPr/>
            </p:nvSpPr>
            <p:spPr bwMode="auto">
              <a:xfrm>
                <a:off x="1343123" y="1131519"/>
                <a:ext cx="228658" cy="190139"/>
              </a:xfrm>
              <a:custGeom>
                <a:avLst/>
                <a:gdLst>
                  <a:gd name="T0" fmla="*/ 103 w 118"/>
                  <a:gd name="T1" fmla="*/ 15 h 98"/>
                  <a:gd name="T2" fmla="*/ 43 w 118"/>
                  <a:gd name="T3" fmla="*/ 5 h 98"/>
                  <a:gd name="T4" fmla="*/ 14 w 118"/>
                  <a:gd name="T5" fmla="*/ 20 h 98"/>
                  <a:gd name="T6" fmla="*/ 7 w 118"/>
                  <a:gd name="T7" fmla="*/ 50 h 98"/>
                  <a:gd name="T8" fmla="*/ 19 w 118"/>
                  <a:gd name="T9" fmla="*/ 72 h 98"/>
                  <a:gd name="T10" fmla="*/ 3 w 118"/>
                  <a:gd name="T11" fmla="*/ 95 h 98"/>
                  <a:gd name="T12" fmla="*/ 3 w 118"/>
                  <a:gd name="T13" fmla="*/ 95 h 98"/>
                  <a:gd name="T14" fmla="*/ 2 w 118"/>
                  <a:gd name="T15" fmla="*/ 95 h 98"/>
                  <a:gd name="T16" fmla="*/ 3 w 118"/>
                  <a:gd name="T17" fmla="*/ 98 h 98"/>
                  <a:gd name="T18" fmla="*/ 39 w 118"/>
                  <a:gd name="T19" fmla="*/ 76 h 98"/>
                  <a:gd name="T20" fmla="*/ 103 w 118"/>
                  <a:gd name="T21" fmla="*/ 64 h 98"/>
                  <a:gd name="T22" fmla="*/ 117 w 118"/>
                  <a:gd name="T23" fmla="*/ 37 h 98"/>
                  <a:gd name="T24" fmla="*/ 103 w 118"/>
                  <a:gd name="T25" fmla="*/ 15 h 98"/>
                  <a:gd name="T26" fmla="*/ 102 w 118"/>
                  <a:gd name="T27" fmla="*/ 61 h 98"/>
                  <a:gd name="T28" fmla="*/ 39 w 118"/>
                  <a:gd name="T29" fmla="*/ 73 h 98"/>
                  <a:gd name="T30" fmla="*/ 38 w 118"/>
                  <a:gd name="T31" fmla="*/ 73 h 98"/>
                  <a:gd name="T32" fmla="*/ 37 w 118"/>
                  <a:gd name="T33" fmla="*/ 74 h 98"/>
                  <a:gd name="T34" fmla="*/ 9 w 118"/>
                  <a:gd name="T35" fmla="*/ 93 h 98"/>
                  <a:gd name="T36" fmla="*/ 22 w 118"/>
                  <a:gd name="T37" fmla="*/ 72 h 98"/>
                  <a:gd name="T38" fmla="*/ 22 w 118"/>
                  <a:gd name="T39" fmla="*/ 72 h 98"/>
                  <a:gd name="T40" fmla="*/ 22 w 118"/>
                  <a:gd name="T41" fmla="*/ 71 h 98"/>
                  <a:gd name="T42" fmla="*/ 10 w 118"/>
                  <a:gd name="T43" fmla="*/ 43 h 98"/>
                  <a:gd name="T44" fmla="*/ 27 w 118"/>
                  <a:gd name="T45" fmla="*/ 14 h 98"/>
                  <a:gd name="T46" fmla="*/ 62 w 118"/>
                  <a:gd name="T47" fmla="*/ 6 h 98"/>
                  <a:gd name="T48" fmla="*/ 92 w 118"/>
                  <a:gd name="T49" fmla="*/ 12 h 98"/>
                  <a:gd name="T50" fmla="*/ 113 w 118"/>
                  <a:gd name="T51" fmla="*/ 31 h 98"/>
                  <a:gd name="T52" fmla="*/ 102 w 118"/>
                  <a:gd name="T53" fmla="*/ 61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8" h="98">
                    <a:moveTo>
                      <a:pt x="103" y="15"/>
                    </a:moveTo>
                    <a:cubicBezTo>
                      <a:pt x="86" y="2"/>
                      <a:pt x="63" y="0"/>
                      <a:pt x="43" y="5"/>
                    </a:cubicBezTo>
                    <a:cubicBezTo>
                      <a:pt x="32" y="7"/>
                      <a:pt x="21" y="12"/>
                      <a:pt x="14" y="20"/>
                    </a:cubicBezTo>
                    <a:cubicBezTo>
                      <a:pt x="8" y="28"/>
                      <a:pt x="6" y="41"/>
                      <a:pt x="7" y="50"/>
                    </a:cubicBezTo>
                    <a:cubicBezTo>
                      <a:pt x="8" y="59"/>
                      <a:pt x="13" y="67"/>
                      <a:pt x="19" y="72"/>
                    </a:cubicBezTo>
                    <a:cubicBezTo>
                      <a:pt x="19" y="81"/>
                      <a:pt x="10" y="90"/>
                      <a:pt x="3" y="95"/>
                    </a:cubicBezTo>
                    <a:cubicBezTo>
                      <a:pt x="3" y="95"/>
                      <a:pt x="3" y="95"/>
                      <a:pt x="3" y="95"/>
                    </a:cubicBezTo>
                    <a:cubicBezTo>
                      <a:pt x="3" y="95"/>
                      <a:pt x="2" y="95"/>
                      <a:pt x="2" y="95"/>
                    </a:cubicBezTo>
                    <a:cubicBezTo>
                      <a:pt x="0" y="95"/>
                      <a:pt x="1" y="98"/>
                      <a:pt x="3" y="98"/>
                    </a:cubicBezTo>
                    <a:cubicBezTo>
                      <a:pt x="16" y="96"/>
                      <a:pt x="32" y="88"/>
                      <a:pt x="39" y="76"/>
                    </a:cubicBezTo>
                    <a:cubicBezTo>
                      <a:pt x="61" y="76"/>
                      <a:pt x="85" y="78"/>
                      <a:pt x="103" y="64"/>
                    </a:cubicBezTo>
                    <a:cubicBezTo>
                      <a:pt x="111" y="58"/>
                      <a:pt x="118" y="48"/>
                      <a:pt x="117" y="37"/>
                    </a:cubicBezTo>
                    <a:cubicBezTo>
                      <a:pt x="117" y="28"/>
                      <a:pt x="110" y="20"/>
                      <a:pt x="103" y="15"/>
                    </a:cubicBezTo>
                    <a:close/>
                    <a:moveTo>
                      <a:pt x="102" y="61"/>
                    </a:moveTo>
                    <a:cubicBezTo>
                      <a:pt x="86" y="76"/>
                      <a:pt x="59" y="73"/>
                      <a:pt x="39" y="73"/>
                    </a:cubicBezTo>
                    <a:cubicBezTo>
                      <a:pt x="39" y="73"/>
                      <a:pt x="38" y="73"/>
                      <a:pt x="38" y="73"/>
                    </a:cubicBezTo>
                    <a:cubicBezTo>
                      <a:pt x="38" y="73"/>
                      <a:pt x="38" y="73"/>
                      <a:pt x="37" y="74"/>
                    </a:cubicBezTo>
                    <a:cubicBezTo>
                      <a:pt x="32" y="83"/>
                      <a:pt x="21" y="90"/>
                      <a:pt x="9" y="93"/>
                    </a:cubicBezTo>
                    <a:cubicBezTo>
                      <a:pt x="16" y="88"/>
                      <a:pt x="22" y="80"/>
                      <a:pt x="22" y="72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22" y="72"/>
                      <a:pt x="22" y="71"/>
                      <a:pt x="22" y="71"/>
                    </a:cubicBezTo>
                    <a:cubicBezTo>
                      <a:pt x="13" y="63"/>
                      <a:pt x="9" y="54"/>
                      <a:pt x="10" y="43"/>
                    </a:cubicBezTo>
                    <a:cubicBezTo>
                      <a:pt x="11" y="30"/>
                      <a:pt x="16" y="20"/>
                      <a:pt x="27" y="14"/>
                    </a:cubicBezTo>
                    <a:cubicBezTo>
                      <a:pt x="37" y="8"/>
                      <a:pt x="50" y="6"/>
                      <a:pt x="62" y="6"/>
                    </a:cubicBezTo>
                    <a:cubicBezTo>
                      <a:pt x="72" y="5"/>
                      <a:pt x="82" y="7"/>
                      <a:pt x="92" y="12"/>
                    </a:cubicBezTo>
                    <a:cubicBezTo>
                      <a:pt x="101" y="16"/>
                      <a:pt x="109" y="22"/>
                      <a:pt x="113" y="31"/>
                    </a:cubicBezTo>
                    <a:cubicBezTo>
                      <a:pt x="117" y="43"/>
                      <a:pt x="111" y="54"/>
                      <a:pt x="102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5" name="Freeform 121"/>
              <p:cNvSpPr>
                <a:spLocks noEditPoints="1"/>
              </p:cNvSpPr>
              <p:nvPr/>
            </p:nvSpPr>
            <p:spPr bwMode="auto">
              <a:xfrm>
                <a:off x="2611917" y="1266035"/>
                <a:ext cx="228658" cy="190139"/>
              </a:xfrm>
              <a:custGeom>
                <a:avLst/>
                <a:gdLst>
                  <a:gd name="T0" fmla="*/ 103 w 118"/>
                  <a:gd name="T1" fmla="*/ 15 h 98"/>
                  <a:gd name="T2" fmla="*/ 43 w 118"/>
                  <a:gd name="T3" fmla="*/ 5 h 98"/>
                  <a:gd name="T4" fmla="*/ 14 w 118"/>
                  <a:gd name="T5" fmla="*/ 20 h 98"/>
                  <a:gd name="T6" fmla="*/ 7 w 118"/>
                  <a:gd name="T7" fmla="*/ 50 h 98"/>
                  <a:gd name="T8" fmla="*/ 19 w 118"/>
                  <a:gd name="T9" fmla="*/ 72 h 98"/>
                  <a:gd name="T10" fmla="*/ 3 w 118"/>
                  <a:gd name="T11" fmla="*/ 95 h 98"/>
                  <a:gd name="T12" fmla="*/ 3 w 118"/>
                  <a:gd name="T13" fmla="*/ 95 h 98"/>
                  <a:gd name="T14" fmla="*/ 2 w 118"/>
                  <a:gd name="T15" fmla="*/ 95 h 98"/>
                  <a:gd name="T16" fmla="*/ 3 w 118"/>
                  <a:gd name="T17" fmla="*/ 98 h 98"/>
                  <a:gd name="T18" fmla="*/ 39 w 118"/>
                  <a:gd name="T19" fmla="*/ 76 h 98"/>
                  <a:gd name="T20" fmla="*/ 103 w 118"/>
                  <a:gd name="T21" fmla="*/ 64 h 98"/>
                  <a:gd name="T22" fmla="*/ 117 w 118"/>
                  <a:gd name="T23" fmla="*/ 37 h 98"/>
                  <a:gd name="T24" fmla="*/ 103 w 118"/>
                  <a:gd name="T25" fmla="*/ 15 h 98"/>
                  <a:gd name="T26" fmla="*/ 102 w 118"/>
                  <a:gd name="T27" fmla="*/ 61 h 98"/>
                  <a:gd name="T28" fmla="*/ 39 w 118"/>
                  <a:gd name="T29" fmla="*/ 73 h 98"/>
                  <a:gd name="T30" fmla="*/ 38 w 118"/>
                  <a:gd name="T31" fmla="*/ 73 h 98"/>
                  <a:gd name="T32" fmla="*/ 37 w 118"/>
                  <a:gd name="T33" fmla="*/ 73 h 98"/>
                  <a:gd name="T34" fmla="*/ 9 w 118"/>
                  <a:gd name="T35" fmla="*/ 93 h 98"/>
                  <a:gd name="T36" fmla="*/ 22 w 118"/>
                  <a:gd name="T37" fmla="*/ 72 h 98"/>
                  <a:gd name="T38" fmla="*/ 22 w 118"/>
                  <a:gd name="T39" fmla="*/ 72 h 98"/>
                  <a:gd name="T40" fmla="*/ 22 w 118"/>
                  <a:gd name="T41" fmla="*/ 71 h 98"/>
                  <a:gd name="T42" fmla="*/ 10 w 118"/>
                  <a:gd name="T43" fmla="*/ 42 h 98"/>
                  <a:gd name="T44" fmla="*/ 27 w 118"/>
                  <a:gd name="T45" fmla="*/ 14 h 98"/>
                  <a:gd name="T46" fmla="*/ 62 w 118"/>
                  <a:gd name="T47" fmla="*/ 5 h 98"/>
                  <a:gd name="T48" fmla="*/ 92 w 118"/>
                  <a:gd name="T49" fmla="*/ 11 h 98"/>
                  <a:gd name="T50" fmla="*/ 113 w 118"/>
                  <a:gd name="T51" fmla="*/ 31 h 98"/>
                  <a:gd name="T52" fmla="*/ 102 w 118"/>
                  <a:gd name="T53" fmla="*/ 61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8" h="98">
                    <a:moveTo>
                      <a:pt x="103" y="15"/>
                    </a:moveTo>
                    <a:cubicBezTo>
                      <a:pt x="86" y="2"/>
                      <a:pt x="63" y="0"/>
                      <a:pt x="43" y="5"/>
                    </a:cubicBezTo>
                    <a:cubicBezTo>
                      <a:pt x="32" y="7"/>
                      <a:pt x="21" y="11"/>
                      <a:pt x="14" y="20"/>
                    </a:cubicBezTo>
                    <a:cubicBezTo>
                      <a:pt x="8" y="28"/>
                      <a:pt x="6" y="41"/>
                      <a:pt x="7" y="50"/>
                    </a:cubicBezTo>
                    <a:cubicBezTo>
                      <a:pt x="8" y="59"/>
                      <a:pt x="13" y="66"/>
                      <a:pt x="19" y="72"/>
                    </a:cubicBezTo>
                    <a:cubicBezTo>
                      <a:pt x="19" y="81"/>
                      <a:pt x="10" y="90"/>
                      <a:pt x="3" y="95"/>
                    </a:cubicBezTo>
                    <a:cubicBezTo>
                      <a:pt x="3" y="95"/>
                      <a:pt x="3" y="95"/>
                      <a:pt x="3" y="95"/>
                    </a:cubicBezTo>
                    <a:cubicBezTo>
                      <a:pt x="3" y="95"/>
                      <a:pt x="2" y="95"/>
                      <a:pt x="2" y="95"/>
                    </a:cubicBezTo>
                    <a:cubicBezTo>
                      <a:pt x="0" y="95"/>
                      <a:pt x="1" y="98"/>
                      <a:pt x="3" y="98"/>
                    </a:cubicBezTo>
                    <a:cubicBezTo>
                      <a:pt x="16" y="96"/>
                      <a:pt x="32" y="88"/>
                      <a:pt x="39" y="76"/>
                    </a:cubicBezTo>
                    <a:cubicBezTo>
                      <a:pt x="61" y="76"/>
                      <a:pt x="85" y="78"/>
                      <a:pt x="103" y="64"/>
                    </a:cubicBezTo>
                    <a:cubicBezTo>
                      <a:pt x="111" y="58"/>
                      <a:pt x="118" y="48"/>
                      <a:pt x="117" y="37"/>
                    </a:cubicBezTo>
                    <a:cubicBezTo>
                      <a:pt x="117" y="28"/>
                      <a:pt x="110" y="20"/>
                      <a:pt x="103" y="15"/>
                    </a:cubicBezTo>
                    <a:close/>
                    <a:moveTo>
                      <a:pt x="102" y="61"/>
                    </a:moveTo>
                    <a:cubicBezTo>
                      <a:pt x="86" y="76"/>
                      <a:pt x="59" y="73"/>
                      <a:pt x="39" y="73"/>
                    </a:cubicBezTo>
                    <a:cubicBezTo>
                      <a:pt x="39" y="73"/>
                      <a:pt x="39" y="73"/>
                      <a:pt x="38" y="73"/>
                    </a:cubicBezTo>
                    <a:cubicBezTo>
                      <a:pt x="38" y="73"/>
                      <a:pt x="38" y="73"/>
                      <a:pt x="37" y="73"/>
                    </a:cubicBezTo>
                    <a:cubicBezTo>
                      <a:pt x="32" y="83"/>
                      <a:pt x="21" y="90"/>
                      <a:pt x="9" y="93"/>
                    </a:cubicBezTo>
                    <a:cubicBezTo>
                      <a:pt x="16" y="88"/>
                      <a:pt x="22" y="80"/>
                      <a:pt x="22" y="72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22" y="72"/>
                      <a:pt x="22" y="71"/>
                      <a:pt x="22" y="71"/>
                    </a:cubicBezTo>
                    <a:cubicBezTo>
                      <a:pt x="13" y="63"/>
                      <a:pt x="9" y="54"/>
                      <a:pt x="10" y="42"/>
                    </a:cubicBezTo>
                    <a:cubicBezTo>
                      <a:pt x="11" y="30"/>
                      <a:pt x="16" y="20"/>
                      <a:pt x="27" y="14"/>
                    </a:cubicBezTo>
                    <a:cubicBezTo>
                      <a:pt x="37" y="7"/>
                      <a:pt x="50" y="6"/>
                      <a:pt x="62" y="5"/>
                    </a:cubicBezTo>
                    <a:cubicBezTo>
                      <a:pt x="72" y="5"/>
                      <a:pt x="82" y="7"/>
                      <a:pt x="92" y="11"/>
                    </a:cubicBezTo>
                    <a:cubicBezTo>
                      <a:pt x="101" y="15"/>
                      <a:pt x="109" y="22"/>
                      <a:pt x="113" y="31"/>
                    </a:cubicBezTo>
                    <a:cubicBezTo>
                      <a:pt x="117" y="42"/>
                      <a:pt x="111" y="54"/>
                      <a:pt x="102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6" name="Freeform 122"/>
              <p:cNvSpPr>
                <a:spLocks noEditPoints="1"/>
              </p:cNvSpPr>
              <p:nvPr/>
            </p:nvSpPr>
            <p:spPr bwMode="auto">
              <a:xfrm>
                <a:off x="807315" y="3398857"/>
                <a:ext cx="336841" cy="164733"/>
              </a:xfrm>
              <a:custGeom>
                <a:avLst/>
                <a:gdLst>
                  <a:gd name="T0" fmla="*/ 172 w 174"/>
                  <a:gd name="T1" fmla="*/ 6 h 85"/>
                  <a:gd name="T2" fmla="*/ 129 w 174"/>
                  <a:gd name="T3" fmla="*/ 27 h 85"/>
                  <a:gd name="T4" fmla="*/ 62 w 174"/>
                  <a:gd name="T5" fmla="*/ 77 h 85"/>
                  <a:gd name="T6" fmla="*/ 32 w 174"/>
                  <a:gd name="T7" fmla="*/ 70 h 85"/>
                  <a:gd name="T8" fmla="*/ 29 w 174"/>
                  <a:gd name="T9" fmla="*/ 64 h 85"/>
                  <a:gd name="T10" fmla="*/ 39 w 174"/>
                  <a:gd name="T11" fmla="*/ 67 h 85"/>
                  <a:gd name="T12" fmla="*/ 34 w 174"/>
                  <a:gd name="T13" fmla="*/ 62 h 85"/>
                  <a:gd name="T14" fmla="*/ 38 w 174"/>
                  <a:gd name="T15" fmla="*/ 59 h 85"/>
                  <a:gd name="T16" fmla="*/ 58 w 174"/>
                  <a:gd name="T17" fmla="*/ 69 h 85"/>
                  <a:gd name="T18" fmla="*/ 63 w 174"/>
                  <a:gd name="T19" fmla="*/ 67 h 85"/>
                  <a:gd name="T20" fmla="*/ 50 w 174"/>
                  <a:gd name="T21" fmla="*/ 56 h 85"/>
                  <a:gd name="T22" fmla="*/ 75 w 174"/>
                  <a:gd name="T23" fmla="*/ 65 h 85"/>
                  <a:gd name="T24" fmla="*/ 79 w 174"/>
                  <a:gd name="T25" fmla="*/ 62 h 85"/>
                  <a:gd name="T26" fmla="*/ 84 w 174"/>
                  <a:gd name="T27" fmla="*/ 62 h 85"/>
                  <a:gd name="T28" fmla="*/ 89 w 174"/>
                  <a:gd name="T29" fmla="*/ 59 h 85"/>
                  <a:gd name="T30" fmla="*/ 77 w 174"/>
                  <a:gd name="T31" fmla="*/ 46 h 85"/>
                  <a:gd name="T32" fmla="*/ 82 w 174"/>
                  <a:gd name="T33" fmla="*/ 44 h 85"/>
                  <a:gd name="T34" fmla="*/ 106 w 174"/>
                  <a:gd name="T35" fmla="*/ 51 h 85"/>
                  <a:gd name="T36" fmla="*/ 96 w 174"/>
                  <a:gd name="T37" fmla="*/ 40 h 85"/>
                  <a:gd name="T38" fmla="*/ 114 w 174"/>
                  <a:gd name="T39" fmla="*/ 44 h 85"/>
                  <a:gd name="T40" fmla="*/ 121 w 174"/>
                  <a:gd name="T41" fmla="*/ 42 h 85"/>
                  <a:gd name="T42" fmla="*/ 124 w 174"/>
                  <a:gd name="T43" fmla="*/ 39 h 85"/>
                  <a:gd name="T44" fmla="*/ 125 w 174"/>
                  <a:gd name="T45" fmla="*/ 36 h 85"/>
                  <a:gd name="T46" fmla="*/ 5 w 174"/>
                  <a:gd name="T47" fmla="*/ 74 h 85"/>
                  <a:gd name="T48" fmla="*/ 13 w 174"/>
                  <a:gd name="T49" fmla="*/ 79 h 85"/>
                  <a:gd name="T50" fmla="*/ 7 w 174"/>
                  <a:gd name="T51" fmla="*/ 72 h 85"/>
                  <a:gd name="T52" fmla="*/ 10 w 174"/>
                  <a:gd name="T53" fmla="*/ 70 h 85"/>
                  <a:gd name="T54" fmla="*/ 14 w 174"/>
                  <a:gd name="T55" fmla="*/ 70 h 85"/>
                  <a:gd name="T56" fmla="*/ 22 w 174"/>
                  <a:gd name="T57" fmla="*/ 72 h 85"/>
                  <a:gd name="T58" fmla="*/ 20 w 174"/>
                  <a:gd name="T59" fmla="*/ 68 h 85"/>
                  <a:gd name="T60" fmla="*/ 20 w 174"/>
                  <a:gd name="T61" fmla="*/ 77 h 85"/>
                  <a:gd name="T62" fmla="*/ 41 w 174"/>
                  <a:gd name="T63" fmla="*/ 71 h 85"/>
                  <a:gd name="T64" fmla="*/ 110 w 174"/>
                  <a:gd name="T65" fmla="*/ 35 h 85"/>
                  <a:gd name="T66" fmla="*/ 125 w 174"/>
                  <a:gd name="T67" fmla="*/ 34 h 85"/>
                  <a:gd name="T68" fmla="*/ 121 w 174"/>
                  <a:gd name="T69" fmla="*/ 35 h 85"/>
                  <a:gd name="T70" fmla="*/ 116 w 174"/>
                  <a:gd name="T71" fmla="*/ 36 h 85"/>
                  <a:gd name="T72" fmla="*/ 154 w 174"/>
                  <a:gd name="T73" fmla="*/ 22 h 85"/>
                  <a:gd name="T74" fmla="*/ 165 w 174"/>
                  <a:gd name="T75" fmla="*/ 8 h 85"/>
                  <a:gd name="T76" fmla="*/ 145 w 174"/>
                  <a:gd name="T77" fmla="*/ 30 h 85"/>
                  <a:gd name="T78" fmla="*/ 160 w 174"/>
                  <a:gd name="T79" fmla="*/ 7 h 85"/>
                  <a:gd name="T80" fmla="*/ 128 w 174"/>
                  <a:gd name="T81" fmla="*/ 31 h 85"/>
                  <a:gd name="T82" fmla="*/ 165 w 174"/>
                  <a:gd name="T83" fmla="*/ 22 h 85"/>
                  <a:gd name="T84" fmla="*/ 22 w 174"/>
                  <a:gd name="T85" fmla="*/ 58 h 85"/>
                  <a:gd name="T86" fmla="*/ 102 w 174"/>
                  <a:gd name="T87" fmla="*/ 38 h 85"/>
                  <a:gd name="T88" fmla="*/ 94 w 174"/>
                  <a:gd name="T89" fmla="*/ 39 h 85"/>
                  <a:gd name="T90" fmla="*/ 100 w 174"/>
                  <a:gd name="T91" fmla="*/ 48 h 85"/>
                  <a:gd name="T92" fmla="*/ 79 w 174"/>
                  <a:gd name="T93" fmla="*/ 43 h 85"/>
                  <a:gd name="T94" fmla="*/ 76 w 174"/>
                  <a:gd name="T95" fmla="*/ 46 h 85"/>
                  <a:gd name="T96" fmla="*/ 87 w 174"/>
                  <a:gd name="T97" fmla="*/ 58 h 85"/>
                  <a:gd name="T98" fmla="*/ 60 w 174"/>
                  <a:gd name="T99" fmla="*/ 50 h 85"/>
                  <a:gd name="T100" fmla="*/ 49 w 174"/>
                  <a:gd name="T101" fmla="*/ 51 h 85"/>
                  <a:gd name="T102" fmla="*/ 44 w 174"/>
                  <a:gd name="T103" fmla="*/ 54 h 85"/>
                  <a:gd name="T104" fmla="*/ 36 w 174"/>
                  <a:gd name="T105" fmla="*/ 59 h 85"/>
                  <a:gd name="T106" fmla="*/ 25 w 174"/>
                  <a:gd name="T107" fmla="*/ 60 h 85"/>
                  <a:gd name="T108" fmla="*/ 21 w 174"/>
                  <a:gd name="T109" fmla="*/ 64 h 85"/>
                  <a:gd name="T110" fmla="*/ 15 w 174"/>
                  <a:gd name="T111" fmla="*/ 69 h 85"/>
                  <a:gd name="T112" fmla="*/ 7 w 174"/>
                  <a:gd name="T113" fmla="*/ 69 h 85"/>
                  <a:gd name="T114" fmla="*/ 4 w 174"/>
                  <a:gd name="T115" fmla="*/ 73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4" h="85">
                    <a:moveTo>
                      <a:pt x="129" y="41"/>
                    </a:moveTo>
                    <a:cubicBezTo>
                      <a:pt x="132" y="39"/>
                      <a:pt x="134" y="37"/>
                      <a:pt x="136" y="35"/>
                    </a:cubicBezTo>
                    <a:cubicBezTo>
                      <a:pt x="146" y="37"/>
                      <a:pt x="156" y="38"/>
                      <a:pt x="164" y="30"/>
                    </a:cubicBezTo>
                    <a:cubicBezTo>
                      <a:pt x="171" y="24"/>
                      <a:pt x="167" y="14"/>
                      <a:pt x="171" y="7"/>
                    </a:cubicBezTo>
                    <a:cubicBezTo>
                      <a:pt x="171" y="7"/>
                      <a:pt x="171" y="7"/>
                      <a:pt x="171" y="7"/>
                    </a:cubicBezTo>
                    <a:cubicBezTo>
                      <a:pt x="172" y="6"/>
                      <a:pt x="172" y="6"/>
                      <a:pt x="172" y="6"/>
                    </a:cubicBezTo>
                    <a:cubicBezTo>
                      <a:pt x="172" y="5"/>
                      <a:pt x="172" y="5"/>
                      <a:pt x="173" y="5"/>
                    </a:cubicBezTo>
                    <a:cubicBezTo>
                      <a:pt x="173" y="5"/>
                      <a:pt x="173" y="5"/>
                      <a:pt x="173" y="4"/>
                    </a:cubicBezTo>
                    <a:cubicBezTo>
                      <a:pt x="174" y="4"/>
                      <a:pt x="173" y="3"/>
                      <a:pt x="173" y="3"/>
                    </a:cubicBezTo>
                    <a:cubicBezTo>
                      <a:pt x="173" y="2"/>
                      <a:pt x="172" y="2"/>
                      <a:pt x="171" y="2"/>
                    </a:cubicBezTo>
                    <a:cubicBezTo>
                      <a:pt x="161" y="6"/>
                      <a:pt x="149" y="0"/>
                      <a:pt x="139" y="6"/>
                    </a:cubicBezTo>
                    <a:cubicBezTo>
                      <a:pt x="133" y="10"/>
                      <a:pt x="127" y="20"/>
                      <a:pt x="129" y="27"/>
                    </a:cubicBezTo>
                    <a:cubicBezTo>
                      <a:pt x="129" y="27"/>
                      <a:pt x="129" y="27"/>
                      <a:pt x="129" y="27"/>
                    </a:cubicBezTo>
                    <a:cubicBezTo>
                      <a:pt x="99" y="35"/>
                      <a:pt x="69" y="40"/>
                      <a:pt x="39" y="50"/>
                    </a:cubicBezTo>
                    <a:cubicBezTo>
                      <a:pt x="31" y="52"/>
                      <a:pt x="22" y="55"/>
                      <a:pt x="13" y="59"/>
                    </a:cubicBezTo>
                    <a:cubicBezTo>
                      <a:pt x="8" y="61"/>
                      <a:pt x="0" y="67"/>
                      <a:pt x="2" y="74"/>
                    </a:cubicBezTo>
                    <a:cubicBezTo>
                      <a:pt x="4" y="82"/>
                      <a:pt x="14" y="82"/>
                      <a:pt x="21" y="83"/>
                    </a:cubicBezTo>
                    <a:cubicBezTo>
                      <a:pt x="34" y="85"/>
                      <a:pt x="49" y="80"/>
                      <a:pt x="62" y="77"/>
                    </a:cubicBezTo>
                    <a:cubicBezTo>
                      <a:pt x="87" y="70"/>
                      <a:pt x="111" y="59"/>
                      <a:pt x="129" y="41"/>
                    </a:cubicBezTo>
                    <a:close/>
                    <a:moveTo>
                      <a:pt x="74" y="70"/>
                    </a:moveTo>
                    <a:cubicBezTo>
                      <a:pt x="63" y="74"/>
                      <a:pt x="51" y="77"/>
                      <a:pt x="39" y="79"/>
                    </a:cubicBezTo>
                    <a:cubicBezTo>
                      <a:pt x="34" y="75"/>
                      <a:pt x="29" y="71"/>
                      <a:pt x="24" y="66"/>
                    </a:cubicBezTo>
                    <a:cubicBezTo>
                      <a:pt x="22" y="65"/>
                      <a:pt x="27" y="67"/>
                      <a:pt x="27" y="67"/>
                    </a:cubicBezTo>
                    <a:cubicBezTo>
                      <a:pt x="29" y="68"/>
                      <a:pt x="31" y="69"/>
                      <a:pt x="32" y="70"/>
                    </a:cubicBezTo>
                    <a:cubicBezTo>
                      <a:pt x="35" y="72"/>
                      <a:pt x="37" y="74"/>
                      <a:pt x="40" y="76"/>
                    </a:cubicBezTo>
                    <a:cubicBezTo>
                      <a:pt x="40" y="76"/>
                      <a:pt x="41" y="75"/>
                      <a:pt x="40" y="75"/>
                    </a:cubicBezTo>
                    <a:cubicBezTo>
                      <a:pt x="37" y="73"/>
                      <a:pt x="34" y="71"/>
                      <a:pt x="31" y="68"/>
                    </a:cubicBezTo>
                    <a:cubicBezTo>
                      <a:pt x="30" y="67"/>
                      <a:pt x="28" y="66"/>
                      <a:pt x="26" y="64"/>
                    </a:cubicBezTo>
                    <a:cubicBezTo>
                      <a:pt x="26" y="64"/>
                      <a:pt x="21" y="60"/>
                      <a:pt x="25" y="62"/>
                    </a:cubicBezTo>
                    <a:cubicBezTo>
                      <a:pt x="26" y="62"/>
                      <a:pt x="27" y="63"/>
                      <a:pt x="29" y="64"/>
                    </a:cubicBezTo>
                    <a:cubicBezTo>
                      <a:pt x="33" y="68"/>
                      <a:pt x="38" y="72"/>
                      <a:pt x="44" y="74"/>
                    </a:cubicBezTo>
                    <a:cubicBezTo>
                      <a:pt x="44" y="74"/>
                      <a:pt x="45" y="73"/>
                      <a:pt x="44" y="73"/>
                    </a:cubicBezTo>
                    <a:cubicBezTo>
                      <a:pt x="40" y="69"/>
                      <a:pt x="35" y="66"/>
                      <a:pt x="30" y="63"/>
                    </a:cubicBezTo>
                    <a:cubicBezTo>
                      <a:pt x="29" y="63"/>
                      <a:pt x="29" y="63"/>
                      <a:pt x="29" y="62"/>
                    </a:cubicBezTo>
                    <a:cubicBezTo>
                      <a:pt x="27" y="61"/>
                      <a:pt x="25" y="60"/>
                      <a:pt x="29" y="61"/>
                    </a:cubicBezTo>
                    <a:cubicBezTo>
                      <a:pt x="32" y="63"/>
                      <a:pt x="36" y="65"/>
                      <a:pt x="39" y="67"/>
                    </a:cubicBezTo>
                    <a:cubicBezTo>
                      <a:pt x="40" y="67"/>
                      <a:pt x="41" y="68"/>
                      <a:pt x="43" y="69"/>
                    </a:cubicBezTo>
                    <a:cubicBezTo>
                      <a:pt x="45" y="70"/>
                      <a:pt x="47" y="72"/>
                      <a:pt x="50" y="73"/>
                    </a:cubicBezTo>
                    <a:cubicBezTo>
                      <a:pt x="50" y="73"/>
                      <a:pt x="50" y="73"/>
                      <a:pt x="50" y="73"/>
                    </a:cubicBezTo>
                    <a:cubicBezTo>
                      <a:pt x="50" y="72"/>
                      <a:pt x="49" y="72"/>
                      <a:pt x="49" y="72"/>
                    </a:cubicBezTo>
                    <a:cubicBezTo>
                      <a:pt x="49" y="72"/>
                      <a:pt x="48" y="71"/>
                      <a:pt x="48" y="71"/>
                    </a:cubicBezTo>
                    <a:cubicBezTo>
                      <a:pt x="43" y="68"/>
                      <a:pt x="38" y="66"/>
                      <a:pt x="34" y="62"/>
                    </a:cubicBezTo>
                    <a:cubicBezTo>
                      <a:pt x="32" y="60"/>
                      <a:pt x="38" y="62"/>
                      <a:pt x="38" y="62"/>
                    </a:cubicBezTo>
                    <a:cubicBezTo>
                      <a:pt x="39" y="62"/>
                      <a:pt x="39" y="62"/>
                      <a:pt x="40" y="62"/>
                    </a:cubicBezTo>
                    <a:cubicBezTo>
                      <a:pt x="44" y="66"/>
                      <a:pt x="50" y="69"/>
                      <a:pt x="55" y="72"/>
                    </a:cubicBezTo>
                    <a:cubicBezTo>
                      <a:pt x="55" y="73"/>
                      <a:pt x="56" y="72"/>
                      <a:pt x="55" y="72"/>
                    </a:cubicBezTo>
                    <a:cubicBezTo>
                      <a:pt x="50" y="68"/>
                      <a:pt x="45" y="64"/>
                      <a:pt x="40" y="62"/>
                    </a:cubicBezTo>
                    <a:cubicBezTo>
                      <a:pt x="39" y="61"/>
                      <a:pt x="38" y="60"/>
                      <a:pt x="38" y="59"/>
                    </a:cubicBezTo>
                    <a:cubicBezTo>
                      <a:pt x="37" y="59"/>
                      <a:pt x="41" y="60"/>
                      <a:pt x="42" y="61"/>
                    </a:cubicBezTo>
                    <a:cubicBezTo>
                      <a:pt x="44" y="61"/>
                      <a:pt x="46" y="62"/>
                      <a:pt x="47" y="63"/>
                    </a:cubicBezTo>
                    <a:cubicBezTo>
                      <a:pt x="48" y="63"/>
                      <a:pt x="48" y="64"/>
                      <a:pt x="48" y="64"/>
                    </a:cubicBezTo>
                    <a:cubicBezTo>
                      <a:pt x="50" y="65"/>
                      <a:pt x="52" y="66"/>
                      <a:pt x="53" y="67"/>
                    </a:cubicBezTo>
                    <a:cubicBezTo>
                      <a:pt x="55" y="68"/>
                      <a:pt x="57" y="69"/>
                      <a:pt x="58" y="69"/>
                    </a:cubicBezTo>
                    <a:cubicBezTo>
                      <a:pt x="59" y="70"/>
                      <a:pt x="59" y="69"/>
                      <a:pt x="58" y="69"/>
                    </a:cubicBezTo>
                    <a:cubicBezTo>
                      <a:pt x="55" y="67"/>
                      <a:pt x="52" y="65"/>
                      <a:pt x="49" y="63"/>
                    </a:cubicBezTo>
                    <a:cubicBezTo>
                      <a:pt x="47" y="62"/>
                      <a:pt x="45" y="61"/>
                      <a:pt x="43" y="59"/>
                    </a:cubicBezTo>
                    <a:cubicBezTo>
                      <a:pt x="41" y="57"/>
                      <a:pt x="39" y="55"/>
                      <a:pt x="44" y="57"/>
                    </a:cubicBezTo>
                    <a:cubicBezTo>
                      <a:pt x="46" y="58"/>
                      <a:pt x="48" y="59"/>
                      <a:pt x="50" y="60"/>
                    </a:cubicBezTo>
                    <a:cubicBezTo>
                      <a:pt x="54" y="63"/>
                      <a:pt x="58" y="65"/>
                      <a:pt x="61" y="67"/>
                    </a:cubicBezTo>
                    <a:cubicBezTo>
                      <a:pt x="62" y="67"/>
                      <a:pt x="62" y="67"/>
                      <a:pt x="63" y="67"/>
                    </a:cubicBezTo>
                    <a:cubicBezTo>
                      <a:pt x="63" y="68"/>
                      <a:pt x="63" y="68"/>
                      <a:pt x="64" y="68"/>
                    </a:cubicBezTo>
                    <a:cubicBezTo>
                      <a:pt x="64" y="68"/>
                      <a:pt x="65" y="68"/>
                      <a:pt x="64" y="67"/>
                    </a:cubicBezTo>
                    <a:cubicBezTo>
                      <a:pt x="60" y="65"/>
                      <a:pt x="56" y="62"/>
                      <a:pt x="52" y="60"/>
                    </a:cubicBezTo>
                    <a:cubicBezTo>
                      <a:pt x="51" y="60"/>
                      <a:pt x="50" y="59"/>
                      <a:pt x="49" y="58"/>
                    </a:cubicBezTo>
                    <a:cubicBezTo>
                      <a:pt x="48" y="57"/>
                      <a:pt x="46" y="56"/>
                      <a:pt x="45" y="54"/>
                    </a:cubicBezTo>
                    <a:cubicBezTo>
                      <a:pt x="46" y="55"/>
                      <a:pt x="48" y="56"/>
                      <a:pt x="50" y="56"/>
                    </a:cubicBezTo>
                    <a:cubicBezTo>
                      <a:pt x="57" y="60"/>
                      <a:pt x="65" y="65"/>
                      <a:pt x="73" y="68"/>
                    </a:cubicBezTo>
                    <a:cubicBezTo>
                      <a:pt x="74" y="68"/>
                      <a:pt x="74" y="67"/>
                      <a:pt x="73" y="67"/>
                    </a:cubicBezTo>
                    <a:cubicBezTo>
                      <a:pt x="66" y="61"/>
                      <a:pt x="57" y="58"/>
                      <a:pt x="50" y="52"/>
                    </a:cubicBezTo>
                    <a:cubicBezTo>
                      <a:pt x="52" y="53"/>
                      <a:pt x="55" y="54"/>
                      <a:pt x="57" y="55"/>
                    </a:cubicBezTo>
                    <a:cubicBezTo>
                      <a:pt x="59" y="56"/>
                      <a:pt x="61" y="58"/>
                      <a:pt x="63" y="59"/>
                    </a:cubicBezTo>
                    <a:cubicBezTo>
                      <a:pt x="67" y="61"/>
                      <a:pt x="71" y="63"/>
                      <a:pt x="75" y="65"/>
                    </a:cubicBezTo>
                    <a:cubicBezTo>
                      <a:pt x="75" y="65"/>
                      <a:pt x="76" y="64"/>
                      <a:pt x="75" y="64"/>
                    </a:cubicBezTo>
                    <a:cubicBezTo>
                      <a:pt x="68" y="60"/>
                      <a:pt x="61" y="57"/>
                      <a:pt x="55" y="52"/>
                    </a:cubicBezTo>
                    <a:cubicBezTo>
                      <a:pt x="52" y="50"/>
                      <a:pt x="57" y="52"/>
                      <a:pt x="57" y="52"/>
                    </a:cubicBezTo>
                    <a:cubicBezTo>
                      <a:pt x="59" y="52"/>
                      <a:pt x="61" y="53"/>
                      <a:pt x="62" y="54"/>
                    </a:cubicBezTo>
                    <a:cubicBezTo>
                      <a:pt x="66" y="56"/>
                      <a:pt x="69" y="58"/>
                      <a:pt x="73" y="60"/>
                    </a:cubicBezTo>
                    <a:cubicBezTo>
                      <a:pt x="75" y="61"/>
                      <a:pt x="77" y="62"/>
                      <a:pt x="79" y="62"/>
                    </a:cubicBezTo>
                    <a:cubicBezTo>
                      <a:pt x="80" y="63"/>
                      <a:pt x="80" y="62"/>
                      <a:pt x="79" y="62"/>
                    </a:cubicBezTo>
                    <a:cubicBezTo>
                      <a:pt x="77" y="61"/>
                      <a:pt x="75" y="60"/>
                      <a:pt x="73" y="59"/>
                    </a:cubicBezTo>
                    <a:cubicBezTo>
                      <a:pt x="73" y="59"/>
                      <a:pt x="73" y="59"/>
                      <a:pt x="72" y="59"/>
                    </a:cubicBezTo>
                    <a:cubicBezTo>
                      <a:pt x="70" y="57"/>
                      <a:pt x="68" y="56"/>
                      <a:pt x="65" y="54"/>
                    </a:cubicBezTo>
                    <a:cubicBezTo>
                      <a:pt x="64" y="53"/>
                      <a:pt x="62" y="51"/>
                      <a:pt x="61" y="51"/>
                    </a:cubicBezTo>
                    <a:cubicBezTo>
                      <a:pt x="70" y="53"/>
                      <a:pt x="77" y="58"/>
                      <a:pt x="84" y="62"/>
                    </a:cubicBezTo>
                    <a:cubicBezTo>
                      <a:pt x="85" y="62"/>
                      <a:pt x="85" y="62"/>
                      <a:pt x="85" y="61"/>
                    </a:cubicBezTo>
                    <a:cubicBezTo>
                      <a:pt x="82" y="59"/>
                      <a:pt x="79" y="58"/>
                      <a:pt x="75" y="56"/>
                    </a:cubicBezTo>
                    <a:cubicBezTo>
                      <a:pt x="73" y="54"/>
                      <a:pt x="71" y="53"/>
                      <a:pt x="69" y="52"/>
                    </a:cubicBezTo>
                    <a:cubicBezTo>
                      <a:pt x="67" y="50"/>
                      <a:pt x="65" y="49"/>
                      <a:pt x="69" y="49"/>
                    </a:cubicBezTo>
                    <a:cubicBezTo>
                      <a:pt x="76" y="51"/>
                      <a:pt x="82" y="57"/>
                      <a:pt x="89" y="59"/>
                    </a:cubicBezTo>
                    <a:cubicBezTo>
                      <a:pt x="90" y="60"/>
                      <a:pt x="90" y="59"/>
                      <a:pt x="89" y="59"/>
                    </a:cubicBezTo>
                    <a:cubicBezTo>
                      <a:pt x="86" y="57"/>
                      <a:pt x="83" y="55"/>
                      <a:pt x="80" y="53"/>
                    </a:cubicBezTo>
                    <a:cubicBezTo>
                      <a:pt x="79" y="52"/>
                      <a:pt x="77" y="51"/>
                      <a:pt x="76" y="50"/>
                    </a:cubicBezTo>
                    <a:cubicBezTo>
                      <a:pt x="74" y="49"/>
                      <a:pt x="73" y="49"/>
                      <a:pt x="76" y="49"/>
                    </a:cubicBezTo>
                    <a:cubicBezTo>
                      <a:pt x="82" y="51"/>
                      <a:pt x="88" y="55"/>
                      <a:pt x="93" y="58"/>
                    </a:cubicBezTo>
                    <a:cubicBezTo>
                      <a:pt x="94" y="58"/>
                      <a:pt x="94" y="58"/>
                      <a:pt x="94" y="58"/>
                    </a:cubicBezTo>
                    <a:cubicBezTo>
                      <a:pt x="88" y="54"/>
                      <a:pt x="82" y="51"/>
                      <a:pt x="77" y="46"/>
                    </a:cubicBezTo>
                    <a:cubicBezTo>
                      <a:pt x="78" y="46"/>
                      <a:pt x="81" y="47"/>
                      <a:pt x="82" y="48"/>
                    </a:cubicBezTo>
                    <a:cubicBezTo>
                      <a:pt x="84" y="49"/>
                      <a:pt x="85" y="50"/>
                      <a:pt x="87" y="51"/>
                    </a:cubicBezTo>
                    <a:cubicBezTo>
                      <a:pt x="90" y="52"/>
                      <a:pt x="93" y="54"/>
                      <a:pt x="96" y="55"/>
                    </a:cubicBezTo>
                    <a:cubicBezTo>
                      <a:pt x="97" y="55"/>
                      <a:pt x="97" y="54"/>
                      <a:pt x="97" y="54"/>
                    </a:cubicBezTo>
                    <a:cubicBezTo>
                      <a:pt x="92" y="50"/>
                      <a:pt x="86" y="48"/>
                      <a:pt x="81" y="45"/>
                    </a:cubicBezTo>
                    <a:cubicBezTo>
                      <a:pt x="79" y="43"/>
                      <a:pt x="81" y="44"/>
                      <a:pt x="82" y="44"/>
                    </a:cubicBezTo>
                    <a:cubicBezTo>
                      <a:pt x="84" y="45"/>
                      <a:pt x="87" y="46"/>
                      <a:pt x="89" y="47"/>
                    </a:cubicBezTo>
                    <a:cubicBezTo>
                      <a:pt x="93" y="49"/>
                      <a:pt x="96" y="51"/>
                      <a:pt x="100" y="53"/>
                    </a:cubicBezTo>
                    <a:cubicBezTo>
                      <a:pt x="100" y="53"/>
                      <a:pt x="101" y="53"/>
                      <a:pt x="100" y="52"/>
                    </a:cubicBezTo>
                    <a:cubicBezTo>
                      <a:pt x="99" y="51"/>
                      <a:pt x="97" y="49"/>
                      <a:pt x="95" y="48"/>
                    </a:cubicBezTo>
                    <a:cubicBezTo>
                      <a:pt x="93" y="47"/>
                      <a:pt x="89" y="43"/>
                      <a:pt x="87" y="43"/>
                    </a:cubicBezTo>
                    <a:cubicBezTo>
                      <a:pt x="94" y="44"/>
                      <a:pt x="100" y="49"/>
                      <a:pt x="106" y="51"/>
                    </a:cubicBezTo>
                    <a:cubicBezTo>
                      <a:pt x="107" y="51"/>
                      <a:pt x="107" y="50"/>
                      <a:pt x="106" y="50"/>
                    </a:cubicBezTo>
                    <a:cubicBezTo>
                      <a:pt x="104" y="49"/>
                      <a:pt x="102" y="47"/>
                      <a:pt x="99" y="46"/>
                    </a:cubicBezTo>
                    <a:cubicBezTo>
                      <a:pt x="98" y="45"/>
                      <a:pt x="95" y="43"/>
                      <a:pt x="94" y="43"/>
                    </a:cubicBezTo>
                    <a:cubicBezTo>
                      <a:pt x="100" y="44"/>
                      <a:pt x="105" y="48"/>
                      <a:pt x="111" y="50"/>
                    </a:cubicBezTo>
                    <a:cubicBezTo>
                      <a:pt x="111" y="50"/>
                      <a:pt x="112" y="50"/>
                      <a:pt x="111" y="49"/>
                    </a:cubicBezTo>
                    <a:cubicBezTo>
                      <a:pt x="106" y="46"/>
                      <a:pt x="101" y="44"/>
                      <a:pt x="96" y="40"/>
                    </a:cubicBezTo>
                    <a:cubicBezTo>
                      <a:pt x="98" y="42"/>
                      <a:pt x="101" y="42"/>
                      <a:pt x="103" y="43"/>
                    </a:cubicBezTo>
                    <a:cubicBezTo>
                      <a:pt x="107" y="45"/>
                      <a:pt x="110" y="46"/>
                      <a:pt x="113" y="47"/>
                    </a:cubicBezTo>
                    <a:cubicBezTo>
                      <a:pt x="113" y="48"/>
                      <a:pt x="113" y="47"/>
                      <a:pt x="113" y="47"/>
                    </a:cubicBezTo>
                    <a:cubicBezTo>
                      <a:pt x="109" y="44"/>
                      <a:pt x="105" y="42"/>
                      <a:pt x="100" y="40"/>
                    </a:cubicBezTo>
                    <a:cubicBezTo>
                      <a:pt x="104" y="42"/>
                      <a:pt x="109" y="44"/>
                      <a:pt x="114" y="45"/>
                    </a:cubicBezTo>
                    <a:cubicBezTo>
                      <a:pt x="114" y="45"/>
                      <a:pt x="114" y="45"/>
                      <a:pt x="114" y="44"/>
                    </a:cubicBezTo>
                    <a:cubicBezTo>
                      <a:pt x="111" y="42"/>
                      <a:pt x="107" y="38"/>
                      <a:pt x="104" y="38"/>
                    </a:cubicBezTo>
                    <a:cubicBezTo>
                      <a:pt x="109" y="39"/>
                      <a:pt x="113" y="42"/>
                      <a:pt x="117" y="43"/>
                    </a:cubicBezTo>
                    <a:cubicBezTo>
                      <a:pt x="118" y="43"/>
                      <a:pt x="118" y="42"/>
                      <a:pt x="118" y="42"/>
                    </a:cubicBezTo>
                    <a:cubicBezTo>
                      <a:pt x="116" y="41"/>
                      <a:pt x="114" y="40"/>
                      <a:pt x="112" y="39"/>
                    </a:cubicBezTo>
                    <a:cubicBezTo>
                      <a:pt x="111" y="39"/>
                      <a:pt x="105" y="36"/>
                      <a:pt x="109" y="37"/>
                    </a:cubicBezTo>
                    <a:cubicBezTo>
                      <a:pt x="113" y="39"/>
                      <a:pt x="117" y="41"/>
                      <a:pt x="121" y="42"/>
                    </a:cubicBezTo>
                    <a:cubicBezTo>
                      <a:pt x="121" y="42"/>
                      <a:pt x="121" y="42"/>
                      <a:pt x="121" y="42"/>
                    </a:cubicBezTo>
                    <a:cubicBezTo>
                      <a:pt x="119" y="40"/>
                      <a:pt x="117" y="39"/>
                      <a:pt x="115" y="37"/>
                    </a:cubicBezTo>
                    <a:cubicBezTo>
                      <a:pt x="117" y="39"/>
                      <a:pt x="120" y="40"/>
                      <a:pt x="122" y="41"/>
                    </a:cubicBezTo>
                    <a:cubicBezTo>
                      <a:pt x="122" y="41"/>
                      <a:pt x="123" y="40"/>
                      <a:pt x="122" y="40"/>
                    </a:cubicBezTo>
                    <a:cubicBezTo>
                      <a:pt x="121" y="38"/>
                      <a:pt x="119" y="37"/>
                      <a:pt x="117" y="36"/>
                    </a:cubicBezTo>
                    <a:cubicBezTo>
                      <a:pt x="119" y="37"/>
                      <a:pt x="122" y="38"/>
                      <a:pt x="124" y="39"/>
                    </a:cubicBezTo>
                    <a:cubicBezTo>
                      <a:pt x="124" y="39"/>
                      <a:pt x="125" y="39"/>
                      <a:pt x="124" y="39"/>
                    </a:cubicBezTo>
                    <a:cubicBezTo>
                      <a:pt x="124" y="38"/>
                      <a:pt x="124" y="38"/>
                      <a:pt x="123" y="37"/>
                    </a:cubicBezTo>
                    <a:cubicBezTo>
                      <a:pt x="124" y="38"/>
                      <a:pt x="124" y="38"/>
                      <a:pt x="124" y="38"/>
                    </a:cubicBezTo>
                    <a:cubicBezTo>
                      <a:pt x="125" y="38"/>
                      <a:pt x="125" y="38"/>
                      <a:pt x="125" y="38"/>
                    </a:cubicBezTo>
                    <a:cubicBezTo>
                      <a:pt x="125" y="37"/>
                      <a:pt x="125" y="37"/>
                      <a:pt x="124" y="36"/>
                    </a:cubicBezTo>
                    <a:cubicBezTo>
                      <a:pt x="125" y="36"/>
                      <a:pt x="125" y="36"/>
                      <a:pt x="125" y="36"/>
                    </a:cubicBezTo>
                    <a:cubicBezTo>
                      <a:pt x="124" y="34"/>
                      <a:pt x="124" y="34"/>
                      <a:pt x="126" y="35"/>
                    </a:cubicBezTo>
                    <a:cubicBezTo>
                      <a:pt x="126" y="35"/>
                      <a:pt x="126" y="35"/>
                      <a:pt x="126" y="35"/>
                    </a:cubicBezTo>
                    <a:cubicBezTo>
                      <a:pt x="127" y="36"/>
                      <a:pt x="128" y="37"/>
                      <a:pt x="129" y="38"/>
                    </a:cubicBezTo>
                    <a:cubicBezTo>
                      <a:pt x="113" y="53"/>
                      <a:pt x="94" y="63"/>
                      <a:pt x="74" y="70"/>
                    </a:cubicBezTo>
                    <a:close/>
                    <a:moveTo>
                      <a:pt x="6" y="76"/>
                    </a:moveTo>
                    <a:cubicBezTo>
                      <a:pt x="6" y="76"/>
                      <a:pt x="5" y="75"/>
                      <a:pt x="5" y="74"/>
                    </a:cubicBezTo>
                    <a:cubicBezTo>
                      <a:pt x="7" y="76"/>
                      <a:pt x="9" y="77"/>
                      <a:pt x="11" y="79"/>
                    </a:cubicBezTo>
                    <a:cubicBezTo>
                      <a:pt x="10" y="78"/>
                      <a:pt x="10" y="78"/>
                      <a:pt x="9" y="78"/>
                    </a:cubicBezTo>
                    <a:cubicBezTo>
                      <a:pt x="8" y="77"/>
                      <a:pt x="7" y="77"/>
                      <a:pt x="6" y="76"/>
                    </a:cubicBezTo>
                    <a:close/>
                    <a:moveTo>
                      <a:pt x="12" y="79"/>
                    </a:moveTo>
                    <a:cubicBezTo>
                      <a:pt x="12" y="79"/>
                      <a:pt x="12" y="79"/>
                      <a:pt x="12" y="79"/>
                    </a:cubicBezTo>
                    <a:cubicBezTo>
                      <a:pt x="12" y="79"/>
                      <a:pt x="13" y="79"/>
                      <a:pt x="13" y="79"/>
                    </a:cubicBezTo>
                    <a:cubicBezTo>
                      <a:pt x="13" y="79"/>
                      <a:pt x="12" y="79"/>
                      <a:pt x="12" y="79"/>
                    </a:cubicBezTo>
                    <a:close/>
                    <a:moveTo>
                      <a:pt x="35" y="80"/>
                    </a:moveTo>
                    <a:cubicBezTo>
                      <a:pt x="29" y="80"/>
                      <a:pt x="24" y="81"/>
                      <a:pt x="18" y="80"/>
                    </a:cubicBezTo>
                    <a:cubicBezTo>
                      <a:pt x="17" y="80"/>
                      <a:pt x="16" y="80"/>
                      <a:pt x="15" y="80"/>
                    </a:cubicBezTo>
                    <a:cubicBezTo>
                      <a:pt x="14" y="79"/>
                      <a:pt x="12" y="77"/>
                      <a:pt x="11" y="76"/>
                    </a:cubicBezTo>
                    <a:cubicBezTo>
                      <a:pt x="10" y="76"/>
                      <a:pt x="8" y="72"/>
                      <a:pt x="7" y="72"/>
                    </a:cubicBezTo>
                    <a:cubicBezTo>
                      <a:pt x="11" y="74"/>
                      <a:pt x="15" y="77"/>
                      <a:pt x="18" y="80"/>
                    </a:cubicBezTo>
                    <a:cubicBezTo>
                      <a:pt x="18" y="80"/>
                      <a:pt x="19" y="80"/>
                      <a:pt x="18" y="79"/>
                    </a:cubicBezTo>
                    <a:cubicBezTo>
                      <a:pt x="18" y="79"/>
                      <a:pt x="18" y="78"/>
                      <a:pt x="17" y="78"/>
                    </a:cubicBezTo>
                    <a:cubicBezTo>
                      <a:pt x="17" y="78"/>
                      <a:pt x="17" y="78"/>
                      <a:pt x="17" y="78"/>
                    </a:cubicBezTo>
                    <a:cubicBezTo>
                      <a:pt x="16" y="77"/>
                      <a:pt x="14" y="76"/>
                      <a:pt x="13" y="75"/>
                    </a:cubicBezTo>
                    <a:cubicBezTo>
                      <a:pt x="12" y="74"/>
                      <a:pt x="5" y="68"/>
                      <a:pt x="10" y="70"/>
                    </a:cubicBezTo>
                    <a:cubicBezTo>
                      <a:pt x="11" y="71"/>
                      <a:pt x="11" y="71"/>
                      <a:pt x="12" y="71"/>
                    </a:cubicBezTo>
                    <a:cubicBezTo>
                      <a:pt x="15" y="75"/>
                      <a:pt x="19" y="78"/>
                      <a:pt x="23" y="79"/>
                    </a:cubicBezTo>
                    <a:cubicBezTo>
                      <a:pt x="24" y="80"/>
                      <a:pt x="24" y="79"/>
                      <a:pt x="24" y="79"/>
                    </a:cubicBezTo>
                    <a:cubicBezTo>
                      <a:pt x="20" y="76"/>
                      <a:pt x="16" y="73"/>
                      <a:pt x="12" y="71"/>
                    </a:cubicBezTo>
                    <a:cubicBezTo>
                      <a:pt x="12" y="70"/>
                      <a:pt x="11" y="69"/>
                      <a:pt x="11" y="69"/>
                    </a:cubicBezTo>
                    <a:cubicBezTo>
                      <a:pt x="10" y="68"/>
                      <a:pt x="14" y="70"/>
                      <a:pt x="14" y="70"/>
                    </a:cubicBezTo>
                    <a:cubicBezTo>
                      <a:pt x="17" y="71"/>
                      <a:pt x="19" y="73"/>
                      <a:pt x="21" y="75"/>
                    </a:cubicBezTo>
                    <a:cubicBezTo>
                      <a:pt x="23" y="76"/>
                      <a:pt x="25" y="78"/>
                      <a:pt x="27" y="79"/>
                    </a:cubicBezTo>
                    <a:cubicBezTo>
                      <a:pt x="28" y="79"/>
                      <a:pt x="28" y="78"/>
                      <a:pt x="27" y="78"/>
                    </a:cubicBezTo>
                    <a:cubicBezTo>
                      <a:pt x="25" y="77"/>
                      <a:pt x="23" y="75"/>
                      <a:pt x="21" y="74"/>
                    </a:cubicBezTo>
                    <a:cubicBezTo>
                      <a:pt x="20" y="73"/>
                      <a:pt x="19" y="71"/>
                      <a:pt x="18" y="70"/>
                    </a:cubicBezTo>
                    <a:cubicBezTo>
                      <a:pt x="15" y="67"/>
                      <a:pt x="22" y="72"/>
                      <a:pt x="22" y="72"/>
                    </a:cubicBezTo>
                    <a:cubicBezTo>
                      <a:pt x="23" y="73"/>
                      <a:pt x="24" y="73"/>
                      <a:pt x="25" y="73"/>
                    </a:cubicBezTo>
                    <a:cubicBezTo>
                      <a:pt x="27" y="76"/>
                      <a:pt x="30" y="78"/>
                      <a:pt x="33" y="79"/>
                    </a:cubicBezTo>
                    <a:cubicBezTo>
                      <a:pt x="33" y="80"/>
                      <a:pt x="34" y="79"/>
                      <a:pt x="33" y="79"/>
                    </a:cubicBezTo>
                    <a:cubicBezTo>
                      <a:pt x="31" y="77"/>
                      <a:pt x="28" y="75"/>
                      <a:pt x="25" y="73"/>
                    </a:cubicBezTo>
                    <a:cubicBezTo>
                      <a:pt x="25" y="73"/>
                      <a:pt x="25" y="72"/>
                      <a:pt x="24" y="72"/>
                    </a:cubicBezTo>
                    <a:cubicBezTo>
                      <a:pt x="24" y="72"/>
                      <a:pt x="20" y="68"/>
                      <a:pt x="20" y="68"/>
                    </a:cubicBezTo>
                    <a:cubicBezTo>
                      <a:pt x="23" y="68"/>
                      <a:pt x="25" y="70"/>
                      <a:pt x="27" y="71"/>
                    </a:cubicBezTo>
                    <a:cubicBezTo>
                      <a:pt x="31" y="74"/>
                      <a:pt x="34" y="77"/>
                      <a:pt x="38" y="79"/>
                    </a:cubicBezTo>
                    <a:cubicBezTo>
                      <a:pt x="37" y="79"/>
                      <a:pt x="36" y="79"/>
                      <a:pt x="35" y="80"/>
                    </a:cubicBezTo>
                    <a:close/>
                    <a:moveTo>
                      <a:pt x="14" y="73"/>
                    </a:moveTo>
                    <a:cubicBezTo>
                      <a:pt x="16" y="74"/>
                      <a:pt x="17" y="75"/>
                      <a:pt x="19" y="76"/>
                    </a:cubicBezTo>
                    <a:cubicBezTo>
                      <a:pt x="19" y="77"/>
                      <a:pt x="20" y="77"/>
                      <a:pt x="20" y="77"/>
                    </a:cubicBezTo>
                    <a:cubicBezTo>
                      <a:pt x="18" y="76"/>
                      <a:pt x="16" y="74"/>
                      <a:pt x="14" y="73"/>
                    </a:cubicBezTo>
                    <a:cubicBezTo>
                      <a:pt x="14" y="73"/>
                      <a:pt x="14" y="73"/>
                      <a:pt x="14" y="73"/>
                    </a:cubicBezTo>
                    <a:close/>
                    <a:moveTo>
                      <a:pt x="32" y="65"/>
                    </a:moveTo>
                    <a:cubicBezTo>
                      <a:pt x="33" y="66"/>
                      <a:pt x="34" y="66"/>
                      <a:pt x="35" y="67"/>
                    </a:cubicBezTo>
                    <a:cubicBezTo>
                      <a:pt x="37" y="68"/>
                      <a:pt x="39" y="70"/>
                      <a:pt x="41" y="72"/>
                    </a:cubicBezTo>
                    <a:cubicBezTo>
                      <a:pt x="44" y="74"/>
                      <a:pt x="41" y="72"/>
                      <a:pt x="41" y="71"/>
                    </a:cubicBezTo>
                    <a:cubicBezTo>
                      <a:pt x="38" y="70"/>
                      <a:pt x="35" y="68"/>
                      <a:pt x="32" y="66"/>
                    </a:cubicBezTo>
                    <a:cubicBezTo>
                      <a:pt x="32" y="66"/>
                      <a:pt x="32" y="65"/>
                      <a:pt x="32" y="65"/>
                    </a:cubicBezTo>
                    <a:close/>
                    <a:moveTo>
                      <a:pt x="64" y="59"/>
                    </a:moveTo>
                    <a:cubicBezTo>
                      <a:pt x="67" y="61"/>
                      <a:pt x="71" y="63"/>
                      <a:pt x="74" y="63"/>
                    </a:cubicBezTo>
                    <a:cubicBezTo>
                      <a:pt x="70" y="62"/>
                      <a:pt x="67" y="61"/>
                      <a:pt x="64" y="59"/>
                    </a:cubicBezTo>
                    <a:close/>
                    <a:moveTo>
                      <a:pt x="110" y="35"/>
                    </a:moveTo>
                    <a:cubicBezTo>
                      <a:pt x="112" y="38"/>
                      <a:pt x="116" y="39"/>
                      <a:pt x="119" y="41"/>
                    </a:cubicBezTo>
                    <a:cubicBezTo>
                      <a:pt x="121" y="42"/>
                      <a:pt x="114" y="39"/>
                      <a:pt x="114" y="39"/>
                    </a:cubicBezTo>
                    <a:cubicBezTo>
                      <a:pt x="112" y="38"/>
                      <a:pt x="109" y="37"/>
                      <a:pt x="107" y="36"/>
                    </a:cubicBezTo>
                    <a:cubicBezTo>
                      <a:pt x="108" y="35"/>
                      <a:pt x="109" y="35"/>
                      <a:pt x="110" y="35"/>
                    </a:cubicBezTo>
                    <a:close/>
                    <a:moveTo>
                      <a:pt x="125" y="32"/>
                    </a:moveTo>
                    <a:cubicBezTo>
                      <a:pt x="125" y="32"/>
                      <a:pt x="125" y="33"/>
                      <a:pt x="125" y="34"/>
                    </a:cubicBezTo>
                    <a:cubicBezTo>
                      <a:pt x="125" y="33"/>
                      <a:pt x="125" y="33"/>
                      <a:pt x="124" y="33"/>
                    </a:cubicBezTo>
                    <a:cubicBezTo>
                      <a:pt x="124" y="33"/>
                      <a:pt x="123" y="33"/>
                      <a:pt x="123" y="34"/>
                    </a:cubicBezTo>
                    <a:cubicBezTo>
                      <a:pt x="124" y="36"/>
                      <a:pt x="122" y="33"/>
                      <a:pt x="122" y="33"/>
                    </a:cubicBezTo>
                    <a:cubicBezTo>
                      <a:pt x="121" y="33"/>
                      <a:pt x="121" y="33"/>
                      <a:pt x="121" y="33"/>
                    </a:cubicBezTo>
                    <a:cubicBezTo>
                      <a:pt x="122" y="34"/>
                      <a:pt x="123" y="36"/>
                      <a:pt x="124" y="37"/>
                    </a:cubicBezTo>
                    <a:cubicBezTo>
                      <a:pt x="123" y="36"/>
                      <a:pt x="122" y="35"/>
                      <a:pt x="121" y="35"/>
                    </a:cubicBezTo>
                    <a:cubicBezTo>
                      <a:pt x="120" y="35"/>
                      <a:pt x="120" y="35"/>
                      <a:pt x="120" y="35"/>
                    </a:cubicBezTo>
                    <a:cubicBezTo>
                      <a:pt x="120" y="34"/>
                      <a:pt x="119" y="34"/>
                      <a:pt x="119" y="34"/>
                    </a:cubicBezTo>
                    <a:cubicBezTo>
                      <a:pt x="118" y="34"/>
                      <a:pt x="118" y="34"/>
                      <a:pt x="118" y="34"/>
                    </a:cubicBezTo>
                    <a:cubicBezTo>
                      <a:pt x="119" y="35"/>
                      <a:pt x="125" y="39"/>
                      <a:pt x="122" y="37"/>
                    </a:cubicBezTo>
                    <a:cubicBezTo>
                      <a:pt x="120" y="36"/>
                      <a:pt x="118" y="35"/>
                      <a:pt x="116" y="35"/>
                    </a:cubicBezTo>
                    <a:cubicBezTo>
                      <a:pt x="116" y="35"/>
                      <a:pt x="116" y="35"/>
                      <a:pt x="116" y="36"/>
                    </a:cubicBezTo>
                    <a:cubicBezTo>
                      <a:pt x="117" y="36"/>
                      <a:pt x="118" y="37"/>
                      <a:pt x="119" y="38"/>
                    </a:cubicBezTo>
                    <a:cubicBezTo>
                      <a:pt x="120" y="39"/>
                      <a:pt x="123" y="40"/>
                      <a:pt x="119" y="39"/>
                    </a:cubicBezTo>
                    <a:cubicBezTo>
                      <a:pt x="117" y="38"/>
                      <a:pt x="114" y="36"/>
                      <a:pt x="111" y="35"/>
                    </a:cubicBezTo>
                    <a:cubicBezTo>
                      <a:pt x="116" y="34"/>
                      <a:pt x="120" y="33"/>
                      <a:pt x="125" y="32"/>
                    </a:cubicBezTo>
                    <a:close/>
                    <a:moveTo>
                      <a:pt x="165" y="9"/>
                    </a:moveTo>
                    <a:cubicBezTo>
                      <a:pt x="161" y="13"/>
                      <a:pt x="159" y="18"/>
                      <a:pt x="154" y="22"/>
                    </a:cubicBezTo>
                    <a:cubicBezTo>
                      <a:pt x="151" y="24"/>
                      <a:pt x="148" y="27"/>
                      <a:pt x="144" y="28"/>
                    </a:cubicBezTo>
                    <a:cubicBezTo>
                      <a:pt x="140" y="28"/>
                      <a:pt x="137" y="28"/>
                      <a:pt x="133" y="29"/>
                    </a:cubicBezTo>
                    <a:cubicBezTo>
                      <a:pt x="133" y="29"/>
                      <a:pt x="133" y="29"/>
                      <a:pt x="133" y="29"/>
                    </a:cubicBezTo>
                    <a:cubicBezTo>
                      <a:pt x="134" y="29"/>
                      <a:pt x="134" y="29"/>
                      <a:pt x="134" y="28"/>
                    </a:cubicBezTo>
                    <a:cubicBezTo>
                      <a:pt x="134" y="21"/>
                      <a:pt x="144" y="20"/>
                      <a:pt x="148" y="18"/>
                    </a:cubicBezTo>
                    <a:cubicBezTo>
                      <a:pt x="154" y="16"/>
                      <a:pt x="159" y="11"/>
                      <a:pt x="165" y="8"/>
                    </a:cubicBezTo>
                    <a:cubicBezTo>
                      <a:pt x="165" y="8"/>
                      <a:pt x="165" y="9"/>
                      <a:pt x="165" y="9"/>
                    </a:cubicBezTo>
                    <a:close/>
                    <a:moveTo>
                      <a:pt x="147" y="30"/>
                    </a:moveTo>
                    <a:cubicBezTo>
                      <a:pt x="150" y="29"/>
                      <a:pt x="153" y="26"/>
                      <a:pt x="156" y="24"/>
                    </a:cubicBezTo>
                    <a:cubicBezTo>
                      <a:pt x="159" y="22"/>
                      <a:pt x="161" y="19"/>
                      <a:pt x="162" y="17"/>
                    </a:cubicBezTo>
                    <a:cubicBezTo>
                      <a:pt x="162" y="18"/>
                      <a:pt x="162" y="20"/>
                      <a:pt x="161" y="21"/>
                    </a:cubicBezTo>
                    <a:cubicBezTo>
                      <a:pt x="158" y="27"/>
                      <a:pt x="152" y="29"/>
                      <a:pt x="145" y="30"/>
                    </a:cubicBezTo>
                    <a:cubicBezTo>
                      <a:pt x="146" y="30"/>
                      <a:pt x="146" y="30"/>
                      <a:pt x="147" y="30"/>
                    </a:cubicBezTo>
                    <a:close/>
                    <a:moveTo>
                      <a:pt x="160" y="7"/>
                    </a:moveTo>
                    <a:cubicBezTo>
                      <a:pt x="155" y="11"/>
                      <a:pt x="149" y="15"/>
                      <a:pt x="143" y="17"/>
                    </a:cubicBezTo>
                    <a:cubicBezTo>
                      <a:pt x="140" y="18"/>
                      <a:pt x="136" y="19"/>
                      <a:pt x="134" y="21"/>
                    </a:cubicBezTo>
                    <a:cubicBezTo>
                      <a:pt x="136" y="16"/>
                      <a:pt x="140" y="12"/>
                      <a:pt x="145" y="10"/>
                    </a:cubicBezTo>
                    <a:cubicBezTo>
                      <a:pt x="150" y="8"/>
                      <a:pt x="155" y="8"/>
                      <a:pt x="160" y="7"/>
                    </a:cubicBezTo>
                    <a:close/>
                    <a:moveTo>
                      <a:pt x="130" y="30"/>
                    </a:moveTo>
                    <a:cubicBezTo>
                      <a:pt x="130" y="30"/>
                      <a:pt x="130" y="30"/>
                      <a:pt x="130" y="30"/>
                    </a:cubicBezTo>
                    <a:cubicBezTo>
                      <a:pt x="131" y="31"/>
                      <a:pt x="132" y="32"/>
                      <a:pt x="133" y="33"/>
                    </a:cubicBezTo>
                    <a:cubicBezTo>
                      <a:pt x="132" y="34"/>
                      <a:pt x="132" y="35"/>
                      <a:pt x="131" y="36"/>
                    </a:cubicBezTo>
                    <a:cubicBezTo>
                      <a:pt x="131" y="36"/>
                      <a:pt x="131" y="36"/>
                      <a:pt x="130" y="35"/>
                    </a:cubicBezTo>
                    <a:cubicBezTo>
                      <a:pt x="129" y="35"/>
                      <a:pt x="128" y="33"/>
                      <a:pt x="128" y="31"/>
                    </a:cubicBezTo>
                    <a:cubicBezTo>
                      <a:pt x="128" y="31"/>
                      <a:pt x="129" y="30"/>
                      <a:pt x="130" y="30"/>
                    </a:cubicBezTo>
                    <a:close/>
                    <a:moveTo>
                      <a:pt x="145" y="33"/>
                    </a:moveTo>
                    <a:cubicBezTo>
                      <a:pt x="150" y="33"/>
                      <a:pt x="154" y="31"/>
                      <a:pt x="159" y="28"/>
                    </a:cubicBezTo>
                    <a:cubicBezTo>
                      <a:pt x="161" y="26"/>
                      <a:pt x="163" y="23"/>
                      <a:pt x="165" y="20"/>
                    </a:cubicBezTo>
                    <a:cubicBezTo>
                      <a:pt x="165" y="18"/>
                      <a:pt x="166" y="16"/>
                      <a:pt x="166" y="13"/>
                    </a:cubicBezTo>
                    <a:cubicBezTo>
                      <a:pt x="166" y="16"/>
                      <a:pt x="166" y="19"/>
                      <a:pt x="165" y="22"/>
                    </a:cubicBezTo>
                    <a:cubicBezTo>
                      <a:pt x="163" y="32"/>
                      <a:pt x="154" y="34"/>
                      <a:pt x="145" y="33"/>
                    </a:cubicBezTo>
                    <a:close/>
                    <a:moveTo>
                      <a:pt x="153" y="5"/>
                    </a:moveTo>
                    <a:cubicBezTo>
                      <a:pt x="149" y="6"/>
                      <a:pt x="145" y="6"/>
                      <a:pt x="142" y="8"/>
                    </a:cubicBezTo>
                    <a:cubicBezTo>
                      <a:pt x="143" y="7"/>
                      <a:pt x="144" y="7"/>
                      <a:pt x="145" y="6"/>
                    </a:cubicBezTo>
                    <a:cubicBezTo>
                      <a:pt x="148" y="6"/>
                      <a:pt x="150" y="5"/>
                      <a:pt x="153" y="5"/>
                    </a:cubicBezTo>
                    <a:close/>
                    <a:moveTo>
                      <a:pt x="22" y="58"/>
                    </a:moveTo>
                    <a:cubicBezTo>
                      <a:pt x="31" y="55"/>
                      <a:pt x="40" y="52"/>
                      <a:pt x="49" y="50"/>
                    </a:cubicBezTo>
                    <a:cubicBezTo>
                      <a:pt x="68" y="44"/>
                      <a:pt x="87" y="40"/>
                      <a:pt x="106" y="36"/>
                    </a:cubicBezTo>
                    <a:cubicBezTo>
                      <a:pt x="106" y="36"/>
                      <a:pt x="106" y="36"/>
                      <a:pt x="106" y="36"/>
                    </a:cubicBezTo>
                    <a:cubicBezTo>
                      <a:pt x="109" y="38"/>
                      <a:pt x="113" y="41"/>
                      <a:pt x="116" y="42"/>
                    </a:cubicBezTo>
                    <a:cubicBezTo>
                      <a:pt x="111" y="41"/>
                      <a:pt x="108" y="38"/>
                      <a:pt x="103" y="37"/>
                    </a:cubicBezTo>
                    <a:cubicBezTo>
                      <a:pt x="102" y="37"/>
                      <a:pt x="102" y="38"/>
                      <a:pt x="102" y="38"/>
                    </a:cubicBezTo>
                    <a:cubicBezTo>
                      <a:pt x="104" y="39"/>
                      <a:pt x="106" y="40"/>
                      <a:pt x="108" y="41"/>
                    </a:cubicBezTo>
                    <a:cubicBezTo>
                      <a:pt x="110" y="42"/>
                      <a:pt x="116" y="45"/>
                      <a:pt x="109" y="43"/>
                    </a:cubicBezTo>
                    <a:cubicBezTo>
                      <a:pt x="106" y="42"/>
                      <a:pt x="103" y="40"/>
                      <a:pt x="99" y="39"/>
                    </a:cubicBezTo>
                    <a:cubicBezTo>
                      <a:pt x="99" y="39"/>
                      <a:pt x="98" y="39"/>
                      <a:pt x="99" y="39"/>
                    </a:cubicBezTo>
                    <a:cubicBezTo>
                      <a:pt x="100" y="41"/>
                      <a:pt x="102" y="42"/>
                      <a:pt x="104" y="43"/>
                    </a:cubicBezTo>
                    <a:cubicBezTo>
                      <a:pt x="101" y="41"/>
                      <a:pt x="98" y="40"/>
                      <a:pt x="94" y="39"/>
                    </a:cubicBezTo>
                    <a:cubicBezTo>
                      <a:pt x="94" y="39"/>
                      <a:pt x="93" y="39"/>
                      <a:pt x="94" y="40"/>
                    </a:cubicBezTo>
                    <a:cubicBezTo>
                      <a:pt x="99" y="43"/>
                      <a:pt x="104" y="46"/>
                      <a:pt x="110" y="49"/>
                    </a:cubicBezTo>
                    <a:cubicBezTo>
                      <a:pt x="105" y="46"/>
                      <a:pt x="98" y="43"/>
                      <a:pt x="92" y="42"/>
                    </a:cubicBezTo>
                    <a:cubicBezTo>
                      <a:pt x="92" y="42"/>
                      <a:pt x="92" y="43"/>
                      <a:pt x="92" y="43"/>
                    </a:cubicBezTo>
                    <a:cubicBezTo>
                      <a:pt x="94" y="44"/>
                      <a:pt x="97" y="46"/>
                      <a:pt x="99" y="47"/>
                    </a:cubicBezTo>
                    <a:cubicBezTo>
                      <a:pt x="99" y="47"/>
                      <a:pt x="100" y="47"/>
                      <a:pt x="100" y="48"/>
                    </a:cubicBezTo>
                    <a:cubicBezTo>
                      <a:pt x="96" y="45"/>
                      <a:pt x="91" y="43"/>
                      <a:pt x="86" y="42"/>
                    </a:cubicBezTo>
                    <a:cubicBezTo>
                      <a:pt x="86" y="42"/>
                      <a:pt x="85" y="43"/>
                      <a:pt x="86" y="43"/>
                    </a:cubicBezTo>
                    <a:cubicBezTo>
                      <a:pt x="88" y="45"/>
                      <a:pt x="90" y="46"/>
                      <a:pt x="92" y="47"/>
                    </a:cubicBezTo>
                    <a:cubicBezTo>
                      <a:pt x="93" y="48"/>
                      <a:pt x="94" y="49"/>
                      <a:pt x="96" y="49"/>
                    </a:cubicBezTo>
                    <a:cubicBezTo>
                      <a:pt x="96" y="49"/>
                      <a:pt x="102" y="53"/>
                      <a:pt x="97" y="51"/>
                    </a:cubicBezTo>
                    <a:cubicBezTo>
                      <a:pt x="91" y="48"/>
                      <a:pt x="86" y="44"/>
                      <a:pt x="79" y="43"/>
                    </a:cubicBezTo>
                    <a:cubicBezTo>
                      <a:pt x="78" y="43"/>
                      <a:pt x="78" y="43"/>
                      <a:pt x="78" y="43"/>
                    </a:cubicBezTo>
                    <a:cubicBezTo>
                      <a:pt x="83" y="48"/>
                      <a:pt x="88" y="49"/>
                      <a:pt x="93" y="52"/>
                    </a:cubicBezTo>
                    <a:cubicBezTo>
                      <a:pt x="98" y="55"/>
                      <a:pt x="93" y="53"/>
                      <a:pt x="92" y="52"/>
                    </a:cubicBezTo>
                    <a:cubicBezTo>
                      <a:pt x="90" y="51"/>
                      <a:pt x="88" y="50"/>
                      <a:pt x="86" y="49"/>
                    </a:cubicBezTo>
                    <a:cubicBezTo>
                      <a:pt x="83" y="47"/>
                      <a:pt x="80" y="46"/>
                      <a:pt x="76" y="45"/>
                    </a:cubicBezTo>
                    <a:cubicBezTo>
                      <a:pt x="76" y="45"/>
                      <a:pt x="75" y="45"/>
                      <a:pt x="76" y="46"/>
                    </a:cubicBezTo>
                    <a:cubicBezTo>
                      <a:pt x="78" y="48"/>
                      <a:pt x="81" y="50"/>
                      <a:pt x="84" y="52"/>
                    </a:cubicBezTo>
                    <a:cubicBezTo>
                      <a:pt x="81" y="50"/>
                      <a:pt x="77" y="49"/>
                      <a:pt x="73" y="48"/>
                    </a:cubicBezTo>
                    <a:cubicBezTo>
                      <a:pt x="72" y="48"/>
                      <a:pt x="72" y="48"/>
                      <a:pt x="73" y="49"/>
                    </a:cubicBezTo>
                    <a:cubicBezTo>
                      <a:pt x="76" y="51"/>
                      <a:pt x="80" y="53"/>
                      <a:pt x="83" y="55"/>
                    </a:cubicBezTo>
                    <a:cubicBezTo>
                      <a:pt x="84" y="56"/>
                      <a:pt x="85" y="57"/>
                      <a:pt x="86" y="57"/>
                    </a:cubicBezTo>
                    <a:cubicBezTo>
                      <a:pt x="86" y="58"/>
                      <a:pt x="86" y="58"/>
                      <a:pt x="87" y="58"/>
                    </a:cubicBezTo>
                    <a:cubicBezTo>
                      <a:pt x="85" y="57"/>
                      <a:pt x="84" y="56"/>
                      <a:pt x="82" y="56"/>
                    </a:cubicBezTo>
                    <a:cubicBezTo>
                      <a:pt x="77" y="52"/>
                      <a:pt x="72" y="48"/>
                      <a:pt x="65" y="48"/>
                    </a:cubicBezTo>
                    <a:cubicBezTo>
                      <a:pt x="65" y="48"/>
                      <a:pt x="64" y="49"/>
                      <a:pt x="65" y="49"/>
                    </a:cubicBezTo>
                    <a:cubicBezTo>
                      <a:pt x="67" y="51"/>
                      <a:pt x="69" y="53"/>
                      <a:pt x="72" y="54"/>
                    </a:cubicBezTo>
                    <a:cubicBezTo>
                      <a:pt x="68" y="52"/>
                      <a:pt x="64" y="51"/>
                      <a:pt x="60" y="50"/>
                    </a:cubicBezTo>
                    <a:cubicBezTo>
                      <a:pt x="60" y="50"/>
                      <a:pt x="60" y="50"/>
                      <a:pt x="60" y="50"/>
                    </a:cubicBezTo>
                    <a:cubicBezTo>
                      <a:pt x="62" y="52"/>
                      <a:pt x="65" y="54"/>
                      <a:pt x="67" y="56"/>
                    </a:cubicBezTo>
                    <a:cubicBezTo>
                      <a:pt x="66" y="56"/>
                      <a:pt x="65" y="55"/>
                      <a:pt x="64" y="54"/>
                    </a:cubicBezTo>
                    <a:cubicBezTo>
                      <a:pt x="60" y="52"/>
                      <a:pt x="57" y="50"/>
                      <a:pt x="52" y="50"/>
                    </a:cubicBezTo>
                    <a:cubicBezTo>
                      <a:pt x="52" y="50"/>
                      <a:pt x="52" y="50"/>
                      <a:pt x="52" y="51"/>
                    </a:cubicBezTo>
                    <a:cubicBezTo>
                      <a:pt x="54" y="52"/>
                      <a:pt x="55" y="53"/>
                      <a:pt x="56" y="54"/>
                    </a:cubicBezTo>
                    <a:cubicBezTo>
                      <a:pt x="54" y="53"/>
                      <a:pt x="52" y="52"/>
                      <a:pt x="49" y="51"/>
                    </a:cubicBezTo>
                    <a:cubicBezTo>
                      <a:pt x="49" y="51"/>
                      <a:pt x="49" y="51"/>
                      <a:pt x="49" y="51"/>
                    </a:cubicBezTo>
                    <a:cubicBezTo>
                      <a:pt x="55" y="58"/>
                      <a:pt x="64" y="61"/>
                      <a:pt x="72" y="67"/>
                    </a:cubicBezTo>
                    <a:cubicBezTo>
                      <a:pt x="70" y="66"/>
                      <a:pt x="68" y="65"/>
                      <a:pt x="66" y="64"/>
                    </a:cubicBezTo>
                    <a:cubicBezTo>
                      <a:pt x="63" y="63"/>
                      <a:pt x="61" y="62"/>
                      <a:pt x="59" y="60"/>
                    </a:cubicBezTo>
                    <a:cubicBezTo>
                      <a:pt x="54" y="58"/>
                      <a:pt x="49" y="55"/>
                      <a:pt x="44" y="53"/>
                    </a:cubicBezTo>
                    <a:cubicBezTo>
                      <a:pt x="44" y="53"/>
                      <a:pt x="43" y="53"/>
                      <a:pt x="44" y="54"/>
                    </a:cubicBezTo>
                    <a:cubicBezTo>
                      <a:pt x="45" y="55"/>
                      <a:pt x="46" y="57"/>
                      <a:pt x="48" y="58"/>
                    </a:cubicBezTo>
                    <a:cubicBezTo>
                      <a:pt x="45" y="57"/>
                      <a:pt x="42" y="56"/>
                      <a:pt x="40" y="55"/>
                    </a:cubicBezTo>
                    <a:cubicBezTo>
                      <a:pt x="39" y="55"/>
                      <a:pt x="39" y="55"/>
                      <a:pt x="39" y="56"/>
                    </a:cubicBezTo>
                    <a:cubicBezTo>
                      <a:pt x="41" y="58"/>
                      <a:pt x="42" y="59"/>
                      <a:pt x="44" y="61"/>
                    </a:cubicBezTo>
                    <a:cubicBezTo>
                      <a:pt x="41" y="60"/>
                      <a:pt x="39" y="59"/>
                      <a:pt x="36" y="58"/>
                    </a:cubicBezTo>
                    <a:cubicBezTo>
                      <a:pt x="36" y="58"/>
                      <a:pt x="36" y="59"/>
                      <a:pt x="36" y="59"/>
                    </a:cubicBezTo>
                    <a:cubicBezTo>
                      <a:pt x="37" y="59"/>
                      <a:pt x="37" y="60"/>
                      <a:pt x="38" y="61"/>
                    </a:cubicBezTo>
                    <a:cubicBezTo>
                      <a:pt x="36" y="60"/>
                      <a:pt x="34" y="60"/>
                      <a:pt x="32" y="59"/>
                    </a:cubicBezTo>
                    <a:cubicBezTo>
                      <a:pt x="32" y="59"/>
                      <a:pt x="32" y="60"/>
                      <a:pt x="32" y="60"/>
                    </a:cubicBezTo>
                    <a:cubicBezTo>
                      <a:pt x="33" y="61"/>
                      <a:pt x="34" y="62"/>
                      <a:pt x="35" y="64"/>
                    </a:cubicBezTo>
                    <a:cubicBezTo>
                      <a:pt x="32" y="62"/>
                      <a:pt x="29" y="60"/>
                      <a:pt x="26" y="59"/>
                    </a:cubicBezTo>
                    <a:cubicBezTo>
                      <a:pt x="26" y="59"/>
                      <a:pt x="25" y="60"/>
                      <a:pt x="25" y="60"/>
                    </a:cubicBezTo>
                    <a:cubicBezTo>
                      <a:pt x="26" y="61"/>
                      <a:pt x="27" y="61"/>
                      <a:pt x="28" y="62"/>
                    </a:cubicBezTo>
                    <a:cubicBezTo>
                      <a:pt x="26" y="61"/>
                      <a:pt x="24" y="61"/>
                      <a:pt x="22" y="60"/>
                    </a:cubicBezTo>
                    <a:cubicBezTo>
                      <a:pt x="22" y="60"/>
                      <a:pt x="22" y="60"/>
                      <a:pt x="22" y="61"/>
                    </a:cubicBezTo>
                    <a:cubicBezTo>
                      <a:pt x="24" y="63"/>
                      <a:pt x="26" y="65"/>
                      <a:pt x="28" y="67"/>
                    </a:cubicBezTo>
                    <a:cubicBezTo>
                      <a:pt x="26" y="65"/>
                      <a:pt x="24" y="65"/>
                      <a:pt x="22" y="64"/>
                    </a:cubicBezTo>
                    <a:cubicBezTo>
                      <a:pt x="21" y="64"/>
                      <a:pt x="21" y="64"/>
                      <a:pt x="21" y="64"/>
                    </a:cubicBezTo>
                    <a:cubicBezTo>
                      <a:pt x="23" y="66"/>
                      <a:pt x="24" y="68"/>
                      <a:pt x="26" y="69"/>
                    </a:cubicBezTo>
                    <a:cubicBezTo>
                      <a:pt x="24" y="68"/>
                      <a:pt x="21" y="67"/>
                      <a:pt x="19" y="67"/>
                    </a:cubicBezTo>
                    <a:cubicBezTo>
                      <a:pt x="19" y="67"/>
                      <a:pt x="19" y="67"/>
                      <a:pt x="19" y="68"/>
                    </a:cubicBezTo>
                    <a:cubicBezTo>
                      <a:pt x="20" y="69"/>
                      <a:pt x="21" y="70"/>
                      <a:pt x="22" y="71"/>
                    </a:cubicBezTo>
                    <a:cubicBezTo>
                      <a:pt x="20" y="70"/>
                      <a:pt x="18" y="69"/>
                      <a:pt x="16" y="68"/>
                    </a:cubicBezTo>
                    <a:cubicBezTo>
                      <a:pt x="15" y="68"/>
                      <a:pt x="15" y="68"/>
                      <a:pt x="15" y="69"/>
                    </a:cubicBezTo>
                    <a:cubicBezTo>
                      <a:pt x="16" y="69"/>
                      <a:pt x="17" y="70"/>
                      <a:pt x="17" y="71"/>
                    </a:cubicBezTo>
                    <a:cubicBezTo>
                      <a:pt x="15" y="69"/>
                      <a:pt x="13" y="68"/>
                      <a:pt x="10" y="67"/>
                    </a:cubicBezTo>
                    <a:cubicBezTo>
                      <a:pt x="10" y="67"/>
                      <a:pt x="9" y="68"/>
                      <a:pt x="9" y="68"/>
                    </a:cubicBezTo>
                    <a:cubicBezTo>
                      <a:pt x="10" y="69"/>
                      <a:pt x="10" y="69"/>
                      <a:pt x="11" y="70"/>
                    </a:cubicBezTo>
                    <a:cubicBezTo>
                      <a:pt x="10" y="69"/>
                      <a:pt x="8" y="69"/>
                      <a:pt x="7" y="69"/>
                    </a:cubicBezTo>
                    <a:cubicBezTo>
                      <a:pt x="7" y="69"/>
                      <a:pt x="6" y="69"/>
                      <a:pt x="7" y="69"/>
                    </a:cubicBezTo>
                    <a:cubicBezTo>
                      <a:pt x="8" y="71"/>
                      <a:pt x="9" y="72"/>
                      <a:pt x="10" y="73"/>
                    </a:cubicBezTo>
                    <a:cubicBezTo>
                      <a:pt x="9" y="72"/>
                      <a:pt x="8" y="72"/>
                      <a:pt x="6" y="71"/>
                    </a:cubicBezTo>
                    <a:cubicBezTo>
                      <a:pt x="6" y="71"/>
                      <a:pt x="6" y="71"/>
                      <a:pt x="6" y="72"/>
                    </a:cubicBezTo>
                    <a:cubicBezTo>
                      <a:pt x="7" y="74"/>
                      <a:pt x="9" y="75"/>
                      <a:pt x="11" y="77"/>
                    </a:cubicBezTo>
                    <a:cubicBezTo>
                      <a:pt x="9" y="76"/>
                      <a:pt x="7" y="75"/>
                      <a:pt x="5" y="73"/>
                    </a:cubicBezTo>
                    <a:cubicBezTo>
                      <a:pt x="5" y="73"/>
                      <a:pt x="5" y="73"/>
                      <a:pt x="4" y="73"/>
                    </a:cubicBezTo>
                    <a:cubicBezTo>
                      <a:pt x="2" y="66"/>
                      <a:pt x="17" y="60"/>
                      <a:pt x="22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7" name="Freeform 125"/>
              <p:cNvSpPr>
                <a:spLocks noEditPoints="1"/>
              </p:cNvSpPr>
              <p:nvPr/>
            </p:nvSpPr>
            <p:spPr bwMode="auto">
              <a:xfrm>
                <a:off x="1188412" y="2614030"/>
                <a:ext cx="337660" cy="164733"/>
              </a:xfrm>
              <a:custGeom>
                <a:avLst/>
                <a:gdLst>
                  <a:gd name="T0" fmla="*/ 172 w 174"/>
                  <a:gd name="T1" fmla="*/ 6 h 85"/>
                  <a:gd name="T2" fmla="*/ 129 w 174"/>
                  <a:gd name="T3" fmla="*/ 28 h 85"/>
                  <a:gd name="T4" fmla="*/ 62 w 174"/>
                  <a:gd name="T5" fmla="*/ 77 h 85"/>
                  <a:gd name="T6" fmla="*/ 32 w 174"/>
                  <a:gd name="T7" fmla="*/ 70 h 85"/>
                  <a:gd name="T8" fmla="*/ 29 w 174"/>
                  <a:gd name="T9" fmla="*/ 64 h 85"/>
                  <a:gd name="T10" fmla="*/ 39 w 174"/>
                  <a:gd name="T11" fmla="*/ 67 h 85"/>
                  <a:gd name="T12" fmla="*/ 34 w 174"/>
                  <a:gd name="T13" fmla="*/ 62 h 85"/>
                  <a:gd name="T14" fmla="*/ 38 w 174"/>
                  <a:gd name="T15" fmla="*/ 60 h 85"/>
                  <a:gd name="T16" fmla="*/ 59 w 174"/>
                  <a:gd name="T17" fmla="*/ 69 h 85"/>
                  <a:gd name="T18" fmla="*/ 63 w 174"/>
                  <a:gd name="T19" fmla="*/ 67 h 85"/>
                  <a:gd name="T20" fmla="*/ 50 w 174"/>
                  <a:gd name="T21" fmla="*/ 57 h 85"/>
                  <a:gd name="T22" fmla="*/ 75 w 174"/>
                  <a:gd name="T23" fmla="*/ 65 h 85"/>
                  <a:gd name="T24" fmla="*/ 79 w 174"/>
                  <a:gd name="T25" fmla="*/ 63 h 85"/>
                  <a:gd name="T26" fmla="*/ 84 w 174"/>
                  <a:gd name="T27" fmla="*/ 62 h 85"/>
                  <a:gd name="T28" fmla="*/ 89 w 174"/>
                  <a:gd name="T29" fmla="*/ 59 h 85"/>
                  <a:gd name="T30" fmla="*/ 77 w 174"/>
                  <a:gd name="T31" fmla="*/ 46 h 85"/>
                  <a:gd name="T32" fmla="*/ 82 w 174"/>
                  <a:gd name="T33" fmla="*/ 45 h 85"/>
                  <a:gd name="T34" fmla="*/ 106 w 174"/>
                  <a:gd name="T35" fmla="*/ 51 h 85"/>
                  <a:gd name="T36" fmla="*/ 96 w 174"/>
                  <a:gd name="T37" fmla="*/ 40 h 85"/>
                  <a:gd name="T38" fmla="*/ 114 w 174"/>
                  <a:gd name="T39" fmla="*/ 45 h 85"/>
                  <a:gd name="T40" fmla="*/ 121 w 174"/>
                  <a:gd name="T41" fmla="*/ 42 h 85"/>
                  <a:gd name="T42" fmla="*/ 124 w 174"/>
                  <a:gd name="T43" fmla="*/ 39 h 85"/>
                  <a:gd name="T44" fmla="*/ 125 w 174"/>
                  <a:gd name="T45" fmla="*/ 36 h 85"/>
                  <a:gd name="T46" fmla="*/ 5 w 174"/>
                  <a:gd name="T47" fmla="*/ 74 h 85"/>
                  <a:gd name="T48" fmla="*/ 13 w 174"/>
                  <a:gd name="T49" fmla="*/ 79 h 85"/>
                  <a:gd name="T50" fmla="*/ 7 w 174"/>
                  <a:gd name="T51" fmla="*/ 72 h 85"/>
                  <a:gd name="T52" fmla="*/ 10 w 174"/>
                  <a:gd name="T53" fmla="*/ 71 h 85"/>
                  <a:gd name="T54" fmla="*/ 14 w 174"/>
                  <a:gd name="T55" fmla="*/ 70 h 85"/>
                  <a:gd name="T56" fmla="*/ 22 w 174"/>
                  <a:gd name="T57" fmla="*/ 72 h 85"/>
                  <a:gd name="T58" fmla="*/ 21 w 174"/>
                  <a:gd name="T59" fmla="*/ 68 h 85"/>
                  <a:gd name="T60" fmla="*/ 20 w 174"/>
                  <a:gd name="T61" fmla="*/ 77 h 85"/>
                  <a:gd name="T62" fmla="*/ 41 w 174"/>
                  <a:gd name="T63" fmla="*/ 72 h 85"/>
                  <a:gd name="T64" fmla="*/ 110 w 174"/>
                  <a:gd name="T65" fmla="*/ 35 h 85"/>
                  <a:gd name="T66" fmla="*/ 125 w 174"/>
                  <a:gd name="T67" fmla="*/ 34 h 85"/>
                  <a:gd name="T68" fmla="*/ 121 w 174"/>
                  <a:gd name="T69" fmla="*/ 35 h 85"/>
                  <a:gd name="T70" fmla="*/ 116 w 174"/>
                  <a:gd name="T71" fmla="*/ 36 h 85"/>
                  <a:gd name="T72" fmla="*/ 155 w 174"/>
                  <a:gd name="T73" fmla="*/ 22 h 85"/>
                  <a:gd name="T74" fmla="*/ 165 w 174"/>
                  <a:gd name="T75" fmla="*/ 8 h 85"/>
                  <a:gd name="T76" fmla="*/ 146 w 174"/>
                  <a:gd name="T77" fmla="*/ 30 h 85"/>
                  <a:gd name="T78" fmla="*/ 160 w 174"/>
                  <a:gd name="T79" fmla="*/ 8 h 85"/>
                  <a:gd name="T80" fmla="*/ 128 w 174"/>
                  <a:gd name="T81" fmla="*/ 31 h 85"/>
                  <a:gd name="T82" fmla="*/ 165 w 174"/>
                  <a:gd name="T83" fmla="*/ 22 h 85"/>
                  <a:gd name="T84" fmla="*/ 22 w 174"/>
                  <a:gd name="T85" fmla="*/ 59 h 85"/>
                  <a:gd name="T86" fmla="*/ 103 w 174"/>
                  <a:gd name="T87" fmla="*/ 38 h 85"/>
                  <a:gd name="T88" fmla="*/ 94 w 174"/>
                  <a:gd name="T89" fmla="*/ 39 h 85"/>
                  <a:gd name="T90" fmla="*/ 100 w 174"/>
                  <a:gd name="T91" fmla="*/ 48 h 85"/>
                  <a:gd name="T92" fmla="*/ 79 w 174"/>
                  <a:gd name="T93" fmla="*/ 43 h 85"/>
                  <a:gd name="T94" fmla="*/ 76 w 174"/>
                  <a:gd name="T95" fmla="*/ 46 h 85"/>
                  <a:gd name="T96" fmla="*/ 87 w 174"/>
                  <a:gd name="T97" fmla="*/ 58 h 85"/>
                  <a:gd name="T98" fmla="*/ 60 w 174"/>
                  <a:gd name="T99" fmla="*/ 50 h 85"/>
                  <a:gd name="T100" fmla="*/ 49 w 174"/>
                  <a:gd name="T101" fmla="*/ 51 h 85"/>
                  <a:gd name="T102" fmla="*/ 44 w 174"/>
                  <a:gd name="T103" fmla="*/ 54 h 85"/>
                  <a:gd name="T104" fmla="*/ 36 w 174"/>
                  <a:gd name="T105" fmla="*/ 59 h 85"/>
                  <a:gd name="T106" fmla="*/ 26 w 174"/>
                  <a:gd name="T107" fmla="*/ 60 h 85"/>
                  <a:gd name="T108" fmla="*/ 21 w 174"/>
                  <a:gd name="T109" fmla="*/ 65 h 85"/>
                  <a:gd name="T110" fmla="*/ 15 w 174"/>
                  <a:gd name="T111" fmla="*/ 69 h 85"/>
                  <a:gd name="T112" fmla="*/ 7 w 174"/>
                  <a:gd name="T113" fmla="*/ 69 h 85"/>
                  <a:gd name="T114" fmla="*/ 4 w 174"/>
                  <a:gd name="T115" fmla="*/ 73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4" h="85">
                    <a:moveTo>
                      <a:pt x="129" y="42"/>
                    </a:moveTo>
                    <a:cubicBezTo>
                      <a:pt x="132" y="39"/>
                      <a:pt x="134" y="37"/>
                      <a:pt x="136" y="35"/>
                    </a:cubicBezTo>
                    <a:cubicBezTo>
                      <a:pt x="146" y="37"/>
                      <a:pt x="156" y="38"/>
                      <a:pt x="164" y="30"/>
                    </a:cubicBezTo>
                    <a:cubicBezTo>
                      <a:pt x="171" y="25"/>
                      <a:pt x="167" y="14"/>
                      <a:pt x="171" y="7"/>
                    </a:cubicBezTo>
                    <a:cubicBezTo>
                      <a:pt x="171" y="7"/>
                      <a:pt x="171" y="7"/>
                      <a:pt x="171" y="7"/>
                    </a:cubicBezTo>
                    <a:cubicBezTo>
                      <a:pt x="172" y="7"/>
                      <a:pt x="172" y="6"/>
                      <a:pt x="172" y="6"/>
                    </a:cubicBezTo>
                    <a:cubicBezTo>
                      <a:pt x="172" y="6"/>
                      <a:pt x="173" y="5"/>
                      <a:pt x="173" y="5"/>
                    </a:cubicBezTo>
                    <a:cubicBezTo>
                      <a:pt x="173" y="5"/>
                      <a:pt x="173" y="5"/>
                      <a:pt x="173" y="5"/>
                    </a:cubicBezTo>
                    <a:cubicBezTo>
                      <a:pt x="174" y="4"/>
                      <a:pt x="173" y="3"/>
                      <a:pt x="173" y="3"/>
                    </a:cubicBezTo>
                    <a:cubicBezTo>
                      <a:pt x="173" y="3"/>
                      <a:pt x="172" y="2"/>
                      <a:pt x="171" y="2"/>
                    </a:cubicBezTo>
                    <a:cubicBezTo>
                      <a:pt x="161" y="6"/>
                      <a:pt x="149" y="0"/>
                      <a:pt x="139" y="6"/>
                    </a:cubicBezTo>
                    <a:cubicBezTo>
                      <a:pt x="133" y="10"/>
                      <a:pt x="127" y="20"/>
                      <a:pt x="129" y="28"/>
                    </a:cubicBezTo>
                    <a:cubicBezTo>
                      <a:pt x="129" y="28"/>
                      <a:pt x="129" y="28"/>
                      <a:pt x="129" y="28"/>
                    </a:cubicBezTo>
                    <a:cubicBezTo>
                      <a:pt x="99" y="35"/>
                      <a:pt x="69" y="41"/>
                      <a:pt x="39" y="50"/>
                    </a:cubicBezTo>
                    <a:cubicBezTo>
                      <a:pt x="31" y="53"/>
                      <a:pt x="22" y="55"/>
                      <a:pt x="13" y="59"/>
                    </a:cubicBezTo>
                    <a:cubicBezTo>
                      <a:pt x="8" y="61"/>
                      <a:pt x="0" y="67"/>
                      <a:pt x="2" y="74"/>
                    </a:cubicBezTo>
                    <a:cubicBezTo>
                      <a:pt x="4" y="82"/>
                      <a:pt x="14" y="83"/>
                      <a:pt x="21" y="83"/>
                    </a:cubicBezTo>
                    <a:cubicBezTo>
                      <a:pt x="34" y="85"/>
                      <a:pt x="49" y="81"/>
                      <a:pt x="62" y="77"/>
                    </a:cubicBezTo>
                    <a:cubicBezTo>
                      <a:pt x="87" y="70"/>
                      <a:pt x="111" y="59"/>
                      <a:pt x="129" y="42"/>
                    </a:cubicBezTo>
                    <a:close/>
                    <a:moveTo>
                      <a:pt x="74" y="70"/>
                    </a:moveTo>
                    <a:cubicBezTo>
                      <a:pt x="63" y="74"/>
                      <a:pt x="51" y="77"/>
                      <a:pt x="39" y="79"/>
                    </a:cubicBezTo>
                    <a:cubicBezTo>
                      <a:pt x="34" y="75"/>
                      <a:pt x="29" y="71"/>
                      <a:pt x="24" y="67"/>
                    </a:cubicBezTo>
                    <a:cubicBezTo>
                      <a:pt x="22" y="65"/>
                      <a:pt x="27" y="67"/>
                      <a:pt x="27" y="67"/>
                    </a:cubicBezTo>
                    <a:cubicBezTo>
                      <a:pt x="29" y="68"/>
                      <a:pt x="31" y="69"/>
                      <a:pt x="32" y="70"/>
                    </a:cubicBezTo>
                    <a:cubicBezTo>
                      <a:pt x="35" y="72"/>
                      <a:pt x="37" y="74"/>
                      <a:pt x="40" y="76"/>
                    </a:cubicBezTo>
                    <a:cubicBezTo>
                      <a:pt x="40" y="76"/>
                      <a:pt x="41" y="76"/>
                      <a:pt x="41" y="75"/>
                    </a:cubicBezTo>
                    <a:cubicBezTo>
                      <a:pt x="38" y="73"/>
                      <a:pt x="34" y="71"/>
                      <a:pt x="31" y="69"/>
                    </a:cubicBezTo>
                    <a:cubicBezTo>
                      <a:pt x="30" y="67"/>
                      <a:pt x="28" y="66"/>
                      <a:pt x="26" y="65"/>
                    </a:cubicBezTo>
                    <a:cubicBezTo>
                      <a:pt x="26" y="64"/>
                      <a:pt x="21" y="61"/>
                      <a:pt x="25" y="62"/>
                    </a:cubicBezTo>
                    <a:cubicBezTo>
                      <a:pt x="26" y="63"/>
                      <a:pt x="28" y="63"/>
                      <a:pt x="29" y="64"/>
                    </a:cubicBezTo>
                    <a:cubicBezTo>
                      <a:pt x="33" y="68"/>
                      <a:pt x="38" y="72"/>
                      <a:pt x="44" y="74"/>
                    </a:cubicBezTo>
                    <a:cubicBezTo>
                      <a:pt x="44" y="74"/>
                      <a:pt x="45" y="73"/>
                      <a:pt x="44" y="73"/>
                    </a:cubicBezTo>
                    <a:cubicBezTo>
                      <a:pt x="40" y="70"/>
                      <a:pt x="35" y="66"/>
                      <a:pt x="30" y="64"/>
                    </a:cubicBezTo>
                    <a:cubicBezTo>
                      <a:pt x="29" y="63"/>
                      <a:pt x="29" y="63"/>
                      <a:pt x="29" y="63"/>
                    </a:cubicBezTo>
                    <a:cubicBezTo>
                      <a:pt x="27" y="61"/>
                      <a:pt x="25" y="60"/>
                      <a:pt x="29" y="61"/>
                    </a:cubicBezTo>
                    <a:cubicBezTo>
                      <a:pt x="32" y="63"/>
                      <a:pt x="36" y="65"/>
                      <a:pt x="39" y="67"/>
                    </a:cubicBezTo>
                    <a:cubicBezTo>
                      <a:pt x="40" y="68"/>
                      <a:pt x="41" y="68"/>
                      <a:pt x="43" y="69"/>
                    </a:cubicBezTo>
                    <a:cubicBezTo>
                      <a:pt x="45" y="71"/>
                      <a:pt x="47" y="72"/>
                      <a:pt x="50" y="73"/>
                    </a:cubicBezTo>
                    <a:cubicBezTo>
                      <a:pt x="50" y="74"/>
                      <a:pt x="50" y="73"/>
                      <a:pt x="50" y="73"/>
                    </a:cubicBezTo>
                    <a:cubicBezTo>
                      <a:pt x="50" y="73"/>
                      <a:pt x="49" y="72"/>
                      <a:pt x="49" y="72"/>
                    </a:cubicBezTo>
                    <a:cubicBezTo>
                      <a:pt x="49" y="72"/>
                      <a:pt x="48" y="72"/>
                      <a:pt x="48" y="72"/>
                    </a:cubicBezTo>
                    <a:cubicBezTo>
                      <a:pt x="43" y="68"/>
                      <a:pt x="38" y="66"/>
                      <a:pt x="34" y="62"/>
                    </a:cubicBezTo>
                    <a:cubicBezTo>
                      <a:pt x="32" y="60"/>
                      <a:pt x="38" y="62"/>
                      <a:pt x="38" y="62"/>
                    </a:cubicBezTo>
                    <a:cubicBezTo>
                      <a:pt x="39" y="62"/>
                      <a:pt x="39" y="62"/>
                      <a:pt x="40" y="63"/>
                    </a:cubicBezTo>
                    <a:cubicBezTo>
                      <a:pt x="44" y="66"/>
                      <a:pt x="50" y="69"/>
                      <a:pt x="55" y="73"/>
                    </a:cubicBezTo>
                    <a:cubicBezTo>
                      <a:pt x="55" y="73"/>
                      <a:pt x="56" y="72"/>
                      <a:pt x="55" y="72"/>
                    </a:cubicBezTo>
                    <a:cubicBezTo>
                      <a:pt x="50" y="69"/>
                      <a:pt x="45" y="64"/>
                      <a:pt x="40" y="62"/>
                    </a:cubicBezTo>
                    <a:cubicBezTo>
                      <a:pt x="39" y="61"/>
                      <a:pt x="38" y="60"/>
                      <a:pt x="38" y="60"/>
                    </a:cubicBezTo>
                    <a:cubicBezTo>
                      <a:pt x="37" y="59"/>
                      <a:pt x="41" y="60"/>
                      <a:pt x="42" y="61"/>
                    </a:cubicBezTo>
                    <a:cubicBezTo>
                      <a:pt x="44" y="62"/>
                      <a:pt x="46" y="63"/>
                      <a:pt x="47" y="64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50" y="65"/>
                      <a:pt x="52" y="66"/>
                      <a:pt x="54" y="67"/>
                    </a:cubicBezTo>
                    <a:cubicBezTo>
                      <a:pt x="55" y="68"/>
                      <a:pt x="57" y="69"/>
                      <a:pt x="58" y="70"/>
                    </a:cubicBezTo>
                    <a:cubicBezTo>
                      <a:pt x="59" y="70"/>
                      <a:pt x="59" y="69"/>
                      <a:pt x="59" y="69"/>
                    </a:cubicBezTo>
                    <a:cubicBezTo>
                      <a:pt x="55" y="67"/>
                      <a:pt x="52" y="65"/>
                      <a:pt x="49" y="64"/>
                    </a:cubicBezTo>
                    <a:cubicBezTo>
                      <a:pt x="47" y="62"/>
                      <a:pt x="45" y="61"/>
                      <a:pt x="43" y="59"/>
                    </a:cubicBezTo>
                    <a:cubicBezTo>
                      <a:pt x="41" y="57"/>
                      <a:pt x="39" y="56"/>
                      <a:pt x="44" y="57"/>
                    </a:cubicBezTo>
                    <a:cubicBezTo>
                      <a:pt x="46" y="58"/>
                      <a:pt x="48" y="59"/>
                      <a:pt x="50" y="61"/>
                    </a:cubicBezTo>
                    <a:cubicBezTo>
                      <a:pt x="54" y="63"/>
                      <a:pt x="58" y="65"/>
                      <a:pt x="61" y="67"/>
                    </a:cubicBezTo>
                    <a:cubicBezTo>
                      <a:pt x="62" y="67"/>
                      <a:pt x="62" y="68"/>
                      <a:pt x="63" y="67"/>
                    </a:cubicBezTo>
                    <a:cubicBezTo>
                      <a:pt x="63" y="68"/>
                      <a:pt x="63" y="68"/>
                      <a:pt x="64" y="68"/>
                    </a:cubicBezTo>
                    <a:cubicBezTo>
                      <a:pt x="64" y="69"/>
                      <a:pt x="65" y="68"/>
                      <a:pt x="64" y="68"/>
                    </a:cubicBezTo>
                    <a:cubicBezTo>
                      <a:pt x="60" y="65"/>
                      <a:pt x="56" y="63"/>
                      <a:pt x="52" y="60"/>
                    </a:cubicBezTo>
                    <a:cubicBezTo>
                      <a:pt x="51" y="60"/>
                      <a:pt x="50" y="59"/>
                      <a:pt x="49" y="59"/>
                    </a:cubicBezTo>
                    <a:cubicBezTo>
                      <a:pt x="48" y="57"/>
                      <a:pt x="46" y="56"/>
                      <a:pt x="45" y="54"/>
                    </a:cubicBezTo>
                    <a:cubicBezTo>
                      <a:pt x="46" y="55"/>
                      <a:pt x="49" y="56"/>
                      <a:pt x="50" y="57"/>
                    </a:cubicBezTo>
                    <a:cubicBezTo>
                      <a:pt x="57" y="60"/>
                      <a:pt x="65" y="65"/>
                      <a:pt x="73" y="68"/>
                    </a:cubicBezTo>
                    <a:cubicBezTo>
                      <a:pt x="74" y="68"/>
                      <a:pt x="74" y="67"/>
                      <a:pt x="74" y="67"/>
                    </a:cubicBezTo>
                    <a:cubicBezTo>
                      <a:pt x="66" y="62"/>
                      <a:pt x="57" y="58"/>
                      <a:pt x="50" y="52"/>
                    </a:cubicBezTo>
                    <a:cubicBezTo>
                      <a:pt x="52" y="53"/>
                      <a:pt x="55" y="54"/>
                      <a:pt x="57" y="55"/>
                    </a:cubicBezTo>
                    <a:cubicBezTo>
                      <a:pt x="59" y="57"/>
                      <a:pt x="61" y="58"/>
                      <a:pt x="63" y="59"/>
                    </a:cubicBezTo>
                    <a:cubicBezTo>
                      <a:pt x="67" y="62"/>
                      <a:pt x="71" y="64"/>
                      <a:pt x="75" y="65"/>
                    </a:cubicBezTo>
                    <a:cubicBezTo>
                      <a:pt x="75" y="65"/>
                      <a:pt x="76" y="64"/>
                      <a:pt x="75" y="64"/>
                    </a:cubicBezTo>
                    <a:cubicBezTo>
                      <a:pt x="68" y="60"/>
                      <a:pt x="61" y="57"/>
                      <a:pt x="55" y="52"/>
                    </a:cubicBezTo>
                    <a:cubicBezTo>
                      <a:pt x="52" y="50"/>
                      <a:pt x="57" y="52"/>
                      <a:pt x="57" y="52"/>
                    </a:cubicBezTo>
                    <a:cubicBezTo>
                      <a:pt x="59" y="53"/>
                      <a:pt x="61" y="54"/>
                      <a:pt x="62" y="55"/>
                    </a:cubicBezTo>
                    <a:cubicBezTo>
                      <a:pt x="66" y="57"/>
                      <a:pt x="69" y="58"/>
                      <a:pt x="73" y="60"/>
                    </a:cubicBezTo>
                    <a:cubicBezTo>
                      <a:pt x="75" y="61"/>
                      <a:pt x="77" y="62"/>
                      <a:pt x="79" y="63"/>
                    </a:cubicBezTo>
                    <a:cubicBezTo>
                      <a:pt x="80" y="63"/>
                      <a:pt x="80" y="62"/>
                      <a:pt x="79" y="62"/>
                    </a:cubicBezTo>
                    <a:cubicBezTo>
                      <a:pt x="77" y="61"/>
                      <a:pt x="75" y="60"/>
                      <a:pt x="73" y="59"/>
                    </a:cubicBezTo>
                    <a:cubicBezTo>
                      <a:pt x="73" y="59"/>
                      <a:pt x="73" y="59"/>
                      <a:pt x="72" y="59"/>
                    </a:cubicBezTo>
                    <a:cubicBezTo>
                      <a:pt x="70" y="57"/>
                      <a:pt x="68" y="56"/>
                      <a:pt x="65" y="54"/>
                    </a:cubicBezTo>
                    <a:cubicBezTo>
                      <a:pt x="64" y="54"/>
                      <a:pt x="62" y="51"/>
                      <a:pt x="61" y="51"/>
                    </a:cubicBezTo>
                    <a:cubicBezTo>
                      <a:pt x="70" y="53"/>
                      <a:pt x="77" y="59"/>
                      <a:pt x="84" y="62"/>
                    </a:cubicBezTo>
                    <a:cubicBezTo>
                      <a:pt x="85" y="62"/>
                      <a:pt x="85" y="62"/>
                      <a:pt x="85" y="62"/>
                    </a:cubicBezTo>
                    <a:cubicBezTo>
                      <a:pt x="82" y="60"/>
                      <a:pt x="79" y="58"/>
                      <a:pt x="75" y="56"/>
                    </a:cubicBezTo>
                    <a:cubicBezTo>
                      <a:pt x="73" y="55"/>
                      <a:pt x="71" y="53"/>
                      <a:pt x="69" y="52"/>
                    </a:cubicBezTo>
                    <a:cubicBezTo>
                      <a:pt x="67" y="51"/>
                      <a:pt x="65" y="49"/>
                      <a:pt x="69" y="50"/>
                    </a:cubicBezTo>
                    <a:cubicBezTo>
                      <a:pt x="76" y="51"/>
                      <a:pt x="82" y="57"/>
                      <a:pt x="89" y="60"/>
                    </a:cubicBezTo>
                    <a:cubicBezTo>
                      <a:pt x="90" y="60"/>
                      <a:pt x="90" y="59"/>
                      <a:pt x="89" y="59"/>
                    </a:cubicBezTo>
                    <a:cubicBezTo>
                      <a:pt x="86" y="57"/>
                      <a:pt x="83" y="55"/>
                      <a:pt x="80" y="53"/>
                    </a:cubicBezTo>
                    <a:cubicBezTo>
                      <a:pt x="79" y="52"/>
                      <a:pt x="77" y="51"/>
                      <a:pt x="76" y="50"/>
                    </a:cubicBezTo>
                    <a:cubicBezTo>
                      <a:pt x="74" y="49"/>
                      <a:pt x="73" y="49"/>
                      <a:pt x="76" y="50"/>
                    </a:cubicBezTo>
                    <a:cubicBezTo>
                      <a:pt x="82" y="51"/>
                      <a:pt x="88" y="56"/>
                      <a:pt x="93" y="58"/>
                    </a:cubicBezTo>
                    <a:cubicBezTo>
                      <a:pt x="94" y="59"/>
                      <a:pt x="94" y="58"/>
                      <a:pt x="94" y="58"/>
                    </a:cubicBezTo>
                    <a:cubicBezTo>
                      <a:pt x="88" y="54"/>
                      <a:pt x="82" y="51"/>
                      <a:pt x="77" y="46"/>
                    </a:cubicBezTo>
                    <a:cubicBezTo>
                      <a:pt x="78" y="47"/>
                      <a:pt x="81" y="47"/>
                      <a:pt x="82" y="48"/>
                    </a:cubicBezTo>
                    <a:cubicBezTo>
                      <a:pt x="84" y="49"/>
                      <a:pt x="85" y="50"/>
                      <a:pt x="87" y="51"/>
                    </a:cubicBezTo>
                    <a:cubicBezTo>
                      <a:pt x="90" y="52"/>
                      <a:pt x="93" y="54"/>
                      <a:pt x="96" y="55"/>
                    </a:cubicBezTo>
                    <a:cubicBezTo>
                      <a:pt x="97" y="55"/>
                      <a:pt x="97" y="55"/>
                      <a:pt x="97" y="54"/>
                    </a:cubicBezTo>
                    <a:cubicBezTo>
                      <a:pt x="92" y="50"/>
                      <a:pt x="86" y="49"/>
                      <a:pt x="81" y="45"/>
                    </a:cubicBezTo>
                    <a:cubicBezTo>
                      <a:pt x="79" y="43"/>
                      <a:pt x="81" y="44"/>
                      <a:pt x="82" y="45"/>
                    </a:cubicBezTo>
                    <a:cubicBezTo>
                      <a:pt x="84" y="45"/>
                      <a:pt x="87" y="47"/>
                      <a:pt x="89" y="48"/>
                    </a:cubicBezTo>
                    <a:cubicBezTo>
                      <a:pt x="93" y="50"/>
                      <a:pt x="96" y="52"/>
                      <a:pt x="100" y="53"/>
                    </a:cubicBezTo>
                    <a:cubicBezTo>
                      <a:pt x="100" y="53"/>
                      <a:pt x="101" y="53"/>
                      <a:pt x="100" y="53"/>
                    </a:cubicBezTo>
                    <a:cubicBezTo>
                      <a:pt x="99" y="51"/>
                      <a:pt x="97" y="49"/>
                      <a:pt x="95" y="48"/>
                    </a:cubicBezTo>
                    <a:cubicBezTo>
                      <a:pt x="93" y="47"/>
                      <a:pt x="89" y="44"/>
                      <a:pt x="87" y="44"/>
                    </a:cubicBezTo>
                    <a:cubicBezTo>
                      <a:pt x="94" y="44"/>
                      <a:pt x="100" y="49"/>
                      <a:pt x="106" y="51"/>
                    </a:cubicBezTo>
                    <a:cubicBezTo>
                      <a:pt x="107" y="51"/>
                      <a:pt x="107" y="50"/>
                      <a:pt x="106" y="50"/>
                    </a:cubicBezTo>
                    <a:cubicBezTo>
                      <a:pt x="104" y="49"/>
                      <a:pt x="102" y="48"/>
                      <a:pt x="99" y="46"/>
                    </a:cubicBezTo>
                    <a:cubicBezTo>
                      <a:pt x="98" y="46"/>
                      <a:pt x="95" y="44"/>
                      <a:pt x="94" y="43"/>
                    </a:cubicBezTo>
                    <a:cubicBezTo>
                      <a:pt x="100" y="45"/>
                      <a:pt x="105" y="48"/>
                      <a:pt x="111" y="50"/>
                    </a:cubicBezTo>
                    <a:cubicBezTo>
                      <a:pt x="111" y="50"/>
                      <a:pt x="112" y="50"/>
                      <a:pt x="111" y="50"/>
                    </a:cubicBezTo>
                    <a:cubicBezTo>
                      <a:pt x="106" y="46"/>
                      <a:pt x="101" y="44"/>
                      <a:pt x="96" y="40"/>
                    </a:cubicBezTo>
                    <a:cubicBezTo>
                      <a:pt x="98" y="42"/>
                      <a:pt x="101" y="42"/>
                      <a:pt x="103" y="43"/>
                    </a:cubicBezTo>
                    <a:cubicBezTo>
                      <a:pt x="107" y="45"/>
                      <a:pt x="110" y="46"/>
                      <a:pt x="113" y="48"/>
                    </a:cubicBezTo>
                    <a:cubicBezTo>
                      <a:pt x="113" y="48"/>
                      <a:pt x="113" y="47"/>
                      <a:pt x="113" y="47"/>
                    </a:cubicBezTo>
                    <a:cubicBezTo>
                      <a:pt x="109" y="45"/>
                      <a:pt x="105" y="43"/>
                      <a:pt x="100" y="40"/>
                    </a:cubicBezTo>
                    <a:cubicBezTo>
                      <a:pt x="104" y="42"/>
                      <a:pt x="109" y="44"/>
                      <a:pt x="114" y="45"/>
                    </a:cubicBezTo>
                    <a:cubicBezTo>
                      <a:pt x="114" y="45"/>
                      <a:pt x="114" y="45"/>
                      <a:pt x="114" y="45"/>
                    </a:cubicBezTo>
                    <a:cubicBezTo>
                      <a:pt x="111" y="43"/>
                      <a:pt x="107" y="39"/>
                      <a:pt x="104" y="38"/>
                    </a:cubicBezTo>
                    <a:cubicBezTo>
                      <a:pt x="109" y="39"/>
                      <a:pt x="113" y="42"/>
                      <a:pt x="117" y="43"/>
                    </a:cubicBezTo>
                    <a:cubicBezTo>
                      <a:pt x="118" y="43"/>
                      <a:pt x="118" y="43"/>
                      <a:pt x="118" y="42"/>
                    </a:cubicBezTo>
                    <a:cubicBezTo>
                      <a:pt x="116" y="41"/>
                      <a:pt x="114" y="40"/>
                      <a:pt x="112" y="39"/>
                    </a:cubicBezTo>
                    <a:cubicBezTo>
                      <a:pt x="111" y="39"/>
                      <a:pt x="105" y="36"/>
                      <a:pt x="109" y="38"/>
                    </a:cubicBezTo>
                    <a:cubicBezTo>
                      <a:pt x="113" y="39"/>
                      <a:pt x="117" y="42"/>
                      <a:pt x="121" y="42"/>
                    </a:cubicBezTo>
                    <a:cubicBezTo>
                      <a:pt x="121" y="42"/>
                      <a:pt x="121" y="42"/>
                      <a:pt x="121" y="42"/>
                    </a:cubicBezTo>
                    <a:cubicBezTo>
                      <a:pt x="119" y="40"/>
                      <a:pt x="117" y="39"/>
                      <a:pt x="115" y="38"/>
                    </a:cubicBezTo>
                    <a:cubicBezTo>
                      <a:pt x="117" y="39"/>
                      <a:pt x="120" y="40"/>
                      <a:pt x="122" y="41"/>
                    </a:cubicBezTo>
                    <a:cubicBezTo>
                      <a:pt x="123" y="41"/>
                      <a:pt x="123" y="40"/>
                      <a:pt x="122" y="40"/>
                    </a:cubicBezTo>
                    <a:cubicBezTo>
                      <a:pt x="121" y="39"/>
                      <a:pt x="119" y="38"/>
                      <a:pt x="117" y="36"/>
                    </a:cubicBezTo>
                    <a:cubicBezTo>
                      <a:pt x="119" y="37"/>
                      <a:pt x="122" y="38"/>
                      <a:pt x="124" y="39"/>
                    </a:cubicBezTo>
                    <a:cubicBezTo>
                      <a:pt x="124" y="39"/>
                      <a:pt x="125" y="39"/>
                      <a:pt x="124" y="39"/>
                    </a:cubicBezTo>
                    <a:cubicBezTo>
                      <a:pt x="124" y="38"/>
                      <a:pt x="124" y="38"/>
                      <a:pt x="123" y="38"/>
                    </a:cubicBezTo>
                    <a:cubicBezTo>
                      <a:pt x="124" y="38"/>
                      <a:pt x="124" y="38"/>
                      <a:pt x="124" y="38"/>
                    </a:cubicBezTo>
                    <a:cubicBezTo>
                      <a:pt x="125" y="38"/>
                      <a:pt x="125" y="38"/>
                      <a:pt x="125" y="38"/>
                    </a:cubicBezTo>
                    <a:cubicBezTo>
                      <a:pt x="125" y="37"/>
                      <a:pt x="125" y="37"/>
                      <a:pt x="124" y="36"/>
                    </a:cubicBezTo>
                    <a:cubicBezTo>
                      <a:pt x="125" y="36"/>
                      <a:pt x="125" y="36"/>
                      <a:pt x="125" y="36"/>
                    </a:cubicBezTo>
                    <a:cubicBezTo>
                      <a:pt x="124" y="34"/>
                      <a:pt x="124" y="34"/>
                      <a:pt x="126" y="35"/>
                    </a:cubicBezTo>
                    <a:cubicBezTo>
                      <a:pt x="126" y="35"/>
                      <a:pt x="126" y="35"/>
                      <a:pt x="126" y="35"/>
                    </a:cubicBezTo>
                    <a:cubicBezTo>
                      <a:pt x="127" y="36"/>
                      <a:pt x="128" y="37"/>
                      <a:pt x="129" y="38"/>
                    </a:cubicBezTo>
                    <a:cubicBezTo>
                      <a:pt x="113" y="53"/>
                      <a:pt x="94" y="63"/>
                      <a:pt x="74" y="70"/>
                    </a:cubicBezTo>
                    <a:close/>
                    <a:moveTo>
                      <a:pt x="6" y="77"/>
                    </a:moveTo>
                    <a:cubicBezTo>
                      <a:pt x="6" y="76"/>
                      <a:pt x="5" y="75"/>
                      <a:pt x="5" y="74"/>
                    </a:cubicBezTo>
                    <a:cubicBezTo>
                      <a:pt x="7" y="76"/>
                      <a:pt x="9" y="77"/>
                      <a:pt x="11" y="79"/>
                    </a:cubicBezTo>
                    <a:cubicBezTo>
                      <a:pt x="10" y="79"/>
                      <a:pt x="10" y="78"/>
                      <a:pt x="9" y="78"/>
                    </a:cubicBezTo>
                    <a:cubicBezTo>
                      <a:pt x="8" y="78"/>
                      <a:pt x="7" y="77"/>
                      <a:pt x="6" y="77"/>
                    </a:cubicBezTo>
                    <a:close/>
                    <a:moveTo>
                      <a:pt x="12" y="79"/>
                    </a:moveTo>
                    <a:cubicBezTo>
                      <a:pt x="12" y="79"/>
                      <a:pt x="12" y="79"/>
                      <a:pt x="12" y="79"/>
                    </a:cubicBezTo>
                    <a:cubicBezTo>
                      <a:pt x="12" y="79"/>
                      <a:pt x="13" y="79"/>
                      <a:pt x="13" y="79"/>
                    </a:cubicBezTo>
                    <a:cubicBezTo>
                      <a:pt x="13" y="79"/>
                      <a:pt x="12" y="79"/>
                      <a:pt x="12" y="79"/>
                    </a:cubicBezTo>
                    <a:close/>
                    <a:moveTo>
                      <a:pt x="35" y="80"/>
                    </a:moveTo>
                    <a:cubicBezTo>
                      <a:pt x="30" y="81"/>
                      <a:pt x="24" y="81"/>
                      <a:pt x="18" y="80"/>
                    </a:cubicBezTo>
                    <a:cubicBezTo>
                      <a:pt x="17" y="80"/>
                      <a:pt x="16" y="80"/>
                      <a:pt x="15" y="80"/>
                    </a:cubicBezTo>
                    <a:cubicBezTo>
                      <a:pt x="14" y="79"/>
                      <a:pt x="12" y="78"/>
                      <a:pt x="11" y="77"/>
                    </a:cubicBezTo>
                    <a:cubicBezTo>
                      <a:pt x="10" y="76"/>
                      <a:pt x="8" y="73"/>
                      <a:pt x="7" y="72"/>
                    </a:cubicBezTo>
                    <a:cubicBezTo>
                      <a:pt x="11" y="74"/>
                      <a:pt x="15" y="77"/>
                      <a:pt x="18" y="80"/>
                    </a:cubicBezTo>
                    <a:cubicBezTo>
                      <a:pt x="18" y="80"/>
                      <a:pt x="19" y="80"/>
                      <a:pt x="18" y="79"/>
                    </a:cubicBezTo>
                    <a:cubicBezTo>
                      <a:pt x="18" y="79"/>
                      <a:pt x="18" y="79"/>
                      <a:pt x="17" y="78"/>
                    </a:cubicBezTo>
                    <a:cubicBezTo>
                      <a:pt x="17" y="78"/>
                      <a:pt x="17" y="78"/>
                      <a:pt x="17" y="78"/>
                    </a:cubicBezTo>
                    <a:cubicBezTo>
                      <a:pt x="16" y="77"/>
                      <a:pt x="15" y="76"/>
                      <a:pt x="13" y="75"/>
                    </a:cubicBezTo>
                    <a:cubicBezTo>
                      <a:pt x="12" y="74"/>
                      <a:pt x="5" y="68"/>
                      <a:pt x="10" y="71"/>
                    </a:cubicBezTo>
                    <a:cubicBezTo>
                      <a:pt x="11" y="71"/>
                      <a:pt x="11" y="71"/>
                      <a:pt x="12" y="71"/>
                    </a:cubicBezTo>
                    <a:cubicBezTo>
                      <a:pt x="15" y="75"/>
                      <a:pt x="19" y="78"/>
                      <a:pt x="23" y="80"/>
                    </a:cubicBezTo>
                    <a:cubicBezTo>
                      <a:pt x="24" y="80"/>
                      <a:pt x="24" y="79"/>
                      <a:pt x="24" y="79"/>
                    </a:cubicBezTo>
                    <a:cubicBezTo>
                      <a:pt x="20" y="77"/>
                      <a:pt x="16" y="73"/>
                      <a:pt x="12" y="71"/>
                    </a:cubicBezTo>
                    <a:cubicBezTo>
                      <a:pt x="12" y="70"/>
                      <a:pt x="11" y="70"/>
                      <a:pt x="11" y="69"/>
                    </a:cubicBezTo>
                    <a:cubicBezTo>
                      <a:pt x="10" y="68"/>
                      <a:pt x="14" y="70"/>
                      <a:pt x="14" y="70"/>
                    </a:cubicBezTo>
                    <a:cubicBezTo>
                      <a:pt x="17" y="71"/>
                      <a:pt x="19" y="73"/>
                      <a:pt x="21" y="75"/>
                    </a:cubicBezTo>
                    <a:cubicBezTo>
                      <a:pt x="23" y="76"/>
                      <a:pt x="25" y="78"/>
                      <a:pt x="27" y="79"/>
                    </a:cubicBezTo>
                    <a:cubicBezTo>
                      <a:pt x="28" y="79"/>
                      <a:pt x="28" y="79"/>
                      <a:pt x="28" y="78"/>
                    </a:cubicBezTo>
                    <a:cubicBezTo>
                      <a:pt x="25" y="77"/>
                      <a:pt x="23" y="75"/>
                      <a:pt x="21" y="74"/>
                    </a:cubicBezTo>
                    <a:cubicBezTo>
                      <a:pt x="20" y="73"/>
                      <a:pt x="19" y="72"/>
                      <a:pt x="18" y="71"/>
                    </a:cubicBezTo>
                    <a:cubicBezTo>
                      <a:pt x="15" y="68"/>
                      <a:pt x="22" y="72"/>
                      <a:pt x="22" y="72"/>
                    </a:cubicBezTo>
                    <a:cubicBezTo>
                      <a:pt x="23" y="73"/>
                      <a:pt x="24" y="73"/>
                      <a:pt x="25" y="74"/>
                    </a:cubicBezTo>
                    <a:cubicBezTo>
                      <a:pt x="27" y="76"/>
                      <a:pt x="30" y="78"/>
                      <a:pt x="33" y="80"/>
                    </a:cubicBezTo>
                    <a:cubicBezTo>
                      <a:pt x="33" y="80"/>
                      <a:pt x="34" y="79"/>
                      <a:pt x="33" y="79"/>
                    </a:cubicBezTo>
                    <a:cubicBezTo>
                      <a:pt x="31" y="77"/>
                      <a:pt x="28" y="75"/>
                      <a:pt x="25" y="73"/>
                    </a:cubicBezTo>
                    <a:cubicBezTo>
                      <a:pt x="25" y="73"/>
                      <a:pt x="25" y="73"/>
                      <a:pt x="24" y="73"/>
                    </a:cubicBezTo>
                    <a:cubicBezTo>
                      <a:pt x="24" y="72"/>
                      <a:pt x="20" y="68"/>
                      <a:pt x="21" y="68"/>
                    </a:cubicBezTo>
                    <a:cubicBezTo>
                      <a:pt x="23" y="68"/>
                      <a:pt x="25" y="70"/>
                      <a:pt x="27" y="71"/>
                    </a:cubicBezTo>
                    <a:cubicBezTo>
                      <a:pt x="31" y="74"/>
                      <a:pt x="34" y="77"/>
                      <a:pt x="38" y="79"/>
                    </a:cubicBezTo>
                    <a:cubicBezTo>
                      <a:pt x="37" y="80"/>
                      <a:pt x="36" y="80"/>
                      <a:pt x="35" y="80"/>
                    </a:cubicBezTo>
                    <a:close/>
                    <a:moveTo>
                      <a:pt x="14" y="73"/>
                    </a:moveTo>
                    <a:cubicBezTo>
                      <a:pt x="16" y="74"/>
                      <a:pt x="17" y="75"/>
                      <a:pt x="19" y="76"/>
                    </a:cubicBezTo>
                    <a:cubicBezTo>
                      <a:pt x="19" y="77"/>
                      <a:pt x="20" y="77"/>
                      <a:pt x="20" y="77"/>
                    </a:cubicBezTo>
                    <a:cubicBezTo>
                      <a:pt x="18" y="76"/>
                      <a:pt x="16" y="75"/>
                      <a:pt x="14" y="73"/>
                    </a:cubicBezTo>
                    <a:cubicBezTo>
                      <a:pt x="14" y="73"/>
                      <a:pt x="14" y="73"/>
                      <a:pt x="14" y="73"/>
                    </a:cubicBezTo>
                    <a:close/>
                    <a:moveTo>
                      <a:pt x="32" y="66"/>
                    </a:moveTo>
                    <a:cubicBezTo>
                      <a:pt x="33" y="66"/>
                      <a:pt x="34" y="67"/>
                      <a:pt x="35" y="67"/>
                    </a:cubicBezTo>
                    <a:cubicBezTo>
                      <a:pt x="37" y="69"/>
                      <a:pt x="39" y="70"/>
                      <a:pt x="41" y="72"/>
                    </a:cubicBezTo>
                    <a:cubicBezTo>
                      <a:pt x="44" y="74"/>
                      <a:pt x="41" y="72"/>
                      <a:pt x="41" y="72"/>
                    </a:cubicBezTo>
                    <a:cubicBezTo>
                      <a:pt x="38" y="70"/>
                      <a:pt x="35" y="68"/>
                      <a:pt x="32" y="66"/>
                    </a:cubicBezTo>
                    <a:cubicBezTo>
                      <a:pt x="32" y="66"/>
                      <a:pt x="32" y="66"/>
                      <a:pt x="32" y="66"/>
                    </a:cubicBezTo>
                    <a:close/>
                    <a:moveTo>
                      <a:pt x="64" y="59"/>
                    </a:moveTo>
                    <a:cubicBezTo>
                      <a:pt x="67" y="61"/>
                      <a:pt x="71" y="63"/>
                      <a:pt x="74" y="64"/>
                    </a:cubicBezTo>
                    <a:cubicBezTo>
                      <a:pt x="70" y="63"/>
                      <a:pt x="67" y="61"/>
                      <a:pt x="64" y="59"/>
                    </a:cubicBezTo>
                    <a:close/>
                    <a:moveTo>
                      <a:pt x="110" y="35"/>
                    </a:moveTo>
                    <a:cubicBezTo>
                      <a:pt x="113" y="38"/>
                      <a:pt x="116" y="39"/>
                      <a:pt x="119" y="41"/>
                    </a:cubicBezTo>
                    <a:cubicBezTo>
                      <a:pt x="121" y="42"/>
                      <a:pt x="114" y="39"/>
                      <a:pt x="114" y="39"/>
                    </a:cubicBezTo>
                    <a:cubicBezTo>
                      <a:pt x="112" y="38"/>
                      <a:pt x="109" y="37"/>
                      <a:pt x="107" y="36"/>
                    </a:cubicBezTo>
                    <a:cubicBezTo>
                      <a:pt x="108" y="36"/>
                      <a:pt x="109" y="35"/>
                      <a:pt x="110" y="35"/>
                    </a:cubicBezTo>
                    <a:close/>
                    <a:moveTo>
                      <a:pt x="125" y="32"/>
                    </a:moveTo>
                    <a:cubicBezTo>
                      <a:pt x="125" y="32"/>
                      <a:pt x="125" y="33"/>
                      <a:pt x="125" y="34"/>
                    </a:cubicBezTo>
                    <a:cubicBezTo>
                      <a:pt x="125" y="34"/>
                      <a:pt x="125" y="33"/>
                      <a:pt x="124" y="33"/>
                    </a:cubicBezTo>
                    <a:cubicBezTo>
                      <a:pt x="124" y="33"/>
                      <a:pt x="123" y="33"/>
                      <a:pt x="123" y="34"/>
                    </a:cubicBezTo>
                    <a:cubicBezTo>
                      <a:pt x="124" y="36"/>
                      <a:pt x="122" y="34"/>
                      <a:pt x="122" y="33"/>
                    </a:cubicBezTo>
                    <a:cubicBezTo>
                      <a:pt x="121" y="33"/>
                      <a:pt x="121" y="33"/>
                      <a:pt x="121" y="33"/>
                    </a:cubicBezTo>
                    <a:cubicBezTo>
                      <a:pt x="122" y="34"/>
                      <a:pt x="123" y="36"/>
                      <a:pt x="124" y="37"/>
                    </a:cubicBezTo>
                    <a:cubicBezTo>
                      <a:pt x="123" y="36"/>
                      <a:pt x="122" y="36"/>
                      <a:pt x="121" y="35"/>
                    </a:cubicBezTo>
                    <a:cubicBezTo>
                      <a:pt x="120" y="35"/>
                      <a:pt x="120" y="35"/>
                      <a:pt x="120" y="35"/>
                    </a:cubicBezTo>
                    <a:cubicBezTo>
                      <a:pt x="120" y="35"/>
                      <a:pt x="119" y="34"/>
                      <a:pt x="119" y="34"/>
                    </a:cubicBezTo>
                    <a:cubicBezTo>
                      <a:pt x="118" y="34"/>
                      <a:pt x="118" y="34"/>
                      <a:pt x="118" y="35"/>
                    </a:cubicBezTo>
                    <a:cubicBezTo>
                      <a:pt x="119" y="35"/>
                      <a:pt x="125" y="39"/>
                      <a:pt x="122" y="37"/>
                    </a:cubicBezTo>
                    <a:cubicBezTo>
                      <a:pt x="120" y="36"/>
                      <a:pt x="118" y="36"/>
                      <a:pt x="116" y="35"/>
                    </a:cubicBezTo>
                    <a:cubicBezTo>
                      <a:pt x="116" y="35"/>
                      <a:pt x="116" y="36"/>
                      <a:pt x="116" y="36"/>
                    </a:cubicBezTo>
                    <a:cubicBezTo>
                      <a:pt x="117" y="37"/>
                      <a:pt x="118" y="37"/>
                      <a:pt x="119" y="38"/>
                    </a:cubicBezTo>
                    <a:cubicBezTo>
                      <a:pt x="120" y="39"/>
                      <a:pt x="123" y="41"/>
                      <a:pt x="119" y="39"/>
                    </a:cubicBezTo>
                    <a:cubicBezTo>
                      <a:pt x="117" y="38"/>
                      <a:pt x="114" y="36"/>
                      <a:pt x="111" y="35"/>
                    </a:cubicBezTo>
                    <a:cubicBezTo>
                      <a:pt x="116" y="34"/>
                      <a:pt x="120" y="33"/>
                      <a:pt x="125" y="32"/>
                    </a:cubicBezTo>
                    <a:close/>
                    <a:moveTo>
                      <a:pt x="165" y="9"/>
                    </a:moveTo>
                    <a:cubicBezTo>
                      <a:pt x="161" y="13"/>
                      <a:pt x="159" y="18"/>
                      <a:pt x="155" y="22"/>
                    </a:cubicBezTo>
                    <a:cubicBezTo>
                      <a:pt x="151" y="25"/>
                      <a:pt x="148" y="27"/>
                      <a:pt x="144" y="28"/>
                    </a:cubicBezTo>
                    <a:cubicBezTo>
                      <a:pt x="140" y="28"/>
                      <a:pt x="137" y="28"/>
                      <a:pt x="133" y="30"/>
                    </a:cubicBezTo>
                    <a:cubicBezTo>
                      <a:pt x="133" y="30"/>
                      <a:pt x="133" y="30"/>
                      <a:pt x="133" y="30"/>
                    </a:cubicBezTo>
                    <a:cubicBezTo>
                      <a:pt x="134" y="29"/>
                      <a:pt x="134" y="29"/>
                      <a:pt x="134" y="28"/>
                    </a:cubicBezTo>
                    <a:cubicBezTo>
                      <a:pt x="134" y="21"/>
                      <a:pt x="144" y="20"/>
                      <a:pt x="148" y="18"/>
                    </a:cubicBezTo>
                    <a:cubicBezTo>
                      <a:pt x="155" y="16"/>
                      <a:pt x="159" y="11"/>
                      <a:pt x="165" y="8"/>
                    </a:cubicBezTo>
                    <a:cubicBezTo>
                      <a:pt x="165" y="9"/>
                      <a:pt x="165" y="9"/>
                      <a:pt x="165" y="9"/>
                    </a:cubicBezTo>
                    <a:close/>
                    <a:moveTo>
                      <a:pt x="147" y="30"/>
                    </a:moveTo>
                    <a:cubicBezTo>
                      <a:pt x="150" y="29"/>
                      <a:pt x="153" y="26"/>
                      <a:pt x="156" y="24"/>
                    </a:cubicBezTo>
                    <a:cubicBezTo>
                      <a:pt x="159" y="22"/>
                      <a:pt x="161" y="20"/>
                      <a:pt x="162" y="17"/>
                    </a:cubicBezTo>
                    <a:cubicBezTo>
                      <a:pt x="162" y="19"/>
                      <a:pt x="162" y="20"/>
                      <a:pt x="161" y="22"/>
                    </a:cubicBezTo>
                    <a:cubicBezTo>
                      <a:pt x="158" y="27"/>
                      <a:pt x="152" y="30"/>
                      <a:pt x="146" y="30"/>
                    </a:cubicBezTo>
                    <a:cubicBezTo>
                      <a:pt x="146" y="30"/>
                      <a:pt x="146" y="30"/>
                      <a:pt x="147" y="30"/>
                    </a:cubicBezTo>
                    <a:close/>
                    <a:moveTo>
                      <a:pt x="160" y="8"/>
                    </a:moveTo>
                    <a:cubicBezTo>
                      <a:pt x="155" y="11"/>
                      <a:pt x="149" y="15"/>
                      <a:pt x="143" y="17"/>
                    </a:cubicBezTo>
                    <a:cubicBezTo>
                      <a:pt x="140" y="18"/>
                      <a:pt x="136" y="19"/>
                      <a:pt x="134" y="22"/>
                    </a:cubicBezTo>
                    <a:cubicBezTo>
                      <a:pt x="136" y="16"/>
                      <a:pt x="140" y="12"/>
                      <a:pt x="145" y="10"/>
                    </a:cubicBezTo>
                    <a:cubicBezTo>
                      <a:pt x="150" y="8"/>
                      <a:pt x="155" y="8"/>
                      <a:pt x="160" y="8"/>
                    </a:cubicBezTo>
                    <a:close/>
                    <a:moveTo>
                      <a:pt x="130" y="30"/>
                    </a:moveTo>
                    <a:cubicBezTo>
                      <a:pt x="130" y="30"/>
                      <a:pt x="130" y="30"/>
                      <a:pt x="130" y="30"/>
                    </a:cubicBezTo>
                    <a:cubicBezTo>
                      <a:pt x="131" y="31"/>
                      <a:pt x="132" y="33"/>
                      <a:pt x="133" y="34"/>
                    </a:cubicBezTo>
                    <a:cubicBezTo>
                      <a:pt x="132" y="34"/>
                      <a:pt x="132" y="35"/>
                      <a:pt x="131" y="36"/>
                    </a:cubicBezTo>
                    <a:cubicBezTo>
                      <a:pt x="131" y="36"/>
                      <a:pt x="131" y="36"/>
                      <a:pt x="131" y="36"/>
                    </a:cubicBezTo>
                    <a:cubicBezTo>
                      <a:pt x="129" y="35"/>
                      <a:pt x="128" y="33"/>
                      <a:pt x="128" y="31"/>
                    </a:cubicBezTo>
                    <a:cubicBezTo>
                      <a:pt x="128" y="31"/>
                      <a:pt x="129" y="31"/>
                      <a:pt x="130" y="30"/>
                    </a:cubicBezTo>
                    <a:close/>
                    <a:moveTo>
                      <a:pt x="145" y="33"/>
                    </a:moveTo>
                    <a:cubicBezTo>
                      <a:pt x="150" y="33"/>
                      <a:pt x="154" y="31"/>
                      <a:pt x="159" y="28"/>
                    </a:cubicBezTo>
                    <a:cubicBezTo>
                      <a:pt x="161" y="26"/>
                      <a:pt x="163" y="24"/>
                      <a:pt x="165" y="21"/>
                    </a:cubicBezTo>
                    <a:cubicBezTo>
                      <a:pt x="165" y="18"/>
                      <a:pt x="166" y="16"/>
                      <a:pt x="166" y="14"/>
                    </a:cubicBezTo>
                    <a:cubicBezTo>
                      <a:pt x="166" y="16"/>
                      <a:pt x="166" y="19"/>
                      <a:pt x="165" y="22"/>
                    </a:cubicBezTo>
                    <a:cubicBezTo>
                      <a:pt x="163" y="32"/>
                      <a:pt x="154" y="34"/>
                      <a:pt x="145" y="33"/>
                    </a:cubicBezTo>
                    <a:close/>
                    <a:moveTo>
                      <a:pt x="153" y="6"/>
                    </a:moveTo>
                    <a:cubicBezTo>
                      <a:pt x="149" y="6"/>
                      <a:pt x="145" y="7"/>
                      <a:pt x="142" y="8"/>
                    </a:cubicBezTo>
                    <a:cubicBezTo>
                      <a:pt x="143" y="8"/>
                      <a:pt x="144" y="7"/>
                      <a:pt x="145" y="7"/>
                    </a:cubicBezTo>
                    <a:cubicBezTo>
                      <a:pt x="148" y="6"/>
                      <a:pt x="150" y="6"/>
                      <a:pt x="153" y="6"/>
                    </a:cubicBezTo>
                    <a:close/>
                    <a:moveTo>
                      <a:pt x="22" y="59"/>
                    </a:moveTo>
                    <a:cubicBezTo>
                      <a:pt x="31" y="55"/>
                      <a:pt x="40" y="53"/>
                      <a:pt x="49" y="50"/>
                    </a:cubicBezTo>
                    <a:cubicBezTo>
                      <a:pt x="68" y="44"/>
                      <a:pt x="87" y="40"/>
                      <a:pt x="106" y="36"/>
                    </a:cubicBezTo>
                    <a:cubicBezTo>
                      <a:pt x="106" y="36"/>
                      <a:pt x="106" y="36"/>
                      <a:pt x="106" y="36"/>
                    </a:cubicBezTo>
                    <a:cubicBezTo>
                      <a:pt x="109" y="38"/>
                      <a:pt x="113" y="42"/>
                      <a:pt x="116" y="42"/>
                    </a:cubicBezTo>
                    <a:cubicBezTo>
                      <a:pt x="111" y="41"/>
                      <a:pt x="108" y="38"/>
                      <a:pt x="103" y="37"/>
                    </a:cubicBezTo>
                    <a:cubicBezTo>
                      <a:pt x="102" y="37"/>
                      <a:pt x="102" y="38"/>
                      <a:pt x="103" y="38"/>
                    </a:cubicBezTo>
                    <a:cubicBezTo>
                      <a:pt x="104" y="39"/>
                      <a:pt x="106" y="40"/>
                      <a:pt x="108" y="41"/>
                    </a:cubicBezTo>
                    <a:cubicBezTo>
                      <a:pt x="110" y="43"/>
                      <a:pt x="116" y="46"/>
                      <a:pt x="109" y="43"/>
                    </a:cubicBezTo>
                    <a:cubicBezTo>
                      <a:pt x="106" y="42"/>
                      <a:pt x="103" y="40"/>
                      <a:pt x="99" y="39"/>
                    </a:cubicBezTo>
                    <a:cubicBezTo>
                      <a:pt x="99" y="39"/>
                      <a:pt x="98" y="39"/>
                      <a:pt x="99" y="40"/>
                    </a:cubicBezTo>
                    <a:cubicBezTo>
                      <a:pt x="100" y="41"/>
                      <a:pt x="102" y="42"/>
                      <a:pt x="104" y="43"/>
                    </a:cubicBezTo>
                    <a:cubicBezTo>
                      <a:pt x="101" y="42"/>
                      <a:pt x="98" y="40"/>
                      <a:pt x="94" y="39"/>
                    </a:cubicBezTo>
                    <a:cubicBezTo>
                      <a:pt x="94" y="39"/>
                      <a:pt x="94" y="40"/>
                      <a:pt x="94" y="40"/>
                    </a:cubicBezTo>
                    <a:cubicBezTo>
                      <a:pt x="99" y="44"/>
                      <a:pt x="104" y="46"/>
                      <a:pt x="110" y="49"/>
                    </a:cubicBezTo>
                    <a:cubicBezTo>
                      <a:pt x="105" y="46"/>
                      <a:pt x="98" y="44"/>
                      <a:pt x="92" y="42"/>
                    </a:cubicBezTo>
                    <a:cubicBezTo>
                      <a:pt x="92" y="42"/>
                      <a:pt x="92" y="43"/>
                      <a:pt x="92" y="43"/>
                    </a:cubicBezTo>
                    <a:cubicBezTo>
                      <a:pt x="94" y="44"/>
                      <a:pt x="97" y="46"/>
                      <a:pt x="99" y="47"/>
                    </a:cubicBezTo>
                    <a:cubicBezTo>
                      <a:pt x="100" y="47"/>
                      <a:pt x="100" y="48"/>
                      <a:pt x="100" y="48"/>
                    </a:cubicBezTo>
                    <a:cubicBezTo>
                      <a:pt x="96" y="46"/>
                      <a:pt x="91" y="43"/>
                      <a:pt x="86" y="43"/>
                    </a:cubicBezTo>
                    <a:cubicBezTo>
                      <a:pt x="86" y="43"/>
                      <a:pt x="85" y="43"/>
                      <a:pt x="86" y="43"/>
                    </a:cubicBezTo>
                    <a:cubicBezTo>
                      <a:pt x="88" y="45"/>
                      <a:pt x="90" y="46"/>
                      <a:pt x="92" y="47"/>
                    </a:cubicBezTo>
                    <a:cubicBezTo>
                      <a:pt x="93" y="48"/>
                      <a:pt x="94" y="49"/>
                      <a:pt x="96" y="50"/>
                    </a:cubicBezTo>
                    <a:cubicBezTo>
                      <a:pt x="96" y="50"/>
                      <a:pt x="102" y="53"/>
                      <a:pt x="98" y="51"/>
                    </a:cubicBezTo>
                    <a:cubicBezTo>
                      <a:pt x="91" y="49"/>
                      <a:pt x="86" y="45"/>
                      <a:pt x="79" y="43"/>
                    </a:cubicBezTo>
                    <a:cubicBezTo>
                      <a:pt x="78" y="43"/>
                      <a:pt x="78" y="43"/>
                      <a:pt x="78" y="44"/>
                    </a:cubicBezTo>
                    <a:cubicBezTo>
                      <a:pt x="83" y="48"/>
                      <a:pt x="88" y="50"/>
                      <a:pt x="93" y="53"/>
                    </a:cubicBezTo>
                    <a:cubicBezTo>
                      <a:pt x="98" y="56"/>
                      <a:pt x="93" y="53"/>
                      <a:pt x="92" y="53"/>
                    </a:cubicBezTo>
                    <a:cubicBezTo>
                      <a:pt x="90" y="52"/>
                      <a:pt x="88" y="51"/>
                      <a:pt x="86" y="50"/>
                    </a:cubicBezTo>
                    <a:cubicBezTo>
                      <a:pt x="83" y="48"/>
                      <a:pt x="80" y="46"/>
                      <a:pt x="76" y="45"/>
                    </a:cubicBezTo>
                    <a:cubicBezTo>
                      <a:pt x="76" y="45"/>
                      <a:pt x="75" y="46"/>
                      <a:pt x="76" y="46"/>
                    </a:cubicBezTo>
                    <a:cubicBezTo>
                      <a:pt x="78" y="48"/>
                      <a:pt x="81" y="51"/>
                      <a:pt x="84" y="53"/>
                    </a:cubicBezTo>
                    <a:cubicBezTo>
                      <a:pt x="81" y="51"/>
                      <a:pt x="77" y="49"/>
                      <a:pt x="73" y="48"/>
                    </a:cubicBezTo>
                    <a:cubicBezTo>
                      <a:pt x="72" y="48"/>
                      <a:pt x="72" y="49"/>
                      <a:pt x="73" y="49"/>
                    </a:cubicBezTo>
                    <a:cubicBezTo>
                      <a:pt x="76" y="51"/>
                      <a:pt x="80" y="53"/>
                      <a:pt x="83" y="56"/>
                    </a:cubicBezTo>
                    <a:cubicBezTo>
                      <a:pt x="84" y="56"/>
                      <a:pt x="85" y="57"/>
                      <a:pt x="86" y="58"/>
                    </a:cubicBezTo>
                    <a:cubicBezTo>
                      <a:pt x="86" y="58"/>
                      <a:pt x="86" y="58"/>
                      <a:pt x="87" y="58"/>
                    </a:cubicBezTo>
                    <a:cubicBezTo>
                      <a:pt x="85" y="57"/>
                      <a:pt x="84" y="57"/>
                      <a:pt x="82" y="56"/>
                    </a:cubicBezTo>
                    <a:cubicBezTo>
                      <a:pt x="77" y="53"/>
                      <a:pt x="72" y="49"/>
                      <a:pt x="65" y="49"/>
                    </a:cubicBezTo>
                    <a:cubicBezTo>
                      <a:pt x="65" y="49"/>
                      <a:pt x="65" y="49"/>
                      <a:pt x="65" y="49"/>
                    </a:cubicBezTo>
                    <a:cubicBezTo>
                      <a:pt x="67" y="51"/>
                      <a:pt x="69" y="53"/>
                      <a:pt x="72" y="55"/>
                    </a:cubicBezTo>
                    <a:cubicBezTo>
                      <a:pt x="68" y="53"/>
                      <a:pt x="64" y="51"/>
                      <a:pt x="60" y="50"/>
                    </a:cubicBezTo>
                    <a:cubicBezTo>
                      <a:pt x="60" y="50"/>
                      <a:pt x="60" y="50"/>
                      <a:pt x="60" y="50"/>
                    </a:cubicBezTo>
                    <a:cubicBezTo>
                      <a:pt x="62" y="53"/>
                      <a:pt x="65" y="55"/>
                      <a:pt x="67" y="57"/>
                    </a:cubicBezTo>
                    <a:cubicBezTo>
                      <a:pt x="66" y="56"/>
                      <a:pt x="65" y="55"/>
                      <a:pt x="64" y="55"/>
                    </a:cubicBezTo>
                    <a:cubicBezTo>
                      <a:pt x="60" y="53"/>
                      <a:pt x="57" y="50"/>
                      <a:pt x="52" y="50"/>
                    </a:cubicBezTo>
                    <a:cubicBezTo>
                      <a:pt x="52" y="50"/>
                      <a:pt x="52" y="51"/>
                      <a:pt x="52" y="51"/>
                    </a:cubicBezTo>
                    <a:cubicBezTo>
                      <a:pt x="54" y="52"/>
                      <a:pt x="55" y="53"/>
                      <a:pt x="56" y="54"/>
                    </a:cubicBezTo>
                    <a:cubicBezTo>
                      <a:pt x="54" y="53"/>
                      <a:pt x="52" y="52"/>
                      <a:pt x="49" y="51"/>
                    </a:cubicBezTo>
                    <a:cubicBezTo>
                      <a:pt x="49" y="51"/>
                      <a:pt x="49" y="51"/>
                      <a:pt x="49" y="52"/>
                    </a:cubicBezTo>
                    <a:cubicBezTo>
                      <a:pt x="55" y="58"/>
                      <a:pt x="64" y="62"/>
                      <a:pt x="72" y="67"/>
                    </a:cubicBezTo>
                    <a:cubicBezTo>
                      <a:pt x="70" y="66"/>
                      <a:pt x="68" y="65"/>
                      <a:pt x="66" y="64"/>
                    </a:cubicBezTo>
                    <a:cubicBezTo>
                      <a:pt x="63" y="63"/>
                      <a:pt x="61" y="62"/>
                      <a:pt x="59" y="61"/>
                    </a:cubicBezTo>
                    <a:cubicBezTo>
                      <a:pt x="54" y="58"/>
                      <a:pt x="49" y="55"/>
                      <a:pt x="44" y="53"/>
                    </a:cubicBezTo>
                    <a:cubicBezTo>
                      <a:pt x="44" y="53"/>
                      <a:pt x="43" y="53"/>
                      <a:pt x="44" y="54"/>
                    </a:cubicBezTo>
                    <a:cubicBezTo>
                      <a:pt x="45" y="55"/>
                      <a:pt x="46" y="57"/>
                      <a:pt x="48" y="58"/>
                    </a:cubicBezTo>
                    <a:cubicBezTo>
                      <a:pt x="45" y="57"/>
                      <a:pt x="42" y="56"/>
                      <a:pt x="40" y="55"/>
                    </a:cubicBezTo>
                    <a:cubicBezTo>
                      <a:pt x="39" y="55"/>
                      <a:pt x="39" y="56"/>
                      <a:pt x="39" y="56"/>
                    </a:cubicBezTo>
                    <a:cubicBezTo>
                      <a:pt x="41" y="58"/>
                      <a:pt x="42" y="59"/>
                      <a:pt x="44" y="61"/>
                    </a:cubicBezTo>
                    <a:cubicBezTo>
                      <a:pt x="41" y="60"/>
                      <a:pt x="39" y="59"/>
                      <a:pt x="36" y="58"/>
                    </a:cubicBezTo>
                    <a:cubicBezTo>
                      <a:pt x="36" y="58"/>
                      <a:pt x="36" y="59"/>
                      <a:pt x="36" y="59"/>
                    </a:cubicBezTo>
                    <a:cubicBezTo>
                      <a:pt x="37" y="60"/>
                      <a:pt x="37" y="60"/>
                      <a:pt x="38" y="61"/>
                    </a:cubicBezTo>
                    <a:cubicBezTo>
                      <a:pt x="36" y="60"/>
                      <a:pt x="34" y="60"/>
                      <a:pt x="32" y="60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33" y="62"/>
                      <a:pt x="34" y="63"/>
                      <a:pt x="35" y="64"/>
                    </a:cubicBezTo>
                    <a:cubicBezTo>
                      <a:pt x="32" y="62"/>
                      <a:pt x="29" y="61"/>
                      <a:pt x="26" y="60"/>
                    </a:cubicBezTo>
                    <a:cubicBezTo>
                      <a:pt x="26" y="59"/>
                      <a:pt x="25" y="60"/>
                      <a:pt x="26" y="60"/>
                    </a:cubicBezTo>
                    <a:cubicBezTo>
                      <a:pt x="26" y="61"/>
                      <a:pt x="27" y="62"/>
                      <a:pt x="28" y="63"/>
                    </a:cubicBezTo>
                    <a:cubicBezTo>
                      <a:pt x="26" y="62"/>
                      <a:pt x="24" y="61"/>
                      <a:pt x="22" y="60"/>
                    </a:cubicBezTo>
                    <a:cubicBezTo>
                      <a:pt x="22" y="60"/>
                      <a:pt x="22" y="61"/>
                      <a:pt x="22" y="61"/>
                    </a:cubicBezTo>
                    <a:cubicBezTo>
                      <a:pt x="24" y="63"/>
                      <a:pt x="26" y="65"/>
                      <a:pt x="28" y="67"/>
                    </a:cubicBezTo>
                    <a:cubicBezTo>
                      <a:pt x="26" y="66"/>
                      <a:pt x="24" y="65"/>
                      <a:pt x="22" y="64"/>
                    </a:cubicBezTo>
                    <a:cubicBezTo>
                      <a:pt x="21" y="64"/>
                      <a:pt x="21" y="64"/>
                      <a:pt x="21" y="65"/>
                    </a:cubicBezTo>
                    <a:cubicBezTo>
                      <a:pt x="23" y="66"/>
                      <a:pt x="24" y="68"/>
                      <a:pt x="26" y="69"/>
                    </a:cubicBezTo>
                    <a:cubicBezTo>
                      <a:pt x="24" y="68"/>
                      <a:pt x="21" y="67"/>
                      <a:pt x="19" y="67"/>
                    </a:cubicBezTo>
                    <a:cubicBezTo>
                      <a:pt x="19" y="67"/>
                      <a:pt x="19" y="68"/>
                      <a:pt x="19" y="68"/>
                    </a:cubicBezTo>
                    <a:cubicBezTo>
                      <a:pt x="20" y="69"/>
                      <a:pt x="21" y="70"/>
                      <a:pt x="22" y="71"/>
                    </a:cubicBezTo>
                    <a:cubicBezTo>
                      <a:pt x="20" y="70"/>
                      <a:pt x="18" y="69"/>
                      <a:pt x="16" y="68"/>
                    </a:cubicBezTo>
                    <a:cubicBezTo>
                      <a:pt x="15" y="68"/>
                      <a:pt x="15" y="69"/>
                      <a:pt x="15" y="69"/>
                    </a:cubicBezTo>
                    <a:cubicBezTo>
                      <a:pt x="16" y="70"/>
                      <a:pt x="17" y="70"/>
                      <a:pt x="17" y="71"/>
                    </a:cubicBezTo>
                    <a:cubicBezTo>
                      <a:pt x="15" y="70"/>
                      <a:pt x="13" y="68"/>
                      <a:pt x="10" y="68"/>
                    </a:cubicBezTo>
                    <a:cubicBezTo>
                      <a:pt x="10" y="68"/>
                      <a:pt x="9" y="68"/>
                      <a:pt x="9" y="68"/>
                    </a:cubicBezTo>
                    <a:cubicBezTo>
                      <a:pt x="10" y="69"/>
                      <a:pt x="10" y="69"/>
                      <a:pt x="11" y="70"/>
                    </a:cubicBezTo>
                    <a:cubicBezTo>
                      <a:pt x="10" y="69"/>
                      <a:pt x="8" y="69"/>
                      <a:pt x="7" y="69"/>
                    </a:cubicBezTo>
                    <a:cubicBezTo>
                      <a:pt x="7" y="69"/>
                      <a:pt x="6" y="69"/>
                      <a:pt x="7" y="69"/>
                    </a:cubicBezTo>
                    <a:cubicBezTo>
                      <a:pt x="8" y="71"/>
                      <a:pt x="9" y="72"/>
                      <a:pt x="10" y="73"/>
                    </a:cubicBezTo>
                    <a:cubicBezTo>
                      <a:pt x="9" y="73"/>
                      <a:pt x="8" y="72"/>
                      <a:pt x="6" y="71"/>
                    </a:cubicBezTo>
                    <a:cubicBezTo>
                      <a:pt x="6" y="71"/>
                      <a:pt x="6" y="72"/>
                      <a:pt x="6" y="72"/>
                    </a:cubicBezTo>
                    <a:cubicBezTo>
                      <a:pt x="7" y="74"/>
                      <a:pt x="9" y="76"/>
                      <a:pt x="11" y="77"/>
                    </a:cubicBezTo>
                    <a:cubicBezTo>
                      <a:pt x="9" y="76"/>
                      <a:pt x="7" y="75"/>
                      <a:pt x="5" y="73"/>
                    </a:cubicBezTo>
                    <a:cubicBezTo>
                      <a:pt x="5" y="73"/>
                      <a:pt x="5" y="73"/>
                      <a:pt x="4" y="73"/>
                    </a:cubicBezTo>
                    <a:cubicBezTo>
                      <a:pt x="2" y="66"/>
                      <a:pt x="17" y="60"/>
                      <a:pt x="22" y="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8" name="Freeform 127"/>
              <p:cNvSpPr>
                <a:spLocks noEditPoints="1"/>
              </p:cNvSpPr>
              <p:nvPr/>
            </p:nvSpPr>
            <p:spPr bwMode="auto">
              <a:xfrm>
                <a:off x="1611307" y="3235764"/>
                <a:ext cx="238493" cy="219643"/>
              </a:xfrm>
              <a:custGeom>
                <a:avLst/>
                <a:gdLst>
                  <a:gd name="T0" fmla="*/ 103 w 123"/>
                  <a:gd name="T1" fmla="*/ 64 h 113"/>
                  <a:gd name="T2" fmla="*/ 35 w 123"/>
                  <a:gd name="T3" fmla="*/ 2 h 113"/>
                  <a:gd name="T4" fmla="*/ 6 w 123"/>
                  <a:gd name="T5" fmla="*/ 103 h 113"/>
                  <a:gd name="T6" fmla="*/ 23 w 123"/>
                  <a:gd name="T7" fmla="*/ 66 h 113"/>
                  <a:gd name="T8" fmla="*/ 40 w 123"/>
                  <a:gd name="T9" fmla="*/ 61 h 113"/>
                  <a:gd name="T10" fmla="*/ 98 w 123"/>
                  <a:gd name="T11" fmla="*/ 65 h 113"/>
                  <a:gd name="T12" fmla="*/ 93 w 123"/>
                  <a:gd name="T13" fmla="*/ 68 h 113"/>
                  <a:gd name="T14" fmla="*/ 56 w 123"/>
                  <a:gd name="T15" fmla="*/ 97 h 113"/>
                  <a:gd name="T16" fmla="*/ 76 w 123"/>
                  <a:gd name="T17" fmla="*/ 65 h 113"/>
                  <a:gd name="T18" fmla="*/ 38 w 123"/>
                  <a:gd name="T19" fmla="*/ 106 h 113"/>
                  <a:gd name="T20" fmla="*/ 59 w 123"/>
                  <a:gd name="T21" fmla="*/ 80 h 113"/>
                  <a:gd name="T22" fmla="*/ 28 w 123"/>
                  <a:gd name="T23" fmla="*/ 95 h 113"/>
                  <a:gd name="T24" fmla="*/ 52 w 123"/>
                  <a:gd name="T25" fmla="*/ 73 h 113"/>
                  <a:gd name="T26" fmla="*/ 39 w 123"/>
                  <a:gd name="T27" fmla="*/ 91 h 113"/>
                  <a:gd name="T28" fmla="*/ 12 w 123"/>
                  <a:gd name="T29" fmla="*/ 102 h 113"/>
                  <a:gd name="T30" fmla="*/ 45 w 123"/>
                  <a:gd name="T31" fmla="*/ 69 h 113"/>
                  <a:gd name="T32" fmla="*/ 47 w 123"/>
                  <a:gd name="T33" fmla="*/ 67 h 113"/>
                  <a:gd name="T34" fmla="*/ 6 w 123"/>
                  <a:gd name="T35" fmla="*/ 93 h 113"/>
                  <a:gd name="T36" fmla="*/ 35 w 123"/>
                  <a:gd name="T37" fmla="*/ 65 h 113"/>
                  <a:gd name="T38" fmla="*/ 9 w 123"/>
                  <a:gd name="T39" fmla="*/ 87 h 113"/>
                  <a:gd name="T40" fmla="*/ 7 w 123"/>
                  <a:gd name="T41" fmla="*/ 99 h 113"/>
                  <a:gd name="T42" fmla="*/ 40 w 123"/>
                  <a:gd name="T43" fmla="*/ 75 h 113"/>
                  <a:gd name="T44" fmla="*/ 50 w 123"/>
                  <a:gd name="T45" fmla="*/ 73 h 113"/>
                  <a:gd name="T46" fmla="*/ 11 w 123"/>
                  <a:gd name="T47" fmla="*/ 104 h 113"/>
                  <a:gd name="T48" fmla="*/ 40 w 123"/>
                  <a:gd name="T49" fmla="*/ 90 h 113"/>
                  <a:gd name="T50" fmla="*/ 59 w 123"/>
                  <a:gd name="T51" fmla="*/ 78 h 113"/>
                  <a:gd name="T52" fmla="*/ 51 w 123"/>
                  <a:gd name="T53" fmla="*/ 89 h 113"/>
                  <a:gd name="T54" fmla="*/ 36 w 123"/>
                  <a:gd name="T55" fmla="*/ 107 h 113"/>
                  <a:gd name="T56" fmla="*/ 45 w 123"/>
                  <a:gd name="T57" fmla="*/ 92 h 113"/>
                  <a:gd name="T58" fmla="*/ 77 w 123"/>
                  <a:gd name="T59" fmla="*/ 70 h 113"/>
                  <a:gd name="T60" fmla="*/ 46 w 123"/>
                  <a:gd name="T61" fmla="*/ 107 h 113"/>
                  <a:gd name="T62" fmla="*/ 88 w 123"/>
                  <a:gd name="T63" fmla="*/ 68 h 113"/>
                  <a:gd name="T64" fmla="*/ 57 w 123"/>
                  <a:gd name="T65" fmla="*/ 104 h 113"/>
                  <a:gd name="T66" fmla="*/ 60 w 123"/>
                  <a:gd name="T67" fmla="*/ 107 h 113"/>
                  <a:gd name="T68" fmla="*/ 99 w 123"/>
                  <a:gd name="T69" fmla="*/ 72 h 113"/>
                  <a:gd name="T70" fmla="*/ 61 w 123"/>
                  <a:gd name="T71" fmla="*/ 107 h 113"/>
                  <a:gd name="T72" fmla="*/ 75 w 123"/>
                  <a:gd name="T73" fmla="*/ 107 h 113"/>
                  <a:gd name="T74" fmla="*/ 84 w 123"/>
                  <a:gd name="T75" fmla="*/ 105 h 113"/>
                  <a:gd name="T76" fmla="*/ 100 w 123"/>
                  <a:gd name="T77" fmla="*/ 78 h 113"/>
                  <a:gd name="T78" fmla="*/ 105 w 123"/>
                  <a:gd name="T79" fmla="*/ 86 h 113"/>
                  <a:gd name="T80" fmla="*/ 110 w 123"/>
                  <a:gd name="T81" fmla="*/ 88 h 113"/>
                  <a:gd name="T82" fmla="*/ 92 w 123"/>
                  <a:gd name="T83" fmla="*/ 109 h 113"/>
                  <a:gd name="T84" fmla="*/ 100 w 123"/>
                  <a:gd name="T85" fmla="*/ 109 h 113"/>
                  <a:gd name="T86" fmla="*/ 112 w 123"/>
                  <a:gd name="T87" fmla="*/ 99 h 113"/>
                  <a:gd name="T88" fmla="*/ 109 w 123"/>
                  <a:gd name="T89" fmla="*/ 93 h 113"/>
                  <a:gd name="T90" fmla="*/ 116 w 123"/>
                  <a:gd name="T91" fmla="*/ 95 h 113"/>
                  <a:gd name="T92" fmla="*/ 110 w 123"/>
                  <a:gd name="T93" fmla="*/ 106 h 113"/>
                  <a:gd name="T94" fmla="*/ 117 w 123"/>
                  <a:gd name="T95" fmla="*/ 99 h 113"/>
                  <a:gd name="T96" fmla="*/ 114 w 123"/>
                  <a:gd name="T97" fmla="*/ 99 h 113"/>
                  <a:gd name="T98" fmla="*/ 107 w 123"/>
                  <a:gd name="T99" fmla="*/ 101 h 113"/>
                  <a:gd name="T100" fmla="*/ 102 w 123"/>
                  <a:gd name="T101" fmla="*/ 100 h 113"/>
                  <a:gd name="T102" fmla="*/ 112 w 123"/>
                  <a:gd name="T103" fmla="*/ 79 h 113"/>
                  <a:gd name="T104" fmla="*/ 119 w 123"/>
                  <a:gd name="T105" fmla="*/ 93 h 113"/>
                  <a:gd name="T106" fmla="*/ 106 w 123"/>
                  <a:gd name="T107" fmla="*/ 73 h 113"/>
                  <a:gd name="T108" fmla="*/ 72 w 123"/>
                  <a:gd name="T109" fmla="*/ 96 h 113"/>
                  <a:gd name="T110" fmla="*/ 40 w 123"/>
                  <a:gd name="T111" fmla="*/ 41 h 113"/>
                  <a:gd name="T112" fmla="*/ 94 w 123"/>
                  <a:gd name="T113" fmla="*/ 64 h 113"/>
                  <a:gd name="T114" fmla="*/ 16 w 123"/>
                  <a:gd name="T115" fmla="*/ 75 h 113"/>
                  <a:gd name="T116" fmla="*/ 18 w 123"/>
                  <a:gd name="T117" fmla="*/ 76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3" h="113">
                    <a:moveTo>
                      <a:pt x="27" y="110"/>
                    </a:moveTo>
                    <a:cubicBezTo>
                      <a:pt x="32" y="110"/>
                      <a:pt x="37" y="110"/>
                      <a:pt x="42" y="110"/>
                    </a:cubicBezTo>
                    <a:cubicBezTo>
                      <a:pt x="50" y="109"/>
                      <a:pt x="58" y="110"/>
                      <a:pt x="66" y="110"/>
                    </a:cubicBezTo>
                    <a:cubicBezTo>
                      <a:pt x="78" y="111"/>
                      <a:pt x="92" y="113"/>
                      <a:pt x="105" y="111"/>
                    </a:cubicBezTo>
                    <a:cubicBezTo>
                      <a:pt x="114" y="109"/>
                      <a:pt x="123" y="102"/>
                      <a:pt x="121" y="91"/>
                    </a:cubicBezTo>
                    <a:cubicBezTo>
                      <a:pt x="120" y="80"/>
                      <a:pt x="111" y="71"/>
                      <a:pt x="103" y="64"/>
                    </a:cubicBezTo>
                    <a:cubicBezTo>
                      <a:pt x="94" y="55"/>
                      <a:pt x="84" y="48"/>
                      <a:pt x="76" y="39"/>
                    </a:cubicBezTo>
                    <a:cubicBezTo>
                      <a:pt x="71" y="34"/>
                      <a:pt x="67" y="28"/>
                      <a:pt x="67" y="21"/>
                    </a:cubicBezTo>
                    <a:cubicBezTo>
                      <a:pt x="67" y="15"/>
                      <a:pt x="70" y="9"/>
                      <a:pt x="73" y="4"/>
                    </a:cubicBezTo>
                    <a:cubicBezTo>
                      <a:pt x="74" y="3"/>
                      <a:pt x="73" y="2"/>
                      <a:pt x="73" y="2"/>
                    </a:cubicBezTo>
                    <a:cubicBezTo>
                      <a:pt x="72" y="1"/>
                      <a:pt x="72" y="1"/>
                      <a:pt x="71" y="1"/>
                    </a:cubicBezTo>
                    <a:cubicBezTo>
                      <a:pt x="59" y="2"/>
                      <a:pt x="47" y="0"/>
                      <a:pt x="35" y="2"/>
                    </a:cubicBezTo>
                    <a:cubicBezTo>
                      <a:pt x="34" y="3"/>
                      <a:pt x="34" y="4"/>
                      <a:pt x="34" y="4"/>
                    </a:cubicBezTo>
                    <a:cubicBezTo>
                      <a:pt x="34" y="5"/>
                      <a:pt x="34" y="5"/>
                      <a:pt x="34" y="6"/>
                    </a:cubicBezTo>
                    <a:cubicBezTo>
                      <a:pt x="38" y="12"/>
                      <a:pt x="41" y="18"/>
                      <a:pt x="42" y="25"/>
                    </a:cubicBezTo>
                    <a:cubicBezTo>
                      <a:pt x="42" y="34"/>
                      <a:pt x="37" y="41"/>
                      <a:pt x="33" y="47"/>
                    </a:cubicBezTo>
                    <a:cubicBezTo>
                      <a:pt x="25" y="57"/>
                      <a:pt x="18" y="67"/>
                      <a:pt x="11" y="77"/>
                    </a:cubicBezTo>
                    <a:cubicBezTo>
                      <a:pt x="6" y="84"/>
                      <a:pt x="0" y="95"/>
                      <a:pt x="6" y="103"/>
                    </a:cubicBezTo>
                    <a:cubicBezTo>
                      <a:pt x="10" y="110"/>
                      <a:pt x="20" y="110"/>
                      <a:pt x="27" y="110"/>
                    </a:cubicBezTo>
                    <a:close/>
                    <a:moveTo>
                      <a:pt x="23" y="66"/>
                    </a:moveTo>
                    <a:cubicBezTo>
                      <a:pt x="23" y="65"/>
                      <a:pt x="24" y="65"/>
                      <a:pt x="24" y="65"/>
                    </a:cubicBezTo>
                    <a:cubicBezTo>
                      <a:pt x="26" y="64"/>
                      <a:pt x="28" y="63"/>
                      <a:pt x="29" y="62"/>
                    </a:cubicBezTo>
                    <a:cubicBezTo>
                      <a:pt x="26" y="65"/>
                      <a:pt x="23" y="67"/>
                      <a:pt x="20" y="70"/>
                    </a:cubicBezTo>
                    <a:cubicBezTo>
                      <a:pt x="21" y="68"/>
                      <a:pt x="22" y="67"/>
                      <a:pt x="23" y="66"/>
                    </a:cubicBezTo>
                    <a:close/>
                    <a:moveTo>
                      <a:pt x="32" y="61"/>
                    </a:moveTo>
                    <a:cubicBezTo>
                      <a:pt x="33" y="61"/>
                      <a:pt x="34" y="61"/>
                      <a:pt x="35" y="61"/>
                    </a:cubicBezTo>
                    <a:cubicBezTo>
                      <a:pt x="32" y="62"/>
                      <a:pt x="28" y="64"/>
                      <a:pt x="25" y="66"/>
                    </a:cubicBezTo>
                    <a:cubicBezTo>
                      <a:pt x="27" y="65"/>
                      <a:pt x="29" y="63"/>
                      <a:pt x="32" y="61"/>
                    </a:cubicBezTo>
                    <a:close/>
                    <a:moveTo>
                      <a:pt x="38" y="61"/>
                    </a:moveTo>
                    <a:cubicBezTo>
                      <a:pt x="39" y="61"/>
                      <a:pt x="39" y="61"/>
                      <a:pt x="40" y="61"/>
                    </a:cubicBezTo>
                    <a:cubicBezTo>
                      <a:pt x="36" y="63"/>
                      <a:pt x="32" y="66"/>
                      <a:pt x="29" y="69"/>
                    </a:cubicBezTo>
                    <a:cubicBezTo>
                      <a:pt x="23" y="74"/>
                      <a:pt x="17" y="79"/>
                      <a:pt x="11" y="84"/>
                    </a:cubicBezTo>
                    <a:cubicBezTo>
                      <a:pt x="11" y="83"/>
                      <a:pt x="12" y="83"/>
                      <a:pt x="12" y="83"/>
                    </a:cubicBezTo>
                    <a:cubicBezTo>
                      <a:pt x="15" y="79"/>
                      <a:pt x="18" y="77"/>
                      <a:pt x="21" y="75"/>
                    </a:cubicBezTo>
                    <a:cubicBezTo>
                      <a:pt x="27" y="70"/>
                      <a:pt x="33" y="66"/>
                      <a:pt x="38" y="61"/>
                    </a:cubicBezTo>
                    <a:close/>
                    <a:moveTo>
                      <a:pt x="98" y="65"/>
                    </a:moveTo>
                    <a:cubicBezTo>
                      <a:pt x="91" y="71"/>
                      <a:pt x="84" y="78"/>
                      <a:pt x="77" y="84"/>
                    </a:cubicBezTo>
                    <a:cubicBezTo>
                      <a:pt x="73" y="88"/>
                      <a:pt x="69" y="91"/>
                      <a:pt x="65" y="95"/>
                    </a:cubicBezTo>
                    <a:cubicBezTo>
                      <a:pt x="68" y="92"/>
                      <a:pt x="71" y="89"/>
                      <a:pt x="74" y="86"/>
                    </a:cubicBezTo>
                    <a:cubicBezTo>
                      <a:pt x="79" y="81"/>
                      <a:pt x="85" y="75"/>
                      <a:pt x="89" y="68"/>
                    </a:cubicBezTo>
                    <a:cubicBezTo>
                      <a:pt x="89" y="68"/>
                      <a:pt x="90" y="68"/>
                      <a:pt x="90" y="68"/>
                    </a:cubicBezTo>
                    <a:cubicBezTo>
                      <a:pt x="91" y="68"/>
                      <a:pt x="92" y="68"/>
                      <a:pt x="93" y="68"/>
                    </a:cubicBezTo>
                    <a:cubicBezTo>
                      <a:pt x="94" y="67"/>
                      <a:pt x="97" y="65"/>
                      <a:pt x="98" y="65"/>
                    </a:cubicBezTo>
                    <a:close/>
                    <a:moveTo>
                      <a:pt x="83" y="65"/>
                    </a:moveTo>
                    <a:cubicBezTo>
                      <a:pt x="84" y="66"/>
                      <a:pt x="86" y="67"/>
                      <a:pt x="88" y="67"/>
                    </a:cubicBezTo>
                    <a:cubicBezTo>
                      <a:pt x="84" y="70"/>
                      <a:pt x="82" y="74"/>
                      <a:pt x="78" y="76"/>
                    </a:cubicBezTo>
                    <a:cubicBezTo>
                      <a:pt x="74" y="80"/>
                      <a:pt x="70" y="83"/>
                      <a:pt x="66" y="87"/>
                    </a:cubicBezTo>
                    <a:cubicBezTo>
                      <a:pt x="63" y="90"/>
                      <a:pt x="60" y="93"/>
                      <a:pt x="56" y="97"/>
                    </a:cubicBezTo>
                    <a:cubicBezTo>
                      <a:pt x="56" y="96"/>
                      <a:pt x="57" y="96"/>
                      <a:pt x="57" y="96"/>
                    </a:cubicBezTo>
                    <a:cubicBezTo>
                      <a:pt x="60" y="92"/>
                      <a:pt x="63" y="89"/>
                      <a:pt x="67" y="86"/>
                    </a:cubicBezTo>
                    <a:cubicBezTo>
                      <a:pt x="70" y="82"/>
                      <a:pt x="72" y="78"/>
                      <a:pt x="75" y="75"/>
                    </a:cubicBezTo>
                    <a:cubicBezTo>
                      <a:pt x="78" y="72"/>
                      <a:pt x="81" y="69"/>
                      <a:pt x="83" y="65"/>
                    </a:cubicBezTo>
                    <a:cubicBezTo>
                      <a:pt x="83" y="65"/>
                      <a:pt x="83" y="65"/>
                      <a:pt x="83" y="65"/>
                    </a:cubicBezTo>
                    <a:close/>
                    <a:moveTo>
                      <a:pt x="76" y="65"/>
                    </a:moveTo>
                    <a:cubicBezTo>
                      <a:pt x="78" y="65"/>
                      <a:pt x="79" y="64"/>
                      <a:pt x="81" y="65"/>
                    </a:cubicBezTo>
                    <a:cubicBezTo>
                      <a:pt x="81" y="65"/>
                      <a:pt x="82" y="65"/>
                      <a:pt x="82" y="65"/>
                    </a:cubicBezTo>
                    <a:cubicBezTo>
                      <a:pt x="75" y="70"/>
                      <a:pt x="69" y="77"/>
                      <a:pt x="62" y="83"/>
                    </a:cubicBezTo>
                    <a:cubicBezTo>
                      <a:pt x="56" y="90"/>
                      <a:pt x="48" y="96"/>
                      <a:pt x="41" y="103"/>
                    </a:cubicBezTo>
                    <a:cubicBezTo>
                      <a:pt x="40" y="104"/>
                      <a:pt x="39" y="105"/>
                      <a:pt x="38" y="105"/>
                    </a:cubicBezTo>
                    <a:cubicBezTo>
                      <a:pt x="38" y="105"/>
                      <a:pt x="38" y="105"/>
                      <a:pt x="38" y="106"/>
                    </a:cubicBezTo>
                    <a:cubicBezTo>
                      <a:pt x="40" y="104"/>
                      <a:pt x="42" y="102"/>
                      <a:pt x="44" y="100"/>
                    </a:cubicBezTo>
                    <a:cubicBezTo>
                      <a:pt x="48" y="96"/>
                      <a:pt x="52" y="93"/>
                      <a:pt x="56" y="89"/>
                    </a:cubicBezTo>
                    <a:cubicBezTo>
                      <a:pt x="63" y="82"/>
                      <a:pt x="69" y="73"/>
                      <a:pt x="76" y="65"/>
                    </a:cubicBezTo>
                    <a:close/>
                    <a:moveTo>
                      <a:pt x="73" y="67"/>
                    </a:moveTo>
                    <a:cubicBezTo>
                      <a:pt x="72" y="68"/>
                      <a:pt x="70" y="70"/>
                      <a:pt x="69" y="72"/>
                    </a:cubicBezTo>
                    <a:cubicBezTo>
                      <a:pt x="65" y="75"/>
                      <a:pt x="62" y="77"/>
                      <a:pt x="59" y="80"/>
                    </a:cubicBezTo>
                    <a:cubicBezTo>
                      <a:pt x="58" y="80"/>
                      <a:pt x="57" y="81"/>
                      <a:pt x="57" y="81"/>
                    </a:cubicBezTo>
                    <a:cubicBezTo>
                      <a:pt x="59" y="79"/>
                      <a:pt x="62" y="76"/>
                      <a:pt x="64" y="74"/>
                    </a:cubicBezTo>
                    <a:cubicBezTo>
                      <a:pt x="68" y="72"/>
                      <a:pt x="70" y="69"/>
                      <a:pt x="73" y="67"/>
                    </a:cubicBezTo>
                    <a:close/>
                    <a:moveTo>
                      <a:pt x="54" y="74"/>
                    </a:moveTo>
                    <a:cubicBezTo>
                      <a:pt x="48" y="78"/>
                      <a:pt x="42" y="83"/>
                      <a:pt x="37" y="88"/>
                    </a:cubicBezTo>
                    <a:cubicBezTo>
                      <a:pt x="34" y="90"/>
                      <a:pt x="31" y="92"/>
                      <a:pt x="28" y="95"/>
                    </a:cubicBezTo>
                    <a:cubicBezTo>
                      <a:pt x="24" y="98"/>
                      <a:pt x="21" y="101"/>
                      <a:pt x="17" y="104"/>
                    </a:cubicBezTo>
                    <a:cubicBezTo>
                      <a:pt x="14" y="106"/>
                      <a:pt x="17" y="104"/>
                      <a:pt x="17" y="104"/>
                    </a:cubicBezTo>
                    <a:cubicBezTo>
                      <a:pt x="19" y="102"/>
                      <a:pt x="21" y="100"/>
                      <a:pt x="22" y="99"/>
                    </a:cubicBezTo>
                    <a:cubicBezTo>
                      <a:pt x="26" y="96"/>
                      <a:pt x="29" y="93"/>
                      <a:pt x="33" y="90"/>
                    </a:cubicBezTo>
                    <a:cubicBezTo>
                      <a:pt x="40" y="85"/>
                      <a:pt x="46" y="79"/>
                      <a:pt x="52" y="73"/>
                    </a:cubicBezTo>
                    <a:cubicBezTo>
                      <a:pt x="52" y="73"/>
                      <a:pt x="52" y="73"/>
                      <a:pt x="52" y="73"/>
                    </a:cubicBezTo>
                    <a:cubicBezTo>
                      <a:pt x="55" y="74"/>
                      <a:pt x="57" y="75"/>
                      <a:pt x="61" y="75"/>
                    </a:cubicBezTo>
                    <a:cubicBezTo>
                      <a:pt x="56" y="78"/>
                      <a:pt x="51" y="82"/>
                      <a:pt x="47" y="85"/>
                    </a:cubicBezTo>
                    <a:cubicBezTo>
                      <a:pt x="41" y="91"/>
                      <a:pt x="34" y="97"/>
                      <a:pt x="28" y="102"/>
                    </a:cubicBezTo>
                    <a:cubicBezTo>
                      <a:pt x="27" y="103"/>
                      <a:pt x="24" y="106"/>
                      <a:pt x="25" y="105"/>
                    </a:cubicBezTo>
                    <a:cubicBezTo>
                      <a:pt x="26" y="103"/>
                      <a:pt x="28" y="102"/>
                      <a:pt x="29" y="100"/>
                    </a:cubicBezTo>
                    <a:cubicBezTo>
                      <a:pt x="32" y="97"/>
                      <a:pt x="36" y="94"/>
                      <a:pt x="39" y="91"/>
                    </a:cubicBezTo>
                    <a:cubicBezTo>
                      <a:pt x="42" y="88"/>
                      <a:pt x="45" y="85"/>
                      <a:pt x="47" y="83"/>
                    </a:cubicBezTo>
                    <a:cubicBezTo>
                      <a:pt x="50" y="80"/>
                      <a:pt x="53" y="78"/>
                      <a:pt x="55" y="75"/>
                    </a:cubicBezTo>
                    <a:cubicBezTo>
                      <a:pt x="55" y="74"/>
                      <a:pt x="54" y="74"/>
                      <a:pt x="54" y="74"/>
                    </a:cubicBezTo>
                    <a:close/>
                    <a:moveTo>
                      <a:pt x="48" y="68"/>
                    </a:moveTo>
                    <a:cubicBezTo>
                      <a:pt x="49" y="70"/>
                      <a:pt x="50" y="71"/>
                      <a:pt x="52" y="72"/>
                    </a:cubicBezTo>
                    <a:cubicBezTo>
                      <a:pt x="37" y="80"/>
                      <a:pt x="26" y="92"/>
                      <a:pt x="12" y="102"/>
                    </a:cubicBezTo>
                    <a:cubicBezTo>
                      <a:pt x="9" y="104"/>
                      <a:pt x="13" y="100"/>
                      <a:pt x="14" y="99"/>
                    </a:cubicBezTo>
                    <a:cubicBezTo>
                      <a:pt x="15" y="98"/>
                      <a:pt x="17" y="97"/>
                      <a:pt x="19" y="95"/>
                    </a:cubicBezTo>
                    <a:cubicBezTo>
                      <a:pt x="22" y="93"/>
                      <a:pt x="25" y="90"/>
                      <a:pt x="28" y="87"/>
                    </a:cubicBezTo>
                    <a:cubicBezTo>
                      <a:pt x="35" y="81"/>
                      <a:pt x="41" y="74"/>
                      <a:pt x="48" y="68"/>
                    </a:cubicBezTo>
                    <a:close/>
                    <a:moveTo>
                      <a:pt x="46" y="68"/>
                    </a:moveTo>
                    <a:cubicBezTo>
                      <a:pt x="46" y="68"/>
                      <a:pt x="45" y="69"/>
                      <a:pt x="45" y="69"/>
                    </a:cubicBezTo>
                    <a:cubicBezTo>
                      <a:pt x="38" y="75"/>
                      <a:pt x="31" y="81"/>
                      <a:pt x="23" y="87"/>
                    </a:cubicBezTo>
                    <a:cubicBezTo>
                      <a:pt x="20" y="89"/>
                      <a:pt x="17" y="92"/>
                      <a:pt x="13" y="95"/>
                    </a:cubicBezTo>
                    <a:cubicBezTo>
                      <a:pt x="11" y="96"/>
                      <a:pt x="9" y="98"/>
                      <a:pt x="7" y="99"/>
                    </a:cubicBezTo>
                    <a:cubicBezTo>
                      <a:pt x="9" y="98"/>
                      <a:pt x="10" y="97"/>
                      <a:pt x="11" y="95"/>
                    </a:cubicBezTo>
                    <a:cubicBezTo>
                      <a:pt x="21" y="84"/>
                      <a:pt x="36" y="77"/>
                      <a:pt x="44" y="65"/>
                    </a:cubicBezTo>
                    <a:cubicBezTo>
                      <a:pt x="45" y="65"/>
                      <a:pt x="46" y="66"/>
                      <a:pt x="47" y="67"/>
                    </a:cubicBezTo>
                    <a:cubicBezTo>
                      <a:pt x="47" y="67"/>
                      <a:pt x="47" y="67"/>
                      <a:pt x="47" y="67"/>
                    </a:cubicBezTo>
                    <a:cubicBezTo>
                      <a:pt x="47" y="68"/>
                      <a:pt x="46" y="68"/>
                      <a:pt x="46" y="68"/>
                    </a:cubicBezTo>
                    <a:close/>
                    <a:moveTo>
                      <a:pt x="44" y="64"/>
                    </a:moveTo>
                    <a:cubicBezTo>
                      <a:pt x="37" y="69"/>
                      <a:pt x="31" y="73"/>
                      <a:pt x="25" y="78"/>
                    </a:cubicBezTo>
                    <a:cubicBezTo>
                      <a:pt x="21" y="81"/>
                      <a:pt x="18" y="84"/>
                      <a:pt x="15" y="86"/>
                    </a:cubicBezTo>
                    <a:cubicBezTo>
                      <a:pt x="13" y="89"/>
                      <a:pt x="8" y="91"/>
                      <a:pt x="6" y="93"/>
                    </a:cubicBezTo>
                    <a:cubicBezTo>
                      <a:pt x="6" y="93"/>
                      <a:pt x="6" y="93"/>
                      <a:pt x="6" y="93"/>
                    </a:cubicBezTo>
                    <a:cubicBezTo>
                      <a:pt x="17" y="82"/>
                      <a:pt x="31" y="74"/>
                      <a:pt x="42" y="62"/>
                    </a:cubicBezTo>
                    <a:cubicBezTo>
                      <a:pt x="42" y="63"/>
                      <a:pt x="43" y="63"/>
                      <a:pt x="44" y="64"/>
                    </a:cubicBezTo>
                    <a:close/>
                    <a:moveTo>
                      <a:pt x="9" y="87"/>
                    </a:moveTo>
                    <a:cubicBezTo>
                      <a:pt x="14" y="82"/>
                      <a:pt x="20" y="77"/>
                      <a:pt x="26" y="72"/>
                    </a:cubicBezTo>
                    <a:cubicBezTo>
                      <a:pt x="29" y="70"/>
                      <a:pt x="32" y="67"/>
                      <a:pt x="35" y="65"/>
                    </a:cubicBezTo>
                    <a:cubicBezTo>
                      <a:pt x="37" y="64"/>
                      <a:pt x="38" y="63"/>
                      <a:pt x="39" y="62"/>
                    </a:cubicBezTo>
                    <a:cubicBezTo>
                      <a:pt x="40" y="62"/>
                      <a:pt x="40" y="62"/>
                      <a:pt x="41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1" y="63"/>
                      <a:pt x="40" y="63"/>
                      <a:pt x="40" y="64"/>
                    </a:cubicBezTo>
                    <a:cubicBezTo>
                      <a:pt x="30" y="74"/>
                      <a:pt x="17" y="82"/>
                      <a:pt x="7" y="92"/>
                    </a:cubicBezTo>
                    <a:cubicBezTo>
                      <a:pt x="7" y="90"/>
                      <a:pt x="8" y="89"/>
                      <a:pt x="9" y="87"/>
                    </a:cubicBezTo>
                    <a:close/>
                    <a:moveTo>
                      <a:pt x="23" y="81"/>
                    </a:moveTo>
                    <a:cubicBezTo>
                      <a:pt x="27" y="77"/>
                      <a:pt x="31" y="75"/>
                      <a:pt x="35" y="72"/>
                    </a:cubicBezTo>
                    <a:cubicBezTo>
                      <a:pt x="37" y="70"/>
                      <a:pt x="38" y="69"/>
                      <a:pt x="40" y="67"/>
                    </a:cubicBezTo>
                    <a:cubicBezTo>
                      <a:pt x="41" y="67"/>
                      <a:pt x="42" y="66"/>
                      <a:pt x="43" y="65"/>
                    </a:cubicBezTo>
                    <a:cubicBezTo>
                      <a:pt x="45" y="64"/>
                      <a:pt x="40" y="69"/>
                      <a:pt x="41" y="68"/>
                    </a:cubicBezTo>
                    <a:cubicBezTo>
                      <a:pt x="31" y="80"/>
                      <a:pt x="16" y="87"/>
                      <a:pt x="7" y="99"/>
                    </a:cubicBezTo>
                    <a:cubicBezTo>
                      <a:pt x="6" y="98"/>
                      <a:pt x="6" y="96"/>
                      <a:pt x="6" y="94"/>
                    </a:cubicBezTo>
                    <a:cubicBezTo>
                      <a:pt x="13" y="91"/>
                      <a:pt x="18" y="85"/>
                      <a:pt x="23" y="81"/>
                    </a:cubicBezTo>
                    <a:close/>
                    <a:moveTo>
                      <a:pt x="7" y="100"/>
                    </a:moveTo>
                    <a:cubicBezTo>
                      <a:pt x="14" y="95"/>
                      <a:pt x="21" y="89"/>
                      <a:pt x="28" y="84"/>
                    </a:cubicBezTo>
                    <a:cubicBezTo>
                      <a:pt x="31" y="81"/>
                      <a:pt x="35" y="79"/>
                      <a:pt x="38" y="76"/>
                    </a:cubicBezTo>
                    <a:cubicBezTo>
                      <a:pt x="39" y="76"/>
                      <a:pt x="39" y="75"/>
                      <a:pt x="40" y="75"/>
                    </a:cubicBezTo>
                    <a:cubicBezTo>
                      <a:pt x="35" y="79"/>
                      <a:pt x="31" y="83"/>
                      <a:pt x="27" y="87"/>
                    </a:cubicBezTo>
                    <a:cubicBezTo>
                      <a:pt x="21" y="92"/>
                      <a:pt x="14" y="97"/>
                      <a:pt x="10" y="103"/>
                    </a:cubicBezTo>
                    <a:cubicBezTo>
                      <a:pt x="9" y="102"/>
                      <a:pt x="8" y="101"/>
                      <a:pt x="7" y="100"/>
                    </a:cubicBezTo>
                    <a:close/>
                    <a:moveTo>
                      <a:pt x="11" y="104"/>
                    </a:moveTo>
                    <a:cubicBezTo>
                      <a:pt x="24" y="95"/>
                      <a:pt x="34" y="83"/>
                      <a:pt x="48" y="75"/>
                    </a:cubicBezTo>
                    <a:cubicBezTo>
                      <a:pt x="48" y="75"/>
                      <a:pt x="51" y="73"/>
                      <a:pt x="50" y="73"/>
                    </a:cubicBezTo>
                    <a:cubicBezTo>
                      <a:pt x="49" y="75"/>
                      <a:pt x="47" y="77"/>
                      <a:pt x="45" y="78"/>
                    </a:cubicBezTo>
                    <a:cubicBezTo>
                      <a:pt x="42" y="81"/>
                      <a:pt x="39" y="84"/>
                      <a:pt x="35" y="87"/>
                    </a:cubicBezTo>
                    <a:cubicBezTo>
                      <a:pt x="28" y="93"/>
                      <a:pt x="21" y="99"/>
                      <a:pt x="14" y="106"/>
                    </a:cubicBezTo>
                    <a:cubicBezTo>
                      <a:pt x="14" y="106"/>
                      <a:pt x="14" y="106"/>
                      <a:pt x="14" y="106"/>
                    </a:cubicBezTo>
                    <a:cubicBezTo>
                      <a:pt x="13" y="105"/>
                      <a:pt x="12" y="105"/>
                      <a:pt x="11" y="104"/>
                    </a:cubicBezTo>
                    <a:cubicBezTo>
                      <a:pt x="11" y="104"/>
                      <a:pt x="11" y="104"/>
                      <a:pt x="11" y="104"/>
                    </a:cubicBezTo>
                    <a:close/>
                    <a:moveTo>
                      <a:pt x="15" y="106"/>
                    </a:moveTo>
                    <a:cubicBezTo>
                      <a:pt x="22" y="103"/>
                      <a:pt x="26" y="96"/>
                      <a:pt x="32" y="92"/>
                    </a:cubicBezTo>
                    <a:cubicBezTo>
                      <a:pt x="38" y="88"/>
                      <a:pt x="44" y="82"/>
                      <a:pt x="50" y="77"/>
                    </a:cubicBezTo>
                    <a:cubicBezTo>
                      <a:pt x="51" y="77"/>
                      <a:pt x="53" y="76"/>
                      <a:pt x="53" y="75"/>
                    </a:cubicBezTo>
                    <a:cubicBezTo>
                      <a:pt x="52" y="78"/>
                      <a:pt x="50" y="79"/>
                      <a:pt x="48" y="81"/>
                    </a:cubicBezTo>
                    <a:cubicBezTo>
                      <a:pt x="45" y="84"/>
                      <a:pt x="43" y="87"/>
                      <a:pt x="40" y="90"/>
                    </a:cubicBezTo>
                    <a:cubicBezTo>
                      <a:pt x="34" y="95"/>
                      <a:pt x="28" y="100"/>
                      <a:pt x="23" y="106"/>
                    </a:cubicBezTo>
                    <a:cubicBezTo>
                      <a:pt x="23" y="106"/>
                      <a:pt x="23" y="107"/>
                      <a:pt x="23" y="107"/>
                    </a:cubicBezTo>
                    <a:cubicBezTo>
                      <a:pt x="30" y="103"/>
                      <a:pt x="35" y="97"/>
                      <a:pt x="41" y="92"/>
                    </a:cubicBezTo>
                    <a:cubicBezTo>
                      <a:pt x="48" y="86"/>
                      <a:pt x="55" y="80"/>
                      <a:pt x="62" y="74"/>
                    </a:cubicBezTo>
                    <a:cubicBezTo>
                      <a:pt x="62" y="74"/>
                      <a:pt x="62" y="74"/>
                      <a:pt x="62" y="74"/>
                    </a:cubicBezTo>
                    <a:cubicBezTo>
                      <a:pt x="61" y="76"/>
                      <a:pt x="60" y="77"/>
                      <a:pt x="59" y="78"/>
                    </a:cubicBezTo>
                    <a:cubicBezTo>
                      <a:pt x="56" y="81"/>
                      <a:pt x="52" y="85"/>
                      <a:pt x="49" y="88"/>
                    </a:cubicBezTo>
                    <a:cubicBezTo>
                      <a:pt x="42" y="94"/>
                      <a:pt x="35" y="100"/>
                      <a:pt x="29" y="106"/>
                    </a:cubicBezTo>
                    <a:cubicBezTo>
                      <a:pt x="29" y="106"/>
                      <a:pt x="29" y="107"/>
                      <a:pt x="29" y="107"/>
                    </a:cubicBezTo>
                    <a:cubicBezTo>
                      <a:pt x="30" y="106"/>
                      <a:pt x="30" y="106"/>
                      <a:pt x="31" y="106"/>
                    </a:cubicBezTo>
                    <a:cubicBezTo>
                      <a:pt x="31" y="105"/>
                      <a:pt x="31" y="105"/>
                      <a:pt x="31" y="105"/>
                    </a:cubicBezTo>
                    <a:cubicBezTo>
                      <a:pt x="38" y="100"/>
                      <a:pt x="44" y="95"/>
                      <a:pt x="51" y="89"/>
                    </a:cubicBezTo>
                    <a:cubicBezTo>
                      <a:pt x="55" y="85"/>
                      <a:pt x="58" y="81"/>
                      <a:pt x="63" y="77"/>
                    </a:cubicBezTo>
                    <a:cubicBezTo>
                      <a:pt x="65" y="75"/>
                      <a:pt x="68" y="73"/>
                      <a:pt x="70" y="71"/>
                    </a:cubicBezTo>
                    <a:cubicBezTo>
                      <a:pt x="70" y="71"/>
                      <a:pt x="70" y="72"/>
                      <a:pt x="69" y="72"/>
                    </a:cubicBezTo>
                    <a:cubicBezTo>
                      <a:pt x="66" y="76"/>
                      <a:pt x="62" y="81"/>
                      <a:pt x="59" y="85"/>
                    </a:cubicBezTo>
                    <a:cubicBezTo>
                      <a:pt x="52" y="92"/>
                      <a:pt x="43" y="99"/>
                      <a:pt x="36" y="107"/>
                    </a:cubicBezTo>
                    <a:cubicBezTo>
                      <a:pt x="36" y="107"/>
                      <a:pt x="36" y="107"/>
                      <a:pt x="36" y="107"/>
                    </a:cubicBezTo>
                    <a:cubicBezTo>
                      <a:pt x="29" y="107"/>
                      <a:pt x="22" y="108"/>
                      <a:pt x="15" y="106"/>
                    </a:cubicBezTo>
                    <a:close/>
                    <a:moveTo>
                      <a:pt x="48" y="90"/>
                    </a:moveTo>
                    <a:cubicBezTo>
                      <a:pt x="44" y="93"/>
                      <a:pt x="41" y="97"/>
                      <a:pt x="37" y="100"/>
                    </a:cubicBezTo>
                    <a:cubicBezTo>
                      <a:pt x="36" y="101"/>
                      <a:pt x="34" y="102"/>
                      <a:pt x="33" y="103"/>
                    </a:cubicBezTo>
                    <a:cubicBezTo>
                      <a:pt x="33" y="103"/>
                      <a:pt x="34" y="102"/>
                      <a:pt x="34" y="102"/>
                    </a:cubicBezTo>
                    <a:cubicBezTo>
                      <a:pt x="38" y="99"/>
                      <a:pt x="41" y="95"/>
                      <a:pt x="45" y="92"/>
                    </a:cubicBezTo>
                    <a:cubicBezTo>
                      <a:pt x="46" y="91"/>
                      <a:pt x="47" y="91"/>
                      <a:pt x="48" y="90"/>
                    </a:cubicBezTo>
                    <a:close/>
                    <a:moveTo>
                      <a:pt x="40" y="107"/>
                    </a:moveTo>
                    <a:cubicBezTo>
                      <a:pt x="39" y="107"/>
                      <a:pt x="38" y="107"/>
                      <a:pt x="37" y="107"/>
                    </a:cubicBezTo>
                    <a:cubicBezTo>
                      <a:pt x="40" y="105"/>
                      <a:pt x="42" y="103"/>
                      <a:pt x="45" y="100"/>
                    </a:cubicBezTo>
                    <a:cubicBezTo>
                      <a:pt x="48" y="97"/>
                      <a:pt x="52" y="94"/>
                      <a:pt x="55" y="91"/>
                    </a:cubicBezTo>
                    <a:cubicBezTo>
                      <a:pt x="63" y="84"/>
                      <a:pt x="69" y="77"/>
                      <a:pt x="77" y="70"/>
                    </a:cubicBezTo>
                    <a:cubicBezTo>
                      <a:pt x="78" y="69"/>
                      <a:pt x="81" y="67"/>
                      <a:pt x="81" y="66"/>
                    </a:cubicBezTo>
                    <a:cubicBezTo>
                      <a:pt x="80" y="69"/>
                      <a:pt x="78" y="71"/>
                      <a:pt x="76" y="73"/>
                    </a:cubicBezTo>
                    <a:cubicBezTo>
                      <a:pt x="72" y="76"/>
                      <a:pt x="70" y="80"/>
                      <a:pt x="67" y="84"/>
                    </a:cubicBezTo>
                    <a:cubicBezTo>
                      <a:pt x="64" y="88"/>
                      <a:pt x="61" y="91"/>
                      <a:pt x="57" y="94"/>
                    </a:cubicBezTo>
                    <a:cubicBezTo>
                      <a:pt x="54" y="98"/>
                      <a:pt x="50" y="103"/>
                      <a:pt x="46" y="106"/>
                    </a:cubicBezTo>
                    <a:cubicBezTo>
                      <a:pt x="46" y="106"/>
                      <a:pt x="46" y="107"/>
                      <a:pt x="46" y="107"/>
                    </a:cubicBezTo>
                    <a:cubicBezTo>
                      <a:pt x="44" y="107"/>
                      <a:pt x="42" y="107"/>
                      <a:pt x="40" y="107"/>
                    </a:cubicBezTo>
                    <a:close/>
                    <a:moveTo>
                      <a:pt x="46" y="107"/>
                    </a:moveTo>
                    <a:cubicBezTo>
                      <a:pt x="46" y="107"/>
                      <a:pt x="46" y="107"/>
                      <a:pt x="46" y="107"/>
                    </a:cubicBezTo>
                    <a:cubicBezTo>
                      <a:pt x="50" y="105"/>
                      <a:pt x="52" y="102"/>
                      <a:pt x="55" y="99"/>
                    </a:cubicBezTo>
                    <a:cubicBezTo>
                      <a:pt x="58" y="95"/>
                      <a:pt x="62" y="92"/>
                      <a:pt x="66" y="89"/>
                    </a:cubicBezTo>
                    <a:cubicBezTo>
                      <a:pt x="73" y="82"/>
                      <a:pt x="81" y="75"/>
                      <a:pt x="88" y="68"/>
                    </a:cubicBezTo>
                    <a:cubicBezTo>
                      <a:pt x="86" y="70"/>
                      <a:pt x="83" y="75"/>
                      <a:pt x="80" y="78"/>
                    </a:cubicBezTo>
                    <a:cubicBezTo>
                      <a:pt x="78" y="82"/>
                      <a:pt x="74" y="85"/>
                      <a:pt x="71" y="88"/>
                    </a:cubicBezTo>
                    <a:cubicBezTo>
                      <a:pt x="65" y="94"/>
                      <a:pt x="59" y="99"/>
                      <a:pt x="54" y="106"/>
                    </a:cubicBezTo>
                    <a:cubicBezTo>
                      <a:pt x="54" y="106"/>
                      <a:pt x="55" y="107"/>
                      <a:pt x="55" y="107"/>
                    </a:cubicBezTo>
                    <a:cubicBezTo>
                      <a:pt x="55" y="106"/>
                      <a:pt x="56" y="106"/>
                      <a:pt x="56" y="105"/>
                    </a:cubicBezTo>
                    <a:cubicBezTo>
                      <a:pt x="56" y="106"/>
                      <a:pt x="57" y="105"/>
                      <a:pt x="57" y="104"/>
                    </a:cubicBezTo>
                    <a:cubicBezTo>
                      <a:pt x="63" y="97"/>
                      <a:pt x="70" y="92"/>
                      <a:pt x="76" y="86"/>
                    </a:cubicBezTo>
                    <a:cubicBezTo>
                      <a:pt x="84" y="79"/>
                      <a:pt x="91" y="72"/>
                      <a:pt x="99" y="66"/>
                    </a:cubicBezTo>
                    <a:cubicBezTo>
                      <a:pt x="96" y="68"/>
                      <a:pt x="92" y="72"/>
                      <a:pt x="89" y="76"/>
                    </a:cubicBezTo>
                    <a:cubicBezTo>
                      <a:pt x="86" y="79"/>
                      <a:pt x="83" y="83"/>
                      <a:pt x="80" y="87"/>
                    </a:cubicBezTo>
                    <a:cubicBezTo>
                      <a:pt x="76" y="90"/>
                      <a:pt x="73" y="94"/>
                      <a:pt x="70" y="98"/>
                    </a:cubicBezTo>
                    <a:cubicBezTo>
                      <a:pt x="67" y="102"/>
                      <a:pt x="63" y="104"/>
                      <a:pt x="60" y="107"/>
                    </a:cubicBezTo>
                    <a:cubicBezTo>
                      <a:pt x="60" y="107"/>
                      <a:pt x="60" y="107"/>
                      <a:pt x="60" y="107"/>
                    </a:cubicBezTo>
                    <a:cubicBezTo>
                      <a:pt x="55" y="107"/>
                      <a:pt x="51" y="107"/>
                      <a:pt x="46" y="107"/>
                    </a:cubicBezTo>
                    <a:close/>
                    <a:moveTo>
                      <a:pt x="61" y="107"/>
                    </a:moveTo>
                    <a:cubicBezTo>
                      <a:pt x="67" y="103"/>
                      <a:pt x="71" y="97"/>
                      <a:pt x="77" y="93"/>
                    </a:cubicBezTo>
                    <a:cubicBezTo>
                      <a:pt x="83" y="87"/>
                      <a:pt x="89" y="81"/>
                      <a:pt x="96" y="75"/>
                    </a:cubicBezTo>
                    <a:cubicBezTo>
                      <a:pt x="97" y="74"/>
                      <a:pt x="98" y="73"/>
                      <a:pt x="99" y="72"/>
                    </a:cubicBezTo>
                    <a:cubicBezTo>
                      <a:pt x="100" y="71"/>
                      <a:pt x="101" y="71"/>
                      <a:pt x="102" y="70"/>
                    </a:cubicBezTo>
                    <a:cubicBezTo>
                      <a:pt x="101" y="71"/>
                      <a:pt x="100" y="72"/>
                      <a:pt x="100" y="73"/>
                    </a:cubicBezTo>
                    <a:cubicBezTo>
                      <a:pt x="97" y="76"/>
                      <a:pt x="94" y="78"/>
                      <a:pt x="92" y="81"/>
                    </a:cubicBezTo>
                    <a:cubicBezTo>
                      <a:pt x="87" y="87"/>
                      <a:pt x="82" y="92"/>
                      <a:pt x="78" y="97"/>
                    </a:cubicBezTo>
                    <a:cubicBezTo>
                      <a:pt x="75" y="101"/>
                      <a:pt x="71" y="104"/>
                      <a:pt x="68" y="108"/>
                    </a:cubicBezTo>
                    <a:cubicBezTo>
                      <a:pt x="66" y="108"/>
                      <a:pt x="63" y="107"/>
                      <a:pt x="61" y="107"/>
                    </a:cubicBezTo>
                    <a:close/>
                    <a:moveTo>
                      <a:pt x="100" y="78"/>
                    </a:moveTo>
                    <a:cubicBezTo>
                      <a:pt x="101" y="77"/>
                      <a:pt x="102" y="76"/>
                      <a:pt x="104" y="75"/>
                    </a:cubicBezTo>
                    <a:cubicBezTo>
                      <a:pt x="107" y="73"/>
                      <a:pt x="103" y="76"/>
                      <a:pt x="102" y="77"/>
                    </a:cubicBezTo>
                    <a:cubicBezTo>
                      <a:pt x="99" y="81"/>
                      <a:pt x="95" y="84"/>
                      <a:pt x="92" y="88"/>
                    </a:cubicBezTo>
                    <a:cubicBezTo>
                      <a:pt x="90" y="91"/>
                      <a:pt x="87" y="93"/>
                      <a:pt x="85" y="96"/>
                    </a:cubicBezTo>
                    <a:cubicBezTo>
                      <a:pt x="82" y="101"/>
                      <a:pt x="79" y="103"/>
                      <a:pt x="75" y="107"/>
                    </a:cubicBezTo>
                    <a:cubicBezTo>
                      <a:pt x="75" y="107"/>
                      <a:pt x="75" y="108"/>
                      <a:pt x="76" y="108"/>
                    </a:cubicBezTo>
                    <a:cubicBezTo>
                      <a:pt x="86" y="101"/>
                      <a:pt x="93" y="90"/>
                      <a:pt x="102" y="82"/>
                    </a:cubicBezTo>
                    <a:cubicBezTo>
                      <a:pt x="104" y="80"/>
                      <a:pt x="106" y="78"/>
                      <a:pt x="108" y="75"/>
                    </a:cubicBezTo>
                    <a:cubicBezTo>
                      <a:pt x="106" y="78"/>
                      <a:pt x="104" y="81"/>
                      <a:pt x="101" y="83"/>
                    </a:cubicBezTo>
                    <a:cubicBezTo>
                      <a:pt x="97" y="89"/>
                      <a:pt x="92" y="95"/>
                      <a:pt x="87" y="101"/>
                    </a:cubicBezTo>
                    <a:cubicBezTo>
                      <a:pt x="86" y="102"/>
                      <a:pt x="85" y="104"/>
                      <a:pt x="84" y="105"/>
                    </a:cubicBezTo>
                    <a:cubicBezTo>
                      <a:pt x="84" y="105"/>
                      <a:pt x="83" y="106"/>
                      <a:pt x="83" y="106"/>
                    </a:cubicBezTo>
                    <a:cubicBezTo>
                      <a:pt x="82" y="107"/>
                      <a:pt x="82" y="107"/>
                      <a:pt x="82" y="108"/>
                    </a:cubicBezTo>
                    <a:cubicBezTo>
                      <a:pt x="82" y="108"/>
                      <a:pt x="81" y="108"/>
                      <a:pt x="81" y="109"/>
                    </a:cubicBezTo>
                    <a:cubicBezTo>
                      <a:pt x="77" y="108"/>
                      <a:pt x="73" y="108"/>
                      <a:pt x="69" y="108"/>
                    </a:cubicBezTo>
                    <a:cubicBezTo>
                      <a:pt x="73" y="103"/>
                      <a:pt x="78" y="99"/>
                      <a:pt x="82" y="94"/>
                    </a:cubicBezTo>
                    <a:cubicBezTo>
                      <a:pt x="87" y="88"/>
                      <a:pt x="93" y="83"/>
                      <a:pt x="100" y="78"/>
                    </a:cubicBezTo>
                    <a:close/>
                    <a:moveTo>
                      <a:pt x="86" y="109"/>
                    </a:moveTo>
                    <a:cubicBezTo>
                      <a:pt x="84" y="109"/>
                      <a:pt x="83" y="109"/>
                      <a:pt x="82" y="109"/>
                    </a:cubicBezTo>
                    <a:cubicBezTo>
                      <a:pt x="82" y="108"/>
                      <a:pt x="82" y="108"/>
                      <a:pt x="82" y="108"/>
                    </a:cubicBezTo>
                    <a:cubicBezTo>
                      <a:pt x="82" y="108"/>
                      <a:pt x="82" y="108"/>
                      <a:pt x="82" y="108"/>
                    </a:cubicBezTo>
                    <a:cubicBezTo>
                      <a:pt x="85" y="105"/>
                      <a:pt x="87" y="103"/>
                      <a:pt x="90" y="100"/>
                    </a:cubicBezTo>
                    <a:cubicBezTo>
                      <a:pt x="95" y="95"/>
                      <a:pt x="100" y="91"/>
                      <a:pt x="105" y="86"/>
                    </a:cubicBezTo>
                    <a:cubicBezTo>
                      <a:pt x="106" y="84"/>
                      <a:pt x="107" y="83"/>
                      <a:pt x="109" y="82"/>
                    </a:cubicBezTo>
                    <a:cubicBezTo>
                      <a:pt x="109" y="82"/>
                      <a:pt x="112" y="78"/>
                      <a:pt x="110" y="82"/>
                    </a:cubicBezTo>
                    <a:cubicBezTo>
                      <a:pt x="108" y="85"/>
                      <a:pt x="105" y="88"/>
                      <a:pt x="103" y="91"/>
                    </a:cubicBezTo>
                    <a:cubicBezTo>
                      <a:pt x="98" y="96"/>
                      <a:pt x="93" y="102"/>
                      <a:pt x="88" y="107"/>
                    </a:cubicBezTo>
                    <a:cubicBezTo>
                      <a:pt x="88" y="107"/>
                      <a:pt x="88" y="108"/>
                      <a:pt x="89" y="108"/>
                    </a:cubicBezTo>
                    <a:cubicBezTo>
                      <a:pt x="97" y="102"/>
                      <a:pt x="103" y="94"/>
                      <a:pt x="110" y="88"/>
                    </a:cubicBezTo>
                    <a:cubicBezTo>
                      <a:pt x="111" y="87"/>
                      <a:pt x="113" y="85"/>
                      <a:pt x="113" y="84"/>
                    </a:cubicBezTo>
                    <a:cubicBezTo>
                      <a:pt x="112" y="87"/>
                      <a:pt x="110" y="89"/>
                      <a:pt x="108" y="92"/>
                    </a:cubicBezTo>
                    <a:cubicBezTo>
                      <a:pt x="104" y="96"/>
                      <a:pt x="101" y="100"/>
                      <a:pt x="98" y="104"/>
                    </a:cubicBezTo>
                    <a:cubicBezTo>
                      <a:pt x="97" y="104"/>
                      <a:pt x="97" y="105"/>
                      <a:pt x="96" y="105"/>
                    </a:cubicBezTo>
                    <a:cubicBezTo>
                      <a:pt x="95" y="107"/>
                      <a:pt x="94" y="108"/>
                      <a:pt x="92" y="109"/>
                    </a:cubicBezTo>
                    <a:cubicBezTo>
                      <a:pt x="92" y="109"/>
                      <a:pt x="92" y="109"/>
                      <a:pt x="92" y="109"/>
                    </a:cubicBezTo>
                    <a:cubicBezTo>
                      <a:pt x="90" y="109"/>
                      <a:pt x="87" y="109"/>
                      <a:pt x="86" y="109"/>
                    </a:cubicBezTo>
                    <a:close/>
                    <a:moveTo>
                      <a:pt x="115" y="93"/>
                    </a:moveTo>
                    <a:cubicBezTo>
                      <a:pt x="115" y="94"/>
                      <a:pt x="115" y="95"/>
                      <a:pt x="114" y="96"/>
                    </a:cubicBezTo>
                    <a:cubicBezTo>
                      <a:pt x="110" y="100"/>
                      <a:pt x="106" y="104"/>
                      <a:pt x="102" y="108"/>
                    </a:cubicBezTo>
                    <a:cubicBezTo>
                      <a:pt x="102" y="108"/>
                      <a:pt x="102" y="108"/>
                      <a:pt x="102" y="108"/>
                    </a:cubicBezTo>
                    <a:cubicBezTo>
                      <a:pt x="102" y="108"/>
                      <a:pt x="101" y="108"/>
                      <a:pt x="100" y="109"/>
                    </a:cubicBezTo>
                    <a:cubicBezTo>
                      <a:pt x="105" y="104"/>
                      <a:pt x="109" y="100"/>
                      <a:pt x="113" y="95"/>
                    </a:cubicBezTo>
                    <a:cubicBezTo>
                      <a:pt x="114" y="95"/>
                      <a:pt x="117" y="91"/>
                      <a:pt x="115" y="93"/>
                    </a:cubicBezTo>
                    <a:close/>
                    <a:moveTo>
                      <a:pt x="112" y="99"/>
                    </a:moveTo>
                    <a:cubicBezTo>
                      <a:pt x="110" y="101"/>
                      <a:pt x="108" y="104"/>
                      <a:pt x="106" y="106"/>
                    </a:cubicBezTo>
                    <a:cubicBezTo>
                      <a:pt x="101" y="110"/>
                      <a:pt x="107" y="103"/>
                      <a:pt x="108" y="102"/>
                    </a:cubicBezTo>
                    <a:cubicBezTo>
                      <a:pt x="110" y="101"/>
                      <a:pt x="111" y="100"/>
                      <a:pt x="112" y="99"/>
                    </a:cubicBezTo>
                    <a:close/>
                    <a:moveTo>
                      <a:pt x="99" y="109"/>
                    </a:moveTo>
                    <a:cubicBezTo>
                      <a:pt x="97" y="109"/>
                      <a:pt x="95" y="109"/>
                      <a:pt x="93" y="109"/>
                    </a:cubicBezTo>
                    <a:cubicBezTo>
                      <a:pt x="94" y="109"/>
                      <a:pt x="94" y="109"/>
                      <a:pt x="94" y="108"/>
                    </a:cubicBezTo>
                    <a:cubicBezTo>
                      <a:pt x="94" y="109"/>
                      <a:pt x="95" y="108"/>
                      <a:pt x="95" y="107"/>
                    </a:cubicBezTo>
                    <a:cubicBezTo>
                      <a:pt x="96" y="106"/>
                      <a:pt x="97" y="105"/>
                      <a:pt x="99" y="104"/>
                    </a:cubicBezTo>
                    <a:cubicBezTo>
                      <a:pt x="102" y="101"/>
                      <a:pt x="106" y="97"/>
                      <a:pt x="109" y="93"/>
                    </a:cubicBezTo>
                    <a:cubicBezTo>
                      <a:pt x="110" y="92"/>
                      <a:pt x="116" y="87"/>
                      <a:pt x="114" y="90"/>
                    </a:cubicBezTo>
                    <a:cubicBezTo>
                      <a:pt x="112" y="92"/>
                      <a:pt x="110" y="95"/>
                      <a:pt x="108" y="97"/>
                    </a:cubicBezTo>
                    <a:cubicBezTo>
                      <a:pt x="105" y="100"/>
                      <a:pt x="102" y="105"/>
                      <a:pt x="99" y="109"/>
                    </a:cubicBezTo>
                    <a:close/>
                    <a:moveTo>
                      <a:pt x="104" y="108"/>
                    </a:moveTo>
                    <a:cubicBezTo>
                      <a:pt x="108" y="105"/>
                      <a:pt x="112" y="101"/>
                      <a:pt x="115" y="96"/>
                    </a:cubicBezTo>
                    <a:cubicBezTo>
                      <a:pt x="115" y="96"/>
                      <a:pt x="115" y="96"/>
                      <a:pt x="116" y="95"/>
                    </a:cubicBezTo>
                    <a:cubicBezTo>
                      <a:pt x="116" y="95"/>
                      <a:pt x="116" y="94"/>
                      <a:pt x="117" y="94"/>
                    </a:cubicBezTo>
                    <a:cubicBezTo>
                      <a:pt x="117" y="94"/>
                      <a:pt x="116" y="95"/>
                      <a:pt x="116" y="95"/>
                    </a:cubicBezTo>
                    <a:cubicBezTo>
                      <a:pt x="115" y="97"/>
                      <a:pt x="114" y="98"/>
                      <a:pt x="113" y="99"/>
                    </a:cubicBezTo>
                    <a:cubicBezTo>
                      <a:pt x="111" y="102"/>
                      <a:pt x="109" y="105"/>
                      <a:pt x="106" y="107"/>
                    </a:cubicBezTo>
                    <a:cubicBezTo>
                      <a:pt x="105" y="108"/>
                      <a:pt x="104" y="108"/>
                      <a:pt x="104" y="108"/>
                    </a:cubicBezTo>
                    <a:close/>
                    <a:moveTo>
                      <a:pt x="110" y="106"/>
                    </a:moveTo>
                    <a:cubicBezTo>
                      <a:pt x="109" y="106"/>
                      <a:pt x="108" y="107"/>
                      <a:pt x="107" y="107"/>
                    </a:cubicBezTo>
                    <a:cubicBezTo>
                      <a:pt x="107" y="107"/>
                      <a:pt x="107" y="107"/>
                      <a:pt x="107" y="107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10" y="104"/>
                      <a:pt x="113" y="102"/>
                      <a:pt x="115" y="99"/>
                    </a:cubicBezTo>
                    <a:cubicBezTo>
                      <a:pt x="116" y="98"/>
                      <a:pt x="119" y="94"/>
                      <a:pt x="117" y="99"/>
                    </a:cubicBezTo>
                    <a:cubicBezTo>
                      <a:pt x="115" y="102"/>
                      <a:pt x="113" y="104"/>
                      <a:pt x="110" y="106"/>
                    </a:cubicBezTo>
                    <a:cubicBezTo>
                      <a:pt x="110" y="106"/>
                      <a:pt x="110" y="106"/>
                      <a:pt x="110" y="106"/>
                    </a:cubicBezTo>
                    <a:close/>
                    <a:moveTo>
                      <a:pt x="114" y="104"/>
                    </a:moveTo>
                    <a:cubicBezTo>
                      <a:pt x="116" y="102"/>
                      <a:pt x="118" y="99"/>
                      <a:pt x="119" y="96"/>
                    </a:cubicBezTo>
                    <a:cubicBezTo>
                      <a:pt x="119" y="95"/>
                      <a:pt x="118" y="95"/>
                      <a:pt x="118" y="95"/>
                    </a:cubicBezTo>
                    <a:cubicBezTo>
                      <a:pt x="117" y="97"/>
                      <a:pt x="116" y="98"/>
                      <a:pt x="114" y="99"/>
                    </a:cubicBezTo>
                    <a:cubicBezTo>
                      <a:pt x="116" y="97"/>
                      <a:pt x="117" y="95"/>
                      <a:pt x="118" y="93"/>
                    </a:cubicBezTo>
                    <a:cubicBezTo>
                      <a:pt x="118" y="93"/>
                      <a:pt x="118" y="92"/>
                      <a:pt x="117" y="92"/>
                    </a:cubicBezTo>
                    <a:cubicBezTo>
                      <a:pt x="117" y="93"/>
                      <a:pt x="116" y="93"/>
                      <a:pt x="116" y="94"/>
                    </a:cubicBezTo>
                    <a:cubicBezTo>
                      <a:pt x="116" y="93"/>
                      <a:pt x="117" y="92"/>
                      <a:pt x="117" y="91"/>
                    </a:cubicBezTo>
                    <a:cubicBezTo>
                      <a:pt x="117" y="91"/>
                      <a:pt x="117" y="91"/>
                      <a:pt x="116" y="91"/>
                    </a:cubicBezTo>
                    <a:cubicBezTo>
                      <a:pt x="113" y="94"/>
                      <a:pt x="110" y="97"/>
                      <a:pt x="107" y="101"/>
                    </a:cubicBezTo>
                    <a:cubicBezTo>
                      <a:pt x="106" y="102"/>
                      <a:pt x="104" y="104"/>
                      <a:pt x="102" y="106"/>
                    </a:cubicBezTo>
                    <a:cubicBezTo>
                      <a:pt x="102" y="106"/>
                      <a:pt x="102" y="106"/>
                      <a:pt x="101" y="107"/>
                    </a:cubicBezTo>
                    <a:cubicBezTo>
                      <a:pt x="104" y="104"/>
                      <a:pt x="106" y="100"/>
                      <a:pt x="109" y="97"/>
                    </a:cubicBezTo>
                    <a:cubicBezTo>
                      <a:pt x="111" y="94"/>
                      <a:pt x="114" y="92"/>
                      <a:pt x="116" y="88"/>
                    </a:cubicBezTo>
                    <a:cubicBezTo>
                      <a:pt x="116" y="88"/>
                      <a:pt x="115" y="87"/>
                      <a:pt x="115" y="88"/>
                    </a:cubicBezTo>
                    <a:cubicBezTo>
                      <a:pt x="110" y="91"/>
                      <a:pt x="106" y="95"/>
                      <a:pt x="102" y="100"/>
                    </a:cubicBezTo>
                    <a:cubicBezTo>
                      <a:pt x="102" y="99"/>
                      <a:pt x="103" y="99"/>
                      <a:pt x="103" y="98"/>
                    </a:cubicBezTo>
                    <a:cubicBezTo>
                      <a:pt x="107" y="93"/>
                      <a:pt x="112" y="89"/>
                      <a:pt x="115" y="83"/>
                    </a:cubicBezTo>
                    <a:cubicBezTo>
                      <a:pt x="115" y="83"/>
                      <a:pt x="114" y="83"/>
                      <a:pt x="114" y="83"/>
                    </a:cubicBezTo>
                    <a:cubicBezTo>
                      <a:pt x="110" y="86"/>
                      <a:pt x="106" y="90"/>
                      <a:pt x="103" y="94"/>
                    </a:cubicBezTo>
                    <a:cubicBezTo>
                      <a:pt x="98" y="98"/>
                      <a:pt x="94" y="102"/>
                      <a:pt x="90" y="106"/>
                    </a:cubicBezTo>
                    <a:cubicBezTo>
                      <a:pt x="98" y="98"/>
                      <a:pt x="106" y="89"/>
                      <a:pt x="112" y="79"/>
                    </a:cubicBezTo>
                    <a:cubicBezTo>
                      <a:pt x="112" y="79"/>
                      <a:pt x="112" y="79"/>
                      <a:pt x="112" y="79"/>
                    </a:cubicBezTo>
                    <a:cubicBezTo>
                      <a:pt x="106" y="83"/>
                      <a:pt x="102" y="88"/>
                      <a:pt x="97" y="92"/>
                    </a:cubicBezTo>
                    <a:cubicBezTo>
                      <a:pt x="95" y="95"/>
                      <a:pt x="92" y="97"/>
                      <a:pt x="89" y="100"/>
                    </a:cubicBezTo>
                    <a:cubicBezTo>
                      <a:pt x="96" y="91"/>
                      <a:pt x="102" y="83"/>
                      <a:pt x="110" y="75"/>
                    </a:cubicBezTo>
                    <a:cubicBezTo>
                      <a:pt x="110" y="75"/>
                      <a:pt x="110" y="75"/>
                      <a:pt x="110" y="75"/>
                    </a:cubicBezTo>
                    <a:cubicBezTo>
                      <a:pt x="114" y="80"/>
                      <a:pt x="118" y="86"/>
                      <a:pt x="119" y="93"/>
                    </a:cubicBezTo>
                    <a:cubicBezTo>
                      <a:pt x="119" y="98"/>
                      <a:pt x="117" y="102"/>
                      <a:pt x="114" y="104"/>
                    </a:cubicBezTo>
                    <a:close/>
                    <a:moveTo>
                      <a:pt x="109" y="74"/>
                    </a:moveTo>
                    <a:cubicBezTo>
                      <a:pt x="100" y="81"/>
                      <a:pt x="93" y="90"/>
                      <a:pt x="85" y="99"/>
                    </a:cubicBezTo>
                    <a:cubicBezTo>
                      <a:pt x="86" y="97"/>
                      <a:pt x="88" y="94"/>
                      <a:pt x="89" y="93"/>
                    </a:cubicBezTo>
                    <a:cubicBezTo>
                      <a:pt x="95" y="86"/>
                      <a:pt x="101" y="80"/>
                      <a:pt x="106" y="74"/>
                    </a:cubicBezTo>
                    <a:cubicBezTo>
                      <a:pt x="107" y="73"/>
                      <a:pt x="106" y="73"/>
                      <a:pt x="106" y="73"/>
                    </a:cubicBezTo>
                    <a:cubicBezTo>
                      <a:pt x="99" y="77"/>
                      <a:pt x="93" y="82"/>
                      <a:pt x="87" y="88"/>
                    </a:cubicBezTo>
                    <a:cubicBezTo>
                      <a:pt x="88" y="87"/>
                      <a:pt x="88" y="86"/>
                      <a:pt x="89" y="86"/>
                    </a:cubicBezTo>
                    <a:cubicBezTo>
                      <a:pt x="93" y="80"/>
                      <a:pt x="100" y="75"/>
                      <a:pt x="103" y="69"/>
                    </a:cubicBezTo>
                    <a:cubicBezTo>
                      <a:pt x="103" y="68"/>
                      <a:pt x="103" y="68"/>
                      <a:pt x="102" y="68"/>
                    </a:cubicBezTo>
                    <a:cubicBezTo>
                      <a:pt x="96" y="75"/>
                      <a:pt x="89" y="82"/>
                      <a:pt x="82" y="88"/>
                    </a:cubicBezTo>
                    <a:cubicBezTo>
                      <a:pt x="78" y="91"/>
                      <a:pt x="75" y="93"/>
                      <a:pt x="72" y="96"/>
                    </a:cubicBezTo>
                    <a:cubicBezTo>
                      <a:pt x="72" y="96"/>
                      <a:pt x="72" y="96"/>
                      <a:pt x="72" y="96"/>
                    </a:cubicBezTo>
                    <a:cubicBezTo>
                      <a:pt x="75" y="92"/>
                      <a:pt x="79" y="89"/>
                      <a:pt x="82" y="85"/>
                    </a:cubicBezTo>
                    <a:cubicBezTo>
                      <a:pt x="88" y="78"/>
                      <a:pt x="95" y="72"/>
                      <a:pt x="100" y="65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103" y="68"/>
                      <a:pt x="106" y="71"/>
                      <a:pt x="109" y="74"/>
                    </a:cubicBezTo>
                    <a:close/>
                    <a:moveTo>
                      <a:pt x="40" y="41"/>
                    </a:moveTo>
                    <a:cubicBezTo>
                      <a:pt x="48" y="29"/>
                      <a:pt x="44" y="16"/>
                      <a:pt x="37" y="5"/>
                    </a:cubicBezTo>
                    <a:cubicBezTo>
                      <a:pt x="48" y="3"/>
                      <a:pt x="59" y="4"/>
                      <a:pt x="70" y="4"/>
                    </a:cubicBezTo>
                    <a:cubicBezTo>
                      <a:pt x="64" y="13"/>
                      <a:pt x="62" y="23"/>
                      <a:pt x="67" y="33"/>
                    </a:cubicBezTo>
                    <a:cubicBezTo>
                      <a:pt x="73" y="45"/>
                      <a:pt x="86" y="53"/>
                      <a:pt x="96" y="61"/>
                    </a:cubicBezTo>
                    <a:cubicBezTo>
                      <a:pt x="96" y="61"/>
                      <a:pt x="97" y="62"/>
                      <a:pt x="97" y="62"/>
                    </a:cubicBezTo>
                    <a:cubicBezTo>
                      <a:pt x="96" y="62"/>
                      <a:pt x="95" y="63"/>
                      <a:pt x="94" y="64"/>
                    </a:cubicBezTo>
                    <a:cubicBezTo>
                      <a:pt x="91" y="67"/>
                      <a:pt x="85" y="63"/>
                      <a:pt x="81" y="62"/>
                    </a:cubicBezTo>
                    <a:cubicBezTo>
                      <a:pt x="74" y="60"/>
                      <a:pt x="69" y="67"/>
                      <a:pt x="63" y="71"/>
                    </a:cubicBezTo>
                    <a:cubicBezTo>
                      <a:pt x="55" y="76"/>
                      <a:pt x="50" y="65"/>
                      <a:pt x="44" y="60"/>
                    </a:cubicBezTo>
                    <a:cubicBezTo>
                      <a:pt x="38" y="56"/>
                      <a:pt x="33" y="58"/>
                      <a:pt x="27" y="60"/>
                    </a:cubicBezTo>
                    <a:cubicBezTo>
                      <a:pt x="31" y="54"/>
                      <a:pt x="36" y="48"/>
                      <a:pt x="40" y="41"/>
                    </a:cubicBezTo>
                    <a:close/>
                    <a:moveTo>
                      <a:pt x="16" y="75"/>
                    </a:moveTo>
                    <a:cubicBezTo>
                      <a:pt x="19" y="72"/>
                      <a:pt x="23" y="69"/>
                      <a:pt x="26" y="67"/>
                    </a:cubicBezTo>
                    <a:cubicBezTo>
                      <a:pt x="28" y="65"/>
                      <a:pt x="30" y="64"/>
                      <a:pt x="32" y="63"/>
                    </a:cubicBezTo>
                    <a:cubicBezTo>
                      <a:pt x="34" y="62"/>
                      <a:pt x="35" y="61"/>
                      <a:pt x="37" y="61"/>
                    </a:cubicBezTo>
                    <a:cubicBezTo>
                      <a:pt x="37" y="61"/>
                      <a:pt x="37" y="61"/>
                      <a:pt x="37" y="61"/>
                    </a:cubicBezTo>
                    <a:cubicBezTo>
                      <a:pt x="37" y="61"/>
                      <a:pt x="35" y="63"/>
                      <a:pt x="35" y="63"/>
                    </a:cubicBezTo>
                    <a:cubicBezTo>
                      <a:pt x="30" y="68"/>
                      <a:pt x="24" y="72"/>
                      <a:pt x="18" y="76"/>
                    </a:cubicBezTo>
                    <a:cubicBezTo>
                      <a:pt x="15" y="78"/>
                      <a:pt x="13" y="80"/>
                      <a:pt x="10" y="83"/>
                    </a:cubicBezTo>
                    <a:cubicBezTo>
                      <a:pt x="12" y="80"/>
                      <a:pt x="14" y="77"/>
                      <a:pt x="16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9" name="Freeform 128"/>
              <p:cNvSpPr>
                <a:spLocks noEditPoints="1"/>
              </p:cNvSpPr>
              <p:nvPr/>
            </p:nvSpPr>
            <p:spPr bwMode="auto">
              <a:xfrm>
                <a:off x="1900317" y="3753430"/>
                <a:ext cx="236854" cy="218824"/>
              </a:xfrm>
              <a:custGeom>
                <a:avLst/>
                <a:gdLst>
                  <a:gd name="T0" fmla="*/ 102 w 122"/>
                  <a:gd name="T1" fmla="*/ 63 h 113"/>
                  <a:gd name="T2" fmla="*/ 35 w 122"/>
                  <a:gd name="T3" fmla="*/ 2 h 113"/>
                  <a:gd name="T4" fmla="*/ 5 w 122"/>
                  <a:gd name="T5" fmla="*/ 103 h 113"/>
                  <a:gd name="T6" fmla="*/ 22 w 122"/>
                  <a:gd name="T7" fmla="*/ 65 h 113"/>
                  <a:gd name="T8" fmla="*/ 39 w 122"/>
                  <a:gd name="T9" fmla="*/ 61 h 113"/>
                  <a:gd name="T10" fmla="*/ 97 w 122"/>
                  <a:gd name="T11" fmla="*/ 65 h 113"/>
                  <a:gd name="T12" fmla="*/ 93 w 122"/>
                  <a:gd name="T13" fmla="*/ 68 h 113"/>
                  <a:gd name="T14" fmla="*/ 56 w 122"/>
                  <a:gd name="T15" fmla="*/ 96 h 113"/>
                  <a:gd name="T16" fmla="*/ 76 w 122"/>
                  <a:gd name="T17" fmla="*/ 65 h 113"/>
                  <a:gd name="T18" fmla="*/ 37 w 122"/>
                  <a:gd name="T19" fmla="*/ 105 h 113"/>
                  <a:gd name="T20" fmla="*/ 58 w 122"/>
                  <a:gd name="T21" fmla="*/ 80 h 113"/>
                  <a:gd name="T22" fmla="*/ 27 w 122"/>
                  <a:gd name="T23" fmla="*/ 94 h 113"/>
                  <a:gd name="T24" fmla="*/ 52 w 122"/>
                  <a:gd name="T25" fmla="*/ 72 h 113"/>
                  <a:gd name="T26" fmla="*/ 38 w 122"/>
                  <a:gd name="T27" fmla="*/ 91 h 113"/>
                  <a:gd name="T28" fmla="*/ 11 w 122"/>
                  <a:gd name="T29" fmla="*/ 102 h 113"/>
                  <a:gd name="T30" fmla="*/ 44 w 122"/>
                  <a:gd name="T31" fmla="*/ 69 h 113"/>
                  <a:gd name="T32" fmla="*/ 46 w 122"/>
                  <a:gd name="T33" fmla="*/ 67 h 113"/>
                  <a:gd name="T34" fmla="*/ 6 w 122"/>
                  <a:gd name="T35" fmla="*/ 93 h 113"/>
                  <a:gd name="T36" fmla="*/ 35 w 122"/>
                  <a:gd name="T37" fmla="*/ 65 h 113"/>
                  <a:gd name="T38" fmla="*/ 8 w 122"/>
                  <a:gd name="T39" fmla="*/ 87 h 113"/>
                  <a:gd name="T40" fmla="*/ 6 w 122"/>
                  <a:gd name="T41" fmla="*/ 99 h 113"/>
                  <a:gd name="T42" fmla="*/ 39 w 122"/>
                  <a:gd name="T43" fmla="*/ 74 h 113"/>
                  <a:gd name="T44" fmla="*/ 50 w 122"/>
                  <a:gd name="T45" fmla="*/ 73 h 113"/>
                  <a:gd name="T46" fmla="*/ 10 w 122"/>
                  <a:gd name="T47" fmla="*/ 104 h 113"/>
                  <a:gd name="T48" fmla="*/ 39 w 122"/>
                  <a:gd name="T49" fmla="*/ 89 h 113"/>
                  <a:gd name="T50" fmla="*/ 58 w 122"/>
                  <a:gd name="T51" fmla="*/ 78 h 113"/>
                  <a:gd name="T52" fmla="*/ 50 w 122"/>
                  <a:gd name="T53" fmla="*/ 89 h 113"/>
                  <a:gd name="T54" fmla="*/ 35 w 122"/>
                  <a:gd name="T55" fmla="*/ 107 h 113"/>
                  <a:gd name="T56" fmla="*/ 45 w 122"/>
                  <a:gd name="T57" fmla="*/ 92 h 113"/>
                  <a:gd name="T58" fmla="*/ 76 w 122"/>
                  <a:gd name="T59" fmla="*/ 70 h 113"/>
                  <a:gd name="T60" fmla="*/ 45 w 122"/>
                  <a:gd name="T61" fmla="*/ 106 h 113"/>
                  <a:gd name="T62" fmla="*/ 88 w 122"/>
                  <a:gd name="T63" fmla="*/ 68 h 113"/>
                  <a:gd name="T64" fmla="*/ 57 w 122"/>
                  <a:gd name="T65" fmla="*/ 104 h 113"/>
                  <a:gd name="T66" fmla="*/ 59 w 122"/>
                  <a:gd name="T67" fmla="*/ 107 h 113"/>
                  <a:gd name="T68" fmla="*/ 99 w 122"/>
                  <a:gd name="T69" fmla="*/ 72 h 113"/>
                  <a:gd name="T70" fmla="*/ 60 w 122"/>
                  <a:gd name="T71" fmla="*/ 107 h 113"/>
                  <a:gd name="T72" fmla="*/ 75 w 122"/>
                  <a:gd name="T73" fmla="*/ 107 h 113"/>
                  <a:gd name="T74" fmla="*/ 83 w 122"/>
                  <a:gd name="T75" fmla="*/ 105 h 113"/>
                  <a:gd name="T76" fmla="*/ 99 w 122"/>
                  <a:gd name="T77" fmla="*/ 78 h 113"/>
                  <a:gd name="T78" fmla="*/ 105 w 122"/>
                  <a:gd name="T79" fmla="*/ 85 h 113"/>
                  <a:gd name="T80" fmla="*/ 109 w 122"/>
                  <a:gd name="T81" fmla="*/ 87 h 113"/>
                  <a:gd name="T82" fmla="*/ 92 w 122"/>
                  <a:gd name="T83" fmla="*/ 109 h 113"/>
                  <a:gd name="T84" fmla="*/ 99 w 122"/>
                  <a:gd name="T85" fmla="*/ 108 h 113"/>
                  <a:gd name="T86" fmla="*/ 111 w 122"/>
                  <a:gd name="T87" fmla="*/ 99 h 113"/>
                  <a:gd name="T88" fmla="*/ 109 w 122"/>
                  <a:gd name="T89" fmla="*/ 93 h 113"/>
                  <a:gd name="T90" fmla="*/ 115 w 122"/>
                  <a:gd name="T91" fmla="*/ 95 h 113"/>
                  <a:gd name="T92" fmla="*/ 109 w 122"/>
                  <a:gd name="T93" fmla="*/ 106 h 113"/>
                  <a:gd name="T94" fmla="*/ 116 w 122"/>
                  <a:gd name="T95" fmla="*/ 99 h 113"/>
                  <a:gd name="T96" fmla="*/ 114 w 122"/>
                  <a:gd name="T97" fmla="*/ 99 h 113"/>
                  <a:gd name="T98" fmla="*/ 106 w 122"/>
                  <a:gd name="T99" fmla="*/ 100 h 113"/>
                  <a:gd name="T100" fmla="*/ 101 w 122"/>
                  <a:gd name="T101" fmla="*/ 99 h 113"/>
                  <a:gd name="T102" fmla="*/ 112 w 122"/>
                  <a:gd name="T103" fmla="*/ 79 h 113"/>
                  <a:gd name="T104" fmla="*/ 118 w 122"/>
                  <a:gd name="T105" fmla="*/ 93 h 113"/>
                  <a:gd name="T106" fmla="*/ 105 w 122"/>
                  <a:gd name="T107" fmla="*/ 73 h 113"/>
                  <a:gd name="T108" fmla="*/ 71 w 122"/>
                  <a:gd name="T109" fmla="*/ 96 h 113"/>
                  <a:gd name="T110" fmla="*/ 40 w 122"/>
                  <a:gd name="T111" fmla="*/ 41 h 113"/>
                  <a:gd name="T112" fmla="*/ 93 w 122"/>
                  <a:gd name="T113" fmla="*/ 64 h 113"/>
                  <a:gd name="T114" fmla="*/ 15 w 122"/>
                  <a:gd name="T115" fmla="*/ 75 h 113"/>
                  <a:gd name="T116" fmla="*/ 17 w 122"/>
                  <a:gd name="T117" fmla="*/ 76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2" h="113">
                    <a:moveTo>
                      <a:pt x="27" y="110"/>
                    </a:moveTo>
                    <a:cubicBezTo>
                      <a:pt x="32" y="110"/>
                      <a:pt x="36" y="110"/>
                      <a:pt x="41" y="109"/>
                    </a:cubicBezTo>
                    <a:cubicBezTo>
                      <a:pt x="49" y="109"/>
                      <a:pt x="57" y="110"/>
                      <a:pt x="65" y="110"/>
                    </a:cubicBezTo>
                    <a:cubicBezTo>
                      <a:pt x="78" y="111"/>
                      <a:pt x="91" y="113"/>
                      <a:pt x="104" y="111"/>
                    </a:cubicBezTo>
                    <a:cubicBezTo>
                      <a:pt x="113" y="109"/>
                      <a:pt x="122" y="102"/>
                      <a:pt x="121" y="91"/>
                    </a:cubicBezTo>
                    <a:cubicBezTo>
                      <a:pt x="119" y="80"/>
                      <a:pt x="110" y="71"/>
                      <a:pt x="102" y="63"/>
                    </a:cubicBezTo>
                    <a:cubicBezTo>
                      <a:pt x="93" y="55"/>
                      <a:pt x="84" y="48"/>
                      <a:pt x="75" y="39"/>
                    </a:cubicBezTo>
                    <a:cubicBezTo>
                      <a:pt x="70" y="34"/>
                      <a:pt x="67" y="28"/>
                      <a:pt x="66" y="21"/>
                    </a:cubicBezTo>
                    <a:cubicBezTo>
                      <a:pt x="66" y="15"/>
                      <a:pt x="69" y="9"/>
                      <a:pt x="73" y="4"/>
                    </a:cubicBezTo>
                    <a:cubicBezTo>
                      <a:pt x="73" y="3"/>
                      <a:pt x="73" y="2"/>
                      <a:pt x="72" y="2"/>
                    </a:cubicBezTo>
                    <a:cubicBezTo>
                      <a:pt x="72" y="1"/>
                      <a:pt x="71" y="1"/>
                      <a:pt x="71" y="1"/>
                    </a:cubicBezTo>
                    <a:cubicBezTo>
                      <a:pt x="59" y="1"/>
                      <a:pt x="47" y="0"/>
                      <a:pt x="35" y="2"/>
                    </a:cubicBezTo>
                    <a:cubicBezTo>
                      <a:pt x="34" y="2"/>
                      <a:pt x="33" y="3"/>
                      <a:pt x="34" y="4"/>
                    </a:cubicBezTo>
                    <a:cubicBezTo>
                      <a:pt x="34" y="5"/>
                      <a:pt x="34" y="5"/>
                      <a:pt x="34" y="6"/>
                    </a:cubicBezTo>
                    <a:cubicBezTo>
                      <a:pt x="37" y="12"/>
                      <a:pt x="41" y="18"/>
                      <a:pt x="41" y="25"/>
                    </a:cubicBezTo>
                    <a:cubicBezTo>
                      <a:pt x="42" y="34"/>
                      <a:pt x="37" y="41"/>
                      <a:pt x="32" y="47"/>
                    </a:cubicBezTo>
                    <a:cubicBezTo>
                      <a:pt x="25" y="57"/>
                      <a:pt x="17" y="67"/>
                      <a:pt x="10" y="77"/>
                    </a:cubicBezTo>
                    <a:cubicBezTo>
                      <a:pt x="5" y="84"/>
                      <a:pt x="0" y="94"/>
                      <a:pt x="5" y="103"/>
                    </a:cubicBezTo>
                    <a:cubicBezTo>
                      <a:pt x="9" y="109"/>
                      <a:pt x="20" y="110"/>
                      <a:pt x="27" y="110"/>
                    </a:cubicBezTo>
                    <a:close/>
                    <a:moveTo>
                      <a:pt x="22" y="65"/>
                    </a:moveTo>
                    <a:cubicBezTo>
                      <a:pt x="23" y="65"/>
                      <a:pt x="23" y="65"/>
                      <a:pt x="23" y="64"/>
                    </a:cubicBezTo>
                    <a:cubicBezTo>
                      <a:pt x="25" y="63"/>
                      <a:pt x="27" y="63"/>
                      <a:pt x="29" y="62"/>
                    </a:cubicBezTo>
                    <a:cubicBezTo>
                      <a:pt x="26" y="64"/>
                      <a:pt x="22" y="67"/>
                      <a:pt x="19" y="70"/>
                    </a:cubicBezTo>
                    <a:cubicBezTo>
                      <a:pt x="20" y="68"/>
                      <a:pt x="21" y="67"/>
                      <a:pt x="22" y="65"/>
                    </a:cubicBezTo>
                    <a:close/>
                    <a:moveTo>
                      <a:pt x="31" y="61"/>
                    </a:moveTo>
                    <a:cubicBezTo>
                      <a:pt x="32" y="61"/>
                      <a:pt x="33" y="60"/>
                      <a:pt x="35" y="60"/>
                    </a:cubicBezTo>
                    <a:cubicBezTo>
                      <a:pt x="31" y="62"/>
                      <a:pt x="28" y="64"/>
                      <a:pt x="25" y="66"/>
                    </a:cubicBezTo>
                    <a:cubicBezTo>
                      <a:pt x="27" y="64"/>
                      <a:pt x="29" y="63"/>
                      <a:pt x="31" y="61"/>
                    </a:cubicBezTo>
                    <a:close/>
                    <a:moveTo>
                      <a:pt x="38" y="61"/>
                    </a:moveTo>
                    <a:cubicBezTo>
                      <a:pt x="38" y="61"/>
                      <a:pt x="39" y="61"/>
                      <a:pt x="39" y="61"/>
                    </a:cubicBezTo>
                    <a:cubicBezTo>
                      <a:pt x="35" y="63"/>
                      <a:pt x="32" y="66"/>
                      <a:pt x="28" y="69"/>
                    </a:cubicBezTo>
                    <a:cubicBezTo>
                      <a:pt x="22" y="74"/>
                      <a:pt x="16" y="78"/>
                      <a:pt x="10" y="83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14" y="79"/>
                      <a:pt x="17" y="77"/>
                      <a:pt x="20" y="74"/>
                    </a:cubicBezTo>
                    <a:cubicBezTo>
                      <a:pt x="26" y="70"/>
                      <a:pt x="32" y="66"/>
                      <a:pt x="38" y="61"/>
                    </a:cubicBezTo>
                    <a:close/>
                    <a:moveTo>
                      <a:pt x="97" y="65"/>
                    </a:moveTo>
                    <a:cubicBezTo>
                      <a:pt x="90" y="71"/>
                      <a:pt x="83" y="78"/>
                      <a:pt x="76" y="84"/>
                    </a:cubicBezTo>
                    <a:cubicBezTo>
                      <a:pt x="72" y="88"/>
                      <a:pt x="68" y="91"/>
                      <a:pt x="65" y="94"/>
                    </a:cubicBezTo>
                    <a:cubicBezTo>
                      <a:pt x="67" y="92"/>
                      <a:pt x="70" y="89"/>
                      <a:pt x="73" y="86"/>
                    </a:cubicBezTo>
                    <a:cubicBezTo>
                      <a:pt x="79" y="80"/>
                      <a:pt x="84" y="75"/>
                      <a:pt x="88" y="68"/>
                    </a:cubicBezTo>
                    <a:cubicBezTo>
                      <a:pt x="89" y="68"/>
                      <a:pt x="89" y="68"/>
                      <a:pt x="89" y="68"/>
                    </a:cubicBezTo>
                    <a:cubicBezTo>
                      <a:pt x="90" y="68"/>
                      <a:pt x="92" y="68"/>
                      <a:pt x="93" y="68"/>
                    </a:cubicBezTo>
                    <a:cubicBezTo>
                      <a:pt x="94" y="67"/>
                      <a:pt x="96" y="65"/>
                      <a:pt x="97" y="65"/>
                    </a:cubicBezTo>
                    <a:close/>
                    <a:moveTo>
                      <a:pt x="82" y="65"/>
                    </a:moveTo>
                    <a:cubicBezTo>
                      <a:pt x="84" y="66"/>
                      <a:pt x="85" y="67"/>
                      <a:pt x="87" y="67"/>
                    </a:cubicBezTo>
                    <a:cubicBezTo>
                      <a:pt x="84" y="70"/>
                      <a:pt x="81" y="74"/>
                      <a:pt x="78" y="76"/>
                    </a:cubicBezTo>
                    <a:cubicBezTo>
                      <a:pt x="73" y="80"/>
                      <a:pt x="70" y="83"/>
                      <a:pt x="66" y="87"/>
                    </a:cubicBezTo>
                    <a:cubicBezTo>
                      <a:pt x="62" y="90"/>
                      <a:pt x="59" y="93"/>
                      <a:pt x="56" y="96"/>
                    </a:cubicBezTo>
                    <a:cubicBezTo>
                      <a:pt x="56" y="96"/>
                      <a:pt x="56" y="96"/>
                      <a:pt x="56" y="96"/>
                    </a:cubicBezTo>
                    <a:cubicBezTo>
                      <a:pt x="59" y="92"/>
                      <a:pt x="63" y="89"/>
                      <a:pt x="66" y="85"/>
                    </a:cubicBezTo>
                    <a:cubicBezTo>
                      <a:pt x="69" y="82"/>
                      <a:pt x="71" y="78"/>
                      <a:pt x="74" y="75"/>
                    </a:cubicBezTo>
                    <a:cubicBezTo>
                      <a:pt x="77" y="72"/>
                      <a:pt x="80" y="69"/>
                      <a:pt x="82" y="65"/>
                    </a:cubicBezTo>
                    <a:cubicBezTo>
                      <a:pt x="82" y="65"/>
                      <a:pt x="82" y="65"/>
                      <a:pt x="82" y="65"/>
                    </a:cubicBezTo>
                    <a:close/>
                    <a:moveTo>
                      <a:pt x="76" y="65"/>
                    </a:moveTo>
                    <a:cubicBezTo>
                      <a:pt x="77" y="64"/>
                      <a:pt x="78" y="64"/>
                      <a:pt x="80" y="65"/>
                    </a:cubicBezTo>
                    <a:cubicBezTo>
                      <a:pt x="80" y="65"/>
                      <a:pt x="81" y="65"/>
                      <a:pt x="81" y="65"/>
                    </a:cubicBezTo>
                    <a:cubicBezTo>
                      <a:pt x="74" y="70"/>
                      <a:pt x="68" y="77"/>
                      <a:pt x="62" y="83"/>
                    </a:cubicBezTo>
                    <a:cubicBezTo>
                      <a:pt x="55" y="90"/>
                      <a:pt x="47" y="96"/>
                      <a:pt x="41" y="103"/>
                    </a:cubicBezTo>
                    <a:cubicBezTo>
                      <a:pt x="40" y="104"/>
                      <a:pt x="39" y="104"/>
                      <a:pt x="38" y="105"/>
                    </a:cubicBezTo>
                    <a:cubicBezTo>
                      <a:pt x="38" y="105"/>
                      <a:pt x="38" y="105"/>
                      <a:pt x="37" y="105"/>
                    </a:cubicBezTo>
                    <a:cubicBezTo>
                      <a:pt x="39" y="103"/>
                      <a:pt x="41" y="101"/>
                      <a:pt x="43" y="100"/>
                    </a:cubicBezTo>
                    <a:cubicBezTo>
                      <a:pt x="47" y="96"/>
                      <a:pt x="51" y="92"/>
                      <a:pt x="55" y="89"/>
                    </a:cubicBezTo>
                    <a:cubicBezTo>
                      <a:pt x="63" y="81"/>
                      <a:pt x="69" y="73"/>
                      <a:pt x="76" y="65"/>
                    </a:cubicBezTo>
                    <a:close/>
                    <a:moveTo>
                      <a:pt x="73" y="66"/>
                    </a:moveTo>
                    <a:cubicBezTo>
                      <a:pt x="71" y="68"/>
                      <a:pt x="70" y="70"/>
                      <a:pt x="68" y="71"/>
                    </a:cubicBezTo>
                    <a:cubicBezTo>
                      <a:pt x="65" y="74"/>
                      <a:pt x="61" y="77"/>
                      <a:pt x="58" y="80"/>
                    </a:cubicBezTo>
                    <a:cubicBezTo>
                      <a:pt x="57" y="80"/>
                      <a:pt x="57" y="81"/>
                      <a:pt x="56" y="81"/>
                    </a:cubicBezTo>
                    <a:cubicBezTo>
                      <a:pt x="59" y="79"/>
                      <a:pt x="61" y="76"/>
                      <a:pt x="63" y="74"/>
                    </a:cubicBezTo>
                    <a:cubicBezTo>
                      <a:pt x="67" y="72"/>
                      <a:pt x="70" y="69"/>
                      <a:pt x="73" y="66"/>
                    </a:cubicBezTo>
                    <a:close/>
                    <a:moveTo>
                      <a:pt x="53" y="74"/>
                    </a:moveTo>
                    <a:cubicBezTo>
                      <a:pt x="47" y="78"/>
                      <a:pt x="42" y="83"/>
                      <a:pt x="36" y="88"/>
                    </a:cubicBezTo>
                    <a:cubicBezTo>
                      <a:pt x="33" y="90"/>
                      <a:pt x="30" y="92"/>
                      <a:pt x="27" y="94"/>
                    </a:cubicBezTo>
                    <a:cubicBezTo>
                      <a:pt x="23" y="97"/>
                      <a:pt x="20" y="101"/>
                      <a:pt x="16" y="104"/>
                    </a:cubicBezTo>
                    <a:cubicBezTo>
                      <a:pt x="14" y="106"/>
                      <a:pt x="16" y="104"/>
                      <a:pt x="17" y="103"/>
                    </a:cubicBezTo>
                    <a:cubicBezTo>
                      <a:pt x="18" y="102"/>
                      <a:pt x="20" y="100"/>
                      <a:pt x="22" y="99"/>
                    </a:cubicBezTo>
                    <a:cubicBezTo>
                      <a:pt x="25" y="95"/>
                      <a:pt x="29" y="93"/>
                      <a:pt x="32" y="90"/>
                    </a:cubicBezTo>
                    <a:cubicBezTo>
                      <a:pt x="39" y="85"/>
                      <a:pt x="45" y="78"/>
                      <a:pt x="51" y="72"/>
                    </a:cubicBezTo>
                    <a:cubicBezTo>
                      <a:pt x="52" y="72"/>
                      <a:pt x="52" y="72"/>
                      <a:pt x="52" y="72"/>
                    </a:cubicBezTo>
                    <a:cubicBezTo>
                      <a:pt x="54" y="74"/>
                      <a:pt x="57" y="75"/>
                      <a:pt x="60" y="75"/>
                    </a:cubicBezTo>
                    <a:cubicBezTo>
                      <a:pt x="55" y="78"/>
                      <a:pt x="51" y="81"/>
                      <a:pt x="46" y="85"/>
                    </a:cubicBezTo>
                    <a:cubicBezTo>
                      <a:pt x="40" y="91"/>
                      <a:pt x="34" y="96"/>
                      <a:pt x="27" y="102"/>
                    </a:cubicBezTo>
                    <a:cubicBezTo>
                      <a:pt x="27" y="103"/>
                      <a:pt x="23" y="106"/>
                      <a:pt x="24" y="105"/>
                    </a:cubicBezTo>
                    <a:cubicBezTo>
                      <a:pt x="25" y="103"/>
                      <a:pt x="27" y="102"/>
                      <a:pt x="29" y="100"/>
                    </a:cubicBezTo>
                    <a:cubicBezTo>
                      <a:pt x="32" y="97"/>
                      <a:pt x="35" y="94"/>
                      <a:pt x="38" y="91"/>
                    </a:cubicBezTo>
                    <a:cubicBezTo>
                      <a:pt x="41" y="88"/>
                      <a:pt x="44" y="85"/>
                      <a:pt x="47" y="83"/>
                    </a:cubicBezTo>
                    <a:cubicBezTo>
                      <a:pt x="49" y="80"/>
                      <a:pt x="52" y="78"/>
                      <a:pt x="54" y="74"/>
                    </a:cubicBezTo>
                    <a:cubicBezTo>
                      <a:pt x="54" y="74"/>
                      <a:pt x="54" y="74"/>
                      <a:pt x="53" y="74"/>
                    </a:cubicBezTo>
                    <a:close/>
                    <a:moveTo>
                      <a:pt x="47" y="68"/>
                    </a:moveTo>
                    <a:cubicBezTo>
                      <a:pt x="48" y="69"/>
                      <a:pt x="50" y="71"/>
                      <a:pt x="51" y="72"/>
                    </a:cubicBezTo>
                    <a:cubicBezTo>
                      <a:pt x="36" y="79"/>
                      <a:pt x="25" y="92"/>
                      <a:pt x="11" y="102"/>
                    </a:cubicBezTo>
                    <a:cubicBezTo>
                      <a:pt x="8" y="104"/>
                      <a:pt x="13" y="100"/>
                      <a:pt x="13" y="99"/>
                    </a:cubicBezTo>
                    <a:cubicBezTo>
                      <a:pt x="15" y="98"/>
                      <a:pt x="16" y="96"/>
                      <a:pt x="18" y="95"/>
                    </a:cubicBezTo>
                    <a:cubicBezTo>
                      <a:pt x="21" y="92"/>
                      <a:pt x="24" y="89"/>
                      <a:pt x="28" y="87"/>
                    </a:cubicBezTo>
                    <a:cubicBezTo>
                      <a:pt x="34" y="81"/>
                      <a:pt x="40" y="74"/>
                      <a:pt x="47" y="68"/>
                    </a:cubicBezTo>
                    <a:close/>
                    <a:moveTo>
                      <a:pt x="45" y="68"/>
                    </a:moveTo>
                    <a:cubicBezTo>
                      <a:pt x="45" y="68"/>
                      <a:pt x="45" y="68"/>
                      <a:pt x="44" y="69"/>
                    </a:cubicBezTo>
                    <a:cubicBezTo>
                      <a:pt x="37" y="75"/>
                      <a:pt x="30" y="81"/>
                      <a:pt x="23" y="86"/>
                    </a:cubicBezTo>
                    <a:cubicBezTo>
                      <a:pt x="19" y="89"/>
                      <a:pt x="16" y="92"/>
                      <a:pt x="13" y="94"/>
                    </a:cubicBezTo>
                    <a:cubicBezTo>
                      <a:pt x="11" y="96"/>
                      <a:pt x="9" y="97"/>
                      <a:pt x="7" y="99"/>
                    </a:cubicBezTo>
                    <a:cubicBezTo>
                      <a:pt x="8" y="98"/>
                      <a:pt x="9" y="96"/>
                      <a:pt x="10" y="95"/>
                    </a:cubicBezTo>
                    <a:cubicBezTo>
                      <a:pt x="21" y="84"/>
                      <a:pt x="35" y="77"/>
                      <a:pt x="44" y="64"/>
                    </a:cubicBezTo>
                    <a:cubicBezTo>
                      <a:pt x="45" y="65"/>
                      <a:pt x="45" y="66"/>
                      <a:pt x="46" y="67"/>
                    </a:cubicBezTo>
                    <a:cubicBezTo>
                      <a:pt x="46" y="67"/>
                      <a:pt x="46" y="67"/>
                      <a:pt x="46" y="67"/>
                    </a:cubicBezTo>
                    <a:cubicBezTo>
                      <a:pt x="46" y="68"/>
                      <a:pt x="46" y="68"/>
                      <a:pt x="45" y="68"/>
                    </a:cubicBezTo>
                    <a:close/>
                    <a:moveTo>
                      <a:pt x="43" y="64"/>
                    </a:moveTo>
                    <a:cubicBezTo>
                      <a:pt x="37" y="68"/>
                      <a:pt x="30" y="73"/>
                      <a:pt x="24" y="78"/>
                    </a:cubicBezTo>
                    <a:cubicBezTo>
                      <a:pt x="21" y="81"/>
                      <a:pt x="18" y="84"/>
                      <a:pt x="15" y="86"/>
                    </a:cubicBezTo>
                    <a:cubicBezTo>
                      <a:pt x="12" y="89"/>
                      <a:pt x="8" y="91"/>
                      <a:pt x="6" y="93"/>
                    </a:cubicBezTo>
                    <a:cubicBezTo>
                      <a:pt x="6" y="93"/>
                      <a:pt x="6" y="93"/>
                      <a:pt x="6" y="93"/>
                    </a:cubicBezTo>
                    <a:cubicBezTo>
                      <a:pt x="17" y="82"/>
                      <a:pt x="30" y="74"/>
                      <a:pt x="41" y="62"/>
                    </a:cubicBezTo>
                    <a:cubicBezTo>
                      <a:pt x="42" y="63"/>
                      <a:pt x="42" y="63"/>
                      <a:pt x="43" y="64"/>
                    </a:cubicBezTo>
                    <a:close/>
                    <a:moveTo>
                      <a:pt x="8" y="87"/>
                    </a:moveTo>
                    <a:cubicBezTo>
                      <a:pt x="14" y="82"/>
                      <a:pt x="19" y="77"/>
                      <a:pt x="25" y="72"/>
                    </a:cubicBezTo>
                    <a:cubicBezTo>
                      <a:pt x="28" y="70"/>
                      <a:pt x="32" y="67"/>
                      <a:pt x="35" y="65"/>
                    </a:cubicBezTo>
                    <a:cubicBezTo>
                      <a:pt x="36" y="64"/>
                      <a:pt x="37" y="63"/>
                      <a:pt x="39" y="62"/>
                    </a:cubicBezTo>
                    <a:cubicBezTo>
                      <a:pt x="39" y="62"/>
                      <a:pt x="40" y="62"/>
                      <a:pt x="40" y="61"/>
                    </a:cubicBezTo>
                    <a:cubicBezTo>
                      <a:pt x="40" y="62"/>
                      <a:pt x="40" y="62"/>
                      <a:pt x="41" y="62"/>
                    </a:cubicBezTo>
                    <a:cubicBezTo>
                      <a:pt x="40" y="62"/>
                      <a:pt x="40" y="63"/>
                      <a:pt x="39" y="63"/>
                    </a:cubicBezTo>
                    <a:cubicBezTo>
                      <a:pt x="29" y="74"/>
                      <a:pt x="16" y="82"/>
                      <a:pt x="6" y="92"/>
                    </a:cubicBezTo>
                    <a:cubicBezTo>
                      <a:pt x="6" y="90"/>
                      <a:pt x="7" y="88"/>
                      <a:pt x="8" y="87"/>
                    </a:cubicBezTo>
                    <a:close/>
                    <a:moveTo>
                      <a:pt x="22" y="81"/>
                    </a:moveTo>
                    <a:cubicBezTo>
                      <a:pt x="26" y="77"/>
                      <a:pt x="30" y="74"/>
                      <a:pt x="34" y="71"/>
                    </a:cubicBezTo>
                    <a:cubicBezTo>
                      <a:pt x="36" y="70"/>
                      <a:pt x="38" y="69"/>
                      <a:pt x="40" y="67"/>
                    </a:cubicBezTo>
                    <a:cubicBezTo>
                      <a:pt x="41" y="66"/>
                      <a:pt x="42" y="66"/>
                      <a:pt x="43" y="65"/>
                    </a:cubicBezTo>
                    <a:cubicBezTo>
                      <a:pt x="44" y="64"/>
                      <a:pt x="40" y="69"/>
                      <a:pt x="40" y="68"/>
                    </a:cubicBezTo>
                    <a:cubicBezTo>
                      <a:pt x="30" y="80"/>
                      <a:pt x="16" y="87"/>
                      <a:pt x="6" y="99"/>
                    </a:cubicBezTo>
                    <a:cubicBezTo>
                      <a:pt x="6" y="97"/>
                      <a:pt x="5" y="96"/>
                      <a:pt x="6" y="94"/>
                    </a:cubicBezTo>
                    <a:cubicBezTo>
                      <a:pt x="12" y="90"/>
                      <a:pt x="17" y="85"/>
                      <a:pt x="22" y="81"/>
                    </a:cubicBezTo>
                    <a:close/>
                    <a:moveTo>
                      <a:pt x="7" y="100"/>
                    </a:moveTo>
                    <a:cubicBezTo>
                      <a:pt x="13" y="94"/>
                      <a:pt x="20" y="89"/>
                      <a:pt x="27" y="84"/>
                    </a:cubicBezTo>
                    <a:cubicBezTo>
                      <a:pt x="31" y="81"/>
                      <a:pt x="34" y="78"/>
                      <a:pt x="37" y="76"/>
                    </a:cubicBezTo>
                    <a:cubicBezTo>
                      <a:pt x="38" y="75"/>
                      <a:pt x="39" y="75"/>
                      <a:pt x="39" y="74"/>
                    </a:cubicBezTo>
                    <a:cubicBezTo>
                      <a:pt x="35" y="79"/>
                      <a:pt x="30" y="83"/>
                      <a:pt x="26" y="87"/>
                    </a:cubicBezTo>
                    <a:cubicBezTo>
                      <a:pt x="20" y="92"/>
                      <a:pt x="14" y="97"/>
                      <a:pt x="9" y="103"/>
                    </a:cubicBezTo>
                    <a:cubicBezTo>
                      <a:pt x="8" y="102"/>
                      <a:pt x="7" y="101"/>
                      <a:pt x="7" y="100"/>
                    </a:cubicBezTo>
                    <a:close/>
                    <a:moveTo>
                      <a:pt x="10" y="104"/>
                    </a:moveTo>
                    <a:cubicBezTo>
                      <a:pt x="23" y="95"/>
                      <a:pt x="34" y="83"/>
                      <a:pt x="47" y="75"/>
                    </a:cubicBezTo>
                    <a:cubicBezTo>
                      <a:pt x="47" y="75"/>
                      <a:pt x="50" y="73"/>
                      <a:pt x="50" y="73"/>
                    </a:cubicBezTo>
                    <a:cubicBezTo>
                      <a:pt x="48" y="75"/>
                      <a:pt x="46" y="76"/>
                      <a:pt x="45" y="78"/>
                    </a:cubicBezTo>
                    <a:cubicBezTo>
                      <a:pt x="41" y="81"/>
                      <a:pt x="38" y="84"/>
                      <a:pt x="35" y="87"/>
                    </a:cubicBezTo>
                    <a:cubicBezTo>
                      <a:pt x="28" y="93"/>
                      <a:pt x="20" y="99"/>
                      <a:pt x="14" y="105"/>
                    </a:cubicBezTo>
                    <a:cubicBezTo>
                      <a:pt x="14" y="105"/>
                      <a:pt x="14" y="105"/>
                      <a:pt x="14" y="105"/>
                    </a:cubicBezTo>
                    <a:cubicBezTo>
                      <a:pt x="13" y="105"/>
                      <a:pt x="12" y="105"/>
                      <a:pt x="10" y="104"/>
                    </a:cubicBezTo>
                    <a:cubicBezTo>
                      <a:pt x="10" y="104"/>
                      <a:pt x="10" y="104"/>
                      <a:pt x="10" y="104"/>
                    </a:cubicBezTo>
                    <a:close/>
                    <a:moveTo>
                      <a:pt x="15" y="106"/>
                    </a:moveTo>
                    <a:cubicBezTo>
                      <a:pt x="21" y="103"/>
                      <a:pt x="26" y="96"/>
                      <a:pt x="31" y="92"/>
                    </a:cubicBezTo>
                    <a:cubicBezTo>
                      <a:pt x="38" y="87"/>
                      <a:pt x="43" y="82"/>
                      <a:pt x="50" y="77"/>
                    </a:cubicBezTo>
                    <a:cubicBezTo>
                      <a:pt x="50" y="77"/>
                      <a:pt x="52" y="76"/>
                      <a:pt x="53" y="75"/>
                    </a:cubicBezTo>
                    <a:cubicBezTo>
                      <a:pt x="52" y="77"/>
                      <a:pt x="49" y="79"/>
                      <a:pt x="47" y="81"/>
                    </a:cubicBezTo>
                    <a:cubicBezTo>
                      <a:pt x="45" y="84"/>
                      <a:pt x="42" y="86"/>
                      <a:pt x="39" y="89"/>
                    </a:cubicBezTo>
                    <a:cubicBezTo>
                      <a:pt x="34" y="95"/>
                      <a:pt x="27" y="100"/>
                      <a:pt x="22" y="106"/>
                    </a:cubicBezTo>
                    <a:cubicBezTo>
                      <a:pt x="22" y="106"/>
                      <a:pt x="22" y="107"/>
                      <a:pt x="23" y="106"/>
                    </a:cubicBezTo>
                    <a:cubicBezTo>
                      <a:pt x="29" y="103"/>
                      <a:pt x="34" y="97"/>
                      <a:pt x="40" y="92"/>
                    </a:cubicBezTo>
                    <a:cubicBezTo>
                      <a:pt x="47" y="86"/>
                      <a:pt x="54" y="80"/>
                      <a:pt x="62" y="74"/>
                    </a:cubicBezTo>
                    <a:cubicBezTo>
                      <a:pt x="62" y="74"/>
                      <a:pt x="62" y="74"/>
                      <a:pt x="62" y="74"/>
                    </a:cubicBezTo>
                    <a:cubicBezTo>
                      <a:pt x="61" y="75"/>
                      <a:pt x="60" y="77"/>
                      <a:pt x="58" y="78"/>
                    </a:cubicBezTo>
                    <a:cubicBezTo>
                      <a:pt x="55" y="81"/>
                      <a:pt x="52" y="84"/>
                      <a:pt x="48" y="88"/>
                    </a:cubicBezTo>
                    <a:cubicBezTo>
                      <a:pt x="42" y="94"/>
                      <a:pt x="35" y="99"/>
                      <a:pt x="28" y="106"/>
                    </a:cubicBezTo>
                    <a:cubicBezTo>
                      <a:pt x="28" y="106"/>
                      <a:pt x="28" y="107"/>
                      <a:pt x="29" y="106"/>
                    </a:cubicBezTo>
                    <a:cubicBezTo>
                      <a:pt x="29" y="106"/>
                      <a:pt x="30" y="106"/>
                      <a:pt x="30" y="105"/>
                    </a:cubicBezTo>
                    <a:cubicBezTo>
                      <a:pt x="30" y="105"/>
                      <a:pt x="30" y="105"/>
                      <a:pt x="30" y="105"/>
                    </a:cubicBezTo>
                    <a:cubicBezTo>
                      <a:pt x="37" y="100"/>
                      <a:pt x="44" y="94"/>
                      <a:pt x="50" y="89"/>
                    </a:cubicBezTo>
                    <a:cubicBezTo>
                      <a:pt x="54" y="85"/>
                      <a:pt x="58" y="81"/>
                      <a:pt x="62" y="77"/>
                    </a:cubicBezTo>
                    <a:cubicBezTo>
                      <a:pt x="65" y="75"/>
                      <a:pt x="67" y="73"/>
                      <a:pt x="70" y="71"/>
                    </a:cubicBezTo>
                    <a:cubicBezTo>
                      <a:pt x="69" y="71"/>
                      <a:pt x="69" y="72"/>
                      <a:pt x="69" y="72"/>
                    </a:cubicBezTo>
                    <a:cubicBezTo>
                      <a:pt x="65" y="76"/>
                      <a:pt x="62" y="80"/>
                      <a:pt x="58" y="84"/>
                    </a:cubicBezTo>
                    <a:cubicBezTo>
                      <a:pt x="51" y="92"/>
                      <a:pt x="43" y="99"/>
                      <a:pt x="35" y="106"/>
                    </a:cubicBezTo>
                    <a:cubicBezTo>
                      <a:pt x="35" y="106"/>
                      <a:pt x="35" y="107"/>
                      <a:pt x="35" y="107"/>
                    </a:cubicBezTo>
                    <a:cubicBezTo>
                      <a:pt x="28" y="107"/>
                      <a:pt x="21" y="108"/>
                      <a:pt x="15" y="106"/>
                    </a:cubicBezTo>
                    <a:close/>
                    <a:moveTo>
                      <a:pt x="47" y="90"/>
                    </a:moveTo>
                    <a:cubicBezTo>
                      <a:pt x="44" y="93"/>
                      <a:pt x="40" y="97"/>
                      <a:pt x="36" y="100"/>
                    </a:cubicBezTo>
                    <a:cubicBezTo>
                      <a:pt x="35" y="101"/>
                      <a:pt x="34" y="102"/>
                      <a:pt x="33" y="103"/>
                    </a:cubicBezTo>
                    <a:cubicBezTo>
                      <a:pt x="33" y="102"/>
                      <a:pt x="33" y="102"/>
                      <a:pt x="33" y="102"/>
                    </a:cubicBezTo>
                    <a:cubicBezTo>
                      <a:pt x="37" y="98"/>
                      <a:pt x="41" y="95"/>
                      <a:pt x="45" y="92"/>
                    </a:cubicBezTo>
                    <a:cubicBezTo>
                      <a:pt x="45" y="91"/>
                      <a:pt x="46" y="90"/>
                      <a:pt x="47" y="90"/>
                    </a:cubicBezTo>
                    <a:close/>
                    <a:moveTo>
                      <a:pt x="39" y="107"/>
                    </a:moveTo>
                    <a:cubicBezTo>
                      <a:pt x="38" y="107"/>
                      <a:pt x="37" y="107"/>
                      <a:pt x="36" y="107"/>
                    </a:cubicBezTo>
                    <a:cubicBezTo>
                      <a:pt x="39" y="105"/>
                      <a:pt x="42" y="103"/>
                      <a:pt x="44" y="100"/>
                    </a:cubicBezTo>
                    <a:cubicBezTo>
                      <a:pt x="47" y="97"/>
                      <a:pt x="51" y="94"/>
                      <a:pt x="55" y="90"/>
                    </a:cubicBezTo>
                    <a:cubicBezTo>
                      <a:pt x="62" y="84"/>
                      <a:pt x="69" y="77"/>
                      <a:pt x="76" y="70"/>
                    </a:cubicBezTo>
                    <a:cubicBezTo>
                      <a:pt x="77" y="69"/>
                      <a:pt x="80" y="67"/>
                      <a:pt x="81" y="66"/>
                    </a:cubicBezTo>
                    <a:cubicBezTo>
                      <a:pt x="79" y="69"/>
                      <a:pt x="77" y="71"/>
                      <a:pt x="75" y="73"/>
                    </a:cubicBezTo>
                    <a:cubicBezTo>
                      <a:pt x="72" y="76"/>
                      <a:pt x="69" y="80"/>
                      <a:pt x="66" y="84"/>
                    </a:cubicBezTo>
                    <a:cubicBezTo>
                      <a:pt x="63" y="87"/>
                      <a:pt x="60" y="90"/>
                      <a:pt x="57" y="94"/>
                    </a:cubicBezTo>
                    <a:cubicBezTo>
                      <a:pt x="53" y="98"/>
                      <a:pt x="50" y="102"/>
                      <a:pt x="45" y="106"/>
                    </a:cubicBezTo>
                    <a:cubicBezTo>
                      <a:pt x="45" y="106"/>
                      <a:pt x="45" y="106"/>
                      <a:pt x="45" y="106"/>
                    </a:cubicBezTo>
                    <a:cubicBezTo>
                      <a:pt x="43" y="106"/>
                      <a:pt x="41" y="106"/>
                      <a:pt x="39" y="107"/>
                    </a:cubicBezTo>
                    <a:close/>
                    <a:moveTo>
                      <a:pt x="46" y="106"/>
                    </a:moveTo>
                    <a:cubicBezTo>
                      <a:pt x="46" y="106"/>
                      <a:pt x="46" y="106"/>
                      <a:pt x="46" y="106"/>
                    </a:cubicBezTo>
                    <a:cubicBezTo>
                      <a:pt x="49" y="104"/>
                      <a:pt x="52" y="102"/>
                      <a:pt x="54" y="99"/>
                    </a:cubicBezTo>
                    <a:cubicBezTo>
                      <a:pt x="58" y="95"/>
                      <a:pt x="61" y="92"/>
                      <a:pt x="65" y="89"/>
                    </a:cubicBezTo>
                    <a:cubicBezTo>
                      <a:pt x="73" y="82"/>
                      <a:pt x="80" y="75"/>
                      <a:pt x="88" y="68"/>
                    </a:cubicBezTo>
                    <a:cubicBezTo>
                      <a:pt x="85" y="70"/>
                      <a:pt x="82" y="75"/>
                      <a:pt x="80" y="78"/>
                    </a:cubicBezTo>
                    <a:cubicBezTo>
                      <a:pt x="77" y="81"/>
                      <a:pt x="74" y="84"/>
                      <a:pt x="71" y="88"/>
                    </a:cubicBezTo>
                    <a:cubicBezTo>
                      <a:pt x="65" y="93"/>
                      <a:pt x="59" y="99"/>
                      <a:pt x="54" y="106"/>
                    </a:cubicBezTo>
                    <a:cubicBezTo>
                      <a:pt x="54" y="106"/>
                      <a:pt x="54" y="107"/>
                      <a:pt x="54" y="106"/>
                    </a:cubicBezTo>
                    <a:cubicBezTo>
                      <a:pt x="55" y="106"/>
                      <a:pt x="55" y="106"/>
                      <a:pt x="55" y="105"/>
                    </a:cubicBezTo>
                    <a:cubicBezTo>
                      <a:pt x="56" y="105"/>
                      <a:pt x="56" y="105"/>
                      <a:pt x="57" y="104"/>
                    </a:cubicBezTo>
                    <a:cubicBezTo>
                      <a:pt x="62" y="97"/>
                      <a:pt x="69" y="91"/>
                      <a:pt x="75" y="86"/>
                    </a:cubicBezTo>
                    <a:cubicBezTo>
                      <a:pt x="83" y="79"/>
                      <a:pt x="90" y="72"/>
                      <a:pt x="98" y="65"/>
                    </a:cubicBezTo>
                    <a:cubicBezTo>
                      <a:pt x="95" y="68"/>
                      <a:pt x="92" y="72"/>
                      <a:pt x="89" y="75"/>
                    </a:cubicBezTo>
                    <a:cubicBezTo>
                      <a:pt x="85" y="79"/>
                      <a:pt x="82" y="83"/>
                      <a:pt x="79" y="86"/>
                    </a:cubicBezTo>
                    <a:cubicBezTo>
                      <a:pt x="76" y="90"/>
                      <a:pt x="72" y="94"/>
                      <a:pt x="69" y="98"/>
                    </a:cubicBezTo>
                    <a:cubicBezTo>
                      <a:pt x="66" y="101"/>
                      <a:pt x="62" y="104"/>
                      <a:pt x="59" y="107"/>
                    </a:cubicBezTo>
                    <a:cubicBezTo>
                      <a:pt x="59" y="107"/>
                      <a:pt x="59" y="107"/>
                      <a:pt x="59" y="107"/>
                    </a:cubicBezTo>
                    <a:cubicBezTo>
                      <a:pt x="55" y="107"/>
                      <a:pt x="50" y="106"/>
                      <a:pt x="46" y="106"/>
                    </a:cubicBezTo>
                    <a:close/>
                    <a:moveTo>
                      <a:pt x="60" y="107"/>
                    </a:moveTo>
                    <a:cubicBezTo>
                      <a:pt x="66" y="103"/>
                      <a:pt x="71" y="97"/>
                      <a:pt x="76" y="92"/>
                    </a:cubicBezTo>
                    <a:cubicBezTo>
                      <a:pt x="83" y="87"/>
                      <a:pt x="89" y="81"/>
                      <a:pt x="95" y="75"/>
                    </a:cubicBezTo>
                    <a:cubicBezTo>
                      <a:pt x="96" y="74"/>
                      <a:pt x="98" y="73"/>
                      <a:pt x="99" y="72"/>
                    </a:cubicBezTo>
                    <a:cubicBezTo>
                      <a:pt x="100" y="71"/>
                      <a:pt x="100" y="70"/>
                      <a:pt x="101" y="70"/>
                    </a:cubicBezTo>
                    <a:cubicBezTo>
                      <a:pt x="100" y="71"/>
                      <a:pt x="100" y="72"/>
                      <a:pt x="99" y="73"/>
                    </a:cubicBezTo>
                    <a:cubicBezTo>
                      <a:pt x="96" y="76"/>
                      <a:pt x="93" y="78"/>
                      <a:pt x="91" y="81"/>
                    </a:cubicBezTo>
                    <a:cubicBezTo>
                      <a:pt x="86" y="86"/>
                      <a:pt x="82" y="92"/>
                      <a:pt x="77" y="97"/>
                    </a:cubicBezTo>
                    <a:cubicBezTo>
                      <a:pt x="74" y="100"/>
                      <a:pt x="71" y="104"/>
                      <a:pt x="68" y="108"/>
                    </a:cubicBezTo>
                    <a:cubicBezTo>
                      <a:pt x="65" y="107"/>
                      <a:pt x="63" y="107"/>
                      <a:pt x="60" y="107"/>
                    </a:cubicBezTo>
                    <a:close/>
                    <a:moveTo>
                      <a:pt x="99" y="78"/>
                    </a:moveTo>
                    <a:cubicBezTo>
                      <a:pt x="100" y="77"/>
                      <a:pt x="102" y="76"/>
                      <a:pt x="103" y="75"/>
                    </a:cubicBezTo>
                    <a:cubicBezTo>
                      <a:pt x="106" y="73"/>
                      <a:pt x="102" y="76"/>
                      <a:pt x="101" y="77"/>
                    </a:cubicBezTo>
                    <a:cubicBezTo>
                      <a:pt x="98" y="81"/>
                      <a:pt x="95" y="84"/>
                      <a:pt x="92" y="88"/>
                    </a:cubicBezTo>
                    <a:cubicBezTo>
                      <a:pt x="89" y="91"/>
                      <a:pt x="87" y="93"/>
                      <a:pt x="85" y="96"/>
                    </a:cubicBezTo>
                    <a:cubicBezTo>
                      <a:pt x="82" y="100"/>
                      <a:pt x="78" y="103"/>
                      <a:pt x="75" y="107"/>
                    </a:cubicBezTo>
                    <a:cubicBezTo>
                      <a:pt x="74" y="107"/>
                      <a:pt x="75" y="108"/>
                      <a:pt x="75" y="107"/>
                    </a:cubicBezTo>
                    <a:cubicBezTo>
                      <a:pt x="85" y="100"/>
                      <a:pt x="93" y="90"/>
                      <a:pt x="101" y="82"/>
                    </a:cubicBezTo>
                    <a:cubicBezTo>
                      <a:pt x="103" y="80"/>
                      <a:pt x="105" y="77"/>
                      <a:pt x="107" y="75"/>
                    </a:cubicBezTo>
                    <a:cubicBezTo>
                      <a:pt x="105" y="78"/>
                      <a:pt x="103" y="80"/>
                      <a:pt x="101" y="83"/>
                    </a:cubicBezTo>
                    <a:cubicBezTo>
                      <a:pt x="96" y="89"/>
                      <a:pt x="91" y="95"/>
                      <a:pt x="87" y="101"/>
                    </a:cubicBezTo>
                    <a:cubicBezTo>
                      <a:pt x="86" y="102"/>
                      <a:pt x="85" y="104"/>
                      <a:pt x="83" y="105"/>
                    </a:cubicBezTo>
                    <a:cubicBezTo>
                      <a:pt x="83" y="105"/>
                      <a:pt x="83" y="106"/>
                      <a:pt x="82" y="106"/>
                    </a:cubicBezTo>
                    <a:cubicBezTo>
                      <a:pt x="81" y="107"/>
                      <a:pt x="81" y="107"/>
                      <a:pt x="81" y="107"/>
                    </a:cubicBezTo>
                    <a:cubicBezTo>
                      <a:pt x="81" y="108"/>
                      <a:pt x="81" y="108"/>
                      <a:pt x="80" y="108"/>
                    </a:cubicBezTo>
                    <a:cubicBezTo>
                      <a:pt x="76" y="108"/>
                      <a:pt x="72" y="108"/>
                      <a:pt x="69" y="108"/>
                    </a:cubicBezTo>
                    <a:cubicBezTo>
                      <a:pt x="73" y="103"/>
                      <a:pt x="77" y="99"/>
                      <a:pt x="81" y="94"/>
                    </a:cubicBezTo>
                    <a:cubicBezTo>
                      <a:pt x="87" y="88"/>
                      <a:pt x="93" y="83"/>
                      <a:pt x="99" y="78"/>
                    </a:cubicBezTo>
                    <a:close/>
                    <a:moveTo>
                      <a:pt x="85" y="109"/>
                    </a:moveTo>
                    <a:cubicBezTo>
                      <a:pt x="84" y="109"/>
                      <a:pt x="82" y="109"/>
                      <a:pt x="81" y="108"/>
                    </a:cubicBezTo>
                    <a:cubicBezTo>
                      <a:pt x="81" y="108"/>
                      <a:pt x="82" y="108"/>
                      <a:pt x="82" y="108"/>
                    </a:cubicBezTo>
                    <a:cubicBezTo>
                      <a:pt x="82" y="108"/>
                      <a:pt x="82" y="108"/>
                      <a:pt x="82" y="108"/>
                    </a:cubicBezTo>
                    <a:cubicBezTo>
                      <a:pt x="84" y="105"/>
                      <a:pt x="87" y="103"/>
                      <a:pt x="89" y="100"/>
                    </a:cubicBezTo>
                    <a:cubicBezTo>
                      <a:pt x="94" y="95"/>
                      <a:pt x="100" y="91"/>
                      <a:pt x="105" y="85"/>
                    </a:cubicBezTo>
                    <a:cubicBezTo>
                      <a:pt x="106" y="84"/>
                      <a:pt x="107" y="83"/>
                      <a:pt x="108" y="82"/>
                    </a:cubicBezTo>
                    <a:cubicBezTo>
                      <a:pt x="108" y="82"/>
                      <a:pt x="111" y="78"/>
                      <a:pt x="109" y="82"/>
                    </a:cubicBezTo>
                    <a:cubicBezTo>
                      <a:pt x="107" y="85"/>
                      <a:pt x="105" y="88"/>
                      <a:pt x="102" y="91"/>
                    </a:cubicBezTo>
                    <a:cubicBezTo>
                      <a:pt x="98" y="96"/>
                      <a:pt x="93" y="101"/>
                      <a:pt x="88" y="107"/>
                    </a:cubicBezTo>
                    <a:cubicBezTo>
                      <a:pt x="87" y="107"/>
                      <a:pt x="88" y="108"/>
                      <a:pt x="88" y="107"/>
                    </a:cubicBezTo>
                    <a:cubicBezTo>
                      <a:pt x="96" y="102"/>
                      <a:pt x="102" y="94"/>
                      <a:pt x="109" y="87"/>
                    </a:cubicBezTo>
                    <a:cubicBezTo>
                      <a:pt x="110" y="86"/>
                      <a:pt x="112" y="85"/>
                      <a:pt x="113" y="84"/>
                    </a:cubicBezTo>
                    <a:cubicBezTo>
                      <a:pt x="111" y="87"/>
                      <a:pt x="109" y="89"/>
                      <a:pt x="107" y="91"/>
                    </a:cubicBezTo>
                    <a:cubicBezTo>
                      <a:pt x="104" y="95"/>
                      <a:pt x="101" y="100"/>
                      <a:pt x="97" y="104"/>
                    </a:cubicBezTo>
                    <a:cubicBezTo>
                      <a:pt x="97" y="104"/>
                      <a:pt x="96" y="105"/>
                      <a:pt x="96" y="105"/>
                    </a:cubicBezTo>
                    <a:cubicBezTo>
                      <a:pt x="94" y="106"/>
                      <a:pt x="93" y="108"/>
                      <a:pt x="92" y="109"/>
                    </a:cubicBezTo>
                    <a:cubicBezTo>
                      <a:pt x="92" y="109"/>
                      <a:pt x="92" y="109"/>
                      <a:pt x="92" y="109"/>
                    </a:cubicBezTo>
                    <a:cubicBezTo>
                      <a:pt x="89" y="109"/>
                      <a:pt x="87" y="109"/>
                      <a:pt x="85" y="109"/>
                    </a:cubicBezTo>
                    <a:close/>
                    <a:moveTo>
                      <a:pt x="115" y="93"/>
                    </a:moveTo>
                    <a:cubicBezTo>
                      <a:pt x="114" y="94"/>
                      <a:pt x="114" y="95"/>
                      <a:pt x="114" y="96"/>
                    </a:cubicBezTo>
                    <a:cubicBezTo>
                      <a:pt x="109" y="99"/>
                      <a:pt x="105" y="103"/>
                      <a:pt x="102" y="108"/>
                    </a:cubicBezTo>
                    <a:cubicBezTo>
                      <a:pt x="102" y="108"/>
                      <a:pt x="102" y="108"/>
                      <a:pt x="102" y="108"/>
                    </a:cubicBezTo>
                    <a:cubicBezTo>
                      <a:pt x="101" y="108"/>
                      <a:pt x="100" y="108"/>
                      <a:pt x="99" y="108"/>
                    </a:cubicBezTo>
                    <a:cubicBezTo>
                      <a:pt x="104" y="104"/>
                      <a:pt x="108" y="99"/>
                      <a:pt x="113" y="95"/>
                    </a:cubicBezTo>
                    <a:cubicBezTo>
                      <a:pt x="113" y="95"/>
                      <a:pt x="116" y="91"/>
                      <a:pt x="115" y="93"/>
                    </a:cubicBezTo>
                    <a:close/>
                    <a:moveTo>
                      <a:pt x="111" y="99"/>
                    </a:moveTo>
                    <a:cubicBezTo>
                      <a:pt x="110" y="101"/>
                      <a:pt x="107" y="103"/>
                      <a:pt x="105" y="105"/>
                    </a:cubicBezTo>
                    <a:cubicBezTo>
                      <a:pt x="100" y="110"/>
                      <a:pt x="107" y="103"/>
                      <a:pt x="108" y="102"/>
                    </a:cubicBezTo>
                    <a:cubicBezTo>
                      <a:pt x="109" y="101"/>
                      <a:pt x="110" y="100"/>
                      <a:pt x="111" y="99"/>
                    </a:cubicBezTo>
                    <a:close/>
                    <a:moveTo>
                      <a:pt x="98" y="108"/>
                    </a:moveTo>
                    <a:cubicBezTo>
                      <a:pt x="96" y="109"/>
                      <a:pt x="95" y="109"/>
                      <a:pt x="93" y="109"/>
                    </a:cubicBezTo>
                    <a:cubicBezTo>
                      <a:pt x="93" y="109"/>
                      <a:pt x="93" y="108"/>
                      <a:pt x="93" y="108"/>
                    </a:cubicBezTo>
                    <a:cubicBezTo>
                      <a:pt x="94" y="108"/>
                      <a:pt x="94" y="108"/>
                      <a:pt x="95" y="107"/>
                    </a:cubicBezTo>
                    <a:cubicBezTo>
                      <a:pt x="96" y="106"/>
                      <a:pt x="97" y="105"/>
                      <a:pt x="98" y="104"/>
                    </a:cubicBezTo>
                    <a:cubicBezTo>
                      <a:pt x="102" y="100"/>
                      <a:pt x="105" y="96"/>
                      <a:pt x="109" y="93"/>
                    </a:cubicBezTo>
                    <a:cubicBezTo>
                      <a:pt x="110" y="92"/>
                      <a:pt x="115" y="86"/>
                      <a:pt x="113" y="90"/>
                    </a:cubicBezTo>
                    <a:cubicBezTo>
                      <a:pt x="112" y="92"/>
                      <a:pt x="109" y="94"/>
                      <a:pt x="107" y="96"/>
                    </a:cubicBezTo>
                    <a:cubicBezTo>
                      <a:pt x="104" y="100"/>
                      <a:pt x="101" y="104"/>
                      <a:pt x="98" y="108"/>
                    </a:cubicBezTo>
                    <a:close/>
                    <a:moveTo>
                      <a:pt x="103" y="108"/>
                    </a:moveTo>
                    <a:cubicBezTo>
                      <a:pt x="107" y="105"/>
                      <a:pt x="111" y="101"/>
                      <a:pt x="114" y="96"/>
                    </a:cubicBezTo>
                    <a:cubicBezTo>
                      <a:pt x="114" y="96"/>
                      <a:pt x="115" y="95"/>
                      <a:pt x="115" y="95"/>
                    </a:cubicBezTo>
                    <a:cubicBezTo>
                      <a:pt x="116" y="95"/>
                      <a:pt x="116" y="94"/>
                      <a:pt x="116" y="94"/>
                    </a:cubicBezTo>
                    <a:cubicBezTo>
                      <a:pt x="116" y="94"/>
                      <a:pt x="116" y="95"/>
                      <a:pt x="115" y="95"/>
                    </a:cubicBezTo>
                    <a:cubicBezTo>
                      <a:pt x="115" y="97"/>
                      <a:pt x="114" y="98"/>
                      <a:pt x="113" y="99"/>
                    </a:cubicBezTo>
                    <a:cubicBezTo>
                      <a:pt x="111" y="102"/>
                      <a:pt x="108" y="105"/>
                      <a:pt x="105" y="107"/>
                    </a:cubicBezTo>
                    <a:cubicBezTo>
                      <a:pt x="105" y="107"/>
                      <a:pt x="104" y="108"/>
                      <a:pt x="103" y="108"/>
                    </a:cubicBezTo>
                    <a:close/>
                    <a:moveTo>
                      <a:pt x="109" y="106"/>
                    </a:moveTo>
                    <a:cubicBezTo>
                      <a:pt x="109" y="106"/>
                      <a:pt x="108" y="107"/>
                      <a:pt x="107" y="107"/>
                    </a:cubicBezTo>
                    <a:cubicBezTo>
                      <a:pt x="107" y="107"/>
                      <a:pt x="107" y="107"/>
                      <a:pt x="107" y="107"/>
                    </a:cubicBezTo>
                    <a:cubicBezTo>
                      <a:pt x="107" y="107"/>
                      <a:pt x="107" y="107"/>
                      <a:pt x="107" y="107"/>
                    </a:cubicBezTo>
                    <a:cubicBezTo>
                      <a:pt x="107" y="106"/>
                      <a:pt x="107" y="106"/>
                      <a:pt x="107" y="106"/>
                    </a:cubicBezTo>
                    <a:cubicBezTo>
                      <a:pt x="110" y="104"/>
                      <a:pt x="112" y="102"/>
                      <a:pt x="114" y="99"/>
                    </a:cubicBezTo>
                    <a:cubicBezTo>
                      <a:pt x="116" y="98"/>
                      <a:pt x="118" y="94"/>
                      <a:pt x="116" y="99"/>
                    </a:cubicBezTo>
                    <a:cubicBezTo>
                      <a:pt x="115" y="102"/>
                      <a:pt x="112" y="104"/>
                      <a:pt x="110" y="106"/>
                    </a:cubicBezTo>
                    <a:cubicBezTo>
                      <a:pt x="110" y="106"/>
                      <a:pt x="110" y="106"/>
                      <a:pt x="109" y="106"/>
                    </a:cubicBezTo>
                    <a:close/>
                    <a:moveTo>
                      <a:pt x="113" y="104"/>
                    </a:moveTo>
                    <a:cubicBezTo>
                      <a:pt x="115" y="102"/>
                      <a:pt x="117" y="99"/>
                      <a:pt x="118" y="96"/>
                    </a:cubicBezTo>
                    <a:cubicBezTo>
                      <a:pt x="118" y="95"/>
                      <a:pt x="118" y="95"/>
                      <a:pt x="117" y="95"/>
                    </a:cubicBezTo>
                    <a:cubicBezTo>
                      <a:pt x="116" y="96"/>
                      <a:pt x="115" y="98"/>
                      <a:pt x="114" y="99"/>
                    </a:cubicBezTo>
                    <a:cubicBezTo>
                      <a:pt x="115" y="97"/>
                      <a:pt x="116" y="95"/>
                      <a:pt x="117" y="93"/>
                    </a:cubicBezTo>
                    <a:cubicBezTo>
                      <a:pt x="118" y="92"/>
                      <a:pt x="117" y="92"/>
                      <a:pt x="117" y="92"/>
                    </a:cubicBezTo>
                    <a:cubicBezTo>
                      <a:pt x="116" y="93"/>
                      <a:pt x="116" y="93"/>
                      <a:pt x="115" y="94"/>
                    </a:cubicBezTo>
                    <a:cubicBezTo>
                      <a:pt x="116" y="93"/>
                      <a:pt x="116" y="92"/>
                      <a:pt x="116" y="91"/>
                    </a:cubicBezTo>
                    <a:cubicBezTo>
                      <a:pt x="117" y="91"/>
                      <a:pt x="116" y="91"/>
                      <a:pt x="116" y="91"/>
                    </a:cubicBezTo>
                    <a:cubicBezTo>
                      <a:pt x="113" y="94"/>
                      <a:pt x="110" y="97"/>
                      <a:pt x="106" y="100"/>
                    </a:cubicBezTo>
                    <a:cubicBezTo>
                      <a:pt x="105" y="102"/>
                      <a:pt x="103" y="104"/>
                      <a:pt x="102" y="105"/>
                    </a:cubicBezTo>
                    <a:cubicBezTo>
                      <a:pt x="101" y="106"/>
                      <a:pt x="101" y="106"/>
                      <a:pt x="101" y="107"/>
                    </a:cubicBezTo>
                    <a:cubicBezTo>
                      <a:pt x="103" y="103"/>
                      <a:pt x="105" y="100"/>
                      <a:pt x="108" y="97"/>
                    </a:cubicBezTo>
                    <a:cubicBezTo>
                      <a:pt x="111" y="94"/>
                      <a:pt x="113" y="91"/>
                      <a:pt x="115" y="88"/>
                    </a:cubicBezTo>
                    <a:cubicBezTo>
                      <a:pt x="115" y="88"/>
                      <a:pt x="115" y="87"/>
                      <a:pt x="114" y="87"/>
                    </a:cubicBezTo>
                    <a:cubicBezTo>
                      <a:pt x="110" y="91"/>
                      <a:pt x="106" y="95"/>
                      <a:pt x="101" y="99"/>
                    </a:cubicBezTo>
                    <a:cubicBezTo>
                      <a:pt x="102" y="99"/>
                      <a:pt x="102" y="99"/>
                      <a:pt x="102" y="98"/>
                    </a:cubicBezTo>
                    <a:cubicBezTo>
                      <a:pt x="106" y="93"/>
                      <a:pt x="111" y="89"/>
                      <a:pt x="114" y="83"/>
                    </a:cubicBezTo>
                    <a:cubicBezTo>
                      <a:pt x="114" y="83"/>
                      <a:pt x="114" y="82"/>
                      <a:pt x="113" y="83"/>
                    </a:cubicBezTo>
                    <a:cubicBezTo>
                      <a:pt x="109" y="86"/>
                      <a:pt x="106" y="90"/>
                      <a:pt x="102" y="94"/>
                    </a:cubicBezTo>
                    <a:cubicBezTo>
                      <a:pt x="98" y="98"/>
                      <a:pt x="93" y="102"/>
                      <a:pt x="89" y="106"/>
                    </a:cubicBezTo>
                    <a:cubicBezTo>
                      <a:pt x="97" y="97"/>
                      <a:pt x="105" y="89"/>
                      <a:pt x="112" y="79"/>
                    </a:cubicBezTo>
                    <a:cubicBezTo>
                      <a:pt x="112" y="79"/>
                      <a:pt x="111" y="78"/>
                      <a:pt x="111" y="79"/>
                    </a:cubicBezTo>
                    <a:cubicBezTo>
                      <a:pt x="106" y="82"/>
                      <a:pt x="102" y="88"/>
                      <a:pt x="97" y="92"/>
                    </a:cubicBezTo>
                    <a:cubicBezTo>
                      <a:pt x="94" y="94"/>
                      <a:pt x="91" y="97"/>
                      <a:pt x="89" y="100"/>
                    </a:cubicBezTo>
                    <a:cubicBezTo>
                      <a:pt x="95" y="91"/>
                      <a:pt x="102" y="82"/>
                      <a:pt x="109" y="74"/>
                    </a:cubicBezTo>
                    <a:cubicBezTo>
                      <a:pt x="109" y="74"/>
                      <a:pt x="109" y="74"/>
                      <a:pt x="109" y="74"/>
                    </a:cubicBezTo>
                    <a:cubicBezTo>
                      <a:pt x="114" y="80"/>
                      <a:pt x="117" y="86"/>
                      <a:pt x="118" y="93"/>
                    </a:cubicBezTo>
                    <a:cubicBezTo>
                      <a:pt x="118" y="98"/>
                      <a:pt x="116" y="102"/>
                      <a:pt x="113" y="104"/>
                    </a:cubicBezTo>
                    <a:close/>
                    <a:moveTo>
                      <a:pt x="109" y="74"/>
                    </a:moveTo>
                    <a:cubicBezTo>
                      <a:pt x="99" y="81"/>
                      <a:pt x="92" y="90"/>
                      <a:pt x="84" y="98"/>
                    </a:cubicBezTo>
                    <a:cubicBezTo>
                      <a:pt x="86" y="96"/>
                      <a:pt x="87" y="94"/>
                      <a:pt x="88" y="92"/>
                    </a:cubicBezTo>
                    <a:cubicBezTo>
                      <a:pt x="94" y="86"/>
                      <a:pt x="100" y="80"/>
                      <a:pt x="106" y="73"/>
                    </a:cubicBezTo>
                    <a:cubicBezTo>
                      <a:pt x="106" y="73"/>
                      <a:pt x="106" y="73"/>
                      <a:pt x="105" y="73"/>
                    </a:cubicBezTo>
                    <a:cubicBezTo>
                      <a:pt x="99" y="77"/>
                      <a:pt x="92" y="82"/>
                      <a:pt x="87" y="88"/>
                    </a:cubicBezTo>
                    <a:cubicBezTo>
                      <a:pt x="87" y="87"/>
                      <a:pt x="88" y="86"/>
                      <a:pt x="88" y="86"/>
                    </a:cubicBezTo>
                    <a:cubicBezTo>
                      <a:pt x="93" y="80"/>
                      <a:pt x="100" y="75"/>
                      <a:pt x="102" y="68"/>
                    </a:cubicBezTo>
                    <a:cubicBezTo>
                      <a:pt x="103" y="68"/>
                      <a:pt x="102" y="68"/>
                      <a:pt x="102" y="68"/>
                    </a:cubicBezTo>
                    <a:cubicBezTo>
                      <a:pt x="95" y="75"/>
                      <a:pt x="88" y="81"/>
                      <a:pt x="81" y="88"/>
                    </a:cubicBezTo>
                    <a:cubicBezTo>
                      <a:pt x="78" y="90"/>
                      <a:pt x="74" y="93"/>
                      <a:pt x="71" y="96"/>
                    </a:cubicBezTo>
                    <a:cubicBezTo>
                      <a:pt x="71" y="96"/>
                      <a:pt x="71" y="96"/>
                      <a:pt x="72" y="96"/>
                    </a:cubicBezTo>
                    <a:cubicBezTo>
                      <a:pt x="75" y="92"/>
                      <a:pt x="78" y="88"/>
                      <a:pt x="82" y="85"/>
                    </a:cubicBezTo>
                    <a:cubicBezTo>
                      <a:pt x="87" y="78"/>
                      <a:pt x="94" y="72"/>
                      <a:pt x="99" y="65"/>
                    </a:cubicBezTo>
                    <a:cubicBezTo>
                      <a:pt x="99" y="65"/>
                      <a:pt x="99" y="65"/>
                      <a:pt x="99" y="65"/>
                    </a:cubicBezTo>
                    <a:cubicBezTo>
                      <a:pt x="102" y="67"/>
                      <a:pt x="106" y="70"/>
                      <a:pt x="109" y="74"/>
                    </a:cubicBezTo>
                    <a:close/>
                    <a:moveTo>
                      <a:pt x="40" y="41"/>
                    </a:moveTo>
                    <a:cubicBezTo>
                      <a:pt x="47" y="29"/>
                      <a:pt x="43" y="16"/>
                      <a:pt x="37" y="5"/>
                    </a:cubicBezTo>
                    <a:cubicBezTo>
                      <a:pt x="47" y="3"/>
                      <a:pt x="58" y="4"/>
                      <a:pt x="69" y="4"/>
                    </a:cubicBezTo>
                    <a:cubicBezTo>
                      <a:pt x="64" y="13"/>
                      <a:pt x="61" y="23"/>
                      <a:pt x="67" y="33"/>
                    </a:cubicBezTo>
                    <a:cubicBezTo>
                      <a:pt x="73" y="44"/>
                      <a:pt x="86" y="53"/>
                      <a:pt x="95" y="61"/>
                    </a:cubicBezTo>
                    <a:cubicBezTo>
                      <a:pt x="96" y="61"/>
                      <a:pt x="96" y="62"/>
                      <a:pt x="96" y="62"/>
                    </a:cubicBezTo>
                    <a:cubicBezTo>
                      <a:pt x="95" y="62"/>
                      <a:pt x="94" y="63"/>
                      <a:pt x="93" y="64"/>
                    </a:cubicBezTo>
                    <a:cubicBezTo>
                      <a:pt x="90" y="67"/>
                      <a:pt x="84" y="63"/>
                      <a:pt x="81" y="62"/>
                    </a:cubicBezTo>
                    <a:cubicBezTo>
                      <a:pt x="73" y="60"/>
                      <a:pt x="69" y="67"/>
                      <a:pt x="63" y="71"/>
                    </a:cubicBezTo>
                    <a:cubicBezTo>
                      <a:pt x="54" y="76"/>
                      <a:pt x="49" y="64"/>
                      <a:pt x="43" y="60"/>
                    </a:cubicBezTo>
                    <a:cubicBezTo>
                      <a:pt x="38" y="56"/>
                      <a:pt x="32" y="57"/>
                      <a:pt x="26" y="60"/>
                    </a:cubicBezTo>
                    <a:cubicBezTo>
                      <a:pt x="31" y="54"/>
                      <a:pt x="35" y="48"/>
                      <a:pt x="40" y="41"/>
                    </a:cubicBezTo>
                    <a:close/>
                    <a:moveTo>
                      <a:pt x="15" y="75"/>
                    </a:moveTo>
                    <a:cubicBezTo>
                      <a:pt x="19" y="72"/>
                      <a:pt x="22" y="69"/>
                      <a:pt x="25" y="67"/>
                    </a:cubicBezTo>
                    <a:cubicBezTo>
                      <a:pt x="27" y="65"/>
                      <a:pt x="29" y="64"/>
                      <a:pt x="31" y="63"/>
                    </a:cubicBezTo>
                    <a:cubicBezTo>
                      <a:pt x="33" y="62"/>
                      <a:pt x="35" y="61"/>
                      <a:pt x="36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1"/>
                      <a:pt x="34" y="63"/>
                      <a:pt x="34" y="63"/>
                    </a:cubicBezTo>
                    <a:cubicBezTo>
                      <a:pt x="29" y="68"/>
                      <a:pt x="23" y="72"/>
                      <a:pt x="17" y="76"/>
                    </a:cubicBezTo>
                    <a:cubicBezTo>
                      <a:pt x="14" y="78"/>
                      <a:pt x="12" y="80"/>
                      <a:pt x="10" y="83"/>
                    </a:cubicBezTo>
                    <a:cubicBezTo>
                      <a:pt x="12" y="80"/>
                      <a:pt x="14" y="77"/>
                      <a:pt x="15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0" name="Freeform 131"/>
              <p:cNvSpPr>
                <a:spLocks noEditPoints="1"/>
              </p:cNvSpPr>
              <p:nvPr/>
            </p:nvSpPr>
            <p:spPr bwMode="auto">
              <a:xfrm>
                <a:off x="1695536" y="1001926"/>
                <a:ext cx="162274" cy="187680"/>
              </a:xfrm>
              <a:custGeom>
                <a:avLst/>
                <a:gdLst>
                  <a:gd name="T0" fmla="*/ 71 w 84"/>
                  <a:gd name="T1" fmla="*/ 86 h 97"/>
                  <a:gd name="T2" fmla="*/ 48 w 84"/>
                  <a:gd name="T3" fmla="*/ 0 h 97"/>
                  <a:gd name="T4" fmla="*/ 0 w 84"/>
                  <a:gd name="T5" fmla="*/ 57 h 97"/>
                  <a:gd name="T6" fmla="*/ 46 w 84"/>
                  <a:gd name="T7" fmla="*/ 74 h 97"/>
                  <a:gd name="T8" fmla="*/ 36 w 84"/>
                  <a:gd name="T9" fmla="*/ 87 h 97"/>
                  <a:gd name="T10" fmla="*/ 34 w 84"/>
                  <a:gd name="T11" fmla="*/ 71 h 97"/>
                  <a:gd name="T12" fmla="*/ 19 w 84"/>
                  <a:gd name="T13" fmla="*/ 89 h 97"/>
                  <a:gd name="T14" fmla="*/ 28 w 84"/>
                  <a:gd name="T15" fmla="*/ 86 h 97"/>
                  <a:gd name="T16" fmla="*/ 14 w 84"/>
                  <a:gd name="T17" fmla="*/ 86 h 97"/>
                  <a:gd name="T18" fmla="*/ 32 w 84"/>
                  <a:gd name="T19" fmla="*/ 72 h 97"/>
                  <a:gd name="T20" fmla="*/ 54 w 84"/>
                  <a:gd name="T21" fmla="*/ 72 h 97"/>
                  <a:gd name="T22" fmla="*/ 38 w 84"/>
                  <a:gd name="T23" fmla="*/ 77 h 97"/>
                  <a:gd name="T24" fmla="*/ 22 w 84"/>
                  <a:gd name="T25" fmla="*/ 86 h 97"/>
                  <a:gd name="T26" fmla="*/ 63 w 84"/>
                  <a:gd name="T27" fmla="*/ 61 h 97"/>
                  <a:gd name="T28" fmla="*/ 52 w 84"/>
                  <a:gd name="T29" fmla="*/ 56 h 97"/>
                  <a:gd name="T30" fmla="*/ 16 w 84"/>
                  <a:gd name="T31" fmla="*/ 84 h 97"/>
                  <a:gd name="T32" fmla="*/ 13 w 84"/>
                  <a:gd name="T33" fmla="*/ 80 h 97"/>
                  <a:gd name="T34" fmla="*/ 39 w 84"/>
                  <a:gd name="T35" fmla="*/ 58 h 97"/>
                  <a:gd name="T36" fmla="*/ 27 w 84"/>
                  <a:gd name="T37" fmla="*/ 63 h 97"/>
                  <a:gd name="T38" fmla="*/ 10 w 84"/>
                  <a:gd name="T39" fmla="*/ 82 h 97"/>
                  <a:gd name="T40" fmla="*/ 23 w 84"/>
                  <a:gd name="T41" fmla="*/ 62 h 97"/>
                  <a:gd name="T42" fmla="*/ 17 w 84"/>
                  <a:gd name="T43" fmla="*/ 57 h 97"/>
                  <a:gd name="T44" fmla="*/ 13 w 84"/>
                  <a:gd name="T45" fmla="*/ 65 h 97"/>
                  <a:gd name="T46" fmla="*/ 7 w 84"/>
                  <a:gd name="T47" fmla="*/ 60 h 97"/>
                  <a:gd name="T48" fmla="*/ 7 w 84"/>
                  <a:gd name="T49" fmla="*/ 60 h 97"/>
                  <a:gd name="T50" fmla="*/ 26 w 84"/>
                  <a:gd name="T51" fmla="*/ 59 h 97"/>
                  <a:gd name="T52" fmla="*/ 26 w 84"/>
                  <a:gd name="T53" fmla="*/ 58 h 97"/>
                  <a:gd name="T54" fmla="*/ 26 w 84"/>
                  <a:gd name="T55" fmla="*/ 58 h 97"/>
                  <a:gd name="T56" fmla="*/ 13 w 84"/>
                  <a:gd name="T57" fmla="*/ 63 h 97"/>
                  <a:gd name="T58" fmla="*/ 8 w 84"/>
                  <a:gd name="T59" fmla="*/ 62 h 97"/>
                  <a:gd name="T60" fmla="*/ 15 w 84"/>
                  <a:gd name="T61" fmla="*/ 63 h 97"/>
                  <a:gd name="T62" fmla="*/ 5 w 84"/>
                  <a:gd name="T63" fmla="*/ 62 h 97"/>
                  <a:gd name="T64" fmla="*/ 7 w 84"/>
                  <a:gd name="T65" fmla="*/ 58 h 97"/>
                  <a:gd name="T66" fmla="*/ 3 w 84"/>
                  <a:gd name="T67" fmla="*/ 60 h 97"/>
                  <a:gd name="T68" fmla="*/ 39 w 84"/>
                  <a:gd name="T69" fmla="*/ 61 h 97"/>
                  <a:gd name="T70" fmla="*/ 29 w 84"/>
                  <a:gd name="T71" fmla="*/ 93 h 97"/>
                  <a:gd name="T72" fmla="*/ 61 w 84"/>
                  <a:gd name="T73" fmla="*/ 67 h 97"/>
                  <a:gd name="T74" fmla="*/ 34 w 84"/>
                  <a:gd name="T75" fmla="*/ 93 h 97"/>
                  <a:gd name="T76" fmla="*/ 40 w 84"/>
                  <a:gd name="T77" fmla="*/ 94 h 97"/>
                  <a:gd name="T78" fmla="*/ 47 w 84"/>
                  <a:gd name="T79" fmla="*/ 93 h 97"/>
                  <a:gd name="T80" fmla="*/ 54 w 84"/>
                  <a:gd name="T81" fmla="*/ 90 h 97"/>
                  <a:gd name="T82" fmla="*/ 70 w 84"/>
                  <a:gd name="T83" fmla="*/ 79 h 97"/>
                  <a:gd name="T84" fmla="*/ 63 w 84"/>
                  <a:gd name="T85" fmla="*/ 88 h 97"/>
                  <a:gd name="T86" fmla="*/ 67 w 84"/>
                  <a:gd name="T87" fmla="*/ 81 h 97"/>
                  <a:gd name="T88" fmla="*/ 77 w 84"/>
                  <a:gd name="T89" fmla="*/ 66 h 97"/>
                  <a:gd name="T90" fmla="*/ 77 w 84"/>
                  <a:gd name="T91" fmla="*/ 64 h 97"/>
                  <a:gd name="T92" fmla="*/ 44 w 84"/>
                  <a:gd name="T93" fmla="*/ 90 h 97"/>
                  <a:gd name="T94" fmla="*/ 44 w 84"/>
                  <a:gd name="T95" fmla="*/ 85 h 97"/>
                  <a:gd name="T96" fmla="*/ 71 w 84"/>
                  <a:gd name="T97" fmla="*/ 60 h 97"/>
                  <a:gd name="T98" fmla="*/ 34 w 84"/>
                  <a:gd name="T99" fmla="*/ 27 h 97"/>
                  <a:gd name="T100" fmla="*/ 48 w 84"/>
                  <a:gd name="T101" fmla="*/ 26 h 97"/>
                  <a:gd name="T102" fmla="*/ 60 w 84"/>
                  <a:gd name="T103" fmla="*/ 56 h 97"/>
                  <a:gd name="T104" fmla="*/ 34 w 84"/>
                  <a:gd name="T105" fmla="*/ 2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4" h="97">
                    <a:moveTo>
                      <a:pt x="0" y="58"/>
                    </a:moveTo>
                    <a:cubicBezTo>
                      <a:pt x="0" y="59"/>
                      <a:pt x="0" y="59"/>
                      <a:pt x="0" y="60"/>
                    </a:cubicBezTo>
                    <a:cubicBezTo>
                      <a:pt x="0" y="70"/>
                      <a:pt x="3" y="80"/>
                      <a:pt x="10" y="87"/>
                    </a:cubicBezTo>
                    <a:cubicBezTo>
                      <a:pt x="18" y="95"/>
                      <a:pt x="31" y="97"/>
                      <a:pt x="42" y="97"/>
                    </a:cubicBezTo>
                    <a:cubicBezTo>
                      <a:pt x="52" y="97"/>
                      <a:pt x="63" y="93"/>
                      <a:pt x="71" y="86"/>
                    </a:cubicBezTo>
                    <a:cubicBezTo>
                      <a:pt x="77" y="80"/>
                      <a:pt x="80" y="72"/>
                      <a:pt x="81" y="63"/>
                    </a:cubicBezTo>
                    <a:cubicBezTo>
                      <a:pt x="84" y="44"/>
                      <a:pt x="71" y="24"/>
                      <a:pt x="51" y="24"/>
                    </a:cubicBezTo>
                    <a:cubicBezTo>
                      <a:pt x="51" y="17"/>
                      <a:pt x="52" y="9"/>
                      <a:pt x="51" y="2"/>
                    </a:cubicBezTo>
                    <a:cubicBezTo>
                      <a:pt x="50" y="2"/>
                      <a:pt x="50" y="1"/>
                      <a:pt x="50" y="1"/>
                    </a:cubicBezTo>
                    <a:cubicBezTo>
                      <a:pt x="50" y="1"/>
                      <a:pt x="49" y="0"/>
                      <a:pt x="48" y="0"/>
                    </a:cubicBezTo>
                    <a:cubicBezTo>
                      <a:pt x="44" y="0"/>
                      <a:pt x="40" y="2"/>
                      <a:pt x="35" y="0"/>
                    </a:cubicBezTo>
                    <a:cubicBezTo>
                      <a:pt x="35" y="0"/>
                      <a:pt x="34" y="1"/>
                      <a:pt x="34" y="1"/>
                    </a:cubicBezTo>
                    <a:cubicBezTo>
                      <a:pt x="33" y="1"/>
                      <a:pt x="33" y="2"/>
                      <a:pt x="33" y="3"/>
                    </a:cubicBezTo>
                    <a:cubicBezTo>
                      <a:pt x="32" y="10"/>
                      <a:pt x="34" y="17"/>
                      <a:pt x="33" y="24"/>
                    </a:cubicBezTo>
                    <a:cubicBezTo>
                      <a:pt x="16" y="23"/>
                      <a:pt x="2" y="41"/>
                      <a:pt x="0" y="57"/>
                    </a:cubicBezTo>
                    <a:cubicBezTo>
                      <a:pt x="0" y="57"/>
                      <a:pt x="0" y="57"/>
                      <a:pt x="0" y="58"/>
                    </a:cubicBezTo>
                    <a:close/>
                    <a:moveTo>
                      <a:pt x="28" y="92"/>
                    </a:moveTo>
                    <a:cubicBezTo>
                      <a:pt x="28" y="92"/>
                      <a:pt x="28" y="93"/>
                      <a:pt x="28" y="93"/>
                    </a:cubicBezTo>
                    <a:cubicBezTo>
                      <a:pt x="26" y="92"/>
                      <a:pt x="25" y="92"/>
                      <a:pt x="23" y="91"/>
                    </a:cubicBezTo>
                    <a:cubicBezTo>
                      <a:pt x="30" y="85"/>
                      <a:pt x="38" y="80"/>
                      <a:pt x="46" y="74"/>
                    </a:cubicBezTo>
                    <a:cubicBezTo>
                      <a:pt x="49" y="72"/>
                      <a:pt x="52" y="70"/>
                      <a:pt x="54" y="68"/>
                    </a:cubicBezTo>
                    <a:cubicBezTo>
                      <a:pt x="56" y="66"/>
                      <a:pt x="59" y="65"/>
                      <a:pt x="61" y="63"/>
                    </a:cubicBezTo>
                    <a:cubicBezTo>
                      <a:pt x="63" y="61"/>
                      <a:pt x="64" y="60"/>
                      <a:pt x="62" y="63"/>
                    </a:cubicBezTo>
                    <a:cubicBezTo>
                      <a:pt x="57" y="69"/>
                      <a:pt x="51" y="73"/>
                      <a:pt x="45" y="77"/>
                    </a:cubicBezTo>
                    <a:cubicBezTo>
                      <a:pt x="41" y="80"/>
                      <a:pt x="39" y="84"/>
                      <a:pt x="36" y="87"/>
                    </a:cubicBezTo>
                    <a:cubicBezTo>
                      <a:pt x="34" y="88"/>
                      <a:pt x="33" y="89"/>
                      <a:pt x="31" y="91"/>
                    </a:cubicBezTo>
                    <a:cubicBezTo>
                      <a:pt x="30" y="91"/>
                      <a:pt x="29" y="92"/>
                      <a:pt x="28" y="92"/>
                    </a:cubicBezTo>
                    <a:close/>
                    <a:moveTo>
                      <a:pt x="17" y="88"/>
                    </a:moveTo>
                    <a:cubicBezTo>
                      <a:pt x="17" y="88"/>
                      <a:pt x="17" y="88"/>
                      <a:pt x="17" y="88"/>
                    </a:cubicBezTo>
                    <a:cubicBezTo>
                      <a:pt x="22" y="82"/>
                      <a:pt x="28" y="77"/>
                      <a:pt x="34" y="71"/>
                    </a:cubicBezTo>
                    <a:cubicBezTo>
                      <a:pt x="38" y="68"/>
                      <a:pt x="41" y="66"/>
                      <a:pt x="45" y="63"/>
                    </a:cubicBezTo>
                    <a:cubicBezTo>
                      <a:pt x="47" y="61"/>
                      <a:pt x="51" y="59"/>
                      <a:pt x="53" y="57"/>
                    </a:cubicBezTo>
                    <a:cubicBezTo>
                      <a:pt x="47" y="63"/>
                      <a:pt x="40" y="69"/>
                      <a:pt x="33" y="75"/>
                    </a:cubicBezTo>
                    <a:cubicBezTo>
                      <a:pt x="28" y="79"/>
                      <a:pt x="23" y="83"/>
                      <a:pt x="18" y="89"/>
                    </a:cubicBezTo>
                    <a:cubicBezTo>
                      <a:pt x="18" y="89"/>
                      <a:pt x="19" y="89"/>
                      <a:pt x="19" y="89"/>
                    </a:cubicBezTo>
                    <a:cubicBezTo>
                      <a:pt x="25" y="85"/>
                      <a:pt x="31" y="80"/>
                      <a:pt x="37" y="76"/>
                    </a:cubicBezTo>
                    <a:cubicBezTo>
                      <a:pt x="44" y="70"/>
                      <a:pt x="51" y="64"/>
                      <a:pt x="58" y="60"/>
                    </a:cubicBezTo>
                    <a:cubicBezTo>
                      <a:pt x="55" y="62"/>
                      <a:pt x="52" y="65"/>
                      <a:pt x="49" y="67"/>
                    </a:cubicBezTo>
                    <a:cubicBezTo>
                      <a:pt x="45" y="70"/>
                      <a:pt x="42" y="73"/>
                      <a:pt x="38" y="76"/>
                    </a:cubicBezTo>
                    <a:cubicBezTo>
                      <a:pt x="34" y="79"/>
                      <a:pt x="32" y="83"/>
                      <a:pt x="28" y="86"/>
                    </a:cubicBezTo>
                    <a:cubicBezTo>
                      <a:pt x="26" y="88"/>
                      <a:pt x="24" y="89"/>
                      <a:pt x="22" y="91"/>
                    </a:cubicBezTo>
                    <a:cubicBezTo>
                      <a:pt x="20" y="90"/>
                      <a:pt x="18" y="89"/>
                      <a:pt x="17" y="88"/>
                    </a:cubicBezTo>
                    <a:close/>
                    <a:moveTo>
                      <a:pt x="16" y="88"/>
                    </a:moveTo>
                    <a:cubicBezTo>
                      <a:pt x="16" y="88"/>
                      <a:pt x="16" y="88"/>
                      <a:pt x="16" y="88"/>
                    </a:cubicBezTo>
                    <a:cubicBezTo>
                      <a:pt x="15" y="87"/>
                      <a:pt x="15" y="87"/>
                      <a:pt x="14" y="86"/>
                    </a:cubicBezTo>
                    <a:cubicBezTo>
                      <a:pt x="20" y="81"/>
                      <a:pt x="26" y="76"/>
                      <a:pt x="32" y="71"/>
                    </a:cubicBezTo>
                    <a:cubicBezTo>
                      <a:pt x="36" y="68"/>
                      <a:pt x="39" y="65"/>
                      <a:pt x="43" y="62"/>
                    </a:cubicBezTo>
                    <a:cubicBezTo>
                      <a:pt x="45" y="61"/>
                      <a:pt x="47" y="59"/>
                      <a:pt x="48" y="58"/>
                    </a:cubicBezTo>
                    <a:cubicBezTo>
                      <a:pt x="53" y="55"/>
                      <a:pt x="48" y="59"/>
                      <a:pt x="47" y="59"/>
                    </a:cubicBezTo>
                    <a:cubicBezTo>
                      <a:pt x="42" y="63"/>
                      <a:pt x="37" y="68"/>
                      <a:pt x="32" y="72"/>
                    </a:cubicBezTo>
                    <a:cubicBezTo>
                      <a:pt x="27" y="77"/>
                      <a:pt x="21" y="82"/>
                      <a:pt x="16" y="88"/>
                    </a:cubicBezTo>
                    <a:close/>
                    <a:moveTo>
                      <a:pt x="48" y="76"/>
                    </a:moveTo>
                    <a:cubicBezTo>
                      <a:pt x="53" y="72"/>
                      <a:pt x="59" y="67"/>
                      <a:pt x="64" y="61"/>
                    </a:cubicBezTo>
                    <a:cubicBezTo>
                      <a:pt x="65" y="61"/>
                      <a:pt x="65" y="62"/>
                      <a:pt x="66" y="62"/>
                    </a:cubicBezTo>
                    <a:cubicBezTo>
                      <a:pt x="62" y="65"/>
                      <a:pt x="58" y="69"/>
                      <a:pt x="54" y="72"/>
                    </a:cubicBezTo>
                    <a:cubicBezTo>
                      <a:pt x="49" y="76"/>
                      <a:pt x="43" y="81"/>
                      <a:pt x="38" y="85"/>
                    </a:cubicBezTo>
                    <a:cubicBezTo>
                      <a:pt x="41" y="82"/>
                      <a:pt x="44" y="79"/>
                      <a:pt x="48" y="76"/>
                    </a:cubicBezTo>
                    <a:close/>
                    <a:moveTo>
                      <a:pt x="46" y="74"/>
                    </a:moveTo>
                    <a:cubicBezTo>
                      <a:pt x="41" y="77"/>
                      <a:pt x="37" y="80"/>
                      <a:pt x="33" y="83"/>
                    </a:cubicBezTo>
                    <a:cubicBezTo>
                      <a:pt x="35" y="81"/>
                      <a:pt x="36" y="79"/>
                      <a:pt x="38" y="77"/>
                    </a:cubicBezTo>
                    <a:cubicBezTo>
                      <a:pt x="45" y="71"/>
                      <a:pt x="52" y="65"/>
                      <a:pt x="59" y="60"/>
                    </a:cubicBezTo>
                    <a:cubicBezTo>
                      <a:pt x="60" y="59"/>
                      <a:pt x="59" y="59"/>
                      <a:pt x="59" y="59"/>
                    </a:cubicBezTo>
                    <a:cubicBezTo>
                      <a:pt x="53" y="62"/>
                      <a:pt x="48" y="67"/>
                      <a:pt x="42" y="71"/>
                    </a:cubicBezTo>
                    <a:cubicBezTo>
                      <a:pt x="35" y="76"/>
                      <a:pt x="29" y="82"/>
                      <a:pt x="21" y="87"/>
                    </a:cubicBezTo>
                    <a:cubicBezTo>
                      <a:pt x="18" y="89"/>
                      <a:pt x="21" y="86"/>
                      <a:pt x="22" y="86"/>
                    </a:cubicBezTo>
                    <a:cubicBezTo>
                      <a:pt x="23" y="84"/>
                      <a:pt x="25" y="83"/>
                      <a:pt x="26" y="81"/>
                    </a:cubicBezTo>
                    <a:cubicBezTo>
                      <a:pt x="29" y="79"/>
                      <a:pt x="32" y="77"/>
                      <a:pt x="35" y="74"/>
                    </a:cubicBezTo>
                    <a:cubicBezTo>
                      <a:pt x="42" y="68"/>
                      <a:pt x="48" y="63"/>
                      <a:pt x="55" y="57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8" y="58"/>
                      <a:pt x="60" y="60"/>
                      <a:pt x="63" y="61"/>
                    </a:cubicBezTo>
                    <a:cubicBezTo>
                      <a:pt x="57" y="65"/>
                      <a:pt x="51" y="70"/>
                      <a:pt x="46" y="74"/>
                    </a:cubicBezTo>
                    <a:close/>
                    <a:moveTo>
                      <a:pt x="40" y="66"/>
                    </a:moveTo>
                    <a:cubicBezTo>
                      <a:pt x="41" y="65"/>
                      <a:pt x="42" y="64"/>
                      <a:pt x="44" y="63"/>
                    </a:cubicBezTo>
                    <a:cubicBezTo>
                      <a:pt x="46" y="61"/>
                      <a:pt x="49" y="59"/>
                      <a:pt x="51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6"/>
                      <a:pt x="52" y="56"/>
                      <a:pt x="53" y="56"/>
                    </a:cubicBezTo>
                    <a:cubicBezTo>
                      <a:pt x="53" y="56"/>
                      <a:pt x="54" y="56"/>
                      <a:pt x="54" y="56"/>
                    </a:cubicBezTo>
                    <a:cubicBezTo>
                      <a:pt x="49" y="59"/>
                      <a:pt x="44" y="63"/>
                      <a:pt x="40" y="66"/>
                    </a:cubicBezTo>
                    <a:close/>
                    <a:moveTo>
                      <a:pt x="17" y="83"/>
                    </a:moveTo>
                    <a:cubicBezTo>
                      <a:pt x="17" y="83"/>
                      <a:pt x="16" y="84"/>
                      <a:pt x="16" y="84"/>
                    </a:cubicBezTo>
                    <a:cubicBezTo>
                      <a:pt x="17" y="83"/>
                      <a:pt x="17" y="82"/>
                      <a:pt x="18" y="81"/>
                    </a:cubicBezTo>
                    <a:cubicBezTo>
                      <a:pt x="21" y="78"/>
                      <a:pt x="24" y="76"/>
                      <a:pt x="27" y="73"/>
                    </a:cubicBezTo>
                    <a:cubicBezTo>
                      <a:pt x="32" y="67"/>
                      <a:pt x="39" y="62"/>
                      <a:pt x="45" y="57"/>
                    </a:cubicBezTo>
                    <a:cubicBezTo>
                      <a:pt x="45" y="57"/>
                      <a:pt x="45" y="56"/>
                      <a:pt x="44" y="57"/>
                    </a:cubicBezTo>
                    <a:cubicBezTo>
                      <a:pt x="32" y="61"/>
                      <a:pt x="23" y="72"/>
                      <a:pt x="13" y="80"/>
                    </a:cubicBezTo>
                    <a:cubicBezTo>
                      <a:pt x="13" y="81"/>
                      <a:pt x="11" y="82"/>
                      <a:pt x="10" y="82"/>
                    </a:cubicBezTo>
                    <a:cubicBezTo>
                      <a:pt x="12" y="80"/>
                      <a:pt x="13" y="79"/>
                      <a:pt x="14" y="77"/>
                    </a:cubicBezTo>
                    <a:cubicBezTo>
                      <a:pt x="17" y="74"/>
                      <a:pt x="20" y="72"/>
                      <a:pt x="23" y="70"/>
                    </a:cubicBezTo>
                    <a:cubicBezTo>
                      <a:pt x="27" y="67"/>
                      <a:pt x="31" y="63"/>
                      <a:pt x="34" y="59"/>
                    </a:cubicBezTo>
                    <a:cubicBezTo>
                      <a:pt x="36" y="59"/>
                      <a:pt x="38" y="58"/>
                      <a:pt x="39" y="58"/>
                    </a:cubicBezTo>
                    <a:cubicBezTo>
                      <a:pt x="43" y="56"/>
                      <a:pt x="47" y="56"/>
                      <a:pt x="51" y="56"/>
                    </a:cubicBezTo>
                    <a:cubicBezTo>
                      <a:pt x="39" y="64"/>
                      <a:pt x="28" y="73"/>
                      <a:pt x="17" y="83"/>
                    </a:cubicBezTo>
                    <a:close/>
                    <a:moveTo>
                      <a:pt x="8" y="79"/>
                    </a:moveTo>
                    <a:cubicBezTo>
                      <a:pt x="12" y="76"/>
                      <a:pt x="17" y="73"/>
                      <a:pt x="21" y="69"/>
                    </a:cubicBezTo>
                    <a:cubicBezTo>
                      <a:pt x="23" y="67"/>
                      <a:pt x="25" y="65"/>
                      <a:pt x="27" y="63"/>
                    </a:cubicBezTo>
                    <a:cubicBezTo>
                      <a:pt x="29" y="62"/>
                      <a:pt x="30" y="61"/>
                      <a:pt x="32" y="60"/>
                    </a:cubicBezTo>
                    <a:cubicBezTo>
                      <a:pt x="32" y="60"/>
                      <a:pt x="32" y="60"/>
                      <a:pt x="32" y="59"/>
                    </a:cubicBezTo>
                    <a:cubicBezTo>
                      <a:pt x="33" y="59"/>
                      <a:pt x="33" y="59"/>
                      <a:pt x="33" y="59"/>
                    </a:cubicBezTo>
                    <a:cubicBezTo>
                      <a:pt x="33" y="59"/>
                      <a:pt x="33" y="60"/>
                      <a:pt x="33" y="60"/>
                    </a:cubicBezTo>
                    <a:cubicBezTo>
                      <a:pt x="26" y="68"/>
                      <a:pt x="15" y="72"/>
                      <a:pt x="10" y="82"/>
                    </a:cubicBezTo>
                    <a:cubicBezTo>
                      <a:pt x="9" y="81"/>
                      <a:pt x="8" y="80"/>
                      <a:pt x="8" y="79"/>
                    </a:cubicBezTo>
                    <a:close/>
                    <a:moveTo>
                      <a:pt x="6" y="76"/>
                    </a:moveTo>
                    <a:cubicBezTo>
                      <a:pt x="9" y="74"/>
                      <a:pt x="12" y="71"/>
                      <a:pt x="15" y="68"/>
                    </a:cubicBezTo>
                    <a:cubicBezTo>
                      <a:pt x="17" y="66"/>
                      <a:pt x="18" y="65"/>
                      <a:pt x="20" y="63"/>
                    </a:cubicBezTo>
                    <a:cubicBezTo>
                      <a:pt x="22" y="62"/>
                      <a:pt x="27" y="56"/>
                      <a:pt x="23" y="62"/>
                    </a:cubicBezTo>
                    <a:cubicBezTo>
                      <a:pt x="20" y="65"/>
                      <a:pt x="17" y="69"/>
                      <a:pt x="14" y="71"/>
                    </a:cubicBezTo>
                    <a:cubicBezTo>
                      <a:pt x="12" y="74"/>
                      <a:pt x="9" y="75"/>
                      <a:pt x="7" y="78"/>
                    </a:cubicBezTo>
                    <a:cubicBezTo>
                      <a:pt x="7" y="77"/>
                      <a:pt x="7" y="77"/>
                      <a:pt x="6" y="76"/>
                    </a:cubicBezTo>
                    <a:close/>
                    <a:moveTo>
                      <a:pt x="4" y="68"/>
                    </a:moveTo>
                    <a:cubicBezTo>
                      <a:pt x="8" y="65"/>
                      <a:pt x="12" y="60"/>
                      <a:pt x="17" y="57"/>
                    </a:cubicBezTo>
                    <a:cubicBezTo>
                      <a:pt x="16" y="58"/>
                      <a:pt x="14" y="61"/>
                      <a:pt x="14" y="61"/>
                    </a:cubicBezTo>
                    <a:cubicBezTo>
                      <a:pt x="12" y="62"/>
                      <a:pt x="11" y="64"/>
                      <a:pt x="10" y="65"/>
                    </a:cubicBezTo>
                    <a:cubicBezTo>
                      <a:pt x="8" y="67"/>
                      <a:pt x="6" y="69"/>
                      <a:pt x="5" y="72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8" y="70"/>
                      <a:pt x="11" y="68"/>
                      <a:pt x="13" y="65"/>
                    </a:cubicBezTo>
                    <a:cubicBezTo>
                      <a:pt x="15" y="64"/>
                      <a:pt x="16" y="62"/>
                      <a:pt x="18" y="61"/>
                    </a:cubicBezTo>
                    <a:cubicBezTo>
                      <a:pt x="18" y="60"/>
                      <a:pt x="22" y="56"/>
                      <a:pt x="20" y="59"/>
                    </a:cubicBezTo>
                    <a:cubicBezTo>
                      <a:pt x="16" y="65"/>
                      <a:pt x="10" y="69"/>
                      <a:pt x="6" y="75"/>
                    </a:cubicBezTo>
                    <a:cubicBezTo>
                      <a:pt x="5" y="73"/>
                      <a:pt x="4" y="71"/>
                      <a:pt x="4" y="68"/>
                    </a:cubicBezTo>
                    <a:close/>
                    <a:moveTo>
                      <a:pt x="7" y="60"/>
                    </a:moveTo>
                    <a:cubicBezTo>
                      <a:pt x="8" y="59"/>
                      <a:pt x="10" y="58"/>
                      <a:pt x="11" y="57"/>
                    </a:cubicBezTo>
                    <a:cubicBezTo>
                      <a:pt x="14" y="55"/>
                      <a:pt x="11" y="58"/>
                      <a:pt x="11" y="58"/>
                    </a:cubicBezTo>
                    <a:cubicBezTo>
                      <a:pt x="8" y="61"/>
                      <a:pt x="5" y="63"/>
                      <a:pt x="3" y="66"/>
                    </a:cubicBezTo>
                    <a:cubicBezTo>
                      <a:pt x="3" y="66"/>
                      <a:pt x="3" y="65"/>
                      <a:pt x="3" y="64"/>
                    </a:cubicBezTo>
                    <a:cubicBezTo>
                      <a:pt x="4" y="63"/>
                      <a:pt x="6" y="62"/>
                      <a:pt x="7" y="60"/>
                    </a:cubicBezTo>
                    <a:close/>
                    <a:moveTo>
                      <a:pt x="11" y="76"/>
                    </a:moveTo>
                    <a:cubicBezTo>
                      <a:pt x="10" y="77"/>
                      <a:pt x="9" y="77"/>
                      <a:pt x="8" y="78"/>
                    </a:cubicBezTo>
                    <a:cubicBezTo>
                      <a:pt x="9" y="77"/>
                      <a:pt x="10" y="76"/>
                      <a:pt x="11" y="75"/>
                    </a:cubicBezTo>
                    <a:cubicBezTo>
                      <a:pt x="12" y="74"/>
                      <a:pt x="14" y="73"/>
                      <a:pt x="16" y="71"/>
                    </a:cubicBezTo>
                    <a:cubicBezTo>
                      <a:pt x="20" y="67"/>
                      <a:pt x="23" y="63"/>
                      <a:pt x="26" y="59"/>
                    </a:cubicBezTo>
                    <a:cubicBezTo>
                      <a:pt x="26" y="58"/>
                      <a:pt x="26" y="58"/>
                      <a:pt x="26" y="58"/>
                    </a:cubicBezTo>
                    <a:cubicBezTo>
                      <a:pt x="28" y="59"/>
                      <a:pt x="29" y="59"/>
                      <a:pt x="30" y="59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24" y="65"/>
                      <a:pt x="18" y="71"/>
                      <a:pt x="11" y="76"/>
                    </a:cubicBezTo>
                    <a:close/>
                    <a:moveTo>
                      <a:pt x="26" y="58"/>
                    </a:moveTo>
                    <a:cubicBezTo>
                      <a:pt x="18" y="63"/>
                      <a:pt x="13" y="70"/>
                      <a:pt x="6" y="75"/>
                    </a:cubicBezTo>
                    <a:cubicBezTo>
                      <a:pt x="9" y="73"/>
                      <a:pt x="12" y="69"/>
                      <a:pt x="15" y="66"/>
                    </a:cubicBezTo>
                    <a:cubicBezTo>
                      <a:pt x="18" y="63"/>
                      <a:pt x="20" y="60"/>
                      <a:pt x="22" y="57"/>
                    </a:cubicBezTo>
                    <a:cubicBezTo>
                      <a:pt x="23" y="57"/>
                      <a:pt x="23" y="57"/>
                      <a:pt x="22" y="57"/>
                    </a:cubicBezTo>
                    <a:cubicBezTo>
                      <a:pt x="24" y="57"/>
                      <a:pt x="25" y="58"/>
                      <a:pt x="26" y="58"/>
                    </a:cubicBezTo>
                    <a:cubicBezTo>
                      <a:pt x="26" y="58"/>
                      <a:pt x="26" y="58"/>
                      <a:pt x="26" y="58"/>
                    </a:cubicBezTo>
                    <a:close/>
                    <a:moveTo>
                      <a:pt x="15" y="63"/>
                    </a:moveTo>
                    <a:cubicBezTo>
                      <a:pt x="14" y="64"/>
                      <a:pt x="12" y="66"/>
                      <a:pt x="11" y="67"/>
                    </a:cubicBezTo>
                    <a:cubicBezTo>
                      <a:pt x="10" y="68"/>
                      <a:pt x="7" y="70"/>
                      <a:pt x="6" y="71"/>
                    </a:cubicBezTo>
                    <a:cubicBezTo>
                      <a:pt x="8" y="68"/>
                      <a:pt x="10" y="65"/>
                      <a:pt x="13" y="63"/>
                    </a:cubicBezTo>
                    <a:cubicBezTo>
                      <a:pt x="15" y="61"/>
                      <a:pt x="17" y="59"/>
                      <a:pt x="18" y="56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3" y="58"/>
                      <a:pt x="9" y="62"/>
                      <a:pt x="6" y="66"/>
                    </a:cubicBezTo>
                    <a:cubicBezTo>
                      <a:pt x="4" y="67"/>
                      <a:pt x="4" y="66"/>
                      <a:pt x="6" y="64"/>
                    </a:cubicBezTo>
                    <a:cubicBezTo>
                      <a:pt x="6" y="63"/>
                      <a:pt x="7" y="62"/>
                      <a:pt x="8" y="62"/>
                    </a:cubicBezTo>
                    <a:cubicBezTo>
                      <a:pt x="10" y="60"/>
                      <a:pt x="12" y="58"/>
                      <a:pt x="14" y="56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55"/>
                      <a:pt x="19" y="56"/>
                      <a:pt x="22" y="57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19" y="58"/>
                      <a:pt x="17" y="60"/>
                      <a:pt x="15" y="63"/>
                    </a:cubicBezTo>
                    <a:close/>
                    <a:moveTo>
                      <a:pt x="5" y="62"/>
                    </a:moveTo>
                    <a:cubicBezTo>
                      <a:pt x="5" y="61"/>
                      <a:pt x="6" y="60"/>
                      <a:pt x="7" y="60"/>
                    </a:cubicBezTo>
                    <a:cubicBezTo>
                      <a:pt x="8" y="58"/>
                      <a:pt x="9" y="57"/>
                      <a:pt x="10" y="55"/>
                    </a:cubicBezTo>
                    <a:cubicBezTo>
                      <a:pt x="11" y="55"/>
                      <a:pt x="12" y="55"/>
                      <a:pt x="13" y="55"/>
                    </a:cubicBezTo>
                    <a:cubicBezTo>
                      <a:pt x="10" y="57"/>
                      <a:pt x="7" y="59"/>
                      <a:pt x="5" y="62"/>
                    </a:cubicBezTo>
                    <a:close/>
                    <a:moveTo>
                      <a:pt x="4" y="60"/>
                    </a:moveTo>
                    <a:cubicBezTo>
                      <a:pt x="5" y="59"/>
                      <a:pt x="6" y="58"/>
                      <a:pt x="7" y="57"/>
                    </a:cubicBezTo>
                    <a:cubicBezTo>
                      <a:pt x="7" y="56"/>
                      <a:pt x="8" y="56"/>
                      <a:pt x="8" y="56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8" y="56"/>
                      <a:pt x="8" y="57"/>
                      <a:pt x="7" y="58"/>
                    </a:cubicBezTo>
                    <a:cubicBezTo>
                      <a:pt x="6" y="60"/>
                      <a:pt x="4" y="61"/>
                      <a:pt x="3" y="63"/>
                    </a:cubicBezTo>
                    <a:cubicBezTo>
                      <a:pt x="3" y="62"/>
                      <a:pt x="3" y="62"/>
                      <a:pt x="3" y="61"/>
                    </a:cubicBezTo>
                    <a:cubicBezTo>
                      <a:pt x="3" y="60"/>
                      <a:pt x="3" y="59"/>
                      <a:pt x="3" y="58"/>
                    </a:cubicBezTo>
                    <a:cubicBezTo>
                      <a:pt x="4" y="57"/>
                      <a:pt x="5" y="56"/>
                      <a:pt x="7" y="56"/>
                    </a:cubicBezTo>
                    <a:cubicBezTo>
                      <a:pt x="6" y="57"/>
                      <a:pt x="4" y="58"/>
                      <a:pt x="3" y="60"/>
                    </a:cubicBezTo>
                    <a:cubicBezTo>
                      <a:pt x="3" y="60"/>
                      <a:pt x="3" y="60"/>
                      <a:pt x="4" y="60"/>
                    </a:cubicBezTo>
                    <a:close/>
                    <a:moveTo>
                      <a:pt x="11" y="83"/>
                    </a:moveTo>
                    <a:cubicBezTo>
                      <a:pt x="21" y="76"/>
                      <a:pt x="29" y="65"/>
                      <a:pt x="40" y="59"/>
                    </a:cubicBezTo>
                    <a:cubicBezTo>
                      <a:pt x="40" y="59"/>
                      <a:pt x="44" y="57"/>
                      <a:pt x="43" y="58"/>
                    </a:cubicBezTo>
                    <a:cubicBezTo>
                      <a:pt x="42" y="59"/>
                      <a:pt x="40" y="60"/>
                      <a:pt x="39" y="61"/>
                    </a:cubicBezTo>
                    <a:cubicBezTo>
                      <a:pt x="36" y="64"/>
                      <a:pt x="33" y="66"/>
                      <a:pt x="30" y="69"/>
                    </a:cubicBezTo>
                    <a:cubicBezTo>
                      <a:pt x="24" y="74"/>
                      <a:pt x="19" y="80"/>
                      <a:pt x="13" y="86"/>
                    </a:cubicBezTo>
                    <a:cubicBezTo>
                      <a:pt x="13" y="86"/>
                      <a:pt x="13" y="86"/>
                      <a:pt x="13" y="86"/>
                    </a:cubicBezTo>
                    <a:cubicBezTo>
                      <a:pt x="12" y="85"/>
                      <a:pt x="11" y="84"/>
                      <a:pt x="11" y="83"/>
                    </a:cubicBezTo>
                    <a:close/>
                    <a:moveTo>
                      <a:pt x="29" y="93"/>
                    </a:moveTo>
                    <a:cubicBezTo>
                      <a:pt x="29" y="93"/>
                      <a:pt x="30" y="92"/>
                      <a:pt x="30" y="92"/>
                    </a:cubicBezTo>
                    <a:cubicBezTo>
                      <a:pt x="30" y="92"/>
                      <a:pt x="31" y="92"/>
                      <a:pt x="31" y="91"/>
                    </a:cubicBezTo>
                    <a:cubicBezTo>
                      <a:pt x="32" y="91"/>
                      <a:pt x="33" y="90"/>
                      <a:pt x="34" y="89"/>
                    </a:cubicBezTo>
                    <a:cubicBezTo>
                      <a:pt x="40" y="85"/>
                      <a:pt x="46" y="79"/>
                      <a:pt x="52" y="74"/>
                    </a:cubicBezTo>
                    <a:cubicBezTo>
                      <a:pt x="55" y="72"/>
                      <a:pt x="58" y="69"/>
                      <a:pt x="61" y="67"/>
                    </a:cubicBezTo>
                    <a:cubicBezTo>
                      <a:pt x="63" y="65"/>
                      <a:pt x="64" y="64"/>
                      <a:pt x="66" y="63"/>
                    </a:cubicBezTo>
                    <a:cubicBezTo>
                      <a:pt x="66" y="62"/>
                      <a:pt x="67" y="62"/>
                      <a:pt x="68" y="61"/>
                    </a:cubicBezTo>
                    <a:cubicBezTo>
                      <a:pt x="69" y="61"/>
                      <a:pt x="69" y="61"/>
                      <a:pt x="70" y="61"/>
                    </a:cubicBezTo>
                    <a:cubicBezTo>
                      <a:pt x="60" y="73"/>
                      <a:pt x="45" y="81"/>
                      <a:pt x="34" y="93"/>
                    </a:cubicBezTo>
                    <a:cubicBezTo>
                      <a:pt x="34" y="93"/>
                      <a:pt x="34" y="94"/>
                      <a:pt x="34" y="93"/>
                    </a:cubicBezTo>
                    <a:cubicBezTo>
                      <a:pt x="47" y="85"/>
                      <a:pt x="59" y="75"/>
                      <a:pt x="70" y="65"/>
                    </a:cubicBezTo>
                    <a:cubicBezTo>
                      <a:pt x="69" y="66"/>
                      <a:pt x="68" y="67"/>
                      <a:pt x="67" y="68"/>
                    </a:cubicBezTo>
                    <a:cubicBezTo>
                      <a:pt x="64" y="71"/>
                      <a:pt x="61" y="74"/>
                      <a:pt x="57" y="77"/>
                    </a:cubicBezTo>
                    <a:cubicBezTo>
                      <a:pt x="51" y="82"/>
                      <a:pt x="45" y="88"/>
                      <a:pt x="39" y="93"/>
                    </a:cubicBezTo>
                    <a:cubicBezTo>
                      <a:pt x="39" y="94"/>
                      <a:pt x="39" y="94"/>
                      <a:pt x="40" y="94"/>
                    </a:cubicBezTo>
                    <a:cubicBezTo>
                      <a:pt x="52" y="86"/>
                      <a:pt x="62" y="76"/>
                      <a:pt x="73" y="67"/>
                    </a:cubicBezTo>
                    <a:cubicBezTo>
                      <a:pt x="73" y="67"/>
                      <a:pt x="73" y="67"/>
                      <a:pt x="73" y="67"/>
                    </a:cubicBezTo>
                    <a:cubicBezTo>
                      <a:pt x="70" y="70"/>
                      <a:pt x="67" y="73"/>
                      <a:pt x="64" y="76"/>
                    </a:cubicBezTo>
                    <a:cubicBezTo>
                      <a:pt x="58" y="82"/>
                      <a:pt x="52" y="87"/>
                      <a:pt x="47" y="92"/>
                    </a:cubicBezTo>
                    <a:cubicBezTo>
                      <a:pt x="46" y="93"/>
                      <a:pt x="47" y="93"/>
                      <a:pt x="47" y="93"/>
                    </a:cubicBezTo>
                    <a:cubicBezTo>
                      <a:pt x="57" y="87"/>
                      <a:pt x="65" y="77"/>
                      <a:pt x="74" y="70"/>
                    </a:cubicBezTo>
                    <a:cubicBezTo>
                      <a:pt x="75" y="69"/>
                      <a:pt x="76" y="69"/>
                      <a:pt x="76" y="68"/>
                    </a:cubicBezTo>
                    <a:cubicBezTo>
                      <a:pt x="75" y="69"/>
                      <a:pt x="75" y="70"/>
                      <a:pt x="74" y="71"/>
                    </a:cubicBezTo>
                    <a:cubicBezTo>
                      <a:pt x="72" y="73"/>
                      <a:pt x="70" y="75"/>
                      <a:pt x="68" y="76"/>
                    </a:cubicBezTo>
                    <a:cubicBezTo>
                      <a:pt x="63" y="80"/>
                      <a:pt x="58" y="85"/>
                      <a:pt x="54" y="90"/>
                    </a:cubicBezTo>
                    <a:cubicBezTo>
                      <a:pt x="54" y="90"/>
                      <a:pt x="54" y="91"/>
                      <a:pt x="54" y="91"/>
                    </a:cubicBezTo>
                    <a:cubicBezTo>
                      <a:pt x="61" y="87"/>
                      <a:pt x="67" y="82"/>
                      <a:pt x="72" y="76"/>
                    </a:cubicBezTo>
                    <a:cubicBezTo>
                      <a:pt x="73" y="76"/>
                      <a:pt x="74" y="75"/>
                      <a:pt x="76" y="74"/>
                    </a:cubicBezTo>
                    <a:cubicBezTo>
                      <a:pt x="75" y="74"/>
                      <a:pt x="75" y="74"/>
                      <a:pt x="75" y="75"/>
                    </a:cubicBezTo>
                    <a:cubicBezTo>
                      <a:pt x="74" y="76"/>
                      <a:pt x="72" y="77"/>
                      <a:pt x="70" y="79"/>
                    </a:cubicBezTo>
                    <a:cubicBezTo>
                      <a:pt x="67" y="82"/>
                      <a:pt x="64" y="86"/>
                      <a:pt x="61" y="89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55" y="92"/>
                      <a:pt x="49" y="94"/>
                      <a:pt x="42" y="94"/>
                    </a:cubicBezTo>
                    <a:cubicBezTo>
                      <a:pt x="38" y="94"/>
                      <a:pt x="33" y="94"/>
                      <a:pt x="29" y="93"/>
                    </a:cubicBezTo>
                    <a:close/>
                    <a:moveTo>
                      <a:pt x="63" y="88"/>
                    </a:moveTo>
                    <a:cubicBezTo>
                      <a:pt x="66" y="85"/>
                      <a:pt x="68" y="83"/>
                      <a:pt x="70" y="80"/>
                    </a:cubicBezTo>
                    <a:cubicBezTo>
                      <a:pt x="71" y="79"/>
                      <a:pt x="73" y="78"/>
                      <a:pt x="74" y="76"/>
                    </a:cubicBezTo>
                    <a:cubicBezTo>
                      <a:pt x="71" y="81"/>
                      <a:pt x="68" y="85"/>
                      <a:pt x="63" y="88"/>
                    </a:cubicBezTo>
                    <a:close/>
                    <a:moveTo>
                      <a:pt x="76" y="73"/>
                    </a:moveTo>
                    <a:cubicBezTo>
                      <a:pt x="73" y="75"/>
                      <a:pt x="70" y="78"/>
                      <a:pt x="67" y="81"/>
                    </a:cubicBezTo>
                    <a:cubicBezTo>
                      <a:pt x="65" y="83"/>
                      <a:pt x="62" y="85"/>
                      <a:pt x="60" y="86"/>
                    </a:cubicBezTo>
                    <a:cubicBezTo>
                      <a:pt x="59" y="87"/>
                      <a:pt x="53" y="92"/>
                      <a:pt x="57" y="88"/>
                    </a:cubicBezTo>
                    <a:cubicBezTo>
                      <a:pt x="61" y="84"/>
                      <a:pt x="65" y="80"/>
                      <a:pt x="69" y="76"/>
                    </a:cubicBezTo>
                    <a:cubicBezTo>
                      <a:pt x="73" y="73"/>
                      <a:pt x="76" y="71"/>
                      <a:pt x="78" y="67"/>
                    </a:cubicBezTo>
                    <a:cubicBezTo>
                      <a:pt x="78" y="66"/>
                      <a:pt x="77" y="66"/>
                      <a:pt x="77" y="66"/>
                    </a:cubicBezTo>
                    <a:cubicBezTo>
                      <a:pt x="73" y="70"/>
                      <a:pt x="68" y="74"/>
                      <a:pt x="63" y="78"/>
                    </a:cubicBezTo>
                    <a:cubicBezTo>
                      <a:pt x="61" y="80"/>
                      <a:pt x="58" y="83"/>
                      <a:pt x="56" y="85"/>
                    </a:cubicBezTo>
                    <a:cubicBezTo>
                      <a:pt x="54" y="87"/>
                      <a:pt x="50" y="91"/>
                      <a:pt x="48" y="92"/>
                    </a:cubicBezTo>
                    <a:cubicBezTo>
                      <a:pt x="58" y="83"/>
                      <a:pt x="67" y="74"/>
                      <a:pt x="76" y="64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7" y="63"/>
                      <a:pt x="78" y="63"/>
                      <a:pt x="78" y="62"/>
                    </a:cubicBezTo>
                    <a:cubicBezTo>
                      <a:pt x="78" y="62"/>
                      <a:pt x="78" y="62"/>
                      <a:pt x="78" y="62"/>
                    </a:cubicBezTo>
                    <a:cubicBezTo>
                      <a:pt x="71" y="67"/>
                      <a:pt x="65" y="73"/>
                      <a:pt x="59" y="78"/>
                    </a:cubicBezTo>
                    <a:cubicBezTo>
                      <a:pt x="56" y="81"/>
                      <a:pt x="52" y="84"/>
                      <a:pt x="49" y="86"/>
                    </a:cubicBezTo>
                    <a:cubicBezTo>
                      <a:pt x="47" y="88"/>
                      <a:pt x="46" y="89"/>
                      <a:pt x="44" y="90"/>
                    </a:cubicBezTo>
                    <a:cubicBezTo>
                      <a:pt x="49" y="86"/>
                      <a:pt x="54" y="81"/>
                      <a:pt x="59" y="76"/>
                    </a:cubicBezTo>
                    <a:cubicBezTo>
                      <a:pt x="65" y="71"/>
                      <a:pt x="71" y="66"/>
                      <a:pt x="76" y="60"/>
                    </a:cubicBezTo>
                    <a:cubicBezTo>
                      <a:pt x="76" y="60"/>
                      <a:pt x="76" y="59"/>
                      <a:pt x="75" y="60"/>
                    </a:cubicBezTo>
                    <a:cubicBezTo>
                      <a:pt x="69" y="65"/>
                      <a:pt x="62" y="71"/>
                      <a:pt x="56" y="76"/>
                    </a:cubicBezTo>
                    <a:cubicBezTo>
                      <a:pt x="52" y="79"/>
                      <a:pt x="48" y="82"/>
                      <a:pt x="44" y="85"/>
                    </a:cubicBezTo>
                    <a:cubicBezTo>
                      <a:pt x="42" y="87"/>
                      <a:pt x="40" y="88"/>
                      <a:pt x="38" y="90"/>
                    </a:cubicBezTo>
                    <a:cubicBezTo>
                      <a:pt x="38" y="90"/>
                      <a:pt x="37" y="91"/>
                      <a:pt x="36" y="92"/>
                    </a:cubicBezTo>
                    <a:cubicBezTo>
                      <a:pt x="36" y="92"/>
                      <a:pt x="36" y="91"/>
                      <a:pt x="37" y="91"/>
                    </a:cubicBezTo>
                    <a:cubicBezTo>
                      <a:pt x="43" y="85"/>
                      <a:pt x="49" y="81"/>
                      <a:pt x="55" y="75"/>
                    </a:cubicBezTo>
                    <a:cubicBezTo>
                      <a:pt x="61" y="70"/>
                      <a:pt x="66" y="66"/>
                      <a:pt x="71" y="60"/>
                    </a:cubicBezTo>
                    <a:cubicBezTo>
                      <a:pt x="73" y="59"/>
                      <a:pt x="76" y="58"/>
                      <a:pt x="78" y="59"/>
                    </a:cubicBezTo>
                    <a:cubicBezTo>
                      <a:pt x="78" y="59"/>
                      <a:pt x="79" y="59"/>
                      <a:pt x="79" y="59"/>
                    </a:cubicBezTo>
                    <a:cubicBezTo>
                      <a:pt x="79" y="60"/>
                      <a:pt x="79" y="61"/>
                      <a:pt x="78" y="62"/>
                    </a:cubicBezTo>
                    <a:cubicBezTo>
                      <a:pt x="78" y="66"/>
                      <a:pt x="77" y="70"/>
                      <a:pt x="76" y="73"/>
                    </a:cubicBezTo>
                    <a:close/>
                    <a:moveTo>
                      <a:pt x="34" y="27"/>
                    </a:moveTo>
                    <a:cubicBezTo>
                      <a:pt x="34" y="27"/>
                      <a:pt x="34" y="27"/>
                      <a:pt x="34" y="27"/>
                    </a:cubicBezTo>
                    <a:cubicBezTo>
                      <a:pt x="35" y="27"/>
                      <a:pt x="35" y="27"/>
                      <a:pt x="36" y="26"/>
                    </a:cubicBezTo>
                    <a:cubicBezTo>
                      <a:pt x="37" y="19"/>
                      <a:pt x="35" y="11"/>
                      <a:pt x="36" y="4"/>
                    </a:cubicBezTo>
                    <a:cubicBezTo>
                      <a:pt x="40" y="4"/>
                      <a:pt x="44" y="3"/>
                      <a:pt x="48" y="3"/>
                    </a:cubicBezTo>
                    <a:cubicBezTo>
                      <a:pt x="49" y="11"/>
                      <a:pt x="48" y="18"/>
                      <a:pt x="48" y="26"/>
                    </a:cubicBezTo>
                    <a:cubicBezTo>
                      <a:pt x="48" y="26"/>
                      <a:pt x="48" y="26"/>
                      <a:pt x="49" y="27"/>
                    </a:cubicBezTo>
                    <a:cubicBezTo>
                      <a:pt x="49" y="27"/>
                      <a:pt x="49" y="27"/>
                      <a:pt x="50" y="27"/>
                    </a:cubicBezTo>
                    <a:cubicBezTo>
                      <a:pt x="67" y="26"/>
                      <a:pt x="77" y="40"/>
                      <a:pt x="78" y="56"/>
                    </a:cubicBezTo>
                    <a:cubicBezTo>
                      <a:pt x="76" y="55"/>
                      <a:pt x="74" y="56"/>
                      <a:pt x="72" y="57"/>
                    </a:cubicBezTo>
                    <a:cubicBezTo>
                      <a:pt x="67" y="59"/>
                      <a:pt x="64" y="59"/>
                      <a:pt x="60" y="56"/>
                    </a:cubicBezTo>
                    <a:cubicBezTo>
                      <a:pt x="53" y="51"/>
                      <a:pt x="45" y="53"/>
                      <a:pt x="38" y="55"/>
                    </a:cubicBezTo>
                    <a:cubicBezTo>
                      <a:pt x="33" y="57"/>
                      <a:pt x="30" y="57"/>
                      <a:pt x="25" y="55"/>
                    </a:cubicBezTo>
                    <a:cubicBezTo>
                      <a:pt x="22" y="53"/>
                      <a:pt x="19" y="53"/>
                      <a:pt x="16" y="53"/>
                    </a:cubicBezTo>
                    <a:cubicBezTo>
                      <a:pt x="12" y="52"/>
                      <a:pt x="7" y="52"/>
                      <a:pt x="3" y="54"/>
                    </a:cubicBezTo>
                    <a:cubicBezTo>
                      <a:pt x="6" y="40"/>
                      <a:pt x="19" y="26"/>
                      <a:pt x="34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1" name="Freeform 137"/>
              <p:cNvSpPr>
                <a:spLocks noEditPoints="1"/>
              </p:cNvSpPr>
              <p:nvPr/>
            </p:nvSpPr>
            <p:spPr bwMode="auto">
              <a:xfrm>
                <a:off x="1028742" y="2300919"/>
                <a:ext cx="305697" cy="308156"/>
              </a:xfrm>
              <a:custGeom>
                <a:avLst/>
                <a:gdLst>
                  <a:gd name="T0" fmla="*/ 14 w 158"/>
                  <a:gd name="T1" fmla="*/ 3 h 159"/>
                  <a:gd name="T2" fmla="*/ 95 w 158"/>
                  <a:gd name="T3" fmla="*/ 114 h 159"/>
                  <a:gd name="T4" fmla="*/ 124 w 158"/>
                  <a:gd name="T5" fmla="*/ 96 h 159"/>
                  <a:gd name="T6" fmla="*/ 47 w 158"/>
                  <a:gd name="T7" fmla="*/ 30 h 159"/>
                  <a:gd name="T8" fmla="*/ 42 w 158"/>
                  <a:gd name="T9" fmla="*/ 31 h 159"/>
                  <a:gd name="T10" fmla="*/ 57 w 158"/>
                  <a:gd name="T11" fmla="*/ 36 h 159"/>
                  <a:gd name="T12" fmla="*/ 58 w 158"/>
                  <a:gd name="T13" fmla="*/ 54 h 159"/>
                  <a:gd name="T14" fmla="*/ 60 w 158"/>
                  <a:gd name="T15" fmla="*/ 56 h 159"/>
                  <a:gd name="T16" fmla="*/ 63 w 158"/>
                  <a:gd name="T17" fmla="*/ 57 h 159"/>
                  <a:gd name="T18" fmla="*/ 114 w 158"/>
                  <a:gd name="T19" fmla="*/ 108 h 159"/>
                  <a:gd name="T20" fmla="*/ 130 w 158"/>
                  <a:gd name="T21" fmla="*/ 146 h 159"/>
                  <a:gd name="T22" fmla="*/ 122 w 158"/>
                  <a:gd name="T23" fmla="*/ 134 h 159"/>
                  <a:gd name="T24" fmla="*/ 124 w 158"/>
                  <a:gd name="T25" fmla="*/ 144 h 159"/>
                  <a:gd name="T26" fmla="*/ 129 w 158"/>
                  <a:gd name="T27" fmla="*/ 136 h 159"/>
                  <a:gd name="T28" fmla="*/ 127 w 158"/>
                  <a:gd name="T29" fmla="*/ 99 h 159"/>
                  <a:gd name="T30" fmla="*/ 85 w 158"/>
                  <a:gd name="T31" fmla="*/ 95 h 159"/>
                  <a:gd name="T32" fmla="*/ 101 w 158"/>
                  <a:gd name="T33" fmla="*/ 73 h 159"/>
                  <a:gd name="T34" fmla="*/ 100 w 158"/>
                  <a:gd name="T35" fmla="*/ 76 h 159"/>
                  <a:gd name="T36" fmla="*/ 93 w 158"/>
                  <a:gd name="T37" fmla="*/ 84 h 159"/>
                  <a:gd name="T38" fmla="*/ 101 w 158"/>
                  <a:gd name="T39" fmla="*/ 118 h 159"/>
                  <a:gd name="T40" fmla="*/ 100 w 158"/>
                  <a:gd name="T41" fmla="*/ 82 h 159"/>
                  <a:gd name="T42" fmla="*/ 98 w 158"/>
                  <a:gd name="T43" fmla="*/ 113 h 159"/>
                  <a:gd name="T44" fmla="*/ 91 w 158"/>
                  <a:gd name="T45" fmla="*/ 98 h 159"/>
                  <a:gd name="T46" fmla="*/ 107 w 158"/>
                  <a:gd name="T47" fmla="*/ 126 h 159"/>
                  <a:gd name="T48" fmla="*/ 108 w 158"/>
                  <a:gd name="T49" fmla="*/ 103 h 159"/>
                  <a:gd name="T50" fmla="*/ 107 w 158"/>
                  <a:gd name="T51" fmla="*/ 126 h 159"/>
                  <a:gd name="T52" fmla="*/ 103 w 158"/>
                  <a:gd name="T53" fmla="*/ 111 h 159"/>
                  <a:gd name="T54" fmla="*/ 111 w 158"/>
                  <a:gd name="T55" fmla="*/ 83 h 159"/>
                  <a:gd name="T56" fmla="*/ 58 w 158"/>
                  <a:gd name="T57" fmla="*/ 60 h 159"/>
                  <a:gd name="T58" fmla="*/ 65 w 158"/>
                  <a:gd name="T59" fmla="*/ 55 h 159"/>
                  <a:gd name="T60" fmla="*/ 58 w 158"/>
                  <a:gd name="T61" fmla="*/ 61 h 159"/>
                  <a:gd name="T62" fmla="*/ 68 w 158"/>
                  <a:gd name="T63" fmla="*/ 73 h 159"/>
                  <a:gd name="T64" fmla="*/ 67 w 158"/>
                  <a:gd name="T65" fmla="*/ 68 h 159"/>
                  <a:gd name="T66" fmla="*/ 74 w 158"/>
                  <a:gd name="T67" fmla="*/ 82 h 159"/>
                  <a:gd name="T68" fmla="*/ 84 w 158"/>
                  <a:gd name="T69" fmla="*/ 79 h 159"/>
                  <a:gd name="T70" fmla="*/ 88 w 158"/>
                  <a:gd name="T71" fmla="*/ 61 h 159"/>
                  <a:gd name="T72" fmla="*/ 86 w 158"/>
                  <a:gd name="T73" fmla="*/ 59 h 159"/>
                  <a:gd name="T74" fmla="*/ 76 w 158"/>
                  <a:gd name="T75" fmla="*/ 51 h 159"/>
                  <a:gd name="T76" fmla="*/ 46 w 158"/>
                  <a:gd name="T77" fmla="*/ 44 h 159"/>
                  <a:gd name="T78" fmla="*/ 57 w 158"/>
                  <a:gd name="T79" fmla="*/ 38 h 159"/>
                  <a:gd name="T80" fmla="*/ 89 w 158"/>
                  <a:gd name="T81" fmla="*/ 88 h 159"/>
                  <a:gd name="T82" fmla="*/ 108 w 158"/>
                  <a:gd name="T83" fmla="*/ 128 h 159"/>
                  <a:gd name="T84" fmla="*/ 108 w 158"/>
                  <a:gd name="T85" fmla="*/ 128 h 159"/>
                  <a:gd name="T86" fmla="*/ 120 w 158"/>
                  <a:gd name="T87" fmla="*/ 144 h 159"/>
                  <a:gd name="T88" fmla="*/ 131 w 158"/>
                  <a:gd name="T89" fmla="*/ 117 h 159"/>
                  <a:gd name="T90" fmla="*/ 129 w 158"/>
                  <a:gd name="T91" fmla="*/ 150 h 159"/>
                  <a:gd name="T92" fmla="*/ 132 w 158"/>
                  <a:gd name="T93" fmla="*/ 153 h 159"/>
                  <a:gd name="T94" fmla="*/ 147 w 158"/>
                  <a:gd name="T95" fmla="*/ 123 h 159"/>
                  <a:gd name="T96" fmla="*/ 142 w 158"/>
                  <a:gd name="T97" fmla="*/ 151 h 159"/>
                  <a:gd name="T98" fmla="*/ 151 w 158"/>
                  <a:gd name="T99" fmla="*/ 130 h 159"/>
                  <a:gd name="T100" fmla="*/ 91 w 158"/>
                  <a:gd name="T101" fmla="*/ 64 h 159"/>
                  <a:gd name="T102" fmla="*/ 7 w 158"/>
                  <a:gd name="T103" fmla="*/ 6 h 159"/>
                  <a:gd name="T104" fmla="*/ 42 w 158"/>
                  <a:gd name="T105" fmla="*/ 26 h 159"/>
                  <a:gd name="T106" fmla="*/ 35 w 158"/>
                  <a:gd name="T107" fmla="*/ 33 h 159"/>
                  <a:gd name="T108" fmla="*/ 137 w 158"/>
                  <a:gd name="T109" fmla="*/ 155 h 159"/>
                  <a:gd name="T110" fmla="*/ 147 w 158"/>
                  <a:gd name="T111" fmla="*/ 125 h 159"/>
                  <a:gd name="T112" fmla="*/ 144 w 158"/>
                  <a:gd name="T113" fmla="*/ 153 h 159"/>
                  <a:gd name="T114" fmla="*/ 143 w 158"/>
                  <a:gd name="T115" fmla="*/ 155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8" h="159">
                    <a:moveTo>
                      <a:pt x="157" y="141"/>
                    </a:moveTo>
                    <a:cubicBezTo>
                      <a:pt x="156" y="130"/>
                      <a:pt x="149" y="121"/>
                      <a:pt x="143" y="113"/>
                    </a:cubicBezTo>
                    <a:cubicBezTo>
                      <a:pt x="135" y="102"/>
                      <a:pt x="125" y="93"/>
                      <a:pt x="116" y="83"/>
                    </a:cubicBezTo>
                    <a:cubicBezTo>
                      <a:pt x="93" y="61"/>
                      <a:pt x="69" y="39"/>
                      <a:pt x="42" y="22"/>
                    </a:cubicBezTo>
                    <a:cubicBezTo>
                      <a:pt x="42" y="22"/>
                      <a:pt x="41" y="22"/>
                      <a:pt x="41" y="22"/>
                    </a:cubicBezTo>
                    <a:cubicBezTo>
                      <a:pt x="37" y="14"/>
                      <a:pt x="30" y="8"/>
                      <a:pt x="2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4" y="0"/>
                      <a:pt x="24" y="0"/>
                      <a:pt x="23" y="0"/>
                    </a:cubicBezTo>
                    <a:cubicBezTo>
                      <a:pt x="20" y="1"/>
                      <a:pt x="17" y="3"/>
                      <a:pt x="14" y="3"/>
                    </a:cubicBezTo>
                    <a:cubicBezTo>
                      <a:pt x="10" y="4"/>
                      <a:pt x="6" y="3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5" y="6"/>
                      <a:pt x="9" y="12"/>
                      <a:pt x="6" y="18"/>
                    </a:cubicBezTo>
                    <a:cubicBezTo>
                      <a:pt x="6" y="19"/>
                      <a:pt x="6" y="20"/>
                      <a:pt x="7" y="20"/>
                    </a:cubicBezTo>
                    <a:cubicBezTo>
                      <a:pt x="15" y="25"/>
                      <a:pt x="24" y="28"/>
                      <a:pt x="32" y="33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42" y="44"/>
                      <a:pt x="51" y="57"/>
                      <a:pt x="60" y="68"/>
                    </a:cubicBezTo>
                    <a:cubicBezTo>
                      <a:pt x="72" y="84"/>
                      <a:pt x="84" y="99"/>
                      <a:pt x="95" y="114"/>
                    </a:cubicBezTo>
                    <a:cubicBezTo>
                      <a:pt x="103" y="126"/>
                      <a:pt x="110" y="139"/>
                      <a:pt x="121" y="149"/>
                    </a:cubicBezTo>
                    <a:cubicBezTo>
                      <a:pt x="128" y="155"/>
                      <a:pt x="136" y="159"/>
                      <a:pt x="145" y="158"/>
                    </a:cubicBezTo>
                    <a:cubicBezTo>
                      <a:pt x="154" y="156"/>
                      <a:pt x="158" y="149"/>
                      <a:pt x="157" y="141"/>
                    </a:cubicBezTo>
                    <a:close/>
                    <a:moveTo>
                      <a:pt x="116" y="139"/>
                    </a:moveTo>
                    <a:cubicBezTo>
                      <a:pt x="115" y="138"/>
                      <a:pt x="114" y="137"/>
                      <a:pt x="113" y="135"/>
                    </a:cubicBezTo>
                    <a:cubicBezTo>
                      <a:pt x="115" y="129"/>
                      <a:pt x="117" y="122"/>
                      <a:pt x="118" y="116"/>
                    </a:cubicBezTo>
                    <a:cubicBezTo>
                      <a:pt x="119" y="112"/>
                      <a:pt x="120" y="109"/>
                      <a:pt x="121" y="105"/>
                    </a:cubicBezTo>
                    <a:cubicBezTo>
                      <a:pt x="122" y="102"/>
                      <a:pt x="124" y="98"/>
                      <a:pt x="124" y="96"/>
                    </a:cubicBezTo>
                    <a:cubicBezTo>
                      <a:pt x="124" y="96"/>
                      <a:pt x="124" y="96"/>
                      <a:pt x="124" y="96"/>
                    </a:cubicBezTo>
                    <a:cubicBezTo>
                      <a:pt x="123" y="111"/>
                      <a:pt x="117" y="125"/>
                      <a:pt x="116" y="140"/>
                    </a:cubicBezTo>
                    <a:cubicBezTo>
                      <a:pt x="116" y="139"/>
                      <a:pt x="116" y="139"/>
                      <a:pt x="116" y="139"/>
                    </a:cubicBezTo>
                    <a:close/>
                    <a:moveTo>
                      <a:pt x="47" y="29"/>
                    </a:moveTo>
                    <a:cubicBezTo>
                      <a:pt x="45" y="32"/>
                      <a:pt x="42" y="35"/>
                      <a:pt x="42" y="38"/>
                    </a:cubicBezTo>
                    <a:cubicBezTo>
                      <a:pt x="42" y="34"/>
                      <a:pt x="44" y="31"/>
                      <a:pt x="45" y="28"/>
                    </a:cubicBezTo>
                    <a:cubicBezTo>
                      <a:pt x="47" y="29"/>
                      <a:pt x="48" y="30"/>
                      <a:pt x="49" y="31"/>
                    </a:cubicBezTo>
                    <a:cubicBezTo>
                      <a:pt x="49" y="31"/>
                      <a:pt x="49" y="31"/>
                      <a:pt x="49" y="31"/>
                    </a:cubicBezTo>
                    <a:cubicBezTo>
                      <a:pt x="47" y="34"/>
                      <a:pt x="45" y="37"/>
                      <a:pt x="44" y="40"/>
                    </a:cubicBezTo>
                    <a:cubicBezTo>
                      <a:pt x="45" y="38"/>
                      <a:pt x="47" y="33"/>
                      <a:pt x="47" y="30"/>
                    </a:cubicBezTo>
                    <a:cubicBezTo>
                      <a:pt x="47" y="29"/>
                      <a:pt x="47" y="29"/>
                      <a:pt x="47" y="29"/>
                    </a:cubicBezTo>
                    <a:close/>
                    <a:moveTo>
                      <a:pt x="39" y="27"/>
                    </a:moveTo>
                    <a:cubicBezTo>
                      <a:pt x="40" y="27"/>
                      <a:pt x="40" y="26"/>
                      <a:pt x="41" y="25"/>
                    </a:cubicBezTo>
                    <a:cubicBezTo>
                      <a:pt x="41" y="25"/>
                      <a:pt x="41" y="25"/>
                      <a:pt x="42" y="25"/>
                    </a:cubicBezTo>
                    <a:cubicBezTo>
                      <a:pt x="41" y="27"/>
                      <a:pt x="40" y="28"/>
                      <a:pt x="39" y="30"/>
                    </a:cubicBezTo>
                    <a:cubicBezTo>
                      <a:pt x="36" y="36"/>
                      <a:pt x="39" y="29"/>
                      <a:pt x="39" y="28"/>
                    </a:cubicBezTo>
                    <a:cubicBezTo>
                      <a:pt x="39" y="27"/>
                      <a:pt x="39" y="27"/>
                      <a:pt x="39" y="27"/>
                    </a:cubicBezTo>
                    <a:close/>
                    <a:moveTo>
                      <a:pt x="44" y="27"/>
                    </a:moveTo>
                    <a:cubicBezTo>
                      <a:pt x="43" y="29"/>
                      <a:pt x="43" y="30"/>
                      <a:pt x="42" y="31"/>
                    </a:cubicBezTo>
                    <a:cubicBezTo>
                      <a:pt x="41" y="32"/>
                      <a:pt x="40" y="37"/>
                      <a:pt x="41" y="33"/>
                    </a:cubicBezTo>
                    <a:cubicBezTo>
                      <a:pt x="42" y="31"/>
                      <a:pt x="42" y="29"/>
                      <a:pt x="43" y="26"/>
                    </a:cubicBezTo>
                    <a:cubicBezTo>
                      <a:pt x="43" y="26"/>
                      <a:pt x="44" y="27"/>
                      <a:pt x="44" y="27"/>
                    </a:cubicBezTo>
                    <a:close/>
                    <a:moveTo>
                      <a:pt x="52" y="33"/>
                    </a:moveTo>
                    <a:cubicBezTo>
                      <a:pt x="50" y="36"/>
                      <a:pt x="48" y="39"/>
                      <a:pt x="47" y="43"/>
                    </a:cubicBezTo>
                    <a:cubicBezTo>
                      <a:pt x="48" y="41"/>
                      <a:pt x="49" y="34"/>
                      <a:pt x="50" y="31"/>
                    </a:cubicBezTo>
                    <a:cubicBezTo>
                      <a:pt x="50" y="31"/>
                      <a:pt x="50" y="31"/>
                      <a:pt x="50" y="31"/>
                    </a:cubicBezTo>
                    <a:cubicBezTo>
                      <a:pt x="51" y="31"/>
                      <a:pt x="51" y="32"/>
                      <a:pt x="52" y="33"/>
                    </a:cubicBezTo>
                    <a:close/>
                    <a:moveTo>
                      <a:pt x="57" y="36"/>
                    </a:moveTo>
                    <a:cubicBezTo>
                      <a:pt x="55" y="40"/>
                      <a:pt x="53" y="45"/>
                      <a:pt x="51" y="49"/>
                    </a:cubicBezTo>
                    <a:cubicBezTo>
                      <a:pt x="53" y="45"/>
                      <a:pt x="54" y="39"/>
                      <a:pt x="55" y="35"/>
                    </a:cubicBezTo>
                    <a:cubicBezTo>
                      <a:pt x="56" y="35"/>
                      <a:pt x="57" y="36"/>
                      <a:pt x="57" y="36"/>
                    </a:cubicBezTo>
                    <a:close/>
                    <a:moveTo>
                      <a:pt x="61" y="39"/>
                    </a:moveTo>
                    <a:cubicBezTo>
                      <a:pt x="58" y="43"/>
                      <a:pt x="56" y="49"/>
                      <a:pt x="55" y="53"/>
                    </a:cubicBezTo>
                    <a:cubicBezTo>
                      <a:pt x="56" y="48"/>
                      <a:pt x="58" y="43"/>
                      <a:pt x="58" y="37"/>
                    </a:cubicBezTo>
                    <a:cubicBezTo>
                      <a:pt x="59" y="38"/>
                      <a:pt x="60" y="38"/>
                      <a:pt x="61" y="39"/>
                    </a:cubicBezTo>
                    <a:close/>
                    <a:moveTo>
                      <a:pt x="64" y="41"/>
                    </a:moveTo>
                    <a:cubicBezTo>
                      <a:pt x="62" y="45"/>
                      <a:pt x="60" y="50"/>
                      <a:pt x="58" y="54"/>
                    </a:cubicBezTo>
                    <a:cubicBezTo>
                      <a:pt x="57" y="56"/>
                      <a:pt x="57" y="56"/>
                      <a:pt x="57" y="54"/>
                    </a:cubicBezTo>
                    <a:cubicBezTo>
                      <a:pt x="58" y="53"/>
                      <a:pt x="58" y="51"/>
                      <a:pt x="58" y="49"/>
                    </a:cubicBezTo>
                    <a:cubicBezTo>
                      <a:pt x="59" y="46"/>
                      <a:pt x="60" y="43"/>
                      <a:pt x="61" y="39"/>
                    </a:cubicBezTo>
                    <a:cubicBezTo>
                      <a:pt x="62" y="40"/>
                      <a:pt x="63" y="41"/>
                      <a:pt x="64" y="41"/>
                    </a:cubicBezTo>
                    <a:close/>
                    <a:moveTo>
                      <a:pt x="68" y="44"/>
                    </a:moveTo>
                    <a:cubicBezTo>
                      <a:pt x="68" y="44"/>
                      <a:pt x="68" y="44"/>
                      <a:pt x="68" y="44"/>
                    </a:cubicBezTo>
                    <a:cubicBezTo>
                      <a:pt x="66" y="46"/>
                      <a:pt x="65" y="49"/>
                      <a:pt x="63" y="51"/>
                    </a:cubicBezTo>
                    <a:cubicBezTo>
                      <a:pt x="63" y="52"/>
                      <a:pt x="62" y="54"/>
                      <a:pt x="61" y="55"/>
                    </a:cubicBezTo>
                    <a:cubicBezTo>
                      <a:pt x="61" y="55"/>
                      <a:pt x="61" y="56"/>
                      <a:pt x="60" y="56"/>
                    </a:cubicBezTo>
                    <a:cubicBezTo>
                      <a:pt x="62" y="51"/>
                      <a:pt x="63" y="47"/>
                      <a:pt x="65" y="42"/>
                    </a:cubicBezTo>
                    <a:cubicBezTo>
                      <a:pt x="66" y="43"/>
                      <a:pt x="67" y="43"/>
                      <a:pt x="68" y="44"/>
                    </a:cubicBezTo>
                    <a:close/>
                    <a:moveTo>
                      <a:pt x="73" y="48"/>
                    </a:moveTo>
                    <a:cubicBezTo>
                      <a:pt x="71" y="51"/>
                      <a:pt x="70" y="53"/>
                      <a:pt x="69" y="55"/>
                    </a:cubicBezTo>
                    <a:cubicBezTo>
                      <a:pt x="68" y="56"/>
                      <a:pt x="68" y="58"/>
                      <a:pt x="67" y="59"/>
                    </a:cubicBezTo>
                    <a:cubicBezTo>
                      <a:pt x="66" y="61"/>
                      <a:pt x="64" y="64"/>
                      <a:pt x="64" y="65"/>
                    </a:cubicBezTo>
                    <a:cubicBezTo>
                      <a:pt x="64" y="59"/>
                      <a:pt x="68" y="53"/>
                      <a:pt x="70" y="47"/>
                    </a:cubicBezTo>
                    <a:cubicBezTo>
                      <a:pt x="70" y="46"/>
                      <a:pt x="70" y="46"/>
                      <a:pt x="70" y="46"/>
                    </a:cubicBezTo>
                    <a:cubicBezTo>
                      <a:pt x="67" y="49"/>
                      <a:pt x="65" y="53"/>
                      <a:pt x="63" y="57"/>
                    </a:cubicBezTo>
                    <a:cubicBezTo>
                      <a:pt x="64" y="56"/>
                      <a:pt x="64" y="55"/>
                      <a:pt x="65" y="54"/>
                    </a:cubicBezTo>
                    <a:cubicBezTo>
                      <a:pt x="66" y="51"/>
                      <a:pt x="67" y="48"/>
                      <a:pt x="68" y="45"/>
                    </a:cubicBezTo>
                    <a:cubicBezTo>
                      <a:pt x="70" y="46"/>
                      <a:pt x="71" y="47"/>
                      <a:pt x="73" y="48"/>
                    </a:cubicBezTo>
                    <a:close/>
                    <a:moveTo>
                      <a:pt x="75" y="51"/>
                    </a:moveTo>
                    <a:cubicBezTo>
                      <a:pt x="73" y="54"/>
                      <a:pt x="71" y="58"/>
                      <a:pt x="69" y="61"/>
                    </a:cubicBezTo>
                    <a:cubicBezTo>
                      <a:pt x="71" y="57"/>
                      <a:pt x="72" y="53"/>
                      <a:pt x="74" y="49"/>
                    </a:cubicBezTo>
                    <a:cubicBezTo>
                      <a:pt x="74" y="50"/>
                      <a:pt x="75" y="50"/>
                      <a:pt x="75" y="51"/>
                    </a:cubicBezTo>
                    <a:close/>
                    <a:moveTo>
                      <a:pt x="119" y="91"/>
                    </a:moveTo>
                    <a:cubicBezTo>
                      <a:pt x="117" y="96"/>
                      <a:pt x="115" y="102"/>
                      <a:pt x="114" y="108"/>
                    </a:cubicBezTo>
                    <a:cubicBezTo>
                      <a:pt x="113" y="111"/>
                      <a:pt x="112" y="115"/>
                      <a:pt x="110" y="118"/>
                    </a:cubicBezTo>
                    <a:cubicBezTo>
                      <a:pt x="113" y="108"/>
                      <a:pt x="115" y="98"/>
                      <a:pt x="116" y="87"/>
                    </a:cubicBezTo>
                    <a:cubicBezTo>
                      <a:pt x="117" y="89"/>
                      <a:pt x="118" y="90"/>
                      <a:pt x="119" y="91"/>
                    </a:cubicBezTo>
                    <a:close/>
                    <a:moveTo>
                      <a:pt x="140" y="114"/>
                    </a:moveTo>
                    <a:cubicBezTo>
                      <a:pt x="138" y="120"/>
                      <a:pt x="137" y="126"/>
                      <a:pt x="135" y="132"/>
                    </a:cubicBezTo>
                    <a:cubicBezTo>
                      <a:pt x="134" y="136"/>
                      <a:pt x="133" y="139"/>
                      <a:pt x="131" y="142"/>
                    </a:cubicBezTo>
                    <a:cubicBezTo>
                      <a:pt x="131" y="144"/>
                      <a:pt x="130" y="145"/>
                      <a:pt x="130" y="147"/>
                    </a:cubicBezTo>
                    <a:cubicBezTo>
                      <a:pt x="130" y="147"/>
                      <a:pt x="130" y="147"/>
                      <a:pt x="130" y="147"/>
                    </a:cubicBezTo>
                    <a:cubicBezTo>
                      <a:pt x="130" y="147"/>
                      <a:pt x="130" y="146"/>
                      <a:pt x="130" y="146"/>
                    </a:cubicBezTo>
                    <a:cubicBezTo>
                      <a:pt x="130" y="140"/>
                      <a:pt x="133" y="135"/>
                      <a:pt x="135" y="130"/>
                    </a:cubicBezTo>
                    <a:cubicBezTo>
                      <a:pt x="136" y="124"/>
                      <a:pt x="138" y="118"/>
                      <a:pt x="139" y="112"/>
                    </a:cubicBezTo>
                    <a:cubicBezTo>
                      <a:pt x="139" y="113"/>
                      <a:pt x="140" y="113"/>
                      <a:pt x="140" y="114"/>
                    </a:cubicBezTo>
                    <a:close/>
                    <a:moveTo>
                      <a:pt x="130" y="102"/>
                    </a:moveTo>
                    <a:cubicBezTo>
                      <a:pt x="128" y="108"/>
                      <a:pt x="127" y="114"/>
                      <a:pt x="126" y="120"/>
                    </a:cubicBezTo>
                    <a:cubicBezTo>
                      <a:pt x="126" y="123"/>
                      <a:pt x="124" y="126"/>
                      <a:pt x="123" y="130"/>
                    </a:cubicBezTo>
                    <a:cubicBezTo>
                      <a:pt x="123" y="133"/>
                      <a:pt x="122" y="137"/>
                      <a:pt x="121" y="141"/>
                    </a:cubicBezTo>
                    <a:cubicBezTo>
                      <a:pt x="120" y="144"/>
                      <a:pt x="121" y="141"/>
                      <a:pt x="121" y="140"/>
                    </a:cubicBezTo>
                    <a:cubicBezTo>
                      <a:pt x="121" y="138"/>
                      <a:pt x="122" y="136"/>
                      <a:pt x="122" y="134"/>
                    </a:cubicBezTo>
                    <a:cubicBezTo>
                      <a:pt x="123" y="130"/>
                      <a:pt x="124" y="126"/>
                      <a:pt x="125" y="123"/>
                    </a:cubicBezTo>
                    <a:cubicBezTo>
                      <a:pt x="127" y="115"/>
                      <a:pt x="127" y="107"/>
                      <a:pt x="128" y="100"/>
                    </a:cubicBezTo>
                    <a:cubicBezTo>
                      <a:pt x="129" y="101"/>
                      <a:pt x="129" y="101"/>
                      <a:pt x="130" y="102"/>
                    </a:cubicBezTo>
                    <a:close/>
                    <a:moveTo>
                      <a:pt x="131" y="103"/>
                    </a:moveTo>
                    <a:cubicBezTo>
                      <a:pt x="132" y="104"/>
                      <a:pt x="133" y="105"/>
                      <a:pt x="133" y="106"/>
                    </a:cubicBezTo>
                    <a:cubicBezTo>
                      <a:pt x="132" y="113"/>
                      <a:pt x="130" y="120"/>
                      <a:pt x="127" y="128"/>
                    </a:cubicBezTo>
                    <a:cubicBezTo>
                      <a:pt x="127" y="131"/>
                      <a:pt x="126" y="134"/>
                      <a:pt x="125" y="137"/>
                    </a:cubicBezTo>
                    <a:cubicBezTo>
                      <a:pt x="125" y="138"/>
                      <a:pt x="125" y="139"/>
                      <a:pt x="125" y="141"/>
                    </a:cubicBezTo>
                    <a:cubicBezTo>
                      <a:pt x="124" y="142"/>
                      <a:pt x="123" y="148"/>
                      <a:pt x="124" y="144"/>
                    </a:cubicBezTo>
                    <a:cubicBezTo>
                      <a:pt x="125" y="136"/>
                      <a:pt x="127" y="129"/>
                      <a:pt x="128" y="122"/>
                    </a:cubicBezTo>
                    <a:cubicBezTo>
                      <a:pt x="129" y="118"/>
                      <a:pt x="128" y="114"/>
                      <a:pt x="129" y="111"/>
                    </a:cubicBezTo>
                    <a:cubicBezTo>
                      <a:pt x="129" y="108"/>
                      <a:pt x="131" y="106"/>
                      <a:pt x="131" y="103"/>
                    </a:cubicBezTo>
                    <a:close/>
                    <a:moveTo>
                      <a:pt x="134" y="109"/>
                    </a:moveTo>
                    <a:cubicBezTo>
                      <a:pt x="134" y="108"/>
                      <a:pt x="134" y="108"/>
                      <a:pt x="134" y="107"/>
                    </a:cubicBezTo>
                    <a:cubicBezTo>
                      <a:pt x="134" y="107"/>
                      <a:pt x="134" y="107"/>
                      <a:pt x="134" y="106"/>
                    </a:cubicBezTo>
                    <a:cubicBezTo>
                      <a:pt x="135" y="108"/>
                      <a:pt x="137" y="110"/>
                      <a:pt x="138" y="111"/>
                    </a:cubicBezTo>
                    <a:cubicBezTo>
                      <a:pt x="134" y="122"/>
                      <a:pt x="132" y="134"/>
                      <a:pt x="128" y="144"/>
                    </a:cubicBezTo>
                    <a:cubicBezTo>
                      <a:pt x="129" y="142"/>
                      <a:pt x="128" y="138"/>
                      <a:pt x="129" y="136"/>
                    </a:cubicBezTo>
                    <a:cubicBezTo>
                      <a:pt x="129" y="132"/>
                      <a:pt x="130" y="129"/>
                      <a:pt x="130" y="126"/>
                    </a:cubicBezTo>
                    <a:cubicBezTo>
                      <a:pt x="131" y="120"/>
                      <a:pt x="133" y="114"/>
                      <a:pt x="134" y="109"/>
                    </a:cubicBezTo>
                    <a:close/>
                    <a:moveTo>
                      <a:pt x="127" y="99"/>
                    </a:moveTo>
                    <a:cubicBezTo>
                      <a:pt x="125" y="105"/>
                      <a:pt x="123" y="112"/>
                      <a:pt x="122" y="119"/>
                    </a:cubicBezTo>
                    <a:cubicBezTo>
                      <a:pt x="121" y="123"/>
                      <a:pt x="120" y="126"/>
                      <a:pt x="119" y="130"/>
                    </a:cubicBezTo>
                    <a:cubicBezTo>
                      <a:pt x="119" y="132"/>
                      <a:pt x="118" y="134"/>
                      <a:pt x="117" y="137"/>
                    </a:cubicBezTo>
                    <a:cubicBezTo>
                      <a:pt x="116" y="140"/>
                      <a:pt x="117" y="137"/>
                      <a:pt x="117" y="135"/>
                    </a:cubicBezTo>
                    <a:cubicBezTo>
                      <a:pt x="119" y="122"/>
                      <a:pt x="124" y="110"/>
                      <a:pt x="125" y="96"/>
                    </a:cubicBezTo>
                    <a:cubicBezTo>
                      <a:pt x="125" y="97"/>
                      <a:pt x="126" y="98"/>
                      <a:pt x="127" y="99"/>
                    </a:cubicBezTo>
                    <a:close/>
                    <a:moveTo>
                      <a:pt x="123" y="95"/>
                    </a:moveTo>
                    <a:cubicBezTo>
                      <a:pt x="121" y="101"/>
                      <a:pt x="120" y="107"/>
                      <a:pt x="118" y="113"/>
                    </a:cubicBezTo>
                    <a:cubicBezTo>
                      <a:pt x="118" y="116"/>
                      <a:pt x="117" y="120"/>
                      <a:pt x="116" y="123"/>
                    </a:cubicBezTo>
                    <a:cubicBezTo>
                      <a:pt x="115" y="126"/>
                      <a:pt x="115" y="128"/>
                      <a:pt x="114" y="130"/>
                    </a:cubicBezTo>
                    <a:cubicBezTo>
                      <a:pt x="115" y="124"/>
                      <a:pt x="116" y="118"/>
                      <a:pt x="117" y="112"/>
                    </a:cubicBezTo>
                    <a:cubicBezTo>
                      <a:pt x="118" y="108"/>
                      <a:pt x="119" y="104"/>
                      <a:pt x="119" y="101"/>
                    </a:cubicBezTo>
                    <a:cubicBezTo>
                      <a:pt x="119" y="98"/>
                      <a:pt x="120" y="95"/>
                      <a:pt x="120" y="92"/>
                    </a:cubicBezTo>
                    <a:cubicBezTo>
                      <a:pt x="121" y="93"/>
                      <a:pt x="122" y="94"/>
                      <a:pt x="123" y="95"/>
                    </a:cubicBezTo>
                    <a:close/>
                    <a:moveTo>
                      <a:pt x="85" y="95"/>
                    </a:moveTo>
                    <a:cubicBezTo>
                      <a:pt x="86" y="94"/>
                      <a:pt x="88" y="91"/>
                      <a:pt x="88" y="90"/>
                    </a:cubicBezTo>
                    <a:cubicBezTo>
                      <a:pt x="88" y="93"/>
                      <a:pt x="87" y="95"/>
                      <a:pt x="87" y="98"/>
                    </a:cubicBezTo>
                    <a:cubicBezTo>
                      <a:pt x="85" y="97"/>
                      <a:pt x="84" y="95"/>
                      <a:pt x="83" y="93"/>
                    </a:cubicBezTo>
                    <a:cubicBezTo>
                      <a:pt x="83" y="93"/>
                      <a:pt x="83" y="93"/>
                      <a:pt x="83" y="93"/>
                    </a:cubicBezTo>
                    <a:cubicBezTo>
                      <a:pt x="85" y="92"/>
                      <a:pt x="84" y="93"/>
                      <a:pt x="85" y="91"/>
                    </a:cubicBezTo>
                    <a:cubicBezTo>
                      <a:pt x="85" y="92"/>
                      <a:pt x="85" y="94"/>
                      <a:pt x="85" y="95"/>
                    </a:cubicBezTo>
                    <a:cubicBezTo>
                      <a:pt x="85" y="95"/>
                      <a:pt x="85" y="96"/>
                      <a:pt x="85" y="95"/>
                    </a:cubicBezTo>
                    <a:close/>
                    <a:moveTo>
                      <a:pt x="93" y="84"/>
                    </a:moveTo>
                    <a:cubicBezTo>
                      <a:pt x="97" y="81"/>
                      <a:pt x="99" y="77"/>
                      <a:pt x="101" y="73"/>
                    </a:cubicBezTo>
                    <a:cubicBezTo>
                      <a:pt x="102" y="74"/>
                      <a:pt x="103" y="75"/>
                      <a:pt x="104" y="76"/>
                    </a:cubicBezTo>
                    <a:cubicBezTo>
                      <a:pt x="104" y="76"/>
                      <a:pt x="104" y="76"/>
                      <a:pt x="104" y="76"/>
                    </a:cubicBezTo>
                    <a:cubicBezTo>
                      <a:pt x="103" y="81"/>
                      <a:pt x="101" y="87"/>
                      <a:pt x="100" y="92"/>
                    </a:cubicBezTo>
                    <a:cubicBezTo>
                      <a:pt x="99" y="97"/>
                      <a:pt x="97" y="103"/>
                      <a:pt x="96" y="108"/>
                    </a:cubicBezTo>
                    <a:cubicBezTo>
                      <a:pt x="97" y="103"/>
                      <a:pt x="97" y="97"/>
                      <a:pt x="98" y="92"/>
                    </a:cubicBezTo>
                    <a:cubicBezTo>
                      <a:pt x="100" y="86"/>
                      <a:pt x="101" y="80"/>
                      <a:pt x="102" y="74"/>
                    </a:cubicBezTo>
                    <a:cubicBezTo>
                      <a:pt x="102" y="74"/>
                      <a:pt x="101" y="74"/>
                      <a:pt x="101" y="74"/>
                    </a:cubicBezTo>
                    <a:cubicBezTo>
                      <a:pt x="101" y="75"/>
                      <a:pt x="101" y="75"/>
                      <a:pt x="101" y="76"/>
                    </a:cubicBezTo>
                    <a:cubicBezTo>
                      <a:pt x="100" y="76"/>
                      <a:pt x="100" y="76"/>
                      <a:pt x="100" y="76"/>
                    </a:cubicBezTo>
                    <a:cubicBezTo>
                      <a:pt x="100" y="81"/>
                      <a:pt x="98" y="85"/>
                      <a:pt x="97" y="89"/>
                    </a:cubicBezTo>
                    <a:cubicBezTo>
                      <a:pt x="96" y="94"/>
                      <a:pt x="95" y="99"/>
                      <a:pt x="93" y="103"/>
                    </a:cubicBezTo>
                    <a:cubicBezTo>
                      <a:pt x="92" y="107"/>
                      <a:pt x="94" y="101"/>
                      <a:pt x="94" y="101"/>
                    </a:cubicBezTo>
                    <a:cubicBezTo>
                      <a:pt x="94" y="98"/>
                      <a:pt x="94" y="95"/>
                      <a:pt x="95" y="92"/>
                    </a:cubicBezTo>
                    <a:cubicBezTo>
                      <a:pt x="95" y="87"/>
                      <a:pt x="98" y="84"/>
                      <a:pt x="98" y="80"/>
                    </a:cubicBezTo>
                    <a:cubicBezTo>
                      <a:pt x="98" y="80"/>
                      <a:pt x="97" y="79"/>
                      <a:pt x="97" y="80"/>
                    </a:cubicBezTo>
                    <a:cubicBezTo>
                      <a:pt x="96" y="84"/>
                      <a:pt x="94" y="88"/>
                      <a:pt x="93" y="93"/>
                    </a:cubicBezTo>
                    <a:cubicBezTo>
                      <a:pt x="93" y="90"/>
                      <a:pt x="93" y="87"/>
                      <a:pt x="93" y="84"/>
                    </a:cubicBezTo>
                    <a:cubicBezTo>
                      <a:pt x="93" y="84"/>
                      <a:pt x="93" y="84"/>
                      <a:pt x="93" y="84"/>
                    </a:cubicBezTo>
                    <a:close/>
                    <a:moveTo>
                      <a:pt x="101" y="118"/>
                    </a:moveTo>
                    <a:cubicBezTo>
                      <a:pt x="101" y="118"/>
                      <a:pt x="101" y="118"/>
                      <a:pt x="101" y="118"/>
                    </a:cubicBezTo>
                    <a:cubicBezTo>
                      <a:pt x="100" y="116"/>
                      <a:pt x="99" y="115"/>
                      <a:pt x="98" y="114"/>
                    </a:cubicBezTo>
                    <a:cubicBezTo>
                      <a:pt x="98" y="114"/>
                      <a:pt x="98" y="114"/>
                      <a:pt x="98" y="113"/>
                    </a:cubicBezTo>
                    <a:cubicBezTo>
                      <a:pt x="100" y="108"/>
                      <a:pt x="102" y="103"/>
                      <a:pt x="103" y="98"/>
                    </a:cubicBezTo>
                    <a:cubicBezTo>
                      <a:pt x="104" y="95"/>
                      <a:pt x="105" y="92"/>
                      <a:pt x="106" y="89"/>
                    </a:cubicBezTo>
                    <a:cubicBezTo>
                      <a:pt x="106" y="88"/>
                      <a:pt x="106" y="87"/>
                      <a:pt x="107" y="86"/>
                    </a:cubicBezTo>
                    <a:cubicBezTo>
                      <a:pt x="106" y="90"/>
                      <a:pt x="105" y="95"/>
                      <a:pt x="104" y="100"/>
                    </a:cubicBezTo>
                    <a:cubicBezTo>
                      <a:pt x="102" y="106"/>
                      <a:pt x="102" y="112"/>
                      <a:pt x="101" y="118"/>
                    </a:cubicBezTo>
                    <a:close/>
                    <a:moveTo>
                      <a:pt x="92" y="98"/>
                    </a:moveTo>
                    <a:cubicBezTo>
                      <a:pt x="92" y="97"/>
                      <a:pt x="92" y="96"/>
                      <a:pt x="93" y="95"/>
                    </a:cubicBezTo>
                    <a:cubicBezTo>
                      <a:pt x="94" y="91"/>
                      <a:pt x="95" y="88"/>
                      <a:pt x="96" y="85"/>
                    </a:cubicBezTo>
                    <a:cubicBezTo>
                      <a:pt x="96" y="85"/>
                      <a:pt x="97" y="80"/>
                      <a:pt x="97" y="82"/>
                    </a:cubicBezTo>
                    <a:cubicBezTo>
                      <a:pt x="97" y="84"/>
                      <a:pt x="96" y="86"/>
                      <a:pt x="95" y="87"/>
                    </a:cubicBezTo>
                    <a:cubicBezTo>
                      <a:pt x="93" y="93"/>
                      <a:pt x="93" y="100"/>
                      <a:pt x="92" y="106"/>
                    </a:cubicBezTo>
                    <a:cubicBezTo>
                      <a:pt x="92" y="106"/>
                      <a:pt x="93" y="106"/>
                      <a:pt x="93" y="106"/>
                    </a:cubicBezTo>
                    <a:cubicBezTo>
                      <a:pt x="96" y="101"/>
                      <a:pt x="96" y="96"/>
                      <a:pt x="97" y="91"/>
                    </a:cubicBezTo>
                    <a:cubicBezTo>
                      <a:pt x="98" y="88"/>
                      <a:pt x="99" y="85"/>
                      <a:pt x="100" y="82"/>
                    </a:cubicBezTo>
                    <a:cubicBezTo>
                      <a:pt x="100" y="82"/>
                      <a:pt x="100" y="82"/>
                      <a:pt x="100" y="82"/>
                    </a:cubicBezTo>
                    <a:cubicBezTo>
                      <a:pt x="99" y="86"/>
                      <a:pt x="99" y="89"/>
                      <a:pt x="98" y="92"/>
                    </a:cubicBezTo>
                    <a:cubicBezTo>
                      <a:pt x="96" y="98"/>
                      <a:pt x="96" y="104"/>
                      <a:pt x="95" y="109"/>
                    </a:cubicBezTo>
                    <a:cubicBezTo>
                      <a:pt x="95" y="109"/>
                      <a:pt x="95" y="109"/>
                      <a:pt x="95" y="109"/>
                    </a:cubicBezTo>
                    <a:cubicBezTo>
                      <a:pt x="93" y="107"/>
                      <a:pt x="92" y="105"/>
                      <a:pt x="90" y="103"/>
                    </a:cubicBezTo>
                    <a:cubicBezTo>
                      <a:pt x="90" y="103"/>
                      <a:pt x="90" y="103"/>
                      <a:pt x="90" y="103"/>
                    </a:cubicBezTo>
                    <a:cubicBezTo>
                      <a:pt x="91" y="101"/>
                      <a:pt x="91" y="99"/>
                      <a:pt x="92" y="98"/>
                    </a:cubicBezTo>
                    <a:close/>
                    <a:moveTo>
                      <a:pt x="98" y="113"/>
                    </a:moveTo>
                    <a:cubicBezTo>
                      <a:pt x="98" y="113"/>
                      <a:pt x="98" y="113"/>
                      <a:pt x="98" y="113"/>
                    </a:cubicBezTo>
                    <a:cubicBezTo>
                      <a:pt x="97" y="112"/>
                      <a:pt x="96" y="111"/>
                      <a:pt x="95" y="110"/>
                    </a:cubicBezTo>
                    <a:cubicBezTo>
                      <a:pt x="95" y="110"/>
                      <a:pt x="95" y="110"/>
                      <a:pt x="95" y="110"/>
                    </a:cubicBezTo>
                    <a:cubicBezTo>
                      <a:pt x="100" y="99"/>
                      <a:pt x="101" y="88"/>
                      <a:pt x="104" y="78"/>
                    </a:cubicBezTo>
                    <a:cubicBezTo>
                      <a:pt x="104" y="80"/>
                      <a:pt x="104" y="83"/>
                      <a:pt x="103" y="85"/>
                    </a:cubicBezTo>
                    <a:cubicBezTo>
                      <a:pt x="103" y="88"/>
                      <a:pt x="102" y="91"/>
                      <a:pt x="101" y="94"/>
                    </a:cubicBezTo>
                    <a:cubicBezTo>
                      <a:pt x="99" y="101"/>
                      <a:pt x="99" y="107"/>
                      <a:pt x="98" y="113"/>
                    </a:cubicBezTo>
                    <a:close/>
                    <a:moveTo>
                      <a:pt x="92" y="87"/>
                    </a:moveTo>
                    <a:cubicBezTo>
                      <a:pt x="92" y="90"/>
                      <a:pt x="92" y="94"/>
                      <a:pt x="91" y="97"/>
                    </a:cubicBezTo>
                    <a:cubicBezTo>
                      <a:pt x="91" y="97"/>
                      <a:pt x="91" y="98"/>
                      <a:pt x="91" y="98"/>
                    </a:cubicBezTo>
                    <a:cubicBezTo>
                      <a:pt x="91" y="98"/>
                      <a:pt x="91" y="99"/>
                      <a:pt x="90" y="99"/>
                    </a:cubicBezTo>
                    <a:cubicBezTo>
                      <a:pt x="89" y="100"/>
                      <a:pt x="89" y="101"/>
                      <a:pt x="90" y="101"/>
                    </a:cubicBezTo>
                    <a:cubicBezTo>
                      <a:pt x="90" y="101"/>
                      <a:pt x="90" y="102"/>
                      <a:pt x="89" y="102"/>
                    </a:cubicBezTo>
                    <a:cubicBezTo>
                      <a:pt x="89" y="101"/>
                      <a:pt x="88" y="100"/>
                      <a:pt x="87" y="99"/>
                    </a:cubicBezTo>
                    <a:cubicBezTo>
                      <a:pt x="87" y="99"/>
                      <a:pt x="87" y="99"/>
                      <a:pt x="87" y="99"/>
                    </a:cubicBezTo>
                    <a:cubicBezTo>
                      <a:pt x="88" y="96"/>
                      <a:pt x="89" y="94"/>
                      <a:pt x="90" y="91"/>
                    </a:cubicBezTo>
                    <a:cubicBezTo>
                      <a:pt x="91" y="90"/>
                      <a:pt x="91" y="88"/>
                      <a:pt x="92" y="87"/>
                    </a:cubicBezTo>
                    <a:cubicBezTo>
                      <a:pt x="92" y="85"/>
                      <a:pt x="92" y="85"/>
                      <a:pt x="92" y="87"/>
                    </a:cubicBezTo>
                    <a:close/>
                    <a:moveTo>
                      <a:pt x="107" y="126"/>
                    </a:moveTo>
                    <a:cubicBezTo>
                      <a:pt x="107" y="127"/>
                      <a:pt x="107" y="127"/>
                      <a:pt x="107" y="127"/>
                    </a:cubicBezTo>
                    <a:cubicBezTo>
                      <a:pt x="106" y="126"/>
                      <a:pt x="105" y="125"/>
                      <a:pt x="104" y="123"/>
                    </a:cubicBezTo>
                    <a:cubicBezTo>
                      <a:pt x="103" y="122"/>
                      <a:pt x="102" y="120"/>
                      <a:pt x="101" y="118"/>
                    </a:cubicBezTo>
                    <a:cubicBezTo>
                      <a:pt x="101" y="118"/>
                      <a:pt x="101" y="118"/>
                      <a:pt x="101" y="118"/>
                    </a:cubicBezTo>
                    <a:cubicBezTo>
                      <a:pt x="101" y="117"/>
                      <a:pt x="102" y="117"/>
                      <a:pt x="102" y="116"/>
                    </a:cubicBezTo>
                    <a:cubicBezTo>
                      <a:pt x="102" y="116"/>
                      <a:pt x="102" y="116"/>
                      <a:pt x="102" y="115"/>
                    </a:cubicBezTo>
                    <a:cubicBezTo>
                      <a:pt x="104" y="110"/>
                      <a:pt x="105" y="104"/>
                      <a:pt x="107" y="99"/>
                    </a:cubicBezTo>
                    <a:cubicBezTo>
                      <a:pt x="108" y="97"/>
                      <a:pt x="109" y="95"/>
                      <a:pt x="110" y="92"/>
                    </a:cubicBezTo>
                    <a:cubicBezTo>
                      <a:pt x="109" y="96"/>
                      <a:pt x="109" y="99"/>
                      <a:pt x="108" y="103"/>
                    </a:cubicBezTo>
                    <a:cubicBezTo>
                      <a:pt x="106" y="109"/>
                      <a:pt x="107" y="116"/>
                      <a:pt x="104" y="122"/>
                    </a:cubicBezTo>
                    <a:cubicBezTo>
                      <a:pt x="103" y="122"/>
                      <a:pt x="104" y="123"/>
                      <a:pt x="104" y="122"/>
                    </a:cubicBezTo>
                    <a:cubicBezTo>
                      <a:pt x="107" y="117"/>
                      <a:pt x="108" y="110"/>
                      <a:pt x="110" y="104"/>
                    </a:cubicBezTo>
                    <a:cubicBezTo>
                      <a:pt x="111" y="102"/>
                      <a:pt x="112" y="99"/>
                      <a:pt x="112" y="97"/>
                    </a:cubicBezTo>
                    <a:cubicBezTo>
                      <a:pt x="113" y="94"/>
                      <a:pt x="115" y="90"/>
                      <a:pt x="115" y="88"/>
                    </a:cubicBezTo>
                    <a:cubicBezTo>
                      <a:pt x="115" y="95"/>
                      <a:pt x="113" y="101"/>
                      <a:pt x="112" y="108"/>
                    </a:cubicBezTo>
                    <a:cubicBezTo>
                      <a:pt x="111" y="111"/>
                      <a:pt x="110" y="115"/>
                      <a:pt x="109" y="118"/>
                    </a:cubicBezTo>
                    <a:cubicBezTo>
                      <a:pt x="109" y="120"/>
                      <a:pt x="109" y="121"/>
                      <a:pt x="108" y="123"/>
                    </a:cubicBezTo>
                    <a:cubicBezTo>
                      <a:pt x="108" y="124"/>
                      <a:pt x="108" y="125"/>
                      <a:pt x="107" y="126"/>
                    </a:cubicBezTo>
                    <a:cubicBezTo>
                      <a:pt x="107" y="126"/>
                      <a:pt x="107" y="126"/>
                      <a:pt x="107" y="126"/>
                    </a:cubicBezTo>
                    <a:close/>
                    <a:moveTo>
                      <a:pt x="115" y="87"/>
                    </a:moveTo>
                    <a:cubicBezTo>
                      <a:pt x="112" y="93"/>
                      <a:pt x="111" y="99"/>
                      <a:pt x="109" y="105"/>
                    </a:cubicBezTo>
                    <a:cubicBezTo>
                      <a:pt x="108" y="107"/>
                      <a:pt x="108" y="108"/>
                      <a:pt x="107" y="110"/>
                    </a:cubicBezTo>
                    <a:cubicBezTo>
                      <a:pt x="108" y="107"/>
                      <a:pt x="108" y="104"/>
                      <a:pt x="109" y="102"/>
                    </a:cubicBezTo>
                    <a:cubicBezTo>
                      <a:pt x="111" y="96"/>
                      <a:pt x="111" y="90"/>
                      <a:pt x="112" y="83"/>
                    </a:cubicBezTo>
                    <a:cubicBezTo>
                      <a:pt x="113" y="85"/>
                      <a:pt x="114" y="86"/>
                      <a:pt x="115" y="87"/>
                    </a:cubicBezTo>
                    <a:close/>
                    <a:moveTo>
                      <a:pt x="107" y="97"/>
                    </a:moveTo>
                    <a:cubicBezTo>
                      <a:pt x="105" y="102"/>
                      <a:pt x="104" y="106"/>
                      <a:pt x="103" y="111"/>
                    </a:cubicBezTo>
                    <a:cubicBezTo>
                      <a:pt x="103" y="111"/>
                      <a:pt x="103" y="110"/>
                      <a:pt x="103" y="110"/>
                    </a:cubicBezTo>
                    <a:cubicBezTo>
                      <a:pt x="103" y="106"/>
                      <a:pt x="104" y="103"/>
                      <a:pt x="104" y="100"/>
                    </a:cubicBezTo>
                    <a:cubicBezTo>
                      <a:pt x="106" y="93"/>
                      <a:pt x="107" y="87"/>
                      <a:pt x="108" y="80"/>
                    </a:cubicBezTo>
                    <a:cubicBezTo>
                      <a:pt x="108" y="80"/>
                      <a:pt x="108" y="80"/>
                      <a:pt x="108" y="80"/>
                    </a:cubicBezTo>
                    <a:cubicBezTo>
                      <a:pt x="106" y="86"/>
                      <a:pt x="104" y="92"/>
                      <a:pt x="103" y="98"/>
                    </a:cubicBezTo>
                    <a:cubicBezTo>
                      <a:pt x="101" y="101"/>
                      <a:pt x="100" y="104"/>
                      <a:pt x="99" y="108"/>
                    </a:cubicBezTo>
                    <a:cubicBezTo>
                      <a:pt x="100" y="102"/>
                      <a:pt x="101" y="97"/>
                      <a:pt x="103" y="91"/>
                    </a:cubicBezTo>
                    <a:cubicBezTo>
                      <a:pt x="104" y="86"/>
                      <a:pt x="105" y="82"/>
                      <a:pt x="105" y="76"/>
                    </a:cubicBezTo>
                    <a:cubicBezTo>
                      <a:pt x="107" y="79"/>
                      <a:pt x="109" y="81"/>
                      <a:pt x="111" y="83"/>
                    </a:cubicBezTo>
                    <a:cubicBezTo>
                      <a:pt x="110" y="87"/>
                      <a:pt x="109" y="93"/>
                      <a:pt x="107" y="97"/>
                    </a:cubicBezTo>
                    <a:close/>
                    <a:moveTo>
                      <a:pt x="99" y="71"/>
                    </a:moveTo>
                    <a:cubicBezTo>
                      <a:pt x="96" y="79"/>
                      <a:pt x="87" y="86"/>
                      <a:pt x="79" y="88"/>
                    </a:cubicBezTo>
                    <a:cubicBezTo>
                      <a:pt x="78" y="87"/>
                      <a:pt x="77" y="86"/>
                      <a:pt x="77" y="85"/>
                    </a:cubicBezTo>
                    <a:cubicBezTo>
                      <a:pt x="86" y="84"/>
                      <a:pt x="92" y="76"/>
                      <a:pt x="96" y="68"/>
                    </a:cubicBezTo>
                    <a:cubicBezTo>
                      <a:pt x="97" y="69"/>
                      <a:pt x="98" y="70"/>
                      <a:pt x="99" y="71"/>
                    </a:cubicBezTo>
                    <a:close/>
                    <a:moveTo>
                      <a:pt x="57" y="57"/>
                    </a:moveTo>
                    <a:cubicBezTo>
                      <a:pt x="60" y="52"/>
                      <a:pt x="62" y="47"/>
                      <a:pt x="64" y="42"/>
                    </a:cubicBezTo>
                    <a:cubicBezTo>
                      <a:pt x="61" y="48"/>
                      <a:pt x="61" y="54"/>
                      <a:pt x="58" y="60"/>
                    </a:cubicBezTo>
                    <a:cubicBezTo>
                      <a:pt x="56" y="58"/>
                      <a:pt x="55" y="57"/>
                      <a:pt x="54" y="55"/>
                    </a:cubicBezTo>
                    <a:cubicBezTo>
                      <a:pt x="54" y="55"/>
                      <a:pt x="54" y="55"/>
                      <a:pt x="54" y="55"/>
                    </a:cubicBezTo>
                    <a:cubicBezTo>
                      <a:pt x="56" y="52"/>
                      <a:pt x="58" y="48"/>
                      <a:pt x="59" y="45"/>
                    </a:cubicBezTo>
                    <a:cubicBezTo>
                      <a:pt x="59" y="45"/>
                      <a:pt x="59" y="46"/>
                      <a:pt x="59" y="46"/>
                    </a:cubicBezTo>
                    <a:cubicBezTo>
                      <a:pt x="58" y="50"/>
                      <a:pt x="57" y="53"/>
                      <a:pt x="56" y="57"/>
                    </a:cubicBezTo>
                    <a:cubicBezTo>
                      <a:pt x="56" y="57"/>
                      <a:pt x="57" y="58"/>
                      <a:pt x="57" y="57"/>
                    </a:cubicBezTo>
                    <a:close/>
                    <a:moveTo>
                      <a:pt x="60" y="63"/>
                    </a:moveTo>
                    <a:cubicBezTo>
                      <a:pt x="60" y="63"/>
                      <a:pt x="61" y="64"/>
                      <a:pt x="61" y="63"/>
                    </a:cubicBezTo>
                    <a:cubicBezTo>
                      <a:pt x="63" y="61"/>
                      <a:pt x="64" y="58"/>
                      <a:pt x="65" y="55"/>
                    </a:cubicBezTo>
                    <a:cubicBezTo>
                      <a:pt x="66" y="54"/>
                      <a:pt x="66" y="53"/>
                      <a:pt x="67" y="51"/>
                    </a:cubicBezTo>
                    <a:cubicBezTo>
                      <a:pt x="67" y="51"/>
                      <a:pt x="70" y="45"/>
                      <a:pt x="69" y="49"/>
                    </a:cubicBezTo>
                    <a:cubicBezTo>
                      <a:pt x="66" y="55"/>
                      <a:pt x="63" y="60"/>
                      <a:pt x="63" y="67"/>
                    </a:cubicBezTo>
                    <a:cubicBezTo>
                      <a:pt x="63" y="67"/>
                      <a:pt x="63" y="67"/>
                      <a:pt x="64" y="67"/>
                    </a:cubicBezTo>
                    <a:cubicBezTo>
                      <a:pt x="67" y="61"/>
                      <a:pt x="69" y="55"/>
                      <a:pt x="73" y="50"/>
                    </a:cubicBezTo>
                    <a:cubicBezTo>
                      <a:pt x="70" y="54"/>
                      <a:pt x="69" y="62"/>
                      <a:pt x="66" y="68"/>
                    </a:cubicBezTo>
                    <a:cubicBezTo>
                      <a:pt x="66" y="68"/>
                      <a:pt x="66" y="69"/>
                      <a:pt x="65" y="70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3" y="67"/>
                      <a:pt x="61" y="64"/>
                      <a:pt x="58" y="61"/>
                    </a:cubicBezTo>
                    <a:cubicBezTo>
                      <a:pt x="61" y="56"/>
                      <a:pt x="65" y="50"/>
                      <a:pt x="67" y="46"/>
                    </a:cubicBezTo>
                    <a:cubicBezTo>
                      <a:pt x="65" y="52"/>
                      <a:pt x="62" y="57"/>
                      <a:pt x="60" y="63"/>
                    </a:cubicBezTo>
                    <a:close/>
                    <a:moveTo>
                      <a:pt x="67" y="68"/>
                    </a:moveTo>
                    <a:cubicBezTo>
                      <a:pt x="67" y="67"/>
                      <a:pt x="68" y="66"/>
                      <a:pt x="68" y="65"/>
                    </a:cubicBezTo>
                    <a:cubicBezTo>
                      <a:pt x="69" y="64"/>
                      <a:pt x="70" y="62"/>
                      <a:pt x="71" y="61"/>
                    </a:cubicBezTo>
                    <a:cubicBezTo>
                      <a:pt x="71" y="59"/>
                      <a:pt x="72" y="58"/>
                      <a:pt x="73" y="56"/>
                    </a:cubicBezTo>
                    <a:cubicBezTo>
                      <a:pt x="73" y="55"/>
                      <a:pt x="76" y="49"/>
                      <a:pt x="75" y="53"/>
                    </a:cubicBezTo>
                    <a:cubicBezTo>
                      <a:pt x="72" y="59"/>
                      <a:pt x="71" y="66"/>
                      <a:pt x="68" y="73"/>
                    </a:cubicBezTo>
                    <a:cubicBezTo>
                      <a:pt x="68" y="73"/>
                      <a:pt x="68" y="73"/>
                      <a:pt x="68" y="73"/>
                    </a:cubicBezTo>
                    <a:cubicBezTo>
                      <a:pt x="70" y="70"/>
                      <a:pt x="72" y="67"/>
                      <a:pt x="74" y="64"/>
                    </a:cubicBezTo>
                    <a:cubicBezTo>
                      <a:pt x="75" y="62"/>
                      <a:pt x="76" y="60"/>
                      <a:pt x="77" y="58"/>
                    </a:cubicBezTo>
                    <a:cubicBezTo>
                      <a:pt x="77" y="58"/>
                      <a:pt x="80" y="52"/>
                      <a:pt x="79" y="55"/>
                    </a:cubicBezTo>
                    <a:cubicBezTo>
                      <a:pt x="79" y="59"/>
                      <a:pt x="76" y="63"/>
                      <a:pt x="74" y="67"/>
                    </a:cubicBezTo>
                    <a:cubicBezTo>
                      <a:pt x="73" y="71"/>
                      <a:pt x="72" y="74"/>
                      <a:pt x="71" y="77"/>
                    </a:cubicBezTo>
                    <a:cubicBezTo>
                      <a:pt x="70" y="76"/>
                      <a:pt x="69" y="75"/>
                      <a:pt x="69" y="74"/>
                    </a:cubicBezTo>
                    <a:cubicBezTo>
                      <a:pt x="68" y="73"/>
                      <a:pt x="66" y="71"/>
                      <a:pt x="65" y="70"/>
                    </a:cubicBezTo>
                    <a:cubicBezTo>
                      <a:pt x="65" y="70"/>
                      <a:pt x="66" y="70"/>
                      <a:pt x="66" y="70"/>
                    </a:cubicBezTo>
                    <a:cubicBezTo>
                      <a:pt x="66" y="69"/>
                      <a:pt x="66" y="69"/>
                      <a:pt x="67" y="68"/>
                    </a:cubicBezTo>
                    <a:cubicBezTo>
                      <a:pt x="67" y="68"/>
                      <a:pt x="67" y="68"/>
                      <a:pt x="67" y="68"/>
                    </a:cubicBezTo>
                    <a:close/>
                    <a:moveTo>
                      <a:pt x="79" y="68"/>
                    </a:moveTo>
                    <a:cubicBezTo>
                      <a:pt x="77" y="72"/>
                      <a:pt x="76" y="76"/>
                      <a:pt x="76" y="80"/>
                    </a:cubicBezTo>
                    <a:cubicBezTo>
                      <a:pt x="75" y="81"/>
                      <a:pt x="76" y="81"/>
                      <a:pt x="76" y="80"/>
                    </a:cubicBezTo>
                    <a:cubicBezTo>
                      <a:pt x="80" y="74"/>
                      <a:pt x="82" y="66"/>
                      <a:pt x="86" y="60"/>
                    </a:cubicBezTo>
                    <a:cubicBezTo>
                      <a:pt x="84" y="63"/>
                      <a:pt x="84" y="67"/>
                      <a:pt x="83" y="70"/>
                    </a:cubicBezTo>
                    <a:cubicBezTo>
                      <a:pt x="81" y="74"/>
                      <a:pt x="80" y="78"/>
                      <a:pt x="79" y="81"/>
                    </a:cubicBezTo>
                    <a:cubicBezTo>
                      <a:pt x="79" y="81"/>
                      <a:pt x="79" y="82"/>
                      <a:pt x="79" y="82"/>
                    </a:cubicBezTo>
                    <a:cubicBezTo>
                      <a:pt x="77" y="82"/>
                      <a:pt x="76" y="82"/>
                      <a:pt x="74" y="82"/>
                    </a:cubicBezTo>
                    <a:cubicBezTo>
                      <a:pt x="74" y="81"/>
                      <a:pt x="73" y="80"/>
                      <a:pt x="72" y="78"/>
                    </a:cubicBezTo>
                    <a:cubicBezTo>
                      <a:pt x="76" y="72"/>
                      <a:pt x="77" y="65"/>
                      <a:pt x="81" y="58"/>
                    </a:cubicBezTo>
                    <a:cubicBezTo>
                      <a:pt x="84" y="55"/>
                      <a:pt x="81" y="62"/>
                      <a:pt x="81" y="62"/>
                    </a:cubicBezTo>
                    <a:cubicBezTo>
                      <a:pt x="80" y="64"/>
                      <a:pt x="80" y="66"/>
                      <a:pt x="79" y="68"/>
                    </a:cubicBezTo>
                    <a:close/>
                    <a:moveTo>
                      <a:pt x="80" y="81"/>
                    </a:moveTo>
                    <a:cubicBezTo>
                      <a:pt x="83" y="75"/>
                      <a:pt x="85" y="70"/>
                      <a:pt x="88" y="63"/>
                    </a:cubicBezTo>
                    <a:cubicBezTo>
                      <a:pt x="89" y="61"/>
                      <a:pt x="88" y="62"/>
                      <a:pt x="88" y="63"/>
                    </a:cubicBezTo>
                    <a:cubicBezTo>
                      <a:pt x="88" y="66"/>
                      <a:pt x="87" y="68"/>
                      <a:pt x="87" y="71"/>
                    </a:cubicBezTo>
                    <a:cubicBezTo>
                      <a:pt x="86" y="74"/>
                      <a:pt x="84" y="76"/>
                      <a:pt x="84" y="79"/>
                    </a:cubicBezTo>
                    <a:cubicBezTo>
                      <a:pt x="82" y="80"/>
                      <a:pt x="81" y="81"/>
                      <a:pt x="80" y="81"/>
                    </a:cubicBezTo>
                    <a:close/>
                    <a:moveTo>
                      <a:pt x="85" y="75"/>
                    </a:moveTo>
                    <a:cubicBezTo>
                      <a:pt x="86" y="73"/>
                      <a:pt x="87" y="71"/>
                      <a:pt x="88" y="69"/>
                    </a:cubicBezTo>
                    <a:cubicBezTo>
                      <a:pt x="88" y="67"/>
                      <a:pt x="89" y="65"/>
                      <a:pt x="89" y="62"/>
                    </a:cubicBezTo>
                    <a:cubicBezTo>
                      <a:pt x="89" y="63"/>
                      <a:pt x="90" y="63"/>
                      <a:pt x="91" y="64"/>
                    </a:cubicBezTo>
                    <a:cubicBezTo>
                      <a:pt x="91" y="64"/>
                      <a:pt x="91" y="64"/>
                      <a:pt x="91" y="64"/>
                    </a:cubicBezTo>
                    <a:cubicBezTo>
                      <a:pt x="90" y="67"/>
                      <a:pt x="89" y="70"/>
                      <a:pt x="88" y="72"/>
                    </a:cubicBezTo>
                    <a:cubicBezTo>
                      <a:pt x="87" y="74"/>
                      <a:pt x="83" y="82"/>
                      <a:pt x="85" y="75"/>
                    </a:cubicBezTo>
                    <a:close/>
                    <a:moveTo>
                      <a:pt x="88" y="61"/>
                    </a:moveTo>
                    <a:cubicBezTo>
                      <a:pt x="87" y="64"/>
                      <a:pt x="86" y="67"/>
                      <a:pt x="85" y="70"/>
                    </a:cubicBezTo>
                    <a:cubicBezTo>
                      <a:pt x="83" y="74"/>
                      <a:pt x="81" y="77"/>
                      <a:pt x="80" y="80"/>
                    </a:cubicBezTo>
                    <a:cubicBezTo>
                      <a:pt x="83" y="74"/>
                      <a:pt x="85" y="67"/>
                      <a:pt x="87" y="60"/>
                    </a:cubicBezTo>
                    <a:cubicBezTo>
                      <a:pt x="87" y="60"/>
                      <a:pt x="88" y="61"/>
                      <a:pt x="88" y="61"/>
                    </a:cubicBezTo>
                    <a:close/>
                    <a:moveTo>
                      <a:pt x="86" y="59"/>
                    </a:moveTo>
                    <a:cubicBezTo>
                      <a:pt x="82" y="65"/>
                      <a:pt x="80" y="72"/>
                      <a:pt x="76" y="79"/>
                    </a:cubicBezTo>
                    <a:cubicBezTo>
                      <a:pt x="78" y="75"/>
                      <a:pt x="79" y="70"/>
                      <a:pt x="80" y="67"/>
                    </a:cubicBezTo>
                    <a:cubicBezTo>
                      <a:pt x="81" y="63"/>
                      <a:pt x="82" y="60"/>
                      <a:pt x="83" y="57"/>
                    </a:cubicBezTo>
                    <a:cubicBezTo>
                      <a:pt x="84" y="58"/>
                      <a:pt x="85" y="58"/>
                      <a:pt x="86" y="59"/>
                    </a:cubicBezTo>
                    <a:close/>
                    <a:moveTo>
                      <a:pt x="72" y="76"/>
                    </a:moveTo>
                    <a:cubicBezTo>
                      <a:pt x="70" y="80"/>
                      <a:pt x="74" y="72"/>
                      <a:pt x="74" y="71"/>
                    </a:cubicBezTo>
                    <a:cubicBezTo>
                      <a:pt x="75" y="68"/>
                      <a:pt x="76" y="66"/>
                      <a:pt x="77" y="63"/>
                    </a:cubicBezTo>
                    <a:cubicBezTo>
                      <a:pt x="78" y="60"/>
                      <a:pt x="80" y="58"/>
                      <a:pt x="80" y="54"/>
                    </a:cubicBezTo>
                    <a:cubicBezTo>
                      <a:pt x="81" y="55"/>
                      <a:pt x="82" y="56"/>
                      <a:pt x="82" y="56"/>
                    </a:cubicBezTo>
                    <a:cubicBezTo>
                      <a:pt x="77" y="62"/>
                      <a:pt x="76" y="70"/>
                      <a:pt x="72" y="76"/>
                    </a:cubicBezTo>
                    <a:close/>
                    <a:moveTo>
                      <a:pt x="79" y="54"/>
                    </a:moveTo>
                    <a:cubicBezTo>
                      <a:pt x="75" y="59"/>
                      <a:pt x="72" y="66"/>
                      <a:pt x="69" y="71"/>
                    </a:cubicBezTo>
                    <a:cubicBezTo>
                      <a:pt x="72" y="65"/>
                      <a:pt x="74" y="58"/>
                      <a:pt x="76" y="51"/>
                    </a:cubicBezTo>
                    <a:cubicBezTo>
                      <a:pt x="77" y="52"/>
                      <a:pt x="78" y="53"/>
                      <a:pt x="79" y="54"/>
                    </a:cubicBezTo>
                    <a:close/>
                    <a:moveTo>
                      <a:pt x="55" y="34"/>
                    </a:moveTo>
                    <a:cubicBezTo>
                      <a:pt x="54" y="36"/>
                      <a:pt x="53" y="38"/>
                      <a:pt x="52" y="40"/>
                    </a:cubicBezTo>
                    <a:cubicBezTo>
                      <a:pt x="52" y="41"/>
                      <a:pt x="51" y="42"/>
                      <a:pt x="50" y="43"/>
                    </a:cubicBezTo>
                    <a:cubicBezTo>
                      <a:pt x="51" y="40"/>
                      <a:pt x="53" y="37"/>
                      <a:pt x="53" y="33"/>
                    </a:cubicBezTo>
                    <a:cubicBezTo>
                      <a:pt x="54" y="34"/>
                      <a:pt x="54" y="34"/>
                      <a:pt x="55" y="34"/>
                    </a:cubicBezTo>
                    <a:close/>
                    <a:moveTo>
                      <a:pt x="47" y="36"/>
                    </a:moveTo>
                    <a:cubicBezTo>
                      <a:pt x="47" y="35"/>
                      <a:pt x="49" y="29"/>
                      <a:pt x="48" y="34"/>
                    </a:cubicBezTo>
                    <a:cubicBezTo>
                      <a:pt x="47" y="37"/>
                      <a:pt x="47" y="41"/>
                      <a:pt x="46" y="44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48" y="41"/>
                      <a:pt x="52" y="37"/>
                      <a:pt x="52" y="33"/>
                    </a:cubicBezTo>
                    <a:cubicBezTo>
                      <a:pt x="52" y="38"/>
                      <a:pt x="50" y="42"/>
                      <a:pt x="48" y="46"/>
                    </a:cubicBezTo>
                    <a:cubicBezTo>
                      <a:pt x="48" y="46"/>
                      <a:pt x="49" y="47"/>
                      <a:pt x="49" y="46"/>
                    </a:cubicBezTo>
                    <a:cubicBezTo>
                      <a:pt x="51" y="43"/>
                      <a:pt x="53" y="40"/>
                      <a:pt x="55" y="36"/>
                    </a:cubicBezTo>
                    <a:cubicBezTo>
                      <a:pt x="53" y="40"/>
                      <a:pt x="51" y="45"/>
                      <a:pt x="50" y="50"/>
                    </a:cubicBezTo>
                    <a:cubicBezTo>
                      <a:pt x="50" y="50"/>
                      <a:pt x="51" y="51"/>
                      <a:pt x="51" y="50"/>
                    </a:cubicBezTo>
                    <a:cubicBezTo>
                      <a:pt x="52" y="48"/>
                      <a:pt x="53" y="46"/>
                      <a:pt x="55" y="43"/>
                    </a:cubicBezTo>
                    <a:cubicBezTo>
                      <a:pt x="55" y="42"/>
                      <a:pt x="57" y="39"/>
                      <a:pt x="57" y="38"/>
                    </a:cubicBezTo>
                    <a:cubicBezTo>
                      <a:pt x="57" y="43"/>
                      <a:pt x="55" y="49"/>
                      <a:pt x="54" y="55"/>
                    </a:cubicBezTo>
                    <a:cubicBezTo>
                      <a:pt x="50" y="51"/>
                      <a:pt x="47" y="46"/>
                      <a:pt x="44" y="42"/>
                    </a:cubicBezTo>
                    <a:cubicBezTo>
                      <a:pt x="44" y="42"/>
                      <a:pt x="44" y="42"/>
                      <a:pt x="44" y="42"/>
                    </a:cubicBezTo>
                    <a:cubicBezTo>
                      <a:pt x="45" y="40"/>
                      <a:pt x="46" y="38"/>
                      <a:pt x="47" y="36"/>
                    </a:cubicBezTo>
                    <a:close/>
                    <a:moveTo>
                      <a:pt x="92" y="85"/>
                    </a:moveTo>
                    <a:cubicBezTo>
                      <a:pt x="91" y="88"/>
                      <a:pt x="90" y="91"/>
                      <a:pt x="89" y="94"/>
                    </a:cubicBezTo>
                    <a:cubicBezTo>
                      <a:pt x="88" y="95"/>
                      <a:pt x="87" y="99"/>
                      <a:pt x="88" y="95"/>
                    </a:cubicBezTo>
                    <a:cubicBezTo>
                      <a:pt x="88" y="93"/>
                      <a:pt x="89" y="91"/>
                      <a:pt x="89" y="88"/>
                    </a:cubicBezTo>
                    <a:cubicBezTo>
                      <a:pt x="90" y="88"/>
                      <a:pt x="89" y="88"/>
                      <a:pt x="89" y="88"/>
                    </a:cubicBezTo>
                    <a:cubicBezTo>
                      <a:pt x="88" y="90"/>
                      <a:pt x="87" y="92"/>
                      <a:pt x="86" y="94"/>
                    </a:cubicBezTo>
                    <a:cubicBezTo>
                      <a:pt x="86" y="93"/>
                      <a:pt x="86" y="91"/>
                      <a:pt x="86" y="90"/>
                    </a:cubicBezTo>
                    <a:cubicBezTo>
                      <a:pt x="86" y="89"/>
                      <a:pt x="85" y="89"/>
                      <a:pt x="85" y="89"/>
                    </a:cubicBezTo>
                    <a:cubicBezTo>
                      <a:pt x="84" y="91"/>
                      <a:pt x="83" y="94"/>
                      <a:pt x="83" y="90"/>
                    </a:cubicBezTo>
                    <a:cubicBezTo>
                      <a:pt x="83" y="90"/>
                      <a:pt x="82" y="90"/>
                      <a:pt x="82" y="90"/>
                    </a:cubicBezTo>
                    <a:cubicBezTo>
                      <a:pt x="82" y="91"/>
                      <a:pt x="83" y="92"/>
                      <a:pt x="83" y="93"/>
                    </a:cubicBezTo>
                    <a:cubicBezTo>
                      <a:pt x="82" y="92"/>
                      <a:pt x="81" y="91"/>
                      <a:pt x="81" y="90"/>
                    </a:cubicBezTo>
                    <a:cubicBezTo>
                      <a:pt x="85" y="89"/>
                      <a:pt x="89" y="87"/>
                      <a:pt x="92" y="85"/>
                    </a:cubicBezTo>
                    <a:close/>
                    <a:moveTo>
                      <a:pt x="108" y="128"/>
                    </a:moveTo>
                    <a:cubicBezTo>
                      <a:pt x="108" y="127"/>
                      <a:pt x="108" y="125"/>
                      <a:pt x="109" y="123"/>
                    </a:cubicBezTo>
                    <a:cubicBezTo>
                      <a:pt x="110" y="119"/>
                      <a:pt x="113" y="114"/>
                      <a:pt x="114" y="110"/>
                    </a:cubicBezTo>
                    <a:cubicBezTo>
                      <a:pt x="115" y="107"/>
                      <a:pt x="116" y="104"/>
                      <a:pt x="117" y="101"/>
                    </a:cubicBezTo>
                    <a:cubicBezTo>
                      <a:pt x="117" y="99"/>
                      <a:pt x="118" y="97"/>
                      <a:pt x="119" y="95"/>
                    </a:cubicBezTo>
                    <a:cubicBezTo>
                      <a:pt x="119" y="94"/>
                      <a:pt x="119" y="93"/>
                      <a:pt x="120" y="92"/>
                    </a:cubicBezTo>
                    <a:cubicBezTo>
                      <a:pt x="120" y="93"/>
                      <a:pt x="119" y="94"/>
                      <a:pt x="119" y="95"/>
                    </a:cubicBezTo>
                    <a:cubicBezTo>
                      <a:pt x="118" y="101"/>
                      <a:pt x="118" y="107"/>
                      <a:pt x="116" y="113"/>
                    </a:cubicBezTo>
                    <a:cubicBezTo>
                      <a:pt x="114" y="120"/>
                      <a:pt x="114" y="128"/>
                      <a:pt x="112" y="134"/>
                    </a:cubicBezTo>
                    <a:cubicBezTo>
                      <a:pt x="110" y="132"/>
                      <a:pt x="109" y="130"/>
                      <a:pt x="108" y="128"/>
                    </a:cubicBezTo>
                    <a:close/>
                    <a:moveTo>
                      <a:pt x="117" y="140"/>
                    </a:moveTo>
                    <a:cubicBezTo>
                      <a:pt x="119" y="134"/>
                      <a:pt x="121" y="127"/>
                      <a:pt x="122" y="121"/>
                    </a:cubicBezTo>
                    <a:cubicBezTo>
                      <a:pt x="124" y="114"/>
                      <a:pt x="126" y="106"/>
                      <a:pt x="127" y="99"/>
                    </a:cubicBezTo>
                    <a:cubicBezTo>
                      <a:pt x="126" y="107"/>
                      <a:pt x="126" y="115"/>
                      <a:pt x="124" y="123"/>
                    </a:cubicBezTo>
                    <a:cubicBezTo>
                      <a:pt x="123" y="130"/>
                      <a:pt x="121" y="136"/>
                      <a:pt x="120" y="143"/>
                    </a:cubicBezTo>
                    <a:cubicBezTo>
                      <a:pt x="120" y="143"/>
                      <a:pt x="120" y="143"/>
                      <a:pt x="120" y="143"/>
                    </a:cubicBezTo>
                    <a:cubicBezTo>
                      <a:pt x="119" y="142"/>
                      <a:pt x="118" y="141"/>
                      <a:pt x="117" y="140"/>
                    </a:cubicBezTo>
                    <a:cubicBezTo>
                      <a:pt x="117" y="140"/>
                      <a:pt x="117" y="140"/>
                      <a:pt x="117" y="140"/>
                    </a:cubicBezTo>
                    <a:close/>
                    <a:moveTo>
                      <a:pt x="120" y="144"/>
                    </a:moveTo>
                    <a:cubicBezTo>
                      <a:pt x="120" y="144"/>
                      <a:pt x="120" y="144"/>
                      <a:pt x="120" y="143"/>
                    </a:cubicBezTo>
                    <a:cubicBezTo>
                      <a:pt x="124" y="138"/>
                      <a:pt x="124" y="131"/>
                      <a:pt x="126" y="124"/>
                    </a:cubicBezTo>
                    <a:cubicBezTo>
                      <a:pt x="127" y="122"/>
                      <a:pt x="127" y="119"/>
                      <a:pt x="128" y="117"/>
                    </a:cubicBezTo>
                    <a:cubicBezTo>
                      <a:pt x="128" y="118"/>
                      <a:pt x="127" y="120"/>
                      <a:pt x="127" y="122"/>
                    </a:cubicBezTo>
                    <a:cubicBezTo>
                      <a:pt x="127" y="126"/>
                      <a:pt x="126" y="130"/>
                      <a:pt x="125" y="133"/>
                    </a:cubicBezTo>
                    <a:cubicBezTo>
                      <a:pt x="124" y="138"/>
                      <a:pt x="123" y="142"/>
                      <a:pt x="122" y="146"/>
                    </a:cubicBezTo>
                    <a:cubicBezTo>
                      <a:pt x="122" y="145"/>
                      <a:pt x="121" y="144"/>
                      <a:pt x="120" y="144"/>
                    </a:cubicBezTo>
                    <a:close/>
                    <a:moveTo>
                      <a:pt x="127" y="133"/>
                    </a:moveTo>
                    <a:cubicBezTo>
                      <a:pt x="128" y="128"/>
                      <a:pt x="130" y="122"/>
                      <a:pt x="131" y="117"/>
                    </a:cubicBezTo>
                    <a:cubicBezTo>
                      <a:pt x="131" y="119"/>
                      <a:pt x="130" y="122"/>
                      <a:pt x="130" y="124"/>
                    </a:cubicBezTo>
                    <a:cubicBezTo>
                      <a:pt x="129" y="131"/>
                      <a:pt x="127" y="138"/>
                      <a:pt x="127" y="146"/>
                    </a:cubicBezTo>
                    <a:cubicBezTo>
                      <a:pt x="127" y="146"/>
                      <a:pt x="127" y="147"/>
                      <a:pt x="128" y="146"/>
                    </a:cubicBezTo>
                    <a:cubicBezTo>
                      <a:pt x="130" y="140"/>
                      <a:pt x="132" y="135"/>
                      <a:pt x="134" y="128"/>
                    </a:cubicBezTo>
                    <a:cubicBezTo>
                      <a:pt x="134" y="125"/>
                      <a:pt x="135" y="122"/>
                      <a:pt x="136" y="120"/>
                    </a:cubicBezTo>
                    <a:cubicBezTo>
                      <a:pt x="136" y="118"/>
                      <a:pt x="137" y="116"/>
                      <a:pt x="138" y="114"/>
                    </a:cubicBezTo>
                    <a:cubicBezTo>
                      <a:pt x="139" y="110"/>
                      <a:pt x="138" y="114"/>
                      <a:pt x="137" y="115"/>
                    </a:cubicBezTo>
                    <a:cubicBezTo>
                      <a:pt x="136" y="121"/>
                      <a:pt x="135" y="128"/>
                      <a:pt x="132" y="134"/>
                    </a:cubicBezTo>
                    <a:cubicBezTo>
                      <a:pt x="131" y="139"/>
                      <a:pt x="129" y="144"/>
                      <a:pt x="129" y="150"/>
                    </a:cubicBezTo>
                    <a:cubicBezTo>
                      <a:pt x="129" y="150"/>
                      <a:pt x="130" y="150"/>
                      <a:pt x="130" y="150"/>
                    </a:cubicBezTo>
                    <a:cubicBezTo>
                      <a:pt x="131" y="144"/>
                      <a:pt x="134" y="139"/>
                      <a:pt x="136" y="134"/>
                    </a:cubicBezTo>
                    <a:cubicBezTo>
                      <a:pt x="137" y="131"/>
                      <a:pt x="137" y="127"/>
                      <a:pt x="138" y="124"/>
                    </a:cubicBezTo>
                    <a:cubicBezTo>
                      <a:pt x="138" y="122"/>
                      <a:pt x="139" y="121"/>
                      <a:pt x="139" y="119"/>
                    </a:cubicBezTo>
                    <a:cubicBezTo>
                      <a:pt x="139" y="120"/>
                      <a:pt x="140" y="115"/>
                      <a:pt x="141" y="114"/>
                    </a:cubicBezTo>
                    <a:cubicBezTo>
                      <a:pt x="141" y="114"/>
                      <a:pt x="141" y="115"/>
                      <a:pt x="141" y="115"/>
                    </a:cubicBezTo>
                    <a:cubicBezTo>
                      <a:pt x="141" y="115"/>
                      <a:pt x="141" y="115"/>
                      <a:pt x="141" y="115"/>
                    </a:cubicBezTo>
                    <a:cubicBezTo>
                      <a:pt x="140" y="121"/>
                      <a:pt x="139" y="127"/>
                      <a:pt x="137" y="133"/>
                    </a:cubicBezTo>
                    <a:cubicBezTo>
                      <a:pt x="136" y="140"/>
                      <a:pt x="134" y="146"/>
                      <a:pt x="132" y="153"/>
                    </a:cubicBezTo>
                    <a:cubicBezTo>
                      <a:pt x="132" y="153"/>
                      <a:pt x="132" y="153"/>
                      <a:pt x="132" y="153"/>
                    </a:cubicBezTo>
                    <a:cubicBezTo>
                      <a:pt x="129" y="152"/>
                      <a:pt x="126" y="149"/>
                      <a:pt x="123" y="147"/>
                    </a:cubicBezTo>
                    <a:cubicBezTo>
                      <a:pt x="126" y="143"/>
                      <a:pt x="126" y="138"/>
                      <a:pt x="127" y="133"/>
                    </a:cubicBezTo>
                    <a:close/>
                    <a:moveTo>
                      <a:pt x="139" y="129"/>
                    </a:moveTo>
                    <a:cubicBezTo>
                      <a:pt x="140" y="124"/>
                      <a:pt x="141" y="120"/>
                      <a:pt x="141" y="115"/>
                    </a:cubicBezTo>
                    <a:cubicBezTo>
                      <a:pt x="142" y="116"/>
                      <a:pt x="143" y="117"/>
                      <a:pt x="143" y="118"/>
                    </a:cubicBezTo>
                    <a:cubicBezTo>
                      <a:pt x="141" y="123"/>
                      <a:pt x="140" y="128"/>
                      <a:pt x="138" y="134"/>
                    </a:cubicBezTo>
                    <a:cubicBezTo>
                      <a:pt x="138" y="132"/>
                      <a:pt x="139" y="130"/>
                      <a:pt x="139" y="129"/>
                    </a:cubicBezTo>
                    <a:close/>
                    <a:moveTo>
                      <a:pt x="147" y="123"/>
                    </a:moveTo>
                    <a:cubicBezTo>
                      <a:pt x="145" y="128"/>
                      <a:pt x="143" y="133"/>
                      <a:pt x="141" y="139"/>
                    </a:cubicBezTo>
                    <a:cubicBezTo>
                      <a:pt x="140" y="140"/>
                      <a:pt x="140" y="142"/>
                      <a:pt x="140" y="143"/>
                    </a:cubicBezTo>
                    <a:cubicBezTo>
                      <a:pt x="142" y="135"/>
                      <a:pt x="144" y="128"/>
                      <a:pt x="144" y="119"/>
                    </a:cubicBezTo>
                    <a:cubicBezTo>
                      <a:pt x="145" y="120"/>
                      <a:pt x="146" y="121"/>
                      <a:pt x="147" y="123"/>
                    </a:cubicBezTo>
                    <a:close/>
                    <a:moveTo>
                      <a:pt x="149" y="127"/>
                    </a:moveTo>
                    <a:cubicBezTo>
                      <a:pt x="148" y="131"/>
                      <a:pt x="147" y="135"/>
                      <a:pt x="146" y="139"/>
                    </a:cubicBezTo>
                    <a:cubicBezTo>
                      <a:pt x="145" y="142"/>
                      <a:pt x="144" y="145"/>
                      <a:pt x="143" y="147"/>
                    </a:cubicBezTo>
                    <a:cubicBezTo>
                      <a:pt x="143" y="148"/>
                      <a:pt x="142" y="149"/>
                      <a:pt x="142" y="150"/>
                    </a:cubicBezTo>
                    <a:cubicBezTo>
                      <a:pt x="142" y="151"/>
                      <a:pt x="142" y="151"/>
                      <a:pt x="142" y="151"/>
                    </a:cubicBezTo>
                    <a:cubicBezTo>
                      <a:pt x="142" y="151"/>
                      <a:pt x="142" y="151"/>
                      <a:pt x="142" y="150"/>
                    </a:cubicBezTo>
                    <a:cubicBezTo>
                      <a:pt x="143" y="145"/>
                      <a:pt x="144" y="139"/>
                      <a:pt x="145" y="134"/>
                    </a:cubicBezTo>
                    <a:cubicBezTo>
                      <a:pt x="146" y="131"/>
                      <a:pt x="147" y="127"/>
                      <a:pt x="147" y="124"/>
                    </a:cubicBezTo>
                    <a:cubicBezTo>
                      <a:pt x="148" y="125"/>
                      <a:pt x="149" y="126"/>
                      <a:pt x="149" y="127"/>
                    </a:cubicBezTo>
                    <a:close/>
                    <a:moveTo>
                      <a:pt x="151" y="130"/>
                    </a:moveTo>
                    <a:cubicBezTo>
                      <a:pt x="150" y="132"/>
                      <a:pt x="150" y="134"/>
                      <a:pt x="149" y="136"/>
                    </a:cubicBezTo>
                    <a:cubicBezTo>
                      <a:pt x="150" y="134"/>
                      <a:pt x="150" y="131"/>
                      <a:pt x="150" y="129"/>
                    </a:cubicBezTo>
                    <a:cubicBezTo>
                      <a:pt x="150" y="129"/>
                      <a:pt x="151" y="129"/>
                      <a:pt x="151" y="130"/>
                    </a:cubicBezTo>
                    <a:cubicBezTo>
                      <a:pt x="151" y="130"/>
                      <a:pt x="151" y="130"/>
                      <a:pt x="151" y="130"/>
                    </a:cubicBezTo>
                    <a:close/>
                    <a:moveTo>
                      <a:pt x="153" y="136"/>
                    </a:moveTo>
                    <a:cubicBezTo>
                      <a:pt x="153" y="138"/>
                      <a:pt x="152" y="141"/>
                      <a:pt x="151" y="143"/>
                    </a:cubicBezTo>
                    <a:cubicBezTo>
                      <a:pt x="151" y="145"/>
                      <a:pt x="151" y="146"/>
                      <a:pt x="150" y="148"/>
                    </a:cubicBezTo>
                    <a:cubicBezTo>
                      <a:pt x="150" y="150"/>
                      <a:pt x="150" y="154"/>
                      <a:pt x="150" y="148"/>
                    </a:cubicBezTo>
                    <a:cubicBezTo>
                      <a:pt x="150" y="143"/>
                      <a:pt x="152" y="138"/>
                      <a:pt x="152" y="133"/>
                    </a:cubicBezTo>
                    <a:cubicBezTo>
                      <a:pt x="153" y="134"/>
                      <a:pt x="153" y="135"/>
                      <a:pt x="153" y="136"/>
                    </a:cubicBezTo>
                    <a:close/>
                    <a:moveTo>
                      <a:pt x="94" y="66"/>
                    </a:moveTo>
                    <a:cubicBezTo>
                      <a:pt x="92" y="70"/>
                      <a:pt x="89" y="75"/>
                      <a:pt x="86" y="78"/>
                    </a:cubicBezTo>
                    <a:cubicBezTo>
                      <a:pt x="88" y="74"/>
                      <a:pt x="90" y="69"/>
                      <a:pt x="91" y="64"/>
                    </a:cubicBezTo>
                    <a:cubicBezTo>
                      <a:pt x="92" y="64"/>
                      <a:pt x="92" y="65"/>
                      <a:pt x="92" y="65"/>
                    </a:cubicBezTo>
                    <a:cubicBezTo>
                      <a:pt x="93" y="66"/>
                      <a:pt x="93" y="66"/>
                      <a:pt x="94" y="66"/>
                    </a:cubicBezTo>
                    <a:close/>
                    <a:moveTo>
                      <a:pt x="7" y="6"/>
                    </a:moveTo>
                    <a:cubicBezTo>
                      <a:pt x="9" y="6"/>
                      <a:pt x="11" y="6"/>
                      <a:pt x="12" y="6"/>
                    </a:cubicBezTo>
                    <a:cubicBezTo>
                      <a:pt x="16" y="6"/>
                      <a:pt x="19" y="5"/>
                      <a:pt x="23" y="3"/>
                    </a:cubicBezTo>
                    <a:cubicBezTo>
                      <a:pt x="28" y="10"/>
                      <a:pt x="34" y="16"/>
                      <a:pt x="39" y="23"/>
                    </a:cubicBezTo>
                    <a:cubicBezTo>
                      <a:pt x="37" y="26"/>
                      <a:pt x="35" y="28"/>
                      <a:pt x="33" y="30"/>
                    </a:cubicBezTo>
                    <a:cubicBezTo>
                      <a:pt x="26" y="25"/>
                      <a:pt x="17" y="23"/>
                      <a:pt x="10" y="18"/>
                    </a:cubicBezTo>
                    <a:cubicBezTo>
                      <a:pt x="11" y="14"/>
                      <a:pt x="10" y="9"/>
                      <a:pt x="7" y="6"/>
                    </a:cubicBezTo>
                    <a:close/>
                    <a:moveTo>
                      <a:pt x="35" y="33"/>
                    </a:moveTo>
                    <a:cubicBezTo>
                      <a:pt x="35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7" y="32"/>
                      <a:pt x="37" y="30"/>
                      <a:pt x="38" y="30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9"/>
                      <a:pt x="38" y="29"/>
                      <a:pt x="38" y="30"/>
                    </a:cubicBezTo>
                    <a:cubicBezTo>
                      <a:pt x="37" y="31"/>
                      <a:pt x="37" y="32"/>
                      <a:pt x="37" y="33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39" y="32"/>
                      <a:pt x="42" y="28"/>
                      <a:pt x="42" y="26"/>
                    </a:cubicBezTo>
                    <a:cubicBezTo>
                      <a:pt x="42" y="30"/>
                      <a:pt x="40" y="33"/>
                      <a:pt x="39" y="36"/>
                    </a:cubicBezTo>
                    <a:cubicBezTo>
                      <a:pt x="39" y="36"/>
                      <a:pt x="40" y="36"/>
                      <a:pt x="40" y="36"/>
                    </a:cubicBezTo>
                    <a:cubicBezTo>
                      <a:pt x="41" y="35"/>
                      <a:pt x="42" y="33"/>
                      <a:pt x="42" y="32"/>
                    </a:cubicBezTo>
                    <a:cubicBezTo>
                      <a:pt x="43" y="30"/>
                      <a:pt x="45" y="25"/>
                      <a:pt x="43" y="31"/>
                    </a:cubicBezTo>
                    <a:cubicBezTo>
                      <a:pt x="43" y="33"/>
                      <a:pt x="42" y="36"/>
                      <a:pt x="41" y="39"/>
                    </a:cubicBezTo>
                    <a:cubicBezTo>
                      <a:pt x="41" y="39"/>
                      <a:pt x="42" y="39"/>
                      <a:pt x="42" y="39"/>
                    </a:cubicBezTo>
                    <a:cubicBezTo>
                      <a:pt x="43" y="37"/>
                      <a:pt x="46" y="34"/>
                      <a:pt x="46" y="31"/>
                    </a:cubicBezTo>
                    <a:cubicBezTo>
                      <a:pt x="45" y="35"/>
                      <a:pt x="44" y="38"/>
                      <a:pt x="43" y="42"/>
                    </a:cubicBezTo>
                    <a:cubicBezTo>
                      <a:pt x="41" y="39"/>
                      <a:pt x="38" y="36"/>
                      <a:pt x="35" y="33"/>
                    </a:cubicBezTo>
                    <a:close/>
                    <a:moveTo>
                      <a:pt x="133" y="153"/>
                    </a:moveTo>
                    <a:cubicBezTo>
                      <a:pt x="133" y="153"/>
                      <a:pt x="133" y="153"/>
                      <a:pt x="133" y="153"/>
                    </a:cubicBezTo>
                    <a:cubicBezTo>
                      <a:pt x="135" y="147"/>
                      <a:pt x="137" y="142"/>
                      <a:pt x="138" y="136"/>
                    </a:cubicBezTo>
                    <a:cubicBezTo>
                      <a:pt x="139" y="132"/>
                      <a:pt x="140" y="129"/>
                      <a:pt x="141" y="126"/>
                    </a:cubicBezTo>
                    <a:cubicBezTo>
                      <a:pt x="142" y="124"/>
                      <a:pt x="142" y="122"/>
                      <a:pt x="143" y="121"/>
                    </a:cubicBezTo>
                    <a:cubicBezTo>
                      <a:pt x="143" y="119"/>
                      <a:pt x="144" y="118"/>
                      <a:pt x="144" y="120"/>
                    </a:cubicBezTo>
                    <a:cubicBezTo>
                      <a:pt x="144" y="131"/>
                      <a:pt x="139" y="141"/>
                      <a:pt x="137" y="152"/>
                    </a:cubicBezTo>
                    <a:cubicBezTo>
                      <a:pt x="137" y="152"/>
                      <a:pt x="137" y="152"/>
                      <a:pt x="137" y="153"/>
                    </a:cubicBezTo>
                    <a:cubicBezTo>
                      <a:pt x="137" y="153"/>
                      <a:pt x="137" y="154"/>
                      <a:pt x="137" y="155"/>
                    </a:cubicBezTo>
                    <a:cubicBezTo>
                      <a:pt x="137" y="155"/>
                      <a:pt x="137" y="155"/>
                      <a:pt x="137" y="155"/>
                    </a:cubicBezTo>
                    <a:cubicBezTo>
                      <a:pt x="135" y="154"/>
                      <a:pt x="134" y="154"/>
                      <a:pt x="133" y="153"/>
                    </a:cubicBezTo>
                    <a:close/>
                    <a:moveTo>
                      <a:pt x="143" y="155"/>
                    </a:moveTo>
                    <a:cubicBezTo>
                      <a:pt x="141" y="155"/>
                      <a:pt x="139" y="155"/>
                      <a:pt x="137" y="155"/>
                    </a:cubicBezTo>
                    <a:cubicBezTo>
                      <a:pt x="137" y="155"/>
                      <a:pt x="137" y="155"/>
                      <a:pt x="137" y="155"/>
                    </a:cubicBezTo>
                    <a:cubicBezTo>
                      <a:pt x="139" y="149"/>
                      <a:pt x="140" y="143"/>
                      <a:pt x="142" y="137"/>
                    </a:cubicBezTo>
                    <a:cubicBezTo>
                      <a:pt x="143" y="135"/>
                      <a:pt x="144" y="133"/>
                      <a:pt x="144" y="131"/>
                    </a:cubicBezTo>
                    <a:cubicBezTo>
                      <a:pt x="145" y="129"/>
                      <a:pt x="145" y="128"/>
                      <a:pt x="146" y="127"/>
                    </a:cubicBezTo>
                    <a:cubicBezTo>
                      <a:pt x="146" y="127"/>
                      <a:pt x="147" y="122"/>
                      <a:pt x="147" y="125"/>
                    </a:cubicBezTo>
                    <a:cubicBezTo>
                      <a:pt x="146" y="129"/>
                      <a:pt x="144" y="132"/>
                      <a:pt x="144" y="136"/>
                    </a:cubicBezTo>
                    <a:cubicBezTo>
                      <a:pt x="143" y="142"/>
                      <a:pt x="142" y="148"/>
                      <a:pt x="141" y="153"/>
                    </a:cubicBezTo>
                    <a:cubicBezTo>
                      <a:pt x="140" y="154"/>
                      <a:pt x="141" y="154"/>
                      <a:pt x="141" y="154"/>
                    </a:cubicBezTo>
                    <a:cubicBezTo>
                      <a:pt x="145" y="145"/>
                      <a:pt x="147" y="136"/>
                      <a:pt x="150" y="127"/>
                    </a:cubicBezTo>
                    <a:cubicBezTo>
                      <a:pt x="150" y="128"/>
                      <a:pt x="150" y="128"/>
                      <a:pt x="150" y="128"/>
                    </a:cubicBezTo>
                    <a:cubicBezTo>
                      <a:pt x="149" y="131"/>
                      <a:pt x="148" y="136"/>
                      <a:pt x="148" y="139"/>
                    </a:cubicBezTo>
                    <a:cubicBezTo>
                      <a:pt x="147" y="143"/>
                      <a:pt x="146" y="146"/>
                      <a:pt x="146" y="149"/>
                    </a:cubicBezTo>
                    <a:cubicBezTo>
                      <a:pt x="145" y="150"/>
                      <a:pt x="144" y="151"/>
                      <a:pt x="145" y="151"/>
                    </a:cubicBezTo>
                    <a:cubicBezTo>
                      <a:pt x="145" y="152"/>
                      <a:pt x="145" y="153"/>
                      <a:pt x="144" y="153"/>
                    </a:cubicBezTo>
                    <a:cubicBezTo>
                      <a:pt x="144" y="154"/>
                      <a:pt x="145" y="154"/>
                      <a:pt x="145" y="153"/>
                    </a:cubicBezTo>
                    <a:cubicBezTo>
                      <a:pt x="148" y="146"/>
                      <a:pt x="149" y="139"/>
                      <a:pt x="151" y="131"/>
                    </a:cubicBezTo>
                    <a:cubicBezTo>
                      <a:pt x="152" y="132"/>
                      <a:pt x="152" y="132"/>
                      <a:pt x="152" y="132"/>
                    </a:cubicBezTo>
                    <a:cubicBezTo>
                      <a:pt x="152" y="133"/>
                      <a:pt x="151" y="135"/>
                      <a:pt x="151" y="136"/>
                    </a:cubicBezTo>
                    <a:cubicBezTo>
                      <a:pt x="151" y="138"/>
                      <a:pt x="151" y="140"/>
                      <a:pt x="150" y="142"/>
                    </a:cubicBezTo>
                    <a:cubicBezTo>
                      <a:pt x="150" y="145"/>
                      <a:pt x="149" y="149"/>
                      <a:pt x="149" y="152"/>
                    </a:cubicBezTo>
                    <a:cubicBezTo>
                      <a:pt x="149" y="153"/>
                      <a:pt x="150" y="153"/>
                      <a:pt x="150" y="152"/>
                    </a:cubicBezTo>
                    <a:cubicBezTo>
                      <a:pt x="151" y="147"/>
                      <a:pt x="153" y="142"/>
                      <a:pt x="153" y="137"/>
                    </a:cubicBezTo>
                    <a:cubicBezTo>
                      <a:pt x="155" y="146"/>
                      <a:pt x="153" y="154"/>
                      <a:pt x="143" y="1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2" name="Freeform 139"/>
              <p:cNvSpPr>
                <a:spLocks noEditPoints="1"/>
              </p:cNvSpPr>
              <p:nvPr/>
            </p:nvSpPr>
            <p:spPr bwMode="auto">
              <a:xfrm>
                <a:off x="2124623" y="1375484"/>
                <a:ext cx="306517" cy="310615"/>
              </a:xfrm>
              <a:custGeom>
                <a:avLst/>
                <a:gdLst>
                  <a:gd name="T0" fmla="*/ 14 w 158"/>
                  <a:gd name="T1" fmla="*/ 4 h 160"/>
                  <a:gd name="T2" fmla="*/ 94 w 158"/>
                  <a:gd name="T3" fmla="*/ 115 h 160"/>
                  <a:gd name="T4" fmla="*/ 124 w 158"/>
                  <a:gd name="T5" fmla="*/ 96 h 160"/>
                  <a:gd name="T6" fmla="*/ 47 w 158"/>
                  <a:gd name="T7" fmla="*/ 30 h 160"/>
                  <a:gd name="T8" fmla="*/ 42 w 158"/>
                  <a:gd name="T9" fmla="*/ 32 h 160"/>
                  <a:gd name="T10" fmla="*/ 57 w 158"/>
                  <a:gd name="T11" fmla="*/ 37 h 160"/>
                  <a:gd name="T12" fmla="*/ 58 w 158"/>
                  <a:gd name="T13" fmla="*/ 55 h 160"/>
                  <a:gd name="T14" fmla="*/ 60 w 158"/>
                  <a:gd name="T15" fmla="*/ 57 h 160"/>
                  <a:gd name="T16" fmla="*/ 63 w 158"/>
                  <a:gd name="T17" fmla="*/ 57 h 160"/>
                  <a:gd name="T18" fmla="*/ 113 w 158"/>
                  <a:gd name="T19" fmla="*/ 109 h 160"/>
                  <a:gd name="T20" fmla="*/ 130 w 158"/>
                  <a:gd name="T21" fmla="*/ 147 h 160"/>
                  <a:gd name="T22" fmla="*/ 122 w 158"/>
                  <a:gd name="T23" fmla="*/ 134 h 160"/>
                  <a:gd name="T24" fmla="*/ 123 w 158"/>
                  <a:gd name="T25" fmla="*/ 144 h 160"/>
                  <a:gd name="T26" fmla="*/ 128 w 158"/>
                  <a:gd name="T27" fmla="*/ 136 h 160"/>
                  <a:gd name="T28" fmla="*/ 127 w 158"/>
                  <a:gd name="T29" fmla="*/ 99 h 160"/>
                  <a:gd name="T30" fmla="*/ 85 w 158"/>
                  <a:gd name="T31" fmla="*/ 96 h 160"/>
                  <a:gd name="T32" fmla="*/ 101 w 158"/>
                  <a:gd name="T33" fmla="*/ 74 h 160"/>
                  <a:gd name="T34" fmla="*/ 100 w 158"/>
                  <a:gd name="T35" fmla="*/ 77 h 160"/>
                  <a:gd name="T36" fmla="*/ 93 w 158"/>
                  <a:gd name="T37" fmla="*/ 84 h 160"/>
                  <a:gd name="T38" fmla="*/ 100 w 158"/>
                  <a:gd name="T39" fmla="*/ 118 h 160"/>
                  <a:gd name="T40" fmla="*/ 100 w 158"/>
                  <a:gd name="T41" fmla="*/ 82 h 160"/>
                  <a:gd name="T42" fmla="*/ 97 w 158"/>
                  <a:gd name="T43" fmla="*/ 114 h 160"/>
                  <a:gd name="T44" fmla="*/ 90 w 158"/>
                  <a:gd name="T45" fmla="*/ 99 h 160"/>
                  <a:gd name="T46" fmla="*/ 107 w 158"/>
                  <a:gd name="T47" fmla="*/ 127 h 160"/>
                  <a:gd name="T48" fmla="*/ 108 w 158"/>
                  <a:gd name="T49" fmla="*/ 103 h 160"/>
                  <a:gd name="T50" fmla="*/ 107 w 158"/>
                  <a:gd name="T51" fmla="*/ 126 h 160"/>
                  <a:gd name="T52" fmla="*/ 102 w 158"/>
                  <a:gd name="T53" fmla="*/ 112 h 160"/>
                  <a:gd name="T54" fmla="*/ 111 w 158"/>
                  <a:gd name="T55" fmla="*/ 83 h 160"/>
                  <a:gd name="T56" fmla="*/ 57 w 158"/>
                  <a:gd name="T57" fmla="*/ 61 h 160"/>
                  <a:gd name="T58" fmla="*/ 65 w 158"/>
                  <a:gd name="T59" fmla="*/ 56 h 160"/>
                  <a:gd name="T60" fmla="*/ 58 w 158"/>
                  <a:gd name="T61" fmla="*/ 61 h 160"/>
                  <a:gd name="T62" fmla="*/ 68 w 158"/>
                  <a:gd name="T63" fmla="*/ 74 h 160"/>
                  <a:gd name="T64" fmla="*/ 66 w 158"/>
                  <a:gd name="T65" fmla="*/ 69 h 160"/>
                  <a:gd name="T66" fmla="*/ 74 w 158"/>
                  <a:gd name="T67" fmla="*/ 83 h 160"/>
                  <a:gd name="T68" fmla="*/ 83 w 158"/>
                  <a:gd name="T69" fmla="*/ 80 h 160"/>
                  <a:gd name="T70" fmla="*/ 88 w 158"/>
                  <a:gd name="T71" fmla="*/ 62 h 160"/>
                  <a:gd name="T72" fmla="*/ 85 w 158"/>
                  <a:gd name="T73" fmla="*/ 60 h 160"/>
                  <a:gd name="T74" fmla="*/ 76 w 158"/>
                  <a:gd name="T75" fmla="*/ 52 h 160"/>
                  <a:gd name="T76" fmla="*/ 45 w 158"/>
                  <a:gd name="T77" fmla="*/ 45 h 160"/>
                  <a:gd name="T78" fmla="*/ 57 w 158"/>
                  <a:gd name="T79" fmla="*/ 38 h 160"/>
                  <a:gd name="T80" fmla="*/ 89 w 158"/>
                  <a:gd name="T81" fmla="*/ 89 h 160"/>
                  <a:gd name="T82" fmla="*/ 107 w 158"/>
                  <a:gd name="T83" fmla="*/ 129 h 160"/>
                  <a:gd name="T84" fmla="*/ 107 w 158"/>
                  <a:gd name="T85" fmla="*/ 129 h 160"/>
                  <a:gd name="T86" fmla="*/ 120 w 158"/>
                  <a:gd name="T87" fmla="*/ 144 h 160"/>
                  <a:gd name="T88" fmla="*/ 131 w 158"/>
                  <a:gd name="T89" fmla="*/ 118 h 160"/>
                  <a:gd name="T90" fmla="*/ 129 w 158"/>
                  <a:gd name="T91" fmla="*/ 150 h 160"/>
                  <a:gd name="T92" fmla="*/ 132 w 158"/>
                  <a:gd name="T93" fmla="*/ 153 h 160"/>
                  <a:gd name="T94" fmla="*/ 146 w 158"/>
                  <a:gd name="T95" fmla="*/ 123 h 160"/>
                  <a:gd name="T96" fmla="*/ 141 w 158"/>
                  <a:gd name="T97" fmla="*/ 152 h 160"/>
                  <a:gd name="T98" fmla="*/ 151 w 158"/>
                  <a:gd name="T99" fmla="*/ 131 h 160"/>
                  <a:gd name="T100" fmla="*/ 91 w 158"/>
                  <a:gd name="T101" fmla="*/ 65 h 160"/>
                  <a:gd name="T102" fmla="*/ 7 w 158"/>
                  <a:gd name="T103" fmla="*/ 6 h 160"/>
                  <a:gd name="T104" fmla="*/ 42 w 158"/>
                  <a:gd name="T105" fmla="*/ 27 h 160"/>
                  <a:gd name="T106" fmla="*/ 35 w 158"/>
                  <a:gd name="T107" fmla="*/ 33 h 160"/>
                  <a:gd name="T108" fmla="*/ 136 w 158"/>
                  <a:gd name="T109" fmla="*/ 155 h 160"/>
                  <a:gd name="T110" fmla="*/ 146 w 158"/>
                  <a:gd name="T111" fmla="*/ 125 h 160"/>
                  <a:gd name="T112" fmla="*/ 144 w 158"/>
                  <a:gd name="T113" fmla="*/ 154 h 160"/>
                  <a:gd name="T114" fmla="*/ 142 w 158"/>
                  <a:gd name="T115" fmla="*/ 15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8" h="160">
                    <a:moveTo>
                      <a:pt x="157" y="142"/>
                    </a:moveTo>
                    <a:cubicBezTo>
                      <a:pt x="156" y="131"/>
                      <a:pt x="149" y="122"/>
                      <a:pt x="143" y="114"/>
                    </a:cubicBezTo>
                    <a:cubicBezTo>
                      <a:pt x="134" y="103"/>
                      <a:pt x="125" y="93"/>
                      <a:pt x="115" y="84"/>
                    </a:cubicBezTo>
                    <a:cubicBezTo>
                      <a:pt x="93" y="61"/>
                      <a:pt x="68" y="40"/>
                      <a:pt x="41" y="23"/>
                    </a:cubicBezTo>
                    <a:cubicBezTo>
                      <a:pt x="41" y="23"/>
                      <a:pt x="41" y="22"/>
                      <a:pt x="41" y="22"/>
                    </a:cubicBezTo>
                    <a:cubicBezTo>
                      <a:pt x="36" y="15"/>
                      <a:pt x="30" y="9"/>
                      <a:pt x="25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1"/>
                      <a:pt x="23" y="0"/>
                      <a:pt x="23" y="1"/>
                    </a:cubicBezTo>
                    <a:cubicBezTo>
                      <a:pt x="20" y="2"/>
                      <a:pt x="17" y="4"/>
                      <a:pt x="14" y="4"/>
                    </a:cubicBezTo>
                    <a:cubicBezTo>
                      <a:pt x="10" y="4"/>
                      <a:pt x="6" y="3"/>
                      <a:pt x="4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1" y="1"/>
                      <a:pt x="0" y="2"/>
                      <a:pt x="1" y="3"/>
                    </a:cubicBezTo>
                    <a:cubicBezTo>
                      <a:pt x="5" y="7"/>
                      <a:pt x="9" y="13"/>
                      <a:pt x="6" y="18"/>
                    </a:cubicBezTo>
                    <a:cubicBezTo>
                      <a:pt x="5" y="19"/>
                      <a:pt x="6" y="20"/>
                      <a:pt x="7" y="20"/>
                    </a:cubicBezTo>
                    <a:cubicBezTo>
                      <a:pt x="15" y="25"/>
                      <a:pt x="24" y="28"/>
                      <a:pt x="31" y="33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42" y="45"/>
                      <a:pt x="51" y="57"/>
                      <a:pt x="60" y="69"/>
                    </a:cubicBezTo>
                    <a:cubicBezTo>
                      <a:pt x="72" y="84"/>
                      <a:pt x="83" y="99"/>
                      <a:pt x="94" y="115"/>
                    </a:cubicBezTo>
                    <a:cubicBezTo>
                      <a:pt x="103" y="127"/>
                      <a:pt x="110" y="140"/>
                      <a:pt x="121" y="150"/>
                    </a:cubicBezTo>
                    <a:cubicBezTo>
                      <a:pt x="128" y="155"/>
                      <a:pt x="136" y="160"/>
                      <a:pt x="145" y="158"/>
                    </a:cubicBezTo>
                    <a:cubicBezTo>
                      <a:pt x="153" y="157"/>
                      <a:pt x="158" y="150"/>
                      <a:pt x="157" y="142"/>
                    </a:cubicBezTo>
                    <a:close/>
                    <a:moveTo>
                      <a:pt x="116" y="140"/>
                    </a:moveTo>
                    <a:cubicBezTo>
                      <a:pt x="114" y="138"/>
                      <a:pt x="113" y="137"/>
                      <a:pt x="112" y="136"/>
                    </a:cubicBezTo>
                    <a:cubicBezTo>
                      <a:pt x="115" y="130"/>
                      <a:pt x="117" y="123"/>
                      <a:pt x="118" y="117"/>
                    </a:cubicBezTo>
                    <a:cubicBezTo>
                      <a:pt x="119" y="113"/>
                      <a:pt x="120" y="109"/>
                      <a:pt x="121" y="106"/>
                    </a:cubicBezTo>
                    <a:cubicBezTo>
                      <a:pt x="121" y="103"/>
                      <a:pt x="123" y="99"/>
                      <a:pt x="124" y="96"/>
                    </a:cubicBezTo>
                    <a:cubicBezTo>
                      <a:pt x="124" y="96"/>
                      <a:pt x="124" y="96"/>
                      <a:pt x="124" y="96"/>
                    </a:cubicBezTo>
                    <a:cubicBezTo>
                      <a:pt x="123" y="111"/>
                      <a:pt x="117" y="125"/>
                      <a:pt x="116" y="140"/>
                    </a:cubicBezTo>
                    <a:cubicBezTo>
                      <a:pt x="116" y="140"/>
                      <a:pt x="116" y="140"/>
                      <a:pt x="116" y="140"/>
                    </a:cubicBezTo>
                    <a:close/>
                    <a:moveTo>
                      <a:pt x="46" y="30"/>
                    </a:moveTo>
                    <a:cubicBezTo>
                      <a:pt x="45" y="32"/>
                      <a:pt x="42" y="36"/>
                      <a:pt x="42" y="38"/>
                    </a:cubicBezTo>
                    <a:cubicBezTo>
                      <a:pt x="42" y="35"/>
                      <a:pt x="44" y="32"/>
                      <a:pt x="45" y="28"/>
                    </a:cubicBezTo>
                    <a:cubicBezTo>
                      <a:pt x="46" y="29"/>
                      <a:pt x="48" y="30"/>
                      <a:pt x="49" y="31"/>
                    </a:cubicBezTo>
                    <a:cubicBezTo>
                      <a:pt x="49" y="31"/>
                      <a:pt x="49" y="31"/>
                      <a:pt x="49" y="31"/>
                    </a:cubicBezTo>
                    <a:cubicBezTo>
                      <a:pt x="47" y="34"/>
                      <a:pt x="45" y="38"/>
                      <a:pt x="44" y="41"/>
                    </a:cubicBezTo>
                    <a:cubicBezTo>
                      <a:pt x="45" y="38"/>
                      <a:pt x="46" y="34"/>
                      <a:pt x="47" y="30"/>
                    </a:cubicBezTo>
                    <a:cubicBezTo>
                      <a:pt x="47" y="30"/>
                      <a:pt x="47" y="30"/>
                      <a:pt x="46" y="30"/>
                    </a:cubicBezTo>
                    <a:close/>
                    <a:moveTo>
                      <a:pt x="39" y="28"/>
                    </a:moveTo>
                    <a:cubicBezTo>
                      <a:pt x="39" y="27"/>
                      <a:pt x="40" y="26"/>
                      <a:pt x="41" y="25"/>
                    </a:cubicBezTo>
                    <a:cubicBezTo>
                      <a:pt x="41" y="26"/>
                      <a:pt x="41" y="26"/>
                      <a:pt x="42" y="26"/>
                    </a:cubicBezTo>
                    <a:cubicBezTo>
                      <a:pt x="41" y="27"/>
                      <a:pt x="40" y="29"/>
                      <a:pt x="39" y="30"/>
                    </a:cubicBezTo>
                    <a:cubicBezTo>
                      <a:pt x="36" y="36"/>
                      <a:pt x="39" y="30"/>
                      <a:pt x="39" y="28"/>
                    </a:cubicBezTo>
                    <a:cubicBezTo>
                      <a:pt x="39" y="28"/>
                      <a:pt x="39" y="28"/>
                      <a:pt x="39" y="28"/>
                    </a:cubicBezTo>
                    <a:close/>
                    <a:moveTo>
                      <a:pt x="44" y="28"/>
                    </a:moveTo>
                    <a:cubicBezTo>
                      <a:pt x="43" y="29"/>
                      <a:pt x="42" y="31"/>
                      <a:pt x="42" y="32"/>
                    </a:cubicBezTo>
                    <a:cubicBezTo>
                      <a:pt x="41" y="33"/>
                      <a:pt x="39" y="37"/>
                      <a:pt x="40" y="34"/>
                    </a:cubicBezTo>
                    <a:cubicBezTo>
                      <a:pt x="41" y="32"/>
                      <a:pt x="42" y="29"/>
                      <a:pt x="43" y="27"/>
                    </a:cubicBezTo>
                    <a:cubicBezTo>
                      <a:pt x="43" y="27"/>
                      <a:pt x="44" y="27"/>
                      <a:pt x="44" y="28"/>
                    </a:cubicBezTo>
                    <a:close/>
                    <a:moveTo>
                      <a:pt x="52" y="33"/>
                    </a:moveTo>
                    <a:cubicBezTo>
                      <a:pt x="50" y="37"/>
                      <a:pt x="48" y="40"/>
                      <a:pt x="46" y="43"/>
                    </a:cubicBezTo>
                    <a:cubicBezTo>
                      <a:pt x="47" y="41"/>
                      <a:pt x="48" y="35"/>
                      <a:pt x="50" y="32"/>
                    </a:cubicBezTo>
                    <a:cubicBezTo>
                      <a:pt x="50" y="32"/>
                      <a:pt x="50" y="32"/>
                      <a:pt x="50" y="32"/>
                    </a:cubicBezTo>
                    <a:cubicBezTo>
                      <a:pt x="50" y="32"/>
                      <a:pt x="51" y="33"/>
                      <a:pt x="52" y="33"/>
                    </a:cubicBezTo>
                    <a:close/>
                    <a:moveTo>
                      <a:pt x="57" y="37"/>
                    </a:moveTo>
                    <a:cubicBezTo>
                      <a:pt x="55" y="41"/>
                      <a:pt x="53" y="45"/>
                      <a:pt x="51" y="49"/>
                    </a:cubicBezTo>
                    <a:cubicBezTo>
                      <a:pt x="53" y="46"/>
                      <a:pt x="54" y="40"/>
                      <a:pt x="55" y="35"/>
                    </a:cubicBezTo>
                    <a:cubicBezTo>
                      <a:pt x="56" y="36"/>
                      <a:pt x="56" y="36"/>
                      <a:pt x="57" y="37"/>
                    </a:cubicBezTo>
                    <a:close/>
                    <a:moveTo>
                      <a:pt x="60" y="39"/>
                    </a:moveTo>
                    <a:cubicBezTo>
                      <a:pt x="58" y="44"/>
                      <a:pt x="56" y="49"/>
                      <a:pt x="54" y="54"/>
                    </a:cubicBezTo>
                    <a:cubicBezTo>
                      <a:pt x="56" y="49"/>
                      <a:pt x="57" y="43"/>
                      <a:pt x="58" y="38"/>
                    </a:cubicBezTo>
                    <a:cubicBezTo>
                      <a:pt x="59" y="38"/>
                      <a:pt x="60" y="39"/>
                      <a:pt x="60" y="39"/>
                    </a:cubicBezTo>
                    <a:close/>
                    <a:moveTo>
                      <a:pt x="64" y="42"/>
                    </a:moveTo>
                    <a:cubicBezTo>
                      <a:pt x="61" y="46"/>
                      <a:pt x="60" y="51"/>
                      <a:pt x="58" y="55"/>
                    </a:cubicBezTo>
                    <a:cubicBezTo>
                      <a:pt x="57" y="57"/>
                      <a:pt x="57" y="57"/>
                      <a:pt x="57" y="55"/>
                    </a:cubicBezTo>
                    <a:cubicBezTo>
                      <a:pt x="57" y="53"/>
                      <a:pt x="58" y="52"/>
                      <a:pt x="58" y="50"/>
                    </a:cubicBezTo>
                    <a:cubicBezTo>
                      <a:pt x="59" y="47"/>
                      <a:pt x="60" y="43"/>
                      <a:pt x="61" y="40"/>
                    </a:cubicBezTo>
                    <a:cubicBezTo>
                      <a:pt x="62" y="41"/>
                      <a:pt x="63" y="41"/>
                      <a:pt x="64" y="42"/>
                    </a:cubicBezTo>
                    <a:close/>
                    <a:moveTo>
                      <a:pt x="67" y="45"/>
                    </a:moveTo>
                    <a:cubicBezTo>
                      <a:pt x="67" y="45"/>
                      <a:pt x="67" y="45"/>
                      <a:pt x="67" y="45"/>
                    </a:cubicBezTo>
                    <a:cubicBezTo>
                      <a:pt x="66" y="47"/>
                      <a:pt x="65" y="49"/>
                      <a:pt x="63" y="51"/>
                    </a:cubicBezTo>
                    <a:cubicBezTo>
                      <a:pt x="62" y="53"/>
                      <a:pt x="62" y="54"/>
                      <a:pt x="61" y="56"/>
                    </a:cubicBezTo>
                    <a:cubicBezTo>
                      <a:pt x="61" y="56"/>
                      <a:pt x="60" y="56"/>
                      <a:pt x="60" y="57"/>
                    </a:cubicBezTo>
                    <a:cubicBezTo>
                      <a:pt x="62" y="52"/>
                      <a:pt x="63" y="47"/>
                      <a:pt x="64" y="43"/>
                    </a:cubicBezTo>
                    <a:cubicBezTo>
                      <a:pt x="65" y="43"/>
                      <a:pt x="66" y="44"/>
                      <a:pt x="67" y="45"/>
                    </a:cubicBezTo>
                    <a:close/>
                    <a:moveTo>
                      <a:pt x="73" y="49"/>
                    </a:moveTo>
                    <a:cubicBezTo>
                      <a:pt x="71" y="51"/>
                      <a:pt x="70" y="53"/>
                      <a:pt x="69" y="56"/>
                    </a:cubicBezTo>
                    <a:cubicBezTo>
                      <a:pt x="68" y="57"/>
                      <a:pt x="67" y="59"/>
                      <a:pt x="67" y="60"/>
                    </a:cubicBezTo>
                    <a:cubicBezTo>
                      <a:pt x="66" y="62"/>
                      <a:pt x="64" y="64"/>
                      <a:pt x="64" y="66"/>
                    </a:cubicBezTo>
                    <a:cubicBezTo>
                      <a:pt x="64" y="59"/>
                      <a:pt x="68" y="53"/>
                      <a:pt x="70" y="47"/>
                    </a:cubicBezTo>
                    <a:cubicBezTo>
                      <a:pt x="70" y="47"/>
                      <a:pt x="70" y="47"/>
                      <a:pt x="69" y="47"/>
                    </a:cubicBezTo>
                    <a:cubicBezTo>
                      <a:pt x="67" y="50"/>
                      <a:pt x="65" y="54"/>
                      <a:pt x="63" y="57"/>
                    </a:cubicBezTo>
                    <a:cubicBezTo>
                      <a:pt x="64" y="56"/>
                      <a:pt x="64" y="55"/>
                      <a:pt x="64" y="55"/>
                    </a:cubicBezTo>
                    <a:cubicBezTo>
                      <a:pt x="66" y="52"/>
                      <a:pt x="67" y="48"/>
                      <a:pt x="68" y="45"/>
                    </a:cubicBezTo>
                    <a:cubicBezTo>
                      <a:pt x="70" y="47"/>
                      <a:pt x="71" y="48"/>
                      <a:pt x="73" y="49"/>
                    </a:cubicBezTo>
                    <a:close/>
                    <a:moveTo>
                      <a:pt x="75" y="51"/>
                    </a:moveTo>
                    <a:cubicBezTo>
                      <a:pt x="73" y="55"/>
                      <a:pt x="71" y="58"/>
                      <a:pt x="69" y="62"/>
                    </a:cubicBezTo>
                    <a:cubicBezTo>
                      <a:pt x="71" y="58"/>
                      <a:pt x="72" y="54"/>
                      <a:pt x="73" y="50"/>
                    </a:cubicBezTo>
                    <a:cubicBezTo>
                      <a:pt x="74" y="50"/>
                      <a:pt x="75" y="51"/>
                      <a:pt x="75" y="51"/>
                    </a:cubicBezTo>
                    <a:close/>
                    <a:moveTo>
                      <a:pt x="119" y="91"/>
                    </a:moveTo>
                    <a:cubicBezTo>
                      <a:pt x="117" y="97"/>
                      <a:pt x="115" y="103"/>
                      <a:pt x="113" y="109"/>
                    </a:cubicBezTo>
                    <a:cubicBezTo>
                      <a:pt x="112" y="112"/>
                      <a:pt x="111" y="115"/>
                      <a:pt x="110" y="118"/>
                    </a:cubicBezTo>
                    <a:cubicBezTo>
                      <a:pt x="113" y="108"/>
                      <a:pt x="115" y="98"/>
                      <a:pt x="116" y="88"/>
                    </a:cubicBezTo>
                    <a:cubicBezTo>
                      <a:pt x="117" y="89"/>
                      <a:pt x="118" y="90"/>
                      <a:pt x="119" y="91"/>
                    </a:cubicBezTo>
                    <a:close/>
                    <a:moveTo>
                      <a:pt x="140" y="115"/>
                    </a:moveTo>
                    <a:cubicBezTo>
                      <a:pt x="138" y="121"/>
                      <a:pt x="137" y="127"/>
                      <a:pt x="135" y="133"/>
                    </a:cubicBezTo>
                    <a:cubicBezTo>
                      <a:pt x="134" y="136"/>
                      <a:pt x="133" y="139"/>
                      <a:pt x="131" y="143"/>
                    </a:cubicBezTo>
                    <a:cubicBezTo>
                      <a:pt x="131" y="144"/>
                      <a:pt x="130" y="146"/>
                      <a:pt x="130" y="147"/>
                    </a:cubicBezTo>
                    <a:cubicBezTo>
                      <a:pt x="130" y="147"/>
                      <a:pt x="129" y="147"/>
                      <a:pt x="129" y="148"/>
                    </a:cubicBezTo>
                    <a:cubicBezTo>
                      <a:pt x="129" y="147"/>
                      <a:pt x="129" y="147"/>
                      <a:pt x="130" y="147"/>
                    </a:cubicBezTo>
                    <a:cubicBezTo>
                      <a:pt x="130" y="141"/>
                      <a:pt x="133" y="136"/>
                      <a:pt x="134" y="130"/>
                    </a:cubicBezTo>
                    <a:cubicBezTo>
                      <a:pt x="136" y="125"/>
                      <a:pt x="138" y="119"/>
                      <a:pt x="139" y="113"/>
                    </a:cubicBezTo>
                    <a:cubicBezTo>
                      <a:pt x="139" y="113"/>
                      <a:pt x="139" y="114"/>
                      <a:pt x="140" y="115"/>
                    </a:cubicBezTo>
                    <a:close/>
                    <a:moveTo>
                      <a:pt x="130" y="103"/>
                    </a:moveTo>
                    <a:cubicBezTo>
                      <a:pt x="128" y="109"/>
                      <a:pt x="127" y="114"/>
                      <a:pt x="126" y="120"/>
                    </a:cubicBezTo>
                    <a:cubicBezTo>
                      <a:pt x="125" y="124"/>
                      <a:pt x="124" y="127"/>
                      <a:pt x="123" y="130"/>
                    </a:cubicBezTo>
                    <a:cubicBezTo>
                      <a:pt x="122" y="134"/>
                      <a:pt x="122" y="138"/>
                      <a:pt x="121" y="141"/>
                    </a:cubicBezTo>
                    <a:cubicBezTo>
                      <a:pt x="120" y="144"/>
                      <a:pt x="120" y="142"/>
                      <a:pt x="121" y="141"/>
                    </a:cubicBezTo>
                    <a:cubicBezTo>
                      <a:pt x="121" y="139"/>
                      <a:pt x="121" y="136"/>
                      <a:pt x="122" y="134"/>
                    </a:cubicBezTo>
                    <a:cubicBezTo>
                      <a:pt x="123" y="131"/>
                      <a:pt x="124" y="127"/>
                      <a:pt x="125" y="123"/>
                    </a:cubicBezTo>
                    <a:cubicBezTo>
                      <a:pt x="127" y="116"/>
                      <a:pt x="127" y="108"/>
                      <a:pt x="128" y="100"/>
                    </a:cubicBezTo>
                    <a:cubicBezTo>
                      <a:pt x="128" y="101"/>
                      <a:pt x="129" y="102"/>
                      <a:pt x="130" y="103"/>
                    </a:cubicBezTo>
                    <a:close/>
                    <a:moveTo>
                      <a:pt x="131" y="104"/>
                    </a:moveTo>
                    <a:cubicBezTo>
                      <a:pt x="132" y="105"/>
                      <a:pt x="132" y="106"/>
                      <a:pt x="133" y="106"/>
                    </a:cubicBezTo>
                    <a:cubicBezTo>
                      <a:pt x="132" y="114"/>
                      <a:pt x="129" y="121"/>
                      <a:pt x="127" y="128"/>
                    </a:cubicBezTo>
                    <a:cubicBezTo>
                      <a:pt x="126" y="131"/>
                      <a:pt x="126" y="134"/>
                      <a:pt x="125" y="137"/>
                    </a:cubicBezTo>
                    <a:cubicBezTo>
                      <a:pt x="125" y="139"/>
                      <a:pt x="125" y="140"/>
                      <a:pt x="124" y="141"/>
                    </a:cubicBezTo>
                    <a:cubicBezTo>
                      <a:pt x="124" y="143"/>
                      <a:pt x="123" y="148"/>
                      <a:pt x="123" y="144"/>
                    </a:cubicBezTo>
                    <a:cubicBezTo>
                      <a:pt x="125" y="137"/>
                      <a:pt x="127" y="130"/>
                      <a:pt x="128" y="122"/>
                    </a:cubicBezTo>
                    <a:cubicBezTo>
                      <a:pt x="128" y="119"/>
                      <a:pt x="128" y="115"/>
                      <a:pt x="129" y="111"/>
                    </a:cubicBezTo>
                    <a:cubicBezTo>
                      <a:pt x="129" y="109"/>
                      <a:pt x="130" y="106"/>
                      <a:pt x="131" y="104"/>
                    </a:cubicBezTo>
                    <a:close/>
                    <a:moveTo>
                      <a:pt x="133" y="109"/>
                    </a:moveTo>
                    <a:cubicBezTo>
                      <a:pt x="134" y="109"/>
                      <a:pt x="134" y="108"/>
                      <a:pt x="134" y="108"/>
                    </a:cubicBezTo>
                    <a:cubicBezTo>
                      <a:pt x="134" y="108"/>
                      <a:pt x="134" y="107"/>
                      <a:pt x="134" y="107"/>
                    </a:cubicBezTo>
                    <a:cubicBezTo>
                      <a:pt x="135" y="109"/>
                      <a:pt x="136" y="110"/>
                      <a:pt x="138" y="112"/>
                    </a:cubicBezTo>
                    <a:cubicBezTo>
                      <a:pt x="133" y="123"/>
                      <a:pt x="132" y="134"/>
                      <a:pt x="127" y="145"/>
                    </a:cubicBezTo>
                    <a:cubicBezTo>
                      <a:pt x="128" y="143"/>
                      <a:pt x="128" y="139"/>
                      <a:pt x="128" y="136"/>
                    </a:cubicBezTo>
                    <a:cubicBezTo>
                      <a:pt x="129" y="133"/>
                      <a:pt x="129" y="130"/>
                      <a:pt x="130" y="126"/>
                    </a:cubicBezTo>
                    <a:cubicBezTo>
                      <a:pt x="131" y="121"/>
                      <a:pt x="132" y="115"/>
                      <a:pt x="133" y="109"/>
                    </a:cubicBezTo>
                    <a:close/>
                    <a:moveTo>
                      <a:pt x="127" y="99"/>
                    </a:moveTo>
                    <a:cubicBezTo>
                      <a:pt x="124" y="106"/>
                      <a:pt x="123" y="113"/>
                      <a:pt x="122" y="119"/>
                    </a:cubicBezTo>
                    <a:cubicBezTo>
                      <a:pt x="121" y="123"/>
                      <a:pt x="120" y="127"/>
                      <a:pt x="119" y="131"/>
                    </a:cubicBezTo>
                    <a:cubicBezTo>
                      <a:pt x="118" y="133"/>
                      <a:pt x="118" y="135"/>
                      <a:pt x="117" y="137"/>
                    </a:cubicBezTo>
                    <a:cubicBezTo>
                      <a:pt x="116" y="141"/>
                      <a:pt x="117" y="137"/>
                      <a:pt x="117" y="136"/>
                    </a:cubicBezTo>
                    <a:cubicBezTo>
                      <a:pt x="118" y="123"/>
                      <a:pt x="123" y="110"/>
                      <a:pt x="124" y="97"/>
                    </a:cubicBezTo>
                    <a:cubicBezTo>
                      <a:pt x="125" y="98"/>
                      <a:pt x="126" y="99"/>
                      <a:pt x="127" y="99"/>
                    </a:cubicBezTo>
                    <a:close/>
                    <a:moveTo>
                      <a:pt x="123" y="95"/>
                    </a:moveTo>
                    <a:cubicBezTo>
                      <a:pt x="121" y="101"/>
                      <a:pt x="119" y="107"/>
                      <a:pt x="118" y="113"/>
                    </a:cubicBezTo>
                    <a:cubicBezTo>
                      <a:pt x="117" y="117"/>
                      <a:pt x="117" y="120"/>
                      <a:pt x="116" y="124"/>
                    </a:cubicBezTo>
                    <a:cubicBezTo>
                      <a:pt x="115" y="126"/>
                      <a:pt x="114" y="128"/>
                      <a:pt x="114" y="130"/>
                    </a:cubicBezTo>
                    <a:cubicBezTo>
                      <a:pt x="115" y="124"/>
                      <a:pt x="115" y="118"/>
                      <a:pt x="117" y="112"/>
                    </a:cubicBezTo>
                    <a:cubicBezTo>
                      <a:pt x="118" y="109"/>
                      <a:pt x="118" y="105"/>
                      <a:pt x="119" y="101"/>
                    </a:cubicBezTo>
                    <a:cubicBezTo>
                      <a:pt x="119" y="98"/>
                      <a:pt x="120" y="95"/>
                      <a:pt x="120" y="92"/>
                    </a:cubicBezTo>
                    <a:cubicBezTo>
                      <a:pt x="121" y="93"/>
                      <a:pt x="122" y="94"/>
                      <a:pt x="123" y="95"/>
                    </a:cubicBezTo>
                    <a:close/>
                    <a:moveTo>
                      <a:pt x="85" y="96"/>
                    </a:moveTo>
                    <a:cubicBezTo>
                      <a:pt x="86" y="94"/>
                      <a:pt x="88" y="91"/>
                      <a:pt x="88" y="90"/>
                    </a:cubicBezTo>
                    <a:cubicBezTo>
                      <a:pt x="88" y="93"/>
                      <a:pt x="87" y="96"/>
                      <a:pt x="86" y="99"/>
                    </a:cubicBezTo>
                    <a:cubicBezTo>
                      <a:pt x="85" y="97"/>
                      <a:pt x="84" y="96"/>
                      <a:pt x="83" y="94"/>
                    </a:cubicBezTo>
                    <a:cubicBezTo>
                      <a:pt x="83" y="94"/>
                      <a:pt x="83" y="94"/>
                      <a:pt x="83" y="94"/>
                    </a:cubicBezTo>
                    <a:cubicBezTo>
                      <a:pt x="84" y="93"/>
                      <a:pt x="84" y="93"/>
                      <a:pt x="85" y="92"/>
                    </a:cubicBezTo>
                    <a:cubicBezTo>
                      <a:pt x="84" y="92"/>
                      <a:pt x="85" y="95"/>
                      <a:pt x="84" y="96"/>
                    </a:cubicBezTo>
                    <a:cubicBezTo>
                      <a:pt x="84" y="96"/>
                      <a:pt x="85" y="96"/>
                      <a:pt x="85" y="96"/>
                    </a:cubicBezTo>
                    <a:close/>
                    <a:moveTo>
                      <a:pt x="93" y="84"/>
                    </a:moveTo>
                    <a:cubicBezTo>
                      <a:pt x="96" y="82"/>
                      <a:pt x="99" y="78"/>
                      <a:pt x="101" y="74"/>
                    </a:cubicBezTo>
                    <a:cubicBezTo>
                      <a:pt x="102" y="75"/>
                      <a:pt x="103" y="76"/>
                      <a:pt x="104" y="77"/>
                    </a:cubicBezTo>
                    <a:cubicBezTo>
                      <a:pt x="104" y="77"/>
                      <a:pt x="104" y="77"/>
                      <a:pt x="104" y="77"/>
                    </a:cubicBezTo>
                    <a:cubicBezTo>
                      <a:pt x="102" y="82"/>
                      <a:pt x="101" y="87"/>
                      <a:pt x="100" y="93"/>
                    </a:cubicBezTo>
                    <a:cubicBezTo>
                      <a:pt x="99" y="98"/>
                      <a:pt x="97" y="104"/>
                      <a:pt x="96" y="108"/>
                    </a:cubicBezTo>
                    <a:cubicBezTo>
                      <a:pt x="97" y="103"/>
                      <a:pt x="97" y="98"/>
                      <a:pt x="98" y="93"/>
                    </a:cubicBezTo>
                    <a:cubicBezTo>
                      <a:pt x="99" y="87"/>
                      <a:pt x="101" y="81"/>
                      <a:pt x="101" y="75"/>
                    </a:cubicBezTo>
                    <a:cubicBezTo>
                      <a:pt x="101" y="75"/>
                      <a:pt x="101" y="74"/>
                      <a:pt x="101" y="75"/>
                    </a:cubicBezTo>
                    <a:cubicBezTo>
                      <a:pt x="101" y="75"/>
                      <a:pt x="100" y="76"/>
                      <a:pt x="100" y="77"/>
                    </a:cubicBezTo>
                    <a:cubicBezTo>
                      <a:pt x="100" y="77"/>
                      <a:pt x="100" y="77"/>
                      <a:pt x="100" y="77"/>
                    </a:cubicBezTo>
                    <a:cubicBezTo>
                      <a:pt x="99" y="81"/>
                      <a:pt x="98" y="86"/>
                      <a:pt x="97" y="90"/>
                    </a:cubicBezTo>
                    <a:cubicBezTo>
                      <a:pt x="95" y="95"/>
                      <a:pt x="95" y="99"/>
                      <a:pt x="93" y="104"/>
                    </a:cubicBezTo>
                    <a:cubicBezTo>
                      <a:pt x="92" y="107"/>
                      <a:pt x="93" y="102"/>
                      <a:pt x="93" y="101"/>
                    </a:cubicBezTo>
                    <a:cubicBezTo>
                      <a:pt x="94" y="98"/>
                      <a:pt x="94" y="95"/>
                      <a:pt x="95" y="92"/>
                    </a:cubicBezTo>
                    <a:cubicBezTo>
                      <a:pt x="95" y="88"/>
                      <a:pt x="98" y="85"/>
                      <a:pt x="98" y="80"/>
                    </a:cubicBezTo>
                    <a:cubicBezTo>
                      <a:pt x="98" y="80"/>
                      <a:pt x="97" y="80"/>
                      <a:pt x="97" y="80"/>
                    </a:cubicBezTo>
                    <a:cubicBezTo>
                      <a:pt x="96" y="85"/>
                      <a:pt x="94" y="89"/>
                      <a:pt x="92" y="93"/>
                    </a:cubicBezTo>
                    <a:cubicBezTo>
                      <a:pt x="93" y="90"/>
                      <a:pt x="93" y="87"/>
                      <a:pt x="93" y="84"/>
                    </a:cubicBezTo>
                    <a:cubicBezTo>
                      <a:pt x="93" y="84"/>
                      <a:pt x="93" y="84"/>
                      <a:pt x="93" y="84"/>
                    </a:cubicBezTo>
                    <a:close/>
                    <a:moveTo>
                      <a:pt x="100" y="118"/>
                    </a:moveTo>
                    <a:cubicBezTo>
                      <a:pt x="100" y="118"/>
                      <a:pt x="100" y="118"/>
                      <a:pt x="100" y="118"/>
                    </a:cubicBezTo>
                    <a:cubicBezTo>
                      <a:pt x="99" y="117"/>
                      <a:pt x="98" y="116"/>
                      <a:pt x="97" y="114"/>
                    </a:cubicBezTo>
                    <a:cubicBezTo>
                      <a:pt x="98" y="114"/>
                      <a:pt x="98" y="114"/>
                      <a:pt x="98" y="114"/>
                    </a:cubicBezTo>
                    <a:cubicBezTo>
                      <a:pt x="100" y="109"/>
                      <a:pt x="101" y="104"/>
                      <a:pt x="103" y="98"/>
                    </a:cubicBezTo>
                    <a:cubicBezTo>
                      <a:pt x="104" y="96"/>
                      <a:pt x="105" y="93"/>
                      <a:pt x="106" y="90"/>
                    </a:cubicBezTo>
                    <a:cubicBezTo>
                      <a:pt x="106" y="89"/>
                      <a:pt x="106" y="87"/>
                      <a:pt x="107" y="86"/>
                    </a:cubicBezTo>
                    <a:cubicBezTo>
                      <a:pt x="106" y="91"/>
                      <a:pt x="104" y="96"/>
                      <a:pt x="103" y="100"/>
                    </a:cubicBezTo>
                    <a:cubicBezTo>
                      <a:pt x="102" y="106"/>
                      <a:pt x="102" y="112"/>
                      <a:pt x="100" y="118"/>
                    </a:cubicBezTo>
                    <a:close/>
                    <a:moveTo>
                      <a:pt x="91" y="98"/>
                    </a:moveTo>
                    <a:cubicBezTo>
                      <a:pt x="92" y="97"/>
                      <a:pt x="92" y="96"/>
                      <a:pt x="92" y="95"/>
                    </a:cubicBezTo>
                    <a:cubicBezTo>
                      <a:pt x="94" y="92"/>
                      <a:pt x="95" y="89"/>
                      <a:pt x="96" y="86"/>
                    </a:cubicBezTo>
                    <a:cubicBezTo>
                      <a:pt x="96" y="86"/>
                      <a:pt x="97" y="81"/>
                      <a:pt x="97" y="83"/>
                    </a:cubicBezTo>
                    <a:cubicBezTo>
                      <a:pt x="97" y="85"/>
                      <a:pt x="96" y="86"/>
                      <a:pt x="95" y="88"/>
                    </a:cubicBezTo>
                    <a:cubicBezTo>
                      <a:pt x="93" y="94"/>
                      <a:pt x="93" y="100"/>
                      <a:pt x="92" y="106"/>
                    </a:cubicBezTo>
                    <a:cubicBezTo>
                      <a:pt x="92" y="107"/>
                      <a:pt x="92" y="107"/>
                      <a:pt x="93" y="107"/>
                    </a:cubicBezTo>
                    <a:cubicBezTo>
                      <a:pt x="95" y="102"/>
                      <a:pt x="95" y="97"/>
                      <a:pt x="97" y="92"/>
                    </a:cubicBezTo>
                    <a:cubicBezTo>
                      <a:pt x="98" y="89"/>
                      <a:pt x="99" y="86"/>
                      <a:pt x="100" y="82"/>
                    </a:cubicBezTo>
                    <a:cubicBezTo>
                      <a:pt x="100" y="83"/>
                      <a:pt x="100" y="83"/>
                      <a:pt x="100" y="83"/>
                    </a:cubicBezTo>
                    <a:cubicBezTo>
                      <a:pt x="99" y="86"/>
                      <a:pt x="98" y="89"/>
                      <a:pt x="97" y="93"/>
                    </a:cubicBezTo>
                    <a:cubicBezTo>
                      <a:pt x="96" y="98"/>
                      <a:pt x="96" y="104"/>
                      <a:pt x="95" y="110"/>
                    </a:cubicBezTo>
                    <a:cubicBezTo>
                      <a:pt x="94" y="110"/>
                      <a:pt x="95" y="110"/>
                      <a:pt x="95" y="110"/>
                    </a:cubicBezTo>
                    <a:cubicBezTo>
                      <a:pt x="93" y="108"/>
                      <a:pt x="91" y="106"/>
                      <a:pt x="90" y="103"/>
                    </a:cubicBezTo>
                    <a:cubicBezTo>
                      <a:pt x="90" y="103"/>
                      <a:pt x="90" y="103"/>
                      <a:pt x="90" y="103"/>
                    </a:cubicBezTo>
                    <a:cubicBezTo>
                      <a:pt x="90" y="102"/>
                      <a:pt x="91" y="100"/>
                      <a:pt x="91" y="98"/>
                    </a:cubicBezTo>
                    <a:close/>
                    <a:moveTo>
                      <a:pt x="97" y="114"/>
                    </a:moveTo>
                    <a:cubicBezTo>
                      <a:pt x="97" y="114"/>
                      <a:pt x="97" y="114"/>
                      <a:pt x="97" y="114"/>
                    </a:cubicBezTo>
                    <a:cubicBezTo>
                      <a:pt x="96" y="113"/>
                      <a:pt x="96" y="111"/>
                      <a:pt x="95" y="110"/>
                    </a:cubicBezTo>
                    <a:cubicBezTo>
                      <a:pt x="95" y="110"/>
                      <a:pt x="95" y="110"/>
                      <a:pt x="95" y="110"/>
                    </a:cubicBezTo>
                    <a:cubicBezTo>
                      <a:pt x="100" y="100"/>
                      <a:pt x="101" y="89"/>
                      <a:pt x="104" y="78"/>
                    </a:cubicBezTo>
                    <a:cubicBezTo>
                      <a:pt x="104" y="80"/>
                      <a:pt x="103" y="83"/>
                      <a:pt x="103" y="86"/>
                    </a:cubicBezTo>
                    <a:cubicBezTo>
                      <a:pt x="102" y="89"/>
                      <a:pt x="102" y="92"/>
                      <a:pt x="101" y="95"/>
                    </a:cubicBezTo>
                    <a:cubicBezTo>
                      <a:pt x="99" y="101"/>
                      <a:pt x="99" y="108"/>
                      <a:pt x="97" y="114"/>
                    </a:cubicBezTo>
                    <a:close/>
                    <a:moveTo>
                      <a:pt x="92" y="87"/>
                    </a:moveTo>
                    <a:cubicBezTo>
                      <a:pt x="92" y="91"/>
                      <a:pt x="91" y="94"/>
                      <a:pt x="91" y="98"/>
                    </a:cubicBezTo>
                    <a:cubicBezTo>
                      <a:pt x="91" y="98"/>
                      <a:pt x="91" y="98"/>
                      <a:pt x="90" y="99"/>
                    </a:cubicBezTo>
                    <a:cubicBezTo>
                      <a:pt x="90" y="99"/>
                      <a:pt x="90" y="99"/>
                      <a:pt x="90" y="99"/>
                    </a:cubicBezTo>
                    <a:cubicBezTo>
                      <a:pt x="89" y="101"/>
                      <a:pt x="89" y="102"/>
                      <a:pt x="89" y="102"/>
                    </a:cubicBezTo>
                    <a:cubicBezTo>
                      <a:pt x="89" y="102"/>
                      <a:pt x="89" y="102"/>
                      <a:pt x="89" y="103"/>
                    </a:cubicBezTo>
                    <a:cubicBezTo>
                      <a:pt x="88" y="102"/>
                      <a:pt x="88" y="101"/>
                      <a:pt x="87" y="99"/>
                    </a:cubicBezTo>
                    <a:cubicBezTo>
                      <a:pt x="87" y="99"/>
                      <a:pt x="87" y="99"/>
                      <a:pt x="87" y="99"/>
                    </a:cubicBezTo>
                    <a:cubicBezTo>
                      <a:pt x="88" y="97"/>
                      <a:pt x="89" y="94"/>
                      <a:pt x="90" y="92"/>
                    </a:cubicBezTo>
                    <a:cubicBezTo>
                      <a:pt x="91" y="90"/>
                      <a:pt x="91" y="89"/>
                      <a:pt x="92" y="87"/>
                    </a:cubicBezTo>
                    <a:cubicBezTo>
                      <a:pt x="92" y="86"/>
                      <a:pt x="92" y="85"/>
                      <a:pt x="92" y="87"/>
                    </a:cubicBezTo>
                    <a:close/>
                    <a:moveTo>
                      <a:pt x="107" y="127"/>
                    </a:moveTo>
                    <a:cubicBezTo>
                      <a:pt x="107" y="127"/>
                      <a:pt x="107" y="127"/>
                      <a:pt x="107" y="128"/>
                    </a:cubicBezTo>
                    <a:cubicBezTo>
                      <a:pt x="106" y="126"/>
                      <a:pt x="105" y="125"/>
                      <a:pt x="104" y="124"/>
                    </a:cubicBezTo>
                    <a:cubicBezTo>
                      <a:pt x="103" y="122"/>
                      <a:pt x="102" y="120"/>
                      <a:pt x="101" y="119"/>
                    </a:cubicBezTo>
                    <a:cubicBezTo>
                      <a:pt x="101" y="119"/>
                      <a:pt x="101" y="119"/>
                      <a:pt x="101" y="118"/>
                    </a:cubicBezTo>
                    <a:cubicBezTo>
                      <a:pt x="101" y="118"/>
                      <a:pt x="101" y="117"/>
                      <a:pt x="102" y="117"/>
                    </a:cubicBezTo>
                    <a:cubicBezTo>
                      <a:pt x="102" y="117"/>
                      <a:pt x="102" y="116"/>
                      <a:pt x="102" y="116"/>
                    </a:cubicBezTo>
                    <a:cubicBezTo>
                      <a:pt x="104" y="111"/>
                      <a:pt x="105" y="105"/>
                      <a:pt x="107" y="100"/>
                    </a:cubicBezTo>
                    <a:cubicBezTo>
                      <a:pt x="108" y="98"/>
                      <a:pt x="109" y="95"/>
                      <a:pt x="110" y="93"/>
                    </a:cubicBezTo>
                    <a:cubicBezTo>
                      <a:pt x="109" y="96"/>
                      <a:pt x="109" y="100"/>
                      <a:pt x="108" y="103"/>
                    </a:cubicBezTo>
                    <a:cubicBezTo>
                      <a:pt x="106" y="110"/>
                      <a:pt x="106" y="116"/>
                      <a:pt x="103" y="123"/>
                    </a:cubicBezTo>
                    <a:cubicBezTo>
                      <a:pt x="103" y="123"/>
                      <a:pt x="104" y="123"/>
                      <a:pt x="104" y="123"/>
                    </a:cubicBezTo>
                    <a:cubicBezTo>
                      <a:pt x="107" y="117"/>
                      <a:pt x="107" y="111"/>
                      <a:pt x="110" y="105"/>
                    </a:cubicBezTo>
                    <a:cubicBezTo>
                      <a:pt x="111" y="102"/>
                      <a:pt x="111" y="100"/>
                      <a:pt x="112" y="97"/>
                    </a:cubicBezTo>
                    <a:cubicBezTo>
                      <a:pt x="113" y="95"/>
                      <a:pt x="115" y="90"/>
                      <a:pt x="115" y="89"/>
                    </a:cubicBezTo>
                    <a:cubicBezTo>
                      <a:pt x="115" y="95"/>
                      <a:pt x="113" y="102"/>
                      <a:pt x="112" y="109"/>
                    </a:cubicBezTo>
                    <a:cubicBezTo>
                      <a:pt x="111" y="112"/>
                      <a:pt x="110" y="115"/>
                      <a:pt x="109" y="119"/>
                    </a:cubicBezTo>
                    <a:cubicBezTo>
                      <a:pt x="109" y="120"/>
                      <a:pt x="108" y="122"/>
                      <a:pt x="108" y="124"/>
                    </a:cubicBezTo>
                    <a:cubicBezTo>
                      <a:pt x="108" y="125"/>
                      <a:pt x="107" y="126"/>
                      <a:pt x="107" y="126"/>
                    </a:cubicBezTo>
                    <a:cubicBezTo>
                      <a:pt x="107" y="127"/>
                      <a:pt x="107" y="127"/>
                      <a:pt x="107" y="127"/>
                    </a:cubicBezTo>
                    <a:close/>
                    <a:moveTo>
                      <a:pt x="115" y="87"/>
                    </a:moveTo>
                    <a:cubicBezTo>
                      <a:pt x="112" y="93"/>
                      <a:pt x="111" y="100"/>
                      <a:pt x="108" y="106"/>
                    </a:cubicBezTo>
                    <a:cubicBezTo>
                      <a:pt x="108" y="107"/>
                      <a:pt x="108" y="109"/>
                      <a:pt x="107" y="110"/>
                    </a:cubicBezTo>
                    <a:cubicBezTo>
                      <a:pt x="108" y="108"/>
                      <a:pt x="108" y="105"/>
                      <a:pt x="109" y="102"/>
                    </a:cubicBezTo>
                    <a:cubicBezTo>
                      <a:pt x="111" y="96"/>
                      <a:pt x="111" y="90"/>
                      <a:pt x="112" y="84"/>
                    </a:cubicBezTo>
                    <a:cubicBezTo>
                      <a:pt x="113" y="85"/>
                      <a:pt x="114" y="86"/>
                      <a:pt x="115" y="87"/>
                    </a:cubicBezTo>
                    <a:close/>
                    <a:moveTo>
                      <a:pt x="107" y="98"/>
                    </a:moveTo>
                    <a:cubicBezTo>
                      <a:pt x="105" y="103"/>
                      <a:pt x="104" y="107"/>
                      <a:pt x="102" y="112"/>
                    </a:cubicBezTo>
                    <a:cubicBezTo>
                      <a:pt x="103" y="111"/>
                      <a:pt x="103" y="111"/>
                      <a:pt x="103" y="110"/>
                    </a:cubicBezTo>
                    <a:cubicBezTo>
                      <a:pt x="103" y="107"/>
                      <a:pt x="104" y="104"/>
                      <a:pt x="104" y="100"/>
                    </a:cubicBezTo>
                    <a:cubicBezTo>
                      <a:pt x="105" y="94"/>
                      <a:pt x="107" y="88"/>
                      <a:pt x="108" y="81"/>
                    </a:cubicBezTo>
                    <a:cubicBezTo>
                      <a:pt x="108" y="81"/>
                      <a:pt x="107" y="80"/>
                      <a:pt x="107" y="81"/>
                    </a:cubicBezTo>
                    <a:cubicBezTo>
                      <a:pt x="106" y="87"/>
                      <a:pt x="104" y="93"/>
                      <a:pt x="102" y="98"/>
                    </a:cubicBezTo>
                    <a:cubicBezTo>
                      <a:pt x="101" y="102"/>
                      <a:pt x="100" y="105"/>
                      <a:pt x="99" y="108"/>
                    </a:cubicBezTo>
                    <a:cubicBezTo>
                      <a:pt x="100" y="103"/>
                      <a:pt x="101" y="97"/>
                      <a:pt x="102" y="92"/>
                    </a:cubicBezTo>
                    <a:cubicBezTo>
                      <a:pt x="104" y="87"/>
                      <a:pt x="105" y="82"/>
                      <a:pt x="105" y="77"/>
                    </a:cubicBezTo>
                    <a:cubicBezTo>
                      <a:pt x="107" y="79"/>
                      <a:pt x="109" y="81"/>
                      <a:pt x="111" y="83"/>
                    </a:cubicBezTo>
                    <a:cubicBezTo>
                      <a:pt x="109" y="88"/>
                      <a:pt x="109" y="93"/>
                      <a:pt x="107" y="98"/>
                    </a:cubicBezTo>
                    <a:close/>
                    <a:moveTo>
                      <a:pt x="99" y="71"/>
                    </a:moveTo>
                    <a:cubicBezTo>
                      <a:pt x="95" y="80"/>
                      <a:pt x="87" y="87"/>
                      <a:pt x="78" y="88"/>
                    </a:cubicBezTo>
                    <a:cubicBezTo>
                      <a:pt x="78" y="87"/>
                      <a:pt x="77" y="86"/>
                      <a:pt x="76" y="85"/>
                    </a:cubicBezTo>
                    <a:cubicBezTo>
                      <a:pt x="86" y="85"/>
                      <a:pt x="92" y="77"/>
                      <a:pt x="96" y="69"/>
                    </a:cubicBezTo>
                    <a:cubicBezTo>
                      <a:pt x="97" y="70"/>
                      <a:pt x="98" y="71"/>
                      <a:pt x="99" y="71"/>
                    </a:cubicBezTo>
                    <a:close/>
                    <a:moveTo>
                      <a:pt x="57" y="58"/>
                    </a:moveTo>
                    <a:cubicBezTo>
                      <a:pt x="60" y="53"/>
                      <a:pt x="61" y="48"/>
                      <a:pt x="64" y="43"/>
                    </a:cubicBezTo>
                    <a:cubicBezTo>
                      <a:pt x="61" y="48"/>
                      <a:pt x="61" y="55"/>
                      <a:pt x="57" y="61"/>
                    </a:cubicBezTo>
                    <a:cubicBezTo>
                      <a:pt x="56" y="59"/>
                      <a:pt x="55" y="57"/>
                      <a:pt x="54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6" y="52"/>
                      <a:pt x="57" y="49"/>
                      <a:pt x="59" y="45"/>
                    </a:cubicBezTo>
                    <a:cubicBezTo>
                      <a:pt x="59" y="46"/>
                      <a:pt x="58" y="46"/>
                      <a:pt x="58" y="47"/>
                    </a:cubicBezTo>
                    <a:cubicBezTo>
                      <a:pt x="57" y="50"/>
                      <a:pt x="57" y="54"/>
                      <a:pt x="56" y="58"/>
                    </a:cubicBezTo>
                    <a:cubicBezTo>
                      <a:pt x="56" y="58"/>
                      <a:pt x="57" y="58"/>
                      <a:pt x="57" y="58"/>
                    </a:cubicBezTo>
                    <a:close/>
                    <a:moveTo>
                      <a:pt x="60" y="64"/>
                    </a:moveTo>
                    <a:cubicBezTo>
                      <a:pt x="60" y="64"/>
                      <a:pt x="61" y="64"/>
                      <a:pt x="61" y="64"/>
                    </a:cubicBezTo>
                    <a:cubicBezTo>
                      <a:pt x="62" y="61"/>
                      <a:pt x="63" y="59"/>
                      <a:pt x="65" y="56"/>
                    </a:cubicBezTo>
                    <a:cubicBezTo>
                      <a:pt x="65" y="55"/>
                      <a:pt x="66" y="53"/>
                      <a:pt x="67" y="52"/>
                    </a:cubicBezTo>
                    <a:cubicBezTo>
                      <a:pt x="67" y="52"/>
                      <a:pt x="70" y="46"/>
                      <a:pt x="68" y="49"/>
                    </a:cubicBezTo>
                    <a:cubicBezTo>
                      <a:pt x="66" y="55"/>
                      <a:pt x="63" y="61"/>
                      <a:pt x="63" y="67"/>
                    </a:cubicBezTo>
                    <a:cubicBezTo>
                      <a:pt x="63" y="67"/>
                      <a:pt x="63" y="68"/>
                      <a:pt x="63" y="67"/>
                    </a:cubicBezTo>
                    <a:cubicBezTo>
                      <a:pt x="67" y="62"/>
                      <a:pt x="69" y="56"/>
                      <a:pt x="73" y="50"/>
                    </a:cubicBezTo>
                    <a:cubicBezTo>
                      <a:pt x="70" y="55"/>
                      <a:pt x="68" y="63"/>
                      <a:pt x="66" y="69"/>
                    </a:cubicBezTo>
                    <a:cubicBezTo>
                      <a:pt x="66" y="69"/>
                      <a:pt x="65" y="70"/>
                      <a:pt x="65" y="70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3" y="67"/>
                      <a:pt x="60" y="64"/>
                      <a:pt x="58" y="61"/>
                    </a:cubicBezTo>
                    <a:cubicBezTo>
                      <a:pt x="61" y="57"/>
                      <a:pt x="65" y="51"/>
                      <a:pt x="67" y="46"/>
                    </a:cubicBezTo>
                    <a:cubicBezTo>
                      <a:pt x="65" y="52"/>
                      <a:pt x="62" y="58"/>
                      <a:pt x="60" y="64"/>
                    </a:cubicBezTo>
                    <a:close/>
                    <a:moveTo>
                      <a:pt x="66" y="69"/>
                    </a:moveTo>
                    <a:cubicBezTo>
                      <a:pt x="67" y="68"/>
                      <a:pt x="67" y="67"/>
                      <a:pt x="68" y="66"/>
                    </a:cubicBezTo>
                    <a:cubicBezTo>
                      <a:pt x="69" y="64"/>
                      <a:pt x="69" y="63"/>
                      <a:pt x="70" y="61"/>
                    </a:cubicBezTo>
                    <a:cubicBezTo>
                      <a:pt x="71" y="60"/>
                      <a:pt x="72" y="58"/>
                      <a:pt x="73" y="57"/>
                    </a:cubicBezTo>
                    <a:cubicBezTo>
                      <a:pt x="73" y="56"/>
                      <a:pt x="76" y="49"/>
                      <a:pt x="75" y="53"/>
                    </a:cubicBezTo>
                    <a:cubicBezTo>
                      <a:pt x="72" y="60"/>
                      <a:pt x="70" y="67"/>
                      <a:pt x="68" y="73"/>
                    </a:cubicBezTo>
                    <a:cubicBezTo>
                      <a:pt x="67" y="73"/>
                      <a:pt x="68" y="74"/>
                      <a:pt x="68" y="74"/>
                    </a:cubicBezTo>
                    <a:cubicBezTo>
                      <a:pt x="70" y="71"/>
                      <a:pt x="72" y="68"/>
                      <a:pt x="74" y="65"/>
                    </a:cubicBezTo>
                    <a:cubicBezTo>
                      <a:pt x="75" y="63"/>
                      <a:pt x="76" y="61"/>
                      <a:pt x="77" y="59"/>
                    </a:cubicBezTo>
                    <a:cubicBezTo>
                      <a:pt x="77" y="58"/>
                      <a:pt x="80" y="52"/>
                      <a:pt x="79" y="56"/>
                    </a:cubicBezTo>
                    <a:cubicBezTo>
                      <a:pt x="78" y="60"/>
                      <a:pt x="76" y="64"/>
                      <a:pt x="74" y="68"/>
                    </a:cubicBezTo>
                    <a:cubicBezTo>
                      <a:pt x="73" y="71"/>
                      <a:pt x="72" y="75"/>
                      <a:pt x="71" y="78"/>
                    </a:cubicBezTo>
                    <a:cubicBezTo>
                      <a:pt x="70" y="77"/>
                      <a:pt x="69" y="76"/>
                      <a:pt x="68" y="75"/>
                    </a:cubicBezTo>
                    <a:cubicBezTo>
                      <a:pt x="67" y="73"/>
                      <a:pt x="66" y="72"/>
                      <a:pt x="65" y="71"/>
                    </a:cubicBezTo>
                    <a:cubicBezTo>
                      <a:pt x="65" y="71"/>
                      <a:pt x="66" y="71"/>
                      <a:pt x="66" y="71"/>
                    </a:cubicBezTo>
                    <a:cubicBezTo>
                      <a:pt x="66" y="70"/>
                      <a:pt x="66" y="70"/>
                      <a:pt x="66" y="69"/>
                    </a:cubicBezTo>
                    <a:cubicBezTo>
                      <a:pt x="66" y="69"/>
                      <a:pt x="66" y="69"/>
                      <a:pt x="66" y="69"/>
                    </a:cubicBezTo>
                    <a:close/>
                    <a:moveTo>
                      <a:pt x="79" y="68"/>
                    </a:moveTo>
                    <a:cubicBezTo>
                      <a:pt x="77" y="72"/>
                      <a:pt x="76" y="77"/>
                      <a:pt x="75" y="81"/>
                    </a:cubicBezTo>
                    <a:cubicBezTo>
                      <a:pt x="75" y="81"/>
                      <a:pt x="76" y="81"/>
                      <a:pt x="76" y="81"/>
                    </a:cubicBezTo>
                    <a:cubicBezTo>
                      <a:pt x="80" y="74"/>
                      <a:pt x="82" y="67"/>
                      <a:pt x="86" y="60"/>
                    </a:cubicBezTo>
                    <a:cubicBezTo>
                      <a:pt x="84" y="63"/>
                      <a:pt x="83" y="68"/>
                      <a:pt x="82" y="71"/>
                    </a:cubicBezTo>
                    <a:cubicBezTo>
                      <a:pt x="81" y="75"/>
                      <a:pt x="80" y="78"/>
                      <a:pt x="79" y="82"/>
                    </a:cubicBezTo>
                    <a:cubicBezTo>
                      <a:pt x="79" y="82"/>
                      <a:pt x="79" y="82"/>
                      <a:pt x="79" y="82"/>
                    </a:cubicBezTo>
                    <a:cubicBezTo>
                      <a:pt x="77" y="83"/>
                      <a:pt x="76" y="83"/>
                      <a:pt x="74" y="83"/>
                    </a:cubicBezTo>
                    <a:cubicBezTo>
                      <a:pt x="73" y="81"/>
                      <a:pt x="72" y="80"/>
                      <a:pt x="71" y="79"/>
                    </a:cubicBezTo>
                    <a:cubicBezTo>
                      <a:pt x="75" y="73"/>
                      <a:pt x="77" y="65"/>
                      <a:pt x="81" y="59"/>
                    </a:cubicBezTo>
                    <a:cubicBezTo>
                      <a:pt x="84" y="55"/>
                      <a:pt x="81" y="63"/>
                      <a:pt x="81" y="62"/>
                    </a:cubicBezTo>
                    <a:cubicBezTo>
                      <a:pt x="80" y="64"/>
                      <a:pt x="79" y="66"/>
                      <a:pt x="79" y="68"/>
                    </a:cubicBezTo>
                    <a:close/>
                    <a:moveTo>
                      <a:pt x="79" y="82"/>
                    </a:moveTo>
                    <a:cubicBezTo>
                      <a:pt x="83" y="76"/>
                      <a:pt x="85" y="70"/>
                      <a:pt x="88" y="64"/>
                    </a:cubicBezTo>
                    <a:cubicBezTo>
                      <a:pt x="88" y="62"/>
                      <a:pt x="88" y="63"/>
                      <a:pt x="88" y="64"/>
                    </a:cubicBezTo>
                    <a:cubicBezTo>
                      <a:pt x="87" y="67"/>
                      <a:pt x="87" y="69"/>
                      <a:pt x="86" y="71"/>
                    </a:cubicBezTo>
                    <a:cubicBezTo>
                      <a:pt x="85" y="74"/>
                      <a:pt x="84" y="77"/>
                      <a:pt x="83" y="80"/>
                    </a:cubicBezTo>
                    <a:cubicBezTo>
                      <a:pt x="82" y="81"/>
                      <a:pt x="81" y="81"/>
                      <a:pt x="79" y="82"/>
                    </a:cubicBezTo>
                    <a:close/>
                    <a:moveTo>
                      <a:pt x="85" y="76"/>
                    </a:moveTo>
                    <a:cubicBezTo>
                      <a:pt x="86" y="74"/>
                      <a:pt x="87" y="72"/>
                      <a:pt x="88" y="70"/>
                    </a:cubicBezTo>
                    <a:cubicBezTo>
                      <a:pt x="88" y="68"/>
                      <a:pt x="88" y="65"/>
                      <a:pt x="89" y="63"/>
                    </a:cubicBezTo>
                    <a:cubicBezTo>
                      <a:pt x="89" y="63"/>
                      <a:pt x="90" y="64"/>
                      <a:pt x="90" y="64"/>
                    </a:cubicBezTo>
                    <a:cubicBezTo>
                      <a:pt x="90" y="64"/>
                      <a:pt x="90" y="64"/>
                      <a:pt x="90" y="64"/>
                    </a:cubicBezTo>
                    <a:cubicBezTo>
                      <a:pt x="89" y="67"/>
                      <a:pt x="89" y="70"/>
                      <a:pt x="87" y="73"/>
                    </a:cubicBezTo>
                    <a:cubicBezTo>
                      <a:pt x="87" y="75"/>
                      <a:pt x="83" y="83"/>
                      <a:pt x="85" y="76"/>
                    </a:cubicBezTo>
                    <a:close/>
                    <a:moveTo>
                      <a:pt x="88" y="62"/>
                    </a:moveTo>
                    <a:cubicBezTo>
                      <a:pt x="86" y="65"/>
                      <a:pt x="85" y="68"/>
                      <a:pt x="84" y="71"/>
                    </a:cubicBezTo>
                    <a:cubicBezTo>
                      <a:pt x="83" y="74"/>
                      <a:pt x="81" y="78"/>
                      <a:pt x="79" y="81"/>
                    </a:cubicBezTo>
                    <a:cubicBezTo>
                      <a:pt x="82" y="75"/>
                      <a:pt x="85" y="67"/>
                      <a:pt x="86" y="61"/>
                    </a:cubicBezTo>
                    <a:cubicBezTo>
                      <a:pt x="87" y="61"/>
                      <a:pt x="87" y="61"/>
                      <a:pt x="88" y="62"/>
                    </a:cubicBezTo>
                    <a:close/>
                    <a:moveTo>
                      <a:pt x="85" y="60"/>
                    </a:moveTo>
                    <a:cubicBezTo>
                      <a:pt x="81" y="66"/>
                      <a:pt x="79" y="73"/>
                      <a:pt x="76" y="79"/>
                    </a:cubicBezTo>
                    <a:cubicBezTo>
                      <a:pt x="78" y="76"/>
                      <a:pt x="78" y="71"/>
                      <a:pt x="80" y="67"/>
                    </a:cubicBezTo>
                    <a:cubicBezTo>
                      <a:pt x="81" y="64"/>
                      <a:pt x="82" y="61"/>
                      <a:pt x="83" y="58"/>
                    </a:cubicBezTo>
                    <a:cubicBezTo>
                      <a:pt x="84" y="58"/>
                      <a:pt x="84" y="59"/>
                      <a:pt x="85" y="60"/>
                    </a:cubicBezTo>
                    <a:close/>
                    <a:moveTo>
                      <a:pt x="72" y="77"/>
                    </a:moveTo>
                    <a:cubicBezTo>
                      <a:pt x="70" y="80"/>
                      <a:pt x="73" y="72"/>
                      <a:pt x="74" y="72"/>
                    </a:cubicBezTo>
                    <a:cubicBezTo>
                      <a:pt x="74" y="69"/>
                      <a:pt x="75" y="66"/>
                      <a:pt x="77" y="64"/>
                    </a:cubicBezTo>
                    <a:cubicBezTo>
                      <a:pt x="78" y="61"/>
                      <a:pt x="79" y="58"/>
                      <a:pt x="80" y="55"/>
                    </a:cubicBezTo>
                    <a:cubicBezTo>
                      <a:pt x="81" y="56"/>
                      <a:pt x="81" y="56"/>
                      <a:pt x="82" y="57"/>
                    </a:cubicBezTo>
                    <a:cubicBezTo>
                      <a:pt x="77" y="63"/>
                      <a:pt x="75" y="70"/>
                      <a:pt x="72" y="77"/>
                    </a:cubicBezTo>
                    <a:close/>
                    <a:moveTo>
                      <a:pt x="79" y="54"/>
                    </a:moveTo>
                    <a:cubicBezTo>
                      <a:pt x="75" y="60"/>
                      <a:pt x="71" y="66"/>
                      <a:pt x="69" y="72"/>
                    </a:cubicBezTo>
                    <a:cubicBezTo>
                      <a:pt x="72" y="65"/>
                      <a:pt x="73" y="58"/>
                      <a:pt x="76" y="52"/>
                    </a:cubicBezTo>
                    <a:cubicBezTo>
                      <a:pt x="77" y="53"/>
                      <a:pt x="78" y="53"/>
                      <a:pt x="79" y="54"/>
                    </a:cubicBezTo>
                    <a:close/>
                    <a:moveTo>
                      <a:pt x="54" y="35"/>
                    </a:moveTo>
                    <a:cubicBezTo>
                      <a:pt x="54" y="37"/>
                      <a:pt x="53" y="39"/>
                      <a:pt x="52" y="40"/>
                    </a:cubicBezTo>
                    <a:cubicBezTo>
                      <a:pt x="51" y="42"/>
                      <a:pt x="51" y="43"/>
                      <a:pt x="50" y="44"/>
                    </a:cubicBezTo>
                    <a:cubicBezTo>
                      <a:pt x="51" y="40"/>
                      <a:pt x="52" y="37"/>
                      <a:pt x="53" y="34"/>
                    </a:cubicBezTo>
                    <a:cubicBezTo>
                      <a:pt x="53" y="34"/>
                      <a:pt x="54" y="35"/>
                      <a:pt x="54" y="35"/>
                    </a:cubicBezTo>
                    <a:close/>
                    <a:moveTo>
                      <a:pt x="46" y="37"/>
                    </a:moveTo>
                    <a:cubicBezTo>
                      <a:pt x="47" y="36"/>
                      <a:pt x="49" y="30"/>
                      <a:pt x="48" y="34"/>
                    </a:cubicBezTo>
                    <a:cubicBezTo>
                      <a:pt x="47" y="38"/>
                      <a:pt x="46" y="41"/>
                      <a:pt x="45" y="45"/>
                    </a:cubicBezTo>
                    <a:cubicBezTo>
                      <a:pt x="45" y="45"/>
                      <a:pt x="46" y="46"/>
                      <a:pt x="46" y="45"/>
                    </a:cubicBezTo>
                    <a:cubicBezTo>
                      <a:pt x="48" y="42"/>
                      <a:pt x="52" y="37"/>
                      <a:pt x="52" y="34"/>
                    </a:cubicBezTo>
                    <a:cubicBezTo>
                      <a:pt x="52" y="38"/>
                      <a:pt x="50" y="43"/>
                      <a:pt x="48" y="47"/>
                    </a:cubicBezTo>
                    <a:cubicBezTo>
                      <a:pt x="48" y="47"/>
                      <a:pt x="48" y="47"/>
                      <a:pt x="49" y="47"/>
                    </a:cubicBezTo>
                    <a:cubicBezTo>
                      <a:pt x="51" y="44"/>
                      <a:pt x="53" y="40"/>
                      <a:pt x="55" y="37"/>
                    </a:cubicBezTo>
                    <a:cubicBezTo>
                      <a:pt x="53" y="41"/>
                      <a:pt x="51" y="46"/>
                      <a:pt x="50" y="51"/>
                    </a:cubicBezTo>
                    <a:cubicBezTo>
                      <a:pt x="50" y="51"/>
                      <a:pt x="50" y="51"/>
                      <a:pt x="51" y="51"/>
                    </a:cubicBezTo>
                    <a:cubicBezTo>
                      <a:pt x="52" y="49"/>
                      <a:pt x="53" y="46"/>
                      <a:pt x="54" y="44"/>
                    </a:cubicBezTo>
                    <a:cubicBezTo>
                      <a:pt x="55" y="42"/>
                      <a:pt x="57" y="40"/>
                      <a:pt x="57" y="38"/>
                    </a:cubicBezTo>
                    <a:cubicBezTo>
                      <a:pt x="57" y="44"/>
                      <a:pt x="55" y="50"/>
                      <a:pt x="53" y="55"/>
                    </a:cubicBezTo>
                    <a:cubicBezTo>
                      <a:pt x="50" y="51"/>
                      <a:pt x="47" y="47"/>
                      <a:pt x="43" y="43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45" y="41"/>
                      <a:pt x="45" y="39"/>
                      <a:pt x="46" y="37"/>
                    </a:cubicBezTo>
                    <a:close/>
                    <a:moveTo>
                      <a:pt x="92" y="85"/>
                    </a:moveTo>
                    <a:cubicBezTo>
                      <a:pt x="90" y="88"/>
                      <a:pt x="89" y="91"/>
                      <a:pt x="88" y="95"/>
                    </a:cubicBezTo>
                    <a:cubicBezTo>
                      <a:pt x="88" y="96"/>
                      <a:pt x="87" y="100"/>
                      <a:pt x="88" y="96"/>
                    </a:cubicBezTo>
                    <a:cubicBezTo>
                      <a:pt x="88" y="93"/>
                      <a:pt x="89" y="91"/>
                      <a:pt x="89" y="89"/>
                    </a:cubicBezTo>
                    <a:cubicBezTo>
                      <a:pt x="89" y="88"/>
                      <a:pt x="89" y="88"/>
                      <a:pt x="89" y="89"/>
                    </a:cubicBezTo>
                    <a:cubicBezTo>
                      <a:pt x="87" y="90"/>
                      <a:pt x="86" y="92"/>
                      <a:pt x="85" y="94"/>
                    </a:cubicBezTo>
                    <a:cubicBezTo>
                      <a:pt x="86" y="94"/>
                      <a:pt x="86" y="91"/>
                      <a:pt x="85" y="90"/>
                    </a:cubicBezTo>
                    <a:cubicBezTo>
                      <a:pt x="85" y="90"/>
                      <a:pt x="85" y="90"/>
                      <a:pt x="85" y="90"/>
                    </a:cubicBezTo>
                    <a:cubicBezTo>
                      <a:pt x="84" y="92"/>
                      <a:pt x="83" y="95"/>
                      <a:pt x="83" y="91"/>
                    </a:cubicBezTo>
                    <a:cubicBezTo>
                      <a:pt x="82" y="91"/>
                      <a:pt x="82" y="91"/>
                      <a:pt x="82" y="91"/>
                    </a:cubicBezTo>
                    <a:cubicBezTo>
                      <a:pt x="82" y="92"/>
                      <a:pt x="82" y="93"/>
                      <a:pt x="82" y="94"/>
                    </a:cubicBezTo>
                    <a:cubicBezTo>
                      <a:pt x="82" y="93"/>
                      <a:pt x="81" y="92"/>
                      <a:pt x="80" y="91"/>
                    </a:cubicBezTo>
                    <a:cubicBezTo>
                      <a:pt x="84" y="90"/>
                      <a:pt x="88" y="88"/>
                      <a:pt x="92" y="85"/>
                    </a:cubicBezTo>
                    <a:close/>
                    <a:moveTo>
                      <a:pt x="107" y="129"/>
                    </a:moveTo>
                    <a:cubicBezTo>
                      <a:pt x="108" y="127"/>
                      <a:pt x="108" y="126"/>
                      <a:pt x="109" y="124"/>
                    </a:cubicBezTo>
                    <a:cubicBezTo>
                      <a:pt x="110" y="119"/>
                      <a:pt x="112" y="115"/>
                      <a:pt x="114" y="110"/>
                    </a:cubicBezTo>
                    <a:cubicBezTo>
                      <a:pt x="115" y="107"/>
                      <a:pt x="115" y="104"/>
                      <a:pt x="116" y="101"/>
                    </a:cubicBezTo>
                    <a:cubicBezTo>
                      <a:pt x="117" y="99"/>
                      <a:pt x="118" y="97"/>
                      <a:pt x="118" y="95"/>
                    </a:cubicBezTo>
                    <a:cubicBezTo>
                      <a:pt x="119" y="94"/>
                      <a:pt x="119" y="93"/>
                      <a:pt x="119" y="92"/>
                    </a:cubicBezTo>
                    <a:cubicBezTo>
                      <a:pt x="119" y="93"/>
                      <a:pt x="119" y="94"/>
                      <a:pt x="119" y="95"/>
                    </a:cubicBezTo>
                    <a:cubicBezTo>
                      <a:pt x="118" y="101"/>
                      <a:pt x="118" y="108"/>
                      <a:pt x="116" y="114"/>
                    </a:cubicBezTo>
                    <a:cubicBezTo>
                      <a:pt x="114" y="121"/>
                      <a:pt x="114" y="128"/>
                      <a:pt x="112" y="135"/>
                    </a:cubicBezTo>
                    <a:cubicBezTo>
                      <a:pt x="110" y="133"/>
                      <a:pt x="109" y="131"/>
                      <a:pt x="107" y="129"/>
                    </a:cubicBezTo>
                    <a:close/>
                    <a:moveTo>
                      <a:pt x="117" y="141"/>
                    </a:moveTo>
                    <a:cubicBezTo>
                      <a:pt x="119" y="134"/>
                      <a:pt x="120" y="128"/>
                      <a:pt x="122" y="121"/>
                    </a:cubicBezTo>
                    <a:cubicBezTo>
                      <a:pt x="123" y="114"/>
                      <a:pt x="126" y="106"/>
                      <a:pt x="127" y="100"/>
                    </a:cubicBezTo>
                    <a:cubicBezTo>
                      <a:pt x="126" y="108"/>
                      <a:pt x="126" y="116"/>
                      <a:pt x="124" y="123"/>
                    </a:cubicBezTo>
                    <a:cubicBezTo>
                      <a:pt x="123" y="130"/>
                      <a:pt x="120" y="137"/>
                      <a:pt x="119" y="144"/>
                    </a:cubicBezTo>
                    <a:cubicBezTo>
                      <a:pt x="119" y="144"/>
                      <a:pt x="119" y="144"/>
                      <a:pt x="120" y="144"/>
                    </a:cubicBezTo>
                    <a:cubicBezTo>
                      <a:pt x="118" y="143"/>
                      <a:pt x="117" y="142"/>
                      <a:pt x="116" y="141"/>
                    </a:cubicBezTo>
                    <a:cubicBezTo>
                      <a:pt x="117" y="141"/>
                      <a:pt x="117" y="141"/>
                      <a:pt x="117" y="141"/>
                    </a:cubicBezTo>
                    <a:close/>
                    <a:moveTo>
                      <a:pt x="120" y="144"/>
                    </a:moveTo>
                    <a:cubicBezTo>
                      <a:pt x="120" y="144"/>
                      <a:pt x="120" y="144"/>
                      <a:pt x="120" y="144"/>
                    </a:cubicBezTo>
                    <a:cubicBezTo>
                      <a:pt x="123" y="138"/>
                      <a:pt x="123" y="131"/>
                      <a:pt x="125" y="125"/>
                    </a:cubicBezTo>
                    <a:cubicBezTo>
                      <a:pt x="126" y="123"/>
                      <a:pt x="127" y="120"/>
                      <a:pt x="127" y="117"/>
                    </a:cubicBezTo>
                    <a:cubicBezTo>
                      <a:pt x="127" y="119"/>
                      <a:pt x="127" y="121"/>
                      <a:pt x="127" y="122"/>
                    </a:cubicBezTo>
                    <a:cubicBezTo>
                      <a:pt x="127" y="126"/>
                      <a:pt x="125" y="130"/>
                      <a:pt x="125" y="134"/>
                    </a:cubicBezTo>
                    <a:cubicBezTo>
                      <a:pt x="124" y="138"/>
                      <a:pt x="123" y="142"/>
                      <a:pt x="122" y="147"/>
                    </a:cubicBezTo>
                    <a:cubicBezTo>
                      <a:pt x="121" y="146"/>
                      <a:pt x="120" y="145"/>
                      <a:pt x="120" y="144"/>
                    </a:cubicBezTo>
                    <a:close/>
                    <a:moveTo>
                      <a:pt x="127" y="134"/>
                    </a:moveTo>
                    <a:cubicBezTo>
                      <a:pt x="128" y="128"/>
                      <a:pt x="130" y="123"/>
                      <a:pt x="131" y="118"/>
                    </a:cubicBezTo>
                    <a:cubicBezTo>
                      <a:pt x="131" y="120"/>
                      <a:pt x="130" y="122"/>
                      <a:pt x="130" y="124"/>
                    </a:cubicBezTo>
                    <a:cubicBezTo>
                      <a:pt x="128" y="132"/>
                      <a:pt x="127" y="139"/>
                      <a:pt x="127" y="147"/>
                    </a:cubicBezTo>
                    <a:cubicBezTo>
                      <a:pt x="127" y="147"/>
                      <a:pt x="127" y="147"/>
                      <a:pt x="127" y="147"/>
                    </a:cubicBezTo>
                    <a:cubicBezTo>
                      <a:pt x="130" y="141"/>
                      <a:pt x="132" y="135"/>
                      <a:pt x="133" y="129"/>
                    </a:cubicBezTo>
                    <a:cubicBezTo>
                      <a:pt x="134" y="126"/>
                      <a:pt x="135" y="123"/>
                      <a:pt x="136" y="120"/>
                    </a:cubicBezTo>
                    <a:cubicBezTo>
                      <a:pt x="136" y="118"/>
                      <a:pt x="137" y="116"/>
                      <a:pt x="138" y="114"/>
                    </a:cubicBezTo>
                    <a:cubicBezTo>
                      <a:pt x="139" y="111"/>
                      <a:pt x="137" y="115"/>
                      <a:pt x="137" y="116"/>
                    </a:cubicBezTo>
                    <a:cubicBezTo>
                      <a:pt x="136" y="122"/>
                      <a:pt x="134" y="129"/>
                      <a:pt x="132" y="135"/>
                    </a:cubicBezTo>
                    <a:cubicBezTo>
                      <a:pt x="130" y="140"/>
                      <a:pt x="128" y="145"/>
                      <a:pt x="129" y="150"/>
                    </a:cubicBezTo>
                    <a:cubicBezTo>
                      <a:pt x="129" y="151"/>
                      <a:pt x="129" y="151"/>
                      <a:pt x="129" y="150"/>
                    </a:cubicBezTo>
                    <a:cubicBezTo>
                      <a:pt x="131" y="145"/>
                      <a:pt x="134" y="140"/>
                      <a:pt x="135" y="134"/>
                    </a:cubicBezTo>
                    <a:cubicBezTo>
                      <a:pt x="136" y="131"/>
                      <a:pt x="137" y="128"/>
                      <a:pt x="138" y="125"/>
                    </a:cubicBezTo>
                    <a:cubicBezTo>
                      <a:pt x="138" y="123"/>
                      <a:pt x="139" y="121"/>
                      <a:pt x="139" y="120"/>
                    </a:cubicBezTo>
                    <a:cubicBezTo>
                      <a:pt x="139" y="121"/>
                      <a:pt x="140" y="116"/>
                      <a:pt x="140" y="115"/>
                    </a:cubicBezTo>
                    <a:cubicBezTo>
                      <a:pt x="140" y="115"/>
                      <a:pt x="140" y="115"/>
                      <a:pt x="140" y="115"/>
                    </a:cubicBezTo>
                    <a:cubicBezTo>
                      <a:pt x="140" y="115"/>
                      <a:pt x="140" y="116"/>
                      <a:pt x="140" y="116"/>
                    </a:cubicBezTo>
                    <a:cubicBezTo>
                      <a:pt x="140" y="122"/>
                      <a:pt x="138" y="128"/>
                      <a:pt x="137" y="134"/>
                    </a:cubicBezTo>
                    <a:cubicBezTo>
                      <a:pt x="136" y="140"/>
                      <a:pt x="134" y="147"/>
                      <a:pt x="132" y="153"/>
                    </a:cubicBezTo>
                    <a:cubicBezTo>
                      <a:pt x="132" y="154"/>
                      <a:pt x="132" y="154"/>
                      <a:pt x="132" y="154"/>
                    </a:cubicBezTo>
                    <a:cubicBezTo>
                      <a:pt x="129" y="152"/>
                      <a:pt x="126" y="150"/>
                      <a:pt x="123" y="147"/>
                    </a:cubicBezTo>
                    <a:cubicBezTo>
                      <a:pt x="125" y="143"/>
                      <a:pt x="125" y="138"/>
                      <a:pt x="127" y="134"/>
                    </a:cubicBezTo>
                    <a:close/>
                    <a:moveTo>
                      <a:pt x="139" y="129"/>
                    </a:moveTo>
                    <a:cubicBezTo>
                      <a:pt x="139" y="125"/>
                      <a:pt x="141" y="120"/>
                      <a:pt x="141" y="116"/>
                    </a:cubicBezTo>
                    <a:cubicBezTo>
                      <a:pt x="142" y="117"/>
                      <a:pt x="142" y="118"/>
                      <a:pt x="143" y="118"/>
                    </a:cubicBezTo>
                    <a:cubicBezTo>
                      <a:pt x="141" y="124"/>
                      <a:pt x="139" y="129"/>
                      <a:pt x="138" y="134"/>
                    </a:cubicBezTo>
                    <a:cubicBezTo>
                      <a:pt x="138" y="132"/>
                      <a:pt x="139" y="131"/>
                      <a:pt x="139" y="129"/>
                    </a:cubicBezTo>
                    <a:close/>
                    <a:moveTo>
                      <a:pt x="146" y="123"/>
                    </a:moveTo>
                    <a:cubicBezTo>
                      <a:pt x="144" y="129"/>
                      <a:pt x="142" y="134"/>
                      <a:pt x="141" y="140"/>
                    </a:cubicBezTo>
                    <a:cubicBezTo>
                      <a:pt x="140" y="141"/>
                      <a:pt x="140" y="143"/>
                      <a:pt x="139" y="144"/>
                    </a:cubicBezTo>
                    <a:cubicBezTo>
                      <a:pt x="141" y="136"/>
                      <a:pt x="144" y="128"/>
                      <a:pt x="144" y="120"/>
                    </a:cubicBezTo>
                    <a:cubicBezTo>
                      <a:pt x="145" y="121"/>
                      <a:pt x="146" y="122"/>
                      <a:pt x="146" y="123"/>
                    </a:cubicBezTo>
                    <a:close/>
                    <a:moveTo>
                      <a:pt x="149" y="127"/>
                    </a:moveTo>
                    <a:cubicBezTo>
                      <a:pt x="148" y="131"/>
                      <a:pt x="146" y="135"/>
                      <a:pt x="145" y="139"/>
                    </a:cubicBezTo>
                    <a:cubicBezTo>
                      <a:pt x="145" y="142"/>
                      <a:pt x="144" y="145"/>
                      <a:pt x="143" y="148"/>
                    </a:cubicBezTo>
                    <a:cubicBezTo>
                      <a:pt x="142" y="149"/>
                      <a:pt x="142" y="150"/>
                      <a:pt x="142" y="151"/>
                    </a:cubicBezTo>
                    <a:cubicBezTo>
                      <a:pt x="142" y="151"/>
                      <a:pt x="141" y="152"/>
                      <a:pt x="141" y="152"/>
                    </a:cubicBezTo>
                    <a:cubicBezTo>
                      <a:pt x="141" y="152"/>
                      <a:pt x="142" y="151"/>
                      <a:pt x="142" y="151"/>
                    </a:cubicBezTo>
                    <a:cubicBezTo>
                      <a:pt x="143" y="145"/>
                      <a:pt x="144" y="140"/>
                      <a:pt x="145" y="135"/>
                    </a:cubicBezTo>
                    <a:cubicBezTo>
                      <a:pt x="146" y="131"/>
                      <a:pt x="147" y="128"/>
                      <a:pt x="147" y="124"/>
                    </a:cubicBezTo>
                    <a:cubicBezTo>
                      <a:pt x="148" y="125"/>
                      <a:pt x="148" y="126"/>
                      <a:pt x="149" y="127"/>
                    </a:cubicBezTo>
                    <a:close/>
                    <a:moveTo>
                      <a:pt x="151" y="131"/>
                    </a:moveTo>
                    <a:cubicBezTo>
                      <a:pt x="150" y="133"/>
                      <a:pt x="149" y="135"/>
                      <a:pt x="149" y="137"/>
                    </a:cubicBezTo>
                    <a:cubicBezTo>
                      <a:pt x="149" y="134"/>
                      <a:pt x="150" y="132"/>
                      <a:pt x="150" y="129"/>
                    </a:cubicBezTo>
                    <a:cubicBezTo>
                      <a:pt x="150" y="130"/>
                      <a:pt x="150" y="130"/>
                      <a:pt x="150" y="130"/>
                    </a:cubicBezTo>
                    <a:cubicBezTo>
                      <a:pt x="151" y="131"/>
                      <a:pt x="151" y="131"/>
                      <a:pt x="151" y="131"/>
                    </a:cubicBezTo>
                    <a:close/>
                    <a:moveTo>
                      <a:pt x="153" y="136"/>
                    </a:moveTo>
                    <a:cubicBezTo>
                      <a:pt x="152" y="139"/>
                      <a:pt x="152" y="141"/>
                      <a:pt x="151" y="144"/>
                    </a:cubicBezTo>
                    <a:cubicBezTo>
                      <a:pt x="151" y="145"/>
                      <a:pt x="150" y="147"/>
                      <a:pt x="150" y="148"/>
                    </a:cubicBezTo>
                    <a:cubicBezTo>
                      <a:pt x="149" y="150"/>
                      <a:pt x="149" y="154"/>
                      <a:pt x="150" y="148"/>
                    </a:cubicBezTo>
                    <a:cubicBezTo>
                      <a:pt x="150" y="144"/>
                      <a:pt x="151" y="139"/>
                      <a:pt x="152" y="134"/>
                    </a:cubicBezTo>
                    <a:cubicBezTo>
                      <a:pt x="152" y="135"/>
                      <a:pt x="153" y="135"/>
                      <a:pt x="153" y="136"/>
                    </a:cubicBezTo>
                    <a:close/>
                    <a:moveTo>
                      <a:pt x="93" y="67"/>
                    </a:moveTo>
                    <a:cubicBezTo>
                      <a:pt x="91" y="71"/>
                      <a:pt x="89" y="75"/>
                      <a:pt x="85" y="78"/>
                    </a:cubicBezTo>
                    <a:cubicBezTo>
                      <a:pt x="88" y="74"/>
                      <a:pt x="90" y="69"/>
                      <a:pt x="91" y="65"/>
                    </a:cubicBezTo>
                    <a:cubicBezTo>
                      <a:pt x="91" y="65"/>
                      <a:pt x="92" y="65"/>
                      <a:pt x="92" y="66"/>
                    </a:cubicBezTo>
                    <a:cubicBezTo>
                      <a:pt x="93" y="66"/>
                      <a:pt x="93" y="67"/>
                      <a:pt x="93" y="67"/>
                    </a:cubicBezTo>
                    <a:close/>
                    <a:moveTo>
                      <a:pt x="7" y="6"/>
                    </a:moveTo>
                    <a:cubicBezTo>
                      <a:pt x="9" y="7"/>
                      <a:pt x="10" y="7"/>
                      <a:pt x="12" y="7"/>
                    </a:cubicBezTo>
                    <a:cubicBezTo>
                      <a:pt x="16" y="7"/>
                      <a:pt x="19" y="5"/>
                      <a:pt x="23" y="4"/>
                    </a:cubicBezTo>
                    <a:cubicBezTo>
                      <a:pt x="28" y="10"/>
                      <a:pt x="34" y="17"/>
                      <a:pt x="38" y="24"/>
                    </a:cubicBezTo>
                    <a:cubicBezTo>
                      <a:pt x="37" y="26"/>
                      <a:pt x="35" y="29"/>
                      <a:pt x="33" y="31"/>
                    </a:cubicBezTo>
                    <a:cubicBezTo>
                      <a:pt x="26" y="26"/>
                      <a:pt x="17" y="23"/>
                      <a:pt x="9" y="18"/>
                    </a:cubicBezTo>
                    <a:cubicBezTo>
                      <a:pt x="11" y="14"/>
                      <a:pt x="9" y="10"/>
                      <a:pt x="7" y="6"/>
                    </a:cubicBezTo>
                    <a:close/>
                    <a:moveTo>
                      <a:pt x="35" y="33"/>
                    </a:moveTo>
                    <a:cubicBezTo>
                      <a:pt x="35" y="33"/>
                      <a:pt x="35" y="33"/>
                      <a:pt x="35" y="33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6" y="32"/>
                      <a:pt x="37" y="31"/>
                      <a:pt x="37" y="30"/>
                    </a:cubicBezTo>
                    <a:cubicBezTo>
                      <a:pt x="38" y="30"/>
                      <a:pt x="38" y="30"/>
                      <a:pt x="38" y="29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37" y="32"/>
                      <a:pt x="37" y="33"/>
                      <a:pt x="37" y="34"/>
                    </a:cubicBezTo>
                    <a:cubicBezTo>
                      <a:pt x="37" y="34"/>
                      <a:pt x="37" y="35"/>
                      <a:pt x="37" y="34"/>
                    </a:cubicBezTo>
                    <a:cubicBezTo>
                      <a:pt x="39" y="33"/>
                      <a:pt x="42" y="29"/>
                      <a:pt x="42" y="27"/>
                    </a:cubicBezTo>
                    <a:cubicBezTo>
                      <a:pt x="42" y="30"/>
                      <a:pt x="40" y="33"/>
                      <a:pt x="39" y="37"/>
                    </a:cubicBezTo>
                    <a:cubicBezTo>
                      <a:pt x="39" y="37"/>
                      <a:pt x="39" y="37"/>
                      <a:pt x="40" y="37"/>
                    </a:cubicBezTo>
                    <a:cubicBezTo>
                      <a:pt x="40" y="35"/>
                      <a:pt x="41" y="34"/>
                      <a:pt x="42" y="32"/>
                    </a:cubicBezTo>
                    <a:cubicBezTo>
                      <a:pt x="43" y="31"/>
                      <a:pt x="45" y="26"/>
                      <a:pt x="43" y="31"/>
                    </a:cubicBezTo>
                    <a:cubicBezTo>
                      <a:pt x="42" y="34"/>
                      <a:pt x="41" y="37"/>
                      <a:pt x="41" y="39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43" y="37"/>
                      <a:pt x="45" y="34"/>
                      <a:pt x="46" y="32"/>
                    </a:cubicBezTo>
                    <a:cubicBezTo>
                      <a:pt x="45" y="35"/>
                      <a:pt x="43" y="39"/>
                      <a:pt x="43" y="42"/>
                    </a:cubicBezTo>
                    <a:cubicBezTo>
                      <a:pt x="40" y="39"/>
                      <a:pt x="38" y="36"/>
                      <a:pt x="35" y="33"/>
                    </a:cubicBezTo>
                    <a:close/>
                    <a:moveTo>
                      <a:pt x="132" y="154"/>
                    </a:moveTo>
                    <a:cubicBezTo>
                      <a:pt x="132" y="154"/>
                      <a:pt x="133" y="154"/>
                      <a:pt x="133" y="154"/>
                    </a:cubicBezTo>
                    <a:cubicBezTo>
                      <a:pt x="135" y="148"/>
                      <a:pt x="136" y="142"/>
                      <a:pt x="138" y="136"/>
                    </a:cubicBezTo>
                    <a:cubicBezTo>
                      <a:pt x="139" y="133"/>
                      <a:pt x="140" y="130"/>
                      <a:pt x="141" y="126"/>
                    </a:cubicBezTo>
                    <a:cubicBezTo>
                      <a:pt x="142" y="125"/>
                      <a:pt x="142" y="123"/>
                      <a:pt x="143" y="121"/>
                    </a:cubicBezTo>
                    <a:cubicBezTo>
                      <a:pt x="143" y="120"/>
                      <a:pt x="143" y="118"/>
                      <a:pt x="143" y="121"/>
                    </a:cubicBezTo>
                    <a:cubicBezTo>
                      <a:pt x="143" y="132"/>
                      <a:pt x="139" y="142"/>
                      <a:pt x="137" y="152"/>
                    </a:cubicBezTo>
                    <a:cubicBezTo>
                      <a:pt x="137" y="153"/>
                      <a:pt x="137" y="153"/>
                      <a:pt x="137" y="153"/>
                    </a:cubicBezTo>
                    <a:cubicBezTo>
                      <a:pt x="136" y="154"/>
                      <a:pt x="136" y="154"/>
                      <a:pt x="136" y="155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35" y="155"/>
                      <a:pt x="134" y="154"/>
                      <a:pt x="132" y="154"/>
                    </a:cubicBezTo>
                    <a:close/>
                    <a:moveTo>
                      <a:pt x="142" y="156"/>
                    </a:moveTo>
                    <a:cubicBezTo>
                      <a:pt x="141" y="156"/>
                      <a:pt x="139" y="156"/>
                      <a:pt x="137" y="155"/>
                    </a:cubicBezTo>
                    <a:cubicBezTo>
                      <a:pt x="137" y="155"/>
                      <a:pt x="137" y="155"/>
                      <a:pt x="137" y="155"/>
                    </a:cubicBezTo>
                    <a:cubicBezTo>
                      <a:pt x="138" y="149"/>
                      <a:pt x="140" y="144"/>
                      <a:pt x="142" y="138"/>
                    </a:cubicBezTo>
                    <a:cubicBezTo>
                      <a:pt x="143" y="136"/>
                      <a:pt x="143" y="133"/>
                      <a:pt x="144" y="131"/>
                    </a:cubicBezTo>
                    <a:cubicBezTo>
                      <a:pt x="145" y="130"/>
                      <a:pt x="145" y="129"/>
                      <a:pt x="145" y="128"/>
                    </a:cubicBezTo>
                    <a:cubicBezTo>
                      <a:pt x="145" y="128"/>
                      <a:pt x="147" y="122"/>
                      <a:pt x="146" y="125"/>
                    </a:cubicBezTo>
                    <a:cubicBezTo>
                      <a:pt x="146" y="129"/>
                      <a:pt x="144" y="133"/>
                      <a:pt x="144" y="137"/>
                    </a:cubicBezTo>
                    <a:cubicBezTo>
                      <a:pt x="143" y="143"/>
                      <a:pt x="141" y="148"/>
                      <a:pt x="140" y="154"/>
                    </a:cubicBezTo>
                    <a:cubicBezTo>
                      <a:pt x="140" y="155"/>
                      <a:pt x="141" y="155"/>
                      <a:pt x="141" y="154"/>
                    </a:cubicBezTo>
                    <a:cubicBezTo>
                      <a:pt x="145" y="146"/>
                      <a:pt x="146" y="137"/>
                      <a:pt x="149" y="128"/>
                    </a:cubicBezTo>
                    <a:cubicBezTo>
                      <a:pt x="149" y="128"/>
                      <a:pt x="149" y="128"/>
                      <a:pt x="149" y="128"/>
                    </a:cubicBezTo>
                    <a:cubicBezTo>
                      <a:pt x="148" y="131"/>
                      <a:pt x="148" y="136"/>
                      <a:pt x="148" y="140"/>
                    </a:cubicBezTo>
                    <a:cubicBezTo>
                      <a:pt x="147" y="143"/>
                      <a:pt x="146" y="146"/>
                      <a:pt x="145" y="149"/>
                    </a:cubicBezTo>
                    <a:cubicBezTo>
                      <a:pt x="144" y="151"/>
                      <a:pt x="144" y="152"/>
                      <a:pt x="145" y="152"/>
                    </a:cubicBezTo>
                    <a:cubicBezTo>
                      <a:pt x="144" y="153"/>
                      <a:pt x="144" y="153"/>
                      <a:pt x="144" y="154"/>
                    </a:cubicBezTo>
                    <a:cubicBezTo>
                      <a:pt x="144" y="154"/>
                      <a:pt x="145" y="154"/>
                      <a:pt x="145" y="154"/>
                    </a:cubicBezTo>
                    <a:cubicBezTo>
                      <a:pt x="147" y="147"/>
                      <a:pt x="149" y="139"/>
                      <a:pt x="151" y="132"/>
                    </a:cubicBezTo>
                    <a:cubicBezTo>
                      <a:pt x="151" y="132"/>
                      <a:pt x="151" y="132"/>
                      <a:pt x="151" y="132"/>
                    </a:cubicBezTo>
                    <a:cubicBezTo>
                      <a:pt x="151" y="134"/>
                      <a:pt x="151" y="135"/>
                      <a:pt x="151" y="136"/>
                    </a:cubicBezTo>
                    <a:cubicBezTo>
                      <a:pt x="151" y="138"/>
                      <a:pt x="150" y="140"/>
                      <a:pt x="150" y="142"/>
                    </a:cubicBezTo>
                    <a:cubicBezTo>
                      <a:pt x="149" y="146"/>
                      <a:pt x="149" y="149"/>
                      <a:pt x="149" y="153"/>
                    </a:cubicBezTo>
                    <a:cubicBezTo>
                      <a:pt x="149" y="153"/>
                      <a:pt x="149" y="153"/>
                      <a:pt x="150" y="153"/>
                    </a:cubicBezTo>
                    <a:cubicBezTo>
                      <a:pt x="151" y="148"/>
                      <a:pt x="152" y="143"/>
                      <a:pt x="153" y="138"/>
                    </a:cubicBezTo>
                    <a:cubicBezTo>
                      <a:pt x="155" y="146"/>
                      <a:pt x="153" y="155"/>
                      <a:pt x="142" y="15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3" name="Freeform 143"/>
              <p:cNvSpPr>
                <a:spLocks noEditPoints="1"/>
              </p:cNvSpPr>
              <p:nvPr/>
            </p:nvSpPr>
            <p:spPr bwMode="auto">
              <a:xfrm>
                <a:off x="1791612" y="3098078"/>
                <a:ext cx="108182" cy="124574"/>
              </a:xfrm>
              <a:custGeom>
                <a:avLst/>
                <a:gdLst>
                  <a:gd name="T0" fmla="*/ 17 w 56"/>
                  <a:gd name="T1" fmla="*/ 2 h 64"/>
                  <a:gd name="T2" fmla="*/ 26 w 56"/>
                  <a:gd name="T3" fmla="*/ 63 h 64"/>
                  <a:gd name="T4" fmla="*/ 55 w 56"/>
                  <a:gd name="T5" fmla="*/ 10 h 64"/>
                  <a:gd name="T6" fmla="*/ 27 w 56"/>
                  <a:gd name="T7" fmla="*/ 60 h 64"/>
                  <a:gd name="T8" fmla="*/ 30 w 56"/>
                  <a:gd name="T9" fmla="*/ 51 h 64"/>
                  <a:gd name="T10" fmla="*/ 35 w 56"/>
                  <a:gd name="T11" fmla="*/ 47 h 64"/>
                  <a:gd name="T12" fmla="*/ 37 w 56"/>
                  <a:gd name="T13" fmla="*/ 45 h 64"/>
                  <a:gd name="T14" fmla="*/ 24 w 56"/>
                  <a:gd name="T15" fmla="*/ 56 h 64"/>
                  <a:gd name="T16" fmla="*/ 24 w 56"/>
                  <a:gd name="T17" fmla="*/ 56 h 64"/>
                  <a:gd name="T18" fmla="*/ 21 w 56"/>
                  <a:gd name="T19" fmla="*/ 51 h 64"/>
                  <a:gd name="T20" fmla="*/ 34 w 56"/>
                  <a:gd name="T21" fmla="*/ 41 h 64"/>
                  <a:gd name="T22" fmla="*/ 37 w 56"/>
                  <a:gd name="T23" fmla="*/ 35 h 64"/>
                  <a:gd name="T24" fmla="*/ 16 w 56"/>
                  <a:gd name="T25" fmla="*/ 42 h 64"/>
                  <a:gd name="T26" fmla="*/ 18 w 56"/>
                  <a:gd name="T27" fmla="*/ 45 h 64"/>
                  <a:gd name="T28" fmla="*/ 51 w 56"/>
                  <a:gd name="T29" fmla="*/ 14 h 64"/>
                  <a:gd name="T30" fmla="*/ 35 w 56"/>
                  <a:gd name="T31" fmla="*/ 30 h 64"/>
                  <a:gd name="T32" fmla="*/ 37 w 56"/>
                  <a:gd name="T33" fmla="*/ 25 h 64"/>
                  <a:gd name="T34" fmla="*/ 52 w 56"/>
                  <a:gd name="T35" fmla="*/ 13 h 64"/>
                  <a:gd name="T36" fmla="*/ 21 w 56"/>
                  <a:gd name="T37" fmla="*/ 32 h 64"/>
                  <a:gd name="T38" fmla="*/ 50 w 56"/>
                  <a:gd name="T39" fmla="*/ 8 h 64"/>
                  <a:gd name="T40" fmla="*/ 26 w 56"/>
                  <a:gd name="T41" fmla="*/ 41 h 64"/>
                  <a:gd name="T42" fmla="*/ 48 w 56"/>
                  <a:gd name="T43" fmla="*/ 26 h 64"/>
                  <a:gd name="T44" fmla="*/ 35 w 56"/>
                  <a:gd name="T45" fmla="*/ 43 h 64"/>
                  <a:gd name="T46" fmla="*/ 43 w 56"/>
                  <a:gd name="T47" fmla="*/ 35 h 64"/>
                  <a:gd name="T48" fmla="*/ 21 w 56"/>
                  <a:gd name="T49" fmla="*/ 51 h 64"/>
                  <a:gd name="T50" fmla="*/ 46 w 56"/>
                  <a:gd name="T51" fmla="*/ 30 h 64"/>
                  <a:gd name="T52" fmla="*/ 20 w 56"/>
                  <a:gd name="T53" fmla="*/ 48 h 64"/>
                  <a:gd name="T54" fmla="*/ 50 w 56"/>
                  <a:gd name="T55" fmla="*/ 7 h 64"/>
                  <a:gd name="T56" fmla="*/ 17 w 56"/>
                  <a:gd name="T57" fmla="*/ 32 h 64"/>
                  <a:gd name="T58" fmla="*/ 48 w 56"/>
                  <a:gd name="T59" fmla="*/ 5 h 64"/>
                  <a:gd name="T60" fmla="*/ 12 w 56"/>
                  <a:gd name="T61" fmla="*/ 35 h 64"/>
                  <a:gd name="T62" fmla="*/ 25 w 56"/>
                  <a:gd name="T63" fmla="*/ 20 h 64"/>
                  <a:gd name="T64" fmla="*/ 21 w 56"/>
                  <a:gd name="T65" fmla="*/ 18 h 64"/>
                  <a:gd name="T66" fmla="*/ 8 w 56"/>
                  <a:gd name="T67" fmla="*/ 27 h 64"/>
                  <a:gd name="T68" fmla="*/ 15 w 56"/>
                  <a:gd name="T69" fmla="*/ 20 h 64"/>
                  <a:gd name="T70" fmla="*/ 13 w 56"/>
                  <a:gd name="T71" fmla="*/ 15 h 64"/>
                  <a:gd name="T72" fmla="*/ 6 w 56"/>
                  <a:gd name="T73" fmla="*/ 20 h 64"/>
                  <a:gd name="T74" fmla="*/ 5 w 56"/>
                  <a:gd name="T75" fmla="*/ 15 h 64"/>
                  <a:gd name="T76" fmla="*/ 16 w 56"/>
                  <a:gd name="T77" fmla="*/ 8 h 64"/>
                  <a:gd name="T78" fmla="*/ 22 w 56"/>
                  <a:gd name="T79" fmla="*/ 13 h 64"/>
                  <a:gd name="T80" fmla="*/ 21 w 56"/>
                  <a:gd name="T81" fmla="*/ 10 h 64"/>
                  <a:gd name="T82" fmla="*/ 10 w 56"/>
                  <a:gd name="T83" fmla="*/ 25 h 64"/>
                  <a:gd name="T84" fmla="*/ 25 w 56"/>
                  <a:gd name="T85" fmla="*/ 19 h 64"/>
                  <a:gd name="T86" fmla="*/ 26 w 56"/>
                  <a:gd name="T87" fmla="*/ 20 h 64"/>
                  <a:gd name="T88" fmla="*/ 22 w 56"/>
                  <a:gd name="T89" fmla="*/ 26 h 64"/>
                  <a:gd name="T90" fmla="*/ 26 w 56"/>
                  <a:gd name="T91" fmla="*/ 20 h 64"/>
                  <a:gd name="T92" fmla="*/ 36 w 56"/>
                  <a:gd name="T93" fmla="*/ 15 h 64"/>
                  <a:gd name="T94" fmla="*/ 28 w 56"/>
                  <a:gd name="T95" fmla="*/ 22 h 64"/>
                  <a:gd name="T96" fmla="*/ 36 w 56"/>
                  <a:gd name="T97" fmla="*/ 15 h 64"/>
                  <a:gd name="T98" fmla="*/ 46 w 56"/>
                  <a:gd name="T99" fmla="*/ 7 h 64"/>
                  <a:gd name="T100" fmla="*/ 30 w 56"/>
                  <a:gd name="T101" fmla="*/ 20 h 64"/>
                  <a:gd name="T102" fmla="*/ 36 w 56"/>
                  <a:gd name="T103" fmla="*/ 13 h 64"/>
                  <a:gd name="T104" fmla="*/ 41 w 56"/>
                  <a:gd name="T105" fmla="*/ 6 h 64"/>
                  <a:gd name="T106" fmla="*/ 6 w 56"/>
                  <a:gd name="T107" fmla="*/ 19 h 64"/>
                  <a:gd name="T108" fmla="*/ 5 w 56"/>
                  <a:gd name="T109" fmla="*/ 16 h 64"/>
                  <a:gd name="T110" fmla="*/ 18 w 56"/>
                  <a:gd name="T111" fmla="*/ 7 h 64"/>
                  <a:gd name="T112" fmla="*/ 13 w 56"/>
                  <a:gd name="T113" fmla="*/ 36 h 64"/>
                  <a:gd name="T114" fmla="*/ 35 w 56"/>
                  <a:gd name="T115" fmla="*/ 26 h 64"/>
                  <a:gd name="T116" fmla="*/ 16 w 56"/>
                  <a:gd name="T117" fmla="*/ 4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6" h="64">
                    <a:moveTo>
                      <a:pt x="55" y="10"/>
                    </a:moveTo>
                    <a:cubicBezTo>
                      <a:pt x="54" y="4"/>
                      <a:pt x="49" y="1"/>
                      <a:pt x="43" y="2"/>
                    </a:cubicBezTo>
                    <a:cubicBezTo>
                      <a:pt x="35" y="4"/>
                      <a:pt x="31" y="11"/>
                      <a:pt x="28" y="18"/>
                    </a:cubicBezTo>
                    <a:cubicBezTo>
                      <a:pt x="25" y="12"/>
                      <a:pt x="23" y="5"/>
                      <a:pt x="17" y="2"/>
                    </a:cubicBezTo>
                    <a:cubicBezTo>
                      <a:pt x="11" y="0"/>
                      <a:pt x="5" y="3"/>
                      <a:pt x="3" y="9"/>
                    </a:cubicBezTo>
                    <a:cubicBezTo>
                      <a:pt x="0" y="16"/>
                      <a:pt x="4" y="24"/>
                      <a:pt x="7" y="31"/>
                    </a:cubicBezTo>
                    <a:cubicBezTo>
                      <a:pt x="12" y="42"/>
                      <a:pt x="19" y="52"/>
                      <a:pt x="25" y="63"/>
                    </a:cubicBezTo>
                    <a:cubicBezTo>
                      <a:pt x="25" y="63"/>
                      <a:pt x="25" y="63"/>
                      <a:pt x="26" y="63"/>
                    </a:cubicBezTo>
                    <a:cubicBezTo>
                      <a:pt x="26" y="64"/>
                      <a:pt x="27" y="64"/>
                      <a:pt x="28" y="63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36" y="53"/>
                      <a:pt x="43" y="42"/>
                      <a:pt x="49" y="31"/>
                    </a:cubicBezTo>
                    <a:cubicBezTo>
                      <a:pt x="52" y="25"/>
                      <a:pt x="56" y="17"/>
                      <a:pt x="55" y="10"/>
                    </a:cubicBezTo>
                    <a:close/>
                    <a:moveTo>
                      <a:pt x="27" y="60"/>
                    </a:moveTo>
                    <a:cubicBezTo>
                      <a:pt x="27" y="60"/>
                      <a:pt x="27" y="59"/>
                      <a:pt x="27" y="59"/>
                    </a:cubicBezTo>
                    <a:cubicBezTo>
                      <a:pt x="28" y="58"/>
                      <a:pt x="29" y="57"/>
                      <a:pt x="30" y="55"/>
                    </a:cubicBezTo>
                    <a:cubicBezTo>
                      <a:pt x="29" y="57"/>
                      <a:pt x="28" y="58"/>
                      <a:pt x="27" y="60"/>
                    </a:cubicBezTo>
                    <a:close/>
                    <a:moveTo>
                      <a:pt x="25" y="56"/>
                    </a:moveTo>
                    <a:cubicBezTo>
                      <a:pt x="25" y="56"/>
                      <a:pt x="27" y="54"/>
                      <a:pt x="27" y="54"/>
                    </a:cubicBezTo>
                    <a:cubicBezTo>
                      <a:pt x="28" y="53"/>
                      <a:pt x="29" y="52"/>
                      <a:pt x="31" y="51"/>
                    </a:cubicBezTo>
                    <a:cubicBezTo>
                      <a:pt x="31" y="51"/>
                      <a:pt x="31" y="51"/>
                      <a:pt x="30" y="51"/>
                    </a:cubicBezTo>
                    <a:cubicBezTo>
                      <a:pt x="29" y="53"/>
                      <a:pt x="27" y="54"/>
                      <a:pt x="25" y="56"/>
                    </a:cubicBez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56"/>
                      <a:pt x="25" y="56"/>
                      <a:pt x="25" y="56"/>
                    </a:cubicBezTo>
                    <a:close/>
                    <a:moveTo>
                      <a:pt x="35" y="47"/>
                    </a:moveTo>
                    <a:cubicBezTo>
                      <a:pt x="32" y="50"/>
                      <a:pt x="29" y="55"/>
                      <a:pt x="26" y="59"/>
                    </a:cubicBezTo>
                    <a:cubicBezTo>
                      <a:pt x="26" y="58"/>
                      <a:pt x="25" y="57"/>
                      <a:pt x="25" y="57"/>
                    </a:cubicBezTo>
                    <a:cubicBezTo>
                      <a:pt x="29" y="54"/>
                      <a:pt x="32" y="50"/>
                      <a:pt x="35" y="47"/>
                    </a:cubicBezTo>
                    <a:close/>
                    <a:moveTo>
                      <a:pt x="37" y="45"/>
                    </a:moveTo>
                    <a:cubicBezTo>
                      <a:pt x="36" y="46"/>
                      <a:pt x="36" y="46"/>
                      <a:pt x="35" y="46"/>
                    </a:cubicBezTo>
                    <a:cubicBezTo>
                      <a:pt x="36" y="46"/>
                      <a:pt x="37" y="45"/>
                      <a:pt x="38" y="44"/>
                    </a:cubicBezTo>
                    <a:cubicBezTo>
                      <a:pt x="37" y="45"/>
                      <a:pt x="37" y="45"/>
                      <a:pt x="37" y="45"/>
                    </a:cubicBezTo>
                    <a:close/>
                    <a:moveTo>
                      <a:pt x="24" y="56"/>
                    </a:moveTo>
                    <a:cubicBezTo>
                      <a:pt x="24" y="55"/>
                      <a:pt x="23" y="54"/>
                      <a:pt x="23" y="53"/>
                    </a:cubicBezTo>
                    <a:cubicBezTo>
                      <a:pt x="29" y="50"/>
                      <a:pt x="34" y="46"/>
                      <a:pt x="40" y="42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34" y="46"/>
                      <a:pt x="29" y="51"/>
                      <a:pt x="24" y="56"/>
                    </a:cubicBezTo>
                    <a:close/>
                    <a:moveTo>
                      <a:pt x="21" y="51"/>
                    </a:moveTo>
                    <a:cubicBezTo>
                      <a:pt x="24" y="50"/>
                      <a:pt x="27" y="49"/>
                      <a:pt x="29" y="47"/>
                    </a:cubicBezTo>
                    <a:cubicBezTo>
                      <a:pt x="27" y="49"/>
                      <a:pt x="25" y="51"/>
                      <a:pt x="22" y="53"/>
                    </a:cubicBezTo>
                    <a:cubicBezTo>
                      <a:pt x="22" y="52"/>
                      <a:pt x="22" y="52"/>
                      <a:pt x="21" y="51"/>
                    </a:cubicBezTo>
                    <a:close/>
                    <a:moveTo>
                      <a:pt x="20" y="49"/>
                    </a:moveTo>
                    <a:cubicBezTo>
                      <a:pt x="29" y="46"/>
                      <a:pt x="36" y="40"/>
                      <a:pt x="43" y="34"/>
                    </a:cubicBezTo>
                    <a:cubicBezTo>
                      <a:pt x="43" y="34"/>
                      <a:pt x="43" y="34"/>
                      <a:pt x="43" y="34"/>
                    </a:cubicBezTo>
                    <a:cubicBezTo>
                      <a:pt x="40" y="36"/>
                      <a:pt x="37" y="39"/>
                      <a:pt x="34" y="41"/>
                    </a:cubicBezTo>
                    <a:cubicBezTo>
                      <a:pt x="30" y="44"/>
                      <a:pt x="25" y="47"/>
                      <a:pt x="21" y="51"/>
                    </a:cubicBezTo>
                    <a:cubicBezTo>
                      <a:pt x="21" y="50"/>
                      <a:pt x="20" y="49"/>
                      <a:pt x="20" y="49"/>
                    </a:cubicBezTo>
                    <a:close/>
                    <a:moveTo>
                      <a:pt x="18" y="46"/>
                    </a:moveTo>
                    <a:cubicBezTo>
                      <a:pt x="25" y="43"/>
                      <a:pt x="30" y="39"/>
                      <a:pt x="37" y="35"/>
                    </a:cubicBezTo>
                    <a:cubicBezTo>
                      <a:pt x="39" y="34"/>
                      <a:pt x="40" y="33"/>
                      <a:pt x="42" y="32"/>
                    </a:cubicBezTo>
                    <a:cubicBezTo>
                      <a:pt x="35" y="37"/>
                      <a:pt x="26" y="41"/>
                      <a:pt x="19" y="47"/>
                    </a:cubicBezTo>
                    <a:cubicBezTo>
                      <a:pt x="19" y="47"/>
                      <a:pt x="18" y="46"/>
                      <a:pt x="18" y="46"/>
                    </a:cubicBezTo>
                    <a:close/>
                    <a:moveTo>
                      <a:pt x="16" y="42"/>
                    </a:moveTo>
                    <a:cubicBezTo>
                      <a:pt x="16" y="42"/>
                      <a:pt x="16" y="42"/>
                      <a:pt x="16" y="42"/>
                    </a:cubicBezTo>
                    <a:cubicBezTo>
                      <a:pt x="23" y="39"/>
                      <a:pt x="29" y="35"/>
                      <a:pt x="35" y="31"/>
                    </a:cubicBezTo>
                    <a:cubicBezTo>
                      <a:pt x="34" y="31"/>
                      <a:pt x="34" y="32"/>
                      <a:pt x="34" y="32"/>
                    </a:cubicBezTo>
                    <a:cubicBezTo>
                      <a:pt x="28" y="36"/>
                      <a:pt x="23" y="40"/>
                      <a:pt x="18" y="45"/>
                    </a:cubicBezTo>
                    <a:cubicBezTo>
                      <a:pt x="17" y="44"/>
                      <a:pt x="16" y="43"/>
                      <a:pt x="16" y="42"/>
                    </a:cubicBezTo>
                    <a:close/>
                    <a:moveTo>
                      <a:pt x="39" y="23"/>
                    </a:moveTo>
                    <a:cubicBezTo>
                      <a:pt x="43" y="21"/>
                      <a:pt x="46" y="18"/>
                      <a:pt x="50" y="15"/>
                    </a:cubicBezTo>
                    <a:cubicBezTo>
                      <a:pt x="51" y="15"/>
                      <a:pt x="51" y="15"/>
                      <a:pt x="51" y="14"/>
                    </a:cubicBezTo>
                    <a:cubicBezTo>
                      <a:pt x="51" y="14"/>
                      <a:pt x="52" y="14"/>
                      <a:pt x="52" y="14"/>
                    </a:cubicBezTo>
                    <a:cubicBezTo>
                      <a:pt x="52" y="15"/>
                      <a:pt x="52" y="16"/>
                      <a:pt x="52" y="17"/>
                    </a:cubicBezTo>
                    <a:cubicBezTo>
                      <a:pt x="52" y="17"/>
                      <a:pt x="52" y="18"/>
                      <a:pt x="51" y="18"/>
                    </a:cubicBezTo>
                    <a:cubicBezTo>
                      <a:pt x="45" y="21"/>
                      <a:pt x="41" y="27"/>
                      <a:pt x="35" y="30"/>
                    </a:cubicBezTo>
                    <a:cubicBezTo>
                      <a:pt x="31" y="32"/>
                      <a:pt x="27" y="35"/>
                      <a:pt x="24" y="37"/>
                    </a:cubicBezTo>
                    <a:cubicBezTo>
                      <a:pt x="22" y="38"/>
                      <a:pt x="20" y="39"/>
                      <a:pt x="19" y="40"/>
                    </a:cubicBezTo>
                    <a:cubicBezTo>
                      <a:pt x="15" y="41"/>
                      <a:pt x="19" y="39"/>
                      <a:pt x="20" y="38"/>
                    </a:cubicBezTo>
                    <a:cubicBezTo>
                      <a:pt x="26" y="34"/>
                      <a:pt x="32" y="30"/>
                      <a:pt x="37" y="25"/>
                    </a:cubicBezTo>
                    <a:cubicBezTo>
                      <a:pt x="38" y="24"/>
                      <a:pt x="39" y="24"/>
                      <a:pt x="39" y="23"/>
                    </a:cubicBezTo>
                    <a:close/>
                    <a:moveTo>
                      <a:pt x="51" y="8"/>
                    </a:moveTo>
                    <a:cubicBezTo>
                      <a:pt x="52" y="9"/>
                      <a:pt x="52" y="11"/>
                      <a:pt x="52" y="13"/>
                    </a:cubicBezTo>
                    <a:cubicBezTo>
                      <a:pt x="52" y="13"/>
                      <a:pt x="52" y="13"/>
                      <a:pt x="52" y="13"/>
                    </a:cubicBezTo>
                    <a:cubicBezTo>
                      <a:pt x="48" y="15"/>
                      <a:pt x="44" y="18"/>
                      <a:pt x="41" y="21"/>
                    </a:cubicBezTo>
                    <a:cubicBezTo>
                      <a:pt x="36" y="24"/>
                      <a:pt x="32" y="27"/>
                      <a:pt x="27" y="30"/>
                    </a:cubicBezTo>
                    <a:cubicBezTo>
                      <a:pt x="24" y="32"/>
                      <a:pt x="21" y="33"/>
                      <a:pt x="18" y="35"/>
                    </a:cubicBezTo>
                    <a:cubicBezTo>
                      <a:pt x="19" y="34"/>
                      <a:pt x="20" y="33"/>
                      <a:pt x="21" y="32"/>
                    </a:cubicBezTo>
                    <a:cubicBezTo>
                      <a:pt x="31" y="24"/>
                      <a:pt x="43" y="18"/>
                      <a:pt x="51" y="8"/>
                    </a:cubicBezTo>
                    <a:close/>
                    <a:moveTo>
                      <a:pt x="32" y="24"/>
                    </a:moveTo>
                    <a:cubicBezTo>
                      <a:pt x="35" y="21"/>
                      <a:pt x="38" y="19"/>
                      <a:pt x="41" y="16"/>
                    </a:cubicBezTo>
                    <a:cubicBezTo>
                      <a:pt x="44" y="13"/>
                      <a:pt x="48" y="11"/>
                      <a:pt x="50" y="8"/>
                    </a:cubicBezTo>
                    <a:cubicBezTo>
                      <a:pt x="45" y="15"/>
                      <a:pt x="38" y="19"/>
                      <a:pt x="32" y="24"/>
                    </a:cubicBezTo>
                    <a:close/>
                    <a:moveTo>
                      <a:pt x="48" y="26"/>
                    </a:moveTo>
                    <a:cubicBezTo>
                      <a:pt x="44" y="30"/>
                      <a:pt x="39" y="33"/>
                      <a:pt x="35" y="35"/>
                    </a:cubicBezTo>
                    <a:cubicBezTo>
                      <a:pt x="32" y="37"/>
                      <a:pt x="29" y="39"/>
                      <a:pt x="26" y="41"/>
                    </a:cubicBezTo>
                    <a:cubicBezTo>
                      <a:pt x="24" y="42"/>
                      <a:pt x="20" y="43"/>
                      <a:pt x="19" y="45"/>
                    </a:cubicBezTo>
                    <a:cubicBezTo>
                      <a:pt x="24" y="40"/>
                      <a:pt x="30" y="36"/>
                      <a:pt x="35" y="31"/>
                    </a:cubicBezTo>
                    <a:cubicBezTo>
                      <a:pt x="41" y="28"/>
                      <a:pt x="46" y="23"/>
                      <a:pt x="51" y="19"/>
                    </a:cubicBezTo>
                    <a:cubicBezTo>
                      <a:pt x="50" y="22"/>
                      <a:pt x="49" y="24"/>
                      <a:pt x="48" y="26"/>
                    </a:cubicBezTo>
                    <a:close/>
                    <a:moveTo>
                      <a:pt x="41" y="39"/>
                    </a:moveTo>
                    <a:cubicBezTo>
                      <a:pt x="38" y="42"/>
                      <a:pt x="34" y="45"/>
                      <a:pt x="31" y="47"/>
                    </a:cubicBezTo>
                    <a:cubicBezTo>
                      <a:pt x="30" y="48"/>
                      <a:pt x="29" y="49"/>
                      <a:pt x="28" y="49"/>
                    </a:cubicBezTo>
                    <a:cubicBezTo>
                      <a:pt x="30" y="47"/>
                      <a:pt x="33" y="45"/>
                      <a:pt x="35" y="43"/>
                    </a:cubicBezTo>
                    <a:cubicBezTo>
                      <a:pt x="37" y="41"/>
                      <a:pt x="40" y="39"/>
                      <a:pt x="42" y="37"/>
                    </a:cubicBezTo>
                    <a:cubicBezTo>
                      <a:pt x="42" y="38"/>
                      <a:pt x="41" y="39"/>
                      <a:pt x="41" y="39"/>
                    </a:cubicBezTo>
                    <a:close/>
                    <a:moveTo>
                      <a:pt x="44" y="35"/>
                    </a:moveTo>
                    <a:cubicBezTo>
                      <a:pt x="43" y="35"/>
                      <a:pt x="43" y="35"/>
                      <a:pt x="43" y="35"/>
                    </a:cubicBezTo>
                    <a:cubicBezTo>
                      <a:pt x="43" y="35"/>
                      <a:pt x="43" y="35"/>
                      <a:pt x="42" y="36"/>
                    </a:cubicBezTo>
                    <a:cubicBezTo>
                      <a:pt x="40" y="38"/>
                      <a:pt x="37" y="40"/>
                      <a:pt x="35" y="42"/>
                    </a:cubicBezTo>
                    <a:cubicBezTo>
                      <a:pt x="32" y="44"/>
                      <a:pt x="30" y="46"/>
                      <a:pt x="27" y="48"/>
                    </a:cubicBezTo>
                    <a:cubicBezTo>
                      <a:pt x="25" y="49"/>
                      <a:pt x="23" y="50"/>
                      <a:pt x="21" y="51"/>
                    </a:cubicBezTo>
                    <a:cubicBezTo>
                      <a:pt x="23" y="50"/>
                      <a:pt x="25" y="48"/>
                      <a:pt x="27" y="47"/>
                    </a:cubicBezTo>
                    <a:cubicBezTo>
                      <a:pt x="33" y="43"/>
                      <a:pt x="40" y="38"/>
                      <a:pt x="45" y="32"/>
                    </a:cubicBezTo>
                    <a:cubicBezTo>
                      <a:pt x="45" y="33"/>
                      <a:pt x="44" y="34"/>
                      <a:pt x="44" y="35"/>
                    </a:cubicBezTo>
                    <a:close/>
                    <a:moveTo>
                      <a:pt x="46" y="30"/>
                    </a:moveTo>
                    <a:cubicBezTo>
                      <a:pt x="46" y="30"/>
                      <a:pt x="46" y="30"/>
                      <a:pt x="46" y="30"/>
                    </a:cubicBezTo>
                    <a:cubicBezTo>
                      <a:pt x="41" y="34"/>
                      <a:pt x="36" y="38"/>
                      <a:pt x="31" y="42"/>
                    </a:cubicBezTo>
                    <a:cubicBezTo>
                      <a:pt x="29" y="43"/>
                      <a:pt x="27" y="45"/>
                      <a:pt x="24" y="46"/>
                    </a:cubicBezTo>
                    <a:cubicBezTo>
                      <a:pt x="24" y="46"/>
                      <a:pt x="19" y="48"/>
                      <a:pt x="20" y="48"/>
                    </a:cubicBezTo>
                    <a:cubicBezTo>
                      <a:pt x="21" y="47"/>
                      <a:pt x="22" y="45"/>
                      <a:pt x="24" y="44"/>
                    </a:cubicBezTo>
                    <a:cubicBezTo>
                      <a:pt x="31" y="39"/>
                      <a:pt x="40" y="35"/>
                      <a:pt x="47" y="29"/>
                    </a:cubicBezTo>
                    <a:cubicBezTo>
                      <a:pt x="47" y="29"/>
                      <a:pt x="46" y="30"/>
                      <a:pt x="46" y="30"/>
                    </a:cubicBezTo>
                    <a:close/>
                    <a:moveTo>
                      <a:pt x="50" y="7"/>
                    </a:moveTo>
                    <a:cubicBezTo>
                      <a:pt x="44" y="13"/>
                      <a:pt x="37" y="18"/>
                      <a:pt x="31" y="24"/>
                    </a:cubicBezTo>
                    <a:cubicBezTo>
                      <a:pt x="27" y="27"/>
                      <a:pt x="23" y="30"/>
                      <a:pt x="19" y="33"/>
                    </a:cubicBezTo>
                    <a:cubicBezTo>
                      <a:pt x="17" y="34"/>
                      <a:pt x="15" y="35"/>
                      <a:pt x="13" y="36"/>
                    </a:cubicBezTo>
                    <a:cubicBezTo>
                      <a:pt x="14" y="35"/>
                      <a:pt x="16" y="33"/>
                      <a:pt x="17" y="32"/>
                    </a:cubicBezTo>
                    <a:cubicBezTo>
                      <a:pt x="17" y="32"/>
                      <a:pt x="17" y="32"/>
                      <a:pt x="17" y="31"/>
                    </a:cubicBezTo>
                    <a:cubicBezTo>
                      <a:pt x="19" y="30"/>
                      <a:pt x="21" y="29"/>
                      <a:pt x="23" y="27"/>
                    </a:cubicBezTo>
                    <a:cubicBezTo>
                      <a:pt x="27" y="24"/>
                      <a:pt x="32" y="20"/>
                      <a:pt x="36" y="17"/>
                    </a:cubicBezTo>
                    <a:cubicBezTo>
                      <a:pt x="41" y="14"/>
                      <a:pt x="46" y="11"/>
                      <a:pt x="48" y="5"/>
                    </a:cubicBezTo>
                    <a:cubicBezTo>
                      <a:pt x="49" y="6"/>
                      <a:pt x="50" y="6"/>
                      <a:pt x="50" y="7"/>
                    </a:cubicBezTo>
                    <a:close/>
                    <a:moveTo>
                      <a:pt x="12" y="35"/>
                    </a:moveTo>
                    <a:cubicBezTo>
                      <a:pt x="13" y="34"/>
                      <a:pt x="13" y="34"/>
                      <a:pt x="14" y="33"/>
                    </a:cubicBezTo>
                    <a:cubicBezTo>
                      <a:pt x="14" y="34"/>
                      <a:pt x="13" y="35"/>
                      <a:pt x="12" y="35"/>
                    </a:cubicBezTo>
                    <a:cubicBezTo>
                      <a:pt x="12" y="35"/>
                      <a:pt x="12" y="35"/>
                      <a:pt x="12" y="35"/>
                    </a:cubicBezTo>
                    <a:close/>
                    <a:moveTo>
                      <a:pt x="10" y="30"/>
                    </a:moveTo>
                    <a:cubicBezTo>
                      <a:pt x="13" y="29"/>
                      <a:pt x="15" y="27"/>
                      <a:pt x="17" y="25"/>
                    </a:cubicBezTo>
                    <a:cubicBezTo>
                      <a:pt x="20" y="24"/>
                      <a:pt x="23" y="22"/>
                      <a:pt x="25" y="20"/>
                    </a:cubicBezTo>
                    <a:cubicBezTo>
                      <a:pt x="21" y="25"/>
                      <a:pt x="16" y="29"/>
                      <a:pt x="11" y="34"/>
                    </a:cubicBezTo>
                    <a:cubicBezTo>
                      <a:pt x="11" y="32"/>
                      <a:pt x="10" y="31"/>
                      <a:pt x="10" y="30"/>
                    </a:cubicBezTo>
                    <a:close/>
                    <a:moveTo>
                      <a:pt x="8" y="27"/>
                    </a:moveTo>
                    <a:cubicBezTo>
                      <a:pt x="13" y="25"/>
                      <a:pt x="17" y="21"/>
                      <a:pt x="21" y="18"/>
                    </a:cubicBezTo>
                    <a:cubicBezTo>
                      <a:pt x="22" y="18"/>
                      <a:pt x="24" y="16"/>
                      <a:pt x="22" y="18"/>
                    </a:cubicBezTo>
                    <a:cubicBezTo>
                      <a:pt x="20" y="19"/>
                      <a:pt x="19" y="21"/>
                      <a:pt x="18" y="22"/>
                    </a:cubicBezTo>
                    <a:cubicBezTo>
                      <a:pt x="15" y="24"/>
                      <a:pt x="12" y="27"/>
                      <a:pt x="10" y="30"/>
                    </a:cubicBezTo>
                    <a:cubicBezTo>
                      <a:pt x="9" y="29"/>
                      <a:pt x="9" y="28"/>
                      <a:pt x="8" y="27"/>
                    </a:cubicBezTo>
                    <a:close/>
                    <a:moveTo>
                      <a:pt x="7" y="23"/>
                    </a:moveTo>
                    <a:cubicBezTo>
                      <a:pt x="12" y="21"/>
                      <a:pt x="16" y="17"/>
                      <a:pt x="21" y="14"/>
                    </a:cubicBezTo>
                    <a:cubicBezTo>
                      <a:pt x="24" y="13"/>
                      <a:pt x="19" y="16"/>
                      <a:pt x="19" y="16"/>
                    </a:cubicBezTo>
                    <a:cubicBezTo>
                      <a:pt x="18" y="17"/>
                      <a:pt x="17" y="18"/>
                      <a:pt x="15" y="20"/>
                    </a:cubicBezTo>
                    <a:cubicBezTo>
                      <a:pt x="13" y="22"/>
                      <a:pt x="10" y="24"/>
                      <a:pt x="8" y="26"/>
                    </a:cubicBezTo>
                    <a:cubicBezTo>
                      <a:pt x="8" y="25"/>
                      <a:pt x="7" y="24"/>
                      <a:pt x="7" y="23"/>
                    </a:cubicBezTo>
                    <a:close/>
                    <a:moveTo>
                      <a:pt x="6" y="20"/>
                    </a:moveTo>
                    <a:cubicBezTo>
                      <a:pt x="8" y="18"/>
                      <a:pt x="11" y="17"/>
                      <a:pt x="13" y="15"/>
                    </a:cubicBezTo>
                    <a:cubicBezTo>
                      <a:pt x="14" y="14"/>
                      <a:pt x="16" y="13"/>
                      <a:pt x="17" y="12"/>
                    </a:cubicBezTo>
                    <a:cubicBezTo>
                      <a:pt x="18" y="11"/>
                      <a:pt x="22" y="8"/>
                      <a:pt x="18" y="12"/>
                    </a:cubicBezTo>
                    <a:cubicBezTo>
                      <a:pt x="15" y="16"/>
                      <a:pt x="10" y="19"/>
                      <a:pt x="7" y="22"/>
                    </a:cubicBezTo>
                    <a:cubicBezTo>
                      <a:pt x="6" y="21"/>
                      <a:pt x="6" y="21"/>
                      <a:pt x="6" y="20"/>
                    </a:cubicBezTo>
                    <a:close/>
                    <a:moveTo>
                      <a:pt x="5" y="13"/>
                    </a:moveTo>
                    <a:cubicBezTo>
                      <a:pt x="7" y="11"/>
                      <a:pt x="8" y="10"/>
                      <a:pt x="10" y="9"/>
                    </a:cubicBezTo>
                    <a:cubicBezTo>
                      <a:pt x="12" y="7"/>
                      <a:pt x="16" y="4"/>
                      <a:pt x="12" y="9"/>
                    </a:cubicBezTo>
                    <a:cubicBezTo>
                      <a:pt x="10" y="11"/>
                      <a:pt x="7" y="13"/>
                      <a:pt x="5" y="15"/>
                    </a:cubicBezTo>
                    <a:cubicBezTo>
                      <a:pt x="5" y="14"/>
                      <a:pt x="5" y="13"/>
                      <a:pt x="5" y="13"/>
                    </a:cubicBezTo>
                    <a:close/>
                    <a:moveTo>
                      <a:pt x="5" y="18"/>
                    </a:moveTo>
                    <a:cubicBezTo>
                      <a:pt x="5" y="17"/>
                      <a:pt x="5" y="17"/>
                      <a:pt x="5" y="17"/>
                    </a:cubicBezTo>
                    <a:cubicBezTo>
                      <a:pt x="9" y="15"/>
                      <a:pt x="12" y="11"/>
                      <a:pt x="16" y="8"/>
                    </a:cubicBezTo>
                    <a:cubicBezTo>
                      <a:pt x="19" y="6"/>
                      <a:pt x="14" y="12"/>
                      <a:pt x="13" y="13"/>
                    </a:cubicBezTo>
                    <a:cubicBezTo>
                      <a:pt x="11" y="15"/>
                      <a:pt x="8" y="17"/>
                      <a:pt x="6" y="19"/>
                    </a:cubicBezTo>
                    <a:cubicBezTo>
                      <a:pt x="6" y="18"/>
                      <a:pt x="5" y="18"/>
                      <a:pt x="5" y="18"/>
                    </a:cubicBezTo>
                    <a:close/>
                    <a:moveTo>
                      <a:pt x="22" y="13"/>
                    </a:moveTo>
                    <a:cubicBezTo>
                      <a:pt x="20" y="14"/>
                      <a:pt x="17" y="15"/>
                      <a:pt x="15" y="17"/>
                    </a:cubicBezTo>
                    <a:cubicBezTo>
                      <a:pt x="12" y="19"/>
                      <a:pt x="9" y="21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11" y="18"/>
                      <a:pt x="17" y="16"/>
                      <a:pt x="21" y="10"/>
                    </a:cubicBezTo>
                    <a:cubicBezTo>
                      <a:pt x="21" y="11"/>
                      <a:pt x="22" y="12"/>
                      <a:pt x="22" y="13"/>
                    </a:cubicBezTo>
                    <a:close/>
                    <a:moveTo>
                      <a:pt x="24" y="16"/>
                    </a:moveTo>
                    <a:cubicBezTo>
                      <a:pt x="19" y="18"/>
                      <a:pt x="15" y="22"/>
                      <a:pt x="11" y="25"/>
                    </a:cubicBezTo>
                    <a:cubicBezTo>
                      <a:pt x="10" y="25"/>
                      <a:pt x="8" y="27"/>
                      <a:pt x="10" y="25"/>
                    </a:cubicBezTo>
                    <a:cubicBezTo>
                      <a:pt x="12" y="23"/>
                      <a:pt x="13" y="22"/>
                      <a:pt x="14" y="21"/>
                    </a:cubicBezTo>
                    <a:cubicBezTo>
                      <a:pt x="17" y="19"/>
                      <a:pt x="20" y="16"/>
                      <a:pt x="23" y="14"/>
                    </a:cubicBezTo>
                    <a:cubicBezTo>
                      <a:pt x="23" y="14"/>
                      <a:pt x="24" y="15"/>
                      <a:pt x="24" y="16"/>
                    </a:cubicBezTo>
                    <a:close/>
                    <a:moveTo>
                      <a:pt x="25" y="19"/>
                    </a:moveTo>
                    <a:cubicBezTo>
                      <a:pt x="20" y="22"/>
                      <a:pt x="16" y="26"/>
                      <a:pt x="11" y="29"/>
                    </a:cubicBezTo>
                    <a:cubicBezTo>
                      <a:pt x="16" y="26"/>
                      <a:pt x="20" y="21"/>
                      <a:pt x="24" y="17"/>
                    </a:cubicBezTo>
                    <a:cubicBezTo>
                      <a:pt x="25" y="17"/>
                      <a:pt x="25" y="18"/>
                      <a:pt x="25" y="19"/>
                    </a:cubicBezTo>
                    <a:close/>
                    <a:moveTo>
                      <a:pt x="26" y="20"/>
                    </a:moveTo>
                    <a:cubicBezTo>
                      <a:pt x="26" y="21"/>
                      <a:pt x="26" y="21"/>
                      <a:pt x="27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6" y="22"/>
                      <a:pt x="25" y="23"/>
                      <a:pt x="24" y="24"/>
                    </a:cubicBezTo>
                    <a:cubicBezTo>
                      <a:pt x="24" y="25"/>
                      <a:pt x="23" y="26"/>
                      <a:pt x="22" y="26"/>
                    </a:cubicBezTo>
                    <a:cubicBezTo>
                      <a:pt x="20" y="28"/>
                      <a:pt x="18" y="29"/>
                      <a:pt x="16" y="31"/>
                    </a:cubicBezTo>
                    <a:cubicBezTo>
                      <a:pt x="16" y="32"/>
                      <a:pt x="15" y="32"/>
                      <a:pt x="15" y="32"/>
                    </a:cubicBezTo>
                    <a:cubicBezTo>
                      <a:pt x="14" y="33"/>
                      <a:pt x="11" y="35"/>
                      <a:pt x="13" y="32"/>
                    </a:cubicBezTo>
                    <a:cubicBezTo>
                      <a:pt x="17" y="28"/>
                      <a:pt x="22" y="24"/>
                      <a:pt x="26" y="20"/>
                    </a:cubicBezTo>
                    <a:cubicBezTo>
                      <a:pt x="26" y="20"/>
                      <a:pt x="26" y="20"/>
                      <a:pt x="26" y="20"/>
                    </a:cubicBezTo>
                    <a:close/>
                    <a:moveTo>
                      <a:pt x="32" y="16"/>
                    </a:moveTo>
                    <a:cubicBezTo>
                      <a:pt x="35" y="14"/>
                      <a:pt x="37" y="13"/>
                      <a:pt x="40" y="11"/>
                    </a:cubicBezTo>
                    <a:cubicBezTo>
                      <a:pt x="39" y="12"/>
                      <a:pt x="37" y="13"/>
                      <a:pt x="36" y="15"/>
                    </a:cubicBezTo>
                    <a:cubicBezTo>
                      <a:pt x="34" y="16"/>
                      <a:pt x="32" y="17"/>
                      <a:pt x="31" y="18"/>
                    </a:cubicBezTo>
                    <a:cubicBezTo>
                      <a:pt x="31" y="18"/>
                      <a:pt x="31" y="17"/>
                      <a:pt x="32" y="16"/>
                    </a:cubicBezTo>
                    <a:close/>
                    <a:moveTo>
                      <a:pt x="28" y="22"/>
                    </a:moveTo>
                    <a:cubicBezTo>
                      <a:pt x="28" y="22"/>
                      <a:pt x="28" y="22"/>
                      <a:pt x="28" y="22"/>
                    </a:cubicBezTo>
                    <a:cubicBezTo>
                      <a:pt x="28" y="22"/>
                      <a:pt x="27" y="22"/>
                      <a:pt x="27" y="23"/>
                    </a:cubicBezTo>
                    <a:cubicBezTo>
                      <a:pt x="27" y="22"/>
                      <a:pt x="28" y="22"/>
                      <a:pt x="28" y="22"/>
                    </a:cubicBezTo>
                    <a:close/>
                    <a:moveTo>
                      <a:pt x="30" y="20"/>
                    </a:moveTo>
                    <a:cubicBezTo>
                      <a:pt x="32" y="18"/>
                      <a:pt x="34" y="17"/>
                      <a:pt x="36" y="15"/>
                    </a:cubicBezTo>
                    <a:cubicBezTo>
                      <a:pt x="38" y="14"/>
                      <a:pt x="40" y="12"/>
                      <a:pt x="42" y="11"/>
                    </a:cubicBezTo>
                    <a:cubicBezTo>
                      <a:pt x="43" y="10"/>
                      <a:pt x="45" y="8"/>
                      <a:pt x="46" y="7"/>
                    </a:cubicBezTo>
                    <a:cubicBezTo>
                      <a:pt x="46" y="6"/>
                      <a:pt x="47" y="6"/>
                      <a:pt x="47" y="6"/>
                    </a:cubicBezTo>
                    <a:cubicBezTo>
                      <a:pt x="47" y="6"/>
                      <a:pt x="47" y="6"/>
                      <a:pt x="46" y="7"/>
                    </a:cubicBezTo>
                    <a:cubicBezTo>
                      <a:pt x="46" y="9"/>
                      <a:pt x="44" y="10"/>
                      <a:pt x="43" y="11"/>
                    </a:cubicBezTo>
                    <a:cubicBezTo>
                      <a:pt x="41" y="13"/>
                      <a:pt x="38" y="15"/>
                      <a:pt x="36" y="17"/>
                    </a:cubicBezTo>
                    <a:cubicBezTo>
                      <a:pt x="34" y="18"/>
                      <a:pt x="32" y="19"/>
                      <a:pt x="30" y="21"/>
                    </a:cubicBezTo>
                    <a:cubicBezTo>
                      <a:pt x="30" y="21"/>
                      <a:pt x="30" y="20"/>
                      <a:pt x="30" y="20"/>
                    </a:cubicBezTo>
                    <a:close/>
                    <a:moveTo>
                      <a:pt x="43" y="6"/>
                    </a:moveTo>
                    <a:cubicBezTo>
                      <a:pt x="44" y="6"/>
                      <a:pt x="46" y="5"/>
                      <a:pt x="46" y="5"/>
                    </a:cubicBezTo>
                    <a:cubicBezTo>
                      <a:pt x="45" y="6"/>
                      <a:pt x="44" y="7"/>
                      <a:pt x="43" y="8"/>
                    </a:cubicBezTo>
                    <a:cubicBezTo>
                      <a:pt x="41" y="10"/>
                      <a:pt x="38" y="11"/>
                      <a:pt x="36" y="13"/>
                    </a:cubicBezTo>
                    <a:cubicBezTo>
                      <a:pt x="34" y="14"/>
                      <a:pt x="33" y="14"/>
                      <a:pt x="32" y="15"/>
                    </a:cubicBezTo>
                    <a:cubicBezTo>
                      <a:pt x="33" y="15"/>
                      <a:pt x="33" y="14"/>
                      <a:pt x="34" y="14"/>
                    </a:cubicBezTo>
                    <a:cubicBezTo>
                      <a:pt x="37" y="11"/>
                      <a:pt x="40" y="8"/>
                      <a:pt x="43" y="6"/>
                    </a:cubicBezTo>
                    <a:close/>
                    <a:moveTo>
                      <a:pt x="41" y="6"/>
                    </a:moveTo>
                    <a:cubicBezTo>
                      <a:pt x="38" y="8"/>
                      <a:pt x="36" y="10"/>
                      <a:pt x="34" y="12"/>
                    </a:cubicBezTo>
                    <a:cubicBezTo>
                      <a:pt x="36" y="10"/>
                      <a:pt x="38" y="7"/>
                      <a:pt x="41" y="6"/>
                    </a:cubicBezTo>
                    <a:close/>
                    <a:moveTo>
                      <a:pt x="20" y="9"/>
                    </a:moveTo>
                    <a:cubicBezTo>
                      <a:pt x="16" y="12"/>
                      <a:pt x="10" y="16"/>
                      <a:pt x="6" y="19"/>
                    </a:cubicBezTo>
                    <a:cubicBezTo>
                      <a:pt x="11" y="16"/>
                      <a:pt x="15" y="12"/>
                      <a:pt x="19" y="7"/>
                    </a:cubicBezTo>
                    <a:cubicBezTo>
                      <a:pt x="19" y="8"/>
                      <a:pt x="20" y="8"/>
                      <a:pt x="20" y="9"/>
                    </a:cubicBezTo>
                    <a:close/>
                    <a:moveTo>
                      <a:pt x="18" y="7"/>
                    </a:moveTo>
                    <a:cubicBezTo>
                      <a:pt x="13" y="9"/>
                      <a:pt x="10" y="13"/>
                      <a:pt x="5" y="16"/>
                    </a:cubicBezTo>
                    <a:cubicBezTo>
                      <a:pt x="7" y="15"/>
                      <a:pt x="9" y="12"/>
                      <a:pt x="11" y="11"/>
                    </a:cubicBezTo>
                    <a:cubicBezTo>
                      <a:pt x="13" y="9"/>
                      <a:pt x="14" y="8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6" y="5"/>
                      <a:pt x="17" y="6"/>
                      <a:pt x="18" y="7"/>
                    </a:cubicBezTo>
                    <a:close/>
                    <a:moveTo>
                      <a:pt x="15" y="5"/>
                    </a:moveTo>
                    <a:cubicBezTo>
                      <a:pt x="11" y="7"/>
                      <a:pt x="8" y="9"/>
                      <a:pt x="5" y="12"/>
                    </a:cubicBezTo>
                    <a:cubicBezTo>
                      <a:pt x="6" y="7"/>
                      <a:pt x="9" y="3"/>
                      <a:pt x="15" y="5"/>
                    </a:cubicBezTo>
                    <a:close/>
                    <a:moveTo>
                      <a:pt x="13" y="36"/>
                    </a:moveTo>
                    <a:cubicBezTo>
                      <a:pt x="16" y="35"/>
                      <a:pt x="18" y="34"/>
                      <a:pt x="20" y="32"/>
                    </a:cubicBezTo>
                    <a:cubicBezTo>
                      <a:pt x="18" y="34"/>
                      <a:pt x="16" y="36"/>
                      <a:pt x="15" y="38"/>
                    </a:cubicBezTo>
                    <a:cubicBezTo>
                      <a:pt x="14" y="38"/>
                      <a:pt x="15" y="39"/>
                      <a:pt x="15" y="38"/>
                    </a:cubicBezTo>
                    <a:cubicBezTo>
                      <a:pt x="21" y="34"/>
                      <a:pt x="28" y="30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29" y="32"/>
                      <a:pt x="21" y="36"/>
                      <a:pt x="16" y="41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5" y="41"/>
                      <a:pt x="15" y="40"/>
                      <a:pt x="15" y="40"/>
                    </a:cubicBezTo>
                    <a:cubicBezTo>
                      <a:pt x="14" y="38"/>
                      <a:pt x="14" y="37"/>
                      <a:pt x="13" y="3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4" name="Freeform 152"/>
              <p:cNvSpPr>
                <a:spLocks noEditPoints="1"/>
              </p:cNvSpPr>
              <p:nvPr/>
            </p:nvSpPr>
            <p:spPr bwMode="auto">
              <a:xfrm>
                <a:off x="707695" y="2129615"/>
                <a:ext cx="108182" cy="123754"/>
              </a:xfrm>
              <a:custGeom>
                <a:avLst/>
                <a:gdLst>
                  <a:gd name="T0" fmla="*/ 16 w 56"/>
                  <a:gd name="T1" fmla="*/ 2 h 64"/>
                  <a:gd name="T2" fmla="*/ 25 w 56"/>
                  <a:gd name="T3" fmla="*/ 63 h 64"/>
                  <a:gd name="T4" fmla="*/ 55 w 56"/>
                  <a:gd name="T5" fmla="*/ 10 h 64"/>
                  <a:gd name="T6" fmla="*/ 27 w 56"/>
                  <a:gd name="T7" fmla="*/ 59 h 64"/>
                  <a:gd name="T8" fmla="*/ 30 w 56"/>
                  <a:gd name="T9" fmla="*/ 51 h 64"/>
                  <a:gd name="T10" fmla="*/ 35 w 56"/>
                  <a:gd name="T11" fmla="*/ 47 h 64"/>
                  <a:gd name="T12" fmla="*/ 37 w 56"/>
                  <a:gd name="T13" fmla="*/ 45 h 64"/>
                  <a:gd name="T14" fmla="*/ 24 w 56"/>
                  <a:gd name="T15" fmla="*/ 55 h 64"/>
                  <a:gd name="T16" fmla="*/ 24 w 56"/>
                  <a:gd name="T17" fmla="*/ 55 h 64"/>
                  <a:gd name="T18" fmla="*/ 21 w 56"/>
                  <a:gd name="T19" fmla="*/ 51 h 64"/>
                  <a:gd name="T20" fmla="*/ 34 w 56"/>
                  <a:gd name="T21" fmla="*/ 41 h 64"/>
                  <a:gd name="T22" fmla="*/ 36 w 56"/>
                  <a:gd name="T23" fmla="*/ 35 h 64"/>
                  <a:gd name="T24" fmla="*/ 15 w 56"/>
                  <a:gd name="T25" fmla="*/ 41 h 64"/>
                  <a:gd name="T26" fmla="*/ 17 w 56"/>
                  <a:gd name="T27" fmla="*/ 45 h 64"/>
                  <a:gd name="T28" fmla="*/ 51 w 56"/>
                  <a:gd name="T29" fmla="*/ 14 h 64"/>
                  <a:gd name="T30" fmla="*/ 34 w 56"/>
                  <a:gd name="T31" fmla="*/ 30 h 64"/>
                  <a:gd name="T32" fmla="*/ 37 w 56"/>
                  <a:gd name="T33" fmla="*/ 25 h 64"/>
                  <a:gd name="T34" fmla="*/ 52 w 56"/>
                  <a:gd name="T35" fmla="*/ 13 h 64"/>
                  <a:gd name="T36" fmla="*/ 21 w 56"/>
                  <a:gd name="T37" fmla="*/ 32 h 64"/>
                  <a:gd name="T38" fmla="*/ 49 w 56"/>
                  <a:gd name="T39" fmla="*/ 8 h 64"/>
                  <a:gd name="T40" fmla="*/ 26 w 56"/>
                  <a:gd name="T41" fmla="*/ 40 h 64"/>
                  <a:gd name="T42" fmla="*/ 48 w 56"/>
                  <a:gd name="T43" fmla="*/ 26 h 64"/>
                  <a:gd name="T44" fmla="*/ 35 w 56"/>
                  <a:gd name="T45" fmla="*/ 43 h 64"/>
                  <a:gd name="T46" fmla="*/ 43 w 56"/>
                  <a:gd name="T47" fmla="*/ 35 h 64"/>
                  <a:gd name="T48" fmla="*/ 21 w 56"/>
                  <a:gd name="T49" fmla="*/ 50 h 64"/>
                  <a:gd name="T50" fmla="*/ 46 w 56"/>
                  <a:gd name="T51" fmla="*/ 30 h 64"/>
                  <a:gd name="T52" fmla="*/ 19 w 56"/>
                  <a:gd name="T53" fmla="*/ 48 h 64"/>
                  <a:gd name="T54" fmla="*/ 50 w 56"/>
                  <a:gd name="T55" fmla="*/ 7 h 64"/>
                  <a:gd name="T56" fmla="*/ 17 w 56"/>
                  <a:gd name="T57" fmla="*/ 31 h 64"/>
                  <a:gd name="T58" fmla="*/ 48 w 56"/>
                  <a:gd name="T59" fmla="*/ 5 h 64"/>
                  <a:gd name="T60" fmla="*/ 12 w 56"/>
                  <a:gd name="T61" fmla="*/ 35 h 64"/>
                  <a:gd name="T62" fmla="*/ 25 w 56"/>
                  <a:gd name="T63" fmla="*/ 20 h 64"/>
                  <a:gd name="T64" fmla="*/ 21 w 56"/>
                  <a:gd name="T65" fmla="*/ 18 h 64"/>
                  <a:gd name="T66" fmla="*/ 8 w 56"/>
                  <a:gd name="T67" fmla="*/ 27 h 64"/>
                  <a:gd name="T68" fmla="*/ 15 w 56"/>
                  <a:gd name="T69" fmla="*/ 19 h 64"/>
                  <a:gd name="T70" fmla="*/ 13 w 56"/>
                  <a:gd name="T71" fmla="*/ 15 h 64"/>
                  <a:gd name="T72" fmla="*/ 6 w 56"/>
                  <a:gd name="T73" fmla="*/ 19 h 64"/>
                  <a:gd name="T74" fmla="*/ 5 w 56"/>
                  <a:gd name="T75" fmla="*/ 15 h 64"/>
                  <a:gd name="T76" fmla="*/ 16 w 56"/>
                  <a:gd name="T77" fmla="*/ 8 h 64"/>
                  <a:gd name="T78" fmla="*/ 22 w 56"/>
                  <a:gd name="T79" fmla="*/ 12 h 64"/>
                  <a:gd name="T80" fmla="*/ 21 w 56"/>
                  <a:gd name="T81" fmla="*/ 10 h 64"/>
                  <a:gd name="T82" fmla="*/ 10 w 56"/>
                  <a:gd name="T83" fmla="*/ 24 h 64"/>
                  <a:gd name="T84" fmla="*/ 25 w 56"/>
                  <a:gd name="T85" fmla="*/ 19 h 64"/>
                  <a:gd name="T86" fmla="*/ 26 w 56"/>
                  <a:gd name="T87" fmla="*/ 20 h 64"/>
                  <a:gd name="T88" fmla="*/ 22 w 56"/>
                  <a:gd name="T89" fmla="*/ 26 h 64"/>
                  <a:gd name="T90" fmla="*/ 25 w 56"/>
                  <a:gd name="T91" fmla="*/ 20 h 64"/>
                  <a:gd name="T92" fmla="*/ 35 w 56"/>
                  <a:gd name="T93" fmla="*/ 14 h 64"/>
                  <a:gd name="T94" fmla="*/ 28 w 56"/>
                  <a:gd name="T95" fmla="*/ 22 h 64"/>
                  <a:gd name="T96" fmla="*/ 36 w 56"/>
                  <a:gd name="T97" fmla="*/ 15 h 64"/>
                  <a:gd name="T98" fmla="*/ 46 w 56"/>
                  <a:gd name="T99" fmla="*/ 7 h 64"/>
                  <a:gd name="T100" fmla="*/ 30 w 56"/>
                  <a:gd name="T101" fmla="*/ 20 h 64"/>
                  <a:gd name="T102" fmla="*/ 35 w 56"/>
                  <a:gd name="T103" fmla="*/ 13 h 64"/>
                  <a:gd name="T104" fmla="*/ 41 w 56"/>
                  <a:gd name="T105" fmla="*/ 6 h 64"/>
                  <a:gd name="T106" fmla="*/ 6 w 56"/>
                  <a:gd name="T107" fmla="*/ 19 h 64"/>
                  <a:gd name="T108" fmla="*/ 5 w 56"/>
                  <a:gd name="T109" fmla="*/ 16 h 64"/>
                  <a:gd name="T110" fmla="*/ 18 w 56"/>
                  <a:gd name="T111" fmla="*/ 6 h 64"/>
                  <a:gd name="T112" fmla="*/ 13 w 56"/>
                  <a:gd name="T113" fmla="*/ 36 h 64"/>
                  <a:gd name="T114" fmla="*/ 34 w 56"/>
                  <a:gd name="T115" fmla="*/ 26 h 64"/>
                  <a:gd name="T116" fmla="*/ 15 w 56"/>
                  <a:gd name="T117" fmla="*/ 4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6" h="64">
                    <a:moveTo>
                      <a:pt x="55" y="10"/>
                    </a:moveTo>
                    <a:cubicBezTo>
                      <a:pt x="54" y="4"/>
                      <a:pt x="48" y="1"/>
                      <a:pt x="43" y="2"/>
                    </a:cubicBezTo>
                    <a:cubicBezTo>
                      <a:pt x="35" y="4"/>
                      <a:pt x="31" y="11"/>
                      <a:pt x="28" y="17"/>
                    </a:cubicBezTo>
                    <a:cubicBezTo>
                      <a:pt x="25" y="12"/>
                      <a:pt x="22" y="5"/>
                      <a:pt x="16" y="2"/>
                    </a:cubicBezTo>
                    <a:cubicBezTo>
                      <a:pt x="11" y="0"/>
                      <a:pt x="5" y="2"/>
                      <a:pt x="3" y="8"/>
                    </a:cubicBezTo>
                    <a:cubicBezTo>
                      <a:pt x="0" y="15"/>
                      <a:pt x="4" y="24"/>
                      <a:pt x="6" y="30"/>
                    </a:cubicBezTo>
                    <a:cubicBezTo>
                      <a:pt x="12" y="42"/>
                      <a:pt x="18" y="52"/>
                      <a:pt x="25" y="62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6" y="64"/>
                      <a:pt x="27" y="63"/>
                      <a:pt x="28" y="63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35" y="52"/>
                      <a:pt x="43" y="42"/>
                      <a:pt x="49" y="31"/>
                    </a:cubicBezTo>
                    <a:cubicBezTo>
                      <a:pt x="52" y="24"/>
                      <a:pt x="56" y="17"/>
                      <a:pt x="55" y="10"/>
                    </a:cubicBezTo>
                    <a:close/>
                    <a:moveTo>
                      <a:pt x="27" y="59"/>
                    </a:moveTo>
                    <a:cubicBezTo>
                      <a:pt x="26" y="59"/>
                      <a:pt x="26" y="59"/>
                      <a:pt x="26" y="59"/>
                    </a:cubicBezTo>
                    <a:cubicBezTo>
                      <a:pt x="28" y="58"/>
                      <a:pt x="29" y="56"/>
                      <a:pt x="30" y="55"/>
                    </a:cubicBezTo>
                    <a:cubicBezTo>
                      <a:pt x="29" y="56"/>
                      <a:pt x="28" y="58"/>
                      <a:pt x="27" y="59"/>
                    </a:cubicBezTo>
                    <a:close/>
                    <a:moveTo>
                      <a:pt x="24" y="56"/>
                    </a:moveTo>
                    <a:cubicBezTo>
                      <a:pt x="25" y="55"/>
                      <a:pt x="26" y="54"/>
                      <a:pt x="27" y="54"/>
                    </a:cubicBezTo>
                    <a:cubicBezTo>
                      <a:pt x="28" y="53"/>
                      <a:pt x="29" y="52"/>
                      <a:pt x="30" y="50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29" y="52"/>
                      <a:pt x="27" y="54"/>
                      <a:pt x="25" y="55"/>
                    </a:cubicBezTo>
                    <a:cubicBezTo>
                      <a:pt x="25" y="56"/>
                      <a:pt x="24" y="56"/>
                      <a:pt x="24" y="56"/>
                    </a:cubicBezTo>
                    <a:cubicBezTo>
                      <a:pt x="24" y="56"/>
                      <a:pt x="24" y="56"/>
                      <a:pt x="24" y="56"/>
                    </a:cubicBezTo>
                    <a:close/>
                    <a:moveTo>
                      <a:pt x="35" y="47"/>
                    </a:moveTo>
                    <a:cubicBezTo>
                      <a:pt x="32" y="50"/>
                      <a:pt x="29" y="55"/>
                      <a:pt x="26" y="58"/>
                    </a:cubicBezTo>
                    <a:cubicBezTo>
                      <a:pt x="25" y="58"/>
                      <a:pt x="25" y="57"/>
                      <a:pt x="25" y="56"/>
                    </a:cubicBezTo>
                    <a:cubicBezTo>
                      <a:pt x="29" y="54"/>
                      <a:pt x="31" y="50"/>
                      <a:pt x="35" y="47"/>
                    </a:cubicBezTo>
                    <a:close/>
                    <a:moveTo>
                      <a:pt x="37" y="45"/>
                    </a:moveTo>
                    <a:cubicBezTo>
                      <a:pt x="36" y="45"/>
                      <a:pt x="36" y="46"/>
                      <a:pt x="35" y="46"/>
                    </a:cubicBezTo>
                    <a:cubicBezTo>
                      <a:pt x="36" y="45"/>
                      <a:pt x="37" y="45"/>
                      <a:pt x="37" y="44"/>
                    </a:cubicBezTo>
                    <a:cubicBezTo>
                      <a:pt x="37" y="44"/>
                      <a:pt x="37" y="45"/>
                      <a:pt x="37" y="45"/>
                    </a:cubicBezTo>
                    <a:close/>
                    <a:moveTo>
                      <a:pt x="24" y="55"/>
                    </a:moveTo>
                    <a:cubicBezTo>
                      <a:pt x="24" y="55"/>
                      <a:pt x="23" y="54"/>
                      <a:pt x="23" y="53"/>
                    </a:cubicBezTo>
                    <a:cubicBezTo>
                      <a:pt x="28" y="49"/>
                      <a:pt x="34" y="46"/>
                      <a:pt x="39" y="4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34" y="46"/>
                      <a:pt x="29" y="51"/>
                      <a:pt x="24" y="55"/>
                    </a:cubicBezTo>
                    <a:close/>
                    <a:moveTo>
                      <a:pt x="21" y="51"/>
                    </a:moveTo>
                    <a:cubicBezTo>
                      <a:pt x="24" y="50"/>
                      <a:pt x="26" y="48"/>
                      <a:pt x="29" y="47"/>
                    </a:cubicBezTo>
                    <a:cubicBezTo>
                      <a:pt x="27" y="49"/>
                      <a:pt x="24" y="51"/>
                      <a:pt x="22" y="53"/>
                    </a:cubicBezTo>
                    <a:cubicBezTo>
                      <a:pt x="22" y="52"/>
                      <a:pt x="22" y="52"/>
                      <a:pt x="21" y="51"/>
                    </a:cubicBezTo>
                    <a:close/>
                    <a:moveTo>
                      <a:pt x="19" y="48"/>
                    </a:moveTo>
                    <a:cubicBezTo>
                      <a:pt x="28" y="46"/>
                      <a:pt x="35" y="39"/>
                      <a:pt x="42" y="33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0" y="36"/>
                      <a:pt x="37" y="38"/>
                      <a:pt x="34" y="41"/>
                    </a:cubicBezTo>
                    <a:cubicBezTo>
                      <a:pt x="30" y="44"/>
                      <a:pt x="25" y="47"/>
                      <a:pt x="21" y="50"/>
                    </a:cubicBezTo>
                    <a:cubicBezTo>
                      <a:pt x="20" y="50"/>
                      <a:pt x="20" y="49"/>
                      <a:pt x="19" y="48"/>
                    </a:cubicBezTo>
                    <a:close/>
                    <a:moveTo>
                      <a:pt x="18" y="46"/>
                    </a:moveTo>
                    <a:cubicBezTo>
                      <a:pt x="24" y="43"/>
                      <a:pt x="30" y="39"/>
                      <a:pt x="36" y="35"/>
                    </a:cubicBezTo>
                    <a:cubicBezTo>
                      <a:pt x="38" y="34"/>
                      <a:pt x="40" y="33"/>
                      <a:pt x="42" y="31"/>
                    </a:cubicBezTo>
                    <a:cubicBezTo>
                      <a:pt x="35" y="37"/>
                      <a:pt x="26" y="41"/>
                      <a:pt x="19" y="47"/>
                    </a:cubicBezTo>
                    <a:cubicBezTo>
                      <a:pt x="18" y="47"/>
                      <a:pt x="18" y="46"/>
                      <a:pt x="18" y="46"/>
                    </a:cubicBezTo>
                    <a:close/>
                    <a:moveTo>
                      <a:pt x="15" y="41"/>
                    </a:moveTo>
                    <a:cubicBezTo>
                      <a:pt x="16" y="41"/>
                      <a:pt x="16" y="41"/>
                      <a:pt x="16" y="41"/>
                    </a:cubicBezTo>
                    <a:cubicBezTo>
                      <a:pt x="22" y="38"/>
                      <a:pt x="28" y="34"/>
                      <a:pt x="35" y="31"/>
                    </a:cubicBezTo>
                    <a:cubicBezTo>
                      <a:pt x="34" y="31"/>
                      <a:pt x="34" y="31"/>
                      <a:pt x="33" y="32"/>
                    </a:cubicBezTo>
                    <a:cubicBezTo>
                      <a:pt x="28" y="36"/>
                      <a:pt x="23" y="40"/>
                      <a:pt x="17" y="45"/>
                    </a:cubicBezTo>
                    <a:cubicBezTo>
                      <a:pt x="17" y="44"/>
                      <a:pt x="16" y="42"/>
                      <a:pt x="15" y="41"/>
                    </a:cubicBezTo>
                    <a:close/>
                    <a:moveTo>
                      <a:pt x="39" y="23"/>
                    </a:moveTo>
                    <a:cubicBezTo>
                      <a:pt x="43" y="20"/>
                      <a:pt x="46" y="17"/>
                      <a:pt x="50" y="15"/>
                    </a:cubicBezTo>
                    <a:cubicBezTo>
                      <a:pt x="50" y="15"/>
                      <a:pt x="51" y="14"/>
                      <a:pt x="51" y="14"/>
                    </a:cubicBezTo>
                    <a:cubicBezTo>
                      <a:pt x="51" y="14"/>
                      <a:pt x="52" y="14"/>
                      <a:pt x="52" y="13"/>
                    </a:cubicBezTo>
                    <a:cubicBezTo>
                      <a:pt x="52" y="15"/>
                      <a:pt x="52" y="16"/>
                      <a:pt x="51" y="17"/>
                    </a:cubicBezTo>
                    <a:cubicBezTo>
                      <a:pt x="51" y="17"/>
                      <a:pt x="51" y="17"/>
                      <a:pt x="51" y="18"/>
                    </a:cubicBezTo>
                    <a:cubicBezTo>
                      <a:pt x="45" y="21"/>
                      <a:pt x="40" y="26"/>
                      <a:pt x="34" y="30"/>
                    </a:cubicBezTo>
                    <a:cubicBezTo>
                      <a:pt x="31" y="32"/>
                      <a:pt x="27" y="35"/>
                      <a:pt x="23" y="37"/>
                    </a:cubicBezTo>
                    <a:cubicBezTo>
                      <a:pt x="22" y="38"/>
                      <a:pt x="20" y="38"/>
                      <a:pt x="19" y="39"/>
                    </a:cubicBezTo>
                    <a:cubicBezTo>
                      <a:pt x="15" y="41"/>
                      <a:pt x="19" y="39"/>
                      <a:pt x="20" y="38"/>
                    </a:cubicBezTo>
                    <a:cubicBezTo>
                      <a:pt x="25" y="33"/>
                      <a:pt x="32" y="30"/>
                      <a:pt x="37" y="25"/>
                    </a:cubicBezTo>
                    <a:cubicBezTo>
                      <a:pt x="38" y="24"/>
                      <a:pt x="38" y="24"/>
                      <a:pt x="39" y="23"/>
                    </a:cubicBezTo>
                    <a:close/>
                    <a:moveTo>
                      <a:pt x="51" y="7"/>
                    </a:moveTo>
                    <a:cubicBezTo>
                      <a:pt x="51" y="9"/>
                      <a:pt x="52" y="11"/>
                      <a:pt x="52" y="13"/>
                    </a:cubicBezTo>
                    <a:cubicBezTo>
                      <a:pt x="52" y="13"/>
                      <a:pt x="52" y="13"/>
                      <a:pt x="52" y="13"/>
                    </a:cubicBezTo>
                    <a:cubicBezTo>
                      <a:pt x="48" y="15"/>
                      <a:pt x="44" y="18"/>
                      <a:pt x="41" y="21"/>
                    </a:cubicBezTo>
                    <a:cubicBezTo>
                      <a:pt x="36" y="24"/>
                      <a:pt x="32" y="27"/>
                      <a:pt x="27" y="30"/>
                    </a:cubicBezTo>
                    <a:cubicBezTo>
                      <a:pt x="24" y="31"/>
                      <a:pt x="21" y="33"/>
                      <a:pt x="18" y="35"/>
                    </a:cubicBezTo>
                    <a:cubicBezTo>
                      <a:pt x="19" y="34"/>
                      <a:pt x="20" y="33"/>
                      <a:pt x="21" y="32"/>
                    </a:cubicBezTo>
                    <a:cubicBezTo>
                      <a:pt x="31" y="24"/>
                      <a:pt x="43" y="18"/>
                      <a:pt x="51" y="7"/>
                    </a:cubicBezTo>
                    <a:close/>
                    <a:moveTo>
                      <a:pt x="31" y="24"/>
                    </a:moveTo>
                    <a:cubicBezTo>
                      <a:pt x="35" y="21"/>
                      <a:pt x="38" y="18"/>
                      <a:pt x="41" y="15"/>
                    </a:cubicBezTo>
                    <a:cubicBezTo>
                      <a:pt x="44" y="13"/>
                      <a:pt x="48" y="10"/>
                      <a:pt x="49" y="8"/>
                    </a:cubicBezTo>
                    <a:cubicBezTo>
                      <a:pt x="45" y="14"/>
                      <a:pt x="38" y="19"/>
                      <a:pt x="31" y="24"/>
                    </a:cubicBezTo>
                    <a:close/>
                    <a:moveTo>
                      <a:pt x="48" y="26"/>
                    </a:moveTo>
                    <a:cubicBezTo>
                      <a:pt x="44" y="30"/>
                      <a:pt x="39" y="32"/>
                      <a:pt x="35" y="35"/>
                    </a:cubicBezTo>
                    <a:cubicBezTo>
                      <a:pt x="32" y="37"/>
                      <a:pt x="29" y="39"/>
                      <a:pt x="26" y="40"/>
                    </a:cubicBezTo>
                    <a:cubicBezTo>
                      <a:pt x="24" y="42"/>
                      <a:pt x="20" y="43"/>
                      <a:pt x="19" y="44"/>
                    </a:cubicBezTo>
                    <a:cubicBezTo>
                      <a:pt x="24" y="40"/>
                      <a:pt x="29" y="35"/>
                      <a:pt x="35" y="31"/>
                    </a:cubicBezTo>
                    <a:cubicBezTo>
                      <a:pt x="41" y="27"/>
                      <a:pt x="46" y="23"/>
                      <a:pt x="51" y="19"/>
                    </a:cubicBezTo>
                    <a:cubicBezTo>
                      <a:pt x="50" y="21"/>
                      <a:pt x="49" y="24"/>
                      <a:pt x="48" y="26"/>
                    </a:cubicBezTo>
                    <a:close/>
                    <a:moveTo>
                      <a:pt x="41" y="39"/>
                    </a:moveTo>
                    <a:cubicBezTo>
                      <a:pt x="37" y="42"/>
                      <a:pt x="34" y="45"/>
                      <a:pt x="30" y="47"/>
                    </a:cubicBezTo>
                    <a:cubicBezTo>
                      <a:pt x="29" y="48"/>
                      <a:pt x="29" y="48"/>
                      <a:pt x="28" y="49"/>
                    </a:cubicBezTo>
                    <a:cubicBezTo>
                      <a:pt x="30" y="47"/>
                      <a:pt x="32" y="45"/>
                      <a:pt x="35" y="43"/>
                    </a:cubicBezTo>
                    <a:cubicBezTo>
                      <a:pt x="37" y="41"/>
                      <a:pt x="40" y="39"/>
                      <a:pt x="42" y="37"/>
                    </a:cubicBezTo>
                    <a:cubicBezTo>
                      <a:pt x="41" y="38"/>
                      <a:pt x="41" y="38"/>
                      <a:pt x="41" y="39"/>
                    </a:cubicBezTo>
                    <a:close/>
                    <a:moveTo>
                      <a:pt x="43" y="35"/>
                    </a:moveTo>
                    <a:cubicBezTo>
                      <a:pt x="43" y="35"/>
                      <a:pt x="43" y="35"/>
                      <a:pt x="43" y="35"/>
                    </a:cubicBezTo>
                    <a:cubicBezTo>
                      <a:pt x="43" y="35"/>
                      <a:pt x="43" y="35"/>
                      <a:pt x="42" y="36"/>
                    </a:cubicBezTo>
                    <a:cubicBezTo>
                      <a:pt x="40" y="38"/>
                      <a:pt x="37" y="40"/>
                      <a:pt x="35" y="42"/>
                    </a:cubicBezTo>
                    <a:cubicBezTo>
                      <a:pt x="32" y="44"/>
                      <a:pt x="29" y="46"/>
                      <a:pt x="27" y="48"/>
                    </a:cubicBezTo>
                    <a:cubicBezTo>
                      <a:pt x="25" y="49"/>
                      <a:pt x="23" y="49"/>
                      <a:pt x="21" y="50"/>
                    </a:cubicBezTo>
                    <a:cubicBezTo>
                      <a:pt x="23" y="50"/>
                      <a:pt x="25" y="48"/>
                      <a:pt x="26" y="47"/>
                    </a:cubicBezTo>
                    <a:cubicBezTo>
                      <a:pt x="33" y="42"/>
                      <a:pt x="40" y="38"/>
                      <a:pt x="45" y="32"/>
                    </a:cubicBezTo>
                    <a:cubicBezTo>
                      <a:pt x="44" y="33"/>
                      <a:pt x="44" y="34"/>
                      <a:pt x="43" y="35"/>
                    </a:cubicBezTo>
                    <a:close/>
                    <a:moveTo>
                      <a:pt x="46" y="30"/>
                    </a:moveTo>
                    <a:cubicBezTo>
                      <a:pt x="46" y="30"/>
                      <a:pt x="46" y="30"/>
                      <a:pt x="45" y="30"/>
                    </a:cubicBezTo>
                    <a:cubicBezTo>
                      <a:pt x="41" y="34"/>
                      <a:pt x="36" y="38"/>
                      <a:pt x="31" y="41"/>
                    </a:cubicBezTo>
                    <a:cubicBezTo>
                      <a:pt x="29" y="43"/>
                      <a:pt x="26" y="45"/>
                      <a:pt x="24" y="46"/>
                    </a:cubicBezTo>
                    <a:cubicBezTo>
                      <a:pt x="24" y="46"/>
                      <a:pt x="19" y="48"/>
                      <a:pt x="19" y="48"/>
                    </a:cubicBezTo>
                    <a:cubicBezTo>
                      <a:pt x="21" y="46"/>
                      <a:pt x="22" y="45"/>
                      <a:pt x="23" y="44"/>
                    </a:cubicBezTo>
                    <a:cubicBezTo>
                      <a:pt x="31" y="38"/>
                      <a:pt x="40" y="35"/>
                      <a:pt x="47" y="28"/>
                    </a:cubicBezTo>
                    <a:cubicBezTo>
                      <a:pt x="47" y="29"/>
                      <a:pt x="46" y="30"/>
                      <a:pt x="46" y="30"/>
                    </a:cubicBezTo>
                    <a:close/>
                    <a:moveTo>
                      <a:pt x="50" y="7"/>
                    </a:moveTo>
                    <a:cubicBezTo>
                      <a:pt x="43" y="12"/>
                      <a:pt x="37" y="18"/>
                      <a:pt x="30" y="24"/>
                    </a:cubicBezTo>
                    <a:cubicBezTo>
                      <a:pt x="27" y="27"/>
                      <a:pt x="23" y="30"/>
                      <a:pt x="19" y="32"/>
                    </a:cubicBezTo>
                    <a:cubicBezTo>
                      <a:pt x="17" y="33"/>
                      <a:pt x="15" y="34"/>
                      <a:pt x="13" y="35"/>
                    </a:cubicBezTo>
                    <a:cubicBezTo>
                      <a:pt x="14" y="35"/>
                      <a:pt x="16" y="32"/>
                      <a:pt x="17" y="31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9" y="30"/>
                      <a:pt x="21" y="28"/>
                      <a:pt x="22" y="27"/>
                    </a:cubicBezTo>
                    <a:cubicBezTo>
                      <a:pt x="27" y="23"/>
                      <a:pt x="32" y="20"/>
                      <a:pt x="36" y="17"/>
                    </a:cubicBezTo>
                    <a:cubicBezTo>
                      <a:pt x="41" y="14"/>
                      <a:pt x="46" y="10"/>
                      <a:pt x="48" y="5"/>
                    </a:cubicBezTo>
                    <a:cubicBezTo>
                      <a:pt x="49" y="5"/>
                      <a:pt x="49" y="6"/>
                      <a:pt x="50" y="7"/>
                    </a:cubicBezTo>
                    <a:close/>
                    <a:moveTo>
                      <a:pt x="12" y="34"/>
                    </a:moveTo>
                    <a:cubicBezTo>
                      <a:pt x="12" y="34"/>
                      <a:pt x="13" y="34"/>
                      <a:pt x="14" y="33"/>
                    </a:cubicBezTo>
                    <a:cubicBezTo>
                      <a:pt x="13" y="34"/>
                      <a:pt x="13" y="34"/>
                      <a:pt x="12" y="35"/>
                    </a:cubicBezTo>
                    <a:cubicBezTo>
                      <a:pt x="12" y="35"/>
                      <a:pt x="12" y="35"/>
                      <a:pt x="12" y="34"/>
                    </a:cubicBezTo>
                    <a:close/>
                    <a:moveTo>
                      <a:pt x="10" y="30"/>
                    </a:moveTo>
                    <a:cubicBezTo>
                      <a:pt x="12" y="29"/>
                      <a:pt x="15" y="27"/>
                      <a:pt x="17" y="25"/>
                    </a:cubicBezTo>
                    <a:cubicBezTo>
                      <a:pt x="19" y="23"/>
                      <a:pt x="23" y="22"/>
                      <a:pt x="25" y="20"/>
                    </a:cubicBezTo>
                    <a:cubicBezTo>
                      <a:pt x="21" y="24"/>
                      <a:pt x="15" y="28"/>
                      <a:pt x="11" y="33"/>
                    </a:cubicBezTo>
                    <a:cubicBezTo>
                      <a:pt x="11" y="32"/>
                      <a:pt x="10" y="31"/>
                      <a:pt x="10" y="30"/>
                    </a:cubicBezTo>
                    <a:close/>
                    <a:moveTo>
                      <a:pt x="8" y="27"/>
                    </a:moveTo>
                    <a:cubicBezTo>
                      <a:pt x="13" y="25"/>
                      <a:pt x="16" y="21"/>
                      <a:pt x="21" y="18"/>
                    </a:cubicBezTo>
                    <a:cubicBezTo>
                      <a:pt x="21" y="17"/>
                      <a:pt x="24" y="15"/>
                      <a:pt x="21" y="18"/>
                    </a:cubicBezTo>
                    <a:cubicBezTo>
                      <a:pt x="20" y="19"/>
                      <a:pt x="19" y="20"/>
                      <a:pt x="18" y="21"/>
                    </a:cubicBezTo>
                    <a:cubicBezTo>
                      <a:pt x="15" y="24"/>
                      <a:pt x="12" y="27"/>
                      <a:pt x="9" y="29"/>
                    </a:cubicBezTo>
                    <a:cubicBezTo>
                      <a:pt x="9" y="29"/>
                      <a:pt x="8" y="28"/>
                      <a:pt x="8" y="27"/>
                    </a:cubicBezTo>
                    <a:close/>
                    <a:moveTo>
                      <a:pt x="7" y="23"/>
                    </a:moveTo>
                    <a:cubicBezTo>
                      <a:pt x="11" y="20"/>
                      <a:pt x="16" y="17"/>
                      <a:pt x="20" y="14"/>
                    </a:cubicBezTo>
                    <a:cubicBezTo>
                      <a:pt x="24" y="12"/>
                      <a:pt x="19" y="16"/>
                      <a:pt x="19" y="16"/>
                    </a:cubicBezTo>
                    <a:cubicBezTo>
                      <a:pt x="18" y="17"/>
                      <a:pt x="16" y="18"/>
                      <a:pt x="15" y="19"/>
                    </a:cubicBezTo>
                    <a:cubicBezTo>
                      <a:pt x="12" y="21"/>
                      <a:pt x="10" y="24"/>
                      <a:pt x="8" y="26"/>
                    </a:cubicBezTo>
                    <a:cubicBezTo>
                      <a:pt x="7" y="25"/>
                      <a:pt x="7" y="24"/>
                      <a:pt x="7" y="23"/>
                    </a:cubicBezTo>
                    <a:close/>
                    <a:moveTo>
                      <a:pt x="6" y="19"/>
                    </a:moveTo>
                    <a:cubicBezTo>
                      <a:pt x="8" y="18"/>
                      <a:pt x="10" y="17"/>
                      <a:pt x="13" y="15"/>
                    </a:cubicBezTo>
                    <a:cubicBezTo>
                      <a:pt x="14" y="14"/>
                      <a:pt x="15" y="13"/>
                      <a:pt x="17" y="12"/>
                    </a:cubicBezTo>
                    <a:cubicBezTo>
                      <a:pt x="18" y="11"/>
                      <a:pt x="21" y="8"/>
                      <a:pt x="18" y="12"/>
                    </a:cubicBezTo>
                    <a:cubicBezTo>
                      <a:pt x="15" y="16"/>
                      <a:pt x="10" y="18"/>
                      <a:pt x="6" y="22"/>
                    </a:cubicBezTo>
                    <a:cubicBezTo>
                      <a:pt x="6" y="21"/>
                      <a:pt x="6" y="20"/>
                      <a:pt x="6" y="19"/>
                    </a:cubicBezTo>
                    <a:close/>
                    <a:moveTo>
                      <a:pt x="5" y="12"/>
                    </a:moveTo>
                    <a:cubicBezTo>
                      <a:pt x="6" y="11"/>
                      <a:pt x="8" y="10"/>
                      <a:pt x="9" y="9"/>
                    </a:cubicBezTo>
                    <a:cubicBezTo>
                      <a:pt x="12" y="7"/>
                      <a:pt x="16" y="4"/>
                      <a:pt x="12" y="9"/>
                    </a:cubicBezTo>
                    <a:cubicBezTo>
                      <a:pt x="10" y="11"/>
                      <a:pt x="7" y="13"/>
                      <a:pt x="5" y="15"/>
                    </a:cubicBezTo>
                    <a:cubicBezTo>
                      <a:pt x="5" y="14"/>
                      <a:pt x="5" y="13"/>
                      <a:pt x="5" y="12"/>
                    </a:cubicBezTo>
                    <a:close/>
                    <a:moveTo>
                      <a:pt x="5" y="18"/>
                    </a:moveTo>
                    <a:cubicBezTo>
                      <a:pt x="5" y="17"/>
                      <a:pt x="5" y="17"/>
                      <a:pt x="5" y="16"/>
                    </a:cubicBezTo>
                    <a:cubicBezTo>
                      <a:pt x="9" y="14"/>
                      <a:pt x="12" y="11"/>
                      <a:pt x="16" y="8"/>
                    </a:cubicBezTo>
                    <a:cubicBezTo>
                      <a:pt x="19" y="6"/>
                      <a:pt x="13" y="12"/>
                      <a:pt x="13" y="12"/>
                    </a:cubicBezTo>
                    <a:cubicBezTo>
                      <a:pt x="10" y="15"/>
                      <a:pt x="8" y="17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lose/>
                    <a:moveTo>
                      <a:pt x="22" y="12"/>
                    </a:moveTo>
                    <a:cubicBezTo>
                      <a:pt x="20" y="14"/>
                      <a:pt x="17" y="15"/>
                      <a:pt x="15" y="17"/>
                    </a:cubicBezTo>
                    <a:cubicBezTo>
                      <a:pt x="12" y="18"/>
                      <a:pt x="9" y="20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11" y="18"/>
                      <a:pt x="17" y="15"/>
                      <a:pt x="21" y="10"/>
                    </a:cubicBezTo>
                    <a:cubicBezTo>
                      <a:pt x="21" y="11"/>
                      <a:pt x="22" y="11"/>
                      <a:pt x="22" y="12"/>
                    </a:cubicBezTo>
                    <a:close/>
                    <a:moveTo>
                      <a:pt x="24" y="16"/>
                    </a:moveTo>
                    <a:cubicBezTo>
                      <a:pt x="19" y="17"/>
                      <a:pt x="15" y="22"/>
                      <a:pt x="11" y="25"/>
                    </a:cubicBezTo>
                    <a:cubicBezTo>
                      <a:pt x="10" y="25"/>
                      <a:pt x="7" y="27"/>
                      <a:pt x="10" y="24"/>
                    </a:cubicBezTo>
                    <a:cubicBezTo>
                      <a:pt x="11" y="23"/>
                      <a:pt x="13" y="22"/>
                      <a:pt x="14" y="21"/>
                    </a:cubicBezTo>
                    <a:cubicBezTo>
                      <a:pt x="17" y="18"/>
                      <a:pt x="20" y="16"/>
                      <a:pt x="23" y="13"/>
                    </a:cubicBezTo>
                    <a:cubicBezTo>
                      <a:pt x="23" y="14"/>
                      <a:pt x="23" y="15"/>
                      <a:pt x="24" y="16"/>
                    </a:cubicBezTo>
                    <a:close/>
                    <a:moveTo>
                      <a:pt x="25" y="19"/>
                    </a:moveTo>
                    <a:cubicBezTo>
                      <a:pt x="20" y="22"/>
                      <a:pt x="16" y="26"/>
                      <a:pt x="11" y="29"/>
                    </a:cubicBezTo>
                    <a:cubicBezTo>
                      <a:pt x="15" y="26"/>
                      <a:pt x="20" y="20"/>
                      <a:pt x="24" y="16"/>
                    </a:cubicBezTo>
                    <a:cubicBezTo>
                      <a:pt x="24" y="17"/>
                      <a:pt x="25" y="18"/>
                      <a:pt x="25" y="19"/>
                    </a:cubicBezTo>
                    <a:close/>
                    <a:moveTo>
                      <a:pt x="26" y="20"/>
                    </a:moveTo>
                    <a:cubicBezTo>
                      <a:pt x="26" y="21"/>
                      <a:pt x="26" y="21"/>
                      <a:pt x="27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6" y="22"/>
                      <a:pt x="25" y="23"/>
                      <a:pt x="24" y="24"/>
                    </a:cubicBezTo>
                    <a:cubicBezTo>
                      <a:pt x="23" y="24"/>
                      <a:pt x="23" y="25"/>
                      <a:pt x="22" y="26"/>
                    </a:cubicBezTo>
                    <a:cubicBezTo>
                      <a:pt x="20" y="28"/>
                      <a:pt x="18" y="29"/>
                      <a:pt x="16" y="31"/>
                    </a:cubicBezTo>
                    <a:cubicBezTo>
                      <a:pt x="15" y="31"/>
                      <a:pt x="15" y="32"/>
                      <a:pt x="14" y="32"/>
                    </a:cubicBezTo>
                    <a:cubicBezTo>
                      <a:pt x="13" y="33"/>
                      <a:pt x="11" y="35"/>
                      <a:pt x="13" y="32"/>
                    </a:cubicBezTo>
                    <a:cubicBezTo>
                      <a:pt x="17" y="28"/>
                      <a:pt x="22" y="24"/>
                      <a:pt x="25" y="20"/>
                    </a:cubicBezTo>
                    <a:cubicBezTo>
                      <a:pt x="26" y="20"/>
                      <a:pt x="26" y="20"/>
                      <a:pt x="26" y="20"/>
                    </a:cubicBezTo>
                    <a:close/>
                    <a:moveTo>
                      <a:pt x="31" y="16"/>
                    </a:moveTo>
                    <a:cubicBezTo>
                      <a:pt x="34" y="14"/>
                      <a:pt x="37" y="12"/>
                      <a:pt x="40" y="10"/>
                    </a:cubicBezTo>
                    <a:cubicBezTo>
                      <a:pt x="39" y="12"/>
                      <a:pt x="37" y="13"/>
                      <a:pt x="35" y="14"/>
                    </a:cubicBezTo>
                    <a:cubicBezTo>
                      <a:pt x="34" y="15"/>
                      <a:pt x="32" y="17"/>
                      <a:pt x="31" y="18"/>
                    </a:cubicBezTo>
                    <a:cubicBezTo>
                      <a:pt x="31" y="17"/>
                      <a:pt x="31" y="17"/>
                      <a:pt x="31" y="16"/>
                    </a:cubicBezTo>
                    <a:close/>
                    <a:moveTo>
                      <a:pt x="28" y="22"/>
                    </a:moveTo>
                    <a:cubicBezTo>
                      <a:pt x="28" y="22"/>
                      <a:pt x="28" y="22"/>
                      <a:pt x="28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7" y="22"/>
                      <a:pt x="27" y="22"/>
                      <a:pt x="28" y="22"/>
                    </a:cubicBezTo>
                    <a:close/>
                    <a:moveTo>
                      <a:pt x="30" y="20"/>
                    </a:moveTo>
                    <a:cubicBezTo>
                      <a:pt x="32" y="18"/>
                      <a:pt x="34" y="16"/>
                      <a:pt x="36" y="15"/>
                    </a:cubicBezTo>
                    <a:cubicBezTo>
                      <a:pt x="38" y="14"/>
                      <a:pt x="40" y="12"/>
                      <a:pt x="42" y="10"/>
                    </a:cubicBezTo>
                    <a:cubicBezTo>
                      <a:pt x="42" y="9"/>
                      <a:pt x="44" y="8"/>
                      <a:pt x="45" y="6"/>
                    </a:cubicBezTo>
                    <a:cubicBezTo>
                      <a:pt x="46" y="6"/>
                      <a:pt x="46" y="6"/>
                      <a:pt x="47" y="5"/>
                    </a:cubicBezTo>
                    <a:cubicBezTo>
                      <a:pt x="47" y="6"/>
                      <a:pt x="47" y="6"/>
                      <a:pt x="46" y="7"/>
                    </a:cubicBezTo>
                    <a:cubicBezTo>
                      <a:pt x="45" y="8"/>
                      <a:pt x="44" y="10"/>
                      <a:pt x="43" y="11"/>
                    </a:cubicBezTo>
                    <a:cubicBezTo>
                      <a:pt x="41" y="13"/>
                      <a:pt x="38" y="15"/>
                      <a:pt x="36" y="16"/>
                    </a:cubicBezTo>
                    <a:cubicBezTo>
                      <a:pt x="34" y="18"/>
                      <a:pt x="31" y="19"/>
                      <a:pt x="29" y="21"/>
                    </a:cubicBezTo>
                    <a:cubicBezTo>
                      <a:pt x="29" y="20"/>
                      <a:pt x="30" y="20"/>
                      <a:pt x="30" y="20"/>
                    </a:cubicBezTo>
                    <a:close/>
                    <a:moveTo>
                      <a:pt x="43" y="6"/>
                    </a:moveTo>
                    <a:cubicBezTo>
                      <a:pt x="44" y="5"/>
                      <a:pt x="45" y="4"/>
                      <a:pt x="46" y="5"/>
                    </a:cubicBezTo>
                    <a:cubicBezTo>
                      <a:pt x="45" y="6"/>
                      <a:pt x="44" y="6"/>
                      <a:pt x="43" y="7"/>
                    </a:cubicBezTo>
                    <a:cubicBezTo>
                      <a:pt x="40" y="9"/>
                      <a:pt x="38" y="11"/>
                      <a:pt x="35" y="13"/>
                    </a:cubicBezTo>
                    <a:cubicBezTo>
                      <a:pt x="34" y="14"/>
                      <a:pt x="33" y="14"/>
                      <a:pt x="32" y="15"/>
                    </a:cubicBezTo>
                    <a:cubicBezTo>
                      <a:pt x="33" y="15"/>
                      <a:pt x="33" y="14"/>
                      <a:pt x="34" y="13"/>
                    </a:cubicBezTo>
                    <a:cubicBezTo>
                      <a:pt x="36" y="10"/>
                      <a:pt x="40" y="8"/>
                      <a:pt x="43" y="6"/>
                    </a:cubicBezTo>
                    <a:close/>
                    <a:moveTo>
                      <a:pt x="41" y="6"/>
                    </a:moveTo>
                    <a:cubicBezTo>
                      <a:pt x="38" y="7"/>
                      <a:pt x="36" y="10"/>
                      <a:pt x="34" y="12"/>
                    </a:cubicBezTo>
                    <a:cubicBezTo>
                      <a:pt x="36" y="9"/>
                      <a:pt x="38" y="7"/>
                      <a:pt x="41" y="6"/>
                    </a:cubicBezTo>
                    <a:close/>
                    <a:moveTo>
                      <a:pt x="20" y="9"/>
                    </a:moveTo>
                    <a:cubicBezTo>
                      <a:pt x="15" y="12"/>
                      <a:pt x="10" y="16"/>
                      <a:pt x="6" y="19"/>
                    </a:cubicBezTo>
                    <a:cubicBezTo>
                      <a:pt x="10" y="16"/>
                      <a:pt x="15" y="12"/>
                      <a:pt x="18" y="7"/>
                    </a:cubicBezTo>
                    <a:cubicBezTo>
                      <a:pt x="19" y="7"/>
                      <a:pt x="20" y="8"/>
                      <a:pt x="20" y="9"/>
                    </a:cubicBezTo>
                    <a:close/>
                    <a:moveTo>
                      <a:pt x="18" y="6"/>
                    </a:moveTo>
                    <a:cubicBezTo>
                      <a:pt x="13" y="9"/>
                      <a:pt x="10" y="13"/>
                      <a:pt x="5" y="16"/>
                    </a:cubicBezTo>
                    <a:cubicBezTo>
                      <a:pt x="7" y="15"/>
                      <a:pt x="9" y="12"/>
                      <a:pt x="10" y="11"/>
                    </a:cubicBezTo>
                    <a:cubicBezTo>
                      <a:pt x="13" y="9"/>
                      <a:pt x="14" y="7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6" y="5"/>
                      <a:pt x="17" y="6"/>
                      <a:pt x="18" y="6"/>
                    </a:cubicBezTo>
                    <a:close/>
                    <a:moveTo>
                      <a:pt x="14" y="5"/>
                    </a:moveTo>
                    <a:cubicBezTo>
                      <a:pt x="11" y="6"/>
                      <a:pt x="8" y="9"/>
                      <a:pt x="5" y="11"/>
                    </a:cubicBezTo>
                    <a:cubicBezTo>
                      <a:pt x="6" y="7"/>
                      <a:pt x="8" y="3"/>
                      <a:pt x="14" y="5"/>
                    </a:cubicBezTo>
                    <a:close/>
                    <a:moveTo>
                      <a:pt x="13" y="36"/>
                    </a:moveTo>
                    <a:cubicBezTo>
                      <a:pt x="15" y="35"/>
                      <a:pt x="18" y="33"/>
                      <a:pt x="20" y="32"/>
                    </a:cubicBezTo>
                    <a:cubicBezTo>
                      <a:pt x="18" y="34"/>
                      <a:pt x="16" y="35"/>
                      <a:pt x="14" y="37"/>
                    </a:cubicBezTo>
                    <a:cubicBezTo>
                      <a:pt x="14" y="38"/>
                      <a:pt x="15" y="38"/>
                      <a:pt x="15" y="38"/>
                    </a:cubicBezTo>
                    <a:cubicBezTo>
                      <a:pt x="21" y="33"/>
                      <a:pt x="28" y="30"/>
                      <a:pt x="34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4" y="26"/>
                    </a:cubicBezTo>
                    <a:cubicBezTo>
                      <a:pt x="29" y="32"/>
                      <a:pt x="21" y="35"/>
                      <a:pt x="15" y="41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5" y="40"/>
                      <a:pt x="15" y="40"/>
                      <a:pt x="14" y="39"/>
                    </a:cubicBezTo>
                    <a:cubicBezTo>
                      <a:pt x="14" y="38"/>
                      <a:pt x="13" y="37"/>
                      <a:pt x="13" y="3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5" name="Freeform 160"/>
              <p:cNvSpPr>
                <a:spLocks noEditPoints="1"/>
              </p:cNvSpPr>
              <p:nvPr/>
            </p:nvSpPr>
            <p:spPr bwMode="auto">
              <a:xfrm>
                <a:off x="3094640" y="1349630"/>
                <a:ext cx="127852" cy="217185"/>
              </a:xfrm>
              <a:custGeom>
                <a:avLst/>
                <a:gdLst>
                  <a:gd name="T0" fmla="*/ 0 w 66"/>
                  <a:gd name="T1" fmla="*/ 43 h 112"/>
                  <a:gd name="T2" fmla="*/ 64 w 66"/>
                  <a:gd name="T3" fmla="*/ 98 h 112"/>
                  <a:gd name="T4" fmla="*/ 33 w 66"/>
                  <a:gd name="T5" fmla="*/ 27 h 112"/>
                  <a:gd name="T6" fmla="*/ 29 w 66"/>
                  <a:gd name="T7" fmla="*/ 29 h 112"/>
                  <a:gd name="T8" fmla="*/ 21 w 66"/>
                  <a:gd name="T9" fmla="*/ 24 h 112"/>
                  <a:gd name="T10" fmla="*/ 39 w 66"/>
                  <a:gd name="T11" fmla="*/ 104 h 112"/>
                  <a:gd name="T12" fmla="*/ 36 w 66"/>
                  <a:gd name="T13" fmla="*/ 96 h 112"/>
                  <a:gd name="T14" fmla="*/ 47 w 66"/>
                  <a:gd name="T15" fmla="*/ 96 h 112"/>
                  <a:gd name="T16" fmla="*/ 49 w 66"/>
                  <a:gd name="T17" fmla="*/ 95 h 112"/>
                  <a:gd name="T18" fmla="*/ 43 w 66"/>
                  <a:gd name="T19" fmla="*/ 85 h 112"/>
                  <a:gd name="T20" fmla="*/ 55 w 66"/>
                  <a:gd name="T21" fmla="*/ 92 h 112"/>
                  <a:gd name="T22" fmla="*/ 32 w 66"/>
                  <a:gd name="T23" fmla="*/ 62 h 112"/>
                  <a:gd name="T24" fmla="*/ 23 w 66"/>
                  <a:gd name="T25" fmla="*/ 54 h 112"/>
                  <a:gd name="T26" fmla="*/ 44 w 66"/>
                  <a:gd name="T27" fmla="*/ 72 h 112"/>
                  <a:gd name="T28" fmla="*/ 11 w 66"/>
                  <a:gd name="T29" fmla="*/ 26 h 112"/>
                  <a:gd name="T30" fmla="*/ 13 w 66"/>
                  <a:gd name="T31" fmla="*/ 36 h 112"/>
                  <a:gd name="T32" fmla="*/ 6 w 66"/>
                  <a:gd name="T33" fmla="*/ 39 h 112"/>
                  <a:gd name="T34" fmla="*/ 38 w 66"/>
                  <a:gd name="T35" fmla="*/ 60 h 112"/>
                  <a:gd name="T36" fmla="*/ 17 w 66"/>
                  <a:gd name="T37" fmla="*/ 38 h 112"/>
                  <a:gd name="T38" fmla="*/ 18 w 66"/>
                  <a:gd name="T39" fmla="*/ 34 h 112"/>
                  <a:gd name="T40" fmla="*/ 18 w 66"/>
                  <a:gd name="T41" fmla="*/ 32 h 112"/>
                  <a:gd name="T42" fmla="*/ 16 w 66"/>
                  <a:gd name="T43" fmla="*/ 34 h 112"/>
                  <a:gd name="T44" fmla="*/ 14 w 66"/>
                  <a:gd name="T45" fmla="*/ 38 h 112"/>
                  <a:gd name="T46" fmla="*/ 4 w 66"/>
                  <a:gd name="T47" fmla="*/ 41 h 112"/>
                  <a:gd name="T48" fmla="*/ 58 w 66"/>
                  <a:gd name="T49" fmla="*/ 95 h 112"/>
                  <a:gd name="T50" fmla="*/ 52 w 66"/>
                  <a:gd name="T51" fmla="*/ 97 h 112"/>
                  <a:gd name="T52" fmla="*/ 59 w 66"/>
                  <a:gd name="T53" fmla="*/ 95 h 112"/>
                  <a:gd name="T54" fmla="*/ 36 w 66"/>
                  <a:gd name="T55" fmla="*/ 75 h 112"/>
                  <a:gd name="T56" fmla="*/ 51 w 66"/>
                  <a:gd name="T57" fmla="*/ 97 h 112"/>
                  <a:gd name="T58" fmla="*/ 47 w 66"/>
                  <a:gd name="T59" fmla="*/ 99 h 112"/>
                  <a:gd name="T60" fmla="*/ 41 w 66"/>
                  <a:gd name="T61" fmla="*/ 94 h 112"/>
                  <a:gd name="T62" fmla="*/ 41 w 66"/>
                  <a:gd name="T63" fmla="*/ 103 h 112"/>
                  <a:gd name="T64" fmla="*/ 60 w 66"/>
                  <a:gd name="T65" fmla="*/ 87 h 112"/>
                  <a:gd name="T66" fmla="*/ 23 w 66"/>
                  <a:gd name="T67" fmla="*/ 46 h 112"/>
                  <a:gd name="T68" fmla="*/ 17 w 66"/>
                  <a:gd name="T69" fmla="*/ 36 h 112"/>
                  <a:gd name="T70" fmla="*/ 46 w 66"/>
                  <a:gd name="T71" fmla="*/ 59 h 112"/>
                  <a:gd name="T72" fmla="*/ 49 w 66"/>
                  <a:gd name="T73" fmla="*/ 57 h 112"/>
                  <a:gd name="T74" fmla="*/ 12 w 66"/>
                  <a:gd name="T75" fmla="*/ 20 h 112"/>
                  <a:gd name="T76" fmla="*/ 52 w 66"/>
                  <a:gd name="T77" fmla="*/ 64 h 112"/>
                  <a:gd name="T78" fmla="*/ 43 w 66"/>
                  <a:gd name="T79" fmla="*/ 41 h 112"/>
                  <a:gd name="T80" fmla="*/ 25 w 66"/>
                  <a:gd name="T81" fmla="*/ 28 h 112"/>
                  <a:gd name="T82" fmla="*/ 38 w 66"/>
                  <a:gd name="T83" fmla="*/ 34 h 112"/>
                  <a:gd name="T84" fmla="*/ 17 w 66"/>
                  <a:gd name="T85" fmla="*/ 15 h 112"/>
                  <a:gd name="T86" fmla="*/ 52 w 66"/>
                  <a:gd name="T87" fmla="*/ 62 h 112"/>
                  <a:gd name="T88" fmla="*/ 29 w 66"/>
                  <a:gd name="T89" fmla="*/ 32 h 112"/>
                  <a:gd name="T90" fmla="*/ 48 w 66"/>
                  <a:gd name="T91" fmla="*/ 27 h 112"/>
                  <a:gd name="T92" fmla="*/ 28 w 66"/>
                  <a:gd name="T93" fmla="*/ 12 h 112"/>
                  <a:gd name="T94" fmla="*/ 43 w 66"/>
                  <a:gd name="T95" fmla="*/ 28 h 112"/>
                  <a:gd name="T96" fmla="*/ 22 w 66"/>
                  <a:gd name="T97" fmla="*/ 13 h 112"/>
                  <a:gd name="T98" fmla="*/ 32 w 66"/>
                  <a:gd name="T99" fmla="*/ 12 h 112"/>
                  <a:gd name="T100" fmla="*/ 39 w 66"/>
                  <a:gd name="T101" fmla="*/ 19 h 112"/>
                  <a:gd name="T102" fmla="*/ 20 w 66"/>
                  <a:gd name="T103" fmla="*/ 5 h 112"/>
                  <a:gd name="T104" fmla="*/ 21 w 66"/>
                  <a:gd name="T105" fmla="*/ 8 h 112"/>
                  <a:gd name="T106" fmla="*/ 41 w 66"/>
                  <a:gd name="T107" fmla="*/ 29 h 112"/>
                  <a:gd name="T108" fmla="*/ 39 w 66"/>
                  <a:gd name="T109" fmla="*/ 31 h 112"/>
                  <a:gd name="T110" fmla="*/ 31 w 66"/>
                  <a:gd name="T111" fmla="*/ 1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6" h="112">
                    <a:moveTo>
                      <a:pt x="57" y="25"/>
                    </a:moveTo>
                    <a:cubicBezTo>
                      <a:pt x="57" y="25"/>
                      <a:pt x="57" y="24"/>
                      <a:pt x="56" y="24"/>
                    </a:cubicBezTo>
                    <a:cubicBezTo>
                      <a:pt x="44" y="17"/>
                      <a:pt x="32" y="8"/>
                      <a:pt x="20" y="1"/>
                    </a:cubicBezTo>
                    <a:cubicBezTo>
                      <a:pt x="19" y="0"/>
                      <a:pt x="19" y="0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4" y="8"/>
                      <a:pt x="11" y="16"/>
                      <a:pt x="8" y="23"/>
                    </a:cubicBezTo>
                    <a:cubicBezTo>
                      <a:pt x="5" y="30"/>
                      <a:pt x="3" y="36"/>
                      <a:pt x="0" y="43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1" y="45"/>
                      <a:pt x="2" y="46"/>
                      <a:pt x="2" y="45"/>
                    </a:cubicBezTo>
                    <a:cubicBezTo>
                      <a:pt x="7" y="43"/>
                      <a:pt x="12" y="43"/>
                      <a:pt x="16" y="42"/>
                    </a:cubicBezTo>
                    <a:cubicBezTo>
                      <a:pt x="23" y="64"/>
                      <a:pt x="32" y="87"/>
                      <a:pt x="35" y="110"/>
                    </a:cubicBezTo>
                    <a:cubicBezTo>
                      <a:pt x="34" y="111"/>
                      <a:pt x="36" y="112"/>
                      <a:pt x="36" y="112"/>
                    </a:cubicBezTo>
                    <a:cubicBezTo>
                      <a:pt x="37" y="111"/>
                      <a:pt x="37" y="111"/>
                      <a:pt x="38" y="111"/>
                    </a:cubicBezTo>
                    <a:cubicBezTo>
                      <a:pt x="43" y="102"/>
                      <a:pt x="55" y="98"/>
                      <a:pt x="64" y="98"/>
                    </a:cubicBezTo>
                    <a:cubicBezTo>
                      <a:pt x="65" y="98"/>
                      <a:pt x="65" y="97"/>
                      <a:pt x="65" y="97"/>
                    </a:cubicBezTo>
                    <a:cubicBezTo>
                      <a:pt x="66" y="97"/>
                      <a:pt x="66" y="96"/>
                      <a:pt x="66" y="96"/>
                    </a:cubicBezTo>
                    <a:cubicBezTo>
                      <a:pt x="59" y="74"/>
                      <a:pt x="51" y="53"/>
                      <a:pt x="44" y="31"/>
                    </a:cubicBezTo>
                    <a:cubicBezTo>
                      <a:pt x="48" y="30"/>
                      <a:pt x="52" y="29"/>
                      <a:pt x="56" y="27"/>
                    </a:cubicBezTo>
                    <a:cubicBezTo>
                      <a:pt x="58" y="27"/>
                      <a:pt x="58" y="26"/>
                      <a:pt x="57" y="25"/>
                    </a:cubicBezTo>
                    <a:close/>
                    <a:moveTo>
                      <a:pt x="43" y="38"/>
                    </a:moveTo>
                    <a:cubicBezTo>
                      <a:pt x="41" y="34"/>
                      <a:pt x="36" y="31"/>
                      <a:pt x="33" y="2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6" y="30"/>
                      <a:pt x="39" y="32"/>
                      <a:pt x="42" y="34"/>
                    </a:cubicBezTo>
                    <a:cubicBezTo>
                      <a:pt x="43" y="35"/>
                      <a:pt x="43" y="36"/>
                      <a:pt x="43" y="38"/>
                    </a:cubicBezTo>
                    <a:close/>
                    <a:moveTo>
                      <a:pt x="47" y="48"/>
                    </a:moveTo>
                    <a:cubicBezTo>
                      <a:pt x="43" y="44"/>
                      <a:pt x="39" y="40"/>
                      <a:pt x="34" y="36"/>
                    </a:cubicBezTo>
                    <a:cubicBezTo>
                      <a:pt x="30" y="31"/>
                      <a:pt x="26" y="27"/>
                      <a:pt x="22" y="22"/>
                    </a:cubicBezTo>
                    <a:cubicBezTo>
                      <a:pt x="24" y="24"/>
                      <a:pt x="27" y="27"/>
                      <a:pt x="29" y="29"/>
                    </a:cubicBezTo>
                    <a:cubicBezTo>
                      <a:pt x="35" y="35"/>
                      <a:pt x="40" y="40"/>
                      <a:pt x="46" y="45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46" y="46"/>
                      <a:pt x="46" y="47"/>
                      <a:pt x="47" y="48"/>
                    </a:cubicBezTo>
                    <a:close/>
                    <a:moveTo>
                      <a:pt x="50" y="57"/>
                    </a:moveTo>
                    <a:cubicBezTo>
                      <a:pt x="40" y="44"/>
                      <a:pt x="28" y="33"/>
                      <a:pt x="17" y="22"/>
                    </a:cubicBezTo>
                    <a:cubicBezTo>
                      <a:pt x="16" y="21"/>
                      <a:pt x="12" y="16"/>
                      <a:pt x="15" y="19"/>
                    </a:cubicBezTo>
                    <a:cubicBezTo>
                      <a:pt x="17" y="21"/>
                      <a:pt x="19" y="22"/>
                      <a:pt x="21" y="24"/>
                    </a:cubicBezTo>
                    <a:cubicBezTo>
                      <a:pt x="24" y="27"/>
                      <a:pt x="27" y="30"/>
                      <a:pt x="30" y="33"/>
                    </a:cubicBezTo>
                    <a:cubicBezTo>
                      <a:pt x="35" y="39"/>
                      <a:pt x="42" y="44"/>
                      <a:pt x="47" y="50"/>
                    </a:cubicBezTo>
                    <a:cubicBezTo>
                      <a:pt x="48" y="52"/>
                      <a:pt x="49" y="55"/>
                      <a:pt x="50" y="57"/>
                    </a:cubicBezTo>
                    <a:close/>
                    <a:moveTo>
                      <a:pt x="37" y="106"/>
                    </a:moveTo>
                    <a:cubicBezTo>
                      <a:pt x="37" y="105"/>
                      <a:pt x="37" y="104"/>
                      <a:pt x="36" y="103"/>
                    </a:cubicBezTo>
                    <a:cubicBezTo>
                      <a:pt x="37" y="103"/>
                      <a:pt x="37" y="104"/>
                      <a:pt x="38" y="105"/>
                    </a:cubicBezTo>
                    <a:cubicBezTo>
                      <a:pt x="38" y="105"/>
                      <a:pt x="39" y="105"/>
                      <a:pt x="39" y="104"/>
                    </a:cubicBezTo>
                    <a:cubicBezTo>
                      <a:pt x="38" y="104"/>
                      <a:pt x="35" y="101"/>
                      <a:pt x="38" y="102"/>
                    </a:cubicBezTo>
                    <a:cubicBezTo>
                      <a:pt x="38" y="102"/>
                      <a:pt x="39" y="103"/>
                      <a:pt x="40" y="103"/>
                    </a:cubicBezTo>
                    <a:cubicBezTo>
                      <a:pt x="39" y="104"/>
                      <a:pt x="38" y="105"/>
                      <a:pt x="37" y="106"/>
                    </a:cubicBezTo>
                    <a:close/>
                    <a:moveTo>
                      <a:pt x="34" y="91"/>
                    </a:moveTo>
                    <a:cubicBezTo>
                      <a:pt x="36" y="93"/>
                      <a:pt x="38" y="94"/>
                      <a:pt x="40" y="96"/>
                    </a:cubicBezTo>
                    <a:cubicBezTo>
                      <a:pt x="40" y="97"/>
                      <a:pt x="44" y="100"/>
                      <a:pt x="43" y="100"/>
                    </a:cubicBezTo>
                    <a:cubicBezTo>
                      <a:pt x="41" y="99"/>
                      <a:pt x="38" y="97"/>
                      <a:pt x="36" y="96"/>
                    </a:cubicBezTo>
                    <a:cubicBezTo>
                      <a:pt x="36" y="96"/>
                      <a:pt x="35" y="96"/>
                      <a:pt x="36" y="96"/>
                    </a:cubicBezTo>
                    <a:cubicBezTo>
                      <a:pt x="37" y="99"/>
                      <a:pt x="38" y="101"/>
                      <a:pt x="40" y="103"/>
                    </a:cubicBezTo>
                    <a:cubicBezTo>
                      <a:pt x="40" y="104"/>
                      <a:pt x="38" y="102"/>
                      <a:pt x="38" y="101"/>
                    </a:cubicBezTo>
                    <a:cubicBezTo>
                      <a:pt x="37" y="101"/>
                      <a:pt x="37" y="101"/>
                      <a:pt x="36" y="101"/>
                    </a:cubicBezTo>
                    <a:cubicBezTo>
                      <a:pt x="35" y="97"/>
                      <a:pt x="35" y="94"/>
                      <a:pt x="34" y="91"/>
                    </a:cubicBezTo>
                    <a:close/>
                    <a:moveTo>
                      <a:pt x="31" y="81"/>
                    </a:moveTo>
                    <a:cubicBezTo>
                      <a:pt x="36" y="86"/>
                      <a:pt x="43" y="90"/>
                      <a:pt x="47" y="96"/>
                    </a:cubicBezTo>
                    <a:cubicBezTo>
                      <a:pt x="49" y="99"/>
                      <a:pt x="46" y="96"/>
                      <a:pt x="45" y="95"/>
                    </a:cubicBezTo>
                    <a:cubicBezTo>
                      <a:pt x="43" y="93"/>
                      <a:pt x="42" y="91"/>
                      <a:pt x="40" y="89"/>
                    </a:cubicBezTo>
                    <a:cubicBezTo>
                      <a:pt x="38" y="87"/>
                      <a:pt x="35" y="84"/>
                      <a:pt x="32" y="83"/>
                    </a:cubicBezTo>
                    <a:cubicBezTo>
                      <a:pt x="32" y="82"/>
                      <a:pt x="32" y="81"/>
                      <a:pt x="31" y="81"/>
                    </a:cubicBezTo>
                    <a:close/>
                    <a:moveTo>
                      <a:pt x="29" y="74"/>
                    </a:moveTo>
                    <a:cubicBezTo>
                      <a:pt x="35" y="82"/>
                      <a:pt x="43" y="87"/>
                      <a:pt x="49" y="95"/>
                    </a:cubicBezTo>
                    <a:cubicBezTo>
                      <a:pt x="52" y="98"/>
                      <a:pt x="51" y="97"/>
                      <a:pt x="49" y="95"/>
                    </a:cubicBezTo>
                    <a:cubicBezTo>
                      <a:pt x="46" y="92"/>
                      <a:pt x="44" y="90"/>
                      <a:pt x="42" y="88"/>
                    </a:cubicBezTo>
                    <a:cubicBezTo>
                      <a:pt x="38" y="84"/>
                      <a:pt x="35" y="81"/>
                      <a:pt x="30" y="78"/>
                    </a:cubicBezTo>
                    <a:cubicBezTo>
                      <a:pt x="30" y="76"/>
                      <a:pt x="30" y="75"/>
                      <a:pt x="29" y="74"/>
                    </a:cubicBezTo>
                    <a:close/>
                    <a:moveTo>
                      <a:pt x="28" y="68"/>
                    </a:moveTo>
                    <a:cubicBezTo>
                      <a:pt x="35" y="77"/>
                      <a:pt x="45" y="84"/>
                      <a:pt x="53" y="94"/>
                    </a:cubicBezTo>
                    <a:cubicBezTo>
                      <a:pt x="56" y="98"/>
                      <a:pt x="53" y="94"/>
                      <a:pt x="51" y="93"/>
                    </a:cubicBezTo>
                    <a:cubicBezTo>
                      <a:pt x="48" y="90"/>
                      <a:pt x="45" y="88"/>
                      <a:pt x="43" y="85"/>
                    </a:cubicBezTo>
                    <a:cubicBezTo>
                      <a:pt x="39" y="80"/>
                      <a:pt x="33" y="76"/>
                      <a:pt x="29" y="71"/>
                    </a:cubicBezTo>
                    <a:cubicBezTo>
                      <a:pt x="29" y="71"/>
                      <a:pt x="29" y="71"/>
                      <a:pt x="29" y="71"/>
                    </a:cubicBezTo>
                    <a:cubicBezTo>
                      <a:pt x="28" y="70"/>
                      <a:pt x="28" y="69"/>
                      <a:pt x="28" y="68"/>
                    </a:cubicBezTo>
                    <a:close/>
                    <a:moveTo>
                      <a:pt x="25" y="62"/>
                    </a:moveTo>
                    <a:cubicBezTo>
                      <a:pt x="29" y="66"/>
                      <a:pt x="34" y="70"/>
                      <a:pt x="39" y="75"/>
                    </a:cubicBezTo>
                    <a:cubicBezTo>
                      <a:pt x="41" y="77"/>
                      <a:pt x="44" y="80"/>
                      <a:pt x="46" y="83"/>
                    </a:cubicBezTo>
                    <a:cubicBezTo>
                      <a:pt x="49" y="86"/>
                      <a:pt x="52" y="89"/>
                      <a:pt x="55" y="92"/>
                    </a:cubicBezTo>
                    <a:cubicBezTo>
                      <a:pt x="56" y="93"/>
                      <a:pt x="57" y="94"/>
                      <a:pt x="58" y="95"/>
                    </a:cubicBezTo>
                    <a:cubicBezTo>
                      <a:pt x="56" y="94"/>
                      <a:pt x="54" y="92"/>
                      <a:pt x="52" y="91"/>
                    </a:cubicBezTo>
                    <a:cubicBezTo>
                      <a:pt x="49" y="88"/>
                      <a:pt x="46" y="85"/>
                      <a:pt x="43" y="82"/>
                    </a:cubicBezTo>
                    <a:cubicBezTo>
                      <a:pt x="38" y="77"/>
                      <a:pt x="33" y="71"/>
                      <a:pt x="27" y="66"/>
                    </a:cubicBezTo>
                    <a:cubicBezTo>
                      <a:pt x="26" y="65"/>
                      <a:pt x="26" y="63"/>
                      <a:pt x="25" y="62"/>
                    </a:cubicBezTo>
                    <a:close/>
                    <a:moveTo>
                      <a:pt x="23" y="54"/>
                    </a:moveTo>
                    <a:cubicBezTo>
                      <a:pt x="26" y="57"/>
                      <a:pt x="29" y="60"/>
                      <a:pt x="32" y="62"/>
                    </a:cubicBezTo>
                    <a:cubicBezTo>
                      <a:pt x="35" y="65"/>
                      <a:pt x="37" y="67"/>
                      <a:pt x="39" y="70"/>
                    </a:cubicBezTo>
                    <a:cubicBezTo>
                      <a:pt x="45" y="77"/>
                      <a:pt x="52" y="83"/>
                      <a:pt x="58" y="90"/>
                    </a:cubicBezTo>
                    <a:cubicBezTo>
                      <a:pt x="59" y="90"/>
                      <a:pt x="59" y="91"/>
                      <a:pt x="60" y="92"/>
                    </a:cubicBezTo>
                    <a:cubicBezTo>
                      <a:pt x="59" y="91"/>
                      <a:pt x="58" y="90"/>
                      <a:pt x="57" y="89"/>
                    </a:cubicBezTo>
                    <a:cubicBezTo>
                      <a:pt x="53" y="85"/>
                      <a:pt x="49" y="82"/>
                      <a:pt x="45" y="79"/>
                    </a:cubicBezTo>
                    <a:cubicBezTo>
                      <a:pt x="38" y="73"/>
                      <a:pt x="31" y="66"/>
                      <a:pt x="25" y="59"/>
                    </a:cubicBezTo>
                    <a:cubicBezTo>
                      <a:pt x="24" y="57"/>
                      <a:pt x="23" y="55"/>
                      <a:pt x="23" y="54"/>
                    </a:cubicBezTo>
                    <a:close/>
                    <a:moveTo>
                      <a:pt x="20" y="44"/>
                    </a:moveTo>
                    <a:cubicBezTo>
                      <a:pt x="24" y="49"/>
                      <a:pt x="29" y="54"/>
                      <a:pt x="34" y="58"/>
                    </a:cubicBezTo>
                    <a:cubicBezTo>
                      <a:pt x="37" y="61"/>
                      <a:pt x="39" y="65"/>
                      <a:pt x="42" y="68"/>
                    </a:cubicBezTo>
                    <a:cubicBezTo>
                      <a:pt x="46" y="72"/>
                      <a:pt x="50" y="75"/>
                      <a:pt x="53" y="79"/>
                    </a:cubicBezTo>
                    <a:cubicBezTo>
                      <a:pt x="55" y="81"/>
                      <a:pt x="57" y="83"/>
                      <a:pt x="59" y="86"/>
                    </a:cubicBezTo>
                    <a:cubicBezTo>
                      <a:pt x="58" y="85"/>
                      <a:pt x="56" y="83"/>
                      <a:pt x="55" y="82"/>
                    </a:cubicBezTo>
                    <a:cubicBezTo>
                      <a:pt x="51" y="78"/>
                      <a:pt x="47" y="75"/>
                      <a:pt x="44" y="72"/>
                    </a:cubicBezTo>
                    <a:cubicBezTo>
                      <a:pt x="41" y="69"/>
                      <a:pt x="38" y="66"/>
                      <a:pt x="34" y="63"/>
                    </a:cubicBezTo>
                    <a:cubicBezTo>
                      <a:pt x="34" y="63"/>
                      <a:pt x="34" y="63"/>
                      <a:pt x="34" y="63"/>
                    </a:cubicBezTo>
                    <a:cubicBezTo>
                      <a:pt x="30" y="59"/>
                      <a:pt x="26" y="55"/>
                      <a:pt x="22" y="52"/>
                    </a:cubicBezTo>
                    <a:cubicBezTo>
                      <a:pt x="21" y="49"/>
                      <a:pt x="21" y="47"/>
                      <a:pt x="20" y="44"/>
                    </a:cubicBezTo>
                    <a:close/>
                    <a:moveTo>
                      <a:pt x="11" y="24"/>
                    </a:moveTo>
                    <a:cubicBezTo>
                      <a:pt x="11" y="25"/>
                      <a:pt x="12" y="26"/>
                      <a:pt x="12" y="27"/>
                    </a:cubicBezTo>
                    <a:cubicBezTo>
                      <a:pt x="12" y="26"/>
                      <a:pt x="11" y="26"/>
                      <a:pt x="11" y="26"/>
                    </a:cubicBezTo>
                    <a:cubicBezTo>
                      <a:pt x="10" y="25"/>
                      <a:pt x="10" y="26"/>
                      <a:pt x="10" y="26"/>
                    </a:cubicBezTo>
                    <a:cubicBezTo>
                      <a:pt x="11" y="29"/>
                      <a:pt x="12" y="31"/>
                      <a:pt x="14" y="34"/>
                    </a:cubicBezTo>
                    <a:cubicBezTo>
                      <a:pt x="15" y="34"/>
                      <a:pt x="18" y="38"/>
                      <a:pt x="16" y="36"/>
                    </a:cubicBezTo>
                    <a:cubicBezTo>
                      <a:pt x="14" y="35"/>
                      <a:pt x="13" y="33"/>
                      <a:pt x="11" y="32"/>
                    </a:cubicBezTo>
                    <a:cubicBezTo>
                      <a:pt x="11" y="31"/>
                      <a:pt x="11" y="31"/>
                      <a:pt x="11" y="32"/>
                    </a:cubicBezTo>
                    <a:cubicBezTo>
                      <a:pt x="12" y="34"/>
                      <a:pt x="13" y="35"/>
                      <a:pt x="14" y="37"/>
                    </a:cubicBezTo>
                    <a:cubicBezTo>
                      <a:pt x="17" y="40"/>
                      <a:pt x="13" y="37"/>
                      <a:pt x="13" y="36"/>
                    </a:cubicBezTo>
                    <a:cubicBezTo>
                      <a:pt x="12" y="36"/>
                      <a:pt x="11" y="34"/>
                      <a:pt x="10" y="33"/>
                    </a:cubicBezTo>
                    <a:cubicBezTo>
                      <a:pt x="10" y="33"/>
                      <a:pt x="9" y="34"/>
                      <a:pt x="9" y="34"/>
                    </a:cubicBezTo>
                    <a:cubicBezTo>
                      <a:pt x="10" y="35"/>
                      <a:pt x="12" y="38"/>
                      <a:pt x="13" y="39"/>
                    </a:cubicBezTo>
                    <a:cubicBezTo>
                      <a:pt x="12" y="38"/>
                      <a:pt x="10" y="37"/>
                      <a:pt x="9" y="36"/>
                    </a:cubicBezTo>
                    <a:cubicBezTo>
                      <a:pt x="8" y="36"/>
                      <a:pt x="8" y="37"/>
                      <a:pt x="8" y="37"/>
                    </a:cubicBezTo>
                    <a:cubicBezTo>
                      <a:pt x="11" y="39"/>
                      <a:pt x="7" y="38"/>
                      <a:pt x="6" y="38"/>
                    </a:cubicBezTo>
                    <a:cubicBezTo>
                      <a:pt x="6" y="38"/>
                      <a:pt x="5" y="38"/>
                      <a:pt x="6" y="39"/>
                    </a:cubicBezTo>
                    <a:cubicBezTo>
                      <a:pt x="7" y="40"/>
                      <a:pt x="6" y="40"/>
                      <a:pt x="4" y="40"/>
                    </a:cubicBezTo>
                    <a:cubicBezTo>
                      <a:pt x="6" y="35"/>
                      <a:pt x="9" y="29"/>
                      <a:pt x="11" y="24"/>
                    </a:cubicBezTo>
                    <a:close/>
                    <a:moveTo>
                      <a:pt x="16" y="34"/>
                    </a:moveTo>
                    <a:cubicBezTo>
                      <a:pt x="27" y="48"/>
                      <a:pt x="40" y="59"/>
                      <a:pt x="52" y="72"/>
                    </a:cubicBezTo>
                    <a:cubicBezTo>
                      <a:pt x="53" y="72"/>
                      <a:pt x="58" y="77"/>
                      <a:pt x="54" y="74"/>
                    </a:cubicBezTo>
                    <a:cubicBezTo>
                      <a:pt x="52" y="73"/>
                      <a:pt x="50" y="71"/>
                      <a:pt x="49" y="70"/>
                    </a:cubicBezTo>
                    <a:cubicBezTo>
                      <a:pt x="45" y="67"/>
                      <a:pt x="42" y="64"/>
                      <a:pt x="38" y="60"/>
                    </a:cubicBezTo>
                    <a:cubicBezTo>
                      <a:pt x="32" y="54"/>
                      <a:pt x="25" y="48"/>
                      <a:pt x="19" y="41"/>
                    </a:cubicBezTo>
                    <a:cubicBezTo>
                      <a:pt x="19" y="41"/>
                      <a:pt x="19" y="40"/>
                      <a:pt x="19" y="40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18" y="39"/>
                      <a:pt x="17" y="39"/>
                      <a:pt x="17" y="39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38"/>
                      <a:pt x="16" y="38"/>
                      <a:pt x="16" y="37"/>
                    </a:cubicBezTo>
                    <a:cubicBezTo>
                      <a:pt x="16" y="38"/>
                      <a:pt x="17" y="38"/>
                      <a:pt x="17" y="38"/>
                    </a:cubicBezTo>
                    <a:cubicBezTo>
                      <a:pt x="18" y="39"/>
                      <a:pt x="18" y="38"/>
                      <a:pt x="18" y="38"/>
                    </a:cubicBezTo>
                    <a:cubicBezTo>
                      <a:pt x="17" y="36"/>
                      <a:pt x="16" y="35"/>
                      <a:pt x="15" y="33"/>
                    </a:cubicBezTo>
                    <a:cubicBezTo>
                      <a:pt x="14" y="32"/>
                      <a:pt x="14" y="32"/>
                      <a:pt x="13" y="31"/>
                    </a:cubicBezTo>
                    <a:cubicBezTo>
                      <a:pt x="13" y="30"/>
                      <a:pt x="11" y="27"/>
                      <a:pt x="11" y="27"/>
                    </a:cubicBezTo>
                    <a:cubicBezTo>
                      <a:pt x="12" y="28"/>
                      <a:pt x="13" y="29"/>
                      <a:pt x="14" y="30"/>
                    </a:cubicBezTo>
                    <a:cubicBezTo>
                      <a:pt x="14" y="30"/>
                      <a:pt x="15" y="30"/>
                      <a:pt x="15" y="31"/>
                    </a:cubicBezTo>
                    <a:cubicBezTo>
                      <a:pt x="16" y="32"/>
                      <a:pt x="17" y="33"/>
                      <a:pt x="18" y="34"/>
                    </a:cubicBezTo>
                    <a:cubicBezTo>
                      <a:pt x="18" y="35"/>
                      <a:pt x="19" y="36"/>
                      <a:pt x="19" y="36"/>
                    </a:cubicBezTo>
                    <a:cubicBezTo>
                      <a:pt x="19" y="36"/>
                      <a:pt x="19" y="36"/>
                      <a:pt x="20" y="37"/>
                    </a:cubicBezTo>
                    <a:cubicBezTo>
                      <a:pt x="20" y="37"/>
                      <a:pt x="20" y="36"/>
                      <a:pt x="20" y="36"/>
                    </a:cubicBezTo>
                    <a:cubicBezTo>
                      <a:pt x="18" y="33"/>
                      <a:pt x="15" y="30"/>
                      <a:pt x="13" y="27"/>
                    </a:cubicBezTo>
                    <a:cubicBezTo>
                      <a:pt x="12" y="26"/>
                      <a:pt x="12" y="25"/>
                      <a:pt x="12" y="24"/>
                    </a:cubicBezTo>
                    <a:cubicBezTo>
                      <a:pt x="12" y="25"/>
                      <a:pt x="14" y="26"/>
                      <a:pt x="15" y="28"/>
                    </a:cubicBezTo>
                    <a:cubicBezTo>
                      <a:pt x="16" y="29"/>
                      <a:pt x="17" y="31"/>
                      <a:pt x="18" y="32"/>
                    </a:cubicBezTo>
                    <a:cubicBezTo>
                      <a:pt x="22" y="36"/>
                      <a:pt x="27" y="39"/>
                      <a:pt x="30" y="43"/>
                    </a:cubicBezTo>
                    <a:cubicBezTo>
                      <a:pt x="34" y="47"/>
                      <a:pt x="38" y="52"/>
                      <a:pt x="42" y="56"/>
                    </a:cubicBezTo>
                    <a:cubicBezTo>
                      <a:pt x="45" y="60"/>
                      <a:pt x="49" y="63"/>
                      <a:pt x="52" y="68"/>
                    </a:cubicBezTo>
                    <a:cubicBezTo>
                      <a:pt x="55" y="71"/>
                      <a:pt x="50" y="66"/>
                      <a:pt x="49" y="65"/>
                    </a:cubicBezTo>
                    <a:cubicBezTo>
                      <a:pt x="47" y="63"/>
                      <a:pt x="45" y="61"/>
                      <a:pt x="43" y="59"/>
                    </a:cubicBezTo>
                    <a:cubicBezTo>
                      <a:pt x="34" y="51"/>
                      <a:pt x="26" y="42"/>
                      <a:pt x="17" y="34"/>
                    </a:cubicBezTo>
                    <a:cubicBezTo>
                      <a:pt x="16" y="34"/>
                      <a:pt x="16" y="34"/>
                      <a:pt x="16" y="34"/>
                    </a:cubicBezTo>
                    <a:close/>
                    <a:moveTo>
                      <a:pt x="7" y="41"/>
                    </a:moveTo>
                    <a:cubicBezTo>
                      <a:pt x="7" y="41"/>
                      <a:pt x="7" y="40"/>
                      <a:pt x="7" y="40"/>
                    </a:cubicBezTo>
                    <a:cubicBezTo>
                      <a:pt x="7" y="40"/>
                      <a:pt x="7" y="39"/>
                      <a:pt x="7" y="39"/>
                    </a:cubicBezTo>
                    <a:cubicBezTo>
                      <a:pt x="7" y="39"/>
                      <a:pt x="9" y="40"/>
                      <a:pt x="10" y="40"/>
                    </a:cubicBezTo>
                    <a:cubicBezTo>
                      <a:pt x="9" y="40"/>
                      <a:pt x="8" y="40"/>
                      <a:pt x="7" y="41"/>
                    </a:cubicBezTo>
                    <a:close/>
                    <a:moveTo>
                      <a:pt x="14" y="39"/>
                    </a:moveTo>
                    <a:cubicBezTo>
                      <a:pt x="14" y="39"/>
                      <a:pt x="14" y="38"/>
                      <a:pt x="14" y="38"/>
                    </a:cubicBezTo>
                    <a:cubicBezTo>
                      <a:pt x="14" y="38"/>
                      <a:pt x="15" y="39"/>
                      <a:pt x="16" y="39"/>
                    </a:cubicBezTo>
                    <a:cubicBezTo>
                      <a:pt x="15" y="39"/>
                      <a:pt x="15" y="39"/>
                      <a:pt x="14" y="39"/>
                    </a:cubicBezTo>
                    <a:close/>
                    <a:moveTo>
                      <a:pt x="12" y="40"/>
                    </a:moveTo>
                    <a:cubicBezTo>
                      <a:pt x="11" y="39"/>
                      <a:pt x="11" y="38"/>
                      <a:pt x="10" y="37"/>
                    </a:cubicBezTo>
                    <a:cubicBezTo>
                      <a:pt x="10" y="38"/>
                      <a:pt x="12" y="39"/>
                      <a:pt x="13" y="39"/>
                    </a:cubicBezTo>
                    <a:cubicBezTo>
                      <a:pt x="13" y="40"/>
                      <a:pt x="12" y="40"/>
                      <a:pt x="12" y="40"/>
                    </a:cubicBezTo>
                    <a:close/>
                    <a:moveTo>
                      <a:pt x="4" y="41"/>
                    </a:moveTo>
                    <a:cubicBezTo>
                      <a:pt x="4" y="41"/>
                      <a:pt x="5" y="41"/>
                      <a:pt x="5" y="41"/>
                    </a:cubicBezTo>
                    <a:cubicBezTo>
                      <a:pt x="5" y="41"/>
                      <a:pt x="4" y="41"/>
                      <a:pt x="4" y="41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4" y="41"/>
                      <a:pt x="4" y="41"/>
                      <a:pt x="4" y="41"/>
                    </a:cubicBezTo>
                    <a:close/>
                    <a:moveTo>
                      <a:pt x="55" y="96"/>
                    </a:moveTo>
                    <a:cubicBezTo>
                      <a:pt x="54" y="94"/>
                      <a:pt x="52" y="92"/>
                      <a:pt x="51" y="90"/>
                    </a:cubicBezTo>
                    <a:cubicBezTo>
                      <a:pt x="53" y="92"/>
                      <a:pt x="55" y="94"/>
                      <a:pt x="58" y="95"/>
                    </a:cubicBezTo>
                    <a:cubicBezTo>
                      <a:pt x="57" y="95"/>
                      <a:pt x="56" y="96"/>
                      <a:pt x="55" y="96"/>
                    </a:cubicBezTo>
                    <a:close/>
                    <a:moveTo>
                      <a:pt x="52" y="97"/>
                    </a:moveTo>
                    <a:cubicBezTo>
                      <a:pt x="46" y="88"/>
                      <a:pt x="37" y="83"/>
                      <a:pt x="31" y="75"/>
                    </a:cubicBezTo>
                    <a:cubicBezTo>
                      <a:pt x="32" y="75"/>
                      <a:pt x="32" y="76"/>
                      <a:pt x="33" y="77"/>
                    </a:cubicBezTo>
                    <a:cubicBezTo>
                      <a:pt x="35" y="79"/>
                      <a:pt x="38" y="81"/>
                      <a:pt x="40" y="83"/>
                    </a:cubicBezTo>
                    <a:cubicBezTo>
                      <a:pt x="45" y="88"/>
                      <a:pt x="49" y="92"/>
                      <a:pt x="54" y="96"/>
                    </a:cubicBezTo>
                    <a:cubicBezTo>
                      <a:pt x="53" y="96"/>
                      <a:pt x="52" y="97"/>
                      <a:pt x="52" y="97"/>
                    </a:cubicBezTo>
                    <a:close/>
                    <a:moveTo>
                      <a:pt x="44" y="100"/>
                    </a:moveTo>
                    <a:cubicBezTo>
                      <a:pt x="42" y="97"/>
                      <a:pt x="39" y="95"/>
                      <a:pt x="36" y="92"/>
                    </a:cubicBezTo>
                    <a:cubicBezTo>
                      <a:pt x="36" y="91"/>
                      <a:pt x="35" y="91"/>
                      <a:pt x="34" y="90"/>
                    </a:cubicBezTo>
                    <a:cubicBezTo>
                      <a:pt x="36" y="92"/>
                      <a:pt x="38" y="93"/>
                      <a:pt x="39" y="94"/>
                    </a:cubicBezTo>
                    <a:cubicBezTo>
                      <a:pt x="42" y="96"/>
                      <a:pt x="44" y="98"/>
                      <a:pt x="46" y="99"/>
                    </a:cubicBezTo>
                    <a:cubicBezTo>
                      <a:pt x="45" y="100"/>
                      <a:pt x="45" y="100"/>
                      <a:pt x="44" y="100"/>
                    </a:cubicBezTo>
                    <a:close/>
                    <a:moveTo>
                      <a:pt x="59" y="95"/>
                    </a:moveTo>
                    <a:cubicBezTo>
                      <a:pt x="57" y="93"/>
                      <a:pt x="56" y="91"/>
                      <a:pt x="53" y="89"/>
                    </a:cubicBezTo>
                    <a:cubicBezTo>
                      <a:pt x="50" y="87"/>
                      <a:pt x="47" y="83"/>
                      <a:pt x="45" y="80"/>
                    </a:cubicBezTo>
                    <a:cubicBezTo>
                      <a:pt x="41" y="76"/>
                      <a:pt x="37" y="72"/>
                      <a:pt x="33" y="68"/>
                    </a:cubicBezTo>
                    <a:cubicBezTo>
                      <a:pt x="36" y="71"/>
                      <a:pt x="39" y="74"/>
                      <a:pt x="42" y="77"/>
                    </a:cubicBezTo>
                    <a:cubicBezTo>
                      <a:pt x="48" y="83"/>
                      <a:pt x="56" y="88"/>
                      <a:pt x="62" y="95"/>
                    </a:cubicBezTo>
                    <a:cubicBezTo>
                      <a:pt x="61" y="95"/>
                      <a:pt x="60" y="95"/>
                      <a:pt x="59" y="95"/>
                    </a:cubicBezTo>
                    <a:close/>
                    <a:moveTo>
                      <a:pt x="36" y="75"/>
                    </a:moveTo>
                    <a:cubicBezTo>
                      <a:pt x="35" y="75"/>
                      <a:pt x="35" y="75"/>
                      <a:pt x="35" y="75"/>
                    </a:cubicBezTo>
                    <a:cubicBezTo>
                      <a:pt x="34" y="74"/>
                      <a:pt x="33" y="73"/>
                      <a:pt x="31" y="71"/>
                    </a:cubicBezTo>
                    <a:cubicBezTo>
                      <a:pt x="31" y="71"/>
                      <a:pt x="25" y="66"/>
                      <a:pt x="28" y="68"/>
                    </a:cubicBezTo>
                    <a:cubicBezTo>
                      <a:pt x="31" y="71"/>
                      <a:pt x="33" y="73"/>
                      <a:pt x="36" y="75"/>
                    </a:cubicBezTo>
                    <a:close/>
                    <a:moveTo>
                      <a:pt x="33" y="80"/>
                    </a:moveTo>
                    <a:cubicBezTo>
                      <a:pt x="35" y="82"/>
                      <a:pt x="37" y="84"/>
                      <a:pt x="39" y="86"/>
                    </a:cubicBezTo>
                    <a:cubicBezTo>
                      <a:pt x="43" y="90"/>
                      <a:pt x="47" y="94"/>
                      <a:pt x="51" y="97"/>
                    </a:cubicBezTo>
                    <a:cubicBezTo>
                      <a:pt x="50" y="97"/>
                      <a:pt x="49" y="98"/>
                      <a:pt x="49" y="98"/>
                    </a:cubicBezTo>
                    <a:cubicBezTo>
                      <a:pt x="46" y="91"/>
                      <a:pt x="39" y="87"/>
                      <a:pt x="33" y="82"/>
                    </a:cubicBezTo>
                    <a:cubicBezTo>
                      <a:pt x="33" y="81"/>
                      <a:pt x="32" y="80"/>
                      <a:pt x="31" y="80"/>
                    </a:cubicBezTo>
                    <a:cubicBezTo>
                      <a:pt x="31" y="79"/>
                      <a:pt x="31" y="79"/>
                      <a:pt x="31" y="79"/>
                    </a:cubicBezTo>
                    <a:cubicBezTo>
                      <a:pt x="31" y="79"/>
                      <a:pt x="32" y="80"/>
                      <a:pt x="33" y="80"/>
                    </a:cubicBezTo>
                    <a:close/>
                    <a:moveTo>
                      <a:pt x="48" y="98"/>
                    </a:moveTo>
                    <a:cubicBezTo>
                      <a:pt x="47" y="99"/>
                      <a:pt x="47" y="99"/>
                      <a:pt x="47" y="99"/>
                    </a:cubicBezTo>
                    <a:cubicBezTo>
                      <a:pt x="45" y="96"/>
                      <a:pt x="42" y="94"/>
                      <a:pt x="40" y="91"/>
                    </a:cubicBezTo>
                    <a:cubicBezTo>
                      <a:pt x="38" y="90"/>
                      <a:pt x="37" y="88"/>
                      <a:pt x="35" y="87"/>
                    </a:cubicBezTo>
                    <a:cubicBezTo>
                      <a:pt x="34" y="86"/>
                      <a:pt x="33" y="84"/>
                      <a:pt x="32" y="84"/>
                    </a:cubicBezTo>
                    <a:cubicBezTo>
                      <a:pt x="32" y="84"/>
                      <a:pt x="32" y="84"/>
                      <a:pt x="32" y="83"/>
                    </a:cubicBezTo>
                    <a:cubicBezTo>
                      <a:pt x="38" y="87"/>
                      <a:pt x="43" y="94"/>
                      <a:pt x="48" y="98"/>
                    </a:cubicBezTo>
                    <a:close/>
                    <a:moveTo>
                      <a:pt x="44" y="96"/>
                    </a:moveTo>
                    <a:cubicBezTo>
                      <a:pt x="49" y="102"/>
                      <a:pt x="43" y="96"/>
                      <a:pt x="41" y="94"/>
                    </a:cubicBezTo>
                    <a:cubicBezTo>
                      <a:pt x="39" y="93"/>
                      <a:pt x="36" y="91"/>
                      <a:pt x="34" y="89"/>
                    </a:cubicBezTo>
                    <a:cubicBezTo>
                      <a:pt x="34" y="89"/>
                      <a:pt x="34" y="89"/>
                      <a:pt x="34" y="89"/>
                    </a:cubicBezTo>
                    <a:cubicBezTo>
                      <a:pt x="33" y="88"/>
                      <a:pt x="33" y="86"/>
                      <a:pt x="33" y="85"/>
                    </a:cubicBezTo>
                    <a:cubicBezTo>
                      <a:pt x="36" y="89"/>
                      <a:pt x="40" y="92"/>
                      <a:pt x="44" y="96"/>
                    </a:cubicBezTo>
                    <a:close/>
                    <a:moveTo>
                      <a:pt x="37" y="97"/>
                    </a:moveTo>
                    <a:cubicBezTo>
                      <a:pt x="37" y="98"/>
                      <a:pt x="41" y="100"/>
                      <a:pt x="43" y="101"/>
                    </a:cubicBezTo>
                    <a:cubicBezTo>
                      <a:pt x="42" y="101"/>
                      <a:pt x="42" y="102"/>
                      <a:pt x="41" y="103"/>
                    </a:cubicBezTo>
                    <a:cubicBezTo>
                      <a:pt x="39" y="101"/>
                      <a:pt x="38" y="99"/>
                      <a:pt x="37" y="97"/>
                    </a:cubicBezTo>
                    <a:close/>
                    <a:moveTo>
                      <a:pt x="55" y="86"/>
                    </a:moveTo>
                    <a:cubicBezTo>
                      <a:pt x="51" y="82"/>
                      <a:pt x="48" y="78"/>
                      <a:pt x="44" y="74"/>
                    </a:cubicBezTo>
                    <a:cubicBezTo>
                      <a:pt x="42" y="72"/>
                      <a:pt x="40" y="69"/>
                      <a:pt x="37" y="67"/>
                    </a:cubicBezTo>
                    <a:cubicBezTo>
                      <a:pt x="38" y="67"/>
                      <a:pt x="38" y="68"/>
                      <a:pt x="39" y="68"/>
                    </a:cubicBezTo>
                    <a:cubicBezTo>
                      <a:pt x="46" y="74"/>
                      <a:pt x="53" y="80"/>
                      <a:pt x="60" y="87"/>
                    </a:cubicBezTo>
                    <a:cubicBezTo>
                      <a:pt x="60" y="87"/>
                      <a:pt x="60" y="87"/>
                      <a:pt x="60" y="87"/>
                    </a:cubicBezTo>
                    <a:cubicBezTo>
                      <a:pt x="61" y="90"/>
                      <a:pt x="62" y="92"/>
                      <a:pt x="62" y="94"/>
                    </a:cubicBezTo>
                    <a:cubicBezTo>
                      <a:pt x="61" y="91"/>
                      <a:pt x="58" y="88"/>
                      <a:pt x="55" y="86"/>
                    </a:cubicBezTo>
                    <a:close/>
                    <a:moveTo>
                      <a:pt x="43" y="68"/>
                    </a:moveTo>
                    <a:cubicBezTo>
                      <a:pt x="40" y="64"/>
                      <a:pt x="37" y="61"/>
                      <a:pt x="34" y="58"/>
                    </a:cubicBezTo>
                    <a:cubicBezTo>
                      <a:pt x="31" y="54"/>
                      <a:pt x="28" y="51"/>
                      <a:pt x="24" y="48"/>
                    </a:cubicBezTo>
                    <a:cubicBezTo>
                      <a:pt x="23" y="46"/>
                      <a:pt x="21" y="45"/>
                      <a:pt x="20" y="43"/>
                    </a:cubicBezTo>
                    <a:cubicBezTo>
                      <a:pt x="21" y="44"/>
                      <a:pt x="22" y="45"/>
                      <a:pt x="23" y="46"/>
                    </a:cubicBezTo>
                    <a:cubicBezTo>
                      <a:pt x="26" y="50"/>
                      <a:pt x="30" y="53"/>
                      <a:pt x="34" y="57"/>
                    </a:cubicBezTo>
                    <a:cubicBezTo>
                      <a:pt x="41" y="64"/>
                      <a:pt x="49" y="71"/>
                      <a:pt x="56" y="77"/>
                    </a:cubicBezTo>
                    <a:cubicBezTo>
                      <a:pt x="56" y="77"/>
                      <a:pt x="57" y="77"/>
                      <a:pt x="57" y="77"/>
                    </a:cubicBezTo>
                    <a:cubicBezTo>
                      <a:pt x="58" y="80"/>
                      <a:pt x="59" y="83"/>
                      <a:pt x="60" y="86"/>
                    </a:cubicBezTo>
                    <a:cubicBezTo>
                      <a:pt x="55" y="79"/>
                      <a:pt x="49" y="74"/>
                      <a:pt x="43" y="68"/>
                    </a:cubicBezTo>
                    <a:close/>
                    <a:moveTo>
                      <a:pt x="21" y="39"/>
                    </a:moveTo>
                    <a:cubicBezTo>
                      <a:pt x="20" y="38"/>
                      <a:pt x="19" y="37"/>
                      <a:pt x="17" y="36"/>
                    </a:cubicBezTo>
                    <a:cubicBezTo>
                      <a:pt x="19" y="37"/>
                      <a:pt x="21" y="39"/>
                      <a:pt x="23" y="41"/>
                    </a:cubicBezTo>
                    <a:cubicBezTo>
                      <a:pt x="26" y="44"/>
                      <a:pt x="30" y="48"/>
                      <a:pt x="33" y="51"/>
                    </a:cubicBezTo>
                    <a:cubicBezTo>
                      <a:pt x="40" y="58"/>
                      <a:pt x="47" y="64"/>
                      <a:pt x="54" y="71"/>
                    </a:cubicBezTo>
                    <a:cubicBezTo>
                      <a:pt x="54" y="71"/>
                      <a:pt x="54" y="71"/>
                      <a:pt x="55" y="70"/>
                    </a:cubicBezTo>
                    <a:cubicBezTo>
                      <a:pt x="55" y="72"/>
                      <a:pt x="56" y="74"/>
                      <a:pt x="56" y="76"/>
                    </a:cubicBezTo>
                    <a:cubicBezTo>
                      <a:pt x="46" y="63"/>
                      <a:pt x="32" y="52"/>
                      <a:pt x="21" y="39"/>
                    </a:cubicBezTo>
                    <a:close/>
                    <a:moveTo>
                      <a:pt x="46" y="59"/>
                    </a:moveTo>
                    <a:cubicBezTo>
                      <a:pt x="42" y="55"/>
                      <a:pt x="38" y="50"/>
                      <a:pt x="34" y="46"/>
                    </a:cubicBezTo>
                    <a:cubicBezTo>
                      <a:pt x="31" y="42"/>
                      <a:pt x="27" y="38"/>
                      <a:pt x="22" y="35"/>
                    </a:cubicBezTo>
                    <a:cubicBezTo>
                      <a:pt x="18" y="31"/>
                      <a:pt x="15" y="26"/>
                      <a:pt x="11" y="23"/>
                    </a:cubicBezTo>
                    <a:cubicBezTo>
                      <a:pt x="12" y="21"/>
                      <a:pt x="13" y="20"/>
                      <a:pt x="13" y="18"/>
                    </a:cubicBezTo>
                    <a:cubicBezTo>
                      <a:pt x="17" y="24"/>
                      <a:pt x="23" y="28"/>
                      <a:pt x="28" y="33"/>
                    </a:cubicBezTo>
                    <a:cubicBezTo>
                      <a:pt x="34" y="40"/>
                      <a:pt x="41" y="47"/>
                      <a:pt x="47" y="54"/>
                    </a:cubicBezTo>
                    <a:cubicBezTo>
                      <a:pt x="47" y="55"/>
                      <a:pt x="48" y="56"/>
                      <a:pt x="49" y="57"/>
                    </a:cubicBezTo>
                    <a:cubicBezTo>
                      <a:pt x="48" y="56"/>
                      <a:pt x="47" y="55"/>
                      <a:pt x="46" y="54"/>
                    </a:cubicBezTo>
                    <a:cubicBezTo>
                      <a:pt x="44" y="53"/>
                      <a:pt x="43" y="52"/>
                      <a:pt x="41" y="50"/>
                    </a:cubicBezTo>
                    <a:cubicBezTo>
                      <a:pt x="39" y="48"/>
                      <a:pt x="36" y="45"/>
                      <a:pt x="34" y="43"/>
                    </a:cubicBezTo>
                    <a:cubicBezTo>
                      <a:pt x="34" y="43"/>
                      <a:pt x="34" y="42"/>
                      <a:pt x="34" y="42"/>
                    </a:cubicBezTo>
                    <a:cubicBezTo>
                      <a:pt x="30" y="38"/>
                      <a:pt x="26" y="34"/>
                      <a:pt x="22" y="29"/>
                    </a:cubicBezTo>
                    <a:cubicBezTo>
                      <a:pt x="19" y="26"/>
                      <a:pt x="16" y="23"/>
                      <a:pt x="13" y="20"/>
                    </a:cubicBezTo>
                    <a:cubicBezTo>
                      <a:pt x="13" y="20"/>
                      <a:pt x="12" y="20"/>
                      <a:pt x="12" y="20"/>
                    </a:cubicBezTo>
                    <a:cubicBezTo>
                      <a:pt x="13" y="21"/>
                      <a:pt x="13" y="21"/>
                      <a:pt x="14" y="22"/>
                    </a:cubicBezTo>
                    <a:cubicBezTo>
                      <a:pt x="14" y="22"/>
                      <a:pt x="14" y="22"/>
                      <a:pt x="14" y="23"/>
                    </a:cubicBezTo>
                    <a:cubicBezTo>
                      <a:pt x="16" y="25"/>
                      <a:pt x="18" y="26"/>
                      <a:pt x="19" y="28"/>
                    </a:cubicBezTo>
                    <a:cubicBezTo>
                      <a:pt x="20" y="29"/>
                      <a:pt x="21" y="30"/>
                      <a:pt x="22" y="31"/>
                    </a:cubicBezTo>
                    <a:cubicBezTo>
                      <a:pt x="26" y="35"/>
                      <a:pt x="29" y="38"/>
                      <a:pt x="32" y="42"/>
                    </a:cubicBezTo>
                    <a:cubicBezTo>
                      <a:pt x="33" y="42"/>
                      <a:pt x="33" y="42"/>
                      <a:pt x="33" y="43"/>
                    </a:cubicBezTo>
                    <a:cubicBezTo>
                      <a:pt x="39" y="50"/>
                      <a:pt x="45" y="57"/>
                      <a:pt x="52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3" y="66"/>
                      <a:pt x="54" y="68"/>
                      <a:pt x="54" y="70"/>
                    </a:cubicBezTo>
                    <a:cubicBezTo>
                      <a:pt x="52" y="66"/>
                      <a:pt x="49" y="62"/>
                      <a:pt x="46" y="59"/>
                    </a:cubicBezTo>
                    <a:close/>
                    <a:moveTo>
                      <a:pt x="15" y="13"/>
                    </a:moveTo>
                    <a:cubicBezTo>
                      <a:pt x="21" y="20"/>
                      <a:pt x="27" y="26"/>
                      <a:pt x="34" y="32"/>
                    </a:cubicBezTo>
                    <a:cubicBezTo>
                      <a:pt x="37" y="35"/>
                      <a:pt x="40" y="38"/>
                      <a:pt x="42" y="41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3" y="41"/>
                      <a:pt x="42" y="41"/>
                      <a:pt x="42" y="41"/>
                    </a:cubicBezTo>
                    <a:cubicBezTo>
                      <a:pt x="40" y="39"/>
                      <a:pt x="39" y="38"/>
                      <a:pt x="37" y="36"/>
                    </a:cubicBezTo>
                    <a:cubicBezTo>
                      <a:pt x="31" y="30"/>
                      <a:pt x="25" y="24"/>
                      <a:pt x="18" y="18"/>
                    </a:cubicBezTo>
                    <a:cubicBezTo>
                      <a:pt x="17" y="18"/>
                      <a:pt x="17" y="17"/>
                      <a:pt x="17" y="17"/>
                    </a:cubicBezTo>
                    <a:cubicBezTo>
                      <a:pt x="17" y="17"/>
                      <a:pt x="16" y="17"/>
                      <a:pt x="16" y="16"/>
                    </a:cubicBezTo>
                    <a:cubicBezTo>
                      <a:pt x="15" y="16"/>
                      <a:pt x="15" y="16"/>
                      <a:pt x="15" y="17"/>
                    </a:cubicBezTo>
                    <a:cubicBezTo>
                      <a:pt x="19" y="20"/>
                      <a:pt x="22" y="24"/>
                      <a:pt x="25" y="28"/>
                    </a:cubicBezTo>
                    <a:cubicBezTo>
                      <a:pt x="22" y="24"/>
                      <a:pt x="18" y="20"/>
                      <a:pt x="13" y="17"/>
                    </a:cubicBezTo>
                    <a:cubicBezTo>
                      <a:pt x="14" y="16"/>
                      <a:pt x="15" y="14"/>
                      <a:pt x="15" y="13"/>
                    </a:cubicBezTo>
                    <a:close/>
                    <a:moveTo>
                      <a:pt x="16" y="10"/>
                    </a:moveTo>
                    <a:cubicBezTo>
                      <a:pt x="20" y="15"/>
                      <a:pt x="24" y="19"/>
                      <a:pt x="28" y="23"/>
                    </a:cubicBezTo>
                    <a:cubicBezTo>
                      <a:pt x="31" y="26"/>
                      <a:pt x="33" y="29"/>
                      <a:pt x="36" y="32"/>
                    </a:cubicBezTo>
                    <a:cubicBezTo>
                      <a:pt x="38" y="33"/>
                      <a:pt x="39" y="34"/>
                      <a:pt x="41" y="36"/>
                    </a:cubicBezTo>
                    <a:cubicBezTo>
                      <a:pt x="46" y="41"/>
                      <a:pt x="39" y="36"/>
                      <a:pt x="38" y="34"/>
                    </a:cubicBezTo>
                    <a:cubicBezTo>
                      <a:pt x="37" y="33"/>
                      <a:pt x="36" y="33"/>
                      <a:pt x="35" y="32"/>
                    </a:cubicBezTo>
                    <a:cubicBezTo>
                      <a:pt x="33" y="31"/>
                      <a:pt x="32" y="30"/>
                      <a:pt x="31" y="28"/>
                    </a:cubicBezTo>
                    <a:cubicBezTo>
                      <a:pt x="26" y="23"/>
                      <a:pt x="21" y="17"/>
                      <a:pt x="16" y="12"/>
                    </a:cubicBezTo>
                    <a:cubicBezTo>
                      <a:pt x="16" y="11"/>
                      <a:pt x="16" y="11"/>
                      <a:pt x="16" y="10"/>
                    </a:cubicBezTo>
                    <a:close/>
                    <a:moveTo>
                      <a:pt x="27" y="25"/>
                    </a:moveTo>
                    <a:cubicBezTo>
                      <a:pt x="24" y="21"/>
                      <a:pt x="21" y="18"/>
                      <a:pt x="18" y="15"/>
                    </a:cubicBezTo>
                    <a:cubicBezTo>
                      <a:pt x="18" y="15"/>
                      <a:pt x="18" y="15"/>
                      <a:pt x="17" y="15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20" y="17"/>
                      <a:pt x="21" y="18"/>
                      <a:pt x="23" y="20"/>
                    </a:cubicBezTo>
                    <a:cubicBezTo>
                      <a:pt x="24" y="22"/>
                      <a:pt x="25" y="23"/>
                      <a:pt x="27" y="25"/>
                    </a:cubicBezTo>
                    <a:close/>
                    <a:moveTo>
                      <a:pt x="42" y="52"/>
                    </a:moveTo>
                    <a:cubicBezTo>
                      <a:pt x="44" y="54"/>
                      <a:pt x="47" y="56"/>
                      <a:pt x="50" y="5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51" y="60"/>
                      <a:pt x="51" y="61"/>
                      <a:pt x="52" y="62"/>
                    </a:cubicBezTo>
                    <a:cubicBezTo>
                      <a:pt x="48" y="59"/>
                      <a:pt x="45" y="55"/>
                      <a:pt x="42" y="52"/>
                    </a:cubicBezTo>
                    <a:close/>
                    <a:moveTo>
                      <a:pt x="29" y="31"/>
                    </a:moveTo>
                    <a:cubicBezTo>
                      <a:pt x="30" y="32"/>
                      <a:pt x="31" y="33"/>
                      <a:pt x="31" y="34"/>
                    </a:cubicBezTo>
                    <a:cubicBezTo>
                      <a:pt x="34" y="37"/>
                      <a:pt x="37" y="39"/>
                      <a:pt x="40" y="42"/>
                    </a:cubicBezTo>
                    <a:cubicBezTo>
                      <a:pt x="40" y="42"/>
                      <a:pt x="40" y="42"/>
                      <a:pt x="41" y="43"/>
                    </a:cubicBezTo>
                    <a:cubicBezTo>
                      <a:pt x="40" y="42"/>
                      <a:pt x="39" y="41"/>
                      <a:pt x="37" y="40"/>
                    </a:cubicBezTo>
                    <a:cubicBezTo>
                      <a:pt x="34" y="38"/>
                      <a:pt x="32" y="35"/>
                      <a:pt x="29" y="32"/>
                    </a:cubicBezTo>
                    <a:cubicBezTo>
                      <a:pt x="29" y="31"/>
                      <a:pt x="29" y="31"/>
                      <a:pt x="29" y="31"/>
                    </a:cubicBezTo>
                    <a:close/>
                    <a:moveTo>
                      <a:pt x="39" y="36"/>
                    </a:moveTo>
                    <a:cubicBezTo>
                      <a:pt x="41" y="38"/>
                      <a:pt x="42" y="39"/>
                      <a:pt x="44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41"/>
                      <a:pt x="45" y="42"/>
                      <a:pt x="45" y="43"/>
                    </a:cubicBezTo>
                    <a:cubicBezTo>
                      <a:pt x="43" y="41"/>
                      <a:pt x="41" y="39"/>
                      <a:pt x="39" y="36"/>
                    </a:cubicBezTo>
                    <a:close/>
                    <a:moveTo>
                      <a:pt x="48" y="27"/>
                    </a:moveTo>
                    <a:cubicBezTo>
                      <a:pt x="44" y="23"/>
                      <a:pt x="40" y="19"/>
                      <a:pt x="36" y="15"/>
                    </a:cubicBezTo>
                    <a:cubicBezTo>
                      <a:pt x="37" y="16"/>
                      <a:pt x="39" y="17"/>
                      <a:pt x="40" y="18"/>
                    </a:cubicBezTo>
                    <a:cubicBezTo>
                      <a:pt x="44" y="21"/>
                      <a:pt x="47" y="24"/>
                      <a:pt x="51" y="26"/>
                    </a:cubicBezTo>
                    <a:cubicBezTo>
                      <a:pt x="50" y="26"/>
                      <a:pt x="49" y="26"/>
                      <a:pt x="48" y="27"/>
                    </a:cubicBezTo>
                    <a:close/>
                    <a:moveTo>
                      <a:pt x="44" y="28"/>
                    </a:moveTo>
                    <a:cubicBezTo>
                      <a:pt x="42" y="24"/>
                      <a:pt x="38" y="21"/>
                      <a:pt x="35" y="18"/>
                    </a:cubicBezTo>
                    <a:cubicBezTo>
                      <a:pt x="32" y="16"/>
                      <a:pt x="30" y="14"/>
                      <a:pt x="28" y="12"/>
                    </a:cubicBezTo>
                    <a:cubicBezTo>
                      <a:pt x="27" y="12"/>
                      <a:pt x="27" y="12"/>
                      <a:pt x="27" y="11"/>
                    </a:cubicBezTo>
                    <a:cubicBezTo>
                      <a:pt x="30" y="14"/>
                      <a:pt x="32" y="16"/>
                      <a:pt x="35" y="18"/>
                    </a:cubicBezTo>
                    <a:cubicBezTo>
                      <a:pt x="40" y="20"/>
                      <a:pt x="43" y="24"/>
                      <a:pt x="47" y="27"/>
                    </a:cubicBezTo>
                    <a:cubicBezTo>
                      <a:pt x="46" y="27"/>
                      <a:pt x="45" y="28"/>
                      <a:pt x="44" y="28"/>
                    </a:cubicBezTo>
                    <a:close/>
                    <a:moveTo>
                      <a:pt x="42" y="29"/>
                    </a:moveTo>
                    <a:cubicBezTo>
                      <a:pt x="40" y="27"/>
                      <a:pt x="39" y="25"/>
                      <a:pt x="37" y="23"/>
                    </a:cubicBezTo>
                    <a:cubicBezTo>
                      <a:pt x="39" y="25"/>
                      <a:pt x="41" y="27"/>
                      <a:pt x="43" y="28"/>
                    </a:cubicBezTo>
                    <a:cubicBezTo>
                      <a:pt x="43" y="28"/>
                      <a:pt x="43" y="28"/>
                      <a:pt x="42" y="28"/>
                    </a:cubicBezTo>
                    <a:cubicBezTo>
                      <a:pt x="42" y="28"/>
                      <a:pt x="42" y="28"/>
                      <a:pt x="42" y="29"/>
                    </a:cubicBezTo>
                    <a:close/>
                    <a:moveTo>
                      <a:pt x="41" y="29"/>
                    </a:move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2" y="32"/>
                    </a:cubicBezTo>
                    <a:cubicBezTo>
                      <a:pt x="39" y="29"/>
                      <a:pt x="37" y="27"/>
                      <a:pt x="34" y="25"/>
                    </a:cubicBezTo>
                    <a:cubicBezTo>
                      <a:pt x="30" y="21"/>
                      <a:pt x="26" y="17"/>
                      <a:pt x="22" y="13"/>
                    </a:cubicBezTo>
                    <a:cubicBezTo>
                      <a:pt x="23" y="13"/>
                      <a:pt x="24" y="14"/>
                      <a:pt x="24" y="14"/>
                    </a:cubicBezTo>
                    <a:cubicBezTo>
                      <a:pt x="26" y="16"/>
                      <a:pt x="28" y="18"/>
                      <a:pt x="30" y="20"/>
                    </a:cubicBezTo>
                    <a:cubicBezTo>
                      <a:pt x="33" y="24"/>
                      <a:pt x="37" y="27"/>
                      <a:pt x="41" y="29"/>
                    </a:cubicBezTo>
                    <a:close/>
                    <a:moveTo>
                      <a:pt x="53" y="25"/>
                    </a:moveTo>
                    <a:cubicBezTo>
                      <a:pt x="53" y="25"/>
                      <a:pt x="53" y="25"/>
                      <a:pt x="52" y="26"/>
                    </a:cubicBezTo>
                    <a:cubicBezTo>
                      <a:pt x="48" y="24"/>
                      <a:pt x="45" y="21"/>
                      <a:pt x="42" y="18"/>
                    </a:cubicBezTo>
                    <a:cubicBezTo>
                      <a:pt x="39" y="16"/>
                      <a:pt x="35" y="14"/>
                      <a:pt x="32" y="12"/>
                    </a:cubicBezTo>
                    <a:cubicBezTo>
                      <a:pt x="32" y="12"/>
                      <a:pt x="31" y="11"/>
                      <a:pt x="30" y="10"/>
                    </a:cubicBezTo>
                    <a:cubicBezTo>
                      <a:pt x="38" y="15"/>
                      <a:pt x="45" y="21"/>
                      <a:pt x="53" y="25"/>
                    </a:cubicBezTo>
                    <a:close/>
                    <a:moveTo>
                      <a:pt x="20" y="4"/>
                    </a:moveTo>
                    <a:cubicBezTo>
                      <a:pt x="21" y="4"/>
                      <a:pt x="22" y="5"/>
                      <a:pt x="23" y="6"/>
                    </a:cubicBezTo>
                    <a:cubicBezTo>
                      <a:pt x="22" y="6"/>
                      <a:pt x="22" y="6"/>
                      <a:pt x="23" y="6"/>
                    </a:cubicBezTo>
                    <a:cubicBezTo>
                      <a:pt x="25" y="8"/>
                      <a:pt x="28" y="10"/>
                      <a:pt x="31" y="12"/>
                    </a:cubicBezTo>
                    <a:cubicBezTo>
                      <a:pt x="34" y="14"/>
                      <a:pt x="36" y="16"/>
                      <a:pt x="39" y="19"/>
                    </a:cubicBezTo>
                    <a:cubicBezTo>
                      <a:pt x="42" y="21"/>
                      <a:pt x="44" y="24"/>
                      <a:pt x="47" y="26"/>
                    </a:cubicBezTo>
                    <a:cubicBezTo>
                      <a:pt x="46" y="25"/>
                      <a:pt x="45" y="24"/>
                      <a:pt x="44" y="24"/>
                    </a:cubicBezTo>
                    <a:cubicBezTo>
                      <a:pt x="42" y="22"/>
                      <a:pt x="41" y="21"/>
                      <a:pt x="39" y="20"/>
                    </a:cubicBezTo>
                    <a:cubicBezTo>
                      <a:pt x="37" y="18"/>
                      <a:pt x="34" y="16"/>
                      <a:pt x="32" y="14"/>
                    </a:cubicBezTo>
                    <a:cubicBezTo>
                      <a:pt x="28" y="12"/>
                      <a:pt x="26" y="9"/>
                      <a:pt x="23" y="7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1" y="6"/>
                      <a:pt x="21" y="5"/>
                      <a:pt x="20" y="5"/>
                    </a:cubicBezTo>
                    <a:cubicBezTo>
                      <a:pt x="20" y="4"/>
                      <a:pt x="19" y="5"/>
                      <a:pt x="20" y="5"/>
                    </a:cubicBezTo>
                    <a:cubicBezTo>
                      <a:pt x="24" y="9"/>
                      <a:pt x="27" y="13"/>
                      <a:pt x="31" y="16"/>
                    </a:cubicBezTo>
                    <a:cubicBezTo>
                      <a:pt x="35" y="19"/>
                      <a:pt x="39" y="22"/>
                      <a:pt x="43" y="26"/>
                    </a:cubicBezTo>
                    <a:cubicBezTo>
                      <a:pt x="44" y="27"/>
                      <a:pt x="44" y="28"/>
                      <a:pt x="43" y="27"/>
                    </a:cubicBezTo>
                    <a:cubicBezTo>
                      <a:pt x="41" y="26"/>
                      <a:pt x="40" y="25"/>
                      <a:pt x="38" y="23"/>
                    </a:cubicBezTo>
                    <a:cubicBezTo>
                      <a:pt x="36" y="22"/>
                      <a:pt x="33" y="20"/>
                      <a:pt x="31" y="18"/>
                    </a:cubicBezTo>
                    <a:cubicBezTo>
                      <a:pt x="28" y="15"/>
                      <a:pt x="25" y="12"/>
                      <a:pt x="21" y="8"/>
                    </a:cubicBezTo>
                    <a:cubicBezTo>
                      <a:pt x="21" y="8"/>
                      <a:pt x="21" y="7"/>
                      <a:pt x="20" y="7"/>
                    </a:cubicBezTo>
                    <a:cubicBezTo>
                      <a:pt x="20" y="7"/>
                      <a:pt x="20" y="7"/>
                      <a:pt x="19" y="6"/>
                    </a:cubicBezTo>
                    <a:cubicBezTo>
                      <a:pt x="19" y="6"/>
                      <a:pt x="18" y="6"/>
                      <a:pt x="19" y="7"/>
                    </a:cubicBezTo>
                    <a:cubicBezTo>
                      <a:pt x="22" y="10"/>
                      <a:pt x="25" y="14"/>
                      <a:pt x="28" y="17"/>
                    </a:cubicBezTo>
                    <a:cubicBezTo>
                      <a:pt x="32" y="21"/>
                      <a:pt x="36" y="24"/>
                      <a:pt x="40" y="27"/>
                    </a:cubicBezTo>
                    <a:cubicBezTo>
                      <a:pt x="40" y="28"/>
                      <a:pt x="41" y="28"/>
                      <a:pt x="41" y="29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0" y="28"/>
                      <a:pt x="38" y="26"/>
                      <a:pt x="36" y="25"/>
                    </a:cubicBezTo>
                    <a:cubicBezTo>
                      <a:pt x="34" y="23"/>
                      <a:pt x="32" y="22"/>
                      <a:pt x="30" y="20"/>
                    </a:cubicBezTo>
                    <a:cubicBezTo>
                      <a:pt x="26" y="16"/>
                      <a:pt x="23" y="12"/>
                      <a:pt x="19" y="9"/>
                    </a:cubicBezTo>
                    <a:cubicBezTo>
                      <a:pt x="19" y="8"/>
                      <a:pt x="19" y="9"/>
                      <a:pt x="19" y="9"/>
                    </a:cubicBezTo>
                    <a:cubicBezTo>
                      <a:pt x="24" y="16"/>
                      <a:pt x="29" y="22"/>
                      <a:pt x="36" y="27"/>
                    </a:cubicBezTo>
                    <a:cubicBezTo>
                      <a:pt x="37" y="28"/>
                      <a:pt x="39" y="30"/>
                      <a:pt x="40" y="31"/>
                    </a:cubicBezTo>
                    <a:cubicBezTo>
                      <a:pt x="44" y="36"/>
                      <a:pt x="40" y="32"/>
                      <a:pt x="39" y="31"/>
                    </a:cubicBezTo>
                    <a:cubicBezTo>
                      <a:pt x="36" y="29"/>
                      <a:pt x="33" y="26"/>
                      <a:pt x="30" y="24"/>
                    </a:cubicBezTo>
                    <a:cubicBezTo>
                      <a:pt x="25" y="19"/>
                      <a:pt x="21" y="14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8"/>
                      <a:pt x="18" y="6"/>
                      <a:pt x="20" y="4"/>
                    </a:cubicBezTo>
                    <a:close/>
                    <a:moveTo>
                      <a:pt x="33" y="21"/>
                    </a:moveTo>
                    <a:cubicBezTo>
                      <a:pt x="31" y="19"/>
                      <a:pt x="29" y="17"/>
                      <a:pt x="28" y="15"/>
                    </a:cubicBezTo>
                    <a:cubicBezTo>
                      <a:pt x="29" y="16"/>
                      <a:pt x="30" y="17"/>
                      <a:pt x="31" y="18"/>
                    </a:cubicBezTo>
                    <a:cubicBezTo>
                      <a:pt x="32" y="19"/>
                      <a:pt x="32" y="20"/>
                      <a:pt x="33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6" name="Freeform 161"/>
              <p:cNvSpPr>
                <a:spLocks noEditPoints="1"/>
              </p:cNvSpPr>
              <p:nvPr/>
            </p:nvSpPr>
            <p:spPr bwMode="auto">
              <a:xfrm>
                <a:off x="1412153" y="2971865"/>
                <a:ext cx="113919" cy="35242"/>
              </a:xfrm>
              <a:custGeom>
                <a:avLst/>
                <a:gdLst>
                  <a:gd name="T0" fmla="*/ 10 w 59"/>
                  <a:gd name="T1" fmla="*/ 18 h 18"/>
                  <a:gd name="T2" fmla="*/ 58 w 59"/>
                  <a:gd name="T3" fmla="*/ 18 h 18"/>
                  <a:gd name="T4" fmla="*/ 58 w 59"/>
                  <a:gd name="T5" fmla="*/ 17 h 18"/>
                  <a:gd name="T6" fmla="*/ 57 w 59"/>
                  <a:gd name="T7" fmla="*/ 2 h 18"/>
                  <a:gd name="T8" fmla="*/ 2 w 59"/>
                  <a:gd name="T9" fmla="*/ 1 h 18"/>
                  <a:gd name="T10" fmla="*/ 0 w 59"/>
                  <a:gd name="T11" fmla="*/ 16 h 18"/>
                  <a:gd name="T12" fmla="*/ 3 w 59"/>
                  <a:gd name="T13" fmla="*/ 12 h 18"/>
                  <a:gd name="T14" fmla="*/ 7 w 59"/>
                  <a:gd name="T15" fmla="*/ 9 h 18"/>
                  <a:gd name="T16" fmla="*/ 6 w 59"/>
                  <a:gd name="T17" fmla="*/ 5 h 18"/>
                  <a:gd name="T18" fmla="*/ 3 w 59"/>
                  <a:gd name="T19" fmla="*/ 7 h 18"/>
                  <a:gd name="T20" fmla="*/ 6 w 59"/>
                  <a:gd name="T21" fmla="*/ 4 h 18"/>
                  <a:gd name="T22" fmla="*/ 3 w 59"/>
                  <a:gd name="T23" fmla="*/ 13 h 18"/>
                  <a:gd name="T24" fmla="*/ 6 w 59"/>
                  <a:gd name="T25" fmla="*/ 14 h 18"/>
                  <a:gd name="T26" fmla="*/ 18 w 59"/>
                  <a:gd name="T27" fmla="*/ 6 h 18"/>
                  <a:gd name="T28" fmla="*/ 10 w 59"/>
                  <a:gd name="T29" fmla="*/ 15 h 18"/>
                  <a:gd name="T30" fmla="*/ 14 w 59"/>
                  <a:gd name="T31" fmla="*/ 15 h 18"/>
                  <a:gd name="T32" fmla="*/ 19 w 59"/>
                  <a:gd name="T33" fmla="*/ 14 h 18"/>
                  <a:gd name="T34" fmla="*/ 23 w 59"/>
                  <a:gd name="T35" fmla="*/ 15 h 18"/>
                  <a:gd name="T36" fmla="*/ 18 w 59"/>
                  <a:gd name="T37" fmla="*/ 10 h 18"/>
                  <a:gd name="T38" fmla="*/ 30 w 59"/>
                  <a:gd name="T39" fmla="*/ 4 h 18"/>
                  <a:gd name="T40" fmla="*/ 22 w 59"/>
                  <a:gd name="T41" fmla="*/ 13 h 18"/>
                  <a:gd name="T42" fmla="*/ 39 w 59"/>
                  <a:gd name="T43" fmla="*/ 15 h 18"/>
                  <a:gd name="T44" fmla="*/ 48 w 59"/>
                  <a:gd name="T45" fmla="*/ 10 h 18"/>
                  <a:gd name="T46" fmla="*/ 54 w 59"/>
                  <a:gd name="T47" fmla="*/ 9 h 18"/>
                  <a:gd name="T48" fmla="*/ 49 w 59"/>
                  <a:gd name="T49" fmla="*/ 15 h 18"/>
                  <a:gd name="T50" fmla="*/ 54 w 59"/>
                  <a:gd name="T51" fmla="*/ 12 h 18"/>
                  <a:gd name="T52" fmla="*/ 52 w 59"/>
                  <a:gd name="T53" fmla="*/ 12 h 18"/>
                  <a:gd name="T54" fmla="*/ 33 w 59"/>
                  <a:gd name="T55" fmla="*/ 15 h 18"/>
                  <a:gd name="T56" fmla="*/ 38 w 59"/>
                  <a:gd name="T57" fmla="*/ 15 h 18"/>
                  <a:gd name="T58" fmla="*/ 49 w 59"/>
                  <a:gd name="T59" fmla="*/ 11 h 18"/>
                  <a:gd name="T60" fmla="*/ 54 w 59"/>
                  <a:gd name="T61" fmla="*/ 5 h 18"/>
                  <a:gd name="T62" fmla="*/ 44 w 59"/>
                  <a:gd name="T63" fmla="*/ 10 h 18"/>
                  <a:gd name="T64" fmla="*/ 56 w 59"/>
                  <a:gd name="T65" fmla="*/ 5 h 18"/>
                  <a:gd name="T66" fmla="*/ 44 w 59"/>
                  <a:gd name="T67" fmla="*/ 5 h 18"/>
                  <a:gd name="T68" fmla="*/ 34 w 59"/>
                  <a:gd name="T69" fmla="*/ 14 h 18"/>
                  <a:gd name="T70" fmla="*/ 32 w 59"/>
                  <a:gd name="T71" fmla="*/ 12 h 18"/>
                  <a:gd name="T72" fmla="*/ 34 w 59"/>
                  <a:gd name="T73" fmla="*/ 5 h 18"/>
                  <a:gd name="T74" fmla="*/ 26 w 59"/>
                  <a:gd name="T75" fmla="*/ 13 h 18"/>
                  <a:gd name="T76" fmla="*/ 34 w 59"/>
                  <a:gd name="T77" fmla="*/ 5 h 18"/>
                  <a:gd name="T78" fmla="*/ 38 w 59"/>
                  <a:gd name="T79" fmla="*/ 6 h 18"/>
                  <a:gd name="T80" fmla="*/ 28 w 59"/>
                  <a:gd name="T81" fmla="*/ 15 h 18"/>
                  <a:gd name="T82" fmla="*/ 38 w 59"/>
                  <a:gd name="T83" fmla="*/ 10 h 18"/>
                  <a:gd name="T84" fmla="*/ 26 w 59"/>
                  <a:gd name="T85" fmla="*/ 15 h 18"/>
                  <a:gd name="T86" fmla="*/ 32 w 59"/>
                  <a:gd name="T87" fmla="*/ 12 h 18"/>
                  <a:gd name="T88" fmla="*/ 25 w 59"/>
                  <a:gd name="T89" fmla="*/ 5 h 18"/>
                  <a:gd name="T90" fmla="*/ 15 w 59"/>
                  <a:gd name="T91" fmla="*/ 9 h 18"/>
                  <a:gd name="T92" fmla="*/ 11 w 59"/>
                  <a:gd name="T93" fmla="*/ 10 h 18"/>
                  <a:gd name="T94" fmla="*/ 14 w 59"/>
                  <a:gd name="T95" fmla="*/ 5 h 18"/>
                  <a:gd name="T96" fmla="*/ 11 w 59"/>
                  <a:gd name="T97" fmla="*/ 4 h 18"/>
                  <a:gd name="T98" fmla="*/ 17 w 59"/>
                  <a:gd name="T99" fmla="*/ 12 h 18"/>
                  <a:gd name="T100" fmla="*/ 3 w 59"/>
                  <a:gd name="T101" fmla="*/ 9 h 18"/>
                  <a:gd name="T102" fmla="*/ 10 w 59"/>
                  <a:gd name="T103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9" h="18">
                    <a:moveTo>
                      <a:pt x="1" y="18"/>
                    </a:moveTo>
                    <a:cubicBezTo>
                      <a:pt x="1" y="18"/>
                      <a:pt x="1" y="18"/>
                      <a:pt x="1" y="18"/>
                    </a:cubicBezTo>
                    <a:cubicBezTo>
                      <a:pt x="4" y="17"/>
                      <a:pt x="7" y="18"/>
                      <a:pt x="10" y="18"/>
                    </a:cubicBezTo>
                    <a:cubicBezTo>
                      <a:pt x="16" y="18"/>
                      <a:pt x="22" y="18"/>
                      <a:pt x="27" y="18"/>
                    </a:cubicBezTo>
                    <a:cubicBezTo>
                      <a:pt x="37" y="18"/>
                      <a:pt x="47" y="18"/>
                      <a:pt x="57" y="18"/>
                    </a:cubicBezTo>
                    <a:cubicBezTo>
                      <a:pt x="57" y="18"/>
                      <a:pt x="58" y="18"/>
                      <a:pt x="58" y="18"/>
                    </a:cubicBezTo>
                    <a:cubicBezTo>
                      <a:pt x="58" y="18"/>
                      <a:pt x="58" y="18"/>
                      <a:pt x="58" y="18"/>
                    </a:cubicBezTo>
                    <a:cubicBezTo>
                      <a:pt x="58" y="18"/>
                      <a:pt x="58" y="18"/>
                      <a:pt x="58" y="18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58" y="12"/>
                      <a:pt x="59" y="8"/>
                      <a:pt x="59" y="3"/>
                    </a:cubicBezTo>
                    <a:cubicBezTo>
                      <a:pt x="59" y="3"/>
                      <a:pt x="59" y="3"/>
                      <a:pt x="58" y="2"/>
                    </a:cubicBezTo>
                    <a:cubicBezTo>
                      <a:pt x="58" y="2"/>
                      <a:pt x="58" y="2"/>
                      <a:pt x="57" y="2"/>
                    </a:cubicBezTo>
                    <a:cubicBezTo>
                      <a:pt x="48" y="1"/>
                      <a:pt x="39" y="2"/>
                      <a:pt x="30" y="1"/>
                    </a:cubicBezTo>
                    <a:cubicBezTo>
                      <a:pt x="24" y="1"/>
                      <a:pt x="18" y="1"/>
                      <a:pt x="12" y="1"/>
                    </a:cubicBezTo>
                    <a:cubicBezTo>
                      <a:pt x="9" y="1"/>
                      <a:pt x="5" y="1"/>
                      <a:pt x="2" y="1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0" y="7"/>
                      <a:pt x="0" y="11"/>
                      <a:pt x="0" y="16"/>
                    </a:cubicBezTo>
                    <a:cubicBezTo>
                      <a:pt x="0" y="17"/>
                      <a:pt x="0" y="18"/>
                      <a:pt x="1" y="18"/>
                    </a:cubicBezTo>
                    <a:close/>
                    <a:moveTo>
                      <a:pt x="7" y="9"/>
                    </a:moveTo>
                    <a:cubicBezTo>
                      <a:pt x="5" y="10"/>
                      <a:pt x="4" y="11"/>
                      <a:pt x="3" y="12"/>
                    </a:cubicBezTo>
                    <a:cubicBezTo>
                      <a:pt x="3" y="12"/>
                      <a:pt x="3" y="11"/>
                      <a:pt x="3" y="10"/>
                    </a:cubicBezTo>
                    <a:cubicBezTo>
                      <a:pt x="5" y="8"/>
                      <a:pt x="7" y="7"/>
                      <a:pt x="10" y="5"/>
                    </a:cubicBezTo>
                    <a:cubicBezTo>
                      <a:pt x="11" y="4"/>
                      <a:pt x="8" y="8"/>
                      <a:pt x="7" y="9"/>
                    </a:cubicBezTo>
                    <a:close/>
                    <a:moveTo>
                      <a:pt x="3" y="7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4" y="6"/>
                      <a:pt x="5" y="5"/>
                      <a:pt x="6" y="5"/>
                    </a:cubicBezTo>
                    <a:cubicBezTo>
                      <a:pt x="5" y="5"/>
                      <a:pt x="5" y="6"/>
                      <a:pt x="4" y="7"/>
                    </a:cubicBezTo>
                    <a:cubicBezTo>
                      <a:pt x="4" y="7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7"/>
                    </a:cubicBezTo>
                    <a:close/>
                    <a:moveTo>
                      <a:pt x="3" y="6"/>
                    </a:moveTo>
                    <a:cubicBezTo>
                      <a:pt x="3" y="6"/>
                      <a:pt x="3" y="5"/>
                      <a:pt x="3" y="4"/>
                    </a:cubicBezTo>
                    <a:cubicBezTo>
                      <a:pt x="4" y="4"/>
                      <a:pt x="5" y="4"/>
                      <a:pt x="6" y="4"/>
                    </a:cubicBezTo>
                    <a:cubicBezTo>
                      <a:pt x="5" y="5"/>
                      <a:pt x="4" y="5"/>
                      <a:pt x="3" y="6"/>
                    </a:cubicBezTo>
                    <a:close/>
                    <a:moveTo>
                      <a:pt x="2" y="15"/>
                    </a:moveTo>
                    <a:cubicBezTo>
                      <a:pt x="3" y="14"/>
                      <a:pt x="3" y="14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5" y="13"/>
                      <a:pt x="7" y="11"/>
                      <a:pt x="9" y="10"/>
                    </a:cubicBezTo>
                    <a:cubicBezTo>
                      <a:pt x="8" y="11"/>
                      <a:pt x="7" y="12"/>
                      <a:pt x="6" y="14"/>
                    </a:cubicBezTo>
                    <a:cubicBezTo>
                      <a:pt x="5" y="14"/>
                      <a:pt x="6" y="14"/>
                      <a:pt x="6" y="14"/>
                    </a:cubicBezTo>
                    <a:cubicBezTo>
                      <a:pt x="10" y="12"/>
                      <a:pt x="14" y="9"/>
                      <a:pt x="18" y="6"/>
                    </a:cubicBezTo>
                    <a:cubicBezTo>
                      <a:pt x="19" y="5"/>
                      <a:pt x="19" y="5"/>
                      <a:pt x="18" y="6"/>
                    </a:cubicBezTo>
                    <a:cubicBezTo>
                      <a:pt x="17" y="7"/>
                      <a:pt x="16" y="8"/>
                      <a:pt x="14" y="9"/>
                    </a:cubicBezTo>
                    <a:cubicBezTo>
                      <a:pt x="13" y="10"/>
                      <a:pt x="11" y="12"/>
                      <a:pt x="10" y="14"/>
                    </a:cubicBezTo>
                    <a:cubicBezTo>
                      <a:pt x="10" y="14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9" y="15"/>
                    </a:cubicBezTo>
                    <a:cubicBezTo>
                      <a:pt x="7" y="15"/>
                      <a:pt x="5" y="14"/>
                      <a:pt x="2" y="15"/>
                    </a:cubicBezTo>
                    <a:close/>
                    <a:moveTo>
                      <a:pt x="14" y="15"/>
                    </a:moveTo>
                    <a:cubicBezTo>
                      <a:pt x="19" y="13"/>
                      <a:pt x="22" y="9"/>
                      <a:pt x="26" y="7"/>
                    </a:cubicBezTo>
                    <a:cubicBezTo>
                      <a:pt x="29" y="4"/>
                      <a:pt x="28" y="5"/>
                      <a:pt x="26" y="8"/>
                    </a:cubicBezTo>
                    <a:cubicBezTo>
                      <a:pt x="24" y="10"/>
                      <a:pt x="21" y="12"/>
                      <a:pt x="19" y="14"/>
                    </a:cubicBezTo>
                    <a:cubicBezTo>
                      <a:pt x="19" y="14"/>
                      <a:pt x="19" y="15"/>
                      <a:pt x="20" y="15"/>
                    </a:cubicBezTo>
                    <a:cubicBezTo>
                      <a:pt x="23" y="13"/>
                      <a:pt x="26" y="11"/>
                      <a:pt x="28" y="9"/>
                    </a:cubicBezTo>
                    <a:cubicBezTo>
                      <a:pt x="26" y="11"/>
                      <a:pt x="24" y="13"/>
                      <a:pt x="23" y="15"/>
                    </a:cubicBezTo>
                    <a:cubicBezTo>
                      <a:pt x="19" y="15"/>
                      <a:pt x="14" y="15"/>
                      <a:pt x="10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3" y="13"/>
                      <a:pt x="16" y="12"/>
                      <a:pt x="18" y="10"/>
                    </a:cubicBezTo>
                    <a:cubicBezTo>
                      <a:pt x="16" y="11"/>
                      <a:pt x="15" y="13"/>
                      <a:pt x="14" y="14"/>
                    </a:cubicBezTo>
                    <a:cubicBezTo>
                      <a:pt x="14" y="14"/>
                      <a:pt x="14" y="15"/>
                      <a:pt x="14" y="15"/>
                    </a:cubicBezTo>
                    <a:close/>
                    <a:moveTo>
                      <a:pt x="30" y="4"/>
                    </a:moveTo>
                    <a:cubicBezTo>
                      <a:pt x="30" y="4"/>
                      <a:pt x="30" y="4"/>
                      <a:pt x="30" y="4"/>
                    </a:cubicBezTo>
                    <a:cubicBezTo>
                      <a:pt x="31" y="4"/>
                      <a:pt x="32" y="4"/>
                      <a:pt x="34" y="4"/>
                    </a:cubicBezTo>
                    <a:cubicBezTo>
                      <a:pt x="30" y="7"/>
                      <a:pt x="26" y="10"/>
                      <a:pt x="22" y="13"/>
                    </a:cubicBezTo>
                    <a:cubicBezTo>
                      <a:pt x="18" y="15"/>
                      <a:pt x="24" y="11"/>
                      <a:pt x="24" y="10"/>
                    </a:cubicBezTo>
                    <a:cubicBezTo>
                      <a:pt x="26" y="8"/>
                      <a:pt x="28" y="7"/>
                      <a:pt x="30" y="4"/>
                    </a:cubicBezTo>
                    <a:close/>
                    <a:moveTo>
                      <a:pt x="39" y="15"/>
                    </a:moveTo>
                    <a:cubicBezTo>
                      <a:pt x="43" y="13"/>
                      <a:pt x="48" y="10"/>
                      <a:pt x="52" y="6"/>
                    </a:cubicBezTo>
                    <a:cubicBezTo>
                      <a:pt x="52" y="7"/>
                      <a:pt x="51" y="7"/>
                      <a:pt x="51" y="8"/>
                    </a:cubicBezTo>
                    <a:cubicBezTo>
                      <a:pt x="50" y="9"/>
                      <a:pt x="49" y="10"/>
                      <a:pt x="48" y="10"/>
                    </a:cubicBezTo>
                    <a:cubicBezTo>
                      <a:pt x="46" y="12"/>
                      <a:pt x="45" y="13"/>
                      <a:pt x="43" y="15"/>
                    </a:cubicBezTo>
                    <a:cubicBezTo>
                      <a:pt x="43" y="15"/>
                      <a:pt x="43" y="15"/>
                      <a:pt x="44" y="15"/>
                    </a:cubicBezTo>
                    <a:cubicBezTo>
                      <a:pt x="47" y="13"/>
                      <a:pt x="50" y="11"/>
                      <a:pt x="54" y="9"/>
                    </a:cubicBezTo>
                    <a:cubicBezTo>
                      <a:pt x="57" y="7"/>
                      <a:pt x="54" y="10"/>
                      <a:pt x="53" y="10"/>
                    </a:cubicBezTo>
                    <a:cubicBezTo>
                      <a:pt x="52" y="12"/>
                      <a:pt x="50" y="13"/>
                      <a:pt x="49" y="15"/>
                    </a:cubicBezTo>
                    <a:cubicBezTo>
                      <a:pt x="48" y="15"/>
                      <a:pt x="49" y="15"/>
                      <a:pt x="49" y="15"/>
                    </a:cubicBezTo>
                    <a:cubicBezTo>
                      <a:pt x="50" y="15"/>
                      <a:pt x="54" y="12"/>
                      <a:pt x="53" y="15"/>
                    </a:cubicBezTo>
                    <a:cubicBezTo>
                      <a:pt x="53" y="15"/>
                      <a:pt x="54" y="15"/>
                      <a:pt x="54" y="15"/>
                    </a:cubicBezTo>
                    <a:cubicBezTo>
                      <a:pt x="55" y="13"/>
                      <a:pt x="55" y="14"/>
                      <a:pt x="54" y="12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3" y="13"/>
                      <a:pt x="52" y="13"/>
                      <a:pt x="51" y="13"/>
                    </a:cubicBezTo>
                    <a:cubicBezTo>
                      <a:pt x="49" y="15"/>
                      <a:pt x="52" y="12"/>
                      <a:pt x="52" y="12"/>
                    </a:cubicBezTo>
                    <a:cubicBezTo>
                      <a:pt x="54" y="11"/>
                      <a:pt x="55" y="9"/>
                      <a:pt x="56" y="8"/>
                    </a:cubicBezTo>
                    <a:cubicBezTo>
                      <a:pt x="56" y="11"/>
                      <a:pt x="56" y="13"/>
                      <a:pt x="55" y="16"/>
                    </a:cubicBezTo>
                    <a:cubicBezTo>
                      <a:pt x="48" y="16"/>
                      <a:pt x="40" y="15"/>
                      <a:pt x="33" y="15"/>
                    </a:cubicBezTo>
                    <a:cubicBezTo>
                      <a:pt x="38" y="14"/>
                      <a:pt x="42" y="10"/>
                      <a:pt x="46" y="7"/>
                    </a:cubicBezTo>
                    <a:cubicBezTo>
                      <a:pt x="50" y="4"/>
                      <a:pt x="47" y="7"/>
                      <a:pt x="45" y="8"/>
                    </a:cubicBezTo>
                    <a:cubicBezTo>
                      <a:pt x="42" y="10"/>
                      <a:pt x="40" y="12"/>
                      <a:pt x="38" y="15"/>
                    </a:cubicBezTo>
                    <a:cubicBezTo>
                      <a:pt x="38" y="15"/>
                      <a:pt x="38" y="15"/>
                      <a:pt x="39" y="15"/>
                    </a:cubicBezTo>
                    <a:close/>
                    <a:moveTo>
                      <a:pt x="56" y="7"/>
                    </a:moveTo>
                    <a:cubicBezTo>
                      <a:pt x="54" y="8"/>
                      <a:pt x="51" y="10"/>
                      <a:pt x="49" y="11"/>
                    </a:cubicBezTo>
                    <a:cubicBezTo>
                      <a:pt x="48" y="12"/>
                      <a:pt x="47" y="12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9" y="11"/>
                      <a:pt x="52" y="9"/>
                      <a:pt x="54" y="5"/>
                    </a:cubicBezTo>
                    <a:cubicBezTo>
                      <a:pt x="54" y="5"/>
                      <a:pt x="53" y="5"/>
                      <a:pt x="53" y="5"/>
                    </a:cubicBezTo>
                    <a:cubicBezTo>
                      <a:pt x="49" y="8"/>
                      <a:pt x="44" y="11"/>
                      <a:pt x="40" y="14"/>
                    </a:cubicBezTo>
                    <a:cubicBezTo>
                      <a:pt x="41" y="13"/>
                      <a:pt x="43" y="11"/>
                      <a:pt x="44" y="10"/>
                    </a:cubicBezTo>
                    <a:cubicBezTo>
                      <a:pt x="46" y="8"/>
                      <a:pt x="48" y="7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4" y="5"/>
                      <a:pt x="56" y="5"/>
                    </a:cubicBezTo>
                    <a:cubicBezTo>
                      <a:pt x="56" y="5"/>
                      <a:pt x="56" y="6"/>
                      <a:pt x="56" y="7"/>
                    </a:cubicBezTo>
                    <a:close/>
                    <a:moveTo>
                      <a:pt x="34" y="14"/>
                    </a:moveTo>
                    <a:cubicBezTo>
                      <a:pt x="38" y="12"/>
                      <a:pt x="42" y="8"/>
                      <a:pt x="44" y="5"/>
                    </a:cubicBezTo>
                    <a:cubicBezTo>
                      <a:pt x="45" y="5"/>
                      <a:pt x="45" y="5"/>
                      <a:pt x="44" y="4"/>
                    </a:cubicBezTo>
                    <a:cubicBezTo>
                      <a:pt x="46" y="5"/>
                      <a:pt x="47" y="5"/>
                      <a:pt x="49" y="5"/>
                    </a:cubicBezTo>
                    <a:cubicBezTo>
                      <a:pt x="43" y="7"/>
                      <a:pt x="39" y="12"/>
                      <a:pt x="34" y="14"/>
                    </a:cubicBezTo>
                    <a:close/>
                    <a:moveTo>
                      <a:pt x="40" y="4"/>
                    </a:moveTo>
                    <a:cubicBezTo>
                      <a:pt x="41" y="4"/>
                      <a:pt x="42" y="4"/>
                      <a:pt x="44" y="4"/>
                    </a:cubicBezTo>
                    <a:cubicBezTo>
                      <a:pt x="40" y="7"/>
                      <a:pt x="36" y="9"/>
                      <a:pt x="32" y="12"/>
                    </a:cubicBezTo>
                    <a:cubicBezTo>
                      <a:pt x="35" y="10"/>
                      <a:pt x="38" y="8"/>
                      <a:pt x="40" y="5"/>
                    </a:cubicBezTo>
                    <a:cubicBezTo>
                      <a:pt x="40" y="5"/>
                      <a:pt x="40" y="5"/>
                      <a:pt x="40" y="4"/>
                    </a:cubicBezTo>
                    <a:close/>
                    <a:moveTo>
                      <a:pt x="34" y="5"/>
                    </a:moveTo>
                    <a:cubicBezTo>
                      <a:pt x="34" y="5"/>
                      <a:pt x="34" y="5"/>
                      <a:pt x="34" y="4"/>
                    </a:cubicBezTo>
                    <a:cubicBezTo>
                      <a:pt x="36" y="4"/>
                      <a:pt x="37" y="4"/>
                      <a:pt x="39" y="4"/>
                    </a:cubicBezTo>
                    <a:cubicBezTo>
                      <a:pt x="35" y="7"/>
                      <a:pt x="30" y="10"/>
                      <a:pt x="26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6" y="12"/>
                      <a:pt x="26" y="12"/>
                      <a:pt x="27" y="11"/>
                    </a:cubicBezTo>
                    <a:cubicBezTo>
                      <a:pt x="29" y="9"/>
                      <a:pt x="32" y="7"/>
                      <a:pt x="34" y="5"/>
                    </a:cubicBezTo>
                    <a:close/>
                    <a:moveTo>
                      <a:pt x="26" y="15"/>
                    </a:moveTo>
                    <a:cubicBezTo>
                      <a:pt x="25" y="15"/>
                      <a:pt x="25" y="15"/>
                      <a:pt x="24" y="15"/>
                    </a:cubicBezTo>
                    <a:cubicBezTo>
                      <a:pt x="29" y="12"/>
                      <a:pt x="33" y="9"/>
                      <a:pt x="38" y="6"/>
                    </a:cubicBezTo>
                    <a:cubicBezTo>
                      <a:pt x="36" y="7"/>
                      <a:pt x="34" y="9"/>
                      <a:pt x="32" y="11"/>
                    </a:cubicBezTo>
                    <a:cubicBezTo>
                      <a:pt x="31" y="12"/>
                      <a:pt x="29" y="13"/>
                      <a:pt x="28" y="14"/>
                    </a:cubicBezTo>
                    <a:cubicBezTo>
                      <a:pt x="28" y="14"/>
                      <a:pt x="28" y="15"/>
                      <a:pt x="28" y="15"/>
                    </a:cubicBezTo>
                    <a:cubicBezTo>
                      <a:pt x="33" y="13"/>
                      <a:pt x="37" y="9"/>
                      <a:pt x="42" y="6"/>
                    </a:cubicBezTo>
                    <a:cubicBezTo>
                      <a:pt x="43" y="5"/>
                      <a:pt x="44" y="5"/>
                      <a:pt x="42" y="7"/>
                    </a:cubicBezTo>
                    <a:cubicBezTo>
                      <a:pt x="41" y="8"/>
                      <a:pt x="39" y="9"/>
                      <a:pt x="38" y="10"/>
                    </a:cubicBezTo>
                    <a:cubicBezTo>
                      <a:pt x="36" y="12"/>
                      <a:pt x="34" y="13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0" y="15"/>
                      <a:pt x="28" y="15"/>
                      <a:pt x="26" y="15"/>
                    </a:cubicBezTo>
                    <a:close/>
                    <a:moveTo>
                      <a:pt x="32" y="12"/>
                    </a:moveTo>
                    <a:cubicBezTo>
                      <a:pt x="32" y="12"/>
                      <a:pt x="31" y="12"/>
                      <a:pt x="31" y="12"/>
                    </a:cubicBezTo>
                    <a:cubicBezTo>
                      <a:pt x="31" y="12"/>
                      <a:pt x="32" y="12"/>
                      <a:pt x="32" y="12"/>
                    </a:cubicBezTo>
                    <a:close/>
                    <a:moveTo>
                      <a:pt x="29" y="4"/>
                    </a:moveTo>
                    <a:cubicBezTo>
                      <a:pt x="25" y="6"/>
                      <a:pt x="22" y="9"/>
                      <a:pt x="18" y="12"/>
                    </a:cubicBezTo>
                    <a:cubicBezTo>
                      <a:pt x="21" y="10"/>
                      <a:pt x="24" y="7"/>
                      <a:pt x="25" y="5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0" y="8"/>
                      <a:pt x="16" y="11"/>
                      <a:pt x="11" y="13"/>
                    </a:cubicBezTo>
                    <a:cubicBezTo>
                      <a:pt x="12" y="13"/>
                      <a:pt x="14" y="10"/>
                      <a:pt x="15" y="9"/>
                    </a:cubicBezTo>
                    <a:cubicBezTo>
                      <a:pt x="17" y="8"/>
                      <a:pt x="19" y="6"/>
                      <a:pt x="20" y="5"/>
                    </a:cubicBezTo>
                    <a:cubicBezTo>
                      <a:pt x="20" y="5"/>
                      <a:pt x="20" y="4"/>
                      <a:pt x="20" y="4"/>
                    </a:cubicBezTo>
                    <a:cubicBezTo>
                      <a:pt x="17" y="6"/>
                      <a:pt x="14" y="8"/>
                      <a:pt x="11" y="10"/>
                    </a:cubicBezTo>
                    <a:cubicBezTo>
                      <a:pt x="10" y="11"/>
                      <a:pt x="9" y="11"/>
                      <a:pt x="8" y="12"/>
                    </a:cubicBezTo>
                    <a:cubicBezTo>
                      <a:pt x="5" y="14"/>
                      <a:pt x="9" y="11"/>
                      <a:pt x="9" y="10"/>
                    </a:cubicBezTo>
                    <a:cubicBezTo>
                      <a:pt x="11" y="9"/>
                      <a:pt x="13" y="7"/>
                      <a:pt x="14" y="5"/>
                    </a:cubicBezTo>
                    <a:cubicBezTo>
                      <a:pt x="15" y="5"/>
                      <a:pt x="14" y="4"/>
                      <a:pt x="14" y="4"/>
                    </a:cubicBezTo>
                    <a:cubicBezTo>
                      <a:pt x="11" y="7"/>
                      <a:pt x="6" y="10"/>
                      <a:pt x="4" y="12"/>
                    </a:cubicBezTo>
                    <a:cubicBezTo>
                      <a:pt x="7" y="10"/>
                      <a:pt x="9" y="7"/>
                      <a:pt x="11" y="4"/>
                    </a:cubicBezTo>
                    <a:cubicBezTo>
                      <a:pt x="17" y="4"/>
                      <a:pt x="23" y="4"/>
                      <a:pt x="29" y="4"/>
                    </a:cubicBezTo>
                    <a:close/>
                    <a:moveTo>
                      <a:pt x="17" y="12"/>
                    </a:move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lose/>
                    <a:moveTo>
                      <a:pt x="10" y="4"/>
                    </a:moveTo>
                    <a:cubicBezTo>
                      <a:pt x="7" y="6"/>
                      <a:pt x="5" y="7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8"/>
                      <a:pt x="6" y="6"/>
                      <a:pt x="7" y="4"/>
                    </a:cubicBezTo>
                    <a:cubicBezTo>
                      <a:pt x="8" y="4"/>
                      <a:pt x="9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7" name="Freeform 162"/>
              <p:cNvSpPr>
                <a:spLocks noEditPoints="1"/>
              </p:cNvSpPr>
              <p:nvPr/>
            </p:nvSpPr>
            <p:spPr bwMode="auto">
              <a:xfrm>
                <a:off x="1842425" y="3480814"/>
                <a:ext cx="113919" cy="34422"/>
              </a:xfrm>
              <a:custGeom>
                <a:avLst/>
                <a:gdLst>
                  <a:gd name="T0" fmla="*/ 10 w 59"/>
                  <a:gd name="T1" fmla="*/ 17 h 18"/>
                  <a:gd name="T2" fmla="*/ 58 w 59"/>
                  <a:gd name="T3" fmla="*/ 17 h 18"/>
                  <a:gd name="T4" fmla="*/ 58 w 59"/>
                  <a:gd name="T5" fmla="*/ 17 h 18"/>
                  <a:gd name="T6" fmla="*/ 57 w 59"/>
                  <a:gd name="T7" fmla="*/ 2 h 18"/>
                  <a:gd name="T8" fmla="*/ 2 w 59"/>
                  <a:gd name="T9" fmla="*/ 0 h 18"/>
                  <a:gd name="T10" fmla="*/ 0 w 59"/>
                  <a:gd name="T11" fmla="*/ 16 h 18"/>
                  <a:gd name="T12" fmla="*/ 3 w 59"/>
                  <a:gd name="T13" fmla="*/ 12 h 18"/>
                  <a:gd name="T14" fmla="*/ 7 w 59"/>
                  <a:gd name="T15" fmla="*/ 9 h 18"/>
                  <a:gd name="T16" fmla="*/ 6 w 59"/>
                  <a:gd name="T17" fmla="*/ 4 h 18"/>
                  <a:gd name="T18" fmla="*/ 3 w 59"/>
                  <a:gd name="T19" fmla="*/ 7 h 18"/>
                  <a:gd name="T20" fmla="*/ 6 w 59"/>
                  <a:gd name="T21" fmla="*/ 4 h 18"/>
                  <a:gd name="T22" fmla="*/ 3 w 59"/>
                  <a:gd name="T23" fmla="*/ 13 h 18"/>
                  <a:gd name="T24" fmla="*/ 6 w 59"/>
                  <a:gd name="T25" fmla="*/ 13 h 18"/>
                  <a:gd name="T26" fmla="*/ 18 w 59"/>
                  <a:gd name="T27" fmla="*/ 6 h 18"/>
                  <a:gd name="T28" fmla="*/ 10 w 59"/>
                  <a:gd name="T29" fmla="*/ 14 h 18"/>
                  <a:gd name="T30" fmla="*/ 14 w 59"/>
                  <a:gd name="T31" fmla="*/ 14 h 18"/>
                  <a:gd name="T32" fmla="*/ 19 w 59"/>
                  <a:gd name="T33" fmla="*/ 14 h 18"/>
                  <a:gd name="T34" fmla="*/ 23 w 59"/>
                  <a:gd name="T35" fmla="*/ 15 h 18"/>
                  <a:gd name="T36" fmla="*/ 18 w 59"/>
                  <a:gd name="T37" fmla="*/ 10 h 18"/>
                  <a:gd name="T38" fmla="*/ 30 w 59"/>
                  <a:gd name="T39" fmla="*/ 4 h 18"/>
                  <a:gd name="T40" fmla="*/ 22 w 59"/>
                  <a:gd name="T41" fmla="*/ 12 h 18"/>
                  <a:gd name="T42" fmla="*/ 38 w 59"/>
                  <a:gd name="T43" fmla="*/ 15 h 18"/>
                  <a:gd name="T44" fmla="*/ 48 w 59"/>
                  <a:gd name="T45" fmla="*/ 10 h 18"/>
                  <a:gd name="T46" fmla="*/ 54 w 59"/>
                  <a:gd name="T47" fmla="*/ 9 h 18"/>
                  <a:gd name="T48" fmla="*/ 49 w 59"/>
                  <a:gd name="T49" fmla="*/ 15 h 18"/>
                  <a:gd name="T50" fmla="*/ 54 w 59"/>
                  <a:gd name="T51" fmla="*/ 12 h 18"/>
                  <a:gd name="T52" fmla="*/ 52 w 59"/>
                  <a:gd name="T53" fmla="*/ 12 h 18"/>
                  <a:gd name="T54" fmla="*/ 33 w 59"/>
                  <a:gd name="T55" fmla="*/ 15 h 18"/>
                  <a:gd name="T56" fmla="*/ 38 w 59"/>
                  <a:gd name="T57" fmla="*/ 14 h 18"/>
                  <a:gd name="T58" fmla="*/ 49 w 59"/>
                  <a:gd name="T59" fmla="*/ 11 h 18"/>
                  <a:gd name="T60" fmla="*/ 54 w 59"/>
                  <a:gd name="T61" fmla="*/ 5 h 18"/>
                  <a:gd name="T62" fmla="*/ 44 w 59"/>
                  <a:gd name="T63" fmla="*/ 9 h 18"/>
                  <a:gd name="T64" fmla="*/ 56 w 59"/>
                  <a:gd name="T65" fmla="*/ 5 h 18"/>
                  <a:gd name="T66" fmla="*/ 44 w 59"/>
                  <a:gd name="T67" fmla="*/ 5 h 18"/>
                  <a:gd name="T68" fmla="*/ 34 w 59"/>
                  <a:gd name="T69" fmla="*/ 14 h 18"/>
                  <a:gd name="T70" fmla="*/ 32 w 59"/>
                  <a:gd name="T71" fmla="*/ 11 h 18"/>
                  <a:gd name="T72" fmla="*/ 34 w 59"/>
                  <a:gd name="T73" fmla="*/ 5 h 18"/>
                  <a:gd name="T74" fmla="*/ 26 w 59"/>
                  <a:gd name="T75" fmla="*/ 13 h 18"/>
                  <a:gd name="T76" fmla="*/ 34 w 59"/>
                  <a:gd name="T77" fmla="*/ 5 h 18"/>
                  <a:gd name="T78" fmla="*/ 38 w 59"/>
                  <a:gd name="T79" fmla="*/ 6 h 18"/>
                  <a:gd name="T80" fmla="*/ 28 w 59"/>
                  <a:gd name="T81" fmla="*/ 14 h 18"/>
                  <a:gd name="T82" fmla="*/ 38 w 59"/>
                  <a:gd name="T83" fmla="*/ 10 h 18"/>
                  <a:gd name="T84" fmla="*/ 26 w 59"/>
                  <a:gd name="T85" fmla="*/ 15 h 18"/>
                  <a:gd name="T86" fmla="*/ 32 w 59"/>
                  <a:gd name="T87" fmla="*/ 12 h 18"/>
                  <a:gd name="T88" fmla="*/ 25 w 59"/>
                  <a:gd name="T89" fmla="*/ 5 h 18"/>
                  <a:gd name="T90" fmla="*/ 15 w 59"/>
                  <a:gd name="T91" fmla="*/ 9 h 18"/>
                  <a:gd name="T92" fmla="*/ 11 w 59"/>
                  <a:gd name="T93" fmla="*/ 9 h 18"/>
                  <a:gd name="T94" fmla="*/ 14 w 59"/>
                  <a:gd name="T95" fmla="*/ 5 h 18"/>
                  <a:gd name="T96" fmla="*/ 11 w 59"/>
                  <a:gd name="T97" fmla="*/ 4 h 18"/>
                  <a:gd name="T98" fmla="*/ 17 w 59"/>
                  <a:gd name="T99" fmla="*/ 12 h 18"/>
                  <a:gd name="T100" fmla="*/ 3 w 59"/>
                  <a:gd name="T101" fmla="*/ 9 h 18"/>
                  <a:gd name="T102" fmla="*/ 10 w 59"/>
                  <a:gd name="T103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9" h="18">
                    <a:moveTo>
                      <a:pt x="1" y="17"/>
                    </a:moveTo>
                    <a:cubicBezTo>
                      <a:pt x="1" y="17"/>
                      <a:pt x="1" y="17"/>
                      <a:pt x="1" y="17"/>
                    </a:cubicBezTo>
                    <a:cubicBezTo>
                      <a:pt x="4" y="17"/>
                      <a:pt x="7" y="17"/>
                      <a:pt x="10" y="17"/>
                    </a:cubicBezTo>
                    <a:cubicBezTo>
                      <a:pt x="16" y="17"/>
                      <a:pt x="22" y="17"/>
                      <a:pt x="27" y="18"/>
                    </a:cubicBezTo>
                    <a:cubicBezTo>
                      <a:pt x="37" y="18"/>
                      <a:pt x="47" y="18"/>
                      <a:pt x="57" y="18"/>
                    </a:cubicBezTo>
                    <a:cubicBezTo>
                      <a:pt x="57" y="18"/>
                      <a:pt x="58" y="18"/>
                      <a:pt x="58" y="17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58" y="12"/>
                      <a:pt x="59" y="8"/>
                      <a:pt x="59" y="3"/>
                    </a:cubicBezTo>
                    <a:cubicBezTo>
                      <a:pt x="59" y="3"/>
                      <a:pt x="59" y="2"/>
                      <a:pt x="58" y="2"/>
                    </a:cubicBezTo>
                    <a:cubicBezTo>
                      <a:pt x="58" y="2"/>
                      <a:pt x="58" y="2"/>
                      <a:pt x="57" y="2"/>
                    </a:cubicBezTo>
                    <a:cubicBezTo>
                      <a:pt x="48" y="1"/>
                      <a:pt x="39" y="1"/>
                      <a:pt x="30" y="1"/>
                    </a:cubicBezTo>
                    <a:cubicBezTo>
                      <a:pt x="24" y="1"/>
                      <a:pt x="18" y="1"/>
                      <a:pt x="12" y="1"/>
                    </a:cubicBezTo>
                    <a:cubicBezTo>
                      <a:pt x="9" y="1"/>
                      <a:pt x="5" y="1"/>
                      <a:pt x="2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0" y="2"/>
                    </a:cubicBezTo>
                    <a:cubicBezTo>
                      <a:pt x="0" y="6"/>
                      <a:pt x="0" y="11"/>
                      <a:pt x="0" y="16"/>
                    </a:cubicBezTo>
                    <a:cubicBezTo>
                      <a:pt x="0" y="17"/>
                      <a:pt x="0" y="17"/>
                      <a:pt x="1" y="17"/>
                    </a:cubicBezTo>
                    <a:close/>
                    <a:moveTo>
                      <a:pt x="7" y="9"/>
                    </a:moveTo>
                    <a:cubicBezTo>
                      <a:pt x="5" y="10"/>
                      <a:pt x="4" y="11"/>
                      <a:pt x="3" y="12"/>
                    </a:cubicBezTo>
                    <a:cubicBezTo>
                      <a:pt x="3" y="11"/>
                      <a:pt x="3" y="11"/>
                      <a:pt x="3" y="10"/>
                    </a:cubicBezTo>
                    <a:cubicBezTo>
                      <a:pt x="5" y="8"/>
                      <a:pt x="7" y="6"/>
                      <a:pt x="9" y="5"/>
                    </a:cubicBezTo>
                    <a:cubicBezTo>
                      <a:pt x="11" y="4"/>
                      <a:pt x="8" y="7"/>
                      <a:pt x="7" y="9"/>
                    </a:cubicBezTo>
                    <a:close/>
                    <a:moveTo>
                      <a:pt x="3" y="7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4" y="6"/>
                      <a:pt x="5" y="5"/>
                      <a:pt x="6" y="4"/>
                    </a:cubicBezTo>
                    <a:cubicBezTo>
                      <a:pt x="5" y="5"/>
                      <a:pt x="5" y="6"/>
                      <a:pt x="4" y="7"/>
                    </a:cubicBezTo>
                    <a:cubicBezTo>
                      <a:pt x="4" y="7"/>
                      <a:pt x="3" y="7"/>
                      <a:pt x="3" y="8"/>
                    </a:cubicBezTo>
                    <a:cubicBezTo>
                      <a:pt x="3" y="8"/>
                      <a:pt x="3" y="7"/>
                      <a:pt x="3" y="7"/>
                    </a:cubicBezTo>
                    <a:close/>
                    <a:moveTo>
                      <a:pt x="3" y="6"/>
                    </a:moveTo>
                    <a:cubicBezTo>
                      <a:pt x="3" y="5"/>
                      <a:pt x="3" y="4"/>
                      <a:pt x="3" y="3"/>
                    </a:cubicBezTo>
                    <a:cubicBezTo>
                      <a:pt x="4" y="3"/>
                      <a:pt x="5" y="4"/>
                      <a:pt x="6" y="4"/>
                    </a:cubicBezTo>
                    <a:cubicBezTo>
                      <a:pt x="5" y="4"/>
                      <a:pt x="4" y="5"/>
                      <a:pt x="3" y="6"/>
                    </a:cubicBezTo>
                    <a:close/>
                    <a:moveTo>
                      <a:pt x="2" y="14"/>
                    </a:moveTo>
                    <a:cubicBezTo>
                      <a:pt x="2" y="14"/>
                      <a:pt x="2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5" y="12"/>
                      <a:pt x="7" y="11"/>
                      <a:pt x="9" y="10"/>
                    </a:cubicBezTo>
                    <a:cubicBezTo>
                      <a:pt x="8" y="11"/>
                      <a:pt x="7" y="12"/>
                      <a:pt x="6" y="13"/>
                    </a:cubicBezTo>
                    <a:cubicBezTo>
                      <a:pt x="5" y="14"/>
                      <a:pt x="6" y="14"/>
                      <a:pt x="6" y="14"/>
                    </a:cubicBezTo>
                    <a:cubicBezTo>
                      <a:pt x="10" y="12"/>
                      <a:pt x="14" y="8"/>
                      <a:pt x="18" y="6"/>
                    </a:cubicBezTo>
                    <a:cubicBezTo>
                      <a:pt x="19" y="5"/>
                      <a:pt x="19" y="5"/>
                      <a:pt x="18" y="6"/>
                    </a:cubicBezTo>
                    <a:cubicBezTo>
                      <a:pt x="17" y="7"/>
                      <a:pt x="16" y="8"/>
                      <a:pt x="14" y="9"/>
                    </a:cubicBezTo>
                    <a:cubicBezTo>
                      <a:pt x="13" y="10"/>
                      <a:pt x="11" y="12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9" y="14"/>
                    </a:cubicBezTo>
                    <a:cubicBezTo>
                      <a:pt x="7" y="14"/>
                      <a:pt x="5" y="14"/>
                      <a:pt x="2" y="14"/>
                    </a:cubicBezTo>
                    <a:close/>
                    <a:moveTo>
                      <a:pt x="14" y="14"/>
                    </a:moveTo>
                    <a:cubicBezTo>
                      <a:pt x="19" y="12"/>
                      <a:pt x="22" y="9"/>
                      <a:pt x="26" y="6"/>
                    </a:cubicBezTo>
                    <a:cubicBezTo>
                      <a:pt x="29" y="4"/>
                      <a:pt x="28" y="5"/>
                      <a:pt x="26" y="7"/>
                    </a:cubicBezTo>
                    <a:cubicBezTo>
                      <a:pt x="24" y="9"/>
                      <a:pt x="21" y="12"/>
                      <a:pt x="19" y="14"/>
                    </a:cubicBezTo>
                    <a:cubicBezTo>
                      <a:pt x="19" y="14"/>
                      <a:pt x="19" y="15"/>
                      <a:pt x="20" y="14"/>
                    </a:cubicBezTo>
                    <a:cubicBezTo>
                      <a:pt x="23" y="13"/>
                      <a:pt x="26" y="10"/>
                      <a:pt x="28" y="8"/>
                    </a:cubicBezTo>
                    <a:cubicBezTo>
                      <a:pt x="26" y="10"/>
                      <a:pt x="24" y="12"/>
                      <a:pt x="23" y="15"/>
                    </a:cubicBezTo>
                    <a:cubicBezTo>
                      <a:pt x="19" y="14"/>
                      <a:pt x="14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3" y="13"/>
                      <a:pt x="16" y="12"/>
                      <a:pt x="18" y="10"/>
                    </a:cubicBezTo>
                    <a:cubicBezTo>
                      <a:pt x="16" y="11"/>
                      <a:pt x="15" y="12"/>
                      <a:pt x="14" y="14"/>
                    </a:cubicBezTo>
                    <a:cubicBezTo>
                      <a:pt x="14" y="14"/>
                      <a:pt x="14" y="15"/>
                      <a:pt x="14" y="14"/>
                    </a:cubicBezTo>
                    <a:close/>
                    <a:moveTo>
                      <a:pt x="30" y="4"/>
                    </a:moveTo>
                    <a:cubicBezTo>
                      <a:pt x="30" y="4"/>
                      <a:pt x="30" y="4"/>
                      <a:pt x="30" y="4"/>
                    </a:cubicBezTo>
                    <a:cubicBezTo>
                      <a:pt x="31" y="4"/>
                      <a:pt x="32" y="4"/>
                      <a:pt x="34" y="4"/>
                    </a:cubicBezTo>
                    <a:cubicBezTo>
                      <a:pt x="29" y="7"/>
                      <a:pt x="26" y="10"/>
                      <a:pt x="22" y="12"/>
                    </a:cubicBezTo>
                    <a:cubicBezTo>
                      <a:pt x="18" y="15"/>
                      <a:pt x="24" y="11"/>
                      <a:pt x="24" y="10"/>
                    </a:cubicBezTo>
                    <a:cubicBezTo>
                      <a:pt x="26" y="8"/>
                      <a:pt x="28" y="6"/>
                      <a:pt x="30" y="4"/>
                    </a:cubicBezTo>
                    <a:close/>
                    <a:moveTo>
                      <a:pt x="38" y="15"/>
                    </a:moveTo>
                    <a:cubicBezTo>
                      <a:pt x="43" y="12"/>
                      <a:pt x="48" y="9"/>
                      <a:pt x="52" y="6"/>
                    </a:cubicBezTo>
                    <a:cubicBezTo>
                      <a:pt x="52" y="6"/>
                      <a:pt x="51" y="7"/>
                      <a:pt x="51" y="8"/>
                    </a:cubicBezTo>
                    <a:cubicBezTo>
                      <a:pt x="50" y="9"/>
                      <a:pt x="49" y="9"/>
                      <a:pt x="48" y="10"/>
                    </a:cubicBezTo>
                    <a:cubicBezTo>
                      <a:pt x="46" y="11"/>
                      <a:pt x="45" y="13"/>
                      <a:pt x="43" y="14"/>
                    </a:cubicBezTo>
                    <a:cubicBezTo>
                      <a:pt x="43" y="15"/>
                      <a:pt x="43" y="15"/>
                      <a:pt x="44" y="15"/>
                    </a:cubicBezTo>
                    <a:cubicBezTo>
                      <a:pt x="47" y="13"/>
                      <a:pt x="50" y="11"/>
                      <a:pt x="54" y="9"/>
                    </a:cubicBezTo>
                    <a:cubicBezTo>
                      <a:pt x="57" y="7"/>
                      <a:pt x="54" y="9"/>
                      <a:pt x="53" y="10"/>
                    </a:cubicBezTo>
                    <a:cubicBezTo>
                      <a:pt x="52" y="11"/>
                      <a:pt x="50" y="13"/>
                      <a:pt x="49" y="14"/>
                    </a:cubicBezTo>
                    <a:cubicBezTo>
                      <a:pt x="48" y="14"/>
                      <a:pt x="49" y="15"/>
                      <a:pt x="49" y="15"/>
                    </a:cubicBezTo>
                    <a:cubicBezTo>
                      <a:pt x="50" y="15"/>
                      <a:pt x="54" y="12"/>
                      <a:pt x="53" y="14"/>
                    </a:cubicBezTo>
                    <a:cubicBezTo>
                      <a:pt x="53" y="15"/>
                      <a:pt x="54" y="15"/>
                      <a:pt x="54" y="15"/>
                    </a:cubicBezTo>
                    <a:cubicBezTo>
                      <a:pt x="55" y="13"/>
                      <a:pt x="55" y="14"/>
                      <a:pt x="54" y="12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3" y="12"/>
                      <a:pt x="52" y="13"/>
                      <a:pt x="51" y="13"/>
                    </a:cubicBezTo>
                    <a:cubicBezTo>
                      <a:pt x="49" y="15"/>
                      <a:pt x="52" y="12"/>
                      <a:pt x="52" y="12"/>
                    </a:cubicBezTo>
                    <a:cubicBezTo>
                      <a:pt x="54" y="10"/>
                      <a:pt x="55" y="9"/>
                      <a:pt x="56" y="8"/>
                    </a:cubicBezTo>
                    <a:cubicBezTo>
                      <a:pt x="56" y="10"/>
                      <a:pt x="56" y="13"/>
                      <a:pt x="55" y="15"/>
                    </a:cubicBezTo>
                    <a:cubicBezTo>
                      <a:pt x="48" y="15"/>
                      <a:pt x="40" y="15"/>
                      <a:pt x="33" y="15"/>
                    </a:cubicBezTo>
                    <a:cubicBezTo>
                      <a:pt x="38" y="13"/>
                      <a:pt x="42" y="10"/>
                      <a:pt x="46" y="7"/>
                    </a:cubicBezTo>
                    <a:cubicBezTo>
                      <a:pt x="50" y="4"/>
                      <a:pt x="47" y="6"/>
                      <a:pt x="45" y="8"/>
                    </a:cubicBezTo>
                    <a:cubicBezTo>
                      <a:pt x="42" y="10"/>
                      <a:pt x="40" y="12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lose/>
                    <a:moveTo>
                      <a:pt x="56" y="6"/>
                    </a:moveTo>
                    <a:cubicBezTo>
                      <a:pt x="54" y="8"/>
                      <a:pt x="51" y="9"/>
                      <a:pt x="49" y="11"/>
                    </a:cubicBezTo>
                    <a:cubicBezTo>
                      <a:pt x="48" y="11"/>
                      <a:pt x="47" y="12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9" y="10"/>
                      <a:pt x="52" y="8"/>
                      <a:pt x="54" y="5"/>
                    </a:cubicBezTo>
                    <a:cubicBezTo>
                      <a:pt x="54" y="5"/>
                      <a:pt x="53" y="4"/>
                      <a:pt x="53" y="5"/>
                    </a:cubicBezTo>
                    <a:cubicBezTo>
                      <a:pt x="49" y="8"/>
                      <a:pt x="44" y="11"/>
                      <a:pt x="40" y="13"/>
                    </a:cubicBezTo>
                    <a:cubicBezTo>
                      <a:pt x="41" y="13"/>
                      <a:pt x="43" y="11"/>
                      <a:pt x="44" y="9"/>
                    </a:cubicBezTo>
                    <a:cubicBezTo>
                      <a:pt x="46" y="8"/>
                      <a:pt x="48" y="6"/>
                      <a:pt x="50" y="5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52" y="4"/>
                      <a:pt x="54" y="4"/>
                      <a:pt x="56" y="5"/>
                    </a:cubicBezTo>
                    <a:cubicBezTo>
                      <a:pt x="56" y="5"/>
                      <a:pt x="56" y="6"/>
                      <a:pt x="56" y="6"/>
                    </a:cubicBezTo>
                    <a:close/>
                    <a:moveTo>
                      <a:pt x="34" y="14"/>
                    </a:moveTo>
                    <a:cubicBezTo>
                      <a:pt x="38" y="12"/>
                      <a:pt x="42" y="8"/>
                      <a:pt x="44" y="5"/>
                    </a:cubicBezTo>
                    <a:cubicBezTo>
                      <a:pt x="45" y="4"/>
                      <a:pt x="44" y="4"/>
                      <a:pt x="44" y="4"/>
                    </a:cubicBezTo>
                    <a:cubicBezTo>
                      <a:pt x="46" y="4"/>
                      <a:pt x="47" y="4"/>
                      <a:pt x="49" y="4"/>
                    </a:cubicBezTo>
                    <a:cubicBezTo>
                      <a:pt x="43" y="7"/>
                      <a:pt x="39" y="12"/>
                      <a:pt x="34" y="14"/>
                    </a:cubicBezTo>
                    <a:close/>
                    <a:moveTo>
                      <a:pt x="40" y="4"/>
                    </a:moveTo>
                    <a:cubicBezTo>
                      <a:pt x="41" y="4"/>
                      <a:pt x="42" y="4"/>
                      <a:pt x="44" y="4"/>
                    </a:cubicBezTo>
                    <a:cubicBezTo>
                      <a:pt x="40" y="6"/>
                      <a:pt x="36" y="9"/>
                      <a:pt x="32" y="11"/>
                    </a:cubicBezTo>
                    <a:cubicBezTo>
                      <a:pt x="35" y="10"/>
                      <a:pt x="38" y="7"/>
                      <a:pt x="40" y="5"/>
                    </a:cubicBezTo>
                    <a:cubicBezTo>
                      <a:pt x="40" y="4"/>
                      <a:pt x="40" y="4"/>
                      <a:pt x="40" y="4"/>
                    </a:cubicBezTo>
                    <a:close/>
                    <a:moveTo>
                      <a:pt x="34" y="5"/>
                    </a:moveTo>
                    <a:cubicBezTo>
                      <a:pt x="34" y="5"/>
                      <a:pt x="34" y="4"/>
                      <a:pt x="34" y="4"/>
                    </a:cubicBezTo>
                    <a:cubicBezTo>
                      <a:pt x="36" y="4"/>
                      <a:pt x="37" y="4"/>
                      <a:pt x="39" y="4"/>
                    </a:cubicBezTo>
                    <a:cubicBezTo>
                      <a:pt x="35" y="7"/>
                      <a:pt x="30" y="10"/>
                      <a:pt x="26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6" y="12"/>
                      <a:pt x="26" y="11"/>
                      <a:pt x="27" y="11"/>
                    </a:cubicBezTo>
                    <a:cubicBezTo>
                      <a:pt x="29" y="8"/>
                      <a:pt x="32" y="7"/>
                      <a:pt x="34" y="5"/>
                    </a:cubicBezTo>
                    <a:close/>
                    <a:moveTo>
                      <a:pt x="26" y="15"/>
                    </a:moveTo>
                    <a:cubicBezTo>
                      <a:pt x="25" y="15"/>
                      <a:pt x="25" y="15"/>
                      <a:pt x="24" y="15"/>
                    </a:cubicBezTo>
                    <a:cubicBezTo>
                      <a:pt x="29" y="11"/>
                      <a:pt x="33" y="9"/>
                      <a:pt x="38" y="6"/>
                    </a:cubicBezTo>
                    <a:cubicBezTo>
                      <a:pt x="36" y="7"/>
                      <a:pt x="34" y="9"/>
                      <a:pt x="32" y="10"/>
                    </a:cubicBezTo>
                    <a:cubicBezTo>
                      <a:pt x="31" y="11"/>
                      <a:pt x="29" y="13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33" y="12"/>
                      <a:pt x="37" y="9"/>
                      <a:pt x="42" y="6"/>
                    </a:cubicBezTo>
                    <a:cubicBezTo>
                      <a:pt x="43" y="5"/>
                      <a:pt x="43" y="5"/>
                      <a:pt x="42" y="6"/>
                    </a:cubicBezTo>
                    <a:cubicBezTo>
                      <a:pt x="41" y="8"/>
                      <a:pt x="39" y="9"/>
                      <a:pt x="38" y="10"/>
                    </a:cubicBezTo>
                    <a:cubicBezTo>
                      <a:pt x="36" y="11"/>
                      <a:pt x="34" y="13"/>
                      <a:pt x="32" y="14"/>
                    </a:cubicBezTo>
                    <a:cubicBezTo>
                      <a:pt x="32" y="14"/>
                      <a:pt x="32" y="15"/>
                      <a:pt x="32" y="15"/>
                    </a:cubicBezTo>
                    <a:cubicBezTo>
                      <a:pt x="30" y="15"/>
                      <a:pt x="28" y="15"/>
                      <a:pt x="26" y="15"/>
                    </a:cubicBezTo>
                    <a:close/>
                    <a:moveTo>
                      <a:pt x="32" y="12"/>
                    </a:moveTo>
                    <a:cubicBezTo>
                      <a:pt x="32" y="12"/>
                      <a:pt x="31" y="12"/>
                      <a:pt x="31" y="12"/>
                    </a:cubicBezTo>
                    <a:cubicBezTo>
                      <a:pt x="31" y="12"/>
                      <a:pt x="32" y="12"/>
                      <a:pt x="32" y="12"/>
                    </a:cubicBezTo>
                    <a:close/>
                    <a:moveTo>
                      <a:pt x="28" y="4"/>
                    </a:moveTo>
                    <a:cubicBezTo>
                      <a:pt x="25" y="6"/>
                      <a:pt x="22" y="9"/>
                      <a:pt x="18" y="11"/>
                    </a:cubicBezTo>
                    <a:cubicBezTo>
                      <a:pt x="21" y="10"/>
                      <a:pt x="24" y="7"/>
                      <a:pt x="25" y="5"/>
                    </a:cubicBezTo>
                    <a:cubicBezTo>
                      <a:pt x="25" y="4"/>
                      <a:pt x="25" y="4"/>
                      <a:pt x="24" y="4"/>
                    </a:cubicBezTo>
                    <a:cubicBezTo>
                      <a:pt x="20" y="7"/>
                      <a:pt x="16" y="11"/>
                      <a:pt x="11" y="13"/>
                    </a:cubicBezTo>
                    <a:cubicBezTo>
                      <a:pt x="12" y="13"/>
                      <a:pt x="14" y="10"/>
                      <a:pt x="15" y="9"/>
                    </a:cubicBezTo>
                    <a:cubicBezTo>
                      <a:pt x="17" y="8"/>
                      <a:pt x="18" y="6"/>
                      <a:pt x="20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7" y="5"/>
                      <a:pt x="14" y="7"/>
                      <a:pt x="11" y="9"/>
                    </a:cubicBezTo>
                    <a:cubicBezTo>
                      <a:pt x="10" y="10"/>
                      <a:pt x="9" y="11"/>
                      <a:pt x="8" y="12"/>
                    </a:cubicBezTo>
                    <a:cubicBezTo>
                      <a:pt x="5" y="14"/>
                      <a:pt x="9" y="11"/>
                      <a:pt x="9" y="10"/>
                    </a:cubicBezTo>
                    <a:cubicBezTo>
                      <a:pt x="11" y="8"/>
                      <a:pt x="13" y="7"/>
                      <a:pt x="14" y="5"/>
                    </a:cubicBezTo>
                    <a:cubicBezTo>
                      <a:pt x="15" y="4"/>
                      <a:pt x="14" y="4"/>
                      <a:pt x="14" y="4"/>
                    </a:cubicBezTo>
                    <a:cubicBezTo>
                      <a:pt x="11" y="7"/>
                      <a:pt x="6" y="10"/>
                      <a:pt x="4" y="12"/>
                    </a:cubicBezTo>
                    <a:cubicBezTo>
                      <a:pt x="7" y="10"/>
                      <a:pt x="9" y="7"/>
                      <a:pt x="11" y="4"/>
                    </a:cubicBezTo>
                    <a:cubicBezTo>
                      <a:pt x="17" y="4"/>
                      <a:pt x="23" y="4"/>
                      <a:pt x="28" y="4"/>
                    </a:cubicBezTo>
                    <a:close/>
                    <a:moveTo>
                      <a:pt x="17" y="12"/>
                    </a:move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lose/>
                    <a:moveTo>
                      <a:pt x="10" y="4"/>
                    </a:moveTo>
                    <a:cubicBezTo>
                      <a:pt x="7" y="5"/>
                      <a:pt x="5" y="7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8"/>
                      <a:pt x="6" y="5"/>
                      <a:pt x="7" y="4"/>
                    </a:cubicBezTo>
                    <a:cubicBezTo>
                      <a:pt x="8" y="4"/>
                      <a:pt x="9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8" name="Freeform 163"/>
              <p:cNvSpPr>
                <a:spLocks noEditPoints="1"/>
              </p:cNvSpPr>
              <p:nvPr/>
            </p:nvSpPr>
            <p:spPr bwMode="auto">
              <a:xfrm>
                <a:off x="2474439" y="1160255"/>
                <a:ext cx="50813" cy="40978"/>
              </a:xfrm>
              <a:custGeom>
                <a:avLst/>
                <a:gdLst>
                  <a:gd name="T0" fmla="*/ 13 w 26"/>
                  <a:gd name="T1" fmla="*/ 21 h 21"/>
                  <a:gd name="T2" fmla="*/ 14 w 26"/>
                  <a:gd name="T3" fmla="*/ 21 h 21"/>
                  <a:gd name="T4" fmla="*/ 25 w 26"/>
                  <a:gd name="T5" fmla="*/ 12 h 21"/>
                  <a:gd name="T6" fmla="*/ 16 w 26"/>
                  <a:gd name="T7" fmla="*/ 1 h 21"/>
                  <a:gd name="T8" fmla="*/ 13 w 26"/>
                  <a:gd name="T9" fmla="*/ 21 h 21"/>
                  <a:gd name="T10" fmla="*/ 8 w 26"/>
                  <a:gd name="T11" fmla="*/ 10 h 21"/>
                  <a:gd name="T12" fmla="*/ 8 w 26"/>
                  <a:gd name="T13" fmla="*/ 10 h 21"/>
                  <a:gd name="T14" fmla="*/ 15 w 26"/>
                  <a:gd name="T15" fmla="*/ 6 h 21"/>
                  <a:gd name="T16" fmla="*/ 8 w 26"/>
                  <a:gd name="T17" fmla="*/ 12 h 21"/>
                  <a:gd name="T18" fmla="*/ 8 w 26"/>
                  <a:gd name="T19" fmla="*/ 10 h 21"/>
                  <a:gd name="T20" fmla="*/ 20 w 26"/>
                  <a:gd name="T21" fmla="*/ 6 h 21"/>
                  <a:gd name="T22" fmla="*/ 8 w 26"/>
                  <a:gd name="T23" fmla="*/ 13 h 21"/>
                  <a:gd name="T24" fmla="*/ 8 w 26"/>
                  <a:gd name="T25" fmla="*/ 13 h 21"/>
                  <a:gd name="T26" fmla="*/ 16 w 26"/>
                  <a:gd name="T27" fmla="*/ 5 h 21"/>
                  <a:gd name="T28" fmla="*/ 16 w 26"/>
                  <a:gd name="T29" fmla="*/ 4 h 21"/>
                  <a:gd name="T30" fmla="*/ 20 w 26"/>
                  <a:gd name="T31" fmla="*/ 6 h 21"/>
                  <a:gd name="T32" fmla="*/ 20 w 26"/>
                  <a:gd name="T33" fmla="*/ 6 h 21"/>
                  <a:gd name="T34" fmla="*/ 18 w 26"/>
                  <a:gd name="T35" fmla="*/ 8 h 21"/>
                  <a:gd name="T36" fmla="*/ 9 w 26"/>
                  <a:gd name="T37" fmla="*/ 16 h 21"/>
                  <a:gd name="T38" fmla="*/ 8 w 26"/>
                  <a:gd name="T39" fmla="*/ 14 h 21"/>
                  <a:gd name="T40" fmla="*/ 18 w 26"/>
                  <a:gd name="T41" fmla="*/ 8 h 21"/>
                  <a:gd name="T42" fmla="*/ 10 w 26"/>
                  <a:gd name="T43" fmla="*/ 16 h 21"/>
                  <a:gd name="T44" fmla="*/ 18 w 26"/>
                  <a:gd name="T45" fmla="*/ 12 h 21"/>
                  <a:gd name="T46" fmla="*/ 12 w 26"/>
                  <a:gd name="T47" fmla="*/ 17 h 21"/>
                  <a:gd name="T48" fmla="*/ 12 w 26"/>
                  <a:gd name="T49" fmla="*/ 18 h 21"/>
                  <a:gd name="T50" fmla="*/ 10 w 26"/>
                  <a:gd name="T51" fmla="*/ 16 h 21"/>
                  <a:gd name="T52" fmla="*/ 22 w 26"/>
                  <a:gd name="T53" fmla="*/ 12 h 21"/>
                  <a:gd name="T54" fmla="*/ 14 w 26"/>
                  <a:gd name="T55" fmla="*/ 18 h 21"/>
                  <a:gd name="T56" fmla="*/ 12 w 26"/>
                  <a:gd name="T57" fmla="*/ 18 h 21"/>
                  <a:gd name="T58" fmla="*/ 19 w 26"/>
                  <a:gd name="T59" fmla="*/ 14 h 21"/>
                  <a:gd name="T60" fmla="*/ 17 w 26"/>
                  <a:gd name="T61" fmla="*/ 16 h 21"/>
                  <a:gd name="T62" fmla="*/ 17 w 26"/>
                  <a:gd name="T63" fmla="*/ 16 h 21"/>
                  <a:gd name="T64" fmla="*/ 21 w 26"/>
                  <a:gd name="T65" fmla="*/ 13 h 21"/>
                  <a:gd name="T66" fmla="*/ 20 w 26"/>
                  <a:gd name="T67" fmla="*/ 12 h 21"/>
                  <a:gd name="T68" fmla="*/ 14 w 26"/>
                  <a:gd name="T69" fmla="*/ 16 h 21"/>
                  <a:gd name="T70" fmla="*/ 20 w 26"/>
                  <a:gd name="T71" fmla="*/ 11 h 21"/>
                  <a:gd name="T72" fmla="*/ 20 w 26"/>
                  <a:gd name="T73" fmla="*/ 10 h 21"/>
                  <a:gd name="T74" fmla="*/ 11 w 26"/>
                  <a:gd name="T75" fmla="*/ 15 h 21"/>
                  <a:gd name="T76" fmla="*/ 20 w 26"/>
                  <a:gd name="T77" fmla="*/ 7 h 21"/>
                  <a:gd name="T78" fmla="*/ 20 w 26"/>
                  <a:gd name="T79" fmla="*/ 6 h 21"/>
                  <a:gd name="T80" fmla="*/ 22 w 26"/>
                  <a:gd name="T81" fmla="*/ 12 h 21"/>
                  <a:gd name="T82" fmla="*/ 15 w 26"/>
                  <a:gd name="T83" fmla="*/ 4 h 21"/>
                  <a:gd name="T84" fmla="*/ 16 w 26"/>
                  <a:gd name="T85" fmla="*/ 4 h 21"/>
                  <a:gd name="T86" fmla="*/ 8 w 26"/>
                  <a:gd name="T87" fmla="*/ 9 h 21"/>
                  <a:gd name="T88" fmla="*/ 15 w 26"/>
                  <a:gd name="T8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6" h="21">
                    <a:moveTo>
                      <a:pt x="13" y="21"/>
                    </a:moveTo>
                    <a:cubicBezTo>
                      <a:pt x="13" y="21"/>
                      <a:pt x="13" y="21"/>
                      <a:pt x="14" y="21"/>
                    </a:cubicBezTo>
                    <a:cubicBezTo>
                      <a:pt x="19" y="21"/>
                      <a:pt x="24" y="18"/>
                      <a:pt x="25" y="12"/>
                    </a:cubicBezTo>
                    <a:cubicBezTo>
                      <a:pt x="26" y="6"/>
                      <a:pt x="22" y="2"/>
                      <a:pt x="16" y="1"/>
                    </a:cubicBezTo>
                    <a:cubicBezTo>
                      <a:pt x="3" y="0"/>
                      <a:pt x="0" y="19"/>
                      <a:pt x="13" y="21"/>
                    </a:cubicBezTo>
                    <a:close/>
                    <a:moveTo>
                      <a:pt x="8" y="10"/>
                    </a:moveTo>
                    <a:cubicBezTo>
                      <a:pt x="8" y="10"/>
                      <a:pt x="8" y="10"/>
                      <a:pt x="8" y="10"/>
                    </a:cubicBezTo>
                    <a:cubicBezTo>
                      <a:pt x="10" y="9"/>
                      <a:pt x="13" y="7"/>
                      <a:pt x="15" y="6"/>
                    </a:cubicBezTo>
                    <a:cubicBezTo>
                      <a:pt x="13" y="8"/>
                      <a:pt x="10" y="10"/>
                      <a:pt x="8" y="12"/>
                    </a:cubicBezTo>
                    <a:cubicBezTo>
                      <a:pt x="8" y="11"/>
                      <a:pt x="8" y="11"/>
                      <a:pt x="8" y="10"/>
                    </a:cubicBezTo>
                    <a:close/>
                    <a:moveTo>
                      <a:pt x="20" y="6"/>
                    </a:moveTo>
                    <a:cubicBezTo>
                      <a:pt x="16" y="8"/>
                      <a:pt x="12" y="11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11" y="10"/>
                      <a:pt x="15" y="8"/>
                      <a:pt x="16" y="5"/>
                    </a:cubicBezTo>
                    <a:cubicBezTo>
                      <a:pt x="16" y="5"/>
                      <a:pt x="16" y="4"/>
                      <a:pt x="16" y="4"/>
                    </a:cubicBezTo>
                    <a:cubicBezTo>
                      <a:pt x="18" y="5"/>
                      <a:pt x="19" y="5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lose/>
                    <a:moveTo>
                      <a:pt x="18" y="8"/>
                    </a:moveTo>
                    <a:cubicBezTo>
                      <a:pt x="15" y="11"/>
                      <a:pt x="12" y="13"/>
                      <a:pt x="9" y="16"/>
                    </a:cubicBezTo>
                    <a:cubicBezTo>
                      <a:pt x="9" y="15"/>
                      <a:pt x="8" y="14"/>
                      <a:pt x="8" y="14"/>
                    </a:cubicBezTo>
                    <a:cubicBezTo>
                      <a:pt x="12" y="12"/>
                      <a:pt x="14" y="10"/>
                      <a:pt x="18" y="8"/>
                    </a:cubicBezTo>
                    <a:close/>
                    <a:moveTo>
                      <a:pt x="10" y="16"/>
                    </a:moveTo>
                    <a:cubicBezTo>
                      <a:pt x="13" y="15"/>
                      <a:pt x="15" y="13"/>
                      <a:pt x="18" y="12"/>
                    </a:cubicBezTo>
                    <a:cubicBezTo>
                      <a:pt x="16" y="14"/>
                      <a:pt x="14" y="15"/>
                      <a:pt x="12" y="17"/>
                    </a:cubicBezTo>
                    <a:cubicBezTo>
                      <a:pt x="12" y="17"/>
                      <a:pt x="12" y="18"/>
                      <a:pt x="12" y="18"/>
                    </a:cubicBezTo>
                    <a:cubicBezTo>
                      <a:pt x="11" y="17"/>
                      <a:pt x="10" y="17"/>
                      <a:pt x="10" y="16"/>
                    </a:cubicBezTo>
                    <a:close/>
                    <a:moveTo>
                      <a:pt x="22" y="12"/>
                    </a:moveTo>
                    <a:cubicBezTo>
                      <a:pt x="21" y="16"/>
                      <a:pt x="18" y="18"/>
                      <a:pt x="14" y="18"/>
                    </a:cubicBezTo>
                    <a:cubicBezTo>
                      <a:pt x="13" y="18"/>
                      <a:pt x="13" y="18"/>
                      <a:pt x="12" y="18"/>
                    </a:cubicBezTo>
                    <a:cubicBezTo>
                      <a:pt x="15" y="17"/>
                      <a:pt x="17" y="15"/>
                      <a:pt x="19" y="14"/>
                    </a:cubicBezTo>
                    <a:cubicBezTo>
                      <a:pt x="19" y="15"/>
                      <a:pt x="18" y="15"/>
                      <a:pt x="17" y="16"/>
                    </a:cubicBezTo>
                    <a:cubicBezTo>
                      <a:pt x="17" y="16"/>
                      <a:pt x="17" y="17"/>
                      <a:pt x="17" y="16"/>
                    </a:cubicBezTo>
                    <a:cubicBezTo>
                      <a:pt x="19" y="15"/>
                      <a:pt x="20" y="15"/>
                      <a:pt x="21" y="13"/>
                    </a:cubicBezTo>
                    <a:cubicBezTo>
                      <a:pt x="21" y="13"/>
                      <a:pt x="21" y="12"/>
                      <a:pt x="20" y="12"/>
                    </a:cubicBezTo>
                    <a:cubicBezTo>
                      <a:pt x="18" y="14"/>
                      <a:pt x="16" y="15"/>
                      <a:pt x="14" y="16"/>
                    </a:cubicBezTo>
                    <a:cubicBezTo>
                      <a:pt x="16" y="14"/>
                      <a:pt x="18" y="13"/>
                      <a:pt x="20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7" y="11"/>
                      <a:pt x="14" y="14"/>
                      <a:pt x="11" y="15"/>
                    </a:cubicBezTo>
                    <a:cubicBezTo>
                      <a:pt x="14" y="12"/>
                      <a:pt x="17" y="9"/>
                      <a:pt x="20" y="7"/>
                    </a:cubicBezTo>
                    <a:cubicBezTo>
                      <a:pt x="20" y="7"/>
                      <a:pt x="20" y="7"/>
                      <a:pt x="20" y="6"/>
                    </a:cubicBezTo>
                    <a:cubicBezTo>
                      <a:pt x="22" y="8"/>
                      <a:pt x="22" y="10"/>
                      <a:pt x="22" y="12"/>
                    </a:cubicBezTo>
                    <a:close/>
                    <a:moveTo>
                      <a:pt x="15" y="4"/>
                    </a:moveTo>
                    <a:cubicBezTo>
                      <a:pt x="15" y="4"/>
                      <a:pt x="15" y="4"/>
                      <a:pt x="16" y="4"/>
                    </a:cubicBezTo>
                    <a:cubicBezTo>
                      <a:pt x="13" y="6"/>
                      <a:pt x="11" y="8"/>
                      <a:pt x="8" y="9"/>
                    </a:cubicBezTo>
                    <a:cubicBezTo>
                      <a:pt x="9" y="7"/>
                      <a:pt x="11" y="4"/>
                      <a:pt x="15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9" name="Freeform 164"/>
              <p:cNvSpPr>
                <a:spLocks noEditPoints="1"/>
              </p:cNvSpPr>
              <p:nvPr/>
            </p:nvSpPr>
            <p:spPr bwMode="auto">
              <a:xfrm>
                <a:off x="2435920" y="1209429"/>
                <a:ext cx="135228" cy="36881"/>
              </a:xfrm>
              <a:custGeom>
                <a:avLst/>
                <a:gdLst>
                  <a:gd name="T0" fmla="*/ 70 w 70"/>
                  <a:gd name="T1" fmla="*/ 4 h 19"/>
                  <a:gd name="T2" fmla="*/ 1 w 70"/>
                  <a:gd name="T3" fmla="*/ 1 h 19"/>
                  <a:gd name="T4" fmla="*/ 3 w 70"/>
                  <a:gd name="T5" fmla="*/ 17 h 19"/>
                  <a:gd name="T6" fmla="*/ 47 w 70"/>
                  <a:gd name="T7" fmla="*/ 7 h 19"/>
                  <a:gd name="T8" fmla="*/ 38 w 70"/>
                  <a:gd name="T9" fmla="*/ 16 h 19"/>
                  <a:gd name="T10" fmla="*/ 43 w 70"/>
                  <a:gd name="T11" fmla="*/ 10 h 19"/>
                  <a:gd name="T12" fmla="*/ 29 w 70"/>
                  <a:gd name="T13" fmla="*/ 8 h 19"/>
                  <a:gd name="T14" fmla="*/ 21 w 70"/>
                  <a:gd name="T15" fmla="*/ 15 h 19"/>
                  <a:gd name="T16" fmla="*/ 8 w 70"/>
                  <a:gd name="T17" fmla="*/ 15 h 19"/>
                  <a:gd name="T18" fmla="*/ 4 w 70"/>
                  <a:gd name="T19" fmla="*/ 10 h 19"/>
                  <a:gd name="T20" fmla="*/ 13 w 70"/>
                  <a:gd name="T21" fmla="*/ 4 h 19"/>
                  <a:gd name="T22" fmla="*/ 23 w 70"/>
                  <a:gd name="T23" fmla="*/ 4 h 19"/>
                  <a:gd name="T24" fmla="*/ 11 w 70"/>
                  <a:gd name="T25" fmla="*/ 13 h 19"/>
                  <a:gd name="T26" fmla="*/ 19 w 70"/>
                  <a:gd name="T27" fmla="*/ 4 h 19"/>
                  <a:gd name="T28" fmla="*/ 4 w 70"/>
                  <a:gd name="T29" fmla="*/ 9 h 19"/>
                  <a:gd name="T30" fmla="*/ 11 w 70"/>
                  <a:gd name="T31" fmla="*/ 6 h 19"/>
                  <a:gd name="T32" fmla="*/ 14 w 70"/>
                  <a:gd name="T33" fmla="*/ 4 h 19"/>
                  <a:gd name="T34" fmla="*/ 4 w 70"/>
                  <a:gd name="T35" fmla="*/ 7 h 19"/>
                  <a:gd name="T36" fmla="*/ 17 w 70"/>
                  <a:gd name="T37" fmla="*/ 9 h 19"/>
                  <a:gd name="T38" fmla="*/ 14 w 70"/>
                  <a:gd name="T39" fmla="*/ 15 h 19"/>
                  <a:gd name="T40" fmla="*/ 24 w 70"/>
                  <a:gd name="T41" fmla="*/ 5 h 19"/>
                  <a:gd name="T42" fmla="*/ 16 w 70"/>
                  <a:gd name="T43" fmla="*/ 15 h 19"/>
                  <a:gd name="T44" fmla="*/ 18 w 70"/>
                  <a:gd name="T45" fmla="*/ 15 h 19"/>
                  <a:gd name="T46" fmla="*/ 20 w 70"/>
                  <a:gd name="T47" fmla="*/ 15 h 19"/>
                  <a:gd name="T48" fmla="*/ 36 w 70"/>
                  <a:gd name="T49" fmla="*/ 6 h 19"/>
                  <a:gd name="T50" fmla="*/ 33 w 70"/>
                  <a:gd name="T51" fmla="*/ 15 h 19"/>
                  <a:gd name="T52" fmla="*/ 39 w 70"/>
                  <a:gd name="T53" fmla="*/ 8 h 19"/>
                  <a:gd name="T54" fmla="*/ 60 w 70"/>
                  <a:gd name="T55" fmla="*/ 5 h 19"/>
                  <a:gd name="T56" fmla="*/ 59 w 70"/>
                  <a:gd name="T57" fmla="*/ 13 h 19"/>
                  <a:gd name="T58" fmla="*/ 55 w 70"/>
                  <a:gd name="T59" fmla="*/ 4 h 19"/>
                  <a:gd name="T60" fmla="*/ 51 w 70"/>
                  <a:gd name="T61" fmla="*/ 4 h 19"/>
                  <a:gd name="T62" fmla="*/ 56 w 70"/>
                  <a:gd name="T63" fmla="*/ 5 h 19"/>
                  <a:gd name="T64" fmla="*/ 52 w 70"/>
                  <a:gd name="T65" fmla="*/ 8 h 19"/>
                  <a:gd name="T66" fmla="*/ 58 w 70"/>
                  <a:gd name="T67" fmla="*/ 7 h 19"/>
                  <a:gd name="T68" fmla="*/ 44 w 70"/>
                  <a:gd name="T69" fmla="*/ 16 h 19"/>
                  <a:gd name="T70" fmla="*/ 60 w 70"/>
                  <a:gd name="T71" fmla="*/ 10 h 19"/>
                  <a:gd name="T72" fmla="*/ 59 w 70"/>
                  <a:gd name="T73" fmla="*/ 9 h 19"/>
                  <a:gd name="T74" fmla="*/ 60 w 70"/>
                  <a:gd name="T75" fmla="*/ 16 h 19"/>
                  <a:gd name="T76" fmla="*/ 66 w 70"/>
                  <a:gd name="T77" fmla="*/ 16 h 19"/>
                  <a:gd name="T78" fmla="*/ 66 w 70"/>
                  <a:gd name="T79" fmla="*/ 10 h 19"/>
                  <a:gd name="T80" fmla="*/ 66 w 70"/>
                  <a:gd name="T81" fmla="*/ 5 h 19"/>
                  <a:gd name="T82" fmla="*/ 63 w 70"/>
                  <a:gd name="T83" fmla="*/ 9 h 19"/>
                  <a:gd name="T84" fmla="*/ 48 w 70"/>
                  <a:gd name="T85" fmla="*/ 5 h 19"/>
                  <a:gd name="T86" fmla="*/ 44 w 70"/>
                  <a:gd name="T87" fmla="*/ 4 h 19"/>
                  <a:gd name="T88" fmla="*/ 38 w 70"/>
                  <a:gd name="T89" fmla="*/ 5 h 19"/>
                  <a:gd name="T90" fmla="*/ 33 w 70"/>
                  <a:gd name="T91" fmla="*/ 4 h 19"/>
                  <a:gd name="T92" fmla="*/ 25 w 70"/>
                  <a:gd name="T93" fmla="*/ 10 h 19"/>
                  <a:gd name="T94" fmla="*/ 18 w 70"/>
                  <a:gd name="T95" fmla="*/ 14 h 19"/>
                  <a:gd name="T96" fmla="*/ 37 w 70"/>
                  <a:gd name="T97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0" h="19">
                    <a:moveTo>
                      <a:pt x="68" y="19"/>
                    </a:moveTo>
                    <a:cubicBezTo>
                      <a:pt x="69" y="19"/>
                      <a:pt x="70" y="19"/>
                      <a:pt x="70" y="18"/>
                    </a:cubicBezTo>
                    <a:cubicBezTo>
                      <a:pt x="70" y="13"/>
                      <a:pt x="70" y="9"/>
                      <a:pt x="70" y="4"/>
                    </a:cubicBezTo>
                    <a:cubicBezTo>
                      <a:pt x="70" y="4"/>
                      <a:pt x="70" y="4"/>
                      <a:pt x="70" y="4"/>
                    </a:cubicBezTo>
                    <a:cubicBezTo>
                      <a:pt x="70" y="4"/>
                      <a:pt x="70" y="3"/>
                      <a:pt x="69" y="3"/>
                    </a:cubicBezTo>
                    <a:cubicBezTo>
                      <a:pt x="59" y="1"/>
                      <a:pt x="50" y="2"/>
                      <a:pt x="41" y="1"/>
                    </a:cubicBezTo>
                    <a:cubicBezTo>
                      <a:pt x="28" y="0"/>
                      <a:pt x="15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1" y="7"/>
                      <a:pt x="1" y="11"/>
                      <a:pt x="1" y="16"/>
                    </a:cubicBezTo>
                    <a:cubicBezTo>
                      <a:pt x="1" y="16"/>
                      <a:pt x="1" y="17"/>
                      <a:pt x="1" y="17"/>
                    </a:cubicBezTo>
                    <a:cubicBezTo>
                      <a:pt x="2" y="17"/>
                      <a:pt x="2" y="17"/>
                      <a:pt x="3" y="17"/>
                    </a:cubicBezTo>
                    <a:cubicBezTo>
                      <a:pt x="24" y="17"/>
                      <a:pt x="46" y="19"/>
                      <a:pt x="67" y="19"/>
                    </a:cubicBezTo>
                    <a:cubicBezTo>
                      <a:pt x="67" y="19"/>
                      <a:pt x="68" y="19"/>
                      <a:pt x="68" y="19"/>
                    </a:cubicBezTo>
                    <a:close/>
                    <a:moveTo>
                      <a:pt x="38" y="16"/>
                    </a:moveTo>
                    <a:cubicBezTo>
                      <a:pt x="41" y="13"/>
                      <a:pt x="44" y="10"/>
                      <a:pt x="47" y="7"/>
                    </a:cubicBezTo>
                    <a:cubicBezTo>
                      <a:pt x="48" y="7"/>
                      <a:pt x="49" y="6"/>
                      <a:pt x="50" y="5"/>
                    </a:cubicBezTo>
                    <a:cubicBezTo>
                      <a:pt x="50" y="5"/>
                      <a:pt x="49" y="8"/>
                      <a:pt x="49" y="9"/>
                    </a:cubicBezTo>
                    <a:cubicBezTo>
                      <a:pt x="47" y="11"/>
                      <a:pt x="45" y="14"/>
                      <a:pt x="42" y="16"/>
                    </a:cubicBezTo>
                    <a:cubicBezTo>
                      <a:pt x="41" y="16"/>
                      <a:pt x="39" y="16"/>
                      <a:pt x="38" y="16"/>
                    </a:cubicBezTo>
                    <a:close/>
                    <a:moveTo>
                      <a:pt x="34" y="15"/>
                    </a:moveTo>
                    <a:cubicBezTo>
                      <a:pt x="37" y="13"/>
                      <a:pt x="40" y="11"/>
                      <a:pt x="43" y="8"/>
                    </a:cubicBezTo>
                    <a:cubicBezTo>
                      <a:pt x="44" y="7"/>
                      <a:pt x="45" y="6"/>
                      <a:pt x="46" y="6"/>
                    </a:cubicBezTo>
                    <a:cubicBezTo>
                      <a:pt x="45" y="6"/>
                      <a:pt x="44" y="8"/>
                      <a:pt x="43" y="10"/>
                    </a:cubicBezTo>
                    <a:cubicBezTo>
                      <a:pt x="41" y="12"/>
                      <a:pt x="39" y="14"/>
                      <a:pt x="37" y="16"/>
                    </a:cubicBezTo>
                    <a:cubicBezTo>
                      <a:pt x="36" y="15"/>
                      <a:pt x="35" y="15"/>
                      <a:pt x="34" y="15"/>
                    </a:cubicBezTo>
                    <a:close/>
                    <a:moveTo>
                      <a:pt x="21" y="15"/>
                    </a:moveTo>
                    <a:cubicBezTo>
                      <a:pt x="24" y="13"/>
                      <a:pt x="27" y="10"/>
                      <a:pt x="29" y="8"/>
                    </a:cubicBezTo>
                    <a:cubicBezTo>
                      <a:pt x="30" y="7"/>
                      <a:pt x="31" y="6"/>
                      <a:pt x="32" y="5"/>
                    </a:cubicBezTo>
                    <a:cubicBezTo>
                      <a:pt x="31" y="6"/>
                      <a:pt x="30" y="7"/>
                      <a:pt x="30" y="8"/>
                    </a:cubicBezTo>
                    <a:cubicBezTo>
                      <a:pt x="28" y="10"/>
                      <a:pt x="25" y="13"/>
                      <a:pt x="23" y="15"/>
                    </a:cubicBezTo>
                    <a:cubicBezTo>
                      <a:pt x="23" y="15"/>
                      <a:pt x="22" y="15"/>
                      <a:pt x="21" y="15"/>
                    </a:cubicBezTo>
                    <a:close/>
                    <a:moveTo>
                      <a:pt x="4" y="14"/>
                    </a:moveTo>
                    <a:cubicBezTo>
                      <a:pt x="8" y="12"/>
                      <a:pt x="12" y="9"/>
                      <a:pt x="16" y="6"/>
                    </a:cubicBezTo>
                    <a:cubicBezTo>
                      <a:pt x="20" y="3"/>
                      <a:pt x="14" y="9"/>
                      <a:pt x="13" y="9"/>
                    </a:cubicBezTo>
                    <a:cubicBezTo>
                      <a:pt x="11" y="11"/>
                      <a:pt x="9" y="13"/>
                      <a:pt x="8" y="15"/>
                    </a:cubicBezTo>
                    <a:cubicBezTo>
                      <a:pt x="7" y="15"/>
                      <a:pt x="5" y="14"/>
                      <a:pt x="4" y="14"/>
                    </a:cubicBezTo>
                    <a:close/>
                    <a:moveTo>
                      <a:pt x="13" y="4"/>
                    </a:moveTo>
                    <a:cubicBezTo>
                      <a:pt x="10" y="5"/>
                      <a:pt x="7" y="7"/>
                      <a:pt x="5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5" y="9"/>
                      <a:pt x="5" y="8"/>
                    </a:cubicBezTo>
                    <a:cubicBezTo>
                      <a:pt x="6" y="7"/>
                      <a:pt x="7" y="5"/>
                      <a:pt x="9" y="4"/>
                    </a:cubicBezTo>
                    <a:cubicBezTo>
                      <a:pt x="10" y="4"/>
                      <a:pt x="11" y="4"/>
                      <a:pt x="13" y="4"/>
                    </a:cubicBezTo>
                    <a:close/>
                    <a:moveTo>
                      <a:pt x="23" y="4"/>
                    </a:moveTo>
                    <a:cubicBezTo>
                      <a:pt x="24" y="4"/>
                      <a:pt x="25" y="4"/>
                      <a:pt x="25" y="4"/>
                    </a:cubicBezTo>
                    <a:cubicBezTo>
                      <a:pt x="24" y="4"/>
                      <a:pt x="22" y="5"/>
                      <a:pt x="21" y="6"/>
                    </a:cubicBezTo>
                    <a:cubicBezTo>
                      <a:pt x="22" y="6"/>
                      <a:pt x="22" y="5"/>
                      <a:pt x="23" y="4"/>
                    </a:cubicBezTo>
                    <a:cubicBezTo>
                      <a:pt x="23" y="4"/>
                      <a:pt x="23" y="4"/>
                      <a:pt x="23" y="4"/>
                    </a:cubicBezTo>
                    <a:close/>
                    <a:moveTo>
                      <a:pt x="19" y="4"/>
                    </a:moveTo>
                    <a:cubicBezTo>
                      <a:pt x="20" y="4"/>
                      <a:pt x="21" y="4"/>
                      <a:pt x="22" y="4"/>
                    </a:cubicBezTo>
                    <a:cubicBezTo>
                      <a:pt x="18" y="6"/>
                      <a:pt x="15" y="10"/>
                      <a:pt x="11" y="13"/>
                    </a:cubicBezTo>
                    <a:cubicBezTo>
                      <a:pt x="11" y="13"/>
                      <a:pt x="8" y="15"/>
                      <a:pt x="10" y="13"/>
                    </a:cubicBezTo>
                    <a:cubicBezTo>
                      <a:pt x="11" y="12"/>
                      <a:pt x="12" y="11"/>
                      <a:pt x="14" y="10"/>
                    </a:cubicBezTo>
                    <a:cubicBezTo>
                      <a:pt x="15" y="8"/>
                      <a:pt x="17" y="6"/>
                      <a:pt x="19" y="4"/>
                    </a:cubicBezTo>
                    <a:cubicBezTo>
                      <a:pt x="19" y="4"/>
                      <a:pt x="19" y="4"/>
                      <a:pt x="19" y="4"/>
                    </a:cubicBezTo>
                    <a:close/>
                    <a:moveTo>
                      <a:pt x="4" y="9"/>
                    </a:moveTo>
                    <a:cubicBezTo>
                      <a:pt x="5" y="7"/>
                      <a:pt x="9" y="2"/>
                      <a:pt x="6" y="5"/>
                    </a:cubicBezTo>
                    <a:cubicBezTo>
                      <a:pt x="5" y="7"/>
                      <a:pt x="5" y="8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lose/>
                    <a:moveTo>
                      <a:pt x="4" y="11"/>
                    </a:moveTo>
                    <a:cubicBezTo>
                      <a:pt x="5" y="10"/>
                      <a:pt x="6" y="9"/>
                      <a:pt x="7" y="8"/>
                    </a:cubicBezTo>
                    <a:cubicBezTo>
                      <a:pt x="8" y="7"/>
                      <a:pt x="10" y="6"/>
                      <a:pt x="11" y="5"/>
                    </a:cubicBezTo>
                    <a:cubicBezTo>
                      <a:pt x="12" y="4"/>
                      <a:pt x="13" y="4"/>
                      <a:pt x="11" y="6"/>
                    </a:cubicBezTo>
                    <a:cubicBezTo>
                      <a:pt x="9" y="9"/>
                      <a:pt x="6" y="11"/>
                      <a:pt x="4" y="14"/>
                    </a:cubicBezTo>
                    <a:cubicBezTo>
                      <a:pt x="4" y="13"/>
                      <a:pt x="4" y="12"/>
                      <a:pt x="4" y="11"/>
                    </a:cubicBezTo>
                    <a:close/>
                    <a:moveTo>
                      <a:pt x="14" y="4"/>
                    </a:moveTo>
                    <a:cubicBezTo>
                      <a:pt x="14" y="4"/>
                      <a:pt x="14" y="4"/>
                      <a:pt x="14" y="4"/>
                    </a:cubicBezTo>
                    <a:cubicBezTo>
                      <a:pt x="15" y="4"/>
                      <a:pt x="16" y="4"/>
                      <a:pt x="18" y="4"/>
                    </a:cubicBezTo>
                    <a:cubicBezTo>
                      <a:pt x="13" y="7"/>
                      <a:pt x="9" y="11"/>
                      <a:pt x="5" y="13"/>
                    </a:cubicBezTo>
                    <a:cubicBezTo>
                      <a:pt x="8" y="11"/>
                      <a:pt x="11" y="7"/>
                      <a:pt x="14" y="4"/>
                    </a:cubicBezTo>
                    <a:close/>
                    <a:moveTo>
                      <a:pt x="4" y="7"/>
                    </a:moveTo>
                    <a:cubicBezTo>
                      <a:pt x="4" y="6"/>
                      <a:pt x="3" y="5"/>
                      <a:pt x="3" y="4"/>
                    </a:cubicBezTo>
                    <a:cubicBezTo>
                      <a:pt x="5" y="4"/>
                      <a:pt x="6" y="4"/>
                      <a:pt x="7" y="4"/>
                    </a:cubicBezTo>
                    <a:cubicBezTo>
                      <a:pt x="6" y="5"/>
                      <a:pt x="4" y="6"/>
                      <a:pt x="4" y="7"/>
                    </a:cubicBezTo>
                    <a:close/>
                    <a:moveTo>
                      <a:pt x="17" y="9"/>
                    </a:moveTo>
                    <a:cubicBezTo>
                      <a:pt x="17" y="8"/>
                      <a:pt x="18" y="8"/>
                      <a:pt x="19" y="7"/>
                    </a:cubicBezTo>
                    <a:cubicBezTo>
                      <a:pt x="19" y="7"/>
                      <a:pt x="22" y="3"/>
                      <a:pt x="21" y="5"/>
                    </a:cubicBezTo>
                    <a:cubicBezTo>
                      <a:pt x="19" y="8"/>
                      <a:pt x="17" y="11"/>
                      <a:pt x="14" y="14"/>
                    </a:cubicBezTo>
                    <a:cubicBezTo>
                      <a:pt x="14" y="14"/>
                      <a:pt x="14" y="15"/>
                      <a:pt x="14" y="15"/>
                    </a:cubicBezTo>
                    <a:cubicBezTo>
                      <a:pt x="13" y="15"/>
                      <a:pt x="11" y="15"/>
                      <a:pt x="10" y="15"/>
                    </a:cubicBezTo>
                    <a:cubicBezTo>
                      <a:pt x="12" y="13"/>
                      <a:pt x="14" y="11"/>
                      <a:pt x="17" y="9"/>
                    </a:cubicBezTo>
                    <a:close/>
                    <a:moveTo>
                      <a:pt x="15" y="15"/>
                    </a:moveTo>
                    <a:cubicBezTo>
                      <a:pt x="18" y="11"/>
                      <a:pt x="20" y="8"/>
                      <a:pt x="24" y="5"/>
                    </a:cubicBezTo>
                    <a:cubicBezTo>
                      <a:pt x="25" y="4"/>
                      <a:pt x="25" y="4"/>
                      <a:pt x="23" y="6"/>
                    </a:cubicBezTo>
                    <a:cubicBezTo>
                      <a:pt x="22" y="7"/>
                      <a:pt x="21" y="8"/>
                      <a:pt x="20" y="9"/>
                    </a:cubicBezTo>
                    <a:cubicBezTo>
                      <a:pt x="19" y="11"/>
                      <a:pt x="18" y="13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5" y="15"/>
                      <a:pt x="14" y="15"/>
                    </a:cubicBezTo>
                    <a:cubicBezTo>
                      <a:pt x="15" y="15"/>
                      <a:pt x="15" y="15"/>
                      <a:pt x="15" y="15"/>
                    </a:cubicBezTo>
                    <a:close/>
                    <a:moveTo>
                      <a:pt x="20" y="15"/>
                    </a:moveTo>
                    <a:cubicBezTo>
                      <a:pt x="19" y="15"/>
                      <a:pt x="18" y="15"/>
                      <a:pt x="18" y="15"/>
                    </a:cubicBezTo>
                    <a:cubicBezTo>
                      <a:pt x="21" y="13"/>
                      <a:pt x="24" y="10"/>
                      <a:pt x="26" y="7"/>
                    </a:cubicBezTo>
                    <a:cubicBezTo>
                      <a:pt x="31" y="2"/>
                      <a:pt x="26" y="7"/>
                      <a:pt x="25" y="8"/>
                    </a:cubicBezTo>
                    <a:cubicBezTo>
                      <a:pt x="23" y="10"/>
                      <a:pt x="22" y="12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lose/>
                    <a:moveTo>
                      <a:pt x="29" y="15"/>
                    </a:moveTo>
                    <a:cubicBezTo>
                      <a:pt x="28" y="15"/>
                      <a:pt x="27" y="15"/>
                      <a:pt x="25" y="15"/>
                    </a:cubicBezTo>
                    <a:cubicBezTo>
                      <a:pt x="28" y="14"/>
                      <a:pt x="30" y="11"/>
                      <a:pt x="33" y="9"/>
                    </a:cubicBezTo>
                    <a:cubicBezTo>
                      <a:pt x="34" y="8"/>
                      <a:pt x="35" y="7"/>
                      <a:pt x="36" y="6"/>
                    </a:cubicBezTo>
                    <a:cubicBezTo>
                      <a:pt x="38" y="4"/>
                      <a:pt x="36" y="7"/>
                      <a:pt x="36" y="7"/>
                    </a:cubicBezTo>
                    <a:cubicBezTo>
                      <a:pt x="34" y="10"/>
                      <a:pt x="32" y="12"/>
                      <a:pt x="30" y="15"/>
                    </a:cubicBezTo>
                    <a:cubicBezTo>
                      <a:pt x="30" y="15"/>
                      <a:pt x="30" y="15"/>
                      <a:pt x="29" y="15"/>
                    </a:cubicBezTo>
                    <a:close/>
                    <a:moveTo>
                      <a:pt x="33" y="15"/>
                    </a:move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5"/>
                      <a:pt x="31" y="15"/>
                      <a:pt x="30" y="15"/>
                    </a:cubicBezTo>
                    <a:cubicBezTo>
                      <a:pt x="34" y="12"/>
                      <a:pt x="37" y="9"/>
                      <a:pt x="41" y="6"/>
                    </a:cubicBezTo>
                    <a:cubicBezTo>
                      <a:pt x="44" y="4"/>
                      <a:pt x="40" y="8"/>
                      <a:pt x="39" y="8"/>
                    </a:cubicBezTo>
                    <a:cubicBezTo>
                      <a:pt x="38" y="11"/>
                      <a:pt x="36" y="13"/>
                      <a:pt x="33" y="15"/>
                    </a:cubicBezTo>
                    <a:close/>
                    <a:moveTo>
                      <a:pt x="62" y="5"/>
                    </a:moveTo>
                    <a:cubicBezTo>
                      <a:pt x="59" y="8"/>
                      <a:pt x="55" y="12"/>
                      <a:pt x="52" y="15"/>
                    </a:cubicBezTo>
                    <a:cubicBezTo>
                      <a:pt x="55" y="12"/>
                      <a:pt x="58" y="9"/>
                      <a:pt x="60" y="5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62" y="5"/>
                      <a:pt x="64" y="5"/>
                      <a:pt x="66" y="5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63" y="8"/>
                      <a:pt x="61" y="10"/>
                      <a:pt x="59" y="13"/>
                    </a:cubicBezTo>
                    <a:cubicBezTo>
                      <a:pt x="59" y="12"/>
                      <a:pt x="59" y="12"/>
                      <a:pt x="60" y="12"/>
                    </a:cubicBezTo>
                    <a:cubicBezTo>
                      <a:pt x="61" y="10"/>
                      <a:pt x="62" y="8"/>
                      <a:pt x="63" y="6"/>
                    </a:cubicBezTo>
                    <a:cubicBezTo>
                      <a:pt x="63" y="5"/>
                      <a:pt x="62" y="5"/>
                      <a:pt x="62" y="5"/>
                    </a:cubicBezTo>
                    <a:close/>
                    <a:moveTo>
                      <a:pt x="55" y="4"/>
                    </a:moveTo>
                    <a:cubicBezTo>
                      <a:pt x="53" y="6"/>
                      <a:pt x="51" y="7"/>
                      <a:pt x="50" y="9"/>
                    </a:cubicBezTo>
                    <a:cubicBezTo>
                      <a:pt x="49" y="10"/>
                      <a:pt x="49" y="10"/>
                      <a:pt x="48" y="11"/>
                    </a:cubicBezTo>
                    <a:cubicBezTo>
                      <a:pt x="50" y="9"/>
                      <a:pt x="51" y="7"/>
                      <a:pt x="51" y="4"/>
                    </a:cubicBezTo>
                    <a:cubicBezTo>
                      <a:pt x="52" y="4"/>
                      <a:pt x="51" y="4"/>
                      <a:pt x="51" y="4"/>
                    </a:cubicBezTo>
                    <a:cubicBezTo>
                      <a:pt x="54" y="4"/>
                      <a:pt x="57" y="4"/>
                      <a:pt x="59" y="5"/>
                    </a:cubicBezTo>
                    <a:cubicBezTo>
                      <a:pt x="56" y="7"/>
                      <a:pt x="53" y="10"/>
                      <a:pt x="50" y="13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53" y="9"/>
                      <a:pt x="54" y="7"/>
                      <a:pt x="56" y="5"/>
                    </a:cubicBezTo>
                    <a:cubicBezTo>
                      <a:pt x="56" y="5"/>
                      <a:pt x="56" y="4"/>
                      <a:pt x="55" y="4"/>
                    </a:cubicBezTo>
                    <a:close/>
                    <a:moveTo>
                      <a:pt x="51" y="8"/>
                    </a:moveTo>
                    <a:cubicBezTo>
                      <a:pt x="52" y="7"/>
                      <a:pt x="53" y="7"/>
                      <a:pt x="54" y="6"/>
                    </a:cubicBezTo>
                    <a:cubicBezTo>
                      <a:pt x="54" y="6"/>
                      <a:pt x="53" y="8"/>
                      <a:pt x="52" y="8"/>
                    </a:cubicBezTo>
                    <a:cubicBezTo>
                      <a:pt x="51" y="11"/>
                      <a:pt x="49" y="13"/>
                      <a:pt x="48" y="15"/>
                    </a:cubicBezTo>
                    <a:cubicBezTo>
                      <a:pt x="48" y="15"/>
                      <a:pt x="48" y="16"/>
                      <a:pt x="48" y="16"/>
                    </a:cubicBezTo>
                    <a:cubicBezTo>
                      <a:pt x="51" y="13"/>
                      <a:pt x="54" y="9"/>
                      <a:pt x="58" y="7"/>
                    </a:cubicBezTo>
                    <a:cubicBezTo>
                      <a:pt x="59" y="5"/>
                      <a:pt x="59" y="5"/>
                      <a:pt x="58" y="7"/>
                    </a:cubicBezTo>
                    <a:cubicBezTo>
                      <a:pt x="57" y="8"/>
                      <a:pt x="56" y="10"/>
                      <a:pt x="55" y="11"/>
                    </a:cubicBezTo>
                    <a:cubicBezTo>
                      <a:pt x="54" y="12"/>
                      <a:pt x="52" y="14"/>
                      <a:pt x="51" y="16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48" y="16"/>
                      <a:pt x="46" y="16"/>
                      <a:pt x="44" y="16"/>
                    </a:cubicBezTo>
                    <a:cubicBezTo>
                      <a:pt x="46" y="14"/>
                      <a:pt x="49" y="11"/>
                      <a:pt x="51" y="8"/>
                    </a:cubicBezTo>
                    <a:close/>
                    <a:moveTo>
                      <a:pt x="59" y="9"/>
                    </a:moveTo>
                    <a:cubicBezTo>
                      <a:pt x="60" y="8"/>
                      <a:pt x="61" y="7"/>
                      <a:pt x="61" y="7"/>
                    </a:cubicBezTo>
                    <a:cubicBezTo>
                      <a:pt x="61" y="8"/>
                      <a:pt x="61" y="9"/>
                      <a:pt x="60" y="10"/>
                    </a:cubicBezTo>
                    <a:cubicBezTo>
                      <a:pt x="59" y="12"/>
                      <a:pt x="57" y="14"/>
                      <a:pt x="55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54" y="16"/>
                      <a:pt x="52" y="16"/>
                      <a:pt x="51" y="16"/>
                    </a:cubicBezTo>
                    <a:cubicBezTo>
                      <a:pt x="54" y="14"/>
                      <a:pt x="57" y="11"/>
                      <a:pt x="59" y="9"/>
                    </a:cubicBezTo>
                    <a:close/>
                    <a:moveTo>
                      <a:pt x="63" y="9"/>
                    </a:moveTo>
                    <a:cubicBezTo>
                      <a:pt x="64" y="8"/>
                      <a:pt x="66" y="5"/>
                      <a:pt x="65" y="8"/>
                    </a:cubicBezTo>
                    <a:cubicBezTo>
                      <a:pt x="63" y="11"/>
                      <a:pt x="62" y="13"/>
                      <a:pt x="60" y="16"/>
                    </a:cubicBezTo>
                    <a:cubicBezTo>
                      <a:pt x="59" y="16"/>
                      <a:pt x="60" y="16"/>
                      <a:pt x="60" y="16"/>
                    </a:cubicBezTo>
                    <a:cubicBezTo>
                      <a:pt x="61" y="15"/>
                      <a:pt x="61" y="15"/>
                      <a:pt x="62" y="14"/>
                    </a:cubicBezTo>
                    <a:cubicBezTo>
                      <a:pt x="64" y="13"/>
                      <a:pt x="67" y="11"/>
                      <a:pt x="63" y="16"/>
                    </a:cubicBezTo>
                    <a:cubicBezTo>
                      <a:pt x="63" y="16"/>
                      <a:pt x="63" y="16"/>
                      <a:pt x="63" y="16"/>
                    </a:cubicBezTo>
                    <a:cubicBezTo>
                      <a:pt x="64" y="16"/>
                      <a:pt x="65" y="16"/>
                      <a:pt x="66" y="16"/>
                    </a:cubicBezTo>
                    <a:cubicBezTo>
                      <a:pt x="67" y="16"/>
                      <a:pt x="67" y="15"/>
                      <a:pt x="66" y="15"/>
                    </a:cubicBezTo>
                    <a:cubicBezTo>
                      <a:pt x="66" y="15"/>
                      <a:pt x="64" y="16"/>
                      <a:pt x="65" y="15"/>
                    </a:cubicBezTo>
                    <a:cubicBezTo>
                      <a:pt x="66" y="14"/>
                      <a:pt x="66" y="12"/>
                      <a:pt x="67" y="11"/>
                    </a:cubicBezTo>
                    <a:cubicBezTo>
                      <a:pt x="67" y="10"/>
                      <a:pt x="67" y="10"/>
                      <a:pt x="66" y="10"/>
                    </a:cubicBezTo>
                    <a:cubicBezTo>
                      <a:pt x="65" y="11"/>
                      <a:pt x="65" y="11"/>
                      <a:pt x="64" y="12"/>
                    </a:cubicBezTo>
                    <a:cubicBezTo>
                      <a:pt x="63" y="12"/>
                      <a:pt x="60" y="17"/>
                      <a:pt x="62" y="14"/>
                    </a:cubicBezTo>
                    <a:cubicBezTo>
                      <a:pt x="64" y="11"/>
                      <a:pt x="65" y="9"/>
                      <a:pt x="66" y="6"/>
                    </a:cubicBezTo>
                    <a:cubicBezTo>
                      <a:pt x="67" y="6"/>
                      <a:pt x="66" y="6"/>
                      <a:pt x="66" y="5"/>
                    </a:cubicBezTo>
                    <a:cubicBezTo>
                      <a:pt x="67" y="5"/>
                      <a:pt x="67" y="6"/>
                      <a:pt x="67" y="6"/>
                    </a:cubicBezTo>
                    <a:cubicBezTo>
                      <a:pt x="67" y="9"/>
                      <a:pt x="67" y="13"/>
                      <a:pt x="67" y="16"/>
                    </a:cubicBezTo>
                    <a:cubicBezTo>
                      <a:pt x="63" y="16"/>
                      <a:pt x="59" y="16"/>
                      <a:pt x="56" y="16"/>
                    </a:cubicBezTo>
                    <a:cubicBezTo>
                      <a:pt x="59" y="14"/>
                      <a:pt x="61" y="12"/>
                      <a:pt x="63" y="9"/>
                    </a:cubicBezTo>
                    <a:close/>
                    <a:moveTo>
                      <a:pt x="37" y="4"/>
                    </a:moveTo>
                    <a:cubicBezTo>
                      <a:pt x="42" y="4"/>
                      <a:pt x="46" y="4"/>
                      <a:pt x="51" y="4"/>
                    </a:cubicBezTo>
                    <a:cubicBezTo>
                      <a:pt x="49" y="5"/>
                      <a:pt x="47" y="7"/>
                      <a:pt x="45" y="8"/>
                    </a:cubicBezTo>
                    <a:cubicBezTo>
                      <a:pt x="46" y="7"/>
                      <a:pt x="47" y="6"/>
                      <a:pt x="48" y="5"/>
                    </a:cubicBezTo>
                    <a:cubicBezTo>
                      <a:pt x="48" y="5"/>
                      <a:pt x="47" y="4"/>
                      <a:pt x="47" y="4"/>
                    </a:cubicBezTo>
                    <a:cubicBezTo>
                      <a:pt x="43" y="6"/>
                      <a:pt x="40" y="9"/>
                      <a:pt x="37" y="12"/>
                    </a:cubicBezTo>
                    <a:cubicBezTo>
                      <a:pt x="38" y="12"/>
                      <a:pt x="38" y="12"/>
                      <a:pt x="38" y="11"/>
                    </a:cubicBezTo>
                    <a:cubicBezTo>
                      <a:pt x="40" y="9"/>
                      <a:pt x="42" y="7"/>
                      <a:pt x="44" y="4"/>
                    </a:cubicBezTo>
                    <a:cubicBezTo>
                      <a:pt x="44" y="4"/>
                      <a:pt x="44" y="4"/>
                      <a:pt x="43" y="4"/>
                    </a:cubicBezTo>
                    <a:cubicBezTo>
                      <a:pt x="39" y="6"/>
                      <a:pt x="37" y="9"/>
                      <a:pt x="34" y="12"/>
                    </a:cubicBezTo>
                    <a:cubicBezTo>
                      <a:pt x="33" y="12"/>
                      <a:pt x="30" y="16"/>
                      <a:pt x="32" y="13"/>
                    </a:cubicBezTo>
                    <a:cubicBezTo>
                      <a:pt x="34" y="10"/>
                      <a:pt x="36" y="7"/>
                      <a:pt x="38" y="5"/>
                    </a:cubicBezTo>
                    <a:cubicBezTo>
                      <a:pt x="39" y="5"/>
                      <a:pt x="38" y="4"/>
                      <a:pt x="38" y="4"/>
                    </a:cubicBezTo>
                    <a:cubicBezTo>
                      <a:pt x="35" y="6"/>
                      <a:pt x="32" y="9"/>
                      <a:pt x="30" y="11"/>
                    </a:cubicBezTo>
                    <a:cubicBezTo>
                      <a:pt x="29" y="12"/>
                      <a:pt x="23" y="16"/>
                      <a:pt x="26" y="13"/>
                    </a:cubicBezTo>
                    <a:cubicBezTo>
                      <a:pt x="29" y="10"/>
                      <a:pt x="31" y="7"/>
                      <a:pt x="33" y="4"/>
                    </a:cubicBezTo>
                    <a:cubicBezTo>
                      <a:pt x="34" y="4"/>
                      <a:pt x="33" y="4"/>
                      <a:pt x="33" y="4"/>
                    </a:cubicBezTo>
                    <a:cubicBezTo>
                      <a:pt x="30" y="6"/>
                      <a:pt x="27" y="8"/>
                      <a:pt x="25" y="11"/>
                    </a:cubicBezTo>
                    <a:cubicBezTo>
                      <a:pt x="24" y="12"/>
                      <a:pt x="23" y="12"/>
                      <a:pt x="23" y="13"/>
                    </a:cubicBezTo>
                    <a:cubicBezTo>
                      <a:pt x="20" y="15"/>
                      <a:pt x="24" y="11"/>
                      <a:pt x="25" y="10"/>
                    </a:cubicBezTo>
                    <a:cubicBezTo>
                      <a:pt x="26" y="8"/>
                      <a:pt x="28" y="6"/>
                      <a:pt x="30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26" y="6"/>
                      <a:pt x="24" y="9"/>
                      <a:pt x="21" y="11"/>
                    </a:cubicBezTo>
                    <a:cubicBezTo>
                      <a:pt x="20" y="12"/>
                      <a:pt x="19" y="13"/>
                      <a:pt x="18" y="14"/>
                    </a:cubicBezTo>
                    <a:cubicBezTo>
                      <a:pt x="18" y="13"/>
                      <a:pt x="19" y="12"/>
                      <a:pt x="20" y="11"/>
                    </a:cubicBezTo>
                    <a:cubicBezTo>
                      <a:pt x="22" y="8"/>
                      <a:pt x="24" y="6"/>
                      <a:pt x="26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30" y="4"/>
                      <a:pt x="33" y="4"/>
                      <a:pt x="3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0" name="Freeform 165"/>
              <p:cNvSpPr>
                <a:spLocks noEditPoints="1"/>
              </p:cNvSpPr>
              <p:nvPr/>
            </p:nvSpPr>
            <p:spPr bwMode="auto">
              <a:xfrm>
                <a:off x="2482635" y="1255324"/>
                <a:ext cx="34422" cy="33602"/>
              </a:xfrm>
              <a:custGeom>
                <a:avLst/>
                <a:gdLst>
                  <a:gd name="T0" fmla="*/ 10 w 18"/>
                  <a:gd name="T1" fmla="*/ 17 h 17"/>
                  <a:gd name="T2" fmla="*/ 17 w 18"/>
                  <a:gd name="T3" fmla="*/ 7 h 17"/>
                  <a:gd name="T4" fmla="*/ 8 w 18"/>
                  <a:gd name="T5" fmla="*/ 1 h 17"/>
                  <a:gd name="T6" fmla="*/ 8 w 18"/>
                  <a:gd name="T7" fmla="*/ 1 h 17"/>
                  <a:gd name="T8" fmla="*/ 0 w 18"/>
                  <a:gd name="T9" fmla="*/ 9 h 17"/>
                  <a:gd name="T10" fmla="*/ 10 w 18"/>
                  <a:gd name="T11" fmla="*/ 17 h 17"/>
                  <a:gd name="T12" fmla="*/ 10 w 18"/>
                  <a:gd name="T13" fmla="*/ 14 h 17"/>
                  <a:gd name="T14" fmla="*/ 3 w 18"/>
                  <a:gd name="T15" fmla="*/ 9 h 17"/>
                  <a:gd name="T16" fmla="*/ 4 w 18"/>
                  <a:gd name="T17" fmla="*/ 9 h 17"/>
                  <a:gd name="T18" fmla="*/ 10 w 18"/>
                  <a:gd name="T19" fmla="*/ 6 h 17"/>
                  <a:gd name="T20" fmla="*/ 5 w 18"/>
                  <a:gd name="T21" fmla="*/ 11 h 17"/>
                  <a:gd name="T22" fmla="*/ 5 w 18"/>
                  <a:gd name="T23" fmla="*/ 11 h 17"/>
                  <a:gd name="T24" fmla="*/ 11 w 18"/>
                  <a:gd name="T25" fmla="*/ 8 h 17"/>
                  <a:gd name="T26" fmla="*/ 7 w 18"/>
                  <a:gd name="T27" fmla="*/ 12 h 17"/>
                  <a:gd name="T28" fmla="*/ 7 w 18"/>
                  <a:gd name="T29" fmla="*/ 13 h 17"/>
                  <a:gd name="T30" fmla="*/ 13 w 18"/>
                  <a:gd name="T31" fmla="*/ 10 h 17"/>
                  <a:gd name="T32" fmla="*/ 11 w 18"/>
                  <a:gd name="T33" fmla="*/ 13 h 17"/>
                  <a:gd name="T34" fmla="*/ 11 w 18"/>
                  <a:gd name="T35" fmla="*/ 13 h 17"/>
                  <a:gd name="T36" fmla="*/ 10 w 18"/>
                  <a:gd name="T37" fmla="*/ 14 h 17"/>
                  <a:gd name="T38" fmla="*/ 12 w 18"/>
                  <a:gd name="T39" fmla="*/ 13 h 17"/>
                  <a:gd name="T40" fmla="*/ 14 w 18"/>
                  <a:gd name="T41" fmla="*/ 10 h 17"/>
                  <a:gd name="T42" fmla="*/ 13 w 18"/>
                  <a:gd name="T43" fmla="*/ 9 h 17"/>
                  <a:gd name="T44" fmla="*/ 8 w 18"/>
                  <a:gd name="T45" fmla="*/ 12 h 17"/>
                  <a:gd name="T46" fmla="*/ 12 w 18"/>
                  <a:gd name="T47" fmla="*/ 7 h 17"/>
                  <a:gd name="T48" fmla="*/ 12 w 18"/>
                  <a:gd name="T49" fmla="*/ 6 h 17"/>
                  <a:gd name="T50" fmla="*/ 7 w 18"/>
                  <a:gd name="T51" fmla="*/ 9 h 17"/>
                  <a:gd name="T52" fmla="*/ 11 w 18"/>
                  <a:gd name="T53" fmla="*/ 5 h 17"/>
                  <a:gd name="T54" fmla="*/ 11 w 18"/>
                  <a:gd name="T55" fmla="*/ 5 h 17"/>
                  <a:gd name="T56" fmla="*/ 6 w 18"/>
                  <a:gd name="T57" fmla="*/ 7 h 17"/>
                  <a:gd name="T58" fmla="*/ 10 w 18"/>
                  <a:gd name="T59" fmla="*/ 4 h 17"/>
                  <a:gd name="T60" fmla="*/ 12 w 18"/>
                  <a:gd name="T61" fmla="*/ 13 h 17"/>
                  <a:gd name="T62" fmla="*/ 7 w 18"/>
                  <a:gd name="T63" fmla="*/ 4 h 17"/>
                  <a:gd name="T64" fmla="*/ 4 w 18"/>
                  <a:gd name="T65" fmla="*/ 5 h 17"/>
                  <a:gd name="T66" fmla="*/ 7 w 18"/>
                  <a:gd name="T67" fmla="*/ 4 h 17"/>
                  <a:gd name="T68" fmla="*/ 4 w 18"/>
                  <a:gd name="T69" fmla="*/ 5 h 17"/>
                  <a:gd name="T70" fmla="*/ 5 w 18"/>
                  <a:gd name="T71" fmla="*/ 6 h 17"/>
                  <a:gd name="T72" fmla="*/ 9 w 18"/>
                  <a:gd name="T73" fmla="*/ 4 h 17"/>
                  <a:gd name="T74" fmla="*/ 3 w 18"/>
                  <a:gd name="T75" fmla="*/ 8 h 17"/>
                  <a:gd name="T76" fmla="*/ 3 w 18"/>
                  <a:gd name="T77" fmla="*/ 9 h 17"/>
                  <a:gd name="T78" fmla="*/ 4 w 18"/>
                  <a:gd name="T79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8" h="17">
                    <a:moveTo>
                      <a:pt x="10" y="17"/>
                    </a:moveTo>
                    <a:cubicBezTo>
                      <a:pt x="15" y="16"/>
                      <a:pt x="18" y="12"/>
                      <a:pt x="17" y="7"/>
                    </a:cubicBezTo>
                    <a:cubicBezTo>
                      <a:pt x="16" y="3"/>
                      <a:pt x="12" y="0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3" y="1"/>
                      <a:pt x="0" y="4"/>
                      <a:pt x="0" y="9"/>
                    </a:cubicBezTo>
                    <a:cubicBezTo>
                      <a:pt x="1" y="14"/>
                      <a:pt x="6" y="17"/>
                      <a:pt x="10" y="17"/>
                    </a:cubicBezTo>
                    <a:close/>
                    <a:moveTo>
                      <a:pt x="10" y="14"/>
                    </a:moveTo>
                    <a:cubicBezTo>
                      <a:pt x="7" y="14"/>
                      <a:pt x="4" y="12"/>
                      <a:pt x="3" y="9"/>
                    </a:cubicBezTo>
                    <a:cubicBezTo>
                      <a:pt x="3" y="9"/>
                      <a:pt x="3" y="9"/>
                      <a:pt x="4" y="9"/>
                    </a:cubicBezTo>
                    <a:cubicBezTo>
                      <a:pt x="6" y="8"/>
                      <a:pt x="8" y="7"/>
                      <a:pt x="10" y="6"/>
                    </a:cubicBezTo>
                    <a:cubicBezTo>
                      <a:pt x="8" y="8"/>
                      <a:pt x="6" y="9"/>
                      <a:pt x="5" y="11"/>
                    </a:cubicBezTo>
                    <a:cubicBezTo>
                      <a:pt x="4" y="11"/>
                      <a:pt x="5" y="12"/>
                      <a:pt x="5" y="11"/>
                    </a:cubicBezTo>
                    <a:cubicBezTo>
                      <a:pt x="7" y="10"/>
                      <a:pt x="9" y="9"/>
                      <a:pt x="11" y="8"/>
                    </a:cubicBezTo>
                    <a:cubicBezTo>
                      <a:pt x="10" y="9"/>
                      <a:pt x="8" y="11"/>
                      <a:pt x="7" y="12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9" y="12"/>
                      <a:pt x="11" y="11"/>
                      <a:pt x="13" y="10"/>
                    </a:cubicBezTo>
                    <a:cubicBezTo>
                      <a:pt x="12" y="11"/>
                      <a:pt x="12" y="12"/>
                      <a:pt x="11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3"/>
                      <a:pt x="10" y="14"/>
                      <a:pt x="10" y="14"/>
                    </a:cubicBezTo>
                    <a:close/>
                    <a:moveTo>
                      <a:pt x="12" y="13"/>
                    </a:moveTo>
                    <a:cubicBezTo>
                      <a:pt x="12" y="12"/>
                      <a:pt x="13" y="11"/>
                      <a:pt x="14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2" y="10"/>
                      <a:pt x="10" y="11"/>
                      <a:pt x="8" y="12"/>
                    </a:cubicBezTo>
                    <a:cubicBezTo>
                      <a:pt x="10" y="10"/>
                      <a:pt x="11" y="9"/>
                      <a:pt x="12" y="7"/>
                    </a:cubicBezTo>
                    <a:cubicBezTo>
                      <a:pt x="13" y="7"/>
                      <a:pt x="12" y="6"/>
                      <a:pt x="12" y="6"/>
                    </a:cubicBezTo>
                    <a:cubicBezTo>
                      <a:pt x="10" y="7"/>
                      <a:pt x="9" y="8"/>
                      <a:pt x="7" y="9"/>
                    </a:cubicBezTo>
                    <a:cubicBezTo>
                      <a:pt x="9" y="8"/>
                      <a:pt x="10" y="7"/>
                      <a:pt x="11" y="5"/>
                    </a:cubicBezTo>
                    <a:cubicBezTo>
                      <a:pt x="12" y="5"/>
                      <a:pt x="11" y="4"/>
                      <a:pt x="11" y="5"/>
                    </a:cubicBezTo>
                    <a:cubicBezTo>
                      <a:pt x="9" y="5"/>
                      <a:pt x="8" y="6"/>
                      <a:pt x="6" y="7"/>
                    </a:cubicBezTo>
                    <a:cubicBezTo>
                      <a:pt x="7" y="6"/>
                      <a:pt x="9" y="5"/>
                      <a:pt x="10" y="4"/>
                    </a:cubicBezTo>
                    <a:cubicBezTo>
                      <a:pt x="15" y="4"/>
                      <a:pt x="16" y="11"/>
                      <a:pt x="12" y="13"/>
                    </a:cubicBezTo>
                    <a:close/>
                    <a:moveTo>
                      <a:pt x="7" y="4"/>
                    </a:moveTo>
                    <a:cubicBezTo>
                      <a:pt x="6" y="4"/>
                      <a:pt x="5" y="5"/>
                      <a:pt x="4" y="5"/>
                    </a:cubicBezTo>
                    <a:cubicBezTo>
                      <a:pt x="5" y="4"/>
                      <a:pt x="6" y="4"/>
                      <a:pt x="7" y="4"/>
                    </a:cubicBezTo>
                    <a:close/>
                    <a:moveTo>
                      <a:pt x="4" y="5"/>
                    </a:moveTo>
                    <a:cubicBezTo>
                      <a:pt x="4" y="6"/>
                      <a:pt x="4" y="6"/>
                      <a:pt x="5" y="6"/>
                    </a:cubicBezTo>
                    <a:cubicBezTo>
                      <a:pt x="6" y="5"/>
                      <a:pt x="7" y="4"/>
                      <a:pt x="9" y="4"/>
                    </a:cubicBezTo>
                    <a:cubicBezTo>
                      <a:pt x="7" y="5"/>
                      <a:pt x="5" y="7"/>
                      <a:pt x="3" y="8"/>
                    </a:cubicBezTo>
                    <a:cubicBezTo>
                      <a:pt x="3" y="8"/>
                      <a:pt x="3" y="8"/>
                      <a:pt x="3" y="9"/>
                    </a:cubicBezTo>
                    <a:cubicBezTo>
                      <a:pt x="3" y="7"/>
                      <a:pt x="3" y="6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1" name="Freeform 182"/>
              <p:cNvSpPr>
                <a:spLocks noEditPoints="1"/>
              </p:cNvSpPr>
              <p:nvPr/>
            </p:nvSpPr>
            <p:spPr bwMode="auto">
              <a:xfrm>
                <a:off x="2935644" y="1271771"/>
                <a:ext cx="104904" cy="97528"/>
              </a:xfrm>
              <a:custGeom>
                <a:avLst/>
                <a:gdLst>
                  <a:gd name="T0" fmla="*/ 43 w 54"/>
                  <a:gd name="T1" fmla="*/ 0 h 50"/>
                  <a:gd name="T2" fmla="*/ 13 w 54"/>
                  <a:gd name="T3" fmla="*/ 1 h 50"/>
                  <a:gd name="T4" fmla="*/ 12 w 54"/>
                  <a:gd name="T5" fmla="*/ 0 h 50"/>
                  <a:gd name="T6" fmla="*/ 16 w 54"/>
                  <a:gd name="T7" fmla="*/ 26 h 50"/>
                  <a:gd name="T8" fmla="*/ 11 w 54"/>
                  <a:gd name="T9" fmla="*/ 49 h 50"/>
                  <a:gd name="T10" fmla="*/ 40 w 54"/>
                  <a:gd name="T11" fmla="*/ 49 h 50"/>
                  <a:gd name="T12" fmla="*/ 52 w 54"/>
                  <a:gd name="T13" fmla="*/ 38 h 50"/>
                  <a:gd name="T14" fmla="*/ 53 w 54"/>
                  <a:gd name="T15" fmla="*/ 11 h 50"/>
                  <a:gd name="T16" fmla="*/ 39 w 54"/>
                  <a:gd name="T17" fmla="*/ 44 h 50"/>
                  <a:gd name="T18" fmla="*/ 37 w 54"/>
                  <a:gd name="T19" fmla="*/ 42 h 50"/>
                  <a:gd name="T20" fmla="*/ 35 w 54"/>
                  <a:gd name="T21" fmla="*/ 39 h 50"/>
                  <a:gd name="T22" fmla="*/ 33 w 54"/>
                  <a:gd name="T23" fmla="*/ 37 h 50"/>
                  <a:gd name="T24" fmla="*/ 33 w 54"/>
                  <a:gd name="T25" fmla="*/ 37 h 50"/>
                  <a:gd name="T26" fmla="*/ 32 w 54"/>
                  <a:gd name="T27" fmla="*/ 36 h 50"/>
                  <a:gd name="T28" fmla="*/ 36 w 54"/>
                  <a:gd name="T29" fmla="*/ 26 h 50"/>
                  <a:gd name="T30" fmla="*/ 44 w 54"/>
                  <a:gd name="T31" fmla="*/ 41 h 50"/>
                  <a:gd name="T32" fmla="*/ 40 w 54"/>
                  <a:gd name="T33" fmla="*/ 41 h 50"/>
                  <a:gd name="T34" fmla="*/ 43 w 54"/>
                  <a:gd name="T35" fmla="*/ 33 h 50"/>
                  <a:gd name="T36" fmla="*/ 41 w 54"/>
                  <a:gd name="T37" fmla="*/ 30 h 50"/>
                  <a:gd name="T38" fmla="*/ 44 w 54"/>
                  <a:gd name="T39" fmla="*/ 41 h 50"/>
                  <a:gd name="T40" fmla="*/ 38 w 54"/>
                  <a:gd name="T41" fmla="*/ 27 h 50"/>
                  <a:gd name="T42" fmla="*/ 37 w 54"/>
                  <a:gd name="T43" fmla="*/ 25 h 50"/>
                  <a:gd name="T44" fmla="*/ 36 w 54"/>
                  <a:gd name="T45" fmla="*/ 25 h 50"/>
                  <a:gd name="T46" fmla="*/ 36 w 54"/>
                  <a:gd name="T47" fmla="*/ 23 h 50"/>
                  <a:gd name="T48" fmla="*/ 37 w 54"/>
                  <a:gd name="T49" fmla="*/ 17 h 50"/>
                  <a:gd name="T50" fmla="*/ 28 w 54"/>
                  <a:gd name="T51" fmla="*/ 26 h 50"/>
                  <a:gd name="T52" fmla="*/ 14 w 54"/>
                  <a:gd name="T53" fmla="*/ 32 h 50"/>
                  <a:gd name="T54" fmla="*/ 22 w 54"/>
                  <a:gd name="T55" fmla="*/ 26 h 50"/>
                  <a:gd name="T56" fmla="*/ 19 w 54"/>
                  <a:gd name="T57" fmla="*/ 16 h 50"/>
                  <a:gd name="T58" fmla="*/ 18 w 54"/>
                  <a:gd name="T59" fmla="*/ 12 h 50"/>
                  <a:gd name="T60" fmla="*/ 14 w 54"/>
                  <a:gd name="T61" fmla="*/ 8 h 50"/>
                  <a:gd name="T62" fmla="*/ 10 w 54"/>
                  <a:gd name="T63" fmla="*/ 15 h 50"/>
                  <a:gd name="T64" fmla="*/ 10 w 54"/>
                  <a:gd name="T65" fmla="*/ 8 h 50"/>
                  <a:gd name="T66" fmla="*/ 12 w 54"/>
                  <a:gd name="T67" fmla="*/ 4 h 50"/>
                  <a:gd name="T68" fmla="*/ 16 w 54"/>
                  <a:gd name="T69" fmla="*/ 10 h 50"/>
                  <a:gd name="T70" fmla="*/ 15 w 54"/>
                  <a:gd name="T71" fmla="*/ 7 h 50"/>
                  <a:gd name="T72" fmla="*/ 11 w 54"/>
                  <a:gd name="T73" fmla="*/ 15 h 50"/>
                  <a:gd name="T74" fmla="*/ 20 w 54"/>
                  <a:gd name="T75" fmla="*/ 14 h 50"/>
                  <a:gd name="T76" fmla="*/ 22 w 54"/>
                  <a:gd name="T77" fmla="*/ 15 h 50"/>
                  <a:gd name="T78" fmla="*/ 22 w 54"/>
                  <a:gd name="T79" fmla="*/ 16 h 50"/>
                  <a:gd name="T80" fmla="*/ 22 w 54"/>
                  <a:gd name="T81" fmla="*/ 16 h 50"/>
                  <a:gd name="T82" fmla="*/ 43 w 54"/>
                  <a:gd name="T83" fmla="*/ 4 h 50"/>
                  <a:gd name="T84" fmla="*/ 22 w 54"/>
                  <a:gd name="T85" fmla="*/ 22 h 50"/>
                  <a:gd name="T86" fmla="*/ 26 w 54"/>
                  <a:gd name="T87" fmla="*/ 18 h 50"/>
                  <a:gd name="T88" fmla="*/ 19 w 54"/>
                  <a:gd name="T89" fmla="*/ 26 h 50"/>
                  <a:gd name="T90" fmla="*/ 28 w 54"/>
                  <a:gd name="T91" fmla="*/ 18 h 50"/>
                  <a:gd name="T92" fmla="*/ 45 w 54"/>
                  <a:gd name="T93" fmla="*/ 5 h 50"/>
                  <a:gd name="T94" fmla="*/ 39 w 54"/>
                  <a:gd name="T95" fmla="*/ 11 h 50"/>
                  <a:gd name="T96" fmla="*/ 19 w 54"/>
                  <a:gd name="T97" fmla="*/ 25 h 50"/>
                  <a:gd name="T98" fmla="*/ 18 w 54"/>
                  <a:gd name="T99" fmla="*/ 24 h 50"/>
                  <a:gd name="T100" fmla="*/ 19 w 54"/>
                  <a:gd name="T101" fmla="*/ 36 h 50"/>
                  <a:gd name="T102" fmla="*/ 14 w 54"/>
                  <a:gd name="T103" fmla="*/ 41 h 50"/>
                  <a:gd name="T104" fmla="*/ 27 w 54"/>
                  <a:gd name="T105" fmla="*/ 24 h 50"/>
                  <a:gd name="T106" fmla="*/ 25 w 54"/>
                  <a:gd name="T107" fmla="*/ 24 h 50"/>
                  <a:gd name="T108" fmla="*/ 20 w 54"/>
                  <a:gd name="T109" fmla="*/ 17 h 50"/>
                  <a:gd name="T110" fmla="*/ 12 w 54"/>
                  <a:gd name="T111" fmla="*/ 46 h 50"/>
                  <a:gd name="T112" fmla="*/ 43 w 54"/>
                  <a:gd name="T113" fmla="*/ 16 h 50"/>
                  <a:gd name="T114" fmla="*/ 26 w 54"/>
                  <a:gd name="T115" fmla="*/ 32 h 50"/>
                  <a:gd name="T116" fmla="*/ 41 w 54"/>
                  <a:gd name="T117" fmla="*/ 4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4" h="50">
                    <a:moveTo>
                      <a:pt x="53" y="9"/>
                    </a:moveTo>
                    <a:cubicBezTo>
                      <a:pt x="50" y="6"/>
                      <a:pt x="47" y="4"/>
                      <a:pt x="44" y="0"/>
                    </a:cubicBezTo>
                    <a:cubicBezTo>
                      <a:pt x="44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2" y="0"/>
                      <a:pt x="42" y="0"/>
                    </a:cubicBezTo>
                    <a:cubicBezTo>
                      <a:pt x="36" y="4"/>
                      <a:pt x="31" y="10"/>
                      <a:pt x="26" y="15"/>
                    </a:cubicBezTo>
                    <a:cubicBezTo>
                      <a:pt x="22" y="10"/>
                      <a:pt x="18" y="5"/>
                      <a:pt x="13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8" y="3"/>
                      <a:pt x="5" y="6"/>
                      <a:pt x="1" y="8"/>
                    </a:cubicBezTo>
                    <a:cubicBezTo>
                      <a:pt x="1" y="8"/>
                      <a:pt x="0" y="9"/>
                      <a:pt x="0" y="9"/>
                    </a:cubicBezTo>
                    <a:cubicBezTo>
                      <a:pt x="0" y="9"/>
                      <a:pt x="0" y="10"/>
                      <a:pt x="1" y="10"/>
                    </a:cubicBezTo>
                    <a:cubicBezTo>
                      <a:pt x="6" y="15"/>
                      <a:pt x="11" y="21"/>
                      <a:pt x="16" y="26"/>
                    </a:cubicBezTo>
                    <a:cubicBezTo>
                      <a:pt x="12" y="31"/>
                      <a:pt x="6" y="35"/>
                      <a:pt x="2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1"/>
                      <a:pt x="2" y="41"/>
                      <a:pt x="2" y="42"/>
                    </a:cubicBezTo>
                    <a:cubicBezTo>
                      <a:pt x="5" y="45"/>
                      <a:pt x="8" y="47"/>
                      <a:pt x="11" y="49"/>
                    </a:cubicBezTo>
                    <a:cubicBezTo>
                      <a:pt x="12" y="49"/>
                      <a:pt x="12" y="49"/>
                      <a:pt x="12" y="49"/>
                    </a:cubicBezTo>
                    <a:cubicBezTo>
                      <a:pt x="12" y="50"/>
                      <a:pt x="13" y="50"/>
                      <a:pt x="13" y="49"/>
                    </a:cubicBezTo>
                    <a:cubicBezTo>
                      <a:pt x="18" y="44"/>
                      <a:pt x="23" y="40"/>
                      <a:pt x="27" y="35"/>
                    </a:cubicBezTo>
                    <a:cubicBezTo>
                      <a:pt x="32" y="40"/>
                      <a:pt x="35" y="45"/>
                      <a:pt x="40" y="49"/>
                    </a:cubicBezTo>
                    <a:cubicBezTo>
                      <a:pt x="41" y="49"/>
                      <a:pt x="41" y="49"/>
                      <a:pt x="41" y="49"/>
                    </a:cubicBezTo>
                    <a:cubicBezTo>
                      <a:pt x="41" y="50"/>
                      <a:pt x="42" y="50"/>
                      <a:pt x="43" y="49"/>
                    </a:cubicBezTo>
                    <a:cubicBezTo>
                      <a:pt x="46" y="46"/>
                      <a:pt x="50" y="43"/>
                      <a:pt x="52" y="39"/>
                    </a:cubicBezTo>
                    <a:cubicBezTo>
                      <a:pt x="53" y="39"/>
                      <a:pt x="53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48" y="33"/>
                      <a:pt x="44" y="28"/>
                      <a:pt x="39" y="23"/>
                    </a:cubicBezTo>
                    <a:cubicBezTo>
                      <a:pt x="44" y="20"/>
                      <a:pt x="48" y="16"/>
                      <a:pt x="53" y="12"/>
                    </a:cubicBezTo>
                    <a:cubicBezTo>
                      <a:pt x="53" y="12"/>
                      <a:pt x="53" y="11"/>
                      <a:pt x="53" y="11"/>
                    </a:cubicBezTo>
                    <a:cubicBezTo>
                      <a:pt x="54" y="10"/>
                      <a:pt x="54" y="10"/>
                      <a:pt x="53" y="9"/>
                    </a:cubicBezTo>
                    <a:close/>
                    <a:moveTo>
                      <a:pt x="40" y="45"/>
                    </a:moveTo>
                    <a:cubicBezTo>
                      <a:pt x="40" y="45"/>
                      <a:pt x="40" y="45"/>
                      <a:pt x="40" y="45"/>
                    </a:cubicBezTo>
                    <a:cubicBezTo>
                      <a:pt x="40" y="45"/>
                      <a:pt x="39" y="44"/>
                      <a:pt x="39" y="44"/>
                    </a:cubicBezTo>
                    <a:cubicBezTo>
                      <a:pt x="40" y="43"/>
                      <a:pt x="41" y="42"/>
                      <a:pt x="42" y="41"/>
                    </a:cubicBezTo>
                    <a:cubicBezTo>
                      <a:pt x="43" y="40"/>
                      <a:pt x="45" y="39"/>
                      <a:pt x="46" y="38"/>
                    </a:cubicBezTo>
                    <a:cubicBezTo>
                      <a:pt x="44" y="40"/>
                      <a:pt x="42" y="43"/>
                      <a:pt x="40" y="45"/>
                    </a:cubicBezTo>
                    <a:close/>
                    <a:moveTo>
                      <a:pt x="37" y="42"/>
                    </a:moveTo>
                    <a:cubicBezTo>
                      <a:pt x="39" y="40"/>
                      <a:pt x="42" y="38"/>
                      <a:pt x="44" y="36"/>
                    </a:cubicBezTo>
                    <a:cubicBezTo>
                      <a:pt x="41" y="38"/>
                      <a:pt x="40" y="40"/>
                      <a:pt x="38" y="43"/>
                    </a:cubicBezTo>
                    <a:cubicBezTo>
                      <a:pt x="38" y="43"/>
                      <a:pt x="37" y="42"/>
                      <a:pt x="37" y="42"/>
                    </a:cubicBezTo>
                    <a:close/>
                    <a:moveTo>
                      <a:pt x="35" y="39"/>
                    </a:moveTo>
                    <a:cubicBezTo>
                      <a:pt x="37" y="38"/>
                      <a:pt x="40" y="36"/>
                      <a:pt x="41" y="34"/>
                    </a:cubicBezTo>
                    <a:cubicBezTo>
                      <a:pt x="39" y="37"/>
                      <a:pt x="38" y="38"/>
                      <a:pt x="36" y="41"/>
                    </a:cubicBezTo>
                    <a:cubicBezTo>
                      <a:pt x="36" y="40"/>
                      <a:pt x="36" y="40"/>
                      <a:pt x="35" y="39"/>
                    </a:cubicBezTo>
                    <a:close/>
                    <a:moveTo>
                      <a:pt x="33" y="37"/>
                    </a:moveTo>
                    <a:cubicBezTo>
                      <a:pt x="35" y="35"/>
                      <a:pt x="37" y="33"/>
                      <a:pt x="40" y="31"/>
                    </a:cubicBezTo>
                    <a:cubicBezTo>
                      <a:pt x="40" y="31"/>
                      <a:pt x="38" y="34"/>
                      <a:pt x="38" y="34"/>
                    </a:cubicBezTo>
                    <a:cubicBezTo>
                      <a:pt x="37" y="36"/>
                      <a:pt x="36" y="37"/>
                      <a:pt x="35" y="39"/>
                    </a:cubicBezTo>
                    <a:cubicBezTo>
                      <a:pt x="34" y="38"/>
                      <a:pt x="33" y="37"/>
                      <a:pt x="33" y="37"/>
                    </a:cubicBezTo>
                    <a:close/>
                    <a:moveTo>
                      <a:pt x="30" y="34"/>
                    </a:moveTo>
                    <a:cubicBezTo>
                      <a:pt x="33" y="33"/>
                      <a:pt x="35" y="31"/>
                      <a:pt x="37" y="29"/>
                    </a:cubicBezTo>
                    <a:cubicBezTo>
                      <a:pt x="36" y="30"/>
                      <a:pt x="35" y="32"/>
                      <a:pt x="35" y="33"/>
                    </a:cubicBezTo>
                    <a:cubicBezTo>
                      <a:pt x="34" y="34"/>
                      <a:pt x="33" y="35"/>
                      <a:pt x="32" y="36"/>
                    </a:cubicBezTo>
                    <a:cubicBezTo>
                      <a:pt x="32" y="35"/>
                      <a:pt x="31" y="35"/>
                      <a:pt x="30" y="34"/>
                    </a:cubicBezTo>
                    <a:close/>
                    <a:moveTo>
                      <a:pt x="28" y="32"/>
                    </a:moveTo>
                    <a:cubicBezTo>
                      <a:pt x="28" y="32"/>
                      <a:pt x="28" y="32"/>
                      <a:pt x="28" y="32"/>
                    </a:cubicBezTo>
                    <a:cubicBezTo>
                      <a:pt x="31" y="30"/>
                      <a:pt x="33" y="28"/>
                      <a:pt x="36" y="26"/>
                    </a:cubicBezTo>
                    <a:cubicBezTo>
                      <a:pt x="35" y="27"/>
                      <a:pt x="34" y="29"/>
                      <a:pt x="32" y="30"/>
                    </a:cubicBezTo>
                    <a:cubicBezTo>
                      <a:pt x="31" y="31"/>
                      <a:pt x="30" y="32"/>
                      <a:pt x="30" y="33"/>
                    </a:cubicBezTo>
                    <a:cubicBezTo>
                      <a:pt x="29" y="33"/>
                      <a:pt x="29" y="33"/>
                      <a:pt x="28" y="32"/>
                    </a:cubicBezTo>
                    <a:close/>
                    <a:moveTo>
                      <a:pt x="44" y="41"/>
                    </a:moveTo>
                    <a:cubicBezTo>
                      <a:pt x="45" y="40"/>
                      <a:pt x="46" y="39"/>
                      <a:pt x="48" y="38"/>
                    </a:cubicBezTo>
                    <a:cubicBezTo>
                      <a:pt x="48" y="37"/>
                      <a:pt x="48" y="37"/>
                      <a:pt x="47" y="37"/>
                    </a:cubicBezTo>
                    <a:cubicBezTo>
                      <a:pt x="45" y="38"/>
                      <a:pt x="43" y="39"/>
                      <a:pt x="41" y="41"/>
                    </a:cubicBezTo>
                    <a:cubicBezTo>
                      <a:pt x="41" y="41"/>
                      <a:pt x="39" y="44"/>
                      <a:pt x="40" y="41"/>
                    </a:cubicBezTo>
                    <a:cubicBezTo>
                      <a:pt x="42" y="39"/>
                      <a:pt x="43" y="37"/>
                      <a:pt x="45" y="35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1" y="36"/>
                      <a:pt x="39" y="38"/>
                      <a:pt x="36" y="41"/>
                    </a:cubicBezTo>
                    <a:cubicBezTo>
                      <a:pt x="38" y="39"/>
                      <a:pt x="41" y="36"/>
                      <a:pt x="43" y="33"/>
                    </a:cubicBezTo>
                    <a:cubicBezTo>
                      <a:pt x="43" y="32"/>
                      <a:pt x="43" y="32"/>
                      <a:pt x="43" y="32"/>
                    </a:cubicBezTo>
                    <a:cubicBezTo>
                      <a:pt x="41" y="34"/>
                      <a:pt x="39" y="35"/>
                      <a:pt x="37" y="37"/>
                    </a:cubicBezTo>
                    <a:cubicBezTo>
                      <a:pt x="34" y="40"/>
                      <a:pt x="37" y="36"/>
                      <a:pt x="38" y="36"/>
                    </a:cubicBezTo>
                    <a:cubicBezTo>
                      <a:pt x="39" y="34"/>
                      <a:pt x="40" y="32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4" y="33"/>
                      <a:pt x="46" y="36"/>
                      <a:pt x="49" y="39"/>
                    </a:cubicBezTo>
                    <a:cubicBezTo>
                      <a:pt x="47" y="40"/>
                      <a:pt x="45" y="41"/>
                      <a:pt x="44" y="42"/>
                    </a:cubicBezTo>
                    <a:cubicBezTo>
                      <a:pt x="39" y="46"/>
                      <a:pt x="43" y="42"/>
                      <a:pt x="44" y="41"/>
                    </a:cubicBezTo>
                    <a:close/>
                    <a:moveTo>
                      <a:pt x="41" y="30"/>
                    </a:moveTo>
                    <a:cubicBezTo>
                      <a:pt x="39" y="31"/>
                      <a:pt x="38" y="32"/>
                      <a:pt x="36" y="33"/>
                    </a:cubicBezTo>
                    <a:cubicBezTo>
                      <a:pt x="34" y="35"/>
                      <a:pt x="31" y="38"/>
                      <a:pt x="34" y="35"/>
                    </a:cubicBezTo>
                    <a:cubicBezTo>
                      <a:pt x="36" y="33"/>
                      <a:pt x="38" y="30"/>
                      <a:pt x="38" y="27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36" y="29"/>
                      <a:pt x="34" y="31"/>
                      <a:pt x="32" y="32"/>
                    </a:cubicBezTo>
                    <a:cubicBezTo>
                      <a:pt x="29" y="34"/>
                      <a:pt x="31" y="33"/>
                      <a:pt x="32" y="32"/>
                    </a:cubicBezTo>
                    <a:cubicBezTo>
                      <a:pt x="34" y="30"/>
                      <a:pt x="36" y="28"/>
                      <a:pt x="37" y="25"/>
                    </a:cubicBezTo>
                    <a:cubicBezTo>
                      <a:pt x="38" y="27"/>
                      <a:pt x="40" y="28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lose/>
                    <a:moveTo>
                      <a:pt x="36" y="25"/>
                    </a:moveTo>
                    <a:cubicBezTo>
                      <a:pt x="36" y="25"/>
                      <a:pt x="36" y="25"/>
                      <a:pt x="36" y="25"/>
                    </a:cubicBezTo>
                    <a:cubicBezTo>
                      <a:pt x="34" y="27"/>
                      <a:pt x="31" y="29"/>
                      <a:pt x="29" y="31"/>
                    </a:cubicBezTo>
                    <a:cubicBezTo>
                      <a:pt x="29" y="31"/>
                      <a:pt x="29" y="31"/>
                      <a:pt x="29" y="30"/>
                    </a:cubicBezTo>
                    <a:cubicBezTo>
                      <a:pt x="31" y="29"/>
                      <a:pt x="32" y="27"/>
                      <a:pt x="34" y="25"/>
                    </a:cubicBezTo>
                    <a:cubicBezTo>
                      <a:pt x="34" y="25"/>
                      <a:pt x="35" y="24"/>
                      <a:pt x="36" y="23"/>
                    </a:cubicBezTo>
                    <a:cubicBezTo>
                      <a:pt x="36" y="24"/>
                      <a:pt x="36" y="24"/>
                      <a:pt x="36" y="25"/>
                    </a:cubicBezTo>
                    <a:close/>
                    <a:moveTo>
                      <a:pt x="8" y="43"/>
                    </a:moveTo>
                    <a:cubicBezTo>
                      <a:pt x="13" y="37"/>
                      <a:pt x="20" y="33"/>
                      <a:pt x="25" y="27"/>
                    </a:cubicBezTo>
                    <a:cubicBezTo>
                      <a:pt x="29" y="23"/>
                      <a:pt x="33" y="20"/>
                      <a:pt x="37" y="17"/>
                    </a:cubicBezTo>
                    <a:cubicBezTo>
                      <a:pt x="40" y="15"/>
                      <a:pt x="42" y="12"/>
                      <a:pt x="45" y="10"/>
                    </a:cubicBezTo>
                    <a:cubicBezTo>
                      <a:pt x="48" y="7"/>
                      <a:pt x="43" y="12"/>
                      <a:pt x="43" y="12"/>
                    </a:cubicBezTo>
                    <a:cubicBezTo>
                      <a:pt x="41" y="14"/>
                      <a:pt x="39" y="15"/>
                      <a:pt x="38" y="17"/>
                    </a:cubicBezTo>
                    <a:cubicBezTo>
                      <a:pt x="35" y="20"/>
                      <a:pt x="31" y="23"/>
                      <a:pt x="28" y="26"/>
                    </a:cubicBezTo>
                    <a:cubicBezTo>
                      <a:pt x="21" y="32"/>
                      <a:pt x="15" y="38"/>
                      <a:pt x="10" y="45"/>
                    </a:cubicBezTo>
                    <a:cubicBezTo>
                      <a:pt x="9" y="44"/>
                      <a:pt x="8" y="43"/>
                      <a:pt x="8" y="43"/>
                    </a:cubicBezTo>
                    <a:close/>
                    <a:moveTo>
                      <a:pt x="6" y="41"/>
                    </a:moveTo>
                    <a:cubicBezTo>
                      <a:pt x="8" y="38"/>
                      <a:pt x="11" y="35"/>
                      <a:pt x="14" y="32"/>
                    </a:cubicBezTo>
                    <a:cubicBezTo>
                      <a:pt x="15" y="32"/>
                      <a:pt x="15" y="31"/>
                      <a:pt x="16" y="31"/>
                    </a:cubicBezTo>
                    <a:cubicBezTo>
                      <a:pt x="19" y="28"/>
                      <a:pt x="22" y="25"/>
                      <a:pt x="25" y="23"/>
                    </a:cubicBezTo>
                    <a:cubicBezTo>
                      <a:pt x="27" y="20"/>
                      <a:pt x="30" y="19"/>
                      <a:pt x="32" y="17"/>
                    </a:cubicBezTo>
                    <a:cubicBezTo>
                      <a:pt x="29" y="20"/>
                      <a:pt x="25" y="23"/>
                      <a:pt x="22" y="26"/>
                    </a:cubicBezTo>
                    <a:cubicBezTo>
                      <a:pt x="17" y="32"/>
                      <a:pt x="10" y="36"/>
                      <a:pt x="7" y="42"/>
                    </a:cubicBezTo>
                    <a:cubicBezTo>
                      <a:pt x="6" y="42"/>
                      <a:pt x="6" y="41"/>
                      <a:pt x="6" y="41"/>
                    </a:cubicBezTo>
                    <a:close/>
                    <a:moveTo>
                      <a:pt x="12" y="18"/>
                    </a:moveTo>
                    <a:cubicBezTo>
                      <a:pt x="14" y="17"/>
                      <a:pt x="16" y="17"/>
                      <a:pt x="19" y="16"/>
                    </a:cubicBezTo>
                    <a:cubicBezTo>
                      <a:pt x="17" y="17"/>
                      <a:pt x="15" y="18"/>
                      <a:pt x="13" y="19"/>
                    </a:cubicBezTo>
                    <a:cubicBezTo>
                      <a:pt x="13" y="19"/>
                      <a:pt x="12" y="18"/>
                      <a:pt x="12" y="18"/>
                    </a:cubicBezTo>
                    <a:close/>
                    <a:moveTo>
                      <a:pt x="11" y="16"/>
                    </a:moveTo>
                    <a:cubicBezTo>
                      <a:pt x="13" y="15"/>
                      <a:pt x="16" y="14"/>
                      <a:pt x="18" y="12"/>
                    </a:cubicBezTo>
                    <a:cubicBezTo>
                      <a:pt x="16" y="14"/>
                      <a:pt x="13" y="15"/>
                      <a:pt x="11" y="17"/>
                    </a:cubicBezTo>
                    <a:cubicBezTo>
                      <a:pt x="11" y="17"/>
                      <a:pt x="11" y="17"/>
                      <a:pt x="11" y="16"/>
                    </a:cubicBezTo>
                    <a:close/>
                    <a:moveTo>
                      <a:pt x="7" y="13"/>
                    </a:moveTo>
                    <a:cubicBezTo>
                      <a:pt x="9" y="11"/>
                      <a:pt x="12" y="10"/>
                      <a:pt x="14" y="8"/>
                    </a:cubicBezTo>
                    <a:cubicBezTo>
                      <a:pt x="12" y="10"/>
                      <a:pt x="10" y="11"/>
                      <a:pt x="9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11" y="13"/>
                      <a:pt x="13" y="12"/>
                      <a:pt x="15" y="11"/>
                    </a:cubicBezTo>
                    <a:cubicBezTo>
                      <a:pt x="13" y="12"/>
                      <a:pt x="11" y="14"/>
                      <a:pt x="10" y="15"/>
                    </a:cubicBezTo>
                    <a:cubicBezTo>
                      <a:pt x="9" y="14"/>
                      <a:pt x="8" y="13"/>
                      <a:pt x="7" y="13"/>
                    </a:cubicBezTo>
                    <a:close/>
                    <a:moveTo>
                      <a:pt x="5" y="10"/>
                    </a:moveTo>
                    <a:cubicBezTo>
                      <a:pt x="7" y="9"/>
                      <a:pt x="9" y="8"/>
                      <a:pt x="11" y="7"/>
                    </a:cubicBezTo>
                    <a:cubicBezTo>
                      <a:pt x="10" y="7"/>
                      <a:pt x="10" y="7"/>
                      <a:pt x="10" y="8"/>
                    </a:cubicBezTo>
                    <a:cubicBezTo>
                      <a:pt x="9" y="9"/>
                      <a:pt x="8" y="10"/>
                      <a:pt x="6" y="12"/>
                    </a:cubicBezTo>
                    <a:cubicBezTo>
                      <a:pt x="6" y="11"/>
                      <a:pt x="6" y="11"/>
                      <a:pt x="5" y="10"/>
                    </a:cubicBezTo>
                    <a:close/>
                    <a:moveTo>
                      <a:pt x="4" y="10"/>
                    </a:moveTo>
                    <a:cubicBezTo>
                      <a:pt x="7" y="8"/>
                      <a:pt x="9" y="5"/>
                      <a:pt x="12" y="4"/>
                    </a:cubicBezTo>
                    <a:cubicBezTo>
                      <a:pt x="12" y="4"/>
                      <a:pt x="13" y="4"/>
                      <a:pt x="13" y="5"/>
                    </a:cubicBezTo>
                    <a:cubicBezTo>
                      <a:pt x="10" y="6"/>
                      <a:pt x="7" y="8"/>
                      <a:pt x="5" y="10"/>
                    </a:cubicBezTo>
                    <a:cubicBezTo>
                      <a:pt x="4" y="10"/>
                      <a:pt x="4" y="10"/>
                      <a:pt x="4" y="10"/>
                    </a:cubicBezTo>
                    <a:close/>
                    <a:moveTo>
                      <a:pt x="16" y="10"/>
                    </a:moveTo>
                    <a:cubicBezTo>
                      <a:pt x="14" y="10"/>
                      <a:pt x="13" y="11"/>
                      <a:pt x="11" y="12"/>
                    </a:cubicBezTo>
                    <a:cubicBezTo>
                      <a:pt x="11" y="12"/>
                      <a:pt x="11" y="11"/>
                      <a:pt x="12" y="11"/>
                    </a:cubicBezTo>
                    <a:cubicBezTo>
                      <a:pt x="13" y="10"/>
                      <a:pt x="14" y="9"/>
                      <a:pt x="15" y="8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2" y="8"/>
                      <a:pt x="10" y="10"/>
                      <a:pt x="7" y="12"/>
                    </a:cubicBezTo>
                    <a:cubicBezTo>
                      <a:pt x="9" y="10"/>
                      <a:pt x="11" y="7"/>
                      <a:pt x="14" y="5"/>
                    </a:cubicBezTo>
                    <a:cubicBezTo>
                      <a:pt x="15" y="7"/>
                      <a:pt x="17" y="9"/>
                      <a:pt x="19" y="11"/>
                    </a:cubicBezTo>
                    <a:cubicBezTo>
                      <a:pt x="16" y="13"/>
                      <a:pt x="14" y="14"/>
                      <a:pt x="11" y="15"/>
                    </a:cubicBezTo>
                    <a:cubicBezTo>
                      <a:pt x="12" y="15"/>
                      <a:pt x="15" y="11"/>
                      <a:pt x="17" y="10"/>
                    </a:cubicBezTo>
                    <a:cubicBezTo>
                      <a:pt x="17" y="10"/>
                      <a:pt x="16" y="9"/>
                      <a:pt x="16" y="10"/>
                    </a:cubicBezTo>
                    <a:close/>
                    <a:moveTo>
                      <a:pt x="20" y="15"/>
                    </a:moveTo>
                    <a:cubicBezTo>
                      <a:pt x="20" y="15"/>
                      <a:pt x="20" y="14"/>
                      <a:pt x="20" y="14"/>
                    </a:cubicBezTo>
                    <a:cubicBezTo>
                      <a:pt x="18" y="15"/>
                      <a:pt x="16" y="16"/>
                      <a:pt x="14" y="17"/>
                    </a:cubicBezTo>
                    <a:cubicBezTo>
                      <a:pt x="10" y="18"/>
                      <a:pt x="14" y="16"/>
                      <a:pt x="15" y="16"/>
                    </a:cubicBezTo>
                    <a:cubicBezTo>
                      <a:pt x="17" y="14"/>
                      <a:pt x="18" y="13"/>
                      <a:pt x="19" y="12"/>
                    </a:cubicBezTo>
                    <a:cubicBezTo>
                      <a:pt x="20" y="13"/>
                      <a:pt x="21" y="14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19" y="17"/>
                      <a:pt x="16" y="18"/>
                      <a:pt x="14" y="20"/>
                    </a:cubicBezTo>
                    <a:cubicBezTo>
                      <a:pt x="15" y="19"/>
                      <a:pt x="18" y="17"/>
                      <a:pt x="20" y="15"/>
                    </a:cubicBezTo>
                    <a:close/>
                    <a:moveTo>
                      <a:pt x="22" y="16"/>
                    </a:move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6"/>
                      <a:pt x="23" y="17"/>
                      <a:pt x="24" y="17"/>
                    </a:cubicBezTo>
                    <a:cubicBezTo>
                      <a:pt x="22" y="19"/>
                      <a:pt x="19" y="20"/>
                      <a:pt x="17" y="21"/>
                    </a:cubicBezTo>
                    <a:cubicBezTo>
                      <a:pt x="19" y="20"/>
                      <a:pt x="21" y="18"/>
                      <a:pt x="22" y="16"/>
                    </a:cubicBezTo>
                    <a:close/>
                    <a:moveTo>
                      <a:pt x="27" y="18"/>
                    </a:moveTo>
                    <a:cubicBezTo>
                      <a:pt x="32" y="13"/>
                      <a:pt x="37" y="8"/>
                      <a:pt x="43" y="3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38" y="9"/>
                      <a:pt x="32" y="14"/>
                      <a:pt x="27" y="18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5" y="20"/>
                      <a:pt x="24" y="20"/>
                      <a:pt x="24" y="20"/>
                    </a:cubicBezTo>
                    <a:cubicBezTo>
                      <a:pt x="23" y="21"/>
                      <a:pt x="23" y="22"/>
                      <a:pt x="22" y="22"/>
                    </a:cubicBezTo>
                    <a:cubicBezTo>
                      <a:pt x="21" y="23"/>
                      <a:pt x="19" y="24"/>
                      <a:pt x="19" y="24"/>
                    </a:cubicBezTo>
                    <a:cubicBezTo>
                      <a:pt x="20" y="22"/>
                      <a:pt x="23" y="20"/>
                      <a:pt x="24" y="18"/>
                    </a:cubicBezTo>
                    <a:cubicBezTo>
                      <a:pt x="24" y="18"/>
                      <a:pt x="25" y="18"/>
                      <a:pt x="25" y="18"/>
                    </a:cubicBezTo>
                    <a:cubicBezTo>
                      <a:pt x="25" y="19"/>
                      <a:pt x="26" y="19"/>
                      <a:pt x="26" y="18"/>
                    </a:cubicBezTo>
                    <a:cubicBezTo>
                      <a:pt x="26" y="18"/>
                      <a:pt x="27" y="18"/>
                      <a:pt x="27" y="18"/>
                    </a:cubicBezTo>
                    <a:close/>
                    <a:moveTo>
                      <a:pt x="36" y="12"/>
                    </a:moveTo>
                    <a:cubicBezTo>
                      <a:pt x="33" y="15"/>
                      <a:pt x="30" y="17"/>
                      <a:pt x="27" y="20"/>
                    </a:cubicBezTo>
                    <a:cubicBezTo>
                      <a:pt x="24" y="22"/>
                      <a:pt x="22" y="24"/>
                      <a:pt x="19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20" y="25"/>
                      <a:pt x="21" y="24"/>
                      <a:pt x="22" y="24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4" y="22"/>
                      <a:pt x="26" y="20"/>
                      <a:pt x="28" y="18"/>
                    </a:cubicBezTo>
                    <a:cubicBezTo>
                      <a:pt x="30" y="17"/>
                      <a:pt x="31" y="16"/>
                      <a:pt x="33" y="15"/>
                    </a:cubicBezTo>
                    <a:cubicBezTo>
                      <a:pt x="37" y="12"/>
                      <a:pt x="40" y="8"/>
                      <a:pt x="44" y="5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4" y="5"/>
                      <a:pt x="44" y="5"/>
                      <a:pt x="45" y="5"/>
                    </a:cubicBezTo>
                    <a:cubicBezTo>
                      <a:pt x="41" y="7"/>
                      <a:pt x="39" y="10"/>
                      <a:pt x="36" y="12"/>
                    </a:cubicBezTo>
                    <a:close/>
                    <a:moveTo>
                      <a:pt x="42" y="8"/>
                    </a:moveTo>
                    <a:cubicBezTo>
                      <a:pt x="41" y="9"/>
                      <a:pt x="40" y="10"/>
                      <a:pt x="38" y="12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40" y="10"/>
                      <a:pt x="46" y="4"/>
                      <a:pt x="42" y="8"/>
                    </a:cubicBezTo>
                    <a:close/>
                    <a:moveTo>
                      <a:pt x="19" y="25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lose/>
                    <a:moveTo>
                      <a:pt x="23" y="18"/>
                    </a:moveTo>
                    <a:cubicBezTo>
                      <a:pt x="21" y="20"/>
                      <a:pt x="19" y="22"/>
                      <a:pt x="18" y="24"/>
                    </a:cubicBezTo>
                    <a:cubicBezTo>
                      <a:pt x="17" y="24"/>
                      <a:pt x="17" y="23"/>
                      <a:pt x="16" y="22"/>
                    </a:cubicBezTo>
                    <a:cubicBezTo>
                      <a:pt x="19" y="21"/>
                      <a:pt x="21" y="20"/>
                      <a:pt x="23" y="18"/>
                    </a:cubicBezTo>
                    <a:close/>
                    <a:moveTo>
                      <a:pt x="14" y="40"/>
                    </a:moveTo>
                    <a:cubicBezTo>
                      <a:pt x="16" y="39"/>
                      <a:pt x="17" y="37"/>
                      <a:pt x="19" y="36"/>
                    </a:cubicBezTo>
                    <a:cubicBezTo>
                      <a:pt x="22" y="32"/>
                      <a:pt x="25" y="29"/>
                      <a:pt x="28" y="26"/>
                    </a:cubicBezTo>
                    <a:cubicBezTo>
                      <a:pt x="35" y="20"/>
                      <a:pt x="42" y="14"/>
                      <a:pt x="47" y="8"/>
                    </a:cubicBezTo>
                    <a:cubicBezTo>
                      <a:pt x="48" y="8"/>
                      <a:pt x="49" y="9"/>
                      <a:pt x="50" y="10"/>
                    </a:cubicBezTo>
                    <a:cubicBezTo>
                      <a:pt x="37" y="19"/>
                      <a:pt x="25" y="30"/>
                      <a:pt x="14" y="41"/>
                    </a:cubicBezTo>
                    <a:cubicBezTo>
                      <a:pt x="14" y="41"/>
                      <a:pt x="14" y="40"/>
                      <a:pt x="14" y="40"/>
                    </a:cubicBezTo>
                    <a:close/>
                    <a:moveTo>
                      <a:pt x="47" y="7"/>
                    </a:moveTo>
                    <a:cubicBezTo>
                      <a:pt x="44" y="9"/>
                      <a:pt x="42" y="12"/>
                      <a:pt x="39" y="14"/>
                    </a:cubicBezTo>
                    <a:cubicBezTo>
                      <a:pt x="35" y="18"/>
                      <a:pt x="30" y="20"/>
                      <a:pt x="27" y="24"/>
                    </a:cubicBezTo>
                    <a:cubicBezTo>
                      <a:pt x="24" y="27"/>
                      <a:pt x="22" y="30"/>
                      <a:pt x="18" y="32"/>
                    </a:cubicBezTo>
                    <a:cubicBezTo>
                      <a:pt x="15" y="35"/>
                      <a:pt x="11" y="38"/>
                      <a:pt x="7" y="42"/>
                    </a:cubicBezTo>
                    <a:cubicBezTo>
                      <a:pt x="9" y="40"/>
                      <a:pt x="12" y="36"/>
                      <a:pt x="15" y="34"/>
                    </a:cubicBezTo>
                    <a:cubicBezTo>
                      <a:pt x="19" y="31"/>
                      <a:pt x="22" y="28"/>
                      <a:pt x="25" y="24"/>
                    </a:cubicBezTo>
                    <a:cubicBezTo>
                      <a:pt x="31" y="18"/>
                      <a:pt x="39" y="13"/>
                      <a:pt x="45" y="6"/>
                    </a:cubicBezTo>
                    <a:cubicBezTo>
                      <a:pt x="46" y="6"/>
                      <a:pt x="46" y="7"/>
                      <a:pt x="47" y="7"/>
                    </a:cubicBezTo>
                    <a:close/>
                    <a:moveTo>
                      <a:pt x="14" y="20"/>
                    </a:moveTo>
                    <a:cubicBezTo>
                      <a:pt x="16" y="19"/>
                      <a:pt x="18" y="18"/>
                      <a:pt x="20" y="17"/>
                    </a:cubicBezTo>
                    <a:cubicBezTo>
                      <a:pt x="23" y="16"/>
                      <a:pt x="19" y="18"/>
                      <a:pt x="19" y="19"/>
                    </a:cubicBezTo>
                    <a:cubicBezTo>
                      <a:pt x="18" y="20"/>
                      <a:pt x="17" y="21"/>
                      <a:pt x="16" y="22"/>
                    </a:cubicBezTo>
                    <a:cubicBezTo>
                      <a:pt x="15" y="21"/>
                      <a:pt x="15" y="21"/>
                      <a:pt x="14" y="20"/>
                    </a:cubicBezTo>
                    <a:close/>
                    <a:moveTo>
                      <a:pt x="12" y="46"/>
                    </a:moveTo>
                    <a:cubicBezTo>
                      <a:pt x="11" y="46"/>
                      <a:pt x="11" y="45"/>
                      <a:pt x="10" y="45"/>
                    </a:cubicBezTo>
                    <a:cubicBezTo>
                      <a:pt x="11" y="45"/>
                      <a:pt x="11" y="44"/>
                      <a:pt x="11" y="44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22" y="34"/>
                      <a:pt x="32" y="25"/>
                      <a:pt x="43" y="16"/>
                    </a:cubicBezTo>
                    <a:cubicBezTo>
                      <a:pt x="44" y="15"/>
                      <a:pt x="46" y="13"/>
                      <a:pt x="48" y="12"/>
                    </a:cubicBezTo>
                    <a:cubicBezTo>
                      <a:pt x="45" y="14"/>
                      <a:pt x="43" y="16"/>
                      <a:pt x="40" y="18"/>
                    </a:cubicBezTo>
                    <a:cubicBezTo>
                      <a:pt x="35" y="22"/>
                      <a:pt x="31" y="27"/>
                      <a:pt x="27" y="32"/>
                    </a:cubicBezTo>
                    <a:cubicBezTo>
                      <a:pt x="27" y="32"/>
                      <a:pt x="26" y="32"/>
                      <a:pt x="26" y="32"/>
                    </a:cubicBezTo>
                    <a:cubicBezTo>
                      <a:pt x="22" y="37"/>
                      <a:pt x="16" y="41"/>
                      <a:pt x="12" y="46"/>
                    </a:cubicBezTo>
                    <a:close/>
                    <a:moveTo>
                      <a:pt x="41" y="46"/>
                    </a:moveTo>
                    <a:cubicBezTo>
                      <a:pt x="41" y="46"/>
                      <a:pt x="41" y="46"/>
                      <a:pt x="41" y="45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43" y="44"/>
                      <a:pt x="46" y="42"/>
                      <a:pt x="48" y="40"/>
                    </a:cubicBezTo>
                    <a:cubicBezTo>
                      <a:pt x="46" y="42"/>
                      <a:pt x="44" y="44"/>
                      <a:pt x="41" y="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2" name="Freeform 188"/>
              <p:cNvSpPr>
                <a:spLocks noEditPoints="1"/>
              </p:cNvSpPr>
              <p:nvPr/>
            </p:nvSpPr>
            <p:spPr bwMode="auto">
              <a:xfrm>
                <a:off x="1828715" y="1712233"/>
                <a:ext cx="102445" cy="96709"/>
              </a:xfrm>
              <a:custGeom>
                <a:avLst/>
                <a:gdLst>
                  <a:gd name="T0" fmla="*/ 43 w 53"/>
                  <a:gd name="T1" fmla="*/ 0 h 50"/>
                  <a:gd name="T2" fmla="*/ 13 w 53"/>
                  <a:gd name="T3" fmla="*/ 1 h 50"/>
                  <a:gd name="T4" fmla="*/ 11 w 53"/>
                  <a:gd name="T5" fmla="*/ 0 h 50"/>
                  <a:gd name="T6" fmla="*/ 16 w 53"/>
                  <a:gd name="T7" fmla="*/ 26 h 50"/>
                  <a:gd name="T8" fmla="*/ 11 w 53"/>
                  <a:gd name="T9" fmla="*/ 49 h 50"/>
                  <a:gd name="T10" fmla="*/ 40 w 53"/>
                  <a:gd name="T11" fmla="*/ 49 h 50"/>
                  <a:gd name="T12" fmla="*/ 52 w 53"/>
                  <a:gd name="T13" fmla="*/ 38 h 50"/>
                  <a:gd name="T14" fmla="*/ 53 w 53"/>
                  <a:gd name="T15" fmla="*/ 11 h 50"/>
                  <a:gd name="T16" fmla="*/ 39 w 53"/>
                  <a:gd name="T17" fmla="*/ 44 h 50"/>
                  <a:gd name="T18" fmla="*/ 37 w 53"/>
                  <a:gd name="T19" fmla="*/ 41 h 50"/>
                  <a:gd name="T20" fmla="*/ 35 w 53"/>
                  <a:gd name="T21" fmla="*/ 39 h 50"/>
                  <a:gd name="T22" fmla="*/ 33 w 53"/>
                  <a:gd name="T23" fmla="*/ 37 h 50"/>
                  <a:gd name="T24" fmla="*/ 33 w 53"/>
                  <a:gd name="T25" fmla="*/ 37 h 50"/>
                  <a:gd name="T26" fmla="*/ 32 w 53"/>
                  <a:gd name="T27" fmla="*/ 36 h 50"/>
                  <a:gd name="T28" fmla="*/ 35 w 53"/>
                  <a:gd name="T29" fmla="*/ 26 h 50"/>
                  <a:gd name="T30" fmla="*/ 44 w 53"/>
                  <a:gd name="T31" fmla="*/ 41 h 50"/>
                  <a:gd name="T32" fmla="*/ 40 w 53"/>
                  <a:gd name="T33" fmla="*/ 41 h 50"/>
                  <a:gd name="T34" fmla="*/ 43 w 53"/>
                  <a:gd name="T35" fmla="*/ 33 h 50"/>
                  <a:gd name="T36" fmla="*/ 41 w 53"/>
                  <a:gd name="T37" fmla="*/ 30 h 50"/>
                  <a:gd name="T38" fmla="*/ 44 w 53"/>
                  <a:gd name="T39" fmla="*/ 41 h 50"/>
                  <a:gd name="T40" fmla="*/ 38 w 53"/>
                  <a:gd name="T41" fmla="*/ 27 h 50"/>
                  <a:gd name="T42" fmla="*/ 37 w 53"/>
                  <a:gd name="T43" fmla="*/ 25 h 50"/>
                  <a:gd name="T44" fmla="*/ 36 w 53"/>
                  <a:gd name="T45" fmla="*/ 25 h 50"/>
                  <a:gd name="T46" fmla="*/ 35 w 53"/>
                  <a:gd name="T47" fmla="*/ 23 h 50"/>
                  <a:gd name="T48" fmla="*/ 36 w 53"/>
                  <a:gd name="T49" fmla="*/ 17 h 50"/>
                  <a:gd name="T50" fmla="*/ 28 w 53"/>
                  <a:gd name="T51" fmla="*/ 26 h 50"/>
                  <a:gd name="T52" fmla="*/ 14 w 53"/>
                  <a:gd name="T53" fmla="*/ 32 h 50"/>
                  <a:gd name="T54" fmla="*/ 22 w 53"/>
                  <a:gd name="T55" fmla="*/ 26 h 50"/>
                  <a:gd name="T56" fmla="*/ 18 w 53"/>
                  <a:gd name="T57" fmla="*/ 16 h 50"/>
                  <a:gd name="T58" fmla="*/ 18 w 53"/>
                  <a:gd name="T59" fmla="*/ 12 h 50"/>
                  <a:gd name="T60" fmla="*/ 13 w 53"/>
                  <a:gd name="T61" fmla="*/ 8 h 50"/>
                  <a:gd name="T62" fmla="*/ 9 w 53"/>
                  <a:gd name="T63" fmla="*/ 15 h 50"/>
                  <a:gd name="T64" fmla="*/ 10 w 53"/>
                  <a:gd name="T65" fmla="*/ 8 h 50"/>
                  <a:gd name="T66" fmla="*/ 12 w 53"/>
                  <a:gd name="T67" fmla="*/ 3 h 50"/>
                  <a:gd name="T68" fmla="*/ 16 w 53"/>
                  <a:gd name="T69" fmla="*/ 9 h 50"/>
                  <a:gd name="T70" fmla="*/ 14 w 53"/>
                  <a:gd name="T71" fmla="*/ 7 h 50"/>
                  <a:gd name="T72" fmla="*/ 11 w 53"/>
                  <a:gd name="T73" fmla="*/ 15 h 50"/>
                  <a:gd name="T74" fmla="*/ 19 w 53"/>
                  <a:gd name="T75" fmla="*/ 14 h 50"/>
                  <a:gd name="T76" fmla="*/ 22 w 53"/>
                  <a:gd name="T77" fmla="*/ 15 h 50"/>
                  <a:gd name="T78" fmla="*/ 22 w 53"/>
                  <a:gd name="T79" fmla="*/ 16 h 50"/>
                  <a:gd name="T80" fmla="*/ 22 w 53"/>
                  <a:gd name="T81" fmla="*/ 16 h 50"/>
                  <a:gd name="T82" fmla="*/ 43 w 53"/>
                  <a:gd name="T83" fmla="*/ 4 h 50"/>
                  <a:gd name="T84" fmla="*/ 22 w 53"/>
                  <a:gd name="T85" fmla="*/ 22 h 50"/>
                  <a:gd name="T86" fmla="*/ 26 w 53"/>
                  <a:gd name="T87" fmla="*/ 18 h 50"/>
                  <a:gd name="T88" fmla="*/ 19 w 53"/>
                  <a:gd name="T89" fmla="*/ 26 h 50"/>
                  <a:gd name="T90" fmla="*/ 28 w 53"/>
                  <a:gd name="T91" fmla="*/ 18 h 50"/>
                  <a:gd name="T92" fmla="*/ 44 w 53"/>
                  <a:gd name="T93" fmla="*/ 5 h 50"/>
                  <a:gd name="T94" fmla="*/ 39 w 53"/>
                  <a:gd name="T95" fmla="*/ 11 h 50"/>
                  <a:gd name="T96" fmla="*/ 19 w 53"/>
                  <a:gd name="T97" fmla="*/ 25 h 50"/>
                  <a:gd name="T98" fmla="*/ 18 w 53"/>
                  <a:gd name="T99" fmla="*/ 24 h 50"/>
                  <a:gd name="T100" fmla="*/ 18 w 53"/>
                  <a:gd name="T101" fmla="*/ 35 h 50"/>
                  <a:gd name="T102" fmla="*/ 14 w 53"/>
                  <a:gd name="T103" fmla="*/ 41 h 50"/>
                  <a:gd name="T104" fmla="*/ 27 w 53"/>
                  <a:gd name="T105" fmla="*/ 24 h 50"/>
                  <a:gd name="T106" fmla="*/ 25 w 53"/>
                  <a:gd name="T107" fmla="*/ 24 h 50"/>
                  <a:gd name="T108" fmla="*/ 19 w 53"/>
                  <a:gd name="T109" fmla="*/ 17 h 50"/>
                  <a:gd name="T110" fmla="*/ 12 w 53"/>
                  <a:gd name="T111" fmla="*/ 46 h 50"/>
                  <a:gd name="T112" fmla="*/ 42 w 53"/>
                  <a:gd name="T113" fmla="*/ 16 h 50"/>
                  <a:gd name="T114" fmla="*/ 26 w 53"/>
                  <a:gd name="T115" fmla="*/ 32 h 50"/>
                  <a:gd name="T116" fmla="*/ 40 w 53"/>
                  <a:gd name="T117" fmla="*/ 4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3" h="50">
                    <a:moveTo>
                      <a:pt x="53" y="9"/>
                    </a:moveTo>
                    <a:cubicBezTo>
                      <a:pt x="50" y="6"/>
                      <a:pt x="46" y="4"/>
                      <a:pt x="44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36" y="4"/>
                      <a:pt x="31" y="10"/>
                      <a:pt x="26" y="15"/>
                    </a:cubicBezTo>
                    <a:cubicBezTo>
                      <a:pt x="21" y="10"/>
                      <a:pt x="17" y="5"/>
                      <a:pt x="13" y="1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1" y="0"/>
                    </a:cubicBezTo>
                    <a:cubicBezTo>
                      <a:pt x="8" y="3"/>
                      <a:pt x="5" y="6"/>
                      <a:pt x="1" y="8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6" y="15"/>
                      <a:pt x="10" y="21"/>
                      <a:pt x="16" y="26"/>
                    </a:cubicBezTo>
                    <a:cubicBezTo>
                      <a:pt x="11" y="31"/>
                      <a:pt x="6" y="35"/>
                      <a:pt x="2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1"/>
                      <a:pt x="2" y="41"/>
                      <a:pt x="2" y="42"/>
                    </a:cubicBezTo>
                    <a:cubicBezTo>
                      <a:pt x="5" y="45"/>
                      <a:pt x="8" y="47"/>
                      <a:pt x="11" y="49"/>
                    </a:cubicBezTo>
                    <a:cubicBezTo>
                      <a:pt x="11" y="49"/>
                      <a:pt x="11" y="49"/>
                      <a:pt x="12" y="49"/>
                    </a:cubicBezTo>
                    <a:cubicBezTo>
                      <a:pt x="12" y="50"/>
                      <a:pt x="12" y="50"/>
                      <a:pt x="13" y="49"/>
                    </a:cubicBezTo>
                    <a:cubicBezTo>
                      <a:pt x="17" y="44"/>
                      <a:pt x="22" y="40"/>
                      <a:pt x="27" y="35"/>
                    </a:cubicBezTo>
                    <a:cubicBezTo>
                      <a:pt x="32" y="39"/>
                      <a:pt x="35" y="45"/>
                      <a:pt x="40" y="49"/>
                    </a:cubicBezTo>
                    <a:cubicBezTo>
                      <a:pt x="40" y="49"/>
                      <a:pt x="40" y="49"/>
                      <a:pt x="41" y="49"/>
                    </a:cubicBezTo>
                    <a:cubicBezTo>
                      <a:pt x="41" y="50"/>
                      <a:pt x="42" y="50"/>
                      <a:pt x="42" y="49"/>
                    </a:cubicBezTo>
                    <a:cubicBezTo>
                      <a:pt x="46" y="46"/>
                      <a:pt x="50" y="43"/>
                      <a:pt x="52" y="39"/>
                    </a:cubicBezTo>
                    <a:cubicBezTo>
                      <a:pt x="53" y="39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47" y="33"/>
                      <a:pt x="43" y="28"/>
                      <a:pt x="39" y="23"/>
                    </a:cubicBezTo>
                    <a:cubicBezTo>
                      <a:pt x="44" y="20"/>
                      <a:pt x="48" y="16"/>
                      <a:pt x="53" y="12"/>
                    </a:cubicBezTo>
                    <a:cubicBezTo>
                      <a:pt x="53" y="12"/>
                      <a:pt x="53" y="11"/>
                      <a:pt x="53" y="11"/>
                    </a:cubicBezTo>
                    <a:cubicBezTo>
                      <a:pt x="53" y="10"/>
                      <a:pt x="53" y="10"/>
                      <a:pt x="53" y="9"/>
                    </a:cubicBezTo>
                    <a:close/>
                    <a:moveTo>
                      <a:pt x="40" y="45"/>
                    </a:moveTo>
                    <a:cubicBezTo>
                      <a:pt x="40" y="45"/>
                      <a:pt x="40" y="45"/>
                      <a:pt x="40" y="45"/>
                    </a:cubicBezTo>
                    <a:cubicBezTo>
                      <a:pt x="40" y="45"/>
                      <a:pt x="39" y="44"/>
                      <a:pt x="39" y="44"/>
                    </a:cubicBezTo>
                    <a:cubicBezTo>
                      <a:pt x="40" y="43"/>
                      <a:pt x="41" y="42"/>
                      <a:pt x="42" y="41"/>
                    </a:cubicBezTo>
                    <a:cubicBezTo>
                      <a:pt x="43" y="40"/>
                      <a:pt x="45" y="39"/>
                      <a:pt x="46" y="38"/>
                    </a:cubicBezTo>
                    <a:cubicBezTo>
                      <a:pt x="44" y="40"/>
                      <a:pt x="42" y="43"/>
                      <a:pt x="40" y="45"/>
                    </a:cubicBezTo>
                    <a:close/>
                    <a:moveTo>
                      <a:pt x="37" y="41"/>
                    </a:moveTo>
                    <a:cubicBezTo>
                      <a:pt x="39" y="39"/>
                      <a:pt x="42" y="38"/>
                      <a:pt x="43" y="36"/>
                    </a:cubicBezTo>
                    <a:cubicBezTo>
                      <a:pt x="41" y="38"/>
                      <a:pt x="40" y="40"/>
                      <a:pt x="38" y="43"/>
                    </a:cubicBezTo>
                    <a:cubicBezTo>
                      <a:pt x="38" y="43"/>
                      <a:pt x="37" y="42"/>
                      <a:pt x="37" y="41"/>
                    </a:cubicBezTo>
                    <a:close/>
                    <a:moveTo>
                      <a:pt x="35" y="39"/>
                    </a:moveTo>
                    <a:cubicBezTo>
                      <a:pt x="37" y="38"/>
                      <a:pt x="40" y="36"/>
                      <a:pt x="41" y="34"/>
                    </a:cubicBezTo>
                    <a:cubicBezTo>
                      <a:pt x="39" y="37"/>
                      <a:pt x="37" y="38"/>
                      <a:pt x="36" y="41"/>
                    </a:cubicBezTo>
                    <a:cubicBezTo>
                      <a:pt x="36" y="40"/>
                      <a:pt x="35" y="40"/>
                      <a:pt x="35" y="39"/>
                    </a:cubicBezTo>
                    <a:close/>
                    <a:moveTo>
                      <a:pt x="33" y="37"/>
                    </a:moveTo>
                    <a:cubicBezTo>
                      <a:pt x="35" y="35"/>
                      <a:pt x="37" y="33"/>
                      <a:pt x="40" y="31"/>
                    </a:cubicBezTo>
                    <a:cubicBezTo>
                      <a:pt x="40" y="31"/>
                      <a:pt x="38" y="34"/>
                      <a:pt x="38" y="34"/>
                    </a:cubicBezTo>
                    <a:cubicBezTo>
                      <a:pt x="37" y="36"/>
                      <a:pt x="36" y="37"/>
                      <a:pt x="34" y="39"/>
                    </a:cubicBezTo>
                    <a:cubicBezTo>
                      <a:pt x="34" y="38"/>
                      <a:pt x="33" y="37"/>
                      <a:pt x="33" y="37"/>
                    </a:cubicBezTo>
                    <a:close/>
                    <a:moveTo>
                      <a:pt x="30" y="34"/>
                    </a:moveTo>
                    <a:cubicBezTo>
                      <a:pt x="33" y="33"/>
                      <a:pt x="35" y="31"/>
                      <a:pt x="37" y="29"/>
                    </a:cubicBezTo>
                    <a:cubicBezTo>
                      <a:pt x="36" y="29"/>
                      <a:pt x="35" y="32"/>
                      <a:pt x="34" y="33"/>
                    </a:cubicBezTo>
                    <a:cubicBezTo>
                      <a:pt x="34" y="34"/>
                      <a:pt x="33" y="35"/>
                      <a:pt x="32" y="36"/>
                    </a:cubicBezTo>
                    <a:cubicBezTo>
                      <a:pt x="31" y="35"/>
                      <a:pt x="31" y="35"/>
                      <a:pt x="30" y="34"/>
                    </a:cubicBezTo>
                    <a:close/>
                    <a:moveTo>
                      <a:pt x="28" y="32"/>
                    </a:moveTo>
                    <a:cubicBezTo>
                      <a:pt x="28" y="32"/>
                      <a:pt x="28" y="32"/>
                      <a:pt x="28" y="32"/>
                    </a:cubicBezTo>
                    <a:cubicBezTo>
                      <a:pt x="30" y="30"/>
                      <a:pt x="33" y="28"/>
                      <a:pt x="35" y="26"/>
                    </a:cubicBezTo>
                    <a:cubicBezTo>
                      <a:pt x="34" y="27"/>
                      <a:pt x="33" y="29"/>
                      <a:pt x="32" y="30"/>
                    </a:cubicBezTo>
                    <a:cubicBezTo>
                      <a:pt x="31" y="31"/>
                      <a:pt x="30" y="32"/>
                      <a:pt x="29" y="33"/>
                    </a:cubicBezTo>
                    <a:cubicBezTo>
                      <a:pt x="29" y="33"/>
                      <a:pt x="28" y="32"/>
                      <a:pt x="28" y="32"/>
                    </a:cubicBezTo>
                    <a:close/>
                    <a:moveTo>
                      <a:pt x="44" y="41"/>
                    </a:moveTo>
                    <a:cubicBezTo>
                      <a:pt x="45" y="40"/>
                      <a:pt x="46" y="39"/>
                      <a:pt x="47" y="38"/>
                    </a:cubicBezTo>
                    <a:cubicBezTo>
                      <a:pt x="48" y="37"/>
                      <a:pt x="47" y="37"/>
                      <a:pt x="47" y="37"/>
                    </a:cubicBezTo>
                    <a:cubicBezTo>
                      <a:pt x="45" y="38"/>
                      <a:pt x="43" y="39"/>
                      <a:pt x="41" y="40"/>
                    </a:cubicBezTo>
                    <a:cubicBezTo>
                      <a:pt x="40" y="41"/>
                      <a:pt x="38" y="44"/>
                      <a:pt x="40" y="41"/>
                    </a:cubicBezTo>
                    <a:cubicBezTo>
                      <a:pt x="41" y="39"/>
                      <a:pt x="43" y="37"/>
                      <a:pt x="45" y="35"/>
                    </a:cubicBezTo>
                    <a:cubicBezTo>
                      <a:pt x="45" y="35"/>
                      <a:pt x="45" y="34"/>
                      <a:pt x="44" y="35"/>
                    </a:cubicBezTo>
                    <a:cubicBezTo>
                      <a:pt x="41" y="36"/>
                      <a:pt x="39" y="38"/>
                      <a:pt x="36" y="41"/>
                    </a:cubicBezTo>
                    <a:cubicBezTo>
                      <a:pt x="38" y="39"/>
                      <a:pt x="41" y="35"/>
                      <a:pt x="43" y="33"/>
                    </a:cubicBezTo>
                    <a:cubicBezTo>
                      <a:pt x="43" y="32"/>
                      <a:pt x="43" y="32"/>
                      <a:pt x="42" y="32"/>
                    </a:cubicBezTo>
                    <a:cubicBezTo>
                      <a:pt x="40" y="34"/>
                      <a:pt x="38" y="35"/>
                      <a:pt x="37" y="37"/>
                    </a:cubicBezTo>
                    <a:cubicBezTo>
                      <a:pt x="34" y="40"/>
                      <a:pt x="37" y="36"/>
                      <a:pt x="38" y="36"/>
                    </a:cubicBezTo>
                    <a:cubicBezTo>
                      <a:pt x="39" y="34"/>
                      <a:pt x="40" y="32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4" y="33"/>
                      <a:pt x="46" y="36"/>
                      <a:pt x="49" y="39"/>
                    </a:cubicBezTo>
                    <a:cubicBezTo>
                      <a:pt x="47" y="40"/>
                      <a:pt x="45" y="41"/>
                      <a:pt x="44" y="42"/>
                    </a:cubicBezTo>
                    <a:cubicBezTo>
                      <a:pt x="39" y="46"/>
                      <a:pt x="43" y="42"/>
                      <a:pt x="44" y="41"/>
                    </a:cubicBezTo>
                    <a:close/>
                    <a:moveTo>
                      <a:pt x="41" y="30"/>
                    </a:moveTo>
                    <a:cubicBezTo>
                      <a:pt x="39" y="31"/>
                      <a:pt x="37" y="32"/>
                      <a:pt x="36" y="33"/>
                    </a:cubicBezTo>
                    <a:cubicBezTo>
                      <a:pt x="34" y="35"/>
                      <a:pt x="31" y="38"/>
                      <a:pt x="34" y="35"/>
                    </a:cubicBezTo>
                    <a:cubicBezTo>
                      <a:pt x="36" y="32"/>
                      <a:pt x="38" y="30"/>
                      <a:pt x="38" y="27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36" y="29"/>
                      <a:pt x="34" y="31"/>
                      <a:pt x="32" y="32"/>
                    </a:cubicBezTo>
                    <a:cubicBezTo>
                      <a:pt x="29" y="34"/>
                      <a:pt x="31" y="33"/>
                      <a:pt x="32" y="32"/>
                    </a:cubicBezTo>
                    <a:cubicBezTo>
                      <a:pt x="34" y="30"/>
                      <a:pt x="36" y="28"/>
                      <a:pt x="37" y="25"/>
                    </a:cubicBezTo>
                    <a:cubicBezTo>
                      <a:pt x="38" y="27"/>
                      <a:pt x="39" y="28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lose/>
                    <a:moveTo>
                      <a:pt x="36" y="25"/>
                    </a:moveTo>
                    <a:cubicBezTo>
                      <a:pt x="36" y="25"/>
                      <a:pt x="36" y="25"/>
                      <a:pt x="36" y="25"/>
                    </a:cubicBezTo>
                    <a:cubicBezTo>
                      <a:pt x="34" y="27"/>
                      <a:pt x="31" y="29"/>
                      <a:pt x="28" y="31"/>
                    </a:cubicBezTo>
                    <a:cubicBezTo>
                      <a:pt x="28" y="31"/>
                      <a:pt x="29" y="30"/>
                      <a:pt x="29" y="30"/>
                    </a:cubicBezTo>
                    <a:cubicBezTo>
                      <a:pt x="30" y="29"/>
                      <a:pt x="32" y="27"/>
                      <a:pt x="33" y="25"/>
                    </a:cubicBezTo>
                    <a:cubicBezTo>
                      <a:pt x="34" y="25"/>
                      <a:pt x="35" y="24"/>
                      <a:pt x="35" y="23"/>
                    </a:cubicBezTo>
                    <a:cubicBezTo>
                      <a:pt x="35" y="24"/>
                      <a:pt x="36" y="24"/>
                      <a:pt x="36" y="25"/>
                    </a:cubicBezTo>
                    <a:close/>
                    <a:moveTo>
                      <a:pt x="7" y="43"/>
                    </a:moveTo>
                    <a:cubicBezTo>
                      <a:pt x="13" y="37"/>
                      <a:pt x="20" y="33"/>
                      <a:pt x="25" y="27"/>
                    </a:cubicBezTo>
                    <a:cubicBezTo>
                      <a:pt x="28" y="23"/>
                      <a:pt x="32" y="20"/>
                      <a:pt x="36" y="17"/>
                    </a:cubicBezTo>
                    <a:cubicBezTo>
                      <a:pt x="39" y="15"/>
                      <a:pt x="42" y="12"/>
                      <a:pt x="45" y="9"/>
                    </a:cubicBezTo>
                    <a:cubicBezTo>
                      <a:pt x="48" y="7"/>
                      <a:pt x="43" y="11"/>
                      <a:pt x="42" y="12"/>
                    </a:cubicBezTo>
                    <a:cubicBezTo>
                      <a:pt x="41" y="14"/>
                      <a:pt x="39" y="15"/>
                      <a:pt x="38" y="17"/>
                    </a:cubicBezTo>
                    <a:cubicBezTo>
                      <a:pt x="34" y="20"/>
                      <a:pt x="31" y="23"/>
                      <a:pt x="28" y="26"/>
                    </a:cubicBezTo>
                    <a:cubicBezTo>
                      <a:pt x="21" y="32"/>
                      <a:pt x="15" y="38"/>
                      <a:pt x="9" y="45"/>
                    </a:cubicBezTo>
                    <a:cubicBezTo>
                      <a:pt x="9" y="44"/>
                      <a:pt x="8" y="43"/>
                      <a:pt x="7" y="43"/>
                    </a:cubicBezTo>
                    <a:close/>
                    <a:moveTo>
                      <a:pt x="5" y="41"/>
                    </a:moveTo>
                    <a:cubicBezTo>
                      <a:pt x="8" y="38"/>
                      <a:pt x="11" y="35"/>
                      <a:pt x="14" y="32"/>
                    </a:cubicBezTo>
                    <a:cubicBezTo>
                      <a:pt x="15" y="32"/>
                      <a:pt x="15" y="31"/>
                      <a:pt x="16" y="30"/>
                    </a:cubicBezTo>
                    <a:cubicBezTo>
                      <a:pt x="19" y="28"/>
                      <a:pt x="21" y="25"/>
                      <a:pt x="24" y="22"/>
                    </a:cubicBezTo>
                    <a:cubicBezTo>
                      <a:pt x="27" y="20"/>
                      <a:pt x="29" y="19"/>
                      <a:pt x="32" y="17"/>
                    </a:cubicBezTo>
                    <a:cubicBezTo>
                      <a:pt x="29" y="20"/>
                      <a:pt x="25" y="23"/>
                      <a:pt x="22" y="26"/>
                    </a:cubicBezTo>
                    <a:cubicBezTo>
                      <a:pt x="17" y="32"/>
                      <a:pt x="10" y="35"/>
                      <a:pt x="7" y="42"/>
                    </a:cubicBezTo>
                    <a:cubicBezTo>
                      <a:pt x="6" y="42"/>
                      <a:pt x="6" y="41"/>
                      <a:pt x="5" y="41"/>
                    </a:cubicBezTo>
                    <a:close/>
                    <a:moveTo>
                      <a:pt x="12" y="18"/>
                    </a:moveTo>
                    <a:cubicBezTo>
                      <a:pt x="14" y="17"/>
                      <a:pt x="16" y="17"/>
                      <a:pt x="18" y="16"/>
                    </a:cubicBezTo>
                    <a:cubicBezTo>
                      <a:pt x="16" y="17"/>
                      <a:pt x="14" y="18"/>
                      <a:pt x="13" y="19"/>
                    </a:cubicBezTo>
                    <a:cubicBezTo>
                      <a:pt x="13" y="19"/>
                      <a:pt x="12" y="18"/>
                      <a:pt x="12" y="18"/>
                    </a:cubicBezTo>
                    <a:close/>
                    <a:moveTo>
                      <a:pt x="10" y="16"/>
                    </a:moveTo>
                    <a:cubicBezTo>
                      <a:pt x="13" y="15"/>
                      <a:pt x="15" y="14"/>
                      <a:pt x="18" y="12"/>
                    </a:cubicBezTo>
                    <a:cubicBezTo>
                      <a:pt x="16" y="14"/>
                      <a:pt x="13" y="15"/>
                      <a:pt x="11" y="17"/>
                    </a:cubicBezTo>
                    <a:cubicBezTo>
                      <a:pt x="11" y="17"/>
                      <a:pt x="11" y="17"/>
                      <a:pt x="10" y="16"/>
                    </a:cubicBezTo>
                    <a:close/>
                    <a:moveTo>
                      <a:pt x="7" y="13"/>
                    </a:moveTo>
                    <a:cubicBezTo>
                      <a:pt x="9" y="11"/>
                      <a:pt x="12" y="10"/>
                      <a:pt x="13" y="8"/>
                    </a:cubicBezTo>
                    <a:cubicBezTo>
                      <a:pt x="12" y="10"/>
                      <a:pt x="10" y="11"/>
                      <a:pt x="8" y="13"/>
                    </a:cubicBezTo>
                    <a:cubicBezTo>
                      <a:pt x="8" y="14"/>
                      <a:pt x="9" y="14"/>
                      <a:pt x="9" y="14"/>
                    </a:cubicBezTo>
                    <a:cubicBezTo>
                      <a:pt x="11" y="13"/>
                      <a:pt x="13" y="12"/>
                      <a:pt x="15" y="11"/>
                    </a:cubicBezTo>
                    <a:cubicBezTo>
                      <a:pt x="13" y="12"/>
                      <a:pt x="11" y="14"/>
                      <a:pt x="9" y="15"/>
                    </a:cubicBezTo>
                    <a:cubicBezTo>
                      <a:pt x="9" y="14"/>
                      <a:pt x="8" y="13"/>
                      <a:pt x="7" y="13"/>
                    </a:cubicBezTo>
                    <a:close/>
                    <a:moveTo>
                      <a:pt x="5" y="10"/>
                    </a:moveTo>
                    <a:cubicBezTo>
                      <a:pt x="7" y="9"/>
                      <a:pt x="8" y="8"/>
                      <a:pt x="10" y="7"/>
                    </a:cubicBezTo>
                    <a:cubicBezTo>
                      <a:pt x="10" y="7"/>
                      <a:pt x="10" y="7"/>
                      <a:pt x="10" y="8"/>
                    </a:cubicBezTo>
                    <a:cubicBezTo>
                      <a:pt x="8" y="9"/>
                      <a:pt x="7" y="10"/>
                      <a:pt x="6" y="12"/>
                    </a:cubicBezTo>
                    <a:cubicBezTo>
                      <a:pt x="6" y="11"/>
                      <a:pt x="5" y="11"/>
                      <a:pt x="5" y="10"/>
                    </a:cubicBezTo>
                    <a:close/>
                    <a:moveTo>
                      <a:pt x="4" y="10"/>
                    </a:moveTo>
                    <a:cubicBezTo>
                      <a:pt x="7" y="8"/>
                      <a:pt x="9" y="5"/>
                      <a:pt x="12" y="3"/>
                    </a:cubicBezTo>
                    <a:cubicBezTo>
                      <a:pt x="12" y="4"/>
                      <a:pt x="13" y="4"/>
                      <a:pt x="13" y="5"/>
                    </a:cubicBezTo>
                    <a:cubicBezTo>
                      <a:pt x="10" y="6"/>
                      <a:pt x="7" y="8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lose/>
                    <a:moveTo>
                      <a:pt x="16" y="9"/>
                    </a:moveTo>
                    <a:cubicBezTo>
                      <a:pt x="14" y="10"/>
                      <a:pt x="13" y="11"/>
                      <a:pt x="11" y="12"/>
                    </a:cubicBezTo>
                    <a:cubicBezTo>
                      <a:pt x="11" y="12"/>
                      <a:pt x="11" y="11"/>
                      <a:pt x="12" y="11"/>
                    </a:cubicBezTo>
                    <a:cubicBezTo>
                      <a:pt x="13" y="10"/>
                      <a:pt x="14" y="9"/>
                      <a:pt x="15" y="8"/>
                    </a:cubicBezTo>
                    <a:cubicBezTo>
                      <a:pt x="15" y="7"/>
                      <a:pt x="15" y="7"/>
                      <a:pt x="14" y="7"/>
                    </a:cubicBezTo>
                    <a:cubicBezTo>
                      <a:pt x="12" y="8"/>
                      <a:pt x="9" y="10"/>
                      <a:pt x="7" y="12"/>
                    </a:cubicBezTo>
                    <a:cubicBezTo>
                      <a:pt x="9" y="10"/>
                      <a:pt x="11" y="7"/>
                      <a:pt x="13" y="5"/>
                    </a:cubicBezTo>
                    <a:cubicBezTo>
                      <a:pt x="15" y="7"/>
                      <a:pt x="17" y="9"/>
                      <a:pt x="18" y="11"/>
                    </a:cubicBezTo>
                    <a:cubicBezTo>
                      <a:pt x="16" y="13"/>
                      <a:pt x="13" y="14"/>
                      <a:pt x="11" y="15"/>
                    </a:cubicBezTo>
                    <a:cubicBezTo>
                      <a:pt x="12" y="15"/>
                      <a:pt x="15" y="11"/>
                      <a:pt x="16" y="10"/>
                    </a:cubicBezTo>
                    <a:cubicBezTo>
                      <a:pt x="17" y="10"/>
                      <a:pt x="16" y="9"/>
                      <a:pt x="16" y="9"/>
                    </a:cubicBezTo>
                    <a:close/>
                    <a:moveTo>
                      <a:pt x="20" y="15"/>
                    </a:moveTo>
                    <a:cubicBezTo>
                      <a:pt x="20" y="15"/>
                      <a:pt x="20" y="14"/>
                      <a:pt x="19" y="14"/>
                    </a:cubicBezTo>
                    <a:cubicBezTo>
                      <a:pt x="17" y="15"/>
                      <a:pt x="16" y="16"/>
                      <a:pt x="14" y="17"/>
                    </a:cubicBezTo>
                    <a:cubicBezTo>
                      <a:pt x="10" y="18"/>
                      <a:pt x="14" y="16"/>
                      <a:pt x="15" y="15"/>
                    </a:cubicBezTo>
                    <a:cubicBezTo>
                      <a:pt x="16" y="14"/>
                      <a:pt x="18" y="13"/>
                      <a:pt x="19" y="12"/>
                    </a:cubicBezTo>
                    <a:cubicBezTo>
                      <a:pt x="20" y="13"/>
                      <a:pt x="21" y="14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19" y="17"/>
                      <a:pt x="16" y="18"/>
                      <a:pt x="13" y="19"/>
                    </a:cubicBezTo>
                    <a:cubicBezTo>
                      <a:pt x="15" y="19"/>
                      <a:pt x="18" y="17"/>
                      <a:pt x="20" y="15"/>
                    </a:cubicBezTo>
                    <a:close/>
                    <a:moveTo>
                      <a:pt x="22" y="16"/>
                    </a:move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6"/>
                      <a:pt x="23" y="17"/>
                      <a:pt x="24" y="17"/>
                    </a:cubicBezTo>
                    <a:cubicBezTo>
                      <a:pt x="21" y="18"/>
                      <a:pt x="18" y="20"/>
                      <a:pt x="17" y="21"/>
                    </a:cubicBezTo>
                    <a:cubicBezTo>
                      <a:pt x="19" y="20"/>
                      <a:pt x="21" y="18"/>
                      <a:pt x="22" y="16"/>
                    </a:cubicBezTo>
                    <a:close/>
                    <a:moveTo>
                      <a:pt x="26" y="18"/>
                    </a:moveTo>
                    <a:cubicBezTo>
                      <a:pt x="32" y="13"/>
                      <a:pt x="37" y="8"/>
                      <a:pt x="42" y="3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37" y="9"/>
                      <a:pt x="32" y="14"/>
                      <a:pt x="26" y="18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5" y="19"/>
                      <a:pt x="24" y="20"/>
                      <a:pt x="24" y="20"/>
                    </a:cubicBezTo>
                    <a:cubicBezTo>
                      <a:pt x="23" y="21"/>
                      <a:pt x="22" y="21"/>
                      <a:pt x="22" y="22"/>
                    </a:cubicBezTo>
                    <a:cubicBezTo>
                      <a:pt x="20" y="23"/>
                      <a:pt x="18" y="24"/>
                      <a:pt x="18" y="24"/>
                    </a:cubicBezTo>
                    <a:cubicBezTo>
                      <a:pt x="20" y="22"/>
                      <a:pt x="22" y="20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5" y="19"/>
                      <a:pt x="26" y="19"/>
                      <a:pt x="26" y="18"/>
                    </a:cubicBezTo>
                    <a:cubicBezTo>
                      <a:pt x="26" y="18"/>
                      <a:pt x="26" y="18"/>
                      <a:pt x="26" y="18"/>
                    </a:cubicBezTo>
                    <a:close/>
                    <a:moveTo>
                      <a:pt x="36" y="12"/>
                    </a:moveTo>
                    <a:cubicBezTo>
                      <a:pt x="33" y="15"/>
                      <a:pt x="29" y="17"/>
                      <a:pt x="26" y="20"/>
                    </a:cubicBezTo>
                    <a:cubicBezTo>
                      <a:pt x="24" y="22"/>
                      <a:pt x="22" y="24"/>
                      <a:pt x="19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3"/>
                      <a:pt x="22" y="23"/>
                      <a:pt x="22" y="23"/>
                    </a:cubicBezTo>
                    <a:cubicBezTo>
                      <a:pt x="24" y="22"/>
                      <a:pt x="26" y="20"/>
                      <a:pt x="28" y="18"/>
                    </a:cubicBezTo>
                    <a:cubicBezTo>
                      <a:pt x="30" y="17"/>
                      <a:pt x="31" y="16"/>
                      <a:pt x="33" y="15"/>
                    </a:cubicBezTo>
                    <a:cubicBezTo>
                      <a:pt x="37" y="12"/>
                      <a:pt x="40" y="8"/>
                      <a:pt x="43" y="5"/>
                    </a:cubicBezTo>
                    <a:cubicBezTo>
                      <a:pt x="43" y="5"/>
                      <a:pt x="44" y="5"/>
                      <a:pt x="44" y="4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1" y="7"/>
                      <a:pt x="39" y="10"/>
                      <a:pt x="36" y="12"/>
                    </a:cubicBezTo>
                    <a:close/>
                    <a:moveTo>
                      <a:pt x="42" y="8"/>
                    </a:moveTo>
                    <a:cubicBezTo>
                      <a:pt x="41" y="9"/>
                      <a:pt x="39" y="10"/>
                      <a:pt x="38" y="12"/>
                    </a:cubicBezTo>
                    <a:cubicBezTo>
                      <a:pt x="38" y="11"/>
                      <a:pt x="39" y="11"/>
                      <a:pt x="39" y="11"/>
                    </a:cubicBezTo>
                    <a:cubicBezTo>
                      <a:pt x="40" y="10"/>
                      <a:pt x="46" y="4"/>
                      <a:pt x="42" y="8"/>
                    </a:cubicBezTo>
                    <a:close/>
                    <a:moveTo>
                      <a:pt x="19" y="25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lose/>
                    <a:moveTo>
                      <a:pt x="23" y="18"/>
                    </a:moveTo>
                    <a:cubicBezTo>
                      <a:pt x="21" y="20"/>
                      <a:pt x="19" y="22"/>
                      <a:pt x="18" y="24"/>
                    </a:cubicBezTo>
                    <a:cubicBezTo>
                      <a:pt x="17" y="24"/>
                      <a:pt x="17" y="23"/>
                      <a:pt x="16" y="22"/>
                    </a:cubicBezTo>
                    <a:cubicBezTo>
                      <a:pt x="19" y="21"/>
                      <a:pt x="21" y="20"/>
                      <a:pt x="23" y="18"/>
                    </a:cubicBezTo>
                    <a:close/>
                    <a:moveTo>
                      <a:pt x="14" y="40"/>
                    </a:moveTo>
                    <a:cubicBezTo>
                      <a:pt x="15" y="39"/>
                      <a:pt x="17" y="37"/>
                      <a:pt x="18" y="35"/>
                    </a:cubicBezTo>
                    <a:cubicBezTo>
                      <a:pt x="22" y="32"/>
                      <a:pt x="25" y="29"/>
                      <a:pt x="28" y="26"/>
                    </a:cubicBezTo>
                    <a:cubicBezTo>
                      <a:pt x="35" y="20"/>
                      <a:pt x="41" y="14"/>
                      <a:pt x="47" y="8"/>
                    </a:cubicBezTo>
                    <a:cubicBezTo>
                      <a:pt x="48" y="8"/>
                      <a:pt x="49" y="9"/>
                      <a:pt x="49" y="10"/>
                    </a:cubicBezTo>
                    <a:cubicBezTo>
                      <a:pt x="37" y="19"/>
                      <a:pt x="25" y="30"/>
                      <a:pt x="14" y="41"/>
                    </a:cubicBezTo>
                    <a:cubicBezTo>
                      <a:pt x="14" y="41"/>
                      <a:pt x="14" y="40"/>
                      <a:pt x="14" y="40"/>
                    </a:cubicBezTo>
                    <a:close/>
                    <a:moveTo>
                      <a:pt x="47" y="7"/>
                    </a:moveTo>
                    <a:cubicBezTo>
                      <a:pt x="44" y="9"/>
                      <a:pt x="41" y="12"/>
                      <a:pt x="39" y="14"/>
                    </a:cubicBezTo>
                    <a:cubicBezTo>
                      <a:pt x="35" y="18"/>
                      <a:pt x="30" y="20"/>
                      <a:pt x="27" y="24"/>
                    </a:cubicBezTo>
                    <a:cubicBezTo>
                      <a:pt x="24" y="27"/>
                      <a:pt x="21" y="30"/>
                      <a:pt x="18" y="32"/>
                    </a:cubicBezTo>
                    <a:cubicBezTo>
                      <a:pt x="14" y="35"/>
                      <a:pt x="11" y="38"/>
                      <a:pt x="7" y="42"/>
                    </a:cubicBezTo>
                    <a:cubicBezTo>
                      <a:pt x="9" y="40"/>
                      <a:pt x="12" y="36"/>
                      <a:pt x="15" y="34"/>
                    </a:cubicBezTo>
                    <a:cubicBezTo>
                      <a:pt x="18" y="31"/>
                      <a:pt x="22" y="28"/>
                      <a:pt x="25" y="24"/>
                    </a:cubicBezTo>
                    <a:cubicBezTo>
                      <a:pt x="31" y="18"/>
                      <a:pt x="39" y="13"/>
                      <a:pt x="45" y="6"/>
                    </a:cubicBezTo>
                    <a:cubicBezTo>
                      <a:pt x="45" y="6"/>
                      <a:pt x="46" y="7"/>
                      <a:pt x="47" y="7"/>
                    </a:cubicBezTo>
                    <a:close/>
                    <a:moveTo>
                      <a:pt x="14" y="20"/>
                    </a:moveTo>
                    <a:cubicBezTo>
                      <a:pt x="16" y="19"/>
                      <a:pt x="18" y="18"/>
                      <a:pt x="19" y="17"/>
                    </a:cubicBezTo>
                    <a:cubicBezTo>
                      <a:pt x="23" y="15"/>
                      <a:pt x="19" y="18"/>
                      <a:pt x="19" y="19"/>
                    </a:cubicBezTo>
                    <a:cubicBezTo>
                      <a:pt x="17" y="20"/>
                      <a:pt x="16" y="21"/>
                      <a:pt x="15" y="22"/>
                    </a:cubicBezTo>
                    <a:cubicBezTo>
                      <a:pt x="15" y="21"/>
                      <a:pt x="14" y="21"/>
                      <a:pt x="14" y="20"/>
                    </a:cubicBezTo>
                    <a:close/>
                    <a:moveTo>
                      <a:pt x="12" y="46"/>
                    </a:moveTo>
                    <a:cubicBezTo>
                      <a:pt x="11" y="46"/>
                      <a:pt x="10" y="45"/>
                      <a:pt x="10" y="45"/>
                    </a:cubicBezTo>
                    <a:cubicBezTo>
                      <a:pt x="10" y="45"/>
                      <a:pt x="11" y="44"/>
                      <a:pt x="11" y="44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21" y="34"/>
                      <a:pt x="32" y="25"/>
                      <a:pt x="42" y="16"/>
                    </a:cubicBezTo>
                    <a:cubicBezTo>
                      <a:pt x="44" y="15"/>
                      <a:pt x="46" y="13"/>
                      <a:pt x="47" y="12"/>
                    </a:cubicBezTo>
                    <a:cubicBezTo>
                      <a:pt x="45" y="14"/>
                      <a:pt x="42" y="16"/>
                      <a:pt x="40" y="18"/>
                    </a:cubicBezTo>
                    <a:cubicBezTo>
                      <a:pt x="35" y="22"/>
                      <a:pt x="31" y="27"/>
                      <a:pt x="27" y="32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1" y="37"/>
                      <a:pt x="16" y="41"/>
                      <a:pt x="12" y="46"/>
                    </a:cubicBezTo>
                    <a:close/>
                    <a:moveTo>
                      <a:pt x="41" y="46"/>
                    </a:moveTo>
                    <a:cubicBezTo>
                      <a:pt x="41" y="46"/>
                      <a:pt x="41" y="46"/>
                      <a:pt x="40" y="45"/>
                    </a:cubicBezTo>
                    <a:cubicBezTo>
                      <a:pt x="40" y="45"/>
                      <a:pt x="40" y="45"/>
                      <a:pt x="40" y="45"/>
                    </a:cubicBezTo>
                    <a:cubicBezTo>
                      <a:pt x="43" y="44"/>
                      <a:pt x="45" y="42"/>
                      <a:pt x="48" y="40"/>
                    </a:cubicBezTo>
                    <a:cubicBezTo>
                      <a:pt x="46" y="42"/>
                      <a:pt x="44" y="44"/>
                      <a:pt x="41" y="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3" name="Freeform 193"/>
              <p:cNvSpPr>
                <a:spLocks noEditPoints="1"/>
              </p:cNvSpPr>
              <p:nvPr/>
            </p:nvSpPr>
            <p:spPr bwMode="auto">
              <a:xfrm>
                <a:off x="2388777" y="3718189"/>
                <a:ext cx="83596" cy="93430"/>
              </a:xfrm>
              <a:custGeom>
                <a:avLst/>
                <a:gdLst>
                  <a:gd name="T0" fmla="*/ 27 w 43"/>
                  <a:gd name="T1" fmla="*/ 48 h 48"/>
                  <a:gd name="T2" fmla="*/ 41 w 43"/>
                  <a:gd name="T3" fmla="*/ 33 h 48"/>
                  <a:gd name="T4" fmla="*/ 43 w 43"/>
                  <a:gd name="T5" fmla="*/ 20 h 48"/>
                  <a:gd name="T6" fmla="*/ 30 w 43"/>
                  <a:gd name="T7" fmla="*/ 18 h 48"/>
                  <a:gd name="T8" fmla="*/ 17 w 43"/>
                  <a:gd name="T9" fmla="*/ 1 h 48"/>
                  <a:gd name="T10" fmla="*/ 2 w 43"/>
                  <a:gd name="T11" fmla="*/ 17 h 48"/>
                  <a:gd name="T12" fmla="*/ 2 w 43"/>
                  <a:gd name="T13" fmla="*/ 31 h 48"/>
                  <a:gd name="T14" fmla="*/ 5 w 43"/>
                  <a:gd name="T15" fmla="*/ 28 h 48"/>
                  <a:gd name="T16" fmla="*/ 7 w 43"/>
                  <a:gd name="T17" fmla="*/ 25 h 48"/>
                  <a:gd name="T18" fmla="*/ 3 w 43"/>
                  <a:gd name="T19" fmla="*/ 25 h 48"/>
                  <a:gd name="T20" fmla="*/ 3 w 43"/>
                  <a:gd name="T21" fmla="*/ 24 h 48"/>
                  <a:gd name="T22" fmla="*/ 3 w 43"/>
                  <a:gd name="T23" fmla="*/ 21 h 48"/>
                  <a:gd name="T24" fmla="*/ 7 w 43"/>
                  <a:gd name="T25" fmla="*/ 26 h 48"/>
                  <a:gd name="T26" fmla="*/ 9 w 43"/>
                  <a:gd name="T27" fmla="*/ 25 h 48"/>
                  <a:gd name="T28" fmla="*/ 18 w 43"/>
                  <a:gd name="T29" fmla="*/ 20 h 48"/>
                  <a:gd name="T30" fmla="*/ 15 w 43"/>
                  <a:gd name="T31" fmla="*/ 23 h 48"/>
                  <a:gd name="T32" fmla="*/ 27 w 43"/>
                  <a:gd name="T33" fmla="*/ 4 h 48"/>
                  <a:gd name="T34" fmla="*/ 20 w 43"/>
                  <a:gd name="T35" fmla="*/ 17 h 48"/>
                  <a:gd name="T36" fmla="*/ 19 w 43"/>
                  <a:gd name="T37" fmla="*/ 14 h 48"/>
                  <a:gd name="T38" fmla="*/ 18 w 43"/>
                  <a:gd name="T39" fmla="*/ 10 h 48"/>
                  <a:gd name="T40" fmla="*/ 35 w 43"/>
                  <a:gd name="T41" fmla="*/ 21 h 48"/>
                  <a:gd name="T42" fmla="*/ 32 w 43"/>
                  <a:gd name="T43" fmla="*/ 21 h 48"/>
                  <a:gd name="T44" fmla="*/ 38 w 43"/>
                  <a:gd name="T45" fmla="*/ 26 h 48"/>
                  <a:gd name="T46" fmla="*/ 22 w 43"/>
                  <a:gd name="T47" fmla="*/ 42 h 48"/>
                  <a:gd name="T48" fmla="*/ 26 w 43"/>
                  <a:gd name="T49" fmla="*/ 35 h 48"/>
                  <a:gd name="T50" fmla="*/ 27 w 43"/>
                  <a:gd name="T51" fmla="*/ 20 h 48"/>
                  <a:gd name="T52" fmla="*/ 27 w 43"/>
                  <a:gd name="T53" fmla="*/ 19 h 48"/>
                  <a:gd name="T54" fmla="*/ 18 w 43"/>
                  <a:gd name="T55" fmla="*/ 32 h 48"/>
                  <a:gd name="T56" fmla="*/ 26 w 43"/>
                  <a:gd name="T57" fmla="*/ 34 h 48"/>
                  <a:gd name="T58" fmla="*/ 18 w 43"/>
                  <a:gd name="T59" fmla="*/ 40 h 48"/>
                  <a:gd name="T60" fmla="*/ 26 w 43"/>
                  <a:gd name="T61" fmla="*/ 31 h 48"/>
                  <a:gd name="T62" fmla="*/ 27 w 43"/>
                  <a:gd name="T63" fmla="*/ 30 h 48"/>
                  <a:gd name="T64" fmla="*/ 18 w 43"/>
                  <a:gd name="T65" fmla="*/ 36 h 48"/>
                  <a:gd name="T66" fmla="*/ 18 w 43"/>
                  <a:gd name="T67" fmla="*/ 35 h 48"/>
                  <a:gd name="T68" fmla="*/ 31 w 43"/>
                  <a:gd name="T69" fmla="*/ 21 h 48"/>
                  <a:gd name="T70" fmla="*/ 19 w 43"/>
                  <a:gd name="T71" fmla="*/ 32 h 48"/>
                  <a:gd name="T72" fmla="*/ 30 w 43"/>
                  <a:gd name="T73" fmla="*/ 21 h 48"/>
                  <a:gd name="T74" fmla="*/ 26 w 43"/>
                  <a:gd name="T75" fmla="*/ 16 h 48"/>
                  <a:gd name="T76" fmla="*/ 18 w 43"/>
                  <a:gd name="T77" fmla="*/ 7 h 48"/>
                  <a:gd name="T78" fmla="*/ 22 w 43"/>
                  <a:gd name="T79" fmla="*/ 11 h 48"/>
                  <a:gd name="T80" fmla="*/ 24 w 43"/>
                  <a:gd name="T81" fmla="*/ 12 h 48"/>
                  <a:gd name="T82" fmla="*/ 24 w 43"/>
                  <a:gd name="T83" fmla="*/ 12 h 48"/>
                  <a:gd name="T84" fmla="*/ 9 w 43"/>
                  <a:gd name="T85" fmla="*/ 28 h 48"/>
                  <a:gd name="T86" fmla="*/ 27 w 43"/>
                  <a:gd name="T87" fmla="*/ 18 h 48"/>
                  <a:gd name="T88" fmla="*/ 20 w 43"/>
                  <a:gd name="T89" fmla="*/ 24 h 48"/>
                  <a:gd name="T90" fmla="*/ 17 w 43"/>
                  <a:gd name="T91" fmla="*/ 28 h 48"/>
                  <a:gd name="T92" fmla="*/ 18 w 43"/>
                  <a:gd name="T93" fmla="*/ 44 h 48"/>
                  <a:gd name="T94" fmla="*/ 21 w 43"/>
                  <a:gd name="T95" fmla="*/ 44 h 48"/>
                  <a:gd name="T96" fmla="*/ 26 w 43"/>
                  <a:gd name="T97" fmla="*/ 44 h 48"/>
                  <a:gd name="T98" fmla="*/ 27 w 43"/>
                  <a:gd name="T99" fmla="*/ 30 h 48"/>
                  <a:gd name="T100" fmla="*/ 31 w 43"/>
                  <a:gd name="T101" fmla="*/ 29 h 48"/>
                  <a:gd name="T102" fmla="*/ 35 w 43"/>
                  <a:gd name="T103" fmla="*/ 30 h 48"/>
                  <a:gd name="T104" fmla="*/ 40 w 43"/>
                  <a:gd name="T105" fmla="*/ 30 h 48"/>
                  <a:gd name="T106" fmla="*/ 33 w 43"/>
                  <a:gd name="T107" fmla="*/ 27 h 48"/>
                  <a:gd name="T108" fmla="*/ 19 w 43"/>
                  <a:gd name="T109" fmla="*/ 3 h 48"/>
                  <a:gd name="T110" fmla="*/ 5 w 43"/>
                  <a:gd name="T111" fmla="*/ 26 h 48"/>
                  <a:gd name="T112" fmla="*/ 5 w 43"/>
                  <a:gd name="T113" fmla="*/ 23 h 48"/>
                  <a:gd name="T114" fmla="*/ 6 w 43"/>
                  <a:gd name="T115" fmla="*/ 28 h 48"/>
                  <a:gd name="T116" fmla="*/ 8 w 43"/>
                  <a:gd name="T117" fmla="*/ 2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3" h="48">
                    <a:moveTo>
                      <a:pt x="15" y="46"/>
                    </a:moveTo>
                    <a:cubicBezTo>
                      <a:pt x="15" y="46"/>
                      <a:pt x="15" y="46"/>
                      <a:pt x="15" y="47"/>
                    </a:cubicBezTo>
                    <a:cubicBezTo>
                      <a:pt x="16" y="47"/>
                      <a:pt x="16" y="47"/>
                      <a:pt x="17" y="47"/>
                    </a:cubicBezTo>
                    <a:cubicBezTo>
                      <a:pt x="20" y="47"/>
                      <a:pt x="24" y="48"/>
                      <a:pt x="27" y="48"/>
                    </a:cubicBezTo>
                    <a:cubicBezTo>
                      <a:pt x="28" y="48"/>
                      <a:pt x="29" y="47"/>
                      <a:pt x="29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8" y="41"/>
                      <a:pt x="29" y="37"/>
                      <a:pt x="29" y="33"/>
                    </a:cubicBezTo>
                    <a:cubicBezTo>
                      <a:pt x="33" y="33"/>
                      <a:pt x="37" y="33"/>
                      <a:pt x="41" y="33"/>
                    </a:cubicBezTo>
                    <a:cubicBezTo>
                      <a:pt x="41" y="33"/>
                      <a:pt x="42" y="33"/>
                      <a:pt x="42" y="33"/>
                    </a:cubicBezTo>
                    <a:cubicBezTo>
                      <a:pt x="42" y="32"/>
                      <a:pt x="43" y="32"/>
                      <a:pt x="43" y="31"/>
                    </a:cubicBezTo>
                    <a:cubicBezTo>
                      <a:pt x="43" y="28"/>
                      <a:pt x="43" y="24"/>
                      <a:pt x="43" y="20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3" y="20"/>
                      <a:pt x="43" y="19"/>
                      <a:pt x="42" y="19"/>
                    </a:cubicBezTo>
                    <a:cubicBezTo>
                      <a:pt x="38" y="18"/>
                      <a:pt x="34" y="19"/>
                      <a:pt x="30" y="18"/>
                    </a:cubicBezTo>
                    <a:cubicBezTo>
                      <a:pt x="30" y="13"/>
                      <a:pt x="30" y="8"/>
                      <a:pt x="30" y="2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30" y="1"/>
                      <a:pt x="29" y="1"/>
                      <a:pt x="28" y="1"/>
                    </a:cubicBezTo>
                    <a:cubicBezTo>
                      <a:pt x="25" y="1"/>
                      <a:pt x="21" y="0"/>
                      <a:pt x="17" y="1"/>
                    </a:cubicBezTo>
                    <a:cubicBezTo>
                      <a:pt x="17" y="1"/>
                      <a:pt x="17" y="1"/>
                      <a:pt x="16" y="1"/>
                    </a:cubicBezTo>
                    <a:cubicBezTo>
                      <a:pt x="16" y="1"/>
                      <a:pt x="16" y="2"/>
                      <a:pt x="16" y="2"/>
                    </a:cubicBezTo>
                    <a:cubicBezTo>
                      <a:pt x="15" y="7"/>
                      <a:pt x="15" y="12"/>
                      <a:pt x="16" y="17"/>
                    </a:cubicBezTo>
                    <a:cubicBezTo>
                      <a:pt x="11" y="17"/>
                      <a:pt x="6" y="17"/>
                      <a:pt x="2" y="17"/>
                    </a:cubicBezTo>
                    <a:cubicBezTo>
                      <a:pt x="2" y="17"/>
                      <a:pt x="1" y="17"/>
                      <a:pt x="1" y="17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0" y="22"/>
                      <a:pt x="0" y="26"/>
                      <a:pt x="0" y="30"/>
                    </a:cubicBezTo>
                    <a:cubicBezTo>
                      <a:pt x="0" y="31"/>
                      <a:pt x="1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6" y="31"/>
                      <a:pt x="10" y="31"/>
                      <a:pt x="15" y="31"/>
                    </a:cubicBezTo>
                    <a:cubicBezTo>
                      <a:pt x="15" y="36"/>
                      <a:pt x="15" y="41"/>
                      <a:pt x="15" y="46"/>
                    </a:cubicBezTo>
                    <a:close/>
                    <a:moveTo>
                      <a:pt x="5" y="28"/>
                    </a:moveTo>
                    <a:cubicBezTo>
                      <a:pt x="4" y="28"/>
                      <a:pt x="4" y="28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5" y="27"/>
                      <a:pt x="6" y="26"/>
                      <a:pt x="7" y="25"/>
                    </a:cubicBezTo>
                    <a:cubicBezTo>
                      <a:pt x="6" y="26"/>
                      <a:pt x="6" y="27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lose/>
                    <a:moveTo>
                      <a:pt x="3" y="25"/>
                    </a:moveTo>
                    <a:cubicBezTo>
                      <a:pt x="3" y="25"/>
                      <a:pt x="3" y="25"/>
                      <a:pt x="3" y="25"/>
                    </a:cubicBezTo>
                    <a:cubicBezTo>
                      <a:pt x="4" y="24"/>
                      <a:pt x="9" y="19"/>
                      <a:pt x="6" y="23"/>
                    </a:cubicBezTo>
                    <a:cubicBezTo>
                      <a:pt x="5" y="24"/>
                      <a:pt x="4" y="26"/>
                      <a:pt x="3" y="27"/>
                    </a:cubicBezTo>
                    <a:cubicBezTo>
                      <a:pt x="3" y="26"/>
                      <a:pt x="3" y="26"/>
                      <a:pt x="3" y="25"/>
                    </a:cubicBezTo>
                    <a:close/>
                    <a:moveTo>
                      <a:pt x="3" y="24"/>
                    </a:moveTo>
                    <a:cubicBezTo>
                      <a:pt x="3" y="23"/>
                      <a:pt x="3" y="22"/>
                      <a:pt x="3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5" y="21"/>
                      <a:pt x="3" y="22"/>
                      <a:pt x="3" y="24"/>
                    </a:cubicBezTo>
                    <a:close/>
                    <a:moveTo>
                      <a:pt x="3" y="21"/>
                    </a:move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0"/>
                      <a:pt x="3" y="20"/>
                      <a:pt x="3" y="21"/>
                    </a:cubicBezTo>
                    <a:close/>
                    <a:moveTo>
                      <a:pt x="7" y="26"/>
                    </a:moveTo>
                    <a:cubicBezTo>
                      <a:pt x="8" y="24"/>
                      <a:pt x="10" y="22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0"/>
                      <a:pt x="13" y="20"/>
                      <a:pt x="14" y="20"/>
                    </a:cubicBezTo>
                    <a:cubicBezTo>
                      <a:pt x="12" y="22"/>
                      <a:pt x="11" y="23"/>
                      <a:pt x="9" y="25"/>
                    </a:cubicBezTo>
                    <a:cubicBezTo>
                      <a:pt x="8" y="26"/>
                      <a:pt x="5" y="30"/>
                      <a:pt x="7" y="26"/>
                    </a:cubicBezTo>
                    <a:close/>
                    <a:moveTo>
                      <a:pt x="14" y="20"/>
                    </a:moveTo>
                    <a:cubicBezTo>
                      <a:pt x="15" y="20"/>
                      <a:pt x="16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8" y="20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8"/>
                      <a:pt x="21" y="18"/>
                      <a:pt x="22" y="17"/>
                    </a:cubicBezTo>
                    <a:cubicBezTo>
                      <a:pt x="20" y="19"/>
                      <a:pt x="17" y="21"/>
                      <a:pt x="15" y="23"/>
                    </a:cubicBezTo>
                    <a:cubicBezTo>
                      <a:pt x="13" y="24"/>
                      <a:pt x="11" y="25"/>
                      <a:pt x="9" y="27"/>
                    </a:cubicBezTo>
                    <a:cubicBezTo>
                      <a:pt x="11" y="25"/>
                      <a:pt x="13" y="23"/>
                      <a:pt x="14" y="21"/>
                    </a:cubicBezTo>
                    <a:cubicBezTo>
                      <a:pt x="15" y="21"/>
                      <a:pt x="15" y="20"/>
                      <a:pt x="14" y="20"/>
                    </a:cubicBezTo>
                    <a:close/>
                    <a:moveTo>
                      <a:pt x="27" y="4"/>
                    </a:moveTo>
                    <a:cubicBezTo>
                      <a:pt x="27" y="7"/>
                      <a:pt x="27" y="11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5" y="15"/>
                      <a:pt x="23" y="16"/>
                      <a:pt x="21" y="17"/>
                    </a:cubicBezTo>
                    <a:cubicBezTo>
                      <a:pt x="20" y="17"/>
                      <a:pt x="17" y="19"/>
                      <a:pt x="20" y="17"/>
                    </a:cubicBezTo>
                    <a:cubicBezTo>
                      <a:pt x="23" y="16"/>
                      <a:pt x="25" y="13"/>
                      <a:pt x="27" y="10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5" y="10"/>
                      <a:pt x="24" y="11"/>
                      <a:pt x="23" y="12"/>
                    </a:cubicBezTo>
                    <a:cubicBezTo>
                      <a:pt x="22" y="12"/>
                      <a:pt x="17" y="16"/>
                      <a:pt x="19" y="14"/>
                    </a:cubicBezTo>
                    <a:cubicBezTo>
                      <a:pt x="22" y="11"/>
                      <a:pt x="25" y="9"/>
                      <a:pt x="27" y="6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3" y="7"/>
                      <a:pt x="21" y="9"/>
                      <a:pt x="18" y="11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9" y="9"/>
                      <a:pt x="21" y="7"/>
                      <a:pt x="21" y="7"/>
                    </a:cubicBezTo>
                    <a:cubicBezTo>
                      <a:pt x="22" y="6"/>
                      <a:pt x="23" y="5"/>
                      <a:pt x="24" y="3"/>
                    </a:cubicBezTo>
                    <a:cubicBezTo>
                      <a:pt x="25" y="4"/>
                      <a:pt x="26" y="4"/>
                      <a:pt x="27" y="4"/>
                    </a:cubicBezTo>
                    <a:close/>
                    <a:moveTo>
                      <a:pt x="35" y="21"/>
                    </a:moveTo>
                    <a:cubicBezTo>
                      <a:pt x="33" y="23"/>
                      <a:pt x="31" y="25"/>
                      <a:pt x="29" y="28"/>
                    </a:cubicBezTo>
                    <a:cubicBezTo>
                      <a:pt x="28" y="28"/>
                      <a:pt x="27" y="29"/>
                      <a:pt x="26" y="30"/>
                    </a:cubicBezTo>
                    <a:cubicBezTo>
                      <a:pt x="27" y="30"/>
                      <a:pt x="27" y="28"/>
                      <a:pt x="28" y="27"/>
                    </a:cubicBezTo>
                    <a:cubicBezTo>
                      <a:pt x="29" y="25"/>
                      <a:pt x="31" y="23"/>
                      <a:pt x="32" y="21"/>
                    </a:cubicBezTo>
                    <a:cubicBezTo>
                      <a:pt x="33" y="21"/>
                      <a:pt x="34" y="21"/>
                      <a:pt x="35" y="21"/>
                    </a:cubicBezTo>
                    <a:close/>
                    <a:moveTo>
                      <a:pt x="40" y="26"/>
                    </a:moveTo>
                    <a:cubicBezTo>
                      <a:pt x="40" y="26"/>
                      <a:pt x="40" y="26"/>
                      <a:pt x="40" y="26"/>
                    </a:cubicBezTo>
                    <a:cubicBezTo>
                      <a:pt x="39" y="27"/>
                      <a:pt x="36" y="29"/>
                      <a:pt x="38" y="26"/>
                    </a:cubicBezTo>
                    <a:cubicBezTo>
                      <a:pt x="39" y="25"/>
                      <a:pt x="40" y="23"/>
                      <a:pt x="40" y="22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40" y="23"/>
                      <a:pt x="40" y="25"/>
                      <a:pt x="40" y="26"/>
                    </a:cubicBezTo>
                    <a:close/>
                    <a:moveTo>
                      <a:pt x="22" y="42"/>
                    </a:moveTo>
                    <a:cubicBezTo>
                      <a:pt x="23" y="41"/>
                      <a:pt x="25" y="40"/>
                      <a:pt x="26" y="38"/>
                    </a:cubicBezTo>
                    <a:cubicBezTo>
                      <a:pt x="26" y="38"/>
                      <a:pt x="25" y="37"/>
                      <a:pt x="25" y="38"/>
                    </a:cubicBezTo>
                    <a:cubicBezTo>
                      <a:pt x="23" y="39"/>
                      <a:pt x="22" y="40"/>
                      <a:pt x="20" y="41"/>
                    </a:cubicBezTo>
                    <a:cubicBezTo>
                      <a:pt x="22" y="39"/>
                      <a:pt x="24" y="37"/>
                      <a:pt x="26" y="35"/>
                    </a:cubicBezTo>
                    <a:cubicBezTo>
                      <a:pt x="26" y="37"/>
                      <a:pt x="26" y="39"/>
                      <a:pt x="26" y="41"/>
                    </a:cubicBezTo>
                    <a:cubicBezTo>
                      <a:pt x="24" y="41"/>
                      <a:pt x="23" y="42"/>
                      <a:pt x="22" y="42"/>
                    </a:cubicBezTo>
                    <a:close/>
                    <a:moveTo>
                      <a:pt x="27" y="19"/>
                    </a:moveTo>
                    <a:cubicBezTo>
                      <a:pt x="27" y="19"/>
                      <a:pt x="27" y="19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7" y="20"/>
                      <a:pt x="28" y="21"/>
                    </a:cubicBezTo>
                    <a:cubicBezTo>
                      <a:pt x="24" y="23"/>
                      <a:pt x="22" y="26"/>
                      <a:pt x="19" y="28"/>
                    </a:cubicBezTo>
                    <a:cubicBezTo>
                      <a:pt x="22" y="26"/>
                      <a:pt x="24" y="22"/>
                      <a:pt x="27" y="19"/>
                    </a:cubicBezTo>
                    <a:close/>
                    <a:moveTo>
                      <a:pt x="28" y="21"/>
                    </a:moveTo>
                    <a:cubicBezTo>
                      <a:pt x="28" y="21"/>
                      <a:pt x="28" y="21"/>
                      <a:pt x="28" y="21"/>
                    </a:cubicBezTo>
                    <a:cubicBezTo>
                      <a:pt x="27" y="22"/>
                      <a:pt x="25" y="24"/>
                      <a:pt x="24" y="26"/>
                    </a:cubicBezTo>
                    <a:cubicBezTo>
                      <a:pt x="22" y="28"/>
                      <a:pt x="20" y="30"/>
                      <a:pt x="18" y="32"/>
                    </a:cubicBezTo>
                    <a:cubicBezTo>
                      <a:pt x="18" y="31"/>
                      <a:pt x="18" y="30"/>
                      <a:pt x="18" y="30"/>
                    </a:cubicBezTo>
                    <a:cubicBezTo>
                      <a:pt x="22" y="27"/>
                      <a:pt x="25" y="24"/>
                      <a:pt x="28" y="21"/>
                    </a:cubicBezTo>
                    <a:close/>
                    <a:moveTo>
                      <a:pt x="26" y="34"/>
                    </a:moveTo>
                    <a:cubicBezTo>
                      <a:pt x="26" y="34"/>
                      <a:pt x="26" y="34"/>
                      <a:pt x="26" y="34"/>
                    </a:cubicBezTo>
                    <a:cubicBezTo>
                      <a:pt x="23" y="35"/>
                      <a:pt x="22" y="36"/>
                      <a:pt x="20" y="38"/>
                    </a:cubicBezTo>
                    <a:cubicBezTo>
                      <a:pt x="22" y="36"/>
                      <a:pt x="24" y="34"/>
                      <a:pt x="26" y="32"/>
                    </a:cubicBezTo>
                    <a:cubicBezTo>
                      <a:pt x="26" y="33"/>
                      <a:pt x="26" y="33"/>
                      <a:pt x="26" y="34"/>
                    </a:cubicBezTo>
                    <a:close/>
                    <a:moveTo>
                      <a:pt x="18" y="40"/>
                    </a:moveTo>
                    <a:cubicBezTo>
                      <a:pt x="20" y="38"/>
                      <a:pt x="22" y="36"/>
                      <a:pt x="25" y="35"/>
                    </a:cubicBezTo>
                    <a:cubicBezTo>
                      <a:pt x="23" y="38"/>
                      <a:pt x="20" y="40"/>
                      <a:pt x="18" y="42"/>
                    </a:cubicBezTo>
                    <a:cubicBezTo>
                      <a:pt x="18" y="41"/>
                      <a:pt x="18" y="40"/>
                      <a:pt x="18" y="40"/>
                    </a:cubicBezTo>
                    <a:close/>
                    <a:moveTo>
                      <a:pt x="26" y="31"/>
                    </a:move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31"/>
                      <a:pt x="26" y="31"/>
                      <a:pt x="27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6" y="31"/>
                      <a:pt x="26" y="31"/>
                      <a:pt x="26" y="31"/>
                    </a:cubicBezTo>
                    <a:close/>
                    <a:moveTo>
                      <a:pt x="25" y="32"/>
                    </a:moveTo>
                    <a:cubicBezTo>
                      <a:pt x="23" y="34"/>
                      <a:pt x="20" y="36"/>
                      <a:pt x="18" y="38"/>
                    </a:cubicBezTo>
                    <a:cubicBezTo>
                      <a:pt x="18" y="38"/>
                      <a:pt x="18" y="37"/>
                      <a:pt x="18" y="36"/>
                    </a:cubicBezTo>
                    <a:cubicBezTo>
                      <a:pt x="20" y="35"/>
                      <a:pt x="22" y="33"/>
                      <a:pt x="25" y="32"/>
                    </a:cubicBezTo>
                    <a:close/>
                    <a:moveTo>
                      <a:pt x="24" y="31"/>
                    </a:moveTo>
                    <a:cubicBezTo>
                      <a:pt x="24" y="31"/>
                      <a:pt x="24" y="31"/>
                      <a:pt x="25" y="31"/>
                    </a:cubicBezTo>
                    <a:cubicBezTo>
                      <a:pt x="22" y="32"/>
                      <a:pt x="20" y="34"/>
                      <a:pt x="18" y="35"/>
                    </a:cubicBezTo>
                    <a:cubicBezTo>
                      <a:pt x="18" y="35"/>
                      <a:pt x="18" y="34"/>
                      <a:pt x="18" y="33"/>
                    </a:cubicBezTo>
                    <a:cubicBezTo>
                      <a:pt x="21" y="31"/>
                      <a:pt x="24" y="28"/>
                      <a:pt x="27" y="25"/>
                    </a:cubicBezTo>
                    <a:cubicBezTo>
                      <a:pt x="27" y="24"/>
                      <a:pt x="28" y="23"/>
                      <a:pt x="29" y="23"/>
                    </a:cubicBezTo>
                    <a:cubicBezTo>
                      <a:pt x="29" y="23"/>
                      <a:pt x="30" y="22"/>
                      <a:pt x="31" y="21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29" y="24"/>
                      <a:pt x="27" y="28"/>
                      <a:pt x="24" y="31"/>
                    </a:cubicBezTo>
                    <a:close/>
                    <a:moveTo>
                      <a:pt x="22" y="29"/>
                    </a:moveTo>
                    <a:cubicBezTo>
                      <a:pt x="21" y="30"/>
                      <a:pt x="20" y="31"/>
                      <a:pt x="19" y="32"/>
                    </a:cubicBezTo>
                    <a:cubicBezTo>
                      <a:pt x="18" y="33"/>
                      <a:pt x="18" y="32"/>
                      <a:pt x="19" y="31"/>
                    </a:cubicBezTo>
                    <a:cubicBezTo>
                      <a:pt x="20" y="30"/>
                      <a:pt x="21" y="30"/>
                      <a:pt x="22" y="29"/>
                    </a:cubicBezTo>
                    <a:cubicBezTo>
                      <a:pt x="24" y="26"/>
                      <a:pt x="27" y="24"/>
                      <a:pt x="29" y="21"/>
                    </a:cubicBezTo>
                    <a:cubicBezTo>
                      <a:pt x="29" y="21"/>
                      <a:pt x="30" y="21"/>
                      <a:pt x="30" y="21"/>
                    </a:cubicBezTo>
                    <a:cubicBezTo>
                      <a:pt x="27" y="23"/>
                      <a:pt x="25" y="26"/>
                      <a:pt x="22" y="29"/>
                    </a:cubicBezTo>
                    <a:close/>
                    <a:moveTo>
                      <a:pt x="24" y="17"/>
                    </a:move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16"/>
                      <a:pt x="25" y="16"/>
                      <a:pt x="26" y="16"/>
                    </a:cubicBezTo>
                    <a:cubicBezTo>
                      <a:pt x="25" y="16"/>
                      <a:pt x="24" y="17"/>
                      <a:pt x="24" y="17"/>
                    </a:cubicBezTo>
                    <a:close/>
                    <a:moveTo>
                      <a:pt x="21" y="6"/>
                    </a:moveTo>
                    <a:cubicBezTo>
                      <a:pt x="20" y="7"/>
                      <a:pt x="19" y="8"/>
                      <a:pt x="18" y="9"/>
                    </a:cubicBezTo>
                    <a:cubicBezTo>
                      <a:pt x="18" y="8"/>
                      <a:pt x="18" y="7"/>
                      <a:pt x="18" y="7"/>
                    </a:cubicBezTo>
                    <a:cubicBezTo>
                      <a:pt x="20" y="6"/>
                      <a:pt x="21" y="6"/>
                      <a:pt x="22" y="5"/>
                    </a:cubicBezTo>
                    <a:cubicBezTo>
                      <a:pt x="25" y="3"/>
                      <a:pt x="21" y="6"/>
                      <a:pt x="21" y="6"/>
                    </a:cubicBezTo>
                    <a:close/>
                    <a:moveTo>
                      <a:pt x="24" y="7"/>
                    </a:moveTo>
                    <a:cubicBezTo>
                      <a:pt x="27" y="5"/>
                      <a:pt x="22" y="10"/>
                      <a:pt x="22" y="11"/>
                    </a:cubicBezTo>
                    <a:cubicBezTo>
                      <a:pt x="21" y="12"/>
                      <a:pt x="20" y="13"/>
                      <a:pt x="18" y="14"/>
                    </a:cubicBezTo>
                    <a:cubicBezTo>
                      <a:pt x="18" y="13"/>
                      <a:pt x="18" y="12"/>
                      <a:pt x="18" y="11"/>
                    </a:cubicBezTo>
                    <a:cubicBezTo>
                      <a:pt x="21" y="10"/>
                      <a:pt x="22" y="8"/>
                      <a:pt x="24" y="7"/>
                    </a:cubicBezTo>
                    <a:close/>
                    <a:moveTo>
                      <a:pt x="24" y="12"/>
                    </a:moveTo>
                    <a:cubicBezTo>
                      <a:pt x="28" y="9"/>
                      <a:pt x="24" y="14"/>
                      <a:pt x="23" y="14"/>
                    </a:cubicBezTo>
                    <a:cubicBezTo>
                      <a:pt x="22" y="15"/>
                      <a:pt x="20" y="17"/>
                      <a:pt x="19" y="17"/>
                    </a:cubicBezTo>
                    <a:cubicBezTo>
                      <a:pt x="19" y="17"/>
                      <a:pt x="18" y="16"/>
                      <a:pt x="18" y="15"/>
                    </a:cubicBezTo>
                    <a:cubicBezTo>
                      <a:pt x="21" y="14"/>
                      <a:pt x="22" y="13"/>
                      <a:pt x="24" y="12"/>
                    </a:cubicBezTo>
                    <a:close/>
                    <a:moveTo>
                      <a:pt x="22" y="18"/>
                    </a:moveTo>
                    <a:cubicBezTo>
                      <a:pt x="19" y="21"/>
                      <a:pt x="15" y="24"/>
                      <a:pt x="13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1" y="28"/>
                      <a:pt x="10" y="28"/>
                      <a:pt x="9" y="28"/>
                    </a:cubicBezTo>
                    <a:cubicBezTo>
                      <a:pt x="13" y="25"/>
                      <a:pt x="18" y="21"/>
                      <a:pt x="22" y="18"/>
                    </a:cubicBezTo>
                    <a:close/>
                    <a:moveTo>
                      <a:pt x="27" y="15"/>
                    </a:move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6"/>
                      <a:pt x="27" y="17"/>
                      <a:pt x="27" y="18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3" y="21"/>
                      <a:pt x="19" y="24"/>
                      <a:pt x="15" y="27"/>
                    </a:cubicBezTo>
                    <a:cubicBezTo>
                      <a:pt x="15" y="28"/>
                      <a:pt x="16" y="28"/>
                      <a:pt x="16" y="28"/>
                    </a:cubicBezTo>
                    <a:cubicBezTo>
                      <a:pt x="17" y="26"/>
                      <a:pt x="19" y="25"/>
                      <a:pt x="20" y="24"/>
                    </a:cubicBezTo>
                    <a:cubicBezTo>
                      <a:pt x="21" y="23"/>
                      <a:pt x="23" y="22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2" y="23"/>
                      <a:pt x="20" y="26"/>
                      <a:pt x="18" y="29"/>
                    </a:cubicBezTo>
                    <a:cubicBezTo>
                      <a:pt x="17" y="29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6" y="28"/>
                    </a:cubicBezTo>
                    <a:cubicBezTo>
                      <a:pt x="15" y="28"/>
                      <a:pt x="15" y="28"/>
                      <a:pt x="14" y="28"/>
                    </a:cubicBezTo>
                    <a:cubicBezTo>
                      <a:pt x="18" y="23"/>
                      <a:pt x="22" y="19"/>
                      <a:pt x="27" y="15"/>
                    </a:cubicBezTo>
                    <a:close/>
                    <a:moveTo>
                      <a:pt x="18" y="44"/>
                    </a:moveTo>
                    <a:cubicBezTo>
                      <a:pt x="18" y="44"/>
                      <a:pt x="18" y="43"/>
                      <a:pt x="18" y="43"/>
                    </a:cubicBezTo>
                    <a:cubicBezTo>
                      <a:pt x="20" y="42"/>
                      <a:pt x="22" y="40"/>
                      <a:pt x="24" y="39"/>
                    </a:cubicBezTo>
                    <a:cubicBezTo>
                      <a:pt x="23" y="40"/>
                      <a:pt x="21" y="42"/>
                      <a:pt x="21" y="43"/>
                    </a:cubicBezTo>
                    <a:cubicBezTo>
                      <a:pt x="20" y="43"/>
                      <a:pt x="21" y="44"/>
                      <a:pt x="21" y="44"/>
                    </a:cubicBezTo>
                    <a:cubicBezTo>
                      <a:pt x="22" y="43"/>
                      <a:pt x="22" y="43"/>
                      <a:pt x="23" y="43"/>
                    </a:cubicBezTo>
                    <a:cubicBezTo>
                      <a:pt x="23" y="42"/>
                      <a:pt x="24" y="42"/>
                      <a:pt x="25" y="42"/>
                    </a:cubicBezTo>
                    <a:cubicBezTo>
                      <a:pt x="26" y="41"/>
                      <a:pt x="25" y="43"/>
                      <a:pt x="25" y="43"/>
                    </a:cubicBezTo>
                    <a:cubicBezTo>
                      <a:pt x="25" y="43"/>
                      <a:pt x="26" y="44"/>
                      <a:pt x="26" y="44"/>
                    </a:cubicBezTo>
                    <a:cubicBezTo>
                      <a:pt x="26" y="44"/>
                      <a:pt x="26" y="44"/>
                      <a:pt x="26" y="45"/>
                    </a:cubicBezTo>
                    <a:cubicBezTo>
                      <a:pt x="23" y="45"/>
                      <a:pt x="21" y="44"/>
                      <a:pt x="18" y="44"/>
                    </a:cubicBezTo>
                    <a:close/>
                    <a:moveTo>
                      <a:pt x="28" y="30"/>
                    </a:moveTo>
                    <a:cubicBezTo>
                      <a:pt x="27" y="30"/>
                      <a:pt x="27" y="30"/>
                      <a:pt x="27" y="30"/>
                    </a:cubicBezTo>
                    <a:cubicBezTo>
                      <a:pt x="30" y="28"/>
                      <a:pt x="31" y="26"/>
                      <a:pt x="34" y="24"/>
                    </a:cubicBezTo>
                    <a:cubicBezTo>
                      <a:pt x="35" y="22"/>
                      <a:pt x="38" y="20"/>
                      <a:pt x="34" y="24"/>
                    </a:cubicBezTo>
                    <a:cubicBezTo>
                      <a:pt x="33" y="26"/>
                      <a:pt x="31" y="27"/>
                      <a:pt x="30" y="29"/>
                    </a:cubicBezTo>
                    <a:cubicBezTo>
                      <a:pt x="30" y="29"/>
                      <a:pt x="31" y="30"/>
                      <a:pt x="31" y="29"/>
                    </a:cubicBezTo>
                    <a:cubicBezTo>
                      <a:pt x="33" y="28"/>
                      <a:pt x="35" y="26"/>
                      <a:pt x="37" y="25"/>
                    </a:cubicBezTo>
                    <a:cubicBezTo>
                      <a:pt x="37" y="24"/>
                      <a:pt x="39" y="22"/>
                      <a:pt x="38" y="25"/>
                    </a:cubicBezTo>
                    <a:cubicBezTo>
                      <a:pt x="37" y="26"/>
                      <a:pt x="36" y="28"/>
                      <a:pt x="35" y="29"/>
                    </a:cubicBezTo>
                    <a:cubicBezTo>
                      <a:pt x="34" y="29"/>
                      <a:pt x="35" y="30"/>
                      <a:pt x="35" y="30"/>
                    </a:cubicBezTo>
                    <a:cubicBezTo>
                      <a:pt x="36" y="29"/>
                      <a:pt x="40" y="26"/>
                      <a:pt x="39" y="29"/>
                    </a:cubicBezTo>
                    <a:cubicBezTo>
                      <a:pt x="39" y="29"/>
                      <a:pt x="40" y="29"/>
                      <a:pt x="40" y="29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8"/>
                      <a:pt x="40" y="29"/>
                      <a:pt x="40" y="30"/>
                    </a:cubicBezTo>
                    <a:cubicBezTo>
                      <a:pt x="36" y="30"/>
                      <a:pt x="32" y="30"/>
                      <a:pt x="28" y="30"/>
                    </a:cubicBezTo>
                    <a:close/>
                    <a:moveTo>
                      <a:pt x="37" y="21"/>
                    </a:moveTo>
                    <a:cubicBezTo>
                      <a:pt x="38" y="21"/>
                      <a:pt x="39" y="21"/>
                      <a:pt x="39" y="21"/>
                    </a:cubicBezTo>
                    <a:cubicBezTo>
                      <a:pt x="37" y="23"/>
                      <a:pt x="34" y="25"/>
                      <a:pt x="33" y="27"/>
                    </a:cubicBezTo>
                    <a:cubicBezTo>
                      <a:pt x="34" y="25"/>
                      <a:pt x="36" y="24"/>
                      <a:pt x="37" y="21"/>
                    </a:cubicBezTo>
                    <a:close/>
                    <a:moveTo>
                      <a:pt x="23" y="3"/>
                    </a:moveTo>
                    <a:cubicBezTo>
                      <a:pt x="21" y="4"/>
                      <a:pt x="20" y="5"/>
                      <a:pt x="18" y="6"/>
                    </a:cubicBezTo>
                    <a:cubicBezTo>
                      <a:pt x="19" y="5"/>
                      <a:pt x="19" y="4"/>
                      <a:pt x="19" y="3"/>
                    </a:cubicBezTo>
                    <a:cubicBezTo>
                      <a:pt x="20" y="3"/>
                      <a:pt x="21" y="3"/>
                      <a:pt x="23" y="3"/>
                    </a:cubicBezTo>
                    <a:close/>
                    <a:moveTo>
                      <a:pt x="11" y="20"/>
                    </a:moveTo>
                    <a:cubicBezTo>
                      <a:pt x="11" y="20"/>
                      <a:pt x="11" y="20"/>
                      <a:pt x="11" y="20"/>
                    </a:cubicBezTo>
                    <a:cubicBezTo>
                      <a:pt x="8" y="22"/>
                      <a:pt x="7" y="24"/>
                      <a:pt x="5" y="26"/>
                    </a:cubicBezTo>
                    <a:cubicBezTo>
                      <a:pt x="2" y="29"/>
                      <a:pt x="7" y="23"/>
                      <a:pt x="6" y="24"/>
                    </a:cubicBezTo>
                    <a:cubicBezTo>
                      <a:pt x="7" y="23"/>
                      <a:pt x="8" y="22"/>
                      <a:pt x="8" y="21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7" y="21"/>
                      <a:pt x="6" y="22"/>
                      <a:pt x="5" y="23"/>
                    </a:cubicBezTo>
                    <a:cubicBezTo>
                      <a:pt x="2" y="25"/>
                      <a:pt x="4" y="21"/>
                      <a:pt x="5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7" y="20"/>
                      <a:pt x="9" y="20"/>
                      <a:pt x="11" y="20"/>
                    </a:cubicBezTo>
                    <a:close/>
                    <a:moveTo>
                      <a:pt x="6" y="28"/>
                    </a:moveTo>
                    <a:cubicBezTo>
                      <a:pt x="8" y="27"/>
                      <a:pt x="10" y="25"/>
                      <a:pt x="11" y="23"/>
                    </a:cubicBezTo>
                    <a:cubicBezTo>
                      <a:pt x="14" y="20"/>
                      <a:pt x="12" y="22"/>
                      <a:pt x="11" y="24"/>
                    </a:cubicBezTo>
                    <a:cubicBezTo>
                      <a:pt x="10" y="25"/>
                      <a:pt x="9" y="27"/>
                      <a:pt x="8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7" y="28"/>
                      <a:pt x="7" y="28"/>
                      <a:pt x="6" y="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4" name="Freeform 197"/>
              <p:cNvSpPr>
                <a:spLocks noEditPoints="1"/>
              </p:cNvSpPr>
              <p:nvPr/>
            </p:nvSpPr>
            <p:spPr bwMode="auto">
              <a:xfrm>
                <a:off x="1159727" y="3066934"/>
                <a:ext cx="259802" cy="184402"/>
              </a:xfrm>
              <a:custGeom>
                <a:avLst/>
                <a:gdLst>
                  <a:gd name="T0" fmla="*/ 70 w 134"/>
                  <a:gd name="T1" fmla="*/ 76 h 95"/>
                  <a:gd name="T2" fmla="*/ 59 w 134"/>
                  <a:gd name="T3" fmla="*/ 2 h 95"/>
                  <a:gd name="T4" fmla="*/ 6 w 134"/>
                  <a:gd name="T5" fmla="*/ 25 h 95"/>
                  <a:gd name="T6" fmla="*/ 11 w 134"/>
                  <a:gd name="T7" fmla="*/ 31 h 95"/>
                  <a:gd name="T8" fmla="*/ 15 w 134"/>
                  <a:gd name="T9" fmla="*/ 32 h 95"/>
                  <a:gd name="T10" fmla="*/ 47 w 134"/>
                  <a:gd name="T11" fmla="*/ 16 h 95"/>
                  <a:gd name="T12" fmla="*/ 51 w 134"/>
                  <a:gd name="T13" fmla="*/ 13 h 95"/>
                  <a:gd name="T14" fmla="*/ 51 w 134"/>
                  <a:gd name="T15" fmla="*/ 19 h 95"/>
                  <a:gd name="T16" fmla="*/ 65 w 134"/>
                  <a:gd name="T17" fmla="*/ 7 h 95"/>
                  <a:gd name="T18" fmla="*/ 68 w 134"/>
                  <a:gd name="T19" fmla="*/ 12 h 95"/>
                  <a:gd name="T20" fmla="*/ 42 w 134"/>
                  <a:gd name="T21" fmla="*/ 32 h 95"/>
                  <a:gd name="T22" fmla="*/ 45 w 134"/>
                  <a:gd name="T23" fmla="*/ 31 h 95"/>
                  <a:gd name="T24" fmla="*/ 16 w 134"/>
                  <a:gd name="T25" fmla="*/ 58 h 95"/>
                  <a:gd name="T26" fmla="*/ 39 w 134"/>
                  <a:gd name="T27" fmla="*/ 51 h 95"/>
                  <a:gd name="T28" fmla="*/ 14 w 134"/>
                  <a:gd name="T29" fmla="*/ 65 h 95"/>
                  <a:gd name="T30" fmla="*/ 61 w 134"/>
                  <a:gd name="T31" fmla="*/ 45 h 95"/>
                  <a:gd name="T32" fmla="*/ 73 w 134"/>
                  <a:gd name="T33" fmla="*/ 28 h 95"/>
                  <a:gd name="T34" fmla="*/ 19 w 134"/>
                  <a:gd name="T35" fmla="*/ 55 h 95"/>
                  <a:gd name="T36" fmla="*/ 90 w 134"/>
                  <a:gd name="T37" fmla="*/ 14 h 95"/>
                  <a:gd name="T38" fmla="*/ 90 w 134"/>
                  <a:gd name="T39" fmla="*/ 8 h 95"/>
                  <a:gd name="T40" fmla="*/ 38 w 134"/>
                  <a:gd name="T41" fmla="*/ 30 h 95"/>
                  <a:gd name="T42" fmla="*/ 22 w 134"/>
                  <a:gd name="T43" fmla="*/ 31 h 95"/>
                  <a:gd name="T44" fmla="*/ 16 w 134"/>
                  <a:gd name="T45" fmla="*/ 33 h 95"/>
                  <a:gd name="T46" fmla="*/ 27 w 134"/>
                  <a:gd name="T47" fmla="*/ 26 h 95"/>
                  <a:gd name="T48" fmla="*/ 10 w 134"/>
                  <a:gd name="T49" fmla="*/ 28 h 95"/>
                  <a:gd name="T50" fmla="*/ 7 w 134"/>
                  <a:gd name="T51" fmla="*/ 27 h 95"/>
                  <a:gd name="T52" fmla="*/ 62 w 134"/>
                  <a:gd name="T53" fmla="*/ 50 h 95"/>
                  <a:gd name="T54" fmla="*/ 114 w 134"/>
                  <a:gd name="T55" fmla="*/ 31 h 95"/>
                  <a:gd name="T56" fmla="*/ 114 w 134"/>
                  <a:gd name="T57" fmla="*/ 31 h 95"/>
                  <a:gd name="T58" fmla="*/ 71 w 134"/>
                  <a:gd name="T59" fmla="*/ 73 h 95"/>
                  <a:gd name="T60" fmla="*/ 80 w 134"/>
                  <a:gd name="T61" fmla="*/ 65 h 95"/>
                  <a:gd name="T62" fmla="*/ 90 w 134"/>
                  <a:gd name="T63" fmla="*/ 65 h 95"/>
                  <a:gd name="T64" fmla="*/ 120 w 134"/>
                  <a:gd name="T65" fmla="*/ 48 h 95"/>
                  <a:gd name="T66" fmla="*/ 120 w 134"/>
                  <a:gd name="T67" fmla="*/ 48 h 95"/>
                  <a:gd name="T68" fmla="*/ 26 w 134"/>
                  <a:gd name="T69" fmla="*/ 89 h 95"/>
                  <a:gd name="T70" fmla="*/ 35 w 134"/>
                  <a:gd name="T71" fmla="*/ 75 h 95"/>
                  <a:gd name="T72" fmla="*/ 36 w 134"/>
                  <a:gd name="T73" fmla="*/ 72 h 95"/>
                  <a:gd name="T74" fmla="*/ 112 w 134"/>
                  <a:gd name="T75" fmla="*/ 30 h 95"/>
                  <a:gd name="T76" fmla="*/ 70 w 134"/>
                  <a:gd name="T77" fmla="*/ 49 h 95"/>
                  <a:gd name="T78" fmla="*/ 40 w 134"/>
                  <a:gd name="T79" fmla="*/ 81 h 95"/>
                  <a:gd name="T80" fmla="*/ 121 w 134"/>
                  <a:gd name="T81" fmla="*/ 42 h 95"/>
                  <a:gd name="T82" fmla="*/ 59 w 134"/>
                  <a:gd name="T83" fmla="*/ 70 h 95"/>
                  <a:gd name="T84" fmla="*/ 51 w 134"/>
                  <a:gd name="T85" fmla="*/ 75 h 95"/>
                  <a:gd name="T86" fmla="*/ 119 w 134"/>
                  <a:gd name="T87" fmla="*/ 60 h 95"/>
                  <a:gd name="T88" fmla="*/ 120 w 134"/>
                  <a:gd name="T89" fmla="*/ 64 h 95"/>
                  <a:gd name="T90" fmla="*/ 104 w 134"/>
                  <a:gd name="T91" fmla="*/ 68 h 95"/>
                  <a:gd name="T92" fmla="*/ 103 w 134"/>
                  <a:gd name="T93" fmla="*/ 70 h 95"/>
                  <a:gd name="T94" fmla="*/ 90 w 134"/>
                  <a:gd name="T95" fmla="*/ 75 h 95"/>
                  <a:gd name="T96" fmla="*/ 111 w 134"/>
                  <a:gd name="T97" fmla="*/ 70 h 95"/>
                  <a:gd name="T98" fmla="*/ 78 w 134"/>
                  <a:gd name="T99" fmla="*/ 54 h 95"/>
                  <a:gd name="T100" fmla="*/ 96 w 134"/>
                  <a:gd name="T101" fmla="*/ 43 h 95"/>
                  <a:gd name="T102" fmla="*/ 63 w 134"/>
                  <a:gd name="T103" fmla="*/ 45 h 95"/>
                  <a:gd name="T104" fmla="*/ 57 w 134"/>
                  <a:gd name="T105" fmla="*/ 43 h 95"/>
                  <a:gd name="T106" fmla="*/ 107 w 134"/>
                  <a:gd name="T107" fmla="*/ 14 h 95"/>
                  <a:gd name="T108" fmla="*/ 95 w 134"/>
                  <a:gd name="T109" fmla="*/ 17 h 95"/>
                  <a:gd name="T110" fmla="*/ 32 w 134"/>
                  <a:gd name="T111" fmla="*/ 33 h 95"/>
                  <a:gd name="T112" fmla="*/ 52 w 134"/>
                  <a:gd name="T113" fmla="*/ 10 h 95"/>
                  <a:gd name="T114" fmla="*/ 29 w 134"/>
                  <a:gd name="T115" fmla="*/ 16 h 95"/>
                  <a:gd name="T116" fmla="*/ 16 w 134"/>
                  <a:gd name="T117" fmla="*/ 26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4" h="95">
                    <a:moveTo>
                      <a:pt x="9" y="33"/>
                    </a:moveTo>
                    <a:cubicBezTo>
                      <a:pt x="4" y="34"/>
                      <a:pt x="0" y="39"/>
                      <a:pt x="0" y="44"/>
                    </a:cubicBezTo>
                    <a:cubicBezTo>
                      <a:pt x="0" y="51"/>
                      <a:pt x="6" y="55"/>
                      <a:pt x="13" y="56"/>
                    </a:cubicBezTo>
                    <a:cubicBezTo>
                      <a:pt x="8" y="60"/>
                      <a:pt x="5" y="65"/>
                      <a:pt x="10" y="71"/>
                    </a:cubicBezTo>
                    <a:cubicBezTo>
                      <a:pt x="16" y="76"/>
                      <a:pt x="25" y="76"/>
                      <a:pt x="32" y="73"/>
                    </a:cubicBezTo>
                    <a:cubicBezTo>
                      <a:pt x="30" y="81"/>
                      <a:pt x="23" y="87"/>
                      <a:pt x="17" y="93"/>
                    </a:cubicBezTo>
                    <a:cubicBezTo>
                      <a:pt x="16" y="93"/>
                      <a:pt x="16" y="94"/>
                      <a:pt x="16" y="94"/>
                    </a:cubicBezTo>
                    <a:cubicBezTo>
                      <a:pt x="17" y="95"/>
                      <a:pt x="17" y="95"/>
                      <a:pt x="18" y="95"/>
                    </a:cubicBezTo>
                    <a:cubicBezTo>
                      <a:pt x="30" y="91"/>
                      <a:pt x="40" y="86"/>
                      <a:pt x="49" y="77"/>
                    </a:cubicBezTo>
                    <a:cubicBezTo>
                      <a:pt x="54" y="86"/>
                      <a:pt x="65" y="84"/>
                      <a:pt x="70" y="76"/>
                    </a:cubicBezTo>
                    <a:cubicBezTo>
                      <a:pt x="73" y="79"/>
                      <a:pt x="77" y="83"/>
                      <a:pt x="82" y="83"/>
                    </a:cubicBezTo>
                    <a:cubicBezTo>
                      <a:pt x="86" y="83"/>
                      <a:pt x="90" y="79"/>
                      <a:pt x="93" y="75"/>
                    </a:cubicBezTo>
                    <a:cubicBezTo>
                      <a:pt x="98" y="79"/>
                      <a:pt x="107" y="78"/>
                      <a:pt x="108" y="72"/>
                    </a:cubicBezTo>
                    <a:cubicBezTo>
                      <a:pt x="119" y="78"/>
                      <a:pt x="134" y="57"/>
                      <a:pt x="123" y="49"/>
                    </a:cubicBezTo>
                    <a:cubicBezTo>
                      <a:pt x="128" y="46"/>
                      <a:pt x="131" y="41"/>
                      <a:pt x="129" y="35"/>
                    </a:cubicBezTo>
                    <a:cubicBezTo>
                      <a:pt x="126" y="30"/>
                      <a:pt x="121" y="27"/>
                      <a:pt x="115" y="28"/>
                    </a:cubicBezTo>
                    <a:cubicBezTo>
                      <a:pt x="117" y="23"/>
                      <a:pt x="115" y="17"/>
                      <a:pt x="112" y="13"/>
                    </a:cubicBezTo>
                    <a:cubicBezTo>
                      <a:pt x="107" y="8"/>
                      <a:pt x="100" y="10"/>
                      <a:pt x="95" y="14"/>
                    </a:cubicBezTo>
                    <a:cubicBezTo>
                      <a:pt x="94" y="0"/>
                      <a:pt x="77" y="0"/>
                      <a:pt x="70" y="10"/>
                    </a:cubicBezTo>
                    <a:cubicBezTo>
                      <a:pt x="68" y="6"/>
                      <a:pt x="64" y="1"/>
                      <a:pt x="59" y="2"/>
                    </a:cubicBezTo>
                    <a:cubicBezTo>
                      <a:pt x="54" y="3"/>
                      <a:pt x="50" y="7"/>
                      <a:pt x="48" y="12"/>
                    </a:cubicBezTo>
                    <a:cubicBezTo>
                      <a:pt x="45" y="8"/>
                      <a:pt x="40" y="5"/>
                      <a:pt x="34" y="7"/>
                    </a:cubicBezTo>
                    <a:cubicBezTo>
                      <a:pt x="27" y="10"/>
                      <a:pt x="25" y="16"/>
                      <a:pt x="25" y="22"/>
                    </a:cubicBezTo>
                    <a:cubicBezTo>
                      <a:pt x="20" y="16"/>
                      <a:pt x="12" y="12"/>
                      <a:pt x="6" y="19"/>
                    </a:cubicBezTo>
                    <a:cubicBezTo>
                      <a:pt x="1" y="23"/>
                      <a:pt x="4" y="30"/>
                      <a:pt x="9" y="33"/>
                    </a:cubicBezTo>
                    <a:close/>
                    <a:moveTo>
                      <a:pt x="6" y="24"/>
                    </a:moveTo>
                    <a:cubicBezTo>
                      <a:pt x="6" y="24"/>
                      <a:pt x="6" y="24"/>
                      <a:pt x="7" y="24"/>
                    </a:cubicBezTo>
                    <a:cubicBezTo>
                      <a:pt x="8" y="22"/>
                      <a:pt x="10" y="21"/>
                      <a:pt x="12" y="20"/>
                    </a:cubicBezTo>
                    <a:cubicBezTo>
                      <a:pt x="13" y="19"/>
                      <a:pt x="15" y="17"/>
                      <a:pt x="12" y="20"/>
                    </a:cubicBezTo>
                    <a:cubicBezTo>
                      <a:pt x="10" y="22"/>
                      <a:pt x="8" y="23"/>
                      <a:pt x="6" y="25"/>
                    </a:cubicBezTo>
                    <a:cubicBezTo>
                      <a:pt x="6" y="25"/>
                      <a:pt x="6" y="24"/>
                      <a:pt x="6" y="24"/>
                    </a:cubicBezTo>
                    <a:close/>
                    <a:moveTo>
                      <a:pt x="17" y="19"/>
                    </a:moveTo>
                    <a:cubicBezTo>
                      <a:pt x="15" y="20"/>
                      <a:pt x="14" y="21"/>
                      <a:pt x="13" y="22"/>
                    </a:cubicBezTo>
                    <a:cubicBezTo>
                      <a:pt x="11" y="23"/>
                      <a:pt x="8" y="24"/>
                      <a:pt x="7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9" y="23"/>
                      <a:pt x="12" y="21"/>
                      <a:pt x="14" y="18"/>
                    </a:cubicBezTo>
                    <a:cubicBezTo>
                      <a:pt x="15" y="18"/>
                      <a:pt x="16" y="19"/>
                      <a:pt x="17" y="19"/>
                    </a:cubicBezTo>
                    <a:close/>
                    <a:moveTo>
                      <a:pt x="22" y="25"/>
                    </a:moveTo>
                    <a:cubicBezTo>
                      <a:pt x="20" y="28"/>
                      <a:pt x="16" y="30"/>
                      <a:pt x="14" y="32"/>
                    </a:cubicBezTo>
                    <a:cubicBezTo>
                      <a:pt x="13" y="32"/>
                      <a:pt x="12" y="32"/>
                      <a:pt x="11" y="31"/>
                    </a:cubicBezTo>
                    <a:cubicBezTo>
                      <a:pt x="13" y="30"/>
                      <a:pt x="15" y="29"/>
                      <a:pt x="16" y="28"/>
                    </a:cubicBezTo>
                    <a:cubicBezTo>
                      <a:pt x="17" y="28"/>
                      <a:pt x="18" y="27"/>
                      <a:pt x="19" y="27"/>
                    </a:cubicBezTo>
                    <a:cubicBezTo>
                      <a:pt x="19" y="27"/>
                      <a:pt x="23" y="24"/>
                      <a:pt x="22" y="25"/>
                    </a:cubicBezTo>
                    <a:close/>
                    <a:moveTo>
                      <a:pt x="24" y="27"/>
                    </a:moveTo>
                    <a:cubicBezTo>
                      <a:pt x="23" y="28"/>
                      <a:pt x="21" y="29"/>
                      <a:pt x="20" y="30"/>
                    </a:cubicBezTo>
                    <a:cubicBezTo>
                      <a:pt x="19" y="30"/>
                      <a:pt x="18" y="31"/>
                      <a:pt x="17" y="32"/>
                    </a:cubicBezTo>
                    <a:cubicBezTo>
                      <a:pt x="17" y="32"/>
                      <a:pt x="16" y="32"/>
                      <a:pt x="15" y="33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3"/>
                      <a:pt x="15" y="32"/>
                      <a:pt x="15" y="32"/>
                    </a:cubicBezTo>
                    <a:cubicBezTo>
                      <a:pt x="17" y="30"/>
                      <a:pt x="21" y="28"/>
                      <a:pt x="23" y="25"/>
                    </a:cubicBezTo>
                    <a:cubicBezTo>
                      <a:pt x="24" y="26"/>
                      <a:pt x="24" y="27"/>
                      <a:pt x="24" y="27"/>
                    </a:cubicBezTo>
                    <a:close/>
                    <a:moveTo>
                      <a:pt x="28" y="18"/>
                    </a:moveTo>
                    <a:cubicBezTo>
                      <a:pt x="30" y="17"/>
                      <a:pt x="32" y="16"/>
                      <a:pt x="35" y="15"/>
                    </a:cubicBezTo>
                    <a:cubicBezTo>
                      <a:pt x="36" y="14"/>
                      <a:pt x="38" y="13"/>
                      <a:pt x="40" y="12"/>
                    </a:cubicBezTo>
                    <a:cubicBezTo>
                      <a:pt x="39" y="12"/>
                      <a:pt x="37" y="15"/>
                      <a:pt x="35" y="15"/>
                    </a:cubicBezTo>
                    <a:cubicBezTo>
                      <a:pt x="33" y="17"/>
                      <a:pt x="30" y="19"/>
                      <a:pt x="28" y="22"/>
                    </a:cubicBezTo>
                    <a:cubicBezTo>
                      <a:pt x="28" y="20"/>
                      <a:pt x="28" y="19"/>
                      <a:pt x="28" y="18"/>
                    </a:cubicBezTo>
                    <a:close/>
                    <a:moveTo>
                      <a:pt x="46" y="15"/>
                    </a:moveTo>
                    <a:cubicBezTo>
                      <a:pt x="47" y="15"/>
                      <a:pt x="47" y="16"/>
                      <a:pt x="47" y="16"/>
                    </a:cubicBezTo>
                    <a:cubicBezTo>
                      <a:pt x="44" y="19"/>
                      <a:pt x="40" y="20"/>
                      <a:pt x="36" y="22"/>
                    </a:cubicBezTo>
                    <a:cubicBezTo>
                      <a:pt x="33" y="24"/>
                      <a:pt x="30" y="26"/>
                      <a:pt x="27" y="27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30" y="25"/>
                      <a:pt x="33" y="23"/>
                      <a:pt x="37" y="21"/>
                    </a:cubicBezTo>
                    <a:cubicBezTo>
                      <a:pt x="39" y="19"/>
                      <a:pt x="41" y="18"/>
                      <a:pt x="43" y="17"/>
                    </a:cubicBezTo>
                    <a:cubicBezTo>
                      <a:pt x="43" y="17"/>
                      <a:pt x="43" y="16"/>
                      <a:pt x="44" y="16"/>
                    </a:cubicBezTo>
                    <a:cubicBezTo>
                      <a:pt x="45" y="16"/>
                      <a:pt x="46" y="15"/>
                      <a:pt x="46" y="15"/>
                    </a:cubicBezTo>
                    <a:close/>
                    <a:moveTo>
                      <a:pt x="64" y="6"/>
                    </a:moveTo>
                    <a:cubicBezTo>
                      <a:pt x="64" y="6"/>
                      <a:pt x="64" y="6"/>
                      <a:pt x="64" y="6"/>
                    </a:cubicBezTo>
                    <a:cubicBezTo>
                      <a:pt x="60" y="9"/>
                      <a:pt x="55" y="11"/>
                      <a:pt x="51" y="13"/>
                    </a:cubicBezTo>
                    <a:cubicBezTo>
                      <a:pt x="51" y="13"/>
                      <a:pt x="51" y="12"/>
                      <a:pt x="51" y="12"/>
                    </a:cubicBezTo>
                    <a:cubicBezTo>
                      <a:pt x="53" y="11"/>
                      <a:pt x="54" y="10"/>
                      <a:pt x="55" y="9"/>
                    </a:cubicBezTo>
                    <a:cubicBezTo>
                      <a:pt x="58" y="8"/>
                      <a:pt x="59" y="6"/>
                      <a:pt x="62" y="5"/>
                    </a:cubicBezTo>
                    <a:cubicBezTo>
                      <a:pt x="62" y="5"/>
                      <a:pt x="63" y="6"/>
                      <a:pt x="64" y="6"/>
                    </a:cubicBezTo>
                    <a:close/>
                    <a:moveTo>
                      <a:pt x="66" y="9"/>
                    </a:moveTo>
                    <a:cubicBezTo>
                      <a:pt x="56" y="15"/>
                      <a:pt x="46" y="21"/>
                      <a:pt x="35" y="27"/>
                    </a:cubicBezTo>
                    <a:cubicBezTo>
                      <a:pt x="25" y="33"/>
                      <a:pt x="14" y="38"/>
                      <a:pt x="4" y="45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14" y="39"/>
                      <a:pt x="25" y="34"/>
                      <a:pt x="36" y="28"/>
                    </a:cubicBezTo>
                    <a:cubicBezTo>
                      <a:pt x="41" y="25"/>
                      <a:pt x="46" y="22"/>
                      <a:pt x="51" y="19"/>
                    </a:cubicBezTo>
                    <a:cubicBezTo>
                      <a:pt x="56" y="16"/>
                      <a:pt x="62" y="13"/>
                      <a:pt x="65" y="9"/>
                    </a:cubicBezTo>
                    <a:cubicBezTo>
                      <a:pt x="61" y="13"/>
                      <a:pt x="56" y="16"/>
                      <a:pt x="51" y="19"/>
                    </a:cubicBezTo>
                    <a:cubicBezTo>
                      <a:pt x="45" y="22"/>
                      <a:pt x="40" y="26"/>
                      <a:pt x="34" y="29"/>
                    </a:cubicBezTo>
                    <a:cubicBezTo>
                      <a:pt x="28" y="33"/>
                      <a:pt x="23" y="36"/>
                      <a:pt x="17" y="39"/>
                    </a:cubicBezTo>
                    <a:cubicBezTo>
                      <a:pt x="13" y="42"/>
                      <a:pt x="8" y="45"/>
                      <a:pt x="4" y="48"/>
                    </a:cubicBezTo>
                    <a:cubicBezTo>
                      <a:pt x="4" y="47"/>
                      <a:pt x="3" y="47"/>
                      <a:pt x="3" y="46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12" y="38"/>
                      <a:pt x="24" y="33"/>
                      <a:pt x="34" y="27"/>
                    </a:cubicBezTo>
                    <a:cubicBezTo>
                      <a:pt x="40" y="23"/>
                      <a:pt x="45" y="20"/>
                      <a:pt x="51" y="16"/>
                    </a:cubicBezTo>
                    <a:cubicBezTo>
                      <a:pt x="56" y="13"/>
                      <a:pt x="60" y="11"/>
                      <a:pt x="65" y="7"/>
                    </a:cubicBezTo>
                    <a:cubicBezTo>
                      <a:pt x="65" y="8"/>
                      <a:pt x="66" y="8"/>
                      <a:pt x="66" y="9"/>
                    </a:cubicBezTo>
                    <a:close/>
                    <a:moveTo>
                      <a:pt x="68" y="12"/>
                    </a:moveTo>
                    <a:cubicBezTo>
                      <a:pt x="63" y="14"/>
                      <a:pt x="59" y="17"/>
                      <a:pt x="54" y="20"/>
                    </a:cubicBezTo>
                    <a:cubicBezTo>
                      <a:pt x="49" y="23"/>
                      <a:pt x="43" y="26"/>
                      <a:pt x="37" y="29"/>
                    </a:cubicBezTo>
                    <a:cubicBezTo>
                      <a:pt x="32" y="32"/>
                      <a:pt x="27" y="35"/>
                      <a:pt x="21" y="38"/>
                    </a:cubicBezTo>
                    <a:cubicBezTo>
                      <a:pt x="18" y="39"/>
                      <a:pt x="16" y="41"/>
                      <a:pt x="13" y="43"/>
                    </a:cubicBezTo>
                    <a:cubicBezTo>
                      <a:pt x="13" y="43"/>
                      <a:pt x="13" y="43"/>
                      <a:pt x="12" y="43"/>
                    </a:cubicBezTo>
                    <a:cubicBezTo>
                      <a:pt x="20" y="38"/>
                      <a:pt x="29" y="33"/>
                      <a:pt x="38" y="28"/>
                    </a:cubicBezTo>
                    <a:cubicBezTo>
                      <a:pt x="47" y="22"/>
                      <a:pt x="58" y="17"/>
                      <a:pt x="66" y="9"/>
                    </a:cubicBezTo>
                    <a:cubicBezTo>
                      <a:pt x="67" y="10"/>
                      <a:pt x="67" y="11"/>
                      <a:pt x="68" y="12"/>
                    </a:cubicBezTo>
                    <a:close/>
                    <a:moveTo>
                      <a:pt x="80" y="9"/>
                    </a:moveTo>
                    <a:cubicBezTo>
                      <a:pt x="81" y="8"/>
                      <a:pt x="85" y="6"/>
                      <a:pt x="84" y="7"/>
                    </a:cubicBezTo>
                    <a:cubicBezTo>
                      <a:pt x="82" y="8"/>
                      <a:pt x="81" y="9"/>
                      <a:pt x="79" y="10"/>
                    </a:cubicBezTo>
                    <a:cubicBezTo>
                      <a:pt x="76" y="12"/>
                      <a:pt x="72" y="14"/>
                      <a:pt x="68" y="17"/>
                    </a:cubicBezTo>
                    <a:cubicBezTo>
                      <a:pt x="62" y="21"/>
                      <a:pt x="55" y="25"/>
                      <a:pt x="48" y="29"/>
                    </a:cubicBezTo>
                    <a:cubicBezTo>
                      <a:pt x="41" y="33"/>
                      <a:pt x="34" y="36"/>
                      <a:pt x="27" y="40"/>
                    </a:cubicBezTo>
                    <a:cubicBezTo>
                      <a:pt x="21" y="44"/>
                      <a:pt x="15" y="49"/>
                      <a:pt x="9" y="52"/>
                    </a:cubicBezTo>
                    <a:cubicBezTo>
                      <a:pt x="8" y="52"/>
                      <a:pt x="8" y="51"/>
                      <a:pt x="7" y="51"/>
                    </a:cubicBezTo>
                    <a:cubicBezTo>
                      <a:pt x="12" y="50"/>
                      <a:pt x="17" y="45"/>
                      <a:pt x="22" y="43"/>
                    </a:cubicBezTo>
                    <a:cubicBezTo>
                      <a:pt x="28" y="39"/>
                      <a:pt x="35" y="35"/>
                      <a:pt x="42" y="32"/>
                    </a:cubicBezTo>
                    <a:cubicBezTo>
                      <a:pt x="49" y="28"/>
                      <a:pt x="56" y="24"/>
                      <a:pt x="62" y="20"/>
                    </a:cubicBezTo>
                    <a:cubicBezTo>
                      <a:pt x="68" y="16"/>
                      <a:pt x="74" y="12"/>
                      <a:pt x="80" y="9"/>
                    </a:cubicBezTo>
                    <a:close/>
                    <a:moveTo>
                      <a:pt x="90" y="8"/>
                    </a:moveTo>
                    <a:cubicBezTo>
                      <a:pt x="80" y="13"/>
                      <a:pt x="71" y="20"/>
                      <a:pt x="62" y="25"/>
                    </a:cubicBezTo>
                    <a:cubicBezTo>
                      <a:pt x="60" y="26"/>
                      <a:pt x="58" y="27"/>
                      <a:pt x="57" y="28"/>
                    </a:cubicBezTo>
                    <a:cubicBezTo>
                      <a:pt x="56" y="29"/>
                      <a:pt x="54" y="29"/>
                      <a:pt x="53" y="30"/>
                    </a:cubicBezTo>
                    <a:cubicBezTo>
                      <a:pt x="40" y="36"/>
                      <a:pt x="28" y="43"/>
                      <a:pt x="15" y="49"/>
                    </a:cubicBezTo>
                    <a:cubicBezTo>
                      <a:pt x="15" y="49"/>
                      <a:pt x="16" y="49"/>
                      <a:pt x="16" y="49"/>
                    </a:cubicBezTo>
                    <a:cubicBezTo>
                      <a:pt x="19" y="47"/>
                      <a:pt x="22" y="45"/>
                      <a:pt x="25" y="43"/>
                    </a:cubicBezTo>
                    <a:cubicBezTo>
                      <a:pt x="31" y="39"/>
                      <a:pt x="38" y="35"/>
                      <a:pt x="45" y="31"/>
                    </a:cubicBezTo>
                    <a:cubicBezTo>
                      <a:pt x="59" y="24"/>
                      <a:pt x="72" y="15"/>
                      <a:pt x="86" y="6"/>
                    </a:cubicBezTo>
                    <a:cubicBezTo>
                      <a:pt x="87" y="6"/>
                      <a:pt x="88" y="7"/>
                      <a:pt x="90" y="8"/>
                    </a:cubicBezTo>
                    <a:close/>
                    <a:moveTo>
                      <a:pt x="92" y="16"/>
                    </a:moveTo>
                    <a:cubicBezTo>
                      <a:pt x="92" y="16"/>
                      <a:pt x="92" y="16"/>
                      <a:pt x="93" y="17"/>
                    </a:cubicBezTo>
                    <a:cubicBezTo>
                      <a:pt x="92" y="17"/>
                      <a:pt x="91" y="18"/>
                      <a:pt x="91" y="18"/>
                    </a:cubicBezTo>
                    <a:cubicBezTo>
                      <a:pt x="91" y="18"/>
                      <a:pt x="90" y="18"/>
                      <a:pt x="90" y="18"/>
                    </a:cubicBezTo>
                    <a:cubicBezTo>
                      <a:pt x="88" y="20"/>
                      <a:pt x="85" y="21"/>
                      <a:pt x="82" y="22"/>
                    </a:cubicBezTo>
                    <a:cubicBezTo>
                      <a:pt x="75" y="26"/>
                      <a:pt x="69" y="30"/>
                      <a:pt x="62" y="33"/>
                    </a:cubicBezTo>
                    <a:cubicBezTo>
                      <a:pt x="49" y="40"/>
                      <a:pt x="35" y="46"/>
                      <a:pt x="23" y="54"/>
                    </a:cubicBezTo>
                    <a:cubicBezTo>
                      <a:pt x="20" y="55"/>
                      <a:pt x="18" y="57"/>
                      <a:pt x="16" y="58"/>
                    </a:cubicBezTo>
                    <a:cubicBezTo>
                      <a:pt x="15" y="59"/>
                      <a:pt x="14" y="60"/>
                      <a:pt x="13" y="61"/>
                    </a:cubicBezTo>
                    <a:cubicBezTo>
                      <a:pt x="14" y="59"/>
                      <a:pt x="16" y="58"/>
                      <a:pt x="18" y="56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8" y="56"/>
                      <a:pt x="18" y="56"/>
                      <a:pt x="19" y="56"/>
                    </a:cubicBezTo>
                    <a:cubicBezTo>
                      <a:pt x="22" y="53"/>
                      <a:pt x="25" y="51"/>
                      <a:pt x="28" y="49"/>
                    </a:cubicBezTo>
                    <a:cubicBezTo>
                      <a:pt x="38" y="43"/>
                      <a:pt x="47" y="37"/>
                      <a:pt x="57" y="32"/>
                    </a:cubicBezTo>
                    <a:cubicBezTo>
                      <a:pt x="69" y="26"/>
                      <a:pt x="81" y="21"/>
                      <a:pt x="92" y="13"/>
                    </a:cubicBezTo>
                    <a:cubicBezTo>
                      <a:pt x="92" y="14"/>
                      <a:pt x="92" y="15"/>
                      <a:pt x="92" y="16"/>
                    </a:cubicBezTo>
                    <a:close/>
                    <a:moveTo>
                      <a:pt x="16" y="63"/>
                    </a:moveTo>
                    <a:cubicBezTo>
                      <a:pt x="23" y="59"/>
                      <a:pt x="31" y="55"/>
                      <a:pt x="39" y="51"/>
                    </a:cubicBezTo>
                    <a:cubicBezTo>
                      <a:pt x="47" y="46"/>
                      <a:pt x="54" y="42"/>
                      <a:pt x="63" y="38"/>
                    </a:cubicBezTo>
                    <a:cubicBezTo>
                      <a:pt x="70" y="34"/>
                      <a:pt x="78" y="31"/>
                      <a:pt x="86" y="27"/>
                    </a:cubicBezTo>
                    <a:cubicBezTo>
                      <a:pt x="92" y="24"/>
                      <a:pt x="97" y="21"/>
                      <a:pt x="103" y="18"/>
                    </a:cubicBezTo>
                    <a:cubicBezTo>
                      <a:pt x="102" y="18"/>
                      <a:pt x="101" y="19"/>
                      <a:pt x="100" y="20"/>
                    </a:cubicBezTo>
                    <a:cubicBezTo>
                      <a:pt x="96" y="22"/>
                      <a:pt x="92" y="24"/>
                      <a:pt x="88" y="27"/>
                    </a:cubicBezTo>
                    <a:cubicBezTo>
                      <a:pt x="79" y="32"/>
                      <a:pt x="69" y="36"/>
                      <a:pt x="60" y="41"/>
                    </a:cubicBezTo>
                    <a:cubicBezTo>
                      <a:pt x="51" y="45"/>
                      <a:pt x="42" y="50"/>
                      <a:pt x="33" y="55"/>
                    </a:cubicBezTo>
                    <a:cubicBezTo>
                      <a:pt x="26" y="59"/>
                      <a:pt x="18" y="63"/>
                      <a:pt x="12" y="68"/>
                    </a:cubicBezTo>
                    <a:cubicBezTo>
                      <a:pt x="12" y="68"/>
                      <a:pt x="12" y="67"/>
                      <a:pt x="11" y="67"/>
                    </a:cubicBezTo>
                    <a:cubicBezTo>
                      <a:pt x="12" y="66"/>
                      <a:pt x="13" y="66"/>
                      <a:pt x="14" y="65"/>
                    </a:cubicBezTo>
                    <a:cubicBezTo>
                      <a:pt x="14" y="65"/>
                      <a:pt x="15" y="64"/>
                      <a:pt x="16" y="63"/>
                    </a:cubicBezTo>
                    <a:close/>
                    <a:moveTo>
                      <a:pt x="15" y="70"/>
                    </a:moveTo>
                    <a:cubicBezTo>
                      <a:pt x="14" y="70"/>
                      <a:pt x="14" y="69"/>
                      <a:pt x="13" y="69"/>
                    </a:cubicBezTo>
                    <a:cubicBezTo>
                      <a:pt x="19" y="64"/>
                      <a:pt x="28" y="60"/>
                      <a:pt x="35" y="57"/>
                    </a:cubicBezTo>
                    <a:cubicBezTo>
                      <a:pt x="44" y="52"/>
                      <a:pt x="53" y="48"/>
                      <a:pt x="62" y="44"/>
                    </a:cubicBezTo>
                    <a:cubicBezTo>
                      <a:pt x="70" y="39"/>
                      <a:pt x="79" y="35"/>
                      <a:pt x="88" y="31"/>
                    </a:cubicBezTo>
                    <a:cubicBezTo>
                      <a:pt x="92" y="29"/>
                      <a:pt x="97" y="28"/>
                      <a:pt x="101" y="26"/>
                    </a:cubicBezTo>
                    <a:cubicBezTo>
                      <a:pt x="104" y="24"/>
                      <a:pt x="108" y="22"/>
                      <a:pt x="111" y="20"/>
                    </a:cubicBezTo>
                    <a:cubicBezTo>
                      <a:pt x="105" y="25"/>
                      <a:pt x="95" y="29"/>
                      <a:pt x="87" y="32"/>
                    </a:cubicBezTo>
                    <a:cubicBezTo>
                      <a:pt x="78" y="36"/>
                      <a:pt x="70" y="41"/>
                      <a:pt x="61" y="45"/>
                    </a:cubicBezTo>
                    <a:cubicBezTo>
                      <a:pt x="45" y="53"/>
                      <a:pt x="30" y="60"/>
                      <a:pt x="15" y="70"/>
                    </a:cubicBezTo>
                    <a:close/>
                    <a:moveTo>
                      <a:pt x="13" y="65"/>
                    </a:moveTo>
                    <a:cubicBezTo>
                      <a:pt x="12" y="65"/>
                      <a:pt x="12" y="65"/>
                      <a:pt x="12" y="66"/>
                    </a:cubicBezTo>
                    <a:cubicBezTo>
                      <a:pt x="11" y="66"/>
                      <a:pt x="11" y="66"/>
                      <a:pt x="11" y="66"/>
                    </a:cubicBezTo>
                    <a:cubicBezTo>
                      <a:pt x="11" y="66"/>
                      <a:pt x="11" y="65"/>
                      <a:pt x="11" y="64"/>
                    </a:cubicBezTo>
                    <a:cubicBezTo>
                      <a:pt x="16" y="59"/>
                      <a:pt x="22" y="55"/>
                      <a:pt x="29" y="51"/>
                    </a:cubicBezTo>
                    <a:cubicBezTo>
                      <a:pt x="37" y="47"/>
                      <a:pt x="44" y="42"/>
                      <a:pt x="53" y="39"/>
                    </a:cubicBezTo>
                    <a:cubicBezTo>
                      <a:pt x="60" y="35"/>
                      <a:pt x="67" y="32"/>
                      <a:pt x="75" y="27"/>
                    </a:cubicBezTo>
                    <a:cubicBezTo>
                      <a:pt x="75" y="27"/>
                      <a:pt x="76" y="27"/>
                      <a:pt x="76" y="26"/>
                    </a:cubicBezTo>
                    <a:cubicBezTo>
                      <a:pt x="75" y="27"/>
                      <a:pt x="74" y="28"/>
                      <a:pt x="73" y="28"/>
                    </a:cubicBezTo>
                    <a:cubicBezTo>
                      <a:pt x="66" y="33"/>
                      <a:pt x="57" y="37"/>
                      <a:pt x="49" y="41"/>
                    </a:cubicBezTo>
                    <a:cubicBezTo>
                      <a:pt x="42" y="45"/>
                      <a:pt x="34" y="49"/>
                      <a:pt x="27" y="54"/>
                    </a:cubicBezTo>
                    <a:cubicBezTo>
                      <a:pt x="24" y="57"/>
                      <a:pt x="20" y="59"/>
                      <a:pt x="17" y="61"/>
                    </a:cubicBezTo>
                    <a:cubicBezTo>
                      <a:pt x="16" y="62"/>
                      <a:pt x="14" y="63"/>
                      <a:pt x="13" y="65"/>
                    </a:cubicBezTo>
                    <a:close/>
                    <a:moveTo>
                      <a:pt x="41" y="37"/>
                    </a:moveTo>
                    <a:cubicBezTo>
                      <a:pt x="32" y="42"/>
                      <a:pt x="24" y="48"/>
                      <a:pt x="15" y="53"/>
                    </a:cubicBezTo>
                    <a:cubicBezTo>
                      <a:pt x="13" y="53"/>
                      <a:pt x="12" y="53"/>
                      <a:pt x="10" y="52"/>
                    </a:cubicBezTo>
                    <a:cubicBezTo>
                      <a:pt x="21" y="48"/>
                      <a:pt x="31" y="42"/>
                      <a:pt x="41" y="37"/>
                    </a:cubicBezTo>
                    <a:close/>
                    <a:moveTo>
                      <a:pt x="19" y="55"/>
                    </a:moveTo>
                    <a:cubicBezTo>
                      <a:pt x="19" y="55"/>
                      <a:pt x="19" y="55"/>
                      <a:pt x="19" y="55"/>
                    </a:cubicBezTo>
                    <a:cubicBezTo>
                      <a:pt x="18" y="54"/>
                      <a:pt x="18" y="53"/>
                      <a:pt x="17" y="53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22" y="51"/>
                      <a:pt x="26" y="48"/>
                      <a:pt x="31" y="45"/>
                    </a:cubicBezTo>
                    <a:cubicBezTo>
                      <a:pt x="36" y="43"/>
                      <a:pt x="40" y="40"/>
                      <a:pt x="45" y="38"/>
                    </a:cubicBezTo>
                    <a:cubicBezTo>
                      <a:pt x="36" y="43"/>
                      <a:pt x="26" y="48"/>
                      <a:pt x="19" y="55"/>
                    </a:cubicBezTo>
                    <a:close/>
                    <a:moveTo>
                      <a:pt x="66" y="27"/>
                    </a:moveTo>
                    <a:cubicBezTo>
                      <a:pt x="67" y="26"/>
                      <a:pt x="67" y="26"/>
                      <a:pt x="67" y="26"/>
                    </a:cubicBezTo>
                    <a:cubicBezTo>
                      <a:pt x="73" y="23"/>
                      <a:pt x="79" y="20"/>
                      <a:pt x="84" y="16"/>
                    </a:cubicBezTo>
                    <a:cubicBezTo>
                      <a:pt x="85" y="16"/>
                      <a:pt x="87" y="15"/>
                      <a:pt x="88" y="14"/>
                    </a:cubicBezTo>
                    <a:cubicBezTo>
                      <a:pt x="88" y="14"/>
                      <a:pt x="94" y="11"/>
                      <a:pt x="90" y="14"/>
                    </a:cubicBezTo>
                    <a:cubicBezTo>
                      <a:pt x="86" y="16"/>
                      <a:pt x="83" y="18"/>
                      <a:pt x="79" y="20"/>
                    </a:cubicBezTo>
                    <a:cubicBezTo>
                      <a:pt x="75" y="22"/>
                      <a:pt x="71" y="24"/>
                      <a:pt x="66" y="27"/>
                    </a:cubicBezTo>
                    <a:close/>
                    <a:moveTo>
                      <a:pt x="74" y="21"/>
                    </a:moveTo>
                    <a:cubicBezTo>
                      <a:pt x="68" y="25"/>
                      <a:pt x="61" y="29"/>
                      <a:pt x="54" y="32"/>
                    </a:cubicBezTo>
                    <a:cubicBezTo>
                      <a:pt x="49" y="35"/>
                      <a:pt x="44" y="38"/>
                      <a:pt x="39" y="40"/>
                    </a:cubicBezTo>
                    <a:cubicBezTo>
                      <a:pt x="31" y="44"/>
                      <a:pt x="24" y="49"/>
                      <a:pt x="16" y="53"/>
                    </a:cubicBezTo>
                    <a:cubicBezTo>
                      <a:pt x="25" y="48"/>
                      <a:pt x="33" y="42"/>
                      <a:pt x="42" y="37"/>
                    </a:cubicBezTo>
                    <a:cubicBezTo>
                      <a:pt x="51" y="32"/>
                      <a:pt x="60" y="27"/>
                      <a:pt x="69" y="22"/>
                    </a:cubicBezTo>
                    <a:cubicBezTo>
                      <a:pt x="76" y="18"/>
                      <a:pt x="84" y="14"/>
                      <a:pt x="90" y="8"/>
                    </a:cubicBezTo>
                    <a:cubicBezTo>
                      <a:pt x="90" y="8"/>
                      <a:pt x="90" y="8"/>
                      <a:pt x="90" y="8"/>
                    </a:cubicBezTo>
                    <a:cubicBezTo>
                      <a:pt x="91" y="9"/>
                      <a:pt x="92" y="11"/>
                      <a:pt x="92" y="12"/>
                    </a:cubicBezTo>
                    <a:cubicBezTo>
                      <a:pt x="86" y="13"/>
                      <a:pt x="80" y="18"/>
                      <a:pt x="74" y="21"/>
                    </a:cubicBezTo>
                    <a:close/>
                    <a:moveTo>
                      <a:pt x="76" y="17"/>
                    </a:moveTo>
                    <a:cubicBezTo>
                      <a:pt x="80" y="15"/>
                      <a:pt x="83" y="12"/>
                      <a:pt x="87" y="10"/>
                    </a:cubicBezTo>
                    <a:cubicBezTo>
                      <a:pt x="87" y="10"/>
                      <a:pt x="87" y="10"/>
                      <a:pt x="88" y="10"/>
                    </a:cubicBezTo>
                    <a:cubicBezTo>
                      <a:pt x="87" y="10"/>
                      <a:pt x="87" y="10"/>
                      <a:pt x="87" y="10"/>
                    </a:cubicBezTo>
                    <a:cubicBezTo>
                      <a:pt x="86" y="11"/>
                      <a:pt x="84" y="12"/>
                      <a:pt x="82" y="13"/>
                    </a:cubicBezTo>
                    <a:cubicBezTo>
                      <a:pt x="80" y="15"/>
                      <a:pt x="78" y="16"/>
                      <a:pt x="76" y="17"/>
                    </a:cubicBezTo>
                    <a:close/>
                    <a:moveTo>
                      <a:pt x="5" y="49"/>
                    </a:moveTo>
                    <a:cubicBezTo>
                      <a:pt x="15" y="42"/>
                      <a:pt x="27" y="36"/>
                      <a:pt x="38" y="30"/>
                    </a:cubicBezTo>
                    <a:cubicBezTo>
                      <a:pt x="40" y="29"/>
                      <a:pt x="42" y="27"/>
                      <a:pt x="44" y="26"/>
                    </a:cubicBezTo>
                    <a:cubicBezTo>
                      <a:pt x="41" y="28"/>
                      <a:pt x="38" y="29"/>
                      <a:pt x="35" y="31"/>
                    </a:cubicBezTo>
                    <a:cubicBezTo>
                      <a:pt x="25" y="37"/>
                      <a:pt x="15" y="43"/>
                      <a:pt x="6" y="50"/>
                    </a:cubicBezTo>
                    <a:cubicBezTo>
                      <a:pt x="5" y="50"/>
                      <a:pt x="5" y="49"/>
                      <a:pt x="5" y="49"/>
                    </a:cubicBezTo>
                    <a:close/>
                    <a:moveTo>
                      <a:pt x="3" y="43"/>
                    </a:moveTo>
                    <a:cubicBezTo>
                      <a:pt x="6" y="41"/>
                      <a:pt x="10" y="38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5" y="36"/>
                      <a:pt x="16" y="35"/>
                      <a:pt x="16" y="35"/>
                    </a:cubicBezTo>
                    <a:cubicBezTo>
                      <a:pt x="18" y="33"/>
                      <a:pt x="20" y="32"/>
                      <a:pt x="22" y="31"/>
                    </a:cubicBezTo>
                    <a:cubicBezTo>
                      <a:pt x="23" y="30"/>
                      <a:pt x="25" y="29"/>
                      <a:pt x="26" y="29"/>
                    </a:cubicBezTo>
                    <a:cubicBezTo>
                      <a:pt x="27" y="29"/>
                      <a:pt x="27" y="28"/>
                      <a:pt x="27" y="28"/>
                    </a:cubicBezTo>
                    <a:cubicBezTo>
                      <a:pt x="30" y="26"/>
                      <a:pt x="34" y="25"/>
                      <a:pt x="37" y="23"/>
                    </a:cubicBezTo>
                    <a:cubicBezTo>
                      <a:pt x="40" y="21"/>
                      <a:pt x="44" y="19"/>
                      <a:pt x="48" y="17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3" y="20"/>
                      <a:pt x="38" y="24"/>
                      <a:pt x="32" y="27"/>
                    </a:cubicBezTo>
                    <a:cubicBezTo>
                      <a:pt x="23" y="33"/>
                      <a:pt x="11" y="38"/>
                      <a:pt x="3" y="45"/>
                    </a:cubicBezTo>
                    <a:cubicBezTo>
                      <a:pt x="3" y="45"/>
                      <a:pt x="3" y="44"/>
                      <a:pt x="3" y="43"/>
                    </a:cubicBezTo>
                    <a:close/>
                    <a:moveTo>
                      <a:pt x="16" y="33"/>
                    </a:moveTo>
                    <a:cubicBezTo>
                      <a:pt x="16" y="33"/>
                      <a:pt x="16" y="33"/>
                      <a:pt x="16" y="33"/>
                    </a:cubicBezTo>
                    <a:cubicBezTo>
                      <a:pt x="17" y="33"/>
                      <a:pt x="18" y="32"/>
                      <a:pt x="18" y="32"/>
                    </a:cubicBezTo>
                    <a:cubicBezTo>
                      <a:pt x="19" y="31"/>
                      <a:pt x="20" y="30"/>
                      <a:pt x="21" y="30"/>
                    </a:cubicBezTo>
                    <a:cubicBezTo>
                      <a:pt x="22" y="29"/>
                      <a:pt x="23" y="29"/>
                      <a:pt x="23" y="29"/>
                    </a:cubicBezTo>
                    <a:cubicBezTo>
                      <a:pt x="20" y="30"/>
                      <a:pt x="18" y="32"/>
                      <a:pt x="16" y="33"/>
                    </a:cubicBezTo>
                    <a:close/>
                    <a:moveTo>
                      <a:pt x="51" y="14"/>
                    </a:moveTo>
                    <a:cubicBezTo>
                      <a:pt x="55" y="12"/>
                      <a:pt x="58" y="10"/>
                      <a:pt x="62" y="8"/>
                    </a:cubicBezTo>
                    <a:cubicBezTo>
                      <a:pt x="58" y="11"/>
                      <a:pt x="54" y="13"/>
                      <a:pt x="50" y="16"/>
                    </a:cubicBezTo>
                    <a:cubicBezTo>
                      <a:pt x="50" y="16"/>
                      <a:pt x="51" y="15"/>
                      <a:pt x="51" y="15"/>
                    </a:cubicBezTo>
                    <a:cubicBezTo>
                      <a:pt x="51" y="15"/>
                      <a:pt x="51" y="14"/>
                      <a:pt x="51" y="14"/>
                    </a:cubicBezTo>
                    <a:close/>
                    <a:moveTo>
                      <a:pt x="27" y="26"/>
                    </a:moveTo>
                    <a:cubicBezTo>
                      <a:pt x="27" y="25"/>
                      <a:pt x="27" y="24"/>
                      <a:pt x="28" y="24"/>
                    </a:cubicBezTo>
                    <a:cubicBezTo>
                      <a:pt x="31" y="21"/>
                      <a:pt x="35" y="20"/>
                      <a:pt x="39" y="18"/>
                    </a:cubicBezTo>
                    <a:cubicBezTo>
                      <a:pt x="35" y="21"/>
                      <a:pt x="31" y="23"/>
                      <a:pt x="27" y="26"/>
                    </a:cubicBezTo>
                    <a:close/>
                    <a:moveTo>
                      <a:pt x="10" y="31"/>
                    </a:moveTo>
                    <a:cubicBezTo>
                      <a:pt x="10" y="30"/>
                      <a:pt x="9" y="30"/>
                      <a:pt x="8" y="29"/>
                    </a:cubicBezTo>
                    <a:cubicBezTo>
                      <a:pt x="12" y="28"/>
                      <a:pt x="14" y="26"/>
                      <a:pt x="17" y="24"/>
                    </a:cubicBezTo>
                    <a:cubicBezTo>
                      <a:pt x="20" y="21"/>
                      <a:pt x="18" y="23"/>
                      <a:pt x="16" y="25"/>
                    </a:cubicBezTo>
                    <a:cubicBezTo>
                      <a:pt x="14" y="26"/>
                      <a:pt x="12" y="28"/>
                      <a:pt x="10" y="30"/>
                    </a:cubicBezTo>
                    <a:cubicBezTo>
                      <a:pt x="10" y="31"/>
                      <a:pt x="10" y="31"/>
                      <a:pt x="10" y="31"/>
                    </a:cubicBezTo>
                    <a:close/>
                    <a:moveTo>
                      <a:pt x="10" y="28"/>
                    </a:moveTo>
                    <a:cubicBezTo>
                      <a:pt x="9" y="27"/>
                      <a:pt x="9" y="27"/>
                      <a:pt x="10" y="27"/>
                    </a:cubicBezTo>
                    <a:cubicBezTo>
                      <a:pt x="11" y="26"/>
                      <a:pt x="12" y="25"/>
                      <a:pt x="12" y="25"/>
                    </a:cubicBezTo>
                    <a:cubicBezTo>
                      <a:pt x="14" y="23"/>
                      <a:pt x="16" y="21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0"/>
                      <a:pt x="19" y="20"/>
                      <a:pt x="20" y="21"/>
                    </a:cubicBezTo>
                    <a:cubicBezTo>
                      <a:pt x="16" y="23"/>
                      <a:pt x="13" y="26"/>
                      <a:pt x="10" y="28"/>
                    </a:cubicBezTo>
                    <a:close/>
                    <a:moveTo>
                      <a:pt x="7" y="27"/>
                    </a:moveTo>
                    <a:cubicBezTo>
                      <a:pt x="10" y="25"/>
                      <a:pt x="13" y="22"/>
                      <a:pt x="16" y="20"/>
                    </a:cubicBezTo>
                    <a:cubicBezTo>
                      <a:pt x="13" y="22"/>
                      <a:pt x="10" y="25"/>
                      <a:pt x="8" y="28"/>
                    </a:cubicBezTo>
                    <a:cubicBezTo>
                      <a:pt x="7" y="28"/>
                      <a:pt x="7" y="27"/>
                      <a:pt x="7" y="27"/>
                    </a:cubicBezTo>
                    <a:close/>
                    <a:moveTo>
                      <a:pt x="13" y="35"/>
                    </a:moveTo>
                    <a:cubicBezTo>
                      <a:pt x="10" y="38"/>
                      <a:pt x="6" y="40"/>
                      <a:pt x="3" y="42"/>
                    </a:cubicBezTo>
                    <a:cubicBezTo>
                      <a:pt x="4" y="38"/>
                      <a:pt x="9" y="35"/>
                      <a:pt x="13" y="35"/>
                    </a:cubicBezTo>
                    <a:close/>
                    <a:moveTo>
                      <a:pt x="15" y="58"/>
                    </a:moveTo>
                    <a:cubicBezTo>
                      <a:pt x="14" y="59"/>
                      <a:pt x="12" y="61"/>
                      <a:pt x="11" y="62"/>
                    </a:cubicBezTo>
                    <a:cubicBezTo>
                      <a:pt x="11" y="62"/>
                      <a:pt x="11" y="62"/>
                      <a:pt x="11" y="61"/>
                    </a:cubicBezTo>
                    <a:cubicBezTo>
                      <a:pt x="12" y="60"/>
                      <a:pt x="14" y="59"/>
                      <a:pt x="15" y="58"/>
                    </a:cubicBezTo>
                    <a:close/>
                    <a:moveTo>
                      <a:pt x="19" y="72"/>
                    </a:moveTo>
                    <a:cubicBezTo>
                      <a:pt x="24" y="67"/>
                      <a:pt x="32" y="65"/>
                      <a:pt x="39" y="62"/>
                    </a:cubicBezTo>
                    <a:cubicBezTo>
                      <a:pt x="46" y="58"/>
                      <a:pt x="54" y="54"/>
                      <a:pt x="62" y="50"/>
                    </a:cubicBezTo>
                    <a:cubicBezTo>
                      <a:pt x="70" y="46"/>
                      <a:pt x="78" y="42"/>
                      <a:pt x="86" y="39"/>
                    </a:cubicBezTo>
                    <a:cubicBezTo>
                      <a:pt x="94" y="36"/>
                      <a:pt x="101" y="31"/>
                      <a:pt x="109" y="28"/>
                    </a:cubicBezTo>
                    <a:cubicBezTo>
                      <a:pt x="111" y="28"/>
                      <a:pt x="112" y="27"/>
                      <a:pt x="110" y="28"/>
                    </a:cubicBezTo>
                    <a:cubicBezTo>
                      <a:pt x="108" y="29"/>
                      <a:pt x="106" y="30"/>
                      <a:pt x="104" y="31"/>
                    </a:cubicBezTo>
                    <a:cubicBezTo>
                      <a:pt x="101" y="33"/>
                      <a:pt x="97" y="35"/>
                      <a:pt x="94" y="37"/>
                    </a:cubicBezTo>
                    <a:cubicBezTo>
                      <a:pt x="86" y="41"/>
                      <a:pt x="79" y="44"/>
                      <a:pt x="71" y="48"/>
                    </a:cubicBezTo>
                    <a:cubicBezTo>
                      <a:pt x="64" y="52"/>
                      <a:pt x="57" y="56"/>
                      <a:pt x="49" y="59"/>
                    </a:cubicBezTo>
                    <a:cubicBezTo>
                      <a:pt x="42" y="63"/>
                      <a:pt x="34" y="67"/>
                      <a:pt x="27" y="72"/>
                    </a:cubicBezTo>
                    <a:cubicBezTo>
                      <a:pt x="24" y="72"/>
                      <a:pt x="21" y="72"/>
                      <a:pt x="19" y="72"/>
                    </a:cubicBezTo>
                    <a:close/>
                    <a:moveTo>
                      <a:pt x="114" y="31"/>
                    </a:moveTo>
                    <a:cubicBezTo>
                      <a:pt x="112" y="33"/>
                      <a:pt x="109" y="34"/>
                      <a:pt x="107" y="36"/>
                    </a:cubicBezTo>
                    <a:cubicBezTo>
                      <a:pt x="100" y="40"/>
                      <a:pt x="93" y="44"/>
                      <a:pt x="86" y="47"/>
                    </a:cubicBezTo>
                    <a:cubicBezTo>
                      <a:pt x="73" y="53"/>
                      <a:pt x="60" y="59"/>
                      <a:pt x="46" y="66"/>
                    </a:cubicBezTo>
                    <a:cubicBezTo>
                      <a:pt x="45" y="66"/>
                      <a:pt x="43" y="67"/>
                      <a:pt x="42" y="68"/>
                    </a:cubicBezTo>
                    <a:cubicBezTo>
                      <a:pt x="40" y="69"/>
                      <a:pt x="38" y="70"/>
                      <a:pt x="36" y="71"/>
                    </a:cubicBezTo>
                    <a:cubicBezTo>
                      <a:pt x="36" y="71"/>
                      <a:pt x="36" y="70"/>
                      <a:pt x="36" y="70"/>
                    </a:cubicBezTo>
                    <a:cubicBezTo>
                      <a:pt x="39" y="69"/>
                      <a:pt x="42" y="67"/>
                      <a:pt x="44" y="66"/>
                    </a:cubicBezTo>
                    <a:cubicBezTo>
                      <a:pt x="52" y="63"/>
                      <a:pt x="59" y="59"/>
                      <a:pt x="66" y="56"/>
                    </a:cubicBezTo>
                    <a:cubicBezTo>
                      <a:pt x="80" y="49"/>
                      <a:pt x="94" y="43"/>
                      <a:pt x="107" y="35"/>
                    </a:cubicBezTo>
                    <a:cubicBezTo>
                      <a:pt x="110" y="34"/>
                      <a:pt x="112" y="32"/>
                      <a:pt x="114" y="31"/>
                    </a:cubicBezTo>
                    <a:cubicBezTo>
                      <a:pt x="114" y="31"/>
                      <a:pt x="114" y="31"/>
                      <a:pt x="114" y="31"/>
                    </a:cubicBezTo>
                    <a:close/>
                    <a:moveTo>
                      <a:pt x="126" y="36"/>
                    </a:moveTo>
                    <a:cubicBezTo>
                      <a:pt x="126" y="37"/>
                      <a:pt x="126" y="37"/>
                      <a:pt x="127" y="38"/>
                    </a:cubicBezTo>
                    <a:cubicBezTo>
                      <a:pt x="111" y="45"/>
                      <a:pt x="94" y="50"/>
                      <a:pt x="78" y="57"/>
                    </a:cubicBezTo>
                    <a:cubicBezTo>
                      <a:pt x="70" y="61"/>
                      <a:pt x="61" y="65"/>
                      <a:pt x="53" y="69"/>
                    </a:cubicBezTo>
                    <a:cubicBezTo>
                      <a:pt x="49" y="71"/>
                      <a:pt x="45" y="72"/>
                      <a:pt x="42" y="74"/>
                    </a:cubicBezTo>
                    <a:cubicBezTo>
                      <a:pt x="54" y="67"/>
                      <a:pt x="67" y="61"/>
                      <a:pt x="79" y="55"/>
                    </a:cubicBezTo>
                    <a:cubicBezTo>
                      <a:pt x="95" y="48"/>
                      <a:pt x="111" y="44"/>
                      <a:pt x="126" y="36"/>
                    </a:cubicBezTo>
                    <a:close/>
                    <a:moveTo>
                      <a:pt x="73" y="75"/>
                    </a:moveTo>
                    <a:cubicBezTo>
                      <a:pt x="73" y="74"/>
                      <a:pt x="72" y="73"/>
                      <a:pt x="71" y="73"/>
                    </a:cubicBezTo>
                    <a:cubicBezTo>
                      <a:pt x="75" y="71"/>
                      <a:pt x="80" y="70"/>
                      <a:pt x="84" y="68"/>
                    </a:cubicBezTo>
                    <a:cubicBezTo>
                      <a:pt x="94" y="65"/>
                      <a:pt x="105" y="62"/>
                      <a:pt x="114" y="58"/>
                    </a:cubicBezTo>
                    <a:cubicBezTo>
                      <a:pt x="117" y="57"/>
                      <a:pt x="120" y="55"/>
                      <a:pt x="122" y="54"/>
                    </a:cubicBezTo>
                    <a:cubicBezTo>
                      <a:pt x="120" y="55"/>
                      <a:pt x="118" y="57"/>
                      <a:pt x="115" y="58"/>
                    </a:cubicBezTo>
                    <a:cubicBezTo>
                      <a:pt x="111" y="59"/>
                      <a:pt x="107" y="61"/>
                      <a:pt x="102" y="63"/>
                    </a:cubicBezTo>
                    <a:cubicBezTo>
                      <a:pt x="97" y="65"/>
                      <a:pt x="92" y="67"/>
                      <a:pt x="87" y="69"/>
                    </a:cubicBezTo>
                    <a:cubicBezTo>
                      <a:pt x="82" y="71"/>
                      <a:pt x="78" y="73"/>
                      <a:pt x="73" y="75"/>
                    </a:cubicBezTo>
                    <a:close/>
                    <a:moveTo>
                      <a:pt x="51" y="75"/>
                    </a:moveTo>
                    <a:cubicBezTo>
                      <a:pt x="55" y="75"/>
                      <a:pt x="58" y="74"/>
                      <a:pt x="62" y="73"/>
                    </a:cubicBezTo>
                    <a:cubicBezTo>
                      <a:pt x="68" y="70"/>
                      <a:pt x="73" y="67"/>
                      <a:pt x="80" y="65"/>
                    </a:cubicBezTo>
                    <a:cubicBezTo>
                      <a:pt x="92" y="60"/>
                      <a:pt x="105" y="56"/>
                      <a:pt x="118" y="51"/>
                    </a:cubicBezTo>
                    <a:cubicBezTo>
                      <a:pt x="107" y="55"/>
                      <a:pt x="97" y="60"/>
                      <a:pt x="87" y="64"/>
                    </a:cubicBezTo>
                    <a:cubicBezTo>
                      <a:pt x="76" y="69"/>
                      <a:pt x="64" y="72"/>
                      <a:pt x="54" y="78"/>
                    </a:cubicBezTo>
                    <a:cubicBezTo>
                      <a:pt x="53" y="77"/>
                      <a:pt x="52" y="76"/>
                      <a:pt x="51" y="75"/>
                    </a:cubicBezTo>
                    <a:close/>
                    <a:moveTo>
                      <a:pt x="54" y="78"/>
                    </a:moveTo>
                    <a:cubicBezTo>
                      <a:pt x="59" y="77"/>
                      <a:pt x="64" y="75"/>
                      <a:pt x="69" y="73"/>
                    </a:cubicBezTo>
                    <a:cubicBezTo>
                      <a:pt x="68" y="73"/>
                      <a:pt x="68" y="73"/>
                      <a:pt x="68" y="73"/>
                    </a:cubicBezTo>
                    <a:cubicBezTo>
                      <a:pt x="64" y="75"/>
                      <a:pt x="59" y="77"/>
                      <a:pt x="54" y="78"/>
                    </a:cubicBezTo>
                    <a:close/>
                    <a:moveTo>
                      <a:pt x="108" y="59"/>
                    </a:moveTo>
                    <a:cubicBezTo>
                      <a:pt x="102" y="61"/>
                      <a:pt x="96" y="64"/>
                      <a:pt x="90" y="65"/>
                    </a:cubicBezTo>
                    <a:cubicBezTo>
                      <a:pt x="83" y="68"/>
                      <a:pt x="77" y="70"/>
                      <a:pt x="71" y="72"/>
                    </a:cubicBezTo>
                    <a:cubicBezTo>
                      <a:pt x="71" y="72"/>
                      <a:pt x="71" y="72"/>
                      <a:pt x="71" y="72"/>
                    </a:cubicBezTo>
                    <a:cubicBezTo>
                      <a:pt x="76" y="70"/>
                      <a:pt x="82" y="67"/>
                      <a:pt x="87" y="65"/>
                    </a:cubicBezTo>
                    <a:cubicBezTo>
                      <a:pt x="93" y="62"/>
                      <a:pt x="99" y="60"/>
                      <a:pt x="105" y="57"/>
                    </a:cubicBezTo>
                    <a:cubicBezTo>
                      <a:pt x="110" y="55"/>
                      <a:pt x="116" y="54"/>
                      <a:pt x="120" y="50"/>
                    </a:cubicBezTo>
                    <a:cubicBezTo>
                      <a:pt x="120" y="50"/>
                      <a:pt x="120" y="50"/>
                      <a:pt x="120" y="50"/>
                    </a:cubicBezTo>
                    <a:cubicBezTo>
                      <a:pt x="120" y="50"/>
                      <a:pt x="120" y="50"/>
                      <a:pt x="120" y="50"/>
                    </a:cubicBezTo>
                    <a:cubicBezTo>
                      <a:pt x="121" y="51"/>
                      <a:pt x="122" y="52"/>
                      <a:pt x="123" y="53"/>
                    </a:cubicBezTo>
                    <a:cubicBezTo>
                      <a:pt x="118" y="55"/>
                      <a:pt x="113" y="57"/>
                      <a:pt x="108" y="59"/>
                    </a:cubicBezTo>
                    <a:close/>
                    <a:moveTo>
                      <a:pt x="120" y="48"/>
                    </a:moveTo>
                    <a:cubicBezTo>
                      <a:pt x="119" y="49"/>
                      <a:pt x="119" y="49"/>
                      <a:pt x="119" y="50"/>
                    </a:cubicBezTo>
                    <a:cubicBezTo>
                      <a:pt x="119" y="50"/>
                      <a:pt x="119" y="50"/>
                      <a:pt x="119" y="50"/>
                    </a:cubicBezTo>
                    <a:cubicBezTo>
                      <a:pt x="107" y="54"/>
                      <a:pt x="94" y="59"/>
                      <a:pt x="81" y="64"/>
                    </a:cubicBezTo>
                    <a:cubicBezTo>
                      <a:pt x="76" y="66"/>
                      <a:pt x="70" y="68"/>
                      <a:pt x="65" y="70"/>
                    </a:cubicBezTo>
                    <a:cubicBezTo>
                      <a:pt x="62" y="72"/>
                      <a:pt x="59" y="73"/>
                      <a:pt x="56" y="74"/>
                    </a:cubicBezTo>
                    <a:cubicBezTo>
                      <a:pt x="56" y="74"/>
                      <a:pt x="51" y="76"/>
                      <a:pt x="52" y="75"/>
                    </a:cubicBezTo>
                    <a:cubicBezTo>
                      <a:pt x="54" y="74"/>
                      <a:pt x="56" y="73"/>
                      <a:pt x="58" y="72"/>
                    </a:cubicBezTo>
                    <a:cubicBezTo>
                      <a:pt x="71" y="67"/>
                      <a:pt x="83" y="62"/>
                      <a:pt x="96" y="57"/>
                    </a:cubicBezTo>
                    <a:cubicBezTo>
                      <a:pt x="104" y="54"/>
                      <a:pt x="112" y="52"/>
                      <a:pt x="120" y="48"/>
                    </a:cubicBezTo>
                    <a:cubicBezTo>
                      <a:pt x="120" y="48"/>
                      <a:pt x="120" y="48"/>
                      <a:pt x="120" y="48"/>
                    </a:cubicBezTo>
                    <a:close/>
                    <a:moveTo>
                      <a:pt x="125" y="43"/>
                    </a:moveTo>
                    <a:cubicBezTo>
                      <a:pt x="119" y="45"/>
                      <a:pt x="113" y="48"/>
                      <a:pt x="106" y="51"/>
                    </a:cubicBezTo>
                    <a:cubicBezTo>
                      <a:pt x="100" y="53"/>
                      <a:pt x="93" y="55"/>
                      <a:pt x="87" y="58"/>
                    </a:cubicBezTo>
                    <a:cubicBezTo>
                      <a:pt x="81" y="60"/>
                      <a:pt x="75" y="62"/>
                      <a:pt x="70" y="65"/>
                    </a:cubicBezTo>
                    <a:cubicBezTo>
                      <a:pt x="77" y="61"/>
                      <a:pt x="84" y="58"/>
                      <a:pt x="92" y="55"/>
                    </a:cubicBezTo>
                    <a:cubicBezTo>
                      <a:pt x="98" y="52"/>
                      <a:pt x="105" y="50"/>
                      <a:pt x="111" y="47"/>
                    </a:cubicBezTo>
                    <a:cubicBezTo>
                      <a:pt x="116" y="45"/>
                      <a:pt x="123" y="43"/>
                      <a:pt x="127" y="39"/>
                    </a:cubicBezTo>
                    <a:cubicBezTo>
                      <a:pt x="127" y="41"/>
                      <a:pt x="126" y="42"/>
                      <a:pt x="125" y="43"/>
                    </a:cubicBezTo>
                    <a:close/>
                    <a:moveTo>
                      <a:pt x="25" y="89"/>
                    </a:moveTo>
                    <a:cubicBezTo>
                      <a:pt x="25" y="89"/>
                      <a:pt x="26" y="89"/>
                      <a:pt x="26" y="89"/>
                    </a:cubicBezTo>
                    <a:cubicBezTo>
                      <a:pt x="26" y="89"/>
                      <a:pt x="25" y="89"/>
                      <a:pt x="25" y="89"/>
                    </a:cubicBezTo>
                    <a:cubicBezTo>
                      <a:pt x="25" y="89"/>
                      <a:pt x="25" y="89"/>
                      <a:pt x="25" y="89"/>
                    </a:cubicBezTo>
                    <a:close/>
                    <a:moveTo>
                      <a:pt x="30" y="87"/>
                    </a:moveTo>
                    <a:cubicBezTo>
                      <a:pt x="29" y="87"/>
                      <a:pt x="27" y="88"/>
                      <a:pt x="26" y="88"/>
                    </a:cubicBezTo>
                    <a:cubicBezTo>
                      <a:pt x="27" y="87"/>
                      <a:pt x="28" y="86"/>
                      <a:pt x="28" y="85"/>
                    </a:cubicBezTo>
                    <a:cubicBezTo>
                      <a:pt x="32" y="84"/>
                      <a:pt x="35" y="83"/>
                      <a:pt x="38" y="82"/>
                    </a:cubicBezTo>
                    <a:cubicBezTo>
                      <a:pt x="35" y="84"/>
                      <a:pt x="33" y="86"/>
                      <a:pt x="30" y="87"/>
                    </a:cubicBezTo>
                    <a:close/>
                    <a:moveTo>
                      <a:pt x="76" y="56"/>
                    </a:moveTo>
                    <a:cubicBezTo>
                      <a:pt x="61" y="63"/>
                      <a:pt x="47" y="70"/>
                      <a:pt x="33" y="78"/>
                    </a:cubicBezTo>
                    <a:cubicBezTo>
                      <a:pt x="34" y="77"/>
                      <a:pt x="34" y="76"/>
                      <a:pt x="35" y="75"/>
                    </a:cubicBezTo>
                    <a:cubicBezTo>
                      <a:pt x="51" y="67"/>
                      <a:pt x="67" y="60"/>
                      <a:pt x="83" y="53"/>
                    </a:cubicBezTo>
                    <a:cubicBezTo>
                      <a:pt x="91" y="50"/>
                      <a:pt x="99" y="47"/>
                      <a:pt x="107" y="43"/>
                    </a:cubicBezTo>
                    <a:cubicBezTo>
                      <a:pt x="111" y="42"/>
                      <a:pt x="115" y="40"/>
                      <a:pt x="118" y="39"/>
                    </a:cubicBezTo>
                    <a:cubicBezTo>
                      <a:pt x="119" y="39"/>
                      <a:pt x="119" y="38"/>
                      <a:pt x="119" y="38"/>
                    </a:cubicBezTo>
                    <a:cubicBezTo>
                      <a:pt x="105" y="45"/>
                      <a:pt x="90" y="50"/>
                      <a:pt x="76" y="56"/>
                    </a:cubicBezTo>
                    <a:close/>
                    <a:moveTo>
                      <a:pt x="36" y="73"/>
                    </a:moveTo>
                    <a:cubicBezTo>
                      <a:pt x="36" y="73"/>
                      <a:pt x="35" y="73"/>
                      <a:pt x="35" y="73"/>
                    </a:cubicBezTo>
                    <a:cubicBezTo>
                      <a:pt x="35" y="73"/>
                      <a:pt x="35" y="73"/>
                      <a:pt x="36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41" y="70"/>
                      <a:pt x="47" y="66"/>
                      <a:pt x="52" y="64"/>
                    </a:cubicBezTo>
                    <a:cubicBezTo>
                      <a:pt x="56" y="62"/>
                      <a:pt x="60" y="60"/>
                      <a:pt x="64" y="58"/>
                    </a:cubicBezTo>
                    <a:cubicBezTo>
                      <a:pt x="78" y="52"/>
                      <a:pt x="93" y="46"/>
                      <a:pt x="107" y="39"/>
                    </a:cubicBezTo>
                    <a:cubicBezTo>
                      <a:pt x="110" y="38"/>
                      <a:pt x="113" y="36"/>
                      <a:pt x="116" y="34"/>
                    </a:cubicBezTo>
                    <a:cubicBezTo>
                      <a:pt x="117" y="34"/>
                      <a:pt x="117" y="34"/>
                      <a:pt x="117" y="34"/>
                    </a:cubicBezTo>
                    <a:cubicBezTo>
                      <a:pt x="111" y="38"/>
                      <a:pt x="105" y="41"/>
                      <a:pt x="98" y="44"/>
                    </a:cubicBezTo>
                    <a:cubicBezTo>
                      <a:pt x="85" y="50"/>
                      <a:pt x="72" y="56"/>
                      <a:pt x="59" y="62"/>
                    </a:cubicBezTo>
                    <a:cubicBezTo>
                      <a:pt x="51" y="66"/>
                      <a:pt x="44" y="69"/>
                      <a:pt x="36" y="73"/>
                    </a:cubicBezTo>
                    <a:close/>
                    <a:moveTo>
                      <a:pt x="112" y="29"/>
                    </a:moveTo>
                    <a:cubicBezTo>
                      <a:pt x="111" y="30"/>
                      <a:pt x="112" y="30"/>
                      <a:pt x="112" y="30"/>
                    </a:cubicBezTo>
                    <a:cubicBezTo>
                      <a:pt x="112" y="31"/>
                      <a:pt x="112" y="31"/>
                      <a:pt x="113" y="31"/>
                    </a:cubicBezTo>
                    <a:cubicBezTo>
                      <a:pt x="108" y="34"/>
                      <a:pt x="103" y="37"/>
                      <a:pt x="99" y="39"/>
                    </a:cubicBezTo>
                    <a:cubicBezTo>
                      <a:pt x="91" y="43"/>
                      <a:pt x="83" y="47"/>
                      <a:pt x="75" y="50"/>
                    </a:cubicBezTo>
                    <a:cubicBezTo>
                      <a:pt x="68" y="54"/>
                      <a:pt x="60" y="58"/>
                      <a:pt x="52" y="61"/>
                    </a:cubicBezTo>
                    <a:cubicBezTo>
                      <a:pt x="46" y="64"/>
                      <a:pt x="41" y="67"/>
                      <a:pt x="35" y="70"/>
                    </a:cubicBezTo>
                    <a:cubicBezTo>
                      <a:pt x="35" y="69"/>
                      <a:pt x="34" y="69"/>
                      <a:pt x="34" y="70"/>
                    </a:cubicBezTo>
                    <a:cubicBezTo>
                      <a:pt x="33" y="70"/>
                      <a:pt x="31" y="71"/>
                      <a:pt x="30" y="71"/>
                    </a:cubicBezTo>
                    <a:cubicBezTo>
                      <a:pt x="32" y="70"/>
                      <a:pt x="35" y="68"/>
                      <a:pt x="37" y="67"/>
                    </a:cubicBezTo>
                    <a:cubicBezTo>
                      <a:pt x="41" y="65"/>
                      <a:pt x="44" y="63"/>
                      <a:pt x="48" y="61"/>
                    </a:cubicBezTo>
                    <a:cubicBezTo>
                      <a:pt x="56" y="57"/>
                      <a:pt x="63" y="53"/>
                      <a:pt x="70" y="49"/>
                    </a:cubicBezTo>
                    <a:cubicBezTo>
                      <a:pt x="78" y="45"/>
                      <a:pt x="85" y="42"/>
                      <a:pt x="92" y="38"/>
                    </a:cubicBezTo>
                    <a:cubicBezTo>
                      <a:pt x="99" y="35"/>
                      <a:pt x="107" y="32"/>
                      <a:pt x="113" y="27"/>
                    </a:cubicBezTo>
                    <a:cubicBezTo>
                      <a:pt x="112" y="28"/>
                      <a:pt x="112" y="28"/>
                      <a:pt x="112" y="29"/>
                    </a:cubicBezTo>
                    <a:close/>
                    <a:moveTo>
                      <a:pt x="40" y="81"/>
                    </a:moveTo>
                    <a:cubicBezTo>
                      <a:pt x="37" y="82"/>
                      <a:pt x="33" y="83"/>
                      <a:pt x="29" y="84"/>
                    </a:cubicBezTo>
                    <a:cubicBezTo>
                      <a:pt x="30" y="84"/>
                      <a:pt x="30" y="83"/>
                      <a:pt x="30" y="83"/>
                    </a:cubicBezTo>
                    <a:cubicBezTo>
                      <a:pt x="33" y="82"/>
                      <a:pt x="35" y="81"/>
                      <a:pt x="37" y="80"/>
                    </a:cubicBezTo>
                    <a:cubicBezTo>
                      <a:pt x="38" y="80"/>
                      <a:pt x="39" y="79"/>
                      <a:pt x="41" y="78"/>
                    </a:cubicBezTo>
                    <a:cubicBezTo>
                      <a:pt x="42" y="77"/>
                      <a:pt x="44" y="77"/>
                      <a:pt x="45" y="76"/>
                    </a:cubicBezTo>
                    <a:cubicBezTo>
                      <a:pt x="44" y="78"/>
                      <a:pt x="42" y="79"/>
                      <a:pt x="40" y="81"/>
                    </a:cubicBezTo>
                    <a:close/>
                    <a:moveTo>
                      <a:pt x="46" y="75"/>
                    </a:moveTo>
                    <a:cubicBezTo>
                      <a:pt x="46" y="75"/>
                      <a:pt x="46" y="75"/>
                      <a:pt x="46" y="75"/>
                    </a:cubicBezTo>
                    <a:cubicBezTo>
                      <a:pt x="41" y="77"/>
                      <a:pt x="36" y="80"/>
                      <a:pt x="31" y="82"/>
                    </a:cubicBezTo>
                    <a:cubicBezTo>
                      <a:pt x="32" y="81"/>
                      <a:pt x="32" y="81"/>
                      <a:pt x="33" y="80"/>
                    </a:cubicBezTo>
                    <a:cubicBezTo>
                      <a:pt x="38" y="77"/>
                      <a:pt x="43" y="74"/>
                      <a:pt x="48" y="72"/>
                    </a:cubicBezTo>
                    <a:cubicBezTo>
                      <a:pt x="55" y="69"/>
                      <a:pt x="62" y="66"/>
                      <a:pt x="68" y="63"/>
                    </a:cubicBezTo>
                    <a:cubicBezTo>
                      <a:pt x="83" y="56"/>
                      <a:pt x="97" y="51"/>
                      <a:pt x="112" y="45"/>
                    </a:cubicBezTo>
                    <a:cubicBezTo>
                      <a:pt x="115" y="44"/>
                      <a:pt x="118" y="43"/>
                      <a:pt x="120" y="42"/>
                    </a:cubicBezTo>
                    <a:cubicBezTo>
                      <a:pt x="122" y="41"/>
                      <a:pt x="124" y="40"/>
                      <a:pt x="125" y="40"/>
                    </a:cubicBezTo>
                    <a:cubicBezTo>
                      <a:pt x="128" y="38"/>
                      <a:pt x="121" y="42"/>
                      <a:pt x="121" y="42"/>
                    </a:cubicBezTo>
                    <a:cubicBezTo>
                      <a:pt x="114" y="44"/>
                      <a:pt x="107" y="48"/>
                      <a:pt x="100" y="50"/>
                    </a:cubicBezTo>
                    <a:cubicBezTo>
                      <a:pt x="87" y="56"/>
                      <a:pt x="73" y="62"/>
                      <a:pt x="60" y="68"/>
                    </a:cubicBezTo>
                    <a:cubicBezTo>
                      <a:pt x="59" y="68"/>
                      <a:pt x="59" y="69"/>
                      <a:pt x="59" y="69"/>
                    </a:cubicBezTo>
                    <a:cubicBezTo>
                      <a:pt x="56" y="70"/>
                      <a:pt x="53" y="71"/>
                      <a:pt x="50" y="73"/>
                    </a:cubicBezTo>
                    <a:cubicBezTo>
                      <a:pt x="50" y="73"/>
                      <a:pt x="49" y="73"/>
                      <a:pt x="49" y="73"/>
                    </a:cubicBezTo>
                    <a:cubicBezTo>
                      <a:pt x="49" y="73"/>
                      <a:pt x="48" y="73"/>
                      <a:pt x="48" y="73"/>
                    </a:cubicBezTo>
                    <a:cubicBezTo>
                      <a:pt x="47" y="74"/>
                      <a:pt x="47" y="74"/>
                      <a:pt x="46" y="75"/>
                    </a:cubicBezTo>
                    <a:close/>
                    <a:moveTo>
                      <a:pt x="50" y="74"/>
                    </a:moveTo>
                    <a:cubicBezTo>
                      <a:pt x="53" y="72"/>
                      <a:pt x="55" y="71"/>
                      <a:pt x="58" y="70"/>
                    </a:cubicBezTo>
                    <a:cubicBezTo>
                      <a:pt x="58" y="70"/>
                      <a:pt x="58" y="70"/>
                      <a:pt x="59" y="70"/>
                    </a:cubicBezTo>
                    <a:cubicBezTo>
                      <a:pt x="65" y="67"/>
                      <a:pt x="72" y="65"/>
                      <a:pt x="79" y="62"/>
                    </a:cubicBezTo>
                    <a:cubicBezTo>
                      <a:pt x="86" y="59"/>
                      <a:pt x="92" y="56"/>
                      <a:pt x="99" y="54"/>
                    </a:cubicBezTo>
                    <a:cubicBezTo>
                      <a:pt x="106" y="51"/>
                      <a:pt x="113" y="49"/>
                      <a:pt x="120" y="46"/>
                    </a:cubicBezTo>
                    <a:cubicBezTo>
                      <a:pt x="119" y="46"/>
                      <a:pt x="125" y="43"/>
                      <a:pt x="125" y="44"/>
                    </a:cubicBezTo>
                    <a:cubicBezTo>
                      <a:pt x="125" y="44"/>
                      <a:pt x="125" y="44"/>
                      <a:pt x="125" y="44"/>
                    </a:cubicBezTo>
                    <a:cubicBezTo>
                      <a:pt x="124" y="44"/>
                      <a:pt x="124" y="44"/>
                      <a:pt x="124" y="45"/>
                    </a:cubicBezTo>
                    <a:cubicBezTo>
                      <a:pt x="123" y="46"/>
                      <a:pt x="121" y="46"/>
                      <a:pt x="120" y="47"/>
                    </a:cubicBezTo>
                    <a:cubicBezTo>
                      <a:pt x="117" y="49"/>
                      <a:pt x="113" y="50"/>
                      <a:pt x="110" y="51"/>
                    </a:cubicBezTo>
                    <a:cubicBezTo>
                      <a:pt x="103" y="54"/>
                      <a:pt x="96" y="56"/>
                      <a:pt x="89" y="59"/>
                    </a:cubicBezTo>
                    <a:cubicBezTo>
                      <a:pt x="76" y="64"/>
                      <a:pt x="63" y="68"/>
                      <a:pt x="51" y="75"/>
                    </a:cubicBezTo>
                    <a:cubicBezTo>
                      <a:pt x="51" y="74"/>
                      <a:pt x="51" y="74"/>
                      <a:pt x="50" y="74"/>
                    </a:cubicBezTo>
                    <a:cubicBezTo>
                      <a:pt x="50" y="74"/>
                      <a:pt x="50" y="74"/>
                      <a:pt x="50" y="74"/>
                    </a:cubicBezTo>
                    <a:close/>
                    <a:moveTo>
                      <a:pt x="55" y="79"/>
                    </a:moveTo>
                    <a:cubicBezTo>
                      <a:pt x="59" y="77"/>
                      <a:pt x="63" y="75"/>
                      <a:pt x="67" y="74"/>
                    </a:cubicBezTo>
                    <a:cubicBezTo>
                      <a:pt x="67" y="74"/>
                      <a:pt x="68" y="74"/>
                      <a:pt x="68" y="74"/>
                    </a:cubicBezTo>
                    <a:cubicBezTo>
                      <a:pt x="65" y="79"/>
                      <a:pt x="59" y="81"/>
                      <a:pt x="55" y="79"/>
                    </a:cubicBezTo>
                    <a:close/>
                    <a:moveTo>
                      <a:pt x="74" y="76"/>
                    </a:moveTo>
                    <a:cubicBezTo>
                      <a:pt x="82" y="73"/>
                      <a:pt x="91" y="70"/>
                      <a:pt x="100" y="67"/>
                    </a:cubicBezTo>
                    <a:cubicBezTo>
                      <a:pt x="104" y="66"/>
                      <a:pt x="108" y="64"/>
                      <a:pt x="112" y="63"/>
                    </a:cubicBezTo>
                    <a:cubicBezTo>
                      <a:pt x="115" y="62"/>
                      <a:pt x="117" y="61"/>
                      <a:pt x="119" y="60"/>
                    </a:cubicBezTo>
                    <a:cubicBezTo>
                      <a:pt x="120" y="60"/>
                      <a:pt x="125" y="58"/>
                      <a:pt x="122" y="59"/>
                    </a:cubicBezTo>
                    <a:cubicBezTo>
                      <a:pt x="112" y="64"/>
                      <a:pt x="102" y="68"/>
                      <a:pt x="92" y="72"/>
                    </a:cubicBezTo>
                    <a:cubicBezTo>
                      <a:pt x="92" y="72"/>
                      <a:pt x="91" y="72"/>
                      <a:pt x="91" y="72"/>
                    </a:cubicBezTo>
                    <a:cubicBezTo>
                      <a:pt x="87" y="74"/>
                      <a:pt x="82" y="76"/>
                      <a:pt x="78" y="79"/>
                    </a:cubicBezTo>
                    <a:cubicBezTo>
                      <a:pt x="76" y="78"/>
                      <a:pt x="75" y="77"/>
                      <a:pt x="74" y="76"/>
                    </a:cubicBezTo>
                    <a:close/>
                    <a:moveTo>
                      <a:pt x="110" y="69"/>
                    </a:moveTo>
                    <a:cubicBezTo>
                      <a:pt x="109" y="69"/>
                      <a:pt x="109" y="69"/>
                      <a:pt x="109" y="69"/>
                    </a:cubicBezTo>
                    <a:cubicBezTo>
                      <a:pt x="109" y="69"/>
                      <a:pt x="109" y="69"/>
                      <a:pt x="109" y="69"/>
                    </a:cubicBezTo>
                    <a:cubicBezTo>
                      <a:pt x="112" y="67"/>
                      <a:pt x="114" y="66"/>
                      <a:pt x="117" y="65"/>
                    </a:cubicBezTo>
                    <a:cubicBezTo>
                      <a:pt x="118" y="65"/>
                      <a:pt x="119" y="64"/>
                      <a:pt x="120" y="64"/>
                    </a:cubicBezTo>
                    <a:cubicBezTo>
                      <a:pt x="124" y="62"/>
                      <a:pt x="121" y="65"/>
                      <a:pt x="120" y="65"/>
                    </a:cubicBezTo>
                    <a:cubicBezTo>
                      <a:pt x="117" y="67"/>
                      <a:pt x="112" y="67"/>
                      <a:pt x="110" y="69"/>
                    </a:cubicBezTo>
                    <a:close/>
                    <a:moveTo>
                      <a:pt x="122" y="62"/>
                    </a:moveTo>
                    <a:cubicBezTo>
                      <a:pt x="120" y="63"/>
                      <a:pt x="118" y="64"/>
                      <a:pt x="116" y="65"/>
                    </a:cubicBezTo>
                    <a:cubicBezTo>
                      <a:pt x="114" y="66"/>
                      <a:pt x="111" y="67"/>
                      <a:pt x="109" y="68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7" y="67"/>
                      <a:pt x="107" y="67"/>
                      <a:pt x="106" y="68"/>
                    </a:cubicBezTo>
                    <a:cubicBezTo>
                      <a:pt x="106" y="68"/>
                      <a:pt x="105" y="68"/>
                      <a:pt x="105" y="68"/>
                    </a:cubicBezTo>
                    <a:cubicBezTo>
                      <a:pt x="105" y="68"/>
                      <a:pt x="104" y="68"/>
                      <a:pt x="104" y="68"/>
                    </a:cubicBezTo>
                    <a:cubicBezTo>
                      <a:pt x="105" y="68"/>
                      <a:pt x="107" y="67"/>
                      <a:pt x="108" y="66"/>
                    </a:cubicBezTo>
                    <a:cubicBezTo>
                      <a:pt x="112" y="65"/>
                      <a:pt x="115" y="63"/>
                      <a:pt x="119" y="62"/>
                    </a:cubicBezTo>
                    <a:cubicBezTo>
                      <a:pt x="121" y="61"/>
                      <a:pt x="123" y="60"/>
                      <a:pt x="124" y="59"/>
                    </a:cubicBezTo>
                    <a:cubicBezTo>
                      <a:pt x="124" y="60"/>
                      <a:pt x="123" y="61"/>
                      <a:pt x="123" y="62"/>
                    </a:cubicBezTo>
                    <a:cubicBezTo>
                      <a:pt x="123" y="62"/>
                      <a:pt x="123" y="62"/>
                      <a:pt x="122" y="62"/>
                    </a:cubicBezTo>
                    <a:close/>
                    <a:moveTo>
                      <a:pt x="96" y="74"/>
                    </a:moveTo>
                    <a:cubicBezTo>
                      <a:pt x="96" y="74"/>
                      <a:pt x="95" y="73"/>
                      <a:pt x="94" y="73"/>
                    </a:cubicBezTo>
                    <a:cubicBezTo>
                      <a:pt x="95" y="72"/>
                      <a:pt x="96" y="72"/>
                      <a:pt x="97" y="72"/>
                    </a:cubicBezTo>
                    <a:cubicBezTo>
                      <a:pt x="99" y="71"/>
                      <a:pt x="101" y="70"/>
                      <a:pt x="102" y="69"/>
                    </a:cubicBezTo>
                    <a:cubicBezTo>
                      <a:pt x="104" y="69"/>
                      <a:pt x="105" y="69"/>
                      <a:pt x="103" y="70"/>
                    </a:cubicBezTo>
                    <a:cubicBezTo>
                      <a:pt x="101" y="72"/>
                      <a:pt x="99" y="72"/>
                      <a:pt x="97" y="74"/>
                    </a:cubicBezTo>
                    <a:cubicBezTo>
                      <a:pt x="97" y="74"/>
                      <a:pt x="96" y="74"/>
                      <a:pt x="96" y="74"/>
                    </a:cubicBezTo>
                    <a:close/>
                    <a:moveTo>
                      <a:pt x="100" y="72"/>
                    </a:moveTo>
                    <a:cubicBezTo>
                      <a:pt x="102" y="72"/>
                      <a:pt x="103" y="71"/>
                      <a:pt x="105" y="70"/>
                    </a:cubicBezTo>
                    <a:cubicBezTo>
                      <a:pt x="105" y="71"/>
                      <a:pt x="105" y="71"/>
                      <a:pt x="105" y="72"/>
                    </a:cubicBezTo>
                    <a:cubicBezTo>
                      <a:pt x="104" y="72"/>
                      <a:pt x="102" y="72"/>
                      <a:pt x="101" y="73"/>
                    </a:cubicBezTo>
                    <a:cubicBezTo>
                      <a:pt x="99" y="73"/>
                      <a:pt x="97" y="74"/>
                      <a:pt x="100" y="72"/>
                    </a:cubicBezTo>
                    <a:close/>
                    <a:moveTo>
                      <a:pt x="82" y="80"/>
                    </a:moveTo>
                    <a:cubicBezTo>
                      <a:pt x="81" y="80"/>
                      <a:pt x="79" y="80"/>
                      <a:pt x="78" y="79"/>
                    </a:cubicBezTo>
                    <a:cubicBezTo>
                      <a:pt x="82" y="78"/>
                      <a:pt x="86" y="76"/>
                      <a:pt x="90" y="75"/>
                    </a:cubicBezTo>
                    <a:cubicBezTo>
                      <a:pt x="88" y="77"/>
                      <a:pt x="85" y="80"/>
                      <a:pt x="82" y="80"/>
                    </a:cubicBezTo>
                    <a:close/>
                    <a:moveTo>
                      <a:pt x="98" y="74"/>
                    </a:moveTo>
                    <a:cubicBezTo>
                      <a:pt x="100" y="74"/>
                      <a:pt x="102" y="73"/>
                      <a:pt x="105" y="73"/>
                    </a:cubicBezTo>
                    <a:cubicBezTo>
                      <a:pt x="103" y="74"/>
                      <a:pt x="100" y="75"/>
                      <a:pt x="98" y="74"/>
                    </a:cubicBezTo>
                    <a:close/>
                    <a:moveTo>
                      <a:pt x="113" y="70"/>
                    </a:moveTo>
                    <a:cubicBezTo>
                      <a:pt x="114" y="70"/>
                      <a:pt x="115" y="69"/>
                      <a:pt x="117" y="69"/>
                    </a:cubicBezTo>
                    <a:cubicBezTo>
                      <a:pt x="115" y="70"/>
                      <a:pt x="114" y="70"/>
                      <a:pt x="113" y="70"/>
                    </a:cubicBezTo>
                    <a:close/>
                    <a:moveTo>
                      <a:pt x="118" y="68"/>
                    </a:moveTo>
                    <a:cubicBezTo>
                      <a:pt x="118" y="68"/>
                      <a:pt x="118" y="68"/>
                      <a:pt x="118" y="68"/>
                    </a:cubicBezTo>
                    <a:cubicBezTo>
                      <a:pt x="116" y="68"/>
                      <a:pt x="113" y="70"/>
                      <a:pt x="111" y="70"/>
                    </a:cubicBezTo>
                    <a:cubicBezTo>
                      <a:pt x="114" y="67"/>
                      <a:pt x="119" y="67"/>
                      <a:pt x="122" y="64"/>
                    </a:cubicBezTo>
                    <a:cubicBezTo>
                      <a:pt x="121" y="66"/>
                      <a:pt x="120" y="67"/>
                      <a:pt x="118" y="68"/>
                    </a:cubicBezTo>
                    <a:close/>
                    <a:moveTo>
                      <a:pt x="124" y="58"/>
                    </a:moveTo>
                    <a:cubicBezTo>
                      <a:pt x="115" y="61"/>
                      <a:pt x="106" y="64"/>
                      <a:pt x="96" y="68"/>
                    </a:cubicBezTo>
                    <a:cubicBezTo>
                      <a:pt x="93" y="69"/>
                      <a:pt x="89" y="70"/>
                      <a:pt x="85" y="71"/>
                    </a:cubicBezTo>
                    <a:cubicBezTo>
                      <a:pt x="91" y="69"/>
                      <a:pt x="97" y="66"/>
                      <a:pt x="103" y="63"/>
                    </a:cubicBezTo>
                    <a:cubicBezTo>
                      <a:pt x="109" y="60"/>
                      <a:pt x="118" y="59"/>
                      <a:pt x="123" y="54"/>
                    </a:cubicBezTo>
                    <a:cubicBezTo>
                      <a:pt x="124" y="55"/>
                      <a:pt x="124" y="56"/>
                      <a:pt x="124" y="58"/>
                    </a:cubicBezTo>
                    <a:close/>
                    <a:moveTo>
                      <a:pt x="125" y="35"/>
                    </a:moveTo>
                    <a:cubicBezTo>
                      <a:pt x="110" y="42"/>
                      <a:pt x="94" y="48"/>
                      <a:pt x="78" y="54"/>
                    </a:cubicBezTo>
                    <a:cubicBezTo>
                      <a:pt x="72" y="57"/>
                      <a:pt x="67" y="59"/>
                      <a:pt x="61" y="61"/>
                    </a:cubicBezTo>
                    <a:cubicBezTo>
                      <a:pt x="68" y="58"/>
                      <a:pt x="74" y="56"/>
                      <a:pt x="80" y="53"/>
                    </a:cubicBezTo>
                    <a:cubicBezTo>
                      <a:pt x="94" y="47"/>
                      <a:pt x="109" y="40"/>
                      <a:pt x="122" y="32"/>
                    </a:cubicBezTo>
                    <a:cubicBezTo>
                      <a:pt x="123" y="32"/>
                      <a:pt x="124" y="34"/>
                      <a:pt x="125" y="35"/>
                    </a:cubicBezTo>
                    <a:close/>
                    <a:moveTo>
                      <a:pt x="121" y="31"/>
                    </a:moveTo>
                    <a:cubicBezTo>
                      <a:pt x="114" y="34"/>
                      <a:pt x="108" y="38"/>
                      <a:pt x="101" y="41"/>
                    </a:cubicBezTo>
                    <a:cubicBezTo>
                      <a:pt x="93" y="45"/>
                      <a:pt x="86" y="48"/>
                      <a:pt x="78" y="52"/>
                    </a:cubicBezTo>
                    <a:cubicBezTo>
                      <a:pt x="76" y="52"/>
                      <a:pt x="74" y="53"/>
                      <a:pt x="72" y="54"/>
                    </a:cubicBezTo>
                    <a:cubicBezTo>
                      <a:pt x="73" y="53"/>
                      <a:pt x="74" y="53"/>
                      <a:pt x="76" y="52"/>
                    </a:cubicBezTo>
                    <a:cubicBezTo>
                      <a:pt x="82" y="49"/>
                      <a:pt x="90" y="46"/>
                      <a:pt x="96" y="43"/>
                    </a:cubicBezTo>
                    <a:cubicBezTo>
                      <a:pt x="103" y="40"/>
                      <a:pt x="110" y="35"/>
                      <a:pt x="116" y="31"/>
                    </a:cubicBezTo>
                    <a:cubicBezTo>
                      <a:pt x="118" y="30"/>
                      <a:pt x="119" y="31"/>
                      <a:pt x="121" y="31"/>
                    </a:cubicBezTo>
                    <a:close/>
                    <a:moveTo>
                      <a:pt x="113" y="27"/>
                    </a:moveTo>
                    <a:cubicBezTo>
                      <a:pt x="113" y="27"/>
                      <a:pt x="113" y="26"/>
                      <a:pt x="112" y="27"/>
                    </a:cubicBezTo>
                    <a:cubicBezTo>
                      <a:pt x="104" y="29"/>
                      <a:pt x="97" y="34"/>
                      <a:pt x="89" y="37"/>
                    </a:cubicBezTo>
                    <a:cubicBezTo>
                      <a:pt x="81" y="40"/>
                      <a:pt x="73" y="44"/>
                      <a:pt x="65" y="47"/>
                    </a:cubicBezTo>
                    <a:cubicBezTo>
                      <a:pt x="56" y="52"/>
                      <a:pt x="47" y="56"/>
                      <a:pt x="38" y="61"/>
                    </a:cubicBezTo>
                    <a:cubicBezTo>
                      <a:pt x="32" y="64"/>
                      <a:pt x="24" y="66"/>
                      <a:pt x="18" y="71"/>
                    </a:cubicBezTo>
                    <a:cubicBezTo>
                      <a:pt x="17" y="71"/>
                      <a:pt x="17" y="71"/>
                      <a:pt x="16" y="71"/>
                    </a:cubicBezTo>
                    <a:cubicBezTo>
                      <a:pt x="31" y="61"/>
                      <a:pt x="47" y="53"/>
                      <a:pt x="63" y="45"/>
                    </a:cubicBezTo>
                    <a:cubicBezTo>
                      <a:pt x="72" y="40"/>
                      <a:pt x="82" y="36"/>
                      <a:pt x="91" y="31"/>
                    </a:cubicBezTo>
                    <a:cubicBezTo>
                      <a:pt x="98" y="28"/>
                      <a:pt x="106" y="25"/>
                      <a:pt x="112" y="19"/>
                    </a:cubicBezTo>
                    <a:cubicBezTo>
                      <a:pt x="113" y="22"/>
                      <a:pt x="113" y="24"/>
                      <a:pt x="113" y="27"/>
                    </a:cubicBezTo>
                    <a:close/>
                    <a:moveTo>
                      <a:pt x="112" y="19"/>
                    </a:moveTo>
                    <a:cubicBezTo>
                      <a:pt x="110" y="19"/>
                      <a:pt x="108" y="21"/>
                      <a:pt x="107" y="22"/>
                    </a:cubicBezTo>
                    <a:cubicBezTo>
                      <a:pt x="104" y="24"/>
                      <a:pt x="101" y="25"/>
                      <a:pt x="98" y="26"/>
                    </a:cubicBezTo>
                    <a:cubicBezTo>
                      <a:pt x="91" y="30"/>
                      <a:pt x="84" y="32"/>
                      <a:pt x="78" y="35"/>
                    </a:cubicBezTo>
                    <a:cubicBezTo>
                      <a:pt x="64" y="41"/>
                      <a:pt x="51" y="48"/>
                      <a:pt x="38" y="54"/>
                    </a:cubicBezTo>
                    <a:cubicBezTo>
                      <a:pt x="32" y="57"/>
                      <a:pt x="27" y="60"/>
                      <a:pt x="21" y="63"/>
                    </a:cubicBezTo>
                    <a:cubicBezTo>
                      <a:pt x="33" y="56"/>
                      <a:pt x="45" y="49"/>
                      <a:pt x="57" y="43"/>
                    </a:cubicBezTo>
                    <a:cubicBezTo>
                      <a:pt x="70" y="36"/>
                      <a:pt x="83" y="30"/>
                      <a:pt x="96" y="23"/>
                    </a:cubicBezTo>
                    <a:cubicBezTo>
                      <a:pt x="98" y="22"/>
                      <a:pt x="101" y="20"/>
                      <a:pt x="103" y="19"/>
                    </a:cubicBezTo>
                    <a:cubicBezTo>
                      <a:pt x="103" y="18"/>
                      <a:pt x="104" y="17"/>
                      <a:pt x="105" y="17"/>
                    </a:cubicBezTo>
                    <a:cubicBezTo>
                      <a:pt x="106" y="16"/>
                      <a:pt x="106" y="16"/>
                      <a:pt x="106" y="16"/>
                    </a:cubicBezTo>
                    <a:cubicBezTo>
                      <a:pt x="107" y="15"/>
                      <a:pt x="108" y="15"/>
                      <a:pt x="109" y="14"/>
                    </a:cubicBezTo>
                    <a:cubicBezTo>
                      <a:pt x="109" y="15"/>
                      <a:pt x="110" y="15"/>
                      <a:pt x="111" y="16"/>
                    </a:cubicBezTo>
                    <a:cubicBezTo>
                      <a:pt x="111" y="17"/>
                      <a:pt x="112" y="18"/>
                      <a:pt x="112" y="19"/>
                    </a:cubicBezTo>
                    <a:close/>
                    <a:moveTo>
                      <a:pt x="108" y="14"/>
                    </a:moveTo>
                    <a:cubicBezTo>
                      <a:pt x="108" y="14"/>
                      <a:pt x="107" y="14"/>
                      <a:pt x="107" y="14"/>
                    </a:cubicBezTo>
                    <a:cubicBezTo>
                      <a:pt x="107" y="14"/>
                      <a:pt x="107" y="14"/>
                      <a:pt x="107" y="14"/>
                    </a:cubicBezTo>
                    <a:cubicBezTo>
                      <a:pt x="106" y="15"/>
                      <a:pt x="104" y="16"/>
                      <a:pt x="103" y="17"/>
                    </a:cubicBezTo>
                    <a:cubicBezTo>
                      <a:pt x="97" y="21"/>
                      <a:pt x="91" y="24"/>
                      <a:pt x="84" y="27"/>
                    </a:cubicBezTo>
                    <a:cubicBezTo>
                      <a:pt x="72" y="33"/>
                      <a:pt x="59" y="39"/>
                      <a:pt x="46" y="46"/>
                    </a:cubicBezTo>
                    <a:cubicBezTo>
                      <a:pt x="40" y="49"/>
                      <a:pt x="34" y="53"/>
                      <a:pt x="27" y="56"/>
                    </a:cubicBezTo>
                    <a:cubicBezTo>
                      <a:pt x="25" y="57"/>
                      <a:pt x="23" y="59"/>
                      <a:pt x="21" y="60"/>
                    </a:cubicBezTo>
                    <a:cubicBezTo>
                      <a:pt x="42" y="45"/>
                      <a:pt x="65" y="34"/>
                      <a:pt x="88" y="21"/>
                    </a:cubicBezTo>
                    <a:cubicBezTo>
                      <a:pt x="89" y="20"/>
                      <a:pt x="90" y="19"/>
                      <a:pt x="92" y="18"/>
                    </a:cubicBezTo>
                    <a:cubicBezTo>
                      <a:pt x="93" y="18"/>
                      <a:pt x="93" y="17"/>
                      <a:pt x="93" y="17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4" y="18"/>
                      <a:pt x="94" y="18"/>
                      <a:pt x="95" y="17"/>
                    </a:cubicBezTo>
                    <a:cubicBezTo>
                      <a:pt x="99" y="14"/>
                      <a:pt x="104" y="12"/>
                      <a:pt x="108" y="14"/>
                    </a:cubicBezTo>
                    <a:close/>
                    <a:moveTo>
                      <a:pt x="84" y="6"/>
                    </a:moveTo>
                    <a:cubicBezTo>
                      <a:pt x="80" y="8"/>
                      <a:pt x="76" y="10"/>
                      <a:pt x="72" y="13"/>
                    </a:cubicBezTo>
                    <a:cubicBezTo>
                      <a:pt x="75" y="9"/>
                      <a:pt x="79" y="6"/>
                      <a:pt x="84" y="6"/>
                    </a:cubicBezTo>
                    <a:close/>
                    <a:moveTo>
                      <a:pt x="70" y="14"/>
                    </a:moveTo>
                    <a:cubicBezTo>
                      <a:pt x="64" y="18"/>
                      <a:pt x="59" y="22"/>
                      <a:pt x="53" y="25"/>
                    </a:cubicBezTo>
                    <a:cubicBezTo>
                      <a:pt x="40" y="32"/>
                      <a:pt x="27" y="39"/>
                      <a:pt x="15" y="46"/>
                    </a:cubicBezTo>
                    <a:cubicBezTo>
                      <a:pt x="12" y="47"/>
                      <a:pt x="10" y="49"/>
                      <a:pt x="7" y="50"/>
                    </a:cubicBezTo>
                    <a:cubicBezTo>
                      <a:pt x="9" y="49"/>
                      <a:pt x="13" y="46"/>
                      <a:pt x="15" y="45"/>
                    </a:cubicBezTo>
                    <a:cubicBezTo>
                      <a:pt x="20" y="41"/>
                      <a:pt x="26" y="37"/>
                      <a:pt x="32" y="33"/>
                    </a:cubicBezTo>
                    <a:cubicBezTo>
                      <a:pt x="39" y="30"/>
                      <a:pt x="45" y="26"/>
                      <a:pt x="52" y="23"/>
                    </a:cubicBezTo>
                    <a:cubicBezTo>
                      <a:pt x="57" y="20"/>
                      <a:pt x="61" y="16"/>
                      <a:pt x="66" y="13"/>
                    </a:cubicBezTo>
                    <a:cubicBezTo>
                      <a:pt x="67" y="13"/>
                      <a:pt x="67" y="13"/>
                      <a:pt x="67" y="13"/>
                    </a:cubicBezTo>
                    <a:cubicBezTo>
                      <a:pt x="67" y="13"/>
                      <a:pt x="68" y="12"/>
                      <a:pt x="68" y="12"/>
                    </a:cubicBezTo>
                    <a:cubicBezTo>
                      <a:pt x="68" y="13"/>
                      <a:pt x="69" y="13"/>
                      <a:pt x="69" y="14"/>
                    </a:cubicBezTo>
                    <a:cubicBezTo>
                      <a:pt x="69" y="14"/>
                      <a:pt x="69" y="14"/>
                      <a:pt x="70" y="14"/>
                    </a:cubicBezTo>
                    <a:close/>
                    <a:moveTo>
                      <a:pt x="57" y="6"/>
                    </a:moveTo>
                    <a:cubicBezTo>
                      <a:pt x="58" y="5"/>
                      <a:pt x="59" y="5"/>
                      <a:pt x="61" y="5"/>
                    </a:cubicBezTo>
                    <a:cubicBezTo>
                      <a:pt x="58" y="6"/>
                      <a:pt x="56" y="8"/>
                      <a:pt x="54" y="9"/>
                    </a:cubicBezTo>
                    <a:cubicBezTo>
                      <a:pt x="53" y="10"/>
                      <a:pt x="53" y="10"/>
                      <a:pt x="52" y="10"/>
                    </a:cubicBezTo>
                    <a:cubicBezTo>
                      <a:pt x="53" y="8"/>
                      <a:pt x="55" y="7"/>
                      <a:pt x="57" y="6"/>
                    </a:cubicBezTo>
                    <a:close/>
                    <a:moveTo>
                      <a:pt x="46" y="14"/>
                    </a:moveTo>
                    <a:cubicBezTo>
                      <a:pt x="45" y="15"/>
                      <a:pt x="44" y="15"/>
                      <a:pt x="44" y="15"/>
                    </a:cubicBezTo>
                    <a:cubicBezTo>
                      <a:pt x="38" y="18"/>
                      <a:pt x="33" y="20"/>
                      <a:pt x="28" y="23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32" y="19"/>
                      <a:pt x="37" y="16"/>
                      <a:pt x="42" y="12"/>
                    </a:cubicBezTo>
                    <a:cubicBezTo>
                      <a:pt x="42" y="11"/>
                      <a:pt x="42" y="11"/>
                      <a:pt x="41" y="11"/>
                    </a:cubicBezTo>
                    <a:cubicBezTo>
                      <a:pt x="37" y="12"/>
                      <a:pt x="33" y="15"/>
                      <a:pt x="29" y="17"/>
                    </a:cubicBezTo>
                    <a:cubicBezTo>
                      <a:pt x="29" y="17"/>
                      <a:pt x="29" y="17"/>
                      <a:pt x="28" y="17"/>
                    </a:cubicBezTo>
                    <a:cubicBezTo>
                      <a:pt x="29" y="17"/>
                      <a:pt x="29" y="17"/>
                      <a:pt x="29" y="16"/>
                    </a:cubicBezTo>
                    <a:cubicBezTo>
                      <a:pt x="30" y="15"/>
                      <a:pt x="31" y="14"/>
                      <a:pt x="32" y="14"/>
                    </a:cubicBezTo>
                    <a:cubicBezTo>
                      <a:pt x="34" y="13"/>
                      <a:pt x="36" y="11"/>
                      <a:pt x="39" y="9"/>
                    </a:cubicBezTo>
                    <a:cubicBezTo>
                      <a:pt x="42" y="10"/>
                      <a:pt x="44" y="12"/>
                      <a:pt x="46" y="14"/>
                    </a:cubicBezTo>
                    <a:close/>
                    <a:moveTo>
                      <a:pt x="33" y="11"/>
                    </a:moveTo>
                    <a:cubicBezTo>
                      <a:pt x="35" y="10"/>
                      <a:pt x="36" y="10"/>
                      <a:pt x="37" y="9"/>
                    </a:cubicBezTo>
                    <a:cubicBezTo>
                      <a:pt x="35" y="11"/>
                      <a:pt x="32" y="12"/>
                      <a:pt x="30" y="14"/>
                    </a:cubicBezTo>
                    <a:cubicBezTo>
                      <a:pt x="31" y="13"/>
                      <a:pt x="32" y="12"/>
                      <a:pt x="33" y="11"/>
                    </a:cubicBezTo>
                    <a:close/>
                    <a:moveTo>
                      <a:pt x="22" y="24"/>
                    </a:moveTo>
                    <a:cubicBezTo>
                      <a:pt x="19" y="26"/>
                      <a:pt x="16" y="28"/>
                      <a:pt x="13" y="29"/>
                    </a:cubicBezTo>
                    <a:cubicBezTo>
                      <a:pt x="10" y="31"/>
                      <a:pt x="15" y="27"/>
                      <a:pt x="16" y="26"/>
                    </a:cubicBezTo>
                    <a:cubicBezTo>
                      <a:pt x="17" y="25"/>
                      <a:pt x="19" y="23"/>
                      <a:pt x="21" y="22"/>
                    </a:cubicBezTo>
                    <a:cubicBezTo>
                      <a:pt x="21" y="22"/>
                      <a:pt x="22" y="23"/>
                      <a:pt x="22" y="24"/>
                    </a:cubicBezTo>
                    <a:close/>
                    <a:moveTo>
                      <a:pt x="13" y="18"/>
                    </a:moveTo>
                    <a:cubicBezTo>
                      <a:pt x="11" y="20"/>
                      <a:pt x="9" y="21"/>
                      <a:pt x="7" y="23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8" y="19"/>
                      <a:pt x="11" y="18"/>
                      <a:pt x="13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5" name="Freeform 203"/>
              <p:cNvSpPr>
                <a:spLocks noEditPoints="1"/>
              </p:cNvSpPr>
              <p:nvPr/>
            </p:nvSpPr>
            <p:spPr bwMode="auto">
              <a:xfrm>
                <a:off x="1123899" y="3495139"/>
                <a:ext cx="428632" cy="362247"/>
              </a:xfrm>
              <a:custGeom>
                <a:avLst/>
                <a:gdLst>
                  <a:gd name="T0" fmla="*/ 26 w 221"/>
                  <a:gd name="T1" fmla="*/ 148 h 187"/>
                  <a:gd name="T2" fmla="*/ 8 w 221"/>
                  <a:gd name="T3" fmla="*/ 132 h 187"/>
                  <a:gd name="T4" fmla="*/ 204 w 221"/>
                  <a:gd name="T5" fmla="*/ 56 h 187"/>
                  <a:gd name="T6" fmla="*/ 110 w 221"/>
                  <a:gd name="T7" fmla="*/ 11 h 187"/>
                  <a:gd name="T8" fmla="*/ 117 w 221"/>
                  <a:gd name="T9" fmla="*/ 15 h 187"/>
                  <a:gd name="T10" fmla="*/ 112 w 221"/>
                  <a:gd name="T11" fmla="*/ 19 h 187"/>
                  <a:gd name="T12" fmla="*/ 78 w 221"/>
                  <a:gd name="T13" fmla="*/ 41 h 187"/>
                  <a:gd name="T14" fmla="*/ 89 w 221"/>
                  <a:gd name="T15" fmla="*/ 35 h 187"/>
                  <a:gd name="T16" fmla="*/ 146 w 221"/>
                  <a:gd name="T17" fmla="*/ 15 h 187"/>
                  <a:gd name="T18" fmla="*/ 107 w 221"/>
                  <a:gd name="T19" fmla="*/ 11 h 187"/>
                  <a:gd name="T20" fmla="*/ 128 w 221"/>
                  <a:gd name="T21" fmla="*/ 10 h 187"/>
                  <a:gd name="T22" fmla="*/ 140 w 221"/>
                  <a:gd name="T23" fmla="*/ 14 h 187"/>
                  <a:gd name="T24" fmla="*/ 92 w 221"/>
                  <a:gd name="T25" fmla="*/ 32 h 187"/>
                  <a:gd name="T26" fmla="*/ 121 w 221"/>
                  <a:gd name="T27" fmla="*/ 35 h 187"/>
                  <a:gd name="T28" fmla="*/ 67 w 221"/>
                  <a:gd name="T29" fmla="*/ 58 h 187"/>
                  <a:gd name="T30" fmla="*/ 117 w 221"/>
                  <a:gd name="T31" fmla="*/ 55 h 187"/>
                  <a:gd name="T32" fmla="*/ 56 w 221"/>
                  <a:gd name="T33" fmla="*/ 67 h 187"/>
                  <a:gd name="T34" fmla="*/ 66 w 221"/>
                  <a:gd name="T35" fmla="*/ 55 h 187"/>
                  <a:gd name="T36" fmla="*/ 148 w 221"/>
                  <a:gd name="T37" fmla="*/ 28 h 187"/>
                  <a:gd name="T38" fmla="*/ 158 w 221"/>
                  <a:gd name="T39" fmla="*/ 31 h 187"/>
                  <a:gd name="T40" fmla="*/ 171 w 221"/>
                  <a:gd name="T41" fmla="*/ 33 h 187"/>
                  <a:gd name="T42" fmla="*/ 146 w 221"/>
                  <a:gd name="T43" fmla="*/ 44 h 187"/>
                  <a:gd name="T44" fmla="*/ 43 w 221"/>
                  <a:gd name="T45" fmla="*/ 79 h 187"/>
                  <a:gd name="T46" fmla="*/ 125 w 221"/>
                  <a:gd name="T47" fmla="*/ 63 h 187"/>
                  <a:gd name="T48" fmla="*/ 199 w 221"/>
                  <a:gd name="T49" fmla="*/ 40 h 187"/>
                  <a:gd name="T50" fmla="*/ 194 w 221"/>
                  <a:gd name="T51" fmla="*/ 50 h 187"/>
                  <a:gd name="T52" fmla="*/ 214 w 221"/>
                  <a:gd name="T53" fmla="*/ 46 h 187"/>
                  <a:gd name="T54" fmla="*/ 200 w 221"/>
                  <a:gd name="T55" fmla="*/ 65 h 187"/>
                  <a:gd name="T56" fmla="*/ 64 w 221"/>
                  <a:gd name="T57" fmla="*/ 108 h 187"/>
                  <a:gd name="T58" fmla="*/ 25 w 221"/>
                  <a:gd name="T59" fmla="*/ 121 h 187"/>
                  <a:gd name="T60" fmla="*/ 33 w 221"/>
                  <a:gd name="T61" fmla="*/ 124 h 187"/>
                  <a:gd name="T62" fmla="*/ 147 w 221"/>
                  <a:gd name="T63" fmla="*/ 103 h 187"/>
                  <a:gd name="T64" fmla="*/ 47 w 221"/>
                  <a:gd name="T65" fmla="*/ 132 h 187"/>
                  <a:gd name="T66" fmla="*/ 109 w 221"/>
                  <a:gd name="T67" fmla="*/ 159 h 187"/>
                  <a:gd name="T68" fmla="*/ 107 w 221"/>
                  <a:gd name="T69" fmla="*/ 150 h 187"/>
                  <a:gd name="T70" fmla="*/ 124 w 221"/>
                  <a:gd name="T71" fmla="*/ 143 h 187"/>
                  <a:gd name="T72" fmla="*/ 83 w 221"/>
                  <a:gd name="T73" fmla="*/ 140 h 187"/>
                  <a:gd name="T74" fmla="*/ 104 w 221"/>
                  <a:gd name="T75" fmla="*/ 131 h 187"/>
                  <a:gd name="T76" fmla="*/ 129 w 221"/>
                  <a:gd name="T77" fmla="*/ 118 h 187"/>
                  <a:gd name="T78" fmla="*/ 117 w 221"/>
                  <a:gd name="T79" fmla="*/ 122 h 187"/>
                  <a:gd name="T80" fmla="*/ 74 w 221"/>
                  <a:gd name="T81" fmla="*/ 140 h 187"/>
                  <a:gd name="T82" fmla="*/ 99 w 221"/>
                  <a:gd name="T83" fmla="*/ 143 h 187"/>
                  <a:gd name="T84" fmla="*/ 91 w 221"/>
                  <a:gd name="T85" fmla="*/ 154 h 187"/>
                  <a:gd name="T86" fmla="*/ 113 w 221"/>
                  <a:gd name="T87" fmla="*/ 154 h 187"/>
                  <a:gd name="T88" fmla="*/ 88 w 221"/>
                  <a:gd name="T89" fmla="*/ 120 h 187"/>
                  <a:gd name="T90" fmla="*/ 69 w 221"/>
                  <a:gd name="T91" fmla="*/ 121 h 187"/>
                  <a:gd name="T92" fmla="*/ 36 w 221"/>
                  <a:gd name="T93" fmla="*/ 124 h 187"/>
                  <a:gd name="T94" fmla="*/ 153 w 221"/>
                  <a:gd name="T95" fmla="*/ 93 h 187"/>
                  <a:gd name="T96" fmla="*/ 35 w 221"/>
                  <a:gd name="T97" fmla="*/ 118 h 187"/>
                  <a:gd name="T98" fmla="*/ 93 w 221"/>
                  <a:gd name="T99" fmla="*/ 96 h 187"/>
                  <a:gd name="T100" fmla="*/ 199 w 221"/>
                  <a:gd name="T101" fmla="*/ 62 h 187"/>
                  <a:gd name="T102" fmla="*/ 191 w 221"/>
                  <a:gd name="T103" fmla="*/ 71 h 187"/>
                  <a:gd name="T104" fmla="*/ 190 w 221"/>
                  <a:gd name="T105" fmla="*/ 66 h 187"/>
                  <a:gd name="T106" fmla="*/ 106 w 221"/>
                  <a:gd name="T107" fmla="*/ 168 h 187"/>
                  <a:gd name="T108" fmla="*/ 26 w 221"/>
                  <a:gd name="T109" fmla="*/ 97 h 187"/>
                  <a:gd name="T110" fmla="*/ 26 w 221"/>
                  <a:gd name="T111" fmla="*/ 97 h 187"/>
                  <a:gd name="T112" fmla="*/ 105 w 221"/>
                  <a:gd name="T113" fmla="*/ 175 h 187"/>
                  <a:gd name="T114" fmla="*/ 11 w 221"/>
                  <a:gd name="T115" fmla="*/ 137 h 187"/>
                  <a:gd name="T116" fmla="*/ 114 w 221"/>
                  <a:gd name="T117" fmla="*/ 176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1" h="187">
                    <a:moveTo>
                      <a:pt x="221" y="63"/>
                    </a:moveTo>
                    <a:cubicBezTo>
                      <a:pt x="221" y="63"/>
                      <a:pt x="220" y="63"/>
                      <a:pt x="220" y="63"/>
                    </a:cubicBezTo>
                    <a:cubicBezTo>
                      <a:pt x="218" y="63"/>
                      <a:pt x="217" y="59"/>
                      <a:pt x="216" y="58"/>
                    </a:cubicBezTo>
                    <a:cubicBezTo>
                      <a:pt x="215" y="54"/>
                      <a:pt x="216" y="50"/>
                      <a:pt x="217" y="46"/>
                    </a:cubicBezTo>
                    <a:cubicBezTo>
                      <a:pt x="218" y="46"/>
                      <a:pt x="218" y="46"/>
                      <a:pt x="218" y="45"/>
                    </a:cubicBezTo>
                    <a:cubicBezTo>
                      <a:pt x="218" y="45"/>
                      <a:pt x="217" y="45"/>
                      <a:pt x="217" y="44"/>
                    </a:cubicBezTo>
                    <a:cubicBezTo>
                      <a:pt x="202" y="38"/>
                      <a:pt x="187" y="31"/>
                      <a:pt x="172" y="24"/>
                    </a:cubicBezTo>
                    <a:cubicBezTo>
                      <a:pt x="153" y="16"/>
                      <a:pt x="134" y="7"/>
                      <a:pt x="115" y="1"/>
                    </a:cubicBezTo>
                    <a:cubicBezTo>
                      <a:pt x="115" y="0"/>
                      <a:pt x="114" y="1"/>
                      <a:pt x="114" y="1"/>
                    </a:cubicBezTo>
                    <a:cubicBezTo>
                      <a:pt x="94" y="19"/>
                      <a:pt x="76" y="40"/>
                      <a:pt x="58" y="59"/>
                    </a:cubicBezTo>
                    <a:cubicBezTo>
                      <a:pt x="42" y="77"/>
                      <a:pt x="24" y="95"/>
                      <a:pt x="9" y="114"/>
                    </a:cubicBezTo>
                    <a:cubicBezTo>
                      <a:pt x="2" y="118"/>
                      <a:pt x="0" y="135"/>
                      <a:pt x="9" y="139"/>
                    </a:cubicBezTo>
                    <a:cubicBezTo>
                      <a:pt x="14" y="142"/>
                      <a:pt x="20" y="145"/>
                      <a:pt x="26" y="148"/>
                    </a:cubicBezTo>
                    <a:cubicBezTo>
                      <a:pt x="36" y="153"/>
                      <a:pt x="46" y="158"/>
                      <a:pt x="57" y="164"/>
                    </a:cubicBezTo>
                    <a:cubicBezTo>
                      <a:pt x="73" y="172"/>
                      <a:pt x="89" y="181"/>
                      <a:pt x="106" y="187"/>
                    </a:cubicBezTo>
                    <a:cubicBezTo>
                      <a:pt x="106" y="187"/>
                      <a:pt x="107" y="187"/>
                      <a:pt x="107" y="187"/>
                    </a:cubicBezTo>
                    <a:cubicBezTo>
                      <a:pt x="107" y="187"/>
                      <a:pt x="107" y="186"/>
                      <a:pt x="108" y="186"/>
                    </a:cubicBezTo>
                    <a:cubicBezTo>
                      <a:pt x="122" y="169"/>
                      <a:pt x="138" y="154"/>
                      <a:pt x="154" y="138"/>
                    </a:cubicBezTo>
                    <a:cubicBezTo>
                      <a:pt x="174" y="116"/>
                      <a:pt x="194" y="95"/>
                      <a:pt x="214" y="74"/>
                    </a:cubicBezTo>
                    <a:cubicBezTo>
                      <a:pt x="216" y="71"/>
                      <a:pt x="220" y="68"/>
                      <a:pt x="221" y="64"/>
                    </a:cubicBezTo>
                    <a:cubicBezTo>
                      <a:pt x="221" y="64"/>
                      <a:pt x="221" y="63"/>
                      <a:pt x="221" y="63"/>
                    </a:cubicBezTo>
                    <a:close/>
                    <a:moveTo>
                      <a:pt x="88" y="170"/>
                    </a:moveTo>
                    <a:cubicBezTo>
                      <a:pt x="77" y="165"/>
                      <a:pt x="67" y="160"/>
                      <a:pt x="56" y="155"/>
                    </a:cubicBezTo>
                    <a:cubicBezTo>
                      <a:pt x="46" y="150"/>
                      <a:pt x="35" y="145"/>
                      <a:pt x="25" y="140"/>
                    </a:cubicBezTo>
                    <a:cubicBezTo>
                      <a:pt x="20" y="138"/>
                      <a:pt x="13" y="135"/>
                      <a:pt x="9" y="132"/>
                    </a:cubicBezTo>
                    <a:cubicBezTo>
                      <a:pt x="9" y="132"/>
                      <a:pt x="9" y="132"/>
                      <a:pt x="8" y="132"/>
                    </a:cubicBezTo>
                    <a:cubicBezTo>
                      <a:pt x="8" y="130"/>
                      <a:pt x="8" y="129"/>
                      <a:pt x="8" y="127"/>
                    </a:cubicBezTo>
                    <a:cubicBezTo>
                      <a:pt x="22" y="136"/>
                      <a:pt x="37" y="143"/>
                      <a:pt x="52" y="150"/>
                    </a:cubicBezTo>
                    <a:cubicBezTo>
                      <a:pt x="69" y="157"/>
                      <a:pt x="86" y="165"/>
                      <a:pt x="102" y="173"/>
                    </a:cubicBezTo>
                    <a:cubicBezTo>
                      <a:pt x="102" y="175"/>
                      <a:pt x="102" y="176"/>
                      <a:pt x="102" y="177"/>
                    </a:cubicBezTo>
                    <a:cubicBezTo>
                      <a:pt x="97" y="175"/>
                      <a:pt x="92" y="173"/>
                      <a:pt x="88" y="170"/>
                    </a:cubicBezTo>
                    <a:close/>
                    <a:moveTo>
                      <a:pt x="30" y="94"/>
                    </a:moveTo>
                    <a:cubicBezTo>
                      <a:pt x="30" y="94"/>
                      <a:pt x="30" y="94"/>
                      <a:pt x="30" y="94"/>
                    </a:cubicBezTo>
                    <a:cubicBezTo>
                      <a:pt x="45" y="89"/>
                      <a:pt x="60" y="86"/>
                      <a:pt x="75" y="82"/>
                    </a:cubicBezTo>
                    <a:cubicBezTo>
                      <a:pt x="90" y="79"/>
                      <a:pt x="105" y="75"/>
                      <a:pt x="119" y="71"/>
                    </a:cubicBezTo>
                    <a:cubicBezTo>
                      <a:pt x="134" y="68"/>
                      <a:pt x="149" y="65"/>
                      <a:pt x="164" y="61"/>
                    </a:cubicBezTo>
                    <a:cubicBezTo>
                      <a:pt x="172" y="59"/>
                      <a:pt x="180" y="57"/>
                      <a:pt x="188" y="56"/>
                    </a:cubicBezTo>
                    <a:cubicBezTo>
                      <a:pt x="195" y="54"/>
                      <a:pt x="201" y="53"/>
                      <a:pt x="208" y="51"/>
                    </a:cubicBezTo>
                    <a:cubicBezTo>
                      <a:pt x="207" y="53"/>
                      <a:pt x="205" y="55"/>
                      <a:pt x="204" y="56"/>
                    </a:cubicBezTo>
                    <a:cubicBezTo>
                      <a:pt x="203" y="56"/>
                      <a:pt x="203" y="56"/>
                      <a:pt x="202" y="56"/>
                    </a:cubicBezTo>
                    <a:cubicBezTo>
                      <a:pt x="202" y="56"/>
                      <a:pt x="202" y="56"/>
                      <a:pt x="202" y="57"/>
                    </a:cubicBezTo>
                    <a:cubicBezTo>
                      <a:pt x="173" y="63"/>
                      <a:pt x="144" y="68"/>
                      <a:pt x="115" y="74"/>
                    </a:cubicBezTo>
                    <a:cubicBezTo>
                      <a:pt x="85" y="80"/>
                      <a:pt x="56" y="89"/>
                      <a:pt x="27" y="96"/>
                    </a:cubicBezTo>
                    <a:cubicBezTo>
                      <a:pt x="28" y="95"/>
                      <a:pt x="29" y="95"/>
                      <a:pt x="30" y="94"/>
                    </a:cubicBezTo>
                    <a:close/>
                    <a:moveTo>
                      <a:pt x="115" y="3"/>
                    </a:moveTo>
                    <a:cubicBezTo>
                      <a:pt x="117" y="4"/>
                      <a:pt x="118" y="4"/>
                      <a:pt x="120" y="5"/>
                    </a:cubicBezTo>
                    <a:cubicBezTo>
                      <a:pt x="117" y="5"/>
                      <a:pt x="114" y="6"/>
                      <a:pt x="112" y="6"/>
                    </a:cubicBezTo>
                    <a:cubicBezTo>
                      <a:pt x="113" y="5"/>
                      <a:pt x="114" y="4"/>
                      <a:pt x="115" y="3"/>
                    </a:cubicBezTo>
                    <a:close/>
                    <a:moveTo>
                      <a:pt x="125" y="7"/>
                    </a:moveTo>
                    <a:cubicBezTo>
                      <a:pt x="122" y="7"/>
                      <a:pt x="118" y="8"/>
                      <a:pt x="115" y="9"/>
                    </a:cubicBezTo>
                    <a:cubicBezTo>
                      <a:pt x="114" y="9"/>
                      <a:pt x="112" y="10"/>
                      <a:pt x="110" y="10"/>
                    </a:cubicBezTo>
                    <a:cubicBezTo>
                      <a:pt x="110" y="10"/>
                      <a:pt x="110" y="10"/>
                      <a:pt x="110" y="11"/>
                    </a:cubicBezTo>
                    <a:cubicBezTo>
                      <a:pt x="111" y="10"/>
                      <a:pt x="112" y="9"/>
                      <a:pt x="113" y="9"/>
                    </a:cubicBezTo>
                    <a:cubicBezTo>
                      <a:pt x="116" y="8"/>
                      <a:pt x="119" y="7"/>
                      <a:pt x="121" y="5"/>
                    </a:cubicBezTo>
                    <a:cubicBezTo>
                      <a:pt x="123" y="6"/>
                      <a:pt x="124" y="6"/>
                      <a:pt x="125" y="7"/>
                    </a:cubicBezTo>
                    <a:close/>
                    <a:moveTo>
                      <a:pt x="130" y="9"/>
                    </a:moveTo>
                    <a:cubicBezTo>
                      <a:pt x="126" y="9"/>
                      <a:pt x="122" y="11"/>
                      <a:pt x="119" y="12"/>
                    </a:cubicBezTo>
                    <a:cubicBezTo>
                      <a:pt x="113" y="13"/>
                      <a:pt x="108" y="14"/>
                      <a:pt x="103" y="15"/>
                    </a:cubicBezTo>
                    <a:cubicBezTo>
                      <a:pt x="103" y="15"/>
                      <a:pt x="103" y="15"/>
                      <a:pt x="103" y="15"/>
                    </a:cubicBezTo>
                    <a:cubicBezTo>
                      <a:pt x="105" y="14"/>
                      <a:pt x="106" y="14"/>
                      <a:pt x="107" y="13"/>
                    </a:cubicBezTo>
                    <a:cubicBezTo>
                      <a:pt x="109" y="13"/>
                      <a:pt x="112" y="12"/>
                      <a:pt x="114" y="12"/>
                    </a:cubicBezTo>
                    <a:cubicBezTo>
                      <a:pt x="118" y="11"/>
                      <a:pt x="122" y="10"/>
                      <a:pt x="126" y="7"/>
                    </a:cubicBezTo>
                    <a:cubicBezTo>
                      <a:pt x="127" y="8"/>
                      <a:pt x="128" y="8"/>
                      <a:pt x="130" y="9"/>
                    </a:cubicBezTo>
                    <a:close/>
                    <a:moveTo>
                      <a:pt x="136" y="11"/>
                    </a:moveTo>
                    <a:cubicBezTo>
                      <a:pt x="130" y="12"/>
                      <a:pt x="124" y="13"/>
                      <a:pt x="117" y="15"/>
                    </a:cubicBezTo>
                    <a:cubicBezTo>
                      <a:pt x="111" y="16"/>
                      <a:pt x="104" y="18"/>
                      <a:pt x="98" y="20"/>
                    </a:cubicBezTo>
                    <a:cubicBezTo>
                      <a:pt x="104" y="17"/>
                      <a:pt x="110" y="16"/>
                      <a:pt x="116" y="14"/>
                    </a:cubicBezTo>
                    <a:cubicBezTo>
                      <a:pt x="121" y="13"/>
                      <a:pt x="126" y="12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2" y="10"/>
                      <a:pt x="134" y="10"/>
                      <a:pt x="136" y="11"/>
                    </a:cubicBezTo>
                    <a:close/>
                    <a:moveTo>
                      <a:pt x="140" y="13"/>
                    </a:moveTo>
                    <a:cubicBezTo>
                      <a:pt x="138" y="13"/>
                      <a:pt x="135" y="14"/>
                      <a:pt x="133" y="14"/>
                    </a:cubicBezTo>
                    <a:cubicBezTo>
                      <a:pt x="129" y="15"/>
                      <a:pt x="125" y="16"/>
                      <a:pt x="122" y="17"/>
                    </a:cubicBezTo>
                    <a:cubicBezTo>
                      <a:pt x="113" y="19"/>
                      <a:pt x="105" y="22"/>
                      <a:pt x="97" y="24"/>
                    </a:cubicBezTo>
                    <a:cubicBezTo>
                      <a:pt x="96" y="25"/>
                      <a:pt x="94" y="25"/>
                      <a:pt x="93" y="25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4" y="25"/>
                      <a:pt x="96" y="24"/>
                      <a:pt x="98" y="24"/>
                    </a:cubicBezTo>
                    <a:cubicBezTo>
                      <a:pt x="102" y="22"/>
                      <a:pt x="107" y="21"/>
                      <a:pt x="112" y="19"/>
                    </a:cubicBezTo>
                    <a:cubicBezTo>
                      <a:pt x="120" y="17"/>
                      <a:pt x="129" y="15"/>
                      <a:pt x="137" y="12"/>
                    </a:cubicBezTo>
                    <a:cubicBezTo>
                      <a:pt x="137" y="12"/>
                      <a:pt x="137" y="12"/>
                      <a:pt x="137" y="12"/>
                    </a:cubicBezTo>
                    <a:cubicBezTo>
                      <a:pt x="138" y="12"/>
                      <a:pt x="139" y="12"/>
                      <a:pt x="140" y="13"/>
                    </a:cubicBezTo>
                    <a:close/>
                    <a:moveTo>
                      <a:pt x="151" y="18"/>
                    </a:moveTo>
                    <a:cubicBezTo>
                      <a:pt x="143" y="20"/>
                      <a:pt x="134" y="21"/>
                      <a:pt x="126" y="23"/>
                    </a:cubicBezTo>
                    <a:cubicBezTo>
                      <a:pt x="133" y="21"/>
                      <a:pt x="140" y="19"/>
                      <a:pt x="147" y="16"/>
                    </a:cubicBezTo>
                    <a:cubicBezTo>
                      <a:pt x="148" y="16"/>
                      <a:pt x="150" y="17"/>
                      <a:pt x="151" y="18"/>
                    </a:cubicBezTo>
                    <a:close/>
                    <a:moveTo>
                      <a:pt x="158" y="21"/>
                    </a:moveTo>
                    <a:cubicBezTo>
                      <a:pt x="152" y="23"/>
                      <a:pt x="146" y="24"/>
                      <a:pt x="140" y="26"/>
                    </a:cubicBezTo>
                    <a:cubicBezTo>
                      <a:pt x="132" y="27"/>
                      <a:pt x="125" y="29"/>
                      <a:pt x="118" y="31"/>
                    </a:cubicBezTo>
                    <a:cubicBezTo>
                      <a:pt x="111" y="33"/>
                      <a:pt x="104" y="35"/>
                      <a:pt x="97" y="37"/>
                    </a:cubicBezTo>
                    <a:cubicBezTo>
                      <a:pt x="93" y="38"/>
                      <a:pt x="90" y="39"/>
                      <a:pt x="87" y="40"/>
                    </a:cubicBezTo>
                    <a:cubicBezTo>
                      <a:pt x="84" y="40"/>
                      <a:pt x="81" y="41"/>
                      <a:pt x="78" y="41"/>
                    </a:cubicBezTo>
                    <a:cubicBezTo>
                      <a:pt x="78" y="41"/>
                      <a:pt x="78" y="41"/>
                      <a:pt x="79" y="41"/>
                    </a:cubicBezTo>
                    <a:cubicBezTo>
                      <a:pt x="83" y="38"/>
                      <a:pt x="89" y="37"/>
                      <a:pt x="94" y="35"/>
                    </a:cubicBezTo>
                    <a:cubicBezTo>
                      <a:pt x="101" y="33"/>
                      <a:pt x="108" y="31"/>
                      <a:pt x="115" y="29"/>
                    </a:cubicBezTo>
                    <a:cubicBezTo>
                      <a:pt x="122" y="27"/>
                      <a:pt x="129" y="26"/>
                      <a:pt x="135" y="24"/>
                    </a:cubicBezTo>
                    <a:cubicBezTo>
                      <a:pt x="141" y="22"/>
                      <a:pt x="147" y="21"/>
                      <a:pt x="153" y="18"/>
                    </a:cubicBezTo>
                    <a:cubicBezTo>
                      <a:pt x="154" y="19"/>
                      <a:pt x="156" y="20"/>
                      <a:pt x="158" y="21"/>
                    </a:cubicBezTo>
                    <a:close/>
                    <a:moveTo>
                      <a:pt x="83" y="36"/>
                    </a:moveTo>
                    <a:cubicBezTo>
                      <a:pt x="87" y="34"/>
                      <a:pt x="93" y="33"/>
                      <a:pt x="97" y="32"/>
                    </a:cubicBezTo>
                    <a:cubicBezTo>
                      <a:pt x="103" y="30"/>
                      <a:pt x="109" y="28"/>
                      <a:pt x="114" y="26"/>
                    </a:cubicBezTo>
                    <a:cubicBezTo>
                      <a:pt x="115" y="26"/>
                      <a:pt x="117" y="26"/>
                      <a:pt x="118" y="25"/>
                    </a:cubicBezTo>
                    <a:cubicBezTo>
                      <a:pt x="117" y="26"/>
                      <a:pt x="116" y="26"/>
                      <a:pt x="115" y="26"/>
                    </a:cubicBezTo>
                    <a:cubicBezTo>
                      <a:pt x="109" y="28"/>
                      <a:pt x="103" y="30"/>
                      <a:pt x="98" y="32"/>
                    </a:cubicBezTo>
                    <a:cubicBezTo>
                      <a:pt x="95" y="33"/>
                      <a:pt x="92" y="34"/>
                      <a:pt x="89" y="35"/>
                    </a:cubicBezTo>
                    <a:cubicBezTo>
                      <a:pt x="88" y="35"/>
                      <a:pt x="86" y="36"/>
                      <a:pt x="84" y="36"/>
                    </a:cubicBezTo>
                    <a:cubicBezTo>
                      <a:pt x="84" y="36"/>
                      <a:pt x="83" y="37"/>
                      <a:pt x="82" y="37"/>
                    </a:cubicBezTo>
                    <a:cubicBezTo>
                      <a:pt x="82" y="37"/>
                      <a:pt x="83" y="36"/>
                      <a:pt x="83" y="36"/>
                    </a:cubicBezTo>
                    <a:close/>
                    <a:moveTo>
                      <a:pt x="117" y="26"/>
                    </a:moveTo>
                    <a:cubicBezTo>
                      <a:pt x="123" y="24"/>
                      <a:pt x="130" y="23"/>
                      <a:pt x="137" y="22"/>
                    </a:cubicBezTo>
                    <a:cubicBezTo>
                      <a:pt x="140" y="21"/>
                      <a:pt x="144" y="20"/>
                      <a:pt x="147" y="19"/>
                    </a:cubicBezTo>
                    <a:cubicBezTo>
                      <a:pt x="149" y="19"/>
                      <a:pt x="150" y="19"/>
                      <a:pt x="151" y="18"/>
                    </a:cubicBezTo>
                    <a:cubicBezTo>
                      <a:pt x="150" y="19"/>
                      <a:pt x="148" y="20"/>
                      <a:pt x="146" y="20"/>
                    </a:cubicBezTo>
                    <a:cubicBezTo>
                      <a:pt x="133" y="24"/>
                      <a:pt x="120" y="27"/>
                      <a:pt x="107" y="31"/>
                    </a:cubicBezTo>
                    <a:cubicBezTo>
                      <a:pt x="103" y="32"/>
                      <a:pt x="99" y="33"/>
                      <a:pt x="95" y="34"/>
                    </a:cubicBezTo>
                    <a:cubicBezTo>
                      <a:pt x="103" y="32"/>
                      <a:pt x="110" y="29"/>
                      <a:pt x="117" y="26"/>
                    </a:cubicBezTo>
                    <a:close/>
                    <a:moveTo>
                      <a:pt x="141" y="13"/>
                    </a:moveTo>
                    <a:cubicBezTo>
                      <a:pt x="143" y="14"/>
                      <a:pt x="144" y="15"/>
                      <a:pt x="146" y="15"/>
                    </a:cubicBezTo>
                    <a:cubicBezTo>
                      <a:pt x="136" y="18"/>
                      <a:pt x="127" y="19"/>
                      <a:pt x="118" y="21"/>
                    </a:cubicBezTo>
                    <a:cubicBezTo>
                      <a:pt x="109" y="23"/>
                      <a:pt x="100" y="27"/>
                      <a:pt x="91" y="30"/>
                    </a:cubicBezTo>
                    <a:cubicBezTo>
                      <a:pt x="90" y="30"/>
                      <a:pt x="89" y="30"/>
                      <a:pt x="88" y="30"/>
                    </a:cubicBezTo>
                    <a:cubicBezTo>
                      <a:pt x="90" y="30"/>
                      <a:pt x="91" y="29"/>
                      <a:pt x="93" y="28"/>
                    </a:cubicBezTo>
                    <a:cubicBezTo>
                      <a:pt x="95" y="27"/>
                      <a:pt x="97" y="27"/>
                      <a:pt x="100" y="26"/>
                    </a:cubicBezTo>
                    <a:cubicBezTo>
                      <a:pt x="105" y="24"/>
                      <a:pt x="110" y="23"/>
                      <a:pt x="115" y="22"/>
                    </a:cubicBezTo>
                    <a:cubicBezTo>
                      <a:pt x="124" y="19"/>
                      <a:pt x="133" y="18"/>
                      <a:pt x="141" y="14"/>
                    </a:cubicBezTo>
                    <a:cubicBezTo>
                      <a:pt x="141" y="14"/>
                      <a:pt x="141" y="13"/>
                      <a:pt x="141" y="13"/>
                    </a:cubicBezTo>
                    <a:close/>
                    <a:moveTo>
                      <a:pt x="111" y="7"/>
                    </a:moveTo>
                    <a:cubicBezTo>
                      <a:pt x="112" y="7"/>
                      <a:pt x="114" y="7"/>
                      <a:pt x="115" y="6"/>
                    </a:cubicBezTo>
                    <a:cubicBezTo>
                      <a:pt x="117" y="6"/>
                      <a:pt x="118" y="6"/>
                      <a:pt x="120" y="5"/>
                    </a:cubicBezTo>
                    <a:cubicBezTo>
                      <a:pt x="122" y="5"/>
                      <a:pt x="116" y="7"/>
                      <a:pt x="116" y="7"/>
                    </a:cubicBezTo>
                    <a:cubicBezTo>
                      <a:pt x="113" y="8"/>
                      <a:pt x="110" y="10"/>
                      <a:pt x="107" y="11"/>
                    </a:cubicBezTo>
                    <a:cubicBezTo>
                      <a:pt x="108" y="10"/>
                      <a:pt x="109" y="9"/>
                      <a:pt x="111" y="7"/>
                    </a:cubicBezTo>
                    <a:close/>
                    <a:moveTo>
                      <a:pt x="105" y="13"/>
                    </a:moveTo>
                    <a:cubicBezTo>
                      <a:pt x="109" y="11"/>
                      <a:pt x="113" y="10"/>
                      <a:pt x="117" y="9"/>
                    </a:cubicBezTo>
                    <a:cubicBezTo>
                      <a:pt x="119" y="8"/>
                      <a:pt x="122" y="8"/>
                      <a:pt x="124" y="7"/>
                    </a:cubicBezTo>
                    <a:cubicBezTo>
                      <a:pt x="124" y="8"/>
                      <a:pt x="123" y="8"/>
                      <a:pt x="123" y="8"/>
                    </a:cubicBezTo>
                    <a:cubicBezTo>
                      <a:pt x="122" y="9"/>
                      <a:pt x="121" y="9"/>
                      <a:pt x="119" y="10"/>
                    </a:cubicBezTo>
                    <a:cubicBezTo>
                      <a:pt x="115" y="11"/>
                      <a:pt x="109" y="12"/>
                      <a:pt x="105" y="14"/>
                    </a:cubicBezTo>
                    <a:cubicBezTo>
                      <a:pt x="105" y="13"/>
                      <a:pt x="105" y="13"/>
                      <a:pt x="105" y="13"/>
                    </a:cubicBezTo>
                    <a:close/>
                    <a:moveTo>
                      <a:pt x="102" y="16"/>
                    </a:moveTo>
                    <a:cubicBezTo>
                      <a:pt x="106" y="16"/>
                      <a:pt x="110" y="14"/>
                      <a:pt x="114" y="13"/>
                    </a:cubicBezTo>
                    <a:cubicBezTo>
                      <a:pt x="116" y="13"/>
                      <a:pt x="119" y="12"/>
                      <a:pt x="122" y="11"/>
                    </a:cubicBezTo>
                    <a:cubicBezTo>
                      <a:pt x="123" y="11"/>
                      <a:pt x="125" y="10"/>
                      <a:pt x="126" y="10"/>
                    </a:cubicBezTo>
                    <a:cubicBezTo>
                      <a:pt x="127" y="10"/>
                      <a:pt x="131" y="8"/>
                      <a:pt x="128" y="10"/>
                    </a:cubicBezTo>
                    <a:cubicBezTo>
                      <a:pt x="123" y="13"/>
                      <a:pt x="117" y="13"/>
                      <a:pt x="112" y="14"/>
                    </a:cubicBezTo>
                    <a:cubicBezTo>
                      <a:pt x="107" y="15"/>
                      <a:pt x="103" y="17"/>
                      <a:pt x="99" y="19"/>
                    </a:cubicBezTo>
                    <a:cubicBezTo>
                      <a:pt x="100" y="18"/>
                      <a:pt x="101" y="17"/>
                      <a:pt x="102" y="16"/>
                    </a:cubicBezTo>
                    <a:close/>
                    <a:moveTo>
                      <a:pt x="97" y="21"/>
                    </a:moveTo>
                    <a:cubicBezTo>
                      <a:pt x="104" y="19"/>
                      <a:pt x="111" y="17"/>
                      <a:pt x="118" y="15"/>
                    </a:cubicBezTo>
                    <a:cubicBezTo>
                      <a:pt x="121" y="14"/>
                      <a:pt x="125" y="14"/>
                      <a:pt x="128" y="13"/>
                    </a:cubicBezTo>
                    <a:cubicBezTo>
                      <a:pt x="130" y="13"/>
                      <a:pt x="131" y="13"/>
                      <a:pt x="133" y="12"/>
                    </a:cubicBezTo>
                    <a:cubicBezTo>
                      <a:pt x="120" y="17"/>
                      <a:pt x="107" y="20"/>
                      <a:pt x="94" y="25"/>
                    </a:cubicBezTo>
                    <a:cubicBezTo>
                      <a:pt x="95" y="23"/>
                      <a:pt x="96" y="22"/>
                      <a:pt x="97" y="21"/>
                    </a:cubicBezTo>
                    <a:close/>
                    <a:moveTo>
                      <a:pt x="92" y="26"/>
                    </a:moveTo>
                    <a:cubicBezTo>
                      <a:pt x="100" y="25"/>
                      <a:pt x="108" y="22"/>
                      <a:pt x="115" y="19"/>
                    </a:cubicBezTo>
                    <a:cubicBezTo>
                      <a:pt x="120" y="18"/>
                      <a:pt x="124" y="17"/>
                      <a:pt x="128" y="16"/>
                    </a:cubicBezTo>
                    <a:cubicBezTo>
                      <a:pt x="132" y="16"/>
                      <a:pt x="137" y="15"/>
                      <a:pt x="140" y="14"/>
                    </a:cubicBezTo>
                    <a:cubicBezTo>
                      <a:pt x="136" y="16"/>
                      <a:pt x="131" y="17"/>
                      <a:pt x="126" y="18"/>
                    </a:cubicBezTo>
                    <a:cubicBezTo>
                      <a:pt x="121" y="19"/>
                      <a:pt x="116" y="21"/>
                      <a:pt x="111" y="22"/>
                    </a:cubicBezTo>
                    <a:cubicBezTo>
                      <a:pt x="104" y="24"/>
                      <a:pt x="96" y="26"/>
                      <a:pt x="89" y="29"/>
                    </a:cubicBezTo>
                    <a:cubicBezTo>
                      <a:pt x="90" y="28"/>
                      <a:pt x="91" y="27"/>
                      <a:pt x="92" y="26"/>
                    </a:cubicBezTo>
                    <a:close/>
                    <a:moveTo>
                      <a:pt x="87" y="31"/>
                    </a:moveTo>
                    <a:cubicBezTo>
                      <a:pt x="92" y="31"/>
                      <a:pt x="96" y="29"/>
                      <a:pt x="100" y="27"/>
                    </a:cubicBezTo>
                    <a:cubicBezTo>
                      <a:pt x="106" y="25"/>
                      <a:pt x="111" y="24"/>
                      <a:pt x="117" y="22"/>
                    </a:cubicBezTo>
                    <a:cubicBezTo>
                      <a:pt x="123" y="21"/>
                      <a:pt x="129" y="20"/>
                      <a:pt x="134" y="19"/>
                    </a:cubicBezTo>
                    <a:cubicBezTo>
                      <a:pt x="138" y="18"/>
                      <a:pt x="141" y="17"/>
                      <a:pt x="144" y="16"/>
                    </a:cubicBezTo>
                    <a:cubicBezTo>
                      <a:pt x="144" y="16"/>
                      <a:pt x="144" y="16"/>
                      <a:pt x="144" y="16"/>
                    </a:cubicBezTo>
                    <a:cubicBezTo>
                      <a:pt x="143" y="17"/>
                      <a:pt x="141" y="18"/>
                      <a:pt x="140" y="18"/>
                    </a:cubicBezTo>
                    <a:cubicBezTo>
                      <a:pt x="129" y="22"/>
                      <a:pt x="118" y="24"/>
                      <a:pt x="108" y="28"/>
                    </a:cubicBezTo>
                    <a:cubicBezTo>
                      <a:pt x="103" y="29"/>
                      <a:pt x="97" y="31"/>
                      <a:pt x="92" y="32"/>
                    </a:cubicBezTo>
                    <a:cubicBezTo>
                      <a:pt x="89" y="33"/>
                      <a:pt x="87" y="34"/>
                      <a:pt x="84" y="35"/>
                    </a:cubicBezTo>
                    <a:cubicBezTo>
                      <a:pt x="85" y="34"/>
                      <a:pt x="86" y="32"/>
                      <a:pt x="87" y="31"/>
                    </a:cubicBezTo>
                    <a:close/>
                    <a:moveTo>
                      <a:pt x="82" y="37"/>
                    </a:moveTo>
                    <a:cubicBezTo>
                      <a:pt x="84" y="37"/>
                      <a:pt x="86" y="37"/>
                      <a:pt x="88" y="36"/>
                    </a:cubicBezTo>
                    <a:cubicBezTo>
                      <a:pt x="85" y="37"/>
                      <a:pt x="83" y="38"/>
                      <a:pt x="80" y="39"/>
                    </a:cubicBezTo>
                    <a:cubicBezTo>
                      <a:pt x="80" y="39"/>
                      <a:pt x="81" y="38"/>
                      <a:pt x="82" y="37"/>
                    </a:cubicBezTo>
                    <a:close/>
                    <a:moveTo>
                      <a:pt x="77" y="43"/>
                    </a:moveTo>
                    <a:cubicBezTo>
                      <a:pt x="91" y="40"/>
                      <a:pt x="104" y="35"/>
                      <a:pt x="118" y="32"/>
                    </a:cubicBezTo>
                    <a:cubicBezTo>
                      <a:pt x="125" y="30"/>
                      <a:pt x="131" y="28"/>
                      <a:pt x="138" y="27"/>
                    </a:cubicBezTo>
                    <a:cubicBezTo>
                      <a:pt x="145" y="25"/>
                      <a:pt x="152" y="24"/>
                      <a:pt x="159" y="21"/>
                    </a:cubicBezTo>
                    <a:cubicBezTo>
                      <a:pt x="161" y="22"/>
                      <a:pt x="163" y="23"/>
                      <a:pt x="165" y="24"/>
                    </a:cubicBezTo>
                    <a:cubicBezTo>
                      <a:pt x="159" y="23"/>
                      <a:pt x="152" y="27"/>
                      <a:pt x="146" y="28"/>
                    </a:cubicBezTo>
                    <a:cubicBezTo>
                      <a:pt x="138" y="31"/>
                      <a:pt x="129" y="33"/>
                      <a:pt x="121" y="35"/>
                    </a:cubicBezTo>
                    <a:cubicBezTo>
                      <a:pt x="113" y="37"/>
                      <a:pt x="104" y="40"/>
                      <a:pt x="96" y="41"/>
                    </a:cubicBezTo>
                    <a:cubicBezTo>
                      <a:pt x="88" y="43"/>
                      <a:pt x="81" y="45"/>
                      <a:pt x="73" y="47"/>
                    </a:cubicBezTo>
                    <a:cubicBezTo>
                      <a:pt x="75" y="45"/>
                      <a:pt x="76" y="44"/>
                      <a:pt x="77" y="43"/>
                    </a:cubicBezTo>
                    <a:close/>
                    <a:moveTo>
                      <a:pt x="180" y="31"/>
                    </a:moveTo>
                    <a:cubicBezTo>
                      <a:pt x="180" y="31"/>
                      <a:pt x="180" y="31"/>
                      <a:pt x="180" y="31"/>
                    </a:cubicBezTo>
                    <a:cubicBezTo>
                      <a:pt x="171" y="33"/>
                      <a:pt x="161" y="35"/>
                      <a:pt x="151" y="38"/>
                    </a:cubicBezTo>
                    <a:cubicBezTo>
                      <a:pt x="141" y="40"/>
                      <a:pt x="131" y="42"/>
                      <a:pt x="121" y="45"/>
                    </a:cubicBezTo>
                    <a:cubicBezTo>
                      <a:pt x="101" y="49"/>
                      <a:pt x="81" y="55"/>
                      <a:pt x="62" y="61"/>
                    </a:cubicBezTo>
                    <a:cubicBezTo>
                      <a:pt x="61" y="61"/>
                      <a:pt x="60" y="62"/>
                      <a:pt x="59" y="62"/>
                    </a:cubicBezTo>
                    <a:cubicBezTo>
                      <a:pt x="59" y="62"/>
                      <a:pt x="59" y="62"/>
                      <a:pt x="59" y="62"/>
                    </a:cubicBezTo>
                    <a:cubicBezTo>
                      <a:pt x="59" y="62"/>
                      <a:pt x="60" y="62"/>
                      <a:pt x="60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2" y="60"/>
                      <a:pt x="64" y="59"/>
                      <a:pt x="67" y="58"/>
                    </a:cubicBezTo>
                    <a:cubicBezTo>
                      <a:pt x="71" y="56"/>
                      <a:pt x="76" y="55"/>
                      <a:pt x="81" y="53"/>
                    </a:cubicBezTo>
                    <a:cubicBezTo>
                      <a:pt x="91" y="50"/>
                      <a:pt x="102" y="47"/>
                      <a:pt x="112" y="44"/>
                    </a:cubicBezTo>
                    <a:cubicBezTo>
                      <a:pt x="122" y="41"/>
                      <a:pt x="132" y="38"/>
                      <a:pt x="142" y="35"/>
                    </a:cubicBezTo>
                    <a:cubicBezTo>
                      <a:pt x="152" y="33"/>
                      <a:pt x="162" y="31"/>
                      <a:pt x="172" y="27"/>
                    </a:cubicBezTo>
                    <a:cubicBezTo>
                      <a:pt x="175" y="28"/>
                      <a:pt x="178" y="29"/>
                      <a:pt x="180" y="31"/>
                    </a:cubicBezTo>
                    <a:close/>
                    <a:moveTo>
                      <a:pt x="46" y="76"/>
                    </a:moveTo>
                    <a:cubicBezTo>
                      <a:pt x="46" y="76"/>
                      <a:pt x="46" y="76"/>
                      <a:pt x="46" y="76"/>
                    </a:cubicBezTo>
                    <a:cubicBezTo>
                      <a:pt x="46" y="76"/>
                      <a:pt x="46" y="76"/>
                      <a:pt x="46" y="76"/>
                    </a:cubicBezTo>
                    <a:cubicBezTo>
                      <a:pt x="46" y="76"/>
                      <a:pt x="46" y="76"/>
                      <a:pt x="46" y="76"/>
                    </a:cubicBezTo>
                    <a:close/>
                    <a:moveTo>
                      <a:pt x="187" y="34"/>
                    </a:moveTo>
                    <a:cubicBezTo>
                      <a:pt x="187" y="34"/>
                      <a:pt x="187" y="34"/>
                      <a:pt x="187" y="33"/>
                    </a:cubicBezTo>
                    <a:cubicBezTo>
                      <a:pt x="187" y="34"/>
                      <a:pt x="188" y="34"/>
                      <a:pt x="189" y="34"/>
                    </a:cubicBezTo>
                    <a:cubicBezTo>
                      <a:pt x="165" y="41"/>
                      <a:pt x="141" y="47"/>
                      <a:pt x="117" y="55"/>
                    </a:cubicBezTo>
                    <a:cubicBezTo>
                      <a:pt x="105" y="58"/>
                      <a:pt x="93" y="62"/>
                      <a:pt x="80" y="66"/>
                    </a:cubicBezTo>
                    <a:cubicBezTo>
                      <a:pt x="71" y="69"/>
                      <a:pt x="61" y="72"/>
                      <a:pt x="52" y="74"/>
                    </a:cubicBezTo>
                    <a:cubicBezTo>
                      <a:pt x="55" y="73"/>
                      <a:pt x="57" y="73"/>
                      <a:pt x="60" y="72"/>
                    </a:cubicBezTo>
                    <a:cubicBezTo>
                      <a:pt x="66" y="69"/>
                      <a:pt x="72" y="67"/>
                      <a:pt x="79" y="64"/>
                    </a:cubicBezTo>
                    <a:cubicBezTo>
                      <a:pt x="91" y="60"/>
                      <a:pt x="103" y="57"/>
                      <a:pt x="116" y="53"/>
                    </a:cubicBezTo>
                    <a:cubicBezTo>
                      <a:pt x="128" y="49"/>
                      <a:pt x="140" y="46"/>
                      <a:pt x="153" y="42"/>
                    </a:cubicBezTo>
                    <a:cubicBezTo>
                      <a:pt x="164" y="40"/>
                      <a:pt x="176" y="38"/>
                      <a:pt x="187" y="34"/>
                    </a:cubicBezTo>
                    <a:close/>
                    <a:moveTo>
                      <a:pt x="121" y="49"/>
                    </a:moveTo>
                    <a:cubicBezTo>
                      <a:pt x="109" y="52"/>
                      <a:pt x="98" y="56"/>
                      <a:pt x="86" y="59"/>
                    </a:cubicBezTo>
                    <a:cubicBezTo>
                      <a:pt x="75" y="62"/>
                      <a:pt x="65" y="66"/>
                      <a:pt x="54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4" y="68"/>
                      <a:pt x="54" y="68"/>
                      <a:pt x="54" y="67"/>
                    </a:cubicBezTo>
                    <a:cubicBezTo>
                      <a:pt x="55" y="67"/>
                      <a:pt x="55" y="67"/>
                      <a:pt x="56" y="67"/>
                    </a:cubicBezTo>
                    <a:cubicBezTo>
                      <a:pt x="58" y="66"/>
                      <a:pt x="60" y="66"/>
                      <a:pt x="63" y="65"/>
                    </a:cubicBezTo>
                    <a:cubicBezTo>
                      <a:pt x="69" y="64"/>
                      <a:pt x="74" y="62"/>
                      <a:pt x="80" y="60"/>
                    </a:cubicBezTo>
                    <a:cubicBezTo>
                      <a:pt x="91" y="56"/>
                      <a:pt x="102" y="52"/>
                      <a:pt x="114" y="49"/>
                    </a:cubicBezTo>
                    <a:cubicBezTo>
                      <a:pt x="125" y="46"/>
                      <a:pt x="136" y="43"/>
                      <a:pt x="148" y="40"/>
                    </a:cubicBezTo>
                    <a:cubicBezTo>
                      <a:pt x="158" y="37"/>
                      <a:pt x="170" y="35"/>
                      <a:pt x="180" y="31"/>
                    </a:cubicBezTo>
                    <a:cubicBezTo>
                      <a:pt x="181" y="31"/>
                      <a:pt x="181" y="31"/>
                      <a:pt x="180" y="31"/>
                    </a:cubicBezTo>
                    <a:cubicBezTo>
                      <a:pt x="182" y="31"/>
                      <a:pt x="184" y="32"/>
                      <a:pt x="186" y="33"/>
                    </a:cubicBezTo>
                    <a:cubicBezTo>
                      <a:pt x="164" y="38"/>
                      <a:pt x="142" y="43"/>
                      <a:pt x="121" y="49"/>
                    </a:cubicBezTo>
                    <a:close/>
                    <a:moveTo>
                      <a:pt x="116" y="41"/>
                    </a:moveTo>
                    <a:cubicBezTo>
                      <a:pt x="107" y="43"/>
                      <a:pt x="98" y="46"/>
                      <a:pt x="90" y="49"/>
                    </a:cubicBezTo>
                    <a:cubicBezTo>
                      <a:pt x="85" y="50"/>
                      <a:pt x="81" y="51"/>
                      <a:pt x="76" y="53"/>
                    </a:cubicBezTo>
                    <a:cubicBezTo>
                      <a:pt x="74" y="53"/>
                      <a:pt x="71" y="54"/>
                      <a:pt x="69" y="54"/>
                    </a:cubicBezTo>
                    <a:cubicBezTo>
                      <a:pt x="68" y="54"/>
                      <a:pt x="67" y="55"/>
                      <a:pt x="66" y="55"/>
                    </a:cubicBezTo>
                    <a:cubicBezTo>
                      <a:pt x="66" y="54"/>
                      <a:pt x="67" y="54"/>
                      <a:pt x="67" y="53"/>
                    </a:cubicBezTo>
                    <a:cubicBezTo>
                      <a:pt x="70" y="52"/>
                      <a:pt x="73" y="52"/>
                      <a:pt x="76" y="51"/>
                    </a:cubicBezTo>
                    <a:cubicBezTo>
                      <a:pt x="81" y="50"/>
                      <a:pt x="85" y="48"/>
                      <a:pt x="90" y="47"/>
                    </a:cubicBezTo>
                    <a:cubicBezTo>
                      <a:pt x="99" y="45"/>
                      <a:pt x="109" y="43"/>
                      <a:pt x="118" y="40"/>
                    </a:cubicBezTo>
                    <a:cubicBezTo>
                      <a:pt x="126" y="37"/>
                      <a:pt x="135" y="34"/>
                      <a:pt x="144" y="32"/>
                    </a:cubicBezTo>
                    <a:cubicBezTo>
                      <a:pt x="151" y="30"/>
                      <a:pt x="159" y="28"/>
                      <a:pt x="166" y="25"/>
                    </a:cubicBezTo>
                    <a:cubicBezTo>
                      <a:pt x="166" y="24"/>
                      <a:pt x="166" y="24"/>
                      <a:pt x="166" y="24"/>
                    </a:cubicBezTo>
                    <a:cubicBezTo>
                      <a:pt x="167" y="25"/>
                      <a:pt x="169" y="26"/>
                      <a:pt x="171" y="26"/>
                    </a:cubicBezTo>
                    <a:cubicBezTo>
                      <a:pt x="153" y="31"/>
                      <a:pt x="134" y="35"/>
                      <a:pt x="116" y="41"/>
                    </a:cubicBezTo>
                    <a:close/>
                    <a:moveTo>
                      <a:pt x="72" y="48"/>
                    </a:moveTo>
                    <a:cubicBezTo>
                      <a:pt x="80" y="45"/>
                      <a:pt x="88" y="44"/>
                      <a:pt x="96" y="42"/>
                    </a:cubicBezTo>
                    <a:cubicBezTo>
                      <a:pt x="105" y="40"/>
                      <a:pt x="114" y="37"/>
                      <a:pt x="123" y="35"/>
                    </a:cubicBezTo>
                    <a:cubicBezTo>
                      <a:pt x="131" y="33"/>
                      <a:pt x="139" y="31"/>
                      <a:pt x="148" y="28"/>
                    </a:cubicBezTo>
                    <a:cubicBezTo>
                      <a:pt x="151" y="27"/>
                      <a:pt x="155" y="26"/>
                      <a:pt x="158" y="25"/>
                    </a:cubicBezTo>
                    <a:cubicBezTo>
                      <a:pt x="160" y="25"/>
                      <a:pt x="163" y="25"/>
                      <a:pt x="164" y="25"/>
                    </a:cubicBezTo>
                    <a:cubicBezTo>
                      <a:pt x="162" y="26"/>
                      <a:pt x="159" y="27"/>
                      <a:pt x="157" y="27"/>
                    </a:cubicBezTo>
                    <a:cubicBezTo>
                      <a:pt x="150" y="30"/>
                      <a:pt x="143" y="31"/>
                      <a:pt x="135" y="33"/>
                    </a:cubicBezTo>
                    <a:cubicBezTo>
                      <a:pt x="127" y="36"/>
                      <a:pt x="118" y="39"/>
                      <a:pt x="109" y="42"/>
                    </a:cubicBezTo>
                    <a:cubicBezTo>
                      <a:pt x="100" y="44"/>
                      <a:pt x="91" y="46"/>
                      <a:pt x="83" y="48"/>
                    </a:cubicBezTo>
                    <a:cubicBezTo>
                      <a:pt x="78" y="50"/>
                      <a:pt x="73" y="50"/>
                      <a:pt x="68" y="52"/>
                    </a:cubicBezTo>
                    <a:cubicBezTo>
                      <a:pt x="70" y="51"/>
                      <a:pt x="71" y="49"/>
                      <a:pt x="72" y="48"/>
                    </a:cubicBezTo>
                    <a:close/>
                    <a:moveTo>
                      <a:pt x="65" y="55"/>
                    </a:moveTo>
                    <a:cubicBezTo>
                      <a:pt x="72" y="56"/>
                      <a:pt x="79" y="53"/>
                      <a:pt x="85" y="51"/>
                    </a:cubicBezTo>
                    <a:cubicBezTo>
                      <a:pt x="95" y="48"/>
                      <a:pt x="105" y="45"/>
                      <a:pt x="114" y="42"/>
                    </a:cubicBezTo>
                    <a:cubicBezTo>
                      <a:pt x="124" y="39"/>
                      <a:pt x="133" y="37"/>
                      <a:pt x="143" y="34"/>
                    </a:cubicBezTo>
                    <a:cubicBezTo>
                      <a:pt x="148" y="33"/>
                      <a:pt x="153" y="32"/>
                      <a:pt x="158" y="31"/>
                    </a:cubicBezTo>
                    <a:cubicBezTo>
                      <a:pt x="160" y="30"/>
                      <a:pt x="162" y="29"/>
                      <a:pt x="165" y="29"/>
                    </a:cubicBezTo>
                    <a:cubicBezTo>
                      <a:pt x="165" y="29"/>
                      <a:pt x="165" y="29"/>
                      <a:pt x="166" y="29"/>
                    </a:cubicBezTo>
                    <a:cubicBezTo>
                      <a:pt x="157" y="31"/>
                      <a:pt x="149" y="33"/>
                      <a:pt x="140" y="35"/>
                    </a:cubicBezTo>
                    <a:cubicBezTo>
                      <a:pt x="130" y="37"/>
                      <a:pt x="120" y="41"/>
                      <a:pt x="110" y="44"/>
                    </a:cubicBezTo>
                    <a:cubicBezTo>
                      <a:pt x="100" y="47"/>
                      <a:pt x="91" y="50"/>
                      <a:pt x="81" y="53"/>
                    </a:cubicBezTo>
                    <a:cubicBezTo>
                      <a:pt x="74" y="55"/>
                      <a:pt x="67" y="57"/>
                      <a:pt x="61" y="60"/>
                    </a:cubicBezTo>
                    <a:cubicBezTo>
                      <a:pt x="63" y="58"/>
                      <a:pt x="64" y="57"/>
                      <a:pt x="65" y="55"/>
                    </a:cubicBezTo>
                    <a:close/>
                    <a:moveTo>
                      <a:pt x="59" y="63"/>
                    </a:moveTo>
                    <a:cubicBezTo>
                      <a:pt x="68" y="60"/>
                      <a:pt x="78" y="57"/>
                      <a:pt x="87" y="54"/>
                    </a:cubicBezTo>
                    <a:cubicBezTo>
                      <a:pt x="98" y="51"/>
                      <a:pt x="108" y="48"/>
                      <a:pt x="119" y="46"/>
                    </a:cubicBezTo>
                    <a:cubicBezTo>
                      <a:pt x="130" y="43"/>
                      <a:pt x="141" y="41"/>
                      <a:pt x="151" y="38"/>
                    </a:cubicBezTo>
                    <a:cubicBezTo>
                      <a:pt x="157" y="37"/>
                      <a:pt x="162" y="35"/>
                      <a:pt x="167" y="34"/>
                    </a:cubicBezTo>
                    <a:cubicBezTo>
                      <a:pt x="169" y="34"/>
                      <a:pt x="170" y="34"/>
                      <a:pt x="171" y="33"/>
                    </a:cubicBezTo>
                    <a:cubicBezTo>
                      <a:pt x="151" y="39"/>
                      <a:pt x="130" y="43"/>
                      <a:pt x="110" y="49"/>
                    </a:cubicBezTo>
                    <a:cubicBezTo>
                      <a:pt x="99" y="53"/>
                      <a:pt x="89" y="56"/>
                      <a:pt x="78" y="60"/>
                    </a:cubicBezTo>
                    <a:cubicBezTo>
                      <a:pt x="73" y="61"/>
                      <a:pt x="68" y="63"/>
                      <a:pt x="63" y="64"/>
                    </a:cubicBezTo>
                    <a:cubicBezTo>
                      <a:pt x="60" y="65"/>
                      <a:pt x="58" y="66"/>
                      <a:pt x="55" y="66"/>
                    </a:cubicBezTo>
                    <a:cubicBezTo>
                      <a:pt x="56" y="65"/>
                      <a:pt x="57" y="64"/>
                      <a:pt x="59" y="63"/>
                    </a:cubicBezTo>
                    <a:close/>
                    <a:moveTo>
                      <a:pt x="53" y="69"/>
                    </a:moveTo>
                    <a:cubicBezTo>
                      <a:pt x="63" y="67"/>
                      <a:pt x="74" y="63"/>
                      <a:pt x="85" y="60"/>
                    </a:cubicBezTo>
                    <a:cubicBezTo>
                      <a:pt x="97" y="57"/>
                      <a:pt x="109" y="53"/>
                      <a:pt x="121" y="50"/>
                    </a:cubicBezTo>
                    <a:cubicBezTo>
                      <a:pt x="133" y="46"/>
                      <a:pt x="145" y="43"/>
                      <a:pt x="157" y="40"/>
                    </a:cubicBezTo>
                    <a:cubicBezTo>
                      <a:pt x="163" y="39"/>
                      <a:pt x="169" y="37"/>
                      <a:pt x="175" y="36"/>
                    </a:cubicBezTo>
                    <a:cubicBezTo>
                      <a:pt x="177" y="36"/>
                      <a:pt x="179" y="35"/>
                      <a:pt x="182" y="35"/>
                    </a:cubicBezTo>
                    <a:cubicBezTo>
                      <a:pt x="181" y="35"/>
                      <a:pt x="180" y="35"/>
                      <a:pt x="179" y="36"/>
                    </a:cubicBezTo>
                    <a:cubicBezTo>
                      <a:pt x="168" y="39"/>
                      <a:pt x="157" y="41"/>
                      <a:pt x="146" y="44"/>
                    </a:cubicBezTo>
                    <a:cubicBezTo>
                      <a:pt x="134" y="47"/>
                      <a:pt x="122" y="50"/>
                      <a:pt x="110" y="54"/>
                    </a:cubicBezTo>
                    <a:cubicBezTo>
                      <a:pt x="98" y="57"/>
                      <a:pt x="87" y="61"/>
                      <a:pt x="75" y="65"/>
                    </a:cubicBezTo>
                    <a:cubicBezTo>
                      <a:pt x="69" y="67"/>
                      <a:pt x="64" y="69"/>
                      <a:pt x="58" y="72"/>
                    </a:cubicBezTo>
                    <a:cubicBezTo>
                      <a:pt x="54" y="73"/>
                      <a:pt x="50" y="74"/>
                      <a:pt x="47" y="75"/>
                    </a:cubicBezTo>
                    <a:cubicBezTo>
                      <a:pt x="49" y="73"/>
                      <a:pt x="51" y="71"/>
                      <a:pt x="53" y="69"/>
                    </a:cubicBezTo>
                    <a:close/>
                    <a:moveTo>
                      <a:pt x="45" y="77"/>
                    </a:moveTo>
                    <a:cubicBezTo>
                      <a:pt x="56" y="73"/>
                      <a:pt x="68" y="71"/>
                      <a:pt x="79" y="68"/>
                    </a:cubicBezTo>
                    <a:cubicBezTo>
                      <a:pt x="91" y="64"/>
                      <a:pt x="103" y="59"/>
                      <a:pt x="116" y="56"/>
                    </a:cubicBezTo>
                    <a:cubicBezTo>
                      <a:pt x="141" y="49"/>
                      <a:pt x="165" y="42"/>
                      <a:pt x="190" y="35"/>
                    </a:cubicBezTo>
                    <a:cubicBezTo>
                      <a:pt x="192" y="36"/>
                      <a:pt x="193" y="36"/>
                      <a:pt x="195" y="37"/>
                    </a:cubicBezTo>
                    <a:cubicBezTo>
                      <a:pt x="169" y="43"/>
                      <a:pt x="143" y="50"/>
                      <a:pt x="117" y="58"/>
                    </a:cubicBezTo>
                    <a:cubicBezTo>
                      <a:pt x="104" y="62"/>
                      <a:pt x="91" y="65"/>
                      <a:pt x="78" y="69"/>
                    </a:cubicBezTo>
                    <a:cubicBezTo>
                      <a:pt x="67" y="73"/>
                      <a:pt x="54" y="75"/>
                      <a:pt x="43" y="79"/>
                    </a:cubicBezTo>
                    <a:cubicBezTo>
                      <a:pt x="44" y="79"/>
                      <a:pt x="44" y="78"/>
                      <a:pt x="45" y="77"/>
                    </a:cubicBezTo>
                    <a:close/>
                    <a:moveTo>
                      <a:pt x="42" y="81"/>
                    </a:moveTo>
                    <a:cubicBezTo>
                      <a:pt x="53" y="76"/>
                      <a:pt x="65" y="74"/>
                      <a:pt x="77" y="71"/>
                    </a:cubicBezTo>
                    <a:cubicBezTo>
                      <a:pt x="90" y="66"/>
                      <a:pt x="104" y="62"/>
                      <a:pt x="117" y="58"/>
                    </a:cubicBezTo>
                    <a:cubicBezTo>
                      <a:pt x="143" y="51"/>
                      <a:pt x="169" y="43"/>
                      <a:pt x="196" y="38"/>
                    </a:cubicBezTo>
                    <a:cubicBezTo>
                      <a:pt x="196" y="38"/>
                      <a:pt x="196" y="38"/>
                      <a:pt x="196" y="38"/>
                    </a:cubicBezTo>
                    <a:cubicBezTo>
                      <a:pt x="197" y="38"/>
                      <a:pt x="198" y="39"/>
                      <a:pt x="200" y="39"/>
                    </a:cubicBezTo>
                    <a:cubicBezTo>
                      <a:pt x="187" y="42"/>
                      <a:pt x="175" y="44"/>
                      <a:pt x="163" y="47"/>
                    </a:cubicBezTo>
                    <a:cubicBezTo>
                      <a:pt x="149" y="51"/>
                      <a:pt x="135" y="55"/>
                      <a:pt x="121" y="58"/>
                    </a:cubicBezTo>
                    <a:cubicBezTo>
                      <a:pt x="94" y="65"/>
                      <a:pt x="67" y="74"/>
                      <a:pt x="40" y="82"/>
                    </a:cubicBezTo>
                    <a:cubicBezTo>
                      <a:pt x="41" y="82"/>
                      <a:pt x="41" y="81"/>
                      <a:pt x="42" y="81"/>
                    </a:cubicBezTo>
                    <a:close/>
                    <a:moveTo>
                      <a:pt x="208" y="43"/>
                    </a:moveTo>
                    <a:cubicBezTo>
                      <a:pt x="180" y="48"/>
                      <a:pt x="153" y="56"/>
                      <a:pt x="125" y="63"/>
                    </a:cubicBezTo>
                    <a:cubicBezTo>
                      <a:pt x="98" y="70"/>
                      <a:pt x="72" y="77"/>
                      <a:pt x="45" y="84"/>
                    </a:cubicBezTo>
                    <a:cubicBezTo>
                      <a:pt x="47" y="84"/>
                      <a:pt x="49" y="83"/>
                      <a:pt x="50" y="83"/>
                    </a:cubicBezTo>
                    <a:cubicBezTo>
                      <a:pt x="57" y="81"/>
                      <a:pt x="65" y="78"/>
                      <a:pt x="72" y="76"/>
                    </a:cubicBezTo>
                    <a:cubicBezTo>
                      <a:pt x="87" y="72"/>
                      <a:pt x="101" y="68"/>
                      <a:pt x="116" y="63"/>
                    </a:cubicBezTo>
                    <a:cubicBezTo>
                      <a:pt x="130" y="59"/>
                      <a:pt x="145" y="55"/>
                      <a:pt x="159" y="51"/>
                    </a:cubicBezTo>
                    <a:cubicBezTo>
                      <a:pt x="173" y="47"/>
                      <a:pt x="188" y="45"/>
                      <a:pt x="201" y="40"/>
                    </a:cubicBezTo>
                    <a:cubicBezTo>
                      <a:pt x="203" y="41"/>
                      <a:pt x="206" y="42"/>
                      <a:pt x="208" y="43"/>
                    </a:cubicBezTo>
                    <a:close/>
                    <a:moveTo>
                      <a:pt x="39" y="83"/>
                    </a:moveTo>
                    <a:cubicBezTo>
                      <a:pt x="67" y="74"/>
                      <a:pt x="95" y="66"/>
                      <a:pt x="123" y="59"/>
                    </a:cubicBezTo>
                    <a:cubicBezTo>
                      <a:pt x="137" y="55"/>
                      <a:pt x="151" y="51"/>
                      <a:pt x="165" y="48"/>
                    </a:cubicBezTo>
                    <a:cubicBezTo>
                      <a:pt x="171" y="46"/>
                      <a:pt x="177" y="44"/>
                      <a:pt x="184" y="43"/>
                    </a:cubicBezTo>
                    <a:cubicBezTo>
                      <a:pt x="187" y="42"/>
                      <a:pt x="191" y="42"/>
                      <a:pt x="194" y="41"/>
                    </a:cubicBezTo>
                    <a:cubicBezTo>
                      <a:pt x="196" y="41"/>
                      <a:pt x="198" y="40"/>
                      <a:pt x="199" y="40"/>
                    </a:cubicBezTo>
                    <a:cubicBezTo>
                      <a:pt x="199" y="40"/>
                      <a:pt x="196" y="41"/>
                      <a:pt x="196" y="41"/>
                    </a:cubicBezTo>
                    <a:cubicBezTo>
                      <a:pt x="190" y="43"/>
                      <a:pt x="183" y="44"/>
                      <a:pt x="177" y="46"/>
                    </a:cubicBezTo>
                    <a:cubicBezTo>
                      <a:pt x="170" y="47"/>
                      <a:pt x="163" y="50"/>
                      <a:pt x="155" y="51"/>
                    </a:cubicBezTo>
                    <a:cubicBezTo>
                      <a:pt x="141" y="55"/>
                      <a:pt x="128" y="59"/>
                      <a:pt x="114" y="63"/>
                    </a:cubicBezTo>
                    <a:cubicBezTo>
                      <a:pt x="100" y="67"/>
                      <a:pt x="86" y="71"/>
                      <a:pt x="72" y="76"/>
                    </a:cubicBezTo>
                    <a:cubicBezTo>
                      <a:pt x="65" y="78"/>
                      <a:pt x="58" y="80"/>
                      <a:pt x="52" y="82"/>
                    </a:cubicBezTo>
                    <a:cubicBezTo>
                      <a:pt x="47" y="83"/>
                      <a:pt x="42" y="84"/>
                      <a:pt x="37" y="86"/>
                    </a:cubicBezTo>
                    <a:cubicBezTo>
                      <a:pt x="38" y="85"/>
                      <a:pt x="39" y="84"/>
                      <a:pt x="39" y="83"/>
                    </a:cubicBezTo>
                    <a:close/>
                    <a:moveTo>
                      <a:pt x="35" y="88"/>
                    </a:moveTo>
                    <a:cubicBezTo>
                      <a:pt x="64" y="80"/>
                      <a:pt x="93" y="72"/>
                      <a:pt x="122" y="65"/>
                    </a:cubicBezTo>
                    <a:cubicBezTo>
                      <a:pt x="151" y="58"/>
                      <a:pt x="180" y="49"/>
                      <a:pt x="209" y="44"/>
                    </a:cubicBezTo>
                    <a:cubicBezTo>
                      <a:pt x="211" y="44"/>
                      <a:pt x="212" y="45"/>
                      <a:pt x="213" y="45"/>
                    </a:cubicBezTo>
                    <a:cubicBezTo>
                      <a:pt x="207" y="47"/>
                      <a:pt x="200" y="49"/>
                      <a:pt x="194" y="50"/>
                    </a:cubicBezTo>
                    <a:cubicBezTo>
                      <a:pt x="186" y="52"/>
                      <a:pt x="178" y="53"/>
                      <a:pt x="171" y="55"/>
                    </a:cubicBezTo>
                    <a:cubicBezTo>
                      <a:pt x="155" y="58"/>
                      <a:pt x="139" y="62"/>
                      <a:pt x="123" y="65"/>
                    </a:cubicBezTo>
                    <a:cubicBezTo>
                      <a:pt x="108" y="69"/>
                      <a:pt x="92" y="73"/>
                      <a:pt x="77" y="78"/>
                    </a:cubicBezTo>
                    <a:cubicBezTo>
                      <a:pt x="69" y="80"/>
                      <a:pt x="62" y="82"/>
                      <a:pt x="54" y="84"/>
                    </a:cubicBezTo>
                    <a:cubicBezTo>
                      <a:pt x="47" y="85"/>
                      <a:pt x="40" y="87"/>
                      <a:pt x="33" y="89"/>
                    </a:cubicBezTo>
                    <a:cubicBezTo>
                      <a:pt x="34" y="89"/>
                      <a:pt x="35" y="88"/>
                      <a:pt x="35" y="88"/>
                    </a:cubicBezTo>
                    <a:close/>
                    <a:moveTo>
                      <a:pt x="32" y="91"/>
                    </a:moveTo>
                    <a:cubicBezTo>
                      <a:pt x="39" y="88"/>
                      <a:pt x="46" y="86"/>
                      <a:pt x="53" y="85"/>
                    </a:cubicBezTo>
                    <a:cubicBezTo>
                      <a:pt x="60" y="83"/>
                      <a:pt x="68" y="81"/>
                      <a:pt x="75" y="79"/>
                    </a:cubicBezTo>
                    <a:cubicBezTo>
                      <a:pt x="91" y="74"/>
                      <a:pt x="106" y="70"/>
                      <a:pt x="122" y="66"/>
                    </a:cubicBezTo>
                    <a:cubicBezTo>
                      <a:pt x="137" y="62"/>
                      <a:pt x="153" y="59"/>
                      <a:pt x="169" y="56"/>
                    </a:cubicBezTo>
                    <a:cubicBezTo>
                      <a:pt x="177" y="54"/>
                      <a:pt x="185" y="53"/>
                      <a:pt x="192" y="51"/>
                    </a:cubicBezTo>
                    <a:cubicBezTo>
                      <a:pt x="200" y="50"/>
                      <a:pt x="206" y="47"/>
                      <a:pt x="214" y="46"/>
                    </a:cubicBezTo>
                    <a:cubicBezTo>
                      <a:pt x="214" y="46"/>
                      <a:pt x="214" y="46"/>
                      <a:pt x="214" y="46"/>
                    </a:cubicBezTo>
                    <a:cubicBezTo>
                      <a:pt x="214" y="46"/>
                      <a:pt x="214" y="46"/>
                      <a:pt x="214" y="46"/>
                    </a:cubicBezTo>
                    <a:cubicBezTo>
                      <a:pt x="212" y="47"/>
                      <a:pt x="211" y="49"/>
                      <a:pt x="209" y="50"/>
                    </a:cubicBezTo>
                    <a:cubicBezTo>
                      <a:pt x="195" y="54"/>
                      <a:pt x="180" y="56"/>
                      <a:pt x="166" y="60"/>
                    </a:cubicBezTo>
                    <a:cubicBezTo>
                      <a:pt x="151" y="64"/>
                      <a:pt x="136" y="67"/>
                      <a:pt x="121" y="70"/>
                    </a:cubicBezTo>
                    <a:cubicBezTo>
                      <a:pt x="106" y="73"/>
                      <a:pt x="91" y="77"/>
                      <a:pt x="76" y="81"/>
                    </a:cubicBezTo>
                    <a:cubicBezTo>
                      <a:pt x="61" y="85"/>
                      <a:pt x="46" y="88"/>
                      <a:pt x="31" y="93"/>
                    </a:cubicBezTo>
                    <a:cubicBezTo>
                      <a:pt x="31" y="92"/>
                      <a:pt x="32" y="91"/>
                      <a:pt x="32" y="91"/>
                    </a:cubicBezTo>
                    <a:close/>
                    <a:moveTo>
                      <a:pt x="213" y="50"/>
                    </a:moveTo>
                    <a:cubicBezTo>
                      <a:pt x="213" y="50"/>
                      <a:pt x="214" y="50"/>
                      <a:pt x="214" y="49"/>
                    </a:cubicBezTo>
                    <a:cubicBezTo>
                      <a:pt x="214" y="50"/>
                      <a:pt x="214" y="51"/>
                      <a:pt x="213" y="51"/>
                    </a:cubicBezTo>
                    <a:cubicBezTo>
                      <a:pt x="213" y="51"/>
                      <a:pt x="213" y="51"/>
                      <a:pt x="213" y="51"/>
                    </a:cubicBezTo>
                    <a:cubicBezTo>
                      <a:pt x="208" y="56"/>
                      <a:pt x="204" y="61"/>
                      <a:pt x="200" y="65"/>
                    </a:cubicBezTo>
                    <a:cubicBezTo>
                      <a:pt x="190" y="76"/>
                      <a:pt x="180" y="86"/>
                      <a:pt x="171" y="96"/>
                    </a:cubicBezTo>
                    <a:cubicBezTo>
                      <a:pt x="170" y="97"/>
                      <a:pt x="168" y="99"/>
                      <a:pt x="167" y="100"/>
                    </a:cubicBezTo>
                    <a:cubicBezTo>
                      <a:pt x="182" y="83"/>
                      <a:pt x="197" y="66"/>
                      <a:pt x="213" y="50"/>
                    </a:cubicBezTo>
                    <a:close/>
                    <a:moveTo>
                      <a:pt x="147" y="84"/>
                    </a:moveTo>
                    <a:cubicBezTo>
                      <a:pt x="149" y="83"/>
                      <a:pt x="150" y="83"/>
                      <a:pt x="151" y="83"/>
                    </a:cubicBezTo>
                    <a:cubicBezTo>
                      <a:pt x="158" y="81"/>
                      <a:pt x="165" y="79"/>
                      <a:pt x="172" y="77"/>
                    </a:cubicBezTo>
                    <a:cubicBezTo>
                      <a:pt x="178" y="76"/>
                      <a:pt x="184" y="75"/>
                      <a:pt x="189" y="72"/>
                    </a:cubicBezTo>
                    <a:cubicBezTo>
                      <a:pt x="188" y="74"/>
                      <a:pt x="187" y="75"/>
                      <a:pt x="185" y="76"/>
                    </a:cubicBezTo>
                    <a:cubicBezTo>
                      <a:pt x="179" y="78"/>
                      <a:pt x="173" y="80"/>
                      <a:pt x="167" y="82"/>
                    </a:cubicBezTo>
                    <a:cubicBezTo>
                      <a:pt x="160" y="84"/>
                      <a:pt x="153" y="85"/>
                      <a:pt x="147" y="87"/>
                    </a:cubicBezTo>
                    <a:cubicBezTo>
                      <a:pt x="140" y="89"/>
                      <a:pt x="133" y="91"/>
                      <a:pt x="127" y="93"/>
                    </a:cubicBezTo>
                    <a:cubicBezTo>
                      <a:pt x="119" y="95"/>
                      <a:pt x="112" y="96"/>
                      <a:pt x="105" y="98"/>
                    </a:cubicBezTo>
                    <a:cubicBezTo>
                      <a:pt x="91" y="101"/>
                      <a:pt x="77" y="105"/>
                      <a:pt x="64" y="108"/>
                    </a:cubicBezTo>
                    <a:cubicBezTo>
                      <a:pt x="57" y="110"/>
                      <a:pt x="50" y="112"/>
                      <a:pt x="43" y="113"/>
                    </a:cubicBezTo>
                    <a:cubicBezTo>
                      <a:pt x="36" y="115"/>
                      <a:pt x="29" y="115"/>
                      <a:pt x="22" y="117"/>
                    </a:cubicBezTo>
                    <a:cubicBezTo>
                      <a:pt x="22" y="117"/>
                      <a:pt x="22" y="118"/>
                      <a:pt x="23" y="118"/>
                    </a:cubicBezTo>
                    <a:cubicBezTo>
                      <a:pt x="35" y="115"/>
                      <a:pt x="48" y="114"/>
                      <a:pt x="61" y="110"/>
                    </a:cubicBezTo>
                    <a:cubicBezTo>
                      <a:pt x="74" y="106"/>
                      <a:pt x="88" y="103"/>
                      <a:pt x="101" y="99"/>
                    </a:cubicBezTo>
                    <a:cubicBezTo>
                      <a:pt x="115" y="96"/>
                      <a:pt x="128" y="93"/>
                      <a:pt x="142" y="89"/>
                    </a:cubicBezTo>
                    <a:cubicBezTo>
                      <a:pt x="148" y="87"/>
                      <a:pt x="154" y="86"/>
                      <a:pt x="160" y="85"/>
                    </a:cubicBezTo>
                    <a:cubicBezTo>
                      <a:pt x="166" y="83"/>
                      <a:pt x="171" y="81"/>
                      <a:pt x="177" y="80"/>
                    </a:cubicBezTo>
                    <a:cubicBezTo>
                      <a:pt x="175" y="80"/>
                      <a:pt x="173" y="81"/>
                      <a:pt x="171" y="82"/>
                    </a:cubicBezTo>
                    <a:cubicBezTo>
                      <a:pt x="164" y="85"/>
                      <a:pt x="157" y="87"/>
                      <a:pt x="149" y="89"/>
                    </a:cubicBezTo>
                    <a:cubicBezTo>
                      <a:pt x="135" y="92"/>
                      <a:pt x="121" y="96"/>
                      <a:pt x="107" y="99"/>
                    </a:cubicBezTo>
                    <a:cubicBezTo>
                      <a:pt x="93" y="102"/>
                      <a:pt x="79" y="105"/>
                      <a:pt x="65" y="109"/>
                    </a:cubicBezTo>
                    <a:cubicBezTo>
                      <a:pt x="52" y="112"/>
                      <a:pt x="38" y="116"/>
                      <a:pt x="25" y="121"/>
                    </a:cubicBezTo>
                    <a:cubicBezTo>
                      <a:pt x="23" y="120"/>
                      <a:pt x="21" y="119"/>
                      <a:pt x="19" y="118"/>
                    </a:cubicBezTo>
                    <a:cubicBezTo>
                      <a:pt x="26" y="115"/>
                      <a:pt x="33" y="114"/>
                      <a:pt x="40" y="112"/>
                    </a:cubicBezTo>
                    <a:cubicBezTo>
                      <a:pt x="48" y="110"/>
                      <a:pt x="55" y="108"/>
                      <a:pt x="63" y="106"/>
                    </a:cubicBezTo>
                    <a:cubicBezTo>
                      <a:pt x="78" y="102"/>
                      <a:pt x="92" y="97"/>
                      <a:pt x="107" y="94"/>
                    </a:cubicBezTo>
                    <a:cubicBezTo>
                      <a:pt x="110" y="93"/>
                      <a:pt x="113" y="92"/>
                      <a:pt x="116" y="91"/>
                    </a:cubicBezTo>
                    <a:cubicBezTo>
                      <a:pt x="127" y="89"/>
                      <a:pt x="137" y="86"/>
                      <a:pt x="147" y="84"/>
                    </a:cubicBezTo>
                    <a:close/>
                    <a:moveTo>
                      <a:pt x="33" y="124"/>
                    </a:moveTo>
                    <a:cubicBezTo>
                      <a:pt x="32" y="124"/>
                      <a:pt x="32" y="124"/>
                      <a:pt x="32" y="124"/>
                    </a:cubicBezTo>
                    <a:cubicBezTo>
                      <a:pt x="30" y="123"/>
                      <a:pt x="28" y="122"/>
                      <a:pt x="26" y="122"/>
                    </a:cubicBezTo>
                    <a:cubicBezTo>
                      <a:pt x="48" y="119"/>
                      <a:pt x="68" y="113"/>
                      <a:pt x="89" y="108"/>
                    </a:cubicBezTo>
                    <a:cubicBezTo>
                      <a:pt x="82" y="110"/>
                      <a:pt x="75" y="112"/>
                      <a:pt x="68" y="114"/>
                    </a:cubicBezTo>
                    <a:cubicBezTo>
                      <a:pt x="57" y="117"/>
                      <a:pt x="46" y="120"/>
                      <a:pt x="34" y="124"/>
                    </a:cubicBezTo>
                    <a:cubicBezTo>
                      <a:pt x="33" y="123"/>
                      <a:pt x="33" y="124"/>
                      <a:pt x="33" y="124"/>
                    </a:cubicBezTo>
                    <a:close/>
                    <a:moveTo>
                      <a:pt x="39" y="127"/>
                    </a:moveTo>
                    <a:cubicBezTo>
                      <a:pt x="37" y="127"/>
                      <a:pt x="35" y="126"/>
                      <a:pt x="33" y="125"/>
                    </a:cubicBezTo>
                    <a:cubicBezTo>
                      <a:pt x="43" y="124"/>
                      <a:pt x="53" y="121"/>
                      <a:pt x="62" y="118"/>
                    </a:cubicBezTo>
                    <a:cubicBezTo>
                      <a:pt x="74" y="116"/>
                      <a:pt x="85" y="112"/>
                      <a:pt x="96" y="109"/>
                    </a:cubicBezTo>
                    <a:cubicBezTo>
                      <a:pt x="114" y="104"/>
                      <a:pt x="132" y="102"/>
                      <a:pt x="149" y="98"/>
                    </a:cubicBezTo>
                    <a:cubicBezTo>
                      <a:pt x="147" y="99"/>
                      <a:pt x="145" y="99"/>
                      <a:pt x="142" y="100"/>
                    </a:cubicBezTo>
                    <a:cubicBezTo>
                      <a:pt x="131" y="103"/>
                      <a:pt x="120" y="104"/>
                      <a:pt x="108" y="107"/>
                    </a:cubicBezTo>
                    <a:cubicBezTo>
                      <a:pt x="85" y="113"/>
                      <a:pt x="62" y="121"/>
                      <a:pt x="39" y="127"/>
                    </a:cubicBezTo>
                    <a:close/>
                    <a:moveTo>
                      <a:pt x="50" y="126"/>
                    </a:moveTo>
                    <a:cubicBezTo>
                      <a:pt x="55" y="124"/>
                      <a:pt x="61" y="124"/>
                      <a:pt x="66" y="122"/>
                    </a:cubicBezTo>
                    <a:cubicBezTo>
                      <a:pt x="77" y="120"/>
                      <a:pt x="88" y="116"/>
                      <a:pt x="99" y="112"/>
                    </a:cubicBezTo>
                    <a:cubicBezTo>
                      <a:pt x="118" y="107"/>
                      <a:pt x="136" y="104"/>
                      <a:pt x="154" y="100"/>
                    </a:cubicBezTo>
                    <a:cubicBezTo>
                      <a:pt x="152" y="101"/>
                      <a:pt x="150" y="102"/>
                      <a:pt x="147" y="103"/>
                    </a:cubicBezTo>
                    <a:cubicBezTo>
                      <a:pt x="140" y="105"/>
                      <a:pt x="132" y="106"/>
                      <a:pt x="125" y="108"/>
                    </a:cubicBezTo>
                    <a:cubicBezTo>
                      <a:pt x="110" y="112"/>
                      <a:pt x="96" y="117"/>
                      <a:pt x="81" y="121"/>
                    </a:cubicBezTo>
                    <a:cubicBezTo>
                      <a:pt x="77" y="122"/>
                      <a:pt x="73" y="124"/>
                      <a:pt x="68" y="125"/>
                    </a:cubicBezTo>
                    <a:cubicBezTo>
                      <a:pt x="68" y="125"/>
                      <a:pt x="68" y="125"/>
                      <a:pt x="68" y="125"/>
                    </a:cubicBezTo>
                    <a:cubicBezTo>
                      <a:pt x="61" y="126"/>
                      <a:pt x="53" y="127"/>
                      <a:pt x="46" y="131"/>
                    </a:cubicBezTo>
                    <a:cubicBezTo>
                      <a:pt x="44" y="130"/>
                      <a:pt x="42" y="129"/>
                      <a:pt x="40" y="128"/>
                    </a:cubicBezTo>
                    <a:cubicBezTo>
                      <a:pt x="44" y="128"/>
                      <a:pt x="47" y="127"/>
                      <a:pt x="50" y="126"/>
                    </a:cubicBezTo>
                    <a:close/>
                    <a:moveTo>
                      <a:pt x="47" y="132"/>
                    </a:moveTo>
                    <a:cubicBezTo>
                      <a:pt x="49" y="130"/>
                      <a:pt x="51" y="130"/>
                      <a:pt x="53" y="129"/>
                    </a:cubicBezTo>
                    <a:cubicBezTo>
                      <a:pt x="56" y="128"/>
                      <a:pt x="59" y="127"/>
                      <a:pt x="63" y="127"/>
                    </a:cubicBezTo>
                    <a:cubicBezTo>
                      <a:pt x="62" y="127"/>
                      <a:pt x="61" y="127"/>
                      <a:pt x="60" y="127"/>
                    </a:cubicBezTo>
                    <a:cubicBezTo>
                      <a:pt x="57" y="128"/>
                      <a:pt x="54" y="129"/>
                      <a:pt x="50" y="131"/>
                    </a:cubicBezTo>
                    <a:cubicBezTo>
                      <a:pt x="49" y="131"/>
                      <a:pt x="48" y="131"/>
                      <a:pt x="47" y="132"/>
                    </a:cubicBezTo>
                    <a:cubicBezTo>
                      <a:pt x="47" y="132"/>
                      <a:pt x="47" y="132"/>
                      <a:pt x="47" y="132"/>
                    </a:cubicBezTo>
                    <a:close/>
                    <a:moveTo>
                      <a:pt x="66" y="127"/>
                    </a:moveTo>
                    <a:cubicBezTo>
                      <a:pt x="67" y="126"/>
                      <a:pt x="68" y="126"/>
                      <a:pt x="69" y="126"/>
                    </a:cubicBezTo>
                    <a:cubicBezTo>
                      <a:pt x="69" y="126"/>
                      <a:pt x="69" y="126"/>
                      <a:pt x="70" y="126"/>
                    </a:cubicBezTo>
                    <a:cubicBezTo>
                      <a:pt x="77" y="124"/>
                      <a:pt x="85" y="123"/>
                      <a:pt x="92" y="121"/>
                    </a:cubicBezTo>
                    <a:cubicBezTo>
                      <a:pt x="107" y="118"/>
                      <a:pt x="122" y="115"/>
                      <a:pt x="137" y="111"/>
                    </a:cubicBezTo>
                    <a:cubicBezTo>
                      <a:pt x="137" y="111"/>
                      <a:pt x="138" y="111"/>
                      <a:pt x="139" y="111"/>
                    </a:cubicBezTo>
                    <a:cubicBezTo>
                      <a:pt x="111" y="120"/>
                      <a:pt x="83" y="125"/>
                      <a:pt x="56" y="135"/>
                    </a:cubicBezTo>
                    <a:cubicBezTo>
                      <a:pt x="56" y="135"/>
                      <a:pt x="55" y="135"/>
                      <a:pt x="55" y="135"/>
                    </a:cubicBezTo>
                    <a:cubicBezTo>
                      <a:pt x="53" y="134"/>
                      <a:pt x="50" y="133"/>
                      <a:pt x="48" y="132"/>
                    </a:cubicBezTo>
                    <a:cubicBezTo>
                      <a:pt x="54" y="130"/>
                      <a:pt x="60" y="128"/>
                      <a:pt x="66" y="127"/>
                    </a:cubicBezTo>
                    <a:close/>
                    <a:moveTo>
                      <a:pt x="109" y="159"/>
                    </a:moveTo>
                    <a:cubicBezTo>
                      <a:pt x="109" y="159"/>
                      <a:pt x="109" y="159"/>
                      <a:pt x="109" y="159"/>
                    </a:cubicBezTo>
                    <a:cubicBezTo>
                      <a:pt x="109" y="159"/>
                      <a:pt x="109" y="159"/>
                      <a:pt x="109" y="159"/>
                    </a:cubicBezTo>
                    <a:cubicBezTo>
                      <a:pt x="107" y="158"/>
                      <a:pt x="108" y="159"/>
                      <a:pt x="106" y="159"/>
                    </a:cubicBezTo>
                    <a:cubicBezTo>
                      <a:pt x="102" y="159"/>
                      <a:pt x="107" y="157"/>
                      <a:pt x="109" y="156"/>
                    </a:cubicBezTo>
                    <a:cubicBezTo>
                      <a:pt x="110" y="156"/>
                      <a:pt x="112" y="155"/>
                      <a:pt x="113" y="155"/>
                    </a:cubicBezTo>
                    <a:cubicBezTo>
                      <a:pt x="112" y="156"/>
                      <a:pt x="111" y="157"/>
                      <a:pt x="109" y="159"/>
                    </a:cubicBezTo>
                    <a:close/>
                    <a:moveTo>
                      <a:pt x="115" y="153"/>
                    </a:moveTo>
                    <a:cubicBezTo>
                      <a:pt x="112" y="153"/>
                      <a:pt x="109" y="154"/>
                      <a:pt x="106" y="155"/>
                    </a:cubicBezTo>
                    <a:cubicBezTo>
                      <a:pt x="105" y="155"/>
                      <a:pt x="103" y="156"/>
                      <a:pt x="102" y="156"/>
                    </a:cubicBezTo>
                    <a:cubicBezTo>
                      <a:pt x="96" y="157"/>
                      <a:pt x="101" y="155"/>
                      <a:pt x="103" y="155"/>
                    </a:cubicBezTo>
                    <a:cubicBezTo>
                      <a:pt x="108" y="153"/>
                      <a:pt x="114" y="151"/>
                      <a:pt x="119" y="149"/>
                    </a:cubicBezTo>
                    <a:cubicBezTo>
                      <a:pt x="118" y="150"/>
                      <a:pt x="116" y="152"/>
                      <a:pt x="115" y="153"/>
                    </a:cubicBezTo>
                    <a:close/>
                    <a:moveTo>
                      <a:pt x="121" y="147"/>
                    </a:moveTo>
                    <a:cubicBezTo>
                      <a:pt x="116" y="148"/>
                      <a:pt x="111" y="149"/>
                      <a:pt x="107" y="150"/>
                    </a:cubicBezTo>
                    <a:cubicBezTo>
                      <a:pt x="104" y="151"/>
                      <a:pt x="101" y="152"/>
                      <a:pt x="99" y="153"/>
                    </a:cubicBezTo>
                    <a:cubicBezTo>
                      <a:pt x="98" y="153"/>
                      <a:pt x="97" y="153"/>
                      <a:pt x="96" y="153"/>
                    </a:cubicBezTo>
                    <a:cubicBezTo>
                      <a:pt x="94" y="154"/>
                      <a:pt x="93" y="154"/>
                      <a:pt x="93" y="154"/>
                    </a:cubicBezTo>
                    <a:cubicBezTo>
                      <a:pt x="93" y="154"/>
                      <a:pt x="93" y="154"/>
                      <a:pt x="93" y="154"/>
                    </a:cubicBezTo>
                    <a:cubicBezTo>
                      <a:pt x="93" y="154"/>
                      <a:pt x="94" y="154"/>
                      <a:pt x="95" y="153"/>
                    </a:cubicBezTo>
                    <a:cubicBezTo>
                      <a:pt x="104" y="150"/>
                      <a:pt x="114" y="148"/>
                      <a:pt x="123" y="145"/>
                    </a:cubicBezTo>
                    <a:cubicBezTo>
                      <a:pt x="122" y="145"/>
                      <a:pt x="122" y="146"/>
                      <a:pt x="121" y="147"/>
                    </a:cubicBezTo>
                    <a:close/>
                    <a:moveTo>
                      <a:pt x="106" y="147"/>
                    </a:moveTo>
                    <a:cubicBezTo>
                      <a:pt x="103" y="148"/>
                      <a:pt x="99" y="148"/>
                      <a:pt x="96" y="149"/>
                    </a:cubicBezTo>
                    <a:cubicBezTo>
                      <a:pt x="95" y="149"/>
                      <a:pt x="93" y="149"/>
                      <a:pt x="92" y="150"/>
                    </a:cubicBezTo>
                    <a:cubicBezTo>
                      <a:pt x="91" y="150"/>
                      <a:pt x="83" y="152"/>
                      <a:pt x="88" y="150"/>
                    </a:cubicBezTo>
                    <a:cubicBezTo>
                      <a:pt x="102" y="146"/>
                      <a:pt x="117" y="142"/>
                      <a:pt x="131" y="137"/>
                    </a:cubicBezTo>
                    <a:cubicBezTo>
                      <a:pt x="129" y="139"/>
                      <a:pt x="126" y="141"/>
                      <a:pt x="124" y="143"/>
                    </a:cubicBezTo>
                    <a:cubicBezTo>
                      <a:pt x="118" y="145"/>
                      <a:pt x="112" y="146"/>
                      <a:pt x="106" y="147"/>
                    </a:cubicBezTo>
                    <a:close/>
                    <a:moveTo>
                      <a:pt x="132" y="135"/>
                    </a:moveTo>
                    <a:cubicBezTo>
                      <a:pt x="122" y="138"/>
                      <a:pt x="112" y="140"/>
                      <a:pt x="102" y="142"/>
                    </a:cubicBezTo>
                    <a:cubicBezTo>
                      <a:pt x="97" y="143"/>
                      <a:pt x="92" y="144"/>
                      <a:pt x="87" y="145"/>
                    </a:cubicBezTo>
                    <a:cubicBezTo>
                      <a:pt x="85" y="145"/>
                      <a:pt x="82" y="146"/>
                      <a:pt x="79" y="146"/>
                    </a:cubicBezTo>
                    <a:cubicBezTo>
                      <a:pt x="76" y="146"/>
                      <a:pt x="82" y="145"/>
                      <a:pt x="83" y="145"/>
                    </a:cubicBezTo>
                    <a:cubicBezTo>
                      <a:pt x="93" y="143"/>
                      <a:pt x="102" y="138"/>
                      <a:pt x="112" y="136"/>
                    </a:cubicBezTo>
                    <a:cubicBezTo>
                      <a:pt x="121" y="135"/>
                      <a:pt x="130" y="133"/>
                      <a:pt x="137" y="129"/>
                    </a:cubicBezTo>
                    <a:cubicBezTo>
                      <a:pt x="136" y="131"/>
                      <a:pt x="134" y="133"/>
                      <a:pt x="132" y="135"/>
                    </a:cubicBezTo>
                    <a:close/>
                    <a:moveTo>
                      <a:pt x="138" y="128"/>
                    </a:moveTo>
                    <a:cubicBezTo>
                      <a:pt x="138" y="128"/>
                      <a:pt x="138" y="128"/>
                      <a:pt x="138" y="128"/>
                    </a:cubicBezTo>
                    <a:cubicBezTo>
                      <a:pt x="126" y="131"/>
                      <a:pt x="114" y="134"/>
                      <a:pt x="102" y="136"/>
                    </a:cubicBezTo>
                    <a:cubicBezTo>
                      <a:pt x="96" y="138"/>
                      <a:pt x="89" y="139"/>
                      <a:pt x="83" y="140"/>
                    </a:cubicBezTo>
                    <a:cubicBezTo>
                      <a:pt x="79" y="141"/>
                      <a:pt x="75" y="141"/>
                      <a:pt x="72" y="142"/>
                    </a:cubicBezTo>
                    <a:cubicBezTo>
                      <a:pt x="71" y="142"/>
                      <a:pt x="67" y="143"/>
                      <a:pt x="71" y="141"/>
                    </a:cubicBezTo>
                    <a:cubicBezTo>
                      <a:pt x="72" y="141"/>
                      <a:pt x="73" y="141"/>
                      <a:pt x="75" y="140"/>
                    </a:cubicBezTo>
                    <a:cubicBezTo>
                      <a:pt x="87" y="138"/>
                      <a:pt x="100" y="134"/>
                      <a:pt x="112" y="131"/>
                    </a:cubicBezTo>
                    <a:cubicBezTo>
                      <a:pt x="123" y="128"/>
                      <a:pt x="134" y="126"/>
                      <a:pt x="144" y="122"/>
                    </a:cubicBezTo>
                    <a:cubicBezTo>
                      <a:pt x="142" y="124"/>
                      <a:pt x="140" y="126"/>
                      <a:pt x="138" y="128"/>
                    </a:cubicBezTo>
                    <a:close/>
                    <a:moveTo>
                      <a:pt x="145" y="120"/>
                    </a:moveTo>
                    <a:cubicBezTo>
                      <a:pt x="145" y="121"/>
                      <a:pt x="145" y="121"/>
                      <a:pt x="145" y="121"/>
                    </a:cubicBezTo>
                    <a:cubicBezTo>
                      <a:pt x="144" y="120"/>
                      <a:pt x="143" y="121"/>
                      <a:pt x="142" y="122"/>
                    </a:cubicBezTo>
                    <a:cubicBezTo>
                      <a:pt x="138" y="123"/>
                      <a:pt x="133" y="125"/>
                      <a:pt x="128" y="126"/>
                    </a:cubicBezTo>
                    <a:cubicBezTo>
                      <a:pt x="128" y="126"/>
                      <a:pt x="127" y="126"/>
                      <a:pt x="127" y="126"/>
                    </a:cubicBezTo>
                    <a:cubicBezTo>
                      <a:pt x="126" y="126"/>
                      <a:pt x="126" y="127"/>
                      <a:pt x="125" y="127"/>
                    </a:cubicBezTo>
                    <a:cubicBezTo>
                      <a:pt x="118" y="128"/>
                      <a:pt x="111" y="130"/>
                      <a:pt x="104" y="131"/>
                    </a:cubicBezTo>
                    <a:cubicBezTo>
                      <a:pt x="96" y="133"/>
                      <a:pt x="88" y="134"/>
                      <a:pt x="81" y="135"/>
                    </a:cubicBezTo>
                    <a:cubicBezTo>
                      <a:pt x="77" y="136"/>
                      <a:pt x="73" y="137"/>
                      <a:pt x="70" y="137"/>
                    </a:cubicBezTo>
                    <a:cubicBezTo>
                      <a:pt x="69" y="137"/>
                      <a:pt x="69" y="138"/>
                      <a:pt x="68" y="138"/>
                    </a:cubicBezTo>
                    <a:cubicBezTo>
                      <a:pt x="82" y="133"/>
                      <a:pt x="96" y="129"/>
                      <a:pt x="110" y="125"/>
                    </a:cubicBezTo>
                    <a:cubicBezTo>
                      <a:pt x="116" y="123"/>
                      <a:pt x="122" y="121"/>
                      <a:pt x="129" y="119"/>
                    </a:cubicBezTo>
                    <a:cubicBezTo>
                      <a:pt x="133" y="118"/>
                      <a:pt x="138" y="116"/>
                      <a:pt x="142" y="115"/>
                    </a:cubicBezTo>
                    <a:cubicBezTo>
                      <a:pt x="145" y="114"/>
                      <a:pt x="149" y="113"/>
                      <a:pt x="152" y="112"/>
                    </a:cubicBezTo>
                    <a:cubicBezTo>
                      <a:pt x="152" y="112"/>
                      <a:pt x="153" y="112"/>
                      <a:pt x="153" y="112"/>
                    </a:cubicBezTo>
                    <a:cubicBezTo>
                      <a:pt x="150" y="115"/>
                      <a:pt x="148" y="118"/>
                      <a:pt x="145" y="120"/>
                    </a:cubicBezTo>
                    <a:close/>
                    <a:moveTo>
                      <a:pt x="154" y="111"/>
                    </a:moveTo>
                    <a:cubicBezTo>
                      <a:pt x="149" y="112"/>
                      <a:pt x="145" y="114"/>
                      <a:pt x="140" y="115"/>
                    </a:cubicBezTo>
                    <a:cubicBezTo>
                      <a:pt x="138" y="115"/>
                      <a:pt x="136" y="116"/>
                      <a:pt x="134" y="116"/>
                    </a:cubicBezTo>
                    <a:cubicBezTo>
                      <a:pt x="133" y="117"/>
                      <a:pt x="131" y="117"/>
                      <a:pt x="129" y="118"/>
                    </a:cubicBezTo>
                    <a:cubicBezTo>
                      <a:pt x="121" y="120"/>
                      <a:pt x="112" y="122"/>
                      <a:pt x="104" y="124"/>
                    </a:cubicBezTo>
                    <a:cubicBezTo>
                      <a:pt x="95" y="126"/>
                      <a:pt x="86" y="129"/>
                      <a:pt x="77" y="130"/>
                    </a:cubicBezTo>
                    <a:cubicBezTo>
                      <a:pt x="73" y="131"/>
                      <a:pt x="69" y="132"/>
                      <a:pt x="65" y="133"/>
                    </a:cubicBezTo>
                    <a:cubicBezTo>
                      <a:pt x="63" y="134"/>
                      <a:pt x="60" y="134"/>
                      <a:pt x="58" y="135"/>
                    </a:cubicBezTo>
                    <a:cubicBezTo>
                      <a:pt x="53" y="136"/>
                      <a:pt x="60" y="134"/>
                      <a:pt x="61" y="134"/>
                    </a:cubicBezTo>
                    <a:cubicBezTo>
                      <a:pt x="78" y="129"/>
                      <a:pt x="96" y="124"/>
                      <a:pt x="113" y="119"/>
                    </a:cubicBezTo>
                    <a:cubicBezTo>
                      <a:pt x="122" y="116"/>
                      <a:pt x="131" y="114"/>
                      <a:pt x="140" y="111"/>
                    </a:cubicBezTo>
                    <a:cubicBezTo>
                      <a:pt x="146" y="109"/>
                      <a:pt x="153" y="108"/>
                      <a:pt x="159" y="105"/>
                    </a:cubicBezTo>
                    <a:cubicBezTo>
                      <a:pt x="159" y="105"/>
                      <a:pt x="159" y="105"/>
                      <a:pt x="160" y="105"/>
                    </a:cubicBezTo>
                    <a:cubicBezTo>
                      <a:pt x="158" y="107"/>
                      <a:pt x="156" y="109"/>
                      <a:pt x="154" y="111"/>
                    </a:cubicBezTo>
                    <a:close/>
                    <a:moveTo>
                      <a:pt x="76" y="132"/>
                    </a:moveTo>
                    <a:cubicBezTo>
                      <a:pt x="84" y="130"/>
                      <a:pt x="92" y="128"/>
                      <a:pt x="100" y="126"/>
                    </a:cubicBezTo>
                    <a:cubicBezTo>
                      <a:pt x="106" y="124"/>
                      <a:pt x="111" y="123"/>
                      <a:pt x="117" y="122"/>
                    </a:cubicBezTo>
                    <a:cubicBezTo>
                      <a:pt x="115" y="122"/>
                      <a:pt x="112" y="123"/>
                      <a:pt x="110" y="124"/>
                    </a:cubicBezTo>
                    <a:cubicBezTo>
                      <a:pt x="102" y="126"/>
                      <a:pt x="93" y="129"/>
                      <a:pt x="85" y="131"/>
                    </a:cubicBezTo>
                    <a:cubicBezTo>
                      <a:pt x="78" y="133"/>
                      <a:pt x="71" y="136"/>
                      <a:pt x="64" y="138"/>
                    </a:cubicBezTo>
                    <a:cubicBezTo>
                      <a:pt x="63" y="138"/>
                      <a:pt x="63" y="138"/>
                      <a:pt x="63" y="139"/>
                    </a:cubicBezTo>
                    <a:cubicBezTo>
                      <a:pt x="62" y="139"/>
                      <a:pt x="62" y="139"/>
                      <a:pt x="62" y="139"/>
                    </a:cubicBezTo>
                    <a:cubicBezTo>
                      <a:pt x="61" y="138"/>
                      <a:pt x="61" y="138"/>
                      <a:pt x="61" y="138"/>
                    </a:cubicBezTo>
                    <a:cubicBezTo>
                      <a:pt x="59" y="137"/>
                      <a:pt x="57" y="137"/>
                      <a:pt x="56" y="136"/>
                    </a:cubicBezTo>
                    <a:cubicBezTo>
                      <a:pt x="63" y="135"/>
                      <a:pt x="69" y="133"/>
                      <a:pt x="76" y="132"/>
                    </a:cubicBezTo>
                    <a:close/>
                    <a:moveTo>
                      <a:pt x="104" y="132"/>
                    </a:moveTo>
                    <a:cubicBezTo>
                      <a:pt x="106" y="132"/>
                      <a:pt x="108" y="131"/>
                      <a:pt x="110" y="131"/>
                    </a:cubicBezTo>
                    <a:cubicBezTo>
                      <a:pt x="108" y="131"/>
                      <a:pt x="106" y="132"/>
                      <a:pt x="105" y="132"/>
                    </a:cubicBezTo>
                    <a:cubicBezTo>
                      <a:pt x="97" y="134"/>
                      <a:pt x="90" y="136"/>
                      <a:pt x="83" y="138"/>
                    </a:cubicBezTo>
                    <a:cubicBezTo>
                      <a:pt x="80" y="138"/>
                      <a:pt x="77" y="139"/>
                      <a:pt x="74" y="140"/>
                    </a:cubicBezTo>
                    <a:cubicBezTo>
                      <a:pt x="72" y="140"/>
                      <a:pt x="70" y="141"/>
                      <a:pt x="68" y="142"/>
                    </a:cubicBezTo>
                    <a:cubicBezTo>
                      <a:pt x="67" y="141"/>
                      <a:pt x="65" y="140"/>
                      <a:pt x="63" y="139"/>
                    </a:cubicBezTo>
                    <a:cubicBezTo>
                      <a:pt x="77" y="137"/>
                      <a:pt x="91" y="135"/>
                      <a:pt x="104" y="132"/>
                    </a:cubicBezTo>
                    <a:close/>
                    <a:moveTo>
                      <a:pt x="102" y="137"/>
                    </a:moveTo>
                    <a:cubicBezTo>
                      <a:pt x="113" y="135"/>
                      <a:pt x="124" y="133"/>
                      <a:pt x="135" y="130"/>
                    </a:cubicBezTo>
                    <a:cubicBezTo>
                      <a:pt x="134" y="130"/>
                      <a:pt x="132" y="131"/>
                      <a:pt x="130" y="131"/>
                    </a:cubicBezTo>
                    <a:cubicBezTo>
                      <a:pt x="128" y="132"/>
                      <a:pt x="125" y="133"/>
                      <a:pt x="123" y="133"/>
                    </a:cubicBezTo>
                    <a:cubicBezTo>
                      <a:pt x="118" y="135"/>
                      <a:pt x="112" y="136"/>
                      <a:pt x="107" y="137"/>
                    </a:cubicBezTo>
                    <a:cubicBezTo>
                      <a:pt x="101" y="138"/>
                      <a:pt x="96" y="140"/>
                      <a:pt x="91" y="142"/>
                    </a:cubicBezTo>
                    <a:cubicBezTo>
                      <a:pt x="86" y="143"/>
                      <a:pt x="81" y="144"/>
                      <a:pt x="76" y="146"/>
                    </a:cubicBezTo>
                    <a:cubicBezTo>
                      <a:pt x="74" y="145"/>
                      <a:pt x="72" y="144"/>
                      <a:pt x="70" y="143"/>
                    </a:cubicBezTo>
                    <a:cubicBezTo>
                      <a:pt x="81" y="142"/>
                      <a:pt x="92" y="139"/>
                      <a:pt x="102" y="137"/>
                    </a:cubicBezTo>
                    <a:close/>
                    <a:moveTo>
                      <a:pt x="99" y="143"/>
                    </a:moveTo>
                    <a:cubicBezTo>
                      <a:pt x="108" y="142"/>
                      <a:pt x="118" y="139"/>
                      <a:pt x="127" y="137"/>
                    </a:cubicBezTo>
                    <a:cubicBezTo>
                      <a:pt x="127" y="137"/>
                      <a:pt x="128" y="137"/>
                      <a:pt x="128" y="137"/>
                    </a:cubicBezTo>
                    <a:cubicBezTo>
                      <a:pt x="127" y="137"/>
                      <a:pt x="126" y="138"/>
                      <a:pt x="125" y="138"/>
                    </a:cubicBezTo>
                    <a:cubicBezTo>
                      <a:pt x="121" y="140"/>
                      <a:pt x="116" y="141"/>
                      <a:pt x="112" y="143"/>
                    </a:cubicBezTo>
                    <a:cubicBezTo>
                      <a:pt x="107" y="144"/>
                      <a:pt x="102" y="145"/>
                      <a:pt x="98" y="147"/>
                    </a:cubicBezTo>
                    <a:cubicBezTo>
                      <a:pt x="94" y="148"/>
                      <a:pt x="89" y="149"/>
                      <a:pt x="85" y="150"/>
                    </a:cubicBezTo>
                    <a:cubicBezTo>
                      <a:pt x="83" y="149"/>
                      <a:pt x="80" y="148"/>
                      <a:pt x="78" y="147"/>
                    </a:cubicBezTo>
                    <a:cubicBezTo>
                      <a:pt x="85" y="147"/>
                      <a:pt x="92" y="145"/>
                      <a:pt x="99" y="143"/>
                    </a:cubicBezTo>
                    <a:close/>
                    <a:moveTo>
                      <a:pt x="101" y="149"/>
                    </a:moveTo>
                    <a:cubicBezTo>
                      <a:pt x="107" y="148"/>
                      <a:pt x="112" y="147"/>
                      <a:pt x="117" y="146"/>
                    </a:cubicBezTo>
                    <a:cubicBezTo>
                      <a:pt x="115" y="146"/>
                      <a:pt x="114" y="146"/>
                      <a:pt x="112" y="147"/>
                    </a:cubicBezTo>
                    <a:cubicBezTo>
                      <a:pt x="105" y="149"/>
                      <a:pt x="99" y="151"/>
                      <a:pt x="92" y="154"/>
                    </a:cubicBezTo>
                    <a:cubicBezTo>
                      <a:pt x="92" y="154"/>
                      <a:pt x="92" y="154"/>
                      <a:pt x="91" y="154"/>
                    </a:cubicBezTo>
                    <a:cubicBezTo>
                      <a:pt x="90" y="153"/>
                      <a:pt x="89" y="152"/>
                      <a:pt x="87" y="152"/>
                    </a:cubicBezTo>
                    <a:cubicBezTo>
                      <a:pt x="92" y="151"/>
                      <a:pt x="97" y="149"/>
                      <a:pt x="101" y="149"/>
                    </a:cubicBezTo>
                    <a:close/>
                    <a:moveTo>
                      <a:pt x="104" y="152"/>
                    </a:moveTo>
                    <a:cubicBezTo>
                      <a:pt x="108" y="150"/>
                      <a:pt x="113" y="149"/>
                      <a:pt x="118" y="148"/>
                    </a:cubicBezTo>
                    <a:cubicBezTo>
                      <a:pt x="123" y="147"/>
                      <a:pt x="115" y="150"/>
                      <a:pt x="115" y="150"/>
                    </a:cubicBezTo>
                    <a:cubicBezTo>
                      <a:pt x="113" y="151"/>
                      <a:pt x="110" y="151"/>
                      <a:pt x="108" y="152"/>
                    </a:cubicBezTo>
                    <a:cubicBezTo>
                      <a:pt x="104" y="153"/>
                      <a:pt x="100" y="154"/>
                      <a:pt x="97" y="156"/>
                    </a:cubicBezTo>
                    <a:cubicBezTo>
                      <a:pt x="97" y="156"/>
                      <a:pt x="97" y="156"/>
                      <a:pt x="97" y="156"/>
                    </a:cubicBezTo>
                    <a:cubicBezTo>
                      <a:pt x="96" y="156"/>
                      <a:pt x="95" y="155"/>
                      <a:pt x="93" y="154"/>
                    </a:cubicBezTo>
                    <a:cubicBezTo>
                      <a:pt x="97" y="154"/>
                      <a:pt x="100" y="153"/>
                      <a:pt x="104" y="152"/>
                    </a:cubicBezTo>
                    <a:close/>
                    <a:moveTo>
                      <a:pt x="105" y="156"/>
                    </a:moveTo>
                    <a:cubicBezTo>
                      <a:pt x="106" y="156"/>
                      <a:pt x="108" y="155"/>
                      <a:pt x="109" y="155"/>
                    </a:cubicBezTo>
                    <a:cubicBezTo>
                      <a:pt x="109" y="155"/>
                      <a:pt x="115" y="153"/>
                      <a:pt x="113" y="154"/>
                    </a:cubicBezTo>
                    <a:cubicBezTo>
                      <a:pt x="109" y="155"/>
                      <a:pt x="105" y="156"/>
                      <a:pt x="103" y="159"/>
                    </a:cubicBezTo>
                    <a:cubicBezTo>
                      <a:pt x="103" y="159"/>
                      <a:pt x="103" y="159"/>
                      <a:pt x="103" y="159"/>
                    </a:cubicBezTo>
                    <a:cubicBezTo>
                      <a:pt x="101" y="159"/>
                      <a:pt x="100" y="158"/>
                      <a:pt x="98" y="157"/>
                    </a:cubicBezTo>
                    <a:cubicBezTo>
                      <a:pt x="101" y="157"/>
                      <a:pt x="103" y="157"/>
                      <a:pt x="105" y="156"/>
                    </a:cubicBezTo>
                    <a:close/>
                    <a:moveTo>
                      <a:pt x="103" y="159"/>
                    </a:moveTo>
                    <a:cubicBezTo>
                      <a:pt x="103" y="159"/>
                      <a:pt x="107" y="159"/>
                      <a:pt x="108" y="160"/>
                    </a:cubicBezTo>
                    <a:cubicBezTo>
                      <a:pt x="107" y="161"/>
                      <a:pt x="107" y="161"/>
                      <a:pt x="106" y="162"/>
                    </a:cubicBezTo>
                    <a:cubicBezTo>
                      <a:pt x="105" y="161"/>
                      <a:pt x="104" y="160"/>
                      <a:pt x="103" y="159"/>
                    </a:cubicBezTo>
                    <a:cubicBezTo>
                      <a:pt x="103" y="159"/>
                      <a:pt x="103" y="159"/>
                      <a:pt x="103" y="159"/>
                    </a:cubicBezTo>
                    <a:close/>
                    <a:moveTo>
                      <a:pt x="161" y="103"/>
                    </a:moveTo>
                    <a:cubicBezTo>
                      <a:pt x="141" y="111"/>
                      <a:pt x="120" y="114"/>
                      <a:pt x="99" y="119"/>
                    </a:cubicBezTo>
                    <a:cubicBezTo>
                      <a:pt x="91" y="121"/>
                      <a:pt x="83" y="122"/>
                      <a:pt x="75" y="124"/>
                    </a:cubicBezTo>
                    <a:cubicBezTo>
                      <a:pt x="79" y="123"/>
                      <a:pt x="84" y="121"/>
                      <a:pt x="88" y="120"/>
                    </a:cubicBezTo>
                    <a:cubicBezTo>
                      <a:pt x="103" y="115"/>
                      <a:pt x="117" y="111"/>
                      <a:pt x="132" y="107"/>
                    </a:cubicBezTo>
                    <a:cubicBezTo>
                      <a:pt x="139" y="106"/>
                      <a:pt x="146" y="104"/>
                      <a:pt x="153" y="102"/>
                    </a:cubicBezTo>
                    <a:cubicBezTo>
                      <a:pt x="156" y="101"/>
                      <a:pt x="159" y="99"/>
                      <a:pt x="162" y="98"/>
                    </a:cubicBezTo>
                    <a:cubicBezTo>
                      <a:pt x="163" y="98"/>
                      <a:pt x="164" y="98"/>
                      <a:pt x="165" y="98"/>
                    </a:cubicBezTo>
                    <a:cubicBezTo>
                      <a:pt x="165" y="98"/>
                      <a:pt x="166" y="98"/>
                      <a:pt x="166" y="97"/>
                    </a:cubicBezTo>
                    <a:cubicBezTo>
                      <a:pt x="166" y="97"/>
                      <a:pt x="166" y="97"/>
                      <a:pt x="166" y="97"/>
                    </a:cubicBezTo>
                    <a:cubicBezTo>
                      <a:pt x="165" y="99"/>
                      <a:pt x="163" y="101"/>
                      <a:pt x="161" y="103"/>
                    </a:cubicBezTo>
                    <a:close/>
                    <a:moveTo>
                      <a:pt x="167" y="96"/>
                    </a:moveTo>
                    <a:cubicBezTo>
                      <a:pt x="167" y="96"/>
                      <a:pt x="167" y="96"/>
                      <a:pt x="167" y="96"/>
                    </a:cubicBezTo>
                    <a:cubicBezTo>
                      <a:pt x="165" y="97"/>
                      <a:pt x="163" y="97"/>
                      <a:pt x="161" y="98"/>
                    </a:cubicBezTo>
                    <a:cubicBezTo>
                      <a:pt x="160" y="98"/>
                      <a:pt x="159" y="98"/>
                      <a:pt x="158" y="98"/>
                    </a:cubicBezTo>
                    <a:cubicBezTo>
                      <a:pt x="144" y="102"/>
                      <a:pt x="128" y="104"/>
                      <a:pt x="114" y="108"/>
                    </a:cubicBezTo>
                    <a:cubicBezTo>
                      <a:pt x="99" y="112"/>
                      <a:pt x="84" y="116"/>
                      <a:pt x="69" y="121"/>
                    </a:cubicBezTo>
                    <a:cubicBezTo>
                      <a:pt x="64" y="122"/>
                      <a:pt x="59" y="123"/>
                      <a:pt x="55" y="124"/>
                    </a:cubicBezTo>
                    <a:cubicBezTo>
                      <a:pt x="69" y="119"/>
                      <a:pt x="83" y="115"/>
                      <a:pt x="98" y="111"/>
                    </a:cubicBezTo>
                    <a:cubicBezTo>
                      <a:pt x="112" y="106"/>
                      <a:pt x="128" y="104"/>
                      <a:pt x="142" y="101"/>
                    </a:cubicBezTo>
                    <a:cubicBezTo>
                      <a:pt x="151" y="98"/>
                      <a:pt x="159" y="96"/>
                      <a:pt x="168" y="94"/>
                    </a:cubicBezTo>
                    <a:cubicBezTo>
                      <a:pt x="169" y="94"/>
                      <a:pt x="169" y="94"/>
                      <a:pt x="169" y="93"/>
                    </a:cubicBezTo>
                    <a:cubicBezTo>
                      <a:pt x="169" y="93"/>
                      <a:pt x="170" y="93"/>
                      <a:pt x="170" y="93"/>
                    </a:cubicBezTo>
                    <a:cubicBezTo>
                      <a:pt x="169" y="94"/>
                      <a:pt x="168" y="95"/>
                      <a:pt x="167" y="96"/>
                    </a:cubicBezTo>
                    <a:close/>
                    <a:moveTo>
                      <a:pt x="171" y="92"/>
                    </a:moveTo>
                    <a:cubicBezTo>
                      <a:pt x="171" y="92"/>
                      <a:pt x="171" y="92"/>
                      <a:pt x="171" y="92"/>
                    </a:cubicBezTo>
                    <a:cubicBezTo>
                      <a:pt x="156" y="96"/>
                      <a:pt x="141" y="99"/>
                      <a:pt x="126" y="102"/>
                    </a:cubicBezTo>
                    <a:cubicBezTo>
                      <a:pt x="111" y="105"/>
                      <a:pt x="97" y="109"/>
                      <a:pt x="82" y="113"/>
                    </a:cubicBezTo>
                    <a:cubicBezTo>
                      <a:pt x="67" y="117"/>
                      <a:pt x="53" y="121"/>
                      <a:pt x="38" y="124"/>
                    </a:cubicBezTo>
                    <a:cubicBezTo>
                      <a:pt x="37" y="124"/>
                      <a:pt x="37" y="124"/>
                      <a:pt x="36" y="124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36" y="124"/>
                      <a:pt x="37" y="123"/>
                      <a:pt x="38" y="123"/>
                    </a:cubicBezTo>
                    <a:cubicBezTo>
                      <a:pt x="41" y="122"/>
                      <a:pt x="45" y="121"/>
                      <a:pt x="48" y="120"/>
                    </a:cubicBezTo>
                    <a:cubicBezTo>
                      <a:pt x="56" y="117"/>
                      <a:pt x="64" y="116"/>
                      <a:pt x="72" y="114"/>
                    </a:cubicBezTo>
                    <a:cubicBezTo>
                      <a:pt x="86" y="110"/>
                      <a:pt x="101" y="105"/>
                      <a:pt x="116" y="102"/>
                    </a:cubicBezTo>
                    <a:cubicBezTo>
                      <a:pt x="131" y="99"/>
                      <a:pt x="146" y="96"/>
                      <a:pt x="161" y="91"/>
                    </a:cubicBezTo>
                    <a:cubicBezTo>
                      <a:pt x="164" y="90"/>
                      <a:pt x="168" y="89"/>
                      <a:pt x="171" y="88"/>
                    </a:cubicBezTo>
                    <a:cubicBezTo>
                      <a:pt x="171" y="87"/>
                      <a:pt x="172" y="87"/>
                      <a:pt x="172" y="87"/>
                    </a:cubicBezTo>
                    <a:cubicBezTo>
                      <a:pt x="173" y="87"/>
                      <a:pt x="175" y="86"/>
                      <a:pt x="177" y="86"/>
                    </a:cubicBezTo>
                    <a:cubicBezTo>
                      <a:pt x="175" y="88"/>
                      <a:pt x="173" y="90"/>
                      <a:pt x="171" y="92"/>
                    </a:cubicBezTo>
                    <a:close/>
                    <a:moveTo>
                      <a:pt x="108" y="103"/>
                    </a:moveTo>
                    <a:cubicBezTo>
                      <a:pt x="118" y="100"/>
                      <a:pt x="129" y="98"/>
                      <a:pt x="139" y="96"/>
                    </a:cubicBezTo>
                    <a:cubicBezTo>
                      <a:pt x="144" y="95"/>
                      <a:pt x="149" y="94"/>
                      <a:pt x="153" y="93"/>
                    </a:cubicBezTo>
                    <a:cubicBezTo>
                      <a:pt x="150" y="94"/>
                      <a:pt x="146" y="95"/>
                      <a:pt x="143" y="95"/>
                    </a:cubicBezTo>
                    <a:cubicBezTo>
                      <a:pt x="131" y="98"/>
                      <a:pt x="120" y="101"/>
                      <a:pt x="108" y="103"/>
                    </a:cubicBezTo>
                    <a:close/>
                    <a:moveTo>
                      <a:pt x="178" y="85"/>
                    </a:moveTo>
                    <a:cubicBezTo>
                      <a:pt x="178" y="85"/>
                      <a:pt x="178" y="85"/>
                      <a:pt x="178" y="85"/>
                    </a:cubicBezTo>
                    <a:cubicBezTo>
                      <a:pt x="176" y="85"/>
                      <a:pt x="175" y="86"/>
                      <a:pt x="173" y="86"/>
                    </a:cubicBezTo>
                    <a:cubicBezTo>
                      <a:pt x="173" y="86"/>
                      <a:pt x="173" y="86"/>
                      <a:pt x="172" y="86"/>
                    </a:cubicBezTo>
                    <a:cubicBezTo>
                      <a:pt x="165" y="88"/>
                      <a:pt x="157" y="91"/>
                      <a:pt x="150" y="93"/>
                    </a:cubicBezTo>
                    <a:cubicBezTo>
                      <a:pt x="134" y="96"/>
                      <a:pt x="119" y="99"/>
                      <a:pt x="104" y="103"/>
                    </a:cubicBezTo>
                    <a:cubicBezTo>
                      <a:pt x="95" y="105"/>
                      <a:pt x="85" y="108"/>
                      <a:pt x="76" y="111"/>
                    </a:cubicBezTo>
                    <a:cubicBezTo>
                      <a:pt x="66" y="113"/>
                      <a:pt x="56" y="115"/>
                      <a:pt x="46" y="117"/>
                    </a:cubicBezTo>
                    <a:cubicBezTo>
                      <a:pt x="41" y="118"/>
                      <a:pt x="36" y="119"/>
                      <a:pt x="32" y="120"/>
                    </a:cubicBezTo>
                    <a:cubicBezTo>
                      <a:pt x="30" y="120"/>
                      <a:pt x="24" y="122"/>
                      <a:pt x="28" y="120"/>
                    </a:cubicBezTo>
                    <a:cubicBezTo>
                      <a:pt x="30" y="120"/>
                      <a:pt x="33" y="119"/>
                      <a:pt x="35" y="118"/>
                    </a:cubicBezTo>
                    <a:cubicBezTo>
                      <a:pt x="45" y="115"/>
                      <a:pt x="55" y="112"/>
                      <a:pt x="65" y="110"/>
                    </a:cubicBezTo>
                    <a:cubicBezTo>
                      <a:pt x="85" y="104"/>
                      <a:pt x="106" y="100"/>
                      <a:pt x="126" y="95"/>
                    </a:cubicBezTo>
                    <a:cubicBezTo>
                      <a:pt x="136" y="93"/>
                      <a:pt x="147" y="90"/>
                      <a:pt x="157" y="87"/>
                    </a:cubicBezTo>
                    <a:cubicBezTo>
                      <a:pt x="166" y="85"/>
                      <a:pt x="175" y="81"/>
                      <a:pt x="184" y="78"/>
                    </a:cubicBezTo>
                    <a:cubicBezTo>
                      <a:pt x="182" y="80"/>
                      <a:pt x="180" y="82"/>
                      <a:pt x="178" y="85"/>
                    </a:cubicBezTo>
                    <a:close/>
                    <a:moveTo>
                      <a:pt x="61" y="105"/>
                    </a:moveTo>
                    <a:cubicBezTo>
                      <a:pt x="54" y="107"/>
                      <a:pt x="47" y="109"/>
                      <a:pt x="40" y="111"/>
                    </a:cubicBezTo>
                    <a:cubicBezTo>
                      <a:pt x="33" y="113"/>
                      <a:pt x="26" y="114"/>
                      <a:pt x="20" y="117"/>
                    </a:cubicBezTo>
                    <a:cubicBezTo>
                      <a:pt x="19" y="117"/>
                      <a:pt x="19" y="117"/>
                      <a:pt x="19" y="117"/>
                    </a:cubicBezTo>
                    <a:cubicBezTo>
                      <a:pt x="17" y="116"/>
                      <a:pt x="15" y="115"/>
                      <a:pt x="13" y="114"/>
                    </a:cubicBezTo>
                    <a:cubicBezTo>
                      <a:pt x="18" y="114"/>
                      <a:pt x="23" y="112"/>
                      <a:pt x="29" y="110"/>
                    </a:cubicBezTo>
                    <a:cubicBezTo>
                      <a:pt x="36" y="107"/>
                      <a:pt x="44" y="106"/>
                      <a:pt x="51" y="104"/>
                    </a:cubicBezTo>
                    <a:cubicBezTo>
                      <a:pt x="65" y="101"/>
                      <a:pt x="79" y="99"/>
                      <a:pt x="93" y="96"/>
                    </a:cubicBezTo>
                    <a:cubicBezTo>
                      <a:pt x="82" y="99"/>
                      <a:pt x="72" y="103"/>
                      <a:pt x="61" y="105"/>
                    </a:cubicBezTo>
                    <a:close/>
                    <a:moveTo>
                      <a:pt x="58" y="140"/>
                    </a:moveTo>
                    <a:cubicBezTo>
                      <a:pt x="69" y="145"/>
                      <a:pt x="79" y="150"/>
                      <a:pt x="89" y="155"/>
                    </a:cubicBezTo>
                    <a:cubicBezTo>
                      <a:pt x="94" y="158"/>
                      <a:pt x="100" y="160"/>
                      <a:pt x="105" y="164"/>
                    </a:cubicBezTo>
                    <a:cubicBezTo>
                      <a:pt x="105" y="164"/>
                      <a:pt x="104" y="165"/>
                      <a:pt x="104" y="166"/>
                    </a:cubicBezTo>
                    <a:cubicBezTo>
                      <a:pt x="98" y="163"/>
                      <a:pt x="93" y="160"/>
                      <a:pt x="87" y="157"/>
                    </a:cubicBezTo>
                    <a:cubicBezTo>
                      <a:pt x="77" y="152"/>
                      <a:pt x="67" y="147"/>
                      <a:pt x="58" y="143"/>
                    </a:cubicBezTo>
                    <a:cubicBezTo>
                      <a:pt x="51" y="139"/>
                      <a:pt x="45" y="137"/>
                      <a:pt x="38" y="133"/>
                    </a:cubicBezTo>
                    <a:cubicBezTo>
                      <a:pt x="29" y="128"/>
                      <a:pt x="20" y="122"/>
                      <a:pt x="11" y="119"/>
                    </a:cubicBezTo>
                    <a:cubicBezTo>
                      <a:pt x="10" y="119"/>
                      <a:pt x="10" y="119"/>
                      <a:pt x="10" y="119"/>
                    </a:cubicBezTo>
                    <a:cubicBezTo>
                      <a:pt x="11" y="118"/>
                      <a:pt x="11" y="117"/>
                      <a:pt x="11" y="116"/>
                    </a:cubicBezTo>
                    <a:cubicBezTo>
                      <a:pt x="27" y="125"/>
                      <a:pt x="43" y="132"/>
                      <a:pt x="58" y="140"/>
                    </a:cubicBezTo>
                    <a:close/>
                    <a:moveTo>
                      <a:pt x="199" y="62"/>
                    </a:moveTo>
                    <a:cubicBezTo>
                      <a:pt x="198" y="62"/>
                      <a:pt x="198" y="62"/>
                      <a:pt x="198" y="63"/>
                    </a:cubicBezTo>
                    <a:cubicBezTo>
                      <a:pt x="183" y="65"/>
                      <a:pt x="168" y="68"/>
                      <a:pt x="153" y="71"/>
                    </a:cubicBezTo>
                    <a:cubicBezTo>
                      <a:pt x="138" y="74"/>
                      <a:pt x="123" y="77"/>
                      <a:pt x="107" y="81"/>
                    </a:cubicBezTo>
                    <a:cubicBezTo>
                      <a:pt x="92" y="84"/>
                      <a:pt x="77" y="88"/>
                      <a:pt x="62" y="93"/>
                    </a:cubicBezTo>
                    <a:cubicBezTo>
                      <a:pt x="55" y="95"/>
                      <a:pt x="47" y="97"/>
                      <a:pt x="40" y="99"/>
                    </a:cubicBezTo>
                    <a:cubicBezTo>
                      <a:pt x="37" y="100"/>
                      <a:pt x="35" y="101"/>
                      <a:pt x="32" y="101"/>
                    </a:cubicBezTo>
                    <a:cubicBezTo>
                      <a:pt x="42" y="98"/>
                      <a:pt x="51" y="94"/>
                      <a:pt x="61" y="92"/>
                    </a:cubicBezTo>
                    <a:cubicBezTo>
                      <a:pt x="76" y="87"/>
                      <a:pt x="90" y="83"/>
                      <a:pt x="105" y="79"/>
                    </a:cubicBezTo>
                    <a:cubicBezTo>
                      <a:pt x="120" y="75"/>
                      <a:pt x="135" y="72"/>
                      <a:pt x="150" y="69"/>
                    </a:cubicBezTo>
                    <a:cubicBezTo>
                      <a:pt x="164" y="67"/>
                      <a:pt x="179" y="65"/>
                      <a:pt x="192" y="61"/>
                    </a:cubicBezTo>
                    <a:cubicBezTo>
                      <a:pt x="196" y="60"/>
                      <a:pt x="199" y="59"/>
                      <a:pt x="202" y="58"/>
                    </a:cubicBezTo>
                    <a:cubicBezTo>
                      <a:pt x="201" y="59"/>
                      <a:pt x="200" y="61"/>
                      <a:pt x="199" y="62"/>
                    </a:cubicBezTo>
                    <a:close/>
                    <a:moveTo>
                      <a:pt x="191" y="71"/>
                    </a:moveTo>
                    <a:cubicBezTo>
                      <a:pt x="179" y="74"/>
                      <a:pt x="166" y="78"/>
                      <a:pt x="154" y="81"/>
                    </a:cubicBezTo>
                    <a:cubicBezTo>
                      <a:pt x="152" y="82"/>
                      <a:pt x="151" y="82"/>
                      <a:pt x="149" y="82"/>
                    </a:cubicBezTo>
                    <a:cubicBezTo>
                      <a:pt x="136" y="85"/>
                      <a:pt x="125" y="89"/>
                      <a:pt x="112" y="92"/>
                    </a:cubicBezTo>
                    <a:cubicBezTo>
                      <a:pt x="109" y="92"/>
                      <a:pt x="105" y="93"/>
                      <a:pt x="101" y="94"/>
                    </a:cubicBezTo>
                    <a:cubicBezTo>
                      <a:pt x="86" y="97"/>
                      <a:pt x="70" y="100"/>
                      <a:pt x="55" y="103"/>
                    </a:cubicBezTo>
                    <a:cubicBezTo>
                      <a:pt x="48" y="104"/>
                      <a:pt x="40" y="105"/>
                      <a:pt x="34" y="108"/>
                    </a:cubicBezTo>
                    <a:cubicBezTo>
                      <a:pt x="30" y="109"/>
                      <a:pt x="27" y="110"/>
                      <a:pt x="24" y="111"/>
                    </a:cubicBezTo>
                    <a:cubicBezTo>
                      <a:pt x="22" y="112"/>
                      <a:pt x="20" y="112"/>
                      <a:pt x="19" y="113"/>
                    </a:cubicBezTo>
                    <a:cubicBezTo>
                      <a:pt x="17" y="113"/>
                      <a:pt x="14" y="113"/>
                      <a:pt x="12" y="114"/>
                    </a:cubicBezTo>
                    <a:cubicBezTo>
                      <a:pt x="19" y="111"/>
                      <a:pt x="25" y="108"/>
                      <a:pt x="32" y="106"/>
                    </a:cubicBezTo>
                    <a:cubicBezTo>
                      <a:pt x="40" y="104"/>
                      <a:pt x="48" y="102"/>
                      <a:pt x="56" y="99"/>
                    </a:cubicBezTo>
                    <a:cubicBezTo>
                      <a:pt x="71" y="95"/>
                      <a:pt x="86" y="91"/>
                      <a:pt x="101" y="88"/>
                    </a:cubicBezTo>
                    <a:cubicBezTo>
                      <a:pt x="131" y="80"/>
                      <a:pt x="161" y="75"/>
                      <a:pt x="190" y="66"/>
                    </a:cubicBezTo>
                    <a:cubicBezTo>
                      <a:pt x="192" y="65"/>
                      <a:pt x="195" y="65"/>
                      <a:pt x="197" y="64"/>
                    </a:cubicBezTo>
                    <a:cubicBezTo>
                      <a:pt x="195" y="66"/>
                      <a:pt x="193" y="68"/>
                      <a:pt x="191" y="71"/>
                    </a:cubicBezTo>
                    <a:close/>
                    <a:moveTo>
                      <a:pt x="10" y="121"/>
                    </a:moveTo>
                    <a:cubicBezTo>
                      <a:pt x="10" y="121"/>
                      <a:pt x="10" y="121"/>
                      <a:pt x="10" y="121"/>
                    </a:cubicBezTo>
                    <a:cubicBezTo>
                      <a:pt x="20" y="124"/>
                      <a:pt x="29" y="131"/>
                      <a:pt x="38" y="136"/>
                    </a:cubicBezTo>
                    <a:cubicBezTo>
                      <a:pt x="44" y="139"/>
                      <a:pt x="51" y="142"/>
                      <a:pt x="57" y="145"/>
                    </a:cubicBezTo>
                    <a:cubicBezTo>
                      <a:pt x="67" y="150"/>
                      <a:pt x="77" y="155"/>
                      <a:pt x="87" y="160"/>
                    </a:cubicBezTo>
                    <a:cubicBezTo>
                      <a:pt x="92" y="162"/>
                      <a:pt x="98" y="166"/>
                      <a:pt x="103" y="168"/>
                    </a:cubicBezTo>
                    <a:cubicBezTo>
                      <a:pt x="103" y="169"/>
                      <a:pt x="103" y="170"/>
                      <a:pt x="103" y="171"/>
                    </a:cubicBezTo>
                    <a:cubicBezTo>
                      <a:pt x="86" y="163"/>
                      <a:pt x="70" y="155"/>
                      <a:pt x="53" y="147"/>
                    </a:cubicBezTo>
                    <a:cubicBezTo>
                      <a:pt x="38" y="140"/>
                      <a:pt x="23" y="133"/>
                      <a:pt x="9" y="125"/>
                    </a:cubicBezTo>
                    <a:cubicBezTo>
                      <a:pt x="9" y="123"/>
                      <a:pt x="9" y="122"/>
                      <a:pt x="10" y="121"/>
                    </a:cubicBezTo>
                    <a:close/>
                    <a:moveTo>
                      <a:pt x="106" y="168"/>
                    </a:moveTo>
                    <a:cubicBezTo>
                      <a:pt x="106" y="168"/>
                      <a:pt x="106" y="167"/>
                      <a:pt x="106" y="167"/>
                    </a:cubicBezTo>
                    <a:cubicBezTo>
                      <a:pt x="111" y="163"/>
                      <a:pt x="116" y="158"/>
                      <a:pt x="121" y="153"/>
                    </a:cubicBezTo>
                    <a:cubicBezTo>
                      <a:pt x="130" y="142"/>
                      <a:pt x="140" y="132"/>
                      <a:pt x="150" y="122"/>
                    </a:cubicBezTo>
                    <a:cubicBezTo>
                      <a:pt x="170" y="101"/>
                      <a:pt x="189" y="80"/>
                      <a:pt x="209" y="60"/>
                    </a:cubicBezTo>
                    <a:cubicBezTo>
                      <a:pt x="210" y="58"/>
                      <a:pt x="212" y="56"/>
                      <a:pt x="213" y="55"/>
                    </a:cubicBezTo>
                    <a:cubicBezTo>
                      <a:pt x="213" y="55"/>
                      <a:pt x="214" y="56"/>
                      <a:pt x="214" y="57"/>
                    </a:cubicBezTo>
                    <a:cubicBezTo>
                      <a:pt x="214" y="57"/>
                      <a:pt x="214" y="57"/>
                      <a:pt x="214" y="57"/>
                    </a:cubicBezTo>
                    <a:cubicBezTo>
                      <a:pt x="205" y="65"/>
                      <a:pt x="197" y="74"/>
                      <a:pt x="190" y="82"/>
                    </a:cubicBezTo>
                    <a:cubicBezTo>
                      <a:pt x="182" y="91"/>
                      <a:pt x="174" y="99"/>
                      <a:pt x="166" y="107"/>
                    </a:cubicBezTo>
                    <a:cubicBezTo>
                      <a:pt x="148" y="126"/>
                      <a:pt x="130" y="145"/>
                      <a:pt x="112" y="164"/>
                    </a:cubicBezTo>
                    <a:cubicBezTo>
                      <a:pt x="110" y="166"/>
                      <a:pt x="107" y="169"/>
                      <a:pt x="105" y="171"/>
                    </a:cubicBezTo>
                    <a:cubicBezTo>
                      <a:pt x="105" y="170"/>
                      <a:pt x="106" y="169"/>
                      <a:pt x="106" y="168"/>
                    </a:cubicBezTo>
                    <a:close/>
                    <a:moveTo>
                      <a:pt x="26" y="97"/>
                    </a:moveTo>
                    <a:cubicBezTo>
                      <a:pt x="56" y="89"/>
                      <a:pt x="87" y="80"/>
                      <a:pt x="117" y="74"/>
                    </a:cubicBezTo>
                    <a:cubicBezTo>
                      <a:pt x="133" y="71"/>
                      <a:pt x="148" y="68"/>
                      <a:pt x="164" y="65"/>
                    </a:cubicBezTo>
                    <a:cubicBezTo>
                      <a:pt x="172" y="64"/>
                      <a:pt x="179" y="62"/>
                      <a:pt x="187" y="61"/>
                    </a:cubicBezTo>
                    <a:cubicBezTo>
                      <a:pt x="190" y="60"/>
                      <a:pt x="194" y="59"/>
                      <a:pt x="197" y="58"/>
                    </a:cubicBezTo>
                    <a:cubicBezTo>
                      <a:pt x="198" y="58"/>
                      <a:pt x="199" y="58"/>
                      <a:pt x="200" y="58"/>
                    </a:cubicBezTo>
                    <a:cubicBezTo>
                      <a:pt x="200" y="58"/>
                      <a:pt x="200" y="58"/>
                      <a:pt x="200" y="58"/>
                    </a:cubicBezTo>
                    <a:cubicBezTo>
                      <a:pt x="199" y="59"/>
                      <a:pt x="198" y="59"/>
                      <a:pt x="197" y="59"/>
                    </a:cubicBezTo>
                    <a:cubicBezTo>
                      <a:pt x="184" y="64"/>
                      <a:pt x="169" y="65"/>
                      <a:pt x="156" y="68"/>
                    </a:cubicBezTo>
                    <a:cubicBezTo>
                      <a:pt x="140" y="71"/>
                      <a:pt x="125" y="73"/>
                      <a:pt x="110" y="77"/>
                    </a:cubicBezTo>
                    <a:cubicBezTo>
                      <a:pt x="81" y="85"/>
                      <a:pt x="52" y="93"/>
                      <a:pt x="23" y="104"/>
                    </a:cubicBezTo>
                    <a:cubicBezTo>
                      <a:pt x="22" y="104"/>
                      <a:pt x="21" y="104"/>
                      <a:pt x="20" y="105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22" y="102"/>
                      <a:pt x="24" y="100"/>
                      <a:pt x="26" y="97"/>
                    </a:cubicBezTo>
                    <a:close/>
                    <a:moveTo>
                      <a:pt x="19" y="106"/>
                    </a:moveTo>
                    <a:cubicBezTo>
                      <a:pt x="48" y="97"/>
                      <a:pt x="78" y="88"/>
                      <a:pt x="108" y="81"/>
                    </a:cubicBezTo>
                    <a:cubicBezTo>
                      <a:pt x="123" y="78"/>
                      <a:pt x="138" y="75"/>
                      <a:pt x="154" y="72"/>
                    </a:cubicBezTo>
                    <a:cubicBezTo>
                      <a:pt x="161" y="71"/>
                      <a:pt x="168" y="69"/>
                      <a:pt x="176" y="68"/>
                    </a:cubicBezTo>
                    <a:cubicBezTo>
                      <a:pt x="182" y="66"/>
                      <a:pt x="191" y="65"/>
                      <a:pt x="197" y="63"/>
                    </a:cubicBezTo>
                    <a:cubicBezTo>
                      <a:pt x="168" y="73"/>
                      <a:pt x="138" y="78"/>
                      <a:pt x="108" y="85"/>
                    </a:cubicBezTo>
                    <a:cubicBezTo>
                      <a:pt x="93" y="89"/>
                      <a:pt x="78" y="93"/>
                      <a:pt x="63" y="97"/>
                    </a:cubicBezTo>
                    <a:cubicBezTo>
                      <a:pt x="49" y="101"/>
                      <a:pt x="34" y="104"/>
                      <a:pt x="20" y="110"/>
                    </a:cubicBezTo>
                    <a:cubicBezTo>
                      <a:pt x="18" y="110"/>
                      <a:pt x="15" y="111"/>
                      <a:pt x="13" y="112"/>
                    </a:cubicBezTo>
                    <a:cubicBezTo>
                      <a:pt x="15" y="110"/>
                      <a:pt x="17" y="108"/>
                      <a:pt x="19" y="106"/>
                    </a:cubicBezTo>
                    <a:close/>
                    <a:moveTo>
                      <a:pt x="104" y="177"/>
                    </a:moveTo>
                    <a:cubicBezTo>
                      <a:pt x="104" y="177"/>
                      <a:pt x="104" y="176"/>
                      <a:pt x="104" y="176"/>
                    </a:cubicBezTo>
                    <a:cubicBezTo>
                      <a:pt x="104" y="175"/>
                      <a:pt x="105" y="175"/>
                      <a:pt x="105" y="175"/>
                    </a:cubicBezTo>
                    <a:cubicBezTo>
                      <a:pt x="138" y="139"/>
                      <a:pt x="172" y="105"/>
                      <a:pt x="205" y="69"/>
                    </a:cubicBezTo>
                    <a:cubicBezTo>
                      <a:pt x="208" y="66"/>
                      <a:pt x="211" y="63"/>
                      <a:pt x="214" y="60"/>
                    </a:cubicBezTo>
                    <a:cubicBezTo>
                      <a:pt x="214" y="60"/>
                      <a:pt x="215" y="60"/>
                      <a:pt x="215" y="60"/>
                    </a:cubicBezTo>
                    <a:cubicBezTo>
                      <a:pt x="211" y="63"/>
                      <a:pt x="208" y="67"/>
                      <a:pt x="206" y="70"/>
                    </a:cubicBezTo>
                    <a:cubicBezTo>
                      <a:pt x="200" y="76"/>
                      <a:pt x="194" y="82"/>
                      <a:pt x="188" y="89"/>
                    </a:cubicBezTo>
                    <a:cubicBezTo>
                      <a:pt x="180" y="98"/>
                      <a:pt x="172" y="106"/>
                      <a:pt x="164" y="115"/>
                    </a:cubicBezTo>
                    <a:cubicBezTo>
                      <a:pt x="144" y="136"/>
                      <a:pt x="124" y="156"/>
                      <a:pt x="104" y="177"/>
                    </a:cubicBezTo>
                    <a:cubicBezTo>
                      <a:pt x="104" y="177"/>
                      <a:pt x="104" y="177"/>
                      <a:pt x="104" y="177"/>
                    </a:cubicBezTo>
                    <a:close/>
                    <a:moveTo>
                      <a:pt x="8" y="118"/>
                    </a:moveTo>
                    <a:cubicBezTo>
                      <a:pt x="7" y="121"/>
                      <a:pt x="6" y="126"/>
                      <a:pt x="6" y="130"/>
                    </a:cubicBezTo>
                    <a:cubicBezTo>
                      <a:pt x="5" y="126"/>
                      <a:pt x="6" y="121"/>
                      <a:pt x="8" y="118"/>
                    </a:cubicBezTo>
                    <a:close/>
                    <a:moveTo>
                      <a:pt x="27" y="146"/>
                    </a:moveTo>
                    <a:cubicBezTo>
                      <a:pt x="22" y="143"/>
                      <a:pt x="16" y="140"/>
                      <a:pt x="11" y="137"/>
                    </a:cubicBezTo>
                    <a:cubicBezTo>
                      <a:pt x="11" y="137"/>
                      <a:pt x="11" y="137"/>
                      <a:pt x="10" y="137"/>
                    </a:cubicBezTo>
                    <a:cubicBezTo>
                      <a:pt x="10" y="136"/>
                      <a:pt x="10" y="136"/>
                      <a:pt x="10" y="136"/>
                    </a:cubicBezTo>
                    <a:cubicBezTo>
                      <a:pt x="14" y="138"/>
                      <a:pt x="18" y="140"/>
                      <a:pt x="22" y="141"/>
                    </a:cubicBezTo>
                    <a:cubicBezTo>
                      <a:pt x="32" y="147"/>
                      <a:pt x="43" y="152"/>
                      <a:pt x="53" y="157"/>
                    </a:cubicBezTo>
                    <a:cubicBezTo>
                      <a:pt x="64" y="162"/>
                      <a:pt x="75" y="167"/>
                      <a:pt x="85" y="172"/>
                    </a:cubicBezTo>
                    <a:cubicBezTo>
                      <a:pt x="90" y="174"/>
                      <a:pt x="97" y="177"/>
                      <a:pt x="102" y="180"/>
                    </a:cubicBezTo>
                    <a:cubicBezTo>
                      <a:pt x="102" y="180"/>
                      <a:pt x="102" y="180"/>
                      <a:pt x="102" y="180"/>
                    </a:cubicBezTo>
                    <a:cubicBezTo>
                      <a:pt x="102" y="182"/>
                      <a:pt x="103" y="183"/>
                      <a:pt x="103" y="184"/>
                    </a:cubicBezTo>
                    <a:cubicBezTo>
                      <a:pt x="88" y="177"/>
                      <a:pt x="73" y="169"/>
                      <a:pt x="58" y="162"/>
                    </a:cubicBezTo>
                    <a:cubicBezTo>
                      <a:pt x="48" y="156"/>
                      <a:pt x="37" y="151"/>
                      <a:pt x="27" y="146"/>
                    </a:cubicBezTo>
                    <a:close/>
                    <a:moveTo>
                      <a:pt x="205" y="79"/>
                    </a:moveTo>
                    <a:cubicBezTo>
                      <a:pt x="195" y="90"/>
                      <a:pt x="185" y="101"/>
                      <a:pt x="175" y="111"/>
                    </a:cubicBezTo>
                    <a:cubicBezTo>
                      <a:pt x="155" y="133"/>
                      <a:pt x="135" y="154"/>
                      <a:pt x="114" y="176"/>
                    </a:cubicBezTo>
                    <a:cubicBezTo>
                      <a:pt x="112" y="178"/>
                      <a:pt x="109" y="181"/>
                      <a:pt x="107" y="184"/>
                    </a:cubicBezTo>
                    <a:cubicBezTo>
                      <a:pt x="106" y="183"/>
                      <a:pt x="105" y="181"/>
                      <a:pt x="105" y="180"/>
                    </a:cubicBezTo>
                    <a:cubicBezTo>
                      <a:pt x="105" y="180"/>
                      <a:pt x="105" y="180"/>
                      <a:pt x="105" y="180"/>
                    </a:cubicBezTo>
                    <a:cubicBezTo>
                      <a:pt x="112" y="172"/>
                      <a:pt x="120" y="164"/>
                      <a:pt x="128" y="156"/>
                    </a:cubicBezTo>
                    <a:cubicBezTo>
                      <a:pt x="139" y="144"/>
                      <a:pt x="150" y="132"/>
                      <a:pt x="162" y="121"/>
                    </a:cubicBezTo>
                    <a:cubicBezTo>
                      <a:pt x="180" y="102"/>
                      <a:pt x="197" y="81"/>
                      <a:pt x="215" y="63"/>
                    </a:cubicBezTo>
                    <a:cubicBezTo>
                      <a:pt x="215" y="63"/>
                      <a:pt x="216" y="63"/>
                      <a:pt x="216" y="62"/>
                    </a:cubicBezTo>
                    <a:cubicBezTo>
                      <a:pt x="216" y="63"/>
                      <a:pt x="217" y="64"/>
                      <a:pt x="218" y="65"/>
                    </a:cubicBezTo>
                    <a:cubicBezTo>
                      <a:pt x="217" y="66"/>
                      <a:pt x="216" y="68"/>
                      <a:pt x="215" y="68"/>
                    </a:cubicBezTo>
                    <a:cubicBezTo>
                      <a:pt x="212" y="72"/>
                      <a:pt x="209" y="76"/>
                      <a:pt x="205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6" name="Freeform 206"/>
              <p:cNvSpPr>
                <a:spLocks noEditPoints="1"/>
              </p:cNvSpPr>
              <p:nvPr/>
            </p:nvSpPr>
            <p:spPr bwMode="auto">
              <a:xfrm>
                <a:off x="1192388" y="1645672"/>
                <a:ext cx="558220" cy="472833"/>
              </a:xfrm>
              <a:custGeom>
                <a:avLst/>
                <a:gdLst>
                  <a:gd name="T0" fmla="*/ 25 w 221"/>
                  <a:gd name="T1" fmla="*/ 147 h 187"/>
                  <a:gd name="T2" fmla="*/ 8 w 221"/>
                  <a:gd name="T3" fmla="*/ 131 h 187"/>
                  <a:gd name="T4" fmla="*/ 203 w 221"/>
                  <a:gd name="T5" fmla="*/ 56 h 187"/>
                  <a:gd name="T6" fmla="*/ 109 w 221"/>
                  <a:gd name="T7" fmla="*/ 10 h 187"/>
                  <a:gd name="T8" fmla="*/ 117 w 221"/>
                  <a:gd name="T9" fmla="*/ 14 h 187"/>
                  <a:gd name="T10" fmla="*/ 111 w 221"/>
                  <a:gd name="T11" fmla="*/ 19 h 187"/>
                  <a:gd name="T12" fmla="*/ 78 w 221"/>
                  <a:gd name="T13" fmla="*/ 41 h 187"/>
                  <a:gd name="T14" fmla="*/ 89 w 221"/>
                  <a:gd name="T15" fmla="*/ 34 h 187"/>
                  <a:gd name="T16" fmla="*/ 145 w 221"/>
                  <a:gd name="T17" fmla="*/ 15 h 187"/>
                  <a:gd name="T18" fmla="*/ 107 w 221"/>
                  <a:gd name="T19" fmla="*/ 10 h 187"/>
                  <a:gd name="T20" fmla="*/ 128 w 221"/>
                  <a:gd name="T21" fmla="*/ 9 h 187"/>
                  <a:gd name="T22" fmla="*/ 139 w 221"/>
                  <a:gd name="T23" fmla="*/ 13 h 187"/>
                  <a:gd name="T24" fmla="*/ 92 w 221"/>
                  <a:gd name="T25" fmla="*/ 32 h 187"/>
                  <a:gd name="T26" fmla="*/ 120 w 221"/>
                  <a:gd name="T27" fmla="*/ 34 h 187"/>
                  <a:gd name="T28" fmla="*/ 66 w 221"/>
                  <a:gd name="T29" fmla="*/ 58 h 187"/>
                  <a:gd name="T30" fmla="*/ 117 w 221"/>
                  <a:gd name="T31" fmla="*/ 54 h 187"/>
                  <a:gd name="T32" fmla="*/ 55 w 221"/>
                  <a:gd name="T33" fmla="*/ 66 h 187"/>
                  <a:gd name="T34" fmla="*/ 66 w 221"/>
                  <a:gd name="T35" fmla="*/ 54 h 187"/>
                  <a:gd name="T36" fmla="*/ 147 w 221"/>
                  <a:gd name="T37" fmla="*/ 28 h 187"/>
                  <a:gd name="T38" fmla="*/ 157 w 221"/>
                  <a:gd name="T39" fmla="*/ 30 h 187"/>
                  <a:gd name="T40" fmla="*/ 171 w 221"/>
                  <a:gd name="T41" fmla="*/ 33 h 187"/>
                  <a:gd name="T42" fmla="*/ 145 w 221"/>
                  <a:gd name="T43" fmla="*/ 43 h 187"/>
                  <a:gd name="T44" fmla="*/ 42 w 221"/>
                  <a:gd name="T45" fmla="*/ 79 h 187"/>
                  <a:gd name="T46" fmla="*/ 125 w 221"/>
                  <a:gd name="T47" fmla="*/ 63 h 187"/>
                  <a:gd name="T48" fmla="*/ 199 w 221"/>
                  <a:gd name="T49" fmla="*/ 40 h 187"/>
                  <a:gd name="T50" fmla="*/ 194 w 221"/>
                  <a:gd name="T51" fmla="*/ 50 h 187"/>
                  <a:gd name="T52" fmla="*/ 213 w 221"/>
                  <a:gd name="T53" fmla="*/ 45 h 187"/>
                  <a:gd name="T54" fmla="*/ 199 w 221"/>
                  <a:gd name="T55" fmla="*/ 65 h 187"/>
                  <a:gd name="T56" fmla="*/ 63 w 221"/>
                  <a:gd name="T57" fmla="*/ 108 h 187"/>
                  <a:gd name="T58" fmla="*/ 25 w 221"/>
                  <a:gd name="T59" fmla="*/ 120 h 187"/>
                  <a:gd name="T60" fmla="*/ 32 w 221"/>
                  <a:gd name="T61" fmla="*/ 124 h 187"/>
                  <a:gd name="T62" fmla="*/ 147 w 221"/>
                  <a:gd name="T63" fmla="*/ 102 h 187"/>
                  <a:gd name="T64" fmla="*/ 47 w 221"/>
                  <a:gd name="T65" fmla="*/ 131 h 187"/>
                  <a:gd name="T66" fmla="*/ 109 w 221"/>
                  <a:gd name="T67" fmla="*/ 158 h 187"/>
                  <a:gd name="T68" fmla="*/ 106 w 221"/>
                  <a:gd name="T69" fmla="*/ 150 h 187"/>
                  <a:gd name="T70" fmla="*/ 124 w 221"/>
                  <a:gd name="T71" fmla="*/ 143 h 187"/>
                  <a:gd name="T72" fmla="*/ 82 w 221"/>
                  <a:gd name="T73" fmla="*/ 140 h 187"/>
                  <a:gd name="T74" fmla="*/ 104 w 221"/>
                  <a:gd name="T75" fmla="*/ 131 h 187"/>
                  <a:gd name="T76" fmla="*/ 128 w 221"/>
                  <a:gd name="T77" fmla="*/ 117 h 187"/>
                  <a:gd name="T78" fmla="*/ 116 w 221"/>
                  <a:gd name="T79" fmla="*/ 121 h 187"/>
                  <a:gd name="T80" fmla="*/ 74 w 221"/>
                  <a:gd name="T81" fmla="*/ 139 h 187"/>
                  <a:gd name="T82" fmla="*/ 99 w 221"/>
                  <a:gd name="T83" fmla="*/ 143 h 187"/>
                  <a:gd name="T84" fmla="*/ 91 w 221"/>
                  <a:gd name="T85" fmla="*/ 153 h 187"/>
                  <a:gd name="T86" fmla="*/ 112 w 221"/>
                  <a:gd name="T87" fmla="*/ 154 h 187"/>
                  <a:gd name="T88" fmla="*/ 88 w 221"/>
                  <a:gd name="T89" fmla="*/ 119 h 187"/>
                  <a:gd name="T90" fmla="*/ 69 w 221"/>
                  <a:gd name="T91" fmla="*/ 120 h 187"/>
                  <a:gd name="T92" fmla="*/ 36 w 221"/>
                  <a:gd name="T93" fmla="*/ 123 h 187"/>
                  <a:gd name="T94" fmla="*/ 153 w 221"/>
                  <a:gd name="T95" fmla="*/ 92 h 187"/>
                  <a:gd name="T96" fmla="*/ 35 w 221"/>
                  <a:gd name="T97" fmla="*/ 118 h 187"/>
                  <a:gd name="T98" fmla="*/ 93 w 221"/>
                  <a:gd name="T99" fmla="*/ 96 h 187"/>
                  <a:gd name="T100" fmla="*/ 198 w 221"/>
                  <a:gd name="T101" fmla="*/ 61 h 187"/>
                  <a:gd name="T102" fmla="*/ 190 w 221"/>
                  <a:gd name="T103" fmla="*/ 70 h 187"/>
                  <a:gd name="T104" fmla="*/ 190 w 221"/>
                  <a:gd name="T105" fmla="*/ 66 h 187"/>
                  <a:gd name="T106" fmla="*/ 106 w 221"/>
                  <a:gd name="T107" fmla="*/ 167 h 187"/>
                  <a:gd name="T108" fmla="*/ 26 w 221"/>
                  <a:gd name="T109" fmla="*/ 97 h 187"/>
                  <a:gd name="T110" fmla="*/ 26 w 221"/>
                  <a:gd name="T111" fmla="*/ 97 h 187"/>
                  <a:gd name="T112" fmla="*/ 104 w 221"/>
                  <a:gd name="T113" fmla="*/ 175 h 187"/>
                  <a:gd name="T114" fmla="*/ 10 w 221"/>
                  <a:gd name="T115" fmla="*/ 136 h 187"/>
                  <a:gd name="T116" fmla="*/ 114 w 221"/>
                  <a:gd name="T117" fmla="*/ 175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1" h="187">
                    <a:moveTo>
                      <a:pt x="220" y="63"/>
                    </a:moveTo>
                    <a:cubicBezTo>
                      <a:pt x="220" y="62"/>
                      <a:pt x="220" y="62"/>
                      <a:pt x="220" y="62"/>
                    </a:cubicBezTo>
                    <a:cubicBezTo>
                      <a:pt x="217" y="62"/>
                      <a:pt x="216" y="59"/>
                      <a:pt x="216" y="57"/>
                    </a:cubicBezTo>
                    <a:cubicBezTo>
                      <a:pt x="215" y="53"/>
                      <a:pt x="215" y="49"/>
                      <a:pt x="217" y="46"/>
                    </a:cubicBezTo>
                    <a:cubicBezTo>
                      <a:pt x="217" y="45"/>
                      <a:pt x="217" y="45"/>
                      <a:pt x="217" y="45"/>
                    </a:cubicBezTo>
                    <a:cubicBezTo>
                      <a:pt x="217" y="44"/>
                      <a:pt x="217" y="44"/>
                      <a:pt x="216" y="44"/>
                    </a:cubicBezTo>
                    <a:cubicBezTo>
                      <a:pt x="201" y="37"/>
                      <a:pt x="186" y="30"/>
                      <a:pt x="171" y="24"/>
                    </a:cubicBezTo>
                    <a:cubicBezTo>
                      <a:pt x="153" y="15"/>
                      <a:pt x="134" y="7"/>
                      <a:pt x="115" y="0"/>
                    </a:cubicBezTo>
                    <a:cubicBezTo>
                      <a:pt x="114" y="0"/>
                      <a:pt x="114" y="0"/>
                      <a:pt x="113" y="0"/>
                    </a:cubicBezTo>
                    <a:cubicBezTo>
                      <a:pt x="94" y="19"/>
                      <a:pt x="76" y="39"/>
                      <a:pt x="58" y="59"/>
                    </a:cubicBezTo>
                    <a:cubicBezTo>
                      <a:pt x="41" y="77"/>
                      <a:pt x="24" y="94"/>
                      <a:pt x="8" y="113"/>
                    </a:cubicBezTo>
                    <a:cubicBezTo>
                      <a:pt x="1" y="118"/>
                      <a:pt x="0" y="134"/>
                      <a:pt x="9" y="138"/>
                    </a:cubicBezTo>
                    <a:cubicBezTo>
                      <a:pt x="14" y="142"/>
                      <a:pt x="20" y="145"/>
                      <a:pt x="25" y="147"/>
                    </a:cubicBezTo>
                    <a:cubicBezTo>
                      <a:pt x="36" y="153"/>
                      <a:pt x="46" y="158"/>
                      <a:pt x="56" y="163"/>
                    </a:cubicBezTo>
                    <a:cubicBezTo>
                      <a:pt x="72" y="171"/>
                      <a:pt x="88" y="180"/>
                      <a:pt x="105" y="187"/>
                    </a:cubicBezTo>
                    <a:cubicBezTo>
                      <a:pt x="106" y="187"/>
                      <a:pt x="106" y="187"/>
                      <a:pt x="107" y="186"/>
                    </a:cubicBezTo>
                    <a:cubicBezTo>
                      <a:pt x="107" y="186"/>
                      <a:pt x="107" y="186"/>
                      <a:pt x="107" y="186"/>
                    </a:cubicBezTo>
                    <a:cubicBezTo>
                      <a:pt x="122" y="169"/>
                      <a:pt x="138" y="153"/>
                      <a:pt x="153" y="137"/>
                    </a:cubicBezTo>
                    <a:cubicBezTo>
                      <a:pt x="173" y="116"/>
                      <a:pt x="194" y="95"/>
                      <a:pt x="213" y="73"/>
                    </a:cubicBezTo>
                    <a:cubicBezTo>
                      <a:pt x="216" y="70"/>
                      <a:pt x="220" y="67"/>
                      <a:pt x="221" y="64"/>
                    </a:cubicBezTo>
                    <a:cubicBezTo>
                      <a:pt x="221" y="63"/>
                      <a:pt x="221" y="63"/>
                      <a:pt x="220" y="63"/>
                    </a:cubicBezTo>
                    <a:close/>
                    <a:moveTo>
                      <a:pt x="87" y="170"/>
                    </a:moveTo>
                    <a:cubicBezTo>
                      <a:pt x="77" y="165"/>
                      <a:pt x="66" y="160"/>
                      <a:pt x="56" y="155"/>
                    </a:cubicBezTo>
                    <a:cubicBezTo>
                      <a:pt x="45" y="150"/>
                      <a:pt x="35" y="145"/>
                      <a:pt x="24" y="140"/>
                    </a:cubicBezTo>
                    <a:cubicBezTo>
                      <a:pt x="19" y="137"/>
                      <a:pt x="12" y="135"/>
                      <a:pt x="8" y="131"/>
                    </a:cubicBezTo>
                    <a:cubicBezTo>
                      <a:pt x="8" y="131"/>
                      <a:pt x="8" y="131"/>
                      <a:pt x="8" y="131"/>
                    </a:cubicBezTo>
                    <a:cubicBezTo>
                      <a:pt x="8" y="130"/>
                      <a:pt x="8" y="128"/>
                      <a:pt x="8" y="127"/>
                    </a:cubicBezTo>
                    <a:cubicBezTo>
                      <a:pt x="22" y="135"/>
                      <a:pt x="37" y="142"/>
                      <a:pt x="52" y="149"/>
                    </a:cubicBezTo>
                    <a:cubicBezTo>
                      <a:pt x="68" y="157"/>
                      <a:pt x="85" y="164"/>
                      <a:pt x="102" y="173"/>
                    </a:cubicBezTo>
                    <a:cubicBezTo>
                      <a:pt x="101" y="174"/>
                      <a:pt x="101" y="175"/>
                      <a:pt x="101" y="177"/>
                    </a:cubicBezTo>
                    <a:cubicBezTo>
                      <a:pt x="97" y="174"/>
                      <a:pt x="92" y="172"/>
                      <a:pt x="87" y="170"/>
                    </a:cubicBezTo>
                    <a:close/>
                    <a:moveTo>
                      <a:pt x="29" y="93"/>
                    </a:moveTo>
                    <a:cubicBezTo>
                      <a:pt x="29" y="93"/>
                      <a:pt x="29" y="93"/>
                      <a:pt x="29" y="93"/>
                    </a:cubicBezTo>
                    <a:cubicBezTo>
                      <a:pt x="44" y="88"/>
                      <a:pt x="59" y="85"/>
                      <a:pt x="74" y="82"/>
                    </a:cubicBezTo>
                    <a:cubicBezTo>
                      <a:pt x="89" y="78"/>
                      <a:pt x="104" y="74"/>
                      <a:pt x="119" y="71"/>
                    </a:cubicBezTo>
                    <a:cubicBezTo>
                      <a:pt x="134" y="67"/>
                      <a:pt x="149" y="64"/>
                      <a:pt x="164" y="61"/>
                    </a:cubicBezTo>
                    <a:cubicBezTo>
                      <a:pt x="172" y="59"/>
                      <a:pt x="179" y="57"/>
                      <a:pt x="187" y="55"/>
                    </a:cubicBezTo>
                    <a:cubicBezTo>
                      <a:pt x="194" y="54"/>
                      <a:pt x="201" y="52"/>
                      <a:pt x="208" y="51"/>
                    </a:cubicBezTo>
                    <a:cubicBezTo>
                      <a:pt x="206" y="52"/>
                      <a:pt x="205" y="54"/>
                      <a:pt x="203" y="56"/>
                    </a:cubicBezTo>
                    <a:cubicBezTo>
                      <a:pt x="203" y="56"/>
                      <a:pt x="202" y="56"/>
                      <a:pt x="202" y="56"/>
                    </a:cubicBezTo>
                    <a:cubicBezTo>
                      <a:pt x="202" y="56"/>
                      <a:pt x="201" y="56"/>
                      <a:pt x="201" y="56"/>
                    </a:cubicBezTo>
                    <a:cubicBezTo>
                      <a:pt x="172" y="63"/>
                      <a:pt x="143" y="67"/>
                      <a:pt x="115" y="73"/>
                    </a:cubicBezTo>
                    <a:cubicBezTo>
                      <a:pt x="85" y="79"/>
                      <a:pt x="56" y="88"/>
                      <a:pt x="27" y="96"/>
                    </a:cubicBezTo>
                    <a:cubicBezTo>
                      <a:pt x="28" y="95"/>
                      <a:pt x="28" y="94"/>
                      <a:pt x="29" y="93"/>
                    </a:cubicBezTo>
                    <a:close/>
                    <a:moveTo>
                      <a:pt x="115" y="3"/>
                    </a:moveTo>
                    <a:cubicBezTo>
                      <a:pt x="116" y="3"/>
                      <a:pt x="118" y="4"/>
                      <a:pt x="119" y="4"/>
                    </a:cubicBezTo>
                    <a:cubicBezTo>
                      <a:pt x="116" y="5"/>
                      <a:pt x="114" y="5"/>
                      <a:pt x="111" y="6"/>
                    </a:cubicBezTo>
                    <a:cubicBezTo>
                      <a:pt x="112" y="5"/>
                      <a:pt x="114" y="4"/>
                      <a:pt x="115" y="3"/>
                    </a:cubicBezTo>
                    <a:close/>
                    <a:moveTo>
                      <a:pt x="124" y="6"/>
                    </a:moveTo>
                    <a:cubicBezTo>
                      <a:pt x="121" y="7"/>
                      <a:pt x="118" y="7"/>
                      <a:pt x="115" y="8"/>
                    </a:cubicBezTo>
                    <a:cubicBezTo>
                      <a:pt x="113" y="9"/>
                      <a:pt x="112" y="9"/>
                      <a:pt x="110" y="10"/>
                    </a:cubicBezTo>
                    <a:cubicBezTo>
                      <a:pt x="110" y="10"/>
                      <a:pt x="109" y="10"/>
                      <a:pt x="109" y="10"/>
                    </a:cubicBezTo>
                    <a:cubicBezTo>
                      <a:pt x="110" y="9"/>
                      <a:pt x="112" y="9"/>
                      <a:pt x="113" y="8"/>
                    </a:cubicBezTo>
                    <a:cubicBezTo>
                      <a:pt x="116" y="7"/>
                      <a:pt x="118" y="6"/>
                      <a:pt x="121" y="5"/>
                    </a:cubicBezTo>
                    <a:cubicBezTo>
                      <a:pt x="122" y="5"/>
                      <a:pt x="123" y="6"/>
                      <a:pt x="124" y="6"/>
                    </a:cubicBezTo>
                    <a:close/>
                    <a:moveTo>
                      <a:pt x="129" y="8"/>
                    </a:moveTo>
                    <a:cubicBezTo>
                      <a:pt x="125" y="9"/>
                      <a:pt x="122" y="10"/>
                      <a:pt x="118" y="11"/>
                    </a:cubicBezTo>
                    <a:cubicBezTo>
                      <a:pt x="113" y="13"/>
                      <a:pt x="107" y="14"/>
                      <a:pt x="102" y="15"/>
                    </a:cubicBezTo>
                    <a:cubicBezTo>
                      <a:pt x="102" y="15"/>
                      <a:pt x="103" y="14"/>
                      <a:pt x="103" y="14"/>
                    </a:cubicBezTo>
                    <a:cubicBezTo>
                      <a:pt x="104" y="14"/>
                      <a:pt x="105" y="13"/>
                      <a:pt x="107" y="13"/>
                    </a:cubicBezTo>
                    <a:cubicBezTo>
                      <a:pt x="109" y="12"/>
                      <a:pt x="111" y="12"/>
                      <a:pt x="114" y="11"/>
                    </a:cubicBezTo>
                    <a:cubicBezTo>
                      <a:pt x="118" y="10"/>
                      <a:pt x="122" y="9"/>
                      <a:pt x="125" y="7"/>
                    </a:cubicBezTo>
                    <a:cubicBezTo>
                      <a:pt x="127" y="7"/>
                      <a:pt x="128" y="8"/>
                      <a:pt x="129" y="8"/>
                    </a:cubicBezTo>
                    <a:close/>
                    <a:moveTo>
                      <a:pt x="135" y="11"/>
                    </a:moveTo>
                    <a:cubicBezTo>
                      <a:pt x="129" y="12"/>
                      <a:pt x="123" y="13"/>
                      <a:pt x="117" y="14"/>
                    </a:cubicBezTo>
                    <a:cubicBezTo>
                      <a:pt x="111" y="16"/>
                      <a:pt x="103" y="17"/>
                      <a:pt x="98" y="20"/>
                    </a:cubicBezTo>
                    <a:cubicBezTo>
                      <a:pt x="104" y="17"/>
                      <a:pt x="110" y="15"/>
                      <a:pt x="116" y="14"/>
                    </a:cubicBezTo>
                    <a:cubicBezTo>
                      <a:pt x="121" y="13"/>
                      <a:pt x="126" y="12"/>
                      <a:pt x="130" y="9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2" y="9"/>
                      <a:pt x="134" y="10"/>
                      <a:pt x="135" y="11"/>
                    </a:cubicBezTo>
                    <a:close/>
                    <a:moveTo>
                      <a:pt x="140" y="12"/>
                    </a:moveTo>
                    <a:cubicBezTo>
                      <a:pt x="137" y="13"/>
                      <a:pt x="135" y="14"/>
                      <a:pt x="133" y="14"/>
                    </a:cubicBezTo>
                    <a:cubicBezTo>
                      <a:pt x="129" y="15"/>
                      <a:pt x="125" y="16"/>
                      <a:pt x="121" y="17"/>
                    </a:cubicBezTo>
                    <a:cubicBezTo>
                      <a:pt x="113" y="19"/>
                      <a:pt x="105" y="22"/>
                      <a:pt x="97" y="24"/>
                    </a:cubicBezTo>
                    <a:cubicBezTo>
                      <a:pt x="95" y="24"/>
                      <a:pt x="94" y="25"/>
                      <a:pt x="93" y="25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4" y="24"/>
                      <a:pt x="96" y="24"/>
                      <a:pt x="97" y="23"/>
                    </a:cubicBezTo>
                    <a:cubicBezTo>
                      <a:pt x="102" y="22"/>
                      <a:pt x="107" y="21"/>
                      <a:pt x="111" y="19"/>
                    </a:cubicBezTo>
                    <a:cubicBezTo>
                      <a:pt x="120" y="16"/>
                      <a:pt x="128" y="14"/>
                      <a:pt x="137" y="11"/>
                    </a:cubicBezTo>
                    <a:cubicBezTo>
                      <a:pt x="137" y="11"/>
                      <a:pt x="137" y="11"/>
                      <a:pt x="137" y="11"/>
                    </a:cubicBezTo>
                    <a:cubicBezTo>
                      <a:pt x="138" y="12"/>
                      <a:pt x="139" y="12"/>
                      <a:pt x="140" y="12"/>
                    </a:cubicBezTo>
                    <a:close/>
                    <a:moveTo>
                      <a:pt x="151" y="17"/>
                    </a:moveTo>
                    <a:cubicBezTo>
                      <a:pt x="142" y="19"/>
                      <a:pt x="134" y="21"/>
                      <a:pt x="126" y="23"/>
                    </a:cubicBezTo>
                    <a:cubicBezTo>
                      <a:pt x="133" y="21"/>
                      <a:pt x="140" y="19"/>
                      <a:pt x="146" y="15"/>
                    </a:cubicBezTo>
                    <a:cubicBezTo>
                      <a:pt x="148" y="16"/>
                      <a:pt x="149" y="17"/>
                      <a:pt x="151" y="17"/>
                    </a:cubicBezTo>
                    <a:close/>
                    <a:moveTo>
                      <a:pt x="158" y="20"/>
                    </a:moveTo>
                    <a:cubicBezTo>
                      <a:pt x="152" y="22"/>
                      <a:pt x="146" y="24"/>
                      <a:pt x="139" y="25"/>
                    </a:cubicBezTo>
                    <a:cubicBezTo>
                      <a:pt x="132" y="27"/>
                      <a:pt x="125" y="29"/>
                      <a:pt x="117" y="31"/>
                    </a:cubicBezTo>
                    <a:cubicBezTo>
                      <a:pt x="110" y="33"/>
                      <a:pt x="103" y="34"/>
                      <a:pt x="96" y="36"/>
                    </a:cubicBezTo>
                    <a:cubicBezTo>
                      <a:pt x="93" y="37"/>
                      <a:pt x="89" y="38"/>
                      <a:pt x="86" y="39"/>
                    </a:cubicBezTo>
                    <a:cubicBezTo>
                      <a:pt x="84" y="40"/>
                      <a:pt x="80" y="40"/>
                      <a:pt x="78" y="41"/>
                    </a:cubicBezTo>
                    <a:cubicBezTo>
                      <a:pt x="78" y="41"/>
                      <a:pt x="78" y="41"/>
                      <a:pt x="78" y="40"/>
                    </a:cubicBezTo>
                    <a:cubicBezTo>
                      <a:pt x="83" y="38"/>
                      <a:pt x="89" y="36"/>
                      <a:pt x="94" y="35"/>
                    </a:cubicBezTo>
                    <a:cubicBezTo>
                      <a:pt x="101" y="33"/>
                      <a:pt x="108" y="31"/>
                      <a:pt x="114" y="29"/>
                    </a:cubicBezTo>
                    <a:cubicBezTo>
                      <a:pt x="121" y="27"/>
                      <a:pt x="128" y="25"/>
                      <a:pt x="135" y="23"/>
                    </a:cubicBezTo>
                    <a:cubicBezTo>
                      <a:pt x="141" y="22"/>
                      <a:pt x="147" y="21"/>
                      <a:pt x="152" y="18"/>
                    </a:cubicBezTo>
                    <a:cubicBezTo>
                      <a:pt x="154" y="19"/>
                      <a:pt x="156" y="19"/>
                      <a:pt x="158" y="20"/>
                    </a:cubicBezTo>
                    <a:close/>
                    <a:moveTo>
                      <a:pt x="83" y="35"/>
                    </a:moveTo>
                    <a:cubicBezTo>
                      <a:pt x="87" y="33"/>
                      <a:pt x="92" y="33"/>
                      <a:pt x="97" y="31"/>
                    </a:cubicBezTo>
                    <a:cubicBezTo>
                      <a:pt x="102" y="30"/>
                      <a:pt x="108" y="27"/>
                      <a:pt x="114" y="26"/>
                    </a:cubicBezTo>
                    <a:cubicBezTo>
                      <a:pt x="115" y="26"/>
                      <a:pt x="116" y="25"/>
                      <a:pt x="117" y="25"/>
                    </a:cubicBezTo>
                    <a:cubicBezTo>
                      <a:pt x="116" y="25"/>
                      <a:pt x="115" y="26"/>
                      <a:pt x="114" y="26"/>
                    </a:cubicBezTo>
                    <a:cubicBezTo>
                      <a:pt x="109" y="28"/>
                      <a:pt x="103" y="30"/>
                      <a:pt x="97" y="32"/>
                    </a:cubicBezTo>
                    <a:cubicBezTo>
                      <a:pt x="94" y="32"/>
                      <a:pt x="92" y="33"/>
                      <a:pt x="89" y="34"/>
                    </a:cubicBezTo>
                    <a:cubicBezTo>
                      <a:pt x="87" y="35"/>
                      <a:pt x="86" y="35"/>
                      <a:pt x="84" y="36"/>
                    </a:cubicBezTo>
                    <a:cubicBezTo>
                      <a:pt x="84" y="36"/>
                      <a:pt x="83" y="36"/>
                      <a:pt x="82" y="36"/>
                    </a:cubicBezTo>
                    <a:cubicBezTo>
                      <a:pt x="82" y="36"/>
                      <a:pt x="82" y="36"/>
                      <a:pt x="83" y="35"/>
                    </a:cubicBezTo>
                    <a:close/>
                    <a:moveTo>
                      <a:pt x="116" y="26"/>
                    </a:moveTo>
                    <a:cubicBezTo>
                      <a:pt x="123" y="24"/>
                      <a:pt x="129" y="23"/>
                      <a:pt x="136" y="21"/>
                    </a:cubicBezTo>
                    <a:cubicBezTo>
                      <a:pt x="140" y="20"/>
                      <a:pt x="143" y="20"/>
                      <a:pt x="147" y="19"/>
                    </a:cubicBezTo>
                    <a:cubicBezTo>
                      <a:pt x="148" y="19"/>
                      <a:pt x="150" y="18"/>
                      <a:pt x="151" y="18"/>
                    </a:cubicBezTo>
                    <a:cubicBezTo>
                      <a:pt x="149" y="19"/>
                      <a:pt x="147" y="19"/>
                      <a:pt x="145" y="20"/>
                    </a:cubicBezTo>
                    <a:cubicBezTo>
                      <a:pt x="133" y="24"/>
                      <a:pt x="120" y="27"/>
                      <a:pt x="107" y="30"/>
                    </a:cubicBezTo>
                    <a:cubicBezTo>
                      <a:pt x="103" y="31"/>
                      <a:pt x="99" y="32"/>
                      <a:pt x="95" y="33"/>
                    </a:cubicBezTo>
                    <a:cubicBezTo>
                      <a:pt x="102" y="31"/>
                      <a:pt x="109" y="28"/>
                      <a:pt x="116" y="26"/>
                    </a:cubicBezTo>
                    <a:close/>
                    <a:moveTo>
                      <a:pt x="141" y="13"/>
                    </a:moveTo>
                    <a:cubicBezTo>
                      <a:pt x="142" y="14"/>
                      <a:pt x="144" y="14"/>
                      <a:pt x="145" y="15"/>
                    </a:cubicBezTo>
                    <a:cubicBezTo>
                      <a:pt x="136" y="17"/>
                      <a:pt x="127" y="19"/>
                      <a:pt x="118" y="21"/>
                    </a:cubicBezTo>
                    <a:cubicBezTo>
                      <a:pt x="108" y="23"/>
                      <a:pt x="100" y="27"/>
                      <a:pt x="91" y="29"/>
                    </a:cubicBezTo>
                    <a:cubicBezTo>
                      <a:pt x="90" y="30"/>
                      <a:pt x="89" y="30"/>
                      <a:pt x="88" y="30"/>
                    </a:cubicBezTo>
                    <a:cubicBezTo>
                      <a:pt x="89" y="29"/>
                      <a:pt x="91" y="29"/>
                      <a:pt x="93" y="28"/>
                    </a:cubicBezTo>
                    <a:cubicBezTo>
                      <a:pt x="95" y="27"/>
                      <a:pt x="97" y="26"/>
                      <a:pt x="99" y="26"/>
                    </a:cubicBezTo>
                    <a:cubicBezTo>
                      <a:pt x="104" y="24"/>
                      <a:pt x="110" y="23"/>
                      <a:pt x="115" y="21"/>
                    </a:cubicBezTo>
                    <a:cubicBezTo>
                      <a:pt x="123" y="19"/>
                      <a:pt x="133" y="17"/>
                      <a:pt x="141" y="13"/>
                    </a:cubicBezTo>
                    <a:cubicBezTo>
                      <a:pt x="141" y="13"/>
                      <a:pt x="141" y="13"/>
                      <a:pt x="141" y="13"/>
                    </a:cubicBezTo>
                    <a:close/>
                    <a:moveTo>
                      <a:pt x="110" y="7"/>
                    </a:moveTo>
                    <a:cubicBezTo>
                      <a:pt x="112" y="6"/>
                      <a:pt x="113" y="6"/>
                      <a:pt x="115" y="6"/>
                    </a:cubicBezTo>
                    <a:cubicBezTo>
                      <a:pt x="116" y="5"/>
                      <a:pt x="118" y="5"/>
                      <a:pt x="120" y="5"/>
                    </a:cubicBezTo>
                    <a:cubicBezTo>
                      <a:pt x="121" y="5"/>
                      <a:pt x="116" y="7"/>
                      <a:pt x="116" y="7"/>
                    </a:cubicBezTo>
                    <a:cubicBezTo>
                      <a:pt x="113" y="8"/>
                      <a:pt x="110" y="9"/>
                      <a:pt x="107" y="10"/>
                    </a:cubicBezTo>
                    <a:cubicBezTo>
                      <a:pt x="108" y="9"/>
                      <a:pt x="109" y="8"/>
                      <a:pt x="110" y="7"/>
                    </a:cubicBezTo>
                    <a:close/>
                    <a:moveTo>
                      <a:pt x="105" y="12"/>
                    </a:moveTo>
                    <a:cubicBezTo>
                      <a:pt x="109" y="11"/>
                      <a:pt x="113" y="10"/>
                      <a:pt x="117" y="9"/>
                    </a:cubicBezTo>
                    <a:cubicBezTo>
                      <a:pt x="119" y="8"/>
                      <a:pt x="121" y="7"/>
                      <a:pt x="123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2" y="8"/>
                      <a:pt x="120" y="9"/>
                      <a:pt x="119" y="9"/>
                    </a:cubicBezTo>
                    <a:cubicBezTo>
                      <a:pt x="114" y="11"/>
                      <a:pt x="109" y="11"/>
                      <a:pt x="104" y="13"/>
                    </a:cubicBezTo>
                    <a:cubicBezTo>
                      <a:pt x="104" y="13"/>
                      <a:pt x="105" y="12"/>
                      <a:pt x="105" y="12"/>
                    </a:cubicBezTo>
                    <a:close/>
                    <a:moveTo>
                      <a:pt x="101" y="16"/>
                    </a:moveTo>
                    <a:cubicBezTo>
                      <a:pt x="105" y="15"/>
                      <a:pt x="109" y="14"/>
                      <a:pt x="113" y="13"/>
                    </a:cubicBezTo>
                    <a:cubicBezTo>
                      <a:pt x="116" y="12"/>
                      <a:pt x="119" y="12"/>
                      <a:pt x="121" y="11"/>
                    </a:cubicBezTo>
                    <a:cubicBezTo>
                      <a:pt x="123" y="10"/>
                      <a:pt x="124" y="10"/>
                      <a:pt x="126" y="9"/>
                    </a:cubicBezTo>
                    <a:cubicBezTo>
                      <a:pt x="126" y="9"/>
                      <a:pt x="131" y="8"/>
                      <a:pt x="128" y="9"/>
                    </a:cubicBezTo>
                    <a:cubicBezTo>
                      <a:pt x="123" y="12"/>
                      <a:pt x="117" y="13"/>
                      <a:pt x="111" y="14"/>
                    </a:cubicBezTo>
                    <a:cubicBezTo>
                      <a:pt x="107" y="15"/>
                      <a:pt x="103" y="17"/>
                      <a:pt x="98" y="19"/>
                    </a:cubicBezTo>
                    <a:cubicBezTo>
                      <a:pt x="99" y="18"/>
                      <a:pt x="100" y="17"/>
                      <a:pt x="101" y="16"/>
                    </a:cubicBezTo>
                    <a:close/>
                    <a:moveTo>
                      <a:pt x="97" y="20"/>
                    </a:moveTo>
                    <a:cubicBezTo>
                      <a:pt x="104" y="19"/>
                      <a:pt x="110" y="17"/>
                      <a:pt x="117" y="15"/>
                    </a:cubicBezTo>
                    <a:cubicBezTo>
                      <a:pt x="121" y="14"/>
                      <a:pt x="124" y="13"/>
                      <a:pt x="128" y="13"/>
                    </a:cubicBezTo>
                    <a:cubicBezTo>
                      <a:pt x="129" y="12"/>
                      <a:pt x="131" y="12"/>
                      <a:pt x="133" y="12"/>
                    </a:cubicBezTo>
                    <a:cubicBezTo>
                      <a:pt x="120" y="17"/>
                      <a:pt x="106" y="19"/>
                      <a:pt x="93" y="24"/>
                    </a:cubicBezTo>
                    <a:cubicBezTo>
                      <a:pt x="94" y="23"/>
                      <a:pt x="96" y="22"/>
                      <a:pt x="97" y="20"/>
                    </a:cubicBezTo>
                    <a:close/>
                    <a:moveTo>
                      <a:pt x="92" y="26"/>
                    </a:moveTo>
                    <a:cubicBezTo>
                      <a:pt x="100" y="24"/>
                      <a:pt x="107" y="21"/>
                      <a:pt x="115" y="19"/>
                    </a:cubicBezTo>
                    <a:cubicBezTo>
                      <a:pt x="119" y="18"/>
                      <a:pt x="124" y="17"/>
                      <a:pt x="128" y="16"/>
                    </a:cubicBezTo>
                    <a:cubicBezTo>
                      <a:pt x="131" y="15"/>
                      <a:pt x="136" y="15"/>
                      <a:pt x="139" y="13"/>
                    </a:cubicBezTo>
                    <a:cubicBezTo>
                      <a:pt x="135" y="15"/>
                      <a:pt x="130" y="16"/>
                      <a:pt x="126" y="17"/>
                    </a:cubicBezTo>
                    <a:cubicBezTo>
                      <a:pt x="121" y="19"/>
                      <a:pt x="116" y="20"/>
                      <a:pt x="111" y="22"/>
                    </a:cubicBezTo>
                    <a:cubicBezTo>
                      <a:pt x="103" y="24"/>
                      <a:pt x="96" y="26"/>
                      <a:pt x="89" y="29"/>
                    </a:cubicBezTo>
                    <a:cubicBezTo>
                      <a:pt x="90" y="28"/>
                      <a:pt x="91" y="27"/>
                      <a:pt x="92" y="26"/>
                    </a:cubicBezTo>
                    <a:close/>
                    <a:moveTo>
                      <a:pt x="87" y="31"/>
                    </a:moveTo>
                    <a:cubicBezTo>
                      <a:pt x="91" y="30"/>
                      <a:pt x="96" y="28"/>
                      <a:pt x="100" y="27"/>
                    </a:cubicBezTo>
                    <a:cubicBezTo>
                      <a:pt x="105" y="25"/>
                      <a:pt x="111" y="23"/>
                      <a:pt x="116" y="22"/>
                    </a:cubicBezTo>
                    <a:cubicBezTo>
                      <a:pt x="122" y="21"/>
                      <a:pt x="128" y="19"/>
                      <a:pt x="134" y="18"/>
                    </a:cubicBezTo>
                    <a:cubicBezTo>
                      <a:pt x="137" y="17"/>
                      <a:pt x="140" y="17"/>
                      <a:pt x="143" y="16"/>
                    </a:cubicBezTo>
                    <a:cubicBezTo>
                      <a:pt x="143" y="16"/>
                      <a:pt x="143" y="16"/>
                      <a:pt x="143" y="16"/>
                    </a:cubicBezTo>
                    <a:cubicBezTo>
                      <a:pt x="142" y="17"/>
                      <a:pt x="141" y="17"/>
                      <a:pt x="139" y="18"/>
                    </a:cubicBezTo>
                    <a:cubicBezTo>
                      <a:pt x="129" y="22"/>
                      <a:pt x="118" y="24"/>
                      <a:pt x="107" y="27"/>
                    </a:cubicBezTo>
                    <a:cubicBezTo>
                      <a:pt x="102" y="29"/>
                      <a:pt x="97" y="31"/>
                      <a:pt x="92" y="32"/>
                    </a:cubicBezTo>
                    <a:cubicBezTo>
                      <a:pt x="89" y="33"/>
                      <a:pt x="86" y="33"/>
                      <a:pt x="84" y="34"/>
                    </a:cubicBezTo>
                    <a:cubicBezTo>
                      <a:pt x="85" y="33"/>
                      <a:pt x="86" y="32"/>
                      <a:pt x="87" y="31"/>
                    </a:cubicBezTo>
                    <a:close/>
                    <a:moveTo>
                      <a:pt x="81" y="37"/>
                    </a:moveTo>
                    <a:cubicBezTo>
                      <a:pt x="83" y="37"/>
                      <a:pt x="86" y="36"/>
                      <a:pt x="88" y="36"/>
                    </a:cubicBezTo>
                    <a:cubicBezTo>
                      <a:pt x="85" y="37"/>
                      <a:pt x="82" y="38"/>
                      <a:pt x="79" y="39"/>
                    </a:cubicBezTo>
                    <a:cubicBezTo>
                      <a:pt x="80" y="38"/>
                      <a:pt x="81" y="38"/>
                      <a:pt x="81" y="37"/>
                    </a:cubicBezTo>
                    <a:close/>
                    <a:moveTo>
                      <a:pt x="76" y="42"/>
                    </a:moveTo>
                    <a:cubicBezTo>
                      <a:pt x="90" y="40"/>
                      <a:pt x="104" y="35"/>
                      <a:pt x="117" y="32"/>
                    </a:cubicBezTo>
                    <a:cubicBezTo>
                      <a:pt x="124" y="30"/>
                      <a:pt x="131" y="28"/>
                      <a:pt x="138" y="26"/>
                    </a:cubicBezTo>
                    <a:cubicBezTo>
                      <a:pt x="145" y="25"/>
                      <a:pt x="152" y="23"/>
                      <a:pt x="159" y="21"/>
                    </a:cubicBezTo>
                    <a:cubicBezTo>
                      <a:pt x="161" y="22"/>
                      <a:pt x="163" y="22"/>
                      <a:pt x="165" y="23"/>
                    </a:cubicBezTo>
                    <a:cubicBezTo>
                      <a:pt x="158" y="23"/>
                      <a:pt x="151" y="26"/>
                      <a:pt x="145" y="28"/>
                    </a:cubicBezTo>
                    <a:cubicBezTo>
                      <a:pt x="137" y="30"/>
                      <a:pt x="129" y="32"/>
                      <a:pt x="120" y="34"/>
                    </a:cubicBezTo>
                    <a:cubicBezTo>
                      <a:pt x="112" y="36"/>
                      <a:pt x="104" y="39"/>
                      <a:pt x="95" y="41"/>
                    </a:cubicBezTo>
                    <a:cubicBezTo>
                      <a:pt x="88" y="43"/>
                      <a:pt x="80" y="44"/>
                      <a:pt x="73" y="46"/>
                    </a:cubicBezTo>
                    <a:cubicBezTo>
                      <a:pt x="74" y="45"/>
                      <a:pt x="75" y="43"/>
                      <a:pt x="76" y="42"/>
                    </a:cubicBezTo>
                    <a:close/>
                    <a:moveTo>
                      <a:pt x="180" y="30"/>
                    </a:moveTo>
                    <a:cubicBezTo>
                      <a:pt x="180" y="30"/>
                      <a:pt x="180" y="30"/>
                      <a:pt x="180" y="30"/>
                    </a:cubicBezTo>
                    <a:cubicBezTo>
                      <a:pt x="170" y="33"/>
                      <a:pt x="160" y="35"/>
                      <a:pt x="151" y="37"/>
                    </a:cubicBezTo>
                    <a:cubicBezTo>
                      <a:pt x="141" y="40"/>
                      <a:pt x="130" y="42"/>
                      <a:pt x="120" y="44"/>
                    </a:cubicBezTo>
                    <a:cubicBezTo>
                      <a:pt x="100" y="49"/>
                      <a:pt x="81" y="54"/>
                      <a:pt x="61" y="60"/>
                    </a:cubicBezTo>
                    <a:cubicBezTo>
                      <a:pt x="61" y="61"/>
                      <a:pt x="60" y="61"/>
                      <a:pt x="59" y="61"/>
                    </a:cubicBezTo>
                    <a:cubicBezTo>
                      <a:pt x="59" y="61"/>
                      <a:pt x="59" y="61"/>
                      <a:pt x="59" y="61"/>
                    </a:cubicBezTo>
                    <a:cubicBezTo>
                      <a:pt x="59" y="61"/>
                      <a:pt x="59" y="61"/>
                      <a:pt x="59" y="61"/>
                    </a:cubicBezTo>
                    <a:cubicBezTo>
                      <a:pt x="59" y="61"/>
                      <a:pt x="59" y="61"/>
                      <a:pt x="59" y="61"/>
                    </a:cubicBezTo>
                    <a:cubicBezTo>
                      <a:pt x="61" y="60"/>
                      <a:pt x="64" y="59"/>
                      <a:pt x="66" y="58"/>
                    </a:cubicBezTo>
                    <a:cubicBezTo>
                      <a:pt x="71" y="56"/>
                      <a:pt x="76" y="54"/>
                      <a:pt x="81" y="53"/>
                    </a:cubicBezTo>
                    <a:cubicBezTo>
                      <a:pt x="91" y="50"/>
                      <a:pt x="101" y="47"/>
                      <a:pt x="111" y="44"/>
                    </a:cubicBezTo>
                    <a:cubicBezTo>
                      <a:pt x="122" y="41"/>
                      <a:pt x="132" y="37"/>
                      <a:pt x="142" y="35"/>
                    </a:cubicBezTo>
                    <a:cubicBezTo>
                      <a:pt x="152" y="33"/>
                      <a:pt x="162" y="30"/>
                      <a:pt x="171" y="26"/>
                    </a:cubicBezTo>
                    <a:cubicBezTo>
                      <a:pt x="174" y="28"/>
                      <a:pt x="177" y="29"/>
                      <a:pt x="180" y="30"/>
                    </a:cubicBezTo>
                    <a:close/>
                    <a:moveTo>
                      <a:pt x="46" y="75"/>
                    </a:moveTo>
                    <a:cubicBezTo>
                      <a:pt x="46" y="75"/>
                      <a:pt x="46" y="75"/>
                      <a:pt x="46" y="75"/>
                    </a:cubicBezTo>
                    <a:cubicBezTo>
                      <a:pt x="46" y="75"/>
                      <a:pt x="46" y="75"/>
                      <a:pt x="46" y="75"/>
                    </a:cubicBezTo>
                    <a:cubicBezTo>
                      <a:pt x="46" y="75"/>
                      <a:pt x="46" y="75"/>
                      <a:pt x="46" y="75"/>
                    </a:cubicBezTo>
                    <a:close/>
                    <a:moveTo>
                      <a:pt x="186" y="33"/>
                    </a:moveTo>
                    <a:cubicBezTo>
                      <a:pt x="186" y="33"/>
                      <a:pt x="186" y="33"/>
                      <a:pt x="186" y="33"/>
                    </a:cubicBezTo>
                    <a:cubicBezTo>
                      <a:pt x="187" y="33"/>
                      <a:pt x="188" y="34"/>
                      <a:pt x="189" y="34"/>
                    </a:cubicBezTo>
                    <a:cubicBezTo>
                      <a:pt x="165" y="40"/>
                      <a:pt x="141" y="47"/>
                      <a:pt x="117" y="54"/>
                    </a:cubicBezTo>
                    <a:cubicBezTo>
                      <a:pt x="104" y="58"/>
                      <a:pt x="92" y="62"/>
                      <a:pt x="80" y="66"/>
                    </a:cubicBezTo>
                    <a:cubicBezTo>
                      <a:pt x="71" y="69"/>
                      <a:pt x="61" y="71"/>
                      <a:pt x="52" y="74"/>
                    </a:cubicBezTo>
                    <a:cubicBezTo>
                      <a:pt x="54" y="73"/>
                      <a:pt x="57" y="72"/>
                      <a:pt x="59" y="71"/>
                    </a:cubicBezTo>
                    <a:cubicBezTo>
                      <a:pt x="66" y="69"/>
                      <a:pt x="72" y="66"/>
                      <a:pt x="78" y="64"/>
                    </a:cubicBezTo>
                    <a:cubicBezTo>
                      <a:pt x="90" y="60"/>
                      <a:pt x="103" y="56"/>
                      <a:pt x="115" y="52"/>
                    </a:cubicBezTo>
                    <a:cubicBezTo>
                      <a:pt x="128" y="49"/>
                      <a:pt x="140" y="45"/>
                      <a:pt x="152" y="42"/>
                    </a:cubicBezTo>
                    <a:cubicBezTo>
                      <a:pt x="164" y="39"/>
                      <a:pt x="175" y="38"/>
                      <a:pt x="186" y="33"/>
                    </a:cubicBezTo>
                    <a:close/>
                    <a:moveTo>
                      <a:pt x="120" y="48"/>
                    </a:moveTo>
                    <a:cubicBezTo>
                      <a:pt x="109" y="52"/>
                      <a:pt x="97" y="55"/>
                      <a:pt x="86" y="58"/>
                    </a:cubicBezTo>
                    <a:cubicBezTo>
                      <a:pt x="75" y="61"/>
                      <a:pt x="64" y="65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7"/>
                      <a:pt x="53" y="67"/>
                      <a:pt x="54" y="67"/>
                    </a:cubicBezTo>
                    <a:cubicBezTo>
                      <a:pt x="54" y="67"/>
                      <a:pt x="55" y="66"/>
                      <a:pt x="55" y="66"/>
                    </a:cubicBezTo>
                    <a:cubicBezTo>
                      <a:pt x="57" y="66"/>
                      <a:pt x="60" y="65"/>
                      <a:pt x="62" y="64"/>
                    </a:cubicBezTo>
                    <a:cubicBezTo>
                      <a:pt x="68" y="63"/>
                      <a:pt x="74" y="61"/>
                      <a:pt x="80" y="59"/>
                    </a:cubicBezTo>
                    <a:cubicBezTo>
                      <a:pt x="91" y="56"/>
                      <a:pt x="102" y="52"/>
                      <a:pt x="113" y="49"/>
                    </a:cubicBezTo>
                    <a:cubicBezTo>
                      <a:pt x="124" y="45"/>
                      <a:pt x="136" y="43"/>
                      <a:pt x="147" y="40"/>
                    </a:cubicBezTo>
                    <a:cubicBezTo>
                      <a:pt x="158" y="37"/>
                      <a:pt x="169" y="35"/>
                      <a:pt x="180" y="31"/>
                    </a:cubicBezTo>
                    <a:cubicBezTo>
                      <a:pt x="180" y="31"/>
                      <a:pt x="180" y="30"/>
                      <a:pt x="180" y="30"/>
                    </a:cubicBezTo>
                    <a:cubicBezTo>
                      <a:pt x="182" y="31"/>
                      <a:pt x="183" y="32"/>
                      <a:pt x="185" y="33"/>
                    </a:cubicBezTo>
                    <a:cubicBezTo>
                      <a:pt x="163" y="37"/>
                      <a:pt x="142" y="42"/>
                      <a:pt x="120" y="48"/>
                    </a:cubicBezTo>
                    <a:close/>
                    <a:moveTo>
                      <a:pt x="116" y="40"/>
                    </a:moveTo>
                    <a:cubicBezTo>
                      <a:pt x="107" y="43"/>
                      <a:pt x="98" y="46"/>
                      <a:pt x="89" y="48"/>
                    </a:cubicBezTo>
                    <a:cubicBezTo>
                      <a:pt x="85" y="50"/>
                      <a:pt x="80" y="51"/>
                      <a:pt x="75" y="52"/>
                    </a:cubicBezTo>
                    <a:cubicBezTo>
                      <a:pt x="73" y="53"/>
                      <a:pt x="71" y="53"/>
                      <a:pt x="69" y="54"/>
                    </a:cubicBezTo>
                    <a:cubicBezTo>
                      <a:pt x="68" y="54"/>
                      <a:pt x="66" y="54"/>
                      <a:pt x="66" y="54"/>
                    </a:cubicBezTo>
                    <a:cubicBezTo>
                      <a:pt x="66" y="54"/>
                      <a:pt x="66" y="53"/>
                      <a:pt x="67" y="53"/>
                    </a:cubicBezTo>
                    <a:cubicBezTo>
                      <a:pt x="69" y="51"/>
                      <a:pt x="73" y="51"/>
                      <a:pt x="76" y="51"/>
                    </a:cubicBezTo>
                    <a:cubicBezTo>
                      <a:pt x="80" y="49"/>
                      <a:pt x="85" y="48"/>
                      <a:pt x="89" y="47"/>
                    </a:cubicBezTo>
                    <a:cubicBezTo>
                      <a:pt x="99" y="44"/>
                      <a:pt x="108" y="42"/>
                      <a:pt x="117" y="39"/>
                    </a:cubicBezTo>
                    <a:cubicBezTo>
                      <a:pt x="126" y="37"/>
                      <a:pt x="135" y="33"/>
                      <a:pt x="143" y="31"/>
                    </a:cubicBezTo>
                    <a:cubicBezTo>
                      <a:pt x="151" y="29"/>
                      <a:pt x="158" y="28"/>
                      <a:pt x="165" y="24"/>
                    </a:cubicBezTo>
                    <a:cubicBezTo>
                      <a:pt x="165" y="24"/>
                      <a:pt x="165" y="24"/>
                      <a:pt x="165" y="24"/>
                    </a:cubicBezTo>
                    <a:cubicBezTo>
                      <a:pt x="167" y="24"/>
                      <a:pt x="169" y="25"/>
                      <a:pt x="170" y="26"/>
                    </a:cubicBezTo>
                    <a:cubicBezTo>
                      <a:pt x="152" y="31"/>
                      <a:pt x="134" y="35"/>
                      <a:pt x="116" y="40"/>
                    </a:cubicBezTo>
                    <a:close/>
                    <a:moveTo>
                      <a:pt x="72" y="47"/>
                    </a:moveTo>
                    <a:cubicBezTo>
                      <a:pt x="80" y="45"/>
                      <a:pt x="88" y="43"/>
                      <a:pt x="96" y="42"/>
                    </a:cubicBezTo>
                    <a:cubicBezTo>
                      <a:pt x="105" y="40"/>
                      <a:pt x="113" y="37"/>
                      <a:pt x="122" y="35"/>
                    </a:cubicBezTo>
                    <a:cubicBezTo>
                      <a:pt x="131" y="32"/>
                      <a:pt x="139" y="30"/>
                      <a:pt x="147" y="28"/>
                    </a:cubicBezTo>
                    <a:cubicBezTo>
                      <a:pt x="151" y="27"/>
                      <a:pt x="154" y="26"/>
                      <a:pt x="158" y="25"/>
                    </a:cubicBezTo>
                    <a:cubicBezTo>
                      <a:pt x="159" y="24"/>
                      <a:pt x="163" y="24"/>
                      <a:pt x="163" y="24"/>
                    </a:cubicBezTo>
                    <a:cubicBezTo>
                      <a:pt x="161" y="25"/>
                      <a:pt x="159" y="26"/>
                      <a:pt x="157" y="27"/>
                    </a:cubicBezTo>
                    <a:cubicBezTo>
                      <a:pt x="149" y="29"/>
                      <a:pt x="142" y="31"/>
                      <a:pt x="135" y="33"/>
                    </a:cubicBezTo>
                    <a:cubicBezTo>
                      <a:pt x="126" y="36"/>
                      <a:pt x="117" y="39"/>
                      <a:pt x="108" y="41"/>
                    </a:cubicBezTo>
                    <a:cubicBezTo>
                      <a:pt x="100" y="43"/>
                      <a:pt x="91" y="45"/>
                      <a:pt x="82" y="48"/>
                    </a:cubicBezTo>
                    <a:cubicBezTo>
                      <a:pt x="78" y="49"/>
                      <a:pt x="72" y="50"/>
                      <a:pt x="68" y="52"/>
                    </a:cubicBezTo>
                    <a:cubicBezTo>
                      <a:pt x="69" y="50"/>
                      <a:pt x="70" y="49"/>
                      <a:pt x="72" y="47"/>
                    </a:cubicBezTo>
                    <a:close/>
                    <a:moveTo>
                      <a:pt x="65" y="55"/>
                    </a:moveTo>
                    <a:cubicBezTo>
                      <a:pt x="71" y="55"/>
                      <a:pt x="78" y="52"/>
                      <a:pt x="84" y="51"/>
                    </a:cubicBezTo>
                    <a:cubicBezTo>
                      <a:pt x="94" y="48"/>
                      <a:pt x="104" y="44"/>
                      <a:pt x="114" y="41"/>
                    </a:cubicBezTo>
                    <a:cubicBezTo>
                      <a:pt x="123" y="38"/>
                      <a:pt x="133" y="36"/>
                      <a:pt x="143" y="34"/>
                    </a:cubicBezTo>
                    <a:cubicBezTo>
                      <a:pt x="147" y="32"/>
                      <a:pt x="152" y="31"/>
                      <a:pt x="157" y="30"/>
                    </a:cubicBezTo>
                    <a:cubicBezTo>
                      <a:pt x="159" y="29"/>
                      <a:pt x="162" y="29"/>
                      <a:pt x="164" y="28"/>
                    </a:cubicBezTo>
                    <a:cubicBezTo>
                      <a:pt x="165" y="28"/>
                      <a:pt x="165" y="28"/>
                      <a:pt x="165" y="28"/>
                    </a:cubicBezTo>
                    <a:cubicBezTo>
                      <a:pt x="157" y="31"/>
                      <a:pt x="148" y="33"/>
                      <a:pt x="140" y="35"/>
                    </a:cubicBezTo>
                    <a:cubicBezTo>
                      <a:pt x="130" y="37"/>
                      <a:pt x="120" y="41"/>
                      <a:pt x="109" y="44"/>
                    </a:cubicBezTo>
                    <a:cubicBezTo>
                      <a:pt x="100" y="46"/>
                      <a:pt x="90" y="49"/>
                      <a:pt x="80" y="52"/>
                    </a:cubicBezTo>
                    <a:cubicBezTo>
                      <a:pt x="74" y="54"/>
                      <a:pt x="67" y="56"/>
                      <a:pt x="61" y="59"/>
                    </a:cubicBezTo>
                    <a:cubicBezTo>
                      <a:pt x="62" y="58"/>
                      <a:pt x="64" y="56"/>
                      <a:pt x="65" y="55"/>
                    </a:cubicBezTo>
                    <a:close/>
                    <a:moveTo>
                      <a:pt x="58" y="62"/>
                    </a:moveTo>
                    <a:cubicBezTo>
                      <a:pt x="68" y="59"/>
                      <a:pt x="77" y="56"/>
                      <a:pt x="87" y="54"/>
                    </a:cubicBezTo>
                    <a:cubicBezTo>
                      <a:pt x="97" y="51"/>
                      <a:pt x="108" y="48"/>
                      <a:pt x="119" y="45"/>
                    </a:cubicBezTo>
                    <a:cubicBezTo>
                      <a:pt x="129" y="43"/>
                      <a:pt x="140" y="40"/>
                      <a:pt x="151" y="38"/>
                    </a:cubicBezTo>
                    <a:cubicBezTo>
                      <a:pt x="156" y="36"/>
                      <a:pt x="162" y="35"/>
                      <a:pt x="167" y="34"/>
                    </a:cubicBezTo>
                    <a:cubicBezTo>
                      <a:pt x="168" y="33"/>
                      <a:pt x="170" y="33"/>
                      <a:pt x="171" y="33"/>
                    </a:cubicBezTo>
                    <a:cubicBezTo>
                      <a:pt x="151" y="39"/>
                      <a:pt x="130" y="43"/>
                      <a:pt x="109" y="49"/>
                    </a:cubicBezTo>
                    <a:cubicBezTo>
                      <a:pt x="99" y="52"/>
                      <a:pt x="88" y="56"/>
                      <a:pt x="78" y="59"/>
                    </a:cubicBezTo>
                    <a:cubicBezTo>
                      <a:pt x="72" y="61"/>
                      <a:pt x="67" y="63"/>
                      <a:pt x="62" y="64"/>
                    </a:cubicBezTo>
                    <a:cubicBezTo>
                      <a:pt x="60" y="64"/>
                      <a:pt x="57" y="65"/>
                      <a:pt x="55" y="66"/>
                    </a:cubicBezTo>
                    <a:cubicBezTo>
                      <a:pt x="56" y="65"/>
                      <a:pt x="57" y="63"/>
                      <a:pt x="58" y="62"/>
                    </a:cubicBezTo>
                    <a:close/>
                    <a:moveTo>
                      <a:pt x="52" y="69"/>
                    </a:moveTo>
                    <a:cubicBezTo>
                      <a:pt x="63" y="67"/>
                      <a:pt x="73" y="62"/>
                      <a:pt x="84" y="59"/>
                    </a:cubicBezTo>
                    <a:cubicBezTo>
                      <a:pt x="96" y="56"/>
                      <a:pt x="108" y="53"/>
                      <a:pt x="121" y="49"/>
                    </a:cubicBezTo>
                    <a:cubicBezTo>
                      <a:pt x="132" y="46"/>
                      <a:pt x="144" y="43"/>
                      <a:pt x="156" y="40"/>
                    </a:cubicBezTo>
                    <a:cubicBezTo>
                      <a:pt x="162" y="38"/>
                      <a:pt x="168" y="37"/>
                      <a:pt x="174" y="36"/>
                    </a:cubicBezTo>
                    <a:cubicBezTo>
                      <a:pt x="177" y="35"/>
                      <a:pt x="179" y="35"/>
                      <a:pt x="181" y="34"/>
                    </a:cubicBezTo>
                    <a:cubicBezTo>
                      <a:pt x="180" y="34"/>
                      <a:pt x="179" y="35"/>
                      <a:pt x="178" y="35"/>
                    </a:cubicBezTo>
                    <a:cubicBezTo>
                      <a:pt x="167" y="38"/>
                      <a:pt x="156" y="40"/>
                      <a:pt x="145" y="43"/>
                    </a:cubicBezTo>
                    <a:cubicBezTo>
                      <a:pt x="133" y="46"/>
                      <a:pt x="121" y="50"/>
                      <a:pt x="110" y="53"/>
                    </a:cubicBezTo>
                    <a:cubicBezTo>
                      <a:pt x="98" y="57"/>
                      <a:pt x="86" y="60"/>
                      <a:pt x="75" y="64"/>
                    </a:cubicBezTo>
                    <a:cubicBezTo>
                      <a:pt x="69" y="66"/>
                      <a:pt x="63" y="69"/>
                      <a:pt x="57" y="71"/>
                    </a:cubicBezTo>
                    <a:cubicBezTo>
                      <a:pt x="54" y="72"/>
                      <a:pt x="50" y="73"/>
                      <a:pt x="46" y="75"/>
                    </a:cubicBezTo>
                    <a:cubicBezTo>
                      <a:pt x="48" y="73"/>
                      <a:pt x="50" y="71"/>
                      <a:pt x="52" y="69"/>
                    </a:cubicBezTo>
                    <a:close/>
                    <a:moveTo>
                      <a:pt x="45" y="76"/>
                    </a:moveTo>
                    <a:cubicBezTo>
                      <a:pt x="56" y="73"/>
                      <a:pt x="67" y="71"/>
                      <a:pt x="78" y="67"/>
                    </a:cubicBezTo>
                    <a:cubicBezTo>
                      <a:pt x="91" y="63"/>
                      <a:pt x="103" y="59"/>
                      <a:pt x="115" y="55"/>
                    </a:cubicBezTo>
                    <a:cubicBezTo>
                      <a:pt x="140" y="48"/>
                      <a:pt x="165" y="41"/>
                      <a:pt x="190" y="34"/>
                    </a:cubicBezTo>
                    <a:cubicBezTo>
                      <a:pt x="191" y="35"/>
                      <a:pt x="193" y="36"/>
                      <a:pt x="194" y="37"/>
                    </a:cubicBezTo>
                    <a:cubicBezTo>
                      <a:pt x="168" y="42"/>
                      <a:pt x="142" y="50"/>
                      <a:pt x="116" y="57"/>
                    </a:cubicBezTo>
                    <a:cubicBezTo>
                      <a:pt x="103" y="61"/>
                      <a:pt x="91" y="65"/>
                      <a:pt x="78" y="69"/>
                    </a:cubicBezTo>
                    <a:cubicBezTo>
                      <a:pt x="66" y="72"/>
                      <a:pt x="54" y="75"/>
                      <a:pt x="42" y="79"/>
                    </a:cubicBezTo>
                    <a:cubicBezTo>
                      <a:pt x="43" y="78"/>
                      <a:pt x="44" y="77"/>
                      <a:pt x="45" y="76"/>
                    </a:cubicBezTo>
                    <a:close/>
                    <a:moveTo>
                      <a:pt x="41" y="80"/>
                    </a:moveTo>
                    <a:cubicBezTo>
                      <a:pt x="52" y="76"/>
                      <a:pt x="65" y="73"/>
                      <a:pt x="76" y="70"/>
                    </a:cubicBezTo>
                    <a:cubicBezTo>
                      <a:pt x="90" y="66"/>
                      <a:pt x="103" y="62"/>
                      <a:pt x="117" y="58"/>
                    </a:cubicBezTo>
                    <a:cubicBezTo>
                      <a:pt x="142" y="50"/>
                      <a:pt x="169" y="43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7" y="38"/>
                      <a:pt x="198" y="38"/>
                      <a:pt x="199" y="39"/>
                    </a:cubicBezTo>
                    <a:cubicBezTo>
                      <a:pt x="187" y="41"/>
                      <a:pt x="174" y="43"/>
                      <a:pt x="162" y="47"/>
                    </a:cubicBezTo>
                    <a:cubicBezTo>
                      <a:pt x="148" y="51"/>
                      <a:pt x="135" y="54"/>
                      <a:pt x="121" y="58"/>
                    </a:cubicBezTo>
                    <a:cubicBezTo>
                      <a:pt x="94" y="65"/>
                      <a:pt x="67" y="73"/>
                      <a:pt x="40" y="81"/>
                    </a:cubicBezTo>
                    <a:cubicBezTo>
                      <a:pt x="40" y="81"/>
                      <a:pt x="41" y="81"/>
                      <a:pt x="41" y="80"/>
                    </a:cubicBezTo>
                    <a:close/>
                    <a:moveTo>
                      <a:pt x="208" y="43"/>
                    </a:moveTo>
                    <a:cubicBezTo>
                      <a:pt x="180" y="48"/>
                      <a:pt x="152" y="56"/>
                      <a:pt x="125" y="63"/>
                    </a:cubicBezTo>
                    <a:cubicBezTo>
                      <a:pt x="98" y="69"/>
                      <a:pt x="72" y="77"/>
                      <a:pt x="45" y="84"/>
                    </a:cubicBezTo>
                    <a:cubicBezTo>
                      <a:pt x="47" y="83"/>
                      <a:pt x="48" y="83"/>
                      <a:pt x="50" y="82"/>
                    </a:cubicBezTo>
                    <a:cubicBezTo>
                      <a:pt x="57" y="80"/>
                      <a:pt x="64" y="78"/>
                      <a:pt x="71" y="76"/>
                    </a:cubicBezTo>
                    <a:cubicBezTo>
                      <a:pt x="86" y="71"/>
                      <a:pt x="101" y="67"/>
                      <a:pt x="115" y="63"/>
                    </a:cubicBezTo>
                    <a:cubicBezTo>
                      <a:pt x="130" y="59"/>
                      <a:pt x="144" y="55"/>
                      <a:pt x="159" y="51"/>
                    </a:cubicBezTo>
                    <a:cubicBezTo>
                      <a:pt x="172" y="47"/>
                      <a:pt x="187" y="45"/>
                      <a:pt x="200" y="39"/>
                    </a:cubicBezTo>
                    <a:cubicBezTo>
                      <a:pt x="203" y="40"/>
                      <a:pt x="205" y="42"/>
                      <a:pt x="208" y="43"/>
                    </a:cubicBezTo>
                    <a:close/>
                    <a:moveTo>
                      <a:pt x="39" y="83"/>
                    </a:moveTo>
                    <a:cubicBezTo>
                      <a:pt x="67" y="74"/>
                      <a:pt x="95" y="65"/>
                      <a:pt x="123" y="58"/>
                    </a:cubicBezTo>
                    <a:cubicBezTo>
                      <a:pt x="137" y="55"/>
                      <a:pt x="150" y="51"/>
                      <a:pt x="164" y="47"/>
                    </a:cubicBezTo>
                    <a:cubicBezTo>
                      <a:pt x="171" y="45"/>
                      <a:pt x="177" y="44"/>
                      <a:pt x="183" y="42"/>
                    </a:cubicBezTo>
                    <a:cubicBezTo>
                      <a:pt x="187" y="42"/>
                      <a:pt x="190" y="41"/>
                      <a:pt x="194" y="41"/>
                    </a:cubicBezTo>
                    <a:cubicBezTo>
                      <a:pt x="195" y="40"/>
                      <a:pt x="197" y="40"/>
                      <a:pt x="199" y="40"/>
                    </a:cubicBezTo>
                    <a:cubicBezTo>
                      <a:pt x="199" y="40"/>
                      <a:pt x="196" y="40"/>
                      <a:pt x="195" y="40"/>
                    </a:cubicBezTo>
                    <a:cubicBezTo>
                      <a:pt x="189" y="43"/>
                      <a:pt x="183" y="44"/>
                      <a:pt x="177" y="45"/>
                    </a:cubicBezTo>
                    <a:cubicBezTo>
                      <a:pt x="169" y="47"/>
                      <a:pt x="162" y="49"/>
                      <a:pt x="155" y="51"/>
                    </a:cubicBezTo>
                    <a:cubicBezTo>
                      <a:pt x="141" y="55"/>
                      <a:pt x="127" y="59"/>
                      <a:pt x="113" y="63"/>
                    </a:cubicBezTo>
                    <a:cubicBezTo>
                      <a:pt x="99" y="67"/>
                      <a:pt x="85" y="71"/>
                      <a:pt x="71" y="75"/>
                    </a:cubicBezTo>
                    <a:cubicBezTo>
                      <a:pt x="65" y="77"/>
                      <a:pt x="58" y="79"/>
                      <a:pt x="51" y="81"/>
                    </a:cubicBezTo>
                    <a:cubicBezTo>
                      <a:pt x="46" y="82"/>
                      <a:pt x="41" y="84"/>
                      <a:pt x="36" y="85"/>
                    </a:cubicBezTo>
                    <a:cubicBezTo>
                      <a:pt x="37" y="84"/>
                      <a:pt x="38" y="84"/>
                      <a:pt x="39" y="83"/>
                    </a:cubicBezTo>
                    <a:close/>
                    <a:moveTo>
                      <a:pt x="35" y="87"/>
                    </a:moveTo>
                    <a:cubicBezTo>
                      <a:pt x="64" y="80"/>
                      <a:pt x="92" y="71"/>
                      <a:pt x="121" y="64"/>
                    </a:cubicBezTo>
                    <a:cubicBezTo>
                      <a:pt x="150" y="57"/>
                      <a:pt x="179" y="48"/>
                      <a:pt x="209" y="43"/>
                    </a:cubicBezTo>
                    <a:cubicBezTo>
                      <a:pt x="210" y="44"/>
                      <a:pt x="211" y="44"/>
                      <a:pt x="212" y="45"/>
                    </a:cubicBezTo>
                    <a:cubicBezTo>
                      <a:pt x="206" y="46"/>
                      <a:pt x="200" y="48"/>
                      <a:pt x="194" y="50"/>
                    </a:cubicBezTo>
                    <a:cubicBezTo>
                      <a:pt x="186" y="52"/>
                      <a:pt x="178" y="53"/>
                      <a:pt x="170" y="54"/>
                    </a:cubicBezTo>
                    <a:cubicBezTo>
                      <a:pt x="154" y="58"/>
                      <a:pt x="139" y="61"/>
                      <a:pt x="123" y="65"/>
                    </a:cubicBezTo>
                    <a:cubicBezTo>
                      <a:pt x="107" y="68"/>
                      <a:pt x="92" y="73"/>
                      <a:pt x="76" y="77"/>
                    </a:cubicBezTo>
                    <a:cubicBezTo>
                      <a:pt x="69" y="79"/>
                      <a:pt x="61" y="82"/>
                      <a:pt x="54" y="83"/>
                    </a:cubicBezTo>
                    <a:cubicBezTo>
                      <a:pt x="47" y="85"/>
                      <a:pt x="40" y="87"/>
                      <a:pt x="33" y="89"/>
                    </a:cubicBezTo>
                    <a:cubicBezTo>
                      <a:pt x="34" y="88"/>
                      <a:pt x="34" y="88"/>
                      <a:pt x="35" y="87"/>
                    </a:cubicBezTo>
                    <a:close/>
                    <a:moveTo>
                      <a:pt x="32" y="90"/>
                    </a:moveTo>
                    <a:cubicBezTo>
                      <a:pt x="39" y="88"/>
                      <a:pt x="45" y="86"/>
                      <a:pt x="52" y="84"/>
                    </a:cubicBezTo>
                    <a:cubicBezTo>
                      <a:pt x="60" y="83"/>
                      <a:pt x="67" y="80"/>
                      <a:pt x="75" y="78"/>
                    </a:cubicBezTo>
                    <a:cubicBezTo>
                      <a:pt x="90" y="74"/>
                      <a:pt x="106" y="70"/>
                      <a:pt x="121" y="66"/>
                    </a:cubicBezTo>
                    <a:cubicBezTo>
                      <a:pt x="137" y="62"/>
                      <a:pt x="153" y="59"/>
                      <a:pt x="169" y="56"/>
                    </a:cubicBezTo>
                    <a:cubicBezTo>
                      <a:pt x="176" y="54"/>
                      <a:pt x="184" y="53"/>
                      <a:pt x="192" y="51"/>
                    </a:cubicBezTo>
                    <a:cubicBezTo>
                      <a:pt x="199" y="49"/>
                      <a:pt x="206" y="47"/>
                      <a:pt x="213" y="45"/>
                    </a:cubicBezTo>
                    <a:cubicBezTo>
                      <a:pt x="213" y="45"/>
                      <a:pt x="213" y="45"/>
                      <a:pt x="213" y="45"/>
                    </a:cubicBezTo>
                    <a:cubicBezTo>
                      <a:pt x="213" y="45"/>
                      <a:pt x="213" y="45"/>
                      <a:pt x="213" y="45"/>
                    </a:cubicBezTo>
                    <a:cubicBezTo>
                      <a:pt x="212" y="47"/>
                      <a:pt x="210" y="48"/>
                      <a:pt x="209" y="50"/>
                    </a:cubicBezTo>
                    <a:cubicBezTo>
                      <a:pt x="194" y="54"/>
                      <a:pt x="180" y="56"/>
                      <a:pt x="165" y="59"/>
                    </a:cubicBezTo>
                    <a:cubicBezTo>
                      <a:pt x="151" y="63"/>
                      <a:pt x="136" y="66"/>
                      <a:pt x="121" y="69"/>
                    </a:cubicBezTo>
                    <a:cubicBezTo>
                      <a:pt x="106" y="73"/>
                      <a:pt x="91" y="77"/>
                      <a:pt x="76" y="80"/>
                    </a:cubicBezTo>
                    <a:cubicBezTo>
                      <a:pt x="61" y="84"/>
                      <a:pt x="45" y="87"/>
                      <a:pt x="30" y="92"/>
                    </a:cubicBezTo>
                    <a:cubicBezTo>
                      <a:pt x="31" y="91"/>
                      <a:pt x="31" y="91"/>
                      <a:pt x="32" y="90"/>
                    </a:cubicBezTo>
                    <a:close/>
                    <a:moveTo>
                      <a:pt x="213" y="49"/>
                    </a:moveTo>
                    <a:cubicBezTo>
                      <a:pt x="213" y="49"/>
                      <a:pt x="213" y="49"/>
                      <a:pt x="213" y="49"/>
                    </a:cubicBezTo>
                    <a:cubicBezTo>
                      <a:pt x="213" y="50"/>
                      <a:pt x="213" y="50"/>
                      <a:pt x="213" y="51"/>
                    </a:cubicBezTo>
                    <a:cubicBezTo>
                      <a:pt x="213" y="51"/>
                      <a:pt x="213" y="51"/>
                      <a:pt x="213" y="51"/>
                    </a:cubicBezTo>
                    <a:cubicBezTo>
                      <a:pt x="208" y="55"/>
                      <a:pt x="204" y="60"/>
                      <a:pt x="199" y="65"/>
                    </a:cubicBezTo>
                    <a:cubicBezTo>
                      <a:pt x="190" y="75"/>
                      <a:pt x="180" y="85"/>
                      <a:pt x="170" y="96"/>
                    </a:cubicBezTo>
                    <a:cubicBezTo>
                      <a:pt x="169" y="97"/>
                      <a:pt x="168" y="98"/>
                      <a:pt x="167" y="99"/>
                    </a:cubicBezTo>
                    <a:cubicBezTo>
                      <a:pt x="182" y="83"/>
                      <a:pt x="197" y="66"/>
                      <a:pt x="213" y="49"/>
                    </a:cubicBezTo>
                    <a:close/>
                    <a:moveTo>
                      <a:pt x="147" y="83"/>
                    </a:moveTo>
                    <a:cubicBezTo>
                      <a:pt x="148" y="83"/>
                      <a:pt x="149" y="83"/>
                      <a:pt x="150" y="82"/>
                    </a:cubicBezTo>
                    <a:cubicBezTo>
                      <a:pt x="157" y="81"/>
                      <a:pt x="165" y="79"/>
                      <a:pt x="172" y="77"/>
                    </a:cubicBezTo>
                    <a:cubicBezTo>
                      <a:pt x="177" y="75"/>
                      <a:pt x="183" y="74"/>
                      <a:pt x="189" y="72"/>
                    </a:cubicBezTo>
                    <a:cubicBezTo>
                      <a:pt x="187" y="73"/>
                      <a:pt x="186" y="75"/>
                      <a:pt x="185" y="76"/>
                    </a:cubicBezTo>
                    <a:cubicBezTo>
                      <a:pt x="179" y="77"/>
                      <a:pt x="173" y="80"/>
                      <a:pt x="166" y="81"/>
                    </a:cubicBezTo>
                    <a:cubicBezTo>
                      <a:pt x="160" y="83"/>
                      <a:pt x="153" y="85"/>
                      <a:pt x="146" y="86"/>
                    </a:cubicBezTo>
                    <a:cubicBezTo>
                      <a:pt x="139" y="88"/>
                      <a:pt x="133" y="91"/>
                      <a:pt x="126" y="92"/>
                    </a:cubicBezTo>
                    <a:cubicBezTo>
                      <a:pt x="119" y="94"/>
                      <a:pt x="111" y="96"/>
                      <a:pt x="104" y="97"/>
                    </a:cubicBezTo>
                    <a:cubicBezTo>
                      <a:pt x="90" y="100"/>
                      <a:pt x="77" y="104"/>
                      <a:pt x="63" y="108"/>
                    </a:cubicBezTo>
                    <a:cubicBezTo>
                      <a:pt x="56" y="110"/>
                      <a:pt x="50" y="112"/>
                      <a:pt x="43" y="113"/>
                    </a:cubicBezTo>
                    <a:cubicBezTo>
                      <a:pt x="36" y="114"/>
                      <a:pt x="29" y="115"/>
                      <a:pt x="22" y="117"/>
                    </a:cubicBezTo>
                    <a:cubicBezTo>
                      <a:pt x="21" y="117"/>
                      <a:pt x="22" y="117"/>
                      <a:pt x="22" y="117"/>
                    </a:cubicBezTo>
                    <a:cubicBezTo>
                      <a:pt x="35" y="114"/>
                      <a:pt x="47" y="113"/>
                      <a:pt x="60" y="110"/>
                    </a:cubicBezTo>
                    <a:cubicBezTo>
                      <a:pt x="73" y="106"/>
                      <a:pt x="87" y="102"/>
                      <a:pt x="101" y="99"/>
                    </a:cubicBezTo>
                    <a:cubicBezTo>
                      <a:pt x="114" y="96"/>
                      <a:pt x="128" y="92"/>
                      <a:pt x="141" y="88"/>
                    </a:cubicBezTo>
                    <a:cubicBezTo>
                      <a:pt x="147" y="87"/>
                      <a:pt x="154" y="86"/>
                      <a:pt x="160" y="84"/>
                    </a:cubicBezTo>
                    <a:cubicBezTo>
                      <a:pt x="165" y="83"/>
                      <a:pt x="171" y="81"/>
                      <a:pt x="176" y="79"/>
                    </a:cubicBezTo>
                    <a:cubicBezTo>
                      <a:pt x="174" y="80"/>
                      <a:pt x="172" y="81"/>
                      <a:pt x="170" y="81"/>
                    </a:cubicBezTo>
                    <a:cubicBezTo>
                      <a:pt x="163" y="84"/>
                      <a:pt x="156" y="86"/>
                      <a:pt x="149" y="88"/>
                    </a:cubicBezTo>
                    <a:cubicBezTo>
                      <a:pt x="135" y="92"/>
                      <a:pt x="121" y="95"/>
                      <a:pt x="107" y="98"/>
                    </a:cubicBezTo>
                    <a:cubicBezTo>
                      <a:pt x="93" y="102"/>
                      <a:pt x="79" y="105"/>
                      <a:pt x="65" y="108"/>
                    </a:cubicBezTo>
                    <a:cubicBezTo>
                      <a:pt x="51" y="112"/>
                      <a:pt x="37" y="115"/>
                      <a:pt x="25" y="120"/>
                    </a:cubicBezTo>
                    <a:cubicBezTo>
                      <a:pt x="23" y="119"/>
                      <a:pt x="21" y="118"/>
                      <a:pt x="19" y="117"/>
                    </a:cubicBezTo>
                    <a:cubicBezTo>
                      <a:pt x="26" y="114"/>
                      <a:pt x="33" y="113"/>
                      <a:pt x="40" y="112"/>
                    </a:cubicBezTo>
                    <a:cubicBezTo>
                      <a:pt x="47" y="110"/>
                      <a:pt x="55" y="107"/>
                      <a:pt x="62" y="105"/>
                    </a:cubicBezTo>
                    <a:cubicBezTo>
                      <a:pt x="77" y="101"/>
                      <a:pt x="91" y="96"/>
                      <a:pt x="106" y="93"/>
                    </a:cubicBezTo>
                    <a:cubicBezTo>
                      <a:pt x="109" y="92"/>
                      <a:pt x="112" y="92"/>
                      <a:pt x="116" y="91"/>
                    </a:cubicBezTo>
                    <a:cubicBezTo>
                      <a:pt x="126" y="88"/>
                      <a:pt x="137" y="86"/>
                      <a:pt x="147" y="83"/>
                    </a:cubicBezTo>
                    <a:close/>
                    <a:moveTo>
                      <a:pt x="32" y="124"/>
                    </a:moveTo>
                    <a:cubicBezTo>
                      <a:pt x="32" y="124"/>
                      <a:pt x="32" y="124"/>
                      <a:pt x="31" y="124"/>
                    </a:cubicBezTo>
                    <a:cubicBezTo>
                      <a:pt x="30" y="123"/>
                      <a:pt x="28" y="122"/>
                      <a:pt x="26" y="121"/>
                    </a:cubicBezTo>
                    <a:cubicBezTo>
                      <a:pt x="47" y="119"/>
                      <a:pt x="68" y="112"/>
                      <a:pt x="89" y="107"/>
                    </a:cubicBezTo>
                    <a:cubicBezTo>
                      <a:pt x="82" y="109"/>
                      <a:pt x="74" y="111"/>
                      <a:pt x="67" y="113"/>
                    </a:cubicBezTo>
                    <a:cubicBezTo>
                      <a:pt x="56" y="116"/>
                      <a:pt x="45" y="120"/>
                      <a:pt x="34" y="123"/>
                    </a:cubicBezTo>
                    <a:cubicBezTo>
                      <a:pt x="33" y="123"/>
                      <a:pt x="32" y="123"/>
                      <a:pt x="32" y="124"/>
                    </a:cubicBezTo>
                    <a:close/>
                    <a:moveTo>
                      <a:pt x="38" y="127"/>
                    </a:moveTo>
                    <a:cubicBezTo>
                      <a:pt x="36" y="126"/>
                      <a:pt x="35" y="125"/>
                      <a:pt x="33" y="124"/>
                    </a:cubicBezTo>
                    <a:cubicBezTo>
                      <a:pt x="43" y="123"/>
                      <a:pt x="52" y="120"/>
                      <a:pt x="62" y="118"/>
                    </a:cubicBezTo>
                    <a:cubicBezTo>
                      <a:pt x="73" y="115"/>
                      <a:pt x="85" y="112"/>
                      <a:pt x="96" y="109"/>
                    </a:cubicBezTo>
                    <a:cubicBezTo>
                      <a:pt x="113" y="104"/>
                      <a:pt x="131" y="101"/>
                      <a:pt x="149" y="97"/>
                    </a:cubicBezTo>
                    <a:cubicBezTo>
                      <a:pt x="147" y="98"/>
                      <a:pt x="144" y="99"/>
                      <a:pt x="142" y="99"/>
                    </a:cubicBezTo>
                    <a:cubicBezTo>
                      <a:pt x="131" y="102"/>
                      <a:pt x="119" y="104"/>
                      <a:pt x="108" y="107"/>
                    </a:cubicBezTo>
                    <a:cubicBezTo>
                      <a:pt x="84" y="112"/>
                      <a:pt x="62" y="121"/>
                      <a:pt x="38" y="127"/>
                    </a:cubicBezTo>
                    <a:close/>
                    <a:moveTo>
                      <a:pt x="50" y="125"/>
                    </a:moveTo>
                    <a:cubicBezTo>
                      <a:pt x="55" y="124"/>
                      <a:pt x="60" y="123"/>
                      <a:pt x="65" y="122"/>
                    </a:cubicBezTo>
                    <a:cubicBezTo>
                      <a:pt x="77" y="119"/>
                      <a:pt x="88" y="115"/>
                      <a:pt x="99" y="112"/>
                    </a:cubicBezTo>
                    <a:cubicBezTo>
                      <a:pt x="117" y="107"/>
                      <a:pt x="136" y="104"/>
                      <a:pt x="154" y="100"/>
                    </a:cubicBezTo>
                    <a:cubicBezTo>
                      <a:pt x="152" y="100"/>
                      <a:pt x="149" y="101"/>
                      <a:pt x="147" y="102"/>
                    </a:cubicBezTo>
                    <a:cubicBezTo>
                      <a:pt x="139" y="104"/>
                      <a:pt x="132" y="106"/>
                      <a:pt x="124" y="108"/>
                    </a:cubicBezTo>
                    <a:cubicBezTo>
                      <a:pt x="110" y="112"/>
                      <a:pt x="95" y="116"/>
                      <a:pt x="81" y="121"/>
                    </a:cubicBezTo>
                    <a:cubicBezTo>
                      <a:pt x="77" y="122"/>
                      <a:pt x="72" y="123"/>
                      <a:pt x="68" y="125"/>
                    </a:cubicBezTo>
                    <a:cubicBezTo>
                      <a:pt x="68" y="125"/>
                      <a:pt x="68" y="125"/>
                      <a:pt x="68" y="125"/>
                    </a:cubicBezTo>
                    <a:cubicBezTo>
                      <a:pt x="60" y="126"/>
                      <a:pt x="52" y="127"/>
                      <a:pt x="46" y="131"/>
                    </a:cubicBezTo>
                    <a:cubicBezTo>
                      <a:pt x="44" y="130"/>
                      <a:pt x="42" y="129"/>
                      <a:pt x="40" y="128"/>
                    </a:cubicBezTo>
                    <a:cubicBezTo>
                      <a:pt x="43" y="127"/>
                      <a:pt x="46" y="126"/>
                      <a:pt x="50" y="125"/>
                    </a:cubicBezTo>
                    <a:close/>
                    <a:moveTo>
                      <a:pt x="47" y="131"/>
                    </a:moveTo>
                    <a:cubicBezTo>
                      <a:pt x="48" y="130"/>
                      <a:pt x="50" y="129"/>
                      <a:pt x="52" y="129"/>
                    </a:cubicBezTo>
                    <a:cubicBezTo>
                      <a:pt x="55" y="127"/>
                      <a:pt x="59" y="127"/>
                      <a:pt x="62" y="126"/>
                    </a:cubicBezTo>
                    <a:cubicBezTo>
                      <a:pt x="61" y="126"/>
                      <a:pt x="61" y="127"/>
                      <a:pt x="60" y="127"/>
                    </a:cubicBezTo>
                    <a:cubicBezTo>
                      <a:pt x="57" y="128"/>
                      <a:pt x="53" y="129"/>
                      <a:pt x="50" y="130"/>
                    </a:cubicBezTo>
                    <a:cubicBezTo>
                      <a:pt x="49" y="130"/>
                      <a:pt x="48" y="131"/>
                      <a:pt x="47" y="131"/>
                    </a:cubicBezTo>
                    <a:cubicBezTo>
                      <a:pt x="47" y="131"/>
                      <a:pt x="47" y="131"/>
                      <a:pt x="47" y="131"/>
                    </a:cubicBezTo>
                    <a:close/>
                    <a:moveTo>
                      <a:pt x="65" y="126"/>
                    </a:moveTo>
                    <a:cubicBezTo>
                      <a:pt x="66" y="126"/>
                      <a:pt x="68" y="125"/>
                      <a:pt x="69" y="125"/>
                    </a:cubicBezTo>
                    <a:cubicBezTo>
                      <a:pt x="69" y="125"/>
                      <a:pt x="69" y="125"/>
                      <a:pt x="69" y="125"/>
                    </a:cubicBezTo>
                    <a:cubicBezTo>
                      <a:pt x="77" y="124"/>
                      <a:pt x="84" y="122"/>
                      <a:pt x="92" y="121"/>
                    </a:cubicBezTo>
                    <a:cubicBezTo>
                      <a:pt x="106" y="117"/>
                      <a:pt x="121" y="114"/>
                      <a:pt x="136" y="111"/>
                    </a:cubicBezTo>
                    <a:cubicBezTo>
                      <a:pt x="137" y="111"/>
                      <a:pt x="137" y="110"/>
                      <a:pt x="138" y="110"/>
                    </a:cubicBezTo>
                    <a:cubicBezTo>
                      <a:pt x="111" y="119"/>
                      <a:pt x="83" y="124"/>
                      <a:pt x="56" y="134"/>
                    </a:cubicBezTo>
                    <a:cubicBezTo>
                      <a:pt x="55" y="134"/>
                      <a:pt x="55" y="134"/>
                      <a:pt x="54" y="135"/>
                    </a:cubicBezTo>
                    <a:cubicBezTo>
                      <a:pt x="52" y="134"/>
                      <a:pt x="50" y="133"/>
                      <a:pt x="48" y="131"/>
                    </a:cubicBezTo>
                    <a:cubicBezTo>
                      <a:pt x="54" y="130"/>
                      <a:pt x="59" y="128"/>
                      <a:pt x="65" y="126"/>
                    </a:cubicBezTo>
                    <a:close/>
                    <a:moveTo>
                      <a:pt x="109" y="158"/>
                    </a:moveTo>
                    <a:cubicBezTo>
                      <a:pt x="109" y="158"/>
                      <a:pt x="109" y="158"/>
                      <a:pt x="109" y="158"/>
                    </a:cubicBezTo>
                    <a:cubicBezTo>
                      <a:pt x="109" y="158"/>
                      <a:pt x="109" y="158"/>
                      <a:pt x="109" y="158"/>
                    </a:cubicBezTo>
                    <a:cubicBezTo>
                      <a:pt x="107" y="158"/>
                      <a:pt x="107" y="158"/>
                      <a:pt x="106" y="158"/>
                    </a:cubicBezTo>
                    <a:cubicBezTo>
                      <a:pt x="102" y="158"/>
                      <a:pt x="107" y="156"/>
                      <a:pt x="108" y="156"/>
                    </a:cubicBezTo>
                    <a:cubicBezTo>
                      <a:pt x="110" y="155"/>
                      <a:pt x="111" y="155"/>
                      <a:pt x="113" y="154"/>
                    </a:cubicBezTo>
                    <a:cubicBezTo>
                      <a:pt x="111" y="156"/>
                      <a:pt x="110" y="157"/>
                      <a:pt x="109" y="158"/>
                    </a:cubicBezTo>
                    <a:close/>
                    <a:moveTo>
                      <a:pt x="114" y="153"/>
                    </a:moveTo>
                    <a:cubicBezTo>
                      <a:pt x="111" y="153"/>
                      <a:pt x="108" y="154"/>
                      <a:pt x="105" y="154"/>
                    </a:cubicBezTo>
                    <a:cubicBezTo>
                      <a:pt x="104" y="155"/>
                      <a:pt x="103" y="155"/>
                      <a:pt x="101" y="156"/>
                    </a:cubicBezTo>
                    <a:cubicBezTo>
                      <a:pt x="95" y="157"/>
                      <a:pt x="101" y="155"/>
                      <a:pt x="102" y="154"/>
                    </a:cubicBezTo>
                    <a:cubicBezTo>
                      <a:pt x="108" y="152"/>
                      <a:pt x="113" y="151"/>
                      <a:pt x="119" y="148"/>
                    </a:cubicBezTo>
                    <a:cubicBezTo>
                      <a:pt x="117" y="150"/>
                      <a:pt x="116" y="151"/>
                      <a:pt x="114" y="153"/>
                    </a:cubicBezTo>
                    <a:close/>
                    <a:moveTo>
                      <a:pt x="120" y="146"/>
                    </a:moveTo>
                    <a:cubicBezTo>
                      <a:pt x="116" y="147"/>
                      <a:pt x="111" y="148"/>
                      <a:pt x="106" y="150"/>
                    </a:cubicBezTo>
                    <a:cubicBezTo>
                      <a:pt x="103" y="150"/>
                      <a:pt x="101" y="151"/>
                      <a:pt x="98" y="152"/>
                    </a:cubicBezTo>
                    <a:cubicBezTo>
                      <a:pt x="97" y="152"/>
                      <a:pt x="96" y="153"/>
                      <a:pt x="95" y="153"/>
                    </a:cubicBezTo>
                    <a:cubicBezTo>
                      <a:pt x="93" y="153"/>
                      <a:pt x="92" y="154"/>
                      <a:pt x="92" y="154"/>
                    </a:cubicBezTo>
                    <a:cubicBezTo>
                      <a:pt x="92" y="154"/>
                      <a:pt x="92" y="154"/>
                      <a:pt x="92" y="154"/>
                    </a:cubicBezTo>
                    <a:cubicBezTo>
                      <a:pt x="92" y="154"/>
                      <a:pt x="94" y="153"/>
                      <a:pt x="94" y="153"/>
                    </a:cubicBezTo>
                    <a:cubicBezTo>
                      <a:pt x="104" y="150"/>
                      <a:pt x="113" y="147"/>
                      <a:pt x="123" y="144"/>
                    </a:cubicBezTo>
                    <a:cubicBezTo>
                      <a:pt x="122" y="145"/>
                      <a:pt x="121" y="146"/>
                      <a:pt x="120" y="146"/>
                    </a:cubicBezTo>
                    <a:close/>
                    <a:moveTo>
                      <a:pt x="106" y="146"/>
                    </a:moveTo>
                    <a:cubicBezTo>
                      <a:pt x="103" y="147"/>
                      <a:pt x="99" y="148"/>
                      <a:pt x="96" y="148"/>
                    </a:cubicBezTo>
                    <a:cubicBezTo>
                      <a:pt x="94" y="149"/>
                      <a:pt x="93" y="149"/>
                      <a:pt x="91" y="149"/>
                    </a:cubicBezTo>
                    <a:cubicBezTo>
                      <a:pt x="90" y="150"/>
                      <a:pt x="83" y="151"/>
                      <a:pt x="88" y="150"/>
                    </a:cubicBezTo>
                    <a:cubicBezTo>
                      <a:pt x="102" y="145"/>
                      <a:pt x="116" y="141"/>
                      <a:pt x="130" y="136"/>
                    </a:cubicBezTo>
                    <a:cubicBezTo>
                      <a:pt x="128" y="138"/>
                      <a:pt x="126" y="141"/>
                      <a:pt x="124" y="143"/>
                    </a:cubicBezTo>
                    <a:cubicBezTo>
                      <a:pt x="118" y="144"/>
                      <a:pt x="112" y="145"/>
                      <a:pt x="106" y="146"/>
                    </a:cubicBezTo>
                    <a:close/>
                    <a:moveTo>
                      <a:pt x="132" y="135"/>
                    </a:moveTo>
                    <a:cubicBezTo>
                      <a:pt x="122" y="137"/>
                      <a:pt x="112" y="139"/>
                      <a:pt x="102" y="141"/>
                    </a:cubicBezTo>
                    <a:cubicBezTo>
                      <a:pt x="97" y="143"/>
                      <a:pt x="92" y="143"/>
                      <a:pt x="87" y="144"/>
                    </a:cubicBezTo>
                    <a:cubicBezTo>
                      <a:pt x="84" y="145"/>
                      <a:pt x="81" y="145"/>
                      <a:pt x="78" y="145"/>
                    </a:cubicBezTo>
                    <a:cubicBezTo>
                      <a:pt x="75" y="146"/>
                      <a:pt x="82" y="144"/>
                      <a:pt x="83" y="144"/>
                    </a:cubicBezTo>
                    <a:cubicBezTo>
                      <a:pt x="93" y="142"/>
                      <a:pt x="102" y="138"/>
                      <a:pt x="112" y="136"/>
                    </a:cubicBezTo>
                    <a:cubicBezTo>
                      <a:pt x="120" y="134"/>
                      <a:pt x="129" y="133"/>
                      <a:pt x="137" y="129"/>
                    </a:cubicBezTo>
                    <a:cubicBezTo>
                      <a:pt x="135" y="131"/>
                      <a:pt x="133" y="133"/>
                      <a:pt x="132" y="135"/>
                    </a:cubicBezTo>
                    <a:close/>
                    <a:moveTo>
                      <a:pt x="138" y="128"/>
                    </a:moveTo>
                    <a:cubicBezTo>
                      <a:pt x="138" y="128"/>
                      <a:pt x="138" y="128"/>
                      <a:pt x="138" y="128"/>
                    </a:cubicBezTo>
                    <a:cubicBezTo>
                      <a:pt x="126" y="131"/>
                      <a:pt x="114" y="133"/>
                      <a:pt x="102" y="136"/>
                    </a:cubicBezTo>
                    <a:cubicBezTo>
                      <a:pt x="95" y="137"/>
                      <a:pt x="89" y="139"/>
                      <a:pt x="82" y="140"/>
                    </a:cubicBezTo>
                    <a:cubicBezTo>
                      <a:pt x="79" y="140"/>
                      <a:pt x="75" y="141"/>
                      <a:pt x="71" y="141"/>
                    </a:cubicBezTo>
                    <a:cubicBezTo>
                      <a:pt x="70" y="141"/>
                      <a:pt x="66" y="142"/>
                      <a:pt x="71" y="141"/>
                    </a:cubicBezTo>
                    <a:cubicBezTo>
                      <a:pt x="72" y="140"/>
                      <a:pt x="73" y="140"/>
                      <a:pt x="74" y="140"/>
                    </a:cubicBezTo>
                    <a:cubicBezTo>
                      <a:pt x="87" y="137"/>
                      <a:pt x="99" y="134"/>
                      <a:pt x="111" y="130"/>
                    </a:cubicBezTo>
                    <a:cubicBezTo>
                      <a:pt x="122" y="128"/>
                      <a:pt x="134" y="126"/>
                      <a:pt x="144" y="121"/>
                    </a:cubicBezTo>
                    <a:cubicBezTo>
                      <a:pt x="142" y="123"/>
                      <a:pt x="140" y="126"/>
                      <a:pt x="138" y="128"/>
                    </a:cubicBezTo>
                    <a:close/>
                    <a:moveTo>
                      <a:pt x="145" y="120"/>
                    </a:moveTo>
                    <a:cubicBezTo>
                      <a:pt x="145" y="120"/>
                      <a:pt x="144" y="120"/>
                      <a:pt x="144" y="120"/>
                    </a:cubicBezTo>
                    <a:cubicBezTo>
                      <a:pt x="144" y="120"/>
                      <a:pt x="143" y="120"/>
                      <a:pt x="142" y="121"/>
                    </a:cubicBezTo>
                    <a:cubicBezTo>
                      <a:pt x="137" y="123"/>
                      <a:pt x="132" y="124"/>
                      <a:pt x="127" y="126"/>
                    </a:cubicBezTo>
                    <a:cubicBezTo>
                      <a:pt x="127" y="126"/>
                      <a:pt x="127" y="126"/>
                      <a:pt x="127" y="126"/>
                    </a:cubicBezTo>
                    <a:cubicBezTo>
                      <a:pt x="126" y="126"/>
                      <a:pt x="125" y="126"/>
                      <a:pt x="124" y="126"/>
                    </a:cubicBezTo>
                    <a:cubicBezTo>
                      <a:pt x="117" y="128"/>
                      <a:pt x="110" y="129"/>
                      <a:pt x="104" y="131"/>
                    </a:cubicBezTo>
                    <a:cubicBezTo>
                      <a:pt x="96" y="132"/>
                      <a:pt x="88" y="134"/>
                      <a:pt x="80" y="135"/>
                    </a:cubicBezTo>
                    <a:cubicBezTo>
                      <a:pt x="76" y="136"/>
                      <a:pt x="73" y="136"/>
                      <a:pt x="69" y="137"/>
                    </a:cubicBezTo>
                    <a:cubicBezTo>
                      <a:pt x="69" y="137"/>
                      <a:pt x="68" y="137"/>
                      <a:pt x="68" y="137"/>
                    </a:cubicBezTo>
                    <a:cubicBezTo>
                      <a:pt x="82" y="133"/>
                      <a:pt x="95" y="128"/>
                      <a:pt x="110" y="124"/>
                    </a:cubicBezTo>
                    <a:cubicBezTo>
                      <a:pt x="116" y="122"/>
                      <a:pt x="122" y="120"/>
                      <a:pt x="128" y="118"/>
                    </a:cubicBezTo>
                    <a:cubicBezTo>
                      <a:pt x="133" y="117"/>
                      <a:pt x="137" y="116"/>
                      <a:pt x="141" y="115"/>
                    </a:cubicBezTo>
                    <a:cubicBezTo>
                      <a:pt x="145" y="114"/>
                      <a:pt x="148" y="113"/>
                      <a:pt x="151" y="112"/>
                    </a:cubicBezTo>
                    <a:cubicBezTo>
                      <a:pt x="152" y="112"/>
                      <a:pt x="152" y="112"/>
                      <a:pt x="152" y="112"/>
                    </a:cubicBezTo>
                    <a:cubicBezTo>
                      <a:pt x="150" y="114"/>
                      <a:pt x="147" y="117"/>
                      <a:pt x="145" y="120"/>
                    </a:cubicBezTo>
                    <a:close/>
                    <a:moveTo>
                      <a:pt x="154" y="110"/>
                    </a:moveTo>
                    <a:cubicBezTo>
                      <a:pt x="149" y="112"/>
                      <a:pt x="144" y="113"/>
                      <a:pt x="139" y="114"/>
                    </a:cubicBezTo>
                    <a:cubicBezTo>
                      <a:pt x="137" y="115"/>
                      <a:pt x="136" y="115"/>
                      <a:pt x="134" y="116"/>
                    </a:cubicBezTo>
                    <a:cubicBezTo>
                      <a:pt x="132" y="116"/>
                      <a:pt x="130" y="117"/>
                      <a:pt x="128" y="117"/>
                    </a:cubicBezTo>
                    <a:cubicBezTo>
                      <a:pt x="120" y="120"/>
                      <a:pt x="112" y="122"/>
                      <a:pt x="103" y="124"/>
                    </a:cubicBezTo>
                    <a:cubicBezTo>
                      <a:pt x="94" y="126"/>
                      <a:pt x="85" y="128"/>
                      <a:pt x="77" y="130"/>
                    </a:cubicBezTo>
                    <a:cubicBezTo>
                      <a:pt x="73" y="131"/>
                      <a:pt x="69" y="132"/>
                      <a:pt x="64" y="133"/>
                    </a:cubicBezTo>
                    <a:cubicBezTo>
                      <a:pt x="62" y="133"/>
                      <a:pt x="60" y="134"/>
                      <a:pt x="58" y="134"/>
                    </a:cubicBezTo>
                    <a:cubicBezTo>
                      <a:pt x="53" y="135"/>
                      <a:pt x="60" y="134"/>
                      <a:pt x="61" y="133"/>
                    </a:cubicBezTo>
                    <a:cubicBezTo>
                      <a:pt x="78" y="128"/>
                      <a:pt x="95" y="124"/>
                      <a:pt x="113" y="119"/>
                    </a:cubicBezTo>
                    <a:cubicBezTo>
                      <a:pt x="121" y="116"/>
                      <a:pt x="130" y="114"/>
                      <a:pt x="139" y="111"/>
                    </a:cubicBezTo>
                    <a:cubicBezTo>
                      <a:pt x="145" y="109"/>
                      <a:pt x="152" y="107"/>
                      <a:pt x="158" y="104"/>
                    </a:cubicBezTo>
                    <a:cubicBezTo>
                      <a:pt x="159" y="104"/>
                      <a:pt x="159" y="104"/>
                      <a:pt x="159" y="104"/>
                    </a:cubicBezTo>
                    <a:cubicBezTo>
                      <a:pt x="157" y="106"/>
                      <a:pt x="156" y="108"/>
                      <a:pt x="154" y="110"/>
                    </a:cubicBezTo>
                    <a:close/>
                    <a:moveTo>
                      <a:pt x="75" y="131"/>
                    </a:moveTo>
                    <a:cubicBezTo>
                      <a:pt x="83" y="129"/>
                      <a:pt x="92" y="127"/>
                      <a:pt x="100" y="125"/>
                    </a:cubicBezTo>
                    <a:cubicBezTo>
                      <a:pt x="105" y="124"/>
                      <a:pt x="111" y="123"/>
                      <a:pt x="116" y="121"/>
                    </a:cubicBezTo>
                    <a:cubicBezTo>
                      <a:pt x="114" y="122"/>
                      <a:pt x="112" y="123"/>
                      <a:pt x="109" y="123"/>
                    </a:cubicBezTo>
                    <a:cubicBezTo>
                      <a:pt x="101" y="126"/>
                      <a:pt x="93" y="128"/>
                      <a:pt x="85" y="131"/>
                    </a:cubicBezTo>
                    <a:cubicBezTo>
                      <a:pt x="77" y="133"/>
                      <a:pt x="70" y="135"/>
                      <a:pt x="63" y="138"/>
                    </a:cubicBezTo>
                    <a:cubicBezTo>
                      <a:pt x="63" y="138"/>
                      <a:pt x="62" y="138"/>
                      <a:pt x="62" y="138"/>
                    </a:cubicBezTo>
                    <a:cubicBezTo>
                      <a:pt x="62" y="138"/>
                      <a:pt x="62" y="138"/>
                      <a:pt x="61" y="138"/>
                    </a:cubicBezTo>
                    <a:cubicBezTo>
                      <a:pt x="61" y="138"/>
                      <a:pt x="61" y="138"/>
                      <a:pt x="60" y="138"/>
                    </a:cubicBezTo>
                    <a:cubicBezTo>
                      <a:pt x="59" y="137"/>
                      <a:pt x="57" y="136"/>
                      <a:pt x="55" y="135"/>
                    </a:cubicBezTo>
                    <a:cubicBezTo>
                      <a:pt x="62" y="134"/>
                      <a:pt x="69" y="133"/>
                      <a:pt x="75" y="131"/>
                    </a:cubicBezTo>
                    <a:close/>
                    <a:moveTo>
                      <a:pt x="104" y="131"/>
                    </a:moveTo>
                    <a:cubicBezTo>
                      <a:pt x="106" y="131"/>
                      <a:pt x="108" y="131"/>
                      <a:pt x="109" y="130"/>
                    </a:cubicBezTo>
                    <a:cubicBezTo>
                      <a:pt x="108" y="131"/>
                      <a:pt x="106" y="131"/>
                      <a:pt x="104" y="132"/>
                    </a:cubicBezTo>
                    <a:cubicBezTo>
                      <a:pt x="97" y="134"/>
                      <a:pt x="90" y="135"/>
                      <a:pt x="82" y="137"/>
                    </a:cubicBezTo>
                    <a:cubicBezTo>
                      <a:pt x="80" y="138"/>
                      <a:pt x="77" y="139"/>
                      <a:pt x="74" y="139"/>
                    </a:cubicBezTo>
                    <a:cubicBezTo>
                      <a:pt x="72" y="140"/>
                      <a:pt x="70" y="140"/>
                      <a:pt x="68" y="141"/>
                    </a:cubicBezTo>
                    <a:cubicBezTo>
                      <a:pt x="66" y="141"/>
                      <a:pt x="64" y="140"/>
                      <a:pt x="63" y="139"/>
                    </a:cubicBezTo>
                    <a:cubicBezTo>
                      <a:pt x="76" y="136"/>
                      <a:pt x="90" y="134"/>
                      <a:pt x="104" y="131"/>
                    </a:cubicBezTo>
                    <a:close/>
                    <a:moveTo>
                      <a:pt x="102" y="137"/>
                    </a:moveTo>
                    <a:cubicBezTo>
                      <a:pt x="113" y="134"/>
                      <a:pt x="124" y="132"/>
                      <a:pt x="135" y="129"/>
                    </a:cubicBezTo>
                    <a:cubicBezTo>
                      <a:pt x="133" y="130"/>
                      <a:pt x="131" y="130"/>
                      <a:pt x="130" y="131"/>
                    </a:cubicBezTo>
                    <a:cubicBezTo>
                      <a:pt x="127" y="132"/>
                      <a:pt x="125" y="132"/>
                      <a:pt x="123" y="133"/>
                    </a:cubicBezTo>
                    <a:cubicBezTo>
                      <a:pt x="117" y="134"/>
                      <a:pt x="112" y="135"/>
                      <a:pt x="107" y="136"/>
                    </a:cubicBezTo>
                    <a:cubicBezTo>
                      <a:pt x="101" y="137"/>
                      <a:pt x="96" y="139"/>
                      <a:pt x="90" y="141"/>
                    </a:cubicBezTo>
                    <a:cubicBezTo>
                      <a:pt x="85" y="143"/>
                      <a:pt x="80" y="143"/>
                      <a:pt x="76" y="145"/>
                    </a:cubicBezTo>
                    <a:cubicBezTo>
                      <a:pt x="74" y="144"/>
                      <a:pt x="71" y="143"/>
                      <a:pt x="69" y="142"/>
                    </a:cubicBezTo>
                    <a:cubicBezTo>
                      <a:pt x="80" y="141"/>
                      <a:pt x="91" y="139"/>
                      <a:pt x="102" y="137"/>
                    </a:cubicBezTo>
                    <a:close/>
                    <a:moveTo>
                      <a:pt x="99" y="143"/>
                    </a:moveTo>
                    <a:cubicBezTo>
                      <a:pt x="108" y="141"/>
                      <a:pt x="117" y="139"/>
                      <a:pt x="126" y="137"/>
                    </a:cubicBezTo>
                    <a:cubicBezTo>
                      <a:pt x="127" y="136"/>
                      <a:pt x="127" y="136"/>
                      <a:pt x="128" y="136"/>
                    </a:cubicBezTo>
                    <a:cubicBezTo>
                      <a:pt x="127" y="137"/>
                      <a:pt x="126" y="137"/>
                      <a:pt x="125" y="137"/>
                    </a:cubicBezTo>
                    <a:cubicBezTo>
                      <a:pt x="120" y="139"/>
                      <a:pt x="116" y="141"/>
                      <a:pt x="111" y="142"/>
                    </a:cubicBezTo>
                    <a:cubicBezTo>
                      <a:pt x="107" y="144"/>
                      <a:pt x="102" y="145"/>
                      <a:pt x="97" y="146"/>
                    </a:cubicBezTo>
                    <a:cubicBezTo>
                      <a:pt x="93" y="148"/>
                      <a:pt x="89" y="148"/>
                      <a:pt x="85" y="150"/>
                    </a:cubicBezTo>
                    <a:cubicBezTo>
                      <a:pt x="82" y="149"/>
                      <a:pt x="80" y="147"/>
                      <a:pt x="77" y="146"/>
                    </a:cubicBezTo>
                    <a:cubicBezTo>
                      <a:pt x="84" y="146"/>
                      <a:pt x="92" y="144"/>
                      <a:pt x="99" y="143"/>
                    </a:cubicBezTo>
                    <a:close/>
                    <a:moveTo>
                      <a:pt x="101" y="148"/>
                    </a:moveTo>
                    <a:cubicBezTo>
                      <a:pt x="106" y="147"/>
                      <a:pt x="111" y="146"/>
                      <a:pt x="116" y="145"/>
                    </a:cubicBezTo>
                    <a:cubicBezTo>
                      <a:pt x="115" y="146"/>
                      <a:pt x="113" y="146"/>
                      <a:pt x="112" y="146"/>
                    </a:cubicBezTo>
                    <a:cubicBezTo>
                      <a:pt x="105" y="148"/>
                      <a:pt x="98" y="151"/>
                      <a:pt x="91" y="153"/>
                    </a:cubicBezTo>
                    <a:cubicBezTo>
                      <a:pt x="91" y="153"/>
                      <a:pt x="91" y="153"/>
                      <a:pt x="91" y="153"/>
                    </a:cubicBezTo>
                    <a:cubicBezTo>
                      <a:pt x="90" y="152"/>
                      <a:pt x="88" y="152"/>
                      <a:pt x="87" y="151"/>
                    </a:cubicBezTo>
                    <a:cubicBezTo>
                      <a:pt x="92" y="151"/>
                      <a:pt x="97" y="149"/>
                      <a:pt x="101" y="148"/>
                    </a:cubicBezTo>
                    <a:close/>
                    <a:moveTo>
                      <a:pt x="103" y="151"/>
                    </a:moveTo>
                    <a:cubicBezTo>
                      <a:pt x="108" y="150"/>
                      <a:pt x="113" y="149"/>
                      <a:pt x="118" y="148"/>
                    </a:cubicBezTo>
                    <a:cubicBezTo>
                      <a:pt x="122" y="147"/>
                      <a:pt x="115" y="149"/>
                      <a:pt x="115" y="149"/>
                    </a:cubicBezTo>
                    <a:cubicBezTo>
                      <a:pt x="112" y="150"/>
                      <a:pt x="110" y="151"/>
                      <a:pt x="107" y="152"/>
                    </a:cubicBezTo>
                    <a:cubicBezTo>
                      <a:pt x="104" y="153"/>
                      <a:pt x="100" y="154"/>
                      <a:pt x="97" y="156"/>
                    </a:cubicBezTo>
                    <a:cubicBezTo>
                      <a:pt x="97" y="156"/>
                      <a:pt x="97" y="156"/>
                      <a:pt x="97" y="156"/>
                    </a:cubicBezTo>
                    <a:cubicBezTo>
                      <a:pt x="95" y="155"/>
                      <a:pt x="94" y="155"/>
                      <a:pt x="93" y="154"/>
                    </a:cubicBezTo>
                    <a:cubicBezTo>
                      <a:pt x="96" y="154"/>
                      <a:pt x="100" y="152"/>
                      <a:pt x="103" y="151"/>
                    </a:cubicBezTo>
                    <a:close/>
                    <a:moveTo>
                      <a:pt x="104" y="156"/>
                    </a:moveTo>
                    <a:cubicBezTo>
                      <a:pt x="106" y="155"/>
                      <a:pt x="107" y="155"/>
                      <a:pt x="109" y="154"/>
                    </a:cubicBezTo>
                    <a:cubicBezTo>
                      <a:pt x="109" y="154"/>
                      <a:pt x="115" y="153"/>
                      <a:pt x="112" y="154"/>
                    </a:cubicBezTo>
                    <a:cubicBezTo>
                      <a:pt x="109" y="155"/>
                      <a:pt x="105" y="155"/>
                      <a:pt x="102" y="158"/>
                    </a:cubicBezTo>
                    <a:cubicBezTo>
                      <a:pt x="102" y="159"/>
                      <a:pt x="102" y="159"/>
                      <a:pt x="102" y="159"/>
                    </a:cubicBezTo>
                    <a:cubicBezTo>
                      <a:pt x="101" y="158"/>
                      <a:pt x="99" y="157"/>
                      <a:pt x="98" y="156"/>
                    </a:cubicBezTo>
                    <a:cubicBezTo>
                      <a:pt x="100" y="157"/>
                      <a:pt x="102" y="156"/>
                      <a:pt x="104" y="156"/>
                    </a:cubicBezTo>
                    <a:close/>
                    <a:moveTo>
                      <a:pt x="103" y="159"/>
                    </a:moveTo>
                    <a:cubicBezTo>
                      <a:pt x="103" y="159"/>
                      <a:pt x="107" y="159"/>
                      <a:pt x="107" y="160"/>
                    </a:cubicBezTo>
                    <a:cubicBezTo>
                      <a:pt x="107" y="160"/>
                      <a:pt x="106" y="161"/>
                      <a:pt x="106" y="161"/>
                    </a:cubicBezTo>
                    <a:cubicBezTo>
                      <a:pt x="105" y="160"/>
                      <a:pt x="104" y="160"/>
                      <a:pt x="103" y="159"/>
                    </a:cubicBezTo>
                    <a:cubicBezTo>
                      <a:pt x="103" y="159"/>
                      <a:pt x="103" y="159"/>
                      <a:pt x="103" y="159"/>
                    </a:cubicBezTo>
                    <a:close/>
                    <a:moveTo>
                      <a:pt x="161" y="103"/>
                    </a:moveTo>
                    <a:cubicBezTo>
                      <a:pt x="141" y="111"/>
                      <a:pt x="119" y="114"/>
                      <a:pt x="99" y="118"/>
                    </a:cubicBezTo>
                    <a:cubicBezTo>
                      <a:pt x="91" y="120"/>
                      <a:pt x="83" y="122"/>
                      <a:pt x="74" y="123"/>
                    </a:cubicBezTo>
                    <a:cubicBezTo>
                      <a:pt x="79" y="122"/>
                      <a:pt x="83" y="121"/>
                      <a:pt x="88" y="119"/>
                    </a:cubicBezTo>
                    <a:cubicBezTo>
                      <a:pt x="102" y="115"/>
                      <a:pt x="117" y="110"/>
                      <a:pt x="132" y="107"/>
                    </a:cubicBezTo>
                    <a:cubicBezTo>
                      <a:pt x="138" y="105"/>
                      <a:pt x="145" y="103"/>
                      <a:pt x="152" y="101"/>
                    </a:cubicBezTo>
                    <a:cubicBezTo>
                      <a:pt x="155" y="100"/>
                      <a:pt x="158" y="99"/>
                      <a:pt x="161" y="98"/>
                    </a:cubicBezTo>
                    <a:cubicBezTo>
                      <a:pt x="162" y="98"/>
                      <a:pt x="163" y="97"/>
                      <a:pt x="164" y="97"/>
                    </a:cubicBezTo>
                    <a:cubicBezTo>
                      <a:pt x="165" y="97"/>
                      <a:pt x="165" y="97"/>
                      <a:pt x="165" y="97"/>
                    </a:cubicBezTo>
                    <a:cubicBezTo>
                      <a:pt x="166" y="97"/>
                      <a:pt x="166" y="97"/>
                      <a:pt x="166" y="97"/>
                    </a:cubicBezTo>
                    <a:cubicBezTo>
                      <a:pt x="164" y="99"/>
                      <a:pt x="162" y="101"/>
                      <a:pt x="161" y="103"/>
                    </a:cubicBezTo>
                    <a:close/>
                    <a:moveTo>
                      <a:pt x="167" y="96"/>
                    </a:moveTo>
                    <a:cubicBezTo>
                      <a:pt x="167" y="96"/>
                      <a:pt x="167" y="96"/>
                      <a:pt x="167" y="96"/>
                    </a:cubicBezTo>
                    <a:cubicBezTo>
                      <a:pt x="165" y="96"/>
                      <a:pt x="163" y="97"/>
                      <a:pt x="161" y="97"/>
                    </a:cubicBezTo>
                    <a:cubicBezTo>
                      <a:pt x="160" y="98"/>
                      <a:pt x="159" y="98"/>
                      <a:pt x="158" y="98"/>
                    </a:cubicBezTo>
                    <a:cubicBezTo>
                      <a:pt x="143" y="102"/>
                      <a:pt x="128" y="104"/>
                      <a:pt x="113" y="107"/>
                    </a:cubicBezTo>
                    <a:cubicBezTo>
                      <a:pt x="98" y="111"/>
                      <a:pt x="83" y="116"/>
                      <a:pt x="69" y="120"/>
                    </a:cubicBezTo>
                    <a:cubicBezTo>
                      <a:pt x="64" y="122"/>
                      <a:pt x="59" y="122"/>
                      <a:pt x="54" y="123"/>
                    </a:cubicBezTo>
                    <a:cubicBezTo>
                      <a:pt x="68" y="119"/>
                      <a:pt x="83" y="115"/>
                      <a:pt x="97" y="110"/>
                    </a:cubicBezTo>
                    <a:cubicBezTo>
                      <a:pt x="112" y="106"/>
                      <a:pt x="127" y="104"/>
                      <a:pt x="142" y="100"/>
                    </a:cubicBezTo>
                    <a:cubicBezTo>
                      <a:pt x="150" y="98"/>
                      <a:pt x="159" y="96"/>
                      <a:pt x="167" y="93"/>
                    </a:cubicBezTo>
                    <a:cubicBezTo>
                      <a:pt x="168" y="94"/>
                      <a:pt x="169" y="93"/>
                      <a:pt x="169" y="93"/>
                    </a:cubicBezTo>
                    <a:cubicBezTo>
                      <a:pt x="169" y="93"/>
                      <a:pt x="169" y="93"/>
                      <a:pt x="169" y="93"/>
                    </a:cubicBezTo>
                    <a:cubicBezTo>
                      <a:pt x="169" y="94"/>
                      <a:pt x="168" y="95"/>
                      <a:pt x="167" y="96"/>
                    </a:cubicBezTo>
                    <a:close/>
                    <a:moveTo>
                      <a:pt x="170" y="92"/>
                    </a:moveTo>
                    <a:cubicBezTo>
                      <a:pt x="170" y="92"/>
                      <a:pt x="170" y="92"/>
                      <a:pt x="170" y="92"/>
                    </a:cubicBezTo>
                    <a:cubicBezTo>
                      <a:pt x="156" y="96"/>
                      <a:pt x="141" y="99"/>
                      <a:pt x="126" y="102"/>
                    </a:cubicBezTo>
                    <a:cubicBezTo>
                      <a:pt x="111" y="104"/>
                      <a:pt x="96" y="108"/>
                      <a:pt x="81" y="112"/>
                    </a:cubicBezTo>
                    <a:cubicBezTo>
                      <a:pt x="67" y="116"/>
                      <a:pt x="52" y="120"/>
                      <a:pt x="37" y="123"/>
                    </a:cubicBezTo>
                    <a:cubicBezTo>
                      <a:pt x="37" y="123"/>
                      <a:pt x="36" y="123"/>
                      <a:pt x="36" y="123"/>
                    </a:cubicBezTo>
                    <a:cubicBezTo>
                      <a:pt x="35" y="123"/>
                      <a:pt x="35" y="123"/>
                      <a:pt x="35" y="123"/>
                    </a:cubicBezTo>
                    <a:cubicBezTo>
                      <a:pt x="36" y="123"/>
                      <a:pt x="37" y="123"/>
                      <a:pt x="37" y="123"/>
                    </a:cubicBezTo>
                    <a:cubicBezTo>
                      <a:pt x="41" y="122"/>
                      <a:pt x="44" y="120"/>
                      <a:pt x="48" y="119"/>
                    </a:cubicBezTo>
                    <a:cubicBezTo>
                      <a:pt x="55" y="117"/>
                      <a:pt x="63" y="115"/>
                      <a:pt x="71" y="113"/>
                    </a:cubicBezTo>
                    <a:cubicBezTo>
                      <a:pt x="86" y="109"/>
                      <a:pt x="100" y="105"/>
                      <a:pt x="115" y="102"/>
                    </a:cubicBezTo>
                    <a:cubicBezTo>
                      <a:pt x="131" y="98"/>
                      <a:pt x="146" y="95"/>
                      <a:pt x="161" y="91"/>
                    </a:cubicBezTo>
                    <a:cubicBezTo>
                      <a:pt x="164" y="90"/>
                      <a:pt x="167" y="88"/>
                      <a:pt x="171" y="87"/>
                    </a:cubicBezTo>
                    <a:cubicBezTo>
                      <a:pt x="171" y="87"/>
                      <a:pt x="171" y="87"/>
                      <a:pt x="171" y="87"/>
                    </a:cubicBezTo>
                    <a:cubicBezTo>
                      <a:pt x="173" y="86"/>
                      <a:pt x="175" y="86"/>
                      <a:pt x="176" y="85"/>
                    </a:cubicBezTo>
                    <a:cubicBezTo>
                      <a:pt x="174" y="88"/>
                      <a:pt x="172" y="90"/>
                      <a:pt x="170" y="92"/>
                    </a:cubicBezTo>
                    <a:close/>
                    <a:moveTo>
                      <a:pt x="107" y="102"/>
                    </a:moveTo>
                    <a:cubicBezTo>
                      <a:pt x="118" y="100"/>
                      <a:pt x="128" y="97"/>
                      <a:pt x="139" y="95"/>
                    </a:cubicBezTo>
                    <a:cubicBezTo>
                      <a:pt x="143" y="94"/>
                      <a:pt x="148" y="93"/>
                      <a:pt x="153" y="92"/>
                    </a:cubicBezTo>
                    <a:cubicBezTo>
                      <a:pt x="149" y="93"/>
                      <a:pt x="146" y="94"/>
                      <a:pt x="142" y="95"/>
                    </a:cubicBezTo>
                    <a:cubicBezTo>
                      <a:pt x="131" y="98"/>
                      <a:pt x="119" y="100"/>
                      <a:pt x="107" y="102"/>
                    </a:cubicBezTo>
                    <a:close/>
                    <a:moveTo>
                      <a:pt x="177" y="84"/>
                    </a:moveTo>
                    <a:cubicBezTo>
                      <a:pt x="177" y="84"/>
                      <a:pt x="177" y="84"/>
                      <a:pt x="177" y="84"/>
                    </a:cubicBezTo>
                    <a:cubicBezTo>
                      <a:pt x="176" y="85"/>
                      <a:pt x="174" y="85"/>
                      <a:pt x="173" y="86"/>
                    </a:cubicBezTo>
                    <a:cubicBezTo>
                      <a:pt x="172" y="86"/>
                      <a:pt x="172" y="86"/>
                      <a:pt x="172" y="86"/>
                    </a:cubicBezTo>
                    <a:cubicBezTo>
                      <a:pt x="164" y="88"/>
                      <a:pt x="157" y="91"/>
                      <a:pt x="149" y="92"/>
                    </a:cubicBezTo>
                    <a:cubicBezTo>
                      <a:pt x="134" y="96"/>
                      <a:pt x="119" y="99"/>
                      <a:pt x="104" y="103"/>
                    </a:cubicBezTo>
                    <a:cubicBezTo>
                      <a:pt x="94" y="105"/>
                      <a:pt x="85" y="107"/>
                      <a:pt x="75" y="110"/>
                    </a:cubicBezTo>
                    <a:cubicBezTo>
                      <a:pt x="65" y="113"/>
                      <a:pt x="55" y="115"/>
                      <a:pt x="45" y="117"/>
                    </a:cubicBezTo>
                    <a:cubicBezTo>
                      <a:pt x="41" y="118"/>
                      <a:pt x="36" y="119"/>
                      <a:pt x="31" y="120"/>
                    </a:cubicBezTo>
                    <a:cubicBezTo>
                      <a:pt x="30" y="120"/>
                      <a:pt x="23" y="122"/>
                      <a:pt x="28" y="120"/>
                    </a:cubicBezTo>
                    <a:cubicBezTo>
                      <a:pt x="30" y="119"/>
                      <a:pt x="32" y="118"/>
                      <a:pt x="35" y="118"/>
                    </a:cubicBezTo>
                    <a:cubicBezTo>
                      <a:pt x="45" y="115"/>
                      <a:pt x="55" y="112"/>
                      <a:pt x="65" y="109"/>
                    </a:cubicBezTo>
                    <a:cubicBezTo>
                      <a:pt x="85" y="104"/>
                      <a:pt x="105" y="99"/>
                      <a:pt x="125" y="95"/>
                    </a:cubicBezTo>
                    <a:cubicBezTo>
                      <a:pt x="136" y="92"/>
                      <a:pt x="146" y="90"/>
                      <a:pt x="156" y="87"/>
                    </a:cubicBezTo>
                    <a:cubicBezTo>
                      <a:pt x="166" y="84"/>
                      <a:pt x="175" y="80"/>
                      <a:pt x="184" y="77"/>
                    </a:cubicBezTo>
                    <a:cubicBezTo>
                      <a:pt x="182" y="80"/>
                      <a:pt x="179" y="82"/>
                      <a:pt x="177" y="84"/>
                    </a:cubicBezTo>
                    <a:close/>
                    <a:moveTo>
                      <a:pt x="61" y="105"/>
                    </a:moveTo>
                    <a:cubicBezTo>
                      <a:pt x="54" y="107"/>
                      <a:pt x="47" y="109"/>
                      <a:pt x="40" y="111"/>
                    </a:cubicBezTo>
                    <a:cubicBezTo>
                      <a:pt x="33" y="113"/>
                      <a:pt x="26" y="113"/>
                      <a:pt x="19" y="116"/>
                    </a:cubicBezTo>
                    <a:cubicBezTo>
                      <a:pt x="19" y="117"/>
                      <a:pt x="18" y="117"/>
                      <a:pt x="18" y="117"/>
                    </a:cubicBezTo>
                    <a:cubicBezTo>
                      <a:pt x="16" y="116"/>
                      <a:pt x="14" y="115"/>
                      <a:pt x="12" y="114"/>
                    </a:cubicBezTo>
                    <a:cubicBezTo>
                      <a:pt x="18" y="113"/>
                      <a:pt x="23" y="111"/>
                      <a:pt x="28" y="110"/>
                    </a:cubicBezTo>
                    <a:cubicBezTo>
                      <a:pt x="36" y="107"/>
                      <a:pt x="43" y="105"/>
                      <a:pt x="51" y="103"/>
                    </a:cubicBezTo>
                    <a:cubicBezTo>
                      <a:pt x="65" y="101"/>
                      <a:pt x="79" y="98"/>
                      <a:pt x="93" y="96"/>
                    </a:cubicBezTo>
                    <a:cubicBezTo>
                      <a:pt x="82" y="99"/>
                      <a:pt x="71" y="102"/>
                      <a:pt x="61" y="105"/>
                    </a:cubicBezTo>
                    <a:close/>
                    <a:moveTo>
                      <a:pt x="58" y="139"/>
                    </a:moveTo>
                    <a:cubicBezTo>
                      <a:pt x="68" y="144"/>
                      <a:pt x="78" y="149"/>
                      <a:pt x="88" y="154"/>
                    </a:cubicBezTo>
                    <a:cubicBezTo>
                      <a:pt x="93" y="157"/>
                      <a:pt x="100" y="159"/>
                      <a:pt x="104" y="163"/>
                    </a:cubicBezTo>
                    <a:cubicBezTo>
                      <a:pt x="104" y="164"/>
                      <a:pt x="104" y="164"/>
                      <a:pt x="104" y="165"/>
                    </a:cubicBezTo>
                    <a:cubicBezTo>
                      <a:pt x="98" y="163"/>
                      <a:pt x="92" y="159"/>
                      <a:pt x="87" y="157"/>
                    </a:cubicBezTo>
                    <a:cubicBezTo>
                      <a:pt x="77" y="152"/>
                      <a:pt x="67" y="147"/>
                      <a:pt x="57" y="142"/>
                    </a:cubicBezTo>
                    <a:cubicBezTo>
                      <a:pt x="51" y="139"/>
                      <a:pt x="44" y="136"/>
                      <a:pt x="38" y="133"/>
                    </a:cubicBezTo>
                    <a:cubicBezTo>
                      <a:pt x="29" y="128"/>
                      <a:pt x="20" y="122"/>
                      <a:pt x="10" y="118"/>
                    </a:cubicBezTo>
                    <a:cubicBezTo>
                      <a:pt x="10" y="118"/>
                      <a:pt x="10" y="118"/>
                      <a:pt x="10" y="118"/>
                    </a:cubicBezTo>
                    <a:cubicBezTo>
                      <a:pt x="10" y="117"/>
                      <a:pt x="11" y="117"/>
                      <a:pt x="11" y="116"/>
                    </a:cubicBezTo>
                    <a:cubicBezTo>
                      <a:pt x="26" y="124"/>
                      <a:pt x="42" y="131"/>
                      <a:pt x="58" y="139"/>
                    </a:cubicBezTo>
                    <a:close/>
                    <a:moveTo>
                      <a:pt x="198" y="61"/>
                    </a:moveTo>
                    <a:cubicBezTo>
                      <a:pt x="198" y="62"/>
                      <a:pt x="198" y="62"/>
                      <a:pt x="197" y="62"/>
                    </a:cubicBezTo>
                    <a:cubicBezTo>
                      <a:pt x="183" y="65"/>
                      <a:pt x="168" y="68"/>
                      <a:pt x="153" y="71"/>
                    </a:cubicBezTo>
                    <a:cubicBezTo>
                      <a:pt x="137" y="74"/>
                      <a:pt x="122" y="77"/>
                      <a:pt x="107" y="80"/>
                    </a:cubicBezTo>
                    <a:cubicBezTo>
                      <a:pt x="92" y="84"/>
                      <a:pt x="76" y="88"/>
                      <a:pt x="61" y="92"/>
                    </a:cubicBezTo>
                    <a:cubicBezTo>
                      <a:pt x="54" y="94"/>
                      <a:pt x="47" y="96"/>
                      <a:pt x="40" y="98"/>
                    </a:cubicBezTo>
                    <a:cubicBezTo>
                      <a:pt x="37" y="99"/>
                      <a:pt x="34" y="100"/>
                      <a:pt x="32" y="101"/>
                    </a:cubicBezTo>
                    <a:cubicBezTo>
                      <a:pt x="41" y="97"/>
                      <a:pt x="51" y="94"/>
                      <a:pt x="61" y="91"/>
                    </a:cubicBezTo>
                    <a:cubicBezTo>
                      <a:pt x="75" y="87"/>
                      <a:pt x="90" y="83"/>
                      <a:pt x="105" y="79"/>
                    </a:cubicBezTo>
                    <a:cubicBezTo>
                      <a:pt x="120" y="75"/>
                      <a:pt x="135" y="72"/>
                      <a:pt x="150" y="69"/>
                    </a:cubicBezTo>
                    <a:cubicBezTo>
                      <a:pt x="164" y="66"/>
                      <a:pt x="178" y="64"/>
                      <a:pt x="192" y="61"/>
                    </a:cubicBezTo>
                    <a:cubicBezTo>
                      <a:pt x="195" y="60"/>
                      <a:pt x="199" y="59"/>
                      <a:pt x="202" y="57"/>
                    </a:cubicBezTo>
                    <a:cubicBezTo>
                      <a:pt x="201" y="59"/>
                      <a:pt x="199" y="60"/>
                      <a:pt x="198" y="61"/>
                    </a:cubicBezTo>
                    <a:close/>
                    <a:moveTo>
                      <a:pt x="190" y="70"/>
                    </a:moveTo>
                    <a:cubicBezTo>
                      <a:pt x="178" y="74"/>
                      <a:pt x="166" y="77"/>
                      <a:pt x="154" y="81"/>
                    </a:cubicBezTo>
                    <a:cubicBezTo>
                      <a:pt x="152" y="81"/>
                      <a:pt x="150" y="82"/>
                      <a:pt x="148" y="82"/>
                    </a:cubicBezTo>
                    <a:cubicBezTo>
                      <a:pt x="136" y="85"/>
                      <a:pt x="124" y="88"/>
                      <a:pt x="112" y="91"/>
                    </a:cubicBezTo>
                    <a:cubicBezTo>
                      <a:pt x="108" y="92"/>
                      <a:pt x="104" y="93"/>
                      <a:pt x="100" y="93"/>
                    </a:cubicBezTo>
                    <a:cubicBezTo>
                      <a:pt x="85" y="97"/>
                      <a:pt x="70" y="99"/>
                      <a:pt x="54" y="102"/>
                    </a:cubicBezTo>
                    <a:cubicBezTo>
                      <a:pt x="47" y="103"/>
                      <a:pt x="40" y="105"/>
                      <a:pt x="33" y="107"/>
                    </a:cubicBezTo>
                    <a:cubicBezTo>
                      <a:pt x="30" y="108"/>
                      <a:pt x="26" y="109"/>
                      <a:pt x="23" y="111"/>
                    </a:cubicBezTo>
                    <a:cubicBezTo>
                      <a:pt x="21" y="111"/>
                      <a:pt x="20" y="112"/>
                      <a:pt x="18" y="112"/>
                    </a:cubicBezTo>
                    <a:cubicBezTo>
                      <a:pt x="16" y="113"/>
                      <a:pt x="13" y="112"/>
                      <a:pt x="12" y="113"/>
                    </a:cubicBezTo>
                    <a:cubicBezTo>
                      <a:pt x="18" y="110"/>
                      <a:pt x="25" y="108"/>
                      <a:pt x="32" y="106"/>
                    </a:cubicBezTo>
                    <a:cubicBezTo>
                      <a:pt x="39" y="103"/>
                      <a:pt x="47" y="101"/>
                      <a:pt x="55" y="99"/>
                    </a:cubicBezTo>
                    <a:cubicBezTo>
                      <a:pt x="70" y="95"/>
                      <a:pt x="86" y="91"/>
                      <a:pt x="101" y="87"/>
                    </a:cubicBezTo>
                    <a:cubicBezTo>
                      <a:pt x="130" y="80"/>
                      <a:pt x="160" y="74"/>
                      <a:pt x="190" y="66"/>
                    </a:cubicBezTo>
                    <a:cubicBezTo>
                      <a:pt x="192" y="65"/>
                      <a:pt x="194" y="64"/>
                      <a:pt x="196" y="63"/>
                    </a:cubicBezTo>
                    <a:cubicBezTo>
                      <a:pt x="194" y="66"/>
                      <a:pt x="192" y="68"/>
                      <a:pt x="190" y="70"/>
                    </a:cubicBezTo>
                    <a:close/>
                    <a:moveTo>
                      <a:pt x="9" y="121"/>
                    </a:moveTo>
                    <a:cubicBezTo>
                      <a:pt x="9" y="121"/>
                      <a:pt x="9" y="121"/>
                      <a:pt x="9" y="121"/>
                    </a:cubicBezTo>
                    <a:cubicBezTo>
                      <a:pt x="19" y="124"/>
                      <a:pt x="28" y="130"/>
                      <a:pt x="37" y="135"/>
                    </a:cubicBezTo>
                    <a:cubicBezTo>
                      <a:pt x="44" y="139"/>
                      <a:pt x="50" y="141"/>
                      <a:pt x="57" y="145"/>
                    </a:cubicBezTo>
                    <a:cubicBezTo>
                      <a:pt x="67" y="149"/>
                      <a:pt x="76" y="154"/>
                      <a:pt x="86" y="159"/>
                    </a:cubicBezTo>
                    <a:cubicBezTo>
                      <a:pt x="92" y="162"/>
                      <a:pt x="97" y="165"/>
                      <a:pt x="103" y="167"/>
                    </a:cubicBezTo>
                    <a:cubicBezTo>
                      <a:pt x="103" y="168"/>
                      <a:pt x="102" y="169"/>
                      <a:pt x="102" y="170"/>
                    </a:cubicBezTo>
                    <a:cubicBezTo>
                      <a:pt x="86" y="162"/>
                      <a:pt x="69" y="155"/>
                      <a:pt x="53" y="147"/>
                    </a:cubicBezTo>
                    <a:cubicBezTo>
                      <a:pt x="38" y="140"/>
                      <a:pt x="22" y="133"/>
                      <a:pt x="8" y="124"/>
                    </a:cubicBezTo>
                    <a:cubicBezTo>
                      <a:pt x="8" y="123"/>
                      <a:pt x="9" y="122"/>
                      <a:pt x="9" y="121"/>
                    </a:cubicBezTo>
                    <a:close/>
                    <a:moveTo>
                      <a:pt x="106" y="167"/>
                    </a:moveTo>
                    <a:cubicBezTo>
                      <a:pt x="106" y="167"/>
                      <a:pt x="106" y="167"/>
                      <a:pt x="106" y="167"/>
                    </a:cubicBezTo>
                    <a:cubicBezTo>
                      <a:pt x="111" y="162"/>
                      <a:pt x="115" y="157"/>
                      <a:pt x="120" y="152"/>
                    </a:cubicBezTo>
                    <a:cubicBezTo>
                      <a:pt x="130" y="142"/>
                      <a:pt x="140" y="131"/>
                      <a:pt x="150" y="121"/>
                    </a:cubicBezTo>
                    <a:cubicBezTo>
                      <a:pt x="169" y="100"/>
                      <a:pt x="189" y="80"/>
                      <a:pt x="208" y="59"/>
                    </a:cubicBezTo>
                    <a:cubicBezTo>
                      <a:pt x="210" y="57"/>
                      <a:pt x="211" y="56"/>
                      <a:pt x="213" y="54"/>
                    </a:cubicBezTo>
                    <a:cubicBezTo>
                      <a:pt x="213" y="55"/>
                      <a:pt x="213" y="56"/>
                      <a:pt x="213" y="56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05" y="64"/>
                      <a:pt x="197" y="73"/>
                      <a:pt x="189" y="82"/>
                    </a:cubicBezTo>
                    <a:cubicBezTo>
                      <a:pt x="181" y="90"/>
                      <a:pt x="174" y="99"/>
                      <a:pt x="166" y="107"/>
                    </a:cubicBezTo>
                    <a:cubicBezTo>
                      <a:pt x="147" y="125"/>
                      <a:pt x="130" y="144"/>
                      <a:pt x="112" y="163"/>
                    </a:cubicBezTo>
                    <a:cubicBezTo>
                      <a:pt x="109" y="166"/>
                      <a:pt x="107" y="168"/>
                      <a:pt x="104" y="171"/>
                    </a:cubicBezTo>
                    <a:cubicBezTo>
                      <a:pt x="105" y="170"/>
                      <a:pt x="105" y="168"/>
                      <a:pt x="106" y="167"/>
                    </a:cubicBezTo>
                    <a:close/>
                    <a:moveTo>
                      <a:pt x="26" y="97"/>
                    </a:moveTo>
                    <a:cubicBezTo>
                      <a:pt x="56" y="89"/>
                      <a:pt x="86" y="80"/>
                      <a:pt x="117" y="73"/>
                    </a:cubicBezTo>
                    <a:cubicBezTo>
                      <a:pt x="132" y="70"/>
                      <a:pt x="148" y="67"/>
                      <a:pt x="164" y="65"/>
                    </a:cubicBezTo>
                    <a:cubicBezTo>
                      <a:pt x="171" y="63"/>
                      <a:pt x="179" y="62"/>
                      <a:pt x="186" y="61"/>
                    </a:cubicBezTo>
                    <a:cubicBezTo>
                      <a:pt x="190" y="60"/>
                      <a:pt x="193" y="59"/>
                      <a:pt x="197" y="58"/>
                    </a:cubicBezTo>
                    <a:cubicBezTo>
                      <a:pt x="198" y="58"/>
                      <a:pt x="199" y="58"/>
                      <a:pt x="200" y="57"/>
                    </a:cubicBezTo>
                    <a:cubicBezTo>
                      <a:pt x="199" y="57"/>
                      <a:pt x="199" y="57"/>
                      <a:pt x="199" y="58"/>
                    </a:cubicBezTo>
                    <a:cubicBezTo>
                      <a:pt x="198" y="58"/>
                      <a:pt x="197" y="58"/>
                      <a:pt x="196" y="59"/>
                    </a:cubicBezTo>
                    <a:cubicBezTo>
                      <a:pt x="183" y="63"/>
                      <a:pt x="169" y="65"/>
                      <a:pt x="155" y="67"/>
                    </a:cubicBezTo>
                    <a:cubicBezTo>
                      <a:pt x="140" y="70"/>
                      <a:pt x="125" y="73"/>
                      <a:pt x="110" y="77"/>
                    </a:cubicBezTo>
                    <a:cubicBezTo>
                      <a:pt x="80" y="84"/>
                      <a:pt x="51" y="93"/>
                      <a:pt x="23" y="103"/>
                    </a:cubicBezTo>
                    <a:cubicBezTo>
                      <a:pt x="22" y="103"/>
                      <a:pt x="20" y="104"/>
                      <a:pt x="19" y="104"/>
                    </a:cubicBezTo>
                    <a:cubicBezTo>
                      <a:pt x="19" y="104"/>
                      <a:pt x="19" y="104"/>
                      <a:pt x="19" y="104"/>
                    </a:cubicBezTo>
                    <a:cubicBezTo>
                      <a:pt x="21" y="102"/>
                      <a:pt x="24" y="99"/>
                      <a:pt x="26" y="97"/>
                    </a:cubicBezTo>
                    <a:close/>
                    <a:moveTo>
                      <a:pt x="18" y="105"/>
                    </a:moveTo>
                    <a:cubicBezTo>
                      <a:pt x="48" y="97"/>
                      <a:pt x="77" y="88"/>
                      <a:pt x="107" y="81"/>
                    </a:cubicBezTo>
                    <a:cubicBezTo>
                      <a:pt x="122" y="77"/>
                      <a:pt x="138" y="75"/>
                      <a:pt x="153" y="72"/>
                    </a:cubicBezTo>
                    <a:cubicBezTo>
                      <a:pt x="160" y="70"/>
                      <a:pt x="168" y="69"/>
                      <a:pt x="175" y="67"/>
                    </a:cubicBezTo>
                    <a:cubicBezTo>
                      <a:pt x="182" y="66"/>
                      <a:pt x="190" y="65"/>
                      <a:pt x="196" y="63"/>
                    </a:cubicBezTo>
                    <a:cubicBezTo>
                      <a:pt x="168" y="72"/>
                      <a:pt x="137" y="77"/>
                      <a:pt x="108" y="85"/>
                    </a:cubicBezTo>
                    <a:cubicBezTo>
                      <a:pt x="93" y="88"/>
                      <a:pt x="78" y="92"/>
                      <a:pt x="62" y="96"/>
                    </a:cubicBezTo>
                    <a:cubicBezTo>
                      <a:pt x="48" y="100"/>
                      <a:pt x="33" y="103"/>
                      <a:pt x="20" y="109"/>
                    </a:cubicBezTo>
                    <a:cubicBezTo>
                      <a:pt x="17" y="110"/>
                      <a:pt x="15" y="111"/>
                      <a:pt x="13" y="112"/>
                    </a:cubicBezTo>
                    <a:cubicBezTo>
                      <a:pt x="14" y="110"/>
                      <a:pt x="16" y="108"/>
                      <a:pt x="18" y="105"/>
                    </a:cubicBezTo>
                    <a:close/>
                    <a:moveTo>
                      <a:pt x="104" y="177"/>
                    </a:moveTo>
                    <a:cubicBezTo>
                      <a:pt x="104" y="176"/>
                      <a:pt x="104" y="176"/>
                      <a:pt x="104" y="175"/>
                    </a:cubicBezTo>
                    <a:cubicBezTo>
                      <a:pt x="104" y="175"/>
                      <a:pt x="104" y="175"/>
                      <a:pt x="104" y="175"/>
                    </a:cubicBezTo>
                    <a:cubicBezTo>
                      <a:pt x="137" y="139"/>
                      <a:pt x="171" y="104"/>
                      <a:pt x="205" y="69"/>
                    </a:cubicBezTo>
                    <a:cubicBezTo>
                      <a:pt x="208" y="66"/>
                      <a:pt x="211" y="62"/>
                      <a:pt x="214" y="59"/>
                    </a:cubicBezTo>
                    <a:cubicBezTo>
                      <a:pt x="214" y="59"/>
                      <a:pt x="214" y="60"/>
                      <a:pt x="214" y="60"/>
                    </a:cubicBezTo>
                    <a:cubicBezTo>
                      <a:pt x="211" y="62"/>
                      <a:pt x="208" y="66"/>
                      <a:pt x="205" y="69"/>
                    </a:cubicBezTo>
                    <a:cubicBezTo>
                      <a:pt x="199" y="75"/>
                      <a:pt x="193" y="82"/>
                      <a:pt x="188" y="88"/>
                    </a:cubicBezTo>
                    <a:cubicBezTo>
                      <a:pt x="180" y="97"/>
                      <a:pt x="171" y="106"/>
                      <a:pt x="163" y="115"/>
                    </a:cubicBezTo>
                    <a:cubicBezTo>
                      <a:pt x="143" y="135"/>
                      <a:pt x="123" y="156"/>
                      <a:pt x="104" y="177"/>
                    </a:cubicBezTo>
                    <a:cubicBezTo>
                      <a:pt x="104" y="177"/>
                      <a:pt x="104" y="177"/>
                      <a:pt x="104" y="177"/>
                    </a:cubicBezTo>
                    <a:close/>
                    <a:moveTo>
                      <a:pt x="8" y="117"/>
                    </a:moveTo>
                    <a:cubicBezTo>
                      <a:pt x="6" y="121"/>
                      <a:pt x="5" y="125"/>
                      <a:pt x="5" y="129"/>
                    </a:cubicBezTo>
                    <a:cubicBezTo>
                      <a:pt x="5" y="125"/>
                      <a:pt x="6" y="120"/>
                      <a:pt x="8" y="117"/>
                    </a:cubicBezTo>
                    <a:close/>
                    <a:moveTo>
                      <a:pt x="27" y="145"/>
                    </a:moveTo>
                    <a:cubicBezTo>
                      <a:pt x="21" y="143"/>
                      <a:pt x="15" y="140"/>
                      <a:pt x="10" y="136"/>
                    </a:cubicBezTo>
                    <a:cubicBezTo>
                      <a:pt x="10" y="136"/>
                      <a:pt x="10" y="136"/>
                      <a:pt x="10" y="136"/>
                    </a:cubicBezTo>
                    <a:cubicBezTo>
                      <a:pt x="10" y="136"/>
                      <a:pt x="10" y="136"/>
                      <a:pt x="10" y="135"/>
                    </a:cubicBezTo>
                    <a:cubicBezTo>
                      <a:pt x="13" y="138"/>
                      <a:pt x="18" y="139"/>
                      <a:pt x="22" y="141"/>
                    </a:cubicBezTo>
                    <a:cubicBezTo>
                      <a:pt x="32" y="146"/>
                      <a:pt x="42" y="151"/>
                      <a:pt x="53" y="156"/>
                    </a:cubicBezTo>
                    <a:cubicBezTo>
                      <a:pt x="64" y="161"/>
                      <a:pt x="74" y="166"/>
                      <a:pt x="85" y="171"/>
                    </a:cubicBezTo>
                    <a:cubicBezTo>
                      <a:pt x="90" y="174"/>
                      <a:pt x="96" y="176"/>
                      <a:pt x="101" y="180"/>
                    </a:cubicBezTo>
                    <a:cubicBezTo>
                      <a:pt x="101" y="180"/>
                      <a:pt x="101" y="180"/>
                      <a:pt x="102" y="180"/>
                    </a:cubicBezTo>
                    <a:cubicBezTo>
                      <a:pt x="102" y="181"/>
                      <a:pt x="102" y="182"/>
                      <a:pt x="103" y="183"/>
                    </a:cubicBezTo>
                    <a:cubicBezTo>
                      <a:pt x="87" y="177"/>
                      <a:pt x="72" y="168"/>
                      <a:pt x="57" y="161"/>
                    </a:cubicBezTo>
                    <a:cubicBezTo>
                      <a:pt x="47" y="156"/>
                      <a:pt x="37" y="151"/>
                      <a:pt x="27" y="145"/>
                    </a:cubicBezTo>
                    <a:close/>
                    <a:moveTo>
                      <a:pt x="205" y="79"/>
                    </a:moveTo>
                    <a:cubicBezTo>
                      <a:pt x="195" y="89"/>
                      <a:pt x="185" y="100"/>
                      <a:pt x="175" y="111"/>
                    </a:cubicBezTo>
                    <a:cubicBezTo>
                      <a:pt x="155" y="132"/>
                      <a:pt x="134" y="154"/>
                      <a:pt x="114" y="175"/>
                    </a:cubicBezTo>
                    <a:cubicBezTo>
                      <a:pt x="111" y="178"/>
                      <a:pt x="109" y="180"/>
                      <a:pt x="106" y="183"/>
                    </a:cubicBezTo>
                    <a:cubicBezTo>
                      <a:pt x="105" y="182"/>
                      <a:pt x="105" y="181"/>
                      <a:pt x="104" y="180"/>
                    </a:cubicBezTo>
                    <a:cubicBezTo>
                      <a:pt x="104" y="180"/>
                      <a:pt x="104" y="180"/>
                      <a:pt x="104" y="179"/>
                    </a:cubicBezTo>
                    <a:cubicBezTo>
                      <a:pt x="112" y="171"/>
                      <a:pt x="120" y="164"/>
                      <a:pt x="127" y="156"/>
                    </a:cubicBezTo>
                    <a:cubicBezTo>
                      <a:pt x="139" y="144"/>
                      <a:pt x="150" y="132"/>
                      <a:pt x="161" y="120"/>
                    </a:cubicBezTo>
                    <a:cubicBezTo>
                      <a:pt x="179" y="101"/>
                      <a:pt x="196" y="81"/>
                      <a:pt x="215" y="62"/>
                    </a:cubicBezTo>
                    <a:cubicBezTo>
                      <a:pt x="215" y="62"/>
                      <a:pt x="215" y="62"/>
                      <a:pt x="215" y="62"/>
                    </a:cubicBezTo>
                    <a:cubicBezTo>
                      <a:pt x="216" y="63"/>
                      <a:pt x="217" y="64"/>
                      <a:pt x="218" y="64"/>
                    </a:cubicBezTo>
                    <a:cubicBezTo>
                      <a:pt x="217" y="65"/>
                      <a:pt x="215" y="67"/>
                      <a:pt x="214" y="68"/>
                    </a:cubicBezTo>
                    <a:cubicBezTo>
                      <a:pt x="211" y="72"/>
                      <a:pt x="208" y="75"/>
                      <a:pt x="205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7" name="Freeform 207"/>
              <p:cNvSpPr>
                <a:spLocks noEditPoints="1"/>
              </p:cNvSpPr>
              <p:nvPr/>
            </p:nvSpPr>
            <p:spPr bwMode="auto">
              <a:xfrm>
                <a:off x="2398381" y="1489141"/>
                <a:ext cx="519604" cy="648275"/>
              </a:xfrm>
              <a:custGeom>
                <a:avLst/>
                <a:gdLst>
                  <a:gd name="T0" fmla="*/ 72 w 268"/>
                  <a:gd name="T1" fmla="*/ 288 h 334"/>
                  <a:gd name="T2" fmla="*/ 76 w 268"/>
                  <a:gd name="T3" fmla="*/ 88 h 334"/>
                  <a:gd name="T4" fmla="*/ 97 w 268"/>
                  <a:gd name="T5" fmla="*/ 88 h 334"/>
                  <a:gd name="T6" fmla="*/ 67 w 268"/>
                  <a:gd name="T7" fmla="*/ 244 h 334"/>
                  <a:gd name="T8" fmla="*/ 5 w 268"/>
                  <a:gd name="T9" fmla="*/ 252 h 334"/>
                  <a:gd name="T10" fmla="*/ 57 w 268"/>
                  <a:gd name="T11" fmla="*/ 300 h 334"/>
                  <a:gd name="T12" fmla="*/ 21 w 268"/>
                  <a:gd name="T13" fmla="*/ 270 h 334"/>
                  <a:gd name="T14" fmla="*/ 67 w 268"/>
                  <a:gd name="T15" fmla="*/ 239 h 334"/>
                  <a:gd name="T16" fmla="*/ 65 w 268"/>
                  <a:gd name="T17" fmla="*/ 201 h 334"/>
                  <a:gd name="T18" fmla="*/ 55 w 268"/>
                  <a:gd name="T19" fmla="*/ 218 h 334"/>
                  <a:gd name="T20" fmla="*/ 62 w 268"/>
                  <a:gd name="T21" fmla="*/ 169 h 334"/>
                  <a:gd name="T22" fmla="*/ 47 w 268"/>
                  <a:gd name="T23" fmla="*/ 176 h 334"/>
                  <a:gd name="T24" fmla="*/ 48 w 268"/>
                  <a:gd name="T25" fmla="*/ 174 h 334"/>
                  <a:gd name="T26" fmla="*/ 65 w 268"/>
                  <a:gd name="T27" fmla="*/ 210 h 334"/>
                  <a:gd name="T28" fmla="*/ 56 w 268"/>
                  <a:gd name="T29" fmla="*/ 268 h 334"/>
                  <a:gd name="T30" fmla="*/ 5 w 268"/>
                  <a:gd name="T31" fmla="*/ 222 h 334"/>
                  <a:gd name="T32" fmla="*/ 61 w 268"/>
                  <a:gd name="T33" fmla="*/ 157 h 334"/>
                  <a:gd name="T34" fmla="*/ 103 w 268"/>
                  <a:gd name="T35" fmla="*/ 309 h 334"/>
                  <a:gd name="T36" fmla="*/ 137 w 268"/>
                  <a:gd name="T37" fmla="*/ 308 h 334"/>
                  <a:gd name="T38" fmla="*/ 102 w 268"/>
                  <a:gd name="T39" fmla="*/ 259 h 334"/>
                  <a:gd name="T40" fmla="*/ 175 w 268"/>
                  <a:gd name="T41" fmla="*/ 267 h 334"/>
                  <a:gd name="T42" fmla="*/ 172 w 268"/>
                  <a:gd name="T43" fmla="*/ 285 h 334"/>
                  <a:gd name="T44" fmla="*/ 174 w 268"/>
                  <a:gd name="T45" fmla="*/ 281 h 334"/>
                  <a:gd name="T46" fmla="*/ 113 w 268"/>
                  <a:gd name="T47" fmla="*/ 250 h 334"/>
                  <a:gd name="T48" fmla="*/ 134 w 268"/>
                  <a:gd name="T49" fmla="*/ 230 h 334"/>
                  <a:gd name="T50" fmla="*/ 95 w 268"/>
                  <a:gd name="T51" fmla="*/ 182 h 334"/>
                  <a:gd name="T52" fmla="*/ 136 w 268"/>
                  <a:gd name="T53" fmla="*/ 189 h 334"/>
                  <a:gd name="T54" fmla="*/ 120 w 268"/>
                  <a:gd name="T55" fmla="*/ 171 h 334"/>
                  <a:gd name="T56" fmla="*/ 161 w 268"/>
                  <a:gd name="T57" fmla="*/ 206 h 334"/>
                  <a:gd name="T58" fmla="*/ 160 w 268"/>
                  <a:gd name="T59" fmla="*/ 191 h 334"/>
                  <a:gd name="T60" fmla="*/ 98 w 268"/>
                  <a:gd name="T61" fmla="*/ 164 h 334"/>
                  <a:gd name="T62" fmla="*/ 108 w 268"/>
                  <a:gd name="T63" fmla="*/ 174 h 334"/>
                  <a:gd name="T64" fmla="*/ 170 w 268"/>
                  <a:gd name="T65" fmla="*/ 197 h 334"/>
                  <a:gd name="T66" fmla="*/ 114 w 268"/>
                  <a:gd name="T67" fmla="*/ 267 h 334"/>
                  <a:gd name="T68" fmla="*/ 118 w 268"/>
                  <a:gd name="T69" fmla="*/ 292 h 334"/>
                  <a:gd name="T70" fmla="*/ 120 w 268"/>
                  <a:gd name="T71" fmla="*/ 316 h 334"/>
                  <a:gd name="T72" fmla="*/ 75 w 268"/>
                  <a:gd name="T73" fmla="*/ 311 h 334"/>
                  <a:gd name="T74" fmla="*/ 12 w 268"/>
                  <a:gd name="T75" fmla="*/ 279 h 334"/>
                  <a:gd name="T76" fmla="*/ 61 w 268"/>
                  <a:gd name="T77" fmla="*/ 260 h 334"/>
                  <a:gd name="T78" fmla="*/ 171 w 268"/>
                  <a:gd name="T79" fmla="*/ 158 h 334"/>
                  <a:gd name="T80" fmla="*/ 238 w 268"/>
                  <a:gd name="T81" fmla="*/ 260 h 334"/>
                  <a:gd name="T82" fmla="*/ 204 w 268"/>
                  <a:gd name="T83" fmla="*/ 69 h 334"/>
                  <a:gd name="T84" fmla="*/ 146 w 268"/>
                  <a:gd name="T85" fmla="*/ 19 h 334"/>
                  <a:gd name="T86" fmla="*/ 166 w 268"/>
                  <a:gd name="T87" fmla="*/ 44 h 334"/>
                  <a:gd name="T88" fmla="*/ 129 w 268"/>
                  <a:gd name="T89" fmla="*/ 38 h 334"/>
                  <a:gd name="T90" fmla="*/ 230 w 268"/>
                  <a:gd name="T91" fmla="*/ 164 h 334"/>
                  <a:gd name="T92" fmla="*/ 254 w 268"/>
                  <a:gd name="T93" fmla="*/ 153 h 334"/>
                  <a:gd name="T94" fmla="*/ 227 w 268"/>
                  <a:gd name="T95" fmla="*/ 126 h 334"/>
                  <a:gd name="T96" fmla="*/ 246 w 268"/>
                  <a:gd name="T97" fmla="*/ 163 h 334"/>
                  <a:gd name="T98" fmla="*/ 236 w 268"/>
                  <a:gd name="T99" fmla="*/ 106 h 334"/>
                  <a:gd name="T100" fmla="*/ 229 w 268"/>
                  <a:gd name="T101" fmla="*/ 84 h 334"/>
                  <a:gd name="T102" fmla="*/ 245 w 268"/>
                  <a:gd name="T103" fmla="*/ 123 h 334"/>
                  <a:gd name="T104" fmla="*/ 242 w 268"/>
                  <a:gd name="T105" fmla="*/ 141 h 334"/>
                  <a:gd name="T106" fmla="*/ 231 w 268"/>
                  <a:gd name="T107" fmla="*/ 173 h 334"/>
                  <a:gd name="T108" fmla="*/ 245 w 268"/>
                  <a:gd name="T109" fmla="*/ 201 h 334"/>
                  <a:gd name="T110" fmla="*/ 248 w 268"/>
                  <a:gd name="T111" fmla="*/ 215 h 334"/>
                  <a:gd name="T112" fmla="*/ 232 w 268"/>
                  <a:gd name="T113" fmla="*/ 179 h 334"/>
                  <a:gd name="T114" fmla="*/ 246 w 268"/>
                  <a:gd name="T115" fmla="*/ 197 h 334"/>
                  <a:gd name="T116" fmla="*/ 237 w 268"/>
                  <a:gd name="T117" fmla="*/ 232 h 334"/>
                  <a:gd name="T118" fmla="*/ 236 w 268"/>
                  <a:gd name="T119" fmla="*/ 254 h 334"/>
                  <a:gd name="T120" fmla="*/ 120 w 268"/>
                  <a:gd name="T121" fmla="*/ 33 h 334"/>
                  <a:gd name="T122" fmla="*/ 257 w 268"/>
                  <a:gd name="T123" fmla="*/ 263 h 334"/>
                  <a:gd name="T124" fmla="*/ 219 w 268"/>
                  <a:gd name="T125" fmla="*/ 286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68" h="334">
                    <a:moveTo>
                      <a:pt x="4" y="204"/>
                    </a:moveTo>
                    <a:cubicBezTo>
                      <a:pt x="3" y="219"/>
                      <a:pt x="0" y="235"/>
                      <a:pt x="2" y="250"/>
                    </a:cubicBezTo>
                    <a:cubicBezTo>
                      <a:pt x="3" y="261"/>
                      <a:pt x="6" y="272"/>
                      <a:pt x="10" y="283"/>
                    </a:cubicBezTo>
                    <a:cubicBezTo>
                      <a:pt x="18" y="302"/>
                      <a:pt x="33" y="321"/>
                      <a:pt x="53" y="329"/>
                    </a:cubicBezTo>
                    <a:cubicBezTo>
                      <a:pt x="67" y="334"/>
                      <a:pt x="81" y="331"/>
                      <a:pt x="95" y="330"/>
                    </a:cubicBezTo>
                    <a:cubicBezTo>
                      <a:pt x="109" y="329"/>
                      <a:pt x="124" y="330"/>
                      <a:pt x="138" y="329"/>
                    </a:cubicBezTo>
                    <a:cubicBezTo>
                      <a:pt x="159" y="329"/>
                      <a:pt x="181" y="327"/>
                      <a:pt x="198" y="315"/>
                    </a:cubicBezTo>
                    <a:cubicBezTo>
                      <a:pt x="207" y="309"/>
                      <a:pt x="213" y="301"/>
                      <a:pt x="219" y="292"/>
                    </a:cubicBezTo>
                    <a:cubicBezTo>
                      <a:pt x="219" y="292"/>
                      <a:pt x="219" y="291"/>
                      <a:pt x="220" y="291"/>
                    </a:cubicBezTo>
                    <a:cubicBezTo>
                      <a:pt x="220" y="291"/>
                      <a:pt x="220" y="291"/>
                      <a:pt x="220" y="290"/>
                    </a:cubicBezTo>
                    <a:cubicBezTo>
                      <a:pt x="226" y="284"/>
                      <a:pt x="236" y="290"/>
                      <a:pt x="243" y="287"/>
                    </a:cubicBezTo>
                    <a:cubicBezTo>
                      <a:pt x="250" y="284"/>
                      <a:pt x="253" y="276"/>
                      <a:pt x="255" y="269"/>
                    </a:cubicBezTo>
                    <a:cubicBezTo>
                      <a:pt x="255" y="269"/>
                      <a:pt x="255" y="269"/>
                      <a:pt x="255" y="268"/>
                    </a:cubicBezTo>
                    <a:cubicBezTo>
                      <a:pt x="260" y="266"/>
                      <a:pt x="265" y="262"/>
                      <a:pt x="267" y="257"/>
                    </a:cubicBezTo>
                    <a:cubicBezTo>
                      <a:pt x="268" y="251"/>
                      <a:pt x="268" y="244"/>
                      <a:pt x="266" y="238"/>
                    </a:cubicBezTo>
                    <a:cubicBezTo>
                      <a:pt x="265" y="231"/>
                      <a:pt x="263" y="224"/>
                      <a:pt x="263" y="216"/>
                    </a:cubicBezTo>
                    <a:cubicBezTo>
                      <a:pt x="263" y="201"/>
                      <a:pt x="263" y="187"/>
                      <a:pt x="260" y="172"/>
                    </a:cubicBezTo>
                    <a:cubicBezTo>
                      <a:pt x="258" y="157"/>
                      <a:pt x="254" y="142"/>
                      <a:pt x="250" y="127"/>
                    </a:cubicBezTo>
                    <a:cubicBezTo>
                      <a:pt x="246" y="113"/>
                      <a:pt x="242" y="99"/>
                      <a:pt x="236" y="86"/>
                    </a:cubicBezTo>
                    <a:cubicBezTo>
                      <a:pt x="232" y="75"/>
                      <a:pt x="225" y="65"/>
                      <a:pt x="216" y="59"/>
                    </a:cubicBezTo>
                    <a:cubicBezTo>
                      <a:pt x="204" y="52"/>
                      <a:pt x="192" y="49"/>
                      <a:pt x="178" y="47"/>
                    </a:cubicBezTo>
                    <a:cubicBezTo>
                      <a:pt x="178" y="47"/>
                      <a:pt x="178" y="47"/>
                      <a:pt x="178" y="47"/>
                    </a:cubicBezTo>
                    <a:cubicBezTo>
                      <a:pt x="179" y="41"/>
                      <a:pt x="180" y="35"/>
                      <a:pt x="177" y="30"/>
                    </a:cubicBezTo>
                    <a:cubicBezTo>
                      <a:pt x="175" y="24"/>
                      <a:pt x="171" y="19"/>
                      <a:pt x="168" y="14"/>
                    </a:cubicBezTo>
                    <a:cubicBezTo>
                      <a:pt x="165" y="8"/>
                      <a:pt x="158" y="0"/>
                      <a:pt x="150" y="6"/>
                    </a:cubicBezTo>
                    <a:cubicBezTo>
                      <a:pt x="144" y="10"/>
                      <a:pt x="144" y="23"/>
                      <a:pt x="136" y="24"/>
                    </a:cubicBezTo>
                    <a:cubicBezTo>
                      <a:pt x="130" y="26"/>
                      <a:pt x="124" y="25"/>
                      <a:pt x="120" y="29"/>
                    </a:cubicBezTo>
                    <a:cubicBezTo>
                      <a:pt x="116" y="33"/>
                      <a:pt x="116" y="38"/>
                      <a:pt x="115" y="42"/>
                    </a:cubicBezTo>
                    <a:cubicBezTo>
                      <a:pt x="96" y="46"/>
                      <a:pt x="78" y="56"/>
                      <a:pt x="62" y="68"/>
                    </a:cubicBezTo>
                    <a:cubicBezTo>
                      <a:pt x="45" y="82"/>
                      <a:pt x="30" y="98"/>
                      <a:pt x="21" y="118"/>
                    </a:cubicBezTo>
                    <a:cubicBezTo>
                      <a:pt x="20" y="118"/>
                      <a:pt x="20" y="118"/>
                      <a:pt x="20" y="119"/>
                    </a:cubicBezTo>
                    <a:cubicBezTo>
                      <a:pt x="19" y="121"/>
                      <a:pt x="18" y="124"/>
                      <a:pt x="17" y="127"/>
                    </a:cubicBezTo>
                    <a:cubicBezTo>
                      <a:pt x="12" y="139"/>
                      <a:pt x="9" y="151"/>
                      <a:pt x="8" y="164"/>
                    </a:cubicBezTo>
                    <a:cubicBezTo>
                      <a:pt x="7" y="166"/>
                      <a:pt x="7" y="167"/>
                      <a:pt x="7" y="169"/>
                    </a:cubicBezTo>
                    <a:cubicBezTo>
                      <a:pt x="7" y="169"/>
                      <a:pt x="7" y="170"/>
                      <a:pt x="7" y="170"/>
                    </a:cubicBezTo>
                    <a:cubicBezTo>
                      <a:pt x="6" y="181"/>
                      <a:pt x="6" y="193"/>
                      <a:pt x="4" y="204"/>
                    </a:cubicBezTo>
                    <a:close/>
                    <a:moveTo>
                      <a:pt x="7" y="262"/>
                    </a:moveTo>
                    <a:cubicBezTo>
                      <a:pt x="11" y="265"/>
                      <a:pt x="17" y="267"/>
                      <a:pt x="22" y="269"/>
                    </a:cubicBezTo>
                    <a:cubicBezTo>
                      <a:pt x="27" y="272"/>
                      <a:pt x="32" y="273"/>
                      <a:pt x="38" y="275"/>
                    </a:cubicBezTo>
                    <a:cubicBezTo>
                      <a:pt x="44" y="276"/>
                      <a:pt x="51" y="278"/>
                      <a:pt x="57" y="280"/>
                    </a:cubicBezTo>
                    <a:cubicBezTo>
                      <a:pt x="62" y="282"/>
                      <a:pt x="66" y="284"/>
                      <a:pt x="71" y="285"/>
                    </a:cubicBezTo>
                    <a:cubicBezTo>
                      <a:pt x="72" y="286"/>
                      <a:pt x="72" y="287"/>
                      <a:pt x="72" y="288"/>
                    </a:cubicBezTo>
                    <a:cubicBezTo>
                      <a:pt x="68" y="286"/>
                      <a:pt x="63" y="285"/>
                      <a:pt x="59" y="283"/>
                    </a:cubicBezTo>
                    <a:cubicBezTo>
                      <a:pt x="53" y="281"/>
                      <a:pt x="47" y="279"/>
                      <a:pt x="41" y="277"/>
                    </a:cubicBezTo>
                    <a:cubicBezTo>
                      <a:pt x="35" y="274"/>
                      <a:pt x="29" y="272"/>
                      <a:pt x="23" y="270"/>
                    </a:cubicBezTo>
                    <a:cubicBezTo>
                      <a:pt x="18" y="268"/>
                      <a:pt x="12" y="265"/>
                      <a:pt x="7" y="263"/>
                    </a:cubicBezTo>
                    <a:cubicBezTo>
                      <a:pt x="7" y="263"/>
                      <a:pt x="7" y="263"/>
                      <a:pt x="7" y="264"/>
                    </a:cubicBezTo>
                    <a:cubicBezTo>
                      <a:pt x="7" y="263"/>
                      <a:pt x="7" y="263"/>
                      <a:pt x="7" y="262"/>
                    </a:cubicBezTo>
                    <a:close/>
                    <a:moveTo>
                      <a:pt x="7" y="264"/>
                    </a:moveTo>
                    <a:cubicBezTo>
                      <a:pt x="9" y="267"/>
                      <a:pt x="13" y="268"/>
                      <a:pt x="16" y="270"/>
                    </a:cubicBezTo>
                    <a:cubicBezTo>
                      <a:pt x="21" y="272"/>
                      <a:pt x="26" y="274"/>
                      <a:pt x="31" y="276"/>
                    </a:cubicBezTo>
                    <a:cubicBezTo>
                      <a:pt x="37" y="278"/>
                      <a:pt x="43" y="281"/>
                      <a:pt x="49" y="283"/>
                    </a:cubicBezTo>
                    <a:cubicBezTo>
                      <a:pt x="55" y="285"/>
                      <a:pt x="62" y="287"/>
                      <a:pt x="67" y="290"/>
                    </a:cubicBezTo>
                    <a:cubicBezTo>
                      <a:pt x="69" y="290"/>
                      <a:pt x="70" y="291"/>
                      <a:pt x="72" y="292"/>
                    </a:cubicBezTo>
                    <a:cubicBezTo>
                      <a:pt x="71" y="291"/>
                      <a:pt x="69" y="291"/>
                      <a:pt x="68" y="291"/>
                    </a:cubicBezTo>
                    <a:cubicBezTo>
                      <a:pt x="65" y="290"/>
                      <a:pt x="63" y="289"/>
                      <a:pt x="60" y="288"/>
                    </a:cubicBezTo>
                    <a:cubicBezTo>
                      <a:pt x="54" y="285"/>
                      <a:pt x="48" y="284"/>
                      <a:pt x="42" y="282"/>
                    </a:cubicBezTo>
                    <a:cubicBezTo>
                      <a:pt x="36" y="280"/>
                      <a:pt x="30" y="277"/>
                      <a:pt x="24" y="275"/>
                    </a:cubicBezTo>
                    <a:cubicBezTo>
                      <a:pt x="19" y="273"/>
                      <a:pt x="13" y="272"/>
                      <a:pt x="9" y="269"/>
                    </a:cubicBezTo>
                    <a:cubicBezTo>
                      <a:pt x="9" y="269"/>
                      <a:pt x="8" y="269"/>
                      <a:pt x="8" y="269"/>
                    </a:cubicBezTo>
                    <a:cubicBezTo>
                      <a:pt x="8" y="267"/>
                      <a:pt x="7" y="266"/>
                      <a:pt x="7" y="264"/>
                    </a:cubicBezTo>
                    <a:close/>
                    <a:moveTo>
                      <a:pt x="65" y="92"/>
                    </a:moveTo>
                    <a:cubicBezTo>
                      <a:pt x="64" y="92"/>
                      <a:pt x="64" y="92"/>
                      <a:pt x="64" y="93"/>
                    </a:cubicBezTo>
                    <a:cubicBezTo>
                      <a:pt x="61" y="93"/>
                      <a:pt x="59" y="94"/>
                      <a:pt x="57" y="95"/>
                    </a:cubicBezTo>
                    <a:cubicBezTo>
                      <a:pt x="59" y="94"/>
                      <a:pt x="62" y="93"/>
                      <a:pt x="64" y="92"/>
                    </a:cubicBezTo>
                    <a:cubicBezTo>
                      <a:pt x="64" y="92"/>
                      <a:pt x="65" y="92"/>
                      <a:pt x="65" y="92"/>
                    </a:cubicBezTo>
                    <a:close/>
                    <a:moveTo>
                      <a:pt x="67" y="91"/>
                    </a:moveTo>
                    <a:cubicBezTo>
                      <a:pt x="67" y="90"/>
                      <a:pt x="68" y="90"/>
                      <a:pt x="68" y="90"/>
                    </a:cubicBezTo>
                    <a:cubicBezTo>
                      <a:pt x="68" y="90"/>
                      <a:pt x="68" y="90"/>
                      <a:pt x="68" y="90"/>
                    </a:cubicBezTo>
                    <a:cubicBezTo>
                      <a:pt x="68" y="91"/>
                      <a:pt x="68" y="91"/>
                      <a:pt x="68" y="91"/>
                    </a:cubicBezTo>
                    <a:cubicBezTo>
                      <a:pt x="68" y="91"/>
                      <a:pt x="67" y="91"/>
                      <a:pt x="67" y="92"/>
                    </a:cubicBezTo>
                    <a:cubicBezTo>
                      <a:pt x="67" y="91"/>
                      <a:pt x="67" y="91"/>
                      <a:pt x="67" y="91"/>
                    </a:cubicBezTo>
                    <a:close/>
                    <a:moveTo>
                      <a:pt x="71" y="90"/>
                    </a:moveTo>
                    <a:cubicBezTo>
                      <a:pt x="71" y="90"/>
                      <a:pt x="71" y="89"/>
                      <a:pt x="71" y="89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71" y="89"/>
                      <a:pt x="71" y="89"/>
                      <a:pt x="71" y="90"/>
                    </a:cubicBezTo>
                    <a:cubicBezTo>
                      <a:pt x="71" y="90"/>
                      <a:pt x="72" y="90"/>
                      <a:pt x="72" y="90"/>
                    </a:cubicBezTo>
                    <a:cubicBezTo>
                      <a:pt x="71" y="90"/>
                      <a:pt x="71" y="90"/>
                      <a:pt x="71" y="90"/>
                    </a:cubicBezTo>
                    <a:cubicBezTo>
                      <a:pt x="71" y="90"/>
                      <a:pt x="71" y="90"/>
                      <a:pt x="71" y="90"/>
                    </a:cubicBezTo>
                    <a:close/>
                    <a:moveTo>
                      <a:pt x="74" y="90"/>
                    </a:moveTo>
                    <a:cubicBezTo>
                      <a:pt x="74" y="89"/>
                      <a:pt x="74" y="89"/>
                      <a:pt x="74" y="88"/>
                    </a:cubicBezTo>
                    <a:cubicBezTo>
                      <a:pt x="75" y="88"/>
                      <a:pt x="76" y="88"/>
                      <a:pt x="76" y="88"/>
                    </a:cubicBezTo>
                    <a:cubicBezTo>
                      <a:pt x="76" y="88"/>
                      <a:pt x="76" y="89"/>
                      <a:pt x="76" y="89"/>
                    </a:cubicBezTo>
                    <a:cubicBezTo>
                      <a:pt x="76" y="89"/>
                      <a:pt x="75" y="89"/>
                      <a:pt x="74" y="90"/>
                    </a:cubicBezTo>
                    <a:cubicBezTo>
                      <a:pt x="74" y="90"/>
                      <a:pt x="74" y="90"/>
                      <a:pt x="74" y="90"/>
                    </a:cubicBezTo>
                    <a:close/>
                    <a:moveTo>
                      <a:pt x="79" y="88"/>
                    </a:moveTo>
                    <a:cubicBezTo>
                      <a:pt x="80" y="88"/>
                      <a:pt x="80" y="87"/>
                      <a:pt x="81" y="87"/>
                    </a:cubicBezTo>
                    <a:cubicBezTo>
                      <a:pt x="81" y="88"/>
                      <a:pt x="81" y="88"/>
                      <a:pt x="81" y="89"/>
                    </a:cubicBezTo>
                    <a:cubicBezTo>
                      <a:pt x="80" y="89"/>
                      <a:pt x="80" y="89"/>
                      <a:pt x="79" y="89"/>
                    </a:cubicBezTo>
                    <a:cubicBezTo>
                      <a:pt x="79" y="88"/>
                      <a:pt x="79" y="88"/>
                      <a:pt x="79" y="88"/>
                    </a:cubicBezTo>
                    <a:close/>
                    <a:moveTo>
                      <a:pt x="85" y="87"/>
                    </a:moveTo>
                    <a:cubicBezTo>
                      <a:pt x="85" y="88"/>
                      <a:pt x="85" y="88"/>
                      <a:pt x="85" y="88"/>
                    </a:cubicBezTo>
                    <a:cubicBezTo>
                      <a:pt x="85" y="88"/>
                      <a:pt x="84" y="88"/>
                      <a:pt x="84" y="88"/>
                    </a:cubicBezTo>
                    <a:cubicBezTo>
                      <a:pt x="84" y="88"/>
                      <a:pt x="84" y="88"/>
                      <a:pt x="84" y="88"/>
                    </a:cubicBezTo>
                    <a:cubicBezTo>
                      <a:pt x="84" y="88"/>
                      <a:pt x="84" y="87"/>
                      <a:pt x="84" y="87"/>
                    </a:cubicBezTo>
                    <a:cubicBezTo>
                      <a:pt x="84" y="87"/>
                      <a:pt x="85" y="87"/>
                      <a:pt x="85" y="87"/>
                    </a:cubicBezTo>
                    <a:close/>
                    <a:moveTo>
                      <a:pt x="89" y="87"/>
                    </a:moveTo>
                    <a:cubicBezTo>
                      <a:pt x="89" y="87"/>
                      <a:pt x="89" y="87"/>
                      <a:pt x="89" y="87"/>
                    </a:cubicBezTo>
                    <a:cubicBezTo>
                      <a:pt x="89" y="87"/>
                      <a:pt x="89" y="87"/>
                      <a:pt x="89" y="87"/>
                    </a:cubicBezTo>
                    <a:cubicBezTo>
                      <a:pt x="89" y="87"/>
                      <a:pt x="89" y="87"/>
                      <a:pt x="89" y="88"/>
                    </a:cubicBezTo>
                    <a:cubicBezTo>
                      <a:pt x="89" y="88"/>
                      <a:pt x="89" y="88"/>
                      <a:pt x="89" y="88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88" y="88"/>
                      <a:pt x="88" y="87"/>
                      <a:pt x="88" y="88"/>
                    </a:cubicBezTo>
                    <a:cubicBezTo>
                      <a:pt x="88" y="87"/>
                      <a:pt x="88" y="87"/>
                      <a:pt x="88" y="87"/>
                    </a:cubicBezTo>
                    <a:cubicBezTo>
                      <a:pt x="88" y="87"/>
                      <a:pt x="88" y="87"/>
                      <a:pt x="88" y="87"/>
                    </a:cubicBezTo>
                    <a:cubicBezTo>
                      <a:pt x="88" y="87"/>
                      <a:pt x="88" y="87"/>
                      <a:pt x="88" y="87"/>
                    </a:cubicBezTo>
                    <a:cubicBezTo>
                      <a:pt x="88" y="87"/>
                      <a:pt x="89" y="87"/>
                      <a:pt x="89" y="87"/>
                    </a:cubicBezTo>
                    <a:close/>
                    <a:moveTo>
                      <a:pt x="93" y="88"/>
                    </a:moveTo>
                    <a:cubicBezTo>
                      <a:pt x="93" y="88"/>
                      <a:pt x="93" y="88"/>
                      <a:pt x="93" y="88"/>
                    </a:cubicBezTo>
                    <a:cubicBezTo>
                      <a:pt x="93" y="88"/>
                      <a:pt x="92" y="88"/>
                      <a:pt x="92" y="88"/>
                    </a:cubicBezTo>
                    <a:cubicBezTo>
                      <a:pt x="92" y="88"/>
                      <a:pt x="92" y="88"/>
                      <a:pt x="92" y="88"/>
                    </a:cubicBezTo>
                    <a:cubicBezTo>
                      <a:pt x="92" y="88"/>
                      <a:pt x="92" y="88"/>
                      <a:pt x="92" y="88"/>
                    </a:cubicBezTo>
                    <a:cubicBezTo>
                      <a:pt x="92" y="88"/>
                      <a:pt x="92" y="88"/>
                      <a:pt x="92" y="88"/>
                    </a:cubicBezTo>
                    <a:cubicBezTo>
                      <a:pt x="92" y="88"/>
                      <a:pt x="92" y="88"/>
                      <a:pt x="92" y="88"/>
                    </a:cubicBezTo>
                    <a:cubicBezTo>
                      <a:pt x="92" y="88"/>
                      <a:pt x="93" y="88"/>
                      <a:pt x="93" y="88"/>
                    </a:cubicBezTo>
                    <a:close/>
                    <a:moveTo>
                      <a:pt x="97" y="88"/>
                    </a:moveTo>
                    <a:cubicBezTo>
                      <a:pt x="97" y="88"/>
                      <a:pt x="97" y="89"/>
                      <a:pt x="97" y="89"/>
                    </a:cubicBezTo>
                    <a:cubicBezTo>
                      <a:pt x="97" y="89"/>
                      <a:pt x="96" y="89"/>
                      <a:pt x="96" y="89"/>
                    </a:cubicBezTo>
                    <a:cubicBezTo>
                      <a:pt x="96" y="89"/>
                      <a:pt x="96" y="89"/>
                      <a:pt x="96" y="89"/>
                    </a:cubicBezTo>
                    <a:cubicBezTo>
                      <a:pt x="96" y="88"/>
                      <a:pt x="96" y="88"/>
                      <a:pt x="96" y="88"/>
                    </a:cubicBezTo>
                    <a:cubicBezTo>
                      <a:pt x="96" y="88"/>
                      <a:pt x="97" y="88"/>
                      <a:pt x="97" y="88"/>
                    </a:cubicBezTo>
                    <a:close/>
                    <a:moveTo>
                      <a:pt x="103" y="109"/>
                    </a:moveTo>
                    <a:cubicBezTo>
                      <a:pt x="103" y="110"/>
                      <a:pt x="102" y="116"/>
                      <a:pt x="100" y="113"/>
                    </a:cubicBezTo>
                    <a:cubicBezTo>
                      <a:pt x="97" y="110"/>
                      <a:pt x="98" y="105"/>
                      <a:pt x="99" y="101"/>
                    </a:cubicBezTo>
                    <a:cubicBezTo>
                      <a:pt x="99" y="99"/>
                      <a:pt x="100" y="96"/>
                      <a:pt x="100" y="94"/>
                    </a:cubicBezTo>
                    <a:cubicBezTo>
                      <a:pt x="101" y="96"/>
                      <a:pt x="102" y="99"/>
                      <a:pt x="102" y="101"/>
                    </a:cubicBezTo>
                    <a:cubicBezTo>
                      <a:pt x="103" y="104"/>
                      <a:pt x="103" y="107"/>
                      <a:pt x="103" y="109"/>
                    </a:cubicBezTo>
                    <a:close/>
                    <a:moveTo>
                      <a:pt x="94" y="103"/>
                    </a:moveTo>
                    <a:cubicBezTo>
                      <a:pt x="93" y="105"/>
                      <a:pt x="90" y="114"/>
                      <a:pt x="86" y="113"/>
                    </a:cubicBezTo>
                    <a:cubicBezTo>
                      <a:pt x="84" y="113"/>
                      <a:pt x="81" y="110"/>
                      <a:pt x="82" y="108"/>
                    </a:cubicBezTo>
                    <a:cubicBezTo>
                      <a:pt x="83" y="105"/>
                      <a:pt x="85" y="103"/>
                      <a:pt x="87" y="101"/>
                    </a:cubicBezTo>
                    <a:cubicBezTo>
                      <a:pt x="90" y="98"/>
                      <a:pt x="93" y="95"/>
                      <a:pt x="97" y="93"/>
                    </a:cubicBezTo>
                    <a:cubicBezTo>
                      <a:pt x="96" y="97"/>
                      <a:pt x="95" y="100"/>
                      <a:pt x="94" y="103"/>
                    </a:cubicBezTo>
                    <a:close/>
                    <a:moveTo>
                      <a:pt x="97" y="85"/>
                    </a:moveTo>
                    <a:cubicBezTo>
                      <a:pt x="97" y="85"/>
                      <a:pt x="97" y="85"/>
                      <a:pt x="98" y="85"/>
                    </a:cubicBezTo>
                    <a:cubicBezTo>
                      <a:pt x="99" y="85"/>
                      <a:pt x="100" y="85"/>
                      <a:pt x="100" y="86"/>
                    </a:cubicBezTo>
                    <a:cubicBezTo>
                      <a:pt x="99" y="85"/>
                      <a:pt x="98" y="85"/>
                      <a:pt x="97" y="85"/>
                    </a:cubicBezTo>
                    <a:close/>
                    <a:moveTo>
                      <a:pt x="108" y="91"/>
                    </a:moveTo>
                    <a:cubicBezTo>
                      <a:pt x="107" y="91"/>
                      <a:pt x="105" y="90"/>
                      <a:pt x="103" y="90"/>
                    </a:cubicBezTo>
                    <a:cubicBezTo>
                      <a:pt x="103" y="90"/>
                      <a:pt x="103" y="90"/>
                      <a:pt x="103" y="90"/>
                    </a:cubicBezTo>
                    <a:cubicBezTo>
                      <a:pt x="105" y="90"/>
                      <a:pt x="107" y="91"/>
                      <a:pt x="108" y="91"/>
                    </a:cubicBezTo>
                    <a:close/>
                    <a:moveTo>
                      <a:pt x="135" y="165"/>
                    </a:moveTo>
                    <a:cubicBezTo>
                      <a:pt x="135" y="165"/>
                      <a:pt x="135" y="166"/>
                      <a:pt x="135" y="166"/>
                    </a:cubicBezTo>
                    <a:cubicBezTo>
                      <a:pt x="135" y="166"/>
                      <a:pt x="134" y="165"/>
                      <a:pt x="134" y="165"/>
                    </a:cubicBezTo>
                    <a:cubicBezTo>
                      <a:pt x="134" y="165"/>
                      <a:pt x="134" y="165"/>
                      <a:pt x="134" y="165"/>
                    </a:cubicBezTo>
                    <a:cubicBezTo>
                      <a:pt x="134" y="165"/>
                      <a:pt x="134" y="165"/>
                      <a:pt x="134" y="164"/>
                    </a:cubicBezTo>
                    <a:cubicBezTo>
                      <a:pt x="134" y="164"/>
                      <a:pt x="135" y="164"/>
                      <a:pt x="135" y="165"/>
                    </a:cubicBezTo>
                    <a:close/>
                    <a:moveTo>
                      <a:pt x="7" y="212"/>
                    </a:moveTo>
                    <a:cubicBezTo>
                      <a:pt x="14" y="218"/>
                      <a:pt x="25" y="222"/>
                      <a:pt x="34" y="226"/>
                    </a:cubicBezTo>
                    <a:cubicBezTo>
                      <a:pt x="39" y="229"/>
                      <a:pt x="44" y="231"/>
                      <a:pt x="50" y="234"/>
                    </a:cubicBezTo>
                    <a:cubicBezTo>
                      <a:pt x="55" y="236"/>
                      <a:pt x="59" y="239"/>
                      <a:pt x="64" y="241"/>
                    </a:cubicBezTo>
                    <a:cubicBezTo>
                      <a:pt x="65" y="242"/>
                      <a:pt x="66" y="242"/>
                      <a:pt x="67" y="243"/>
                    </a:cubicBezTo>
                    <a:cubicBezTo>
                      <a:pt x="65" y="242"/>
                      <a:pt x="64" y="242"/>
                      <a:pt x="62" y="241"/>
                    </a:cubicBezTo>
                    <a:cubicBezTo>
                      <a:pt x="60" y="240"/>
                      <a:pt x="57" y="238"/>
                      <a:pt x="55" y="237"/>
                    </a:cubicBezTo>
                    <a:cubicBezTo>
                      <a:pt x="50" y="234"/>
                      <a:pt x="44" y="232"/>
                      <a:pt x="39" y="230"/>
                    </a:cubicBezTo>
                    <a:cubicBezTo>
                      <a:pt x="28" y="225"/>
                      <a:pt x="17" y="221"/>
                      <a:pt x="6" y="215"/>
                    </a:cubicBezTo>
                    <a:cubicBezTo>
                      <a:pt x="6" y="215"/>
                      <a:pt x="6" y="215"/>
                      <a:pt x="6" y="215"/>
                    </a:cubicBezTo>
                    <a:cubicBezTo>
                      <a:pt x="6" y="214"/>
                      <a:pt x="6" y="213"/>
                      <a:pt x="7" y="212"/>
                    </a:cubicBezTo>
                    <a:close/>
                    <a:moveTo>
                      <a:pt x="6" y="216"/>
                    </a:moveTo>
                    <a:cubicBezTo>
                      <a:pt x="6" y="216"/>
                      <a:pt x="6" y="216"/>
                      <a:pt x="6" y="216"/>
                    </a:cubicBezTo>
                    <a:cubicBezTo>
                      <a:pt x="16" y="222"/>
                      <a:pt x="28" y="226"/>
                      <a:pt x="38" y="231"/>
                    </a:cubicBezTo>
                    <a:cubicBezTo>
                      <a:pt x="44" y="233"/>
                      <a:pt x="49" y="235"/>
                      <a:pt x="54" y="238"/>
                    </a:cubicBezTo>
                    <a:cubicBezTo>
                      <a:pt x="59" y="240"/>
                      <a:pt x="63" y="242"/>
                      <a:pt x="67" y="244"/>
                    </a:cubicBezTo>
                    <a:cubicBezTo>
                      <a:pt x="67" y="244"/>
                      <a:pt x="67" y="245"/>
                      <a:pt x="67" y="245"/>
                    </a:cubicBezTo>
                    <a:cubicBezTo>
                      <a:pt x="58" y="241"/>
                      <a:pt x="48" y="236"/>
                      <a:pt x="38" y="232"/>
                    </a:cubicBezTo>
                    <a:cubicBezTo>
                      <a:pt x="27" y="229"/>
                      <a:pt x="16" y="225"/>
                      <a:pt x="6" y="221"/>
                    </a:cubicBezTo>
                    <a:cubicBezTo>
                      <a:pt x="6" y="221"/>
                      <a:pt x="6" y="221"/>
                      <a:pt x="6" y="221"/>
                    </a:cubicBezTo>
                    <a:cubicBezTo>
                      <a:pt x="6" y="219"/>
                      <a:pt x="6" y="218"/>
                      <a:pt x="6" y="216"/>
                    </a:cubicBezTo>
                    <a:close/>
                    <a:moveTo>
                      <a:pt x="5" y="226"/>
                    </a:moveTo>
                    <a:cubicBezTo>
                      <a:pt x="15" y="231"/>
                      <a:pt x="25" y="235"/>
                      <a:pt x="36" y="239"/>
                    </a:cubicBezTo>
                    <a:cubicBezTo>
                      <a:pt x="41" y="242"/>
                      <a:pt x="47" y="244"/>
                      <a:pt x="52" y="247"/>
                    </a:cubicBezTo>
                    <a:cubicBezTo>
                      <a:pt x="55" y="248"/>
                      <a:pt x="57" y="249"/>
                      <a:pt x="59" y="251"/>
                    </a:cubicBezTo>
                    <a:cubicBezTo>
                      <a:pt x="60" y="251"/>
                      <a:pt x="61" y="251"/>
                      <a:pt x="61" y="251"/>
                    </a:cubicBezTo>
                    <a:cubicBezTo>
                      <a:pt x="59" y="250"/>
                      <a:pt x="56" y="249"/>
                      <a:pt x="54" y="248"/>
                    </a:cubicBezTo>
                    <a:cubicBezTo>
                      <a:pt x="49" y="246"/>
                      <a:pt x="44" y="245"/>
                      <a:pt x="39" y="243"/>
                    </a:cubicBezTo>
                    <a:cubicBezTo>
                      <a:pt x="27" y="240"/>
                      <a:pt x="16" y="235"/>
                      <a:pt x="5" y="231"/>
                    </a:cubicBezTo>
                    <a:cubicBezTo>
                      <a:pt x="5" y="231"/>
                      <a:pt x="5" y="231"/>
                      <a:pt x="5" y="231"/>
                    </a:cubicBezTo>
                    <a:cubicBezTo>
                      <a:pt x="5" y="229"/>
                      <a:pt x="5" y="228"/>
                      <a:pt x="5" y="226"/>
                    </a:cubicBezTo>
                    <a:close/>
                    <a:moveTo>
                      <a:pt x="23" y="256"/>
                    </a:moveTo>
                    <a:cubicBezTo>
                      <a:pt x="34" y="260"/>
                      <a:pt x="46" y="263"/>
                      <a:pt x="56" y="268"/>
                    </a:cubicBezTo>
                    <a:cubicBezTo>
                      <a:pt x="58" y="270"/>
                      <a:pt x="61" y="272"/>
                      <a:pt x="64" y="273"/>
                    </a:cubicBezTo>
                    <a:cubicBezTo>
                      <a:pt x="66" y="273"/>
                      <a:pt x="68" y="274"/>
                      <a:pt x="69" y="275"/>
                    </a:cubicBezTo>
                    <a:cubicBezTo>
                      <a:pt x="68" y="274"/>
                      <a:pt x="67" y="274"/>
                      <a:pt x="66" y="274"/>
                    </a:cubicBezTo>
                    <a:cubicBezTo>
                      <a:pt x="59" y="271"/>
                      <a:pt x="52" y="268"/>
                      <a:pt x="46" y="266"/>
                    </a:cubicBezTo>
                    <a:cubicBezTo>
                      <a:pt x="42" y="265"/>
                      <a:pt x="39" y="264"/>
                      <a:pt x="36" y="263"/>
                    </a:cubicBezTo>
                    <a:cubicBezTo>
                      <a:pt x="25" y="259"/>
                      <a:pt x="15" y="255"/>
                      <a:pt x="5" y="251"/>
                    </a:cubicBezTo>
                    <a:cubicBezTo>
                      <a:pt x="5" y="250"/>
                      <a:pt x="5" y="249"/>
                      <a:pt x="5" y="248"/>
                    </a:cubicBezTo>
                    <a:cubicBezTo>
                      <a:pt x="10" y="252"/>
                      <a:pt x="17" y="254"/>
                      <a:pt x="23" y="256"/>
                    </a:cubicBezTo>
                    <a:close/>
                    <a:moveTo>
                      <a:pt x="8" y="250"/>
                    </a:moveTo>
                    <a:cubicBezTo>
                      <a:pt x="8" y="250"/>
                      <a:pt x="9" y="250"/>
                      <a:pt x="9" y="250"/>
                    </a:cubicBezTo>
                    <a:cubicBezTo>
                      <a:pt x="9" y="250"/>
                      <a:pt x="8" y="250"/>
                      <a:pt x="8" y="250"/>
                    </a:cubicBezTo>
                    <a:close/>
                    <a:moveTo>
                      <a:pt x="7" y="249"/>
                    </a:moveTo>
                    <a:cubicBezTo>
                      <a:pt x="7" y="249"/>
                      <a:pt x="8" y="249"/>
                      <a:pt x="8" y="249"/>
                    </a:cubicBezTo>
                    <a:cubicBezTo>
                      <a:pt x="8" y="249"/>
                      <a:pt x="7" y="249"/>
                      <a:pt x="7" y="249"/>
                    </a:cubicBezTo>
                    <a:close/>
                    <a:moveTo>
                      <a:pt x="5" y="252"/>
                    </a:moveTo>
                    <a:cubicBezTo>
                      <a:pt x="5" y="252"/>
                      <a:pt x="5" y="252"/>
                      <a:pt x="6" y="252"/>
                    </a:cubicBezTo>
                    <a:cubicBezTo>
                      <a:pt x="6" y="253"/>
                      <a:pt x="6" y="253"/>
                      <a:pt x="7" y="253"/>
                    </a:cubicBezTo>
                    <a:cubicBezTo>
                      <a:pt x="16" y="257"/>
                      <a:pt x="25" y="260"/>
                      <a:pt x="35" y="263"/>
                    </a:cubicBezTo>
                    <a:cubicBezTo>
                      <a:pt x="41" y="266"/>
                      <a:pt x="47" y="268"/>
                      <a:pt x="54" y="271"/>
                    </a:cubicBezTo>
                    <a:cubicBezTo>
                      <a:pt x="57" y="272"/>
                      <a:pt x="60" y="274"/>
                      <a:pt x="63" y="275"/>
                    </a:cubicBezTo>
                    <a:cubicBezTo>
                      <a:pt x="64" y="275"/>
                      <a:pt x="66" y="276"/>
                      <a:pt x="68" y="277"/>
                    </a:cubicBezTo>
                    <a:cubicBezTo>
                      <a:pt x="69" y="277"/>
                      <a:pt x="71" y="278"/>
                      <a:pt x="68" y="277"/>
                    </a:cubicBezTo>
                    <a:cubicBezTo>
                      <a:pt x="61" y="275"/>
                      <a:pt x="54" y="273"/>
                      <a:pt x="47" y="271"/>
                    </a:cubicBezTo>
                    <a:cubicBezTo>
                      <a:pt x="33" y="266"/>
                      <a:pt x="19" y="261"/>
                      <a:pt x="5" y="254"/>
                    </a:cubicBezTo>
                    <a:cubicBezTo>
                      <a:pt x="5" y="253"/>
                      <a:pt x="5" y="253"/>
                      <a:pt x="5" y="252"/>
                    </a:cubicBezTo>
                    <a:close/>
                    <a:moveTo>
                      <a:pt x="62" y="279"/>
                    </a:moveTo>
                    <a:cubicBezTo>
                      <a:pt x="65" y="281"/>
                      <a:pt x="68" y="282"/>
                      <a:pt x="71" y="284"/>
                    </a:cubicBezTo>
                    <a:cubicBezTo>
                      <a:pt x="69" y="283"/>
                      <a:pt x="65" y="283"/>
                      <a:pt x="63" y="282"/>
                    </a:cubicBezTo>
                    <a:cubicBezTo>
                      <a:pt x="60" y="281"/>
                      <a:pt x="58" y="280"/>
                      <a:pt x="55" y="279"/>
                    </a:cubicBezTo>
                    <a:cubicBezTo>
                      <a:pt x="50" y="277"/>
                      <a:pt x="44" y="276"/>
                      <a:pt x="38" y="274"/>
                    </a:cubicBezTo>
                    <a:cubicBezTo>
                      <a:pt x="32" y="273"/>
                      <a:pt x="26" y="270"/>
                      <a:pt x="21" y="268"/>
                    </a:cubicBezTo>
                    <a:cubicBezTo>
                      <a:pt x="16" y="266"/>
                      <a:pt x="11" y="264"/>
                      <a:pt x="6" y="262"/>
                    </a:cubicBezTo>
                    <a:cubicBezTo>
                      <a:pt x="6" y="260"/>
                      <a:pt x="6" y="259"/>
                      <a:pt x="6" y="258"/>
                    </a:cubicBezTo>
                    <a:cubicBezTo>
                      <a:pt x="6" y="258"/>
                      <a:pt x="7" y="258"/>
                      <a:pt x="7" y="258"/>
                    </a:cubicBezTo>
                    <a:cubicBezTo>
                      <a:pt x="7" y="259"/>
                      <a:pt x="7" y="259"/>
                      <a:pt x="9" y="259"/>
                    </a:cubicBezTo>
                    <a:cubicBezTo>
                      <a:pt x="18" y="264"/>
                      <a:pt x="28" y="267"/>
                      <a:pt x="37" y="270"/>
                    </a:cubicBezTo>
                    <a:cubicBezTo>
                      <a:pt x="46" y="273"/>
                      <a:pt x="54" y="276"/>
                      <a:pt x="62" y="279"/>
                    </a:cubicBezTo>
                    <a:close/>
                    <a:moveTo>
                      <a:pt x="67" y="281"/>
                    </a:moveTo>
                    <a:cubicBezTo>
                      <a:pt x="68" y="282"/>
                      <a:pt x="70" y="282"/>
                      <a:pt x="71" y="283"/>
                    </a:cubicBezTo>
                    <a:cubicBezTo>
                      <a:pt x="71" y="283"/>
                      <a:pt x="71" y="284"/>
                      <a:pt x="71" y="284"/>
                    </a:cubicBezTo>
                    <a:cubicBezTo>
                      <a:pt x="70" y="283"/>
                      <a:pt x="69" y="282"/>
                      <a:pt x="67" y="281"/>
                    </a:cubicBezTo>
                    <a:close/>
                    <a:moveTo>
                      <a:pt x="75" y="310"/>
                    </a:moveTo>
                    <a:cubicBezTo>
                      <a:pt x="72" y="308"/>
                      <a:pt x="69" y="308"/>
                      <a:pt x="66" y="307"/>
                    </a:cubicBezTo>
                    <a:cubicBezTo>
                      <a:pt x="60" y="305"/>
                      <a:pt x="54" y="303"/>
                      <a:pt x="48" y="301"/>
                    </a:cubicBezTo>
                    <a:cubicBezTo>
                      <a:pt x="41" y="298"/>
                      <a:pt x="35" y="296"/>
                      <a:pt x="28" y="294"/>
                    </a:cubicBezTo>
                    <a:cubicBezTo>
                      <a:pt x="25" y="293"/>
                      <a:pt x="19" y="293"/>
                      <a:pt x="17" y="289"/>
                    </a:cubicBezTo>
                    <a:cubicBezTo>
                      <a:pt x="17" y="289"/>
                      <a:pt x="16" y="288"/>
                      <a:pt x="16" y="287"/>
                    </a:cubicBezTo>
                    <a:cubicBezTo>
                      <a:pt x="16" y="287"/>
                      <a:pt x="17" y="288"/>
                      <a:pt x="18" y="288"/>
                    </a:cubicBezTo>
                    <a:cubicBezTo>
                      <a:pt x="19" y="289"/>
                      <a:pt x="21" y="290"/>
                      <a:pt x="23" y="290"/>
                    </a:cubicBezTo>
                    <a:cubicBezTo>
                      <a:pt x="25" y="292"/>
                      <a:pt x="27" y="293"/>
                      <a:pt x="30" y="294"/>
                    </a:cubicBezTo>
                    <a:cubicBezTo>
                      <a:pt x="35" y="296"/>
                      <a:pt x="41" y="298"/>
                      <a:pt x="46" y="300"/>
                    </a:cubicBezTo>
                    <a:cubicBezTo>
                      <a:pt x="52" y="301"/>
                      <a:pt x="57" y="303"/>
                      <a:pt x="63" y="305"/>
                    </a:cubicBezTo>
                    <a:cubicBezTo>
                      <a:pt x="67" y="306"/>
                      <a:pt x="70" y="308"/>
                      <a:pt x="74" y="308"/>
                    </a:cubicBezTo>
                    <a:cubicBezTo>
                      <a:pt x="74" y="308"/>
                      <a:pt x="74" y="308"/>
                      <a:pt x="74" y="308"/>
                    </a:cubicBezTo>
                    <a:cubicBezTo>
                      <a:pt x="75" y="309"/>
                      <a:pt x="75" y="309"/>
                      <a:pt x="75" y="310"/>
                    </a:cubicBezTo>
                    <a:close/>
                    <a:moveTo>
                      <a:pt x="70" y="305"/>
                    </a:moveTo>
                    <a:cubicBezTo>
                      <a:pt x="71" y="306"/>
                      <a:pt x="76" y="308"/>
                      <a:pt x="71" y="307"/>
                    </a:cubicBezTo>
                    <a:cubicBezTo>
                      <a:pt x="67" y="306"/>
                      <a:pt x="63" y="304"/>
                      <a:pt x="59" y="303"/>
                    </a:cubicBezTo>
                    <a:cubicBezTo>
                      <a:pt x="53" y="301"/>
                      <a:pt x="48" y="300"/>
                      <a:pt x="43" y="298"/>
                    </a:cubicBezTo>
                    <a:cubicBezTo>
                      <a:pt x="37" y="296"/>
                      <a:pt x="32" y="294"/>
                      <a:pt x="26" y="292"/>
                    </a:cubicBezTo>
                    <a:cubicBezTo>
                      <a:pt x="27" y="292"/>
                      <a:pt x="28" y="292"/>
                      <a:pt x="28" y="292"/>
                    </a:cubicBezTo>
                    <a:cubicBezTo>
                      <a:pt x="34" y="294"/>
                      <a:pt x="39" y="295"/>
                      <a:pt x="44" y="297"/>
                    </a:cubicBezTo>
                    <a:cubicBezTo>
                      <a:pt x="50" y="298"/>
                      <a:pt x="55" y="300"/>
                      <a:pt x="61" y="302"/>
                    </a:cubicBezTo>
                    <a:cubicBezTo>
                      <a:pt x="64" y="303"/>
                      <a:pt x="67" y="304"/>
                      <a:pt x="70" y="305"/>
                    </a:cubicBezTo>
                    <a:close/>
                    <a:moveTo>
                      <a:pt x="21" y="289"/>
                    </a:moveTo>
                    <a:cubicBezTo>
                      <a:pt x="30" y="292"/>
                      <a:pt x="40" y="294"/>
                      <a:pt x="49" y="297"/>
                    </a:cubicBezTo>
                    <a:cubicBezTo>
                      <a:pt x="51" y="298"/>
                      <a:pt x="54" y="299"/>
                      <a:pt x="57" y="300"/>
                    </a:cubicBezTo>
                    <a:cubicBezTo>
                      <a:pt x="53" y="298"/>
                      <a:pt x="49" y="297"/>
                      <a:pt x="46" y="296"/>
                    </a:cubicBezTo>
                    <a:cubicBezTo>
                      <a:pt x="41" y="295"/>
                      <a:pt x="35" y="294"/>
                      <a:pt x="30" y="292"/>
                    </a:cubicBezTo>
                    <a:cubicBezTo>
                      <a:pt x="27" y="291"/>
                      <a:pt x="24" y="290"/>
                      <a:pt x="21" y="289"/>
                    </a:cubicBezTo>
                    <a:close/>
                    <a:moveTo>
                      <a:pt x="67" y="304"/>
                    </a:moveTo>
                    <a:cubicBezTo>
                      <a:pt x="70" y="304"/>
                      <a:pt x="72" y="305"/>
                      <a:pt x="74" y="305"/>
                    </a:cubicBezTo>
                    <a:cubicBezTo>
                      <a:pt x="74" y="306"/>
                      <a:pt x="74" y="306"/>
                      <a:pt x="74" y="307"/>
                    </a:cubicBezTo>
                    <a:cubicBezTo>
                      <a:pt x="72" y="306"/>
                      <a:pt x="70" y="305"/>
                      <a:pt x="67" y="304"/>
                    </a:cubicBezTo>
                    <a:close/>
                    <a:moveTo>
                      <a:pt x="74" y="304"/>
                    </a:moveTo>
                    <a:cubicBezTo>
                      <a:pt x="62" y="299"/>
                      <a:pt x="50" y="295"/>
                      <a:pt x="38" y="291"/>
                    </a:cubicBezTo>
                    <a:cubicBezTo>
                      <a:pt x="39" y="291"/>
                      <a:pt x="40" y="291"/>
                      <a:pt x="41" y="292"/>
                    </a:cubicBezTo>
                    <a:cubicBezTo>
                      <a:pt x="47" y="293"/>
                      <a:pt x="52" y="295"/>
                      <a:pt x="58" y="296"/>
                    </a:cubicBezTo>
                    <a:cubicBezTo>
                      <a:pt x="63" y="298"/>
                      <a:pt x="68" y="300"/>
                      <a:pt x="74" y="302"/>
                    </a:cubicBezTo>
                    <a:cubicBezTo>
                      <a:pt x="74" y="302"/>
                      <a:pt x="74" y="303"/>
                      <a:pt x="74" y="304"/>
                    </a:cubicBezTo>
                    <a:close/>
                    <a:moveTo>
                      <a:pt x="73" y="300"/>
                    </a:moveTo>
                    <a:cubicBezTo>
                      <a:pt x="64" y="296"/>
                      <a:pt x="54" y="293"/>
                      <a:pt x="44" y="289"/>
                    </a:cubicBezTo>
                    <a:cubicBezTo>
                      <a:pt x="37" y="287"/>
                      <a:pt x="31" y="285"/>
                      <a:pt x="25" y="282"/>
                    </a:cubicBezTo>
                    <a:cubicBezTo>
                      <a:pt x="21" y="280"/>
                      <a:pt x="15" y="278"/>
                      <a:pt x="11" y="275"/>
                    </a:cubicBezTo>
                    <a:cubicBezTo>
                      <a:pt x="11" y="275"/>
                      <a:pt x="11" y="275"/>
                      <a:pt x="11" y="275"/>
                    </a:cubicBezTo>
                    <a:cubicBezTo>
                      <a:pt x="12" y="275"/>
                      <a:pt x="12" y="276"/>
                      <a:pt x="13" y="276"/>
                    </a:cubicBezTo>
                    <a:cubicBezTo>
                      <a:pt x="14" y="276"/>
                      <a:pt x="15" y="277"/>
                      <a:pt x="16" y="277"/>
                    </a:cubicBezTo>
                    <a:cubicBezTo>
                      <a:pt x="19" y="278"/>
                      <a:pt x="22" y="279"/>
                      <a:pt x="24" y="280"/>
                    </a:cubicBezTo>
                    <a:cubicBezTo>
                      <a:pt x="30" y="282"/>
                      <a:pt x="36" y="284"/>
                      <a:pt x="42" y="286"/>
                    </a:cubicBezTo>
                    <a:cubicBezTo>
                      <a:pt x="47" y="288"/>
                      <a:pt x="53" y="290"/>
                      <a:pt x="59" y="292"/>
                    </a:cubicBezTo>
                    <a:cubicBezTo>
                      <a:pt x="63" y="294"/>
                      <a:pt x="68" y="296"/>
                      <a:pt x="73" y="297"/>
                    </a:cubicBezTo>
                    <a:cubicBezTo>
                      <a:pt x="73" y="298"/>
                      <a:pt x="73" y="299"/>
                      <a:pt x="73" y="300"/>
                    </a:cubicBezTo>
                    <a:close/>
                    <a:moveTo>
                      <a:pt x="73" y="296"/>
                    </a:moveTo>
                    <a:cubicBezTo>
                      <a:pt x="63" y="291"/>
                      <a:pt x="52" y="287"/>
                      <a:pt x="42" y="283"/>
                    </a:cubicBezTo>
                    <a:cubicBezTo>
                      <a:pt x="35" y="281"/>
                      <a:pt x="29" y="279"/>
                      <a:pt x="22" y="276"/>
                    </a:cubicBezTo>
                    <a:cubicBezTo>
                      <a:pt x="19" y="274"/>
                      <a:pt x="15" y="273"/>
                      <a:pt x="11" y="271"/>
                    </a:cubicBezTo>
                    <a:cubicBezTo>
                      <a:pt x="15" y="273"/>
                      <a:pt x="20" y="274"/>
                      <a:pt x="24" y="276"/>
                    </a:cubicBezTo>
                    <a:cubicBezTo>
                      <a:pt x="29" y="278"/>
                      <a:pt x="35" y="280"/>
                      <a:pt x="40" y="282"/>
                    </a:cubicBezTo>
                    <a:cubicBezTo>
                      <a:pt x="47" y="284"/>
                      <a:pt x="53" y="286"/>
                      <a:pt x="60" y="288"/>
                    </a:cubicBezTo>
                    <a:cubicBezTo>
                      <a:pt x="64" y="290"/>
                      <a:pt x="68" y="292"/>
                      <a:pt x="72" y="293"/>
                    </a:cubicBezTo>
                    <a:cubicBezTo>
                      <a:pt x="73" y="294"/>
                      <a:pt x="73" y="295"/>
                      <a:pt x="73" y="296"/>
                    </a:cubicBezTo>
                    <a:close/>
                    <a:moveTo>
                      <a:pt x="72" y="291"/>
                    </a:moveTo>
                    <a:cubicBezTo>
                      <a:pt x="68" y="289"/>
                      <a:pt x="63" y="287"/>
                      <a:pt x="58" y="285"/>
                    </a:cubicBezTo>
                    <a:cubicBezTo>
                      <a:pt x="52" y="283"/>
                      <a:pt x="47" y="281"/>
                      <a:pt x="41" y="279"/>
                    </a:cubicBezTo>
                    <a:cubicBezTo>
                      <a:pt x="35" y="276"/>
                      <a:pt x="28" y="274"/>
                      <a:pt x="22" y="271"/>
                    </a:cubicBezTo>
                    <a:cubicBezTo>
                      <a:pt x="18" y="270"/>
                      <a:pt x="14" y="268"/>
                      <a:pt x="11" y="266"/>
                    </a:cubicBezTo>
                    <a:cubicBezTo>
                      <a:pt x="10" y="266"/>
                      <a:pt x="6" y="263"/>
                      <a:pt x="10" y="265"/>
                    </a:cubicBezTo>
                    <a:cubicBezTo>
                      <a:pt x="11" y="266"/>
                      <a:pt x="12" y="266"/>
                      <a:pt x="13" y="267"/>
                    </a:cubicBezTo>
                    <a:cubicBezTo>
                      <a:pt x="16" y="268"/>
                      <a:pt x="18" y="269"/>
                      <a:pt x="21" y="270"/>
                    </a:cubicBezTo>
                    <a:cubicBezTo>
                      <a:pt x="26" y="272"/>
                      <a:pt x="32" y="274"/>
                      <a:pt x="38" y="276"/>
                    </a:cubicBezTo>
                    <a:cubicBezTo>
                      <a:pt x="44" y="279"/>
                      <a:pt x="50" y="281"/>
                      <a:pt x="57" y="283"/>
                    </a:cubicBezTo>
                    <a:cubicBezTo>
                      <a:pt x="62" y="285"/>
                      <a:pt x="67" y="286"/>
                      <a:pt x="72" y="289"/>
                    </a:cubicBezTo>
                    <a:cubicBezTo>
                      <a:pt x="72" y="290"/>
                      <a:pt x="72" y="290"/>
                      <a:pt x="72" y="291"/>
                    </a:cubicBezTo>
                    <a:close/>
                    <a:moveTo>
                      <a:pt x="62" y="161"/>
                    </a:moveTo>
                    <a:cubicBezTo>
                      <a:pt x="62" y="162"/>
                      <a:pt x="62" y="162"/>
                      <a:pt x="62" y="162"/>
                    </a:cubicBezTo>
                    <a:cubicBezTo>
                      <a:pt x="60" y="162"/>
                      <a:pt x="59" y="162"/>
                      <a:pt x="58" y="161"/>
                    </a:cubicBezTo>
                    <a:cubicBezTo>
                      <a:pt x="59" y="161"/>
                      <a:pt x="60" y="161"/>
                      <a:pt x="62" y="161"/>
                    </a:cubicBezTo>
                    <a:close/>
                    <a:moveTo>
                      <a:pt x="68" y="249"/>
                    </a:moveTo>
                    <a:cubicBezTo>
                      <a:pt x="65" y="247"/>
                      <a:pt x="62" y="246"/>
                      <a:pt x="59" y="245"/>
                    </a:cubicBezTo>
                    <a:cubicBezTo>
                      <a:pt x="54" y="242"/>
                      <a:pt x="50" y="240"/>
                      <a:pt x="45" y="238"/>
                    </a:cubicBezTo>
                    <a:cubicBezTo>
                      <a:pt x="34" y="233"/>
                      <a:pt x="23" y="229"/>
                      <a:pt x="12" y="224"/>
                    </a:cubicBezTo>
                    <a:cubicBezTo>
                      <a:pt x="12" y="224"/>
                      <a:pt x="12" y="224"/>
                      <a:pt x="11" y="224"/>
                    </a:cubicBezTo>
                    <a:cubicBezTo>
                      <a:pt x="13" y="224"/>
                      <a:pt x="15" y="225"/>
                      <a:pt x="17" y="226"/>
                    </a:cubicBezTo>
                    <a:cubicBezTo>
                      <a:pt x="23" y="228"/>
                      <a:pt x="29" y="230"/>
                      <a:pt x="34" y="232"/>
                    </a:cubicBezTo>
                    <a:cubicBezTo>
                      <a:pt x="45" y="236"/>
                      <a:pt x="56" y="241"/>
                      <a:pt x="68" y="246"/>
                    </a:cubicBezTo>
                    <a:cubicBezTo>
                      <a:pt x="68" y="247"/>
                      <a:pt x="68" y="248"/>
                      <a:pt x="68" y="249"/>
                    </a:cubicBezTo>
                    <a:close/>
                    <a:moveTo>
                      <a:pt x="67" y="242"/>
                    </a:moveTo>
                    <a:cubicBezTo>
                      <a:pt x="59" y="237"/>
                      <a:pt x="50" y="233"/>
                      <a:pt x="41" y="229"/>
                    </a:cubicBezTo>
                    <a:cubicBezTo>
                      <a:pt x="30" y="224"/>
                      <a:pt x="19" y="220"/>
                      <a:pt x="9" y="213"/>
                    </a:cubicBezTo>
                    <a:cubicBezTo>
                      <a:pt x="6" y="210"/>
                      <a:pt x="12" y="214"/>
                      <a:pt x="12" y="214"/>
                    </a:cubicBezTo>
                    <a:cubicBezTo>
                      <a:pt x="14" y="215"/>
                      <a:pt x="15" y="216"/>
                      <a:pt x="17" y="216"/>
                    </a:cubicBezTo>
                    <a:cubicBezTo>
                      <a:pt x="19" y="218"/>
                      <a:pt x="22" y="219"/>
                      <a:pt x="24" y="220"/>
                    </a:cubicBezTo>
                    <a:cubicBezTo>
                      <a:pt x="30" y="223"/>
                      <a:pt x="35" y="225"/>
                      <a:pt x="40" y="227"/>
                    </a:cubicBezTo>
                    <a:cubicBezTo>
                      <a:pt x="45" y="230"/>
                      <a:pt x="51" y="232"/>
                      <a:pt x="56" y="234"/>
                    </a:cubicBezTo>
                    <a:cubicBezTo>
                      <a:pt x="60" y="236"/>
                      <a:pt x="63" y="239"/>
                      <a:pt x="67" y="240"/>
                    </a:cubicBezTo>
                    <a:cubicBezTo>
                      <a:pt x="67" y="241"/>
                      <a:pt x="67" y="242"/>
                      <a:pt x="67" y="242"/>
                    </a:cubicBezTo>
                    <a:close/>
                    <a:moveTo>
                      <a:pt x="59" y="235"/>
                    </a:moveTo>
                    <a:cubicBezTo>
                      <a:pt x="61" y="236"/>
                      <a:pt x="63" y="237"/>
                      <a:pt x="65" y="238"/>
                    </a:cubicBezTo>
                    <a:cubicBezTo>
                      <a:pt x="68" y="241"/>
                      <a:pt x="61" y="236"/>
                      <a:pt x="61" y="236"/>
                    </a:cubicBezTo>
                    <a:cubicBezTo>
                      <a:pt x="60" y="236"/>
                      <a:pt x="60" y="235"/>
                      <a:pt x="59" y="235"/>
                    </a:cubicBezTo>
                    <a:close/>
                    <a:moveTo>
                      <a:pt x="40" y="224"/>
                    </a:moveTo>
                    <a:cubicBezTo>
                      <a:pt x="34" y="221"/>
                      <a:pt x="28" y="218"/>
                      <a:pt x="23" y="215"/>
                    </a:cubicBezTo>
                    <a:cubicBezTo>
                      <a:pt x="19" y="212"/>
                      <a:pt x="13" y="210"/>
                      <a:pt x="10" y="207"/>
                    </a:cubicBezTo>
                    <a:cubicBezTo>
                      <a:pt x="10" y="207"/>
                      <a:pt x="10" y="207"/>
                      <a:pt x="10" y="207"/>
                    </a:cubicBezTo>
                    <a:cubicBezTo>
                      <a:pt x="10" y="207"/>
                      <a:pt x="10" y="207"/>
                      <a:pt x="10" y="207"/>
                    </a:cubicBezTo>
                    <a:cubicBezTo>
                      <a:pt x="11" y="208"/>
                      <a:pt x="13" y="209"/>
                      <a:pt x="14" y="210"/>
                    </a:cubicBezTo>
                    <a:cubicBezTo>
                      <a:pt x="16" y="211"/>
                      <a:pt x="19" y="212"/>
                      <a:pt x="22" y="214"/>
                    </a:cubicBezTo>
                    <a:cubicBezTo>
                      <a:pt x="27" y="216"/>
                      <a:pt x="33" y="219"/>
                      <a:pt x="39" y="221"/>
                    </a:cubicBezTo>
                    <a:cubicBezTo>
                      <a:pt x="49" y="226"/>
                      <a:pt x="57" y="231"/>
                      <a:pt x="67" y="236"/>
                    </a:cubicBezTo>
                    <a:cubicBezTo>
                      <a:pt x="67" y="236"/>
                      <a:pt x="67" y="237"/>
                      <a:pt x="67" y="237"/>
                    </a:cubicBezTo>
                    <a:cubicBezTo>
                      <a:pt x="67" y="238"/>
                      <a:pt x="67" y="238"/>
                      <a:pt x="67" y="239"/>
                    </a:cubicBezTo>
                    <a:cubicBezTo>
                      <a:pt x="63" y="236"/>
                      <a:pt x="59" y="234"/>
                      <a:pt x="55" y="233"/>
                    </a:cubicBezTo>
                    <a:cubicBezTo>
                      <a:pt x="50" y="230"/>
                      <a:pt x="45" y="227"/>
                      <a:pt x="40" y="224"/>
                    </a:cubicBezTo>
                    <a:close/>
                    <a:moveTo>
                      <a:pt x="8" y="205"/>
                    </a:moveTo>
                    <a:cubicBezTo>
                      <a:pt x="8" y="205"/>
                      <a:pt x="7" y="205"/>
                      <a:pt x="7" y="205"/>
                    </a:cubicBezTo>
                    <a:cubicBezTo>
                      <a:pt x="7" y="204"/>
                      <a:pt x="7" y="203"/>
                      <a:pt x="7" y="203"/>
                    </a:cubicBezTo>
                    <a:cubicBezTo>
                      <a:pt x="18" y="209"/>
                      <a:pt x="29" y="215"/>
                      <a:pt x="40" y="220"/>
                    </a:cubicBezTo>
                    <a:cubicBezTo>
                      <a:pt x="45" y="222"/>
                      <a:pt x="50" y="225"/>
                      <a:pt x="55" y="228"/>
                    </a:cubicBezTo>
                    <a:cubicBezTo>
                      <a:pt x="56" y="229"/>
                      <a:pt x="57" y="230"/>
                      <a:pt x="58" y="231"/>
                    </a:cubicBezTo>
                    <a:cubicBezTo>
                      <a:pt x="51" y="227"/>
                      <a:pt x="44" y="223"/>
                      <a:pt x="36" y="219"/>
                    </a:cubicBezTo>
                    <a:cubicBezTo>
                      <a:pt x="31" y="217"/>
                      <a:pt x="26" y="215"/>
                      <a:pt x="20" y="212"/>
                    </a:cubicBezTo>
                    <a:cubicBezTo>
                      <a:pt x="16" y="210"/>
                      <a:pt x="12" y="207"/>
                      <a:pt x="8" y="205"/>
                    </a:cubicBezTo>
                    <a:close/>
                    <a:moveTo>
                      <a:pt x="9" y="187"/>
                    </a:moveTo>
                    <a:cubicBezTo>
                      <a:pt x="13" y="190"/>
                      <a:pt x="17" y="192"/>
                      <a:pt x="21" y="194"/>
                    </a:cubicBezTo>
                    <a:cubicBezTo>
                      <a:pt x="26" y="196"/>
                      <a:pt x="31" y="199"/>
                      <a:pt x="36" y="201"/>
                    </a:cubicBezTo>
                    <a:cubicBezTo>
                      <a:pt x="46" y="206"/>
                      <a:pt x="55" y="211"/>
                      <a:pt x="64" y="218"/>
                    </a:cubicBezTo>
                    <a:cubicBezTo>
                      <a:pt x="67" y="220"/>
                      <a:pt x="63" y="218"/>
                      <a:pt x="63" y="217"/>
                    </a:cubicBezTo>
                    <a:cubicBezTo>
                      <a:pt x="62" y="217"/>
                      <a:pt x="61" y="216"/>
                      <a:pt x="60" y="215"/>
                    </a:cubicBezTo>
                    <a:cubicBezTo>
                      <a:pt x="57" y="214"/>
                      <a:pt x="55" y="213"/>
                      <a:pt x="53" y="211"/>
                    </a:cubicBezTo>
                    <a:cubicBezTo>
                      <a:pt x="48" y="209"/>
                      <a:pt x="42" y="206"/>
                      <a:pt x="37" y="204"/>
                    </a:cubicBezTo>
                    <a:cubicBezTo>
                      <a:pt x="28" y="199"/>
                      <a:pt x="18" y="194"/>
                      <a:pt x="8" y="191"/>
                    </a:cubicBezTo>
                    <a:cubicBezTo>
                      <a:pt x="9" y="188"/>
                      <a:pt x="9" y="186"/>
                      <a:pt x="9" y="183"/>
                    </a:cubicBezTo>
                    <a:cubicBezTo>
                      <a:pt x="9" y="184"/>
                      <a:pt x="10" y="184"/>
                      <a:pt x="10" y="184"/>
                    </a:cubicBezTo>
                    <a:cubicBezTo>
                      <a:pt x="10" y="184"/>
                      <a:pt x="10" y="185"/>
                      <a:pt x="12" y="185"/>
                    </a:cubicBezTo>
                    <a:cubicBezTo>
                      <a:pt x="12" y="185"/>
                      <a:pt x="13" y="185"/>
                      <a:pt x="13" y="186"/>
                    </a:cubicBezTo>
                    <a:cubicBezTo>
                      <a:pt x="14" y="186"/>
                      <a:pt x="15" y="187"/>
                      <a:pt x="16" y="187"/>
                    </a:cubicBezTo>
                    <a:cubicBezTo>
                      <a:pt x="19" y="188"/>
                      <a:pt x="22" y="190"/>
                      <a:pt x="25" y="191"/>
                    </a:cubicBezTo>
                    <a:cubicBezTo>
                      <a:pt x="29" y="193"/>
                      <a:pt x="34" y="195"/>
                      <a:pt x="39" y="198"/>
                    </a:cubicBezTo>
                    <a:cubicBezTo>
                      <a:pt x="48" y="203"/>
                      <a:pt x="57" y="207"/>
                      <a:pt x="65" y="213"/>
                    </a:cubicBezTo>
                    <a:cubicBezTo>
                      <a:pt x="63" y="211"/>
                      <a:pt x="60" y="211"/>
                      <a:pt x="58" y="209"/>
                    </a:cubicBezTo>
                    <a:cubicBezTo>
                      <a:pt x="56" y="208"/>
                      <a:pt x="54" y="207"/>
                      <a:pt x="53" y="206"/>
                    </a:cubicBezTo>
                    <a:cubicBezTo>
                      <a:pt x="48" y="204"/>
                      <a:pt x="43" y="201"/>
                      <a:pt x="38" y="199"/>
                    </a:cubicBezTo>
                    <a:cubicBezTo>
                      <a:pt x="29" y="195"/>
                      <a:pt x="19" y="191"/>
                      <a:pt x="9" y="187"/>
                    </a:cubicBezTo>
                    <a:cubicBezTo>
                      <a:pt x="9" y="186"/>
                      <a:pt x="9" y="187"/>
                      <a:pt x="9" y="187"/>
                    </a:cubicBezTo>
                    <a:close/>
                    <a:moveTo>
                      <a:pt x="65" y="209"/>
                    </a:moveTo>
                    <a:cubicBezTo>
                      <a:pt x="56" y="204"/>
                      <a:pt x="48" y="198"/>
                      <a:pt x="38" y="193"/>
                    </a:cubicBezTo>
                    <a:cubicBezTo>
                      <a:pt x="30" y="190"/>
                      <a:pt x="22" y="187"/>
                      <a:pt x="15" y="182"/>
                    </a:cubicBezTo>
                    <a:cubicBezTo>
                      <a:pt x="15" y="182"/>
                      <a:pt x="15" y="182"/>
                      <a:pt x="15" y="182"/>
                    </a:cubicBezTo>
                    <a:cubicBezTo>
                      <a:pt x="18" y="183"/>
                      <a:pt x="20" y="185"/>
                      <a:pt x="23" y="186"/>
                    </a:cubicBezTo>
                    <a:cubicBezTo>
                      <a:pt x="28" y="188"/>
                      <a:pt x="33" y="190"/>
                      <a:pt x="38" y="193"/>
                    </a:cubicBezTo>
                    <a:cubicBezTo>
                      <a:pt x="47" y="197"/>
                      <a:pt x="56" y="202"/>
                      <a:pt x="65" y="206"/>
                    </a:cubicBezTo>
                    <a:cubicBezTo>
                      <a:pt x="65" y="207"/>
                      <a:pt x="65" y="208"/>
                      <a:pt x="65" y="209"/>
                    </a:cubicBezTo>
                    <a:close/>
                    <a:moveTo>
                      <a:pt x="65" y="201"/>
                    </a:moveTo>
                    <a:cubicBezTo>
                      <a:pt x="61" y="199"/>
                      <a:pt x="57" y="196"/>
                      <a:pt x="53" y="194"/>
                    </a:cubicBezTo>
                    <a:cubicBezTo>
                      <a:pt x="47" y="192"/>
                      <a:pt x="42" y="190"/>
                      <a:pt x="37" y="188"/>
                    </a:cubicBezTo>
                    <a:cubicBezTo>
                      <a:pt x="28" y="183"/>
                      <a:pt x="19" y="179"/>
                      <a:pt x="10" y="174"/>
                    </a:cubicBezTo>
                    <a:cubicBezTo>
                      <a:pt x="10" y="174"/>
                      <a:pt x="10" y="174"/>
                      <a:pt x="10" y="174"/>
                    </a:cubicBezTo>
                    <a:cubicBezTo>
                      <a:pt x="10" y="174"/>
                      <a:pt x="10" y="173"/>
                      <a:pt x="10" y="173"/>
                    </a:cubicBezTo>
                    <a:cubicBezTo>
                      <a:pt x="10" y="173"/>
                      <a:pt x="10" y="172"/>
                      <a:pt x="11" y="172"/>
                    </a:cubicBezTo>
                    <a:cubicBezTo>
                      <a:pt x="20" y="177"/>
                      <a:pt x="28" y="182"/>
                      <a:pt x="38" y="186"/>
                    </a:cubicBezTo>
                    <a:cubicBezTo>
                      <a:pt x="47" y="190"/>
                      <a:pt x="56" y="194"/>
                      <a:pt x="64" y="199"/>
                    </a:cubicBezTo>
                    <a:cubicBezTo>
                      <a:pt x="64" y="199"/>
                      <a:pt x="64" y="199"/>
                      <a:pt x="64" y="199"/>
                    </a:cubicBezTo>
                    <a:cubicBezTo>
                      <a:pt x="65" y="200"/>
                      <a:pt x="65" y="200"/>
                      <a:pt x="65" y="201"/>
                    </a:cubicBezTo>
                    <a:close/>
                    <a:moveTo>
                      <a:pt x="34" y="189"/>
                    </a:moveTo>
                    <a:cubicBezTo>
                      <a:pt x="43" y="193"/>
                      <a:pt x="53" y="197"/>
                      <a:pt x="61" y="203"/>
                    </a:cubicBezTo>
                    <a:cubicBezTo>
                      <a:pt x="63" y="204"/>
                      <a:pt x="68" y="207"/>
                      <a:pt x="61" y="204"/>
                    </a:cubicBezTo>
                    <a:cubicBezTo>
                      <a:pt x="59" y="202"/>
                      <a:pt x="56" y="201"/>
                      <a:pt x="53" y="200"/>
                    </a:cubicBezTo>
                    <a:cubicBezTo>
                      <a:pt x="48" y="197"/>
                      <a:pt x="43" y="195"/>
                      <a:pt x="38" y="192"/>
                    </a:cubicBezTo>
                    <a:cubicBezTo>
                      <a:pt x="29" y="188"/>
                      <a:pt x="19" y="184"/>
                      <a:pt x="10" y="179"/>
                    </a:cubicBezTo>
                    <a:cubicBezTo>
                      <a:pt x="9" y="178"/>
                      <a:pt x="9" y="178"/>
                      <a:pt x="9" y="179"/>
                    </a:cubicBezTo>
                    <a:cubicBezTo>
                      <a:pt x="9" y="177"/>
                      <a:pt x="9" y="176"/>
                      <a:pt x="10" y="175"/>
                    </a:cubicBezTo>
                    <a:cubicBezTo>
                      <a:pt x="16" y="181"/>
                      <a:pt x="26" y="185"/>
                      <a:pt x="34" y="189"/>
                    </a:cubicBezTo>
                    <a:close/>
                    <a:moveTo>
                      <a:pt x="61" y="207"/>
                    </a:moveTo>
                    <a:cubicBezTo>
                      <a:pt x="60" y="207"/>
                      <a:pt x="60" y="207"/>
                      <a:pt x="60" y="207"/>
                    </a:cubicBezTo>
                    <a:cubicBezTo>
                      <a:pt x="58" y="206"/>
                      <a:pt x="56" y="205"/>
                      <a:pt x="54" y="203"/>
                    </a:cubicBezTo>
                    <a:cubicBezTo>
                      <a:pt x="49" y="201"/>
                      <a:pt x="44" y="199"/>
                      <a:pt x="39" y="196"/>
                    </a:cubicBezTo>
                    <a:cubicBezTo>
                      <a:pt x="31" y="193"/>
                      <a:pt x="23" y="190"/>
                      <a:pt x="16" y="186"/>
                    </a:cubicBezTo>
                    <a:cubicBezTo>
                      <a:pt x="13" y="185"/>
                      <a:pt x="11" y="184"/>
                      <a:pt x="9" y="183"/>
                    </a:cubicBezTo>
                    <a:cubicBezTo>
                      <a:pt x="9" y="181"/>
                      <a:pt x="9" y="180"/>
                      <a:pt x="9" y="179"/>
                    </a:cubicBezTo>
                    <a:cubicBezTo>
                      <a:pt x="9" y="179"/>
                      <a:pt x="9" y="179"/>
                      <a:pt x="9" y="179"/>
                    </a:cubicBezTo>
                    <a:cubicBezTo>
                      <a:pt x="18" y="185"/>
                      <a:pt x="27" y="189"/>
                      <a:pt x="36" y="193"/>
                    </a:cubicBezTo>
                    <a:cubicBezTo>
                      <a:pt x="45" y="197"/>
                      <a:pt x="53" y="202"/>
                      <a:pt x="61" y="207"/>
                    </a:cubicBezTo>
                    <a:close/>
                    <a:moveTo>
                      <a:pt x="66" y="219"/>
                    </a:moveTo>
                    <a:cubicBezTo>
                      <a:pt x="66" y="220"/>
                      <a:pt x="66" y="221"/>
                      <a:pt x="66" y="222"/>
                    </a:cubicBezTo>
                    <a:cubicBezTo>
                      <a:pt x="57" y="217"/>
                      <a:pt x="49" y="211"/>
                      <a:pt x="39" y="207"/>
                    </a:cubicBezTo>
                    <a:cubicBezTo>
                      <a:pt x="29" y="202"/>
                      <a:pt x="19" y="198"/>
                      <a:pt x="10" y="192"/>
                    </a:cubicBezTo>
                    <a:cubicBezTo>
                      <a:pt x="14" y="195"/>
                      <a:pt x="21" y="197"/>
                      <a:pt x="26" y="199"/>
                    </a:cubicBezTo>
                    <a:cubicBezTo>
                      <a:pt x="30" y="201"/>
                      <a:pt x="35" y="204"/>
                      <a:pt x="40" y="206"/>
                    </a:cubicBezTo>
                    <a:cubicBezTo>
                      <a:pt x="49" y="210"/>
                      <a:pt x="57" y="215"/>
                      <a:pt x="66" y="219"/>
                    </a:cubicBezTo>
                    <a:close/>
                    <a:moveTo>
                      <a:pt x="66" y="226"/>
                    </a:moveTo>
                    <a:cubicBezTo>
                      <a:pt x="64" y="224"/>
                      <a:pt x="61" y="223"/>
                      <a:pt x="58" y="221"/>
                    </a:cubicBezTo>
                    <a:cubicBezTo>
                      <a:pt x="53" y="218"/>
                      <a:pt x="49" y="214"/>
                      <a:pt x="44" y="212"/>
                    </a:cubicBezTo>
                    <a:cubicBezTo>
                      <a:pt x="39" y="210"/>
                      <a:pt x="34" y="207"/>
                      <a:pt x="30" y="205"/>
                    </a:cubicBezTo>
                    <a:cubicBezTo>
                      <a:pt x="33" y="207"/>
                      <a:pt x="36" y="208"/>
                      <a:pt x="39" y="210"/>
                    </a:cubicBezTo>
                    <a:cubicBezTo>
                      <a:pt x="45" y="212"/>
                      <a:pt x="50" y="215"/>
                      <a:pt x="55" y="218"/>
                    </a:cubicBezTo>
                    <a:cubicBezTo>
                      <a:pt x="59" y="220"/>
                      <a:pt x="62" y="222"/>
                      <a:pt x="66" y="223"/>
                    </a:cubicBezTo>
                    <a:cubicBezTo>
                      <a:pt x="66" y="224"/>
                      <a:pt x="66" y="225"/>
                      <a:pt x="66" y="226"/>
                    </a:cubicBezTo>
                    <a:close/>
                    <a:moveTo>
                      <a:pt x="67" y="231"/>
                    </a:moveTo>
                    <a:cubicBezTo>
                      <a:pt x="64" y="228"/>
                      <a:pt x="60" y="227"/>
                      <a:pt x="57" y="225"/>
                    </a:cubicBezTo>
                    <a:cubicBezTo>
                      <a:pt x="52" y="222"/>
                      <a:pt x="47" y="219"/>
                      <a:pt x="42" y="216"/>
                    </a:cubicBezTo>
                    <a:cubicBezTo>
                      <a:pt x="33" y="212"/>
                      <a:pt x="25" y="208"/>
                      <a:pt x="16" y="204"/>
                    </a:cubicBezTo>
                    <a:cubicBezTo>
                      <a:pt x="19" y="205"/>
                      <a:pt x="21" y="206"/>
                      <a:pt x="23" y="207"/>
                    </a:cubicBezTo>
                    <a:cubicBezTo>
                      <a:pt x="28" y="210"/>
                      <a:pt x="34" y="212"/>
                      <a:pt x="39" y="214"/>
                    </a:cubicBezTo>
                    <a:cubicBezTo>
                      <a:pt x="48" y="219"/>
                      <a:pt x="57" y="224"/>
                      <a:pt x="66" y="228"/>
                    </a:cubicBezTo>
                    <a:cubicBezTo>
                      <a:pt x="66" y="229"/>
                      <a:pt x="67" y="230"/>
                      <a:pt x="67" y="231"/>
                    </a:cubicBezTo>
                    <a:close/>
                    <a:moveTo>
                      <a:pt x="66" y="232"/>
                    </a:moveTo>
                    <a:cubicBezTo>
                      <a:pt x="65" y="230"/>
                      <a:pt x="62" y="230"/>
                      <a:pt x="60" y="228"/>
                    </a:cubicBezTo>
                    <a:cubicBezTo>
                      <a:pt x="58" y="227"/>
                      <a:pt x="56" y="226"/>
                      <a:pt x="53" y="225"/>
                    </a:cubicBezTo>
                    <a:cubicBezTo>
                      <a:pt x="49" y="222"/>
                      <a:pt x="44" y="220"/>
                      <a:pt x="39" y="217"/>
                    </a:cubicBezTo>
                    <a:cubicBezTo>
                      <a:pt x="30" y="213"/>
                      <a:pt x="20" y="208"/>
                      <a:pt x="11" y="203"/>
                    </a:cubicBezTo>
                    <a:cubicBezTo>
                      <a:pt x="10" y="203"/>
                      <a:pt x="10" y="203"/>
                      <a:pt x="9" y="203"/>
                    </a:cubicBezTo>
                    <a:cubicBezTo>
                      <a:pt x="9" y="202"/>
                      <a:pt x="8" y="202"/>
                      <a:pt x="8" y="202"/>
                    </a:cubicBezTo>
                    <a:cubicBezTo>
                      <a:pt x="8" y="202"/>
                      <a:pt x="8" y="202"/>
                      <a:pt x="8" y="202"/>
                    </a:cubicBezTo>
                    <a:cubicBezTo>
                      <a:pt x="8" y="200"/>
                      <a:pt x="8" y="197"/>
                      <a:pt x="8" y="195"/>
                    </a:cubicBezTo>
                    <a:cubicBezTo>
                      <a:pt x="8" y="194"/>
                      <a:pt x="8" y="193"/>
                      <a:pt x="8" y="192"/>
                    </a:cubicBezTo>
                    <a:cubicBezTo>
                      <a:pt x="18" y="197"/>
                      <a:pt x="27" y="202"/>
                      <a:pt x="37" y="206"/>
                    </a:cubicBezTo>
                    <a:cubicBezTo>
                      <a:pt x="47" y="211"/>
                      <a:pt x="56" y="217"/>
                      <a:pt x="65" y="223"/>
                    </a:cubicBezTo>
                    <a:cubicBezTo>
                      <a:pt x="58" y="218"/>
                      <a:pt x="47" y="213"/>
                      <a:pt x="38" y="208"/>
                    </a:cubicBezTo>
                    <a:cubicBezTo>
                      <a:pt x="28" y="204"/>
                      <a:pt x="19" y="199"/>
                      <a:pt x="9" y="194"/>
                    </a:cubicBezTo>
                    <a:cubicBezTo>
                      <a:pt x="9" y="194"/>
                      <a:pt x="8" y="195"/>
                      <a:pt x="9" y="195"/>
                    </a:cubicBezTo>
                    <a:cubicBezTo>
                      <a:pt x="18" y="201"/>
                      <a:pt x="29" y="205"/>
                      <a:pt x="39" y="210"/>
                    </a:cubicBezTo>
                    <a:cubicBezTo>
                      <a:pt x="48" y="215"/>
                      <a:pt x="56" y="220"/>
                      <a:pt x="64" y="225"/>
                    </a:cubicBezTo>
                    <a:cubicBezTo>
                      <a:pt x="64" y="226"/>
                      <a:pt x="66" y="226"/>
                      <a:pt x="66" y="227"/>
                    </a:cubicBezTo>
                    <a:cubicBezTo>
                      <a:pt x="66" y="227"/>
                      <a:pt x="66" y="227"/>
                      <a:pt x="66" y="227"/>
                    </a:cubicBezTo>
                    <a:cubicBezTo>
                      <a:pt x="65" y="226"/>
                      <a:pt x="63" y="226"/>
                      <a:pt x="62" y="225"/>
                    </a:cubicBezTo>
                    <a:cubicBezTo>
                      <a:pt x="59" y="224"/>
                      <a:pt x="57" y="222"/>
                      <a:pt x="54" y="221"/>
                    </a:cubicBezTo>
                    <a:cubicBezTo>
                      <a:pt x="49" y="218"/>
                      <a:pt x="45" y="216"/>
                      <a:pt x="40" y="214"/>
                    </a:cubicBezTo>
                    <a:cubicBezTo>
                      <a:pt x="29" y="209"/>
                      <a:pt x="19" y="204"/>
                      <a:pt x="8" y="199"/>
                    </a:cubicBezTo>
                    <a:cubicBezTo>
                      <a:pt x="8" y="199"/>
                      <a:pt x="8" y="200"/>
                      <a:pt x="8" y="200"/>
                    </a:cubicBezTo>
                    <a:cubicBezTo>
                      <a:pt x="18" y="206"/>
                      <a:pt x="28" y="211"/>
                      <a:pt x="38" y="216"/>
                    </a:cubicBezTo>
                    <a:cubicBezTo>
                      <a:pt x="44" y="218"/>
                      <a:pt x="49" y="221"/>
                      <a:pt x="54" y="224"/>
                    </a:cubicBezTo>
                    <a:cubicBezTo>
                      <a:pt x="58" y="226"/>
                      <a:pt x="63" y="228"/>
                      <a:pt x="66" y="232"/>
                    </a:cubicBezTo>
                    <a:close/>
                    <a:moveTo>
                      <a:pt x="62" y="165"/>
                    </a:moveTo>
                    <a:cubicBezTo>
                      <a:pt x="60" y="164"/>
                      <a:pt x="59" y="163"/>
                      <a:pt x="59" y="162"/>
                    </a:cubicBezTo>
                    <a:cubicBezTo>
                      <a:pt x="59" y="163"/>
                      <a:pt x="60" y="163"/>
                      <a:pt x="62" y="163"/>
                    </a:cubicBezTo>
                    <a:cubicBezTo>
                      <a:pt x="62" y="164"/>
                      <a:pt x="62" y="164"/>
                      <a:pt x="62" y="165"/>
                    </a:cubicBezTo>
                    <a:close/>
                    <a:moveTo>
                      <a:pt x="62" y="169"/>
                    </a:moveTo>
                    <a:cubicBezTo>
                      <a:pt x="59" y="167"/>
                      <a:pt x="56" y="165"/>
                      <a:pt x="54" y="163"/>
                    </a:cubicBezTo>
                    <a:cubicBezTo>
                      <a:pt x="56" y="164"/>
                      <a:pt x="59" y="165"/>
                      <a:pt x="62" y="166"/>
                    </a:cubicBezTo>
                    <a:cubicBezTo>
                      <a:pt x="62" y="167"/>
                      <a:pt x="62" y="168"/>
                      <a:pt x="62" y="169"/>
                    </a:cubicBezTo>
                    <a:close/>
                    <a:moveTo>
                      <a:pt x="62" y="173"/>
                    </a:moveTo>
                    <a:cubicBezTo>
                      <a:pt x="58" y="170"/>
                      <a:pt x="53" y="167"/>
                      <a:pt x="49" y="164"/>
                    </a:cubicBezTo>
                    <a:cubicBezTo>
                      <a:pt x="52" y="166"/>
                      <a:pt x="57" y="169"/>
                      <a:pt x="62" y="171"/>
                    </a:cubicBezTo>
                    <a:cubicBezTo>
                      <a:pt x="62" y="171"/>
                      <a:pt x="62" y="172"/>
                      <a:pt x="62" y="173"/>
                    </a:cubicBezTo>
                    <a:close/>
                    <a:moveTo>
                      <a:pt x="62" y="178"/>
                    </a:moveTo>
                    <a:cubicBezTo>
                      <a:pt x="56" y="174"/>
                      <a:pt x="49" y="167"/>
                      <a:pt x="42" y="164"/>
                    </a:cubicBezTo>
                    <a:cubicBezTo>
                      <a:pt x="49" y="167"/>
                      <a:pt x="55" y="173"/>
                      <a:pt x="62" y="175"/>
                    </a:cubicBezTo>
                    <a:cubicBezTo>
                      <a:pt x="62" y="176"/>
                      <a:pt x="62" y="177"/>
                      <a:pt x="62" y="178"/>
                    </a:cubicBezTo>
                    <a:close/>
                    <a:moveTo>
                      <a:pt x="41" y="164"/>
                    </a:moveTo>
                    <a:cubicBezTo>
                      <a:pt x="45" y="166"/>
                      <a:pt x="49" y="169"/>
                      <a:pt x="53" y="172"/>
                    </a:cubicBezTo>
                    <a:cubicBezTo>
                      <a:pt x="48" y="169"/>
                      <a:pt x="43" y="166"/>
                      <a:pt x="38" y="164"/>
                    </a:cubicBezTo>
                    <a:cubicBezTo>
                      <a:pt x="39" y="164"/>
                      <a:pt x="39" y="164"/>
                      <a:pt x="40" y="163"/>
                    </a:cubicBezTo>
                    <a:cubicBezTo>
                      <a:pt x="40" y="164"/>
                      <a:pt x="40" y="164"/>
                      <a:pt x="41" y="164"/>
                    </a:cubicBezTo>
                    <a:close/>
                    <a:moveTo>
                      <a:pt x="62" y="179"/>
                    </a:moveTo>
                    <a:cubicBezTo>
                      <a:pt x="63" y="180"/>
                      <a:pt x="63" y="181"/>
                      <a:pt x="63" y="182"/>
                    </a:cubicBezTo>
                    <a:cubicBezTo>
                      <a:pt x="59" y="179"/>
                      <a:pt x="55" y="176"/>
                      <a:pt x="50" y="173"/>
                    </a:cubicBezTo>
                    <a:cubicBezTo>
                      <a:pt x="46" y="170"/>
                      <a:pt x="41" y="168"/>
                      <a:pt x="37" y="164"/>
                    </a:cubicBezTo>
                    <a:cubicBezTo>
                      <a:pt x="39" y="166"/>
                      <a:pt x="42" y="166"/>
                      <a:pt x="44" y="168"/>
                    </a:cubicBezTo>
                    <a:cubicBezTo>
                      <a:pt x="47" y="169"/>
                      <a:pt x="49" y="170"/>
                      <a:pt x="51" y="172"/>
                    </a:cubicBezTo>
                    <a:cubicBezTo>
                      <a:pt x="55" y="174"/>
                      <a:pt x="58" y="176"/>
                      <a:pt x="61" y="178"/>
                    </a:cubicBezTo>
                    <a:cubicBezTo>
                      <a:pt x="62" y="179"/>
                      <a:pt x="62" y="179"/>
                      <a:pt x="62" y="179"/>
                    </a:cubicBezTo>
                    <a:cubicBezTo>
                      <a:pt x="62" y="179"/>
                      <a:pt x="62" y="179"/>
                      <a:pt x="62" y="179"/>
                    </a:cubicBezTo>
                    <a:close/>
                    <a:moveTo>
                      <a:pt x="59" y="180"/>
                    </a:moveTo>
                    <a:cubicBezTo>
                      <a:pt x="54" y="177"/>
                      <a:pt x="50" y="174"/>
                      <a:pt x="45" y="172"/>
                    </a:cubicBezTo>
                    <a:cubicBezTo>
                      <a:pt x="41" y="169"/>
                      <a:pt x="36" y="167"/>
                      <a:pt x="32" y="164"/>
                    </a:cubicBezTo>
                    <a:cubicBezTo>
                      <a:pt x="33" y="164"/>
                      <a:pt x="34" y="164"/>
                      <a:pt x="36" y="164"/>
                    </a:cubicBezTo>
                    <a:cubicBezTo>
                      <a:pt x="40" y="168"/>
                      <a:pt x="45" y="171"/>
                      <a:pt x="50" y="174"/>
                    </a:cubicBezTo>
                    <a:cubicBezTo>
                      <a:pt x="53" y="176"/>
                      <a:pt x="56" y="178"/>
                      <a:pt x="59" y="180"/>
                    </a:cubicBezTo>
                    <a:cubicBezTo>
                      <a:pt x="59" y="180"/>
                      <a:pt x="59" y="180"/>
                      <a:pt x="59" y="180"/>
                    </a:cubicBezTo>
                    <a:close/>
                    <a:moveTo>
                      <a:pt x="47" y="176"/>
                    </a:moveTo>
                    <a:cubicBezTo>
                      <a:pt x="50" y="178"/>
                      <a:pt x="54" y="180"/>
                      <a:pt x="57" y="182"/>
                    </a:cubicBezTo>
                    <a:cubicBezTo>
                      <a:pt x="58" y="183"/>
                      <a:pt x="62" y="185"/>
                      <a:pt x="63" y="186"/>
                    </a:cubicBezTo>
                    <a:cubicBezTo>
                      <a:pt x="63" y="186"/>
                      <a:pt x="63" y="186"/>
                      <a:pt x="63" y="186"/>
                    </a:cubicBezTo>
                    <a:cubicBezTo>
                      <a:pt x="63" y="186"/>
                      <a:pt x="63" y="186"/>
                      <a:pt x="62" y="186"/>
                    </a:cubicBezTo>
                    <a:cubicBezTo>
                      <a:pt x="55" y="183"/>
                      <a:pt x="50" y="178"/>
                      <a:pt x="43" y="175"/>
                    </a:cubicBezTo>
                    <a:cubicBezTo>
                      <a:pt x="40" y="173"/>
                      <a:pt x="36" y="172"/>
                      <a:pt x="33" y="169"/>
                    </a:cubicBezTo>
                    <a:cubicBezTo>
                      <a:pt x="30" y="168"/>
                      <a:pt x="28" y="166"/>
                      <a:pt x="26" y="165"/>
                    </a:cubicBezTo>
                    <a:cubicBezTo>
                      <a:pt x="27" y="165"/>
                      <a:pt x="29" y="165"/>
                      <a:pt x="30" y="164"/>
                    </a:cubicBezTo>
                    <a:cubicBezTo>
                      <a:pt x="36" y="169"/>
                      <a:pt x="42" y="172"/>
                      <a:pt x="47" y="176"/>
                    </a:cubicBezTo>
                    <a:close/>
                    <a:moveTo>
                      <a:pt x="64" y="190"/>
                    </a:moveTo>
                    <a:cubicBezTo>
                      <a:pt x="51" y="181"/>
                      <a:pt x="38" y="174"/>
                      <a:pt x="26" y="166"/>
                    </a:cubicBezTo>
                    <a:cubicBezTo>
                      <a:pt x="33" y="170"/>
                      <a:pt x="39" y="173"/>
                      <a:pt x="46" y="177"/>
                    </a:cubicBezTo>
                    <a:cubicBezTo>
                      <a:pt x="51" y="180"/>
                      <a:pt x="57" y="184"/>
                      <a:pt x="63" y="187"/>
                    </a:cubicBezTo>
                    <a:cubicBezTo>
                      <a:pt x="63" y="188"/>
                      <a:pt x="63" y="189"/>
                      <a:pt x="64" y="190"/>
                    </a:cubicBezTo>
                    <a:close/>
                    <a:moveTo>
                      <a:pt x="61" y="189"/>
                    </a:moveTo>
                    <a:cubicBezTo>
                      <a:pt x="53" y="185"/>
                      <a:pt x="47" y="181"/>
                      <a:pt x="40" y="177"/>
                    </a:cubicBezTo>
                    <a:cubicBezTo>
                      <a:pt x="33" y="174"/>
                      <a:pt x="26" y="171"/>
                      <a:pt x="20" y="167"/>
                    </a:cubicBezTo>
                    <a:cubicBezTo>
                      <a:pt x="22" y="166"/>
                      <a:pt x="23" y="166"/>
                      <a:pt x="25" y="165"/>
                    </a:cubicBezTo>
                    <a:cubicBezTo>
                      <a:pt x="25" y="166"/>
                      <a:pt x="25" y="166"/>
                      <a:pt x="25" y="166"/>
                    </a:cubicBezTo>
                    <a:cubicBezTo>
                      <a:pt x="32" y="171"/>
                      <a:pt x="40" y="175"/>
                      <a:pt x="47" y="179"/>
                    </a:cubicBezTo>
                    <a:cubicBezTo>
                      <a:pt x="50" y="181"/>
                      <a:pt x="54" y="184"/>
                      <a:pt x="57" y="186"/>
                    </a:cubicBezTo>
                    <a:cubicBezTo>
                      <a:pt x="59" y="188"/>
                      <a:pt x="61" y="189"/>
                      <a:pt x="63" y="190"/>
                    </a:cubicBezTo>
                    <a:cubicBezTo>
                      <a:pt x="64" y="191"/>
                      <a:pt x="61" y="189"/>
                      <a:pt x="61" y="189"/>
                    </a:cubicBezTo>
                    <a:close/>
                    <a:moveTo>
                      <a:pt x="42" y="163"/>
                    </a:moveTo>
                    <a:cubicBezTo>
                      <a:pt x="43" y="163"/>
                      <a:pt x="45" y="163"/>
                      <a:pt x="46" y="163"/>
                    </a:cubicBezTo>
                    <a:cubicBezTo>
                      <a:pt x="49" y="165"/>
                      <a:pt x="51" y="166"/>
                      <a:pt x="53" y="168"/>
                    </a:cubicBezTo>
                    <a:cubicBezTo>
                      <a:pt x="56" y="170"/>
                      <a:pt x="59" y="173"/>
                      <a:pt x="62" y="174"/>
                    </a:cubicBezTo>
                    <a:cubicBezTo>
                      <a:pt x="62" y="174"/>
                      <a:pt x="62" y="174"/>
                      <a:pt x="62" y="174"/>
                    </a:cubicBezTo>
                    <a:cubicBezTo>
                      <a:pt x="55" y="171"/>
                      <a:pt x="49" y="166"/>
                      <a:pt x="42" y="163"/>
                    </a:cubicBezTo>
                    <a:close/>
                    <a:moveTo>
                      <a:pt x="48" y="162"/>
                    </a:moveTo>
                    <a:cubicBezTo>
                      <a:pt x="48" y="162"/>
                      <a:pt x="48" y="162"/>
                      <a:pt x="48" y="162"/>
                    </a:cubicBezTo>
                    <a:cubicBezTo>
                      <a:pt x="49" y="162"/>
                      <a:pt x="50" y="162"/>
                      <a:pt x="52" y="162"/>
                    </a:cubicBezTo>
                    <a:cubicBezTo>
                      <a:pt x="52" y="162"/>
                      <a:pt x="52" y="162"/>
                      <a:pt x="52" y="162"/>
                    </a:cubicBezTo>
                    <a:cubicBezTo>
                      <a:pt x="54" y="164"/>
                      <a:pt x="56" y="165"/>
                      <a:pt x="58" y="167"/>
                    </a:cubicBezTo>
                    <a:cubicBezTo>
                      <a:pt x="57" y="166"/>
                      <a:pt x="64" y="171"/>
                      <a:pt x="60" y="169"/>
                    </a:cubicBezTo>
                    <a:cubicBezTo>
                      <a:pt x="60" y="169"/>
                      <a:pt x="59" y="169"/>
                      <a:pt x="58" y="168"/>
                    </a:cubicBezTo>
                    <a:cubicBezTo>
                      <a:pt x="54" y="166"/>
                      <a:pt x="51" y="164"/>
                      <a:pt x="48" y="162"/>
                    </a:cubicBezTo>
                    <a:close/>
                    <a:moveTo>
                      <a:pt x="57" y="161"/>
                    </a:moveTo>
                    <a:cubicBezTo>
                      <a:pt x="57" y="161"/>
                      <a:pt x="57" y="162"/>
                      <a:pt x="57" y="162"/>
                    </a:cubicBezTo>
                    <a:cubicBezTo>
                      <a:pt x="58" y="163"/>
                      <a:pt x="59" y="164"/>
                      <a:pt x="60" y="164"/>
                    </a:cubicBezTo>
                    <a:cubicBezTo>
                      <a:pt x="60" y="165"/>
                      <a:pt x="61" y="165"/>
                      <a:pt x="62" y="166"/>
                    </a:cubicBezTo>
                    <a:cubicBezTo>
                      <a:pt x="62" y="166"/>
                      <a:pt x="62" y="166"/>
                      <a:pt x="62" y="166"/>
                    </a:cubicBezTo>
                    <a:cubicBezTo>
                      <a:pt x="61" y="166"/>
                      <a:pt x="61" y="165"/>
                      <a:pt x="60" y="165"/>
                    </a:cubicBezTo>
                    <a:cubicBezTo>
                      <a:pt x="58" y="164"/>
                      <a:pt x="55" y="163"/>
                      <a:pt x="53" y="162"/>
                    </a:cubicBezTo>
                    <a:cubicBezTo>
                      <a:pt x="54" y="162"/>
                      <a:pt x="56" y="161"/>
                      <a:pt x="57" y="161"/>
                    </a:cubicBezTo>
                    <a:close/>
                    <a:moveTo>
                      <a:pt x="63" y="186"/>
                    </a:moveTo>
                    <a:cubicBezTo>
                      <a:pt x="59" y="182"/>
                      <a:pt x="54" y="180"/>
                      <a:pt x="49" y="176"/>
                    </a:cubicBezTo>
                    <a:cubicBezTo>
                      <a:pt x="46" y="174"/>
                      <a:pt x="43" y="172"/>
                      <a:pt x="40" y="171"/>
                    </a:cubicBezTo>
                    <a:cubicBezTo>
                      <a:pt x="39" y="170"/>
                      <a:pt x="37" y="169"/>
                      <a:pt x="36" y="168"/>
                    </a:cubicBezTo>
                    <a:cubicBezTo>
                      <a:pt x="36" y="168"/>
                      <a:pt x="36" y="168"/>
                      <a:pt x="36" y="168"/>
                    </a:cubicBezTo>
                    <a:cubicBezTo>
                      <a:pt x="40" y="170"/>
                      <a:pt x="44" y="171"/>
                      <a:pt x="48" y="174"/>
                    </a:cubicBezTo>
                    <a:cubicBezTo>
                      <a:pt x="53" y="177"/>
                      <a:pt x="58" y="180"/>
                      <a:pt x="63" y="183"/>
                    </a:cubicBezTo>
                    <a:cubicBezTo>
                      <a:pt x="63" y="184"/>
                      <a:pt x="63" y="185"/>
                      <a:pt x="63" y="186"/>
                    </a:cubicBezTo>
                    <a:close/>
                    <a:moveTo>
                      <a:pt x="64" y="194"/>
                    </a:moveTo>
                    <a:cubicBezTo>
                      <a:pt x="57" y="190"/>
                      <a:pt x="49" y="187"/>
                      <a:pt x="41" y="183"/>
                    </a:cubicBezTo>
                    <a:cubicBezTo>
                      <a:pt x="33" y="178"/>
                      <a:pt x="24" y="174"/>
                      <a:pt x="15" y="170"/>
                    </a:cubicBezTo>
                    <a:cubicBezTo>
                      <a:pt x="15" y="169"/>
                      <a:pt x="14" y="170"/>
                      <a:pt x="15" y="170"/>
                    </a:cubicBezTo>
                    <a:cubicBezTo>
                      <a:pt x="24" y="175"/>
                      <a:pt x="32" y="179"/>
                      <a:pt x="41" y="183"/>
                    </a:cubicBezTo>
                    <a:cubicBezTo>
                      <a:pt x="49" y="187"/>
                      <a:pt x="57" y="191"/>
                      <a:pt x="64" y="195"/>
                    </a:cubicBezTo>
                    <a:cubicBezTo>
                      <a:pt x="64" y="196"/>
                      <a:pt x="64" y="197"/>
                      <a:pt x="64" y="198"/>
                    </a:cubicBezTo>
                    <a:cubicBezTo>
                      <a:pt x="56" y="193"/>
                      <a:pt x="47" y="189"/>
                      <a:pt x="38" y="185"/>
                    </a:cubicBezTo>
                    <a:cubicBezTo>
                      <a:pt x="29" y="181"/>
                      <a:pt x="20" y="176"/>
                      <a:pt x="11" y="172"/>
                    </a:cubicBezTo>
                    <a:cubicBezTo>
                      <a:pt x="12" y="171"/>
                      <a:pt x="12" y="171"/>
                      <a:pt x="12" y="171"/>
                    </a:cubicBezTo>
                    <a:cubicBezTo>
                      <a:pt x="29" y="180"/>
                      <a:pt x="47" y="187"/>
                      <a:pt x="63" y="197"/>
                    </a:cubicBezTo>
                    <a:cubicBezTo>
                      <a:pt x="64" y="197"/>
                      <a:pt x="64" y="196"/>
                      <a:pt x="64" y="196"/>
                    </a:cubicBezTo>
                    <a:cubicBezTo>
                      <a:pt x="47" y="187"/>
                      <a:pt x="30" y="179"/>
                      <a:pt x="13" y="170"/>
                    </a:cubicBezTo>
                    <a:cubicBezTo>
                      <a:pt x="14" y="169"/>
                      <a:pt x="16" y="169"/>
                      <a:pt x="17" y="168"/>
                    </a:cubicBezTo>
                    <a:cubicBezTo>
                      <a:pt x="19" y="169"/>
                      <a:pt x="20" y="170"/>
                      <a:pt x="22" y="171"/>
                    </a:cubicBezTo>
                    <a:cubicBezTo>
                      <a:pt x="24" y="172"/>
                      <a:pt x="26" y="173"/>
                      <a:pt x="28" y="174"/>
                    </a:cubicBezTo>
                    <a:cubicBezTo>
                      <a:pt x="32" y="176"/>
                      <a:pt x="35" y="178"/>
                      <a:pt x="39" y="180"/>
                    </a:cubicBezTo>
                    <a:cubicBezTo>
                      <a:pt x="47" y="185"/>
                      <a:pt x="55" y="189"/>
                      <a:pt x="63" y="193"/>
                    </a:cubicBezTo>
                    <a:cubicBezTo>
                      <a:pt x="64" y="193"/>
                      <a:pt x="64" y="193"/>
                      <a:pt x="64" y="192"/>
                    </a:cubicBezTo>
                    <a:cubicBezTo>
                      <a:pt x="55" y="188"/>
                      <a:pt x="47" y="184"/>
                      <a:pt x="39" y="179"/>
                    </a:cubicBezTo>
                    <a:cubicBezTo>
                      <a:pt x="35" y="177"/>
                      <a:pt x="31" y="175"/>
                      <a:pt x="27" y="173"/>
                    </a:cubicBezTo>
                    <a:cubicBezTo>
                      <a:pt x="24" y="171"/>
                      <a:pt x="21" y="169"/>
                      <a:pt x="18" y="167"/>
                    </a:cubicBezTo>
                    <a:cubicBezTo>
                      <a:pt x="19" y="167"/>
                      <a:pt x="19" y="167"/>
                      <a:pt x="19" y="167"/>
                    </a:cubicBezTo>
                    <a:cubicBezTo>
                      <a:pt x="19" y="167"/>
                      <a:pt x="20" y="167"/>
                      <a:pt x="20" y="167"/>
                    </a:cubicBezTo>
                    <a:cubicBezTo>
                      <a:pt x="26" y="172"/>
                      <a:pt x="35" y="175"/>
                      <a:pt x="42" y="179"/>
                    </a:cubicBezTo>
                    <a:cubicBezTo>
                      <a:pt x="49" y="183"/>
                      <a:pt x="56" y="188"/>
                      <a:pt x="64" y="191"/>
                    </a:cubicBezTo>
                    <a:cubicBezTo>
                      <a:pt x="64" y="192"/>
                      <a:pt x="64" y="193"/>
                      <a:pt x="64" y="194"/>
                    </a:cubicBezTo>
                    <a:close/>
                    <a:moveTo>
                      <a:pt x="65" y="205"/>
                    </a:moveTo>
                    <a:cubicBezTo>
                      <a:pt x="57" y="199"/>
                      <a:pt x="48" y="195"/>
                      <a:pt x="39" y="190"/>
                    </a:cubicBezTo>
                    <a:cubicBezTo>
                      <a:pt x="31" y="186"/>
                      <a:pt x="21" y="182"/>
                      <a:pt x="13" y="177"/>
                    </a:cubicBezTo>
                    <a:cubicBezTo>
                      <a:pt x="8" y="173"/>
                      <a:pt x="14" y="177"/>
                      <a:pt x="16" y="178"/>
                    </a:cubicBezTo>
                    <a:cubicBezTo>
                      <a:pt x="18" y="179"/>
                      <a:pt x="20" y="180"/>
                      <a:pt x="22" y="181"/>
                    </a:cubicBezTo>
                    <a:cubicBezTo>
                      <a:pt x="27" y="183"/>
                      <a:pt x="32" y="186"/>
                      <a:pt x="37" y="188"/>
                    </a:cubicBezTo>
                    <a:cubicBezTo>
                      <a:pt x="42" y="190"/>
                      <a:pt x="47" y="193"/>
                      <a:pt x="52" y="195"/>
                    </a:cubicBezTo>
                    <a:cubicBezTo>
                      <a:pt x="56" y="197"/>
                      <a:pt x="60" y="200"/>
                      <a:pt x="65" y="202"/>
                    </a:cubicBezTo>
                    <a:cubicBezTo>
                      <a:pt x="65" y="203"/>
                      <a:pt x="65" y="204"/>
                      <a:pt x="65" y="205"/>
                    </a:cubicBezTo>
                    <a:close/>
                    <a:moveTo>
                      <a:pt x="65" y="212"/>
                    </a:moveTo>
                    <a:cubicBezTo>
                      <a:pt x="55" y="205"/>
                      <a:pt x="44" y="200"/>
                      <a:pt x="33" y="194"/>
                    </a:cubicBezTo>
                    <a:cubicBezTo>
                      <a:pt x="34" y="195"/>
                      <a:pt x="36" y="196"/>
                      <a:pt x="37" y="196"/>
                    </a:cubicBezTo>
                    <a:cubicBezTo>
                      <a:pt x="47" y="201"/>
                      <a:pt x="56" y="206"/>
                      <a:pt x="65" y="210"/>
                    </a:cubicBezTo>
                    <a:cubicBezTo>
                      <a:pt x="65" y="211"/>
                      <a:pt x="65" y="212"/>
                      <a:pt x="65" y="212"/>
                    </a:cubicBezTo>
                    <a:close/>
                    <a:moveTo>
                      <a:pt x="66" y="218"/>
                    </a:moveTo>
                    <a:cubicBezTo>
                      <a:pt x="49" y="206"/>
                      <a:pt x="29" y="197"/>
                      <a:pt x="10" y="188"/>
                    </a:cubicBezTo>
                    <a:cubicBezTo>
                      <a:pt x="21" y="193"/>
                      <a:pt x="32" y="197"/>
                      <a:pt x="43" y="202"/>
                    </a:cubicBezTo>
                    <a:cubicBezTo>
                      <a:pt x="48" y="204"/>
                      <a:pt x="52" y="207"/>
                      <a:pt x="57" y="210"/>
                    </a:cubicBezTo>
                    <a:cubicBezTo>
                      <a:pt x="60" y="212"/>
                      <a:pt x="62" y="213"/>
                      <a:pt x="66" y="214"/>
                    </a:cubicBezTo>
                    <a:cubicBezTo>
                      <a:pt x="66" y="215"/>
                      <a:pt x="66" y="217"/>
                      <a:pt x="66" y="218"/>
                    </a:cubicBezTo>
                    <a:close/>
                    <a:moveTo>
                      <a:pt x="67" y="234"/>
                    </a:moveTo>
                    <a:cubicBezTo>
                      <a:pt x="63" y="232"/>
                      <a:pt x="59" y="230"/>
                      <a:pt x="55" y="228"/>
                    </a:cubicBezTo>
                    <a:cubicBezTo>
                      <a:pt x="50" y="224"/>
                      <a:pt x="45" y="222"/>
                      <a:pt x="40" y="219"/>
                    </a:cubicBezTo>
                    <a:cubicBezTo>
                      <a:pt x="34" y="217"/>
                      <a:pt x="29" y="214"/>
                      <a:pt x="24" y="211"/>
                    </a:cubicBezTo>
                    <a:cubicBezTo>
                      <a:pt x="22" y="210"/>
                      <a:pt x="21" y="209"/>
                      <a:pt x="19" y="208"/>
                    </a:cubicBezTo>
                    <a:cubicBezTo>
                      <a:pt x="27" y="212"/>
                      <a:pt x="34" y="216"/>
                      <a:pt x="42" y="220"/>
                    </a:cubicBezTo>
                    <a:cubicBezTo>
                      <a:pt x="47" y="222"/>
                      <a:pt x="52" y="225"/>
                      <a:pt x="57" y="227"/>
                    </a:cubicBezTo>
                    <a:cubicBezTo>
                      <a:pt x="60" y="229"/>
                      <a:pt x="63" y="231"/>
                      <a:pt x="67" y="232"/>
                    </a:cubicBezTo>
                    <a:cubicBezTo>
                      <a:pt x="67" y="233"/>
                      <a:pt x="67" y="234"/>
                      <a:pt x="67" y="234"/>
                    </a:cubicBezTo>
                    <a:close/>
                    <a:moveTo>
                      <a:pt x="68" y="254"/>
                    </a:moveTo>
                    <a:cubicBezTo>
                      <a:pt x="64" y="251"/>
                      <a:pt x="59" y="250"/>
                      <a:pt x="55" y="248"/>
                    </a:cubicBezTo>
                    <a:cubicBezTo>
                      <a:pt x="50" y="245"/>
                      <a:pt x="45" y="242"/>
                      <a:pt x="39" y="240"/>
                    </a:cubicBezTo>
                    <a:cubicBezTo>
                      <a:pt x="32" y="237"/>
                      <a:pt x="25" y="234"/>
                      <a:pt x="18" y="231"/>
                    </a:cubicBezTo>
                    <a:cubicBezTo>
                      <a:pt x="24" y="233"/>
                      <a:pt x="29" y="235"/>
                      <a:pt x="35" y="237"/>
                    </a:cubicBezTo>
                    <a:cubicBezTo>
                      <a:pt x="46" y="241"/>
                      <a:pt x="57" y="245"/>
                      <a:pt x="68" y="250"/>
                    </a:cubicBezTo>
                    <a:cubicBezTo>
                      <a:pt x="68" y="252"/>
                      <a:pt x="68" y="253"/>
                      <a:pt x="68" y="254"/>
                    </a:cubicBezTo>
                    <a:close/>
                    <a:moveTo>
                      <a:pt x="66" y="254"/>
                    </a:moveTo>
                    <a:cubicBezTo>
                      <a:pt x="70" y="256"/>
                      <a:pt x="64" y="253"/>
                      <a:pt x="63" y="252"/>
                    </a:cubicBezTo>
                    <a:cubicBezTo>
                      <a:pt x="64" y="253"/>
                      <a:pt x="65" y="253"/>
                      <a:pt x="66" y="254"/>
                    </a:cubicBezTo>
                    <a:close/>
                    <a:moveTo>
                      <a:pt x="71" y="277"/>
                    </a:moveTo>
                    <a:cubicBezTo>
                      <a:pt x="67" y="275"/>
                      <a:pt x="64" y="274"/>
                      <a:pt x="60" y="273"/>
                    </a:cubicBezTo>
                    <a:cubicBezTo>
                      <a:pt x="56" y="271"/>
                      <a:pt x="51" y="269"/>
                      <a:pt x="46" y="267"/>
                    </a:cubicBezTo>
                    <a:cubicBezTo>
                      <a:pt x="49" y="268"/>
                      <a:pt x="51" y="269"/>
                      <a:pt x="54" y="270"/>
                    </a:cubicBezTo>
                    <a:cubicBezTo>
                      <a:pt x="59" y="272"/>
                      <a:pt x="65" y="274"/>
                      <a:pt x="70" y="276"/>
                    </a:cubicBezTo>
                    <a:cubicBezTo>
                      <a:pt x="70" y="276"/>
                      <a:pt x="70" y="277"/>
                      <a:pt x="71" y="277"/>
                    </a:cubicBezTo>
                    <a:close/>
                    <a:moveTo>
                      <a:pt x="25" y="264"/>
                    </a:moveTo>
                    <a:cubicBezTo>
                      <a:pt x="28" y="265"/>
                      <a:pt x="32" y="266"/>
                      <a:pt x="35" y="267"/>
                    </a:cubicBezTo>
                    <a:cubicBezTo>
                      <a:pt x="41" y="269"/>
                      <a:pt x="48" y="271"/>
                      <a:pt x="54" y="273"/>
                    </a:cubicBezTo>
                    <a:cubicBezTo>
                      <a:pt x="60" y="275"/>
                      <a:pt x="65" y="277"/>
                      <a:pt x="71" y="279"/>
                    </a:cubicBezTo>
                    <a:cubicBezTo>
                      <a:pt x="71" y="280"/>
                      <a:pt x="71" y="281"/>
                      <a:pt x="71" y="282"/>
                    </a:cubicBezTo>
                    <a:cubicBezTo>
                      <a:pt x="57" y="274"/>
                      <a:pt x="40" y="270"/>
                      <a:pt x="25" y="264"/>
                    </a:cubicBezTo>
                    <a:close/>
                    <a:moveTo>
                      <a:pt x="52" y="265"/>
                    </a:moveTo>
                    <a:cubicBezTo>
                      <a:pt x="58" y="268"/>
                      <a:pt x="64" y="270"/>
                      <a:pt x="70" y="273"/>
                    </a:cubicBezTo>
                    <a:cubicBezTo>
                      <a:pt x="70" y="273"/>
                      <a:pt x="70" y="274"/>
                      <a:pt x="70" y="275"/>
                    </a:cubicBezTo>
                    <a:cubicBezTo>
                      <a:pt x="66" y="272"/>
                      <a:pt x="61" y="270"/>
                      <a:pt x="56" y="268"/>
                    </a:cubicBezTo>
                    <a:cubicBezTo>
                      <a:pt x="55" y="267"/>
                      <a:pt x="53" y="266"/>
                      <a:pt x="52" y="265"/>
                    </a:cubicBezTo>
                    <a:close/>
                    <a:moveTo>
                      <a:pt x="39" y="258"/>
                    </a:moveTo>
                    <a:cubicBezTo>
                      <a:pt x="33" y="255"/>
                      <a:pt x="26" y="253"/>
                      <a:pt x="20" y="250"/>
                    </a:cubicBezTo>
                    <a:cubicBezTo>
                      <a:pt x="15" y="248"/>
                      <a:pt x="10" y="245"/>
                      <a:pt x="5" y="243"/>
                    </a:cubicBezTo>
                    <a:cubicBezTo>
                      <a:pt x="15" y="247"/>
                      <a:pt x="27" y="251"/>
                      <a:pt x="38" y="255"/>
                    </a:cubicBezTo>
                    <a:cubicBezTo>
                      <a:pt x="44" y="258"/>
                      <a:pt x="50" y="260"/>
                      <a:pt x="56" y="263"/>
                    </a:cubicBezTo>
                    <a:cubicBezTo>
                      <a:pt x="61" y="265"/>
                      <a:pt x="65" y="267"/>
                      <a:pt x="69" y="268"/>
                    </a:cubicBezTo>
                    <a:cubicBezTo>
                      <a:pt x="70" y="270"/>
                      <a:pt x="70" y="271"/>
                      <a:pt x="70" y="272"/>
                    </a:cubicBezTo>
                    <a:cubicBezTo>
                      <a:pt x="60" y="266"/>
                      <a:pt x="50" y="262"/>
                      <a:pt x="39" y="258"/>
                    </a:cubicBezTo>
                    <a:close/>
                    <a:moveTo>
                      <a:pt x="54" y="261"/>
                    </a:moveTo>
                    <a:cubicBezTo>
                      <a:pt x="55" y="262"/>
                      <a:pt x="56" y="262"/>
                      <a:pt x="56" y="262"/>
                    </a:cubicBezTo>
                    <a:cubicBezTo>
                      <a:pt x="59" y="263"/>
                      <a:pt x="62" y="264"/>
                      <a:pt x="65" y="265"/>
                    </a:cubicBezTo>
                    <a:cubicBezTo>
                      <a:pt x="66" y="266"/>
                      <a:pt x="68" y="267"/>
                      <a:pt x="69" y="268"/>
                    </a:cubicBezTo>
                    <a:cubicBezTo>
                      <a:pt x="67" y="267"/>
                      <a:pt x="65" y="266"/>
                      <a:pt x="63" y="265"/>
                    </a:cubicBezTo>
                    <a:cubicBezTo>
                      <a:pt x="60" y="264"/>
                      <a:pt x="57" y="263"/>
                      <a:pt x="54" y="261"/>
                    </a:cubicBezTo>
                    <a:close/>
                    <a:moveTo>
                      <a:pt x="39" y="254"/>
                    </a:moveTo>
                    <a:cubicBezTo>
                      <a:pt x="32" y="252"/>
                      <a:pt x="25" y="249"/>
                      <a:pt x="18" y="246"/>
                    </a:cubicBezTo>
                    <a:cubicBezTo>
                      <a:pt x="17" y="245"/>
                      <a:pt x="16" y="245"/>
                      <a:pt x="15" y="244"/>
                    </a:cubicBezTo>
                    <a:cubicBezTo>
                      <a:pt x="15" y="244"/>
                      <a:pt x="16" y="245"/>
                      <a:pt x="17" y="245"/>
                    </a:cubicBezTo>
                    <a:cubicBezTo>
                      <a:pt x="23" y="247"/>
                      <a:pt x="29" y="248"/>
                      <a:pt x="35" y="250"/>
                    </a:cubicBezTo>
                    <a:cubicBezTo>
                      <a:pt x="41" y="252"/>
                      <a:pt x="47" y="254"/>
                      <a:pt x="53" y="257"/>
                    </a:cubicBezTo>
                    <a:cubicBezTo>
                      <a:pt x="58" y="259"/>
                      <a:pt x="63" y="262"/>
                      <a:pt x="69" y="264"/>
                    </a:cubicBezTo>
                    <a:cubicBezTo>
                      <a:pt x="69" y="265"/>
                      <a:pt x="69" y="266"/>
                      <a:pt x="69" y="267"/>
                    </a:cubicBezTo>
                    <a:cubicBezTo>
                      <a:pt x="66" y="265"/>
                      <a:pt x="62" y="264"/>
                      <a:pt x="58" y="262"/>
                    </a:cubicBezTo>
                    <a:cubicBezTo>
                      <a:pt x="52" y="259"/>
                      <a:pt x="46" y="256"/>
                      <a:pt x="39" y="254"/>
                    </a:cubicBezTo>
                    <a:close/>
                    <a:moveTo>
                      <a:pt x="36" y="248"/>
                    </a:moveTo>
                    <a:cubicBezTo>
                      <a:pt x="31" y="246"/>
                      <a:pt x="25" y="244"/>
                      <a:pt x="19" y="241"/>
                    </a:cubicBezTo>
                    <a:cubicBezTo>
                      <a:pt x="25" y="243"/>
                      <a:pt x="30" y="245"/>
                      <a:pt x="36" y="247"/>
                    </a:cubicBezTo>
                    <a:cubicBezTo>
                      <a:pt x="42" y="249"/>
                      <a:pt x="48" y="251"/>
                      <a:pt x="54" y="253"/>
                    </a:cubicBezTo>
                    <a:cubicBezTo>
                      <a:pt x="59" y="255"/>
                      <a:pt x="63" y="258"/>
                      <a:pt x="68" y="259"/>
                    </a:cubicBezTo>
                    <a:cubicBezTo>
                      <a:pt x="69" y="260"/>
                      <a:pt x="69" y="261"/>
                      <a:pt x="69" y="263"/>
                    </a:cubicBezTo>
                    <a:cubicBezTo>
                      <a:pt x="58" y="258"/>
                      <a:pt x="48" y="252"/>
                      <a:pt x="36" y="248"/>
                    </a:cubicBezTo>
                    <a:close/>
                    <a:moveTo>
                      <a:pt x="68" y="258"/>
                    </a:moveTo>
                    <a:cubicBezTo>
                      <a:pt x="60" y="253"/>
                      <a:pt x="50" y="250"/>
                      <a:pt x="41" y="246"/>
                    </a:cubicBezTo>
                    <a:cubicBezTo>
                      <a:pt x="31" y="243"/>
                      <a:pt x="21" y="238"/>
                      <a:pt x="11" y="234"/>
                    </a:cubicBezTo>
                    <a:cubicBezTo>
                      <a:pt x="11" y="234"/>
                      <a:pt x="11" y="234"/>
                      <a:pt x="12" y="234"/>
                    </a:cubicBezTo>
                    <a:cubicBezTo>
                      <a:pt x="15" y="235"/>
                      <a:pt x="17" y="236"/>
                      <a:pt x="20" y="237"/>
                    </a:cubicBezTo>
                    <a:cubicBezTo>
                      <a:pt x="26" y="240"/>
                      <a:pt x="31" y="242"/>
                      <a:pt x="37" y="243"/>
                    </a:cubicBezTo>
                    <a:cubicBezTo>
                      <a:pt x="48" y="247"/>
                      <a:pt x="58" y="251"/>
                      <a:pt x="68" y="255"/>
                    </a:cubicBezTo>
                    <a:cubicBezTo>
                      <a:pt x="68" y="256"/>
                      <a:pt x="68" y="257"/>
                      <a:pt x="68" y="258"/>
                    </a:cubicBezTo>
                    <a:close/>
                    <a:moveTo>
                      <a:pt x="5" y="225"/>
                    </a:moveTo>
                    <a:cubicBezTo>
                      <a:pt x="5" y="224"/>
                      <a:pt x="5" y="223"/>
                      <a:pt x="5" y="222"/>
                    </a:cubicBezTo>
                    <a:cubicBezTo>
                      <a:pt x="6" y="222"/>
                      <a:pt x="7" y="222"/>
                      <a:pt x="7" y="222"/>
                    </a:cubicBezTo>
                    <a:cubicBezTo>
                      <a:pt x="7" y="223"/>
                      <a:pt x="7" y="223"/>
                      <a:pt x="8" y="223"/>
                    </a:cubicBezTo>
                    <a:cubicBezTo>
                      <a:pt x="18" y="228"/>
                      <a:pt x="29" y="231"/>
                      <a:pt x="39" y="236"/>
                    </a:cubicBezTo>
                    <a:cubicBezTo>
                      <a:pt x="44" y="238"/>
                      <a:pt x="48" y="241"/>
                      <a:pt x="53" y="243"/>
                    </a:cubicBezTo>
                    <a:cubicBezTo>
                      <a:pt x="57" y="245"/>
                      <a:pt x="63" y="246"/>
                      <a:pt x="67" y="249"/>
                    </a:cubicBezTo>
                    <a:cubicBezTo>
                      <a:pt x="69" y="251"/>
                      <a:pt x="64" y="248"/>
                      <a:pt x="64" y="248"/>
                    </a:cubicBezTo>
                    <a:cubicBezTo>
                      <a:pt x="63" y="247"/>
                      <a:pt x="62" y="247"/>
                      <a:pt x="61" y="246"/>
                    </a:cubicBezTo>
                    <a:cubicBezTo>
                      <a:pt x="58" y="245"/>
                      <a:pt x="55" y="244"/>
                      <a:pt x="52" y="243"/>
                    </a:cubicBezTo>
                    <a:cubicBezTo>
                      <a:pt x="47" y="240"/>
                      <a:pt x="42" y="238"/>
                      <a:pt x="37" y="236"/>
                    </a:cubicBezTo>
                    <a:cubicBezTo>
                      <a:pt x="31" y="234"/>
                      <a:pt x="25" y="233"/>
                      <a:pt x="20" y="231"/>
                    </a:cubicBezTo>
                    <a:cubicBezTo>
                      <a:pt x="15" y="229"/>
                      <a:pt x="10" y="227"/>
                      <a:pt x="5" y="225"/>
                    </a:cubicBezTo>
                    <a:close/>
                    <a:moveTo>
                      <a:pt x="7" y="211"/>
                    </a:moveTo>
                    <a:cubicBezTo>
                      <a:pt x="7" y="209"/>
                      <a:pt x="7" y="207"/>
                      <a:pt x="7" y="205"/>
                    </a:cubicBezTo>
                    <a:cubicBezTo>
                      <a:pt x="7" y="205"/>
                      <a:pt x="7" y="205"/>
                      <a:pt x="7" y="205"/>
                    </a:cubicBezTo>
                    <a:cubicBezTo>
                      <a:pt x="10" y="209"/>
                      <a:pt x="15" y="211"/>
                      <a:pt x="19" y="214"/>
                    </a:cubicBezTo>
                    <a:cubicBezTo>
                      <a:pt x="24" y="216"/>
                      <a:pt x="29" y="219"/>
                      <a:pt x="35" y="222"/>
                    </a:cubicBezTo>
                    <a:cubicBezTo>
                      <a:pt x="40" y="225"/>
                      <a:pt x="45" y="228"/>
                      <a:pt x="51" y="231"/>
                    </a:cubicBezTo>
                    <a:cubicBezTo>
                      <a:pt x="52" y="232"/>
                      <a:pt x="53" y="232"/>
                      <a:pt x="54" y="233"/>
                    </a:cubicBezTo>
                    <a:cubicBezTo>
                      <a:pt x="49" y="230"/>
                      <a:pt x="43" y="228"/>
                      <a:pt x="37" y="225"/>
                    </a:cubicBezTo>
                    <a:cubicBezTo>
                      <a:pt x="32" y="223"/>
                      <a:pt x="26" y="220"/>
                      <a:pt x="20" y="217"/>
                    </a:cubicBezTo>
                    <a:cubicBezTo>
                      <a:pt x="16" y="215"/>
                      <a:pt x="11" y="213"/>
                      <a:pt x="7" y="211"/>
                    </a:cubicBezTo>
                    <a:cubicBezTo>
                      <a:pt x="7" y="211"/>
                      <a:pt x="7" y="211"/>
                      <a:pt x="7" y="211"/>
                    </a:cubicBezTo>
                    <a:close/>
                    <a:moveTo>
                      <a:pt x="41" y="161"/>
                    </a:moveTo>
                    <a:cubicBezTo>
                      <a:pt x="44" y="160"/>
                      <a:pt x="47" y="159"/>
                      <a:pt x="50" y="159"/>
                    </a:cubicBezTo>
                    <a:cubicBezTo>
                      <a:pt x="50" y="159"/>
                      <a:pt x="50" y="158"/>
                      <a:pt x="51" y="158"/>
                    </a:cubicBezTo>
                    <a:cubicBezTo>
                      <a:pt x="51" y="158"/>
                      <a:pt x="51" y="159"/>
                      <a:pt x="51" y="159"/>
                    </a:cubicBezTo>
                    <a:cubicBezTo>
                      <a:pt x="51" y="159"/>
                      <a:pt x="51" y="159"/>
                      <a:pt x="51" y="159"/>
                    </a:cubicBezTo>
                    <a:cubicBezTo>
                      <a:pt x="49" y="160"/>
                      <a:pt x="46" y="160"/>
                      <a:pt x="44" y="160"/>
                    </a:cubicBezTo>
                    <a:cubicBezTo>
                      <a:pt x="43" y="160"/>
                      <a:pt x="42" y="161"/>
                      <a:pt x="41" y="161"/>
                    </a:cubicBezTo>
                    <a:close/>
                    <a:moveTo>
                      <a:pt x="54" y="159"/>
                    </a:moveTo>
                    <a:cubicBezTo>
                      <a:pt x="54" y="158"/>
                      <a:pt x="54" y="158"/>
                      <a:pt x="54" y="158"/>
                    </a:cubicBezTo>
                    <a:cubicBezTo>
                      <a:pt x="55" y="157"/>
                      <a:pt x="57" y="157"/>
                      <a:pt x="58" y="157"/>
                    </a:cubicBezTo>
                    <a:cubicBezTo>
                      <a:pt x="58" y="157"/>
                      <a:pt x="58" y="158"/>
                      <a:pt x="58" y="158"/>
                    </a:cubicBezTo>
                    <a:cubicBezTo>
                      <a:pt x="57" y="159"/>
                      <a:pt x="55" y="159"/>
                      <a:pt x="54" y="159"/>
                    </a:cubicBezTo>
                    <a:cubicBezTo>
                      <a:pt x="54" y="159"/>
                      <a:pt x="54" y="159"/>
                      <a:pt x="54" y="159"/>
                    </a:cubicBezTo>
                    <a:close/>
                    <a:moveTo>
                      <a:pt x="61" y="157"/>
                    </a:moveTo>
                    <a:cubicBezTo>
                      <a:pt x="62" y="156"/>
                      <a:pt x="63" y="156"/>
                      <a:pt x="64" y="156"/>
                    </a:cubicBezTo>
                    <a:cubicBezTo>
                      <a:pt x="64" y="157"/>
                      <a:pt x="64" y="157"/>
                      <a:pt x="64" y="158"/>
                    </a:cubicBezTo>
                    <a:cubicBezTo>
                      <a:pt x="64" y="158"/>
                      <a:pt x="64" y="158"/>
                      <a:pt x="64" y="158"/>
                    </a:cubicBezTo>
                    <a:cubicBezTo>
                      <a:pt x="63" y="158"/>
                      <a:pt x="62" y="158"/>
                      <a:pt x="61" y="158"/>
                    </a:cubicBezTo>
                    <a:cubicBezTo>
                      <a:pt x="61" y="158"/>
                      <a:pt x="61" y="158"/>
                      <a:pt x="61" y="157"/>
                    </a:cubicBezTo>
                    <a:cubicBezTo>
                      <a:pt x="61" y="157"/>
                      <a:pt x="61" y="157"/>
                      <a:pt x="61" y="157"/>
                    </a:cubicBezTo>
                    <a:close/>
                    <a:moveTo>
                      <a:pt x="67" y="156"/>
                    </a:moveTo>
                    <a:cubicBezTo>
                      <a:pt x="68" y="156"/>
                      <a:pt x="69" y="156"/>
                      <a:pt x="70" y="156"/>
                    </a:cubicBezTo>
                    <a:cubicBezTo>
                      <a:pt x="70" y="157"/>
                      <a:pt x="70" y="157"/>
                      <a:pt x="70" y="158"/>
                    </a:cubicBezTo>
                    <a:cubicBezTo>
                      <a:pt x="69" y="158"/>
                      <a:pt x="68" y="158"/>
                      <a:pt x="68" y="158"/>
                    </a:cubicBezTo>
                    <a:cubicBezTo>
                      <a:pt x="67" y="158"/>
                      <a:pt x="67" y="158"/>
                      <a:pt x="67" y="158"/>
                    </a:cubicBezTo>
                    <a:cubicBezTo>
                      <a:pt x="67" y="157"/>
                      <a:pt x="67" y="157"/>
                      <a:pt x="67" y="156"/>
                    </a:cubicBezTo>
                    <a:close/>
                    <a:moveTo>
                      <a:pt x="72" y="156"/>
                    </a:moveTo>
                    <a:cubicBezTo>
                      <a:pt x="73" y="156"/>
                      <a:pt x="74" y="156"/>
                      <a:pt x="75" y="156"/>
                    </a:cubicBezTo>
                    <a:cubicBezTo>
                      <a:pt x="75" y="157"/>
                      <a:pt x="75" y="157"/>
                      <a:pt x="75" y="158"/>
                    </a:cubicBezTo>
                    <a:cubicBezTo>
                      <a:pt x="74" y="158"/>
                      <a:pt x="73" y="158"/>
                      <a:pt x="72" y="158"/>
                    </a:cubicBezTo>
                    <a:cubicBezTo>
                      <a:pt x="72" y="157"/>
                      <a:pt x="72" y="157"/>
                      <a:pt x="72" y="156"/>
                    </a:cubicBezTo>
                    <a:close/>
                    <a:moveTo>
                      <a:pt x="79" y="156"/>
                    </a:moveTo>
                    <a:cubicBezTo>
                      <a:pt x="79" y="157"/>
                      <a:pt x="79" y="158"/>
                      <a:pt x="80" y="158"/>
                    </a:cubicBezTo>
                    <a:cubicBezTo>
                      <a:pt x="79" y="158"/>
                      <a:pt x="78" y="158"/>
                      <a:pt x="78" y="158"/>
                    </a:cubicBezTo>
                    <a:cubicBezTo>
                      <a:pt x="78" y="158"/>
                      <a:pt x="78" y="157"/>
                      <a:pt x="78" y="156"/>
                    </a:cubicBezTo>
                    <a:cubicBezTo>
                      <a:pt x="79" y="156"/>
                      <a:pt x="79" y="156"/>
                      <a:pt x="79" y="156"/>
                    </a:cubicBezTo>
                    <a:close/>
                    <a:moveTo>
                      <a:pt x="82" y="156"/>
                    </a:moveTo>
                    <a:cubicBezTo>
                      <a:pt x="83" y="156"/>
                      <a:pt x="85" y="157"/>
                      <a:pt x="86" y="157"/>
                    </a:cubicBezTo>
                    <a:cubicBezTo>
                      <a:pt x="86" y="158"/>
                      <a:pt x="86" y="158"/>
                      <a:pt x="86" y="159"/>
                    </a:cubicBezTo>
                    <a:cubicBezTo>
                      <a:pt x="85" y="159"/>
                      <a:pt x="84" y="159"/>
                      <a:pt x="82" y="159"/>
                    </a:cubicBezTo>
                    <a:cubicBezTo>
                      <a:pt x="82" y="158"/>
                      <a:pt x="82" y="157"/>
                      <a:pt x="82" y="156"/>
                    </a:cubicBezTo>
                    <a:close/>
                    <a:moveTo>
                      <a:pt x="89" y="157"/>
                    </a:moveTo>
                    <a:cubicBezTo>
                      <a:pt x="90" y="157"/>
                      <a:pt x="91" y="157"/>
                      <a:pt x="92" y="158"/>
                    </a:cubicBezTo>
                    <a:cubicBezTo>
                      <a:pt x="92" y="158"/>
                      <a:pt x="92" y="158"/>
                      <a:pt x="92" y="158"/>
                    </a:cubicBezTo>
                    <a:cubicBezTo>
                      <a:pt x="92" y="158"/>
                      <a:pt x="92" y="159"/>
                      <a:pt x="92" y="160"/>
                    </a:cubicBezTo>
                    <a:cubicBezTo>
                      <a:pt x="91" y="160"/>
                      <a:pt x="90" y="160"/>
                      <a:pt x="89" y="159"/>
                    </a:cubicBezTo>
                    <a:cubicBezTo>
                      <a:pt x="89" y="159"/>
                      <a:pt x="89" y="159"/>
                      <a:pt x="89" y="159"/>
                    </a:cubicBezTo>
                    <a:cubicBezTo>
                      <a:pt x="89" y="159"/>
                      <a:pt x="89" y="158"/>
                      <a:pt x="89" y="157"/>
                    </a:cubicBezTo>
                    <a:close/>
                    <a:moveTo>
                      <a:pt x="104" y="314"/>
                    </a:moveTo>
                    <a:cubicBezTo>
                      <a:pt x="104" y="313"/>
                      <a:pt x="104" y="312"/>
                      <a:pt x="104" y="312"/>
                    </a:cubicBezTo>
                    <a:cubicBezTo>
                      <a:pt x="104" y="312"/>
                      <a:pt x="105" y="313"/>
                      <a:pt x="105" y="313"/>
                    </a:cubicBezTo>
                    <a:cubicBezTo>
                      <a:pt x="109" y="316"/>
                      <a:pt x="106" y="315"/>
                      <a:pt x="104" y="314"/>
                    </a:cubicBezTo>
                    <a:close/>
                    <a:moveTo>
                      <a:pt x="111" y="310"/>
                    </a:moveTo>
                    <a:cubicBezTo>
                      <a:pt x="108" y="308"/>
                      <a:pt x="105" y="307"/>
                      <a:pt x="103" y="305"/>
                    </a:cubicBezTo>
                    <a:cubicBezTo>
                      <a:pt x="103" y="304"/>
                      <a:pt x="103" y="303"/>
                      <a:pt x="102" y="302"/>
                    </a:cubicBezTo>
                    <a:cubicBezTo>
                      <a:pt x="107" y="307"/>
                      <a:pt x="114" y="310"/>
                      <a:pt x="119" y="315"/>
                    </a:cubicBezTo>
                    <a:cubicBezTo>
                      <a:pt x="117" y="314"/>
                      <a:pt x="115" y="313"/>
                      <a:pt x="114" y="312"/>
                    </a:cubicBezTo>
                    <a:cubicBezTo>
                      <a:pt x="114" y="312"/>
                      <a:pt x="111" y="310"/>
                      <a:pt x="111" y="310"/>
                    </a:cubicBezTo>
                    <a:close/>
                    <a:moveTo>
                      <a:pt x="111" y="314"/>
                    </a:moveTo>
                    <a:cubicBezTo>
                      <a:pt x="113" y="316"/>
                      <a:pt x="109" y="313"/>
                      <a:pt x="109" y="313"/>
                    </a:cubicBezTo>
                    <a:cubicBezTo>
                      <a:pt x="108" y="312"/>
                      <a:pt x="107" y="312"/>
                      <a:pt x="106" y="311"/>
                    </a:cubicBezTo>
                    <a:cubicBezTo>
                      <a:pt x="105" y="310"/>
                      <a:pt x="104" y="310"/>
                      <a:pt x="103" y="309"/>
                    </a:cubicBezTo>
                    <a:cubicBezTo>
                      <a:pt x="103" y="308"/>
                      <a:pt x="103" y="307"/>
                      <a:pt x="103" y="306"/>
                    </a:cubicBezTo>
                    <a:cubicBezTo>
                      <a:pt x="106" y="309"/>
                      <a:pt x="109" y="311"/>
                      <a:pt x="111" y="314"/>
                    </a:cubicBezTo>
                    <a:close/>
                    <a:moveTo>
                      <a:pt x="102" y="298"/>
                    </a:moveTo>
                    <a:cubicBezTo>
                      <a:pt x="108" y="304"/>
                      <a:pt x="117" y="309"/>
                      <a:pt x="124" y="315"/>
                    </a:cubicBezTo>
                    <a:cubicBezTo>
                      <a:pt x="124" y="315"/>
                      <a:pt x="125" y="316"/>
                      <a:pt x="125" y="316"/>
                    </a:cubicBezTo>
                    <a:cubicBezTo>
                      <a:pt x="125" y="316"/>
                      <a:pt x="125" y="316"/>
                      <a:pt x="125" y="316"/>
                    </a:cubicBezTo>
                    <a:cubicBezTo>
                      <a:pt x="124" y="315"/>
                      <a:pt x="122" y="314"/>
                      <a:pt x="121" y="313"/>
                    </a:cubicBezTo>
                    <a:cubicBezTo>
                      <a:pt x="119" y="312"/>
                      <a:pt x="117" y="310"/>
                      <a:pt x="115" y="309"/>
                    </a:cubicBezTo>
                    <a:cubicBezTo>
                      <a:pt x="111" y="306"/>
                      <a:pt x="106" y="304"/>
                      <a:pt x="102" y="301"/>
                    </a:cubicBezTo>
                    <a:cubicBezTo>
                      <a:pt x="102" y="301"/>
                      <a:pt x="102" y="301"/>
                      <a:pt x="102" y="301"/>
                    </a:cubicBezTo>
                    <a:cubicBezTo>
                      <a:pt x="102" y="300"/>
                      <a:pt x="102" y="299"/>
                      <a:pt x="102" y="298"/>
                    </a:cubicBezTo>
                    <a:close/>
                    <a:moveTo>
                      <a:pt x="101" y="293"/>
                    </a:moveTo>
                    <a:cubicBezTo>
                      <a:pt x="101" y="293"/>
                      <a:pt x="101" y="293"/>
                      <a:pt x="101" y="293"/>
                    </a:cubicBezTo>
                    <a:cubicBezTo>
                      <a:pt x="109" y="301"/>
                      <a:pt x="119" y="306"/>
                      <a:pt x="127" y="312"/>
                    </a:cubicBezTo>
                    <a:cubicBezTo>
                      <a:pt x="126" y="312"/>
                      <a:pt x="125" y="311"/>
                      <a:pt x="124" y="310"/>
                    </a:cubicBezTo>
                    <a:cubicBezTo>
                      <a:pt x="121" y="309"/>
                      <a:pt x="119" y="307"/>
                      <a:pt x="116" y="305"/>
                    </a:cubicBezTo>
                    <a:cubicBezTo>
                      <a:pt x="111" y="302"/>
                      <a:pt x="106" y="299"/>
                      <a:pt x="102" y="296"/>
                    </a:cubicBezTo>
                    <a:cubicBezTo>
                      <a:pt x="101" y="295"/>
                      <a:pt x="101" y="294"/>
                      <a:pt x="101" y="293"/>
                    </a:cubicBezTo>
                    <a:close/>
                    <a:moveTo>
                      <a:pt x="101" y="290"/>
                    </a:moveTo>
                    <a:cubicBezTo>
                      <a:pt x="104" y="293"/>
                      <a:pt x="109" y="295"/>
                      <a:pt x="113" y="298"/>
                    </a:cubicBezTo>
                    <a:cubicBezTo>
                      <a:pt x="120" y="303"/>
                      <a:pt x="127" y="307"/>
                      <a:pt x="134" y="313"/>
                    </a:cubicBezTo>
                    <a:cubicBezTo>
                      <a:pt x="137" y="316"/>
                      <a:pt x="134" y="313"/>
                      <a:pt x="133" y="312"/>
                    </a:cubicBezTo>
                    <a:cubicBezTo>
                      <a:pt x="131" y="312"/>
                      <a:pt x="130" y="311"/>
                      <a:pt x="129" y="310"/>
                    </a:cubicBezTo>
                    <a:cubicBezTo>
                      <a:pt x="127" y="308"/>
                      <a:pt x="124" y="306"/>
                      <a:pt x="121" y="304"/>
                    </a:cubicBezTo>
                    <a:cubicBezTo>
                      <a:pt x="114" y="301"/>
                      <a:pt x="108" y="296"/>
                      <a:pt x="102" y="293"/>
                    </a:cubicBezTo>
                    <a:cubicBezTo>
                      <a:pt x="101" y="293"/>
                      <a:pt x="101" y="293"/>
                      <a:pt x="101" y="293"/>
                    </a:cubicBezTo>
                    <a:cubicBezTo>
                      <a:pt x="101" y="292"/>
                      <a:pt x="101" y="291"/>
                      <a:pt x="101" y="290"/>
                    </a:cubicBezTo>
                    <a:close/>
                    <a:moveTo>
                      <a:pt x="104" y="292"/>
                    </a:moveTo>
                    <a:cubicBezTo>
                      <a:pt x="105" y="292"/>
                      <a:pt x="103" y="291"/>
                      <a:pt x="102" y="290"/>
                    </a:cubicBezTo>
                    <a:cubicBezTo>
                      <a:pt x="103" y="291"/>
                      <a:pt x="104" y="292"/>
                      <a:pt x="105" y="292"/>
                    </a:cubicBezTo>
                    <a:cubicBezTo>
                      <a:pt x="105" y="292"/>
                      <a:pt x="104" y="292"/>
                      <a:pt x="104" y="292"/>
                    </a:cubicBezTo>
                    <a:close/>
                    <a:moveTo>
                      <a:pt x="100" y="285"/>
                    </a:moveTo>
                    <a:cubicBezTo>
                      <a:pt x="105" y="290"/>
                      <a:pt x="111" y="293"/>
                      <a:pt x="117" y="296"/>
                    </a:cubicBezTo>
                    <a:cubicBezTo>
                      <a:pt x="122" y="300"/>
                      <a:pt x="127" y="304"/>
                      <a:pt x="132" y="308"/>
                    </a:cubicBezTo>
                    <a:cubicBezTo>
                      <a:pt x="132" y="308"/>
                      <a:pt x="131" y="307"/>
                      <a:pt x="131" y="307"/>
                    </a:cubicBezTo>
                    <a:cubicBezTo>
                      <a:pt x="128" y="305"/>
                      <a:pt x="124" y="303"/>
                      <a:pt x="121" y="301"/>
                    </a:cubicBezTo>
                    <a:cubicBezTo>
                      <a:pt x="114" y="297"/>
                      <a:pt x="107" y="293"/>
                      <a:pt x="100" y="288"/>
                    </a:cubicBezTo>
                    <a:cubicBezTo>
                      <a:pt x="100" y="287"/>
                      <a:pt x="100" y="286"/>
                      <a:pt x="100" y="285"/>
                    </a:cubicBezTo>
                    <a:close/>
                    <a:moveTo>
                      <a:pt x="100" y="280"/>
                    </a:moveTo>
                    <a:cubicBezTo>
                      <a:pt x="105" y="286"/>
                      <a:pt x="113" y="290"/>
                      <a:pt x="120" y="295"/>
                    </a:cubicBezTo>
                    <a:cubicBezTo>
                      <a:pt x="125" y="298"/>
                      <a:pt x="130" y="302"/>
                      <a:pt x="135" y="305"/>
                    </a:cubicBezTo>
                    <a:cubicBezTo>
                      <a:pt x="135" y="306"/>
                      <a:pt x="136" y="307"/>
                      <a:pt x="137" y="308"/>
                    </a:cubicBezTo>
                    <a:cubicBezTo>
                      <a:pt x="132" y="304"/>
                      <a:pt x="127" y="300"/>
                      <a:pt x="122" y="297"/>
                    </a:cubicBezTo>
                    <a:cubicBezTo>
                      <a:pt x="114" y="293"/>
                      <a:pt x="107" y="289"/>
                      <a:pt x="100" y="284"/>
                    </a:cubicBezTo>
                    <a:cubicBezTo>
                      <a:pt x="100" y="283"/>
                      <a:pt x="100" y="281"/>
                      <a:pt x="100" y="280"/>
                    </a:cubicBezTo>
                    <a:close/>
                    <a:moveTo>
                      <a:pt x="99" y="276"/>
                    </a:moveTo>
                    <a:cubicBezTo>
                      <a:pt x="107" y="283"/>
                      <a:pt x="116" y="288"/>
                      <a:pt x="124" y="294"/>
                    </a:cubicBezTo>
                    <a:cubicBezTo>
                      <a:pt x="129" y="297"/>
                      <a:pt x="134" y="301"/>
                      <a:pt x="139" y="304"/>
                    </a:cubicBezTo>
                    <a:cubicBezTo>
                      <a:pt x="140" y="305"/>
                      <a:pt x="140" y="305"/>
                      <a:pt x="141" y="306"/>
                    </a:cubicBezTo>
                    <a:cubicBezTo>
                      <a:pt x="136" y="302"/>
                      <a:pt x="130" y="299"/>
                      <a:pt x="124" y="295"/>
                    </a:cubicBezTo>
                    <a:cubicBezTo>
                      <a:pt x="116" y="290"/>
                      <a:pt x="107" y="285"/>
                      <a:pt x="99" y="279"/>
                    </a:cubicBezTo>
                    <a:cubicBezTo>
                      <a:pt x="99" y="278"/>
                      <a:pt x="99" y="278"/>
                      <a:pt x="99" y="277"/>
                    </a:cubicBezTo>
                    <a:cubicBezTo>
                      <a:pt x="99" y="277"/>
                      <a:pt x="99" y="276"/>
                      <a:pt x="99" y="276"/>
                    </a:cubicBezTo>
                    <a:close/>
                    <a:moveTo>
                      <a:pt x="99" y="271"/>
                    </a:moveTo>
                    <a:cubicBezTo>
                      <a:pt x="102" y="274"/>
                      <a:pt x="106" y="277"/>
                      <a:pt x="110" y="280"/>
                    </a:cubicBezTo>
                    <a:cubicBezTo>
                      <a:pt x="114" y="283"/>
                      <a:pt x="119" y="286"/>
                      <a:pt x="123" y="289"/>
                    </a:cubicBezTo>
                    <a:cubicBezTo>
                      <a:pt x="129" y="293"/>
                      <a:pt x="135" y="296"/>
                      <a:pt x="140" y="300"/>
                    </a:cubicBezTo>
                    <a:cubicBezTo>
                      <a:pt x="137" y="298"/>
                      <a:pt x="134" y="297"/>
                      <a:pt x="131" y="295"/>
                    </a:cubicBezTo>
                    <a:cubicBezTo>
                      <a:pt x="120" y="289"/>
                      <a:pt x="109" y="282"/>
                      <a:pt x="99" y="274"/>
                    </a:cubicBezTo>
                    <a:cubicBezTo>
                      <a:pt x="99" y="273"/>
                      <a:pt x="99" y="272"/>
                      <a:pt x="99" y="271"/>
                    </a:cubicBezTo>
                    <a:close/>
                    <a:moveTo>
                      <a:pt x="99" y="264"/>
                    </a:moveTo>
                    <a:cubicBezTo>
                      <a:pt x="104" y="272"/>
                      <a:pt x="114" y="277"/>
                      <a:pt x="122" y="283"/>
                    </a:cubicBezTo>
                    <a:cubicBezTo>
                      <a:pt x="127" y="286"/>
                      <a:pt x="133" y="290"/>
                      <a:pt x="138" y="294"/>
                    </a:cubicBezTo>
                    <a:cubicBezTo>
                      <a:pt x="142" y="296"/>
                      <a:pt x="145" y="298"/>
                      <a:pt x="148" y="301"/>
                    </a:cubicBezTo>
                    <a:cubicBezTo>
                      <a:pt x="143" y="297"/>
                      <a:pt x="137" y="294"/>
                      <a:pt x="132" y="291"/>
                    </a:cubicBezTo>
                    <a:cubicBezTo>
                      <a:pt x="121" y="284"/>
                      <a:pt x="108" y="279"/>
                      <a:pt x="99" y="269"/>
                    </a:cubicBezTo>
                    <a:cubicBezTo>
                      <a:pt x="99" y="268"/>
                      <a:pt x="99" y="266"/>
                      <a:pt x="99" y="264"/>
                    </a:cubicBezTo>
                    <a:close/>
                    <a:moveTo>
                      <a:pt x="98" y="258"/>
                    </a:moveTo>
                    <a:cubicBezTo>
                      <a:pt x="100" y="262"/>
                      <a:pt x="106" y="264"/>
                      <a:pt x="109" y="267"/>
                    </a:cubicBezTo>
                    <a:cubicBezTo>
                      <a:pt x="116" y="272"/>
                      <a:pt x="122" y="277"/>
                      <a:pt x="129" y="281"/>
                    </a:cubicBezTo>
                    <a:cubicBezTo>
                      <a:pt x="136" y="286"/>
                      <a:pt x="143" y="291"/>
                      <a:pt x="151" y="296"/>
                    </a:cubicBezTo>
                    <a:cubicBezTo>
                      <a:pt x="156" y="299"/>
                      <a:pt x="160" y="303"/>
                      <a:pt x="166" y="306"/>
                    </a:cubicBezTo>
                    <a:cubicBezTo>
                      <a:pt x="166" y="306"/>
                      <a:pt x="166" y="306"/>
                      <a:pt x="166" y="306"/>
                    </a:cubicBezTo>
                    <a:cubicBezTo>
                      <a:pt x="165" y="306"/>
                      <a:pt x="164" y="306"/>
                      <a:pt x="163" y="305"/>
                    </a:cubicBezTo>
                    <a:cubicBezTo>
                      <a:pt x="159" y="303"/>
                      <a:pt x="154" y="300"/>
                      <a:pt x="150" y="297"/>
                    </a:cubicBezTo>
                    <a:cubicBezTo>
                      <a:pt x="141" y="292"/>
                      <a:pt x="131" y="287"/>
                      <a:pt x="122" y="281"/>
                    </a:cubicBezTo>
                    <a:cubicBezTo>
                      <a:pt x="114" y="275"/>
                      <a:pt x="107" y="268"/>
                      <a:pt x="99" y="263"/>
                    </a:cubicBezTo>
                    <a:cubicBezTo>
                      <a:pt x="98" y="261"/>
                      <a:pt x="98" y="260"/>
                      <a:pt x="98" y="258"/>
                    </a:cubicBezTo>
                    <a:close/>
                    <a:moveTo>
                      <a:pt x="142" y="289"/>
                    </a:moveTo>
                    <a:cubicBezTo>
                      <a:pt x="132" y="283"/>
                      <a:pt x="123" y="277"/>
                      <a:pt x="114" y="270"/>
                    </a:cubicBezTo>
                    <a:cubicBezTo>
                      <a:pt x="110" y="267"/>
                      <a:pt x="106" y="264"/>
                      <a:pt x="102" y="261"/>
                    </a:cubicBezTo>
                    <a:cubicBezTo>
                      <a:pt x="101" y="260"/>
                      <a:pt x="100" y="259"/>
                      <a:pt x="99" y="257"/>
                    </a:cubicBezTo>
                    <a:cubicBezTo>
                      <a:pt x="99" y="257"/>
                      <a:pt x="99" y="257"/>
                      <a:pt x="99" y="257"/>
                    </a:cubicBezTo>
                    <a:cubicBezTo>
                      <a:pt x="100" y="257"/>
                      <a:pt x="101" y="258"/>
                      <a:pt x="102" y="259"/>
                    </a:cubicBezTo>
                    <a:cubicBezTo>
                      <a:pt x="103" y="260"/>
                      <a:pt x="104" y="261"/>
                      <a:pt x="106" y="262"/>
                    </a:cubicBezTo>
                    <a:cubicBezTo>
                      <a:pt x="114" y="268"/>
                      <a:pt x="122" y="274"/>
                      <a:pt x="130" y="279"/>
                    </a:cubicBezTo>
                    <a:cubicBezTo>
                      <a:pt x="139" y="286"/>
                      <a:pt x="149" y="292"/>
                      <a:pt x="158" y="299"/>
                    </a:cubicBezTo>
                    <a:cubicBezTo>
                      <a:pt x="160" y="301"/>
                      <a:pt x="162" y="302"/>
                      <a:pt x="164" y="304"/>
                    </a:cubicBezTo>
                    <a:cubicBezTo>
                      <a:pt x="164" y="304"/>
                      <a:pt x="164" y="304"/>
                      <a:pt x="164" y="304"/>
                    </a:cubicBezTo>
                    <a:cubicBezTo>
                      <a:pt x="156" y="300"/>
                      <a:pt x="149" y="294"/>
                      <a:pt x="142" y="289"/>
                    </a:cubicBezTo>
                    <a:close/>
                    <a:moveTo>
                      <a:pt x="169" y="305"/>
                    </a:moveTo>
                    <a:cubicBezTo>
                      <a:pt x="169" y="304"/>
                      <a:pt x="168" y="304"/>
                      <a:pt x="167" y="303"/>
                    </a:cubicBezTo>
                    <a:cubicBezTo>
                      <a:pt x="166" y="302"/>
                      <a:pt x="165" y="302"/>
                      <a:pt x="163" y="301"/>
                    </a:cubicBezTo>
                    <a:cubicBezTo>
                      <a:pt x="160" y="298"/>
                      <a:pt x="156" y="295"/>
                      <a:pt x="153" y="293"/>
                    </a:cubicBezTo>
                    <a:cubicBezTo>
                      <a:pt x="146" y="287"/>
                      <a:pt x="139" y="282"/>
                      <a:pt x="132" y="276"/>
                    </a:cubicBezTo>
                    <a:cubicBezTo>
                      <a:pt x="125" y="271"/>
                      <a:pt x="120" y="265"/>
                      <a:pt x="113" y="260"/>
                    </a:cubicBezTo>
                    <a:cubicBezTo>
                      <a:pt x="108" y="256"/>
                      <a:pt x="103" y="253"/>
                      <a:pt x="98" y="249"/>
                    </a:cubicBezTo>
                    <a:cubicBezTo>
                      <a:pt x="98" y="247"/>
                      <a:pt x="98" y="246"/>
                      <a:pt x="98" y="244"/>
                    </a:cubicBezTo>
                    <a:cubicBezTo>
                      <a:pt x="101" y="249"/>
                      <a:pt x="106" y="253"/>
                      <a:pt x="111" y="257"/>
                    </a:cubicBezTo>
                    <a:cubicBezTo>
                      <a:pt x="118" y="262"/>
                      <a:pt x="124" y="268"/>
                      <a:pt x="131" y="273"/>
                    </a:cubicBezTo>
                    <a:cubicBezTo>
                      <a:pt x="143" y="283"/>
                      <a:pt x="157" y="292"/>
                      <a:pt x="169" y="304"/>
                    </a:cubicBezTo>
                    <a:cubicBezTo>
                      <a:pt x="169" y="304"/>
                      <a:pt x="169" y="304"/>
                      <a:pt x="170" y="305"/>
                    </a:cubicBezTo>
                    <a:cubicBezTo>
                      <a:pt x="170" y="305"/>
                      <a:pt x="169" y="305"/>
                      <a:pt x="169" y="305"/>
                    </a:cubicBezTo>
                    <a:close/>
                    <a:moveTo>
                      <a:pt x="173" y="271"/>
                    </a:moveTo>
                    <a:cubicBezTo>
                      <a:pt x="163" y="262"/>
                      <a:pt x="152" y="254"/>
                      <a:pt x="141" y="246"/>
                    </a:cubicBezTo>
                    <a:cubicBezTo>
                      <a:pt x="132" y="241"/>
                      <a:pt x="123" y="235"/>
                      <a:pt x="114" y="229"/>
                    </a:cubicBezTo>
                    <a:cubicBezTo>
                      <a:pt x="113" y="228"/>
                      <a:pt x="112" y="227"/>
                      <a:pt x="110" y="226"/>
                    </a:cubicBezTo>
                    <a:cubicBezTo>
                      <a:pt x="107" y="223"/>
                      <a:pt x="103" y="221"/>
                      <a:pt x="100" y="218"/>
                    </a:cubicBezTo>
                    <a:cubicBezTo>
                      <a:pt x="98" y="217"/>
                      <a:pt x="97" y="215"/>
                      <a:pt x="95" y="214"/>
                    </a:cubicBezTo>
                    <a:cubicBezTo>
                      <a:pt x="95" y="213"/>
                      <a:pt x="95" y="211"/>
                      <a:pt x="95" y="210"/>
                    </a:cubicBezTo>
                    <a:cubicBezTo>
                      <a:pt x="96" y="210"/>
                      <a:pt x="96" y="211"/>
                      <a:pt x="97" y="212"/>
                    </a:cubicBezTo>
                    <a:cubicBezTo>
                      <a:pt x="97" y="212"/>
                      <a:pt x="98" y="212"/>
                      <a:pt x="98" y="212"/>
                    </a:cubicBezTo>
                    <a:cubicBezTo>
                      <a:pt x="99" y="213"/>
                      <a:pt x="99" y="213"/>
                      <a:pt x="100" y="214"/>
                    </a:cubicBezTo>
                    <a:cubicBezTo>
                      <a:pt x="102" y="216"/>
                      <a:pt x="104" y="218"/>
                      <a:pt x="107" y="220"/>
                    </a:cubicBezTo>
                    <a:cubicBezTo>
                      <a:pt x="110" y="223"/>
                      <a:pt x="113" y="226"/>
                      <a:pt x="117" y="229"/>
                    </a:cubicBezTo>
                    <a:cubicBezTo>
                      <a:pt x="126" y="235"/>
                      <a:pt x="135" y="240"/>
                      <a:pt x="144" y="247"/>
                    </a:cubicBezTo>
                    <a:cubicBezTo>
                      <a:pt x="150" y="251"/>
                      <a:pt x="157" y="256"/>
                      <a:pt x="163" y="261"/>
                    </a:cubicBezTo>
                    <a:cubicBezTo>
                      <a:pt x="165" y="263"/>
                      <a:pt x="168" y="266"/>
                      <a:pt x="170" y="268"/>
                    </a:cubicBezTo>
                    <a:cubicBezTo>
                      <a:pt x="171" y="269"/>
                      <a:pt x="178" y="276"/>
                      <a:pt x="173" y="271"/>
                    </a:cubicBezTo>
                    <a:close/>
                    <a:moveTo>
                      <a:pt x="137" y="241"/>
                    </a:moveTo>
                    <a:cubicBezTo>
                      <a:pt x="129" y="235"/>
                      <a:pt x="120" y="230"/>
                      <a:pt x="112" y="224"/>
                    </a:cubicBezTo>
                    <a:cubicBezTo>
                      <a:pt x="110" y="222"/>
                      <a:pt x="107" y="219"/>
                      <a:pt x="105" y="217"/>
                    </a:cubicBezTo>
                    <a:cubicBezTo>
                      <a:pt x="116" y="225"/>
                      <a:pt x="126" y="234"/>
                      <a:pt x="138" y="241"/>
                    </a:cubicBezTo>
                    <a:cubicBezTo>
                      <a:pt x="145" y="246"/>
                      <a:pt x="152" y="251"/>
                      <a:pt x="159" y="256"/>
                    </a:cubicBezTo>
                    <a:cubicBezTo>
                      <a:pt x="162" y="258"/>
                      <a:pt x="165" y="260"/>
                      <a:pt x="169" y="263"/>
                    </a:cubicBezTo>
                    <a:cubicBezTo>
                      <a:pt x="171" y="264"/>
                      <a:pt x="173" y="266"/>
                      <a:pt x="175" y="267"/>
                    </a:cubicBezTo>
                    <a:cubicBezTo>
                      <a:pt x="175" y="269"/>
                      <a:pt x="175" y="270"/>
                      <a:pt x="175" y="272"/>
                    </a:cubicBezTo>
                    <a:cubicBezTo>
                      <a:pt x="164" y="260"/>
                      <a:pt x="150" y="250"/>
                      <a:pt x="137" y="241"/>
                    </a:cubicBezTo>
                    <a:close/>
                    <a:moveTo>
                      <a:pt x="96" y="215"/>
                    </a:moveTo>
                    <a:cubicBezTo>
                      <a:pt x="95" y="215"/>
                      <a:pt x="95" y="215"/>
                      <a:pt x="95" y="215"/>
                    </a:cubicBezTo>
                    <a:cubicBezTo>
                      <a:pt x="95" y="215"/>
                      <a:pt x="95" y="215"/>
                      <a:pt x="96" y="215"/>
                    </a:cubicBezTo>
                    <a:close/>
                    <a:moveTo>
                      <a:pt x="116" y="231"/>
                    </a:moveTo>
                    <a:cubicBezTo>
                      <a:pt x="127" y="240"/>
                      <a:pt x="140" y="247"/>
                      <a:pt x="151" y="256"/>
                    </a:cubicBezTo>
                    <a:cubicBezTo>
                      <a:pt x="158" y="261"/>
                      <a:pt x="164" y="266"/>
                      <a:pt x="169" y="272"/>
                    </a:cubicBezTo>
                    <a:cubicBezTo>
                      <a:pt x="171" y="273"/>
                      <a:pt x="172" y="274"/>
                      <a:pt x="173" y="275"/>
                    </a:cubicBezTo>
                    <a:cubicBezTo>
                      <a:pt x="176" y="279"/>
                      <a:pt x="171" y="274"/>
                      <a:pt x="171" y="274"/>
                    </a:cubicBezTo>
                    <a:cubicBezTo>
                      <a:pt x="169" y="272"/>
                      <a:pt x="166" y="270"/>
                      <a:pt x="164" y="268"/>
                    </a:cubicBezTo>
                    <a:cubicBezTo>
                      <a:pt x="153" y="259"/>
                      <a:pt x="141" y="250"/>
                      <a:pt x="128" y="242"/>
                    </a:cubicBezTo>
                    <a:cubicBezTo>
                      <a:pt x="117" y="234"/>
                      <a:pt x="107" y="225"/>
                      <a:pt x="95" y="217"/>
                    </a:cubicBezTo>
                    <a:cubicBezTo>
                      <a:pt x="95" y="217"/>
                      <a:pt x="95" y="216"/>
                      <a:pt x="95" y="216"/>
                    </a:cubicBezTo>
                    <a:cubicBezTo>
                      <a:pt x="100" y="220"/>
                      <a:pt x="105" y="223"/>
                      <a:pt x="110" y="227"/>
                    </a:cubicBezTo>
                    <a:cubicBezTo>
                      <a:pt x="112" y="228"/>
                      <a:pt x="114" y="230"/>
                      <a:pt x="116" y="231"/>
                    </a:cubicBezTo>
                    <a:close/>
                    <a:moveTo>
                      <a:pt x="158" y="286"/>
                    </a:moveTo>
                    <a:cubicBezTo>
                      <a:pt x="152" y="280"/>
                      <a:pt x="145" y="274"/>
                      <a:pt x="138" y="268"/>
                    </a:cubicBezTo>
                    <a:cubicBezTo>
                      <a:pt x="131" y="262"/>
                      <a:pt x="124" y="257"/>
                      <a:pt x="117" y="251"/>
                    </a:cubicBezTo>
                    <a:cubicBezTo>
                      <a:pt x="113" y="247"/>
                      <a:pt x="108" y="244"/>
                      <a:pt x="104" y="240"/>
                    </a:cubicBezTo>
                    <a:cubicBezTo>
                      <a:pt x="108" y="242"/>
                      <a:pt x="111" y="245"/>
                      <a:pt x="114" y="248"/>
                    </a:cubicBezTo>
                    <a:cubicBezTo>
                      <a:pt x="121" y="253"/>
                      <a:pt x="129" y="258"/>
                      <a:pt x="136" y="263"/>
                    </a:cubicBezTo>
                    <a:cubicBezTo>
                      <a:pt x="143" y="269"/>
                      <a:pt x="150" y="275"/>
                      <a:pt x="157" y="281"/>
                    </a:cubicBezTo>
                    <a:cubicBezTo>
                      <a:pt x="161" y="284"/>
                      <a:pt x="164" y="287"/>
                      <a:pt x="167" y="290"/>
                    </a:cubicBezTo>
                    <a:cubicBezTo>
                      <a:pt x="169" y="292"/>
                      <a:pt x="171" y="294"/>
                      <a:pt x="173" y="295"/>
                    </a:cubicBezTo>
                    <a:cubicBezTo>
                      <a:pt x="173" y="296"/>
                      <a:pt x="173" y="298"/>
                      <a:pt x="173" y="300"/>
                    </a:cubicBezTo>
                    <a:cubicBezTo>
                      <a:pt x="169" y="294"/>
                      <a:pt x="163" y="291"/>
                      <a:pt x="158" y="286"/>
                    </a:cubicBezTo>
                    <a:close/>
                    <a:moveTo>
                      <a:pt x="96" y="226"/>
                    </a:moveTo>
                    <a:cubicBezTo>
                      <a:pt x="107" y="238"/>
                      <a:pt x="120" y="247"/>
                      <a:pt x="132" y="257"/>
                    </a:cubicBezTo>
                    <a:cubicBezTo>
                      <a:pt x="146" y="268"/>
                      <a:pt x="159" y="280"/>
                      <a:pt x="171" y="292"/>
                    </a:cubicBezTo>
                    <a:cubicBezTo>
                      <a:pt x="174" y="296"/>
                      <a:pt x="171" y="293"/>
                      <a:pt x="170" y="291"/>
                    </a:cubicBezTo>
                    <a:cubicBezTo>
                      <a:pt x="168" y="290"/>
                      <a:pt x="167" y="289"/>
                      <a:pt x="166" y="288"/>
                    </a:cubicBezTo>
                    <a:cubicBezTo>
                      <a:pt x="163" y="285"/>
                      <a:pt x="160" y="282"/>
                      <a:pt x="157" y="280"/>
                    </a:cubicBezTo>
                    <a:cubicBezTo>
                      <a:pt x="150" y="274"/>
                      <a:pt x="144" y="269"/>
                      <a:pt x="138" y="264"/>
                    </a:cubicBezTo>
                    <a:cubicBezTo>
                      <a:pt x="124" y="253"/>
                      <a:pt x="110" y="244"/>
                      <a:pt x="97" y="233"/>
                    </a:cubicBezTo>
                    <a:cubicBezTo>
                      <a:pt x="97" y="232"/>
                      <a:pt x="97" y="232"/>
                      <a:pt x="97" y="232"/>
                    </a:cubicBezTo>
                    <a:cubicBezTo>
                      <a:pt x="96" y="230"/>
                      <a:pt x="96" y="228"/>
                      <a:pt x="96" y="226"/>
                    </a:cubicBezTo>
                    <a:close/>
                    <a:moveTo>
                      <a:pt x="96" y="222"/>
                    </a:moveTo>
                    <a:cubicBezTo>
                      <a:pt x="109" y="234"/>
                      <a:pt x="122" y="244"/>
                      <a:pt x="136" y="254"/>
                    </a:cubicBezTo>
                    <a:cubicBezTo>
                      <a:pt x="143" y="260"/>
                      <a:pt x="151" y="266"/>
                      <a:pt x="158" y="272"/>
                    </a:cubicBezTo>
                    <a:cubicBezTo>
                      <a:pt x="161" y="275"/>
                      <a:pt x="164" y="277"/>
                      <a:pt x="167" y="280"/>
                    </a:cubicBezTo>
                    <a:cubicBezTo>
                      <a:pt x="169" y="282"/>
                      <a:pt x="170" y="283"/>
                      <a:pt x="172" y="285"/>
                    </a:cubicBezTo>
                    <a:cubicBezTo>
                      <a:pt x="175" y="288"/>
                      <a:pt x="171" y="285"/>
                      <a:pt x="170" y="284"/>
                    </a:cubicBezTo>
                    <a:cubicBezTo>
                      <a:pt x="157" y="273"/>
                      <a:pt x="145" y="262"/>
                      <a:pt x="131" y="252"/>
                    </a:cubicBezTo>
                    <a:cubicBezTo>
                      <a:pt x="124" y="247"/>
                      <a:pt x="116" y="241"/>
                      <a:pt x="109" y="236"/>
                    </a:cubicBezTo>
                    <a:cubicBezTo>
                      <a:pt x="106" y="233"/>
                      <a:pt x="103" y="231"/>
                      <a:pt x="101" y="229"/>
                    </a:cubicBezTo>
                    <a:cubicBezTo>
                      <a:pt x="99" y="227"/>
                      <a:pt x="98" y="225"/>
                      <a:pt x="96" y="224"/>
                    </a:cubicBezTo>
                    <a:cubicBezTo>
                      <a:pt x="96" y="224"/>
                      <a:pt x="96" y="223"/>
                      <a:pt x="96" y="222"/>
                    </a:cubicBezTo>
                    <a:close/>
                    <a:moveTo>
                      <a:pt x="174" y="286"/>
                    </a:moveTo>
                    <a:cubicBezTo>
                      <a:pt x="163" y="273"/>
                      <a:pt x="149" y="264"/>
                      <a:pt x="136" y="254"/>
                    </a:cubicBezTo>
                    <a:cubicBezTo>
                      <a:pt x="130" y="249"/>
                      <a:pt x="124" y="245"/>
                      <a:pt x="118" y="240"/>
                    </a:cubicBezTo>
                    <a:cubicBezTo>
                      <a:pt x="125" y="245"/>
                      <a:pt x="133" y="250"/>
                      <a:pt x="140" y="255"/>
                    </a:cubicBezTo>
                    <a:cubicBezTo>
                      <a:pt x="148" y="260"/>
                      <a:pt x="155" y="266"/>
                      <a:pt x="162" y="273"/>
                    </a:cubicBezTo>
                    <a:cubicBezTo>
                      <a:pt x="165" y="275"/>
                      <a:pt x="168" y="278"/>
                      <a:pt x="171" y="281"/>
                    </a:cubicBezTo>
                    <a:cubicBezTo>
                      <a:pt x="172" y="282"/>
                      <a:pt x="173" y="283"/>
                      <a:pt x="174" y="283"/>
                    </a:cubicBezTo>
                    <a:cubicBezTo>
                      <a:pt x="174" y="284"/>
                      <a:pt x="174" y="285"/>
                      <a:pt x="174" y="286"/>
                    </a:cubicBezTo>
                    <a:close/>
                    <a:moveTo>
                      <a:pt x="100" y="225"/>
                    </a:moveTo>
                    <a:cubicBezTo>
                      <a:pt x="102" y="226"/>
                      <a:pt x="104" y="228"/>
                      <a:pt x="106" y="230"/>
                    </a:cubicBezTo>
                    <a:cubicBezTo>
                      <a:pt x="105" y="229"/>
                      <a:pt x="103" y="228"/>
                      <a:pt x="102" y="227"/>
                    </a:cubicBezTo>
                    <a:cubicBezTo>
                      <a:pt x="100" y="225"/>
                      <a:pt x="98" y="224"/>
                      <a:pt x="97" y="222"/>
                    </a:cubicBezTo>
                    <a:cubicBezTo>
                      <a:pt x="95" y="221"/>
                      <a:pt x="100" y="225"/>
                      <a:pt x="100" y="225"/>
                    </a:cubicBezTo>
                    <a:close/>
                    <a:moveTo>
                      <a:pt x="102" y="226"/>
                    </a:moveTo>
                    <a:cubicBezTo>
                      <a:pt x="104" y="227"/>
                      <a:pt x="106" y="228"/>
                      <a:pt x="108" y="229"/>
                    </a:cubicBezTo>
                    <a:cubicBezTo>
                      <a:pt x="115" y="234"/>
                      <a:pt x="121" y="239"/>
                      <a:pt x="128" y="243"/>
                    </a:cubicBezTo>
                    <a:cubicBezTo>
                      <a:pt x="136" y="249"/>
                      <a:pt x="144" y="254"/>
                      <a:pt x="151" y="261"/>
                    </a:cubicBezTo>
                    <a:cubicBezTo>
                      <a:pt x="155" y="264"/>
                      <a:pt x="158" y="267"/>
                      <a:pt x="161" y="270"/>
                    </a:cubicBezTo>
                    <a:cubicBezTo>
                      <a:pt x="164" y="272"/>
                      <a:pt x="168" y="274"/>
                      <a:pt x="170" y="277"/>
                    </a:cubicBezTo>
                    <a:cubicBezTo>
                      <a:pt x="171" y="278"/>
                      <a:pt x="172" y="279"/>
                      <a:pt x="173" y="280"/>
                    </a:cubicBezTo>
                    <a:cubicBezTo>
                      <a:pt x="174" y="282"/>
                      <a:pt x="174" y="282"/>
                      <a:pt x="172" y="281"/>
                    </a:cubicBezTo>
                    <a:cubicBezTo>
                      <a:pt x="171" y="280"/>
                      <a:pt x="169" y="278"/>
                      <a:pt x="168" y="277"/>
                    </a:cubicBezTo>
                    <a:cubicBezTo>
                      <a:pt x="164" y="274"/>
                      <a:pt x="161" y="271"/>
                      <a:pt x="157" y="267"/>
                    </a:cubicBezTo>
                    <a:cubicBezTo>
                      <a:pt x="151" y="262"/>
                      <a:pt x="144" y="257"/>
                      <a:pt x="137" y="252"/>
                    </a:cubicBezTo>
                    <a:cubicBezTo>
                      <a:pt x="129" y="247"/>
                      <a:pt x="120" y="241"/>
                      <a:pt x="113" y="235"/>
                    </a:cubicBezTo>
                    <a:cubicBezTo>
                      <a:pt x="109" y="232"/>
                      <a:pt x="106" y="229"/>
                      <a:pt x="102" y="226"/>
                    </a:cubicBezTo>
                    <a:close/>
                    <a:moveTo>
                      <a:pt x="95" y="218"/>
                    </a:moveTo>
                    <a:cubicBezTo>
                      <a:pt x="96" y="218"/>
                      <a:pt x="96" y="219"/>
                      <a:pt x="96" y="219"/>
                    </a:cubicBezTo>
                    <a:cubicBezTo>
                      <a:pt x="99" y="220"/>
                      <a:pt x="101" y="222"/>
                      <a:pt x="103" y="224"/>
                    </a:cubicBezTo>
                    <a:cubicBezTo>
                      <a:pt x="106" y="227"/>
                      <a:pt x="110" y="230"/>
                      <a:pt x="113" y="232"/>
                    </a:cubicBezTo>
                    <a:cubicBezTo>
                      <a:pt x="114" y="233"/>
                      <a:pt x="114" y="233"/>
                      <a:pt x="114" y="233"/>
                    </a:cubicBezTo>
                    <a:cubicBezTo>
                      <a:pt x="109" y="229"/>
                      <a:pt x="102" y="226"/>
                      <a:pt x="97" y="220"/>
                    </a:cubicBezTo>
                    <a:cubicBezTo>
                      <a:pt x="97" y="220"/>
                      <a:pt x="96" y="219"/>
                      <a:pt x="95" y="219"/>
                    </a:cubicBezTo>
                    <a:cubicBezTo>
                      <a:pt x="95" y="219"/>
                      <a:pt x="95" y="218"/>
                      <a:pt x="95" y="218"/>
                    </a:cubicBezTo>
                    <a:close/>
                    <a:moveTo>
                      <a:pt x="174" y="278"/>
                    </a:moveTo>
                    <a:cubicBezTo>
                      <a:pt x="174" y="279"/>
                      <a:pt x="174" y="280"/>
                      <a:pt x="174" y="281"/>
                    </a:cubicBezTo>
                    <a:cubicBezTo>
                      <a:pt x="169" y="275"/>
                      <a:pt x="164" y="271"/>
                      <a:pt x="158" y="266"/>
                    </a:cubicBezTo>
                    <a:cubicBezTo>
                      <a:pt x="152" y="260"/>
                      <a:pt x="145" y="255"/>
                      <a:pt x="138" y="250"/>
                    </a:cubicBezTo>
                    <a:cubicBezTo>
                      <a:pt x="132" y="246"/>
                      <a:pt x="126" y="242"/>
                      <a:pt x="120" y="238"/>
                    </a:cubicBezTo>
                    <a:cubicBezTo>
                      <a:pt x="125" y="241"/>
                      <a:pt x="130" y="244"/>
                      <a:pt x="134" y="247"/>
                    </a:cubicBezTo>
                    <a:cubicBezTo>
                      <a:pt x="143" y="253"/>
                      <a:pt x="151" y="258"/>
                      <a:pt x="159" y="265"/>
                    </a:cubicBezTo>
                    <a:cubicBezTo>
                      <a:pt x="162" y="268"/>
                      <a:pt x="166" y="271"/>
                      <a:pt x="169" y="274"/>
                    </a:cubicBezTo>
                    <a:cubicBezTo>
                      <a:pt x="171" y="276"/>
                      <a:pt x="173" y="277"/>
                      <a:pt x="174" y="278"/>
                    </a:cubicBezTo>
                    <a:close/>
                    <a:moveTo>
                      <a:pt x="174" y="287"/>
                    </a:moveTo>
                    <a:cubicBezTo>
                      <a:pt x="174" y="290"/>
                      <a:pt x="173" y="292"/>
                      <a:pt x="173" y="294"/>
                    </a:cubicBezTo>
                    <a:cubicBezTo>
                      <a:pt x="161" y="281"/>
                      <a:pt x="148" y="268"/>
                      <a:pt x="134" y="257"/>
                    </a:cubicBezTo>
                    <a:cubicBezTo>
                      <a:pt x="127" y="252"/>
                      <a:pt x="120" y="246"/>
                      <a:pt x="113" y="241"/>
                    </a:cubicBezTo>
                    <a:cubicBezTo>
                      <a:pt x="109" y="238"/>
                      <a:pt x="106" y="235"/>
                      <a:pt x="103" y="232"/>
                    </a:cubicBezTo>
                    <a:cubicBezTo>
                      <a:pt x="101" y="230"/>
                      <a:pt x="98" y="227"/>
                      <a:pt x="96" y="225"/>
                    </a:cubicBezTo>
                    <a:cubicBezTo>
                      <a:pt x="96" y="225"/>
                      <a:pt x="96" y="225"/>
                      <a:pt x="96" y="225"/>
                    </a:cubicBezTo>
                    <a:cubicBezTo>
                      <a:pt x="99" y="227"/>
                      <a:pt x="101" y="230"/>
                      <a:pt x="104" y="233"/>
                    </a:cubicBezTo>
                    <a:cubicBezTo>
                      <a:pt x="107" y="235"/>
                      <a:pt x="110" y="238"/>
                      <a:pt x="113" y="240"/>
                    </a:cubicBezTo>
                    <a:cubicBezTo>
                      <a:pt x="121" y="246"/>
                      <a:pt x="128" y="251"/>
                      <a:pt x="135" y="256"/>
                    </a:cubicBezTo>
                    <a:cubicBezTo>
                      <a:pt x="143" y="262"/>
                      <a:pt x="150" y="268"/>
                      <a:pt x="158" y="274"/>
                    </a:cubicBezTo>
                    <a:cubicBezTo>
                      <a:pt x="161" y="277"/>
                      <a:pt x="165" y="281"/>
                      <a:pt x="168" y="284"/>
                    </a:cubicBezTo>
                    <a:cubicBezTo>
                      <a:pt x="170" y="285"/>
                      <a:pt x="172" y="287"/>
                      <a:pt x="174" y="287"/>
                    </a:cubicBezTo>
                    <a:close/>
                    <a:moveTo>
                      <a:pt x="172" y="301"/>
                    </a:moveTo>
                    <a:cubicBezTo>
                      <a:pt x="172" y="301"/>
                      <a:pt x="172" y="301"/>
                      <a:pt x="172" y="301"/>
                    </a:cubicBezTo>
                    <a:cubicBezTo>
                      <a:pt x="172" y="301"/>
                      <a:pt x="172" y="301"/>
                      <a:pt x="172" y="301"/>
                    </a:cubicBezTo>
                    <a:cubicBezTo>
                      <a:pt x="172" y="301"/>
                      <a:pt x="172" y="301"/>
                      <a:pt x="172" y="301"/>
                    </a:cubicBezTo>
                    <a:close/>
                    <a:moveTo>
                      <a:pt x="172" y="303"/>
                    </a:moveTo>
                    <a:cubicBezTo>
                      <a:pt x="170" y="302"/>
                      <a:pt x="168" y="300"/>
                      <a:pt x="166" y="298"/>
                    </a:cubicBezTo>
                    <a:cubicBezTo>
                      <a:pt x="164" y="296"/>
                      <a:pt x="162" y="295"/>
                      <a:pt x="159" y="293"/>
                    </a:cubicBezTo>
                    <a:cubicBezTo>
                      <a:pt x="151" y="288"/>
                      <a:pt x="144" y="282"/>
                      <a:pt x="137" y="276"/>
                    </a:cubicBezTo>
                    <a:cubicBezTo>
                      <a:pt x="124" y="264"/>
                      <a:pt x="111" y="253"/>
                      <a:pt x="97" y="243"/>
                    </a:cubicBezTo>
                    <a:cubicBezTo>
                      <a:pt x="97" y="241"/>
                      <a:pt x="97" y="240"/>
                      <a:pt x="97" y="238"/>
                    </a:cubicBezTo>
                    <a:cubicBezTo>
                      <a:pt x="99" y="242"/>
                      <a:pt x="103" y="245"/>
                      <a:pt x="106" y="248"/>
                    </a:cubicBezTo>
                    <a:cubicBezTo>
                      <a:pt x="114" y="254"/>
                      <a:pt x="120" y="259"/>
                      <a:pt x="128" y="265"/>
                    </a:cubicBezTo>
                    <a:cubicBezTo>
                      <a:pt x="135" y="270"/>
                      <a:pt x="142" y="276"/>
                      <a:pt x="149" y="282"/>
                    </a:cubicBezTo>
                    <a:cubicBezTo>
                      <a:pt x="152" y="284"/>
                      <a:pt x="154" y="286"/>
                      <a:pt x="157" y="288"/>
                    </a:cubicBezTo>
                    <a:cubicBezTo>
                      <a:pt x="161" y="292"/>
                      <a:pt x="165" y="295"/>
                      <a:pt x="169" y="298"/>
                    </a:cubicBezTo>
                    <a:cubicBezTo>
                      <a:pt x="170" y="300"/>
                      <a:pt x="172" y="303"/>
                      <a:pt x="172" y="303"/>
                    </a:cubicBezTo>
                    <a:close/>
                    <a:moveTo>
                      <a:pt x="137" y="271"/>
                    </a:moveTo>
                    <a:cubicBezTo>
                      <a:pt x="130" y="265"/>
                      <a:pt x="122" y="260"/>
                      <a:pt x="115" y="254"/>
                    </a:cubicBezTo>
                    <a:cubicBezTo>
                      <a:pt x="110" y="250"/>
                      <a:pt x="102" y="245"/>
                      <a:pt x="99" y="240"/>
                    </a:cubicBezTo>
                    <a:cubicBezTo>
                      <a:pt x="97" y="237"/>
                      <a:pt x="99" y="240"/>
                      <a:pt x="100" y="240"/>
                    </a:cubicBezTo>
                    <a:cubicBezTo>
                      <a:pt x="101" y="241"/>
                      <a:pt x="102" y="242"/>
                      <a:pt x="104" y="243"/>
                    </a:cubicBezTo>
                    <a:cubicBezTo>
                      <a:pt x="107" y="246"/>
                      <a:pt x="110" y="248"/>
                      <a:pt x="113" y="250"/>
                    </a:cubicBezTo>
                    <a:cubicBezTo>
                      <a:pt x="121" y="256"/>
                      <a:pt x="127" y="262"/>
                      <a:pt x="134" y="268"/>
                    </a:cubicBezTo>
                    <a:cubicBezTo>
                      <a:pt x="138" y="271"/>
                      <a:pt x="141" y="275"/>
                      <a:pt x="145" y="278"/>
                    </a:cubicBezTo>
                    <a:cubicBezTo>
                      <a:pt x="142" y="276"/>
                      <a:pt x="140" y="273"/>
                      <a:pt x="137" y="271"/>
                    </a:cubicBezTo>
                    <a:close/>
                    <a:moveTo>
                      <a:pt x="141" y="280"/>
                    </a:moveTo>
                    <a:cubicBezTo>
                      <a:pt x="141" y="280"/>
                      <a:pt x="142" y="280"/>
                      <a:pt x="142" y="281"/>
                    </a:cubicBezTo>
                    <a:cubicBezTo>
                      <a:pt x="139" y="278"/>
                      <a:pt x="136" y="276"/>
                      <a:pt x="133" y="273"/>
                    </a:cubicBezTo>
                    <a:cubicBezTo>
                      <a:pt x="126" y="268"/>
                      <a:pt x="120" y="263"/>
                      <a:pt x="113" y="258"/>
                    </a:cubicBezTo>
                    <a:cubicBezTo>
                      <a:pt x="110" y="255"/>
                      <a:pt x="107" y="253"/>
                      <a:pt x="104" y="251"/>
                    </a:cubicBezTo>
                    <a:cubicBezTo>
                      <a:pt x="103" y="249"/>
                      <a:pt x="101" y="248"/>
                      <a:pt x="100" y="246"/>
                    </a:cubicBezTo>
                    <a:cubicBezTo>
                      <a:pt x="100" y="246"/>
                      <a:pt x="96" y="243"/>
                      <a:pt x="100" y="245"/>
                    </a:cubicBezTo>
                    <a:cubicBezTo>
                      <a:pt x="114" y="256"/>
                      <a:pt x="127" y="268"/>
                      <a:pt x="141" y="280"/>
                    </a:cubicBezTo>
                    <a:close/>
                    <a:moveTo>
                      <a:pt x="97" y="234"/>
                    </a:moveTo>
                    <a:cubicBezTo>
                      <a:pt x="102" y="239"/>
                      <a:pt x="108" y="244"/>
                      <a:pt x="114" y="249"/>
                    </a:cubicBezTo>
                    <a:cubicBezTo>
                      <a:pt x="121" y="255"/>
                      <a:pt x="128" y="261"/>
                      <a:pt x="135" y="267"/>
                    </a:cubicBezTo>
                    <a:cubicBezTo>
                      <a:pt x="142" y="272"/>
                      <a:pt x="148" y="278"/>
                      <a:pt x="155" y="284"/>
                    </a:cubicBezTo>
                    <a:cubicBezTo>
                      <a:pt x="158" y="287"/>
                      <a:pt x="161" y="290"/>
                      <a:pt x="164" y="293"/>
                    </a:cubicBezTo>
                    <a:cubicBezTo>
                      <a:pt x="167" y="295"/>
                      <a:pt x="170" y="297"/>
                      <a:pt x="172" y="300"/>
                    </a:cubicBezTo>
                    <a:cubicBezTo>
                      <a:pt x="170" y="298"/>
                      <a:pt x="167" y="295"/>
                      <a:pt x="164" y="293"/>
                    </a:cubicBezTo>
                    <a:cubicBezTo>
                      <a:pt x="161" y="291"/>
                      <a:pt x="158" y="288"/>
                      <a:pt x="155" y="285"/>
                    </a:cubicBezTo>
                    <a:cubicBezTo>
                      <a:pt x="148" y="280"/>
                      <a:pt x="142" y="274"/>
                      <a:pt x="135" y="268"/>
                    </a:cubicBezTo>
                    <a:cubicBezTo>
                      <a:pt x="128" y="262"/>
                      <a:pt x="122" y="256"/>
                      <a:pt x="115" y="250"/>
                    </a:cubicBezTo>
                    <a:cubicBezTo>
                      <a:pt x="109" y="246"/>
                      <a:pt x="103" y="242"/>
                      <a:pt x="97" y="236"/>
                    </a:cubicBezTo>
                    <a:cubicBezTo>
                      <a:pt x="97" y="236"/>
                      <a:pt x="97" y="236"/>
                      <a:pt x="97" y="236"/>
                    </a:cubicBezTo>
                    <a:cubicBezTo>
                      <a:pt x="97" y="235"/>
                      <a:pt x="97" y="234"/>
                      <a:pt x="97" y="234"/>
                    </a:cubicBezTo>
                    <a:close/>
                    <a:moveTo>
                      <a:pt x="96" y="220"/>
                    </a:moveTo>
                    <a:cubicBezTo>
                      <a:pt x="97" y="221"/>
                      <a:pt x="98" y="222"/>
                      <a:pt x="99" y="223"/>
                    </a:cubicBezTo>
                    <a:cubicBezTo>
                      <a:pt x="98" y="222"/>
                      <a:pt x="97" y="222"/>
                      <a:pt x="96" y="221"/>
                    </a:cubicBezTo>
                    <a:cubicBezTo>
                      <a:pt x="96" y="221"/>
                      <a:pt x="96" y="220"/>
                      <a:pt x="96" y="220"/>
                    </a:cubicBezTo>
                    <a:close/>
                    <a:moveTo>
                      <a:pt x="94" y="202"/>
                    </a:moveTo>
                    <a:cubicBezTo>
                      <a:pt x="109" y="217"/>
                      <a:pt x="127" y="229"/>
                      <a:pt x="143" y="242"/>
                    </a:cubicBezTo>
                    <a:cubicBezTo>
                      <a:pt x="152" y="249"/>
                      <a:pt x="161" y="255"/>
                      <a:pt x="169" y="261"/>
                    </a:cubicBezTo>
                    <a:cubicBezTo>
                      <a:pt x="171" y="263"/>
                      <a:pt x="172" y="264"/>
                      <a:pt x="174" y="265"/>
                    </a:cubicBezTo>
                    <a:cubicBezTo>
                      <a:pt x="175" y="267"/>
                      <a:pt x="175" y="267"/>
                      <a:pt x="174" y="266"/>
                    </a:cubicBezTo>
                    <a:cubicBezTo>
                      <a:pt x="172" y="264"/>
                      <a:pt x="170" y="263"/>
                      <a:pt x="168" y="261"/>
                    </a:cubicBezTo>
                    <a:cubicBezTo>
                      <a:pt x="163" y="258"/>
                      <a:pt x="159" y="255"/>
                      <a:pt x="155" y="252"/>
                    </a:cubicBezTo>
                    <a:cubicBezTo>
                      <a:pt x="145" y="245"/>
                      <a:pt x="135" y="239"/>
                      <a:pt x="126" y="232"/>
                    </a:cubicBezTo>
                    <a:cubicBezTo>
                      <a:pt x="116" y="225"/>
                      <a:pt x="107" y="218"/>
                      <a:pt x="97" y="211"/>
                    </a:cubicBezTo>
                    <a:cubicBezTo>
                      <a:pt x="97" y="211"/>
                      <a:pt x="97" y="210"/>
                      <a:pt x="97" y="210"/>
                    </a:cubicBezTo>
                    <a:cubicBezTo>
                      <a:pt x="96" y="210"/>
                      <a:pt x="95" y="209"/>
                      <a:pt x="95" y="209"/>
                    </a:cubicBezTo>
                    <a:cubicBezTo>
                      <a:pt x="94" y="207"/>
                      <a:pt x="94" y="204"/>
                      <a:pt x="94" y="202"/>
                    </a:cubicBezTo>
                    <a:close/>
                    <a:moveTo>
                      <a:pt x="93" y="195"/>
                    </a:moveTo>
                    <a:cubicBezTo>
                      <a:pt x="107" y="207"/>
                      <a:pt x="120" y="219"/>
                      <a:pt x="134" y="230"/>
                    </a:cubicBezTo>
                    <a:cubicBezTo>
                      <a:pt x="141" y="235"/>
                      <a:pt x="147" y="240"/>
                      <a:pt x="153" y="245"/>
                    </a:cubicBezTo>
                    <a:cubicBezTo>
                      <a:pt x="147" y="240"/>
                      <a:pt x="141" y="236"/>
                      <a:pt x="135" y="232"/>
                    </a:cubicBezTo>
                    <a:cubicBezTo>
                      <a:pt x="127" y="226"/>
                      <a:pt x="120" y="221"/>
                      <a:pt x="112" y="216"/>
                    </a:cubicBezTo>
                    <a:cubicBezTo>
                      <a:pt x="106" y="211"/>
                      <a:pt x="101" y="205"/>
                      <a:pt x="94" y="201"/>
                    </a:cubicBezTo>
                    <a:cubicBezTo>
                      <a:pt x="94" y="200"/>
                      <a:pt x="94" y="199"/>
                      <a:pt x="94" y="199"/>
                    </a:cubicBezTo>
                    <a:cubicBezTo>
                      <a:pt x="94" y="198"/>
                      <a:pt x="93" y="196"/>
                      <a:pt x="93" y="195"/>
                    </a:cubicBezTo>
                    <a:close/>
                    <a:moveTo>
                      <a:pt x="93" y="194"/>
                    </a:moveTo>
                    <a:cubicBezTo>
                      <a:pt x="93" y="192"/>
                      <a:pt x="93" y="190"/>
                      <a:pt x="93" y="189"/>
                    </a:cubicBezTo>
                    <a:cubicBezTo>
                      <a:pt x="93" y="189"/>
                      <a:pt x="93" y="189"/>
                      <a:pt x="93" y="189"/>
                    </a:cubicBezTo>
                    <a:cubicBezTo>
                      <a:pt x="95" y="190"/>
                      <a:pt x="97" y="192"/>
                      <a:pt x="98" y="193"/>
                    </a:cubicBezTo>
                    <a:cubicBezTo>
                      <a:pt x="100" y="194"/>
                      <a:pt x="102" y="196"/>
                      <a:pt x="104" y="197"/>
                    </a:cubicBezTo>
                    <a:cubicBezTo>
                      <a:pt x="109" y="201"/>
                      <a:pt x="114" y="205"/>
                      <a:pt x="119" y="209"/>
                    </a:cubicBezTo>
                    <a:cubicBezTo>
                      <a:pt x="126" y="214"/>
                      <a:pt x="133" y="219"/>
                      <a:pt x="140" y="224"/>
                    </a:cubicBezTo>
                    <a:cubicBezTo>
                      <a:pt x="145" y="228"/>
                      <a:pt x="151" y="232"/>
                      <a:pt x="156" y="237"/>
                    </a:cubicBezTo>
                    <a:cubicBezTo>
                      <a:pt x="161" y="242"/>
                      <a:pt x="167" y="246"/>
                      <a:pt x="172" y="251"/>
                    </a:cubicBezTo>
                    <a:cubicBezTo>
                      <a:pt x="173" y="252"/>
                      <a:pt x="175" y="253"/>
                      <a:pt x="176" y="254"/>
                    </a:cubicBezTo>
                    <a:cubicBezTo>
                      <a:pt x="176" y="254"/>
                      <a:pt x="176" y="254"/>
                      <a:pt x="176" y="254"/>
                    </a:cubicBezTo>
                    <a:cubicBezTo>
                      <a:pt x="175" y="254"/>
                      <a:pt x="174" y="253"/>
                      <a:pt x="174" y="253"/>
                    </a:cubicBezTo>
                    <a:cubicBezTo>
                      <a:pt x="171" y="251"/>
                      <a:pt x="168" y="248"/>
                      <a:pt x="166" y="246"/>
                    </a:cubicBezTo>
                    <a:cubicBezTo>
                      <a:pt x="142" y="229"/>
                      <a:pt x="117" y="212"/>
                      <a:pt x="93" y="194"/>
                    </a:cubicBezTo>
                    <a:close/>
                    <a:moveTo>
                      <a:pt x="92" y="180"/>
                    </a:moveTo>
                    <a:cubicBezTo>
                      <a:pt x="100" y="189"/>
                      <a:pt x="111" y="197"/>
                      <a:pt x="121" y="204"/>
                    </a:cubicBezTo>
                    <a:cubicBezTo>
                      <a:pt x="132" y="212"/>
                      <a:pt x="144" y="221"/>
                      <a:pt x="154" y="229"/>
                    </a:cubicBezTo>
                    <a:cubicBezTo>
                      <a:pt x="160" y="234"/>
                      <a:pt x="165" y="239"/>
                      <a:pt x="171" y="244"/>
                    </a:cubicBezTo>
                    <a:cubicBezTo>
                      <a:pt x="172" y="245"/>
                      <a:pt x="174" y="247"/>
                      <a:pt x="176" y="249"/>
                    </a:cubicBezTo>
                    <a:cubicBezTo>
                      <a:pt x="174" y="247"/>
                      <a:pt x="171" y="245"/>
                      <a:pt x="169" y="243"/>
                    </a:cubicBezTo>
                    <a:cubicBezTo>
                      <a:pt x="158" y="234"/>
                      <a:pt x="146" y="226"/>
                      <a:pt x="134" y="217"/>
                    </a:cubicBezTo>
                    <a:cubicBezTo>
                      <a:pt x="122" y="209"/>
                      <a:pt x="111" y="199"/>
                      <a:pt x="98" y="192"/>
                    </a:cubicBezTo>
                    <a:cubicBezTo>
                      <a:pt x="98" y="191"/>
                      <a:pt x="97" y="191"/>
                      <a:pt x="96" y="190"/>
                    </a:cubicBezTo>
                    <a:cubicBezTo>
                      <a:pt x="95" y="189"/>
                      <a:pt x="94" y="188"/>
                      <a:pt x="92" y="187"/>
                    </a:cubicBezTo>
                    <a:cubicBezTo>
                      <a:pt x="92" y="185"/>
                      <a:pt x="92" y="182"/>
                      <a:pt x="92" y="180"/>
                    </a:cubicBezTo>
                    <a:close/>
                    <a:moveTo>
                      <a:pt x="95" y="182"/>
                    </a:moveTo>
                    <a:cubicBezTo>
                      <a:pt x="96" y="182"/>
                      <a:pt x="97" y="183"/>
                      <a:pt x="98" y="184"/>
                    </a:cubicBezTo>
                    <a:cubicBezTo>
                      <a:pt x="102" y="186"/>
                      <a:pt x="105" y="189"/>
                      <a:pt x="109" y="192"/>
                    </a:cubicBezTo>
                    <a:cubicBezTo>
                      <a:pt x="117" y="198"/>
                      <a:pt x="125" y="203"/>
                      <a:pt x="132" y="209"/>
                    </a:cubicBezTo>
                    <a:cubicBezTo>
                      <a:pt x="141" y="215"/>
                      <a:pt x="150" y="222"/>
                      <a:pt x="158" y="229"/>
                    </a:cubicBezTo>
                    <a:cubicBezTo>
                      <a:pt x="164" y="234"/>
                      <a:pt x="170" y="239"/>
                      <a:pt x="176" y="244"/>
                    </a:cubicBezTo>
                    <a:cubicBezTo>
                      <a:pt x="176" y="245"/>
                      <a:pt x="176" y="246"/>
                      <a:pt x="176" y="248"/>
                    </a:cubicBezTo>
                    <a:cubicBezTo>
                      <a:pt x="174" y="246"/>
                      <a:pt x="172" y="244"/>
                      <a:pt x="170" y="242"/>
                    </a:cubicBezTo>
                    <a:cubicBezTo>
                      <a:pt x="167" y="239"/>
                      <a:pt x="164" y="236"/>
                      <a:pt x="160" y="233"/>
                    </a:cubicBezTo>
                    <a:cubicBezTo>
                      <a:pt x="153" y="227"/>
                      <a:pt x="145" y="221"/>
                      <a:pt x="138" y="215"/>
                    </a:cubicBezTo>
                    <a:cubicBezTo>
                      <a:pt x="124" y="204"/>
                      <a:pt x="108" y="195"/>
                      <a:pt x="95" y="182"/>
                    </a:cubicBezTo>
                    <a:close/>
                    <a:moveTo>
                      <a:pt x="176" y="253"/>
                    </a:moveTo>
                    <a:cubicBezTo>
                      <a:pt x="153" y="233"/>
                      <a:pt x="128" y="216"/>
                      <a:pt x="105" y="197"/>
                    </a:cubicBezTo>
                    <a:cubicBezTo>
                      <a:pt x="106" y="198"/>
                      <a:pt x="108" y="199"/>
                      <a:pt x="110" y="201"/>
                    </a:cubicBezTo>
                    <a:cubicBezTo>
                      <a:pt x="118" y="206"/>
                      <a:pt x="126" y="212"/>
                      <a:pt x="134" y="218"/>
                    </a:cubicBezTo>
                    <a:cubicBezTo>
                      <a:pt x="142" y="224"/>
                      <a:pt x="150" y="229"/>
                      <a:pt x="157" y="235"/>
                    </a:cubicBezTo>
                    <a:cubicBezTo>
                      <a:pt x="161" y="238"/>
                      <a:pt x="166" y="241"/>
                      <a:pt x="170" y="245"/>
                    </a:cubicBezTo>
                    <a:cubicBezTo>
                      <a:pt x="172" y="246"/>
                      <a:pt x="174" y="248"/>
                      <a:pt x="176" y="250"/>
                    </a:cubicBezTo>
                    <a:cubicBezTo>
                      <a:pt x="176" y="251"/>
                      <a:pt x="176" y="252"/>
                      <a:pt x="176" y="253"/>
                    </a:cubicBezTo>
                    <a:close/>
                    <a:moveTo>
                      <a:pt x="176" y="261"/>
                    </a:moveTo>
                    <a:cubicBezTo>
                      <a:pt x="170" y="255"/>
                      <a:pt x="163" y="251"/>
                      <a:pt x="157" y="246"/>
                    </a:cubicBezTo>
                    <a:cubicBezTo>
                      <a:pt x="150" y="241"/>
                      <a:pt x="144" y="236"/>
                      <a:pt x="137" y="231"/>
                    </a:cubicBezTo>
                    <a:cubicBezTo>
                      <a:pt x="124" y="221"/>
                      <a:pt x="111" y="210"/>
                      <a:pt x="99" y="199"/>
                    </a:cubicBezTo>
                    <a:cubicBezTo>
                      <a:pt x="100" y="200"/>
                      <a:pt x="101" y="200"/>
                      <a:pt x="101" y="201"/>
                    </a:cubicBezTo>
                    <a:cubicBezTo>
                      <a:pt x="105" y="204"/>
                      <a:pt x="109" y="207"/>
                      <a:pt x="113" y="209"/>
                    </a:cubicBezTo>
                    <a:cubicBezTo>
                      <a:pt x="120" y="215"/>
                      <a:pt x="127" y="220"/>
                      <a:pt x="135" y="226"/>
                    </a:cubicBezTo>
                    <a:cubicBezTo>
                      <a:pt x="142" y="231"/>
                      <a:pt x="149" y="236"/>
                      <a:pt x="157" y="241"/>
                    </a:cubicBezTo>
                    <a:cubicBezTo>
                      <a:pt x="163" y="246"/>
                      <a:pt x="169" y="251"/>
                      <a:pt x="176" y="255"/>
                    </a:cubicBezTo>
                    <a:cubicBezTo>
                      <a:pt x="176" y="257"/>
                      <a:pt x="176" y="259"/>
                      <a:pt x="176" y="261"/>
                    </a:cubicBezTo>
                    <a:close/>
                    <a:moveTo>
                      <a:pt x="176" y="262"/>
                    </a:moveTo>
                    <a:cubicBezTo>
                      <a:pt x="174" y="259"/>
                      <a:pt x="170" y="257"/>
                      <a:pt x="167" y="255"/>
                    </a:cubicBezTo>
                    <a:cubicBezTo>
                      <a:pt x="166" y="254"/>
                      <a:pt x="165" y="253"/>
                      <a:pt x="164" y="252"/>
                    </a:cubicBezTo>
                    <a:cubicBezTo>
                      <a:pt x="168" y="255"/>
                      <a:pt x="172" y="258"/>
                      <a:pt x="176" y="262"/>
                    </a:cubicBezTo>
                    <a:cubicBezTo>
                      <a:pt x="176" y="262"/>
                      <a:pt x="176" y="262"/>
                      <a:pt x="176" y="262"/>
                    </a:cubicBezTo>
                    <a:close/>
                    <a:moveTo>
                      <a:pt x="176" y="196"/>
                    </a:moveTo>
                    <a:cubicBezTo>
                      <a:pt x="176" y="196"/>
                      <a:pt x="176" y="197"/>
                      <a:pt x="176" y="197"/>
                    </a:cubicBezTo>
                    <a:cubicBezTo>
                      <a:pt x="173" y="193"/>
                      <a:pt x="170" y="190"/>
                      <a:pt x="166" y="187"/>
                    </a:cubicBezTo>
                    <a:cubicBezTo>
                      <a:pt x="169" y="190"/>
                      <a:pt x="173" y="193"/>
                      <a:pt x="176" y="196"/>
                    </a:cubicBezTo>
                    <a:cubicBezTo>
                      <a:pt x="176" y="196"/>
                      <a:pt x="176" y="196"/>
                      <a:pt x="176" y="196"/>
                    </a:cubicBezTo>
                    <a:close/>
                    <a:moveTo>
                      <a:pt x="128" y="170"/>
                    </a:moveTo>
                    <a:cubicBezTo>
                      <a:pt x="129" y="171"/>
                      <a:pt x="131" y="173"/>
                      <a:pt x="133" y="175"/>
                    </a:cubicBezTo>
                    <a:cubicBezTo>
                      <a:pt x="133" y="176"/>
                      <a:pt x="133" y="177"/>
                      <a:pt x="133" y="179"/>
                    </a:cubicBezTo>
                    <a:cubicBezTo>
                      <a:pt x="127" y="175"/>
                      <a:pt x="122" y="171"/>
                      <a:pt x="116" y="167"/>
                    </a:cubicBezTo>
                    <a:cubicBezTo>
                      <a:pt x="120" y="167"/>
                      <a:pt x="124" y="168"/>
                      <a:pt x="128" y="170"/>
                    </a:cubicBezTo>
                    <a:close/>
                    <a:moveTo>
                      <a:pt x="115" y="166"/>
                    </a:moveTo>
                    <a:cubicBezTo>
                      <a:pt x="115" y="167"/>
                      <a:pt x="115" y="167"/>
                      <a:pt x="115" y="167"/>
                    </a:cubicBezTo>
                    <a:cubicBezTo>
                      <a:pt x="121" y="173"/>
                      <a:pt x="127" y="179"/>
                      <a:pt x="133" y="184"/>
                    </a:cubicBezTo>
                    <a:cubicBezTo>
                      <a:pt x="133" y="184"/>
                      <a:pt x="134" y="185"/>
                      <a:pt x="134" y="185"/>
                    </a:cubicBezTo>
                    <a:cubicBezTo>
                      <a:pt x="125" y="178"/>
                      <a:pt x="116" y="172"/>
                      <a:pt x="107" y="165"/>
                    </a:cubicBezTo>
                    <a:cubicBezTo>
                      <a:pt x="110" y="165"/>
                      <a:pt x="112" y="166"/>
                      <a:pt x="115" y="166"/>
                    </a:cubicBezTo>
                    <a:close/>
                    <a:moveTo>
                      <a:pt x="106" y="165"/>
                    </a:moveTo>
                    <a:cubicBezTo>
                      <a:pt x="106" y="165"/>
                      <a:pt x="106" y="165"/>
                      <a:pt x="106" y="165"/>
                    </a:cubicBezTo>
                    <a:cubicBezTo>
                      <a:pt x="115" y="174"/>
                      <a:pt x="125" y="182"/>
                      <a:pt x="136" y="189"/>
                    </a:cubicBezTo>
                    <a:cubicBezTo>
                      <a:pt x="136" y="190"/>
                      <a:pt x="137" y="191"/>
                      <a:pt x="138" y="191"/>
                    </a:cubicBezTo>
                    <a:cubicBezTo>
                      <a:pt x="139" y="192"/>
                      <a:pt x="141" y="193"/>
                      <a:pt x="142" y="194"/>
                    </a:cubicBezTo>
                    <a:cubicBezTo>
                      <a:pt x="148" y="199"/>
                      <a:pt x="155" y="204"/>
                      <a:pt x="161" y="209"/>
                    </a:cubicBezTo>
                    <a:cubicBezTo>
                      <a:pt x="164" y="212"/>
                      <a:pt x="167" y="215"/>
                      <a:pt x="169" y="218"/>
                    </a:cubicBezTo>
                    <a:cubicBezTo>
                      <a:pt x="171" y="220"/>
                      <a:pt x="174" y="223"/>
                      <a:pt x="177" y="225"/>
                    </a:cubicBezTo>
                    <a:cubicBezTo>
                      <a:pt x="177" y="225"/>
                      <a:pt x="177" y="225"/>
                      <a:pt x="177" y="225"/>
                    </a:cubicBezTo>
                    <a:cubicBezTo>
                      <a:pt x="174" y="223"/>
                      <a:pt x="172" y="221"/>
                      <a:pt x="169" y="219"/>
                    </a:cubicBezTo>
                    <a:cubicBezTo>
                      <a:pt x="168" y="217"/>
                      <a:pt x="166" y="216"/>
                      <a:pt x="164" y="214"/>
                    </a:cubicBezTo>
                    <a:cubicBezTo>
                      <a:pt x="158" y="208"/>
                      <a:pt x="152" y="203"/>
                      <a:pt x="146" y="199"/>
                    </a:cubicBezTo>
                    <a:cubicBezTo>
                      <a:pt x="143" y="197"/>
                      <a:pt x="141" y="196"/>
                      <a:pt x="139" y="194"/>
                    </a:cubicBezTo>
                    <a:cubicBezTo>
                      <a:pt x="139" y="194"/>
                      <a:pt x="139" y="194"/>
                      <a:pt x="139" y="194"/>
                    </a:cubicBezTo>
                    <a:cubicBezTo>
                      <a:pt x="126" y="184"/>
                      <a:pt x="113" y="174"/>
                      <a:pt x="101" y="164"/>
                    </a:cubicBezTo>
                    <a:cubicBezTo>
                      <a:pt x="102" y="164"/>
                      <a:pt x="104" y="165"/>
                      <a:pt x="106" y="165"/>
                    </a:cubicBezTo>
                    <a:close/>
                    <a:moveTo>
                      <a:pt x="131" y="171"/>
                    </a:moveTo>
                    <a:cubicBezTo>
                      <a:pt x="132" y="171"/>
                      <a:pt x="132" y="171"/>
                      <a:pt x="132" y="171"/>
                    </a:cubicBezTo>
                    <a:cubicBezTo>
                      <a:pt x="132" y="171"/>
                      <a:pt x="133" y="171"/>
                      <a:pt x="133" y="171"/>
                    </a:cubicBezTo>
                    <a:cubicBezTo>
                      <a:pt x="133" y="172"/>
                      <a:pt x="133" y="173"/>
                      <a:pt x="133" y="174"/>
                    </a:cubicBezTo>
                    <a:cubicBezTo>
                      <a:pt x="132" y="173"/>
                      <a:pt x="131" y="172"/>
                      <a:pt x="131" y="172"/>
                    </a:cubicBezTo>
                    <a:cubicBezTo>
                      <a:pt x="130" y="172"/>
                      <a:pt x="129" y="171"/>
                      <a:pt x="129" y="170"/>
                    </a:cubicBezTo>
                    <a:cubicBezTo>
                      <a:pt x="130" y="170"/>
                      <a:pt x="131" y="170"/>
                      <a:pt x="131" y="171"/>
                    </a:cubicBezTo>
                    <a:close/>
                    <a:moveTo>
                      <a:pt x="136" y="172"/>
                    </a:move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36" y="173"/>
                      <a:pt x="136" y="172"/>
                      <a:pt x="136" y="172"/>
                    </a:cubicBezTo>
                    <a:close/>
                    <a:moveTo>
                      <a:pt x="139" y="180"/>
                    </a:moveTo>
                    <a:cubicBezTo>
                      <a:pt x="138" y="179"/>
                      <a:pt x="137" y="178"/>
                      <a:pt x="135" y="176"/>
                    </a:cubicBezTo>
                    <a:cubicBezTo>
                      <a:pt x="135" y="175"/>
                      <a:pt x="136" y="174"/>
                      <a:pt x="136" y="174"/>
                    </a:cubicBezTo>
                    <a:cubicBezTo>
                      <a:pt x="136" y="174"/>
                      <a:pt x="137" y="174"/>
                      <a:pt x="137" y="175"/>
                    </a:cubicBezTo>
                    <a:cubicBezTo>
                      <a:pt x="138" y="176"/>
                      <a:pt x="139" y="178"/>
                      <a:pt x="139" y="180"/>
                    </a:cubicBezTo>
                    <a:close/>
                    <a:moveTo>
                      <a:pt x="140" y="180"/>
                    </a:moveTo>
                    <a:cubicBezTo>
                      <a:pt x="140" y="181"/>
                      <a:pt x="140" y="183"/>
                      <a:pt x="141" y="185"/>
                    </a:cubicBezTo>
                    <a:cubicBezTo>
                      <a:pt x="139" y="183"/>
                      <a:pt x="137" y="182"/>
                      <a:pt x="136" y="181"/>
                    </a:cubicBezTo>
                    <a:cubicBezTo>
                      <a:pt x="136" y="180"/>
                      <a:pt x="135" y="178"/>
                      <a:pt x="135" y="177"/>
                    </a:cubicBezTo>
                    <a:cubicBezTo>
                      <a:pt x="136" y="177"/>
                      <a:pt x="136" y="178"/>
                      <a:pt x="137" y="178"/>
                    </a:cubicBezTo>
                    <a:cubicBezTo>
                      <a:pt x="138" y="179"/>
                      <a:pt x="139" y="179"/>
                      <a:pt x="140" y="180"/>
                    </a:cubicBezTo>
                    <a:close/>
                    <a:moveTo>
                      <a:pt x="136" y="182"/>
                    </a:moveTo>
                    <a:cubicBezTo>
                      <a:pt x="137" y="183"/>
                      <a:pt x="139" y="184"/>
                      <a:pt x="141" y="186"/>
                    </a:cubicBezTo>
                    <a:cubicBezTo>
                      <a:pt x="141" y="187"/>
                      <a:pt x="141" y="188"/>
                      <a:pt x="141" y="188"/>
                    </a:cubicBezTo>
                    <a:cubicBezTo>
                      <a:pt x="139" y="188"/>
                      <a:pt x="138" y="187"/>
                      <a:pt x="137" y="186"/>
                    </a:cubicBezTo>
                    <a:cubicBezTo>
                      <a:pt x="136" y="185"/>
                      <a:pt x="136" y="183"/>
                      <a:pt x="136" y="182"/>
                    </a:cubicBezTo>
                    <a:close/>
                    <a:moveTo>
                      <a:pt x="133" y="183"/>
                    </a:moveTo>
                    <a:cubicBezTo>
                      <a:pt x="128" y="179"/>
                      <a:pt x="124" y="175"/>
                      <a:pt x="120" y="171"/>
                    </a:cubicBezTo>
                    <a:cubicBezTo>
                      <a:pt x="119" y="170"/>
                      <a:pt x="118" y="169"/>
                      <a:pt x="118" y="169"/>
                    </a:cubicBezTo>
                    <a:cubicBezTo>
                      <a:pt x="118" y="169"/>
                      <a:pt x="118" y="169"/>
                      <a:pt x="118" y="169"/>
                    </a:cubicBezTo>
                    <a:cubicBezTo>
                      <a:pt x="119" y="169"/>
                      <a:pt x="120" y="170"/>
                      <a:pt x="121" y="171"/>
                    </a:cubicBezTo>
                    <a:cubicBezTo>
                      <a:pt x="124" y="173"/>
                      <a:pt x="127" y="175"/>
                      <a:pt x="130" y="178"/>
                    </a:cubicBezTo>
                    <a:cubicBezTo>
                      <a:pt x="131" y="178"/>
                      <a:pt x="132" y="179"/>
                      <a:pt x="133" y="180"/>
                    </a:cubicBezTo>
                    <a:cubicBezTo>
                      <a:pt x="133" y="181"/>
                      <a:pt x="133" y="182"/>
                      <a:pt x="133" y="183"/>
                    </a:cubicBezTo>
                    <a:close/>
                    <a:moveTo>
                      <a:pt x="141" y="191"/>
                    </a:moveTo>
                    <a:cubicBezTo>
                      <a:pt x="142" y="192"/>
                      <a:pt x="142" y="192"/>
                      <a:pt x="142" y="192"/>
                    </a:cubicBezTo>
                    <a:cubicBezTo>
                      <a:pt x="149" y="197"/>
                      <a:pt x="156" y="203"/>
                      <a:pt x="163" y="209"/>
                    </a:cubicBezTo>
                    <a:cubicBezTo>
                      <a:pt x="168" y="212"/>
                      <a:pt x="172" y="217"/>
                      <a:pt x="177" y="221"/>
                    </a:cubicBezTo>
                    <a:cubicBezTo>
                      <a:pt x="177" y="222"/>
                      <a:pt x="177" y="223"/>
                      <a:pt x="177" y="224"/>
                    </a:cubicBezTo>
                    <a:cubicBezTo>
                      <a:pt x="175" y="222"/>
                      <a:pt x="174" y="221"/>
                      <a:pt x="172" y="219"/>
                    </a:cubicBezTo>
                    <a:cubicBezTo>
                      <a:pt x="169" y="217"/>
                      <a:pt x="167" y="214"/>
                      <a:pt x="164" y="211"/>
                    </a:cubicBezTo>
                    <a:cubicBezTo>
                      <a:pt x="159" y="206"/>
                      <a:pt x="153" y="201"/>
                      <a:pt x="148" y="197"/>
                    </a:cubicBezTo>
                    <a:cubicBezTo>
                      <a:pt x="145" y="195"/>
                      <a:pt x="142" y="193"/>
                      <a:pt x="140" y="191"/>
                    </a:cubicBezTo>
                    <a:cubicBezTo>
                      <a:pt x="140" y="191"/>
                      <a:pt x="140" y="191"/>
                      <a:pt x="141" y="191"/>
                    </a:cubicBezTo>
                    <a:cubicBezTo>
                      <a:pt x="141" y="191"/>
                      <a:pt x="141" y="191"/>
                      <a:pt x="141" y="191"/>
                    </a:cubicBezTo>
                    <a:close/>
                    <a:moveTo>
                      <a:pt x="135" y="188"/>
                    </a:moveTo>
                    <a:cubicBezTo>
                      <a:pt x="126" y="182"/>
                      <a:pt x="118" y="176"/>
                      <a:pt x="111" y="169"/>
                    </a:cubicBezTo>
                    <a:cubicBezTo>
                      <a:pt x="112" y="169"/>
                      <a:pt x="112" y="170"/>
                      <a:pt x="113" y="171"/>
                    </a:cubicBezTo>
                    <a:cubicBezTo>
                      <a:pt x="116" y="173"/>
                      <a:pt x="119" y="175"/>
                      <a:pt x="122" y="177"/>
                    </a:cubicBezTo>
                    <a:cubicBezTo>
                      <a:pt x="126" y="180"/>
                      <a:pt x="130" y="183"/>
                      <a:pt x="134" y="186"/>
                    </a:cubicBezTo>
                    <a:cubicBezTo>
                      <a:pt x="134" y="187"/>
                      <a:pt x="134" y="187"/>
                      <a:pt x="135" y="188"/>
                    </a:cubicBezTo>
                    <a:close/>
                    <a:moveTo>
                      <a:pt x="177" y="218"/>
                    </a:moveTo>
                    <a:cubicBezTo>
                      <a:pt x="174" y="215"/>
                      <a:pt x="169" y="211"/>
                      <a:pt x="166" y="208"/>
                    </a:cubicBezTo>
                    <a:cubicBezTo>
                      <a:pt x="162" y="204"/>
                      <a:pt x="157" y="201"/>
                      <a:pt x="152" y="197"/>
                    </a:cubicBezTo>
                    <a:cubicBezTo>
                      <a:pt x="149" y="195"/>
                      <a:pt x="146" y="193"/>
                      <a:pt x="143" y="190"/>
                    </a:cubicBezTo>
                    <a:cubicBezTo>
                      <a:pt x="144" y="190"/>
                      <a:pt x="144" y="189"/>
                      <a:pt x="144" y="188"/>
                    </a:cubicBezTo>
                    <a:cubicBezTo>
                      <a:pt x="145" y="189"/>
                      <a:pt x="146" y="190"/>
                      <a:pt x="148" y="190"/>
                    </a:cubicBezTo>
                    <a:cubicBezTo>
                      <a:pt x="154" y="195"/>
                      <a:pt x="160" y="199"/>
                      <a:pt x="166" y="204"/>
                    </a:cubicBezTo>
                    <a:cubicBezTo>
                      <a:pt x="169" y="207"/>
                      <a:pt x="172" y="211"/>
                      <a:pt x="176" y="213"/>
                    </a:cubicBezTo>
                    <a:cubicBezTo>
                      <a:pt x="176" y="215"/>
                      <a:pt x="177" y="217"/>
                      <a:pt x="177" y="218"/>
                    </a:cubicBezTo>
                    <a:close/>
                    <a:moveTo>
                      <a:pt x="142" y="191"/>
                    </a:moveTo>
                    <a:cubicBezTo>
                      <a:pt x="142" y="191"/>
                      <a:pt x="142" y="191"/>
                      <a:pt x="142" y="191"/>
                    </a:cubicBezTo>
                    <a:cubicBezTo>
                      <a:pt x="143" y="191"/>
                      <a:pt x="144" y="192"/>
                      <a:pt x="145" y="193"/>
                    </a:cubicBezTo>
                    <a:cubicBezTo>
                      <a:pt x="151" y="197"/>
                      <a:pt x="157" y="202"/>
                      <a:pt x="163" y="206"/>
                    </a:cubicBezTo>
                    <a:cubicBezTo>
                      <a:pt x="166" y="209"/>
                      <a:pt x="168" y="211"/>
                      <a:pt x="170" y="213"/>
                    </a:cubicBezTo>
                    <a:cubicBezTo>
                      <a:pt x="172" y="215"/>
                      <a:pt x="175" y="217"/>
                      <a:pt x="177" y="220"/>
                    </a:cubicBezTo>
                    <a:cubicBezTo>
                      <a:pt x="177" y="220"/>
                      <a:pt x="177" y="220"/>
                      <a:pt x="177" y="220"/>
                    </a:cubicBezTo>
                    <a:cubicBezTo>
                      <a:pt x="175" y="218"/>
                      <a:pt x="173" y="217"/>
                      <a:pt x="172" y="216"/>
                    </a:cubicBezTo>
                    <a:cubicBezTo>
                      <a:pt x="171" y="215"/>
                      <a:pt x="170" y="214"/>
                      <a:pt x="169" y="213"/>
                    </a:cubicBezTo>
                    <a:cubicBezTo>
                      <a:pt x="166" y="210"/>
                      <a:pt x="164" y="208"/>
                      <a:pt x="161" y="206"/>
                    </a:cubicBezTo>
                    <a:cubicBezTo>
                      <a:pt x="156" y="201"/>
                      <a:pt x="150" y="197"/>
                      <a:pt x="144" y="193"/>
                    </a:cubicBezTo>
                    <a:cubicBezTo>
                      <a:pt x="143" y="192"/>
                      <a:pt x="143" y="191"/>
                      <a:pt x="142" y="191"/>
                    </a:cubicBezTo>
                    <a:close/>
                    <a:moveTo>
                      <a:pt x="137" y="187"/>
                    </a:moveTo>
                    <a:cubicBezTo>
                      <a:pt x="138" y="188"/>
                      <a:pt x="139" y="188"/>
                      <a:pt x="140" y="189"/>
                    </a:cubicBezTo>
                    <a:cubicBezTo>
                      <a:pt x="140" y="189"/>
                      <a:pt x="139" y="189"/>
                      <a:pt x="139" y="188"/>
                    </a:cubicBezTo>
                    <a:cubicBezTo>
                      <a:pt x="138" y="188"/>
                      <a:pt x="138" y="188"/>
                      <a:pt x="137" y="187"/>
                    </a:cubicBezTo>
                    <a:close/>
                    <a:moveTo>
                      <a:pt x="144" y="183"/>
                    </a:moveTo>
                    <a:cubicBezTo>
                      <a:pt x="147" y="185"/>
                      <a:pt x="149" y="187"/>
                      <a:pt x="152" y="190"/>
                    </a:cubicBezTo>
                    <a:cubicBezTo>
                      <a:pt x="157" y="194"/>
                      <a:pt x="162" y="198"/>
                      <a:pt x="166" y="202"/>
                    </a:cubicBezTo>
                    <a:cubicBezTo>
                      <a:pt x="169" y="204"/>
                      <a:pt x="171" y="207"/>
                      <a:pt x="173" y="209"/>
                    </a:cubicBezTo>
                    <a:cubicBezTo>
                      <a:pt x="174" y="209"/>
                      <a:pt x="176" y="211"/>
                      <a:pt x="176" y="212"/>
                    </a:cubicBezTo>
                    <a:cubicBezTo>
                      <a:pt x="176" y="212"/>
                      <a:pt x="176" y="213"/>
                      <a:pt x="176" y="213"/>
                    </a:cubicBezTo>
                    <a:cubicBezTo>
                      <a:pt x="176" y="213"/>
                      <a:pt x="176" y="212"/>
                      <a:pt x="176" y="212"/>
                    </a:cubicBezTo>
                    <a:cubicBezTo>
                      <a:pt x="171" y="209"/>
                      <a:pt x="167" y="204"/>
                      <a:pt x="162" y="200"/>
                    </a:cubicBezTo>
                    <a:cubicBezTo>
                      <a:pt x="158" y="197"/>
                      <a:pt x="153" y="193"/>
                      <a:pt x="148" y="190"/>
                    </a:cubicBezTo>
                    <a:cubicBezTo>
                      <a:pt x="147" y="189"/>
                      <a:pt x="146" y="188"/>
                      <a:pt x="144" y="187"/>
                    </a:cubicBezTo>
                    <a:cubicBezTo>
                      <a:pt x="144" y="186"/>
                      <a:pt x="144" y="185"/>
                      <a:pt x="144" y="183"/>
                    </a:cubicBezTo>
                    <a:close/>
                    <a:moveTo>
                      <a:pt x="177" y="231"/>
                    </a:moveTo>
                    <a:cubicBezTo>
                      <a:pt x="175" y="230"/>
                      <a:pt x="174" y="228"/>
                      <a:pt x="173" y="227"/>
                    </a:cubicBezTo>
                    <a:cubicBezTo>
                      <a:pt x="174" y="228"/>
                      <a:pt x="175" y="229"/>
                      <a:pt x="177" y="230"/>
                    </a:cubicBezTo>
                    <a:cubicBezTo>
                      <a:pt x="177" y="230"/>
                      <a:pt x="177" y="231"/>
                      <a:pt x="177" y="231"/>
                    </a:cubicBezTo>
                    <a:close/>
                    <a:moveTo>
                      <a:pt x="177" y="228"/>
                    </a:moveTo>
                    <a:cubicBezTo>
                      <a:pt x="176" y="226"/>
                      <a:pt x="175" y="225"/>
                      <a:pt x="174" y="224"/>
                    </a:cubicBezTo>
                    <a:cubicBezTo>
                      <a:pt x="175" y="225"/>
                      <a:pt x="176" y="225"/>
                      <a:pt x="177" y="226"/>
                    </a:cubicBezTo>
                    <a:cubicBezTo>
                      <a:pt x="177" y="226"/>
                      <a:pt x="177" y="227"/>
                      <a:pt x="177" y="228"/>
                    </a:cubicBezTo>
                    <a:close/>
                    <a:moveTo>
                      <a:pt x="176" y="200"/>
                    </a:moveTo>
                    <a:cubicBezTo>
                      <a:pt x="169" y="193"/>
                      <a:pt x="161" y="187"/>
                      <a:pt x="154" y="180"/>
                    </a:cubicBezTo>
                    <a:cubicBezTo>
                      <a:pt x="156" y="181"/>
                      <a:pt x="158" y="182"/>
                      <a:pt x="160" y="183"/>
                    </a:cubicBezTo>
                    <a:cubicBezTo>
                      <a:pt x="161" y="184"/>
                      <a:pt x="162" y="185"/>
                      <a:pt x="162" y="186"/>
                    </a:cubicBezTo>
                    <a:cubicBezTo>
                      <a:pt x="167" y="189"/>
                      <a:pt x="172" y="193"/>
                      <a:pt x="176" y="198"/>
                    </a:cubicBezTo>
                    <a:cubicBezTo>
                      <a:pt x="176" y="199"/>
                      <a:pt x="176" y="199"/>
                      <a:pt x="176" y="200"/>
                    </a:cubicBezTo>
                    <a:close/>
                    <a:moveTo>
                      <a:pt x="176" y="201"/>
                    </a:moveTo>
                    <a:cubicBezTo>
                      <a:pt x="175" y="200"/>
                      <a:pt x="174" y="199"/>
                      <a:pt x="173" y="198"/>
                    </a:cubicBezTo>
                    <a:cubicBezTo>
                      <a:pt x="167" y="192"/>
                      <a:pt x="161" y="188"/>
                      <a:pt x="155" y="183"/>
                    </a:cubicBezTo>
                    <a:cubicBezTo>
                      <a:pt x="153" y="181"/>
                      <a:pt x="151" y="179"/>
                      <a:pt x="148" y="178"/>
                    </a:cubicBezTo>
                    <a:cubicBezTo>
                      <a:pt x="150" y="178"/>
                      <a:pt x="151" y="179"/>
                      <a:pt x="152" y="179"/>
                    </a:cubicBezTo>
                    <a:cubicBezTo>
                      <a:pt x="156" y="183"/>
                      <a:pt x="160" y="186"/>
                      <a:pt x="164" y="190"/>
                    </a:cubicBezTo>
                    <a:cubicBezTo>
                      <a:pt x="167" y="192"/>
                      <a:pt x="170" y="195"/>
                      <a:pt x="173" y="198"/>
                    </a:cubicBezTo>
                    <a:cubicBezTo>
                      <a:pt x="174" y="199"/>
                      <a:pt x="175" y="200"/>
                      <a:pt x="176" y="201"/>
                    </a:cubicBezTo>
                    <a:cubicBezTo>
                      <a:pt x="176" y="201"/>
                      <a:pt x="176" y="201"/>
                      <a:pt x="176" y="201"/>
                    </a:cubicBezTo>
                    <a:close/>
                    <a:moveTo>
                      <a:pt x="140" y="174"/>
                    </a:moveTo>
                    <a:cubicBezTo>
                      <a:pt x="146" y="180"/>
                      <a:pt x="153" y="186"/>
                      <a:pt x="160" y="191"/>
                    </a:cubicBezTo>
                    <a:cubicBezTo>
                      <a:pt x="163" y="195"/>
                      <a:pt x="167" y="198"/>
                      <a:pt x="170" y="201"/>
                    </a:cubicBezTo>
                    <a:cubicBezTo>
                      <a:pt x="172" y="203"/>
                      <a:pt x="174" y="204"/>
                      <a:pt x="176" y="206"/>
                    </a:cubicBezTo>
                    <a:cubicBezTo>
                      <a:pt x="176" y="207"/>
                      <a:pt x="176" y="207"/>
                      <a:pt x="176" y="207"/>
                    </a:cubicBezTo>
                    <a:cubicBezTo>
                      <a:pt x="176" y="207"/>
                      <a:pt x="176" y="207"/>
                      <a:pt x="176" y="207"/>
                    </a:cubicBezTo>
                    <a:cubicBezTo>
                      <a:pt x="175" y="206"/>
                      <a:pt x="174" y="205"/>
                      <a:pt x="174" y="205"/>
                    </a:cubicBezTo>
                    <a:cubicBezTo>
                      <a:pt x="166" y="198"/>
                      <a:pt x="158" y="191"/>
                      <a:pt x="150" y="184"/>
                    </a:cubicBezTo>
                    <a:cubicBezTo>
                      <a:pt x="147" y="182"/>
                      <a:pt x="144" y="180"/>
                      <a:pt x="142" y="178"/>
                    </a:cubicBezTo>
                    <a:cubicBezTo>
                      <a:pt x="141" y="176"/>
                      <a:pt x="140" y="175"/>
                      <a:pt x="140" y="174"/>
                    </a:cubicBezTo>
                    <a:close/>
                    <a:moveTo>
                      <a:pt x="176" y="208"/>
                    </a:moveTo>
                    <a:cubicBezTo>
                      <a:pt x="176" y="209"/>
                      <a:pt x="176" y="210"/>
                      <a:pt x="176" y="211"/>
                    </a:cubicBezTo>
                    <a:cubicBezTo>
                      <a:pt x="174" y="208"/>
                      <a:pt x="171" y="205"/>
                      <a:pt x="168" y="203"/>
                    </a:cubicBezTo>
                    <a:cubicBezTo>
                      <a:pt x="164" y="199"/>
                      <a:pt x="160" y="195"/>
                      <a:pt x="155" y="191"/>
                    </a:cubicBezTo>
                    <a:cubicBezTo>
                      <a:pt x="152" y="188"/>
                      <a:pt x="148" y="186"/>
                      <a:pt x="144" y="183"/>
                    </a:cubicBezTo>
                    <a:cubicBezTo>
                      <a:pt x="143" y="181"/>
                      <a:pt x="143" y="180"/>
                      <a:pt x="142" y="179"/>
                    </a:cubicBezTo>
                    <a:cubicBezTo>
                      <a:pt x="146" y="182"/>
                      <a:pt x="150" y="185"/>
                      <a:pt x="153" y="188"/>
                    </a:cubicBezTo>
                    <a:cubicBezTo>
                      <a:pt x="161" y="194"/>
                      <a:pt x="168" y="202"/>
                      <a:pt x="176" y="208"/>
                    </a:cubicBezTo>
                    <a:close/>
                    <a:moveTo>
                      <a:pt x="176" y="237"/>
                    </a:moveTo>
                    <a:cubicBezTo>
                      <a:pt x="175" y="236"/>
                      <a:pt x="173" y="234"/>
                      <a:pt x="171" y="233"/>
                    </a:cubicBezTo>
                    <a:cubicBezTo>
                      <a:pt x="168" y="230"/>
                      <a:pt x="165" y="227"/>
                      <a:pt x="162" y="224"/>
                    </a:cubicBezTo>
                    <a:cubicBezTo>
                      <a:pt x="155" y="217"/>
                      <a:pt x="148" y="211"/>
                      <a:pt x="140" y="206"/>
                    </a:cubicBezTo>
                    <a:cubicBezTo>
                      <a:pt x="134" y="201"/>
                      <a:pt x="128" y="196"/>
                      <a:pt x="121" y="191"/>
                    </a:cubicBezTo>
                    <a:cubicBezTo>
                      <a:pt x="125" y="194"/>
                      <a:pt x="130" y="196"/>
                      <a:pt x="134" y="199"/>
                    </a:cubicBezTo>
                    <a:cubicBezTo>
                      <a:pt x="142" y="205"/>
                      <a:pt x="151" y="211"/>
                      <a:pt x="159" y="218"/>
                    </a:cubicBezTo>
                    <a:cubicBezTo>
                      <a:pt x="162" y="221"/>
                      <a:pt x="167" y="224"/>
                      <a:pt x="170" y="228"/>
                    </a:cubicBezTo>
                    <a:cubicBezTo>
                      <a:pt x="172" y="230"/>
                      <a:pt x="174" y="232"/>
                      <a:pt x="177" y="233"/>
                    </a:cubicBezTo>
                    <a:cubicBezTo>
                      <a:pt x="177" y="234"/>
                      <a:pt x="176" y="236"/>
                      <a:pt x="176" y="237"/>
                    </a:cubicBezTo>
                    <a:close/>
                    <a:moveTo>
                      <a:pt x="176" y="239"/>
                    </a:moveTo>
                    <a:cubicBezTo>
                      <a:pt x="172" y="236"/>
                      <a:pt x="168" y="231"/>
                      <a:pt x="163" y="227"/>
                    </a:cubicBezTo>
                    <a:cubicBezTo>
                      <a:pt x="141" y="207"/>
                      <a:pt x="115" y="192"/>
                      <a:pt x="92" y="173"/>
                    </a:cubicBezTo>
                    <a:cubicBezTo>
                      <a:pt x="92" y="171"/>
                      <a:pt x="92" y="169"/>
                      <a:pt x="92" y="168"/>
                    </a:cubicBezTo>
                    <a:cubicBezTo>
                      <a:pt x="93" y="168"/>
                      <a:pt x="93" y="168"/>
                      <a:pt x="93" y="168"/>
                    </a:cubicBezTo>
                    <a:cubicBezTo>
                      <a:pt x="93" y="169"/>
                      <a:pt x="94" y="169"/>
                      <a:pt x="94" y="170"/>
                    </a:cubicBezTo>
                    <a:cubicBezTo>
                      <a:pt x="94" y="170"/>
                      <a:pt x="95" y="170"/>
                      <a:pt x="95" y="170"/>
                    </a:cubicBezTo>
                    <a:cubicBezTo>
                      <a:pt x="95" y="170"/>
                      <a:pt x="95" y="170"/>
                      <a:pt x="96" y="171"/>
                    </a:cubicBezTo>
                    <a:cubicBezTo>
                      <a:pt x="106" y="180"/>
                      <a:pt x="117" y="189"/>
                      <a:pt x="129" y="197"/>
                    </a:cubicBezTo>
                    <a:cubicBezTo>
                      <a:pt x="141" y="207"/>
                      <a:pt x="153" y="216"/>
                      <a:pt x="164" y="227"/>
                    </a:cubicBezTo>
                    <a:cubicBezTo>
                      <a:pt x="167" y="229"/>
                      <a:pt x="169" y="232"/>
                      <a:pt x="172" y="234"/>
                    </a:cubicBezTo>
                    <a:cubicBezTo>
                      <a:pt x="173" y="235"/>
                      <a:pt x="174" y="236"/>
                      <a:pt x="175" y="237"/>
                    </a:cubicBezTo>
                    <a:cubicBezTo>
                      <a:pt x="175" y="237"/>
                      <a:pt x="176" y="238"/>
                      <a:pt x="176" y="238"/>
                    </a:cubicBezTo>
                    <a:cubicBezTo>
                      <a:pt x="176" y="239"/>
                      <a:pt x="176" y="239"/>
                      <a:pt x="176" y="239"/>
                    </a:cubicBezTo>
                    <a:close/>
                    <a:moveTo>
                      <a:pt x="93" y="163"/>
                    </a:moveTo>
                    <a:cubicBezTo>
                      <a:pt x="95" y="163"/>
                      <a:pt x="96" y="163"/>
                      <a:pt x="98" y="164"/>
                    </a:cubicBezTo>
                    <a:cubicBezTo>
                      <a:pt x="98" y="164"/>
                      <a:pt x="99" y="164"/>
                      <a:pt x="99" y="164"/>
                    </a:cubicBezTo>
                    <a:cubicBezTo>
                      <a:pt x="105" y="169"/>
                      <a:pt x="112" y="174"/>
                      <a:pt x="119" y="180"/>
                    </a:cubicBezTo>
                    <a:cubicBezTo>
                      <a:pt x="120" y="180"/>
                      <a:pt x="121" y="181"/>
                      <a:pt x="122" y="182"/>
                    </a:cubicBezTo>
                    <a:cubicBezTo>
                      <a:pt x="123" y="183"/>
                      <a:pt x="124" y="184"/>
                      <a:pt x="125" y="185"/>
                    </a:cubicBezTo>
                    <a:cubicBezTo>
                      <a:pt x="130" y="188"/>
                      <a:pt x="135" y="192"/>
                      <a:pt x="139" y="195"/>
                    </a:cubicBezTo>
                    <a:cubicBezTo>
                      <a:pt x="139" y="195"/>
                      <a:pt x="139" y="195"/>
                      <a:pt x="139" y="195"/>
                    </a:cubicBezTo>
                    <a:cubicBezTo>
                      <a:pt x="147" y="201"/>
                      <a:pt x="154" y="206"/>
                      <a:pt x="161" y="212"/>
                    </a:cubicBezTo>
                    <a:cubicBezTo>
                      <a:pt x="163" y="214"/>
                      <a:pt x="165" y="216"/>
                      <a:pt x="167" y="218"/>
                    </a:cubicBezTo>
                    <a:cubicBezTo>
                      <a:pt x="168" y="219"/>
                      <a:pt x="170" y="221"/>
                      <a:pt x="171" y="223"/>
                    </a:cubicBezTo>
                    <a:cubicBezTo>
                      <a:pt x="172" y="224"/>
                      <a:pt x="174" y="226"/>
                      <a:pt x="175" y="227"/>
                    </a:cubicBezTo>
                    <a:cubicBezTo>
                      <a:pt x="175" y="227"/>
                      <a:pt x="176" y="228"/>
                      <a:pt x="177" y="229"/>
                    </a:cubicBezTo>
                    <a:cubicBezTo>
                      <a:pt x="177" y="229"/>
                      <a:pt x="177" y="229"/>
                      <a:pt x="177" y="229"/>
                    </a:cubicBezTo>
                    <a:cubicBezTo>
                      <a:pt x="176" y="229"/>
                      <a:pt x="176" y="228"/>
                      <a:pt x="175" y="228"/>
                    </a:cubicBezTo>
                    <a:cubicBezTo>
                      <a:pt x="162" y="216"/>
                      <a:pt x="150" y="205"/>
                      <a:pt x="136" y="195"/>
                    </a:cubicBezTo>
                    <a:cubicBezTo>
                      <a:pt x="134" y="194"/>
                      <a:pt x="133" y="193"/>
                      <a:pt x="132" y="192"/>
                    </a:cubicBezTo>
                    <a:cubicBezTo>
                      <a:pt x="126" y="188"/>
                      <a:pt x="121" y="183"/>
                      <a:pt x="115" y="179"/>
                    </a:cubicBezTo>
                    <a:cubicBezTo>
                      <a:pt x="109" y="174"/>
                      <a:pt x="102" y="168"/>
                      <a:pt x="95" y="164"/>
                    </a:cubicBezTo>
                    <a:cubicBezTo>
                      <a:pt x="95" y="164"/>
                      <a:pt x="95" y="164"/>
                      <a:pt x="95" y="164"/>
                    </a:cubicBezTo>
                    <a:cubicBezTo>
                      <a:pt x="95" y="164"/>
                      <a:pt x="94" y="163"/>
                      <a:pt x="94" y="163"/>
                    </a:cubicBezTo>
                    <a:cubicBezTo>
                      <a:pt x="93" y="163"/>
                      <a:pt x="93" y="163"/>
                      <a:pt x="94" y="164"/>
                    </a:cubicBezTo>
                    <a:cubicBezTo>
                      <a:pt x="94" y="164"/>
                      <a:pt x="94" y="164"/>
                      <a:pt x="95" y="165"/>
                    </a:cubicBezTo>
                    <a:cubicBezTo>
                      <a:pt x="95" y="165"/>
                      <a:pt x="95" y="165"/>
                      <a:pt x="96" y="165"/>
                    </a:cubicBezTo>
                    <a:cubicBezTo>
                      <a:pt x="98" y="166"/>
                      <a:pt x="99" y="167"/>
                      <a:pt x="100" y="168"/>
                    </a:cubicBezTo>
                    <a:cubicBezTo>
                      <a:pt x="102" y="170"/>
                      <a:pt x="103" y="171"/>
                      <a:pt x="105" y="173"/>
                    </a:cubicBezTo>
                    <a:cubicBezTo>
                      <a:pt x="109" y="175"/>
                      <a:pt x="112" y="178"/>
                      <a:pt x="115" y="181"/>
                    </a:cubicBezTo>
                    <a:cubicBezTo>
                      <a:pt x="120" y="184"/>
                      <a:pt x="125" y="188"/>
                      <a:pt x="129" y="191"/>
                    </a:cubicBezTo>
                    <a:cubicBezTo>
                      <a:pt x="141" y="200"/>
                      <a:pt x="153" y="209"/>
                      <a:pt x="164" y="219"/>
                    </a:cubicBezTo>
                    <a:cubicBezTo>
                      <a:pt x="167" y="222"/>
                      <a:pt x="169" y="224"/>
                      <a:pt x="172" y="227"/>
                    </a:cubicBezTo>
                    <a:cubicBezTo>
                      <a:pt x="173" y="229"/>
                      <a:pt x="174" y="230"/>
                      <a:pt x="175" y="231"/>
                    </a:cubicBezTo>
                    <a:cubicBezTo>
                      <a:pt x="176" y="231"/>
                      <a:pt x="176" y="232"/>
                      <a:pt x="177" y="232"/>
                    </a:cubicBezTo>
                    <a:cubicBezTo>
                      <a:pt x="177" y="232"/>
                      <a:pt x="177" y="232"/>
                      <a:pt x="177" y="232"/>
                    </a:cubicBezTo>
                    <a:cubicBezTo>
                      <a:pt x="176" y="232"/>
                      <a:pt x="176" y="232"/>
                      <a:pt x="176" y="232"/>
                    </a:cubicBezTo>
                    <a:cubicBezTo>
                      <a:pt x="170" y="228"/>
                      <a:pt x="165" y="222"/>
                      <a:pt x="159" y="217"/>
                    </a:cubicBezTo>
                    <a:cubicBezTo>
                      <a:pt x="148" y="208"/>
                      <a:pt x="135" y="200"/>
                      <a:pt x="123" y="191"/>
                    </a:cubicBezTo>
                    <a:cubicBezTo>
                      <a:pt x="117" y="186"/>
                      <a:pt x="110" y="181"/>
                      <a:pt x="103" y="176"/>
                    </a:cubicBezTo>
                    <a:cubicBezTo>
                      <a:pt x="102" y="174"/>
                      <a:pt x="100" y="173"/>
                      <a:pt x="98" y="171"/>
                    </a:cubicBezTo>
                    <a:cubicBezTo>
                      <a:pt x="97" y="171"/>
                      <a:pt x="97" y="171"/>
                      <a:pt x="96" y="170"/>
                    </a:cubicBezTo>
                    <a:cubicBezTo>
                      <a:pt x="95" y="169"/>
                      <a:pt x="94" y="168"/>
                      <a:pt x="92" y="167"/>
                    </a:cubicBezTo>
                    <a:cubicBezTo>
                      <a:pt x="93" y="166"/>
                      <a:pt x="93" y="165"/>
                      <a:pt x="93" y="164"/>
                    </a:cubicBezTo>
                    <a:cubicBezTo>
                      <a:pt x="93" y="163"/>
                      <a:pt x="93" y="163"/>
                      <a:pt x="93" y="163"/>
                    </a:cubicBezTo>
                    <a:close/>
                    <a:moveTo>
                      <a:pt x="113" y="178"/>
                    </a:moveTo>
                    <a:cubicBezTo>
                      <a:pt x="111" y="177"/>
                      <a:pt x="110" y="175"/>
                      <a:pt x="108" y="174"/>
                    </a:cubicBezTo>
                    <a:cubicBezTo>
                      <a:pt x="110" y="176"/>
                      <a:pt x="112" y="177"/>
                      <a:pt x="114" y="179"/>
                    </a:cubicBezTo>
                    <a:cubicBezTo>
                      <a:pt x="114" y="179"/>
                      <a:pt x="113" y="178"/>
                      <a:pt x="113" y="178"/>
                    </a:cubicBezTo>
                    <a:close/>
                    <a:moveTo>
                      <a:pt x="95" y="158"/>
                    </a:moveTo>
                    <a:cubicBezTo>
                      <a:pt x="95" y="158"/>
                      <a:pt x="96" y="158"/>
                      <a:pt x="97" y="159"/>
                    </a:cubicBezTo>
                    <a:cubicBezTo>
                      <a:pt x="97" y="159"/>
                      <a:pt x="97" y="159"/>
                      <a:pt x="98" y="159"/>
                    </a:cubicBezTo>
                    <a:cubicBezTo>
                      <a:pt x="98" y="159"/>
                      <a:pt x="98" y="160"/>
                      <a:pt x="98" y="161"/>
                    </a:cubicBezTo>
                    <a:cubicBezTo>
                      <a:pt x="97" y="161"/>
                      <a:pt x="96" y="160"/>
                      <a:pt x="95" y="160"/>
                    </a:cubicBezTo>
                    <a:cubicBezTo>
                      <a:pt x="95" y="160"/>
                      <a:pt x="95" y="160"/>
                      <a:pt x="95" y="160"/>
                    </a:cubicBezTo>
                    <a:cubicBezTo>
                      <a:pt x="95" y="159"/>
                      <a:pt x="95" y="159"/>
                      <a:pt x="95" y="158"/>
                    </a:cubicBezTo>
                    <a:close/>
                    <a:moveTo>
                      <a:pt x="101" y="159"/>
                    </a:moveTo>
                    <a:cubicBezTo>
                      <a:pt x="101" y="159"/>
                      <a:pt x="102" y="160"/>
                      <a:pt x="103" y="160"/>
                    </a:cubicBezTo>
                    <a:cubicBezTo>
                      <a:pt x="103" y="160"/>
                      <a:pt x="103" y="161"/>
                      <a:pt x="103" y="161"/>
                    </a:cubicBezTo>
                    <a:cubicBezTo>
                      <a:pt x="102" y="161"/>
                      <a:pt x="101" y="161"/>
                      <a:pt x="101" y="161"/>
                    </a:cubicBezTo>
                    <a:cubicBezTo>
                      <a:pt x="101" y="161"/>
                      <a:pt x="101" y="160"/>
                      <a:pt x="101" y="160"/>
                    </a:cubicBezTo>
                    <a:cubicBezTo>
                      <a:pt x="101" y="160"/>
                      <a:pt x="101" y="159"/>
                      <a:pt x="101" y="159"/>
                    </a:cubicBezTo>
                    <a:close/>
                    <a:moveTo>
                      <a:pt x="106" y="160"/>
                    </a:moveTo>
                    <a:cubicBezTo>
                      <a:pt x="107" y="161"/>
                      <a:pt x="108" y="161"/>
                      <a:pt x="109" y="161"/>
                    </a:cubicBezTo>
                    <a:cubicBezTo>
                      <a:pt x="109" y="161"/>
                      <a:pt x="109" y="162"/>
                      <a:pt x="109" y="162"/>
                    </a:cubicBezTo>
                    <a:cubicBezTo>
                      <a:pt x="108" y="162"/>
                      <a:pt x="107" y="162"/>
                      <a:pt x="106" y="162"/>
                    </a:cubicBezTo>
                    <a:cubicBezTo>
                      <a:pt x="106" y="161"/>
                      <a:pt x="106" y="161"/>
                      <a:pt x="106" y="160"/>
                    </a:cubicBezTo>
                    <a:close/>
                    <a:moveTo>
                      <a:pt x="112" y="162"/>
                    </a:moveTo>
                    <a:cubicBezTo>
                      <a:pt x="113" y="162"/>
                      <a:pt x="115" y="163"/>
                      <a:pt x="116" y="163"/>
                    </a:cubicBezTo>
                    <a:cubicBezTo>
                      <a:pt x="116" y="163"/>
                      <a:pt x="116" y="163"/>
                      <a:pt x="116" y="164"/>
                    </a:cubicBezTo>
                    <a:cubicBezTo>
                      <a:pt x="115" y="163"/>
                      <a:pt x="113" y="163"/>
                      <a:pt x="112" y="163"/>
                    </a:cubicBezTo>
                    <a:cubicBezTo>
                      <a:pt x="112" y="162"/>
                      <a:pt x="112" y="162"/>
                      <a:pt x="112" y="162"/>
                    </a:cubicBezTo>
                    <a:close/>
                    <a:moveTo>
                      <a:pt x="119" y="164"/>
                    </a:moveTo>
                    <a:cubicBezTo>
                      <a:pt x="122" y="165"/>
                      <a:pt x="126" y="166"/>
                      <a:pt x="129" y="167"/>
                    </a:cubicBezTo>
                    <a:cubicBezTo>
                      <a:pt x="126" y="166"/>
                      <a:pt x="122" y="165"/>
                      <a:pt x="119" y="164"/>
                    </a:cubicBezTo>
                    <a:cubicBezTo>
                      <a:pt x="119" y="164"/>
                      <a:pt x="119" y="164"/>
                      <a:pt x="119" y="164"/>
                    </a:cubicBezTo>
                    <a:close/>
                    <a:moveTo>
                      <a:pt x="174" y="190"/>
                    </a:moveTo>
                    <a:cubicBezTo>
                      <a:pt x="174" y="190"/>
                      <a:pt x="175" y="191"/>
                      <a:pt x="176" y="191"/>
                    </a:cubicBezTo>
                    <a:cubicBezTo>
                      <a:pt x="176" y="192"/>
                      <a:pt x="176" y="192"/>
                      <a:pt x="176" y="192"/>
                    </a:cubicBezTo>
                    <a:cubicBezTo>
                      <a:pt x="175" y="191"/>
                      <a:pt x="174" y="191"/>
                      <a:pt x="174" y="190"/>
                    </a:cubicBezTo>
                    <a:close/>
                    <a:moveTo>
                      <a:pt x="176" y="206"/>
                    </a:moveTo>
                    <a:cubicBezTo>
                      <a:pt x="175" y="204"/>
                      <a:pt x="173" y="202"/>
                      <a:pt x="171" y="201"/>
                    </a:cubicBezTo>
                    <a:cubicBezTo>
                      <a:pt x="168" y="198"/>
                      <a:pt x="165" y="195"/>
                      <a:pt x="161" y="192"/>
                    </a:cubicBezTo>
                    <a:cubicBezTo>
                      <a:pt x="155" y="186"/>
                      <a:pt x="148" y="181"/>
                      <a:pt x="141" y="174"/>
                    </a:cubicBezTo>
                    <a:cubicBezTo>
                      <a:pt x="142" y="175"/>
                      <a:pt x="142" y="175"/>
                      <a:pt x="142" y="175"/>
                    </a:cubicBezTo>
                    <a:cubicBezTo>
                      <a:pt x="143" y="175"/>
                      <a:pt x="144" y="176"/>
                      <a:pt x="145" y="176"/>
                    </a:cubicBezTo>
                    <a:cubicBezTo>
                      <a:pt x="146" y="177"/>
                      <a:pt x="147" y="178"/>
                      <a:pt x="149" y="179"/>
                    </a:cubicBezTo>
                    <a:cubicBezTo>
                      <a:pt x="152" y="182"/>
                      <a:pt x="155" y="184"/>
                      <a:pt x="158" y="187"/>
                    </a:cubicBezTo>
                    <a:cubicBezTo>
                      <a:pt x="163" y="190"/>
                      <a:pt x="167" y="193"/>
                      <a:pt x="170" y="197"/>
                    </a:cubicBezTo>
                    <a:cubicBezTo>
                      <a:pt x="172" y="198"/>
                      <a:pt x="174" y="200"/>
                      <a:pt x="176" y="202"/>
                    </a:cubicBezTo>
                    <a:cubicBezTo>
                      <a:pt x="176" y="203"/>
                      <a:pt x="176" y="204"/>
                      <a:pt x="176" y="206"/>
                    </a:cubicBezTo>
                    <a:close/>
                    <a:moveTo>
                      <a:pt x="176" y="240"/>
                    </a:moveTo>
                    <a:cubicBezTo>
                      <a:pt x="176" y="241"/>
                      <a:pt x="176" y="242"/>
                      <a:pt x="176" y="243"/>
                    </a:cubicBezTo>
                    <a:cubicBezTo>
                      <a:pt x="169" y="238"/>
                      <a:pt x="163" y="231"/>
                      <a:pt x="156" y="226"/>
                    </a:cubicBezTo>
                    <a:cubicBezTo>
                      <a:pt x="149" y="220"/>
                      <a:pt x="143" y="215"/>
                      <a:pt x="136" y="210"/>
                    </a:cubicBezTo>
                    <a:cubicBezTo>
                      <a:pt x="128" y="204"/>
                      <a:pt x="120" y="199"/>
                      <a:pt x="112" y="193"/>
                    </a:cubicBezTo>
                    <a:cubicBezTo>
                      <a:pt x="108" y="190"/>
                      <a:pt x="104" y="187"/>
                      <a:pt x="100" y="184"/>
                    </a:cubicBezTo>
                    <a:cubicBezTo>
                      <a:pt x="97" y="182"/>
                      <a:pt x="94" y="181"/>
                      <a:pt x="92" y="178"/>
                    </a:cubicBezTo>
                    <a:cubicBezTo>
                      <a:pt x="92" y="177"/>
                      <a:pt x="92" y="175"/>
                      <a:pt x="92" y="174"/>
                    </a:cubicBezTo>
                    <a:cubicBezTo>
                      <a:pt x="107" y="187"/>
                      <a:pt x="123" y="197"/>
                      <a:pt x="139" y="208"/>
                    </a:cubicBezTo>
                    <a:cubicBezTo>
                      <a:pt x="147" y="215"/>
                      <a:pt x="156" y="221"/>
                      <a:pt x="164" y="228"/>
                    </a:cubicBezTo>
                    <a:cubicBezTo>
                      <a:pt x="167" y="231"/>
                      <a:pt x="170" y="234"/>
                      <a:pt x="172" y="237"/>
                    </a:cubicBezTo>
                    <a:cubicBezTo>
                      <a:pt x="174" y="238"/>
                      <a:pt x="175" y="239"/>
                      <a:pt x="176" y="240"/>
                    </a:cubicBezTo>
                    <a:close/>
                    <a:moveTo>
                      <a:pt x="176" y="262"/>
                    </a:moveTo>
                    <a:cubicBezTo>
                      <a:pt x="175" y="264"/>
                      <a:pt x="175" y="265"/>
                      <a:pt x="175" y="266"/>
                    </a:cubicBezTo>
                    <a:cubicBezTo>
                      <a:pt x="170" y="260"/>
                      <a:pt x="163" y="256"/>
                      <a:pt x="157" y="251"/>
                    </a:cubicBezTo>
                    <a:cubicBezTo>
                      <a:pt x="150" y="246"/>
                      <a:pt x="143" y="240"/>
                      <a:pt x="136" y="235"/>
                    </a:cubicBezTo>
                    <a:cubicBezTo>
                      <a:pt x="122" y="224"/>
                      <a:pt x="107" y="214"/>
                      <a:pt x="95" y="202"/>
                    </a:cubicBezTo>
                    <a:cubicBezTo>
                      <a:pt x="106" y="213"/>
                      <a:pt x="122" y="224"/>
                      <a:pt x="136" y="233"/>
                    </a:cubicBezTo>
                    <a:cubicBezTo>
                      <a:pt x="143" y="238"/>
                      <a:pt x="151" y="244"/>
                      <a:pt x="158" y="249"/>
                    </a:cubicBezTo>
                    <a:cubicBezTo>
                      <a:pt x="162" y="252"/>
                      <a:pt x="167" y="255"/>
                      <a:pt x="170" y="258"/>
                    </a:cubicBezTo>
                    <a:cubicBezTo>
                      <a:pt x="172" y="260"/>
                      <a:pt x="174" y="261"/>
                      <a:pt x="176" y="262"/>
                    </a:cubicBezTo>
                    <a:close/>
                    <a:moveTo>
                      <a:pt x="175" y="273"/>
                    </a:moveTo>
                    <a:cubicBezTo>
                      <a:pt x="175" y="274"/>
                      <a:pt x="175" y="275"/>
                      <a:pt x="175" y="276"/>
                    </a:cubicBezTo>
                    <a:cubicBezTo>
                      <a:pt x="163" y="263"/>
                      <a:pt x="149" y="253"/>
                      <a:pt x="135" y="244"/>
                    </a:cubicBezTo>
                    <a:cubicBezTo>
                      <a:pt x="133" y="242"/>
                      <a:pt x="132" y="241"/>
                      <a:pt x="130" y="240"/>
                    </a:cubicBezTo>
                    <a:cubicBezTo>
                      <a:pt x="131" y="241"/>
                      <a:pt x="133" y="242"/>
                      <a:pt x="135" y="243"/>
                    </a:cubicBezTo>
                    <a:cubicBezTo>
                      <a:pt x="143" y="248"/>
                      <a:pt x="150" y="254"/>
                      <a:pt x="158" y="260"/>
                    </a:cubicBezTo>
                    <a:cubicBezTo>
                      <a:pt x="164" y="264"/>
                      <a:pt x="169" y="269"/>
                      <a:pt x="175" y="273"/>
                    </a:cubicBezTo>
                    <a:close/>
                    <a:moveTo>
                      <a:pt x="172" y="303"/>
                    </a:moveTo>
                    <a:cubicBezTo>
                      <a:pt x="172" y="303"/>
                      <a:pt x="172" y="303"/>
                      <a:pt x="172" y="303"/>
                    </a:cubicBezTo>
                    <a:cubicBezTo>
                      <a:pt x="171" y="304"/>
                      <a:pt x="171" y="304"/>
                      <a:pt x="170" y="304"/>
                    </a:cubicBezTo>
                    <a:cubicBezTo>
                      <a:pt x="166" y="301"/>
                      <a:pt x="163" y="297"/>
                      <a:pt x="158" y="294"/>
                    </a:cubicBezTo>
                    <a:cubicBezTo>
                      <a:pt x="159" y="294"/>
                      <a:pt x="159" y="294"/>
                      <a:pt x="159" y="294"/>
                    </a:cubicBezTo>
                    <a:cubicBezTo>
                      <a:pt x="162" y="296"/>
                      <a:pt x="165" y="298"/>
                      <a:pt x="168" y="301"/>
                    </a:cubicBezTo>
                    <a:cubicBezTo>
                      <a:pt x="169" y="302"/>
                      <a:pt x="170" y="303"/>
                      <a:pt x="172" y="303"/>
                    </a:cubicBezTo>
                    <a:close/>
                    <a:moveTo>
                      <a:pt x="169" y="305"/>
                    </a:moveTo>
                    <a:cubicBezTo>
                      <a:pt x="168" y="305"/>
                      <a:pt x="168" y="306"/>
                      <a:pt x="167" y="306"/>
                    </a:cubicBezTo>
                    <a:cubicBezTo>
                      <a:pt x="167" y="306"/>
                      <a:pt x="167" y="306"/>
                      <a:pt x="166" y="305"/>
                    </a:cubicBezTo>
                    <a:cubicBezTo>
                      <a:pt x="157" y="296"/>
                      <a:pt x="144" y="288"/>
                      <a:pt x="133" y="281"/>
                    </a:cubicBezTo>
                    <a:cubicBezTo>
                      <a:pt x="127" y="276"/>
                      <a:pt x="121" y="272"/>
                      <a:pt x="114" y="267"/>
                    </a:cubicBezTo>
                    <a:cubicBezTo>
                      <a:pt x="111" y="265"/>
                      <a:pt x="108" y="263"/>
                      <a:pt x="105" y="260"/>
                    </a:cubicBezTo>
                    <a:cubicBezTo>
                      <a:pt x="102" y="259"/>
                      <a:pt x="101" y="257"/>
                      <a:pt x="98" y="255"/>
                    </a:cubicBezTo>
                    <a:cubicBezTo>
                      <a:pt x="98" y="254"/>
                      <a:pt x="98" y="252"/>
                      <a:pt x="98" y="250"/>
                    </a:cubicBezTo>
                    <a:cubicBezTo>
                      <a:pt x="103" y="254"/>
                      <a:pt x="109" y="257"/>
                      <a:pt x="114" y="262"/>
                    </a:cubicBezTo>
                    <a:cubicBezTo>
                      <a:pt x="120" y="267"/>
                      <a:pt x="126" y="273"/>
                      <a:pt x="133" y="278"/>
                    </a:cubicBezTo>
                    <a:cubicBezTo>
                      <a:pt x="140" y="283"/>
                      <a:pt x="147" y="289"/>
                      <a:pt x="153" y="294"/>
                    </a:cubicBezTo>
                    <a:cubicBezTo>
                      <a:pt x="158" y="298"/>
                      <a:pt x="163" y="302"/>
                      <a:pt x="169" y="305"/>
                    </a:cubicBezTo>
                    <a:close/>
                    <a:moveTo>
                      <a:pt x="165" y="307"/>
                    </a:moveTo>
                    <a:cubicBezTo>
                      <a:pt x="164" y="308"/>
                      <a:pt x="163" y="308"/>
                      <a:pt x="162" y="309"/>
                    </a:cubicBezTo>
                    <a:cubicBezTo>
                      <a:pt x="162" y="308"/>
                      <a:pt x="161" y="308"/>
                      <a:pt x="161" y="308"/>
                    </a:cubicBezTo>
                    <a:cubicBezTo>
                      <a:pt x="157" y="305"/>
                      <a:pt x="152" y="302"/>
                      <a:pt x="147" y="299"/>
                    </a:cubicBezTo>
                    <a:cubicBezTo>
                      <a:pt x="142" y="295"/>
                      <a:pt x="135" y="291"/>
                      <a:pt x="129" y="287"/>
                    </a:cubicBezTo>
                    <a:cubicBezTo>
                      <a:pt x="124" y="283"/>
                      <a:pt x="118" y="279"/>
                      <a:pt x="112" y="275"/>
                    </a:cubicBezTo>
                    <a:cubicBezTo>
                      <a:pt x="109" y="273"/>
                      <a:pt x="107" y="271"/>
                      <a:pt x="104" y="269"/>
                    </a:cubicBezTo>
                    <a:cubicBezTo>
                      <a:pt x="103" y="268"/>
                      <a:pt x="102" y="267"/>
                      <a:pt x="101" y="266"/>
                    </a:cubicBezTo>
                    <a:cubicBezTo>
                      <a:pt x="98" y="263"/>
                      <a:pt x="100" y="264"/>
                      <a:pt x="101" y="265"/>
                    </a:cubicBezTo>
                    <a:cubicBezTo>
                      <a:pt x="107" y="270"/>
                      <a:pt x="112" y="274"/>
                      <a:pt x="118" y="278"/>
                    </a:cubicBezTo>
                    <a:cubicBezTo>
                      <a:pt x="123" y="282"/>
                      <a:pt x="130" y="286"/>
                      <a:pt x="136" y="290"/>
                    </a:cubicBezTo>
                    <a:cubicBezTo>
                      <a:pt x="142" y="293"/>
                      <a:pt x="148" y="297"/>
                      <a:pt x="154" y="300"/>
                    </a:cubicBezTo>
                    <a:cubicBezTo>
                      <a:pt x="157" y="302"/>
                      <a:pt x="161" y="306"/>
                      <a:pt x="165" y="307"/>
                    </a:cubicBezTo>
                    <a:close/>
                    <a:moveTo>
                      <a:pt x="161" y="309"/>
                    </a:moveTo>
                    <a:cubicBezTo>
                      <a:pt x="159" y="309"/>
                      <a:pt x="158" y="310"/>
                      <a:pt x="156" y="310"/>
                    </a:cubicBezTo>
                    <a:cubicBezTo>
                      <a:pt x="146" y="304"/>
                      <a:pt x="137" y="297"/>
                      <a:pt x="127" y="290"/>
                    </a:cubicBezTo>
                    <a:cubicBezTo>
                      <a:pt x="121" y="287"/>
                      <a:pt x="116" y="284"/>
                      <a:pt x="111" y="280"/>
                    </a:cubicBezTo>
                    <a:cubicBezTo>
                      <a:pt x="117" y="283"/>
                      <a:pt x="122" y="286"/>
                      <a:pt x="128" y="290"/>
                    </a:cubicBezTo>
                    <a:cubicBezTo>
                      <a:pt x="139" y="296"/>
                      <a:pt x="150" y="302"/>
                      <a:pt x="161" y="309"/>
                    </a:cubicBezTo>
                    <a:close/>
                    <a:moveTo>
                      <a:pt x="155" y="311"/>
                    </a:moveTo>
                    <a:cubicBezTo>
                      <a:pt x="154" y="311"/>
                      <a:pt x="152" y="312"/>
                      <a:pt x="151" y="312"/>
                    </a:cubicBezTo>
                    <a:cubicBezTo>
                      <a:pt x="150" y="312"/>
                      <a:pt x="149" y="311"/>
                      <a:pt x="149" y="311"/>
                    </a:cubicBezTo>
                    <a:cubicBezTo>
                      <a:pt x="149" y="311"/>
                      <a:pt x="149" y="311"/>
                      <a:pt x="148" y="310"/>
                    </a:cubicBezTo>
                    <a:cubicBezTo>
                      <a:pt x="138" y="301"/>
                      <a:pt x="126" y="293"/>
                      <a:pt x="115" y="286"/>
                    </a:cubicBezTo>
                    <a:cubicBezTo>
                      <a:pt x="112" y="284"/>
                      <a:pt x="109" y="282"/>
                      <a:pt x="106" y="280"/>
                    </a:cubicBezTo>
                    <a:cubicBezTo>
                      <a:pt x="110" y="283"/>
                      <a:pt x="115" y="286"/>
                      <a:pt x="119" y="289"/>
                    </a:cubicBezTo>
                    <a:cubicBezTo>
                      <a:pt x="131" y="296"/>
                      <a:pt x="143" y="303"/>
                      <a:pt x="155" y="311"/>
                    </a:cubicBezTo>
                    <a:close/>
                    <a:moveTo>
                      <a:pt x="150" y="312"/>
                    </a:moveTo>
                    <a:cubicBezTo>
                      <a:pt x="148" y="313"/>
                      <a:pt x="147" y="313"/>
                      <a:pt x="145" y="313"/>
                    </a:cubicBezTo>
                    <a:cubicBezTo>
                      <a:pt x="145" y="313"/>
                      <a:pt x="145" y="313"/>
                      <a:pt x="145" y="313"/>
                    </a:cubicBezTo>
                    <a:cubicBezTo>
                      <a:pt x="144" y="313"/>
                      <a:pt x="143" y="312"/>
                      <a:pt x="143" y="312"/>
                    </a:cubicBezTo>
                    <a:cubicBezTo>
                      <a:pt x="142" y="311"/>
                      <a:pt x="142" y="311"/>
                      <a:pt x="141" y="310"/>
                    </a:cubicBezTo>
                    <a:cubicBezTo>
                      <a:pt x="141" y="310"/>
                      <a:pt x="141" y="309"/>
                      <a:pt x="140" y="309"/>
                    </a:cubicBezTo>
                    <a:cubicBezTo>
                      <a:pt x="138" y="307"/>
                      <a:pt x="136" y="306"/>
                      <a:pt x="134" y="304"/>
                    </a:cubicBezTo>
                    <a:cubicBezTo>
                      <a:pt x="128" y="300"/>
                      <a:pt x="123" y="296"/>
                      <a:pt x="118" y="292"/>
                    </a:cubicBezTo>
                    <a:cubicBezTo>
                      <a:pt x="114" y="290"/>
                      <a:pt x="109" y="287"/>
                      <a:pt x="105" y="284"/>
                    </a:cubicBezTo>
                    <a:cubicBezTo>
                      <a:pt x="108" y="286"/>
                      <a:pt x="110" y="287"/>
                      <a:pt x="112" y="288"/>
                    </a:cubicBezTo>
                    <a:cubicBezTo>
                      <a:pt x="119" y="292"/>
                      <a:pt x="125" y="296"/>
                      <a:pt x="132" y="301"/>
                    </a:cubicBezTo>
                    <a:cubicBezTo>
                      <a:pt x="135" y="303"/>
                      <a:pt x="138" y="305"/>
                      <a:pt x="141" y="307"/>
                    </a:cubicBezTo>
                    <a:cubicBezTo>
                      <a:pt x="143" y="308"/>
                      <a:pt x="144" y="309"/>
                      <a:pt x="146" y="310"/>
                    </a:cubicBezTo>
                    <a:cubicBezTo>
                      <a:pt x="146" y="310"/>
                      <a:pt x="146" y="310"/>
                      <a:pt x="147" y="311"/>
                    </a:cubicBezTo>
                    <a:cubicBezTo>
                      <a:pt x="148" y="311"/>
                      <a:pt x="149" y="312"/>
                      <a:pt x="150" y="312"/>
                    </a:cubicBezTo>
                    <a:close/>
                    <a:moveTo>
                      <a:pt x="144" y="314"/>
                    </a:moveTo>
                    <a:cubicBezTo>
                      <a:pt x="143" y="314"/>
                      <a:pt x="142" y="314"/>
                      <a:pt x="141" y="314"/>
                    </a:cubicBezTo>
                    <a:cubicBezTo>
                      <a:pt x="141" y="314"/>
                      <a:pt x="141" y="314"/>
                      <a:pt x="141" y="314"/>
                    </a:cubicBezTo>
                    <a:cubicBezTo>
                      <a:pt x="137" y="311"/>
                      <a:pt x="134" y="308"/>
                      <a:pt x="130" y="305"/>
                    </a:cubicBezTo>
                    <a:cubicBezTo>
                      <a:pt x="125" y="301"/>
                      <a:pt x="120" y="298"/>
                      <a:pt x="114" y="294"/>
                    </a:cubicBezTo>
                    <a:cubicBezTo>
                      <a:pt x="112" y="293"/>
                      <a:pt x="109" y="291"/>
                      <a:pt x="106" y="289"/>
                    </a:cubicBezTo>
                    <a:cubicBezTo>
                      <a:pt x="106" y="289"/>
                      <a:pt x="105" y="288"/>
                      <a:pt x="105" y="288"/>
                    </a:cubicBezTo>
                    <a:cubicBezTo>
                      <a:pt x="109" y="291"/>
                      <a:pt x="115" y="294"/>
                      <a:pt x="120" y="297"/>
                    </a:cubicBezTo>
                    <a:cubicBezTo>
                      <a:pt x="126" y="300"/>
                      <a:pt x="132" y="304"/>
                      <a:pt x="137" y="309"/>
                    </a:cubicBezTo>
                    <a:cubicBezTo>
                      <a:pt x="139" y="310"/>
                      <a:pt x="141" y="311"/>
                      <a:pt x="143" y="313"/>
                    </a:cubicBezTo>
                    <a:cubicBezTo>
                      <a:pt x="143" y="313"/>
                      <a:pt x="143" y="313"/>
                      <a:pt x="143" y="313"/>
                    </a:cubicBezTo>
                    <a:cubicBezTo>
                      <a:pt x="143" y="313"/>
                      <a:pt x="144" y="313"/>
                      <a:pt x="144" y="314"/>
                    </a:cubicBezTo>
                    <a:close/>
                    <a:moveTo>
                      <a:pt x="140" y="314"/>
                    </a:moveTo>
                    <a:cubicBezTo>
                      <a:pt x="139" y="314"/>
                      <a:pt x="138" y="315"/>
                      <a:pt x="137" y="315"/>
                    </a:cubicBezTo>
                    <a:cubicBezTo>
                      <a:pt x="131" y="309"/>
                      <a:pt x="125" y="305"/>
                      <a:pt x="118" y="301"/>
                    </a:cubicBezTo>
                    <a:cubicBezTo>
                      <a:pt x="117" y="300"/>
                      <a:pt x="116" y="299"/>
                      <a:pt x="114" y="298"/>
                    </a:cubicBezTo>
                    <a:cubicBezTo>
                      <a:pt x="122" y="303"/>
                      <a:pt x="130" y="307"/>
                      <a:pt x="138" y="313"/>
                    </a:cubicBezTo>
                    <a:cubicBezTo>
                      <a:pt x="138" y="313"/>
                      <a:pt x="139" y="313"/>
                      <a:pt x="139" y="313"/>
                    </a:cubicBezTo>
                    <a:cubicBezTo>
                      <a:pt x="139" y="314"/>
                      <a:pt x="140" y="314"/>
                      <a:pt x="140" y="314"/>
                    </a:cubicBezTo>
                    <a:close/>
                    <a:moveTo>
                      <a:pt x="135" y="315"/>
                    </a:moveTo>
                    <a:cubicBezTo>
                      <a:pt x="134" y="315"/>
                      <a:pt x="133" y="315"/>
                      <a:pt x="132" y="315"/>
                    </a:cubicBezTo>
                    <a:cubicBezTo>
                      <a:pt x="127" y="311"/>
                      <a:pt x="122" y="307"/>
                      <a:pt x="117" y="304"/>
                    </a:cubicBezTo>
                    <a:cubicBezTo>
                      <a:pt x="114" y="302"/>
                      <a:pt x="111" y="301"/>
                      <a:pt x="109" y="299"/>
                    </a:cubicBezTo>
                    <a:cubicBezTo>
                      <a:pt x="107" y="298"/>
                      <a:pt x="105" y="296"/>
                      <a:pt x="104" y="295"/>
                    </a:cubicBezTo>
                    <a:cubicBezTo>
                      <a:pt x="104" y="295"/>
                      <a:pt x="103" y="294"/>
                      <a:pt x="103" y="294"/>
                    </a:cubicBezTo>
                    <a:cubicBezTo>
                      <a:pt x="103" y="294"/>
                      <a:pt x="104" y="295"/>
                      <a:pt x="104" y="295"/>
                    </a:cubicBezTo>
                    <a:cubicBezTo>
                      <a:pt x="110" y="298"/>
                      <a:pt x="116" y="302"/>
                      <a:pt x="122" y="306"/>
                    </a:cubicBezTo>
                    <a:cubicBezTo>
                      <a:pt x="127" y="309"/>
                      <a:pt x="131" y="312"/>
                      <a:pt x="135" y="315"/>
                    </a:cubicBezTo>
                    <a:close/>
                    <a:moveTo>
                      <a:pt x="130" y="315"/>
                    </a:moveTo>
                    <a:cubicBezTo>
                      <a:pt x="129" y="316"/>
                      <a:pt x="127" y="316"/>
                      <a:pt x="126" y="316"/>
                    </a:cubicBezTo>
                    <a:cubicBezTo>
                      <a:pt x="118" y="309"/>
                      <a:pt x="109" y="305"/>
                      <a:pt x="102" y="297"/>
                    </a:cubicBezTo>
                    <a:cubicBezTo>
                      <a:pt x="105" y="301"/>
                      <a:pt x="112" y="303"/>
                      <a:pt x="116" y="306"/>
                    </a:cubicBezTo>
                    <a:cubicBezTo>
                      <a:pt x="121" y="309"/>
                      <a:pt x="126" y="312"/>
                      <a:pt x="130" y="315"/>
                    </a:cubicBezTo>
                    <a:close/>
                    <a:moveTo>
                      <a:pt x="124" y="316"/>
                    </a:moveTo>
                    <a:cubicBezTo>
                      <a:pt x="123" y="316"/>
                      <a:pt x="121" y="316"/>
                      <a:pt x="120" y="316"/>
                    </a:cubicBezTo>
                    <a:cubicBezTo>
                      <a:pt x="120" y="316"/>
                      <a:pt x="120" y="316"/>
                      <a:pt x="120" y="316"/>
                    </a:cubicBezTo>
                    <a:cubicBezTo>
                      <a:pt x="118" y="313"/>
                      <a:pt x="115" y="311"/>
                      <a:pt x="112" y="309"/>
                    </a:cubicBezTo>
                    <a:cubicBezTo>
                      <a:pt x="110" y="307"/>
                      <a:pt x="108" y="306"/>
                      <a:pt x="106" y="304"/>
                    </a:cubicBezTo>
                    <a:cubicBezTo>
                      <a:pt x="105" y="304"/>
                      <a:pt x="105" y="304"/>
                      <a:pt x="104" y="303"/>
                    </a:cubicBezTo>
                    <a:cubicBezTo>
                      <a:pt x="104" y="303"/>
                      <a:pt x="104" y="303"/>
                      <a:pt x="105" y="304"/>
                    </a:cubicBezTo>
                    <a:cubicBezTo>
                      <a:pt x="109" y="306"/>
                      <a:pt x="113" y="308"/>
                      <a:pt x="116" y="310"/>
                    </a:cubicBezTo>
                    <a:cubicBezTo>
                      <a:pt x="119" y="312"/>
                      <a:pt x="121" y="314"/>
                      <a:pt x="124" y="316"/>
                    </a:cubicBezTo>
                    <a:close/>
                    <a:moveTo>
                      <a:pt x="118" y="316"/>
                    </a:moveTo>
                    <a:cubicBezTo>
                      <a:pt x="115" y="316"/>
                      <a:pt x="112" y="316"/>
                      <a:pt x="109" y="316"/>
                    </a:cubicBezTo>
                    <a:cubicBezTo>
                      <a:pt x="109" y="316"/>
                      <a:pt x="109" y="315"/>
                      <a:pt x="109" y="315"/>
                    </a:cubicBezTo>
                    <a:cubicBezTo>
                      <a:pt x="108" y="314"/>
                      <a:pt x="108" y="314"/>
                      <a:pt x="107" y="313"/>
                    </a:cubicBezTo>
                    <a:cubicBezTo>
                      <a:pt x="106" y="313"/>
                      <a:pt x="102" y="309"/>
                      <a:pt x="105" y="311"/>
                    </a:cubicBezTo>
                    <a:cubicBezTo>
                      <a:pt x="107" y="313"/>
                      <a:pt x="110" y="314"/>
                      <a:pt x="113" y="316"/>
                    </a:cubicBezTo>
                    <a:cubicBezTo>
                      <a:pt x="113" y="316"/>
                      <a:pt x="114" y="316"/>
                      <a:pt x="113" y="315"/>
                    </a:cubicBezTo>
                    <a:cubicBezTo>
                      <a:pt x="112" y="313"/>
                      <a:pt x="110" y="311"/>
                      <a:pt x="108" y="309"/>
                    </a:cubicBezTo>
                    <a:cubicBezTo>
                      <a:pt x="107" y="309"/>
                      <a:pt x="106" y="308"/>
                      <a:pt x="106" y="308"/>
                    </a:cubicBezTo>
                    <a:cubicBezTo>
                      <a:pt x="108" y="310"/>
                      <a:pt x="111" y="311"/>
                      <a:pt x="114" y="313"/>
                    </a:cubicBezTo>
                    <a:cubicBezTo>
                      <a:pt x="115" y="314"/>
                      <a:pt x="117" y="315"/>
                      <a:pt x="118" y="316"/>
                    </a:cubicBezTo>
                    <a:close/>
                    <a:moveTo>
                      <a:pt x="107" y="316"/>
                    </a:moveTo>
                    <a:cubicBezTo>
                      <a:pt x="106" y="316"/>
                      <a:pt x="106" y="316"/>
                      <a:pt x="106" y="316"/>
                    </a:cubicBezTo>
                    <a:cubicBezTo>
                      <a:pt x="105" y="316"/>
                      <a:pt x="104" y="316"/>
                      <a:pt x="104" y="316"/>
                    </a:cubicBezTo>
                    <a:cubicBezTo>
                      <a:pt x="104" y="315"/>
                      <a:pt x="104" y="315"/>
                      <a:pt x="104" y="315"/>
                    </a:cubicBezTo>
                    <a:cubicBezTo>
                      <a:pt x="104" y="315"/>
                      <a:pt x="104" y="315"/>
                      <a:pt x="104" y="315"/>
                    </a:cubicBezTo>
                    <a:cubicBezTo>
                      <a:pt x="104" y="315"/>
                      <a:pt x="106" y="316"/>
                      <a:pt x="106" y="316"/>
                    </a:cubicBezTo>
                    <a:cubicBezTo>
                      <a:pt x="106" y="316"/>
                      <a:pt x="107" y="316"/>
                      <a:pt x="107" y="316"/>
                    </a:cubicBezTo>
                    <a:close/>
                    <a:moveTo>
                      <a:pt x="101" y="315"/>
                    </a:moveTo>
                    <a:cubicBezTo>
                      <a:pt x="93" y="315"/>
                      <a:pt x="86" y="314"/>
                      <a:pt x="78" y="312"/>
                    </a:cubicBezTo>
                    <a:cubicBezTo>
                      <a:pt x="78" y="312"/>
                      <a:pt x="78" y="312"/>
                      <a:pt x="78" y="312"/>
                    </a:cubicBezTo>
                    <a:cubicBezTo>
                      <a:pt x="76" y="299"/>
                      <a:pt x="74" y="286"/>
                      <a:pt x="73" y="273"/>
                    </a:cubicBezTo>
                    <a:cubicBezTo>
                      <a:pt x="71" y="260"/>
                      <a:pt x="70" y="247"/>
                      <a:pt x="70" y="234"/>
                    </a:cubicBezTo>
                    <a:cubicBezTo>
                      <a:pt x="69" y="221"/>
                      <a:pt x="68" y="208"/>
                      <a:pt x="67" y="195"/>
                    </a:cubicBezTo>
                    <a:cubicBezTo>
                      <a:pt x="66" y="184"/>
                      <a:pt x="64" y="172"/>
                      <a:pt x="65" y="161"/>
                    </a:cubicBezTo>
                    <a:cubicBezTo>
                      <a:pt x="73" y="161"/>
                      <a:pt x="82" y="161"/>
                      <a:pt x="90" y="163"/>
                    </a:cubicBezTo>
                    <a:cubicBezTo>
                      <a:pt x="90" y="163"/>
                      <a:pt x="90" y="163"/>
                      <a:pt x="90" y="163"/>
                    </a:cubicBezTo>
                    <a:cubicBezTo>
                      <a:pt x="87" y="175"/>
                      <a:pt x="90" y="187"/>
                      <a:pt x="91" y="199"/>
                    </a:cubicBezTo>
                    <a:cubicBezTo>
                      <a:pt x="92" y="212"/>
                      <a:pt x="93" y="225"/>
                      <a:pt x="94" y="238"/>
                    </a:cubicBezTo>
                    <a:cubicBezTo>
                      <a:pt x="95" y="251"/>
                      <a:pt x="96" y="264"/>
                      <a:pt x="96" y="277"/>
                    </a:cubicBezTo>
                    <a:cubicBezTo>
                      <a:pt x="97" y="290"/>
                      <a:pt x="100" y="302"/>
                      <a:pt x="101" y="315"/>
                    </a:cubicBezTo>
                    <a:cubicBezTo>
                      <a:pt x="101" y="315"/>
                      <a:pt x="101" y="315"/>
                      <a:pt x="101" y="315"/>
                    </a:cubicBezTo>
                    <a:close/>
                    <a:moveTo>
                      <a:pt x="75" y="312"/>
                    </a:moveTo>
                    <a:cubicBezTo>
                      <a:pt x="74" y="312"/>
                      <a:pt x="73" y="311"/>
                      <a:pt x="73" y="311"/>
                    </a:cubicBezTo>
                    <a:cubicBezTo>
                      <a:pt x="73" y="311"/>
                      <a:pt x="74" y="311"/>
                      <a:pt x="75" y="311"/>
                    </a:cubicBezTo>
                    <a:cubicBezTo>
                      <a:pt x="75" y="311"/>
                      <a:pt x="75" y="312"/>
                      <a:pt x="75" y="312"/>
                    </a:cubicBezTo>
                    <a:close/>
                    <a:moveTo>
                      <a:pt x="16" y="288"/>
                    </a:moveTo>
                    <a:cubicBezTo>
                      <a:pt x="16" y="289"/>
                      <a:pt x="17" y="290"/>
                      <a:pt x="18" y="291"/>
                    </a:cubicBezTo>
                    <a:cubicBezTo>
                      <a:pt x="18" y="292"/>
                      <a:pt x="21" y="293"/>
                      <a:pt x="22" y="293"/>
                    </a:cubicBezTo>
                    <a:cubicBezTo>
                      <a:pt x="27" y="295"/>
                      <a:pt x="33" y="296"/>
                      <a:pt x="39" y="298"/>
                    </a:cubicBezTo>
                    <a:cubicBezTo>
                      <a:pt x="45" y="300"/>
                      <a:pt x="50" y="302"/>
                      <a:pt x="56" y="304"/>
                    </a:cubicBezTo>
                    <a:cubicBezTo>
                      <a:pt x="61" y="306"/>
                      <a:pt x="66" y="307"/>
                      <a:pt x="70" y="309"/>
                    </a:cubicBezTo>
                    <a:cubicBezTo>
                      <a:pt x="74" y="310"/>
                      <a:pt x="74" y="311"/>
                      <a:pt x="70" y="310"/>
                    </a:cubicBezTo>
                    <a:cubicBezTo>
                      <a:pt x="68" y="309"/>
                      <a:pt x="66" y="308"/>
                      <a:pt x="63" y="307"/>
                    </a:cubicBezTo>
                    <a:cubicBezTo>
                      <a:pt x="59" y="305"/>
                      <a:pt x="55" y="304"/>
                      <a:pt x="51" y="303"/>
                    </a:cubicBezTo>
                    <a:cubicBezTo>
                      <a:pt x="42" y="300"/>
                      <a:pt x="34" y="298"/>
                      <a:pt x="26" y="296"/>
                    </a:cubicBezTo>
                    <a:cubicBezTo>
                      <a:pt x="24" y="295"/>
                      <a:pt x="22" y="294"/>
                      <a:pt x="21" y="293"/>
                    </a:cubicBezTo>
                    <a:cubicBezTo>
                      <a:pt x="20" y="293"/>
                      <a:pt x="19" y="293"/>
                      <a:pt x="19" y="293"/>
                    </a:cubicBezTo>
                    <a:cubicBezTo>
                      <a:pt x="19" y="293"/>
                      <a:pt x="19" y="293"/>
                      <a:pt x="19" y="293"/>
                    </a:cubicBezTo>
                    <a:cubicBezTo>
                      <a:pt x="18" y="292"/>
                      <a:pt x="17" y="290"/>
                      <a:pt x="16" y="288"/>
                    </a:cubicBezTo>
                    <a:close/>
                    <a:moveTo>
                      <a:pt x="52" y="304"/>
                    </a:moveTo>
                    <a:cubicBezTo>
                      <a:pt x="57" y="306"/>
                      <a:pt x="62" y="307"/>
                      <a:pt x="66" y="309"/>
                    </a:cubicBezTo>
                    <a:cubicBezTo>
                      <a:pt x="68" y="310"/>
                      <a:pt x="69" y="310"/>
                      <a:pt x="70" y="311"/>
                    </a:cubicBezTo>
                    <a:cubicBezTo>
                      <a:pt x="56" y="308"/>
                      <a:pt x="43" y="303"/>
                      <a:pt x="30" y="298"/>
                    </a:cubicBezTo>
                    <a:cubicBezTo>
                      <a:pt x="38" y="300"/>
                      <a:pt x="45" y="301"/>
                      <a:pt x="52" y="304"/>
                    </a:cubicBezTo>
                    <a:close/>
                    <a:moveTo>
                      <a:pt x="13" y="283"/>
                    </a:moveTo>
                    <a:cubicBezTo>
                      <a:pt x="19" y="286"/>
                      <a:pt x="25" y="288"/>
                      <a:pt x="31" y="289"/>
                    </a:cubicBezTo>
                    <a:cubicBezTo>
                      <a:pt x="33" y="290"/>
                      <a:pt x="35" y="291"/>
                      <a:pt x="37" y="291"/>
                    </a:cubicBezTo>
                    <a:cubicBezTo>
                      <a:pt x="48" y="295"/>
                      <a:pt x="59" y="299"/>
                      <a:pt x="70" y="303"/>
                    </a:cubicBezTo>
                    <a:cubicBezTo>
                      <a:pt x="70" y="303"/>
                      <a:pt x="75" y="305"/>
                      <a:pt x="72" y="304"/>
                    </a:cubicBezTo>
                    <a:cubicBezTo>
                      <a:pt x="71" y="304"/>
                      <a:pt x="70" y="304"/>
                      <a:pt x="69" y="303"/>
                    </a:cubicBezTo>
                    <a:cubicBezTo>
                      <a:pt x="67" y="303"/>
                      <a:pt x="65" y="302"/>
                      <a:pt x="62" y="301"/>
                    </a:cubicBezTo>
                    <a:cubicBezTo>
                      <a:pt x="57" y="299"/>
                      <a:pt x="52" y="297"/>
                      <a:pt x="47" y="296"/>
                    </a:cubicBezTo>
                    <a:cubicBezTo>
                      <a:pt x="37" y="293"/>
                      <a:pt x="27" y="290"/>
                      <a:pt x="17" y="287"/>
                    </a:cubicBezTo>
                    <a:cubicBezTo>
                      <a:pt x="17" y="286"/>
                      <a:pt x="16" y="286"/>
                      <a:pt x="16" y="286"/>
                    </a:cubicBezTo>
                    <a:cubicBezTo>
                      <a:pt x="16" y="286"/>
                      <a:pt x="15" y="286"/>
                      <a:pt x="15" y="286"/>
                    </a:cubicBezTo>
                    <a:cubicBezTo>
                      <a:pt x="14" y="285"/>
                      <a:pt x="14" y="284"/>
                      <a:pt x="13" y="283"/>
                    </a:cubicBezTo>
                    <a:close/>
                    <a:moveTo>
                      <a:pt x="10" y="275"/>
                    </a:moveTo>
                    <a:cubicBezTo>
                      <a:pt x="13" y="278"/>
                      <a:pt x="17" y="279"/>
                      <a:pt x="20" y="280"/>
                    </a:cubicBezTo>
                    <a:cubicBezTo>
                      <a:pt x="25" y="283"/>
                      <a:pt x="30" y="285"/>
                      <a:pt x="35" y="287"/>
                    </a:cubicBezTo>
                    <a:cubicBezTo>
                      <a:pt x="46" y="291"/>
                      <a:pt x="58" y="294"/>
                      <a:pt x="68" y="299"/>
                    </a:cubicBezTo>
                    <a:cubicBezTo>
                      <a:pt x="69" y="299"/>
                      <a:pt x="76" y="302"/>
                      <a:pt x="71" y="300"/>
                    </a:cubicBezTo>
                    <a:cubicBezTo>
                      <a:pt x="69" y="299"/>
                      <a:pt x="66" y="298"/>
                      <a:pt x="63" y="297"/>
                    </a:cubicBezTo>
                    <a:cubicBezTo>
                      <a:pt x="58" y="296"/>
                      <a:pt x="53" y="294"/>
                      <a:pt x="48" y="293"/>
                    </a:cubicBezTo>
                    <a:cubicBezTo>
                      <a:pt x="43" y="291"/>
                      <a:pt x="37" y="290"/>
                      <a:pt x="31" y="289"/>
                    </a:cubicBezTo>
                    <a:cubicBezTo>
                      <a:pt x="25" y="286"/>
                      <a:pt x="19" y="284"/>
                      <a:pt x="13" y="281"/>
                    </a:cubicBezTo>
                    <a:cubicBezTo>
                      <a:pt x="12" y="281"/>
                      <a:pt x="12" y="280"/>
                      <a:pt x="12" y="279"/>
                    </a:cubicBezTo>
                    <a:cubicBezTo>
                      <a:pt x="11" y="278"/>
                      <a:pt x="11" y="277"/>
                      <a:pt x="10" y="275"/>
                    </a:cubicBezTo>
                    <a:close/>
                    <a:moveTo>
                      <a:pt x="9" y="270"/>
                    </a:moveTo>
                    <a:cubicBezTo>
                      <a:pt x="11" y="272"/>
                      <a:pt x="15" y="274"/>
                      <a:pt x="18" y="275"/>
                    </a:cubicBezTo>
                    <a:cubicBezTo>
                      <a:pt x="23" y="277"/>
                      <a:pt x="28" y="279"/>
                      <a:pt x="33" y="281"/>
                    </a:cubicBezTo>
                    <a:cubicBezTo>
                      <a:pt x="45" y="285"/>
                      <a:pt x="56" y="289"/>
                      <a:pt x="68" y="294"/>
                    </a:cubicBezTo>
                    <a:cubicBezTo>
                      <a:pt x="69" y="294"/>
                      <a:pt x="75" y="297"/>
                      <a:pt x="71" y="295"/>
                    </a:cubicBezTo>
                    <a:cubicBezTo>
                      <a:pt x="68" y="295"/>
                      <a:pt x="65" y="293"/>
                      <a:pt x="62" y="292"/>
                    </a:cubicBezTo>
                    <a:cubicBezTo>
                      <a:pt x="57" y="290"/>
                      <a:pt x="51" y="288"/>
                      <a:pt x="45" y="287"/>
                    </a:cubicBezTo>
                    <a:cubicBezTo>
                      <a:pt x="33" y="283"/>
                      <a:pt x="21" y="279"/>
                      <a:pt x="10" y="274"/>
                    </a:cubicBezTo>
                    <a:cubicBezTo>
                      <a:pt x="9" y="273"/>
                      <a:pt x="9" y="271"/>
                      <a:pt x="9" y="270"/>
                    </a:cubicBezTo>
                    <a:close/>
                    <a:moveTo>
                      <a:pt x="9" y="270"/>
                    </a:moveTo>
                    <a:cubicBezTo>
                      <a:pt x="10" y="271"/>
                      <a:pt x="11" y="271"/>
                      <a:pt x="11" y="271"/>
                    </a:cubicBezTo>
                    <a:cubicBezTo>
                      <a:pt x="11" y="271"/>
                      <a:pt x="10" y="271"/>
                      <a:pt x="9" y="270"/>
                    </a:cubicBezTo>
                    <a:close/>
                    <a:moveTo>
                      <a:pt x="5" y="255"/>
                    </a:moveTo>
                    <a:cubicBezTo>
                      <a:pt x="24" y="266"/>
                      <a:pt x="45" y="270"/>
                      <a:pt x="64" y="279"/>
                    </a:cubicBezTo>
                    <a:cubicBezTo>
                      <a:pt x="65" y="280"/>
                      <a:pt x="66" y="280"/>
                      <a:pt x="67" y="281"/>
                    </a:cubicBezTo>
                    <a:cubicBezTo>
                      <a:pt x="65" y="280"/>
                      <a:pt x="62" y="279"/>
                      <a:pt x="60" y="278"/>
                    </a:cubicBezTo>
                    <a:cubicBezTo>
                      <a:pt x="59" y="277"/>
                      <a:pt x="57" y="276"/>
                      <a:pt x="56" y="276"/>
                    </a:cubicBezTo>
                    <a:cubicBezTo>
                      <a:pt x="39" y="269"/>
                      <a:pt x="22" y="265"/>
                      <a:pt x="6" y="257"/>
                    </a:cubicBezTo>
                    <a:cubicBezTo>
                      <a:pt x="6" y="257"/>
                      <a:pt x="6" y="257"/>
                      <a:pt x="6" y="257"/>
                    </a:cubicBezTo>
                    <a:cubicBezTo>
                      <a:pt x="5" y="256"/>
                      <a:pt x="5" y="256"/>
                      <a:pt x="5" y="255"/>
                    </a:cubicBezTo>
                    <a:close/>
                    <a:moveTo>
                      <a:pt x="4" y="244"/>
                    </a:moveTo>
                    <a:cubicBezTo>
                      <a:pt x="14" y="247"/>
                      <a:pt x="23" y="252"/>
                      <a:pt x="32" y="256"/>
                    </a:cubicBezTo>
                    <a:cubicBezTo>
                      <a:pt x="42" y="259"/>
                      <a:pt x="52" y="263"/>
                      <a:pt x="61" y="268"/>
                    </a:cubicBezTo>
                    <a:cubicBezTo>
                      <a:pt x="62" y="268"/>
                      <a:pt x="63" y="269"/>
                      <a:pt x="64" y="269"/>
                    </a:cubicBezTo>
                    <a:cubicBezTo>
                      <a:pt x="62" y="269"/>
                      <a:pt x="60" y="268"/>
                      <a:pt x="59" y="267"/>
                    </a:cubicBezTo>
                    <a:cubicBezTo>
                      <a:pt x="52" y="265"/>
                      <a:pt x="45" y="262"/>
                      <a:pt x="38" y="260"/>
                    </a:cubicBezTo>
                    <a:cubicBezTo>
                      <a:pt x="32" y="258"/>
                      <a:pt x="26" y="256"/>
                      <a:pt x="21" y="254"/>
                    </a:cubicBezTo>
                    <a:cubicBezTo>
                      <a:pt x="15" y="252"/>
                      <a:pt x="10" y="249"/>
                      <a:pt x="4" y="248"/>
                    </a:cubicBezTo>
                    <a:cubicBezTo>
                      <a:pt x="4" y="246"/>
                      <a:pt x="4" y="245"/>
                      <a:pt x="4" y="244"/>
                    </a:cubicBezTo>
                    <a:close/>
                    <a:moveTo>
                      <a:pt x="4" y="241"/>
                    </a:moveTo>
                    <a:cubicBezTo>
                      <a:pt x="6" y="242"/>
                      <a:pt x="9" y="243"/>
                      <a:pt x="11" y="243"/>
                    </a:cubicBezTo>
                    <a:cubicBezTo>
                      <a:pt x="13" y="244"/>
                      <a:pt x="15" y="245"/>
                      <a:pt x="16" y="246"/>
                    </a:cubicBezTo>
                    <a:cubicBezTo>
                      <a:pt x="22" y="249"/>
                      <a:pt x="28" y="251"/>
                      <a:pt x="34" y="253"/>
                    </a:cubicBezTo>
                    <a:cubicBezTo>
                      <a:pt x="30" y="252"/>
                      <a:pt x="26" y="251"/>
                      <a:pt x="23" y="249"/>
                    </a:cubicBezTo>
                    <a:cubicBezTo>
                      <a:pt x="17" y="247"/>
                      <a:pt x="11" y="244"/>
                      <a:pt x="4" y="243"/>
                    </a:cubicBezTo>
                    <a:cubicBezTo>
                      <a:pt x="4" y="242"/>
                      <a:pt x="4" y="242"/>
                      <a:pt x="4" y="241"/>
                    </a:cubicBezTo>
                    <a:close/>
                    <a:moveTo>
                      <a:pt x="4" y="235"/>
                    </a:moveTo>
                    <a:cubicBezTo>
                      <a:pt x="7" y="236"/>
                      <a:pt x="9" y="237"/>
                      <a:pt x="11" y="238"/>
                    </a:cubicBezTo>
                    <a:cubicBezTo>
                      <a:pt x="16" y="240"/>
                      <a:pt x="21" y="243"/>
                      <a:pt x="26" y="245"/>
                    </a:cubicBezTo>
                    <a:cubicBezTo>
                      <a:pt x="34" y="248"/>
                      <a:pt x="42" y="250"/>
                      <a:pt x="50" y="254"/>
                    </a:cubicBezTo>
                    <a:cubicBezTo>
                      <a:pt x="54" y="256"/>
                      <a:pt x="57" y="258"/>
                      <a:pt x="61" y="260"/>
                    </a:cubicBezTo>
                    <a:cubicBezTo>
                      <a:pt x="58" y="258"/>
                      <a:pt x="54" y="256"/>
                      <a:pt x="50" y="255"/>
                    </a:cubicBezTo>
                    <a:cubicBezTo>
                      <a:pt x="44" y="252"/>
                      <a:pt x="37" y="250"/>
                      <a:pt x="30" y="248"/>
                    </a:cubicBezTo>
                    <a:cubicBezTo>
                      <a:pt x="23" y="246"/>
                      <a:pt x="16" y="243"/>
                      <a:pt x="9" y="242"/>
                    </a:cubicBezTo>
                    <a:cubicBezTo>
                      <a:pt x="7" y="241"/>
                      <a:pt x="6" y="240"/>
                      <a:pt x="4" y="240"/>
                    </a:cubicBezTo>
                    <a:cubicBezTo>
                      <a:pt x="4" y="238"/>
                      <a:pt x="4" y="237"/>
                      <a:pt x="4" y="235"/>
                    </a:cubicBezTo>
                    <a:close/>
                    <a:moveTo>
                      <a:pt x="4" y="234"/>
                    </a:moveTo>
                    <a:cubicBezTo>
                      <a:pt x="4" y="233"/>
                      <a:pt x="5" y="232"/>
                      <a:pt x="5" y="232"/>
                    </a:cubicBezTo>
                    <a:cubicBezTo>
                      <a:pt x="10" y="235"/>
                      <a:pt x="16" y="237"/>
                      <a:pt x="22" y="240"/>
                    </a:cubicBezTo>
                    <a:cubicBezTo>
                      <a:pt x="28" y="242"/>
                      <a:pt x="33" y="244"/>
                      <a:pt x="39" y="247"/>
                    </a:cubicBezTo>
                    <a:cubicBezTo>
                      <a:pt x="45" y="249"/>
                      <a:pt x="51" y="251"/>
                      <a:pt x="57" y="253"/>
                    </a:cubicBezTo>
                    <a:cubicBezTo>
                      <a:pt x="60" y="255"/>
                      <a:pt x="64" y="256"/>
                      <a:pt x="67" y="258"/>
                    </a:cubicBezTo>
                    <a:cubicBezTo>
                      <a:pt x="69" y="259"/>
                      <a:pt x="68" y="259"/>
                      <a:pt x="66" y="258"/>
                    </a:cubicBezTo>
                    <a:cubicBezTo>
                      <a:pt x="64" y="257"/>
                      <a:pt x="62" y="256"/>
                      <a:pt x="60" y="255"/>
                    </a:cubicBezTo>
                    <a:cubicBezTo>
                      <a:pt x="46" y="249"/>
                      <a:pt x="31" y="246"/>
                      <a:pt x="17" y="240"/>
                    </a:cubicBezTo>
                    <a:cubicBezTo>
                      <a:pt x="15" y="238"/>
                      <a:pt x="12" y="237"/>
                      <a:pt x="10" y="236"/>
                    </a:cubicBezTo>
                    <a:cubicBezTo>
                      <a:pt x="8" y="235"/>
                      <a:pt x="6" y="235"/>
                      <a:pt x="4" y="234"/>
                    </a:cubicBezTo>
                    <a:close/>
                    <a:moveTo>
                      <a:pt x="22" y="123"/>
                    </a:moveTo>
                    <a:cubicBezTo>
                      <a:pt x="22" y="123"/>
                      <a:pt x="22" y="122"/>
                      <a:pt x="22" y="122"/>
                    </a:cubicBezTo>
                    <a:cubicBezTo>
                      <a:pt x="24" y="120"/>
                      <a:pt x="25" y="119"/>
                      <a:pt x="26" y="117"/>
                    </a:cubicBezTo>
                    <a:cubicBezTo>
                      <a:pt x="31" y="113"/>
                      <a:pt x="36" y="109"/>
                      <a:pt x="41" y="105"/>
                    </a:cubicBezTo>
                    <a:cubicBezTo>
                      <a:pt x="48" y="101"/>
                      <a:pt x="57" y="98"/>
                      <a:pt x="66" y="95"/>
                    </a:cubicBezTo>
                    <a:cubicBezTo>
                      <a:pt x="75" y="92"/>
                      <a:pt x="84" y="90"/>
                      <a:pt x="93" y="91"/>
                    </a:cubicBezTo>
                    <a:cubicBezTo>
                      <a:pt x="94" y="91"/>
                      <a:pt x="94" y="91"/>
                      <a:pt x="95" y="91"/>
                    </a:cubicBezTo>
                    <a:cubicBezTo>
                      <a:pt x="90" y="94"/>
                      <a:pt x="85" y="98"/>
                      <a:pt x="82" y="102"/>
                    </a:cubicBezTo>
                    <a:cubicBezTo>
                      <a:pt x="79" y="106"/>
                      <a:pt x="77" y="113"/>
                      <a:pt x="83" y="115"/>
                    </a:cubicBezTo>
                    <a:cubicBezTo>
                      <a:pt x="89" y="118"/>
                      <a:pt x="92" y="114"/>
                      <a:pt x="95" y="108"/>
                    </a:cubicBezTo>
                    <a:cubicBezTo>
                      <a:pt x="95" y="112"/>
                      <a:pt x="96" y="116"/>
                      <a:pt x="100" y="117"/>
                    </a:cubicBezTo>
                    <a:cubicBezTo>
                      <a:pt x="109" y="119"/>
                      <a:pt x="105" y="101"/>
                      <a:pt x="104" y="93"/>
                    </a:cubicBezTo>
                    <a:cubicBezTo>
                      <a:pt x="110" y="95"/>
                      <a:pt x="117" y="97"/>
                      <a:pt x="123" y="100"/>
                    </a:cubicBezTo>
                    <a:cubicBezTo>
                      <a:pt x="131" y="104"/>
                      <a:pt x="139" y="108"/>
                      <a:pt x="146" y="115"/>
                    </a:cubicBezTo>
                    <a:cubicBezTo>
                      <a:pt x="152" y="120"/>
                      <a:pt x="156" y="127"/>
                      <a:pt x="159" y="135"/>
                    </a:cubicBezTo>
                    <a:cubicBezTo>
                      <a:pt x="166" y="151"/>
                      <a:pt x="173" y="169"/>
                      <a:pt x="175" y="187"/>
                    </a:cubicBezTo>
                    <a:cubicBezTo>
                      <a:pt x="164" y="179"/>
                      <a:pt x="152" y="172"/>
                      <a:pt x="138" y="167"/>
                    </a:cubicBezTo>
                    <a:cubicBezTo>
                      <a:pt x="138" y="166"/>
                      <a:pt x="138" y="164"/>
                      <a:pt x="137" y="163"/>
                    </a:cubicBezTo>
                    <a:cubicBezTo>
                      <a:pt x="136" y="162"/>
                      <a:pt x="135" y="161"/>
                      <a:pt x="133" y="161"/>
                    </a:cubicBezTo>
                    <a:cubicBezTo>
                      <a:pt x="131" y="162"/>
                      <a:pt x="131" y="163"/>
                      <a:pt x="131" y="164"/>
                    </a:cubicBezTo>
                    <a:cubicBezTo>
                      <a:pt x="119" y="160"/>
                      <a:pt x="107" y="157"/>
                      <a:pt x="94" y="155"/>
                    </a:cubicBezTo>
                    <a:cubicBezTo>
                      <a:pt x="79" y="153"/>
                      <a:pt x="64" y="152"/>
                      <a:pt x="49" y="156"/>
                    </a:cubicBezTo>
                    <a:cubicBezTo>
                      <a:pt x="36" y="159"/>
                      <a:pt x="23" y="161"/>
                      <a:pt x="10" y="167"/>
                    </a:cubicBezTo>
                    <a:cubicBezTo>
                      <a:pt x="12" y="152"/>
                      <a:pt x="15" y="137"/>
                      <a:pt x="22" y="123"/>
                    </a:cubicBezTo>
                    <a:close/>
                    <a:moveTo>
                      <a:pt x="162" y="133"/>
                    </a:moveTo>
                    <a:cubicBezTo>
                      <a:pt x="166" y="141"/>
                      <a:pt x="169" y="149"/>
                      <a:pt x="171" y="158"/>
                    </a:cubicBezTo>
                    <a:cubicBezTo>
                      <a:pt x="168" y="150"/>
                      <a:pt x="165" y="141"/>
                      <a:pt x="162" y="133"/>
                    </a:cubicBezTo>
                    <a:close/>
                    <a:moveTo>
                      <a:pt x="79" y="60"/>
                    </a:moveTo>
                    <a:cubicBezTo>
                      <a:pt x="82" y="58"/>
                      <a:pt x="85" y="57"/>
                      <a:pt x="87" y="56"/>
                    </a:cubicBezTo>
                    <a:cubicBezTo>
                      <a:pt x="87" y="56"/>
                      <a:pt x="87" y="56"/>
                      <a:pt x="87" y="56"/>
                    </a:cubicBezTo>
                    <a:cubicBezTo>
                      <a:pt x="95" y="57"/>
                      <a:pt x="102" y="59"/>
                      <a:pt x="109" y="60"/>
                    </a:cubicBezTo>
                    <a:cubicBezTo>
                      <a:pt x="117" y="61"/>
                      <a:pt x="126" y="61"/>
                      <a:pt x="134" y="62"/>
                    </a:cubicBezTo>
                    <a:cubicBezTo>
                      <a:pt x="148" y="64"/>
                      <a:pt x="161" y="70"/>
                      <a:pt x="172" y="79"/>
                    </a:cubicBezTo>
                    <a:cubicBezTo>
                      <a:pt x="182" y="88"/>
                      <a:pt x="191" y="100"/>
                      <a:pt x="193" y="114"/>
                    </a:cubicBezTo>
                    <a:cubicBezTo>
                      <a:pt x="196" y="129"/>
                      <a:pt x="192" y="143"/>
                      <a:pt x="190" y="158"/>
                    </a:cubicBezTo>
                    <a:cubicBezTo>
                      <a:pt x="189" y="165"/>
                      <a:pt x="188" y="172"/>
                      <a:pt x="189" y="179"/>
                    </a:cubicBezTo>
                    <a:cubicBezTo>
                      <a:pt x="189" y="186"/>
                      <a:pt x="190" y="194"/>
                      <a:pt x="191" y="201"/>
                    </a:cubicBezTo>
                    <a:cubicBezTo>
                      <a:pt x="192" y="216"/>
                      <a:pt x="191" y="231"/>
                      <a:pt x="193" y="246"/>
                    </a:cubicBezTo>
                    <a:cubicBezTo>
                      <a:pt x="195" y="258"/>
                      <a:pt x="197" y="270"/>
                      <a:pt x="192" y="281"/>
                    </a:cubicBezTo>
                    <a:cubicBezTo>
                      <a:pt x="188" y="289"/>
                      <a:pt x="182" y="296"/>
                      <a:pt x="175" y="301"/>
                    </a:cubicBezTo>
                    <a:cubicBezTo>
                      <a:pt x="176" y="293"/>
                      <a:pt x="177" y="285"/>
                      <a:pt x="178" y="276"/>
                    </a:cubicBezTo>
                    <a:cubicBezTo>
                      <a:pt x="180" y="245"/>
                      <a:pt x="180" y="213"/>
                      <a:pt x="178" y="182"/>
                    </a:cubicBezTo>
                    <a:cubicBezTo>
                      <a:pt x="175" y="157"/>
                      <a:pt x="169" y="131"/>
                      <a:pt x="151" y="113"/>
                    </a:cubicBezTo>
                    <a:cubicBezTo>
                      <a:pt x="138" y="101"/>
                      <a:pt x="121" y="91"/>
                      <a:pt x="104" y="86"/>
                    </a:cubicBezTo>
                    <a:cubicBezTo>
                      <a:pt x="104" y="86"/>
                      <a:pt x="104" y="86"/>
                      <a:pt x="104" y="86"/>
                    </a:cubicBezTo>
                    <a:cubicBezTo>
                      <a:pt x="103" y="83"/>
                      <a:pt x="100" y="82"/>
                      <a:pt x="97" y="82"/>
                    </a:cubicBezTo>
                    <a:cubicBezTo>
                      <a:pt x="95" y="82"/>
                      <a:pt x="94" y="83"/>
                      <a:pt x="94" y="85"/>
                    </a:cubicBezTo>
                    <a:cubicBezTo>
                      <a:pt x="90" y="84"/>
                      <a:pt x="87" y="84"/>
                      <a:pt x="83" y="84"/>
                    </a:cubicBezTo>
                    <a:cubicBezTo>
                      <a:pt x="66" y="85"/>
                      <a:pt x="52" y="93"/>
                      <a:pt x="39" y="103"/>
                    </a:cubicBezTo>
                    <a:cubicBezTo>
                      <a:pt x="35" y="105"/>
                      <a:pt x="31" y="108"/>
                      <a:pt x="28" y="111"/>
                    </a:cubicBezTo>
                    <a:cubicBezTo>
                      <a:pt x="40" y="90"/>
                      <a:pt x="59" y="72"/>
                      <a:pt x="79" y="60"/>
                    </a:cubicBezTo>
                    <a:close/>
                    <a:moveTo>
                      <a:pt x="224" y="190"/>
                    </a:moveTo>
                    <a:cubicBezTo>
                      <a:pt x="224" y="190"/>
                      <a:pt x="224" y="190"/>
                      <a:pt x="224" y="190"/>
                    </a:cubicBezTo>
                    <a:cubicBezTo>
                      <a:pt x="224" y="189"/>
                      <a:pt x="224" y="188"/>
                      <a:pt x="224" y="187"/>
                    </a:cubicBezTo>
                    <a:cubicBezTo>
                      <a:pt x="224" y="178"/>
                      <a:pt x="225" y="169"/>
                      <a:pt x="226" y="160"/>
                    </a:cubicBezTo>
                    <a:cubicBezTo>
                      <a:pt x="229" y="174"/>
                      <a:pt x="228" y="189"/>
                      <a:pt x="231" y="204"/>
                    </a:cubicBezTo>
                    <a:cubicBezTo>
                      <a:pt x="232" y="213"/>
                      <a:pt x="234" y="222"/>
                      <a:pt x="234" y="231"/>
                    </a:cubicBezTo>
                    <a:cubicBezTo>
                      <a:pt x="234" y="237"/>
                      <a:pt x="232" y="243"/>
                      <a:pt x="232" y="250"/>
                    </a:cubicBezTo>
                    <a:cubicBezTo>
                      <a:pt x="232" y="256"/>
                      <a:pt x="235" y="262"/>
                      <a:pt x="239" y="266"/>
                    </a:cubicBezTo>
                    <a:cubicBezTo>
                      <a:pt x="239" y="266"/>
                      <a:pt x="239" y="266"/>
                      <a:pt x="239" y="266"/>
                    </a:cubicBezTo>
                    <a:cubicBezTo>
                      <a:pt x="244" y="275"/>
                      <a:pt x="235" y="277"/>
                      <a:pt x="228" y="280"/>
                    </a:cubicBezTo>
                    <a:cubicBezTo>
                      <a:pt x="229" y="278"/>
                      <a:pt x="229" y="275"/>
                      <a:pt x="230" y="272"/>
                    </a:cubicBezTo>
                    <a:cubicBezTo>
                      <a:pt x="230" y="272"/>
                      <a:pt x="230" y="272"/>
                      <a:pt x="230" y="272"/>
                    </a:cubicBezTo>
                    <a:cubicBezTo>
                      <a:pt x="229" y="257"/>
                      <a:pt x="229" y="243"/>
                      <a:pt x="227" y="229"/>
                    </a:cubicBezTo>
                    <a:cubicBezTo>
                      <a:pt x="226" y="216"/>
                      <a:pt x="224" y="203"/>
                      <a:pt x="224" y="190"/>
                    </a:cubicBezTo>
                    <a:close/>
                    <a:moveTo>
                      <a:pt x="248" y="266"/>
                    </a:moveTo>
                    <a:cubicBezTo>
                      <a:pt x="243" y="266"/>
                      <a:pt x="240" y="263"/>
                      <a:pt x="238" y="260"/>
                    </a:cubicBezTo>
                    <a:cubicBezTo>
                      <a:pt x="238" y="260"/>
                      <a:pt x="238" y="260"/>
                      <a:pt x="238" y="260"/>
                    </a:cubicBezTo>
                    <a:cubicBezTo>
                      <a:pt x="240" y="262"/>
                      <a:pt x="242" y="265"/>
                      <a:pt x="246" y="265"/>
                    </a:cubicBezTo>
                    <a:cubicBezTo>
                      <a:pt x="246" y="265"/>
                      <a:pt x="246" y="265"/>
                      <a:pt x="246" y="264"/>
                    </a:cubicBezTo>
                    <a:cubicBezTo>
                      <a:pt x="243" y="262"/>
                      <a:pt x="240" y="259"/>
                      <a:pt x="238" y="256"/>
                    </a:cubicBezTo>
                    <a:cubicBezTo>
                      <a:pt x="235" y="252"/>
                      <a:pt x="241" y="258"/>
                      <a:pt x="242" y="259"/>
                    </a:cubicBezTo>
                    <a:cubicBezTo>
                      <a:pt x="245" y="262"/>
                      <a:pt x="249" y="265"/>
                      <a:pt x="253" y="266"/>
                    </a:cubicBezTo>
                    <a:cubicBezTo>
                      <a:pt x="252" y="266"/>
                      <a:pt x="250" y="267"/>
                      <a:pt x="248" y="266"/>
                    </a:cubicBezTo>
                    <a:close/>
                    <a:moveTo>
                      <a:pt x="260" y="190"/>
                    </a:moveTo>
                    <a:cubicBezTo>
                      <a:pt x="253" y="184"/>
                      <a:pt x="243" y="182"/>
                      <a:pt x="236" y="177"/>
                    </a:cubicBezTo>
                    <a:cubicBezTo>
                      <a:pt x="235" y="176"/>
                      <a:pt x="234" y="175"/>
                      <a:pt x="232" y="175"/>
                    </a:cubicBezTo>
                    <a:cubicBezTo>
                      <a:pt x="234" y="175"/>
                      <a:pt x="236" y="176"/>
                      <a:pt x="237" y="177"/>
                    </a:cubicBezTo>
                    <a:cubicBezTo>
                      <a:pt x="239" y="178"/>
                      <a:pt x="242" y="179"/>
                      <a:pt x="244" y="180"/>
                    </a:cubicBezTo>
                    <a:cubicBezTo>
                      <a:pt x="249" y="182"/>
                      <a:pt x="255" y="183"/>
                      <a:pt x="259" y="186"/>
                    </a:cubicBezTo>
                    <a:cubicBezTo>
                      <a:pt x="260" y="186"/>
                      <a:pt x="260" y="186"/>
                      <a:pt x="260" y="186"/>
                    </a:cubicBezTo>
                    <a:cubicBezTo>
                      <a:pt x="260" y="187"/>
                      <a:pt x="260" y="188"/>
                      <a:pt x="260" y="190"/>
                    </a:cubicBezTo>
                    <a:close/>
                    <a:moveTo>
                      <a:pt x="226" y="74"/>
                    </a:moveTo>
                    <a:cubicBezTo>
                      <a:pt x="217" y="67"/>
                      <a:pt x="207" y="61"/>
                      <a:pt x="196" y="55"/>
                    </a:cubicBezTo>
                    <a:cubicBezTo>
                      <a:pt x="196" y="55"/>
                      <a:pt x="197" y="55"/>
                      <a:pt x="197" y="55"/>
                    </a:cubicBezTo>
                    <a:cubicBezTo>
                      <a:pt x="200" y="57"/>
                      <a:pt x="203" y="58"/>
                      <a:pt x="206" y="60"/>
                    </a:cubicBezTo>
                    <a:cubicBezTo>
                      <a:pt x="212" y="63"/>
                      <a:pt x="217" y="66"/>
                      <a:pt x="223" y="69"/>
                    </a:cubicBezTo>
                    <a:cubicBezTo>
                      <a:pt x="224" y="71"/>
                      <a:pt x="225" y="72"/>
                      <a:pt x="226" y="74"/>
                    </a:cubicBezTo>
                    <a:close/>
                    <a:moveTo>
                      <a:pt x="190" y="52"/>
                    </a:moveTo>
                    <a:cubicBezTo>
                      <a:pt x="196" y="56"/>
                      <a:pt x="204" y="60"/>
                      <a:pt x="211" y="64"/>
                    </a:cubicBezTo>
                    <a:cubicBezTo>
                      <a:pt x="215" y="67"/>
                      <a:pt x="219" y="69"/>
                      <a:pt x="223" y="72"/>
                    </a:cubicBezTo>
                    <a:cubicBezTo>
                      <a:pt x="223" y="72"/>
                      <a:pt x="224" y="73"/>
                      <a:pt x="224" y="73"/>
                    </a:cubicBezTo>
                    <a:cubicBezTo>
                      <a:pt x="216" y="68"/>
                      <a:pt x="208" y="64"/>
                      <a:pt x="201" y="60"/>
                    </a:cubicBezTo>
                    <a:cubicBezTo>
                      <a:pt x="196" y="57"/>
                      <a:pt x="192" y="55"/>
                      <a:pt x="188" y="53"/>
                    </a:cubicBezTo>
                    <a:cubicBezTo>
                      <a:pt x="187" y="52"/>
                      <a:pt x="186" y="52"/>
                      <a:pt x="185" y="51"/>
                    </a:cubicBezTo>
                    <a:cubicBezTo>
                      <a:pt x="186" y="51"/>
                      <a:pt x="188" y="52"/>
                      <a:pt x="190" y="52"/>
                    </a:cubicBezTo>
                    <a:close/>
                    <a:moveTo>
                      <a:pt x="230" y="80"/>
                    </a:moveTo>
                    <a:cubicBezTo>
                      <a:pt x="223" y="75"/>
                      <a:pt x="216" y="70"/>
                      <a:pt x="209" y="65"/>
                    </a:cubicBezTo>
                    <a:cubicBezTo>
                      <a:pt x="200" y="61"/>
                      <a:pt x="192" y="57"/>
                      <a:pt x="184" y="51"/>
                    </a:cubicBezTo>
                    <a:cubicBezTo>
                      <a:pt x="184" y="51"/>
                      <a:pt x="183" y="51"/>
                      <a:pt x="183" y="51"/>
                    </a:cubicBezTo>
                    <a:cubicBezTo>
                      <a:pt x="183" y="51"/>
                      <a:pt x="183" y="51"/>
                      <a:pt x="183" y="51"/>
                    </a:cubicBezTo>
                    <a:cubicBezTo>
                      <a:pt x="183" y="51"/>
                      <a:pt x="183" y="51"/>
                      <a:pt x="183" y="51"/>
                    </a:cubicBezTo>
                    <a:cubicBezTo>
                      <a:pt x="184" y="51"/>
                      <a:pt x="185" y="52"/>
                      <a:pt x="186" y="52"/>
                    </a:cubicBezTo>
                    <a:cubicBezTo>
                      <a:pt x="188" y="54"/>
                      <a:pt x="190" y="55"/>
                      <a:pt x="192" y="56"/>
                    </a:cubicBezTo>
                    <a:cubicBezTo>
                      <a:pt x="197" y="58"/>
                      <a:pt x="201" y="60"/>
                      <a:pt x="205" y="63"/>
                    </a:cubicBezTo>
                    <a:cubicBezTo>
                      <a:pt x="213" y="67"/>
                      <a:pt x="220" y="71"/>
                      <a:pt x="228" y="76"/>
                    </a:cubicBezTo>
                    <a:cubicBezTo>
                      <a:pt x="228" y="76"/>
                      <a:pt x="228" y="76"/>
                      <a:pt x="228" y="76"/>
                    </a:cubicBezTo>
                    <a:cubicBezTo>
                      <a:pt x="229" y="78"/>
                      <a:pt x="229" y="79"/>
                      <a:pt x="230" y="80"/>
                    </a:cubicBezTo>
                    <a:close/>
                    <a:moveTo>
                      <a:pt x="232" y="84"/>
                    </a:moveTo>
                    <a:cubicBezTo>
                      <a:pt x="222" y="80"/>
                      <a:pt x="213" y="75"/>
                      <a:pt x="204" y="69"/>
                    </a:cubicBezTo>
                    <a:cubicBezTo>
                      <a:pt x="202" y="68"/>
                      <a:pt x="200" y="66"/>
                      <a:pt x="198" y="64"/>
                    </a:cubicBezTo>
                    <a:cubicBezTo>
                      <a:pt x="200" y="65"/>
                      <a:pt x="202" y="67"/>
                      <a:pt x="205" y="68"/>
                    </a:cubicBezTo>
                    <a:cubicBezTo>
                      <a:pt x="210" y="71"/>
                      <a:pt x="215" y="73"/>
                      <a:pt x="220" y="76"/>
                    </a:cubicBezTo>
                    <a:cubicBezTo>
                      <a:pt x="224" y="78"/>
                      <a:pt x="227" y="80"/>
                      <a:pt x="231" y="82"/>
                    </a:cubicBezTo>
                    <a:cubicBezTo>
                      <a:pt x="232" y="83"/>
                      <a:pt x="232" y="83"/>
                      <a:pt x="232" y="84"/>
                    </a:cubicBezTo>
                    <a:close/>
                    <a:moveTo>
                      <a:pt x="164" y="12"/>
                    </a:moveTo>
                    <a:cubicBezTo>
                      <a:pt x="161" y="11"/>
                      <a:pt x="158" y="10"/>
                      <a:pt x="155" y="8"/>
                    </a:cubicBezTo>
                    <a:cubicBezTo>
                      <a:pt x="153" y="6"/>
                      <a:pt x="157" y="9"/>
                      <a:pt x="157" y="9"/>
                    </a:cubicBezTo>
                    <a:cubicBezTo>
                      <a:pt x="158" y="9"/>
                      <a:pt x="159" y="10"/>
                      <a:pt x="160" y="10"/>
                    </a:cubicBezTo>
                    <a:cubicBezTo>
                      <a:pt x="161" y="11"/>
                      <a:pt x="162" y="11"/>
                      <a:pt x="163" y="11"/>
                    </a:cubicBezTo>
                    <a:cubicBezTo>
                      <a:pt x="163" y="11"/>
                      <a:pt x="163" y="12"/>
                      <a:pt x="164" y="12"/>
                    </a:cubicBezTo>
                    <a:close/>
                    <a:moveTo>
                      <a:pt x="153" y="8"/>
                    </a:moveTo>
                    <a:cubicBezTo>
                      <a:pt x="156" y="10"/>
                      <a:pt x="161" y="12"/>
                      <a:pt x="164" y="13"/>
                    </a:cubicBezTo>
                    <a:cubicBezTo>
                      <a:pt x="165" y="13"/>
                      <a:pt x="165" y="14"/>
                      <a:pt x="165" y="14"/>
                    </a:cubicBezTo>
                    <a:cubicBezTo>
                      <a:pt x="164" y="13"/>
                      <a:pt x="163" y="13"/>
                      <a:pt x="163" y="13"/>
                    </a:cubicBezTo>
                    <a:cubicBezTo>
                      <a:pt x="161" y="13"/>
                      <a:pt x="160" y="12"/>
                      <a:pt x="159" y="11"/>
                    </a:cubicBezTo>
                    <a:cubicBezTo>
                      <a:pt x="156" y="10"/>
                      <a:pt x="154" y="10"/>
                      <a:pt x="151" y="9"/>
                    </a:cubicBezTo>
                    <a:cubicBezTo>
                      <a:pt x="151" y="9"/>
                      <a:pt x="151" y="9"/>
                      <a:pt x="151" y="9"/>
                    </a:cubicBezTo>
                    <a:cubicBezTo>
                      <a:pt x="152" y="8"/>
                      <a:pt x="153" y="8"/>
                      <a:pt x="153" y="8"/>
                    </a:cubicBezTo>
                    <a:close/>
                    <a:moveTo>
                      <a:pt x="166" y="16"/>
                    </a:moveTo>
                    <a:cubicBezTo>
                      <a:pt x="162" y="14"/>
                      <a:pt x="158" y="13"/>
                      <a:pt x="155" y="11"/>
                    </a:cubicBezTo>
                    <a:cubicBezTo>
                      <a:pt x="151" y="9"/>
                      <a:pt x="154" y="10"/>
                      <a:pt x="156" y="11"/>
                    </a:cubicBezTo>
                    <a:cubicBezTo>
                      <a:pt x="157" y="12"/>
                      <a:pt x="158" y="12"/>
                      <a:pt x="160" y="13"/>
                    </a:cubicBezTo>
                    <a:cubicBezTo>
                      <a:pt x="162" y="13"/>
                      <a:pt x="163" y="14"/>
                      <a:pt x="165" y="14"/>
                    </a:cubicBezTo>
                    <a:cubicBezTo>
                      <a:pt x="165" y="15"/>
                      <a:pt x="166" y="15"/>
                      <a:pt x="166" y="16"/>
                    </a:cubicBezTo>
                    <a:close/>
                    <a:moveTo>
                      <a:pt x="168" y="21"/>
                    </a:moveTo>
                    <a:cubicBezTo>
                      <a:pt x="167" y="20"/>
                      <a:pt x="165" y="19"/>
                      <a:pt x="163" y="19"/>
                    </a:cubicBezTo>
                    <a:cubicBezTo>
                      <a:pt x="163" y="18"/>
                      <a:pt x="162" y="17"/>
                      <a:pt x="161" y="16"/>
                    </a:cubicBezTo>
                    <a:cubicBezTo>
                      <a:pt x="163" y="17"/>
                      <a:pt x="165" y="18"/>
                      <a:pt x="167" y="19"/>
                    </a:cubicBezTo>
                    <a:cubicBezTo>
                      <a:pt x="168" y="19"/>
                      <a:pt x="168" y="20"/>
                      <a:pt x="168" y="21"/>
                    </a:cubicBezTo>
                    <a:close/>
                    <a:moveTo>
                      <a:pt x="149" y="12"/>
                    </a:moveTo>
                    <a:cubicBezTo>
                      <a:pt x="150" y="13"/>
                      <a:pt x="152" y="13"/>
                      <a:pt x="153" y="14"/>
                    </a:cubicBezTo>
                    <a:cubicBezTo>
                      <a:pt x="154" y="15"/>
                      <a:pt x="154" y="15"/>
                      <a:pt x="154" y="15"/>
                    </a:cubicBezTo>
                    <a:cubicBezTo>
                      <a:pt x="154" y="15"/>
                      <a:pt x="154" y="15"/>
                      <a:pt x="153" y="15"/>
                    </a:cubicBezTo>
                    <a:cubicBezTo>
                      <a:pt x="153" y="15"/>
                      <a:pt x="153" y="15"/>
                      <a:pt x="153" y="15"/>
                    </a:cubicBezTo>
                    <a:cubicBezTo>
                      <a:pt x="151" y="14"/>
                      <a:pt x="150" y="14"/>
                      <a:pt x="148" y="14"/>
                    </a:cubicBezTo>
                    <a:cubicBezTo>
                      <a:pt x="148" y="13"/>
                      <a:pt x="149" y="13"/>
                      <a:pt x="149" y="12"/>
                    </a:cubicBezTo>
                    <a:cubicBezTo>
                      <a:pt x="149" y="12"/>
                      <a:pt x="149" y="12"/>
                      <a:pt x="149" y="12"/>
                    </a:cubicBezTo>
                    <a:close/>
                    <a:moveTo>
                      <a:pt x="147" y="15"/>
                    </a:moveTo>
                    <a:cubicBezTo>
                      <a:pt x="149" y="16"/>
                      <a:pt x="148" y="16"/>
                      <a:pt x="146" y="17"/>
                    </a:cubicBezTo>
                    <a:cubicBezTo>
                      <a:pt x="146" y="18"/>
                      <a:pt x="146" y="18"/>
                      <a:pt x="146" y="18"/>
                    </a:cubicBezTo>
                    <a:cubicBezTo>
                      <a:pt x="146" y="18"/>
                      <a:pt x="146" y="18"/>
                      <a:pt x="146" y="19"/>
                    </a:cubicBezTo>
                    <a:cubicBezTo>
                      <a:pt x="146" y="17"/>
                      <a:pt x="147" y="16"/>
                      <a:pt x="147" y="15"/>
                    </a:cubicBezTo>
                    <a:close/>
                    <a:moveTo>
                      <a:pt x="124" y="39"/>
                    </a:moveTo>
                    <a:cubicBezTo>
                      <a:pt x="123" y="39"/>
                      <a:pt x="120" y="37"/>
                      <a:pt x="120" y="37"/>
                    </a:cubicBezTo>
                    <a:cubicBezTo>
                      <a:pt x="123" y="37"/>
                      <a:pt x="126" y="38"/>
                      <a:pt x="129" y="39"/>
                    </a:cubicBezTo>
                    <a:cubicBezTo>
                      <a:pt x="129" y="39"/>
                      <a:pt x="129" y="40"/>
                      <a:pt x="129" y="40"/>
                    </a:cubicBezTo>
                    <a:cubicBezTo>
                      <a:pt x="128" y="40"/>
                      <a:pt x="127" y="40"/>
                      <a:pt x="126" y="40"/>
                    </a:cubicBezTo>
                    <a:cubicBezTo>
                      <a:pt x="125" y="40"/>
                      <a:pt x="124" y="39"/>
                      <a:pt x="124" y="39"/>
                    </a:cubicBezTo>
                    <a:close/>
                    <a:moveTo>
                      <a:pt x="132" y="40"/>
                    </a:moveTo>
                    <a:cubicBezTo>
                      <a:pt x="131" y="32"/>
                      <a:pt x="137" y="28"/>
                      <a:pt x="143" y="24"/>
                    </a:cubicBezTo>
                    <a:cubicBezTo>
                      <a:pt x="147" y="22"/>
                      <a:pt x="154" y="15"/>
                      <a:pt x="158" y="18"/>
                    </a:cubicBezTo>
                    <a:cubicBezTo>
                      <a:pt x="165" y="23"/>
                      <a:pt x="163" y="37"/>
                      <a:pt x="163" y="44"/>
                    </a:cubicBezTo>
                    <a:cubicBezTo>
                      <a:pt x="153" y="40"/>
                      <a:pt x="142" y="39"/>
                      <a:pt x="132" y="40"/>
                    </a:cubicBezTo>
                    <a:close/>
                    <a:moveTo>
                      <a:pt x="175" y="44"/>
                    </a:moveTo>
                    <a:cubicBezTo>
                      <a:pt x="174" y="44"/>
                      <a:pt x="173" y="43"/>
                      <a:pt x="172" y="42"/>
                    </a:cubicBezTo>
                    <a:cubicBezTo>
                      <a:pt x="172" y="42"/>
                      <a:pt x="171" y="42"/>
                      <a:pt x="170" y="41"/>
                    </a:cubicBezTo>
                    <a:cubicBezTo>
                      <a:pt x="170" y="40"/>
                      <a:pt x="170" y="40"/>
                      <a:pt x="170" y="39"/>
                    </a:cubicBezTo>
                    <a:cubicBezTo>
                      <a:pt x="172" y="40"/>
                      <a:pt x="174" y="41"/>
                      <a:pt x="176" y="42"/>
                    </a:cubicBezTo>
                    <a:cubicBezTo>
                      <a:pt x="176" y="43"/>
                      <a:pt x="176" y="43"/>
                      <a:pt x="175" y="44"/>
                    </a:cubicBezTo>
                    <a:close/>
                    <a:moveTo>
                      <a:pt x="170" y="37"/>
                    </a:moveTo>
                    <a:cubicBezTo>
                      <a:pt x="167" y="36"/>
                      <a:pt x="173" y="37"/>
                      <a:pt x="173" y="37"/>
                    </a:cubicBezTo>
                    <a:cubicBezTo>
                      <a:pt x="174" y="38"/>
                      <a:pt x="175" y="38"/>
                      <a:pt x="176" y="38"/>
                    </a:cubicBezTo>
                    <a:cubicBezTo>
                      <a:pt x="176" y="38"/>
                      <a:pt x="176" y="38"/>
                      <a:pt x="176" y="38"/>
                    </a:cubicBezTo>
                    <a:cubicBezTo>
                      <a:pt x="176" y="39"/>
                      <a:pt x="176" y="40"/>
                      <a:pt x="176" y="41"/>
                    </a:cubicBezTo>
                    <a:cubicBezTo>
                      <a:pt x="174" y="39"/>
                      <a:pt x="172" y="39"/>
                      <a:pt x="170" y="37"/>
                    </a:cubicBezTo>
                    <a:close/>
                    <a:moveTo>
                      <a:pt x="172" y="36"/>
                    </a:moveTo>
                    <a:cubicBezTo>
                      <a:pt x="172" y="36"/>
                      <a:pt x="173" y="37"/>
                      <a:pt x="174" y="37"/>
                    </a:cubicBezTo>
                    <a:cubicBezTo>
                      <a:pt x="176" y="38"/>
                      <a:pt x="174" y="37"/>
                      <a:pt x="172" y="36"/>
                    </a:cubicBezTo>
                    <a:close/>
                    <a:moveTo>
                      <a:pt x="169" y="34"/>
                    </a:moveTo>
                    <a:cubicBezTo>
                      <a:pt x="165" y="31"/>
                      <a:pt x="173" y="34"/>
                      <a:pt x="174" y="35"/>
                    </a:cubicBezTo>
                    <a:cubicBezTo>
                      <a:pt x="174" y="35"/>
                      <a:pt x="175" y="35"/>
                      <a:pt x="176" y="35"/>
                    </a:cubicBezTo>
                    <a:cubicBezTo>
                      <a:pt x="176" y="36"/>
                      <a:pt x="176" y="37"/>
                      <a:pt x="176" y="38"/>
                    </a:cubicBezTo>
                    <a:cubicBezTo>
                      <a:pt x="174" y="36"/>
                      <a:pt x="171" y="35"/>
                      <a:pt x="169" y="34"/>
                    </a:cubicBezTo>
                    <a:close/>
                    <a:moveTo>
                      <a:pt x="174" y="48"/>
                    </a:moveTo>
                    <a:cubicBezTo>
                      <a:pt x="174" y="48"/>
                      <a:pt x="174" y="48"/>
                      <a:pt x="174" y="47"/>
                    </a:cubicBezTo>
                    <a:cubicBezTo>
                      <a:pt x="173" y="47"/>
                      <a:pt x="172" y="46"/>
                      <a:pt x="171" y="46"/>
                    </a:cubicBezTo>
                    <a:cubicBezTo>
                      <a:pt x="170" y="45"/>
                      <a:pt x="169" y="45"/>
                      <a:pt x="168" y="44"/>
                    </a:cubicBezTo>
                    <a:cubicBezTo>
                      <a:pt x="169" y="44"/>
                      <a:pt x="170" y="44"/>
                      <a:pt x="171" y="44"/>
                    </a:cubicBezTo>
                    <a:cubicBezTo>
                      <a:pt x="173" y="44"/>
                      <a:pt x="174" y="45"/>
                      <a:pt x="175" y="45"/>
                    </a:cubicBezTo>
                    <a:cubicBezTo>
                      <a:pt x="175" y="46"/>
                      <a:pt x="175" y="47"/>
                      <a:pt x="175" y="48"/>
                    </a:cubicBezTo>
                    <a:cubicBezTo>
                      <a:pt x="174" y="48"/>
                      <a:pt x="174" y="48"/>
                      <a:pt x="174" y="48"/>
                    </a:cubicBezTo>
                    <a:close/>
                    <a:moveTo>
                      <a:pt x="166" y="45"/>
                    </a:moveTo>
                    <a:cubicBezTo>
                      <a:pt x="166" y="44"/>
                      <a:pt x="166" y="44"/>
                      <a:pt x="166" y="44"/>
                    </a:cubicBezTo>
                    <a:cubicBezTo>
                      <a:pt x="166" y="39"/>
                      <a:pt x="167" y="28"/>
                      <a:pt x="164" y="21"/>
                    </a:cubicBezTo>
                    <a:cubicBezTo>
                      <a:pt x="166" y="22"/>
                      <a:pt x="169" y="23"/>
                      <a:pt x="171" y="25"/>
                    </a:cubicBezTo>
                    <a:cubicBezTo>
                      <a:pt x="171" y="25"/>
                      <a:pt x="171" y="25"/>
                      <a:pt x="171" y="25"/>
                    </a:cubicBezTo>
                    <a:cubicBezTo>
                      <a:pt x="171" y="25"/>
                      <a:pt x="171" y="25"/>
                      <a:pt x="171" y="25"/>
                    </a:cubicBezTo>
                    <a:cubicBezTo>
                      <a:pt x="171" y="25"/>
                      <a:pt x="170" y="24"/>
                      <a:pt x="169" y="24"/>
                    </a:cubicBezTo>
                    <a:cubicBezTo>
                      <a:pt x="168" y="23"/>
                      <a:pt x="167" y="23"/>
                      <a:pt x="165" y="23"/>
                    </a:cubicBezTo>
                    <a:cubicBezTo>
                      <a:pt x="165" y="23"/>
                      <a:pt x="165" y="23"/>
                      <a:pt x="165" y="24"/>
                    </a:cubicBezTo>
                    <a:cubicBezTo>
                      <a:pt x="167" y="26"/>
                      <a:pt x="171" y="27"/>
                      <a:pt x="173" y="28"/>
                    </a:cubicBezTo>
                    <a:cubicBezTo>
                      <a:pt x="174" y="29"/>
                      <a:pt x="174" y="29"/>
                      <a:pt x="174" y="30"/>
                    </a:cubicBezTo>
                    <a:cubicBezTo>
                      <a:pt x="172" y="29"/>
                      <a:pt x="170" y="28"/>
                      <a:pt x="169" y="28"/>
                    </a:cubicBezTo>
                    <a:cubicBezTo>
                      <a:pt x="168" y="27"/>
                      <a:pt x="168" y="27"/>
                      <a:pt x="167" y="27"/>
                    </a:cubicBezTo>
                    <a:cubicBezTo>
                      <a:pt x="166" y="27"/>
                      <a:pt x="166" y="27"/>
                      <a:pt x="166" y="28"/>
                    </a:cubicBezTo>
                    <a:cubicBezTo>
                      <a:pt x="168" y="30"/>
                      <a:pt x="171" y="31"/>
                      <a:pt x="173" y="33"/>
                    </a:cubicBezTo>
                    <a:cubicBezTo>
                      <a:pt x="178" y="36"/>
                      <a:pt x="173" y="33"/>
                      <a:pt x="171" y="33"/>
                    </a:cubicBezTo>
                    <a:cubicBezTo>
                      <a:pt x="170" y="32"/>
                      <a:pt x="168" y="32"/>
                      <a:pt x="167" y="31"/>
                    </a:cubicBezTo>
                    <a:cubicBezTo>
                      <a:pt x="167" y="31"/>
                      <a:pt x="166" y="32"/>
                      <a:pt x="167" y="32"/>
                    </a:cubicBezTo>
                    <a:cubicBezTo>
                      <a:pt x="167" y="33"/>
                      <a:pt x="169" y="34"/>
                      <a:pt x="170" y="35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69" y="34"/>
                      <a:pt x="168" y="34"/>
                      <a:pt x="167" y="34"/>
                    </a:cubicBezTo>
                    <a:cubicBezTo>
                      <a:pt x="167" y="34"/>
                      <a:pt x="166" y="35"/>
                      <a:pt x="167" y="35"/>
                    </a:cubicBezTo>
                    <a:cubicBezTo>
                      <a:pt x="168" y="37"/>
                      <a:pt x="171" y="38"/>
                      <a:pt x="173" y="40"/>
                    </a:cubicBezTo>
                    <a:cubicBezTo>
                      <a:pt x="172" y="39"/>
                      <a:pt x="170" y="38"/>
                      <a:pt x="168" y="38"/>
                    </a:cubicBezTo>
                    <a:cubicBezTo>
                      <a:pt x="168" y="38"/>
                      <a:pt x="167" y="38"/>
                      <a:pt x="167" y="39"/>
                    </a:cubicBezTo>
                    <a:cubicBezTo>
                      <a:pt x="168" y="42"/>
                      <a:pt x="171" y="43"/>
                      <a:pt x="174" y="44"/>
                    </a:cubicBezTo>
                    <a:cubicBezTo>
                      <a:pt x="177" y="46"/>
                      <a:pt x="171" y="43"/>
                      <a:pt x="170" y="43"/>
                    </a:cubicBezTo>
                    <a:cubicBezTo>
                      <a:pt x="169" y="42"/>
                      <a:pt x="168" y="42"/>
                      <a:pt x="167" y="42"/>
                    </a:cubicBezTo>
                    <a:cubicBezTo>
                      <a:pt x="166" y="42"/>
                      <a:pt x="166" y="43"/>
                      <a:pt x="167" y="43"/>
                    </a:cubicBezTo>
                    <a:cubicBezTo>
                      <a:pt x="167" y="44"/>
                      <a:pt x="168" y="45"/>
                      <a:pt x="169" y="46"/>
                    </a:cubicBezTo>
                    <a:cubicBezTo>
                      <a:pt x="169" y="46"/>
                      <a:pt x="169" y="46"/>
                      <a:pt x="169" y="46"/>
                    </a:cubicBezTo>
                    <a:cubicBezTo>
                      <a:pt x="169" y="46"/>
                      <a:pt x="169" y="46"/>
                      <a:pt x="169" y="46"/>
                    </a:cubicBezTo>
                    <a:cubicBezTo>
                      <a:pt x="168" y="45"/>
                      <a:pt x="167" y="45"/>
                      <a:pt x="166" y="45"/>
                    </a:cubicBezTo>
                    <a:close/>
                    <a:moveTo>
                      <a:pt x="149" y="15"/>
                    </a:moveTo>
                    <a:cubicBezTo>
                      <a:pt x="150" y="14"/>
                      <a:pt x="151" y="14"/>
                      <a:pt x="152" y="15"/>
                    </a:cubicBezTo>
                    <a:cubicBezTo>
                      <a:pt x="152" y="15"/>
                      <a:pt x="152" y="15"/>
                      <a:pt x="152" y="15"/>
                    </a:cubicBezTo>
                    <a:cubicBezTo>
                      <a:pt x="152" y="15"/>
                      <a:pt x="151" y="16"/>
                      <a:pt x="150" y="16"/>
                    </a:cubicBezTo>
                    <a:cubicBezTo>
                      <a:pt x="150" y="16"/>
                      <a:pt x="150" y="15"/>
                      <a:pt x="149" y="15"/>
                    </a:cubicBezTo>
                    <a:close/>
                    <a:moveTo>
                      <a:pt x="129" y="38"/>
                    </a:moveTo>
                    <a:cubicBezTo>
                      <a:pt x="128" y="37"/>
                      <a:pt x="128" y="37"/>
                      <a:pt x="127" y="37"/>
                    </a:cubicBezTo>
                    <a:cubicBezTo>
                      <a:pt x="126" y="36"/>
                      <a:pt x="125" y="36"/>
                      <a:pt x="124" y="35"/>
                    </a:cubicBezTo>
                    <a:cubicBezTo>
                      <a:pt x="124" y="35"/>
                      <a:pt x="122" y="34"/>
                      <a:pt x="122" y="34"/>
                    </a:cubicBezTo>
                    <a:cubicBezTo>
                      <a:pt x="124" y="34"/>
                      <a:pt x="127" y="35"/>
                      <a:pt x="129" y="35"/>
                    </a:cubicBezTo>
                    <a:cubicBezTo>
                      <a:pt x="129" y="36"/>
                      <a:pt x="129" y="37"/>
                      <a:pt x="129" y="38"/>
                    </a:cubicBezTo>
                    <a:close/>
                    <a:moveTo>
                      <a:pt x="129" y="34"/>
                    </a:moveTo>
                    <a:cubicBezTo>
                      <a:pt x="127" y="33"/>
                      <a:pt x="124" y="32"/>
                      <a:pt x="124" y="30"/>
                    </a:cubicBezTo>
                    <a:cubicBezTo>
                      <a:pt x="124" y="31"/>
                      <a:pt x="128" y="32"/>
                      <a:pt x="129" y="32"/>
                    </a:cubicBezTo>
                    <a:cubicBezTo>
                      <a:pt x="129" y="32"/>
                      <a:pt x="130" y="32"/>
                      <a:pt x="130" y="32"/>
                    </a:cubicBezTo>
                    <a:cubicBezTo>
                      <a:pt x="130" y="33"/>
                      <a:pt x="130" y="34"/>
                      <a:pt x="129" y="34"/>
                    </a:cubicBezTo>
                    <a:close/>
                    <a:moveTo>
                      <a:pt x="124" y="30"/>
                    </a:moveTo>
                    <a:cubicBezTo>
                      <a:pt x="125" y="29"/>
                      <a:pt x="126" y="29"/>
                      <a:pt x="127" y="28"/>
                    </a:cubicBezTo>
                    <a:cubicBezTo>
                      <a:pt x="128" y="29"/>
                      <a:pt x="128" y="29"/>
                      <a:pt x="129" y="30"/>
                    </a:cubicBezTo>
                    <a:cubicBezTo>
                      <a:pt x="129" y="30"/>
                      <a:pt x="130" y="31"/>
                      <a:pt x="131" y="31"/>
                    </a:cubicBezTo>
                    <a:cubicBezTo>
                      <a:pt x="131" y="31"/>
                      <a:pt x="131" y="32"/>
                      <a:pt x="131" y="32"/>
                    </a:cubicBezTo>
                    <a:cubicBezTo>
                      <a:pt x="128" y="31"/>
                      <a:pt x="126" y="30"/>
                      <a:pt x="124" y="30"/>
                    </a:cubicBezTo>
                    <a:close/>
                    <a:moveTo>
                      <a:pt x="128" y="28"/>
                    </a:moveTo>
                    <a:cubicBezTo>
                      <a:pt x="130" y="29"/>
                      <a:pt x="131" y="29"/>
                      <a:pt x="132" y="29"/>
                    </a:cubicBezTo>
                    <a:cubicBezTo>
                      <a:pt x="132" y="30"/>
                      <a:pt x="132" y="30"/>
                      <a:pt x="131" y="31"/>
                    </a:cubicBezTo>
                    <a:cubicBezTo>
                      <a:pt x="131" y="30"/>
                      <a:pt x="131" y="30"/>
                      <a:pt x="131" y="30"/>
                    </a:cubicBezTo>
                    <a:cubicBezTo>
                      <a:pt x="130" y="30"/>
                      <a:pt x="129" y="29"/>
                      <a:pt x="128" y="28"/>
                    </a:cubicBezTo>
                    <a:cubicBezTo>
                      <a:pt x="128" y="28"/>
                      <a:pt x="128" y="28"/>
                      <a:pt x="128" y="28"/>
                    </a:cubicBezTo>
                    <a:close/>
                    <a:moveTo>
                      <a:pt x="151" y="12"/>
                    </a:moveTo>
                    <a:cubicBezTo>
                      <a:pt x="151" y="12"/>
                      <a:pt x="152" y="12"/>
                      <a:pt x="152" y="13"/>
                    </a:cubicBezTo>
                    <a:cubicBezTo>
                      <a:pt x="153" y="13"/>
                      <a:pt x="154" y="13"/>
                      <a:pt x="155" y="13"/>
                    </a:cubicBezTo>
                    <a:cubicBezTo>
                      <a:pt x="156" y="14"/>
                      <a:pt x="157" y="14"/>
                      <a:pt x="158" y="15"/>
                    </a:cubicBezTo>
                    <a:cubicBezTo>
                      <a:pt x="157" y="15"/>
                      <a:pt x="157" y="15"/>
                      <a:pt x="156" y="15"/>
                    </a:cubicBezTo>
                    <a:cubicBezTo>
                      <a:pt x="156" y="15"/>
                      <a:pt x="156" y="15"/>
                      <a:pt x="155" y="15"/>
                    </a:cubicBezTo>
                    <a:cubicBezTo>
                      <a:pt x="154" y="14"/>
                      <a:pt x="153" y="13"/>
                      <a:pt x="151" y="12"/>
                    </a:cubicBezTo>
                    <a:cubicBezTo>
                      <a:pt x="151" y="12"/>
                      <a:pt x="151" y="12"/>
                      <a:pt x="151" y="12"/>
                    </a:cubicBezTo>
                    <a:close/>
                    <a:moveTo>
                      <a:pt x="170" y="24"/>
                    </a:moveTo>
                    <a:cubicBezTo>
                      <a:pt x="169" y="23"/>
                      <a:pt x="167" y="22"/>
                      <a:pt x="166" y="21"/>
                    </a:cubicBezTo>
                    <a:cubicBezTo>
                      <a:pt x="165" y="21"/>
                      <a:pt x="162" y="19"/>
                      <a:pt x="166" y="20"/>
                    </a:cubicBezTo>
                    <a:cubicBezTo>
                      <a:pt x="167" y="21"/>
                      <a:pt x="168" y="21"/>
                      <a:pt x="169" y="22"/>
                    </a:cubicBezTo>
                    <a:cubicBezTo>
                      <a:pt x="169" y="22"/>
                      <a:pt x="170" y="23"/>
                      <a:pt x="170" y="24"/>
                    </a:cubicBezTo>
                    <a:close/>
                    <a:moveTo>
                      <a:pt x="173" y="28"/>
                    </a:moveTo>
                    <a:cubicBezTo>
                      <a:pt x="172" y="27"/>
                      <a:pt x="170" y="26"/>
                      <a:pt x="169" y="25"/>
                    </a:cubicBezTo>
                    <a:cubicBezTo>
                      <a:pt x="166" y="23"/>
                      <a:pt x="167" y="24"/>
                      <a:pt x="170" y="25"/>
                    </a:cubicBezTo>
                    <a:cubicBezTo>
                      <a:pt x="170" y="25"/>
                      <a:pt x="171" y="26"/>
                      <a:pt x="172" y="26"/>
                    </a:cubicBezTo>
                    <a:cubicBezTo>
                      <a:pt x="172" y="26"/>
                      <a:pt x="173" y="27"/>
                      <a:pt x="173" y="28"/>
                    </a:cubicBezTo>
                    <a:close/>
                    <a:moveTo>
                      <a:pt x="175" y="31"/>
                    </a:moveTo>
                    <a:cubicBezTo>
                      <a:pt x="175" y="32"/>
                      <a:pt x="176" y="33"/>
                      <a:pt x="176" y="34"/>
                    </a:cubicBezTo>
                    <a:cubicBezTo>
                      <a:pt x="174" y="32"/>
                      <a:pt x="171" y="31"/>
                      <a:pt x="168" y="29"/>
                    </a:cubicBezTo>
                    <a:cubicBezTo>
                      <a:pt x="170" y="29"/>
                      <a:pt x="171" y="29"/>
                      <a:pt x="172" y="30"/>
                    </a:cubicBezTo>
                    <a:cubicBezTo>
                      <a:pt x="172" y="30"/>
                      <a:pt x="173" y="30"/>
                      <a:pt x="174" y="31"/>
                    </a:cubicBezTo>
                    <a:cubicBezTo>
                      <a:pt x="174" y="31"/>
                      <a:pt x="175" y="31"/>
                      <a:pt x="175" y="31"/>
                    </a:cubicBezTo>
                    <a:close/>
                    <a:moveTo>
                      <a:pt x="230" y="164"/>
                    </a:moveTo>
                    <a:cubicBezTo>
                      <a:pt x="233" y="167"/>
                      <a:pt x="237" y="169"/>
                      <a:pt x="240" y="171"/>
                    </a:cubicBezTo>
                    <a:cubicBezTo>
                      <a:pt x="246" y="175"/>
                      <a:pt x="251" y="178"/>
                      <a:pt x="256" y="182"/>
                    </a:cubicBezTo>
                    <a:cubicBezTo>
                      <a:pt x="261" y="185"/>
                      <a:pt x="256" y="182"/>
                      <a:pt x="255" y="181"/>
                    </a:cubicBezTo>
                    <a:cubicBezTo>
                      <a:pt x="254" y="181"/>
                      <a:pt x="253" y="180"/>
                      <a:pt x="251" y="179"/>
                    </a:cubicBezTo>
                    <a:cubicBezTo>
                      <a:pt x="249" y="178"/>
                      <a:pt x="246" y="177"/>
                      <a:pt x="244" y="175"/>
                    </a:cubicBezTo>
                    <a:cubicBezTo>
                      <a:pt x="239" y="173"/>
                      <a:pt x="235" y="170"/>
                      <a:pt x="230" y="168"/>
                    </a:cubicBezTo>
                    <a:cubicBezTo>
                      <a:pt x="230" y="167"/>
                      <a:pt x="230" y="165"/>
                      <a:pt x="230" y="164"/>
                    </a:cubicBezTo>
                    <a:close/>
                    <a:moveTo>
                      <a:pt x="259" y="183"/>
                    </a:moveTo>
                    <a:cubicBezTo>
                      <a:pt x="252" y="177"/>
                      <a:pt x="243" y="172"/>
                      <a:pt x="234" y="166"/>
                    </a:cubicBezTo>
                    <a:cubicBezTo>
                      <a:pt x="235" y="166"/>
                      <a:pt x="235" y="167"/>
                      <a:pt x="236" y="167"/>
                    </a:cubicBezTo>
                    <a:cubicBezTo>
                      <a:pt x="238" y="168"/>
                      <a:pt x="241" y="170"/>
                      <a:pt x="243" y="171"/>
                    </a:cubicBezTo>
                    <a:cubicBezTo>
                      <a:pt x="248" y="174"/>
                      <a:pt x="253" y="177"/>
                      <a:pt x="259" y="179"/>
                    </a:cubicBezTo>
                    <a:cubicBezTo>
                      <a:pt x="259" y="180"/>
                      <a:pt x="259" y="182"/>
                      <a:pt x="259" y="183"/>
                    </a:cubicBezTo>
                    <a:close/>
                    <a:moveTo>
                      <a:pt x="228" y="159"/>
                    </a:moveTo>
                    <a:cubicBezTo>
                      <a:pt x="237" y="165"/>
                      <a:pt x="247" y="170"/>
                      <a:pt x="255" y="176"/>
                    </a:cubicBezTo>
                    <a:cubicBezTo>
                      <a:pt x="256" y="177"/>
                      <a:pt x="260" y="179"/>
                      <a:pt x="256" y="177"/>
                    </a:cubicBezTo>
                    <a:cubicBezTo>
                      <a:pt x="255" y="176"/>
                      <a:pt x="253" y="176"/>
                      <a:pt x="251" y="175"/>
                    </a:cubicBezTo>
                    <a:cubicBezTo>
                      <a:pt x="249" y="173"/>
                      <a:pt x="246" y="172"/>
                      <a:pt x="244" y="170"/>
                    </a:cubicBezTo>
                    <a:cubicBezTo>
                      <a:pt x="239" y="168"/>
                      <a:pt x="234" y="166"/>
                      <a:pt x="229" y="163"/>
                    </a:cubicBezTo>
                    <a:cubicBezTo>
                      <a:pt x="229" y="161"/>
                      <a:pt x="229" y="160"/>
                      <a:pt x="228" y="159"/>
                    </a:cubicBezTo>
                    <a:close/>
                    <a:moveTo>
                      <a:pt x="227" y="153"/>
                    </a:moveTo>
                    <a:cubicBezTo>
                      <a:pt x="229" y="155"/>
                      <a:pt x="232" y="157"/>
                      <a:pt x="235" y="158"/>
                    </a:cubicBezTo>
                    <a:cubicBezTo>
                      <a:pt x="238" y="160"/>
                      <a:pt x="240" y="162"/>
                      <a:pt x="243" y="164"/>
                    </a:cubicBezTo>
                    <a:cubicBezTo>
                      <a:pt x="247" y="167"/>
                      <a:pt x="251" y="168"/>
                      <a:pt x="255" y="172"/>
                    </a:cubicBezTo>
                    <a:cubicBezTo>
                      <a:pt x="255" y="172"/>
                      <a:pt x="256" y="172"/>
                      <a:pt x="256" y="172"/>
                    </a:cubicBezTo>
                    <a:cubicBezTo>
                      <a:pt x="254" y="171"/>
                      <a:pt x="252" y="170"/>
                      <a:pt x="250" y="169"/>
                    </a:cubicBezTo>
                    <a:cubicBezTo>
                      <a:pt x="243" y="165"/>
                      <a:pt x="235" y="162"/>
                      <a:pt x="228" y="158"/>
                    </a:cubicBezTo>
                    <a:cubicBezTo>
                      <a:pt x="228" y="156"/>
                      <a:pt x="227" y="154"/>
                      <a:pt x="227" y="153"/>
                    </a:cubicBezTo>
                    <a:close/>
                    <a:moveTo>
                      <a:pt x="258" y="173"/>
                    </a:moveTo>
                    <a:cubicBezTo>
                      <a:pt x="254" y="169"/>
                      <a:pt x="248" y="167"/>
                      <a:pt x="243" y="163"/>
                    </a:cubicBezTo>
                    <a:cubicBezTo>
                      <a:pt x="243" y="163"/>
                      <a:pt x="243" y="163"/>
                      <a:pt x="242" y="163"/>
                    </a:cubicBezTo>
                    <a:cubicBezTo>
                      <a:pt x="247" y="166"/>
                      <a:pt x="252" y="169"/>
                      <a:pt x="257" y="171"/>
                    </a:cubicBezTo>
                    <a:cubicBezTo>
                      <a:pt x="258" y="172"/>
                      <a:pt x="258" y="173"/>
                      <a:pt x="258" y="173"/>
                    </a:cubicBezTo>
                    <a:close/>
                    <a:moveTo>
                      <a:pt x="256" y="162"/>
                    </a:moveTo>
                    <a:cubicBezTo>
                      <a:pt x="252" y="158"/>
                      <a:pt x="248" y="157"/>
                      <a:pt x="243" y="154"/>
                    </a:cubicBezTo>
                    <a:cubicBezTo>
                      <a:pt x="240" y="152"/>
                      <a:pt x="236" y="149"/>
                      <a:pt x="232" y="147"/>
                    </a:cubicBezTo>
                    <a:cubicBezTo>
                      <a:pt x="235" y="148"/>
                      <a:pt x="239" y="150"/>
                      <a:pt x="242" y="151"/>
                    </a:cubicBezTo>
                    <a:cubicBezTo>
                      <a:pt x="246" y="153"/>
                      <a:pt x="249" y="156"/>
                      <a:pt x="253" y="158"/>
                    </a:cubicBezTo>
                    <a:cubicBezTo>
                      <a:pt x="254" y="158"/>
                      <a:pt x="254" y="158"/>
                      <a:pt x="254" y="158"/>
                    </a:cubicBezTo>
                    <a:cubicBezTo>
                      <a:pt x="254" y="158"/>
                      <a:pt x="255" y="158"/>
                      <a:pt x="255" y="158"/>
                    </a:cubicBezTo>
                    <a:cubicBezTo>
                      <a:pt x="255" y="160"/>
                      <a:pt x="255" y="161"/>
                      <a:pt x="256" y="162"/>
                    </a:cubicBezTo>
                    <a:close/>
                    <a:moveTo>
                      <a:pt x="254" y="153"/>
                    </a:moveTo>
                    <a:cubicBezTo>
                      <a:pt x="253" y="153"/>
                      <a:pt x="253" y="153"/>
                      <a:pt x="252" y="153"/>
                    </a:cubicBezTo>
                    <a:cubicBezTo>
                      <a:pt x="248" y="150"/>
                      <a:pt x="243" y="148"/>
                      <a:pt x="239" y="145"/>
                    </a:cubicBezTo>
                    <a:cubicBezTo>
                      <a:pt x="235" y="143"/>
                      <a:pt x="231" y="140"/>
                      <a:pt x="227" y="139"/>
                    </a:cubicBezTo>
                    <a:cubicBezTo>
                      <a:pt x="227" y="138"/>
                      <a:pt x="227" y="137"/>
                      <a:pt x="227" y="136"/>
                    </a:cubicBezTo>
                    <a:cubicBezTo>
                      <a:pt x="232" y="139"/>
                      <a:pt x="237" y="143"/>
                      <a:pt x="242" y="145"/>
                    </a:cubicBezTo>
                    <a:cubicBezTo>
                      <a:pt x="244" y="147"/>
                      <a:pt x="246" y="148"/>
                      <a:pt x="248" y="149"/>
                    </a:cubicBezTo>
                    <a:cubicBezTo>
                      <a:pt x="250" y="150"/>
                      <a:pt x="251" y="151"/>
                      <a:pt x="253" y="153"/>
                    </a:cubicBezTo>
                    <a:cubicBezTo>
                      <a:pt x="253" y="153"/>
                      <a:pt x="253" y="153"/>
                      <a:pt x="254" y="153"/>
                    </a:cubicBezTo>
                    <a:cubicBezTo>
                      <a:pt x="254" y="153"/>
                      <a:pt x="254" y="153"/>
                      <a:pt x="254" y="153"/>
                    </a:cubicBezTo>
                    <a:close/>
                    <a:moveTo>
                      <a:pt x="252" y="146"/>
                    </a:moveTo>
                    <a:cubicBezTo>
                      <a:pt x="251" y="145"/>
                      <a:pt x="250" y="145"/>
                      <a:pt x="249" y="144"/>
                    </a:cubicBezTo>
                    <a:cubicBezTo>
                      <a:pt x="248" y="144"/>
                      <a:pt x="247" y="143"/>
                      <a:pt x="247" y="143"/>
                    </a:cubicBezTo>
                    <a:cubicBezTo>
                      <a:pt x="244" y="141"/>
                      <a:pt x="242" y="140"/>
                      <a:pt x="240" y="138"/>
                    </a:cubicBezTo>
                    <a:cubicBezTo>
                      <a:pt x="236" y="136"/>
                      <a:pt x="231" y="134"/>
                      <a:pt x="227" y="132"/>
                    </a:cubicBezTo>
                    <a:cubicBezTo>
                      <a:pt x="227" y="131"/>
                      <a:pt x="227" y="130"/>
                      <a:pt x="227" y="129"/>
                    </a:cubicBezTo>
                    <a:cubicBezTo>
                      <a:pt x="230" y="132"/>
                      <a:pt x="233" y="134"/>
                      <a:pt x="236" y="136"/>
                    </a:cubicBezTo>
                    <a:cubicBezTo>
                      <a:pt x="241" y="138"/>
                      <a:pt x="245" y="140"/>
                      <a:pt x="249" y="143"/>
                    </a:cubicBezTo>
                    <a:cubicBezTo>
                      <a:pt x="249" y="144"/>
                      <a:pt x="251" y="145"/>
                      <a:pt x="252" y="145"/>
                    </a:cubicBezTo>
                    <a:cubicBezTo>
                      <a:pt x="252" y="145"/>
                      <a:pt x="252" y="145"/>
                      <a:pt x="252" y="146"/>
                    </a:cubicBezTo>
                    <a:cubicBezTo>
                      <a:pt x="252" y="146"/>
                      <a:pt x="252" y="146"/>
                      <a:pt x="252" y="146"/>
                    </a:cubicBezTo>
                    <a:close/>
                    <a:moveTo>
                      <a:pt x="237" y="123"/>
                    </a:moveTo>
                    <a:cubicBezTo>
                      <a:pt x="239" y="124"/>
                      <a:pt x="240" y="125"/>
                      <a:pt x="242" y="126"/>
                    </a:cubicBezTo>
                    <a:cubicBezTo>
                      <a:pt x="239" y="125"/>
                      <a:pt x="236" y="124"/>
                      <a:pt x="234" y="122"/>
                    </a:cubicBezTo>
                    <a:cubicBezTo>
                      <a:pt x="231" y="120"/>
                      <a:pt x="229" y="118"/>
                      <a:pt x="226" y="117"/>
                    </a:cubicBezTo>
                    <a:cubicBezTo>
                      <a:pt x="226" y="117"/>
                      <a:pt x="226" y="116"/>
                      <a:pt x="225" y="115"/>
                    </a:cubicBezTo>
                    <a:cubicBezTo>
                      <a:pt x="226" y="115"/>
                      <a:pt x="226" y="115"/>
                      <a:pt x="226" y="115"/>
                    </a:cubicBezTo>
                    <a:cubicBezTo>
                      <a:pt x="226" y="115"/>
                      <a:pt x="226" y="116"/>
                      <a:pt x="226" y="116"/>
                    </a:cubicBezTo>
                    <a:cubicBezTo>
                      <a:pt x="230" y="118"/>
                      <a:pt x="234" y="121"/>
                      <a:pt x="237" y="123"/>
                    </a:cubicBezTo>
                    <a:close/>
                    <a:moveTo>
                      <a:pt x="226" y="118"/>
                    </a:moveTo>
                    <a:cubicBezTo>
                      <a:pt x="230" y="121"/>
                      <a:pt x="233" y="124"/>
                      <a:pt x="237" y="126"/>
                    </a:cubicBezTo>
                    <a:cubicBezTo>
                      <a:pt x="241" y="128"/>
                      <a:pt x="244" y="130"/>
                      <a:pt x="248" y="133"/>
                    </a:cubicBezTo>
                    <a:cubicBezTo>
                      <a:pt x="248" y="134"/>
                      <a:pt x="248" y="134"/>
                      <a:pt x="249" y="134"/>
                    </a:cubicBezTo>
                    <a:cubicBezTo>
                      <a:pt x="248" y="134"/>
                      <a:pt x="248" y="134"/>
                      <a:pt x="247" y="133"/>
                    </a:cubicBezTo>
                    <a:cubicBezTo>
                      <a:pt x="246" y="133"/>
                      <a:pt x="245" y="132"/>
                      <a:pt x="244" y="132"/>
                    </a:cubicBezTo>
                    <a:cubicBezTo>
                      <a:pt x="242" y="130"/>
                      <a:pt x="240" y="129"/>
                      <a:pt x="238" y="128"/>
                    </a:cubicBezTo>
                    <a:cubicBezTo>
                      <a:pt x="234" y="126"/>
                      <a:pt x="230" y="124"/>
                      <a:pt x="226" y="122"/>
                    </a:cubicBezTo>
                    <a:cubicBezTo>
                      <a:pt x="226" y="121"/>
                      <a:pt x="226" y="119"/>
                      <a:pt x="226" y="118"/>
                    </a:cubicBezTo>
                    <a:close/>
                    <a:moveTo>
                      <a:pt x="227" y="123"/>
                    </a:moveTo>
                    <a:cubicBezTo>
                      <a:pt x="233" y="129"/>
                      <a:pt x="242" y="132"/>
                      <a:pt x="249" y="138"/>
                    </a:cubicBezTo>
                    <a:cubicBezTo>
                      <a:pt x="252" y="141"/>
                      <a:pt x="247" y="138"/>
                      <a:pt x="246" y="137"/>
                    </a:cubicBezTo>
                    <a:cubicBezTo>
                      <a:pt x="243" y="136"/>
                      <a:pt x="241" y="135"/>
                      <a:pt x="238" y="134"/>
                    </a:cubicBezTo>
                    <a:cubicBezTo>
                      <a:pt x="234" y="131"/>
                      <a:pt x="231" y="128"/>
                      <a:pt x="227" y="126"/>
                    </a:cubicBezTo>
                    <a:cubicBezTo>
                      <a:pt x="227" y="125"/>
                      <a:pt x="227" y="124"/>
                      <a:pt x="227" y="123"/>
                    </a:cubicBezTo>
                    <a:close/>
                    <a:moveTo>
                      <a:pt x="229" y="128"/>
                    </a:moveTo>
                    <a:cubicBezTo>
                      <a:pt x="228" y="128"/>
                      <a:pt x="227" y="128"/>
                      <a:pt x="227" y="128"/>
                    </a:cubicBez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7" y="127"/>
                      <a:pt x="228" y="128"/>
                      <a:pt x="229" y="128"/>
                    </a:cubicBezTo>
                    <a:close/>
                    <a:moveTo>
                      <a:pt x="227" y="133"/>
                    </a:moveTo>
                    <a:cubicBezTo>
                      <a:pt x="230" y="136"/>
                      <a:pt x="234" y="137"/>
                      <a:pt x="237" y="139"/>
                    </a:cubicBezTo>
                    <a:cubicBezTo>
                      <a:pt x="242" y="142"/>
                      <a:pt x="246" y="145"/>
                      <a:pt x="251" y="148"/>
                    </a:cubicBezTo>
                    <a:cubicBezTo>
                      <a:pt x="254" y="150"/>
                      <a:pt x="250" y="147"/>
                      <a:pt x="249" y="147"/>
                    </a:cubicBezTo>
                    <a:cubicBezTo>
                      <a:pt x="248" y="147"/>
                      <a:pt x="247" y="146"/>
                      <a:pt x="247" y="146"/>
                    </a:cubicBezTo>
                    <a:cubicBezTo>
                      <a:pt x="244" y="144"/>
                      <a:pt x="242" y="143"/>
                      <a:pt x="240" y="142"/>
                    </a:cubicBezTo>
                    <a:cubicBezTo>
                      <a:pt x="235" y="139"/>
                      <a:pt x="231" y="137"/>
                      <a:pt x="227" y="135"/>
                    </a:cubicBezTo>
                    <a:cubicBezTo>
                      <a:pt x="227" y="135"/>
                      <a:pt x="227" y="134"/>
                      <a:pt x="227" y="133"/>
                    </a:cubicBezTo>
                    <a:close/>
                    <a:moveTo>
                      <a:pt x="227" y="140"/>
                    </a:moveTo>
                    <a:cubicBezTo>
                      <a:pt x="233" y="146"/>
                      <a:pt x="242" y="150"/>
                      <a:pt x="249" y="154"/>
                    </a:cubicBezTo>
                    <a:cubicBezTo>
                      <a:pt x="249" y="154"/>
                      <a:pt x="249" y="154"/>
                      <a:pt x="249" y="155"/>
                    </a:cubicBezTo>
                    <a:cubicBezTo>
                      <a:pt x="248" y="154"/>
                      <a:pt x="248" y="154"/>
                      <a:pt x="247" y="153"/>
                    </a:cubicBezTo>
                    <a:cubicBezTo>
                      <a:pt x="242" y="151"/>
                      <a:pt x="237" y="148"/>
                      <a:pt x="232" y="146"/>
                    </a:cubicBezTo>
                    <a:cubicBezTo>
                      <a:pt x="231" y="145"/>
                      <a:pt x="229" y="145"/>
                      <a:pt x="228" y="144"/>
                    </a:cubicBezTo>
                    <a:cubicBezTo>
                      <a:pt x="228" y="144"/>
                      <a:pt x="228" y="144"/>
                      <a:pt x="228" y="144"/>
                    </a:cubicBezTo>
                    <a:cubicBezTo>
                      <a:pt x="227" y="144"/>
                      <a:pt x="227" y="144"/>
                      <a:pt x="227" y="143"/>
                    </a:cubicBezTo>
                    <a:cubicBezTo>
                      <a:pt x="227" y="142"/>
                      <a:pt x="227" y="141"/>
                      <a:pt x="227" y="140"/>
                    </a:cubicBezTo>
                    <a:close/>
                    <a:moveTo>
                      <a:pt x="254" y="162"/>
                    </a:moveTo>
                    <a:cubicBezTo>
                      <a:pt x="253" y="161"/>
                      <a:pt x="252" y="160"/>
                      <a:pt x="251" y="160"/>
                    </a:cubicBezTo>
                    <a:cubicBezTo>
                      <a:pt x="248" y="158"/>
                      <a:pt x="246" y="157"/>
                      <a:pt x="243" y="155"/>
                    </a:cubicBezTo>
                    <a:cubicBezTo>
                      <a:pt x="237" y="152"/>
                      <a:pt x="232" y="149"/>
                      <a:pt x="227" y="146"/>
                    </a:cubicBezTo>
                    <a:cubicBezTo>
                      <a:pt x="227" y="146"/>
                      <a:pt x="227" y="145"/>
                      <a:pt x="227" y="144"/>
                    </a:cubicBezTo>
                    <a:cubicBezTo>
                      <a:pt x="227" y="144"/>
                      <a:pt x="227" y="144"/>
                      <a:pt x="227" y="145"/>
                    </a:cubicBezTo>
                    <a:cubicBezTo>
                      <a:pt x="227" y="145"/>
                      <a:pt x="227" y="145"/>
                      <a:pt x="227" y="145"/>
                    </a:cubicBezTo>
                    <a:cubicBezTo>
                      <a:pt x="229" y="146"/>
                      <a:pt x="230" y="147"/>
                      <a:pt x="232" y="147"/>
                    </a:cubicBezTo>
                    <a:cubicBezTo>
                      <a:pt x="234" y="149"/>
                      <a:pt x="237" y="151"/>
                      <a:pt x="239" y="152"/>
                    </a:cubicBezTo>
                    <a:cubicBezTo>
                      <a:pt x="243" y="155"/>
                      <a:pt x="248" y="157"/>
                      <a:pt x="252" y="159"/>
                    </a:cubicBezTo>
                    <a:cubicBezTo>
                      <a:pt x="250" y="159"/>
                      <a:pt x="256" y="163"/>
                      <a:pt x="254" y="162"/>
                    </a:cubicBezTo>
                    <a:close/>
                    <a:moveTo>
                      <a:pt x="227" y="147"/>
                    </a:moveTo>
                    <a:cubicBezTo>
                      <a:pt x="232" y="152"/>
                      <a:pt x="240" y="156"/>
                      <a:pt x="246" y="160"/>
                    </a:cubicBezTo>
                    <a:cubicBezTo>
                      <a:pt x="249" y="161"/>
                      <a:pt x="251" y="163"/>
                      <a:pt x="253" y="164"/>
                    </a:cubicBezTo>
                    <a:cubicBezTo>
                      <a:pt x="254" y="165"/>
                      <a:pt x="259" y="168"/>
                      <a:pt x="255" y="166"/>
                    </a:cubicBezTo>
                    <a:cubicBezTo>
                      <a:pt x="251" y="164"/>
                      <a:pt x="247" y="161"/>
                      <a:pt x="243" y="159"/>
                    </a:cubicBezTo>
                    <a:cubicBezTo>
                      <a:pt x="240" y="157"/>
                      <a:pt x="236" y="155"/>
                      <a:pt x="233" y="153"/>
                    </a:cubicBezTo>
                    <a:cubicBezTo>
                      <a:pt x="231" y="151"/>
                      <a:pt x="229" y="150"/>
                      <a:pt x="227" y="149"/>
                    </a:cubicBezTo>
                    <a:cubicBezTo>
                      <a:pt x="227" y="148"/>
                      <a:pt x="227" y="148"/>
                      <a:pt x="227" y="147"/>
                    </a:cubicBezTo>
                    <a:close/>
                    <a:moveTo>
                      <a:pt x="246" y="163"/>
                    </a:moveTo>
                    <a:cubicBezTo>
                      <a:pt x="250" y="165"/>
                      <a:pt x="254" y="167"/>
                      <a:pt x="257" y="170"/>
                    </a:cubicBezTo>
                    <a:cubicBezTo>
                      <a:pt x="256" y="169"/>
                      <a:pt x="252" y="168"/>
                      <a:pt x="250" y="167"/>
                    </a:cubicBezTo>
                    <a:cubicBezTo>
                      <a:pt x="248" y="166"/>
                      <a:pt x="246" y="165"/>
                      <a:pt x="245" y="163"/>
                    </a:cubicBezTo>
                    <a:cubicBezTo>
                      <a:pt x="242" y="161"/>
                      <a:pt x="238" y="159"/>
                      <a:pt x="235" y="157"/>
                    </a:cubicBezTo>
                    <a:cubicBezTo>
                      <a:pt x="232" y="155"/>
                      <a:pt x="229" y="153"/>
                      <a:pt x="226" y="151"/>
                    </a:cubicBezTo>
                    <a:cubicBezTo>
                      <a:pt x="226" y="151"/>
                      <a:pt x="226" y="150"/>
                      <a:pt x="226" y="150"/>
                    </a:cubicBezTo>
                    <a:cubicBezTo>
                      <a:pt x="228" y="151"/>
                      <a:pt x="230" y="152"/>
                      <a:pt x="232" y="153"/>
                    </a:cubicBezTo>
                    <a:cubicBezTo>
                      <a:pt x="233" y="154"/>
                      <a:pt x="233" y="154"/>
                      <a:pt x="234" y="154"/>
                    </a:cubicBezTo>
                    <a:cubicBezTo>
                      <a:pt x="238" y="157"/>
                      <a:pt x="242" y="160"/>
                      <a:pt x="246" y="163"/>
                    </a:cubicBezTo>
                    <a:close/>
                    <a:moveTo>
                      <a:pt x="224" y="110"/>
                    </a:moveTo>
                    <a:cubicBezTo>
                      <a:pt x="231" y="114"/>
                      <a:pt x="238" y="118"/>
                      <a:pt x="243" y="122"/>
                    </a:cubicBezTo>
                    <a:cubicBezTo>
                      <a:pt x="244" y="123"/>
                      <a:pt x="245" y="124"/>
                      <a:pt x="246" y="124"/>
                    </a:cubicBezTo>
                    <a:cubicBezTo>
                      <a:pt x="245" y="124"/>
                      <a:pt x="244" y="123"/>
                      <a:pt x="243" y="123"/>
                    </a:cubicBezTo>
                    <a:cubicBezTo>
                      <a:pt x="241" y="122"/>
                      <a:pt x="239" y="121"/>
                      <a:pt x="237" y="120"/>
                    </a:cubicBezTo>
                    <a:cubicBezTo>
                      <a:pt x="233" y="118"/>
                      <a:pt x="229" y="116"/>
                      <a:pt x="225" y="114"/>
                    </a:cubicBezTo>
                    <a:cubicBezTo>
                      <a:pt x="225" y="113"/>
                      <a:pt x="225" y="113"/>
                      <a:pt x="225" y="112"/>
                    </a:cubicBezTo>
                    <a:cubicBezTo>
                      <a:pt x="225" y="112"/>
                      <a:pt x="225" y="111"/>
                      <a:pt x="224" y="110"/>
                    </a:cubicBezTo>
                    <a:close/>
                    <a:moveTo>
                      <a:pt x="224" y="106"/>
                    </a:moveTo>
                    <a:cubicBezTo>
                      <a:pt x="228" y="109"/>
                      <a:pt x="231" y="111"/>
                      <a:pt x="235" y="114"/>
                    </a:cubicBezTo>
                    <a:cubicBezTo>
                      <a:pt x="238" y="115"/>
                      <a:pt x="241" y="117"/>
                      <a:pt x="244" y="119"/>
                    </a:cubicBezTo>
                    <a:cubicBezTo>
                      <a:pt x="244" y="119"/>
                      <a:pt x="244" y="119"/>
                      <a:pt x="244" y="119"/>
                    </a:cubicBezTo>
                    <a:cubicBezTo>
                      <a:pt x="242" y="117"/>
                      <a:pt x="239" y="116"/>
                      <a:pt x="236" y="115"/>
                    </a:cubicBezTo>
                    <a:cubicBezTo>
                      <a:pt x="232" y="113"/>
                      <a:pt x="228" y="111"/>
                      <a:pt x="224" y="109"/>
                    </a:cubicBezTo>
                    <a:cubicBezTo>
                      <a:pt x="224" y="108"/>
                      <a:pt x="224" y="107"/>
                      <a:pt x="224" y="106"/>
                    </a:cubicBezTo>
                    <a:close/>
                    <a:moveTo>
                      <a:pt x="244" y="118"/>
                    </a:moveTo>
                    <a:cubicBezTo>
                      <a:pt x="242" y="117"/>
                      <a:pt x="240" y="116"/>
                      <a:pt x="239" y="115"/>
                    </a:cubicBezTo>
                    <a:cubicBezTo>
                      <a:pt x="235" y="113"/>
                      <a:pt x="231" y="110"/>
                      <a:pt x="227" y="108"/>
                    </a:cubicBezTo>
                    <a:cubicBezTo>
                      <a:pt x="228" y="108"/>
                      <a:pt x="228" y="108"/>
                      <a:pt x="228" y="108"/>
                    </a:cubicBezTo>
                    <a:cubicBezTo>
                      <a:pt x="230" y="109"/>
                      <a:pt x="232" y="110"/>
                      <a:pt x="234" y="111"/>
                    </a:cubicBezTo>
                    <a:cubicBezTo>
                      <a:pt x="237" y="112"/>
                      <a:pt x="240" y="114"/>
                      <a:pt x="243" y="115"/>
                    </a:cubicBezTo>
                    <a:cubicBezTo>
                      <a:pt x="243" y="116"/>
                      <a:pt x="244" y="117"/>
                      <a:pt x="244" y="118"/>
                    </a:cubicBezTo>
                    <a:close/>
                    <a:moveTo>
                      <a:pt x="222" y="102"/>
                    </a:moveTo>
                    <a:cubicBezTo>
                      <a:pt x="228" y="107"/>
                      <a:pt x="235" y="109"/>
                      <a:pt x="241" y="113"/>
                    </a:cubicBezTo>
                    <a:cubicBezTo>
                      <a:pt x="241" y="113"/>
                      <a:pt x="242" y="114"/>
                      <a:pt x="243" y="114"/>
                    </a:cubicBezTo>
                    <a:cubicBezTo>
                      <a:pt x="243" y="114"/>
                      <a:pt x="243" y="114"/>
                      <a:pt x="243" y="115"/>
                    </a:cubicBezTo>
                    <a:cubicBezTo>
                      <a:pt x="243" y="114"/>
                      <a:pt x="242" y="114"/>
                      <a:pt x="242" y="114"/>
                    </a:cubicBezTo>
                    <a:cubicBezTo>
                      <a:pt x="241" y="114"/>
                      <a:pt x="239" y="113"/>
                      <a:pt x="238" y="112"/>
                    </a:cubicBezTo>
                    <a:cubicBezTo>
                      <a:pt x="236" y="111"/>
                      <a:pt x="234" y="110"/>
                      <a:pt x="233" y="109"/>
                    </a:cubicBezTo>
                    <a:cubicBezTo>
                      <a:pt x="230" y="108"/>
                      <a:pt x="226" y="107"/>
                      <a:pt x="223" y="105"/>
                    </a:cubicBezTo>
                    <a:cubicBezTo>
                      <a:pt x="223" y="104"/>
                      <a:pt x="223" y="103"/>
                      <a:pt x="222" y="102"/>
                    </a:cubicBezTo>
                    <a:close/>
                    <a:moveTo>
                      <a:pt x="221" y="97"/>
                    </a:moveTo>
                    <a:cubicBezTo>
                      <a:pt x="225" y="101"/>
                      <a:pt x="231" y="104"/>
                      <a:pt x="236" y="106"/>
                    </a:cubicBezTo>
                    <a:cubicBezTo>
                      <a:pt x="236" y="106"/>
                      <a:pt x="243" y="110"/>
                      <a:pt x="239" y="108"/>
                    </a:cubicBezTo>
                    <a:cubicBezTo>
                      <a:pt x="236" y="107"/>
                      <a:pt x="234" y="106"/>
                      <a:pt x="231" y="105"/>
                    </a:cubicBezTo>
                    <a:cubicBezTo>
                      <a:pt x="228" y="104"/>
                      <a:pt x="225" y="102"/>
                      <a:pt x="222" y="101"/>
                    </a:cubicBezTo>
                    <a:cubicBezTo>
                      <a:pt x="221" y="100"/>
                      <a:pt x="221" y="99"/>
                      <a:pt x="221" y="97"/>
                    </a:cubicBezTo>
                    <a:close/>
                    <a:moveTo>
                      <a:pt x="219" y="93"/>
                    </a:moveTo>
                    <a:cubicBezTo>
                      <a:pt x="224" y="98"/>
                      <a:pt x="231" y="100"/>
                      <a:pt x="237" y="103"/>
                    </a:cubicBezTo>
                    <a:cubicBezTo>
                      <a:pt x="237" y="104"/>
                      <a:pt x="238" y="104"/>
                      <a:pt x="239" y="104"/>
                    </a:cubicBezTo>
                    <a:cubicBezTo>
                      <a:pt x="238" y="104"/>
                      <a:pt x="237" y="104"/>
                      <a:pt x="236" y="103"/>
                    </a:cubicBezTo>
                    <a:cubicBezTo>
                      <a:pt x="234" y="102"/>
                      <a:pt x="232" y="101"/>
                      <a:pt x="230" y="100"/>
                    </a:cubicBezTo>
                    <a:cubicBezTo>
                      <a:pt x="227" y="98"/>
                      <a:pt x="223" y="97"/>
                      <a:pt x="220" y="95"/>
                    </a:cubicBezTo>
                    <a:cubicBezTo>
                      <a:pt x="220" y="95"/>
                      <a:pt x="219" y="94"/>
                      <a:pt x="219" y="93"/>
                    </a:cubicBezTo>
                    <a:close/>
                    <a:moveTo>
                      <a:pt x="217" y="89"/>
                    </a:moveTo>
                    <a:cubicBezTo>
                      <a:pt x="223" y="94"/>
                      <a:pt x="230" y="95"/>
                      <a:pt x="237" y="100"/>
                    </a:cubicBezTo>
                    <a:cubicBezTo>
                      <a:pt x="242" y="103"/>
                      <a:pt x="234" y="99"/>
                      <a:pt x="233" y="98"/>
                    </a:cubicBezTo>
                    <a:cubicBezTo>
                      <a:pt x="231" y="97"/>
                      <a:pt x="229" y="96"/>
                      <a:pt x="227" y="96"/>
                    </a:cubicBezTo>
                    <a:cubicBezTo>
                      <a:pt x="224" y="94"/>
                      <a:pt x="221" y="93"/>
                      <a:pt x="218" y="91"/>
                    </a:cubicBezTo>
                    <a:cubicBezTo>
                      <a:pt x="218" y="90"/>
                      <a:pt x="217" y="89"/>
                      <a:pt x="217" y="89"/>
                    </a:cubicBezTo>
                    <a:close/>
                    <a:moveTo>
                      <a:pt x="238" y="100"/>
                    </a:moveTo>
                    <a:cubicBezTo>
                      <a:pt x="233" y="95"/>
                      <a:pt x="225" y="94"/>
                      <a:pt x="219" y="90"/>
                    </a:cubicBezTo>
                    <a:cubicBezTo>
                      <a:pt x="214" y="86"/>
                      <a:pt x="220" y="90"/>
                      <a:pt x="221" y="90"/>
                    </a:cubicBezTo>
                    <a:cubicBezTo>
                      <a:pt x="223" y="91"/>
                      <a:pt x="225" y="92"/>
                      <a:pt x="227" y="93"/>
                    </a:cubicBezTo>
                    <a:cubicBezTo>
                      <a:pt x="230" y="95"/>
                      <a:pt x="234" y="97"/>
                      <a:pt x="238" y="98"/>
                    </a:cubicBezTo>
                    <a:cubicBezTo>
                      <a:pt x="238" y="99"/>
                      <a:pt x="238" y="99"/>
                      <a:pt x="238" y="100"/>
                    </a:cubicBezTo>
                    <a:close/>
                    <a:moveTo>
                      <a:pt x="214" y="84"/>
                    </a:moveTo>
                    <a:cubicBezTo>
                      <a:pt x="221" y="88"/>
                      <a:pt x="229" y="91"/>
                      <a:pt x="236" y="96"/>
                    </a:cubicBezTo>
                    <a:cubicBezTo>
                      <a:pt x="239" y="99"/>
                      <a:pt x="235" y="96"/>
                      <a:pt x="234" y="96"/>
                    </a:cubicBezTo>
                    <a:cubicBezTo>
                      <a:pt x="232" y="95"/>
                      <a:pt x="230" y="94"/>
                      <a:pt x="227" y="93"/>
                    </a:cubicBezTo>
                    <a:cubicBezTo>
                      <a:pt x="224" y="91"/>
                      <a:pt x="220" y="89"/>
                      <a:pt x="216" y="87"/>
                    </a:cubicBezTo>
                    <a:cubicBezTo>
                      <a:pt x="216" y="87"/>
                      <a:pt x="216" y="87"/>
                      <a:pt x="216" y="87"/>
                    </a:cubicBezTo>
                    <a:cubicBezTo>
                      <a:pt x="215" y="86"/>
                      <a:pt x="215" y="85"/>
                      <a:pt x="214" y="84"/>
                    </a:cubicBezTo>
                    <a:close/>
                    <a:moveTo>
                      <a:pt x="211" y="79"/>
                    </a:moveTo>
                    <a:cubicBezTo>
                      <a:pt x="219" y="84"/>
                      <a:pt x="228" y="88"/>
                      <a:pt x="236" y="93"/>
                    </a:cubicBezTo>
                    <a:cubicBezTo>
                      <a:pt x="236" y="93"/>
                      <a:pt x="236" y="93"/>
                      <a:pt x="236" y="93"/>
                    </a:cubicBezTo>
                    <a:cubicBezTo>
                      <a:pt x="233" y="91"/>
                      <a:pt x="227" y="88"/>
                      <a:pt x="223" y="86"/>
                    </a:cubicBezTo>
                    <a:cubicBezTo>
                      <a:pt x="219" y="85"/>
                      <a:pt x="216" y="83"/>
                      <a:pt x="213" y="82"/>
                    </a:cubicBezTo>
                    <a:cubicBezTo>
                      <a:pt x="212" y="81"/>
                      <a:pt x="212" y="80"/>
                      <a:pt x="211" y="79"/>
                    </a:cubicBezTo>
                    <a:close/>
                    <a:moveTo>
                      <a:pt x="206" y="72"/>
                    </a:moveTo>
                    <a:cubicBezTo>
                      <a:pt x="213" y="77"/>
                      <a:pt x="222" y="81"/>
                      <a:pt x="230" y="84"/>
                    </a:cubicBezTo>
                    <a:cubicBezTo>
                      <a:pt x="230" y="84"/>
                      <a:pt x="232" y="85"/>
                      <a:pt x="233" y="86"/>
                    </a:cubicBezTo>
                    <a:cubicBezTo>
                      <a:pt x="233" y="86"/>
                      <a:pt x="233" y="86"/>
                      <a:pt x="233" y="86"/>
                    </a:cubicBezTo>
                    <a:cubicBezTo>
                      <a:pt x="233" y="86"/>
                      <a:pt x="232" y="86"/>
                      <a:pt x="232" y="86"/>
                    </a:cubicBezTo>
                    <a:cubicBezTo>
                      <a:pt x="231" y="85"/>
                      <a:pt x="230" y="85"/>
                      <a:pt x="229" y="84"/>
                    </a:cubicBezTo>
                    <a:cubicBezTo>
                      <a:pt x="226" y="83"/>
                      <a:pt x="223" y="82"/>
                      <a:pt x="221" y="81"/>
                    </a:cubicBezTo>
                    <a:cubicBezTo>
                      <a:pt x="217" y="79"/>
                      <a:pt x="213" y="77"/>
                      <a:pt x="209" y="76"/>
                    </a:cubicBezTo>
                    <a:cubicBezTo>
                      <a:pt x="208" y="75"/>
                      <a:pt x="207" y="73"/>
                      <a:pt x="206" y="72"/>
                    </a:cubicBezTo>
                    <a:close/>
                    <a:moveTo>
                      <a:pt x="221" y="80"/>
                    </a:moveTo>
                    <a:cubicBezTo>
                      <a:pt x="220" y="79"/>
                      <a:pt x="218" y="78"/>
                      <a:pt x="216" y="77"/>
                    </a:cubicBezTo>
                    <a:cubicBezTo>
                      <a:pt x="216" y="77"/>
                      <a:pt x="217" y="78"/>
                      <a:pt x="218" y="78"/>
                    </a:cubicBezTo>
                    <a:cubicBezTo>
                      <a:pt x="220" y="79"/>
                      <a:pt x="223" y="81"/>
                      <a:pt x="226" y="82"/>
                    </a:cubicBezTo>
                    <a:cubicBezTo>
                      <a:pt x="224" y="81"/>
                      <a:pt x="223" y="81"/>
                      <a:pt x="221" y="80"/>
                    </a:cubicBezTo>
                    <a:close/>
                    <a:moveTo>
                      <a:pt x="236" y="92"/>
                    </a:moveTo>
                    <a:cubicBezTo>
                      <a:pt x="227" y="87"/>
                      <a:pt x="218" y="82"/>
                      <a:pt x="210" y="77"/>
                    </a:cubicBezTo>
                    <a:cubicBezTo>
                      <a:pt x="210" y="77"/>
                      <a:pt x="210" y="77"/>
                      <a:pt x="210" y="77"/>
                    </a:cubicBezTo>
                    <a:cubicBezTo>
                      <a:pt x="213" y="79"/>
                      <a:pt x="219" y="81"/>
                      <a:pt x="223" y="83"/>
                    </a:cubicBezTo>
                    <a:cubicBezTo>
                      <a:pt x="226" y="84"/>
                      <a:pt x="230" y="86"/>
                      <a:pt x="233" y="87"/>
                    </a:cubicBezTo>
                    <a:cubicBezTo>
                      <a:pt x="234" y="88"/>
                      <a:pt x="235" y="90"/>
                      <a:pt x="236" y="92"/>
                    </a:cubicBezTo>
                    <a:close/>
                    <a:moveTo>
                      <a:pt x="237" y="96"/>
                    </a:moveTo>
                    <a:cubicBezTo>
                      <a:pt x="229" y="91"/>
                      <a:pt x="221" y="88"/>
                      <a:pt x="213" y="83"/>
                    </a:cubicBezTo>
                    <a:cubicBezTo>
                      <a:pt x="213" y="83"/>
                      <a:pt x="213" y="83"/>
                      <a:pt x="213" y="83"/>
                    </a:cubicBezTo>
                    <a:cubicBezTo>
                      <a:pt x="216" y="84"/>
                      <a:pt x="222" y="87"/>
                      <a:pt x="225" y="88"/>
                    </a:cubicBezTo>
                    <a:cubicBezTo>
                      <a:pt x="229" y="90"/>
                      <a:pt x="233" y="92"/>
                      <a:pt x="236" y="93"/>
                    </a:cubicBezTo>
                    <a:cubicBezTo>
                      <a:pt x="236" y="94"/>
                      <a:pt x="237" y="95"/>
                      <a:pt x="237" y="96"/>
                    </a:cubicBezTo>
                    <a:close/>
                    <a:moveTo>
                      <a:pt x="240" y="104"/>
                    </a:moveTo>
                    <a:cubicBezTo>
                      <a:pt x="236" y="102"/>
                      <a:pt x="232" y="100"/>
                      <a:pt x="228" y="98"/>
                    </a:cubicBezTo>
                    <a:cubicBezTo>
                      <a:pt x="225" y="96"/>
                      <a:pt x="221" y="95"/>
                      <a:pt x="218" y="92"/>
                    </a:cubicBezTo>
                    <a:cubicBezTo>
                      <a:pt x="218" y="92"/>
                      <a:pt x="218" y="92"/>
                      <a:pt x="218" y="92"/>
                    </a:cubicBezTo>
                    <a:cubicBezTo>
                      <a:pt x="221" y="94"/>
                      <a:pt x="225" y="95"/>
                      <a:pt x="228" y="97"/>
                    </a:cubicBezTo>
                    <a:cubicBezTo>
                      <a:pt x="232" y="99"/>
                      <a:pt x="235" y="101"/>
                      <a:pt x="239" y="102"/>
                    </a:cubicBezTo>
                    <a:cubicBezTo>
                      <a:pt x="239" y="103"/>
                      <a:pt x="239" y="103"/>
                      <a:pt x="240" y="104"/>
                    </a:cubicBezTo>
                    <a:close/>
                    <a:moveTo>
                      <a:pt x="241" y="107"/>
                    </a:moveTo>
                    <a:cubicBezTo>
                      <a:pt x="234" y="104"/>
                      <a:pt x="227" y="102"/>
                      <a:pt x="221" y="97"/>
                    </a:cubicBezTo>
                    <a:cubicBezTo>
                      <a:pt x="219" y="95"/>
                      <a:pt x="224" y="98"/>
                      <a:pt x="225" y="99"/>
                    </a:cubicBezTo>
                    <a:cubicBezTo>
                      <a:pt x="227" y="99"/>
                      <a:pt x="229" y="100"/>
                      <a:pt x="231" y="101"/>
                    </a:cubicBezTo>
                    <a:cubicBezTo>
                      <a:pt x="234" y="103"/>
                      <a:pt x="237" y="104"/>
                      <a:pt x="240" y="106"/>
                    </a:cubicBezTo>
                    <a:cubicBezTo>
                      <a:pt x="240" y="106"/>
                      <a:pt x="240" y="107"/>
                      <a:pt x="241" y="107"/>
                    </a:cubicBezTo>
                    <a:close/>
                    <a:moveTo>
                      <a:pt x="242" y="113"/>
                    </a:moveTo>
                    <a:cubicBezTo>
                      <a:pt x="240" y="111"/>
                      <a:pt x="237" y="109"/>
                      <a:pt x="234" y="108"/>
                    </a:cubicBezTo>
                    <a:cubicBezTo>
                      <a:pt x="231" y="106"/>
                      <a:pt x="226" y="105"/>
                      <a:pt x="223" y="102"/>
                    </a:cubicBezTo>
                    <a:cubicBezTo>
                      <a:pt x="221" y="100"/>
                      <a:pt x="225" y="103"/>
                      <a:pt x="225" y="103"/>
                    </a:cubicBezTo>
                    <a:cubicBezTo>
                      <a:pt x="226" y="104"/>
                      <a:pt x="226" y="104"/>
                      <a:pt x="227" y="104"/>
                    </a:cubicBezTo>
                    <a:cubicBezTo>
                      <a:pt x="229" y="105"/>
                      <a:pt x="232" y="106"/>
                      <a:pt x="234" y="107"/>
                    </a:cubicBezTo>
                    <a:cubicBezTo>
                      <a:pt x="236" y="108"/>
                      <a:pt x="239" y="109"/>
                      <a:pt x="241" y="109"/>
                    </a:cubicBezTo>
                    <a:cubicBezTo>
                      <a:pt x="242" y="111"/>
                      <a:pt x="242" y="112"/>
                      <a:pt x="242" y="113"/>
                    </a:cubicBezTo>
                    <a:close/>
                    <a:moveTo>
                      <a:pt x="245" y="123"/>
                    </a:moveTo>
                    <a:cubicBezTo>
                      <a:pt x="241" y="120"/>
                      <a:pt x="236" y="117"/>
                      <a:pt x="232" y="114"/>
                    </a:cubicBezTo>
                    <a:cubicBezTo>
                      <a:pt x="232" y="114"/>
                      <a:pt x="233" y="114"/>
                      <a:pt x="233" y="115"/>
                    </a:cubicBezTo>
                    <a:cubicBezTo>
                      <a:pt x="237" y="116"/>
                      <a:pt x="241" y="118"/>
                      <a:pt x="245" y="120"/>
                    </a:cubicBezTo>
                    <a:cubicBezTo>
                      <a:pt x="245" y="121"/>
                      <a:pt x="245" y="122"/>
                      <a:pt x="245" y="123"/>
                    </a:cubicBezTo>
                    <a:close/>
                    <a:moveTo>
                      <a:pt x="247" y="129"/>
                    </a:moveTo>
                    <a:cubicBezTo>
                      <a:pt x="244" y="127"/>
                      <a:pt x="241" y="125"/>
                      <a:pt x="238" y="123"/>
                    </a:cubicBezTo>
                    <a:cubicBezTo>
                      <a:pt x="235" y="121"/>
                      <a:pt x="232" y="119"/>
                      <a:pt x="229" y="117"/>
                    </a:cubicBezTo>
                    <a:cubicBezTo>
                      <a:pt x="230" y="117"/>
                      <a:pt x="230" y="117"/>
                      <a:pt x="231" y="117"/>
                    </a:cubicBezTo>
                    <a:cubicBezTo>
                      <a:pt x="233" y="118"/>
                      <a:pt x="235" y="119"/>
                      <a:pt x="237" y="120"/>
                    </a:cubicBezTo>
                    <a:cubicBezTo>
                      <a:pt x="240" y="122"/>
                      <a:pt x="243" y="124"/>
                      <a:pt x="246" y="125"/>
                    </a:cubicBezTo>
                    <a:cubicBezTo>
                      <a:pt x="246" y="126"/>
                      <a:pt x="247" y="128"/>
                      <a:pt x="247" y="129"/>
                    </a:cubicBezTo>
                    <a:close/>
                    <a:moveTo>
                      <a:pt x="248" y="133"/>
                    </a:moveTo>
                    <a:cubicBezTo>
                      <a:pt x="246" y="131"/>
                      <a:pt x="245" y="129"/>
                      <a:pt x="242" y="128"/>
                    </a:cubicBezTo>
                    <a:cubicBezTo>
                      <a:pt x="237" y="126"/>
                      <a:pt x="233" y="123"/>
                      <a:pt x="230" y="120"/>
                    </a:cubicBezTo>
                    <a:cubicBezTo>
                      <a:pt x="229" y="120"/>
                      <a:pt x="225" y="117"/>
                      <a:pt x="228" y="119"/>
                    </a:cubicBezTo>
                    <a:cubicBezTo>
                      <a:pt x="229" y="119"/>
                      <a:pt x="229" y="120"/>
                      <a:pt x="230" y="120"/>
                    </a:cubicBezTo>
                    <a:cubicBezTo>
                      <a:pt x="232" y="121"/>
                      <a:pt x="233" y="122"/>
                      <a:pt x="235" y="123"/>
                    </a:cubicBezTo>
                    <a:cubicBezTo>
                      <a:pt x="239" y="126"/>
                      <a:pt x="243" y="128"/>
                      <a:pt x="247" y="130"/>
                    </a:cubicBezTo>
                    <a:cubicBezTo>
                      <a:pt x="248" y="131"/>
                      <a:pt x="248" y="132"/>
                      <a:pt x="248" y="133"/>
                    </a:cubicBezTo>
                    <a:close/>
                    <a:moveTo>
                      <a:pt x="250" y="139"/>
                    </a:moveTo>
                    <a:cubicBezTo>
                      <a:pt x="244" y="133"/>
                      <a:pt x="236" y="130"/>
                      <a:pt x="229" y="125"/>
                    </a:cubicBezTo>
                    <a:cubicBezTo>
                      <a:pt x="230" y="125"/>
                      <a:pt x="227" y="123"/>
                      <a:pt x="226" y="123"/>
                    </a:cubicBezTo>
                    <a:cubicBezTo>
                      <a:pt x="226" y="123"/>
                      <a:pt x="226" y="123"/>
                      <a:pt x="226" y="123"/>
                    </a:cubicBezTo>
                    <a:cubicBezTo>
                      <a:pt x="226" y="123"/>
                      <a:pt x="226" y="123"/>
                      <a:pt x="226" y="123"/>
                    </a:cubicBezTo>
                    <a:cubicBezTo>
                      <a:pt x="228" y="123"/>
                      <a:pt x="229" y="124"/>
                      <a:pt x="230" y="124"/>
                    </a:cubicBezTo>
                    <a:cubicBezTo>
                      <a:pt x="232" y="125"/>
                      <a:pt x="234" y="127"/>
                      <a:pt x="236" y="128"/>
                    </a:cubicBezTo>
                    <a:cubicBezTo>
                      <a:pt x="240" y="130"/>
                      <a:pt x="244" y="133"/>
                      <a:pt x="249" y="135"/>
                    </a:cubicBezTo>
                    <a:cubicBezTo>
                      <a:pt x="249" y="136"/>
                      <a:pt x="249" y="137"/>
                      <a:pt x="250" y="139"/>
                    </a:cubicBezTo>
                    <a:close/>
                    <a:moveTo>
                      <a:pt x="250" y="141"/>
                    </a:moveTo>
                    <a:cubicBezTo>
                      <a:pt x="250" y="141"/>
                      <a:pt x="250" y="141"/>
                      <a:pt x="250" y="140"/>
                    </a:cubicBezTo>
                    <a:cubicBezTo>
                      <a:pt x="250" y="140"/>
                      <a:pt x="250" y="140"/>
                      <a:pt x="250" y="141"/>
                    </a:cubicBezTo>
                    <a:cubicBezTo>
                      <a:pt x="250" y="141"/>
                      <a:pt x="250" y="141"/>
                      <a:pt x="250" y="141"/>
                    </a:cubicBezTo>
                    <a:close/>
                    <a:moveTo>
                      <a:pt x="251" y="144"/>
                    </a:moveTo>
                    <a:cubicBezTo>
                      <a:pt x="248" y="142"/>
                      <a:pt x="244" y="139"/>
                      <a:pt x="241" y="137"/>
                    </a:cubicBezTo>
                    <a:cubicBezTo>
                      <a:pt x="236" y="135"/>
                      <a:pt x="231" y="133"/>
                      <a:pt x="227" y="129"/>
                    </a:cubicBezTo>
                    <a:cubicBezTo>
                      <a:pt x="227" y="129"/>
                      <a:pt x="231" y="130"/>
                      <a:pt x="232" y="131"/>
                    </a:cubicBezTo>
                    <a:cubicBezTo>
                      <a:pt x="233" y="131"/>
                      <a:pt x="233" y="132"/>
                      <a:pt x="234" y="132"/>
                    </a:cubicBezTo>
                    <a:cubicBezTo>
                      <a:pt x="236" y="134"/>
                      <a:pt x="238" y="135"/>
                      <a:pt x="240" y="136"/>
                    </a:cubicBezTo>
                    <a:cubicBezTo>
                      <a:pt x="244" y="137"/>
                      <a:pt x="247" y="140"/>
                      <a:pt x="251" y="142"/>
                    </a:cubicBezTo>
                    <a:cubicBezTo>
                      <a:pt x="251" y="143"/>
                      <a:pt x="251" y="144"/>
                      <a:pt x="251" y="144"/>
                    </a:cubicBezTo>
                    <a:close/>
                    <a:moveTo>
                      <a:pt x="252" y="148"/>
                    </a:moveTo>
                    <a:cubicBezTo>
                      <a:pt x="249" y="146"/>
                      <a:pt x="245" y="144"/>
                      <a:pt x="242" y="141"/>
                    </a:cubicBezTo>
                    <a:cubicBezTo>
                      <a:pt x="240" y="140"/>
                      <a:pt x="237" y="138"/>
                      <a:pt x="235" y="137"/>
                    </a:cubicBezTo>
                    <a:cubicBezTo>
                      <a:pt x="233" y="136"/>
                      <a:pt x="230" y="135"/>
                      <a:pt x="228" y="133"/>
                    </a:cubicBezTo>
                    <a:cubicBezTo>
                      <a:pt x="226" y="132"/>
                      <a:pt x="231" y="134"/>
                      <a:pt x="231" y="134"/>
                    </a:cubicBezTo>
                    <a:cubicBezTo>
                      <a:pt x="232" y="135"/>
                      <a:pt x="233" y="135"/>
                      <a:pt x="234" y="136"/>
                    </a:cubicBezTo>
                    <a:cubicBezTo>
                      <a:pt x="236" y="137"/>
                      <a:pt x="239" y="138"/>
                      <a:pt x="241" y="140"/>
                    </a:cubicBezTo>
                    <a:cubicBezTo>
                      <a:pt x="244" y="142"/>
                      <a:pt x="248" y="145"/>
                      <a:pt x="252" y="146"/>
                    </a:cubicBezTo>
                    <a:cubicBezTo>
                      <a:pt x="252" y="147"/>
                      <a:pt x="252" y="147"/>
                      <a:pt x="252" y="148"/>
                    </a:cubicBezTo>
                    <a:close/>
                    <a:moveTo>
                      <a:pt x="253" y="152"/>
                    </a:moveTo>
                    <a:cubicBezTo>
                      <a:pt x="251" y="150"/>
                      <a:pt x="248" y="148"/>
                      <a:pt x="245" y="146"/>
                    </a:cubicBezTo>
                    <a:cubicBezTo>
                      <a:pt x="240" y="144"/>
                      <a:pt x="236" y="141"/>
                      <a:pt x="231" y="138"/>
                    </a:cubicBezTo>
                    <a:cubicBezTo>
                      <a:pt x="231" y="138"/>
                      <a:pt x="232" y="138"/>
                      <a:pt x="232" y="138"/>
                    </a:cubicBezTo>
                    <a:cubicBezTo>
                      <a:pt x="235" y="139"/>
                      <a:pt x="237" y="141"/>
                      <a:pt x="239" y="142"/>
                    </a:cubicBezTo>
                    <a:cubicBezTo>
                      <a:pt x="244" y="145"/>
                      <a:pt x="248" y="147"/>
                      <a:pt x="253" y="149"/>
                    </a:cubicBezTo>
                    <a:cubicBezTo>
                      <a:pt x="253" y="150"/>
                      <a:pt x="253" y="151"/>
                      <a:pt x="253" y="152"/>
                    </a:cubicBezTo>
                    <a:close/>
                    <a:moveTo>
                      <a:pt x="254" y="157"/>
                    </a:moveTo>
                    <a:cubicBezTo>
                      <a:pt x="250" y="155"/>
                      <a:pt x="246" y="151"/>
                      <a:pt x="242" y="149"/>
                    </a:cubicBezTo>
                    <a:cubicBezTo>
                      <a:pt x="237" y="147"/>
                      <a:pt x="232" y="144"/>
                      <a:pt x="228" y="140"/>
                    </a:cubicBezTo>
                    <a:cubicBezTo>
                      <a:pt x="226" y="138"/>
                      <a:pt x="230" y="141"/>
                      <a:pt x="230" y="141"/>
                    </a:cubicBezTo>
                    <a:cubicBezTo>
                      <a:pt x="232" y="142"/>
                      <a:pt x="233" y="143"/>
                      <a:pt x="234" y="144"/>
                    </a:cubicBezTo>
                    <a:cubicBezTo>
                      <a:pt x="237" y="145"/>
                      <a:pt x="239" y="146"/>
                      <a:pt x="241" y="147"/>
                    </a:cubicBezTo>
                    <a:cubicBezTo>
                      <a:pt x="245" y="149"/>
                      <a:pt x="249" y="152"/>
                      <a:pt x="254" y="154"/>
                    </a:cubicBezTo>
                    <a:cubicBezTo>
                      <a:pt x="254" y="155"/>
                      <a:pt x="254" y="156"/>
                      <a:pt x="254" y="157"/>
                    </a:cubicBezTo>
                    <a:close/>
                    <a:moveTo>
                      <a:pt x="256" y="166"/>
                    </a:moveTo>
                    <a:cubicBezTo>
                      <a:pt x="249" y="160"/>
                      <a:pt x="240" y="156"/>
                      <a:pt x="232" y="151"/>
                    </a:cubicBezTo>
                    <a:cubicBezTo>
                      <a:pt x="231" y="150"/>
                      <a:pt x="229" y="148"/>
                      <a:pt x="227" y="147"/>
                    </a:cubicBezTo>
                    <a:cubicBezTo>
                      <a:pt x="228" y="148"/>
                      <a:pt x="230" y="149"/>
                      <a:pt x="231" y="149"/>
                    </a:cubicBezTo>
                    <a:cubicBezTo>
                      <a:pt x="234" y="151"/>
                      <a:pt x="236" y="152"/>
                      <a:pt x="239" y="154"/>
                    </a:cubicBezTo>
                    <a:cubicBezTo>
                      <a:pt x="245" y="157"/>
                      <a:pt x="250" y="160"/>
                      <a:pt x="256" y="163"/>
                    </a:cubicBezTo>
                    <a:cubicBezTo>
                      <a:pt x="256" y="163"/>
                      <a:pt x="256" y="163"/>
                      <a:pt x="256" y="163"/>
                    </a:cubicBezTo>
                    <a:cubicBezTo>
                      <a:pt x="256" y="164"/>
                      <a:pt x="256" y="165"/>
                      <a:pt x="256" y="166"/>
                    </a:cubicBezTo>
                    <a:close/>
                    <a:moveTo>
                      <a:pt x="257" y="169"/>
                    </a:moveTo>
                    <a:cubicBezTo>
                      <a:pt x="255" y="167"/>
                      <a:pt x="252" y="165"/>
                      <a:pt x="249" y="163"/>
                    </a:cubicBezTo>
                    <a:cubicBezTo>
                      <a:pt x="251" y="165"/>
                      <a:pt x="254" y="166"/>
                      <a:pt x="257" y="168"/>
                    </a:cubicBezTo>
                    <a:cubicBezTo>
                      <a:pt x="257" y="168"/>
                      <a:pt x="257" y="169"/>
                      <a:pt x="257" y="169"/>
                    </a:cubicBezTo>
                    <a:close/>
                    <a:moveTo>
                      <a:pt x="259" y="178"/>
                    </a:moveTo>
                    <a:cubicBezTo>
                      <a:pt x="251" y="172"/>
                      <a:pt x="243" y="167"/>
                      <a:pt x="235" y="162"/>
                    </a:cubicBezTo>
                    <a:cubicBezTo>
                      <a:pt x="238" y="164"/>
                      <a:pt x="240" y="165"/>
                      <a:pt x="243" y="166"/>
                    </a:cubicBezTo>
                    <a:cubicBezTo>
                      <a:pt x="248" y="168"/>
                      <a:pt x="253" y="171"/>
                      <a:pt x="258" y="175"/>
                    </a:cubicBezTo>
                    <a:cubicBezTo>
                      <a:pt x="258" y="176"/>
                      <a:pt x="258" y="177"/>
                      <a:pt x="259" y="178"/>
                    </a:cubicBezTo>
                    <a:close/>
                    <a:moveTo>
                      <a:pt x="260" y="186"/>
                    </a:moveTo>
                    <a:cubicBezTo>
                      <a:pt x="256" y="183"/>
                      <a:pt x="251" y="182"/>
                      <a:pt x="247" y="180"/>
                    </a:cubicBezTo>
                    <a:cubicBezTo>
                      <a:pt x="241" y="178"/>
                      <a:pt x="236" y="175"/>
                      <a:pt x="231" y="173"/>
                    </a:cubicBezTo>
                    <a:cubicBezTo>
                      <a:pt x="231" y="172"/>
                      <a:pt x="231" y="170"/>
                      <a:pt x="230" y="169"/>
                    </a:cubicBezTo>
                    <a:cubicBezTo>
                      <a:pt x="236" y="172"/>
                      <a:pt x="241" y="175"/>
                      <a:pt x="247" y="178"/>
                    </a:cubicBezTo>
                    <a:cubicBezTo>
                      <a:pt x="251" y="180"/>
                      <a:pt x="255" y="183"/>
                      <a:pt x="259" y="184"/>
                    </a:cubicBezTo>
                    <a:cubicBezTo>
                      <a:pt x="259" y="184"/>
                      <a:pt x="259" y="184"/>
                      <a:pt x="259" y="184"/>
                    </a:cubicBezTo>
                    <a:cubicBezTo>
                      <a:pt x="260" y="185"/>
                      <a:pt x="260" y="185"/>
                      <a:pt x="260" y="186"/>
                    </a:cubicBezTo>
                    <a:close/>
                    <a:moveTo>
                      <a:pt x="237" y="229"/>
                    </a:moveTo>
                    <a:cubicBezTo>
                      <a:pt x="237" y="228"/>
                      <a:pt x="237" y="227"/>
                      <a:pt x="237" y="226"/>
                    </a:cubicBezTo>
                    <a:cubicBezTo>
                      <a:pt x="241" y="229"/>
                      <a:pt x="245" y="232"/>
                      <a:pt x="250" y="235"/>
                    </a:cubicBezTo>
                    <a:cubicBezTo>
                      <a:pt x="253" y="236"/>
                      <a:pt x="255" y="238"/>
                      <a:pt x="258" y="240"/>
                    </a:cubicBezTo>
                    <a:cubicBezTo>
                      <a:pt x="260" y="241"/>
                      <a:pt x="263" y="244"/>
                      <a:pt x="264" y="244"/>
                    </a:cubicBezTo>
                    <a:cubicBezTo>
                      <a:pt x="264" y="244"/>
                      <a:pt x="264" y="244"/>
                      <a:pt x="264" y="244"/>
                    </a:cubicBezTo>
                    <a:cubicBezTo>
                      <a:pt x="254" y="242"/>
                      <a:pt x="246" y="233"/>
                      <a:pt x="237" y="229"/>
                    </a:cubicBezTo>
                    <a:close/>
                    <a:moveTo>
                      <a:pt x="263" y="238"/>
                    </a:moveTo>
                    <a:cubicBezTo>
                      <a:pt x="263" y="238"/>
                      <a:pt x="258" y="236"/>
                      <a:pt x="257" y="235"/>
                    </a:cubicBezTo>
                    <a:cubicBezTo>
                      <a:pt x="255" y="234"/>
                      <a:pt x="252" y="233"/>
                      <a:pt x="250" y="231"/>
                    </a:cubicBezTo>
                    <a:cubicBezTo>
                      <a:pt x="246" y="229"/>
                      <a:pt x="242" y="226"/>
                      <a:pt x="237" y="225"/>
                    </a:cubicBezTo>
                    <a:cubicBezTo>
                      <a:pt x="237" y="225"/>
                      <a:pt x="237" y="225"/>
                      <a:pt x="237" y="225"/>
                    </a:cubicBezTo>
                    <a:cubicBezTo>
                      <a:pt x="237" y="224"/>
                      <a:pt x="237" y="223"/>
                      <a:pt x="237" y="221"/>
                    </a:cubicBezTo>
                    <a:cubicBezTo>
                      <a:pt x="244" y="228"/>
                      <a:pt x="254" y="231"/>
                      <a:pt x="262" y="237"/>
                    </a:cubicBezTo>
                    <a:cubicBezTo>
                      <a:pt x="263" y="237"/>
                      <a:pt x="263" y="238"/>
                      <a:pt x="263" y="238"/>
                    </a:cubicBezTo>
                    <a:cubicBezTo>
                      <a:pt x="263" y="238"/>
                      <a:pt x="263" y="238"/>
                      <a:pt x="263" y="238"/>
                    </a:cubicBezTo>
                    <a:close/>
                    <a:moveTo>
                      <a:pt x="236" y="216"/>
                    </a:moveTo>
                    <a:cubicBezTo>
                      <a:pt x="243" y="222"/>
                      <a:pt x="252" y="225"/>
                      <a:pt x="260" y="231"/>
                    </a:cubicBezTo>
                    <a:cubicBezTo>
                      <a:pt x="263" y="233"/>
                      <a:pt x="258" y="230"/>
                      <a:pt x="257" y="229"/>
                    </a:cubicBezTo>
                    <a:cubicBezTo>
                      <a:pt x="255" y="228"/>
                      <a:pt x="252" y="227"/>
                      <a:pt x="249" y="225"/>
                    </a:cubicBezTo>
                    <a:cubicBezTo>
                      <a:pt x="245" y="224"/>
                      <a:pt x="241" y="222"/>
                      <a:pt x="237" y="220"/>
                    </a:cubicBezTo>
                    <a:cubicBezTo>
                      <a:pt x="236" y="219"/>
                      <a:pt x="236" y="218"/>
                      <a:pt x="236" y="216"/>
                    </a:cubicBezTo>
                    <a:close/>
                    <a:moveTo>
                      <a:pt x="235" y="213"/>
                    </a:moveTo>
                    <a:cubicBezTo>
                      <a:pt x="240" y="214"/>
                      <a:pt x="245" y="217"/>
                      <a:pt x="249" y="220"/>
                    </a:cubicBezTo>
                    <a:cubicBezTo>
                      <a:pt x="251" y="221"/>
                      <a:pt x="254" y="222"/>
                      <a:pt x="256" y="223"/>
                    </a:cubicBezTo>
                    <a:cubicBezTo>
                      <a:pt x="257" y="224"/>
                      <a:pt x="259" y="226"/>
                      <a:pt x="261" y="226"/>
                    </a:cubicBezTo>
                    <a:cubicBezTo>
                      <a:pt x="252" y="223"/>
                      <a:pt x="245" y="217"/>
                      <a:pt x="236" y="215"/>
                    </a:cubicBezTo>
                    <a:cubicBezTo>
                      <a:pt x="236" y="214"/>
                      <a:pt x="236" y="213"/>
                      <a:pt x="235" y="213"/>
                    </a:cubicBezTo>
                    <a:close/>
                    <a:moveTo>
                      <a:pt x="235" y="209"/>
                    </a:moveTo>
                    <a:cubicBezTo>
                      <a:pt x="239" y="211"/>
                      <a:pt x="243" y="213"/>
                      <a:pt x="247" y="215"/>
                    </a:cubicBezTo>
                    <a:cubicBezTo>
                      <a:pt x="251" y="217"/>
                      <a:pt x="255" y="221"/>
                      <a:pt x="259" y="222"/>
                    </a:cubicBezTo>
                    <a:cubicBezTo>
                      <a:pt x="254" y="221"/>
                      <a:pt x="250" y="218"/>
                      <a:pt x="246" y="216"/>
                    </a:cubicBezTo>
                    <a:cubicBezTo>
                      <a:pt x="243" y="214"/>
                      <a:pt x="239" y="213"/>
                      <a:pt x="235" y="212"/>
                    </a:cubicBezTo>
                    <a:cubicBezTo>
                      <a:pt x="235" y="211"/>
                      <a:pt x="235" y="210"/>
                      <a:pt x="235" y="209"/>
                    </a:cubicBezTo>
                    <a:close/>
                    <a:moveTo>
                      <a:pt x="260" y="207"/>
                    </a:moveTo>
                    <a:cubicBezTo>
                      <a:pt x="260" y="208"/>
                      <a:pt x="260" y="209"/>
                      <a:pt x="260" y="209"/>
                    </a:cubicBezTo>
                    <a:cubicBezTo>
                      <a:pt x="256" y="206"/>
                      <a:pt x="250" y="204"/>
                      <a:pt x="245" y="201"/>
                    </a:cubicBezTo>
                    <a:cubicBezTo>
                      <a:pt x="245" y="201"/>
                      <a:pt x="245" y="200"/>
                      <a:pt x="244" y="200"/>
                    </a:cubicBezTo>
                    <a:cubicBezTo>
                      <a:pt x="250" y="202"/>
                      <a:pt x="255" y="204"/>
                      <a:pt x="260" y="207"/>
                    </a:cubicBezTo>
                    <a:close/>
                    <a:moveTo>
                      <a:pt x="240" y="198"/>
                    </a:moveTo>
                    <a:cubicBezTo>
                      <a:pt x="240" y="199"/>
                      <a:pt x="240" y="199"/>
                      <a:pt x="241" y="199"/>
                    </a:cubicBezTo>
                    <a:cubicBezTo>
                      <a:pt x="243" y="200"/>
                      <a:pt x="245" y="201"/>
                      <a:pt x="246" y="202"/>
                    </a:cubicBezTo>
                    <a:cubicBezTo>
                      <a:pt x="250" y="205"/>
                      <a:pt x="255" y="206"/>
                      <a:pt x="259" y="209"/>
                    </a:cubicBezTo>
                    <a:cubicBezTo>
                      <a:pt x="255" y="207"/>
                      <a:pt x="250" y="205"/>
                      <a:pt x="246" y="203"/>
                    </a:cubicBezTo>
                    <a:cubicBezTo>
                      <a:pt x="242" y="202"/>
                      <a:pt x="237" y="200"/>
                      <a:pt x="233" y="198"/>
                    </a:cubicBezTo>
                    <a:cubicBezTo>
                      <a:pt x="233" y="197"/>
                      <a:pt x="233" y="196"/>
                      <a:pt x="233" y="195"/>
                    </a:cubicBezTo>
                    <a:cubicBezTo>
                      <a:pt x="233" y="195"/>
                      <a:pt x="233" y="196"/>
                      <a:pt x="234" y="196"/>
                    </a:cubicBezTo>
                    <a:cubicBezTo>
                      <a:pt x="233" y="196"/>
                      <a:pt x="234" y="197"/>
                      <a:pt x="236" y="197"/>
                    </a:cubicBezTo>
                    <a:cubicBezTo>
                      <a:pt x="237" y="197"/>
                      <a:pt x="238" y="198"/>
                      <a:pt x="240" y="198"/>
                    </a:cubicBezTo>
                    <a:close/>
                    <a:moveTo>
                      <a:pt x="234" y="199"/>
                    </a:moveTo>
                    <a:cubicBezTo>
                      <a:pt x="242" y="203"/>
                      <a:pt x="251" y="207"/>
                      <a:pt x="260" y="210"/>
                    </a:cubicBezTo>
                    <a:cubicBezTo>
                      <a:pt x="260" y="211"/>
                      <a:pt x="260" y="211"/>
                      <a:pt x="260" y="212"/>
                    </a:cubicBezTo>
                    <a:cubicBezTo>
                      <a:pt x="260" y="212"/>
                      <a:pt x="260" y="212"/>
                      <a:pt x="259" y="211"/>
                    </a:cubicBezTo>
                    <a:cubicBezTo>
                      <a:pt x="259" y="211"/>
                      <a:pt x="259" y="211"/>
                      <a:pt x="258" y="211"/>
                    </a:cubicBezTo>
                    <a:cubicBezTo>
                      <a:pt x="250" y="207"/>
                      <a:pt x="242" y="203"/>
                      <a:pt x="234" y="199"/>
                    </a:cubicBezTo>
                    <a:close/>
                    <a:moveTo>
                      <a:pt x="260" y="215"/>
                    </a:moveTo>
                    <a:cubicBezTo>
                      <a:pt x="257" y="212"/>
                      <a:pt x="252" y="211"/>
                      <a:pt x="249" y="209"/>
                    </a:cubicBezTo>
                    <a:cubicBezTo>
                      <a:pt x="245" y="206"/>
                      <a:pt x="241" y="204"/>
                      <a:pt x="237" y="202"/>
                    </a:cubicBezTo>
                    <a:cubicBezTo>
                      <a:pt x="237" y="203"/>
                      <a:pt x="238" y="203"/>
                      <a:pt x="239" y="203"/>
                    </a:cubicBezTo>
                    <a:cubicBezTo>
                      <a:pt x="241" y="204"/>
                      <a:pt x="244" y="205"/>
                      <a:pt x="247" y="206"/>
                    </a:cubicBezTo>
                    <a:cubicBezTo>
                      <a:pt x="251" y="208"/>
                      <a:pt x="256" y="211"/>
                      <a:pt x="260" y="213"/>
                    </a:cubicBezTo>
                    <a:cubicBezTo>
                      <a:pt x="260" y="213"/>
                      <a:pt x="260" y="214"/>
                      <a:pt x="260" y="215"/>
                    </a:cubicBezTo>
                    <a:close/>
                    <a:moveTo>
                      <a:pt x="233" y="201"/>
                    </a:moveTo>
                    <a:cubicBezTo>
                      <a:pt x="233" y="200"/>
                      <a:pt x="233" y="199"/>
                      <a:pt x="233" y="199"/>
                    </a:cubicBezTo>
                    <a:cubicBezTo>
                      <a:pt x="235" y="200"/>
                      <a:pt x="237" y="201"/>
                      <a:pt x="239" y="202"/>
                    </a:cubicBezTo>
                    <a:cubicBezTo>
                      <a:pt x="237" y="202"/>
                      <a:pt x="235" y="201"/>
                      <a:pt x="233" y="201"/>
                    </a:cubicBezTo>
                    <a:close/>
                    <a:moveTo>
                      <a:pt x="261" y="219"/>
                    </a:moveTo>
                    <a:cubicBezTo>
                      <a:pt x="257" y="216"/>
                      <a:pt x="253" y="214"/>
                      <a:pt x="249" y="212"/>
                    </a:cubicBezTo>
                    <a:cubicBezTo>
                      <a:pt x="253" y="214"/>
                      <a:pt x="256" y="215"/>
                      <a:pt x="260" y="216"/>
                    </a:cubicBezTo>
                    <a:cubicBezTo>
                      <a:pt x="260" y="217"/>
                      <a:pt x="261" y="218"/>
                      <a:pt x="261" y="219"/>
                    </a:cubicBezTo>
                    <a:close/>
                    <a:moveTo>
                      <a:pt x="237" y="207"/>
                    </a:moveTo>
                    <a:cubicBezTo>
                      <a:pt x="241" y="209"/>
                      <a:pt x="245" y="211"/>
                      <a:pt x="249" y="213"/>
                    </a:cubicBezTo>
                    <a:cubicBezTo>
                      <a:pt x="251" y="214"/>
                      <a:pt x="254" y="215"/>
                      <a:pt x="256" y="216"/>
                    </a:cubicBezTo>
                    <a:cubicBezTo>
                      <a:pt x="256" y="217"/>
                      <a:pt x="261" y="219"/>
                      <a:pt x="258" y="217"/>
                    </a:cubicBezTo>
                    <a:cubicBezTo>
                      <a:pt x="250" y="213"/>
                      <a:pt x="242" y="211"/>
                      <a:pt x="234" y="208"/>
                    </a:cubicBezTo>
                    <a:cubicBezTo>
                      <a:pt x="234" y="207"/>
                      <a:pt x="234" y="206"/>
                      <a:pt x="234" y="206"/>
                    </a:cubicBezTo>
                    <a:cubicBezTo>
                      <a:pt x="235" y="206"/>
                      <a:pt x="236" y="206"/>
                      <a:pt x="237" y="207"/>
                    </a:cubicBezTo>
                    <a:close/>
                    <a:moveTo>
                      <a:pt x="261" y="223"/>
                    </a:moveTo>
                    <a:cubicBezTo>
                      <a:pt x="257" y="220"/>
                      <a:pt x="252" y="217"/>
                      <a:pt x="248" y="215"/>
                    </a:cubicBezTo>
                    <a:cubicBezTo>
                      <a:pt x="245" y="214"/>
                      <a:pt x="243" y="212"/>
                      <a:pt x="241" y="211"/>
                    </a:cubicBezTo>
                    <a:cubicBezTo>
                      <a:pt x="244" y="212"/>
                      <a:pt x="246" y="213"/>
                      <a:pt x="249" y="214"/>
                    </a:cubicBezTo>
                    <a:cubicBezTo>
                      <a:pt x="253" y="216"/>
                      <a:pt x="257" y="218"/>
                      <a:pt x="261" y="220"/>
                    </a:cubicBezTo>
                    <a:cubicBezTo>
                      <a:pt x="261" y="221"/>
                      <a:pt x="261" y="222"/>
                      <a:pt x="261" y="223"/>
                    </a:cubicBezTo>
                    <a:close/>
                    <a:moveTo>
                      <a:pt x="233" y="202"/>
                    </a:moveTo>
                    <a:cubicBezTo>
                      <a:pt x="239" y="204"/>
                      <a:pt x="243" y="207"/>
                      <a:pt x="248" y="209"/>
                    </a:cubicBezTo>
                    <a:cubicBezTo>
                      <a:pt x="250" y="211"/>
                      <a:pt x="253" y="212"/>
                      <a:pt x="255" y="213"/>
                    </a:cubicBezTo>
                    <a:cubicBezTo>
                      <a:pt x="256" y="213"/>
                      <a:pt x="258" y="215"/>
                      <a:pt x="259" y="215"/>
                    </a:cubicBezTo>
                    <a:cubicBezTo>
                      <a:pt x="255" y="214"/>
                      <a:pt x="251" y="212"/>
                      <a:pt x="246" y="210"/>
                    </a:cubicBezTo>
                    <a:cubicBezTo>
                      <a:pt x="244" y="209"/>
                      <a:pt x="241" y="208"/>
                      <a:pt x="239" y="207"/>
                    </a:cubicBezTo>
                    <a:cubicBezTo>
                      <a:pt x="239" y="207"/>
                      <a:pt x="238" y="207"/>
                      <a:pt x="238" y="206"/>
                    </a:cubicBezTo>
                    <a:cubicBezTo>
                      <a:pt x="236" y="206"/>
                      <a:pt x="235" y="205"/>
                      <a:pt x="234" y="205"/>
                    </a:cubicBezTo>
                    <a:cubicBezTo>
                      <a:pt x="234" y="204"/>
                      <a:pt x="234" y="203"/>
                      <a:pt x="233" y="202"/>
                    </a:cubicBezTo>
                    <a:close/>
                    <a:moveTo>
                      <a:pt x="232" y="192"/>
                    </a:moveTo>
                    <a:cubicBezTo>
                      <a:pt x="234" y="193"/>
                      <a:pt x="235" y="193"/>
                      <a:pt x="236" y="193"/>
                    </a:cubicBezTo>
                    <a:cubicBezTo>
                      <a:pt x="240" y="195"/>
                      <a:pt x="243" y="198"/>
                      <a:pt x="247" y="200"/>
                    </a:cubicBezTo>
                    <a:cubicBezTo>
                      <a:pt x="249" y="201"/>
                      <a:pt x="250" y="202"/>
                      <a:pt x="252" y="202"/>
                    </a:cubicBezTo>
                    <a:cubicBezTo>
                      <a:pt x="251" y="202"/>
                      <a:pt x="249" y="201"/>
                      <a:pt x="248" y="201"/>
                    </a:cubicBezTo>
                    <a:cubicBezTo>
                      <a:pt x="246" y="200"/>
                      <a:pt x="243" y="199"/>
                      <a:pt x="240" y="198"/>
                    </a:cubicBezTo>
                    <a:cubicBezTo>
                      <a:pt x="238" y="197"/>
                      <a:pt x="235" y="195"/>
                      <a:pt x="233" y="194"/>
                    </a:cubicBezTo>
                    <a:cubicBezTo>
                      <a:pt x="233" y="194"/>
                      <a:pt x="232" y="194"/>
                      <a:pt x="232" y="193"/>
                    </a:cubicBezTo>
                    <a:cubicBezTo>
                      <a:pt x="232" y="193"/>
                      <a:pt x="232" y="193"/>
                      <a:pt x="232" y="192"/>
                    </a:cubicBezTo>
                    <a:close/>
                    <a:moveTo>
                      <a:pt x="232" y="187"/>
                    </a:moveTo>
                    <a:cubicBezTo>
                      <a:pt x="233" y="188"/>
                      <a:pt x="234" y="188"/>
                      <a:pt x="234" y="188"/>
                    </a:cubicBezTo>
                    <a:cubicBezTo>
                      <a:pt x="235" y="188"/>
                      <a:pt x="235" y="188"/>
                      <a:pt x="235" y="188"/>
                    </a:cubicBezTo>
                    <a:cubicBezTo>
                      <a:pt x="239" y="190"/>
                      <a:pt x="244" y="193"/>
                      <a:pt x="249" y="196"/>
                    </a:cubicBezTo>
                    <a:cubicBezTo>
                      <a:pt x="251" y="197"/>
                      <a:pt x="254" y="198"/>
                      <a:pt x="256" y="200"/>
                    </a:cubicBezTo>
                    <a:cubicBezTo>
                      <a:pt x="257" y="200"/>
                      <a:pt x="262" y="203"/>
                      <a:pt x="256" y="200"/>
                    </a:cubicBezTo>
                    <a:cubicBezTo>
                      <a:pt x="252" y="198"/>
                      <a:pt x="248" y="197"/>
                      <a:pt x="244" y="195"/>
                    </a:cubicBezTo>
                    <a:cubicBezTo>
                      <a:pt x="241" y="194"/>
                      <a:pt x="239" y="194"/>
                      <a:pt x="237" y="193"/>
                    </a:cubicBezTo>
                    <a:cubicBezTo>
                      <a:pt x="237" y="193"/>
                      <a:pt x="236" y="193"/>
                      <a:pt x="236" y="193"/>
                    </a:cubicBezTo>
                    <a:cubicBezTo>
                      <a:pt x="235" y="192"/>
                      <a:pt x="234" y="192"/>
                      <a:pt x="232" y="192"/>
                    </a:cubicBezTo>
                    <a:cubicBezTo>
                      <a:pt x="232" y="190"/>
                      <a:pt x="232" y="189"/>
                      <a:pt x="232" y="187"/>
                    </a:cubicBezTo>
                    <a:close/>
                    <a:moveTo>
                      <a:pt x="232" y="186"/>
                    </a:moveTo>
                    <a:cubicBezTo>
                      <a:pt x="232" y="185"/>
                      <a:pt x="232" y="184"/>
                      <a:pt x="232" y="183"/>
                    </a:cubicBezTo>
                    <a:cubicBezTo>
                      <a:pt x="241" y="188"/>
                      <a:pt x="250" y="192"/>
                      <a:pt x="260" y="197"/>
                    </a:cubicBezTo>
                    <a:cubicBezTo>
                      <a:pt x="255" y="195"/>
                      <a:pt x="251" y="193"/>
                      <a:pt x="246" y="192"/>
                    </a:cubicBezTo>
                    <a:cubicBezTo>
                      <a:pt x="244" y="191"/>
                      <a:pt x="241" y="190"/>
                      <a:pt x="238" y="189"/>
                    </a:cubicBezTo>
                    <a:cubicBezTo>
                      <a:pt x="237" y="188"/>
                      <a:pt x="236" y="188"/>
                      <a:pt x="235" y="188"/>
                    </a:cubicBezTo>
                    <a:cubicBezTo>
                      <a:pt x="234" y="187"/>
                      <a:pt x="233" y="187"/>
                      <a:pt x="233" y="187"/>
                    </a:cubicBezTo>
                    <a:cubicBezTo>
                      <a:pt x="233" y="187"/>
                      <a:pt x="233" y="187"/>
                      <a:pt x="232" y="186"/>
                    </a:cubicBezTo>
                    <a:close/>
                    <a:moveTo>
                      <a:pt x="232" y="179"/>
                    </a:moveTo>
                    <a:cubicBezTo>
                      <a:pt x="235" y="182"/>
                      <a:pt x="239" y="184"/>
                      <a:pt x="243" y="185"/>
                    </a:cubicBezTo>
                    <a:cubicBezTo>
                      <a:pt x="246" y="186"/>
                      <a:pt x="249" y="187"/>
                      <a:pt x="251" y="189"/>
                    </a:cubicBezTo>
                    <a:cubicBezTo>
                      <a:pt x="250" y="188"/>
                      <a:pt x="248" y="187"/>
                      <a:pt x="247" y="187"/>
                    </a:cubicBezTo>
                    <a:cubicBezTo>
                      <a:pt x="242" y="185"/>
                      <a:pt x="237" y="183"/>
                      <a:pt x="232" y="182"/>
                    </a:cubicBezTo>
                    <a:cubicBezTo>
                      <a:pt x="232" y="182"/>
                      <a:pt x="232" y="182"/>
                      <a:pt x="232" y="182"/>
                    </a:cubicBezTo>
                    <a:cubicBezTo>
                      <a:pt x="232" y="181"/>
                      <a:pt x="232" y="180"/>
                      <a:pt x="232" y="179"/>
                    </a:cubicBezTo>
                    <a:close/>
                    <a:moveTo>
                      <a:pt x="233" y="180"/>
                    </a:moveTo>
                    <a:cubicBezTo>
                      <a:pt x="236" y="182"/>
                      <a:pt x="241" y="183"/>
                      <a:pt x="245" y="184"/>
                    </a:cubicBezTo>
                    <a:cubicBezTo>
                      <a:pt x="250" y="186"/>
                      <a:pt x="255" y="188"/>
                      <a:pt x="260" y="191"/>
                    </a:cubicBezTo>
                    <a:cubicBezTo>
                      <a:pt x="260" y="191"/>
                      <a:pt x="260" y="192"/>
                      <a:pt x="260" y="192"/>
                    </a:cubicBezTo>
                    <a:cubicBezTo>
                      <a:pt x="260" y="192"/>
                      <a:pt x="260" y="193"/>
                      <a:pt x="260" y="193"/>
                    </a:cubicBezTo>
                    <a:cubicBezTo>
                      <a:pt x="260" y="193"/>
                      <a:pt x="260" y="192"/>
                      <a:pt x="259" y="192"/>
                    </a:cubicBezTo>
                    <a:cubicBezTo>
                      <a:pt x="259" y="192"/>
                      <a:pt x="259" y="192"/>
                      <a:pt x="258" y="192"/>
                    </a:cubicBezTo>
                    <a:cubicBezTo>
                      <a:pt x="255" y="190"/>
                      <a:pt x="251" y="187"/>
                      <a:pt x="247" y="186"/>
                    </a:cubicBezTo>
                    <a:cubicBezTo>
                      <a:pt x="242" y="184"/>
                      <a:pt x="237" y="182"/>
                      <a:pt x="233" y="180"/>
                    </a:cubicBezTo>
                    <a:close/>
                    <a:moveTo>
                      <a:pt x="260" y="197"/>
                    </a:moveTo>
                    <a:cubicBezTo>
                      <a:pt x="253" y="192"/>
                      <a:pt x="243" y="188"/>
                      <a:pt x="235" y="184"/>
                    </a:cubicBezTo>
                    <a:cubicBezTo>
                      <a:pt x="235" y="183"/>
                      <a:pt x="234" y="183"/>
                      <a:pt x="234" y="183"/>
                    </a:cubicBezTo>
                    <a:cubicBezTo>
                      <a:pt x="234" y="183"/>
                      <a:pt x="234" y="183"/>
                      <a:pt x="235" y="183"/>
                    </a:cubicBezTo>
                    <a:cubicBezTo>
                      <a:pt x="236" y="184"/>
                      <a:pt x="237" y="184"/>
                      <a:pt x="238" y="184"/>
                    </a:cubicBezTo>
                    <a:cubicBezTo>
                      <a:pt x="241" y="185"/>
                      <a:pt x="243" y="186"/>
                      <a:pt x="245" y="187"/>
                    </a:cubicBezTo>
                    <a:cubicBezTo>
                      <a:pt x="250" y="189"/>
                      <a:pt x="255" y="191"/>
                      <a:pt x="260" y="194"/>
                    </a:cubicBezTo>
                    <a:cubicBezTo>
                      <a:pt x="260" y="195"/>
                      <a:pt x="260" y="196"/>
                      <a:pt x="260" y="197"/>
                    </a:cubicBezTo>
                    <a:close/>
                    <a:moveTo>
                      <a:pt x="260" y="202"/>
                    </a:moveTo>
                    <a:cubicBezTo>
                      <a:pt x="256" y="198"/>
                      <a:pt x="251" y="196"/>
                      <a:pt x="246" y="193"/>
                    </a:cubicBezTo>
                    <a:cubicBezTo>
                      <a:pt x="244" y="192"/>
                      <a:pt x="243" y="191"/>
                      <a:pt x="241" y="191"/>
                    </a:cubicBezTo>
                    <a:cubicBezTo>
                      <a:pt x="248" y="193"/>
                      <a:pt x="254" y="195"/>
                      <a:pt x="260" y="198"/>
                    </a:cubicBezTo>
                    <a:cubicBezTo>
                      <a:pt x="260" y="199"/>
                      <a:pt x="260" y="201"/>
                      <a:pt x="260" y="202"/>
                    </a:cubicBezTo>
                    <a:close/>
                    <a:moveTo>
                      <a:pt x="231" y="174"/>
                    </a:moveTo>
                    <a:cubicBezTo>
                      <a:pt x="239" y="181"/>
                      <a:pt x="249" y="183"/>
                      <a:pt x="257" y="188"/>
                    </a:cubicBezTo>
                    <a:cubicBezTo>
                      <a:pt x="257" y="188"/>
                      <a:pt x="262" y="191"/>
                      <a:pt x="258" y="189"/>
                    </a:cubicBezTo>
                    <a:cubicBezTo>
                      <a:pt x="257" y="188"/>
                      <a:pt x="256" y="188"/>
                      <a:pt x="255" y="187"/>
                    </a:cubicBezTo>
                    <a:cubicBezTo>
                      <a:pt x="253" y="186"/>
                      <a:pt x="250" y="185"/>
                      <a:pt x="248" y="184"/>
                    </a:cubicBezTo>
                    <a:cubicBezTo>
                      <a:pt x="243" y="182"/>
                      <a:pt x="237" y="181"/>
                      <a:pt x="232" y="179"/>
                    </a:cubicBezTo>
                    <a:cubicBezTo>
                      <a:pt x="232" y="179"/>
                      <a:pt x="232" y="179"/>
                      <a:pt x="232" y="179"/>
                    </a:cubicBezTo>
                    <a:cubicBezTo>
                      <a:pt x="231" y="177"/>
                      <a:pt x="231" y="176"/>
                      <a:pt x="231" y="174"/>
                    </a:cubicBezTo>
                    <a:close/>
                    <a:moveTo>
                      <a:pt x="260" y="206"/>
                    </a:moveTo>
                    <a:cubicBezTo>
                      <a:pt x="260" y="206"/>
                      <a:pt x="260" y="206"/>
                      <a:pt x="260" y="206"/>
                    </a:cubicBezTo>
                    <a:cubicBezTo>
                      <a:pt x="260" y="205"/>
                      <a:pt x="259" y="205"/>
                      <a:pt x="259" y="205"/>
                    </a:cubicBezTo>
                    <a:cubicBezTo>
                      <a:pt x="254" y="203"/>
                      <a:pt x="250" y="201"/>
                      <a:pt x="245" y="198"/>
                    </a:cubicBezTo>
                    <a:cubicBezTo>
                      <a:pt x="244" y="197"/>
                      <a:pt x="242" y="196"/>
                      <a:pt x="240" y="195"/>
                    </a:cubicBezTo>
                    <a:cubicBezTo>
                      <a:pt x="242" y="196"/>
                      <a:pt x="244" y="196"/>
                      <a:pt x="246" y="197"/>
                    </a:cubicBezTo>
                    <a:cubicBezTo>
                      <a:pt x="251" y="199"/>
                      <a:pt x="255" y="201"/>
                      <a:pt x="260" y="202"/>
                    </a:cubicBezTo>
                    <a:cubicBezTo>
                      <a:pt x="260" y="202"/>
                      <a:pt x="260" y="202"/>
                      <a:pt x="260" y="202"/>
                    </a:cubicBezTo>
                    <a:cubicBezTo>
                      <a:pt x="260" y="204"/>
                      <a:pt x="260" y="205"/>
                      <a:pt x="260" y="206"/>
                    </a:cubicBezTo>
                    <a:close/>
                    <a:moveTo>
                      <a:pt x="261" y="226"/>
                    </a:moveTo>
                    <a:cubicBezTo>
                      <a:pt x="258" y="223"/>
                      <a:pt x="254" y="222"/>
                      <a:pt x="251" y="220"/>
                    </a:cubicBezTo>
                    <a:cubicBezTo>
                      <a:pt x="248" y="219"/>
                      <a:pt x="246" y="217"/>
                      <a:pt x="243" y="215"/>
                    </a:cubicBezTo>
                    <a:cubicBezTo>
                      <a:pt x="245" y="216"/>
                      <a:pt x="248" y="217"/>
                      <a:pt x="250" y="218"/>
                    </a:cubicBezTo>
                    <a:cubicBezTo>
                      <a:pt x="253" y="220"/>
                      <a:pt x="257" y="223"/>
                      <a:pt x="261" y="223"/>
                    </a:cubicBezTo>
                    <a:cubicBezTo>
                      <a:pt x="261" y="223"/>
                      <a:pt x="261" y="223"/>
                      <a:pt x="261" y="223"/>
                    </a:cubicBezTo>
                    <a:cubicBezTo>
                      <a:pt x="261" y="224"/>
                      <a:pt x="261" y="225"/>
                      <a:pt x="261" y="226"/>
                    </a:cubicBezTo>
                    <a:close/>
                    <a:moveTo>
                      <a:pt x="262" y="231"/>
                    </a:moveTo>
                    <a:cubicBezTo>
                      <a:pt x="258" y="228"/>
                      <a:pt x="254" y="226"/>
                      <a:pt x="249" y="223"/>
                    </a:cubicBezTo>
                    <a:cubicBezTo>
                      <a:pt x="247" y="222"/>
                      <a:pt x="244" y="221"/>
                      <a:pt x="242" y="220"/>
                    </a:cubicBezTo>
                    <a:cubicBezTo>
                      <a:pt x="240" y="219"/>
                      <a:pt x="238" y="217"/>
                      <a:pt x="237" y="216"/>
                    </a:cubicBezTo>
                    <a:cubicBezTo>
                      <a:pt x="245" y="219"/>
                      <a:pt x="253" y="225"/>
                      <a:pt x="261" y="227"/>
                    </a:cubicBezTo>
                    <a:cubicBezTo>
                      <a:pt x="261" y="229"/>
                      <a:pt x="262" y="230"/>
                      <a:pt x="262" y="231"/>
                    </a:cubicBezTo>
                    <a:close/>
                    <a:moveTo>
                      <a:pt x="263" y="237"/>
                    </a:moveTo>
                    <a:cubicBezTo>
                      <a:pt x="256" y="231"/>
                      <a:pt x="247" y="229"/>
                      <a:pt x="241" y="224"/>
                    </a:cubicBezTo>
                    <a:cubicBezTo>
                      <a:pt x="242" y="225"/>
                      <a:pt x="236" y="221"/>
                      <a:pt x="238" y="221"/>
                    </a:cubicBezTo>
                    <a:cubicBezTo>
                      <a:pt x="239" y="222"/>
                      <a:pt x="241" y="222"/>
                      <a:pt x="242" y="223"/>
                    </a:cubicBezTo>
                    <a:cubicBezTo>
                      <a:pt x="245" y="224"/>
                      <a:pt x="248" y="225"/>
                      <a:pt x="250" y="227"/>
                    </a:cubicBezTo>
                    <a:cubicBezTo>
                      <a:pt x="254" y="229"/>
                      <a:pt x="258" y="231"/>
                      <a:pt x="262" y="233"/>
                    </a:cubicBezTo>
                    <a:cubicBezTo>
                      <a:pt x="262" y="234"/>
                      <a:pt x="262" y="235"/>
                      <a:pt x="263" y="236"/>
                    </a:cubicBezTo>
                    <a:cubicBezTo>
                      <a:pt x="263" y="236"/>
                      <a:pt x="263" y="236"/>
                      <a:pt x="263" y="237"/>
                    </a:cubicBezTo>
                    <a:close/>
                    <a:moveTo>
                      <a:pt x="264" y="243"/>
                    </a:moveTo>
                    <a:cubicBezTo>
                      <a:pt x="257" y="237"/>
                      <a:pt x="248" y="234"/>
                      <a:pt x="241" y="228"/>
                    </a:cubicBezTo>
                    <a:cubicBezTo>
                      <a:pt x="235" y="223"/>
                      <a:pt x="242" y="228"/>
                      <a:pt x="244" y="229"/>
                    </a:cubicBezTo>
                    <a:cubicBezTo>
                      <a:pt x="246" y="230"/>
                      <a:pt x="249" y="232"/>
                      <a:pt x="251" y="233"/>
                    </a:cubicBezTo>
                    <a:cubicBezTo>
                      <a:pt x="255" y="235"/>
                      <a:pt x="259" y="237"/>
                      <a:pt x="263" y="239"/>
                    </a:cubicBezTo>
                    <a:cubicBezTo>
                      <a:pt x="264" y="240"/>
                      <a:pt x="264" y="242"/>
                      <a:pt x="264" y="243"/>
                    </a:cubicBezTo>
                    <a:close/>
                    <a:moveTo>
                      <a:pt x="265" y="249"/>
                    </a:moveTo>
                    <a:cubicBezTo>
                      <a:pt x="262" y="246"/>
                      <a:pt x="258" y="244"/>
                      <a:pt x="254" y="241"/>
                    </a:cubicBezTo>
                    <a:cubicBezTo>
                      <a:pt x="251" y="239"/>
                      <a:pt x="249" y="237"/>
                      <a:pt x="246" y="235"/>
                    </a:cubicBezTo>
                    <a:cubicBezTo>
                      <a:pt x="244" y="234"/>
                      <a:pt x="240" y="233"/>
                      <a:pt x="238" y="230"/>
                    </a:cubicBezTo>
                    <a:cubicBezTo>
                      <a:pt x="236" y="228"/>
                      <a:pt x="240" y="231"/>
                      <a:pt x="240" y="231"/>
                    </a:cubicBezTo>
                    <a:cubicBezTo>
                      <a:pt x="241" y="232"/>
                      <a:pt x="243" y="233"/>
                      <a:pt x="244" y="234"/>
                    </a:cubicBezTo>
                    <a:cubicBezTo>
                      <a:pt x="246" y="235"/>
                      <a:pt x="249" y="237"/>
                      <a:pt x="251" y="238"/>
                    </a:cubicBezTo>
                    <a:cubicBezTo>
                      <a:pt x="255" y="241"/>
                      <a:pt x="260" y="244"/>
                      <a:pt x="265" y="245"/>
                    </a:cubicBezTo>
                    <a:cubicBezTo>
                      <a:pt x="265" y="246"/>
                      <a:pt x="265" y="247"/>
                      <a:pt x="265" y="249"/>
                    </a:cubicBezTo>
                    <a:close/>
                    <a:moveTo>
                      <a:pt x="261" y="247"/>
                    </a:moveTo>
                    <a:cubicBezTo>
                      <a:pt x="258" y="245"/>
                      <a:pt x="255" y="244"/>
                      <a:pt x="252" y="242"/>
                    </a:cubicBezTo>
                    <a:cubicBezTo>
                      <a:pt x="247" y="238"/>
                      <a:pt x="242" y="235"/>
                      <a:pt x="237" y="232"/>
                    </a:cubicBezTo>
                    <a:cubicBezTo>
                      <a:pt x="237" y="231"/>
                      <a:pt x="237" y="231"/>
                      <a:pt x="237" y="230"/>
                    </a:cubicBezTo>
                    <a:cubicBezTo>
                      <a:pt x="240" y="233"/>
                      <a:pt x="244" y="235"/>
                      <a:pt x="247" y="237"/>
                    </a:cubicBezTo>
                    <a:cubicBezTo>
                      <a:pt x="252" y="241"/>
                      <a:pt x="258" y="244"/>
                      <a:pt x="263" y="248"/>
                    </a:cubicBezTo>
                    <a:cubicBezTo>
                      <a:pt x="267" y="252"/>
                      <a:pt x="263" y="248"/>
                      <a:pt x="261" y="247"/>
                    </a:cubicBezTo>
                    <a:close/>
                    <a:moveTo>
                      <a:pt x="237" y="233"/>
                    </a:moveTo>
                    <a:cubicBezTo>
                      <a:pt x="243" y="238"/>
                      <a:pt x="249" y="244"/>
                      <a:pt x="255" y="249"/>
                    </a:cubicBezTo>
                    <a:cubicBezTo>
                      <a:pt x="249" y="244"/>
                      <a:pt x="243" y="239"/>
                      <a:pt x="237" y="236"/>
                    </a:cubicBezTo>
                    <a:cubicBezTo>
                      <a:pt x="237" y="235"/>
                      <a:pt x="237" y="235"/>
                      <a:pt x="237" y="234"/>
                    </a:cubicBezTo>
                    <a:cubicBezTo>
                      <a:pt x="237" y="234"/>
                      <a:pt x="237" y="233"/>
                      <a:pt x="237" y="233"/>
                    </a:cubicBezTo>
                    <a:close/>
                    <a:moveTo>
                      <a:pt x="239" y="238"/>
                    </a:moveTo>
                    <a:cubicBezTo>
                      <a:pt x="242" y="240"/>
                      <a:pt x="246" y="244"/>
                      <a:pt x="250" y="247"/>
                    </a:cubicBezTo>
                    <a:cubicBezTo>
                      <a:pt x="249" y="246"/>
                      <a:pt x="249" y="246"/>
                      <a:pt x="248" y="245"/>
                    </a:cubicBezTo>
                    <a:cubicBezTo>
                      <a:pt x="246" y="244"/>
                      <a:pt x="244" y="243"/>
                      <a:pt x="242" y="241"/>
                    </a:cubicBezTo>
                    <a:cubicBezTo>
                      <a:pt x="241" y="240"/>
                      <a:pt x="239" y="239"/>
                      <a:pt x="238" y="238"/>
                    </a:cubicBezTo>
                    <a:cubicBezTo>
                      <a:pt x="237" y="236"/>
                      <a:pt x="237" y="236"/>
                      <a:pt x="239" y="238"/>
                    </a:cubicBezTo>
                    <a:close/>
                    <a:moveTo>
                      <a:pt x="261" y="256"/>
                    </a:moveTo>
                    <a:cubicBezTo>
                      <a:pt x="260" y="256"/>
                      <a:pt x="260" y="256"/>
                      <a:pt x="259" y="255"/>
                    </a:cubicBezTo>
                    <a:cubicBezTo>
                      <a:pt x="258" y="255"/>
                      <a:pt x="257" y="254"/>
                      <a:pt x="256" y="253"/>
                    </a:cubicBezTo>
                    <a:cubicBezTo>
                      <a:pt x="254" y="252"/>
                      <a:pt x="252" y="251"/>
                      <a:pt x="250" y="249"/>
                    </a:cubicBezTo>
                    <a:cubicBezTo>
                      <a:pt x="245" y="246"/>
                      <a:pt x="240" y="243"/>
                      <a:pt x="236" y="239"/>
                    </a:cubicBezTo>
                    <a:cubicBezTo>
                      <a:pt x="236" y="238"/>
                      <a:pt x="236" y="238"/>
                      <a:pt x="236" y="237"/>
                    </a:cubicBezTo>
                    <a:cubicBezTo>
                      <a:pt x="239" y="240"/>
                      <a:pt x="242" y="242"/>
                      <a:pt x="245" y="244"/>
                    </a:cubicBezTo>
                    <a:cubicBezTo>
                      <a:pt x="251" y="248"/>
                      <a:pt x="256" y="252"/>
                      <a:pt x="261" y="256"/>
                    </a:cubicBezTo>
                    <a:close/>
                    <a:moveTo>
                      <a:pt x="258" y="258"/>
                    </a:moveTo>
                    <a:cubicBezTo>
                      <a:pt x="261" y="261"/>
                      <a:pt x="257" y="258"/>
                      <a:pt x="255" y="257"/>
                    </a:cubicBezTo>
                    <a:cubicBezTo>
                      <a:pt x="253" y="255"/>
                      <a:pt x="250" y="254"/>
                      <a:pt x="248" y="252"/>
                    </a:cubicBezTo>
                    <a:cubicBezTo>
                      <a:pt x="244" y="249"/>
                      <a:pt x="240" y="246"/>
                      <a:pt x="236" y="244"/>
                    </a:cubicBezTo>
                    <a:cubicBezTo>
                      <a:pt x="236" y="244"/>
                      <a:pt x="236" y="244"/>
                      <a:pt x="236" y="244"/>
                    </a:cubicBezTo>
                    <a:cubicBezTo>
                      <a:pt x="236" y="243"/>
                      <a:pt x="236" y="241"/>
                      <a:pt x="236" y="240"/>
                    </a:cubicBezTo>
                    <a:cubicBezTo>
                      <a:pt x="242" y="247"/>
                      <a:pt x="251" y="251"/>
                      <a:pt x="258" y="258"/>
                    </a:cubicBezTo>
                    <a:close/>
                    <a:moveTo>
                      <a:pt x="246" y="254"/>
                    </a:moveTo>
                    <a:cubicBezTo>
                      <a:pt x="250" y="256"/>
                      <a:pt x="252" y="260"/>
                      <a:pt x="256" y="263"/>
                    </a:cubicBezTo>
                    <a:cubicBezTo>
                      <a:pt x="253" y="261"/>
                      <a:pt x="249" y="258"/>
                      <a:pt x="246" y="256"/>
                    </a:cubicBezTo>
                    <a:cubicBezTo>
                      <a:pt x="242" y="254"/>
                      <a:pt x="239" y="251"/>
                      <a:pt x="235" y="248"/>
                    </a:cubicBezTo>
                    <a:cubicBezTo>
                      <a:pt x="235" y="247"/>
                      <a:pt x="235" y="246"/>
                      <a:pt x="235" y="245"/>
                    </a:cubicBezTo>
                    <a:cubicBezTo>
                      <a:pt x="239" y="248"/>
                      <a:pt x="243" y="251"/>
                      <a:pt x="246" y="254"/>
                    </a:cubicBezTo>
                    <a:close/>
                    <a:moveTo>
                      <a:pt x="235" y="250"/>
                    </a:moveTo>
                    <a:cubicBezTo>
                      <a:pt x="238" y="253"/>
                      <a:pt x="241" y="255"/>
                      <a:pt x="244" y="258"/>
                    </a:cubicBezTo>
                    <a:cubicBezTo>
                      <a:pt x="246" y="259"/>
                      <a:pt x="248" y="261"/>
                      <a:pt x="249" y="262"/>
                    </a:cubicBezTo>
                    <a:cubicBezTo>
                      <a:pt x="250" y="263"/>
                      <a:pt x="252" y="265"/>
                      <a:pt x="252" y="265"/>
                    </a:cubicBezTo>
                    <a:cubicBezTo>
                      <a:pt x="246" y="263"/>
                      <a:pt x="242" y="257"/>
                      <a:pt x="236" y="253"/>
                    </a:cubicBezTo>
                    <a:cubicBezTo>
                      <a:pt x="236" y="253"/>
                      <a:pt x="236" y="254"/>
                      <a:pt x="236" y="254"/>
                    </a:cubicBezTo>
                    <a:cubicBezTo>
                      <a:pt x="236" y="252"/>
                      <a:pt x="235" y="251"/>
                      <a:pt x="235" y="250"/>
                    </a:cubicBezTo>
                    <a:close/>
                    <a:moveTo>
                      <a:pt x="236" y="254"/>
                    </a:moveTo>
                    <a:cubicBezTo>
                      <a:pt x="237" y="257"/>
                      <a:pt x="240" y="260"/>
                      <a:pt x="242" y="262"/>
                    </a:cubicBezTo>
                    <a:cubicBezTo>
                      <a:pt x="243" y="263"/>
                      <a:pt x="247" y="267"/>
                      <a:pt x="242" y="263"/>
                    </a:cubicBezTo>
                    <a:cubicBezTo>
                      <a:pt x="241" y="261"/>
                      <a:pt x="240" y="260"/>
                      <a:pt x="238" y="259"/>
                    </a:cubicBezTo>
                    <a:cubicBezTo>
                      <a:pt x="238" y="259"/>
                      <a:pt x="238" y="259"/>
                      <a:pt x="238" y="260"/>
                    </a:cubicBezTo>
                    <a:cubicBezTo>
                      <a:pt x="237" y="258"/>
                      <a:pt x="236" y="256"/>
                      <a:pt x="236" y="254"/>
                    </a:cubicBezTo>
                    <a:cubicBezTo>
                      <a:pt x="236" y="254"/>
                      <a:pt x="236" y="254"/>
                      <a:pt x="236" y="254"/>
                    </a:cubicBezTo>
                    <a:close/>
                    <a:moveTo>
                      <a:pt x="221" y="189"/>
                    </a:moveTo>
                    <a:cubicBezTo>
                      <a:pt x="216" y="199"/>
                      <a:pt x="206" y="206"/>
                      <a:pt x="195" y="203"/>
                    </a:cubicBezTo>
                    <a:cubicBezTo>
                      <a:pt x="195" y="203"/>
                      <a:pt x="194" y="203"/>
                      <a:pt x="194" y="203"/>
                    </a:cubicBezTo>
                    <a:cubicBezTo>
                      <a:pt x="194" y="201"/>
                      <a:pt x="194" y="198"/>
                      <a:pt x="193" y="195"/>
                    </a:cubicBezTo>
                    <a:cubicBezTo>
                      <a:pt x="193" y="188"/>
                      <a:pt x="191" y="181"/>
                      <a:pt x="191" y="174"/>
                    </a:cubicBezTo>
                    <a:cubicBezTo>
                      <a:pt x="192" y="160"/>
                      <a:pt x="196" y="146"/>
                      <a:pt x="197" y="132"/>
                    </a:cubicBezTo>
                    <a:cubicBezTo>
                      <a:pt x="199" y="108"/>
                      <a:pt x="187" y="85"/>
                      <a:pt x="166" y="71"/>
                    </a:cubicBezTo>
                    <a:cubicBezTo>
                      <a:pt x="156" y="65"/>
                      <a:pt x="145" y="61"/>
                      <a:pt x="133" y="59"/>
                    </a:cubicBezTo>
                    <a:cubicBezTo>
                      <a:pt x="125" y="58"/>
                      <a:pt x="117" y="58"/>
                      <a:pt x="109" y="57"/>
                    </a:cubicBezTo>
                    <a:cubicBezTo>
                      <a:pt x="103" y="56"/>
                      <a:pt x="97" y="55"/>
                      <a:pt x="91" y="54"/>
                    </a:cubicBezTo>
                    <a:cubicBezTo>
                      <a:pt x="103" y="48"/>
                      <a:pt x="116" y="44"/>
                      <a:pt x="130" y="43"/>
                    </a:cubicBezTo>
                    <a:cubicBezTo>
                      <a:pt x="130" y="43"/>
                      <a:pt x="130" y="43"/>
                      <a:pt x="131" y="43"/>
                    </a:cubicBezTo>
                    <a:cubicBezTo>
                      <a:pt x="140" y="42"/>
                      <a:pt x="149" y="43"/>
                      <a:pt x="157" y="45"/>
                    </a:cubicBezTo>
                    <a:cubicBezTo>
                      <a:pt x="184" y="52"/>
                      <a:pt x="207" y="71"/>
                      <a:pt x="217" y="96"/>
                    </a:cubicBezTo>
                    <a:cubicBezTo>
                      <a:pt x="228" y="123"/>
                      <a:pt x="222" y="150"/>
                      <a:pt x="221" y="178"/>
                    </a:cubicBezTo>
                    <a:cubicBezTo>
                      <a:pt x="221" y="182"/>
                      <a:pt x="221" y="186"/>
                      <a:pt x="221" y="189"/>
                    </a:cubicBezTo>
                    <a:close/>
                    <a:moveTo>
                      <a:pt x="119" y="41"/>
                    </a:moveTo>
                    <a:cubicBezTo>
                      <a:pt x="119" y="41"/>
                      <a:pt x="121" y="41"/>
                      <a:pt x="122" y="41"/>
                    </a:cubicBezTo>
                    <a:cubicBezTo>
                      <a:pt x="121" y="41"/>
                      <a:pt x="120" y="41"/>
                      <a:pt x="119" y="41"/>
                    </a:cubicBezTo>
                    <a:close/>
                    <a:moveTo>
                      <a:pt x="123" y="30"/>
                    </a:moveTo>
                    <a:cubicBezTo>
                      <a:pt x="124" y="33"/>
                      <a:pt x="127" y="33"/>
                      <a:pt x="129" y="35"/>
                    </a:cubicBezTo>
                    <a:cubicBezTo>
                      <a:pt x="126" y="34"/>
                      <a:pt x="124" y="33"/>
                      <a:pt x="121" y="34"/>
                    </a:cubicBezTo>
                    <a:cubicBezTo>
                      <a:pt x="121" y="34"/>
                      <a:pt x="121" y="34"/>
                      <a:pt x="121" y="34"/>
                    </a:cubicBezTo>
                    <a:cubicBezTo>
                      <a:pt x="123" y="36"/>
                      <a:pt x="126" y="37"/>
                      <a:pt x="129" y="38"/>
                    </a:cubicBezTo>
                    <a:cubicBezTo>
                      <a:pt x="126" y="37"/>
                      <a:pt x="123" y="35"/>
                      <a:pt x="120" y="36"/>
                    </a:cubicBezTo>
                    <a:cubicBezTo>
                      <a:pt x="119" y="37"/>
                      <a:pt x="119" y="37"/>
                      <a:pt x="119" y="37"/>
                    </a:cubicBezTo>
                    <a:cubicBezTo>
                      <a:pt x="120" y="39"/>
                      <a:pt x="122" y="39"/>
                      <a:pt x="124" y="40"/>
                    </a:cubicBezTo>
                    <a:cubicBezTo>
                      <a:pt x="124" y="40"/>
                      <a:pt x="125" y="40"/>
                      <a:pt x="125" y="40"/>
                    </a:cubicBezTo>
                    <a:cubicBezTo>
                      <a:pt x="125" y="40"/>
                      <a:pt x="124" y="40"/>
                      <a:pt x="124" y="40"/>
                    </a:cubicBezTo>
                    <a:cubicBezTo>
                      <a:pt x="123" y="40"/>
                      <a:pt x="123" y="40"/>
                      <a:pt x="122" y="40"/>
                    </a:cubicBezTo>
                    <a:cubicBezTo>
                      <a:pt x="121" y="40"/>
                      <a:pt x="119" y="39"/>
                      <a:pt x="119" y="41"/>
                    </a:cubicBezTo>
                    <a:cubicBezTo>
                      <a:pt x="119" y="41"/>
                      <a:pt x="119" y="41"/>
                      <a:pt x="119" y="41"/>
                    </a:cubicBezTo>
                    <a:cubicBezTo>
                      <a:pt x="119" y="41"/>
                      <a:pt x="118" y="41"/>
                      <a:pt x="118" y="41"/>
                    </a:cubicBezTo>
                    <a:cubicBezTo>
                      <a:pt x="119" y="39"/>
                      <a:pt x="119" y="36"/>
                      <a:pt x="120" y="33"/>
                    </a:cubicBezTo>
                    <a:cubicBezTo>
                      <a:pt x="121" y="32"/>
                      <a:pt x="122" y="31"/>
                      <a:pt x="123" y="30"/>
                    </a:cubicBezTo>
                    <a:close/>
                    <a:moveTo>
                      <a:pt x="130" y="28"/>
                    </a:moveTo>
                    <a:cubicBezTo>
                      <a:pt x="131" y="28"/>
                      <a:pt x="132" y="28"/>
                      <a:pt x="134" y="28"/>
                    </a:cubicBezTo>
                    <a:cubicBezTo>
                      <a:pt x="133" y="28"/>
                      <a:pt x="133" y="28"/>
                      <a:pt x="133" y="28"/>
                    </a:cubicBezTo>
                    <a:cubicBezTo>
                      <a:pt x="132" y="29"/>
                      <a:pt x="131" y="28"/>
                      <a:pt x="130" y="28"/>
                    </a:cubicBezTo>
                    <a:cubicBezTo>
                      <a:pt x="130" y="28"/>
                      <a:pt x="130" y="28"/>
                      <a:pt x="130" y="28"/>
                    </a:cubicBezTo>
                    <a:close/>
                    <a:moveTo>
                      <a:pt x="151" y="9"/>
                    </a:moveTo>
                    <a:cubicBezTo>
                      <a:pt x="151" y="9"/>
                      <a:pt x="151" y="9"/>
                      <a:pt x="151" y="9"/>
                    </a:cubicBezTo>
                    <a:cubicBezTo>
                      <a:pt x="155" y="13"/>
                      <a:pt x="162" y="14"/>
                      <a:pt x="167" y="17"/>
                    </a:cubicBezTo>
                    <a:cubicBezTo>
                      <a:pt x="167" y="17"/>
                      <a:pt x="167" y="18"/>
                      <a:pt x="167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2" y="16"/>
                      <a:pt x="160" y="15"/>
                      <a:pt x="158" y="14"/>
                    </a:cubicBezTo>
                    <a:cubicBezTo>
                      <a:pt x="155" y="13"/>
                      <a:pt x="152" y="12"/>
                      <a:pt x="149" y="11"/>
                    </a:cubicBezTo>
                    <a:cubicBezTo>
                      <a:pt x="149" y="11"/>
                      <a:pt x="150" y="11"/>
                      <a:pt x="150" y="11"/>
                    </a:cubicBezTo>
                    <a:cubicBezTo>
                      <a:pt x="150" y="10"/>
                      <a:pt x="150" y="10"/>
                      <a:pt x="151" y="9"/>
                    </a:cubicBezTo>
                    <a:close/>
                    <a:moveTo>
                      <a:pt x="162" y="10"/>
                    </a:moveTo>
                    <a:cubicBezTo>
                      <a:pt x="159" y="10"/>
                      <a:pt x="157" y="8"/>
                      <a:pt x="154" y="7"/>
                    </a:cubicBezTo>
                    <a:cubicBezTo>
                      <a:pt x="156" y="7"/>
                      <a:pt x="158" y="7"/>
                      <a:pt x="160" y="8"/>
                    </a:cubicBezTo>
                    <a:cubicBezTo>
                      <a:pt x="160" y="9"/>
                      <a:pt x="161" y="9"/>
                      <a:pt x="162" y="10"/>
                    </a:cubicBezTo>
                    <a:close/>
                    <a:moveTo>
                      <a:pt x="181" y="50"/>
                    </a:moveTo>
                    <a:cubicBezTo>
                      <a:pt x="188" y="56"/>
                      <a:pt x="197" y="60"/>
                      <a:pt x="205" y="64"/>
                    </a:cubicBezTo>
                    <a:cubicBezTo>
                      <a:pt x="210" y="67"/>
                      <a:pt x="215" y="70"/>
                      <a:pt x="220" y="74"/>
                    </a:cubicBezTo>
                    <a:cubicBezTo>
                      <a:pt x="222" y="75"/>
                      <a:pt x="225" y="77"/>
                      <a:pt x="227" y="79"/>
                    </a:cubicBezTo>
                    <a:cubicBezTo>
                      <a:pt x="227" y="79"/>
                      <a:pt x="229" y="80"/>
                      <a:pt x="230" y="81"/>
                    </a:cubicBezTo>
                    <a:cubicBezTo>
                      <a:pt x="221" y="75"/>
                      <a:pt x="211" y="71"/>
                      <a:pt x="202" y="66"/>
                    </a:cubicBezTo>
                    <a:cubicBezTo>
                      <a:pt x="199" y="64"/>
                      <a:pt x="196" y="62"/>
                      <a:pt x="193" y="60"/>
                    </a:cubicBezTo>
                    <a:cubicBezTo>
                      <a:pt x="193" y="60"/>
                      <a:pt x="193" y="59"/>
                      <a:pt x="192" y="59"/>
                    </a:cubicBezTo>
                    <a:cubicBezTo>
                      <a:pt x="188" y="56"/>
                      <a:pt x="183" y="52"/>
                      <a:pt x="177" y="50"/>
                    </a:cubicBezTo>
                    <a:cubicBezTo>
                      <a:pt x="177" y="50"/>
                      <a:pt x="178" y="50"/>
                      <a:pt x="178" y="50"/>
                    </a:cubicBezTo>
                    <a:cubicBezTo>
                      <a:pt x="179" y="50"/>
                      <a:pt x="180" y="50"/>
                      <a:pt x="181" y="50"/>
                    </a:cubicBezTo>
                    <a:close/>
                    <a:moveTo>
                      <a:pt x="220" y="66"/>
                    </a:moveTo>
                    <a:cubicBezTo>
                      <a:pt x="220" y="67"/>
                      <a:pt x="221" y="67"/>
                      <a:pt x="221" y="67"/>
                    </a:cubicBezTo>
                    <a:cubicBezTo>
                      <a:pt x="212" y="62"/>
                      <a:pt x="203" y="57"/>
                      <a:pt x="194" y="53"/>
                    </a:cubicBezTo>
                    <a:cubicBezTo>
                      <a:pt x="203" y="55"/>
                      <a:pt x="213" y="59"/>
                      <a:pt x="220" y="66"/>
                    </a:cubicBezTo>
                    <a:close/>
                    <a:moveTo>
                      <a:pt x="254" y="266"/>
                    </a:moveTo>
                    <a:cubicBezTo>
                      <a:pt x="254" y="266"/>
                      <a:pt x="254" y="266"/>
                      <a:pt x="254" y="265"/>
                    </a:cubicBezTo>
                    <a:cubicBezTo>
                      <a:pt x="250" y="262"/>
                      <a:pt x="246" y="259"/>
                      <a:pt x="242" y="255"/>
                    </a:cubicBezTo>
                    <a:cubicBezTo>
                      <a:pt x="240" y="254"/>
                      <a:pt x="239" y="252"/>
                      <a:pt x="237" y="251"/>
                    </a:cubicBezTo>
                    <a:cubicBezTo>
                      <a:pt x="234" y="248"/>
                      <a:pt x="237" y="250"/>
                      <a:pt x="238" y="251"/>
                    </a:cubicBezTo>
                    <a:cubicBezTo>
                      <a:pt x="242" y="254"/>
                      <a:pt x="246" y="256"/>
                      <a:pt x="249" y="259"/>
                    </a:cubicBezTo>
                    <a:cubicBezTo>
                      <a:pt x="252" y="261"/>
                      <a:pt x="254" y="263"/>
                      <a:pt x="257" y="264"/>
                    </a:cubicBezTo>
                    <a:cubicBezTo>
                      <a:pt x="257" y="264"/>
                      <a:pt x="258" y="263"/>
                      <a:pt x="257" y="263"/>
                    </a:cubicBezTo>
                    <a:cubicBezTo>
                      <a:pt x="253" y="260"/>
                      <a:pt x="251" y="256"/>
                      <a:pt x="247" y="253"/>
                    </a:cubicBezTo>
                    <a:cubicBezTo>
                      <a:pt x="244" y="251"/>
                      <a:pt x="240" y="247"/>
                      <a:pt x="237" y="245"/>
                    </a:cubicBezTo>
                    <a:cubicBezTo>
                      <a:pt x="245" y="250"/>
                      <a:pt x="252" y="256"/>
                      <a:pt x="260" y="261"/>
                    </a:cubicBezTo>
                    <a:cubicBezTo>
                      <a:pt x="261" y="261"/>
                      <a:pt x="261" y="260"/>
                      <a:pt x="261" y="260"/>
                    </a:cubicBezTo>
                    <a:cubicBezTo>
                      <a:pt x="258" y="256"/>
                      <a:pt x="253" y="254"/>
                      <a:pt x="250" y="251"/>
                    </a:cubicBezTo>
                    <a:cubicBezTo>
                      <a:pt x="248" y="249"/>
                      <a:pt x="247" y="248"/>
                      <a:pt x="245" y="247"/>
                    </a:cubicBezTo>
                    <a:cubicBezTo>
                      <a:pt x="247" y="248"/>
                      <a:pt x="249" y="249"/>
                      <a:pt x="251" y="251"/>
                    </a:cubicBezTo>
                    <a:cubicBezTo>
                      <a:pt x="254" y="253"/>
                      <a:pt x="258" y="257"/>
                      <a:pt x="262" y="257"/>
                    </a:cubicBezTo>
                    <a:cubicBezTo>
                      <a:pt x="263" y="257"/>
                      <a:pt x="263" y="257"/>
                      <a:pt x="263" y="257"/>
                    </a:cubicBezTo>
                    <a:cubicBezTo>
                      <a:pt x="259" y="254"/>
                      <a:pt x="256" y="251"/>
                      <a:pt x="252" y="248"/>
                    </a:cubicBezTo>
                    <a:cubicBezTo>
                      <a:pt x="256" y="251"/>
                      <a:pt x="260" y="253"/>
                      <a:pt x="264" y="254"/>
                    </a:cubicBezTo>
                    <a:cubicBezTo>
                      <a:pt x="264" y="255"/>
                      <a:pt x="264" y="254"/>
                      <a:pt x="264" y="254"/>
                    </a:cubicBezTo>
                    <a:cubicBezTo>
                      <a:pt x="259" y="251"/>
                      <a:pt x="253" y="247"/>
                      <a:pt x="249" y="242"/>
                    </a:cubicBezTo>
                    <a:cubicBezTo>
                      <a:pt x="245" y="239"/>
                      <a:pt x="241" y="235"/>
                      <a:pt x="237" y="233"/>
                    </a:cubicBezTo>
                    <a:cubicBezTo>
                      <a:pt x="247" y="238"/>
                      <a:pt x="255" y="245"/>
                      <a:pt x="265" y="250"/>
                    </a:cubicBezTo>
                    <a:cubicBezTo>
                      <a:pt x="265" y="253"/>
                      <a:pt x="264" y="256"/>
                      <a:pt x="262" y="259"/>
                    </a:cubicBezTo>
                    <a:cubicBezTo>
                      <a:pt x="260" y="262"/>
                      <a:pt x="257" y="265"/>
                      <a:pt x="254" y="266"/>
                    </a:cubicBezTo>
                    <a:close/>
                    <a:moveTo>
                      <a:pt x="225" y="285"/>
                    </a:moveTo>
                    <a:cubicBezTo>
                      <a:pt x="225" y="285"/>
                      <a:pt x="225" y="284"/>
                      <a:pt x="225" y="284"/>
                    </a:cubicBezTo>
                    <a:cubicBezTo>
                      <a:pt x="225" y="284"/>
                      <a:pt x="225" y="284"/>
                      <a:pt x="225" y="284"/>
                    </a:cubicBezTo>
                    <a:cubicBezTo>
                      <a:pt x="229" y="281"/>
                      <a:pt x="235" y="282"/>
                      <a:pt x="238" y="279"/>
                    </a:cubicBezTo>
                    <a:cubicBezTo>
                      <a:pt x="242" y="275"/>
                      <a:pt x="244" y="272"/>
                      <a:pt x="243" y="268"/>
                    </a:cubicBezTo>
                    <a:cubicBezTo>
                      <a:pt x="244" y="269"/>
                      <a:pt x="246" y="269"/>
                      <a:pt x="247" y="269"/>
                    </a:cubicBezTo>
                    <a:cubicBezTo>
                      <a:pt x="249" y="269"/>
                      <a:pt x="250" y="269"/>
                      <a:pt x="252" y="269"/>
                    </a:cubicBezTo>
                    <a:cubicBezTo>
                      <a:pt x="249" y="277"/>
                      <a:pt x="245" y="286"/>
                      <a:pt x="235" y="285"/>
                    </a:cubicBezTo>
                    <a:cubicBezTo>
                      <a:pt x="232" y="285"/>
                      <a:pt x="228" y="284"/>
                      <a:pt x="225" y="285"/>
                    </a:cubicBezTo>
                    <a:close/>
                    <a:moveTo>
                      <a:pt x="199" y="311"/>
                    </a:moveTo>
                    <a:cubicBezTo>
                      <a:pt x="191" y="312"/>
                      <a:pt x="188" y="299"/>
                      <a:pt x="188" y="293"/>
                    </a:cubicBezTo>
                    <a:cubicBezTo>
                      <a:pt x="189" y="292"/>
                      <a:pt x="190" y="291"/>
                      <a:pt x="191" y="289"/>
                    </a:cubicBezTo>
                    <a:cubicBezTo>
                      <a:pt x="196" y="281"/>
                      <a:pt x="198" y="272"/>
                      <a:pt x="198" y="262"/>
                    </a:cubicBezTo>
                    <a:cubicBezTo>
                      <a:pt x="198" y="255"/>
                      <a:pt x="196" y="248"/>
                      <a:pt x="195" y="240"/>
                    </a:cubicBezTo>
                    <a:cubicBezTo>
                      <a:pt x="195" y="233"/>
                      <a:pt x="194" y="226"/>
                      <a:pt x="194" y="219"/>
                    </a:cubicBezTo>
                    <a:cubicBezTo>
                      <a:pt x="194" y="215"/>
                      <a:pt x="194" y="210"/>
                      <a:pt x="194" y="206"/>
                    </a:cubicBezTo>
                    <a:cubicBezTo>
                      <a:pt x="194" y="206"/>
                      <a:pt x="194" y="206"/>
                      <a:pt x="194" y="206"/>
                    </a:cubicBezTo>
                    <a:cubicBezTo>
                      <a:pt x="205" y="209"/>
                      <a:pt x="215" y="203"/>
                      <a:pt x="221" y="194"/>
                    </a:cubicBezTo>
                    <a:cubicBezTo>
                      <a:pt x="222" y="205"/>
                      <a:pt x="223" y="215"/>
                      <a:pt x="224" y="225"/>
                    </a:cubicBezTo>
                    <a:cubicBezTo>
                      <a:pt x="225" y="240"/>
                      <a:pt x="226" y="256"/>
                      <a:pt x="227" y="272"/>
                    </a:cubicBezTo>
                    <a:cubicBezTo>
                      <a:pt x="226" y="275"/>
                      <a:pt x="226" y="279"/>
                      <a:pt x="223" y="282"/>
                    </a:cubicBezTo>
                    <a:cubicBezTo>
                      <a:pt x="223" y="282"/>
                      <a:pt x="223" y="282"/>
                      <a:pt x="223" y="282"/>
                    </a:cubicBezTo>
                    <a:cubicBezTo>
                      <a:pt x="223" y="283"/>
                      <a:pt x="222" y="283"/>
                      <a:pt x="222" y="284"/>
                    </a:cubicBezTo>
                    <a:cubicBezTo>
                      <a:pt x="221" y="284"/>
                      <a:pt x="221" y="284"/>
                      <a:pt x="221" y="284"/>
                    </a:cubicBezTo>
                    <a:cubicBezTo>
                      <a:pt x="221" y="285"/>
                      <a:pt x="220" y="286"/>
                      <a:pt x="219" y="286"/>
                    </a:cubicBezTo>
                    <a:cubicBezTo>
                      <a:pt x="214" y="292"/>
                      <a:pt x="212" y="299"/>
                      <a:pt x="207" y="304"/>
                    </a:cubicBezTo>
                    <a:cubicBezTo>
                      <a:pt x="204" y="307"/>
                      <a:pt x="202" y="309"/>
                      <a:pt x="199" y="311"/>
                    </a:cubicBezTo>
                    <a:close/>
                    <a:moveTo>
                      <a:pt x="20" y="296"/>
                    </a:moveTo>
                    <a:cubicBezTo>
                      <a:pt x="54" y="312"/>
                      <a:pt x="89" y="320"/>
                      <a:pt x="126" y="318"/>
                    </a:cubicBezTo>
                    <a:cubicBezTo>
                      <a:pt x="147" y="318"/>
                      <a:pt x="171" y="312"/>
                      <a:pt x="185" y="297"/>
                    </a:cubicBezTo>
                    <a:cubicBezTo>
                      <a:pt x="186" y="303"/>
                      <a:pt x="189" y="312"/>
                      <a:pt x="195" y="314"/>
                    </a:cubicBezTo>
                    <a:cubicBezTo>
                      <a:pt x="188" y="319"/>
                      <a:pt x="179" y="322"/>
                      <a:pt x="170" y="324"/>
                    </a:cubicBezTo>
                    <a:cubicBezTo>
                      <a:pt x="154" y="327"/>
                      <a:pt x="138" y="326"/>
                      <a:pt x="122" y="327"/>
                    </a:cubicBezTo>
                    <a:cubicBezTo>
                      <a:pt x="112" y="327"/>
                      <a:pt x="101" y="327"/>
                      <a:pt x="91" y="328"/>
                    </a:cubicBezTo>
                    <a:cubicBezTo>
                      <a:pt x="81" y="329"/>
                      <a:pt x="71" y="330"/>
                      <a:pt x="61" y="328"/>
                    </a:cubicBezTo>
                    <a:cubicBezTo>
                      <a:pt x="44" y="324"/>
                      <a:pt x="30" y="311"/>
                      <a:pt x="20" y="2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  <p:grpSp>
          <p:nvGrpSpPr>
            <p:cNvPr id="24" name="组合 317"/>
            <p:cNvGrpSpPr/>
            <p:nvPr/>
          </p:nvGrpSpPr>
          <p:grpSpPr>
            <a:xfrm>
              <a:off x="1108717" y="1307486"/>
              <a:ext cx="451094" cy="260019"/>
              <a:chOff x="7091671" y="3419797"/>
              <a:chExt cx="451094" cy="260019"/>
            </a:xfrm>
          </p:grpSpPr>
          <p:sp>
            <p:nvSpPr>
              <p:cNvPr id="41" name="Freeform 387"/>
              <p:cNvSpPr/>
              <p:nvPr/>
            </p:nvSpPr>
            <p:spPr bwMode="auto">
              <a:xfrm>
                <a:off x="7091671" y="3520259"/>
                <a:ext cx="140844" cy="159557"/>
              </a:xfrm>
              <a:custGeom>
                <a:avLst/>
                <a:gdLst>
                  <a:gd name="T0" fmla="*/ 107 w 206"/>
                  <a:gd name="T1" fmla="*/ 40 h 233"/>
                  <a:gd name="T2" fmla="*/ 31 w 206"/>
                  <a:gd name="T3" fmla="*/ 28 h 233"/>
                  <a:gd name="T4" fmla="*/ 84 w 206"/>
                  <a:gd name="T5" fmla="*/ 112 h 233"/>
                  <a:gd name="T6" fmla="*/ 187 w 206"/>
                  <a:gd name="T7" fmla="*/ 174 h 233"/>
                  <a:gd name="T8" fmla="*/ 60 w 206"/>
                  <a:gd name="T9" fmla="*/ 156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33">
                    <a:moveTo>
                      <a:pt x="107" y="40"/>
                    </a:moveTo>
                    <a:cubicBezTo>
                      <a:pt x="106" y="0"/>
                      <a:pt x="50" y="1"/>
                      <a:pt x="31" y="28"/>
                    </a:cubicBezTo>
                    <a:cubicBezTo>
                      <a:pt x="0" y="68"/>
                      <a:pt x="42" y="107"/>
                      <a:pt x="84" y="112"/>
                    </a:cubicBezTo>
                    <a:cubicBezTo>
                      <a:pt x="114" y="116"/>
                      <a:pt x="206" y="115"/>
                      <a:pt x="187" y="174"/>
                    </a:cubicBezTo>
                    <a:cubicBezTo>
                      <a:pt x="169" y="233"/>
                      <a:pt x="74" y="199"/>
                      <a:pt x="60" y="156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2" name="Freeform 388"/>
              <p:cNvSpPr/>
              <p:nvPr/>
            </p:nvSpPr>
            <p:spPr bwMode="auto">
              <a:xfrm>
                <a:off x="7211831" y="3550792"/>
                <a:ext cx="41367" cy="16743"/>
              </a:xfrm>
              <a:custGeom>
                <a:avLst/>
                <a:gdLst>
                  <a:gd name="T0" fmla="*/ 0 w 61"/>
                  <a:gd name="T1" fmla="*/ 23 h 24"/>
                  <a:gd name="T2" fmla="*/ 61 w 61"/>
                  <a:gd name="T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61" h="24">
                    <a:moveTo>
                      <a:pt x="0" y="23"/>
                    </a:moveTo>
                    <a:cubicBezTo>
                      <a:pt x="9" y="24"/>
                      <a:pt x="53" y="2"/>
                      <a:pt x="61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3" name="Freeform 389"/>
              <p:cNvSpPr/>
              <p:nvPr/>
            </p:nvSpPr>
            <p:spPr bwMode="auto">
              <a:xfrm>
                <a:off x="7225620" y="3534048"/>
                <a:ext cx="38412" cy="65989"/>
              </a:xfrm>
              <a:custGeom>
                <a:avLst/>
                <a:gdLst>
                  <a:gd name="T0" fmla="*/ 0 w 56"/>
                  <a:gd name="T1" fmla="*/ 0 h 96"/>
                  <a:gd name="T2" fmla="*/ 29 w 56"/>
                  <a:gd name="T3" fmla="*/ 96 h 96"/>
                  <a:gd name="T4" fmla="*/ 56 w 56"/>
                  <a:gd name="T5" fmla="*/ 8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96">
                    <a:moveTo>
                      <a:pt x="0" y="0"/>
                    </a:moveTo>
                    <a:cubicBezTo>
                      <a:pt x="4" y="33"/>
                      <a:pt x="20" y="64"/>
                      <a:pt x="29" y="96"/>
                    </a:cubicBezTo>
                    <a:cubicBezTo>
                      <a:pt x="37" y="93"/>
                      <a:pt x="49" y="88"/>
                      <a:pt x="56" y="82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4" name="Freeform 390"/>
              <p:cNvSpPr/>
              <p:nvPr/>
            </p:nvSpPr>
            <p:spPr bwMode="auto">
              <a:xfrm>
                <a:off x="7271911" y="3522229"/>
                <a:ext cx="31518" cy="66975"/>
              </a:xfrm>
              <a:custGeom>
                <a:avLst/>
                <a:gdLst>
                  <a:gd name="T0" fmla="*/ 0 w 45"/>
                  <a:gd name="T1" fmla="*/ 0 h 98"/>
                  <a:gd name="T2" fmla="*/ 45 w 45"/>
                  <a:gd name="T3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5" h="98">
                    <a:moveTo>
                      <a:pt x="0" y="0"/>
                    </a:moveTo>
                    <a:cubicBezTo>
                      <a:pt x="17" y="40"/>
                      <a:pt x="22" y="62"/>
                      <a:pt x="45" y="98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5" name="Freeform 391"/>
              <p:cNvSpPr/>
              <p:nvPr/>
            </p:nvSpPr>
            <p:spPr bwMode="auto">
              <a:xfrm>
                <a:off x="7278806" y="3517305"/>
                <a:ext cx="31518" cy="43337"/>
              </a:xfrm>
              <a:custGeom>
                <a:avLst/>
                <a:gdLst>
                  <a:gd name="T0" fmla="*/ 13 w 47"/>
                  <a:gd name="T1" fmla="*/ 63 h 63"/>
                  <a:gd name="T2" fmla="*/ 47 w 47"/>
                  <a:gd name="T3" fmla="*/ 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7" h="63">
                    <a:moveTo>
                      <a:pt x="13" y="63"/>
                    </a:moveTo>
                    <a:cubicBezTo>
                      <a:pt x="0" y="36"/>
                      <a:pt x="11" y="0"/>
                      <a:pt x="47" y="5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6" name="Freeform 392"/>
              <p:cNvSpPr/>
              <p:nvPr/>
            </p:nvSpPr>
            <p:spPr bwMode="auto">
              <a:xfrm>
                <a:off x="7313278" y="3517305"/>
                <a:ext cx="66975" cy="55156"/>
              </a:xfrm>
              <a:custGeom>
                <a:avLst/>
                <a:gdLst>
                  <a:gd name="T0" fmla="*/ 59 w 97"/>
                  <a:gd name="T1" fmla="*/ 12 h 80"/>
                  <a:gd name="T2" fmla="*/ 33 w 97"/>
                  <a:gd name="T3" fmla="*/ 68 h 80"/>
                  <a:gd name="T4" fmla="*/ 59 w 97"/>
                  <a:gd name="T5" fmla="*/ 12 h 80"/>
                  <a:gd name="T6" fmla="*/ 97 w 97"/>
                  <a:gd name="T7" fmla="*/ 39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7" h="80">
                    <a:moveTo>
                      <a:pt x="59" y="12"/>
                    </a:moveTo>
                    <a:cubicBezTo>
                      <a:pt x="27" y="0"/>
                      <a:pt x="0" y="55"/>
                      <a:pt x="33" y="68"/>
                    </a:cubicBezTo>
                    <a:cubicBezTo>
                      <a:pt x="68" y="80"/>
                      <a:pt x="75" y="30"/>
                      <a:pt x="59" y="12"/>
                    </a:cubicBezTo>
                    <a:cubicBezTo>
                      <a:pt x="71" y="21"/>
                      <a:pt x="83" y="31"/>
                      <a:pt x="97" y="39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7" name="Freeform 393"/>
              <p:cNvSpPr/>
              <p:nvPr/>
            </p:nvSpPr>
            <p:spPr bwMode="auto">
              <a:xfrm>
                <a:off x="7374343" y="3483818"/>
                <a:ext cx="39397" cy="15759"/>
              </a:xfrm>
              <a:custGeom>
                <a:avLst/>
                <a:gdLst>
                  <a:gd name="T0" fmla="*/ 0 w 58"/>
                  <a:gd name="T1" fmla="*/ 23 h 23"/>
                  <a:gd name="T2" fmla="*/ 58 w 58"/>
                  <a:gd name="T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58" h="23">
                    <a:moveTo>
                      <a:pt x="0" y="23"/>
                    </a:moveTo>
                    <a:cubicBezTo>
                      <a:pt x="19" y="22"/>
                      <a:pt x="41" y="7"/>
                      <a:pt x="58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8" name="Freeform 394"/>
              <p:cNvSpPr/>
              <p:nvPr/>
            </p:nvSpPr>
            <p:spPr bwMode="auto">
              <a:xfrm>
                <a:off x="7385178" y="3477908"/>
                <a:ext cx="37427" cy="60080"/>
              </a:xfrm>
              <a:custGeom>
                <a:avLst/>
                <a:gdLst>
                  <a:gd name="T0" fmla="*/ 0 w 55"/>
                  <a:gd name="T1" fmla="*/ 0 h 87"/>
                  <a:gd name="T2" fmla="*/ 34 w 55"/>
                  <a:gd name="T3" fmla="*/ 87 h 87"/>
                  <a:gd name="T4" fmla="*/ 55 w 55"/>
                  <a:gd name="T5" fmla="*/ 73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5" h="87">
                    <a:moveTo>
                      <a:pt x="0" y="0"/>
                    </a:moveTo>
                    <a:cubicBezTo>
                      <a:pt x="8" y="28"/>
                      <a:pt x="21" y="62"/>
                      <a:pt x="34" y="87"/>
                    </a:cubicBezTo>
                    <a:cubicBezTo>
                      <a:pt x="41" y="84"/>
                      <a:pt x="50" y="78"/>
                      <a:pt x="55" y="73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9" name="Freeform 395"/>
              <p:cNvSpPr/>
              <p:nvPr/>
            </p:nvSpPr>
            <p:spPr bwMode="auto">
              <a:xfrm>
                <a:off x="7421619" y="3473968"/>
                <a:ext cx="53186" cy="44321"/>
              </a:xfrm>
              <a:custGeom>
                <a:avLst/>
                <a:gdLst>
                  <a:gd name="T0" fmla="*/ 24 w 77"/>
                  <a:gd name="T1" fmla="*/ 33 h 65"/>
                  <a:gd name="T2" fmla="*/ 57 w 77"/>
                  <a:gd name="T3" fmla="*/ 12 h 65"/>
                  <a:gd name="T4" fmla="*/ 24 w 77"/>
                  <a:gd name="T5" fmla="*/ 18 h 65"/>
                  <a:gd name="T6" fmla="*/ 72 w 77"/>
                  <a:gd name="T7" fmla="*/ 39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7" h="65">
                    <a:moveTo>
                      <a:pt x="24" y="33"/>
                    </a:moveTo>
                    <a:cubicBezTo>
                      <a:pt x="31" y="36"/>
                      <a:pt x="61" y="25"/>
                      <a:pt x="57" y="12"/>
                    </a:cubicBezTo>
                    <a:cubicBezTo>
                      <a:pt x="53" y="0"/>
                      <a:pt x="29" y="11"/>
                      <a:pt x="24" y="18"/>
                    </a:cubicBezTo>
                    <a:cubicBezTo>
                      <a:pt x="0" y="58"/>
                      <a:pt x="77" y="65"/>
                      <a:pt x="72" y="39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0" name="Freeform 396"/>
              <p:cNvSpPr/>
              <p:nvPr/>
            </p:nvSpPr>
            <p:spPr bwMode="auto">
              <a:xfrm>
                <a:off x="7464956" y="3440481"/>
                <a:ext cx="63035" cy="79778"/>
              </a:xfrm>
              <a:custGeom>
                <a:avLst/>
                <a:gdLst>
                  <a:gd name="T0" fmla="*/ 56 w 91"/>
                  <a:gd name="T1" fmla="*/ 19 h 115"/>
                  <a:gd name="T2" fmla="*/ 21 w 91"/>
                  <a:gd name="T3" fmla="*/ 54 h 115"/>
                  <a:gd name="T4" fmla="*/ 56 w 91"/>
                  <a:gd name="T5" fmla="*/ 19 h 115"/>
                  <a:gd name="T6" fmla="*/ 89 w 91"/>
                  <a:gd name="T7" fmla="*/ 82 h 115"/>
                  <a:gd name="T8" fmla="*/ 38 w 91"/>
                  <a:gd name="T9" fmla="*/ 87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115">
                    <a:moveTo>
                      <a:pt x="56" y="19"/>
                    </a:moveTo>
                    <a:cubicBezTo>
                      <a:pt x="36" y="0"/>
                      <a:pt x="0" y="34"/>
                      <a:pt x="21" y="54"/>
                    </a:cubicBezTo>
                    <a:cubicBezTo>
                      <a:pt x="44" y="74"/>
                      <a:pt x="76" y="40"/>
                      <a:pt x="56" y="19"/>
                    </a:cubicBezTo>
                    <a:cubicBezTo>
                      <a:pt x="58" y="40"/>
                      <a:pt x="88" y="59"/>
                      <a:pt x="89" y="82"/>
                    </a:cubicBezTo>
                    <a:cubicBezTo>
                      <a:pt x="91" y="105"/>
                      <a:pt x="41" y="115"/>
                      <a:pt x="38" y="87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1" name="Freeform 397"/>
              <p:cNvSpPr/>
              <p:nvPr/>
            </p:nvSpPr>
            <p:spPr bwMode="auto">
              <a:xfrm>
                <a:off x="7514202" y="3434572"/>
                <a:ext cx="25608" cy="14774"/>
              </a:xfrm>
              <a:custGeom>
                <a:avLst/>
                <a:gdLst>
                  <a:gd name="T0" fmla="*/ 0 w 37"/>
                  <a:gd name="T1" fmla="*/ 0 h 21"/>
                  <a:gd name="T2" fmla="*/ 37 w 37"/>
                  <a:gd name="T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7" h="21">
                    <a:moveTo>
                      <a:pt x="0" y="0"/>
                    </a:moveTo>
                    <a:cubicBezTo>
                      <a:pt x="6" y="6"/>
                      <a:pt x="25" y="15"/>
                      <a:pt x="37" y="21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2" name="Freeform 398"/>
              <p:cNvSpPr/>
              <p:nvPr/>
            </p:nvSpPr>
            <p:spPr bwMode="auto">
              <a:xfrm>
                <a:off x="7540795" y="3419797"/>
                <a:ext cx="1970" cy="58110"/>
              </a:xfrm>
              <a:custGeom>
                <a:avLst/>
                <a:gdLst>
                  <a:gd name="T0" fmla="*/ 0 w 3"/>
                  <a:gd name="T1" fmla="*/ 0 h 84"/>
                  <a:gd name="T2" fmla="*/ 3 w 3"/>
                  <a:gd name="T3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" h="84">
                    <a:moveTo>
                      <a:pt x="0" y="0"/>
                    </a:moveTo>
                    <a:cubicBezTo>
                      <a:pt x="3" y="23"/>
                      <a:pt x="1" y="61"/>
                      <a:pt x="3" y="84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  <p:grpSp>
          <p:nvGrpSpPr>
            <p:cNvPr id="25" name="组合 318"/>
            <p:cNvGrpSpPr/>
            <p:nvPr/>
          </p:nvGrpSpPr>
          <p:grpSpPr>
            <a:xfrm rot="20356419">
              <a:off x="2803193" y="3904852"/>
              <a:ext cx="598834" cy="130009"/>
              <a:chOff x="5241002" y="3643375"/>
              <a:chExt cx="598834" cy="130009"/>
            </a:xfrm>
          </p:grpSpPr>
          <p:sp>
            <p:nvSpPr>
              <p:cNvPr id="26" name="Freeform 346"/>
              <p:cNvSpPr/>
              <p:nvPr/>
            </p:nvSpPr>
            <p:spPr bwMode="auto">
              <a:xfrm>
                <a:off x="5691112" y="3678832"/>
                <a:ext cx="27578" cy="2954"/>
              </a:xfrm>
              <a:custGeom>
                <a:avLst/>
                <a:gdLst>
                  <a:gd name="T0" fmla="*/ 0 w 40"/>
                  <a:gd name="T1" fmla="*/ 0 h 5"/>
                  <a:gd name="T2" fmla="*/ 40 w 40"/>
                  <a:gd name="T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0" h="5">
                    <a:moveTo>
                      <a:pt x="0" y="0"/>
                    </a:moveTo>
                    <a:cubicBezTo>
                      <a:pt x="13" y="0"/>
                      <a:pt x="26" y="3"/>
                      <a:pt x="40" y="5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27" name="Freeform 347"/>
              <p:cNvSpPr/>
              <p:nvPr/>
            </p:nvSpPr>
            <p:spPr bwMode="auto">
              <a:xfrm>
                <a:off x="5241002" y="3643375"/>
                <a:ext cx="52201" cy="85688"/>
              </a:xfrm>
              <a:custGeom>
                <a:avLst/>
                <a:gdLst>
                  <a:gd name="T0" fmla="*/ 55 w 75"/>
                  <a:gd name="T1" fmla="*/ 0 h 124"/>
                  <a:gd name="T2" fmla="*/ 0 w 75"/>
                  <a:gd name="T3" fmla="*/ 27 h 124"/>
                  <a:gd name="T4" fmla="*/ 9 w 75"/>
                  <a:gd name="T5" fmla="*/ 118 h 124"/>
                  <a:gd name="T6" fmla="*/ 75 w 75"/>
                  <a:gd name="T7" fmla="*/ 118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5" h="124">
                    <a:moveTo>
                      <a:pt x="55" y="0"/>
                    </a:moveTo>
                    <a:cubicBezTo>
                      <a:pt x="43" y="14"/>
                      <a:pt x="19" y="21"/>
                      <a:pt x="0" y="27"/>
                    </a:cubicBezTo>
                    <a:cubicBezTo>
                      <a:pt x="6" y="56"/>
                      <a:pt x="8" y="89"/>
                      <a:pt x="9" y="118"/>
                    </a:cubicBezTo>
                    <a:cubicBezTo>
                      <a:pt x="28" y="118"/>
                      <a:pt x="59" y="124"/>
                      <a:pt x="75" y="118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28" name="Freeform 348"/>
              <p:cNvSpPr/>
              <p:nvPr/>
            </p:nvSpPr>
            <p:spPr bwMode="auto">
              <a:xfrm>
                <a:off x="5250851" y="3681787"/>
                <a:ext cx="39397" cy="6894"/>
              </a:xfrm>
              <a:custGeom>
                <a:avLst/>
                <a:gdLst>
                  <a:gd name="T0" fmla="*/ 0 w 57"/>
                  <a:gd name="T1" fmla="*/ 8 h 11"/>
                  <a:gd name="T2" fmla="*/ 57 w 57"/>
                  <a:gd name="T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57" h="11">
                    <a:moveTo>
                      <a:pt x="0" y="8"/>
                    </a:moveTo>
                    <a:cubicBezTo>
                      <a:pt x="18" y="11"/>
                      <a:pt x="43" y="7"/>
                      <a:pt x="57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29" name="Freeform 349"/>
              <p:cNvSpPr/>
              <p:nvPr/>
            </p:nvSpPr>
            <p:spPr bwMode="auto">
              <a:xfrm>
                <a:off x="5313886" y="3683757"/>
                <a:ext cx="30533" cy="2954"/>
              </a:xfrm>
              <a:custGeom>
                <a:avLst/>
                <a:gdLst>
                  <a:gd name="T0" fmla="*/ 0 w 45"/>
                  <a:gd name="T1" fmla="*/ 0 h 4"/>
                  <a:gd name="T2" fmla="*/ 45 w 45"/>
                  <a:gd name="T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5" h="4">
                    <a:moveTo>
                      <a:pt x="0" y="0"/>
                    </a:moveTo>
                    <a:cubicBezTo>
                      <a:pt x="15" y="1"/>
                      <a:pt x="30" y="3"/>
                      <a:pt x="45" y="4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0" name="Freeform 350"/>
              <p:cNvSpPr/>
              <p:nvPr/>
            </p:nvSpPr>
            <p:spPr bwMode="auto">
              <a:xfrm>
                <a:off x="5370027" y="3666028"/>
                <a:ext cx="37427" cy="64020"/>
              </a:xfrm>
              <a:custGeom>
                <a:avLst/>
                <a:gdLst>
                  <a:gd name="T0" fmla="*/ 17 w 54"/>
                  <a:gd name="T1" fmla="*/ 0 h 94"/>
                  <a:gd name="T2" fmla="*/ 0 w 54"/>
                  <a:gd name="T3" fmla="*/ 78 h 94"/>
                  <a:gd name="T4" fmla="*/ 54 w 54"/>
                  <a:gd name="T5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94">
                    <a:moveTo>
                      <a:pt x="17" y="0"/>
                    </a:moveTo>
                    <a:cubicBezTo>
                      <a:pt x="13" y="28"/>
                      <a:pt x="7" y="54"/>
                      <a:pt x="0" y="78"/>
                    </a:cubicBezTo>
                    <a:cubicBezTo>
                      <a:pt x="13" y="81"/>
                      <a:pt x="42" y="91"/>
                      <a:pt x="54" y="94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1" name="Freeform 351"/>
              <p:cNvSpPr/>
              <p:nvPr/>
            </p:nvSpPr>
            <p:spPr bwMode="auto">
              <a:xfrm>
                <a:off x="5428137" y="3666028"/>
                <a:ext cx="56141" cy="68945"/>
              </a:xfrm>
              <a:custGeom>
                <a:avLst/>
                <a:gdLst>
                  <a:gd name="T0" fmla="*/ 81 w 81"/>
                  <a:gd name="T1" fmla="*/ 0 h 100"/>
                  <a:gd name="T2" fmla="*/ 11 w 81"/>
                  <a:gd name="T3" fmla="*/ 0 h 100"/>
                  <a:gd name="T4" fmla="*/ 7 w 81"/>
                  <a:gd name="T5" fmla="*/ 3 h 100"/>
                  <a:gd name="T6" fmla="*/ 6 w 81"/>
                  <a:gd name="T7" fmla="*/ 94 h 100"/>
                  <a:gd name="T8" fmla="*/ 61 w 81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00">
                    <a:moveTo>
                      <a:pt x="81" y="0"/>
                    </a:moveTo>
                    <a:cubicBezTo>
                      <a:pt x="59" y="3"/>
                      <a:pt x="35" y="3"/>
                      <a:pt x="11" y="0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2" y="28"/>
                      <a:pt x="0" y="70"/>
                      <a:pt x="6" y="94"/>
                    </a:cubicBezTo>
                    <a:cubicBezTo>
                      <a:pt x="24" y="97"/>
                      <a:pt x="43" y="98"/>
                      <a:pt x="61" y="10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2" name="Freeform 352"/>
              <p:cNvSpPr/>
              <p:nvPr/>
            </p:nvSpPr>
            <p:spPr bwMode="auto">
              <a:xfrm>
                <a:off x="5433062" y="3695576"/>
                <a:ext cx="48261" cy="1970"/>
              </a:xfrm>
              <a:custGeom>
                <a:avLst/>
                <a:gdLst>
                  <a:gd name="T0" fmla="*/ 0 w 70"/>
                  <a:gd name="T1" fmla="*/ 0 h 3"/>
                  <a:gd name="T2" fmla="*/ 70 w 70"/>
                  <a:gd name="T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70" h="3">
                    <a:moveTo>
                      <a:pt x="0" y="0"/>
                    </a:moveTo>
                    <a:cubicBezTo>
                      <a:pt x="24" y="3"/>
                      <a:pt x="48" y="3"/>
                      <a:pt x="70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3" name="Freeform 353"/>
              <p:cNvSpPr/>
              <p:nvPr/>
            </p:nvSpPr>
            <p:spPr bwMode="auto">
              <a:xfrm>
                <a:off x="5494127" y="3683757"/>
                <a:ext cx="50231" cy="50231"/>
              </a:xfrm>
              <a:custGeom>
                <a:avLst/>
                <a:gdLst>
                  <a:gd name="T0" fmla="*/ 0 w 72"/>
                  <a:gd name="T1" fmla="*/ 67 h 74"/>
                  <a:gd name="T2" fmla="*/ 41 w 72"/>
                  <a:gd name="T3" fmla="*/ 0 h 74"/>
                  <a:gd name="T4" fmla="*/ 72 w 72"/>
                  <a:gd name="T5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2" h="74">
                    <a:moveTo>
                      <a:pt x="0" y="67"/>
                    </a:moveTo>
                    <a:cubicBezTo>
                      <a:pt x="15" y="47"/>
                      <a:pt x="22" y="16"/>
                      <a:pt x="41" y="0"/>
                    </a:cubicBezTo>
                    <a:cubicBezTo>
                      <a:pt x="54" y="21"/>
                      <a:pt x="62" y="50"/>
                      <a:pt x="72" y="74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4" name="Freeform 354"/>
              <p:cNvSpPr/>
              <p:nvPr/>
            </p:nvSpPr>
            <p:spPr bwMode="auto">
              <a:xfrm>
                <a:off x="5505946" y="3709365"/>
                <a:ext cx="25608" cy="1970"/>
              </a:xfrm>
              <a:custGeom>
                <a:avLst/>
                <a:gdLst>
                  <a:gd name="T0" fmla="*/ 0 w 37"/>
                  <a:gd name="T1" fmla="*/ 0 h 3"/>
                  <a:gd name="T2" fmla="*/ 37 w 37"/>
                  <a:gd name="T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7" h="3">
                    <a:moveTo>
                      <a:pt x="0" y="0"/>
                    </a:moveTo>
                    <a:cubicBezTo>
                      <a:pt x="12" y="1"/>
                      <a:pt x="24" y="2"/>
                      <a:pt x="37" y="3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5" name="Freeform 355"/>
              <p:cNvSpPr/>
              <p:nvPr/>
            </p:nvSpPr>
            <p:spPr bwMode="auto">
              <a:xfrm>
                <a:off x="5567996" y="3672923"/>
                <a:ext cx="44322" cy="67959"/>
              </a:xfrm>
              <a:custGeom>
                <a:avLst/>
                <a:gdLst>
                  <a:gd name="T0" fmla="*/ 3 w 64"/>
                  <a:gd name="T1" fmla="*/ 100 h 100"/>
                  <a:gd name="T2" fmla="*/ 8 w 64"/>
                  <a:gd name="T3" fmla="*/ 4 h 100"/>
                  <a:gd name="T4" fmla="*/ 57 w 64"/>
                  <a:gd name="T5" fmla="*/ 36 h 100"/>
                  <a:gd name="T6" fmla="*/ 4 w 64"/>
                  <a:gd name="T7" fmla="*/ 55 h 100"/>
                  <a:gd name="T8" fmla="*/ 46 w 64"/>
                  <a:gd name="T9" fmla="*/ 9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100">
                    <a:moveTo>
                      <a:pt x="3" y="100"/>
                    </a:moveTo>
                    <a:cubicBezTo>
                      <a:pt x="0" y="74"/>
                      <a:pt x="4" y="31"/>
                      <a:pt x="8" y="4"/>
                    </a:cubicBezTo>
                    <a:cubicBezTo>
                      <a:pt x="31" y="0"/>
                      <a:pt x="64" y="6"/>
                      <a:pt x="57" y="36"/>
                    </a:cubicBezTo>
                    <a:cubicBezTo>
                      <a:pt x="51" y="58"/>
                      <a:pt x="23" y="57"/>
                      <a:pt x="4" y="55"/>
                    </a:cubicBezTo>
                    <a:cubicBezTo>
                      <a:pt x="18" y="57"/>
                      <a:pt x="39" y="86"/>
                      <a:pt x="46" y="99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6" name="Freeform 356"/>
              <p:cNvSpPr/>
              <p:nvPr/>
            </p:nvSpPr>
            <p:spPr bwMode="auto">
              <a:xfrm>
                <a:off x="5624137" y="3681787"/>
                <a:ext cx="48261" cy="59095"/>
              </a:xfrm>
              <a:custGeom>
                <a:avLst/>
                <a:gdLst>
                  <a:gd name="T0" fmla="*/ 0 w 71"/>
                  <a:gd name="T1" fmla="*/ 85 h 85"/>
                  <a:gd name="T2" fmla="*/ 9 w 71"/>
                  <a:gd name="T3" fmla="*/ 18 h 85"/>
                  <a:gd name="T4" fmla="*/ 64 w 71"/>
                  <a:gd name="T5" fmla="*/ 78 h 85"/>
                  <a:gd name="T6" fmla="*/ 71 w 71"/>
                  <a:gd name="T7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85">
                    <a:moveTo>
                      <a:pt x="0" y="85"/>
                    </a:moveTo>
                    <a:cubicBezTo>
                      <a:pt x="0" y="63"/>
                      <a:pt x="6" y="40"/>
                      <a:pt x="9" y="18"/>
                    </a:cubicBezTo>
                    <a:cubicBezTo>
                      <a:pt x="29" y="34"/>
                      <a:pt x="50" y="56"/>
                      <a:pt x="64" y="78"/>
                    </a:cubicBezTo>
                    <a:cubicBezTo>
                      <a:pt x="66" y="52"/>
                      <a:pt x="69" y="26"/>
                      <a:pt x="71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7" name="Freeform 357"/>
              <p:cNvSpPr/>
              <p:nvPr/>
            </p:nvSpPr>
            <p:spPr bwMode="auto">
              <a:xfrm>
                <a:off x="5688157" y="3753686"/>
                <a:ext cx="27578" cy="2954"/>
              </a:xfrm>
              <a:custGeom>
                <a:avLst/>
                <a:gdLst>
                  <a:gd name="T0" fmla="*/ 0 w 40"/>
                  <a:gd name="T1" fmla="*/ 0 h 5"/>
                  <a:gd name="T2" fmla="*/ 40 w 40"/>
                  <a:gd name="T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0" h="5">
                    <a:moveTo>
                      <a:pt x="0" y="0"/>
                    </a:moveTo>
                    <a:cubicBezTo>
                      <a:pt x="13" y="0"/>
                      <a:pt x="26" y="2"/>
                      <a:pt x="40" y="5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8" name="Freeform 358"/>
              <p:cNvSpPr/>
              <p:nvPr/>
            </p:nvSpPr>
            <p:spPr bwMode="auto">
              <a:xfrm>
                <a:off x="5702931" y="3685726"/>
                <a:ext cx="5910" cy="68945"/>
              </a:xfrm>
              <a:custGeom>
                <a:avLst/>
                <a:gdLst>
                  <a:gd name="T0" fmla="*/ 9 w 9"/>
                  <a:gd name="T1" fmla="*/ 0 h 101"/>
                  <a:gd name="T2" fmla="*/ 0 w 9"/>
                  <a:gd name="T3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" h="101">
                    <a:moveTo>
                      <a:pt x="9" y="0"/>
                    </a:moveTo>
                    <a:cubicBezTo>
                      <a:pt x="5" y="34"/>
                      <a:pt x="6" y="66"/>
                      <a:pt x="0" y="101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9" name="Freeform 359"/>
              <p:cNvSpPr/>
              <p:nvPr/>
            </p:nvSpPr>
            <p:spPr bwMode="auto">
              <a:xfrm>
                <a:off x="5729523" y="3676862"/>
                <a:ext cx="52201" cy="67959"/>
              </a:xfrm>
              <a:custGeom>
                <a:avLst/>
                <a:gdLst>
                  <a:gd name="T0" fmla="*/ 0 w 75"/>
                  <a:gd name="T1" fmla="*/ 96 h 99"/>
                  <a:gd name="T2" fmla="*/ 16 w 75"/>
                  <a:gd name="T3" fmla="*/ 30 h 99"/>
                  <a:gd name="T4" fmla="*/ 61 w 75"/>
                  <a:gd name="T5" fmla="*/ 99 h 99"/>
                  <a:gd name="T6" fmla="*/ 75 w 75"/>
                  <a:gd name="T7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5" h="99">
                    <a:moveTo>
                      <a:pt x="0" y="96"/>
                    </a:moveTo>
                    <a:cubicBezTo>
                      <a:pt x="2" y="73"/>
                      <a:pt x="7" y="50"/>
                      <a:pt x="16" y="30"/>
                    </a:cubicBezTo>
                    <a:cubicBezTo>
                      <a:pt x="37" y="46"/>
                      <a:pt x="48" y="76"/>
                      <a:pt x="61" y="99"/>
                    </a:cubicBezTo>
                    <a:cubicBezTo>
                      <a:pt x="63" y="70"/>
                      <a:pt x="64" y="26"/>
                      <a:pt x="75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0" name="Freeform 360"/>
              <p:cNvSpPr/>
              <p:nvPr/>
            </p:nvSpPr>
            <p:spPr bwMode="auto">
              <a:xfrm>
                <a:off x="5795514" y="3679817"/>
                <a:ext cx="44322" cy="93567"/>
              </a:xfrm>
              <a:custGeom>
                <a:avLst/>
                <a:gdLst>
                  <a:gd name="T0" fmla="*/ 65 w 65"/>
                  <a:gd name="T1" fmla="*/ 34 h 136"/>
                  <a:gd name="T2" fmla="*/ 4 w 65"/>
                  <a:gd name="T3" fmla="*/ 75 h 136"/>
                  <a:gd name="T4" fmla="*/ 65 w 65"/>
                  <a:gd name="T5" fmla="*/ 81 h 136"/>
                  <a:gd name="T6" fmla="*/ 33 w 65"/>
                  <a:gd name="T7" fmla="*/ 7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136">
                    <a:moveTo>
                      <a:pt x="65" y="34"/>
                    </a:moveTo>
                    <a:cubicBezTo>
                      <a:pt x="57" y="0"/>
                      <a:pt x="0" y="45"/>
                      <a:pt x="4" y="75"/>
                    </a:cubicBezTo>
                    <a:cubicBezTo>
                      <a:pt x="11" y="117"/>
                      <a:pt x="64" y="136"/>
                      <a:pt x="65" y="81"/>
                    </a:cubicBezTo>
                    <a:cubicBezTo>
                      <a:pt x="54" y="80"/>
                      <a:pt x="43" y="79"/>
                      <a:pt x="33" y="78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</p:grpSp>
      <p:pic>
        <p:nvPicPr>
          <p:cNvPr id="147" name="Image 1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980" y="162053"/>
            <a:ext cx="1021064" cy="1097280"/>
          </a:xfrm>
          <a:prstGeom prst="rect">
            <a:avLst/>
          </a:prstGeom>
        </p:spPr>
      </p:pic>
      <p:pic>
        <p:nvPicPr>
          <p:cNvPr id="148" name="Image 1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332" y="407310"/>
            <a:ext cx="1180318" cy="548640"/>
          </a:xfrm>
          <a:prstGeom prst="rect">
            <a:avLst/>
          </a:prstGeom>
        </p:spPr>
      </p:pic>
      <p:pic>
        <p:nvPicPr>
          <p:cNvPr id="149" name="Image 1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941" y="502602"/>
            <a:ext cx="782723" cy="457200"/>
          </a:xfrm>
          <a:prstGeom prst="rect">
            <a:avLst/>
          </a:prstGeom>
        </p:spPr>
      </p:pic>
      <p:pic>
        <p:nvPicPr>
          <p:cNvPr id="150" name="Image 149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292" y="203422"/>
            <a:ext cx="3474720" cy="1005840"/>
          </a:xfrm>
          <a:prstGeom prst="rect">
            <a:avLst/>
          </a:prstGeom>
        </p:spPr>
      </p:pic>
      <p:sp>
        <p:nvSpPr>
          <p:cNvPr id="151" name="矩形 13"/>
          <p:cNvSpPr/>
          <p:nvPr/>
        </p:nvSpPr>
        <p:spPr>
          <a:xfrm>
            <a:off x="0" y="6629400"/>
            <a:ext cx="3200400" cy="228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 November 2018</a:t>
            </a:r>
            <a:endParaRPr lang="zh-CN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矩形 13"/>
          <p:cNvSpPr/>
          <p:nvPr/>
        </p:nvSpPr>
        <p:spPr>
          <a:xfrm>
            <a:off x="3200401" y="6629400"/>
            <a:ext cx="57912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Shuangfeng ZHANG</a:t>
            </a:r>
            <a:endParaRPr lang="zh-CN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矩形 13"/>
          <p:cNvSpPr/>
          <p:nvPr/>
        </p:nvSpPr>
        <p:spPr>
          <a:xfrm>
            <a:off x="8991600" y="6629400"/>
            <a:ext cx="3200400" cy="228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23/45</a:t>
            </a:r>
            <a:endParaRPr lang="zh-CN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矩形 9"/>
          <p:cNvSpPr/>
          <p:nvPr/>
        </p:nvSpPr>
        <p:spPr>
          <a:xfrm>
            <a:off x="5906721" y="2633463"/>
            <a:ext cx="5002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Research Purpose: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Thermal management solutions</a:t>
            </a:r>
            <a:endParaRPr lang="zh-CN" altLang="zh-CN" sz="18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5" name="矩形 9"/>
          <p:cNvSpPr/>
          <p:nvPr/>
        </p:nvSpPr>
        <p:spPr>
          <a:xfrm>
            <a:off x="5799960" y="4240674"/>
            <a:ext cx="5109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Experimental validations: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Analysis and discussions</a:t>
            </a:r>
            <a:endParaRPr lang="zh-CN" altLang="zh-CN" sz="18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6" name="矩形 9"/>
          <p:cNvSpPr/>
          <p:nvPr/>
        </p:nvSpPr>
        <p:spPr>
          <a:xfrm>
            <a:off x="5799960" y="2010321"/>
            <a:ext cx="3121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Context: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Research Problematic</a:t>
            </a:r>
            <a:endParaRPr lang="zh-CN" altLang="zh-CN" sz="18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57" name="图片 36">
            <a:extLst>
              <a:ext uri="{FF2B5EF4-FFF2-40B4-BE49-F238E27FC236}">
                <a16:creationId xmlns="" xmlns:a16="http://schemas.microsoft.com/office/drawing/2014/main" id="{4339B55D-6C6E-415B-A6F2-6857067E969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112" y="4822828"/>
            <a:ext cx="1828800" cy="1828800"/>
          </a:xfrm>
          <a:prstGeom prst="rect">
            <a:avLst/>
          </a:prstGeom>
        </p:spPr>
      </p:pic>
      <p:sp>
        <p:nvSpPr>
          <p:cNvPr id="159" name="Freeform 123">
            <a:extLst>
              <a:ext uri="{FF2B5EF4-FFF2-40B4-BE49-F238E27FC236}">
                <a16:creationId xmlns="" xmlns:a16="http://schemas.microsoft.com/office/drawing/2014/main" id="{402A1139-C7D6-4537-AFBF-9254000B9FA6}"/>
              </a:ext>
            </a:extLst>
          </p:cNvPr>
          <p:cNvSpPr>
            <a:spLocks noEditPoints="1"/>
          </p:cNvSpPr>
          <p:nvPr/>
        </p:nvSpPr>
        <p:spPr bwMode="auto">
          <a:xfrm>
            <a:off x="3679730" y="3457008"/>
            <a:ext cx="731520" cy="457200"/>
          </a:xfrm>
          <a:custGeom>
            <a:avLst/>
            <a:gdLst/>
            <a:ahLst/>
            <a:cxnLst>
              <a:cxn ang="0">
                <a:pos x="1179" y="92"/>
              </a:cxn>
              <a:cxn ang="0">
                <a:pos x="1259" y="275"/>
              </a:cxn>
              <a:cxn ang="0">
                <a:pos x="1607" y="202"/>
              </a:cxn>
              <a:cxn ang="0">
                <a:pos x="1753" y="130"/>
              </a:cxn>
              <a:cxn ang="0">
                <a:pos x="1857" y="304"/>
              </a:cxn>
              <a:cxn ang="0">
                <a:pos x="2021" y="567"/>
              </a:cxn>
              <a:cxn ang="0">
                <a:pos x="1753" y="1262"/>
              </a:cxn>
              <a:cxn ang="0">
                <a:pos x="877" y="1371"/>
              </a:cxn>
              <a:cxn ang="0">
                <a:pos x="11" y="1411"/>
              </a:cxn>
              <a:cxn ang="0">
                <a:pos x="24" y="1101"/>
              </a:cxn>
              <a:cxn ang="0">
                <a:pos x="182" y="802"/>
              </a:cxn>
              <a:cxn ang="0">
                <a:pos x="595" y="409"/>
              </a:cxn>
              <a:cxn ang="0">
                <a:pos x="1073" y="700"/>
              </a:cxn>
              <a:cxn ang="0">
                <a:pos x="1155" y="187"/>
              </a:cxn>
              <a:cxn ang="0">
                <a:pos x="896" y="703"/>
              </a:cxn>
              <a:cxn ang="0">
                <a:pos x="1038" y="796"/>
              </a:cxn>
              <a:cxn ang="0">
                <a:pos x="1167" y="547"/>
              </a:cxn>
              <a:cxn ang="0">
                <a:pos x="1033" y="1090"/>
              </a:cxn>
              <a:cxn ang="0">
                <a:pos x="1684" y="283"/>
              </a:cxn>
              <a:cxn ang="0">
                <a:pos x="1558" y="660"/>
              </a:cxn>
              <a:cxn ang="0">
                <a:pos x="940" y="1250"/>
              </a:cxn>
              <a:cxn ang="0">
                <a:pos x="961" y="1290"/>
              </a:cxn>
              <a:cxn ang="0">
                <a:pos x="1656" y="456"/>
              </a:cxn>
              <a:cxn ang="0">
                <a:pos x="1781" y="577"/>
              </a:cxn>
              <a:cxn ang="0">
                <a:pos x="1813" y="253"/>
              </a:cxn>
              <a:cxn ang="0">
                <a:pos x="1756" y="300"/>
              </a:cxn>
              <a:cxn ang="0">
                <a:pos x="1631" y="706"/>
              </a:cxn>
              <a:cxn ang="0">
                <a:pos x="1722" y="409"/>
              </a:cxn>
              <a:cxn ang="0">
                <a:pos x="1697" y="707"/>
              </a:cxn>
              <a:cxn ang="0">
                <a:pos x="1737" y="743"/>
              </a:cxn>
              <a:cxn ang="0">
                <a:pos x="1221" y="1099"/>
              </a:cxn>
              <a:cxn ang="0">
                <a:pos x="1797" y="683"/>
              </a:cxn>
              <a:cxn ang="0">
                <a:pos x="1788" y="561"/>
              </a:cxn>
              <a:cxn ang="0">
                <a:pos x="342" y="594"/>
              </a:cxn>
              <a:cxn ang="0">
                <a:pos x="403" y="1094"/>
              </a:cxn>
              <a:cxn ang="0">
                <a:pos x="899" y="803"/>
              </a:cxn>
              <a:cxn ang="0">
                <a:pos x="1881" y="451"/>
              </a:cxn>
              <a:cxn ang="0">
                <a:pos x="1776" y="1127"/>
              </a:cxn>
              <a:cxn ang="0">
                <a:pos x="1227" y="1221"/>
              </a:cxn>
              <a:cxn ang="0">
                <a:pos x="1396" y="1251"/>
              </a:cxn>
              <a:cxn ang="0">
                <a:pos x="1799" y="1250"/>
              </a:cxn>
              <a:cxn ang="0">
                <a:pos x="2009" y="560"/>
              </a:cxn>
              <a:cxn ang="0">
                <a:pos x="1736" y="999"/>
              </a:cxn>
              <a:cxn ang="0">
                <a:pos x="991" y="1301"/>
              </a:cxn>
              <a:cxn ang="0">
                <a:pos x="1858" y="766"/>
              </a:cxn>
              <a:cxn ang="0">
                <a:pos x="1458" y="864"/>
              </a:cxn>
              <a:cxn ang="0">
                <a:pos x="1300" y="1031"/>
              </a:cxn>
              <a:cxn ang="0">
                <a:pos x="1489" y="913"/>
              </a:cxn>
              <a:cxn ang="0">
                <a:pos x="1464" y="896"/>
              </a:cxn>
              <a:cxn ang="0">
                <a:pos x="107" y="1088"/>
              </a:cxn>
              <a:cxn ang="0">
                <a:pos x="156" y="1111"/>
              </a:cxn>
              <a:cxn ang="0">
                <a:pos x="710" y="1240"/>
              </a:cxn>
              <a:cxn ang="0">
                <a:pos x="91" y="1159"/>
              </a:cxn>
              <a:cxn ang="0">
                <a:pos x="430" y="1205"/>
              </a:cxn>
              <a:cxn ang="0">
                <a:pos x="399" y="1216"/>
              </a:cxn>
              <a:cxn ang="0">
                <a:pos x="116" y="1207"/>
              </a:cxn>
              <a:cxn ang="0">
                <a:pos x="641" y="1373"/>
              </a:cxn>
              <a:cxn ang="0">
                <a:pos x="368" y="1369"/>
              </a:cxn>
              <a:cxn ang="0">
                <a:pos x="88" y="1337"/>
              </a:cxn>
              <a:cxn ang="0">
                <a:pos x="120" y="1331"/>
              </a:cxn>
              <a:cxn ang="0">
                <a:pos x="686" y="1288"/>
              </a:cxn>
              <a:cxn ang="0">
                <a:pos x="877" y="1358"/>
              </a:cxn>
            </a:cxnLst>
            <a:rect l="0" t="0" r="r" b="b"/>
            <a:pathLst>
              <a:path w="2040" h="1427">
                <a:moveTo>
                  <a:pt x="1079" y="278"/>
                </a:moveTo>
                <a:lnTo>
                  <a:pt x="1079" y="278"/>
                </a:lnTo>
                <a:lnTo>
                  <a:pt x="1079" y="276"/>
                </a:lnTo>
                <a:lnTo>
                  <a:pt x="1077" y="275"/>
                </a:lnTo>
                <a:lnTo>
                  <a:pt x="1077" y="275"/>
                </a:lnTo>
                <a:lnTo>
                  <a:pt x="1077" y="278"/>
                </a:lnTo>
                <a:lnTo>
                  <a:pt x="1076" y="278"/>
                </a:lnTo>
                <a:lnTo>
                  <a:pt x="1076" y="275"/>
                </a:lnTo>
                <a:lnTo>
                  <a:pt x="1076" y="274"/>
                </a:lnTo>
                <a:lnTo>
                  <a:pt x="1077" y="273"/>
                </a:lnTo>
                <a:lnTo>
                  <a:pt x="1077" y="273"/>
                </a:lnTo>
                <a:lnTo>
                  <a:pt x="1078" y="271"/>
                </a:lnTo>
                <a:lnTo>
                  <a:pt x="1080" y="271"/>
                </a:lnTo>
                <a:lnTo>
                  <a:pt x="1081" y="271"/>
                </a:lnTo>
                <a:lnTo>
                  <a:pt x="1082" y="271"/>
                </a:lnTo>
                <a:lnTo>
                  <a:pt x="1082" y="270"/>
                </a:lnTo>
                <a:lnTo>
                  <a:pt x="1082" y="270"/>
                </a:lnTo>
                <a:lnTo>
                  <a:pt x="1081" y="269"/>
                </a:lnTo>
                <a:lnTo>
                  <a:pt x="1081" y="267"/>
                </a:lnTo>
                <a:lnTo>
                  <a:pt x="1084" y="263"/>
                </a:lnTo>
                <a:lnTo>
                  <a:pt x="1088" y="261"/>
                </a:lnTo>
                <a:lnTo>
                  <a:pt x="1091" y="259"/>
                </a:lnTo>
                <a:lnTo>
                  <a:pt x="1091" y="259"/>
                </a:lnTo>
                <a:lnTo>
                  <a:pt x="1093" y="253"/>
                </a:lnTo>
                <a:lnTo>
                  <a:pt x="1096" y="245"/>
                </a:lnTo>
                <a:lnTo>
                  <a:pt x="1105" y="231"/>
                </a:lnTo>
                <a:lnTo>
                  <a:pt x="1115" y="218"/>
                </a:lnTo>
                <a:lnTo>
                  <a:pt x="1125" y="206"/>
                </a:lnTo>
                <a:lnTo>
                  <a:pt x="1125" y="206"/>
                </a:lnTo>
                <a:lnTo>
                  <a:pt x="1127" y="198"/>
                </a:lnTo>
                <a:lnTo>
                  <a:pt x="1130" y="191"/>
                </a:lnTo>
                <a:lnTo>
                  <a:pt x="1133" y="183"/>
                </a:lnTo>
                <a:lnTo>
                  <a:pt x="1137" y="176"/>
                </a:lnTo>
                <a:lnTo>
                  <a:pt x="1147" y="162"/>
                </a:lnTo>
                <a:lnTo>
                  <a:pt x="1156" y="147"/>
                </a:lnTo>
                <a:lnTo>
                  <a:pt x="1166" y="133"/>
                </a:lnTo>
                <a:lnTo>
                  <a:pt x="1170" y="125"/>
                </a:lnTo>
                <a:lnTo>
                  <a:pt x="1173" y="117"/>
                </a:lnTo>
                <a:lnTo>
                  <a:pt x="1177" y="109"/>
                </a:lnTo>
                <a:lnTo>
                  <a:pt x="1178" y="101"/>
                </a:lnTo>
                <a:lnTo>
                  <a:pt x="1179" y="92"/>
                </a:lnTo>
                <a:lnTo>
                  <a:pt x="1179" y="84"/>
                </a:lnTo>
                <a:lnTo>
                  <a:pt x="1179" y="84"/>
                </a:lnTo>
                <a:lnTo>
                  <a:pt x="1181" y="82"/>
                </a:lnTo>
                <a:lnTo>
                  <a:pt x="1184" y="81"/>
                </a:lnTo>
                <a:lnTo>
                  <a:pt x="1186" y="78"/>
                </a:lnTo>
                <a:lnTo>
                  <a:pt x="1188" y="75"/>
                </a:lnTo>
                <a:lnTo>
                  <a:pt x="1190" y="71"/>
                </a:lnTo>
                <a:lnTo>
                  <a:pt x="1190" y="67"/>
                </a:lnTo>
                <a:lnTo>
                  <a:pt x="1190" y="63"/>
                </a:lnTo>
                <a:lnTo>
                  <a:pt x="1187" y="60"/>
                </a:lnTo>
                <a:lnTo>
                  <a:pt x="1187" y="60"/>
                </a:lnTo>
                <a:lnTo>
                  <a:pt x="1191" y="58"/>
                </a:lnTo>
                <a:lnTo>
                  <a:pt x="1193" y="56"/>
                </a:lnTo>
                <a:lnTo>
                  <a:pt x="1196" y="48"/>
                </a:lnTo>
                <a:lnTo>
                  <a:pt x="1199" y="39"/>
                </a:lnTo>
                <a:lnTo>
                  <a:pt x="1201" y="29"/>
                </a:lnTo>
                <a:lnTo>
                  <a:pt x="1203" y="19"/>
                </a:lnTo>
                <a:lnTo>
                  <a:pt x="1207" y="11"/>
                </a:lnTo>
                <a:lnTo>
                  <a:pt x="1210" y="3"/>
                </a:lnTo>
                <a:lnTo>
                  <a:pt x="1212" y="1"/>
                </a:lnTo>
                <a:lnTo>
                  <a:pt x="1214" y="0"/>
                </a:lnTo>
                <a:lnTo>
                  <a:pt x="1214" y="0"/>
                </a:lnTo>
                <a:lnTo>
                  <a:pt x="1221" y="5"/>
                </a:lnTo>
                <a:lnTo>
                  <a:pt x="1225" y="13"/>
                </a:lnTo>
                <a:lnTo>
                  <a:pt x="1228" y="21"/>
                </a:lnTo>
                <a:lnTo>
                  <a:pt x="1231" y="30"/>
                </a:lnTo>
                <a:lnTo>
                  <a:pt x="1235" y="50"/>
                </a:lnTo>
                <a:lnTo>
                  <a:pt x="1238" y="70"/>
                </a:lnTo>
                <a:lnTo>
                  <a:pt x="1238" y="70"/>
                </a:lnTo>
                <a:lnTo>
                  <a:pt x="1240" y="80"/>
                </a:lnTo>
                <a:lnTo>
                  <a:pt x="1244" y="91"/>
                </a:lnTo>
                <a:lnTo>
                  <a:pt x="1247" y="102"/>
                </a:lnTo>
                <a:lnTo>
                  <a:pt x="1250" y="111"/>
                </a:lnTo>
                <a:lnTo>
                  <a:pt x="1250" y="111"/>
                </a:lnTo>
                <a:lnTo>
                  <a:pt x="1252" y="128"/>
                </a:lnTo>
                <a:lnTo>
                  <a:pt x="1253" y="147"/>
                </a:lnTo>
                <a:lnTo>
                  <a:pt x="1254" y="186"/>
                </a:lnTo>
                <a:lnTo>
                  <a:pt x="1254" y="186"/>
                </a:lnTo>
                <a:lnTo>
                  <a:pt x="1255" y="236"/>
                </a:lnTo>
                <a:lnTo>
                  <a:pt x="1256" y="257"/>
                </a:lnTo>
                <a:lnTo>
                  <a:pt x="1259" y="275"/>
                </a:lnTo>
                <a:lnTo>
                  <a:pt x="1259" y="275"/>
                </a:lnTo>
                <a:lnTo>
                  <a:pt x="1252" y="320"/>
                </a:lnTo>
                <a:lnTo>
                  <a:pt x="1244" y="365"/>
                </a:lnTo>
                <a:lnTo>
                  <a:pt x="1233" y="408"/>
                </a:lnTo>
                <a:lnTo>
                  <a:pt x="1228" y="429"/>
                </a:lnTo>
                <a:lnTo>
                  <a:pt x="1222" y="450"/>
                </a:lnTo>
                <a:lnTo>
                  <a:pt x="1222" y="450"/>
                </a:lnTo>
                <a:lnTo>
                  <a:pt x="1250" y="424"/>
                </a:lnTo>
                <a:lnTo>
                  <a:pt x="1278" y="398"/>
                </a:lnTo>
                <a:lnTo>
                  <a:pt x="1308" y="373"/>
                </a:lnTo>
                <a:lnTo>
                  <a:pt x="1338" y="348"/>
                </a:lnTo>
                <a:lnTo>
                  <a:pt x="1338" y="348"/>
                </a:lnTo>
                <a:lnTo>
                  <a:pt x="1356" y="334"/>
                </a:lnTo>
                <a:lnTo>
                  <a:pt x="1364" y="327"/>
                </a:lnTo>
                <a:lnTo>
                  <a:pt x="1373" y="320"/>
                </a:lnTo>
                <a:lnTo>
                  <a:pt x="1373" y="320"/>
                </a:lnTo>
                <a:lnTo>
                  <a:pt x="1382" y="314"/>
                </a:lnTo>
                <a:lnTo>
                  <a:pt x="1393" y="309"/>
                </a:lnTo>
                <a:lnTo>
                  <a:pt x="1397" y="306"/>
                </a:lnTo>
                <a:lnTo>
                  <a:pt x="1403" y="304"/>
                </a:lnTo>
                <a:lnTo>
                  <a:pt x="1407" y="300"/>
                </a:lnTo>
                <a:lnTo>
                  <a:pt x="1410" y="294"/>
                </a:lnTo>
                <a:lnTo>
                  <a:pt x="1410" y="294"/>
                </a:lnTo>
                <a:lnTo>
                  <a:pt x="1411" y="296"/>
                </a:lnTo>
                <a:lnTo>
                  <a:pt x="1413" y="297"/>
                </a:lnTo>
                <a:lnTo>
                  <a:pt x="1415" y="296"/>
                </a:lnTo>
                <a:lnTo>
                  <a:pt x="1417" y="294"/>
                </a:lnTo>
                <a:lnTo>
                  <a:pt x="1417" y="294"/>
                </a:lnTo>
                <a:lnTo>
                  <a:pt x="1428" y="287"/>
                </a:lnTo>
                <a:lnTo>
                  <a:pt x="1439" y="281"/>
                </a:lnTo>
                <a:lnTo>
                  <a:pt x="1462" y="269"/>
                </a:lnTo>
                <a:lnTo>
                  <a:pt x="1484" y="258"/>
                </a:lnTo>
                <a:lnTo>
                  <a:pt x="1495" y="251"/>
                </a:lnTo>
                <a:lnTo>
                  <a:pt x="1505" y="243"/>
                </a:lnTo>
                <a:lnTo>
                  <a:pt x="1505" y="243"/>
                </a:lnTo>
                <a:lnTo>
                  <a:pt x="1519" y="239"/>
                </a:lnTo>
                <a:lnTo>
                  <a:pt x="1532" y="233"/>
                </a:lnTo>
                <a:lnTo>
                  <a:pt x="1557" y="223"/>
                </a:lnTo>
                <a:lnTo>
                  <a:pt x="1581" y="212"/>
                </a:lnTo>
                <a:lnTo>
                  <a:pt x="1593" y="207"/>
                </a:lnTo>
                <a:lnTo>
                  <a:pt x="1607" y="202"/>
                </a:lnTo>
                <a:lnTo>
                  <a:pt x="1607" y="202"/>
                </a:lnTo>
                <a:lnTo>
                  <a:pt x="1610" y="199"/>
                </a:lnTo>
                <a:lnTo>
                  <a:pt x="1615" y="196"/>
                </a:lnTo>
                <a:lnTo>
                  <a:pt x="1623" y="190"/>
                </a:lnTo>
                <a:lnTo>
                  <a:pt x="1623" y="190"/>
                </a:lnTo>
                <a:lnTo>
                  <a:pt x="1626" y="186"/>
                </a:lnTo>
                <a:lnTo>
                  <a:pt x="1630" y="182"/>
                </a:lnTo>
                <a:lnTo>
                  <a:pt x="1633" y="178"/>
                </a:lnTo>
                <a:lnTo>
                  <a:pt x="1636" y="173"/>
                </a:lnTo>
                <a:lnTo>
                  <a:pt x="1636" y="173"/>
                </a:lnTo>
                <a:lnTo>
                  <a:pt x="1639" y="171"/>
                </a:lnTo>
                <a:lnTo>
                  <a:pt x="1644" y="170"/>
                </a:lnTo>
                <a:lnTo>
                  <a:pt x="1647" y="169"/>
                </a:lnTo>
                <a:lnTo>
                  <a:pt x="1650" y="167"/>
                </a:lnTo>
                <a:lnTo>
                  <a:pt x="1650" y="167"/>
                </a:lnTo>
                <a:lnTo>
                  <a:pt x="1656" y="161"/>
                </a:lnTo>
                <a:lnTo>
                  <a:pt x="1662" y="154"/>
                </a:lnTo>
                <a:lnTo>
                  <a:pt x="1666" y="146"/>
                </a:lnTo>
                <a:lnTo>
                  <a:pt x="1670" y="137"/>
                </a:lnTo>
                <a:lnTo>
                  <a:pt x="1680" y="120"/>
                </a:lnTo>
                <a:lnTo>
                  <a:pt x="1688" y="103"/>
                </a:lnTo>
                <a:lnTo>
                  <a:pt x="1688" y="103"/>
                </a:lnTo>
                <a:lnTo>
                  <a:pt x="1688" y="96"/>
                </a:lnTo>
                <a:lnTo>
                  <a:pt x="1687" y="91"/>
                </a:lnTo>
                <a:lnTo>
                  <a:pt x="1687" y="86"/>
                </a:lnTo>
                <a:lnTo>
                  <a:pt x="1688" y="84"/>
                </a:lnTo>
                <a:lnTo>
                  <a:pt x="1691" y="81"/>
                </a:lnTo>
                <a:lnTo>
                  <a:pt x="1691" y="81"/>
                </a:lnTo>
                <a:lnTo>
                  <a:pt x="1696" y="82"/>
                </a:lnTo>
                <a:lnTo>
                  <a:pt x="1698" y="82"/>
                </a:lnTo>
                <a:lnTo>
                  <a:pt x="1701" y="81"/>
                </a:lnTo>
                <a:lnTo>
                  <a:pt x="1701" y="81"/>
                </a:lnTo>
                <a:lnTo>
                  <a:pt x="1705" y="97"/>
                </a:lnTo>
                <a:lnTo>
                  <a:pt x="1710" y="112"/>
                </a:lnTo>
                <a:lnTo>
                  <a:pt x="1714" y="127"/>
                </a:lnTo>
                <a:lnTo>
                  <a:pt x="1715" y="135"/>
                </a:lnTo>
                <a:lnTo>
                  <a:pt x="1715" y="142"/>
                </a:lnTo>
                <a:lnTo>
                  <a:pt x="1715" y="142"/>
                </a:lnTo>
                <a:lnTo>
                  <a:pt x="1730" y="138"/>
                </a:lnTo>
                <a:lnTo>
                  <a:pt x="1742" y="134"/>
                </a:lnTo>
                <a:lnTo>
                  <a:pt x="1753" y="130"/>
                </a:lnTo>
                <a:lnTo>
                  <a:pt x="1766" y="126"/>
                </a:lnTo>
                <a:lnTo>
                  <a:pt x="1766" y="126"/>
                </a:lnTo>
                <a:lnTo>
                  <a:pt x="1781" y="147"/>
                </a:lnTo>
                <a:lnTo>
                  <a:pt x="1787" y="157"/>
                </a:lnTo>
                <a:lnTo>
                  <a:pt x="1793" y="169"/>
                </a:lnTo>
                <a:lnTo>
                  <a:pt x="1793" y="169"/>
                </a:lnTo>
                <a:lnTo>
                  <a:pt x="1797" y="168"/>
                </a:lnTo>
                <a:lnTo>
                  <a:pt x="1800" y="167"/>
                </a:lnTo>
                <a:lnTo>
                  <a:pt x="1804" y="164"/>
                </a:lnTo>
                <a:lnTo>
                  <a:pt x="1809" y="161"/>
                </a:lnTo>
                <a:lnTo>
                  <a:pt x="1812" y="161"/>
                </a:lnTo>
                <a:lnTo>
                  <a:pt x="1814" y="162"/>
                </a:lnTo>
                <a:lnTo>
                  <a:pt x="1814" y="162"/>
                </a:lnTo>
                <a:lnTo>
                  <a:pt x="1816" y="163"/>
                </a:lnTo>
                <a:lnTo>
                  <a:pt x="1818" y="164"/>
                </a:lnTo>
                <a:lnTo>
                  <a:pt x="1820" y="167"/>
                </a:lnTo>
                <a:lnTo>
                  <a:pt x="1822" y="172"/>
                </a:lnTo>
                <a:lnTo>
                  <a:pt x="1823" y="179"/>
                </a:lnTo>
                <a:lnTo>
                  <a:pt x="1823" y="184"/>
                </a:lnTo>
                <a:lnTo>
                  <a:pt x="1824" y="190"/>
                </a:lnTo>
                <a:lnTo>
                  <a:pt x="1828" y="195"/>
                </a:lnTo>
                <a:lnTo>
                  <a:pt x="1829" y="196"/>
                </a:lnTo>
                <a:lnTo>
                  <a:pt x="1831" y="197"/>
                </a:lnTo>
                <a:lnTo>
                  <a:pt x="1831" y="197"/>
                </a:lnTo>
                <a:lnTo>
                  <a:pt x="1839" y="194"/>
                </a:lnTo>
                <a:lnTo>
                  <a:pt x="1847" y="191"/>
                </a:lnTo>
                <a:lnTo>
                  <a:pt x="1856" y="190"/>
                </a:lnTo>
                <a:lnTo>
                  <a:pt x="1860" y="191"/>
                </a:lnTo>
                <a:lnTo>
                  <a:pt x="1863" y="192"/>
                </a:lnTo>
                <a:lnTo>
                  <a:pt x="1863" y="192"/>
                </a:lnTo>
                <a:lnTo>
                  <a:pt x="1866" y="198"/>
                </a:lnTo>
                <a:lnTo>
                  <a:pt x="1867" y="206"/>
                </a:lnTo>
                <a:lnTo>
                  <a:pt x="1869" y="212"/>
                </a:lnTo>
                <a:lnTo>
                  <a:pt x="1869" y="219"/>
                </a:lnTo>
                <a:lnTo>
                  <a:pt x="1869" y="233"/>
                </a:lnTo>
                <a:lnTo>
                  <a:pt x="1867" y="248"/>
                </a:lnTo>
                <a:lnTo>
                  <a:pt x="1864" y="263"/>
                </a:lnTo>
                <a:lnTo>
                  <a:pt x="1861" y="278"/>
                </a:lnTo>
                <a:lnTo>
                  <a:pt x="1852" y="305"/>
                </a:lnTo>
                <a:lnTo>
                  <a:pt x="1852" y="305"/>
                </a:lnTo>
                <a:lnTo>
                  <a:pt x="1857" y="304"/>
                </a:lnTo>
                <a:lnTo>
                  <a:pt x="1862" y="304"/>
                </a:lnTo>
                <a:lnTo>
                  <a:pt x="1873" y="303"/>
                </a:lnTo>
                <a:lnTo>
                  <a:pt x="1884" y="303"/>
                </a:lnTo>
                <a:lnTo>
                  <a:pt x="1895" y="302"/>
                </a:lnTo>
                <a:lnTo>
                  <a:pt x="1895" y="302"/>
                </a:lnTo>
                <a:lnTo>
                  <a:pt x="1902" y="299"/>
                </a:lnTo>
                <a:lnTo>
                  <a:pt x="1908" y="296"/>
                </a:lnTo>
                <a:lnTo>
                  <a:pt x="1914" y="292"/>
                </a:lnTo>
                <a:lnTo>
                  <a:pt x="1917" y="292"/>
                </a:lnTo>
                <a:lnTo>
                  <a:pt x="1920" y="293"/>
                </a:lnTo>
                <a:lnTo>
                  <a:pt x="1920" y="293"/>
                </a:lnTo>
                <a:lnTo>
                  <a:pt x="1922" y="297"/>
                </a:lnTo>
                <a:lnTo>
                  <a:pt x="1922" y="301"/>
                </a:lnTo>
                <a:lnTo>
                  <a:pt x="1922" y="305"/>
                </a:lnTo>
                <a:lnTo>
                  <a:pt x="1921" y="309"/>
                </a:lnTo>
                <a:lnTo>
                  <a:pt x="1914" y="327"/>
                </a:lnTo>
                <a:lnTo>
                  <a:pt x="1914" y="327"/>
                </a:lnTo>
                <a:lnTo>
                  <a:pt x="1908" y="349"/>
                </a:lnTo>
                <a:lnTo>
                  <a:pt x="1902" y="372"/>
                </a:lnTo>
                <a:lnTo>
                  <a:pt x="1890" y="415"/>
                </a:lnTo>
                <a:lnTo>
                  <a:pt x="1890" y="415"/>
                </a:lnTo>
                <a:lnTo>
                  <a:pt x="1923" y="415"/>
                </a:lnTo>
                <a:lnTo>
                  <a:pt x="1954" y="413"/>
                </a:lnTo>
                <a:lnTo>
                  <a:pt x="2016" y="407"/>
                </a:lnTo>
                <a:lnTo>
                  <a:pt x="2016" y="407"/>
                </a:lnTo>
                <a:lnTo>
                  <a:pt x="2023" y="415"/>
                </a:lnTo>
                <a:lnTo>
                  <a:pt x="2029" y="423"/>
                </a:lnTo>
                <a:lnTo>
                  <a:pt x="2033" y="430"/>
                </a:lnTo>
                <a:lnTo>
                  <a:pt x="2036" y="438"/>
                </a:lnTo>
                <a:lnTo>
                  <a:pt x="2039" y="446"/>
                </a:lnTo>
                <a:lnTo>
                  <a:pt x="2040" y="456"/>
                </a:lnTo>
                <a:lnTo>
                  <a:pt x="2039" y="467"/>
                </a:lnTo>
                <a:lnTo>
                  <a:pt x="2038" y="480"/>
                </a:lnTo>
                <a:lnTo>
                  <a:pt x="2038" y="480"/>
                </a:lnTo>
                <a:lnTo>
                  <a:pt x="2034" y="494"/>
                </a:lnTo>
                <a:lnTo>
                  <a:pt x="2030" y="510"/>
                </a:lnTo>
                <a:lnTo>
                  <a:pt x="2027" y="526"/>
                </a:lnTo>
                <a:lnTo>
                  <a:pt x="2024" y="542"/>
                </a:lnTo>
                <a:lnTo>
                  <a:pt x="2024" y="542"/>
                </a:lnTo>
                <a:lnTo>
                  <a:pt x="2021" y="555"/>
                </a:lnTo>
                <a:lnTo>
                  <a:pt x="2021" y="567"/>
                </a:lnTo>
                <a:lnTo>
                  <a:pt x="2020" y="580"/>
                </a:lnTo>
                <a:lnTo>
                  <a:pt x="2019" y="593"/>
                </a:lnTo>
                <a:lnTo>
                  <a:pt x="2019" y="593"/>
                </a:lnTo>
                <a:lnTo>
                  <a:pt x="2017" y="603"/>
                </a:lnTo>
                <a:lnTo>
                  <a:pt x="2014" y="612"/>
                </a:lnTo>
                <a:lnTo>
                  <a:pt x="2011" y="622"/>
                </a:lnTo>
                <a:lnTo>
                  <a:pt x="2009" y="631"/>
                </a:lnTo>
                <a:lnTo>
                  <a:pt x="2009" y="631"/>
                </a:lnTo>
                <a:lnTo>
                  <a:pt x="2005" y="647"/>
                </a:lnTo>
                <a:lnTo>
                  <a:pt x="2002" y="661"/>
                </a:lnTo>
                <a:lnTo>
                  <a:pt x="1993" y="693"/>
                </a:lnTo>
                <a:lnTo>
                  <a:pt x="1993" y="693"/>
                </a:lnTo>
                <a:lnTo>
                  <a:pt x="1974" y="768"/>
                </a:lnTo>
                <a:lnTo>
                  <a:pt x="1956" y="844"/>
                </a:lnTo>
                <a:lnTo>
                  <a:pt x="1937" y="919"/>
                </a:lnTo>
                <a:lnTo>
                  <a:pt x="1919" y="991"/>
                </a:lnTo>
                <a:lnTo>
                  <a:pt x="1919" y="991"/>
                </a:lnTo>
                <a:lnTo>
                  <a:pt x="1911" y="1014"/>
                </a:lnTo>
                <a:lnTo>
                  <a:pt x="1905" y="1036"/>
                </a:lnTo>
                <a:lnTo>
                  <a:pt x="1898" y="1058"/>
                </a:lnTo>
                <a:lnTo>
                  <a:pt x="1895" y="1069"/>
                </a:lnTo>
                <a:lnTo>
                  <a:pt x="1893" y="1079"/>
                </a:lnTo>
                <a:lnTo>
                  <a:pt x="1893" y="1079"/>
                </a:lnTo>
                <a:lnTo>
                  <a:pt x="1886" y="1126"/>
                </a:lnTo>
                <a:lnTo>
                  <a:pt x="1881" y="1149"/>
                </a:lnTo>
                <a:lnTo>
                  <a:pt x="1877" y="1170"/>
                </a:lnTo>
                <a:lnTo>
                  <a:pt x="1872" y="1192"/>
                </a:lnTo>
                <a:lnTo>
                  <a:pt x="1865" y="1212"/>
                </a:lnTo>
                <a:lnTo>
                  <a:pt x="1859" y="1232"/>
                </a:lnTo>
                <a:lnTo>
                  <a:pt x="1850" y="1252"/>
                </a:lnTo>
                <a:lnTo>
                  <a:pt x="1850" y="1252"/>
                </a:lnTo>
                <a:lnTo>
                  <a:pt x="1846" y="1254"/>
                </a:lnTo>
                <a:lnTo>
                  <a:pt x="1841" y="1257"/>
                </a:lnTo>
                <a:lnTo>
                  <a:pt x="1834" y="1259"/>
                </a:lnTo>
                <a:lnTo>
                  <a:pt x="1830" y="1262"/>
                </a:lnTo>
                <a:lnTo>
                  <a:pt x="1830" y="1262"/>
                </a:lnTo>
                <a:lnTo>
                  <a:pt x="1812" y="1265"/>
                </a:lnTo>
                <a:lnTo>
                  <a:pt x="1792" y="1265"/>
                </a:lnTo>
                <a:lnTo>
                  <a:pt x="1773" y="1263"/>
                </a:lnTo>
                <a:lnTo>
                  <a:pt x="1753" y="1262"/>
                </a:lnTo>
                <a:lnTo>
                  <a:pt x="1753" y="1262"/>
                </a:lnTo>
                <a:lnTo>
                  <a:pt x="1733" y="1261"/>
                </a:lnTo>
                <a:lnTo>
                  <a:pt x="1715" y="1262"/>
                </a:lnTo>
                <a:lnTo>
                  <a:pt x="1697" y="1265"/>
                </a:lnTo>
                <a:lnTo>
                  <a:pt x="1679" y="1268"/>
                </a:lnTo>
                <a:lnTo>
                  <a:pt x="1642" y="1274"/>
                </a:lnTo>
                <a:lnTo>
                  <a:pt x="1624" y="1276"/>
                </a:lnTo>
                <a:lnTo>
                  <a:pt x="1607" y="1278"/>
                </a:lnTo>
                <a:lnTo>
                  <a:pt x="1607" y="1278"/>
                </a:lnTo>
                <a:lnTo>
                  <a:pt x="1593" y="1277"/>
                </a:lnTo>
                <a:lnTo>
                  <a:pt x="1579" y="1277"/>
                </a:lnTo>
                <a:lnTo>
                  <a:pt x="1573" y="1277"/>
                </a:lnTo>
                <a:lnTo>
                  <a:pt x="1568" y="1280"/>
                </a:lnTo>
                <a:lnTo>
                  <a:pt x="1561" y="1282"/>
                </a:lnTo>
                <a:lnTo>
                  <a:pt x="1556" y="1285"/>
                </a:lnTo>
                <a:lnTo>
                  <a:pt x="1556" y="1285"/>
                </a:lnTo>
                <a:lnTo>
                  <a:pt x="1428" y="1293"/>
                </a:lnTo>
                <a:lnTo>
                  <a:pt x="1294" y="1301"/>
                </a:lnTo>
                <a:lnTo>
                  <a:pt x="1294" y="1301"/>
                </a:lnTo>
                <a:lnTo>
                  <a:pt x="1224" y="1306"/>
                </a:lnTo>
                <a:lnTo>
                  <a:pt x="1188" y="1311"/>
                </a:lnTo>
                <a:lnTo>
                  <a:pt x="1153" y="1315"/>
                </a:lnTo>
                <a:lnTo>
                  <a:pt x="1118" y="1320"/>
                </a:lnTo>
                <a:lnTo>
                  <a:pt x="1084" y="1328"/>
                </a:lnTo>
                <a:lnTo>
                  <a:pt x="1050" y="1335"/>
                </a:lnTo>
                <a:lnTo>
                  <a:pt x="1018" y="1344"/>
                </a:lnTo>
                <a:lnTo>
                  <a:pt x="1018" y="1344"/>
                </a:lnTo>
                <a:lnTo>
                  <a:pt x="1012" y="1347"/>
                </a:lnTo>
                <a:lnTo>
                  <a:pt x="1012" y="1347"/>
                </a:lnTo>
                <a:lnTo>
                  <a:pt x="999" y="1354"/>
                </a:lnTo>
                <a:lnTo>
                  <a:pt x="987" y="1362"/>
                </a:lnTo>
                <a:lnTo>
                  <a:pt x="975" y="1369"/>
                </a:lnTo>
                <a:lnTo>
                  <a:pt x="969" y="1373"/>
                </a:lnTo>
                <a:lnTo>
                  <a:pt x="961" y="1374"/>
                </a:lnTo>
                <a:lnTo>
                  <a:pt x="961" y="1374"/>
                </a:lnTo>
                <a:lnTo>
                  <a:pt x="947" y="1376"/>
                </a:lnTo>
                <a:lnTo>
                  <a:pt x="929" y="1377"/>
                </a:lnTo>
                <a:lnTo>
                  <a:pt x="912" y="1377"/>
                </a:lnTo>
                <a:lnTo>
                  <a:pt x="896" y="1376"/>
                </a:lnTo>
                <a:lnTo>
                  <a:pt x="896" y="1376"/>
                </a:lnTo>
                <a:lnTo>
                  <a:pt x="887" y="1374"/>
                </a:lnTo>
                <a:lnTo>
                  <a:pt x="877" y="1371"/>
                </a:lnTo>
                <a:lnTo>
                  <a:pt x="867" y="1367"/>
                </a:lnTo>
                <a:lnTo>
                  <a:pt x="861" y="1367"/>
                </a:lnTo>
                <a:lnTo>
                  <a:pt x="861" y="1367"/>
                </a:lnTo>
                <a:lnTo>
                  <a:pt x="839" y="1368"/>
                </a:lnTo>
                <a:lnTo>
                  <a:pt x="817" y="1369"/>
                </a:lnTo>
                <a:lnTo>
                  <a:pt x="772" y="1371"/>
                </a:lnTo>
                <a:lnTo>
                  <a:pt x="772" y="1371"/>
                </a:lnTo>
                <a:lnTo>
                  <a:pt x="741" y="1372"/>
                </a:lnTo>
                <a:lnTo>
                  <a:pt x="712" y="1375"/>
                </a:lnTo>
                <a:lnTo>
                  <a:pt x="649" y="1384"/>
                </a:lnTo>
                <a:lnTo>
                  <a:pt x="649" y="1384"/>
                </a:lnTo>
                <a:lnTo>
                  <a:pt x="614" y="1389"/>
                </a:lnTo>
                <a:lnTo>
                  <a:pt x="578" y="1392"/>
                </a:lnTo>
                <a:lnTo>
                  <a:pt x="542" y="1394"/>
                </a:lnTo>
                <a:lnTo>
                  <a:pt x="506" y="1397"/>
                </a:lnTo>
                <a:lnTo>
                  <a:pt x="506" y="1397"/>
                </a:lnTo>
                <a:lnTo>
                  <a:pt x="448" y="1404"/>
                </a:lnTo>
                <a:lnTo>
                  <a:pt x="388" y="1410"/>
                </a:lnTo>
                <a:lnTo>
                  <a:pt x="328" y="1415"/>
                </a:lnTo>
                <a:lnTo>
                  <a:pt x="298" y="1418"/>
                </a:lnTo>
                <a:lnTo>
                  <a:pt x="267" y="1419"/>
                </a:lnTo>
                <a:lnTo>
                  <a:pt x="267" y="1419"/>
                </a:lnTo>
                <a:lnTo>
                  <a:pt x="252" y="1418"/>
                </a:lnTo>
                <a:lnTo>
                  <a:pt x="244" y="1417"/>
                </a:lnTo>
                <a:lnTo>
                  <a:pt x="237" y="1417"/>
                </a:lnTo>
                <a:lnTo>
                  <a:pt x="237" y="1417"/>
                </a:lnTo>
                <a:lnTo>
                  <a:pt x="216" y="1419"/>
                </a:lnTo>
                <a:lnTo>
                  <a:pt x="196" y="1422"/>
                </a:lnTo>
                <a:lnTo>
                  <a:pt x="177" y="1425"/>
                </a:lnTo>
                <a:lnTo>
                  <a:pt x="156" y="1427"/>
                </a:lnTo>
                <a:lnTo>
                  <a:pt x="156" y="1427"/>
                </a:lnTo>
                <a:lnTo>
                  <a:pt x="134" y="1427"/>
                </a:lnTo>
                <a:lnTo>
                  <a:pt x="110" y="1425"/>
                </a:lnTo>
                <a:lnTo>
                  <a:pt x="87" y="1423"/>
                </a:lnTo>
                <a:lnTo>
                  <a:pt x="64" y="1422"/>
                </a:lnTo>
                <a:lnTo>
                  <a:pt x="64" y="1422"/>
                </a:lnTo>
                <a:lnTo>
                  <a:pt x="50" y="1421"/>
                </a:lnTo>
                <a:lnTo>
                  <a:pt x="36" y="1419"/>
                </a:lnTo>
                <a:lnTo>
                  <a:pt x="24" y="1415"/>
                </a:lnTo>
                <a:lnTo>
                  <a:pt x="11" y="1411"/>
                </a:lnTo>
                <a:lnTo>
                  <a:pt x="11" y="1411"/>
                </a:lnTo>
                <a:lnTo>
                  <a:pt x="9" y="1404"/>
                </a:lnTo>
                <a:lnTo>
                  <a:pt x="6" y="1394"/>
                </a:lnTo>
                <a:lnTo>
                  <a:pt x="4" y="1386"/>
                </a:lnTo>
                <a:lnTo>
                  <a:pt x="2" y="1382"/>
                </a:lnTo>
                <a:lnTo>
                  <a:pt x="0" y="1379"/>
                </a:lnTo>
                <a:lnTo>
                  <a:pt x="0" y="1379"/>
                </a:lnTo>
                <a:lnTo>
                  <a:pt x="21" y="1335"/>
                </a:lnTo>
                <a:lnTo>
                  <a:pt x="43" y="1291"/>
                </a:lnTo>
                <a:lnTo>
                  <a:pt x="66" y="1250"/>
                </a:lnTo>
                <a:lnTo>
                  <a:pt x="89" y="1210"/>
                </a:lnTo>
                <a:lnTo>
                  <a:pt x="89" y="1210"/>
                </a:lnTo>
                <a:lnTo>
                  <a:pt x="71" y="1211"/>
                </a:lnTo>
                <a:lnTo>
                  <a:pt x="52" y="1213"/>
                </a:lnTo>
                <a:lnTo>
                  <a:pt x="35" y="1215"/>
                </a:lnTo>
                <a:lnTo>
                  <a:pt x="18" y="1215"/>
                </a:lnTo>
                <a:lnTo>
                  <a:pt x="18" y="1215"/>
                </a:lnTo>
                <a:lnTo>
                  <a:pt x="16" y="1208"/>
                </a:lnTo>
                <a:lnTo>
                  <a:pt x="17" y="1199"/>
                </a:lnTo>
                <a:lnTo>
                  <a:pt x="19" y="1192"/>
                </a:lnTo>
                <a:lnTo>
                  <a:pt x="22" y="1183"/>
                </a:lnTo>
                <a:lnTo>
                  <a:pt x="30" y="1168"/>
                </a:lnTo>
                <a:lnTo>
                  <a:pt x="37" y="1153"/>
                </a:lnTo>
                <a:lnTo>
                  <a:pt x="37" y="1153"/>
                </a:lnTo>
                <a:lnTo>
                  <a:pt x="32" y="1151"/>
                </a:lnTo>
                <a:lnTo>
                  <a:pt x="27" y="1150"/>
                </a:lnTo>
                <a:lnTo>
                  <a:pt x="21" y="1151"/>
                </a:lnTo>
                <a:lnTo>
                  <a:pt x="16" y="1151"/>
                </a:lnTo>
                <a:lnTo>
                  <a:pt x="12" y="1152"/>
                </a:lnTo>
                <a:lnTo>
                  <a:pt x="7" y="1152"/>
                </a:lnTo>
                <a:lnTo>
                  <a:pt x="4" y="1151"/>
                </a:lnTo>
                <a:lnTo>
                  <a:pt x="0" y="1148"/>
                </a:lnTo>
                <a:lnTo>
                  <a:pt x="0" y="1148"/>
                </a:lnTo>
                <a:lnTo>
                  <a:pt x="0" y="1140"/>
                </a:lnTo>
                <a:lnTo>
                  <a:pt x="2" y="1134"/>
                </a:lnTo>
                <a:lnTo>
                  <a:pt x="5" y="1129"/>
                </a:lnTo>
                <a:lnTo>
                  <a:pt x="10" y="1123"/>
                </a:lnTo>
                <a:lnTo>
                  <a:pt x="19" y="1112"/>
                </a:lnTo>
                <a:lnTo>
                  <a:pt x="24" y="1107"/>
                </a:lnTo>
                <a:lnTo>
                  <a:pt x="27" y="1101"/>
                </a:lnTo>
                <a:lnTo>
                  <a:pt x="27" y="1101"/>
                </a:lnTo>
                <a:lnTo>
                  <a:pt x="24" y="1101"/>
                </a:lnTo>
                <a:lnTo>
                  <a:pt x="19" y="1101"/>
                </a:lnTo>
                <a:lnTo>
                  <a:pt x="14" y="1099"/>
                </a:lnTo>
                <a:lnTo>
                  <a:pt x="12" y="1097"/>
                </a:lnTo>
                <a:lnTo>
                  <a:pt x="11" y="1095"/>
                </a:lnTo>
                <a:lnTo>
                  <a:pt x="11" y="1095"/>
                </a:lnTo>
                <a:lnTo>
                  <a:pt x="14" y="1086"/>
                </a:lnTo>
                <a:lnTo>
                  <a:pt x="17" y="1078"/>
                </a:lnTo>
                <a:lnTo>
                  <a:pt x="27" y="1064"/>
                </a:lnTo>
                <a:lnTo>
                  <a:pt x="36" y="1051"/>
                </a:lnTo>
                <a:lnTo>
                  <a:pt x="41" y="1044"/>
                </a:lnTo>
                <a:lnTo>
                  <a:pt x="45" y="1036"/>
                </a:lnTo>
                <a:lnTo>
                  <a:pt x="45" y="1036"/>
                </a:lnTo>
                <a:lnTo>
                  <a:pt x="36" y="1036"/>
                </a:lnTo>
                <a:lnTo>
                  <a:pt x="29" y="1036"/>
                </a:lnTo>
                <a:lnTo>
                  <a:pt x="25" y="1035"/>
                </a:lnTo>
                <a:lnTo>
                  <a:pt x="21" y="1034"/>
                </a:lnTo>
                <a:lnTo>
                  <a:pt x="18" y="1031"/>
                </a:lnTo>
                <a:lnTo>
                  <a:pt x="16" y="1027"/>
                </a:lnTo>
                <a:lnTo>
                  <a:pt x="16" y="1027"/>
                </a:lnTo>
                <a:lnTo>
                  <a:pt x="19" y="1020"/>
                </a:lnTo>
                <a:lnTo>
                  <a:pt x="22" y="1014"/>
                </a:lnTo>
                <a:lnTo>
                  <a:pt x="33" y="1004"/>
                </a:lnTo>
                <a:lnTo>
                  <a:pt x="37" y="999"/>
                </a:lnTo>
                <a:lnTo>
                  <a:pt x="42" y="994"/>
                </a:lnTo>
                <a:lnTo>
                  <a:pt x="46" y="987"/>
                </a:lnTo>
                <a:lnTo>
                  <a:pt x="48" y="980"/>
                </a:lnTo>
                <a:lnTo>
                  <a:pt x="48" y="980"/>
                </a:lnTo>
                <a:lnTo>
                  <a:pt x="51" y="980"/>
                </a:lnTo>
                <a:lnTo>
                  <a:pt x="54" y="979"/>
                </a:lnTo>
                <a:lnTo>
                  <a:pt x="55" y="976"/>
                </a:lnTo>
                <a:lnTo>
                  <a:pt x="57" y="975"/>
                </a:lnTo>
                <a:lnTo>
                  <a:pt x="57" y="975"/>
                </a:lnTo>
                <a:lnTo>
                  <a:pt x="72" y="953"/>
                </a:lnTo>
                <a:lnTo>
                  <a:pt x="87" y="932"/>
                </a:lnTo>
                <a:lnTo>
                  <a:pt x="119" y="891"/>
                </a:lnTo>
                <a:lnTo>
                  <a:pt x="135" y="869"/>
                </a:lnTo>
                <a:lnTo>
                  <a:pt x="151" y="849"/>
                </a:lnTo>
                <a:lnTo>
                  <a:pt x="166" y="827"/>
                </a:lnTo>
                <a:lnTo>
                  <a:pt x="180" y="803"/>
                </a:lnTo>
                <a:lnTo>
                  <a:pt x="180" y="803"/>
                </a:lnTo>
                <a:lnTo>
                  <a:pt x="182" y="802"/>
                </a:lnTo>
                <a:lnTo>
                  <a:pt x="184" y="800"/>
                </a:lnTo>
                <a:lnTo>
                  <a:pt x="186" y="799"/>
                </a:lnTo>
                <a:lnTo>
                  <a:pt x="191" y="798"/>
                </a:lnTo>
                <a:lnTo>
                  <a:pt x="191" y="798"/>
                </a:lnTo>
                <a:lnTo>
                  <a:pt x="210" y="766"/>
                </a:lnTo>
                <a:lnTo>
                  <a:pt x="215" y="757"/>
                </a:lnTo>
                <a:lnTo>
                  <a:pt x="221" y="751"/>
                </a:lnTo>
                <a:lnTo>
                  <a:pt x="227" y="743"/>
                </a:lnTo>
                <a:lnTo>
                  <a:pt x="234" y="738"/>
                </a:lnTo>
                <a:lnTo>
                  <a:pt x="234" y="738"/>
                </a:lnTo>
                <a:lnTo>
                  <a:pt x="252" y="708"/>
                </a:lnTo>
                <a:lnTo>
                  <a:pt x="269" y="681"/>
                </a:lnTo>
                <a:lnTo>
                  <a:pt x="304" y="630"/>
                </a:lnTo>
                <a:lnTo>
                  <a:pt x="321" y="603"/>
                </a:lnTo>
                <a:lnTo>
                  <a:pt x="337" y="576"/>
                </a:lnTo>
                <a:lnTo>
                  <a:pt x="353" y="546"/>
                </a:lnTo>
                <a:lnTo>
                  <a:pt x="368" y="514"/>
                </a:lnTo>
                <a:lnTo>
                  <a:pt x="368" y="514"/>
                </a:lnTo>
                <a:lnTo>
                  <a:pt x="372" y="512"/>
                </a:lnTo>
                <a:lnTo>
                  <a:pt x="374" y="511"/>
                </a:lnTo>
                <a:lnTo>
                  <a:pt x="380" y="512"/>
                </a:lnTo>
                <a:lnTo>
                  <a:pt x="380" y="512"/>
                </a:lnTo>
                <a:lnTo>
                  <a:pt x="398" y="484"/>
                </a:lnTo>
                <a:lnTo>
                  <a:pt x="417" y="456"/>
                </a:lnTo>
                <a:lnTo>
                  <a:pt x="436" y="429"/>
                </a:lnTo>
                <a:lnTo>
                  <a:pt x="453" y="402"/>
                </a:lnTo>
                <a:lnTo>
                  <a:pt x="453" y="402"/>
                </a:lnTo>
                <a:lnTo>
                  <a:pt x="456" y="402"/>
                </a:lnTo>
                <a:lnTo>
                  <a:pt x="458" y="403"/>
                </a:lnTo>
                <a:lnTo>
                  <a:pt x="460" y="406"/>
                </a:lnTo>
                <a:lnTo>
                  <a:pt x="464" y="409"/>
                </a:lnTo>
                <a:lnTo>
                  <a:pt x="465" y="410"/>
                </a:lnTo>
                <a:lnTo>
                  <a:pt x="468" y="410"/>
                </a:lnTo>
                <a:lnTo>
                  <a:pt x="468" y="410"/>
                </a:lnTo>
                <a:lnTo>
                  <a:pt x="482" y="408"/>
                </a:lnTo>
                <a:lnTo>
                  <a:pt x="497" y="406"/>
                </a:lnTo>
                <a:lnTo>
                  <a:pt x="513" y="405"/>
                </a:lnTo>
                <a:lnTo>
                  <a:pt x="529" y="405"/>
                </a:lnTo>
                <a:lnTo>
                  <a:pt x="562" y="406"/>
                </a:lnTo>
                <a:lnTo>
                  <a:pt x="595" y="409"/>
                </a:lnTo>
                <a:lnTo>
                  <a:pt x="595" y="409"/>
                </a:lnTo>
                <a:lnTo>
                  <a:pt x="647" y="412"/>
                </a:lnTo>
                <a:lnTo>
                  <a:pt x="698" y="413"/>
                </a:lnTo>
                <a:lnTo>
                  <a:pt x="748" y="415"/>
                </a:lnTo>
                <a:lnTo>
                  <a:pt x="797" y="420"/>
                </a:lnTo>
                <a:lnTo>
                  <a:pt x="797" y="420"/>
                </a:lnTo>
                <a:lnTo>
                  <a:pt x="815" y="424"/>
                </a:lnTo>
                <a:lnTo>
                  <a:pt x="834" y="428"/>
                </a:lnTo>
                <a:lnTo>
                  <a:pt x="878" y="436"/>
                </a:lnTo>
                <a:lnTo>
                  <a:pt x="902" y="440"/>
                </a:lnTo>
                <a:lnTo>
                  <a:pt x="924" y="444"/>
                </a:lnTo>
                <a:lnTo>
                  <a:pt x="948" y="450"/>
                </a:lnTo>
                <a:lnTo>
                  <a:pt x="969" y="456"/>
                </a:lnTo>
                <a:lnTo>
                  <a:pt x="969" y="456"/>
                </a:lnTo>
                <a:lnTo>
                  <a:pt x="985" y="429"/>
                </a:lnTo>
                <a:lnTo>
                  <a:pt x="993" y="414"/>
                </a:lnTo>
                <a:lnTo>
                  <a:pt x="999" y="399"/>
                </a:lnTo>
                <a:lnTo>
                  <a:pt x="999" y="399"/>
                </a:lnTo>
                <a:lnTo>
                  <a:pt x="1002" y="399"/>
                </a:lnTo>
                <a:lnTo>
                  <a:pt x="1004" y="399"/>
                </a:lnTo>
                <a:lnTo>
                  <a:pt x="1005" y="399"/>
                </a:lnTo>
                <a:lnTo>
                  <a:pt x="1008" y="398"/>
                </a:lnTo>
                <a:lnTo>
                  <a:pt x="1008" y="398"/>
                </a:lnTo>
                <a:lnTo>
                  <a:pt x="1026" y="368"/>
                </a:lnTo>
                <a:lnTo>
                  <a:pt x="1043" y="338"/>
                </a:lnTo>
                <a:lnTo>
                  <a:pt x="1061" y="308"/>
                </a:lnTo>
                <a:lnTo>
                  <a:pt x="1079" y="278"/>
                </a:lnTo>
                <a:lnTo>
                  <a:pt x="1079" y="278"/>
                </a:lnTo>
                <a:close/>
                <a:moveTo>
                  <a:pt x="1042" y="789"/>
                </a:moveTo>
                <a:lnTo>
                  <a:pt x="1042" y="789"/>
                </a:lnTo>
                <a:lnTo>
                  <a:pt x="1046" y="778"/>
                </a:lnTo>
                <a:lnTo>
                  <a:pt x="1049" y="769"/>
                </a:lnTo>
                <a:lnTo>
                  <a:pt x="1056" y="748"/>
                </a:lnTo>
                <a:lnTo>
                  <a:pt x="1056" y="748"/>
                </a:lnTo>
                <a:lnTo>
                  <a:pt x="1063" y="726"/>
                </a:lnTo>
                <a:lnTo>
                  <a:pt x="1066" y="714"/>
                </a:lnTo>
                <a:lnTo>
                  <a:pt x="1067" y="710"/>
                </a:lnTo>
                <a:lnTo>
                  <a:pt x="1066" y="709"/>
                </a:lnTo>
                <a:lnTo>
                  <a:pt x="1066" y="709"/>
                </a:lnTo>
                <a:lnTo>
                  <a:pt x="1069" y="708"/>
                </a:lnTo>
                <a:lnTo>
                  <a:pt x="1070" y="706"/>
                </a:lnTo>
                <a:lnTo>
                  <a:pt x="1073" y="700"/>
                </a:lnTo>
                <a:lnTo>
                  <a:pt x="1075" y="692"/>
                </a:lnTo>
                <a:lnTo>
                  <a:pt x="1076" y="684"/>
                </a:lnTo>
                <a:lnTo>
                  <a:pt x="1076" y="684"/>
                </a:lnTo>
                <a:lnTo>
                  <a:pt x="1114" y="609"/>
                </a:lnTo>
                <a:lnTo>
                  <a:pt x="1152" y="535"/>
                </a:lnTo>
                <a:lnTo>
                  <a:pt x="1152" y="535"/>
                </a:lnTo>
                <a:lnTo>
                  <a:pt x="1156" y="533"/>
                </a:lnTo>
                <a:lnTo>
                  <a:pt x="1160" y="532"/>
                </a:lnTo>
                <a:lnTo>
                  <a:pt x="1163" y="531"/>
                </a:lnTo>
                <a:lnTo>
                  <a:pt x="1166" y="528"/>
                </a:lnTo>
                <a:lnTo>
                  <a:pt x="1166" y="528"/>
                </a:lnTo>
                <a:lnTo>
                  <a:pt x="1176" y="511"/>
                </a:lnTo>
                <a:lnTo>
                  <a:pt x="1185" y="495"/>
                </a:lnTo>
                <a:lnTo>
                  <a:pt x="1207" y="464"/>
                </a:lnTo>
                <a:lnTo>
                  <a:pt x="1207" y="464"/>
                </a:lnTo>
                <a:lnTo>
                  <a:pt x="1220" y="412"/>
                </a:lnTo>
                <a:lnTo>
                  <a:pt x="1229" y="359"/>
                </a:lnTo>
                <a:lnTo>
                  <a:pt x="1233" y="332"/>
                </a:lnTo>
                <a:lnTo>
                  <a:pt x="1238" y="304"/>
                </a:lnTo>
                <a:lnTo>
                  <a:pt x="1240" y="277"/>
                </a:lnTo>
                <a:lnTo>
                  <a:pt x="1242" y="249"/>
                </a:lnTo>
                <a:lnTo>
                  <a:pt x="1243" y="223"/>
                </a:lnTo>
                <a:lnTo>
                  <a:pt x="1243" y="195"/>
                </a:lnTo>
                <a:lnTo>
                  <a:pt x="1241" y="168"/>
                </a:lnTo>
                <a:lnTo>
                  <a:pt x="1239" y="142"/>
                </a:lnTo>
                <a:lnTo>
                  <a:pt x="1236" y="116"/>
                </a:lnTo>
                <a:lnTo>
                  <a:pt x="1230" y="90"/>
                </a:lnTo>
                <a:lnTo>
                  <a:pt x="1224" y="65"/>
                </a:lnTo>
                <a:lnTo>
                  <a:pt x="1216" y="41"/>
                </a:lnTo>
                <a:lnTo>
                  <a:pt x="1216" y="41"/>
                </a:lnTo>
                <a:lnTo>
                  <a:pt x="1210" y="54"/>
                </a:lnTo>
                <a:lnTo>
                  <a:pt x="1205" y="66"/>
                </a:lnTo>
                <a:lnTo>
                  <a:pt x="1196" y="92"/>
                </a:lnTo>
                <a:lnTo>
                  <a:pt x="1188" y="119"/>
                </a:lnTo>
                <a:lnTo>
                  <a:pt x="1181" y="143"/>
                </a:lnTo>
                <a:lnTo>
                  <a:pt x="1181" y="143"/>
                </a:lnTo>
                <a:lnTo>
                  <a:pt x="1176" y="154"/>
                </a:lnTo>
                <a:lnTo>
                  <a:pt x="1169" y="164"/>
                </a:lnTo>
                <a:lnTo>
                  <a:pt x="1157" y="183"/>
                </a:lnTo>
                <a:lnTo>
                  <a:pt x="1157" y="183"/>
                </a:lnTo>
                <a:lnTo>
                  <a:pt x="1155" y="187"/>
                </a:lnTo>
                <a:lnTo>
                  <a:pt x="1154" y="192"/>
                </a:lnTo>
                <a:lnTo>
                  <a:pt x="1153" y="196"/>
                </a:lnTo>
                <a:lnTo>
                  <a:pt x="1152" y="199"/>
                </a:lnTo>
                <a:lnTo>
                  <a:pt x="1152" y="199"/>
                </a:lnTo>
                <a:lnTo>
                  <a:pt x="1147" y="206"/>
                </a:lnTo>
                <a:lnTo>
                  <a:pt x="1141" y="212"/>
                </a:lnTo>
                <a:lnTo>
                  <a:pt x="1136" y="217"/>
                </a:lnTo>
                <a:lnTo>
                  <a:pt x="1131" y="224"/>
                </a:lnTo>
                <a:lnTo>
                  <a:pt x="1131" y="224"/>
                </a:lnTo>
                <a:lnTo>
                  <a:pt x="1101" y="270"/>
                </a:lnTo>
                <a:lnTo>
                  <a:pt x="1101" y="270"/>
                </a:lnTo>
                <a:lnTo>
                  <a:pt x="1091" y="285"/>
                </a:lnTo>
                <a:lnTo>
                  <a:pt x="1082" y="301"/>
                </a:lnTo>
                <a:lnTo>
                  <a:pt x="1074" y="316"/>
                </a:lnTo>
                <a:lnTo>
                  <a:pt x="1066" y="332"/>
                </a:lnTo>
                <a:lnTo>
                  <a:pt x="1066" y="332"/>
                </a:lnTo>
                <a:lnTo>
                  <a:pt x="1053" y="349"/>
                </a:lnTo>
                <a:lnTo>
                  <a:pt x="1041" y="366"/>
                </a:lnTo>
                <a:lnTo>
                  <a:pt x="1029" y="384"/>
                </a:lnTo>
                <a:lnTo>
                  <a:pt x="1017" y="404"/>
                </a:lnTo>
                <a:lnTo>
                  <a:pt x="996" y="442"/>
                </a:lnTo>
                <a:lnTo>
                  <a:pt x="984" y="461"/>
                </a:lnTo>
                <a:lnTo>
                  <a:pt x="972" y="480"/>
                </a:lnTo>
                <a:lnTo>
                  <a:pt x="972" y="480"/>
                </a:lnTo>
                <a:lnTo>
                  <a:pt x="973" y="482"/>
                </a:lnTo>
                <a:lnTo>
                  <a:pt x="973" y="484"/>
                </a:lnTo>
                <a:lnTo>
                  <a:pt x="972" y="487"/>
                </a:lnTo>
                <a:lnTo>
                  <a:pt x="971" y="490"/>
                </a:lnTo>
                <a:lnTo>
                  <a:pt x="970" y="493"/>
                </a:lnTo>
                <a:lnTo>
                  <a:pt x="971" y="496"/>
                </a:lnTo>
                <a:lnTo>
                  <a:pt x="971" y="496"/>
                </a:lnTo>
                <a:lnTo>
                  <a:pt x="947" y="533"/>
                </a:lnTo>
                <a:lnTo>
                  <a:pt x="922" y="572"/>
                </a:lnTo>
                <a:lnTo>
                  <a:pt x="910" y="591"/>
                </a:lnTo>
                <a:lnTo>
                  <a:pt x="899" y="610"/>
                </a:lnTo>
                <a:lnTo>
                  <a:pt x="889" y="631"/>
                </a:lnTo>
                <a:lnTo>
                  <a:pt x="880" y="650"/>
                </a:lnTo>
                <a:lnTo>
                  <a:pt x="880" y="650"/>
                </a:lnTo>
                <a:lnTo>
                  <a:pt x="884" y="669"/>
                </a:lnTo>
                <a:lnTo>
                  <a:pt x="890" y="686"/>
                </a:lnTo>
                <a:lnTo>
                  <a:pt x="896" y="703"/>
                </a:lnTo>
                <a:lnTo>
                  <a:pt x="902" y="720"/>
                </a:lnTo>
                <a:lnTo>
                  <a:pt x="902" y="720"/>
                </a:lnTo>
                <a:lnTo>
                  <a:pt x="909" y="752"/>
                </a:lnTo>
                <a:lnTo>
                  <a:pt x="913" y="783"/>
                </a:lnTo>
                <a:lnTo>
                  <a:pt x="917" y="814"/>
                </a:lnTo>
                <a:lnTo>
                  <a:pt x="919" y="845"/>
                </a:lnTo>
                <a:lnTo>
                  <a:pt x="919" y="877"/>
                </a:lnTo>
                <a:lnTo>
                  <a:pt x="918" y="908"/>
                </a:lnTo>
                <a:lnTo>
                  <a:pt x="914" y="971"/>
                </a:lnTo>
                <a:lnTo>
                  <a:pt x="910" y="1036"/>
                </a:lnTo>
                <a:lnTo>
                  <a:pt x="908" y="1069"/>
                </a:lnTo>
                <a:lnTo>
                  <a:pt x="907" y="1103"/>
                </a:lnTo>
                <a:lnTo>
                  <a:pt x="907" y="1136"/>
                </a:lnTo>
                <a:lnTo>
                  <a:pt x="908" y="1171"/>
                </a:lnTo>
                <a:lnTo>
                  <a:pt x="910" y="1207"/>
                </a:lnTo>
                <a:lnTo>
                  <a:pt x="913" y="1242"/>
                </a:lnTo>
                <a:lnTo>
                  <a:pt x="913" y="1242"/>
                </a:lnTo>
                <a:lnTo>
                  <a:pt x="936" y="1140"/>
                </a:lnTo>
                <a:lnTo>
                  <a:pt x="947" y="1091"/>
                </a:lnTo>
                <a:lnTo>
                  <a:pt x="958" y="1043"/>
                </a:lnTo>
                <a:lnTo>
                  <a:pt x="971" y="996"/>
                </a:lnTo>
                <a:lnTo>
                  <a:pt x="985" y="950"/>
                </a:lnTo>
                <a:lnTo>
                  <a:pt x="999" y="903"/>
                </a:lnTo>
                <a:lnTo>
                  <a:pt x="1015" y="857"/>
                </a:lnTo>
                <a:lnTo>
                  <a:pt x="1015" y="857"/>
                </a:lnTo>
                <a:lnTo>
                  <a:pt x="1017" y="854"/>
                </a:lnTo>
                <a:lnTo>
                  <a:pt x="1016" y="852"/>
                </a:lnTo>
                <a:lnTo>
                  <a:pt x="1014" y="850"/>
                </a:lnTo>
                <a:lnTo>
                  <a:pt x="1014" y="849"/>
                </a:lnTo>
                <a:lnTo>
                  <a:pt x="1013" y="848"/>
                </a:lnTo>
                <a:lnTo>
                  <a:pt x="1013" y="848"/>
                </a:lnTo>
                <a:lnTo>
                  <a:pt x="1018" y="849"/>
                </a:lnTo>
                <a:lnTo>
                  <a:pt x="1020" y="848"/>
                </a:lnTo>
                <a:lnTo>
                  <a:pt x="1020" y="844"/>
                </a:lnTo>
                <a:lnTo>
                  <a:pt x="1020" y="844"/>
                </a:lnTo>
                <a:lnTo>
                  <a:pt x="1030" y="821"/>
                </a:lnTo>
                <a:lnTo>
                  <a:pt x="1034" y="809"/>
                </a:lnTo>
                <a:lnTo>
                  <a:pt x="1039" y="798"/>
                </a:lnTo>
                <a:lnTo>
                  <a:pt x="1039" y="798"/>
                </a:lnTo>
                <a:lnTo>
                  <a:pt x="1038" y="797"/>
                </a:lnTo>
                <a:lnTo>
                  <a:pt x="1038" y="796"/>
                </a:lnTo>
                <a:lnTo>
                  <a:pt x="1036" y="798"/>
                </a:lnTo>
                <a:lnTo>
                  <a:pt x="1035" y="800"/>
                </a:lnTo>
                <a:lnTo>
                  <a:pt x="1035" y="800"/>
                </a:lnTo>
                <a:lnTo>
                  <a:pt x="1034" y="798"/>
                </a:lnTo>
                <a:lnTo>
                  <a:pt x="1034" y="798"/>
                </a:lnTo>
                <a:lnTo>
                  <a:pt x="1034" y="796"/>
                </a:lnTo>
                <a:lnTo>
                  <a:pt x="1035" y="794"/>
                </a:lnTo>
                <a:lnTo>
                  <a:pt x="1039" y="793"/>
                </a:lnTo>
                <a:lnTo>
                  <a:pt x="1042" y="792"/>
                </a:lnTo>
                <a:lnTo>
                  <a:pt x="1042" y="791"/>
                </a:lnTo>
                <a:lnTo>
                  <a:pt x="1042" y="789"/>
                </a:lnTo>
                <a:lnTo>
                  <a:pt x="1042" y="789"/>
                </a:lnTo>
                <a:close/>
                <a:moveTo>
                  <a:pt x="1666" y="178"/>
                </a:moveTo>
                <a:lnTo>
                  <a:pt x="1666" y="178"/>
                </a:lnTo>
                <a:lnTo>
                  <a:pt x="1650" y="190"/>
                </a:lnTo>
                <a:lnTo>
                  <a:pt x="1634" y="201"/>
                </a:lnTo>
                <a:lnTo>
                  <a:pt x="1617" y="212"/>
                </a:lnTo>
                <a:lnTo>
                  <a:pt x="1599" y="222"/>
                </a:lnTo>
                <a:lnTo>
                  <a:pt x="1599" y="222"/>
                </a:lnTo>
                <a:lnTo>
                  <a:pt x="1572" y="231"/>
                </a:lnTo>
                <a:lnTo>
                  <a:pt x="1545" y="242"/>
                </a:lnTo>
                <a:lnTo>
                  <a:pt x="1520" y="254"/>
                </a:lnTo>
                <a:lnTo>
                  <a:pt x="1496" y="264"/>
                </a:lnTo>
                <a:lnTo>
                  <a:pt x="1471" y="277"/>
                </a:lnTo>
                <a:lnTo>
                  <a:pt x="1449" y="290"/>
                </a:lnTo>
                <a:lnTo>
                  <a:pt x="1426" y="303"/>
                </a:lnTo>
                <a:lnTo>
                  <a:pt x="1405" y="316"/>
                </a:lnTo>
                <a:lnTo>
                  <a:pt x="1405" y="316"/>
                </a:lnTo>
                <a:lnTo>
                  <a:pt x="1374" y="337"/>
                </a:lnTo>
                <a:lnTo>
                  <a:pt x="1344" y="360"/>
                </a:lnTo>
                <a:lnTo>
                  <a:pt x="1287" y="407"/>
                </a:lnTo>
                <a:lnTo>
                  <a:pt x="1287" y="407"/>
                </a:lnTo>
                <a:lnTo>
                  <a:pt x="1259" y="431"/>
                </a:lnTo>
                <a:lnTo>
                  <a:pt x="1245" y="443"/>
                </a:lnTo>
                <a:lnTo>
                  <a:pt x="1232" y="457"/>
                </a:lnTo>
                <a:lnTo>
                  <a:pt x="1221" y="470"/>
                </a:lnTo>
                <a:lnTo>
                  <a:pt x="1209" y="485"/>
                </a:lnTo>
                <a:lnTo>
                  <a:pt x="1198" y="500"/>
                </a:lnTo>
                <a:lnTo>
                  <a:pt x="1187" y="515"/>
                </a:lnTo>
                <a:lnTo>
                  <a:pt x="1187" y="515"/>
                </a:lnTo>
                <a:lnTo>
                  <a:pt x="1167" y="547"/>
                </a:lnTo>
                <a:lnTo>
                  <a:pt x="1147" y="577"/>
                </a:lnTo>
                <a:lnTo>
                  <a:pt x="1147" y="577"/>
                </a:lnTo>
                <a:lnTo>
                  <a:pt x="1139" y="589"/>
                </a:lnTo>
                <a:lnTo>
                  <a:pt x="1133" y="602"/>
                </a:lnTo>
                <a:lnTo>
                  <a:pt x="1120" y="629"/>
                </a:lnTo>
                <a:lnTo>
                  <a:pt x="1099" y="681"/>
                </a:lnTo>
                <a:lnTo>
                  <a:pt x="1099" y="681"/>
                </a:lnTo>
                <a:lnTo>
                  <a:pt x="1087" y="710"/>
                </a:lnTo>
                <a:lnTo>
                  <a:pt x="1075" y="740"/>
                </a:lnTo>
                <a:lnTo>
                  <a:pt x="1055" y="799"/>
                </a:lnTo>
                <a:lnTo>
                  <a:pt x="1033" y="858"/>
                </a:lnTo>
                <a:lnTo>
                  <a:pt x="1012" y="918"/>
                </a:lnTo>
                <a:lnTo>
                  <a:pt x="1012" y="918"/>
                </a:lnTo>
                <a:lnTo>
                  <a:pt x="999" y="952"/>
                </a:lnTo>
                <a:lnTo>
                  <a:pt x="988" y="986"/>
                </a:lnTo>
                <a:lnTo>
                  <a:pt x="978" y="1021"/>
                </a:lnTo>
                <a:lnTo>
                  <a:pt x="968" y="1058"/>
                </a:lnTo>
                <a:lnTo>
                  <a:pt x="950" y="1130"/>
                </a:lnTo>
                <a:lnTo>
                  <a:pt x="932" y="1203"/>
                </a:lnTo>
                <a:lnTo>
                  <a:pt x="932" y="1203"/>
                </a:lnTo>
                <a:lnTo>
                  <a:pt x="933" y="1209"/>
                </a:lnTo>
                <a:lnTo>
                  <a:pt x="933" y="1215"/>
                </a:lnTo>
                <a:lnTo>
                  <a:pt x="930" y="1227"/>
                </a:lnTo>
                <a:lnTo>
                  <a:pt x="929" y="1233"/>
                </a:lnTo>
                <a:lnTo>
                  <a:pt x="928" y="1239"/>
                </a:lnTo>
                <a:lnTo>
                  <a:pt x="928" y="1244"/>
                </a:lnTo>
                <a:lnTo>
                  <a:pt x="929" y="1250"/>
                </a:lnTo>
                <a:lnTo>
                  <a:pt x="929" y="1250"/>
                </a:lnTo>
                <a:lnTo>
                  <a:pt x="935" y="1236"/>
                </a:lnTo>
                <a:lnTo>
                  <a:pt x="939" y="1222"/>
                </a:lnTo>
                <a:lnTo>
                  <a:pt x="942" y="1215"/>
                </a:lnTo>
                <a:lnTo>
                  <a:pt x="947" y="1210"/>
                </a:lnTo>
                <a:lnTo>
                  <a:pt x="951" y="1206"/>
                </a:lnTo>
                <a:lnTo>
                  <a:pt x="956" y="1201"/>
                </a:lnTo>
                <a:lnTo>
                  <a:pt x="956" y="1201"/>
                </a:lnTo>
                <a:lnTo>
                  <a:pt x="974" y="1172"/>
                </a:lnTo>
                <a:lnTo>
                  <a:pt x="993" y="1142"/>
                </a:lnTo>
                <a:lnTo>
                  <a:pt x="1013" y="1115"/>
                </a:lnTo>
                <a:lnTo>
                  <a:pt x="1023" y="1102"/>
                </a:lnTo>
                <a:lnTo>
                  <a:pt x="1033" y="1090"/>
                </a:lnTo>
                <a:lnTo>
                  <a:pt x="1033" y="1090"/>
                </a:lnTo>
                <a:lnTo>
                  <a:pt x="1045" y="1077"/>
                </a:lnTo>
                <a:lnTo>
                  <a:pt x="1057" y="1065"/>
                </a:lnTo>
                <a:lnTo>
                  <a:pt x="1071" y="1053"/>
                </a:lnTo>
                <a:lnTo>
                  <a:pt x="1082" y="1040"/>
                </a:lnTo>
                <a:lnTo>
                  <a:pt x="1082" y="1040"/>
                </a:lnTo>
                <a:lnTo>
                  <a:pt x="1105" y="1013"/>
                </a:lnTo>
                <a:lnTo>
                  <a:pt x="1117" y="1000"/>
                </a:lnTo>
                <a:lnTo>
                  <a:pt x="1129" y="988"/>
                </a:lnTo>
                <a:lnTo>
                  <a:pt x="1129" y="988"/>
                </a:lnTo>
                <a:lnTo>
                  <a:pt x="1168" y="956"/>
                </a:lnTo>
                <a:lnTo>
                  <a:pt x="1210" y="924"/>
                </a:lnTo>
                <a:lnTo>
                  <a:pt x="1230" y="909"/>
                </a:lnTo>
                <a:lnTo>
                  <a:pt x="1253" y="895"/>
                </a:lnTo>
                <a:lnTo>
                  <a:pt x="1275" y="881"/>
                </a:lnTo>
                <a:lnTo>
                  <a:pt x="1298" y="868"/>
                </a:lnTo>
                <a:lnTo>
                  <a:pt x="1321" y="857"/>
                </a:lnTo>
                <a:lnTo>
                  <a:pt x="1347" y="846"/>
                </a:lnTo>
                <a:lnTo>
                  <a:pt x="1372" y="837"/>
                </a:lnTo>
                <a:lnTo>
                  <a:pt x="1398" y="829"/>
                </a:lnTo>
                <a:lnTo>
                  <a:pt x="1426" y="822"/>
                </a:lnTo>
                <a:lnTo>
                  <a:pt x="1454" y="818"/>
                </a:lnTo>
                <a:lnTo>
                  <a:pt x="1484" y="815"/>
                </a:lnTo>
                <a:lnTo>
                  <a:pt x="1515" y="814"/>
                </a:lnTo>
                <a:lnTo>
                  <a:pt x="1515" y="814"/>
                </a:lnTo>
                <a:lnTo>
                  <a:pt x="1518" y="783"/>
                </a:lnTo>
                <a:lnTo>
                  <a:pt x="1524" y="753"/>
                </a:lnTo>
                <a:lnTo>
                  <a:pt x="1529" y="723"/>
                </a:lnTo>
                <a:lnTo>
                  <a:pt x="1535" y="693"/>
                </a:lnTo>
                <a:lnTo>
                  <a:pt x="1542" y="664"/>
                </a:lnTo>
                <a:lnTo>
                  <a:pt x="1550" y="634"/>
                </a:lnTo>
                <a:lnTo>
                  <a:pt x="1568" y="572"/>
                </a:lnTo>
                <a:lnTo>
                  <a:pt x="1568" y="572"/>
                </a:lnTo>
                <a:lnTo>
                  <a:pt x="1579" y="536"/>
                </a:lnTo>
                <a:lnTo>
                  <a:pt x="1592" y="501"/>
                </a:lnTo>
                <a:lnTo>
                  <a:pt x="1618" y="431"/>
                </a:lnTo>
                <a:lnTo>
                  <a:pt x="1618" y="431"/>
                </a:lnTo>
                <a:lnTo>
                  <a:pt x="1625" y="413"/>
                </a:lnTo>
                <a:lnTo>
                  <a:pt x="1633" y="394"/>
                </a:lnTo>
                <a:lnTo>
                  <a:pt x="1650" y="358"/>
                </a:lnTo>
                <a:lnTo>
                  <a:pt x="1668" y="320"/>
                </a:lnTo>
                <a:lnTo>
                  <a:pt x="1684" y="283"/>
                </a:lnTo>
                <a:lnTo>
                  <a:pt x="1691" y="263"/>
                </a:lnTo>
                <a:lnTo>
                  <a:pt x="1697" y="244"/>
                </a:lnTo>
                <a:lnTo>
                  <a:pt x="1701" y="225"/>
                </a:lnTo>
                <a:lnTo>
                  <a:pt x="1705" y="206"/>
                </a:lnTo>
                <a:lnTo>
                  <a:pt x="1707" y="186"/>
                </a:lnTo>
                <a:lnTo>
                  <a:pt x="1707" y="166"/>
                </a:lnTo>
                <a:lnTo>
                  <a:pt x="1705" y="147"/>
                </a:lnTo>
                <a:lnTo>
                  <a:pt x="1699" y="126"/>
                </a:lnTo>
                <a:lnTo>
                  <a:pt x="1699" y="126"/>
                </a:lnTo>
                <a:lnTo>
                  <a:pt x="1699" y="124"/>
                </a:lnTo>
                <a:lnTo>
                  <a:pt x="1698" y="124"/>
                </a:lnTo>
                <a:lnTo>
                  <a:pt x="1698" y="124"/>
                </a:lnTo>
                <a:lnTo>
                  <a:pt x="1695" y="132"/>
                </a:lnTo>
                <a:lnTo>
                  <a:pt x="1691" y="139"/>
                </a:lnTo>
                <a:lnTo>
                  <a:pt x="1682" y="151"/>
                </a:lnTo>
                <a:lnTo>
                  <a:pt x="1674" y="164"/>
                </a:lnTo>
                <a:lnTo>
                  <a:pt x="1669" y="170"/>
                </a:lnTo>
                <a:lnTo>
                  <a:pt x="1666" y="178"/>
                </a:lnTo>
                <a:lnTo>
                  <a:pt x="1666" y="178"/>
                </a:lnTo>
                <a:close/>
                <a:moveTo>
                  <a:pt x="1717" y="151"/>
                </a:moveTo>
                <a:lnTo>
                  <a:pt x="1717" y="151"/>
                </a:lnTo>
                <a:lnTo>
                  <a:pt x="1720" y="170"/>
                </a:lnTo>
                <a:lnTo>
                  <a:pt x="1720" y="188"/>
                </a:lnTo>
                <a:lnTo>
                  <a:pt x="1718" y="206"/>
                </a:lnTo>
                <a:lnTo>
                  <a:pt x="1716" y="223"/>
                </a:lnTo>
                <a:lnTo>
                  <a:pt x="1713" y="240"/>
                </a:lnTo>
                <a:lnTo>
                  <a:pt x="1709" y="256"/>
                </a:lnTo>
                <a:lnTo>
                  <a:pt x="1703" y="272"/>
                </a:lnTo>
                <a:lnTo>
                  <a:pt x="1698" y="287"/>
                </a:lnTo>
                <a:lnTo>
                  <a:pt x="1685" y="318"/>
                </a:lnTo>
                <a:lnTo>
                  <a:pt x="1670" y="347"/>
                </a:lnTo>
                <a:lnTo>
                  <a:pt x="1655" y="377"/>
                </a:lnTo>
                <a:lnTo>
                  <a:pt x="1641" y="407"/>
                </a:lnTo>
                <a:lnTo>
                  <a:pt x="1641" y="407"/>
                </a:lnTo>
                <a:lnTo>
                  <a:pt x="1632" y="430"/>
                </a:lnTo>
                <a:lnTo>
                  <a:pt x="1623" y="454"/>
                </a:lnTo>
                <a:lnTo>
                  <a:pt x="1607" y="503"/>
                </a:lnTo>
                <a:lnTo>
                  <a:pt x="1607" y="503"/>
                </a:lnTo>
                <a:lnTo>
                  <a:pt x="1581" y="580"/>
                </a:lnTo>
                <a:lnTo>
                  <a:pt x="1570" y="620"/>
                </a:lnTo>
                <a:lnTo>
                  <a:pt x="1558" y="660"/>
                </a:lnTo>
                <a:lnTo>
                  <a:pt x="1547" y="700"/>
                </a:lnTo>
                <a:lnTo>
                  <a:pt x="1539" y="742"/>
                </a:lnTo>
                <a:lnTo>
                  <a:pt x="1531" y="785"/>
                </a:lnTo>
                <a:lnTo>
                  <a:pt x="1526" y="829"/>
                </a:lnTo>
                <a:lnTo>
                  <a:pt x="1526" y="829"/>
                </a:lnTo>
                <a:lnTo>
                  <a:pt x="1498" y="830"/>
                </a:lnTo>
                <a:lnTo>
                  <a:pt x="1470" y="831"/>
                </a:lnTo>
                <a:lnTo>
                  <a:pt x="1417" y="833"/>
                </a:lnTo>
                <a:lnTo>
                  <a:pt x="1417" y="833"/>
                </a:lnTo>
                <a:lnTo>
                  <a:pt x="1391" y="842"/>
                </a:lnTo>
                <a:lnTo>
                  <a:pt x="1365" y="851"/>
                </a:lnTo>
                <a:lnTo>
                  <a:pt x="1339" y="862"/>
                </a:lnTo>
                <a:lnTo>
                  <a:pt x="1315" y="874"/>
                </a:lnTo>
                <a:lnTo>
                  <a:pt x="1291" y="887"/>
                </a:lnTo>
                <a:lnTo>
                  <a:pt x="1268" y="899"/>
                </a:lnTo>
                <a:lnTo>
                  <a:pt x="1245" y="913"/>
                </a:lnTo>
                <a:lnTo>
                  <a:pt x="1223" y="927"/>
                </a:lnTo>
                <a:lnTo>
                  <a:pt x="1223" y="927"/>
                </a:lnTo>
                <a:lnTo>
                  <a:pt x="1207" y="940"/>
                </a:lnTo>
                <a:lnTo>
                  <a:pt x="1192" y="954"/>
                </a:lnTo>
                <a:lnTo>
                  <a:pt x="1165" y="980"/>
                </a:lnTo>
                <a:lnTo>
                  <a:pt x="1165" y="980"/>
                </a:lnTo>
                <a:lnTo>
                  <a:pt x="1154" y="987"/>
                </a:lnTo>
                <a:lnTo>
                  <a:pt x="1145" y="995"/>
                </a:lnTo>
                <a:lnTo>
                  <a:pt x="1135" y="1001"/>
                </a:lnTo>
                <a:lnTo>
                  <a:pt x="1125" y="1010"/>
                </a:lnTo>
                <a:lnTo>
                  <a:pt x="1125" y="1010"/>
                </a:lnTo>
                <a:lnTo>
                  <a:pt x="1117" y="1018"/>
                </a:lnTo>
                <a:lnTo>
                  <a:pt x="1108" y="1028"/>
                </a:lnTo>
                <a:lnTo>
                  <a:pt x="1091" y="1047"/>
                </a:lnTo>
                <a:lnTo>
                  <a:pt x="1091" y="1047"/>
                </a:lnTo>
                <a:lnTo>
                  <a:pt x="1056" y="1082"/>
                </a:lnTo>
                <a:lnTo>
                  <a:pt x="1039" y="1101"/>
                </a:lnTo>
                <a:lnTo>
                  <a:pt x="1023" y="1120"/>
                </a:lnTo>
                <a:lnTo>
                  <a:pt x="1023" y="1120"/>
                </a:lnTo>
                <a:lnTo>
                  <a:pt x="1008" y="1140"/>
                </a:lnTo>
                <a:lnTo>
                  <a:pt x="993" y="1161"/>
                </a:lnTo>
                <a:lnTo>
                  <a:pt x="979" y="1182"/>
                </a:lnTo>
                <a:lnTo>
                  <a:pt x="965" y="1205"/>
                </a:lnTo>
                <a:lnTo>
                  <a:pt x="952" y="1226"/>
                </a:lnTo>
                <a:lnTo>
                  <a:pt x="940" y="1250"/>
                </a:lnTo>
                <a:lnTo>
                  <a:pt x="928" y="1272"/>
                </a:lnTo>
                <a:lnTo>
                  <a:pt x="918" y="1296"/>
                </a:lnTo>
                <a:lnTo>
                  <a:pt x="918" y="1296"/>
                </a:lnTo>
                <a:lnTo>
                  <a:pt x="923" y="1290"/>
                </a:lnTo>
                <a:lnTo>
                  <a:pt x="928" y="1284"/>
                </a:lnTo>
                <a:lnTo>
                  <a:pt x="933" y="1275"/>
                </a:lnTo>
                <a:lnTo>
                  <a:pt x="937" y="1268"/>
                </a:lnTo>
                <a:lnTo>
                  <a:pt x="944" y="1251"/>
                </a:lnTo>
                <a:lnTo>
                  <a:pt x="953" y="1233"/>
                </a:lnTo>
                <a:lnTo>
                  <a:pt x="953" y="1233"/>
                </a:lnTo>
                <a:lnTo>
                  <a:pt x="959" y="1225"/>
                </a:lnTo>
                <a:lnTo>
                  <a:pt x="967" y="1216"/>
                </a:lnTo>
                <a:lnTo>
                  <a:pt x="975" y="1208"/>
                </a:lnTo>
                <a:lnTo>
                  <a:pt x="983" y="1200"/>
                </a:lnTo>
                <a:lnTo>
                  <a:pt x="983" y="1200"/>
                </a:lnTo>
                <a:lnTo>
                  <a:pt x="998" y="1179"/>
                </a:lnTo>
                <a:lnTo>
                  <a:pt x="1013" y="1157"/>
                </a:lnTo>
                <a:lnTo>
                  <a:pt x="1013" y="1157"/>
                </a:lnTo>
                <a:lnTo>
                  <a:pt x="1020" y="1147"/>
                </a:lnTo>
                <a:lnTo>
                  <a:pt x="1028" y="1136"/>
                </a:lnTo>
                <a:lnTo>
                  <a:pt x="1032" y="1131"/>
                </a:lnTo>
                <a:lnTo>
                  <a:pt x="1036" y="1126"/>
                </a:lnTo>
                <a:lnTo>
                  <a:pt x="1042" y="1123"/>
                </a:lnTo>
                <a:lnTo>
                  <a:pt x="1047" y="1121"/>
                </a:lnTo>
                <a:lnTo>
                  <a:pt x="1047" y="1121"/>
                </a:lnTo>
                <a:lnTo>
                  <a:pt x="1038" y="1138"/>
                </a:lnTo>
                <a:lnTo>
                  <a:pt x="1027" y="1153"/>
                </a:lnTo>
                <a:lnTo>
                  <a:pt x="1003" y="1184"/>
                </a:lnTo>
                <a:lnTo>
                  <a:pt x="980" y="1214"/>
                </a:lnTo>
                <a:lnTo>
                  <a:pt x="969" y="1230"/>
                </a:lnTo>
                <a:lnTo>
                  <a:pt x="960" y="1246"/>
                </a:lnTo>
                <a:lnTo>
                  <a:pt x="960" y="1246"/>
                </a:lnTo>
                <a:lnTo>
                  <a:pt x="954" y="1257"/>
                </a:lnTo>
                <a:lnTo>
                  <a:pt x="949" y="1270"/>
                </a:lnTo>
                <a:lnTo>
                  <a:pt x="943" y="1282"/>
                </a:lnTo>
                <a:lnTo>
                  <a:pt x="940" y="1294"/>
                </a:lnTo>
                <a:lnTo>
                  <a:pt x="940" y="1294"/>
                </a:lnTo>
                <a:lnTo>
                  <a:pt x="945" y="1293"/>
                </a:lnTo>
                <a:lnTo>
                  <a:pt x="951" y="1292"/>
                </a:lnTo>
                <a:lnTo>
                  <a:pt x="956" y="1291"/>
                </a:lnTo>
                <a:lnTo>
                  <a:pt x="961" y="1290"/>
                </a:lnTo>
                <a:lnTo>
                  <a:pt x="961" y="1290"/>
                </a:lnTo>
                <a:lnTo>
                  <a:pt x="1012" y="1221"/>
                </a:lnTo>
                <a:lnTo>
                  <a:pt x="1038" y="1186"/>
                </a:lnTo>
                <a:lnTo>
                  <a:pt x="1064" y="1152"/>
                </a:lnTo>
                <a:lnTo>
                  <a:pt x="1091" y="1118"/>
                </a:lnTo>
                <a:lnTo>
                  <a:pt x="1119" y="1086"/>
                </a:lnTo>
                <a:lnTo>
                  <a:pt x="1147" y="1055"/>
                </a:lnTo>
                <a:lnTo>
                  <a:pt x="1177" y="1024"/>
                </a:lnTo>
                <a:lnTo>
                  <a:pt x="1177" y="1024"/>
                </a:lnTo>
                <a:lnTo>
                  <a:pt x="1181" y="1024"/>
                </a:lnTo>
                <a:lnTo>
                  <a:pt x="1184" y="1023"/>
                </a:lnTo>
                <a:lnTo>
                  <a:pt x="1190" y="1020"/>
                </a:lnTo>
                <a:lnTo>
                  <a:pt x="1190" y="1020"/>
                </a:lnTo>
                <a:lnTo>
                  <a:pt x="1220" y="995"/>
                </a:lnTo>
                <a:lnTo>
                  <a:pt x="1251" y="969"/>
                </a:lnTo>
                <a:lnTo>
                  <a:pt x="1284" y="943"/>
                </a:lnTo>
                <a:lnTo>
                  <a:pt x="1317" y="919"/>
                </a:lnTo>
                <a:lnTo>
                  <a:pt x="1317" y="919"/>
                </a:lnTo>
                <a:lnTo>
                  <a:pt x="1338" y="905"/>
                </a:lnTo>
                <a:lnTo>
                  <a:pt x="1360" y="892"/>
                </a:lnTo>
                <a:lnTo>
                  <a:pt x="1381" y="880"/>
                </a:lnTo>
                <a:lnTo>
                  <a:pt x="1404" y="869"/>
                </a:lnTo>
                <a:lnTo>
                  <a:pt x="1428" y="861"/>
                </a:lnTo>
                <a:lnTo>
                  <a:pt x="1441" y="858"/>
                </a:lnTo>
                <a:lnTo>
                  <a:pt x="1454" y="854"/>
                </a:lnTo>
                <a:lnTo>
                  <a:pt x="1468" y="851"/>
                </a:lnTo>
                <a:lnTo>
                  <a:pt x="1482" y="850"/>
                </a:lnTo>
                <a:lnTo>
                  <a:pt x="1496" y="848"/>
                </a:lnTo>
                <a:lnTo>
                  <a:pt x="1511" y="848"/>
                </a:lnTo>
                <a:lnTo>
                  <a:pt x="1511" y="848"/>
                </a:lnTo>
                <a:lnTo>
                  <a:pt x="1524" y="848"/>
                </a:lnTo>
                <a:lnTo>
                  <a:pt x="1532" y="849"/>
                </a:lnTo>
                <a:lnTo>
                  <a:pt x="1541" y="849"/>
                </a:lnTo>
                <a:lnTo>
                  <a:pt x="1553" y="848"/>
                </a:lnTo>
                <a:lnTo>
                  <a:pt x="1553" y="848"/>
                </a:lnTo>
                <a:lnTo>
                  <a:pt x="1580" y="752"/>
                </a:lnTo>
                <a:lnTo>
                  <a:pt x="1609" y="656"/>
                </a:lnTo>
                <a:lnTo>
                  <a:pt x="1622" y="607"/>
                </a:lnTo>
                <a:lnTo>
                  <a:pt x="1635" y="559"/>
                </a:lnTo>
                <a:lnTo>
                  <a:pt x="1647" y="509"/>
                </a:lnTo>
                <a:lnTo>
                  <a:pt x="1656" y="456"/>
                </a:lnTo>
                <a:lnTo>
                  <a:pt x="1656" y="456"/>
                </a:lnTo>
                <a:lnTo>
                  <a:pt x="1659" y="453"/>
                </a:lnTo>
                <a:lnTo>
                  <a:pt x="1662" y="450"/>
                </a:lnTo>
                <a:lnTo>
                  <a:pt x="1664" y="446"/>
                </a:lnTo>
                <a:lnTo>
                  <a:pt x="1666" y="442"/>
                </a:lnTo>
                <a:lnTo>
                  <a:pt x="1666" y="442"/>
                </a:lnTo>
                <a:lnTo>
                  <a:pt x="1672" y="424"/>
                </a:lnTo>
                <a:lnTo>
                  <a:pt x="1678" y="406"/>
                </a:lnTo>
                <a:lnTo>
                  <a:pt x="1682" y="387"/>
                </a:lnTo>
                <a:lnTo>
                  <a:pt x="1685" y="368"/>
                </a:lnTo>
                <a:lnTo>
                  <a:pt x="1694" y="330"/>
                </a:lnTo>
                <a:lnTo>
                  <a:pt x="1699" y="313"/>
                </a:lnTo>
                <a:lnTo>
                  <a:pt x="1705" y="294"/>
                </a:lnTo>
                <a:lnTo>
                  <a:pt x="1705" y="294"/>
                </a:lnTo>
                <a:lnTo>
                  <a:pt x="1707" y="291"/>
                </a:lnTo>
                <a:lnTo>
                  <a:pt x="1710" y="289"/>
                </a:lnTo>
                <a:lnTo>
                  <a:pt x="1712" y="286"/>
                </a:lnTo>
                <a:lnTo>
                  <a:pt x="1714" y="283"/>
                </a:lnTo>
                <a:lnTo>
                  <a:pt x="1714" y="283"/>
                </a:lnTo>
                <a:lnTo>
                  <a:pt x="1723" y="256"/>
                </a:lnTo>
                <a:lnTo>
                  <a:pt x="1730" y="229"/>
                </a:lnTo>
                <a:lnTo>
                  <a:pt x="1737" y="202"/>
                </a:lnTo>
                <a:lnTo>
                  <a:pt x="1744" y="178"/>
                </a:lnTo>
                <a:lnTo>
                  <a:pt x="1744" y="178"/>
                </a:lnTo>
                <a:lnTo>
                  <a:pt x="1751" y="162"/>
                </a:lnTo>
                <a:lnTo>
                  <a:pt x="1753" y="154"/>
                </a:lnTo>
                <a:lnTo>
                  <a:pt x="1753" y="150"/>
                </a:lnTo>
                <a:lnTo>
                  <a:pt x="1751" y="146"/>
                </a:lnTo>
                <a:lnTo>
                  <a:pt x="1751" y="146"/>
                </a:lnTo>
                <a:lnTo>
                  <a:pt x="1742" y="148"/>
                </a:lnTo>
                <a:lnTo>
                  <a:pt x="1735" y="150"/>
                </a:lnTo>
                <a:lnTo>
                  <a:pt x="1727" y="152"/>
                </a:lnTo>
                <a:lnTo>
                  <a:pt x="1723" y="152"/>
                </a:lnTo>
                <a:lnTo>
                  <a:pt x="1717" y="151"/>
                </a:lnTo>
                <a:lnTo>
                  <a:pt x="1717" y="151"/>
                </a:lnTo>
                <a:close/>
                <a:moveTo>
                  <a:pt x="1785" y="576"/>
                </a:moveTo>
                <a:lnTo>
                  <a:pt x="1785" y="576"/>
                </a:lnTo>
                <a:lnTo>
                  <a:pt x="1783" y="575"/>
                </a:lnTo>
                <a:lnTo>
                  <a:pt x="1782" y="575"/>
                </a:lnTo>
                <a:lnTo>
                  <a:pt x="1781" y="576"/>
                </a:lnTo>
                <a:lnTo>
                  <a:pt x="1781" y="577"/>
                </a:lnTo>
                <a:lnTo>
                  <a:pt x="1778" y="581"/>
                </a:lnTo>
                <a:lnTo>
                  <a:pt x="1776" y="587"/>
                </a:lnTo>
                <a:lnTo>
                  <a:pt x="1776" y="587"/>
                </a:lnTo>
                <a:lnTo>
                  <a:pt x="1781" y="556"/>
                </a:lnTo>
                <a:lnTo>
                  <a:pt x="1785" y="526"/>
                </a:lnTo>
                <a:lnTo>
                  <a:pt x="1798" y="464"/>
                </a:lnTo>
                <a:lnTo>
                  <a:pt x="1811" y="399"/>
                </a:lnTo>
                <a:lnTo>
                  <a:pt x="1822" y="334"/>
                </a:lnTo>
                <a:lnTo>
                  <a:pt x="1822" y="334"/>
                </a:lnTo>
                <a:lnTo>
                  <a:pt x="1827" y="327"/>
                </a:lnTo>
                <a:lnTo>
                  <a:pt x="1831" y="320"/>
                </a:lnTo>
                <a:lnTo>
                  <a:pt x="1831" y="320"/>
                </a:lnTo>
                <a:lnTo>
                  <a:pt x="1831" y="312"/>
                </a:lnTo>
                <a:lnTo>
                  <a:pt x="1833" y="303"/>
                </a:lnTo>
                <a:lnTo>
                  <a:pt x="1838" y="282"/>
                </a:lnTo>
                <a:lnTo>
                  <a:pt x="1844" y="260"/>
                </a:lnTo>
                <a:lnTo>
                  <a:pt x="1849" y="240"/>
                </a:lnTo>
                <a:lnTo>
                  <a:pt x="1849" y="240"/>
                </a:lnTo>
                <a:lnTo>
                  <a:pt x="1852" y="237"/>
                </a:lnTo>
                <a:lnTo>
                  <a:pt x="1854" y="232"/>
                </a:lnTo>
                <a:lnTo>
                  <a:pt x="1857" y="227"/>
                </a:lnTo>
                <a:lnTo>
                  <a:pt x="1858" y="222"/>
                </a:lnTo>
                <a:lnTo>
                  <a:pt x="1858" y="222"/>
                </a:lnTo>
                <a:lnTo>
                  <a:pt x="1853" y="217"/>
                </a:lnTo>
                <a:lnTo>
                  <a:pt x="1849" y="213"/>
                </a:lnTo>
                <a:lnTo>
                  <a:pt x="1844" y="211"/>
                </a:lnTo>
                <a:lnTo>
                  <a:pt x="1838" y="210"/>
                </a:lnTo>
                <a:lnTo>
                  <a:pt x="1838" y="210"/>
                </a:lnTo>
                <a:lnTo>
                  <a:pt x="1835" y="213"/>
                </a:lnTo>
                <a:lnTo>
                  <a:pt x="1832" y="216"/>
                </a:lnTo>
                <a:lnTo>
                  <a:pt x="1828" y="225"/>
                </a:lnTo>
                <a:lnTo>
                  <a:pt x="1824" y="236"/>
                </a:lnTo>
                <a:lnTo>
                  <a:pt x="1822" y="246"/>
                </a:lnTo>
                <a:lnTo>
                  <a:pt x="1820" y="257"/>
                </a:lnTo>
                <a:lnTo>
                  <a:pt x="1818" y="268"/>
                </a:lnTo>
                <a:lnTo>
                  <a:pt x="1815" y="277"/>
                </a:lnTo>
                <a:lnTo>
                  <a:pt x="1809" y="286"/>
                </a:lnTo>
                <a:lnTo>
                  <a:pt x="1809" y="286"/>
                </a:lnTo>
                <a:lnTo>
                  <a:pt x="1809" y="278"/>
                </a:lnTo>
                <a:lnTo>
                  <a:pt x="1809" y="271"/>
                </a:lnTo>
                <a:lnTo>
                  <a:pt x="1813" y="253"/>
                </a:lnTo>
                <a:lnTo>
                  <a:pt x="1817" y="233"/>
                </a:lnTo>
                <a:lnTo>
                  <a:pt x="1820" y="215"/>
                </a:lnTo>
                <a:lnTo>
                  <a:pt x="1820" y="215"/>
                </a:lnTo>
                <a:lnTo>
                  <a:pt x="1818" y="212"/>
                </a:lnTo>
                <a:lnTo>
                  <a:pt x="1816" y="209"/>
                </a:lnTo>
                <a:lnTo>
                  <a:pt x="1814" y="201"/>
                </a:lnTo>
                <a:lnTo>
                  <a:pt x="1813" y="194"/>
                </a:lnTo>
                <a:lnTo>
                  <a:pt x="1809" y="186"/>
                </a:lnTo>
                <a:lnTo>
                  <a:pt x="1809" y="186"/>
                </a:lnTo>
                <a:lnTo>
                  <a:pt x="1804" y="204"/>
                </a:lnTo>
                <a:lnTo>
                  <a:pt x="1800" y="223"/>
                </a:lnTo>
                <a:lnTo>
                  <a:pt x="1794" y="241"/>
                </a:lnTo>
                <a:lnTo>
                  <a:pt x="1791" y="248"/>
                </a:lnTo>
                <a:lnTo>
                  <a:pt x="1787" y="256"/>
                </a:lnTo>
                <a:lnTo>
                  <a:pt x="1787" y="256"/>
                </a:lnTo>
                <a:lnTo>
                  <a:pt x="1787" y="246"/>
                </a:lnTo>
                <a:lnTo>
                  <a:pt x="1788" y="237"/>
                </a:lnTo>
                <a:lnTo>
                  <a:pt x="1792" y="219"/>
                </a:lnTo>
                <a:lnTo>
                  <a:pt x="1796" y="202"/>
                </a:lnTo>
                <a:lnTo>
                  <a:pt x="1797" y="194"/>
                </a:lnTo>
                <a:lnTo>
                  <a:pt x="1798" y="186"/>
                </a:lnTo>
                <a:lnTo>
                  <a:pt x="1798" y="186"/>
                </a:lnTo>
                <a:lnTo>
                  <a:pt x="1794" y="191"/>
                </a:lnTo>
                <a:lnTo>
                  <a:pt x="1791" y="196"/>
                </a:lnTo>
                <a:lnTo>
                  <a:pt x="1789" y="207"/>
                </a:lnTo>
                <a:lnTo>
                  <a:pt x="1787" y="217"/>
                </a:lnTo>
                <a:lnTo>
                  <a:pt x="1785" y="229"/>
                </a:lnTo>
                <a:lnTo>
                  <a:pt x="1785" y="229"/>
                </a:lnTo>
                <a:lnTo>
                  <a:pt x="1771" y="272"/>
                </a:lnTo>
                <a:lnTo>
                  <a:pt x="1765" y="293"/>
                </a:lnTo>
                <a:lnTo>
                  <a:pt x="1760" y="315"/>
                </a:lnTo>
                <a:lnTo>
                  <a:pt x="1760" y="315"/>
                </a:lnTo>
                <a:lnTo>
                  <a:pt x="1758" y="324"/>
                </a:lnTo>
                <a:lnTo>
                  <a:pt x="1757" y="333"/>
                </a:lnTo>
                <a:lnTo>
                  <a:pt x="1756" y="336"/>
                </a:lnTo>
                <a:lnTo>
                  <a:pt x="1754" y="339"/>
                </a:lnTo>
                <a:lnTo>
                  <a:pt x="1752" y="342"/>
                </a:lnTo>
                <a:lnTo>
                  <a:pt x="1750" y="343"/>
                </a:lnTo>
                <a:lnTo>
                  <a:pt x="1750" y="343"/>
                </a:lnTo>
                <a:lnTo>
                  <a:pt x="1752" y="321"/>
                </a:lnTo>
                <a:lnTo>
                  <a:pt x="1756" y="300"/>
                </a:lnTo>
                <a:lnTo>
                  <a:pt x="1765" y="259"/>
                </a:lnTo>
                <a:lnTo>
                  <a:pt x="1775" y="217"/>
                </a:lnTo>
                <a:lnTo>
                  <a:pt x="1780" y="196"/>
                </a:lnTo>
                <a:lnTo>
                  <a:pt x="1783" y="173"/>
                </a:lnTo>
                <a:lnTo>
                  <a:pt x="1783" y="173"/>
                </a:lnTo>
                <a:lnTo>
                  <a:pt x="1776" y="164"/>
                </a:lnTo>
                <a:lnTo>
                  <a:pt x="1772" y="160"/>
                </a:lnTo>
                <a:lnTo>
                  <a:pt x="1767" y="156"/>
                </a:lnTo>
                <a:lnTo>
                  <a:pt x="1767" y="156"/>
                </a:lnTo>
                <a:lnTo>
                  <a:pt x="1753" y="197"/>
                </a:lnTo>
                <a:lnTo>
                  <a:pt x="1740" y="239"/>
                </a:lnTo>
                <a:lnTo>
                  <a:pt x="1714" y="323"/>
                </a:lnTo>
                <a:lnTo>
                  <a:pt x="1690" y="410"/>
                </a:lnTo>
                <a:lnTo>
                  <a:pt x="1666" y="497"/>
                </a:lnTo>
                <a:lnTo>
                  <a:pt x="1641" y="584"/>
                </a:lnTo>
                <a:lnTo>
                  <a:pt x="1617" y="670"/>
                </a:lnTo>
                <a:lnTo>
                  <a:pt x="1592" y="756"/>
                </a:lnTo>
                <a:lnTo>
                  <a:pt x="1578" y="799"/>
                </a:lnTo>
                <a:lnTo>
                  <a:pt x="1564" y="841"/>
                </a:lnTo>
                <a:lnTo>
                  <a:pt x="1564" y="841"/>
                </a:lnTo>
                <a:lnTo>
                  <a:pt x="1569" y="847"/>
                </a:lnTo>
                <a:lnTo>
                  <a:pt x="1574" y="851"/>
                </a:lnTo>
                <a:lnTo>
                  <a:pt x="1577" y="853"/>
                </a:lnTo>
                <a:lnTo>
                  <a:pt x="1581" y="854"/>
                </a:lnTo>
                <a:lnTo>
                  <a:pt x="1586" y="855"/>
                </a:lnTo>
                <a:lnTo>
                  <a:pt x="1591" y="854"/>
                </a:lnTo>
                <a:lnTo>
                  <a:pt x="1591" y="854"/>
                </a:lnTo>
                <a:lnTo>
                  <a:pt x="1592" y="842"/>
                </a:lnTo>
                <a:lnTo>
                  <a:pt x="1595" y="830"/>
                </a:lnTo>
                <a:lnTo>
                  <a:pt x="1599" y="817"/>
                </a:lnTo>
                <a:lnTo>
                  <a:pt x="1602" y="805"/>
                </a:lnTo>
                <a:lnTo>
                  <a:pt x="1610" y="782"/>
                </a:lnTo>
                <a:lnTo>
                  <a:pt x="1615" y="769"/>
                </a:lnTo>
                <a:lnTo>
                  <a:pt x="1618" y="757"/>
                </a:lnTo>
                <a:lnTo>
                  <a:pt x="1618" y="757"/>
                </a:lnTo>
                <a:lnTo>
                  <a:pt x="1620" y="744"/>
                </a:lnTo>
                <a:lnTo>
                  <a:pt x="1621" y="730"/>
                </a:lnTo>
                <a:lnTo>
                  <a:pt x="1622" y="724"/>
                </a:lnTo>
                <a:lnTo>
                  <a:pt x="1624" y="717"/>
                </a:lnTo>
                <a:lnTo>
                  <a:pt x="1626" y="711"/>
                </a:lnTo>
                <a:lnTo>
                  <a:pt x="1631" y="706"/>
                </a:lnTo>
                <a:lnTo>
                  <a:pt x="1631" y="706"/>
                </a:lnTo>
                <a:lnTo>
                  <a:pt x="1629" y="725"/>
                </a:lnTo>
                <a:lnTo>
                  <a:pt x="1625" y="743"/>
                </a:lnTo>
                <a:lnTo>
                  <a:pt x="1618" y="779"/>
                </a:lnTo>
                <a:lnTo>
                  <a:pt x="1609" y="816"/>
                </a:lnTo>
                <a:lnTo>
                  <a:pt x="1605" y="834"/>
                </a:lnTo>
                <a:lnTo>
                  <a:pt x="1602" y="853"/>
                </a:lnTo>
                <a:lnTo>
                  <a:pt x="1602" y="853"/>
                </a:lnTo>
                <a:lnTo>
                  <a:pt x="1605" y="852"/>
                </a:lnTo>
                <a:lnTo>
                  <a:pt x="1607" y="852"/>
                </a:lnTo>
                <a:lnTo>
                  <a:pt x="1611" y="852"/>
                </a:lnTo>
                <a:lnTo>
                  <a:pt x="1616" y="853"/>
                </a:lnTo>
                <a:lnTo>
                  <a:pt x="1618" y="853"/>
                </a:lnTo>
                <a:lnTo>
                  <a:pt x="1620" y="853"/>
                </a:lnTo>
                <a:lnTo>
                  <a:pt x="1620" y="853"/>
                </a:lnTo>
                <a:lnTo>
                  <a:pt x="1626" y="823"/>
                </a:lnTo>
                <a:lnTo>
                  <a:pt x="1634" y="792"/>
                </a:lnTo>
                <a:lnTo>
                  <a:pt x="1650" y="731"/>
                </a:lnTo>
                <a:lnTo>
                  <a:pt x="1665" y="669"/>
                </a:lnTo>
                <a:lnTo>
                  <a:pt x="1672" y="637"/>
                </a:lnTo>
                <a:lnTo>
                  <a:pt x="1678" y="604"/>
                </a:lnTo>
                <a:lnTo>
                  <a:pt x="1678" y="604"/>
                </a:lnTo>
                <a:lnTo>
                  <a:pt x="1681" y="600"/>
                </a:lnTo>
                <a:lnTo>
                  <a:pt x="1684" y="595"/>
                </a:lnTo>
                <a:lnTo>
                  <a:pt x="1685" y="590"/>
                </a:lnTo>
                <a:lnTo>
                  <a:pt x="1686" y="584"/>
                </a:lnTo>
                <a:lnTo>
                  <a:pt x="1687" y="571"/>
                </a:lnTo>
                <a:lnTo>
                  <a:pt x="1688" y="558"/>
                </a:lnTo>
                <a:lnTo>
                  <a:pt x="1688" y="558"/>
                </a:lnTo>
                <a:lnTo>
                  <a:pt x="1693" y="537"/>
                </a:lnTo>
                <a:lnTo>
                  <a:pt x="1698" y="517"/>
                </a:lnTo>
                <a:lnTo>
                  <a:pt x="1702" y="497"/>
                </a:lnTo>
                <a:lnTo>
                  <a:pt x="1707" y="476"/>
                </a:lnTo>
                <a:lnTo>
                  <a:pt x="1707" y="476"/>
                </a:lnTo>
                <a:lnTo>
                  <a:pt x="1709" y="466"/>
                </a:lnTo>
                <a:lnTo>
                  <a:pt x="1712" y="456"/>
                </a:lnTo>
                <a:lnTo>
                  <a:pt x="1717" y="436"/>
                </a:lnTo>
                <a:lnTo>
                  <a:pt x="1717" y="436"/>
                </a:lnTo>
                <a:lnTo>
                  <a:pt x="1720" y="425"/>
                </a:lnTo>
                <a:lnTo>
                  <a:pt x="1721" y="414"/>
                </a:lnTo>
                <a:lnTo>
                  <a:pt x="1722" y="409"/>
                </a:lnTo>
                <a:lnTo>
                  <a:pt x="1724" y="405"/>
                </a:lnTo>
                <a:lnTo>
                  <a:pt x="1727" y="402"/>
                </a:lnTo>
                <a:lnTo>
                  <a:pt x="1731" y="398"/>
                </a:lnTo>
                <a:lnTo>
                  <a:pt x="1731" y="398"/>
                </a:lnTo>
                <a:lnTo>
                  <a:pt x="1726" y="434"/>
                </a:lnTo>
                <a:lnTo>
                  <a:pt x="1720" y="471"/>
                </a:lnTo>
                <a:lnTo>
                  <a:pt x="1712" y="509"/>
                </a:lnTo>
                <a:lnTo>
                  <a:pt x="1705" y="547"/>
                </a:lnTo>
                <a:lnTo>
                  <a:pt x="1686" y="624"/>
                </a:lnTo>
                <a:lnTo>
                  <a:pt x="1667" y="700"/>
                </a:lnTo>
                <a:lnTo>
                  <a:pt x="1667" y="700"/>
                </a:lnTo>
                <a:lnTo>
                  <a:pt x="1664" y="716"/>
                </a:lnTo>
                <a:lnTo>
                  <a:pt x="1662" y="733"/>
                </a:lnTo>
                <a:lnTo>
                  <a:pt x="1659" y="749"/>
                </a:lnTo>
                <a:lnTo>
                  <a:pt x="1655" y="766"/>
                </a:lnTo>
                <a:lnTo>
                  <a:pt x="1655" y="766"/>
                </a:lnTo>
                <a:lnTo>
                  <a:pt x="1651" y="779"/>
                </a:lnTo>
                <a:lnTo>
                  <a:pt x="1646" y="794"/>
                </a:lnTo>
                <a:lnTo>
                  <a:pt x="1635" y="824"/>
                </a:lnTo>
                <a:lnTo>
                  <a:pt x="1630" y="841"/>
                </a:lnTo>
                <a:lnTo>
                  <a:pt x="1626" y="855"/>
                </a:lnTo>
                <a:lnTo>
                  <a:pt x="1623" y="869"/>
                </a:lnTo>
                <a:lnTo>
                  <a:pt x="1623" y="883"/>
                </a:lnTo>
                <a:lnTo>
                  <a:pt x="1623" y="883"/>
                </a:lnTo>
                <a:lnTo>
                  <a:pt x="1630" y="888"/>
                </a:lnTo>
                <a:lnTo>
                  <a:pt x="1635" y="891"/>
                </a:lnTo>
                <a:lnTo>
                  <a:pt x="1650" y="894"/>
                </a:lnTo>
                <a:lnTo>
                  <a:pt x="1650" y="894"/>
                </a:lnTo>
                <a:lnTo>
                  <a:pt x="1651" y="879"/>
                </a:lnTo>
                <a:lnTo>
                  <a:pt x="1654" y="865"/>
                </a:lnTo>
                <a:lnTo>
                  <a:pt x="1657" y="852"/>
                </a:lnTo>
                <a:lnTo>
                  <a:pt x="1662" y="838"/>
                </a:lnTo>
                <a:lnTo>
                  <a:pt x="1671" y="813"/>
                </a:lnTo>
                <a:lnTo>
                  <a:pt x="1680" y="787"/>
                </a:lnTo>
                <a:lnTo>
                  <a:pt x="1680" y="787"/>
                </a:lnTo>
                <a:lnTo>
                  <a:pt x="1683" y="775"/>
                </a:lnTo>
                <a:lnTo>
                  <a:pt x="1685" y="763"/>
                </a:lnTo>
                <a:lnTo>
                  <a:pt x="1688" y="741"/>
                </a:lnTo>
                <a:lnTo>
                  <a:pt x="1691" y="729"/>
                </a:lnTo>
                <a:lnTo>
                  <a:pt x="1693" y="717"/>
                </a:lnTo>
                <a:lnTo>
                  <a:pt x="1697" y="707"/>
                </a:lnTo>
                <a:lnTo>
                  <a:pt x="1703" y="697"/>
                </a:lnTo>
                <a:lnTo>
                  <a:pt x="1703" y="697"/>
                </a:lnTo>
                <a:lnTo>
                  <a:pt x="1699" y="727"/>
                </a:lnTo>
                <a:lnTo>
                  <a:pt x="1694" y="761"/>
                </a:lnTo>
                <a:lnTo>
                  <a:pt x="1691" y="778"/>
                </a:lnTo>
                <a:lnTo>
                  <a:pt x="1686" y="794"/>
                </a:lnTo>
                <a:lnTo>
                  <a:pt x="1680" y="808"/>
                </a:lnTo>
                <a:lnTo>
                  <a:pt x="1677" y="815"/>
                </a:lnTo>
                <a:lnTo>
                  <a:pt x="1672" y="821"/>
                </a:lnTo>
                <a:lnTo>
                  <a:pt x="1672" y="821"/>
                </a:lnTo>
                <a:lnTo>
                  <a:pt x="1665" y="857"/>
                </a:lnTo>
                <a:lnTo>
                  <a:pt x="1656" y="894"/>
                </a:lnTo>
                <a:lnTo>
                  <a:pt x="1656" y="894"/>
                </a:lnTo>
                <a:lnTo>
                  <a:pt x="1660" y="893"/>
                </a:lnTo>
                <a:lnTo>
                  <a:pt x="1663" y="894"/>
                </a:lnTo>
                <a:lnTo>
                  <a:pt x="1665" y="897"/>
                </a:lnTo>
                <a:lnTo>
                  <a:pt x="1666" y="902"/>
                </a:lnTo>
                <a:lnTo>
                  <a:pt x="1670" y="911"/>
                </a:lnTo>
                <a:lnTo>
                  <a:pt x="1672" y="915"/>
                </a:lnTo>
                <a:lnTo>
                  <a:pt x="1675" y="919"/>
                </a:lnTo>
                <a:lnTo>
                  <a:pt x="1675" y="919"/>
                </a:lnTo>
                <a:lnTo>
                  <a:pt x="1681" y="888"/>
                </a:lnTo>
                <a:lnTo>
                  <a:pt x="1688" y="857"/>
                </a:lnTo>
                <a:lnTo>
                  <a:pt x="1697" y="827"/>
                </a:lnTo>
                <a:lnTo>
                  <a:pt x="1707" y="796"/>
                </a:lnTo>
                <a:lnTo>
                  <a:pt x="1726" y="735"/>
                </a:lnTo>
                <a:lnTo>
                  <a:pt x="1736" y="703"/>
                </a:lnTo>
                <a:lnTo>
                  <a:pt x="1742" y="671"/>
                </a:lnTo>
                <a:lnTo>
                  <a:pt x="1742" y="671"/>
                </a:lnTo>
                <a:lnTo>
                  <a:pt x="1742" y="665"/>
                </a:lnTo>
                <a:lnTo>
                  <a:pt x="1742" y="658"/>
                </a:lnTo>
                <a:lnTo>
                  <a:pt x="1743" y="655"/>
                </a:lnTo>
                <a:lnTo>
                  <a:pt x="1744" y="652"/>
                </a:lnTo>
                <a:lnTo>
                  <a:pt x="1746" y="650"/>
                </a:lnTo>
                <a:lnTo>
                  <a:pt x="1750" y="649"/>
                </a:lnTo>
                <a:lnTo>
                  <a:pt x="1750" y="649"/>
                </a:lnTo>
                <a:lnTo>
                  <a:pt x="1750" y="660"/>
                </a:lnTo>
                <a:lnTo>
                  <a:pt x="1750" y="671"/>
                </a:lnTo>
                <a:lnTo>
                  <a:pt x="1747" y="695"/>
                </a:lnTo>
                <a:lnTo>
                  <a:pt x="1743" y="718"/>
                </a:lnTo>
                <a:lnTo>
                  <a:pt x="1737" y="743"/>
                </a:lnTo>
                <a:lnTo>
                  <a:pt x="1737" y="743"/>
                </a:lnTo>
                <a:lnTo>
                  <a:pt x="1730" y="766"/>
                </a:lnTo>
                <a:lnTo>
                  <a:pt x="1724" y="789"/>
                </a:lnTo>
                <a:lnTo>
                  <a:pt x="1708" y="837"/>
                </a:lnTo>
                <a:lnTo>
                  <a:pt x="1693" y="887"/>
                </a:lnTo>
                <a:lnTo>
                  <a:pt x="1686" y="911"/>
                </a:lnTo>
                <a:lnTo>
                  <a:pt x="1682" y="935"/>
                </a:lnTo>
                <a:lnTo>
                  <a:pt x="1682" y="935"/>
                </a:lnTo>
                <a:lnTo>
                  <a:pt x="1678" y="937"/>
                </a:lnTo>
                <a:lnTo>
                  <a:pt x="1675" y="940"/>
                </a:lnTo>
                <a:lnTo>
                  <a:pt x="1667" y="945"/>
                </a:lnTo>
                <a:lnTo>
                  <a:pt x="1667" y="945"/>
                </a:lnTo>
                <a:lnTo>
                  <a:pt x="1660" y="945"/>
                </a:lnTo>
                <a:lnTo>
                  <a:pt x="1651" y="945"/>
                </a:lnTo>
                <a:lnTo>
                  <a:pt x="1634" y="944"/>
                </a:lnTo>
                <a:lnTo>
                  <a:pt x="1616" y="943"/>
                </a:lnTo>
                <a:lnTo>
                  <a:pt x="1606" y="944"/>
                </a:lnTo>
                <a:lnTo>
                  <a:pt x="1596" y="945"/>
                </a:lnTo>
                <a:lnTo>
                  <a:pt x="1596" y="945"/>
                </a:lnTo>
                <a:lnTo>
                  <a:pt x="1562" y="954"/>
                </a:lnTo>
                <a:lnTo>
                  <a:pt x="1527" y="963"/>
                </a:lnTo>
                <a:lnTo>
                  <a:pt x="1490" y="972"/>
                </a:lnTo>
                <a:lnTo>
                  <a:pt x="1456" y="981"/>
                </a:lnTo>
                <a:lnTo>
                  <a:pt x="1456" y="981"/>
                </a:lnTo>
                <a:lnTo>
                  <a:pt x="1438" y="986"/>
                </a:lnTo>
                <a:lnTo>
                  <a:pt x="1420" y="993"/>
                </a:lnTo>
                <a:lnTo>
                  <a:pt x="1403" y="1000"/>
                </a:lnTo>
                <a:lnTo>
                  <a:pt x="1387" y="1008"/>
                </a:lnTo>
                <a:lnTo>
                  <a:pt x="1354" y="1025"/>
                </a:lnTo>
                <a:lnTo>
                  <a:pt x="1322" y="1040"/>
                </a:lnTo>
                <a:lnTo>
                  <a:pt x="1322" y="1040"/>
                </a:lnTo>
                <a:lnTo>
                  <a:pt x="1308" y="1047"/>
                </a:lnTo>
                <a:lnTo>
                  <a:pt x="1296" y="1055"/>
                </a:lnTo>
                <a:lnTo>
                  <a:pt x="1273" y="1069"/>
                </a:lnTo>
                <a:lnTo>
                  <a:pt x="1273" y="1069"/>
                </a:lnTo>
                <a:lnTo>
                  <a:pt x="1267" y="1072"/>
                </a:lnTo>
                <a:lnTo>
                  <a:pt x="1259" y="1074"/>
                </a:lnTo>
                <a:lnTo>
                  <a:pt x="1253" y="1077"/>
                </a:lnTo>
                <a:lnTo>
                  <a:pt x="1246" y="1080"/>
                </a:lnTo>
                <a:lnTo>
                  <a:pt x="1246" y="1080"/>
                </a:lnTo>
                <a:lnTo>
                  <a:pt x="1221" y="1099"/>
                </a:lnTo>
                <a:lnTo>
                  <a:pt x="1195" y="1117"/>
                </a:lnTo>
                <a:lnTo>
                  <a:pt x="1144" y="1154"/>
                </a:lnTo>
                <a:lnTo>
                  <a:pt x="1118" y="1174"/>
                </a:lnTo>
                <a:lnTo>
                  <a:pt x="1093" y="1194"/>
                </a:lnTo>
                <a:lnTo>
                  <a:pt x="1071" y="1215"/>
                </a:lnTo>
                <a:lnTo>
                  <a:pt x="1060" y="1227"/>
                </a:lnTo>
                <a:lnTo>
                  <a:pt x="1049" y="1239"/>
                </a:lnTo>
                <a:lnTo>
                  <a:pt x="1049" y="1239"/>
                </a:lnTo>
                <a:lnTo>
                  <a:pt x="1099" y="1210"/>
                </a:lnTo>
                <a:lnTo>
                  <a:pt x="1149" y="1182"/>
                </a:lnTo>
                <a:lnTo>
                  <a:pt x="1201" y="1155"/>
                </a:lnTo>
                <a:lnTo>
                  <a:pt x="1254" y="1129"/>
                </a:lnTo>
                <a:lnTo>
                  <a:pt x="1254" y="1129"/>
                </a:lnTo>
                <a:lnTo>
                  <a:pt x="1258" y="1125"/>
                </a:lnTo>
                <a:lnTo>
                  <a:pt x="1262" y="1122"/>
                </a:lnTo>
                <a:lnTo>
                  <a:pt x="1267" y="1119"/>
                </a:lnTo>
                <a:lnTo>
                  <a:pt x="1271" y="1116"/>
                </a:lnTo>
                <a:lnTo>
                  <a:pt x="1271" y="1116"/>
                </a:lnTo>
                <a:lnTo>
                  <a:pt x="1304" y="1102"/>
                </a:lnTo>
                <a:lnTo>
                  <a:pt x="1339" y="1090"/>
                </a:lnTo>
                <a:lnTo>
                  <a:pt x="1375" y="1079"/>
                </a:lnTo>
                <a:lnTo>
                  <a:pt x="1411" y="1070"/>
                </a:lnTo>
                <a:lnTo>
                  <a:pt x="1449" y="1061"/>
                </a:lnTo>
                <a:lnTo>
                  <a:pt x="1486" y="1054"/>
                </a:lnTo>
                <a:lnTo>
                  <a:pt x="1562" y="1040"/>
                </a:lnTo>
                <a:lnTo>
                  <a:pt x="1562" y="1040"/>
                </a:lnTo>
                <a:lnTo>
                  <a:pt x="1581" y="1035"/>
                </a:lnTo>
                <a:lnTo>
                  <a:pt x="1599" y="1031"/>
                </a:lnTo>
                <a:lnTo>
                  <a:pt x="1617" y="1029"/>
                </a:lnTo>
                <a:lnTo>
                  <a:pt x="1635" y="1027"/>
                </a:lnTo>
                <a:lnTo>
                  <a:pt x="1671" y="1024"/>
                </a:lnTo>
                <a:lnTo>
                  <a:pt x="1710" y="1020"/>
                </a:lnTo>
                <a:lnTo>
                  <a:pt x="1710" y="1020"/>
                </a:lnTo>
                <a:lnTo>
                  <a:pt x="1722" y="982"/>
                </a:lnTo>
                <a:lnTo>
                  <a:pt x="1733" y="945"/>
                </a:lnTo>
                <a:lnTo>
                  <a:pt x="1743" y="908"/>
                </a:lnTo>
                <a:lnTo>
                  <a:pt x="1752" y="872"/>
                </a:lnTo>
                <a:lnTo>
                  <a:pt x="1769" y="797"/>
                </a:lnTo>
                <a:lnTo>
                  <a:pt x="1787" y="720"/>
                </a:lnTo>
                <a:lnTo>
                  <a:pt x="1787" y="720"/>
                </a:lnTo>
                <a:lnTo>
                  <a:pt x="1797" y="683"/>
                </a:lnTo>
                <a:lnTo>
                  <a:pt x="1808" y="645"/>
                </a:lnTo>
                <a:lnTo>
                  <a:pt x="1819" y="607"/>
                </a:lnTo>
                <a:lnTo>
                  <a:pt x="1830" y="571"/>
                </a:lnTo>
                <a:lnTo>
                  <a:pt x="1830" y="571"/>
                </a:lnTo>
                <a:lnTo>
                  <a:pt x="1838" y="530"/>
                </a:lnTo>
                <a:lnTo>
                  <a:pt x="1847" y="488"/>
                </a:lnTo>
                <a:lnTo>
                  <a:pt x="1847" y="488"/>
                </a:lnTo>
                <a:lnTo>
                  <a:pt x="1850" y="479"/>
                </a:lnTo>
                <a:lnTo>
                  <a:pt x="1853" y="469"/>
                </a:lnTo>
                <a:lnTo>
                  <a:pt x="1860" y="451"/>
                </a:lnTo>
                <a:lnTo>
                  <a:pt x="1866" y="431"/>
                </a:lnTo>
                <a:lnTo>
                  <a:pt x="1868" y="422"/>
                </a:lnTo>
                <a:lnTo>
                  <a:pt x="1871" y="412"/>
                </a:lnTo>
                <a:lnTo>
                  <a:pt x="1871" y="412"/>
                </a:lnTo>
                <a:lnTo>
                  <a:pt x="1876" y="403"/>
                </a:lnTo>
                <a:lnTo>
                  <a:pt x="1880" y="391"/>
                </a:lnTo>
                <a:lnTo>
                  <a:pt x="1883" y="378"/>
                </a:lnTo>
                <a:lnTo>
                  <a:pt x="1887" y="364"/>
                </a:lnTo>
                <a:lnTo>
                  <a:pt x="1893" y="337"/>
                </a:lnTo>
                <a:lnTo>
                  <a:pt x="1898" y="313"/>
                </a:lnTo>
                <a:lnTo>
                  <a:pt x="1898" y="313"/>
                </a:lnTo>
                <a:lnTo>
                  <a:pt x="1886" y="315"/>
                </a:lnTo>
                <a:lnTo>
                  <a:pt x="1873" y="317"/>
                </a:lnTo>
                <a:lnTo>
                  <a:pt x="1850" y="321"/>
                </a:lnTo>
                <a:lnTo>
                  <a:pt x="1850" y="321"/>
                </a:lnTo>
                <a:lnTo>
                  <a:pt x="1845" y="338"/>
                </a:lnTo>
                <a:lnTo>
                  <a:pt x="1839" y="357"/>
                </a:lnTo>
                <a:lnTo>
                  <a:pt x="1831" y="394"/>
                </a:lnTo>
                <a:lnTo>
                  <a:pt x="1822" y="431"/>
                </a:lnTo>
                <a:lnTo>
                  <a:pt x="1817" y="450"/>
                </a:lnTo>
                <a:lnTo>
                  <a:pt x="1812" y="467"/>
                </a:lnTo>
                <a:lnTo>
                  <a:pt x="1812" y="467"/>
                </a:lnTo>
                <a:lnTo>
                  <a:pt x="1811" y="465"/>
                </a:lnTo>
                <a:lnTo>
                  <a:pt x="1811" y="465"/>
                </a:lnTo>
                <a:lnTo>
                  <a:pt x="1809" y="466"/>
                </a:lnTo>
                <a:lnTo>
                  <a:pt x="1809" y="466"/>
                </a:lnTo>
                <a:lnTo>
                  <a:pt x="1808" y="480"/>
                </a:lnTo>
                <a:lnTo>
                  <a:pt x="1806" y="494"/>
                </a:lnTo>
                <a:lnTo>
                  <a:pt x="1799" y="520"/>
                </a:lnTo>
                <a:lnTo>
                  <a:pt x="1791" y="547"/>
                </a:lnTo>
                <a:lnTo>
                  <a:pt x="1788" y="561"/>
                </a:lnTo>
                <a:lnTo>
                  <a:pt x="1785" y="576"/>
                </a:lnTo>
                <a:lnTo>
                  <a:pt x="1785" y="576"/>
                </a:lnTo>
                <a:close/>
                <a:moveTo>
                  <a:pt x="794" y="441"/>
                </a:moveTo>
                <a:lnTo>
                  <a:pt x="794" y="441"/>
                </a:lnTo>
                <a:lnTo>
                  <a:pt x="787" y="437"/>
                </a:lnTo>
                <a:lnTo>
                  <a:pt x="779" y="435"/>
                </a:lnTo>
                <a:lnTo>
                  <a:pt x="771" y="434"/>
                </a:lnTo>
                <a:lnTo>
                  <a:pt x="763" y="434"/>
                </a:lnTo>
                <a:lnTo>
                  <a:pt x="746" y="434"/>
                </a:lnTo>
                <a:lnTo>
                  <a:pt x="729" y="434"/>
                </a:lnTo>
                <a:lnTo>
                  <a:pt x="729" y="434"/>
                </a:lnTo>
                <a:lnTo>
                  <a:pt x="717" y="433"/>
                </a:lnTo>
                <a:lnTo>
                  <a:pt x="706" y="430"/>
                </a:lnTo>
                <a:lnTo>
                  <a:pt x="683" y="426"/>
                </a:lnTo>
                <a:lnTo>
                  <a:pt x="673" y="424"/>
                </a:lnTo>
                <a:lnTo>
                  <a:pt x="664" y="423"/>
                </a:lnTo>
                <a:lnTo>
                  <a:pt x="654" y="423"/>
                </a:lnTo>
                <a:lnTo>
                  <a:pt x="646" y="425"/>
                </a:lnTo>
                <a:lnTo>
                  <a:pt x="646" y="425"/>
                </a:lnTo>
                <a:lnTo>
                  <a:pt x="647" y="425"/>
                </a:lnTo>
                <a:lnTo>
                  <a:pt x="647" y="426"/>
                </a:lnTo>
                <a:lnTo>
                  <a:pt x="646" y="426"/>
                </a:lnTo>
                <a:lnTo>
                  <a:pt x="646" y="426"/>
                </a:lnTo>
                <a:lnTo>
                  <a:pt x="624" y="424"/>
                </a:lnTo>
                <a:lnTo>
                  <a:pt x="603" y="422"/>
                </a:lnTo>
                <a:lnTo>
                  <a:pt x="581" y="419"/>
                </a:lnTo>
                <a:lnTo>
                  <a:pt x="560" y="418"/>
                </a:lnTo>
                <a:lnTo>
                  <a:pt x="560" y="418"/>
                </a:lnTo>
                <a:lnTo>
                  <a:pt x="471" y="418"/>
                </a:lnTo>
                <a:lnTo>
                  <a:pt x="471" y="418"/>
                </a:lnTo>
                <a:lnTo>
                  <a:pt x="464" y="423"/>
                </a:lnTo>
                <a:lnTo>
                  <a:pt x="457" y="429"/>
                </a:lnTo>
                <a:lnTo>
                  <a:pt x="445" y="444"/>
                </a:lnTo>
                <a:lnTo>
                  <a:pt x="435" y="459"/>
                </a:lnTo>
                <a:lnTo>
                  <a:pt x="425" y="476"/>
                </a:lnTo>
                <a:lnTo>
                  <a:pt x="425" y="476"/>
                </a:lnTo>
                <a:lnTo>
                  <a:pt x="411" y="497"/>
                </a:lnTo>
                <a:lnTo>
                  <a:pt x="398" y="516"/>
                </a:lnTo>
                <a:lnTo>
                  <a:pt x="369" y="556"/>
                </a:lnTo>
                <a:lnTo>
                  <a:pt x="355" y="575"/>
                </a:lnTo>
                <a:lnTo>
                  <a:pt x="342" y="594"/>
                </a:lnTo>
                <a:lnTo>
                  <a:pt x="330" y="615"/>
                </a:lnTo>
                <a:lnTo>
                  <a:pt x="318" y="635"/>
                </a:lnTo>
                <a:lnTo>
                  <a:pt x="318" y="635"/>
                </a:lnTo>
                <a:lnTo>
                  <a:pt x="317" y="636"/>
                </a:lnTo>
                <a:lnTo>
                  <a:pt x="316" y="636"/>
                </a:lnTo>
                <a:lnTo>
                  <a:pt x="315" y="635"/>
                </a:lnTo>
                <a:lnTo>
                  <a:pt x="314" y="633"/>
                </a:lnTo>
                <a:lnTo>
                  <a:pt x="313" y="633"/>
                </a:lnTo>
                <a:lnTo>
                  <a:pt x="312" y="635"/>
                </a:lnTo>
                <a:lnTo>
                  <a:pt x="312" y="635"/>
                </a:lnTo>
                <a:lnTo>
                  <a:pt x="306" y="647"/>
                </a:lnTo>
                <a:lnTo>
                  <a:pt x="301" y="657"/>
                </a:lnTo>
                <a:lnTo>
                  <a:pt x="288" y="680"/>
                </a:lnTo>
                <a:lnTo>
                  <a:pt x="273" y="701"/>
                </a:lnTo>
                <a:lnTo>
                  <a:pt x="258" y="723"/>
                </a:lnTo>
                <a:lnTo>
                  <a:pt x="242" y="744"/>
                </a:lnTo>
                <a:lnTo>
                  <a:pt x="227" y="766"/>
                </a:lnTo>
                <a:lnTo>
                  <a:pt x="213" y="788"/>
                </a:lnTo>
                <a:lnTo>
                  <a:pt x="207" y="800"/>
                </a:lnTo>
                <a:lnTo>
                  <a:pt x="201" y="813"/>
                </a:lnTo>
                <a:lnTo>
                  <a:pt x="201" y="813"/>
                </a:lnTo>
                <a:lnTo>
                  <a:pt x="163" y="861"/>
                </a:lnTo>
                <a:lnTo>
                  <a:pt x="124" y="911"/>
                </a:lnTo>
                <a:lnTo>
                  <a:pt x="87" y="961"/>
                </a:lnTo>
                <a:lnTo>
                  <a:pt x="70" y="987"/>
                </a:lnTo>
                <a:lnTo>
                  <a:pt x="51" y="1013"/>
                </a:lnTo>
                <a:lnTo>
                  <a:pt x="51" y="1013"/>
                </a:lnTo>
                <a:lnTo>
                  <a:pt x="78" y="1015"/>
                </a:lnTo>
                <a:lnTo>
                  <a:pt x="105" y="1018"/>
                </a:lnTo>
                <a:lnTo>
                  <a:pt x="132" y="1024"/>
                </a:lnTo>
                <a:lnTo>
                  <a:pt x="157" y="1028"/>
                </a:lnTo>
                <a:lnTo>
                  <a:pt x="210" y="1041"/>
                </a:lnTo>
                <a:lnTo>
                  <a:pt x="263" y="1054"/>
                </a:lnTo>
                <a:lnTo>
                  <a:pt x="263" y="1054"/>
                </a:lnTo>
                <a:lnTo>
                  <a:pt x="285" y="1060"/>
                </a:lnTo>
                <a:lnTo>
                  <a:pt x="306" y="1067"/>
                </a:lnTo>
                <a:lnTo>
                  <a:pt x="328" y="1074"/>
                </a:lnTo>
                <a:lnTo>
                  <a:pt x="348" y="1080"/>
                </a:lnTo>
                <a:lnTo>
                  <a:pt x="348" y="1080"/>
                </a:lnTo>
                <a:lnTo>
                  <a:pt x="376" y="1088"/>
                </a:lnTo>
                <a:lnTo>
                  <a:pt x="403" y="1094"/>
                </a:lnTo>
                <a:lnTo>
                  <a:pt x="427" y="1100"/>
                </a:lnTo>
                <a:lnTo>
                  <a:pt x="450" y="1102"/>
                </a:lnTo>
                <a:lnTo>
                  <a:pt x="450" y="1102"/>
                </a:lnTo>
                <a:lnTo>
                  <a:pt x="501" y="1118"/>
                </a:lnTo>
                <a:lnTo>
                  <a:pt x="557" y="1135"/>
                </a:lnTo>
                <a:lnTo>
                  <a:pt x="615" y="1155"/>
                </a:lnTo>
                <a:lnTo>
                  <a:pt x="670" y="1175"/>
                </a:lnTo>
                <a:lnTo>
                  <a:pt x="670" y="1175"/>
                </a:lnTo>
                <a:lnTo>
                  <a:pt x="678" y="1179"/>
                </a:lnTo>
                <a:lnTo>
                  <a:pt x="684" y="1183"/>
                </a:lnTo>
                <a:lnTo>
                  <a:pt x="692" y="1187"/>
                </a:lnTo>
                <a:lnTo>
                  <a:pt x="699" y="1191"/>
                </a:lnTo>
                <a:lnTo>
                  <a:pt x="699" y="1191"/>
                </a:lnTo>
                <a:lnTo>
                  <a:pt x="713" y="1196"/>
                </a:lnTo>
                <a:lnTo>
                  <a:pt x="727" y="1200"/>
                </a:lnTo>
                <a:lnTo>
                  <a:pt x="755" y="1208"/>
                </a:lnTo>
                <a:lnTo>
                  <a:pt x="769" y="1211"/>
                </a:lnTo>
                <a:lnTo>
                  <a:pt x="782" y="1216"/>
                </a:lnTo>
                <a:lnTo>
                  <a:pt x="793" y="1223"/>
                </a:lnTo>
                <a:lnTo>
                  <a:pt x="799" y="1227"/>
                </a:lnTo>
                <a:lnTo>
                  <a:pt x="804" y="1231"/>
                </a:lnTo>
                <a:lnTo>
                  <a:pt x="804" y="1231"/>
                </a:lnTo>
                <a:lnTo>
                  <a:pt x="819" y="1236"/>
                </a:lnTo>
                <a:lnTo>
                  <a:pt x="833" y="1241"/>
                </a:lnTo>
                <a:lnTo>
                  <a:pt x="846" y="1247"/>
                </a:lnTo>
                <a:lnTo>
                  <a:pt x="858" y="1254"/>
                </a:lnTo>
                <a:lnTo>
                  <a:pt x="881" y="1269"/>
                </a:lnTo>
                <a:lnTo>
                  <a:pt x="893" y="1276"/>
                </a:lnTo>
                <a:lnTo>
                  <a:pt x="905" y="1284"/>
                </a:lnTo>
                <a:lnTo>
                  <a:pt x="905" y="1284"/>
                </a:lnTo>
                <a:lnTo>
                  <a:pt x="900" y="1261"/>
                </a:lnTo>
                <a:lnTo>
                  <a:pt x="897" y="1239"/>
                </a:lnTo>
                <a:lnTo>
                  <a:pt x="895" y="1217"/>
                </a:lnTo>
                <a:lnTo>
                  <a:pt x="893" y="1196"/>
                </a:lnTo>
                <a:lnTo>
                  <a:pt x="889" y="1115"/>
                </a:lnTo>
                <a:lnTo>
                  <a:pt x="889" y="1115"/>
                </a:lnTo>
                <a:lnTo>
                  <a:pt x="895" y="1033"/>
                </a:lnTo>
                <a:lnTo>
                  <a:pt x="899" y="955"/>
                </a:lnTo>
                <a:lnTo>
                  <a:pt x="900" y="879"/>
                </a:lnTo>
                <a:lnTo>
                  <a:pt x="899" y="803"/>
                </a:lnTo>
                <a:lnTo>
                  <a:pt x="899" y="803"/>
                </a:lnTo>
                <a:lnTo>
                  <a:pt x="898" y="785"/>
                </a:lnTo>
                <a:lnTo>
                  <a:pt x="895" y="768"/>
                </a:lnTo>
                <a:lnTo>
                  <a:pt x="891" y="751"/>
                </a:lnTo>
                <a:lnTo>
                  <a:pt x="885" y="735"/>
                </a:lnTo>
                <a:lnTo>
                  <a:pt x="880" y="717"/>
                </a:lnTo>
                <a:lnTo>
                  <a:pt x="876" y="701"/>
                </a:lnTo>
                <a:lnTo>
                  <a:pt x="873" y="684"/>
                </a:lnTo>
                <a:lnTo>
                  <a:pt x="872" y="666"/>
                </a:lnTo>
                <a:lnTo>
                  <a:pt x="872" y="666"/>
                </a:lnTo>
                <a:lnTo>
                  <a:pt x="867" y="660"/>
                </a:lnTo>
                <a:lnTo>
                  <a:pt x="864" y="653"/>
                </a:lnTo>
                <a:lnTo>
                  <a:pt x="862" y="647"/>
                </a:lnTo>
                <a:lnTo>
                  <a:pt x="861" y="640"/>
                </a:lnTo>
                <a:lnTo>
                  <a:pt x="861" y="640"/>
                </a:lnTo>
                <a:lnTo>
                  <a:pt x="875" y="622"/>
                </a:lnTo>
                <a:lnTo>
                  <a:pt x="889" y="602"/>
                </a:lnTo>
                <a:lnTo>
                  <a:pt x="902" y="580"/>
                </a:lnTo>
                <a:lnTo>
                  <a:pt x="914" y="559"/>
                </a:lnTo>
                <a:lnTo>
                  <a:pt x="939" y="514"/>
                </a:lnTo>
                <a:lnTo>
                  <a:pt x="964" y="469"/>
                </a:lnTo>
                <a:lnTo>
                  <a:pt x="964" y="469"/>
                </a:lnTo>
                <a:lnTo>
                  <a:pt x="920" y="459"/>
                </a:lnTo>
                <a:lnTo>
                  <a:pt x="876" y="449"/>
                </a:lnTo>
                <a:lnTo>
                  <a:pt x="854" y="444"/>
                </a:lnTo>
                <a:lnTo>
                  <a:pt x="833" y="441"/>
                </a:lnTo>
                <a:lnTo>
                  <a:pt x="814" y="440"/>
                </a:lnTo>
                <a:lnTo>
                  <a:pt x="794" y="441"/>
                </a:lnTo>
                <a:lnTo>
                  <a:pt x="794" y="441"/>
                </a:lnTo>
                <a:close/>
                <a:moveTo>
                  <a:pt x="1957" y="430"/>
                </a:moveTo>
                <a:lnTo>
                  <a:pt x="1957" y="430"/>
                </a:lnTo>
                <a:lnTo>
                  <a:pt x="1927" y="430"/>
                </a:lnTo>
                <a:lnTo>
                  <a:pt x="1913" y="433"/>
                </a:lnTo>
                <a:lnTo>
                  <a:pt x="1898" y="436"/>
                </a:lnTo>
                <a:lnTo>
                  <a:pt x="1898" y="436"/>
                </a:lnTo>
                <a:lnTo>
                  <a:pt x="1892" y="437"/>
                </a:lnTo>
                <a:lnTo>
                  <a:pt x="1886" y="439"/>
                </a:lnTo>
                <a:lnTo>
                  <a:pt x="1882" y="441"/>
                </a:lnTo>
                <a:lnTo>
                  <a:pt x="1881" y="443"/>
                </a:lnTo>
                <a:lnTo>
                  <a:pt x="1880" y="446"/>
                </a:lnTo>
                <a:lnTo>
                  <a:pt x="1881" y="451"/>
                </a:lnTo>
                <a:lnTo>
                  <a:pt x="1881" y="451"/>
                </a:lnTo>
                <a:lnTo>
                  <a:pt x="1895" y="454"/>
                </a:lnTo>
                <a:lnTo>
                  <a:pt x="1911" y="455"/>
                </a:lnTo>
                <a:lnTo>
                  <a:pt x="1928" y="455"/>
                </a:lnTo>
                <a:lnTo>
                  <a:pt x="1938" y="453"/>
                </a:lnTo>
                <a:lnTo>
                  <a:pt x="1947" y="451"/>
                </a:lnTo>
                <a:lnTo>
                  <a:pt x="1947" y="451"/>
                </a:lnTo>
                <a:lnTo>
                  <a:pt x="1947" y="454"/>
                </a:lnTo>
                <a:lnTo>
                  <a:pt x="1948" y="455"/>
                </a:lnTo>
                <a:lnTo>
                  <a:pt x="1950" y="456"/>
                </a:lnTo>
                <a:lnTo>
                  <a:pt x="1952" y="456"/>
                </a:lnTo>
                <a:lnTo>
                  <a:pt x="1952" y="456"/>
                </a:lnTo>
                <a:lnTo>
                  <a:pt x="1952" y="472"/>
                </a:lnTo>
                <a:lnTo>
                  <a:pt x="1950" y="487"/>
                </a:lnTo>
                <a:lnTo>
                  <a:pt x="1948" y="502"/>
                </a:lnTo>
                <a:lnTo>
                  <a:pt x="1944" y="516"/>
                </a:lnTo>
                <a:lnTo>
                  <a:pt x="1937" y="545"/>
                </a:lnTo>
                <a:lnTo>
                  <a:pt x="1928" y="574"/>
                </a:lnTo>
                <a:lnTo>
                  <a:pt x="1908" y="629"/>
                </a:lnTo>
                <a:lnTo>
                  <a:pt x="1899" y="655"/>
                </a:lnTo>
                <a:lnTo>
                  <a:pt x="1892" y="682"/>
                </a:lnTo>
                <a:lnTo>
                  <a:pt x="1892" y="682"/>
                </a:lnTo>
                <a:lnTo>
                  <a:pt x="1879" y="736"/>
                </a:lnTo>
                <a:lnTo>
                  <a:pt x="1874" y="762"/>
                </a:lnTo>
                <a:lnTo>
                  <a:pt x="1866" y="789"/>
                </a:lnTo>
                <a:lnTo>
                  <a:pt x="1866" y="789"/>
                </a:lnTo>
                <a:lnTo>
                  <a:pt x="1859" y="818"/>
                </a:lnTo>
                <a:lnTo>
                  <a:pt x="1850" y="847"/>
                </a:lnTo>
                <a:lnTo>
                  <a:pt x="1842" y="876"/>
                </a:lnTo>
                <a:lnTo>
                  <a:pt x="1833" y="905"/>
                </a:lnTo>
                <a:lnTo>
                  <a:pt x="1833" y="905"/>
                </a:lnTo>
                <a:lnTo>
                  <a:pt x="1824" y="933"/>
                </a:lnTo>
                <a:lnTo>
                  <a:pt x="1815" y="960"/>
                </a:lnTo>
                <a:lnTo>
                  <a:pt x="1806" y="987"/>
                </a:lnTo>
                <a:lnTo>
                  <a:pt x="1802" y="1001"/>
                </a:lnTo>
                <a:lnTo>
                  <a:pt x="1799" y="1015"/>
                </a:lnTo>
                <a:lnTo>
                  <a:pt x="1799" y="1015"/>
                </a:lnTo>
                <a:lnTo>
                  <a:pt x="1790" y="1061"/>
                </a:lnTo>
                <a:lnTo>
                  <a:pt x="1786" y="1085"/>
                </a:lnTo>
                <a:lnTo>
                  <a:pt x="1782" y="1107"/>
                </a:lnTo>
                <a:lnTo>
                  <a:pt x="1782" y="1107"/>
                </a:lnTo>
                <a:lnTo>
                  <a:pt x="1776" y="1127"/>
                </a:lnTo>
                <a:lnTo>
                  <a:pt x="1770" y="1149"/>
                </a:lnTo>
                <a:lnTo>
                  <a:pt x="1767" y="1159"/>
                </a:lnTo>
                <a:lnTo>
                  <a:pt x="1761" y="1168"/>
                </a:lnTo>
                <a:lnTo>
                  <a:pt x="1756" y="1177"/>
                </a:lnTo>
                <a:lnTo>
                  <a:pt x="1750" y="1185"/>
                </a:lnTo>
                <a:lnTo>
                  <a:pt x="1750" y="1185"/>
                </a:lnTo>
                <a:lnTo>
                  <a:pt x="1739" y="1181"/>
                </a:lnTo>
                <a:lnTo>
                  <a:pt x="1735" y="1179"/>
                </a:lnTo>
                <a:lnTo>
                  <a:pt x="1730" y="1177"/>
                </a:lnTo>
                <a:lnTo>
                  <a:pt x="1730" y="1177"/>
                </a:lnTo>
                <a:lnTo>
                  <a:pt x="1710" y="1177"/>
                </a:lnTo>
                <a:lnTo>
                  <a:pt x="1690" y="1177"/>
                </a:lnTo>
                <a:lnTo>
                  <a:pt x="1647" y="1175"/>
                </a:lnTo>
                <a:lnTo>
                  <a:pt x="1626" y="1174"/>
                </a:lnTo>
                <a:lnTo>
                  <a:pt x="1606" y="1175"/>
                </a:lnTo>
                <a:lnTo>
                  <a:pt x="1586" y="1176"/>
                </a:lnTo>
                <a:lnTo>
                  <a:pt x="1568" y="1179"/>
                </a:lnTo>
                <a:lnTo>
                  <a:pt x="1568" y="1179"/>
                </a:lnTo>
                <a:lnTo>
                  <a:pt x="1562" y="1175"/>
                </a:lnTo>
                <a:lnTo>
                  <a:pt x="1558" y="1174"/>
                </a:lnTo>
                <a:lnTo>
                  <a:pt x="1553" y="1174"/>
                </a:lnTo>
                <a:lnTo>
                  <a:pt x="1549" y="1175"/>
                </a:lnTo>
                <a:lnTo>
                  <a:pt x="1541" y="1179"/>
                </a:lnTo>
                <a:lnTo>
                  <a:pt x="1536" y="1181"/>
                </a:lnTo>
                <a:lnTo>
                  <a:pt x="1532" y="1182"/>
                </a:lnTo>
                <a:lnTo>
                  <a:pt x="1532" y="1182"/>
                </a:lnTo>
                <a:lnTo>
                  <a:pt x="1515" y="1184"/>
                </a:lnTo>
                <a:lnTo>
                  <a:pt x="1497" y="1185"/>
                </a:lnTo>
                <a:lnTo>
                  <a:pt x="1478" y="1186"/>
                </a:lnTo>
                <a:lnTo>
                  <a:pt x="1459" y="1187"/>
                </a:lnTo>
                <a:lnTo>
                  <a:pt x="1459" y="1187"/>
                </a:lnTo>
                <a:lnTo>
                  <a:pt x="1399" y="1195"/>
                </a:lnTo>
                <a:lnTo>
                  <a:pt x="1399" y="1195"/>
                </a:lnTo>
                <a:lnTo>
                  <a:pt x="1326" y="1202"/>
                </a:lnTo>
                <a:lnTo>
                  <a:pt x="1288" y="1207"/>
                </a:lnTo>
                <a:lnTo>
                  <a:pt x="1252" y="1212"/>
                </a:lnTo>
                <a:lnTo>
                  <a:pt x="1252" y="1212"/>
                </a:lnTo>
                <a:lnTo>
                  <a:pt x="1245" y="1214"/>
                </a:lnTo>
                <a:lnTo>
                  <a:pt x="1239" y="1216"/>
                </a:lnTo>
                <a:lnTo>
                  <a:pt x="1233" y="1220"/>
                </a:lnTo>
                <a:lnTo>
                  <a:pt x="1227" y="1221"/>
                </a:lnTo>
                <a:lnTo>
                  <a:pt x="1227" y="1221"/>
                </a:lnTo>
                <a:lnTo>
                  <a:pt x="1184" y="1231"/>
                </a:lnTo>
                <a:lnTo>
                  <a:pt x="1164" y="1237"/>
                </a:lnTo>
                <a:lnTo>
                  <a:pt x="1144" y="1243"/>
                </a:lnTo>
                <a:lnTo>
                  <a:pt x="1123" y="1250"/>
                </a:lnTo>
                <a:lnTo>
                  <a:pt x="1105" y="1258"/>
                </a:lnTo>
                <a:lnTo>
                  <a:pt x="1086" y="1267"/>
                </a:lnTo>
                <a:lnTo>
                  <a:pt x="1069" y="1278"/>
                </a:lnTo>
                <a:lnTo>
                  <a:pt x="1069" y="1278"/>
                </a:lnTo>
                <a:lnTo>
                  <a:pt x="1141" y="1268"/>
                </a:lnTo>
                <a:lnTo>
                  <a:pt x="1214" y="1259"/>
                </a:lnTo>
                <a:lnTo>
                  <a:pt x="1362" y="1241"/>
                </a:lnTo>
                <a:lnTo>
                  <a:pt x="1362" y="1241"/>
                </a:lnTo>
                <a:lnTo>
                  <a:pt x="1394" y="1236"/>
                </a:lnTo>
                <a:lnTo>
                  <a:pt x="1426" y="1230"/>
                </a:lnTo>
                <a:lnTo>
                  <a:pt x="1458" y="1226"/>
                </a:lnTo>
                <a:lnTo>
                  <a:pt x="1475" y="1225"/>
                </a:lnTo>
                <a:lnTo>
                  <a:pt x="1491" y="1225"/>
                </a:lnTo>
                <a:lnTo>
                  <a:pt x="1491" y="1225"/>
                </a:lnTo>
                <a:lnTo>
                  <a:pt x="1531" y="1226"/>
                </a:lnTo>
                <a:lnTo>
                  <a:pt x="1550" y="1226"/>
                </a:lnTo>
                <a:lnTo>
                  <a:pt x="1568" y="1226"/>
                </a:lnTo>
                <a:lnTo>
                  <a:pt x="1568" y="1226"/>
                </a:lnTo>
                <a:lnTo>
                  <a:pt x="1578" y="1225"/>
                </a:lnTo>
                <a:lnTo>
                  <a:pt x="1589" y="1224"/>
                </a:lnTo>
                <a:lnTo>
                  <a:pt x="1593" y="1224"/>
                </a:lnTo>
                <a:lnTo>
                  <a:pt x="1597" y="1226"/>
                </a:lnTo>
                <a:lnTo>
                  <a:pt x="1601" y="1229"/>
                </a:lnTo>
                <a:lnTo>
                  <a:pt x="1602" y="1236"/>
                </a:lnTo>
                <a:lnTo>
                  <a:pt x="1602" y="1236"/>
                </a:lnTo>
                <a:lnTo>
                  <a:pt x="1594" y="1239"/>
                </a:lnTo>
                <a:lnTo>
                  <a:pt x="1586" y="1241"/>
                </a:lnTo>
                <a:lnTo>
                  <a:pt x="1577" y="1241"/>
                </a:lnTo>
                <a:lnTo>
                  <a:pt x="1569" y="1241"/>
                </a:lnTo>
                <a:lnTo>
                  <a:pt x="1551" y="1239"/>
                </a:lnTo>
                <a:lnTo>
                  <a:pt x="1534" y="1237"/>
                </a:lnTo>
                <a:lnTo>
                  <a:pt x="1534" y="1237"/>
                </a:lnTo>
                <a:lnTo>
                  <a:pt x="1511" y="1238"/>
                </a:lnTo>
                <a:lnTo>
                  <a:pt x="1487" y="1239"/>
                </a:lnTo>
                <a:lnTo>
                  <a:pt x="1440" y="1244"/>
                </a:lnTo>
                <a:lnTo>
                  <a:pt x="1396" y="1251"/>
                </a:lnTo>
                <a:lnTo>
                  <a:pt x="1357" y="1255"/>
                </a:lnTo>
                <a:lnTo>
                  <a:pt x="1357" y="1255"/>
                </a:lnTo>
                <a:lnTo>
                  <a:pt x="1290" y="1261"/>
                </a:lnTo>
                <a:lnTo>
                  <a:pt x="1232" y="1268"/>
                </a:lnTo>
                <a:lnTo>
                  <a:pt x="1232" y="1268"/>
                </a:lnTo>
                <a:lnTo>
                  <a:pt x="1211" y="1271"/>
                </a:lnTo>
                <a:lnTo>
                  <a:pt x="1190" y="1275"/>
                </a:lnTo>
                <a:lnTo>
                  <a:pt x="1169" y="1281"/>
                </a:lnTo>
                <a:lnTo>
                  <a:pt x="1149" y="1284"/>
                </a:lnTo>
                <a:lnTo>
                  <a:pt x="1149" y="1284"/>
                </a:lnTo>
                <a:lnTo>
                  <a:pt x="1106" y="1288"/>
                </a:lnTo>
                <a:lnTo>
                  <a:pt x="1087" y="1290"/>
                </a:lnTo>
                <a:lnTo>
                  <a:pt x="1067" y="1293"/>
                </a:lnTo>
                <a:lnTo>
                  <a:pt x="1049" y="1298"/>
                </a:lnTo>
                <a:lnTo>
                  <a:pt x="1032" y="1303"/>
                </a:lnTo>
                <a:lnTo>
                  <a:pt x="1015" y="1311"/>
                </a:lnTo>
                <a:lnTo>
                  <a:pt x="999" y="1320"/>
                </a:lnTo>
                <a:lnTo>
                  <a:pt x="999" y="1320"/>
                </a:lnTo>
                <a:lnTo>
                  <a:pt x="1002" y="1322"/>
                </a:lnTo>
                <a:lnTo>
                  <a:pt x="1003" y="1326"/>
                </a:lnTo>
                <a:lnTo>
                  <a:pt x="1004" y="1330"/>
                </a:lnTo>
                <a:lnTo>
                  <a:pt x="1004" y="1335"/>
                </a:lnTo>
                <a:lnTo>
                  <a:pt x="1004" y="1335"/>
                </a:lnTo>
                <a:lnTo>
                  <a:pt x="1026" y="1326"/>
                </a:lnTo>
                <a:lnTo>
                  <a:pt x="1047" y="1317"/>
                </a:lnTo>
                <a:lnTo>
                  <a:pt x="1071" y="1311"/>
                </a:lnTo>
                <a:lnTo>
                  <a:pt x="1095" y="1306"/>
                </a:lnTo>
                <a:lnTo>
                  <a:pt x="1095" y="1306"/>
                </a:lnTo>
                <a:lnTo>
                  <a:pt x="1167" y="1298"/>
                </a:lnTo>
                <a:lnTo>
                  <a:pt x="1242" y="1290"/>
                </a:lnTo>
                <a:lnTo>
                  <a:pt x="1318" y="1285"/>
                </a:lnTo>
                <a:lnTo>
                  <a:pt x="1396" y="1278"/>
                </a:lnTo>
                <a:lnTo>
                  <a:pt x="1474" y="1272"/>
                </a:lnTo>
                <a:lnTo>
                  <a:pt x="1554" y="1266"/>
                </a:lnTo>
                <a:lnTo>
                  <a:pt x="1631" y="1258"/>
                </a:lnTo>
                <a:lnTo>
                  <a:pt x="1707" y="1250"/>
                </a:lnTo>
                <a:lnTo>
                  <a:pt x="1707" y="1250"/>
                </a:lnTo>
                <a:lnTo>
                  <a:pt x="1725" y="1248"/>
                </a:lnTo>
                <a:lnTo>
                  <a:pt x="1744" y="1248"/>
                </a:lnTo>
                <a:lnTo>
                  <a:pt x="1782" y="1251"/>
                </a:lnTo>
                <a:lnTo>
                  <a:pt x="1799" y="1250"/>
                </a:lnTo>
                <a:lnTo>
                  <a:pt x="1807" y="1248"/>
                </a:lnTo>
                <a:lnTo>
                  <a:pt x="1816" y="1247"/>
                </a:lnTo>
                <a:lnTo>
                  <a:pt x="1823" y="1245"/>
                </a:lnTo>
                <a:lnTo>
                  <a:pt x="1831" y="1241"/>
                </a:lnTo>
                <a:lnTo>
                  <a:pt x="1837" y="1237"/>
                </a:lnTo>
                <a:lnTo>
                  <a:pt x="1844" y="1231"/>
                </a:lnTo>
                <a:lnTo>
                  <a:pt x="1844" y="1231"/>
                </a:lnTo>
                <a:lnTo>
                  <a:pt x="1853" y="1203"/>
                </a:lnTo>
                <a:lnTo>
                  <a:pt x="1861" y="1176"/>
                </a:lnTo>
                <a:lnTo>
                  <a:pt x="1867" y="1147"/>
                </a:lnTo>
                <a:lnTo>
                  <a:pt x="1873" y="1118"/>
                </a:lnTo>
                <a:lnTo>
                  <a:pt x="1884" y="1059"/>
                </a:lnTo>
                <a:lnTo>
                  <a:pt x="1890" y="1030"/>
                </a:lnTo>
                <a:lnTo>
                  <a:pt x="1897" y="1001"/>
                </a:lnTo>
                <a:lnTo>
                  <a:pt x="1897" y="1001"/>
                </a:lnTo>
                <a:lnTo>
                  <a:pt x="1903" y="982"/>
                </a:lnTo>
                <a:lnTo>
                  <a:pt x="1909" y="964"/>
                </a:lnTo>
                <a:lnTo>
                  <a:pt x="1915" y="944"/>
                </a:lnTo>
                <a:lnTo>
                  <a:pt x="1922" y="926"/>
                </a:lnTo>
                <a:lnTo>
                  <a:pt x="1922" y="926"/>
                </a:lnTo>
                <a:lnTo>
                  <a:pt x="1933" y="884"/>
                </a:lnTo>
                <a:lnTo>
                  <a:pt x="1938" y="863"/>
                </a:lnTo>
                <a:lnTo>
                  <a:pt x="1943" y="843"/>
                </a:lnTo>
                <a:lnTo>
                  <a:pt x="1943" y="843"/>
                </a:lnTo>
                <a:lnTo>
                  <a:pt x="1948" y="822"/>
                </a:lnTo>
                <a:lnTo>
                  <a:pt x="1953" y="802"/>
                </a:lnTo>
                <a:lnTo>
                  <a:pt x="1958" y="782"/>
                </a:lnTo>
                <a:lnTo>
                  <a:pt x="1963" y="760"/>
                </a:lnTo>
                <a:lnTo>
                  <a:pt x="1963" y="760"/>
                </a:lnTo>
                <a:lnTo>
                  <a:pt x="1972" y="717"/>
                </a:lnTo>
                <a:lnTo>
                  <a:pt x="1977" y="696"/>
                </a:lnTo>
                <a:lnTo>
                  <a:pt x="1982" y="676"/>
                </a:lnTo>
                <a:lnTo>
                  <a:pt x="1982" y="676"/>
                </a:lnTo>
                <a:lnTo>
                  <a:pt x="1985" y="667"/>
                </a:lnTo>
                <a:lnTo>
                  <a:pt x="1988" y="661"/>
                </a:lnTo>
                <a:lnTo>
                  <a:pt x="1993" y="653"/>
                </a:lnTo>
                <a:lnTo>
                  <a:pt x="1995" y="645"/>
                </a:lnTo>
                <a:lnTo>
                  <a:pt x="1995" y="645"/>
                </a:lnTo>
                <a:lnTo>
                  <a:pt x="2000" y="617"/>
                </a:lnTo>
                <a:lnTo>
                  <a:pt x="2004" y="588"/>
                </a:lnTo>
                <a:lnTo>
                  <a:pt x="2009" y="560"/>
                </a:lnTo>
                <a:lnTo>
                  <a:pt x="2011" y="546"/>
                </a:lnTo>
                <a:lnTo>
                  <a:pt x="2014" y="533"/>
                </a:lnTo>
                <a:lnTo>
                  <a:pt x="2014" y="533"/>
                </a:lnTo>
                <a:lnTo>
                  <a:pt x="2014" y="521"/>
                </a:lnTo>
                <a:lnTo>
                  <a:pt x="2016" y="510"/>
                </a:lnTo>
                <a:lnTo>
                  <a:pt x="2021" y="482"/>
                </a:lnTo>
                <a:lnTo>
                  <a:pt x="2024" y="468"/>
                </a:lnTo>
                <a:lnTo>
                  <a:pt x="2025" y="454"/>
                </a:lnTo>
                <a:lnTo>
                  <a:pt x="2024" y="449"/>
                </a:lnTo>
                <a:lnTo>
                  <a:pt x="2021" y="442"/>
                </a:lnTo>
                <a:lnTo>
                  <a:pt x="2019" y="437"/>
                </a:lnTo>
                <a:lnTo>
                  <a:pt x="2016" y="431"/>
                </a:lnTo>
                <a:lnTo>
                  <a:pt x="2016" y="431"/>
                </a:lnTo>
                <a:lnTo>
                  <a:pt x="2010" y="429"/>
                </a:lnTo>
                <a:lnTo>
                  <a:pt x="2002" y="428"/>
                </a:lnTo>
                <a:lnTo>
                  <a:pt x="1995" y="427"/>
                </a:lnTo>
                <a:lnTo>
                  <a:pt x="1987" y="427"/>
                </a:lnTo>
                <a:lnTo>
                  <a:pt x="1972" y="429"/>
                </a:lnTo>
                <a:lnTo>
                  <a:pt x="1957" y="430"/>
                </a:lnTo>
                <a:lnTo>
                  <a:pt x="1957" y="430"/>
                </a:lnTo>
                <a:close/>
                <a:moveTo>
                  <a:pt x="1876" y="466"/>
                </a:moveTo>
                <a:lnTo>
                  <a:pt x="1876" y="466"/>
                </a:lnTo>
                <a:lnTo>
                  <a:pt x="1867" y="496"/>
                </a:lnTo>
                <a:lnTo>
                  <a:pt x="1859" y="525"/>
                </a:lnTo>
                <a:lnTo>
                  <a:pt x="1845" y="585"/>
                </a:lnTo>
                <a:lnTo>
                  <a:pt x="1831" y="645"/>
                </a:lnTo>
                <a:lnTo>
                  <a:pt x="1823" y="673"/>
                </a:lnTo>
                <a:lnTo>
                  <a:pt x="1815" y="703"/>
                </a:lnTo>
                <a:lnTo>
                  <a:pt x="1815" y="703"/>
                </a:lnTo>
                <a:lnTo>
                  <a:pt x="1796" y="771"/>
                </a:lnTo>
                <a:lnTo>
                  <a:pt x="1796" y="771"/>
                </a:lnTo>
                <a:lnTo>
                  <a:pt x="1791" y="789"/>
                </a:lnTo>
                <a:lnTo>
                  <a:pt x="1787" y="807"/>
                </a:lnTo>
                <a:lnTo>
                  <a:pt x="1780" y="844"/>
                </a:lnTo>
                <a:lnTo>
                  <a:pt x="1780" y="844"/>
                </a:lnTo>
                <a:lnTo>
                  <a:pt x="1770" y="881"/>
                </a:lnTo>
                <a:lnTo>
                  <a:pt x="1759" y="919"/>
                </a:lnTo>
                <a:lnTo>
                  <a:pt x="1747" y="955"/>
                </a:lnTo>
                <a:lnTo>
                  <a:pt x="1737" y="991"/>
                </a:lnTo>
                <a:lnTo>
                  <a:pt x="1737" y="991"/>
                </a:lnTo>
                <a:lnTo>
                  <a:pt x="1736" y="999"/>
                </a:lnTo>
                <a:lnTo>
                  <a:pt x="1736" y="1008"/>
                </a:lnTo>
                <a:lnTo>
                  <a:pt x="1735" y="1011"/>
                </a:lnTo>
                <a:lnTo>
                  <a:pt x="1733" y="1015"/>
                </a:lnTo>
                <a:lnTo>
                  <a:pt x="1730" y="1017"/>
                </a:lnTo>
                <a:lnTo>
                  <a:pt x="1726" y="1020"/>
                </a:lnTo>
                <a:lnTo>
                  <a:pt x="1726" y="1020"/>
                </a:lnTo>
                <a:lnTo>
                  <a:pt x="1728" y="1025"/>
                </a:lnTo>
                <a:lnTo>
                  <a:pt x="1729" y="1029"/>
                </a:lnTo>
                <a:lnTo>
                  <a:pt x="1729" y="1032"/>
                </a:lnTo>
                <a:lnTo>
                  <a:pt x="1726" y="1036"/>
                </a:lnTo>
                <a:lnTo>
                  <a:pt x="1726" y="1036"/>
                </a:lnTo>
                <a:lnTo>
                  <a:pt x="1683" y="1038"/>
                </a:lnTo>
                <a:lnTo>
                  <a:pt x="1639" y="1042"/>
                </a:lnTo>
                <a:lnTo>
                  <a:pt x="1593" y="1046"/>
                </a:lnTo>
                <a:lnTo>
                  <a:pt x="1547" y="1054"/>
                </a:lnTo>
                <a:lnTo>
                  <a:pt x="1547" y="1054"/>
                </a:lnTo>
                <a:lnTo>
                  <a:pt x="1512" y="1061"/>
                </a:lnTo>
                <a:lnTo>
                  <a:pt x="1478" y="1069"/>
                </a:lnTo>
                <a:lnTo>
                  <a:pt x="1442" y="1076"/>
                </a:lnTo>
                <a:lnTo>
                  <a:pt x="1409" y="1085"/>
                </a:lnTo>
                <a:lnTo>
                  <a:pt x="1376" y="1095"/>
                </a:lnTo>
                <a:lnTo>
                  <a:pt x="1343" y="1106"/>
                </a:lnTo>
                <a:lnTo>
                  <a:pt x="1311" y="1118"/>
                </a:lnTo>
                <a:lnTo>
                  <a:pt x="1279" y="1131"/>
                </a:lnTo>
                <a:lnTo>
                  <a:pt x="1279" y="1131"/>
                </a:lnTo>
                <a:lnTo>
                  <a:pt x="1260" y="1139"/>
                </a:lnTo>
                <a:lnTo>
                  <a:pt x="1241" y="1149"/>
                </a:lnTo>
                <a:lnTo>
                  <a:pt x="1203" y="1170"/>
                </a:lnTo>
                <a:lnTo>
                  <a:pt x="1129" y="1212"/>
                </a:lnTo>
                <a:lnTo>
                  <a:pt x="1129" y="1212"/>
                </a:lnTo>
                <a:lnTo>
                  <a:pt x="1091" y="1233"/>
                </a:lnTo>
                <a:lnTo>
                  <a:pt x="1073" y="1244"/>
                </a:lnTo>
                <a:lnTo>
                  <a:pt x="1055" y="1255"/>
                </a:lnTo>
                <a:lnTo>
                  <a:pt x="1055" y="1255"/>
                </a:lnTo>
                <a:lnTo>
                  <a:pt x="1027" y="1271"/>
                </a:lnTo>
                <a:lnTo>
                  <a:pt x="1013" y="1280"/>
                </a:lnTo>
                <a:lnTo>
                  <a:pt x="1001" y="1289"/>
                </a:lnTo>
                <a:lnTo>
                  <a:pt x="1001" y="1289"/>
                </a:lnTo>
                <a:lnTo>
                  <a:pt x="995" y="1294"/>
                </a:lnTo>
                <a:lnTo>
                  <a:pt x="993" y="1299"/>
                </a:lnTo>
                <a:lnTo>
                  <a:pt x="991" y="1301"/>
                </a:lnTo>
                <a:lnTo>
                  <a:pt x="993" y="1303"/>
                </a:lnTo>
                <a:lnTo>
                  <a:pt x="993" y="1303"/>
                </a:lnTo>
                <a:lnTo>
                  <a:pt x="995" y="1303"/>
                </a:lnTo>
                <a:lnTo>
                  <a:pt x="998" y="1302"/>
                </a:lnTo>
                <a:lnTo>
                  <a:pt x="1003" y="1299"/>
                </a:lnTo>
                <a:lnTo>
                  <a:pt x="1009" y="1293"/>
                </a:lnTo>
                <a:lnTo>
                  <a:pt x="1013" y="1289"/>
                </a:lnTo>
                <a:lnTo>
                  <a:pt x="1013" y="1289"/>
                </a:lnTo>
                <a:lnTo>
                  <a:pt x="1025" y="1283"/>
                </a:lnTo>
                <a:lnTo>
                  <a:pt x="1036" y="1276"/>
                </a:lnTo>
                <a:lnTo>
                  <a:pt x="1061" y="1263"/>
                </a:lnTo>
                <a:lnTo>
                  <a:pt x="1061" y="1263"/>
                </a:lnTo>
                <a:lnTo>
                  <a:pt x="1087" y="1252"/>
                </a:lnTo>
                <a:lnTo>
                  <a:pt x="1111" y="1241"/>
                </a:lnTo>
                <a:lnTo>
                  <a:pt x="1111" y="1241"/>
                </a:lnTo>
                <a:lnTo>
                  <a:pt x="1131" y="1232"/>
                </a:lnTo>
                <a:lnTo>
                  <a:pt x="1150" y="1225"/>
                </a:lnTo>
                <a:lnTo>
                  <a:pt x="1170" y="1218"/>
                </a:lnTo>
                <a:lnTo>
                  <a:pt x="1191" y="1212"/>
                </a:lnTo>
                <a:lnTo>
                  <a:pt x="1211" y="1207"/>
                </a:lnTo>
                <a:lnTo>
                  <a:pt x="1232" y="1202"/>
                </a:lnTo>
                <a:lnTo>
                  <a:pt x="1275" y="1194"/>
                </a:lnTo>
                <a:lnTo>
                  <a:pt x="1320" y="1187"/>
                </a:lnTo>
                <a:lnTo>
                  <a:pt x="1365" y="1182"/>
                </a:lnTo>
                <a:lnTo>
                  <a:pt x="1456" y="1174"/>
                </a:lnTo>
                <a:lnTo>
                  <a:pt x="1456" y="1174"/>
                </a:lnTo>
                <a:lnTo>
                  <a:pt x="1529" y="1166"/>
                </a:lnTo>
                <a:lnTo>
                  <a:pt x="1565" y="1162"/>
                </a:lnTo>
                <a:lnTo>
                  <a:pt x="1603" y="1160"/>
                </a:lnTo>
                <a:lnTo>
                  <a:pt x="1639" y="1157"/>
                </a:lnTo>
                <a:lnTo>
                  <a:pt x="1677" y="1159"/>
                </a:lnTo>
                <a:lnTo>
                  <a:pt x="1714" y="1161"/>
                </a:lnTo>
                <a:lnTo>
                  <a:pt x="1732" y="1163"/>
                </a:lnTo>
                <a:lnTo>
                  <a:pt x="1751" y="1166"/>
                </a:lnTo>
                <a:lnTo>
                  <a:pt x="1751" y="1166"/>
                </a:lnTo>
                <a:lnTo>
                  <a:pt x="1775" y="1067"/>
                </a:lnTo>
                <a:lnTo>
                  <a:pt x="1801" y="967"/>
                </a:lnTo>
                <a:lnTo>
                  <a:pt x="1829" y="867"/>
                </a:lnTo>
                <a:lnTo>
                  <a:pt x="1856" y="773"/>
                </a:lnTo>
                <a:lnTo>
                  <a:pt x="1856" y="773"/>
                </a:lnTo>
                <a:lnTo>
                  <a:pt x="1858" y="766"/>
                </a:lnTo>
                <a:lnTo>
                  <a:pt x="1859" y="758"/>
                </a:lnTo>
                <a:lnTo>
                  <a:pt x="1861" y="743"/>
                </a:lnTo>
                <a:lnTo>
                  <a:pt x="1861" y="743"/>
                </a:lnTo>
                <a:lnTo>
                  <a:pt x="1865" y="733"/>
                </a:lnTo>
                <a:lnTo>
                  <a:pt x="1869" y="723"/>
                </a:lnTo>
                <a:lnTo>
                  <a:pt x="1874" y="713"/>
                </a:lnTo>
                <a:lnTo>
                  <a:pt x="1877" y="703"/>
                </a:lnTo>
                <a:lnTo>
                  <a:pt x="1877" y="703"/>
                </a:lnTo>
                <a:lnTo>
                  <a:pt x="1880" y="692"/>
                </a:lnTo>
                <a:lnTo>
                  <a:pt x="1882" y="680"/>
                </a:lnTo>
                <a:lnTo>
                  <a:pt x="1884" y="668"/>
                </a:lnTo>
                <a:lnTo>
                  <a:pt x="1888" y="655"/>
                </a:lnTo>
                <a:lnTo>
                  <a:pt x="1888" y="655"/>
                </a:lnTo>
                <a:lnTo>
                  <a:pt x="1903" y="609"/>
                </a:lnTo>
                <a:lnTo>
                  <a:pt x="1917" y="563"/>
                </a:lnTo>
                <a:lnTo>
                  <a:pt x="1923" y="541"/>
                </a:lnTo>
                <a:lnTo>
                  <a:pt x="1928" y="518"/>
                </a:lnTo>
                <a:lnTo>
                  <a:pt x="1933" y="497"/>
                </a:lnTo>
                <a:lnTo>
                  <a:pt x="1936" y="476"/>
                </a:lnTo>
                <a:lnTo>
                  <a:pt x="1936" y="476"/>
                </a:lnTo>
                <a:lnTo>
                  <a:pt x="1922" y="473"/>
                </a:lnTo>
                <a:lnTo>
                  <a:pt x="1906" y="470"/>
                </a:lnTo>
                <a:lnTo>
                  <a:pt x="1891" y="468"/>
                </a:lnTo>
                <a:lnTo>
                  <a:pt x="1876" y="466"/>
                </a:lnTo>
                <a:lnTo>
                  <a:pt x="1876" y="466"/>
                </a:lnTo>
                <a:close/>
                <a:moveTo>
                  <a:pt x="1783" y="572"/>
                </a:moveTo>
                <a:lnTo>
                  <a:pt x="1783" y="572"/>
                </a:lnTo>
                <a:lnTo>
                  <a:pt x="1785" y="566"/>
                </a:lnTo>
                <a:lnTo>
                  <a:pt x="1786" y="560"/>
                </a:lnTo>
                <a:lnTo>
                  <a:pt x="1788" y="554"/>
                </a:lnTo>
                <a:lnTo>
                  <a:pt x="1788" y="551"/>
                </a:lnTo>
                <a:lnTo>
                  <a:pt x="1787" y="549"/>
                </a:lnTo>
                <a:lnTo>
                  <a:pt x="1787" y="549"/>
                </a:lnTo>
                <a:lnTo>
                  <a:pt x="1783" y="561"/>
                </a:lnTo>
                <a:lnTo>
                  <a:pt x="1782" y="567"/>
                </a:lnTo>
                <a:lnTo>
                  <a:pt x="1782" y="570"/>
                </a:lnTo>
                <a:lnTo>
                  <a:pt x="1783" y="572"/>
                </a:lnTo>
                <a:lnTo>
                  <a:pt x="1783" y="572"/>
                </a:lnTo>
                <a:close/>
                <a:moveTo>
                  <a:pt x="1470" y="862"/>
                </a:moveTo>
                <a:lnTo>
                  <a:pt x="1470" y="862"/>
                </a:lnTo>
                <a:lnTo>
                  <a:pt x="1458" y="864"/>
                </a:lnTo>
                <a:lnTo>
                  <a:pt x="1448" y="866"/>
                </a:lnTo>
                <a:lnTo>
                  <a:pt x="1425" y="873"/>
                </a:lnTo>
                <a:lnTo>
                  <a:pt x="1405" y="881"/>
                </a:lnTo>
                <a:lnTo>
                  <a:pt x="1385" y="892"/>
                </a:lnTo>
                <a:lnTo>
                  <a:pt x="1366" y="903"/>
                </a:lnTo>
                <a:lnTo>
                  <a:pt x="1348" y="913"/>
                </a:lnTo>
                <a:lnTo>
                  <a:pt x="1311" y="937"/>
                </a:lnTo>
                <a:lnTo>
                  <a:pt x="1311" y="937"/>
                </a:lnTo>
                <a:lnTo>
                  <a:pt x="1282" y="960"/>
                </a:lnTo>
                <a:lnTo>
                  <a:pt x="1252" y="983"/>
                </a:lnTo>
                <a:lnTo>
                  <a:pt x="1222" y="1005"/>
                </a:lnTo>
                <a:lnTo>
                  <a:pt x="1193" y="1029"/>
                </a:lnTo>
                <a:lnTo>
                  <a:pt x="1193" y="1029"/>
                </a:lnTo>
                <a:lnTo>
                  <a:pt x="1164" y="1059"/>
                </a:lnTo>
                <a:lnTo>
                  <a:pt x="1136" y="1089"/>
                </a:lnTo>
                <a:lnTo>
                  <a:pt x="1108" y="1121"/>
                </a:lnTo>
                <a:lnTo>
                  <a:pt x="1080" y="1152"/>
                </a:lnTo>
                <a:lnTo>
                  <a:pt x="1054" y="1185"/>
                </a:lnTo>
                <a:lnTo>
                  <a:pt x="1028" y="1218"/>
                </a:lnTo>
                <a:lnTo>
                  <a:pt x="1004" y="1252"/>
                </a:lnTo>
                <a:lnTo>
                  <a:pt x="982" y="1285"/>
                </a:lnTo>
                <a:lnTo>
                  <a:pt x="982" y="1285"/>
                </a:lnTo>
                <a:lnTo>
                  <a:pt x="1017" y="1246"/>
                </a:lnTo>
                <a:lnTo>
                  <a:pt x="1055" y="1209"/>
                </a:lnTo>
                <a:lnTo>
                  <a:pt x="1075" y="1191"/>
                </a:lnTo>
                <a:lnTo>
                  <a:pt x="1094" y="1174"/>
                </a:lnTo>
                <a:lnTo>
                  <a:pt x="1115" y="1156"/>
                </a:lnTo>
                <a:lnTo>
                  <a:pt x="1136" y="1139"/>
                </a:lnTo>
                <a:lnTo>
                  <a:pt x="1136" y="1139"/>
                </a:lnTo>
                <a:lnTo>
                  <a:pt x="1142" y="1137"/>
                </a:lnTo>
                <a:lnTo>
                  <a:pt x="1149" y="1134"/>
                </a:lnTo>
                <a:lnTo>
                  <a:pt x="1162" y="1124"/>
                </a:lnTo>
                <a:lnTo>
                  <a:pt x="1185" y="1104"/>
                </a:lnTo>
                <a:lnTo>
                  <a:pt x="1185" y="1104"/>
                </a:lnTo>
                <a:lnTo>
                  <a:pt x="1200" y="1096"/>
                </a:lnTo>
                <a:lnTo>
                  <a:pt x="1215" y="1087"/>
                </a:lnTo>
                <a:lnTo>
                  <a:pt x="1243" y="1069"/>
                </a:lnTo>
                <a:lnTo>
                  <a:pt x="1271" y="1048"/>
                </a:lnTo>
                <a:lnTo>
                  <a:pt x="1285" y="1040"/>
                </a:lnTo>
                <a:lnTo>
                  <a:pt x="1300" y="1031"/>
                </a:lnTo>
                <a:lnTo>
                  <a:pt x="1300" y="1031"/>
                </a:lnTo>
                <a:lnTo>
                  <a:pt x="1329" y="1015"/>
                </a:lnTo>
                <a:lnTo>
                  <a:pt x="1359" y="999"/>
                </a:lnTo>
                <a:lnTo>
                  <a:pt x="1375" y="991"/>
                </a:lnTo>
                <a:lnTo>
                  <a:pt x="1391" y="984"/>
                </a:lnTo>
                <a:lnTo>
                  <a:pt x="1407" y="978"/>
                </a:lnTo>
                <a:lnTo>
                  <a:pt x="1424" y="972"/>
                </a:lnTo>
                <a:lnTo>
                  <a:pt x="1424" y="972"/>
                </a:lnTo>
                <a:lnTo>
                  <a:pt x="1426" y="969"/>
                </a:lnTo>
                <a:lnTo>
                  <a:pt x="1429" y="968"/>
                </a:lnTo>
                <a:lnTo>
                  <a:pt x="1433" y="966"/>
                </a:lnTo>
                <a:lnTo>
                  <a:pt x="1435" y="964"/>
                </a:lnTo>
                <a:lnTo>
                  <a:pt x="1435" y="964"/>
                </a:lnTo>
                <a:lnTo>
                  <a:pt x="1485" y="948"/>
                </a:lnTo>
                <a:lnTo>
                  <a:pt x="1513" y="939"/>
                </a:lnTo>
                <a:lnTo>
                  <a:pt x="1542" y="933"/>
                </a:lnTo>
                <a:lnTo>
                  <a:pt x="1572" y="927"/>
                </a:lnTo>
                <a:lnTo>
                  <a:pt x="1587" y="925"/>
                </a:lnTo>
                <a:lnTo>
                  <a:pt x="1602" y="924"/>
                </a:lnTo>
                <a:lnTo>
                  <a:pt x="1617" y="924"/>
                </a:lnTo>
                <a:lnTo>
                  <a:pt x="1632" y="925"/>
                </a:lnTo>
                <a:lnTo>
                  <a:pt x="1647" y="927"/>
                </a:lnTo>
                <a:lnTo>
                  <a:pt x="1661" y="929"/>
                </a:lnTo>
                <a:lnTo>
                  <a:pt x="1661" y="929"/>
                </a:lnTo>
                <a:lnTo>
                  <a:pt x="1661" y="926"/>
                </a:lnTo>
                <a:lnTo>
                  <a:pt x="1661" y="923"/>
                </a:lnTo>
                <a:lnTo>
                  <a:pt x="1659" y="919"/>
                </a:lnTo>
                <a:lnTo>
                  <a:pt x="1656" y="914"/>
                </a:lnTo>
                <a:lnTo>
                  <a:pt x="1655" y="910"/>
                </a:lnTo>
                <a:lnTo>
                  <a:pt x="1655" y="910"/>
                </a:lnTo>
                <a:lnTo>
                  <a:pt x="1626" y="908"/>
                </a:lnTo>
                <a:lnTo>
                  <a:pt x="1626" y="908"/>
                </a:lnTo>
                <a:lnTo>
                  <a:pt x="1617" y="904"/>
                </a:lnTo>
                <a:lnTo>
                  <a:pt x="1607" y="900"/>
                </a:lnTo>
                <a:lnTo>
                  <a:pt x="1596" y="899"/>
                </a:lnTo>
                <a:lnTo>
                  <a:pt x="1585" y="898"/>
                </a:lnTo>
                <a:lnTo>
                  <a:pt x="1573" y="899"/>
                </a:lnTo>
                <a:lnTo>
                  <a:pt x="1561" y="899"/>
                </a:lnTo>
                <a:lnTo>
                  <a:pt x="1538" y="903"/>
                </a:lnTo>
                <a:lnTo>
                  <a:pt x="1538" y="903"/>
                </a:lnTo>
                <a:lnTo>
                  <a:pt x="1505" y="909"/>
                </a:lnTo>
                <a:lnTo>
                  <a:pt x="1489" y="913"/>
                </a:lnTo>
                <a:lnTo>
                  <a:pt x="1473" y="918"/>
                </a:lnTo>
                <a:lnTo>
                  <a:pt x="1458" y="923"/>
                </a:lnTo>
                <a:lnTo>
                  <a:pt x="1443" y="928"/>
                </a:lnTo>
                <a:lnTo>
                  <a:pt x="1429" y="935"/>
                </a:lnTo>
                <a:lnTo>
                  <a:pt x="1417" y="942"/>
                </a:lnTo>
                <a:lnTo>
                  <a:pt x="1417" y="942"/>
                </a:lnTo>
                <a:lnTo>
                  <a:pt x="1407" y="950"/>
                </a:lnTo>
                <a:lnTo>
                  <a:pt x="1397" y="957"/>
                </a:lnTo>
                <a:lnTo>
                  <a:pt x="1392" y="960"/>
                </a:lnTo>
                <a:lnTo>
                  <a:pt x="1388" y="963"/>
                </a:lnTo>
                <a:lnTo>
                  <a:pt x="1382" y="965"/>
                </a:lnTo>
                <a:lnTo>
                  <a:pt x="1376" y="965"/>
                </a:lnTo>
                <a:lnTo>
                  <a:pt x="1376" y="965"/>
                </a:lnTo>
                <a:lnTo>
                  <a:pt x="1380" y="960"/>
                </a:lnTo>
                <a:lnTo>
                  <a:pt x="1387" y="957"/>
                </a:lnTo>
                <a:lnTo>
                  <a:pt x="1399" y="951"/>
                </a:lnTo>
                <a:lnTo>
                  <a:pt x="1399" y="951"/>
                </a:lnTo>
                <a:lnTo>
                  <a:pt x="1408" y="942"/>
                </a:lnTo>
                <a:lnTo>
                  <a:pt x="1418" y="934"/>
                </a:lnTo>
                <a:lnTo>
                  <a:pt x="1428" y="927"/>
                </a:lnTo>
                <a:lnTo>
                  <a:pt x="1439" y="921"/>
                </a:lnTo>
                <a:lnTo>
                  <a:pt x="1452" y="915"/>
                </a:lnTo>
                <a:lnTo>
                  <a:pt x="1465" y="910"/>
                </a:lnTo>
                <a:lnTo>
                  <a:pt x="1478" y="906"/>
                </a:lnTo>
                <a:lnTo>
                  <a:pt x="1491" y="902"/>
                </a:lnTo>
                <a:lnTo>
                  <a:pt x="1520" y="895"/>
                </a:lnTo>
                <a:lnTo>
                  <a:pt x="1551" y="891"/>
                </a:lnTo>
                <a:lnTo>
                  <a:pt x="1582" y="888"/>
                </a:lnTo>
                <a:lnTo>
                  <a:pt x="1612" y="885"/>
                </a:lnTo>
                <a:lnTo>
                  <a:pt x="1612" y="885"/>
                </a:lnTo>
                <a:lnTo>
                  <a:pt x="1612" y="880"/>
                </a:lnTo>
                <a:lnTo>
                  <a:pt x="1612" y="876"/>
                </a:lnTo>
                <a:lnTo>
                  <a:pt x="1611" y="872"/>
                </a:lnTo>
                <a:lnTo>
                  <a:pt x="1609" y="869"/>
                </a:lnTo>
                <a:lnTo>
                  <a:pt x="1609" y="869"/>
                </a:lnTo>
                <a:lnTo>
                  <a:pt x="1585" y="869"/>
                </a:lnTo>
                <a:lnTo>
                  <a:pt x="1560" y="873"/>
                </a:lnTo>
                <a:lnTo>
                  <a:pt x="1535" y="877"/>
                </a:lnTo>
                <a:lnTo>
                  <a:pt x="1511" y="882"/>
                </a:lnTo>
                <a:lnTo>
                  <a:pt x="1486" y="889"/>
                </a:lnTo>
                <a:lnTo>
                  <a:pt x="1464" y="896"/>
                </a:lnTo>
                <a:lnTo>
                  <a:pt x="1422" y="910"/>
                </a:lnTo>
                <a:lnTo>
                  <a:pt x="1422" y="910"/>
                </a:lnTo>
                <a:lnTo>
                  <a:pt x="1436" y="900"/>
                </a:lnTo>
                <a:lnTo>
                  <a:pt x="1451" y="892"/>
                </a:lnTo>
                <a:lnTo>
                  <a:pt x="1467" y="885"/>
                </a:lnTo>
                <a:lnTo>
                  <a:pt x="1484" y="879"/>
                </a:lnTo>
                <a:lnTo>
                  <a:pt x="1502" y="874"/>
                </a:lnTo>
                <a:lnTo>
                  <a:pt x="1519" y="868"/>
                </a:lnTo>
                <a:lnTo>
                  <a:pt x="1554" y="860"/>
                </a:lnTo>
                <a:lnTo>
                  <a:pt x="1554" y="860"/>
                </a:lnTo>
                <a:lnTo>
                  <a:pt x="1511" y="860"/>
                </a:lnTo>
                <a:lnTo>
                  <a:pt x="1490" y="860"/>
                </a:lnTo>
                <a:lnTo>
                  <a:pt x="1470" y="862"/>
                </a:lnTo>
                <a:lnTo>
                  <a:pt x="1470" y="862"/>
                </a:lnTo>
                <a:close/>
                <a:moveTo>
                  <a:pt x="437" y="1121"/>
                </a:moveTo>
                <a:lnTo>
                  <a:pt x="437" y="1121"/>
                </a:lnTo>
                <a:lnTo>
                  <a:pt x="430" y="1120"/>
                </a:lnTo>
                <a:lnTo>
                  <a:pt x="423" y="1118"/>
                </a:lnTo>
                <a:lnTo>
                  <a:pt x="423" y="1118"/>
                </a:lnTo>
                <a:lnTo>
                  <a:pt x="336" y="1093"/>
                </a:lnTo>
                <a:lnTo>
                  <a:pt x="294" y="1081"/>
                </a:lnTo>
                <a:lnTo>
                  <a:pt x="254" y="1072"/>
                </a:lnTo>
                <a:lnTo>
                  <a:pt x="254" y="1072"/>
                </a:lnTo>
                <a:lnTo>
                  <a:pt x="209" y="1062"/>
                </a:lnTo>
                <a:lnTo>
                  <a:pt x="163" y="1054"/>
                </a:lnTo>
                <a:lnTo>
                  <a:pt x="76" y="1038"/>
                </a:lnTo>
                <a:lnTo>
                  <a:pt x="76" y="1038"/>
                </a:lnTo>
                <a:lnTo>
                  <a:pt x="71" y="1041"/>
                </a:lnTo>
                <a:lnTo>
                  <a:pt x="65" y="1041"/>
                </a:lnTo>
                <a:lnTo>
                  <a:pt x="61" y="1041"/>
                </a:lnTo>
                <a:lnTo>
                  <a:pt x="55" y="1042"/>
                </a:lnTo>
                <a:lnTo>
                  <a:pt x="55" y="1042"/>
                </a:lnTo>
                <a:lnTo>
                  <a:pt x="49" y="1051"/>
                </a:lnTo>
                <a:lnTo>
                  <a:pt x="42" y="1061"/>
                </a:lnTo>
                <a:lnTo>
                  <a:pt x="35" y="1070"/>
                </a:lnTo>
                <a:lnTo>
                  <a:pt x="30" y="1080"/>
                </a:lnTo>
                <a:lnTo>
                  <a:pt x="30" y="1080"/>
                </a:lnTo>
                <a:lnTo>
                  <a:pt x="51" y="1081"/>
                </a:lnTo>
                <a:lnTo>
                  <a:pt x="70" y="1084"/>
                </a:lnTo>
                <a:lnTo>
                  <a:pt x="107" y="1088"/>
                </a:lnTo>
                <a:lnTo>
                  <a:pt x="107" y="1088"/>
                </a:lnTo>
                <a:lnTo>
                  <a:pt x="179" y="1099"/>
                </a:lnTo>
                <a:lnTo>
                  <a:pt x="251" y="1110"/>
                </a:lnTo>
                <a:lnTo>
                  <a:pt x="321" y="1122"/>
                </a:lnTo>
                <a:lnTo>
                  <a:pt x="391" y="1132"/>
                </a:lnTo>
                <a:lnTo>
                  <a:pt x="391" y="1132"/>
                </a:lnTo>
                <a:lnTo>
                  <a:pt x="454" y="1139"/>
                </a:lnTo>
                <a:lnTo>
                  <a:pt x="487" y="1144"/>
                </a:lnTo>
                <a:lnTo>
                  <a:pt x="523" y="1148"/>
                </a:lnTo>
                <a:lnTo>
                  <a:pt x="523" y="1148"/>
                </a:lnTo>
                <a:lnTo>
                  <a:pt x="530" y="1151"/>
                </a:lnTo>
                <a:lnTo>
                  <a:pt x="534" y="1151"/>
                </a:lnTo>
                <a:lnTo>
                  <a:pt x="535" y="1150"/>
                </a:lnTo>
                <a:lnTo>
                  <a:pt x="536" y="1148"/>
                </a:lnTo>
                <a:lnTo>
                  <a:pt x="536" y="1148"/>
                </a:lnTo>
                <a:lnTo>
                  <a:pt x="487" y="1136"/>
                </a:lnTo>
                <a:lnTo>
                  <a:pt x="461" y="1130"/>
                </a:lnTo>
                <a:lnTo>
                  <a:pt x="437" y="1121"/>
                </a:lnTo>
                <a:lnTo>
                  <a:pt x="437" y="1121"/>
                </a:lnTo>
                <a:close/>
                <a:moveTo>
                  <a:pt x="657" y="1209"/>
                </a:moveTo>
                <a:lnTo>
                  <a:pt x="657" y="1209"/>
                </a:lnTo>
                <a:lnTo>
                  <a:pt x="624" y="1195"/>
                </a:lnTo>
                <a:lnTo>
                  <a:pt x="607" y="1188"/>
                </a:lnTo>
                <a:lnTo>
                  <a:pt x="589" y="1182"/>
                </a:lnTo>
                <a:lnTo>
                  <a:pt x="589" y="1182"/>
                </a:lnTo>
                <a:lnTo>
                  <a:pt x="572" y="1176"/>
                </a:lnTo>
                <a:lnTo>
                  <a:pt x="555" y="1169"/>
                </a:lnTo>
                <a:lnTo>
                  <a:pt x="555" y="1169"/>
                </a:lnTo>
                <a:lnTo>
                  <a:pt x="546" y="1167"/>
                </a:lnTo>
                <a:lnTo>
                  <a:pt x="536" y="1166"/>
                </a:lnTo>
                <a:lnTo>
                  <a:pt x="515" y="1164"/>
                </a:lnTo>
                <a:lnTo>
                  <a:pt x="494" y="1162"/>
                </a:lnTo>
                <a:lnTo>
                  <a:pt x="473" y="1159"/>
                </a:lnTo>
                <a:lnTo>
                  <a:pt x="473" y="1159"/>
                </a:lnTo>
                <a:lnTo>
                  <a:pt x="442" y="1154"/>
                </a:lnTo>
                <a:lnTo>
                  <a:pt x="411" y="1150"/>
                </a:lnTo>
                <a:lnTo>
                  <a:pt x="347" y="1142"/>
                </a:lnTo>
                <a:lnTo>
                  <a:pt x="347" y="1142"/>
                </a:lnTo>
                <a:lnTo>
                  <a:pt x="307" y="1138"/>
                </a:lnTo>
                <a:lnTo>
                  <a:pt x="269" y="1132"/>
                </a:lnTo>
                <a:lnTo>
                  <a:pt x="194" y="1118"/>
                </a:lnTo>
                <a:lnTo>
                  <a:pt x="156" y="1111"/>
                </a:lnTo>
                <a:lnTo>
                  <a:pt x="119" y="1105"/>
                </a:lnTo>
                <a:lnTo>
                  <a:pt x="82" y="1100"/>
                </a:lnTo>
                <a:lnTo>
                  <a:pt x="46" y="1096"/>
                </a:lnTo>
                <a:lnTo>
                  <a:pt x="46" y="1096"/>
                </a:lnTo>
                <a:lnTo>
                  <a:pt x="42" y="1101"/>
                </a:lnTo>
                <a:lnTo>
                  <a:pt x="37" y="1105"/>
                </a:lnTo>
                <a:lnTo>
                  <a:pt x="30" y="1115"/>
                </a:lnTo>
                <a:lnTo>
                  <a:pt x="25" y="1126"/>
                </a:lnTo>
                <a:lnTo>
                  <a:pt x="21" y="1136"/>
                </a:lnTo>
                <a:lnTo>
                  <a:pt x="21" y="1136"/>
                </a:lnTo>
                <a:lnTo>
                  <a:pt x="57" y="1138"/>
                </a:lnTo>
                <a:lnTo>
                  <a:pt x="93" y="1142"/>
                </a:lnTo>
                <a:lnTo>
                  <a:pt x="131" y="1147"/>
                </a:lnTo>
                <a:lnTo>
                  <a:pt x="169" y="1152"/>
                </a:lnTo>
                <a:lnTo>
                  <a:pt x="169" y="1152"/>
                </a:lnTo>
                <a:lnTo>
                  <a:pt x="215" y="1155"/>
                </a:lnTo>
                <a:lnTo>
                  <a:pt x="264" y="1157"/>
                </a:lnTo>
                <a:lnTo>
                  <a:pt x="313" y="1160"/>
                </a:lnTo>
                <a:lnTo>
                  <a:pt x="335" y="1162"/>
                </a:lnTo>
                <a:lnTo>
                  <a:pt x="355" y="1164"/>
                </a:lnTo>
                <a:lnTo>
                  <a:pt x="355" y="1164"/>
                </a:lnTo>
                <a:lnTo>
                  <a:pt x="393" y="1168"/>
                </a:lnTo>
                <a:lnTo>
                  <a:pt x="410" y="1170"/>
                </a:lnTo>
                <a:lnTo>
                  <a:pt x="427" y="1174"/>
                </a:lnTo>
                <a:lnTo>
                  <a:pt x="427" y="1174"/>
                </a:lnTo>
                <a:lnTo>
                  <a:pt x="430" y="1175"/>
                </a:lnTo>
                <a:lnTo>
                  <a:pt x="435" y="1177"/>
                </a:lnTo>
                <a:lnTo>
                  <a:pt x="439" y="1179"/>
                </a:lnTo>
                <a:lnTo>
                  <a:pt x="442" y="1180"/>
                </a:lnTo>
                <a:lnTo>
                  <a:pt x="442" y="1180"/>
                </a:lnTo>
                <a:lnTo>
                  <a:pt x="455" y="1183"/>
                </a:lnTo>
                <a:lnTo>
                  <a:pt x="467" y="1184"/>
                </a:lnTo>
                <a:lnTo>
                  <a:pt x="491" y="1186"/>
                </a:lnTo>
                <a:lnTo>
                  <a:pt x="516" y="1188"/>
                </a:lnTo>
                <a:lnTo>
                  <a:pt x="529" y="1191"/>
                </a:lnTo>
                <a:lnTo>
                  <a:pt x="541" y="1193"/>
                </a:lnTo>
                <a:lnTo>
                  <a:pt x="541" y="1193"/>
                </a:lnTo>
                <a:lnTo>
                  <a:pt x="616" y="1212"/>
                </a:lnTo>
                <a:lnTo>
                  <a:pt x="684" y="1231"/>
                </a:lnTo>
                <a:lnTo>
                  <a:pt x="684" y="1231"/>
                </a:lnTo>
                <a:lnTo>
                  <a:pt x="710" y="1240"/>
                </a:lnTo>
                <a:lnTo>
                  <a:pt x="723" y="1243"/>
                </a:lnTo>
                <a:lnTo>
                  <a:pt x="729" y="1243"/>
                </a:lnTo>
                <a:lnTo>
                  <a:pt x="736" y="1242"/>
                </a:lnTo>
                <a:lnTo>
                  <a:pt x="736" y="1242"/>
                </a:lnTo>
                <a:lnTo>
                  <a:pt x="725" y="1240"/>
                </a:lnTo>
                <a:lnTo>
                  <a:pt x="714" y="1236"/>
                </a:lnTo>
                <a:lnTo>
                  <a:pt x="695" y="1226"/>
                </a:lnTo>
                <a:lnTo>
                  <a:pt x="676" y="1216"/>
                </a:lnTo>
                <a:lnTo>
                  <a:pt x="667" y="1212"/>
                </a:lnTo>
                <a:lnTo>
                  <a:pt x="657" y="1209"/>
                </a:lnTo>
                <a:lnTo>
                  <a:pt x="657" y="1209"/>
                </a:lnTo>
                <a:close/>
                <a:moveTo>
                  <a:pt x="587" y="1164"/>
                </a:moveTo>
                <a:lnTo>
                  <a:pt x="587" y="1164"/>
                </a:lnTo>
                <a:lnTo>
                  <a:pt x="564" y="1155"/>
                </a:lnTo>
                <a:lnTo>
                  <a:pt x="541" y="1148"/>
                </a:lnTo>
                <a:lnTo>
                  <a:pt x="541" y="1148"/>
                </a:lnTo>
                <a:lnTo>
                  <a:pt x="545" y="1151"/>
                </a:lnTo>
                <a:lnTo>
                  <a:pt x="550" y="1154"/>
                </a:lnTo>
                <a:lnTo>
                  <a:pt x="563" y="1159"/>
                </a:lnTo>
                <a:lnTo>
                  <a:pt x="576" y="1162"/>
                </a:lnTo>
                <a:lnTo>
                  <a:pt x="587" y="1164"/>
                </a:lnTo>
                <a:lnTo>
                  <a:pt x="587" y="1164"/>
                </a:lnTo>
                <a:close/>
                <a:moveTo>
                  <a:pt x="474" y="1198"/>
                </a:moveTo>
                <a:lnTo>
                  <a:pt x="474" y="1198"/>
                </a:lnTo>
                <a:lnTo>
                  <a:pt x="439" y="1193"/>
                </a:lnTo>
                <a:lnTo>
                  <a:pt x="421" y="1190"/>
                </a:lnTo>
                <a:lnTo>
                  <a:pt x="402" y="1187"/>
                </a:lnTo>
                <a:lnTo>
                  <a:pt x="402" y="1187"/>
                </a:lnTo>
                <a:lnTo>
                  <a:pt x="370" y="1183"/>
                </a:lnTo>
                <a:lnTo>
                  <a:pt x="340" y="1178"/>
                </a:lnTo>
                <a:lnTo>
                  <a:pt x="309" y="1172"/>
                </a:lnTo>
                <a:lnTo>
                  <a:pt x="296" y="1170"/>
                </a:lnTo>
                <a:lnTo>
                  <a:pt x="281" y="1169"/>
                </a:lnTo>
                <a:lnTo>
                  <a:pt x="281" y="1169"/>
                </a:lnTo>
                <a:lnTo>
                  <a:pt x="199" y="1167"/>
                </a:lnTo>
                <a:lnTo>
                  <a:pt x="161" y="1166"/>
                </a:lnTo>
                <a:lnTo>
                  <a:pt x="142" y="1165"/>
                </a:lnTo>
                <a:lnTo>
                  <a:pt x="124" y="1163"/>
                </a:lnTo>
                <a:lnTo>
                  <a:pt x="124" y="1163"/>
                </a:lnTo>
                <a:lnTo>
                  <a:pt x="91" y="1159"/>
                </a:lnTo>
                <a:lnTo>
                  <a:pt x="91" y="1159"/>
                </a:lnTo>
                <a:lnTo>
                  <a:pt x="81" y="1157"/>
                </a:lnTo>
                <a:lnTo>
                  <a:pt x="71" y="1155"/>
                </a:lnTo>
                <a:lnTo>
                  <a:pt x="61" y="1153"/>
                </a:lnTo>
                <a:lnTo>
                  <a:pt x="57" y="1153"/>
                </a:lnTo>
                <a:lnTo>
                  <a:pt x="54" y="1153"/>
                </a:lnTo>
                <a:lnTo>
                  <a:pt x="54" y="1153"/>
                </a:lnTo>
                <a:lnTo>
                  <a:pt x="48" y="1156"/>
                </a:lnTo>
                <a:lnTo>
                  <a:pt x="43" y="1161"/>
                </a:lnTo>
                <a:lnTo>
                  <a:pt x="40" y="1167"/>
                </a:lnTo>
                <a:lnTo>
                  <a:pt x="36" y="1174"/>
                </a:lnTo>
                <a:lnTo>
                  <a:pt x="31" y="1188"/>
                </a:lnTo>
                <a:lnTo>
                  <a:pt x="29" y="1201"/>
                </a:lnTo>
                <a:lnTo>
                  <a:pt x="29" y="1201"/>
                </a:lnTo>
                <a:lnTo>
                  <a:pt x="39" y="1199"/>
                </a:lnTo>
                <a:lnTo>
                  <a:pt x="50" y="1198"/>
                </a:lnTo>
                <a:lnTo>
                  <a:pt x="73" y="1197"/>
                </a:lnTo>
                <a:lnTo>
                  <a:pt x="82" y="1196"/>
                </a:lnTo>
                <a:lnTo>
                  <a:pt x="92" y="1195"/>
                </a:lnTo>
                <a:lnTo>
                  <a:pt x="100" y="1192"/>
                </a:lnTo>
                <a:lnTo>
                  <a:pt x="103" y="1190"/>
                </a:lnTo>
                <a:lnTo>
                  <a:pt x="105" y="1187"/>
                </a:lnTo>
                <a:lnTo>
                  <a:pt x="105" y="1187"/>
                </a:lnTo>
                <a:lnTo>
                  <a:pt x="110" y="1192"/>
                </a:lnTo>
                <a:lnTo>
                  <a:pt x="118" y="1194"/>
                </a:lnTo>
                <a:lnTo>
                  <a:pt x="126" y="1195"/>
                </a:lnTo>
                <a:lnTo>
                  <a:pt x="135" y="1194"/>
                </a:lnTo>
                <a:lnTo>
                  <a:pt x="153" y="1192"/>
                </a:lnTo>
                <a:lnTo>
                  <a:pt x="162" y="1192"/>
                </a:lnTo>
                <a:lnTo>
                  <a:pt x="170" y="1191"/>
                </a:lnTo>
                <a:lnTo>
                  <a:pt x="170" y="1191"/>
                </a:lnTo>
                <a:lnTo>
                  <a:pt x="178" y="1192"/>
                </a:lnTo>
                <a:lnTo>
                  <a:pt x="185" y="1194"/>
                </a:lnTo>
                <a:lnTo>
                  <a:pt x="193" y="1195"/>
                </a:lnTo>
                <a:lnTo>
                  <a:pt x="201" y="1196"/>
                </a:lnTo>
                <a:lnTo>
                  <a:pt x="201" y="1196"/>
                </a:lnTo>
                <a:lnTo>
                  <a:pt x="275" y="1199"/>
                </a:lnTo>
                <a:lnTo>
                  <a:pt x="352" y="1200"/>
                </a:lnTo>
                <a:lnTo>
                  <a:pt x="352" y="1200"/>
                </a:lnTo>
                <a:lnTo>
                  <a:pt x="372" y="1200"/>
                </a:lnTo>
                <a:lnTo>
                  <a:pt x="392" y="1201"/>
                </a:lnTo>
                <a:lnTo>
                  <a:pt x="430" y="1205"/>
                </a:lnTo>
                <a:lnTo>
                  <a:pt x="469" y="1211"/>
                </a:lnTo>
                <a:lnTo>
                  <a:pt x="506" y="1217"/>
                </a:lnTo>
                <a:lnTo>
                  <a:pt x="580" y="1230"/>
                </a:lnTo>
                <a:lnTo>
                  <a:pt x="616" y="1236"/>
                </a:lnTo>
                <a:lnTo>
                  <a:pt x="651" y="1239"/>
                </a:lnTo>
                <a:lnTo>
                  <a:pt x="651" y="1239"/>
                </a:lnTo>
                <a:lnTo>
                  <a:pt x="610" y="1226"/>
                </a:lnTo>
                <a:lnTo>
                  <a:pt x="567" y="1214"/>
                </a:lnTo>
                <a:lnTo>
                  <a:pt x="521" y="1205"/>
                </a:lnTo>
                <a:lnTo>
                  <a:pt x="498" y="1201"/>
                </a:lnTo>
                <a:lnTo>
                  <a:pt x="474" y="1198"/>
                </a:lnTo>
                <a:lnTo>
                  <a:pt x="474" y="1198"/>
                </a:lnTo>
                <a:close/>
                <a:moveTo>
                  <a:pt x="770" y="1237"/>
                </a:moveTo>
                <a:lnTo>
                  <a:pt x="770" y="1237"/>
                </a:lnTo>
                <a:lnTo>
                  <a:pt x="798" y="1250"/>
                </a:lnTo>
                <a:lnTo>
                  <a:pt x="827" y="1262"/>
                </a:lnTo>
                <a:lnTo>
                  <a:pt x="854" y="1275"/>
                </a:lnTo>
                <a:lnTo>
                  <a:pt x="882" y="1285"/>
                </a:lnTo>
                <a:lnTo>
                  <a:pt x="882" y="1285"/>
                </a:lnTo>
                <a:lnTo>
                  <a:pt x="853" y="1269"/>
                </a:lnTo>
                <a:lnTo>
                  <a:pt x="824" y="1255"/>
                </a:lnTo>
                <a:lnTo>
                  <a:pt x="794" y="1241"/>
                </a:lnTo>
                <a:lnTo>
                  <a:pt x="764" y="1228"/>
                </a:lnTo>
                <a:lnTo>
                  <a:pt x="733" y="1216"/>
                </a:lnTo>
                <a:lnTo>
                  <a:pt x="702" y="1205"/>
                </a:lnTo>
                <a:lnTo>
                  <a:pt x="636" y="1182"/>
                </a:lnTo>
                <a:lnTo>
                  <a:pt x="636" y="1182"/>
                </a:lnTo>
                <a:lnTo>
                  <a:pt x="669" y="1197"/>
                </a:lnTo>
                <a:lnTo>
                  <a:pt x="702" y="1212"/>
                </a:lnTo>
                <a:lnTo>
                  <a:pt x="720" y="1220"/>
                </a:lnTo>
                <a:lnTo>
                  <a:pt x="736" y="1227"/>
                </a:lnTo>
                <a:lnTo>
                  <a:pt x="753" y="1232"/>
                </a:lnTo>
                <a:lnTo>
                  <a:pt x="770" y="1237"/>
                </a:lnTo>
                <a:lnTo>
                  <a:pt x="770" y="1237"/>
                </a:lnTo>
                <a:close/>
                <a:moveTo>
                  <a:pt x="552" y="1239"/>
                </a:moveTo>
                <a:lnTo>
                  <a:pt x="552" y="1239"/>
                </a:lnTo>
                <a:lnTo>
                  <a:pt x="516" y="1233"/>
                </a:lnTo>
                <a:lnTo>
                  <a:pt x="480" y="1226"/>
                </a:lnTo>
                <a:lnTo>
                  <a:pt x="480" y="1226"/>
                </a:lnTo>
                <a:lnTo>
                  <a:pt x="441" y="1221"/>
                </a:lnTo>
                <a:lnTo>
                  <a:pt x="399" y="1216"/>
                </a:lnTo>
                <a:lnTo>
                  <a:pt x="358" y="1213"/>
                </a:lnTo>
                <a:lnTo>
                  <a:pt x="314" y="1211"/>
                </a:lnTo>
                <a:lnTo>
                  <a:pt x="230" y="1209"/>
                </a:lnTo>
                <a:lnTo>
                  <a:pt x="156" y="1207"/>
                </a:lnTo>
                <a:lnTo>
                  <a:pt x="156" y="1207"/>
                </a:lnTo>
                <a:lnTo>
                  <a:pt x="151" y="1211"/>
                </a:lnTo>
                <a:lnTo>
                  <a:pt x="146" y="1216"/>
                </a:lnTo>
                <a:lnTo>
                  <a:pt x="142" y="1222"/>
                </a:lnTo>
                <a:lnTo>
                  <a:pt x="138" y="1228"/>
                </a:lnTo>
                <a:lnTo>
                  <a:pt x="132" y="1241"/>
                </a:lnTo>
                <a:lnTo>
                  <a:pt x="127" y="1256"/>
                </a:lnTo>
                <a:lnTo>
                  <a:pt x="118" y="1286"/>
                </a:lnTo>
                <a:lnTo>
                  <a:pt x="112" y="1300"/>
                </a:lnTo>
                <a:lnTo>
                  <a:pt x="109" y="1307"/>
                </a:lnTo>
                <a:lnTo>
                  <a:pt x="105" y="1314"/>
                </a:lnTo>
                <a:lnTo>
                  <a:pt x="105" y="1314"/>
                </a:lnTo>
                <a:lnTo>
                  <a:pt x="132" y="1305"/>
                </a:lnTo>
                <a:lnTo>
                  <a:pt x="160" y="1296"/>
                </a:lnTo>
                <a:lnTo>
                  <a:pt x="190" y="1288"/>
                </a:lnTo>
                <a:lnTo>
                  <a:pt x="219" y="1281"/>
                </a:lnTo>
                <a:lnTo>
                  <a:pt x="252" y="1274"/>
                </a:lnTo>
                <a:lnTo>
                  <a:pt x="284" y="1268"/>
                </a:lnTo>
                <a:lnTo>
                  <a:pt x="317" y="1263"/>
                </a:lnTo>
                <a:lnTo>
                  <a:pt x="350" y="1260"/>
                </a:lnTo>
                <a:lnTo>
                  <a:pt x="350" y="1260"/>
                </a:lnTo>
                <a:lnTo>
                  <a:pt x="379" y="1258"/>
                </a:lnTo>
                <a:lnTo>
                  <a:pt x="407" y="1257"/>
                </a:lnTo>
                <a:lnTo>
                  <a:pt x="464" y="1257"/>
                </a:lnTo>
                <a:lnTo>
                  <a:pt x="520" y="1258"/>
                </a:lnTo>
                <a:lnTo>
                  <a:pt x="575" y="1261"/>
                </a:lnTo>
                <a:lnTo>
                  <a:pt x="630" y="1267"/>
                </a:lnTo>
                <a:lnTo>
                  <a:pt x="682" y="1272"/>
                </a:lnTo>
                <a:lnTo>
                  <a:pt x="781" y="1284"/>
                </a:lnTo>
                <a:lnTo>
                  <a:pt x="781" y="1284"/>
                </a:lnTo>
                <a:lnTo>
                  <a:pt x="752" y="1275"/>
                </a:lnTo>
                <a:lnTo>
                  <a:pt x="723" y="1269"/>
                </a:lnTo>
                <a:lnTo>
                  <a:pt x="666" y="1257"/>
                </a:lnTo>
                <a:lnTo>
                  <a:pt x="609" y="1247"/>
                </a:lnTo>
                <a:lnTo>
                  <a:pt x="552" y="1239"/>
                </a:lnTo>
                <a:lnTo>
                  <a:pt x="552" y="1239"/>
                </a:lnTo>
                <a:close/>
                <a:moveTo>
                  <a:pt x="116" y="1207"/>
                </a:moveTo>
                <a:lnTo>
                  <a:pt x="116" y="1207"/>
                </a:lnTo>
                <a:lnTo>
                  <a:pt x="110" y="1211"/>
                </a:lnTo>
                <a:lnTo>
                  <a:pt x="105" y="1216"/>
                </a:lnTo>
                <a:lnTo>
                  <a:pt x="96" y="1227"/>
                </a:lnTo>
                <a:lnTo>
                  <a:pt x="89" y="1239"/>
                </a:lnTo>
                <a:lnTo>
                  <a:pt x="80" y="1253"/>
                </a:lnTo>
                <a:lnTo>
                  <a:pt x="80" y="1253"/>
                </a:lnTo>
                <a:lnTo>
                  <a:pt x="70" y="1271"/>
                </a:lnTo>
                <a:lnTo>
                  <a:pt x="59" y="1289"/>
                </a:lnTo>
                <a:lnTo>
                  <a:pt x="59" y="1289"/>
                </a:lnTo>
                <a:lnTo>
                  <a:pt x="44" y="1316"/>
                </a:lnTo>
                <a:lnTo>
                  <a:pt x="37" y="1329"/>
                </a:lnTo>
                <a:lnTo>
                  <a:pt x="32" y="1342"/>
                </a:lnTo>
                <a:lnTo>
                  <a:pt x="27" y="1354"/>
                </a:lnTo>
                <a:lnTo>
                  <a:pt x="24" y="1368"/>
                </a:lnTo>
                <a:lnTo>
                  <a:pt x="21" y="1382"/>
                </a:lnTo>
                <a:lnTo>
                  <a:pt x="21" y="1397"/>
                </a:lnTo>
                <a:lnTo>
                  <a:pt x="21" y="1397"/>
                </a:lnTo>
                <a:lnTo>
                  <a:pt x="35" y="1403"/>
                </a:lnTo>
                <a:lnTo>
                  <a:pt x="49" y="1406"/>
                </a:lnTo>
                <a:lnTo>
                  <a:pt x="64" y="1409"/>
                </a:lnTo>
                <a:lnTo>
                  <a:pt x="79" y="1411"/>
                </a:lnTo>
                <a:lnTo>
                  <a:pt x="94" y="1412"/>
                </a:lnTo>
                <a:lnTo>
                  <a:pt x="109" y="1412"/>
                </a:lnTo>
                <a:lnTo>
                  <a:pt x="140" y="1412"/>
                </a:lnTo>
                <a:lnTo>
                  <a:pt x="171" y="1410"/>
                </a:lnTo>
                <a:lnTo>
                  <a:pt x="201" y="1407"/>
                </a:lnTo>
                <a:lnTo>
                  <a:pt x="230" y="1405"/>
                </a:lnTo>
                <a:lnTo>
                  <a:pt x="258" y="1404"/>
                </a:lnTo>
                <a:lnTo>
                  <a:pt x="258" y="1404"/>
                </a:lnTo>
                <a:lnTo>
                  <a:pt x="289" y="1404"/>
                </a:lnTo>
                <a:lnTo>
                  <a:pt x="321" y="1402"/>
                </a:lnTo>
                <a:lnTo>
                  <a:pt x="352" y="1399"/>
                </a:lnTo>
                <a:lnTo>
                  <a:pt x="384" y="1396"/>
                </a:lnTo>
                <a:lnTo>
                  <a:pt x="448" y="1389"/>
                </a:lnTo>
                <a:lnTo>
                  <a:pt x="511" y="1383"/>
                </a:lnTo>
                <a:lnTo>
                  <a:pt x="511" y="1383"/>
                </a:lnTo>
                <a:lnTo>
                  <a:pt x="577" y="1377"/>
                </a:lnTo>
                <a:lnTo>
                  <a:pt x="610" y="1374"/>
                </a:lnTo>
                <a:lnTo>
                  <a:pt x="641" y="1373"/>
                </a:lnTo>
                <a:lnTo>
                  <a:pt x="641" y="1373"/>
                </a:lnTo>
                <a:lnTo>
                  <a:pt x="667" y="1366"/>
                </a:lnTo>
                <a:lnTo>
                  <a:pt x="693" y="1362"/>
                </a:lnTo>
                <a:lnTo>
                  <a:pt x="720" y="1359"/>
                </a:lnTo>
                <a:lnTo>
                  <a:pt x="746" y="1357"/>
                </a:lnTo>
                <a:lnTo>
                  <a:pt x="801" y="1354"/>
                </a:lnTo>
                <a:lnTo>
                  <a:pt x="853" y="1352"/>
                </a:lnTo>
                <a:lnTo>
                  <a:pt x="853" y="1352"/>
                </a:lnTo>
                <a:lnTo>
                  <a:pt x="850" y="1341"/>
                </a:lnTo>
                <a:lnTo>
                  <a:pt x="846" y="1330"/>
                </a:lnTo>
                <a:lnTo>
                  <a:pt x="846" y="1330"/>
                </a:lnTo>
                <a:lnTo>
                  <a:pt x="773" y="1334"/>
                </a:lnTo>
                <a:lnTo>
                  <a:pt x="701" y="1338"/>
                </a:lnTo>
                <a:lnTo>
                  <a:pt x="666" y="1341"/>
                </a:lnTo>
                <a:lnTo>
                  <a:pt x="632" y="1344"/>
                </a:lnTo>
                <a:lnTo>
                  <a:pt x="597" y="1348"/>
                </a:lnTo>
                <a:lnTo>
                  <a:pt x="563" y="1352"/>
                </a:lnTo>
                <a:lnTo>
                  <a:pt x="563" y="1352"/>
                </a:lnTo>
                <a:lnTo>
                  <a:pt x="551" y="1356"/>
                </a:lnTo>
                <a:lnTo>
                  <a:pt x="541" y="1358"/>
                </a:lnTo>
                <a:lnTo>
                  <a:pt x="529" y="1360"/>
                </a:lnTo>
                <a:lnTo>
                  <a:pt x="517" y="1362"/>
                </a:lnTo>
                <a:lnTo>
                  <a:pt x="517" y="1362"/>
                </a:lnTo>
                <a:lnTo>
                  <a:pt x="513" y="1361"/>
                </a:lnTo>
                <a:lnTo>
                  <a:pt x="508" y="1361"/>
                </a:lnTo>
                <a:lnTo>
                  <a:pt x="502" y="1360"/>
                </a:lnTo>
                <a:lnTo>
                  <a:pt x="498" y="1360"/>
                </a:lnTo>
                <a:lnTo>
                  <a:pt x="498" y="1360"/>
                </a:lnTo>
                <a:lnTo>
                  <a:pt x="469" y="1363"/>
                </a:lnTo>
                <a:lnTo>
                  <a:pt x="439" y="1368"/>
                </a:lnTo>
                <a:lnTo>
                  <a:pt x="379" y="1378"/>
                </a:lnTo>
                <a:lnTo>
                  <a:pt x="348" y="1382"/>
                </a:lnTo>
                <a:lnTo>
                  <a:pt x="317" y="1386"/>
                </a:lnTo>
                <a:lnTo>
                  <a:pt x="287" y="1388"/>
                </a:lnTo>
                <a:lnTo>
                  <a:pt x="256" y="1389"/>
                </a:lnTo>
                <a:lnTo>
                  <a:pt x="256" y="1389"/>
                </a:lnTo>
                <a:lnTo>
                  <a:pt x="272" y="1383"/>
                </a:lnTo>
                <a:lnTo>
                  <a:pt x="287" y="1379"/>
                </a:lnTo>
                <a:lnTo>
                  <a:pt x="303" y="1377"/>
                </a:lnTo>
                <a:lnTo>
                  <a:pt x="319" y="1375"/>
                </a:lnTo>
                <a:lnTo>
                  <a:pt x="352" y="1372"/>
                </a:lnTo>
                <a:lnTo>
                  <a:pt x="368" y="1369"/>
                </a:lnTo>
                <a:lnTo>
                  <a:pt x="384" y="1367"/>
                </a:lnTo>
                <a:lnTo>
                  <a:pt x="384" y="1367"/>
                </a:lnTo>
                <a:lnTo>
                  <a:pt x="422" y="1359"/>
                </a:lnTo>
                <a:lnTo>
                  <a:pt x="459" y="1351"/>
                </a:lnTo>
                <a:lnTo>
                  <a:pt x="498" y="1345"/>
                </a:lnTo>
                <a:lnTo>
                  <a:pt x="516" y="1343"/>
                </a:lnTo>
                <a:lnTo>
                  <a:pt x="535" y="1342"/>
                </a:lnTo>
                <a:lnTo>
                  <a:pt x="535" y="1342"/>
                </a:lnTo>
                <a:lnTo>
                  <a:pt x="489" y="1342"/>
                </a:lnTo>
                <a:lnTo>
                  <a:pt x="440" y="1342"/>
                </a:lnTo>
                <a:lnTo>
                  <a:pt x="389" y="1344"/>
                </a:lnTo>
                <a:lnTo>
                  <a:pt x="362" y="1346"/>
                </a:lnTo>
                <a:lnTo>
                  <a:pt x="334" y="1349"/>
                </a:lnTo>
                <a:lnTo>
                  <a:pt x="334" y="1349"/>
                </a:lnTo>
                <a:lnTo>
                  <a:pt x="309" y="1351"/>
                </a:lnTo>
                <a:lnTo>
                  <a:pt x="285" y="1352"/>
                </a:lnTo>
                <a:lnTo>
                  <a:pt x="285" y="1352"/>
                </a:lnTo>
                <a:lnTo>
                  <a:pt x="258" y="1357"/>
                </a:lnTo>
                <a:lnTo>
                  <a:pt x="232" y="1361"/>
                </a:lnTo>
                <a:lnTo>
                  <a:pt x="208" y="1364"/>
                </a:lnTo>
                <a:lnTo>
                  <a:pt x="195" y="1365"/>
                </a:lnTo>
                <a:lnTo>
                  <a:pt x="183" y="1365"/>
                </a:lnTo>
                <a:lnTo>
                  <a:pt x="183" y="1365"/>
                </a:lnTo>
                <a:lnTo>
                  <a:pt x="165" y="1364"/>
                </a:lnTo>
                <a:lnTo>
                  <a:pt x="147" y="1363"/>
                </a:lnTo>
                <a:lnTo>
                  <a:pt x="130" y="1362"/>
                </a:lnTo>
                <a:lnTo>
                  <a:pt x="112" y="1363"/>
                </a:lnTo>
                <a:lnTo>
                  <a:pt x="112" y="1363"/>
                </a:lnTo>
                <a:lnTo>
                  <a:pt x="105" y="1365"/>
                </a:lnTo>
                <a:lnTo>
                  <a:pt x="97" y="1367"/>
                </a:lnTo>
                <a:lnTo>
                  <a:pt x="91" y="1369"/>
                </a:lnTo>
                <a:lnTo>
                  <a:pt x="87" y="1369"/>
                </a:lnTo>
                <a:lnTo>
                  <a:pt x="84" y="1368"/>
                </a:lnTo>
                <a:lnTo>
                  <a:pt x="84" y="1368"/>
                </a:lnTo>
                <a:lnTo>
                  <a:pt x="82" y="1365"/>
                </a:lnTo>
                <a:lnTo>
                  <a:pt x="82" y="1362"/>
                </a:lnTo>
                <a:lnTo>
                  <a:pt x="82" y="1356"/>
                </a:lnTo>
                <a:lnTo>
                  <a:pt x="86" y="1350"/>
                </a:lnTo>
                <a:lnTo>
                  <a:pt x="89" y="1346"/>
                </a:lnTo>
                <a:lnTo>
                  <a:pt x="89" y="1346"/>
                </a:lnTo>
                <a:lnTo>
                  <a:pt x="88" y="1337"/>
                </a:lnTo>
                <a:lnTo>
                  <a:pt x="87" y="1328"/>
                </a:lnTo>
                <a:lnTo>
                  <a:pt x="88" y="1320"/>
                </a:lnTo>
                <a:lnTo>
                  <a:pt x="89" y="1315"/>
                </a:lnTo>
                <a:lnTo>
                  <a:pt x="89" y="1315"/>
                </a:lnTo>
                <a:lnTo>
                  <a:pt x="99" y="1293"/>
                </a:lnTo>
                <a:lnTo>
                  <a:pt x="110" y="1269"/>
                </a:lnTo>
                <a:lnTo>
                  <a:pt x="121" y="1243"/>
                </a:lnTo>
                <a:lnTo>
                  <a:pt x="125" y="1230"/>
                </a:lnTo>
                <a:lnTo>
                  <a:pt x="128" y="1217"/>
                </a:lnTo>
                <a:lnTo>
                  <a:pt x="128" y="1217"/>
                </a:lnTo>
                <a:lnTo>
                  <a:pt x="132" y="1215"/>
                </a:lnTo>
                <a:lnTo>
                  <a:pt x="137" y="1212"/>
                </a:lnTo>
                <a:lnTo>
                  <a:pt x="138" y="1210"/>
                </a:lnTo>
                <a:lnTo>
                  <a:pt x="139" y="1209"/>
                </a:lnTo>
                <a:lnTo>
                  <a:pt x="139" y="1208"/>
                </a:lnTo>
                <a:lnTo>
                  <a:pt x="137" y="1207"/>
                </a:lnTo>
                <a:lnTo>
                  <a:pt x="137" y="1207"/>
                </a:lnTo>
                <a:lnTo>
                  <a:pt x="126" y="1208"/>
                </a:lnTo>
                <a:lnTo>
                  <a:pt x="116" y="1207"/>
                </a:lnTo>
                <a:lnTo>
                  <a:pt x="116" y="1207"/>
                </a:lnTo>
                <a:close/>
                <a:moveTo>
                  <a:pt x="380" y="1271"/>
                </a:moveTo>
                <a:lnTo>
                  <a:pt x="380" y="1271"/>
                </a:lnTo>
                <a:lnTo>
                  <a:pt x="379" y="1271"/>
                </a:lnTo>
                <a:lnTo>
                  <a:pt x="379" y="1273"/>
                </a:lnTo>
                <a:lnTo>
                  <a:pt x="378" y="1274"/>
                </a:lnTo>
                <a:lnTo>
                  <a:pt x="377" y="1274"/>
                </a:lnTo>
                <a:lnTo>
                  <a:pt x="377" y="1274"/>
                </a:lnTo>
                <a:lnTo>
                  <a:pt x="361" y="1275"/>
                </a:lnTo>
                <a:lnTo>
                  <a:pt x="345" y="1276"/>
                </a:lnTo>
                <a:lnTo>
                  <a:pt x="311" y="1280"/>
                </a:lnTo>
                <a:lnTo>
                  <a:pt x="275" y="1285"/>
                </a:lnTo>
                <a:lnTo>
                  <a:pt x="240" y="1290"/>
                </a:lnTo>
                <a:lnTo>
                  <a:pt x="240" y="1290"/>
                </a:lnTo>
                <a:lnTo>
                  <a:pt x="206" y="1297"/>
                </a:lnTo>
                <a:lnTo>
                  <a:pt x="171" y="1306"/>
                </a:lnTo>
                <a:lnTo>
                  <a:pt x="155" y="1312"/>
                </a:lnTo>
                <a:lnTo>
                  <a:pt x="139" y="1317"/>
                </a:lnTo>
                <a:lnTo>
                  <a:pt x="123" y="1324"/>
                </a:lnTo>
                <a:lnTo>
                  <a:pt x="108" y="1331"/>
                </a:lnTo>
                <a:lnTo>
                  <a:pt x="108" y="1331"/>
                </a:lnTo>
                <a:lnTo>
                  <a:pt x="120" y="1331"/>
                </a:lnTo>
                <a:lnTo>
                  <a:pt x="132" y="1330"/>
                </a:lnTo>
                <a:lnTo>
                  <a:pt x="142" y="1329"/>
                </a:lnTo>
                <a:lnTo>
                  <a:pt x="148" y="1330"/>
                </a:lnTo>
                <a:lnTo>
                  <a:pt x="153" y="1331"/>
                </a:lnTo>
                <a:lnTo>
                  <a:pt x="153" y="1331"/>
                </a:lnTo>
                <a:lnTo>
                  <a:pt x="146" y="1334"/>
                </a:lnTo>
                <a:lnTo>
                  <a:pt x="138" y="1336"/>
                </a:lnTo>
                <a:lnTo>
                  <a:pt x="122" y="1337"/>
                </a:lnTo>
                <a:lnTo>
                  <a:pt x="115" y="1338"/>
                </a:lnTo>
                <a:lnTo>
                  <a:pt x="109" y="1342"/>
                </a:lnTo>
                <a:lnTo>
                  <a:pt x="106" y="1343"/>
                </a:lnTo>
                <a:lnTo>
                  <a:pt x="104" y="1345"/>
                </a:lnTo>
                <a:lnTo>
                  <a:pt x="103" y="1348"/>
                </a:lnTo>
                <a:lnTo>
                  <a:pt x="102" y="1351"/>
                </a:lnTo>
                <a:lnTo>
                  <a:pt x="102" y="1351"/>
                </a:lnTo>
                <a:lnTo>
                  <a:pt x="155" y="1349"/>
                </a:lnTo>
                <a:lnTo>
                  <a:pt x="211" y="1346"/>
                </a:lnTo>
                <a:lnTo>
                  <a:pt x="322" y="1336"/>
                </a:lnTo>
                <a:lnTo>
                  <a:pt x="377" y="1332"/>
                </a:lnTo>
                <a:lnTo>
                  <a:pt x="431" y="1329"/>
                </a:lnTo>
                <a:lnTo>
                  <a:pt x="485" y="1327"/>
                </a:lnTo>
                <a:lnTo>
                  <a:pt x="536" y="1326"/>
                </a:lnTo>
                <a:lnTo>
                  <a:pt x="536" y="1326"/>
                </a:lnTo>
                <a:lnTo>
                  <a:pt x="616" y="1327"/>
                </a:lnTo>
                <a:lnTo>
                  <a:pt x="685" y="1324"/>
                </a:lnTo>
                <a:lnTo>
                  <a:pt x="754" y="1320"/>
                </a:lnTo>
                <a:lnTo>
                  <a:pt x="827" y="1314"/>
                </a:lnTo>
                <a:lnTo>
                  <a:pt x="827" y="1314"/>
                </a:lnTo>
                <a:lnTo>
                  <a:pt x="791" y="1311"/>
                </a:lnTo>
                <a:lnTo>
                  <a:pt x="754" y="1307"/>
                </a:lnTo>
                <a:lnTo>
                  <a:pt x="713" y="1303"/>
                </a:lnTo>
                <a:lnTo>
                  <a:pt x="692" y="1302"/>
                </a:lnTo>
                <a:lnTo>
                  <a:pt x="668" y="1301"/>
                </a:lnTo>
                <a:lnTo>
                  <a:pt x="668" y="1301"/>
                </a:lnTo>
                <a:lnTo>
                  <a:pt x="677" y="1298"/>
                </a:lnTo>
                <a:lnTo>
                  <a:pt x="687" y="1294"/>
                </a:lnTo>
                <a:lnTo>
                  <a:pt x="698" y="1293"/>
                </a:lnTo>
                <a:lnTo>
                  <a:pt x="702" y="1293"/>
                </a:lnTo>
                <a:lnTo>
                  <a:pt x="708" y="1294"/>
                </a:lnTo>
                <a:lnTo>
                  <a:pt x="708" y="1294"/>
                </a:lnTo>
                <a:lnTo>
                  <a:pt x="686" y="1288"/>
                </a:lnTo>
                <a:lnTo>
                  <a:pt x="665" y="1284"/>
                </a:lnTo>
                <a:lnTo>
                  <a:pt x="642" y="1281"/>
                </a:lnTo>
                <a:lnTo>
                  <a:pt x="621" y="1277"/>
                </a:lnTo>
                <a:lnTo>
                  <a:pt x="600" y="1275"/>
                </a:lnTo>
                <a:lnTo>
                  <a:pt x="578" y="1274"/>
                </a:lnTo>
                <a:lnTo>
                  <a:pt x="536" y="1273"/>
                </a:lnTo>
                <a:lnTo>
                  <a:pt x="455" y="1273"/>
                </a:lnTo>
                <a:lnTo>
                  <a:pt x="417" y="1273"/>
                </a:lnTo>
                <a:lnTo>
                  <a:pt x="380" y="1271"/>
                </a:lnTo>
                <a:lnTo>
                  <a:pt x="380" y="1271"/>
                </a:lnTo>
                <a:close/>
                <a:moveTo>
                  <a:pt x="789" y="1299"/>
                </a:moveTo>
                <a:lnTo>
                  <a:pt x="789" y="1299"/>
                </a:lnTo>
                <a:lnTo>
                  <a:pt x="766" y="1296"/>
                </a:lnTo>
                <a:lnTo>
                  <a:pt x="754" y="1294"/>
                </a:lnTo>
                <a:lnTo>
                  <a:pt x="748" y="1294"/>
                </a:lnTo>
                <a:lnTo>
                  <a:pt x="743" y="1296"/>
                </a:lnTo>
                <a:lnTo>
                  <a:pt x="743" y="1296"/>
                </a:lnTo>
                <a:lnTo>
                  <a:pt x="769" y="1299"/>
                </a:lnTo>
                <a:lnTo>
                  <a:pt x="781" y="1300"/>
                </a:lnTo>
                <a:lnTo>
                  <a:pt x="786" y="1300"/>
                </a:lnTo>
                <a:lnTo>
                  <a:pt x="789" y="1299"/>
                </a:lnTo>
                <a:lnTo>
                  <a:pt x="789" y="1299"/>
                </a:lnTo>
                <a:close/>
                <a:moveTo>
                  <a:pt x="926" y="1341"/>
                </a:moveTo>
                <a:lnTo>
                  <a:pt x="926" y="1341"/>
                </a:lnTo>
                <a:lnTo>
                  <a:pt x="922" y="1341"/>
                </a:lnTo>
                <a:lnTo>
                  <a:pt x="917" y="1341"/>
                </a:lnTo>
                <a:lnTo>
                  <a:pt x="914" y="1341"/>
                </a:lnTo>
                <a:lnTo>
                  <a:pt x="914" y="1342"/>
                </a:lnTo>
                <a:lnTo>
                  <a:pt x="915" y="1344"/>
                </a:lnTo>
                <a:lnTo>
                  <a:pt x="915" y="1344"/>
                </a:lnTo>
                <a:lnTo>
                  <a:pt x="890" y="1337"/>
                </a:lnTo>
                <a:lnTo>
                  <a:pt x="862" y="1330"/>
                </a:lnTo>
                <a:lnTo>
                  <a:pt x="862" y="1330"/>
                </a:lnTo>
                <a:lnTo>
                  <a:pt x="862" y="1335"/>
                </a:lnTo>
                <a:lnTo>
                  <a:pt x="863" y="1339"/>
                </a:lnTo>
                <a:lnTo>
                  <a:pt x="864" y="1343"/>
                </a:lnTo>
                <a:lnTo>
                  <a:pt x="867" y="1346"/>
                </a:lnTo>
                <a:lnTo>
                  <a:pt x="873" y="1351"/>
                </a:lnTo>
                <a:lnTo>
                  <a:pt x="875" y="1354"/>
                </a:lnTo>
                <a:lnTo>
                  <a:pt x="877" y="1358"/>
                </a:lnTo>
                <a:lnTo>
                  <a:pt x="877" y="1358"/>
                </a:lnTo>
                <a:lnTo>
                  <a:pt x="909" y="1362"/>
                </a:lnTo>
                <a:lnTo>
                  <a:pt x="925" y="1363"/>
                </a:lnTo>
                <a:lnTo>
                  <a:pt x="941" y="1362"/>
                </a:lnTo>
                <a:lnTo>
                  <a:pt x="955" y="1360"/>
                </a:lnTo>
                <a:lnTo>
                  <a:pt x="963" y="1358"/>
                </a:lnTo>
                <a:lnTo>
                  <a:pt x="969" y="1356"/>
                </a:lnTo>
                <a:lnTo>
                  <a:pt x="974" y="1352"/>
                </a:lnTo>
                <a:lnTo>
                  <a:pt x="981" y="1348"/>
                </a:lnTo>
                <a:lnTo>
                  <a:pt x="986" y="1344"/>
                </a:lnTo>
                <a:lnTo>
                  <a:pt x="990" y="1338"/>
                </a:lnTo>
                <a:lnTo>
                  <a:pt x="990" y="1338"/>
                </a:lnTo>
                <a:lnTo>
                  <a:pt x="989" y="1333"/>
                </a:lnTo>
                <a:lnTo>
                  <a:pt x="986" y="1329"/>
                </a:lnTo>
                <a:lnTo>
                  <a:pt x="978" y="1317"/>
                </a:lnTo>
                <a:lnTo>
                  <a:pt x="978" y="1317"/>
                </a:lnTo>
                <a:lnTo>
                  <a:pt x="971" y="1319"/>
                </a:lnTo>
                <a:lnTo>
                  <a:pt x="966" y="1322"/>
                </a:lnTo>
                <a:lnTo>
                  <a:pt x="960" y="1326"/>
                </a:lnTo>
                <a:lnTo>
                  <a:pt x="956" y="1330"/>
                </a:lnTo>
                <a:lnTo>
                  <a:pt x="956" y="1330"/>
                </a:lnTo>
                <a:lnTo>
                  <a:pt x="954" y="1328"/>
                </a:lnTo>
                <a:lnTo>
                  <a:pt x="952" y="1328"/>
                </a:lnTo>
                <a:lnTo>
                  <a:pt x="948" y="1329"/>
                </a:lnTo>
                <a:lnTo>
                  <a:pt x="944" y="1331"/>
                </a:lnTo>
                <a:lnTo>
                  <a:pt x="936" y="1336"/>
                </a:lnTo>
                <a:lnTo>
                  <a:pt x="930" y="1338"/>
                </a:lnTo>
                <a:lnTo>
                  <a:pt x="926" y="1341"/>
                </a:lnTo>
                <a:lnTo>
                  <a:pt x="926" y="1341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accent1">
                <a:lumMod val="50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61</a:t>
            </a:fld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A894B-6B0C-4103-BE22-948F8322BB44}" type="datetime1">
              <a:rPr lang="fr-FR" smtClean="0"/>
              <a:t>08/03/2019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32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59259E-6 L -0.00208 0.1171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58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/>
      <p:bldP spid="12" grpId="0" animBg="1"/>
      <p:bldP spid="13" grpId="0"/>
      <p:bldP spid="154" grpId="0"/>
      <p:bldP spid="156" grpId="0"/>
      <p:bldP spid="15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76" name="组合 8"/>
          <p:cNvGrpSpPr/>
          <p:nvPr/>
        </p:nvGrpSpPr>
        <p:grpSpPr bwMode="auto">
          <a:xfrm>
            <a:off x="20934" y="2239774"/>
            <a:ext cx="2259643" cy="2259643"/>
            <a:chOff x="1103084" y="2155825"/>
            <a:chExt cx="3176815" cy="3176815"/>
          </a:xfrm>
          <a:solidFill>
            <a:schemeClr val="accent1">
              <a:lumMod val="75000"/>
            </a:schemeClr>
          </a:solidFill>
        </p:grpSpPr>
        <p:sp>
          <p:nvSpPr>
            <p:cNvPr id="177" name="椭圆 9"/>
            <p:cNvSpPr/>
            <p:nvPr/>
          </p:nvSpPr>
          <p:spPr>
            <a:xfrm>
              <a:off x="1103084" y="2155825"/>
              <a:ext cx="3176815" cy="3176815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178" name="椭圆 10"/>
            <p:cNvSpPr/>
            <p:nvPr/>
          </p:nvSpPr>
          <p:spPr>
            <a:xfrm>
              <a:off x="1139927" y="2192668"/>
              <a:ext cx="3103131" cy="3103128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15" name="矩形 35"/>
          <p:cNvSpPr/>
          <p:nvPr/>
        </p:nvSpPr>
        <p:spPr>
          <a:xfrm>
            <a:off x="623988" y="1987827"/>
            <a:ext cx="264596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Experimental validations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47" name="Image 1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980" y="28407"/>
            <a:ext cx="1021064" cy="1097280"/>
          </a:xfrm>
          <a:prstGeom prst="rect">
            <a:avLst/>
          </a:prstGeom>
        </p:spPr>
      </p:pic>
      <p:pic>
        <p:nvPicPr>
          <p:cNvPr id="148" name="Image 1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332" y="273664"/>
            <a:ext cx="1180318" cy="548640"/>
          </a:xfrm>
          <a:prstGeom prst="rect">
            <a:avLst/>
          </a:prstGeom>
        </p:spPr>
      </p:pic>
      <p:pic>
        <p:nvPicPr>
          <p:cNvPr id="149" name="Image 14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941" y="368956"/>
            <a:ext cx="782723" cy="457200"/>
          </a:xfrm>
          <a:prstGeom prst="rect">
            <a:avLst/>
          </a:prstGeom>
        </p:spPr>
      </p:pic>
      <p:sp>
        <p:nvSpPr>
          <p:cNvPr id="151" name="矩形 13"/>
          <p:cNvSpPr/>
          <p:nvPr/>
        </p:nvSpPr>
        <p:spPr>
          <a:xfrm>
            <a:off x="0" y="6629400"/>
            <a:ext cx="3200400" cy="228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 November 2018</a:t>
            </a:r>
            <a:endParaRPr lang="zh-CN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矩形 13"/>
          <p:cNvSpPr/>
          <p:nvPr/>
        </p:nvSpPr>
        <p:spPr>
          <a:xfrm>
            <a:off x="3200401" y="6629400"/>
            <a:ext cx="57912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Shuangfeng ZHANG</a:t>
            </a:r>
            <a:endParaRPr lang="zh-CN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矩形 13"/>
          <p:cNvSpPr/>
          <p:nvPr/>
        </p:nvSpPr>
        <p:spPr>
          <a:xfrm>
            <a:off x="8991600" y="6629400"/>
            <a:ext cx="3200400" cy="228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24/45</a:t>
            </a:r>
            <a:endParaRPr lang="zh-CN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5" name="矩形 35"/>
          <p:cNvSpPr/>
          <p:nvPr/>
        </p:nvSpPr>
        <p:spPr>
          <a:xfrm>
            <a:off x="904693" y="378900"/>
            <a:ext cx="12666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 4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09" name="Image 108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292" y="238540"/>
            <a:ext cx="3474720" cy="954820"/>
          </a:xfrm>
          <a:prstGeom prst="rect">
            <a:avLst/>
          </a:prstGeom>
        </p:spPr>
      </p:pic>
      <p:sp>
        <p:nvSpPr>
          <p:cNvPr id="46" name="Oval 22"/>
          <p:cNvSpPr>
            <a:spLocks noChangeArrowheads="1"/>
          </p:cNvSpPr>
          <p:nvPr/>
        </p:nvSpPr>
        <p:spPr bwMode="auto">
          <a:xfrm>
            <a:off x="8397432" y="1412210"/>
            <a:ext cx="1737360" cy="17373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75493" tIns="37746" rIns="75493" bIns="37746" numCol="1" anchor="ctr" anchorCtr="0" compatLnSpc="1"/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bjectives</a:t>
            </a:r>
            <a:endParaRPr lang="zh-CN" altLang="en-US" b="1" baseline="-3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7" name="Line 23"/>
          <p:cNvSpPr>
            <a:spLocks noChangeShapeType="1"/>
          </p:cNvSpPr>
          <p:nvPr/>
        </p:nvSpPr>
        <p:spPr bwMode="auto">
          <a:xfrm flipH="1">
            <a:off x="3200400" y="2298409"/>
            <a:ext cx="5229225" cy="0"/>
          </a:xfrm>
          <a:prstGeom prst="line">
            <a:avLst/>
          </a:prstGeom>
          <a:noFill/>
          <a:ln w="28575" cap="flat">
            <a:solidFill>
              <a:schemeClr val="accent1">
                <a:lumMod val="75000"/>
              </a:schemeClr>
            </a:solidFill>
            <a:prstDash val="dash"/>
            <a:miter lim="800000"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75493" tIns="37746" rIns="75493" bIns="37746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Freeform 24"/>
          <p:cNvSpPr>
            <a:spLocks noEditPoints="1"/>
          </p:cNvSpPr>
          <p:nvPr/>
        </p:nvSpPr>
        <p:spPr bwMode="auto">
          <a:xfrm>
            <a:off x="5359358" y="2290082"/>
            <a:ext cx="367084" cy="365918"/>
          </a:xfrm>
          <a:custGeom>
            <a:avLst/>
            <a:gdLst>
              <a:gd name="T0" fmla="*/ 23 w 47"/>
              <a:gd name="T1" fmla="*/ 0 h 47"/>
              <a:gd name="T2" fmla="*/ 47 w 47"/>
              <a:gd name="T3" fmla="*/ 24 h 47"/>
              <a:gd name="T4" fmla="*/ 23 w 47"/>
              <a:gd name="T5" fmla="*/ 47 h 47"/>
              <a:gd name="T6" fmla="*/ 0 w 47"/>
              <a:gd name="T7" fmla="*/ 24 h 47"/>
              <a:gd name="T8" fmla="*/ 23 w 47"/>
              <a:gd name="T9" fmla="*/ 0 h 47"/>
              <a:gd name="T10" fmla="*/ 23 w 47"/>
              <a:gd name="T11" fmla="*/ 15 h 47"/>
              <a:gd name="T12" fmla="*/ 15 w 47"/>
              <a:gd name="T13" fmla="*/ 24 h 47"/>
              <a:gd name="T14" fmla="*/ 23 w 47"/>
              <a:gd name="T15" fmla="*/ 32 h 47"/>
              <a:gd name="T16" fmla="*/ 32 w 47"/>
              <a:gd name="T17" fmla="*/ 24 h 47"/>
              <a:gd name="T18" fmla="*/ 23 w 47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7" h="47">
                <a:moveTo>
                  <a:pt x="23" y="0"/>
                </a:moveTo>
                <a:cubicBezTo>
                  <a:pt x="36" y="0"/>
                  <a:pt x="47" y="11"/>
                  <a:pt x="47" y="24"/>
                </a:cubicBezTo>
                <a:cubicBezTo>
                  <a:pt x="47" y="37"/>
                  <a:pt x="36" y="47"/>
                  <a:pt x="23" y="47"/>
                </a:cubicBezTo>
                <a:cubicBezTo>
                  <a:pt x="10" y="47"/>
                  <a:pt x="0" y="37"/>
                  <a:pt x="0" y="24"/>
                </a:cubicBezTo>
                <a:cubicBezTo>
                  <a:pt x="0" y="11"/>
                  <a:pt x="10" y="0"/>
                  <a:pt x="23" y="0"/>
                </a:cubicBezTo>
                <a:close/>
                <a:moveTo>
                  <a:pt x="23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3" y="32"/>
                </a:cubicBezTo>
                <a:cubicBezTo>
                  <a:pt x="28" y="32"/>
                  <a:pt x="32" y="28"/>
                  <a:pt x="32" y="24"/>
                </a:cubicBezTo>
                <a:cubicBezTo>
                  <a:pt x="32" y="19"/>
                  <a:pt x="28" y="15"/>
                  <a:pt x="23" y="15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75493" tIns="37746" rIns="75493" bIns="37746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8" name="Freeform 25"/>
          <p:cNvSpPr>
            <a:spLocks noEditPoints="1"/>
          </p:cNvSpPr>
          <p:nvPr/>
        </p:nvSpPr>
        <p:spPr bwMode="auto">
          <a:xfrm>
            <a:off x="4478091" y="2290082"/>
            <a:ext cx="370391" cy="365918"/>
          </a:xfrm>
          <a:custGeom>
            <a:avLst/>
            <a:gdLst>
              <a:gd name="T0" fmla="*/ 24 w 47"/>
              <a:gd name="T1" fmla="*/ 0 h 47"/>
              <a:gd name="T2" fmla="*/ 47 w 47"/>
              <a:gd name="T3" fmla="*/ 24 h 47"/>
              <a:gd name="T4" fmla="*/ 24 w 47"/>
              <a:gd name="T5" fmla="*/ 47 h 47"/>
              <a:gd name="T6" fmla="*/ 0 w 47"/>
              <a:gd name="T7" fmla="*/ 24 h 47"/>
              <a:gd name="T8" fmla="*/ 24 w 47"/>
              <a:gd name="T9" fmla="*/ 0 h 47"/>
              <a:gd name="T10" fmla="*/ 24 w 47"/>
              <a:gd name="T11" fmla="*/ 15 h 47"/>
              <a:gd name="T12" fmla="*/ 15 w 47"/>
              <a:gd name="T13" fmla="*/ 24 h 47"/>
              <a:gd name="T14" fmla="*/ 24 w 47"/>
              <a:gd name="T15" fmla="*/ 32 h 47"/>
              <a:gd name="T16" fmla="*/ 32 w 47"/>
              <a:gd name="T17" fmla="*/ 24 h 47"/>
              <a:gd name="T18" fmla="*/ 24 w 47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7" h="47">
                <a:moveTo>
                  <a:pt x="24" y="0"/>
                </a:moveTo>
                <a:cubicBezTo>
                  <a:pt x="37" y="0"/>
                  <a:pt x="47" y="11"/>
                  <a:pt x="47" y="24"/>
                </a:cubicBezTo>
                <a:cubicBezTo>
                  <a:pt x="47" y="37"/>
                  <a:pt x="37" y="47"/>
                  <a:pt x="24" y="47"/>
                </a:cubicBezTo>
                <a:cubicBezTo>
                  <a:pt x="11" y="47"/>
                  <a:pt x="0" y="37"/>
                  <a:pt x="0" y="24"/>
                </a:cubicBezTo>
                <a:cubicBezTo>
                  <a:pt x="0" y="11"/>
                  <a:pt x="11" y="0"/>
                  <a:pt x="24" y="0"/>
                </a:cubicBezTo>
                <a:close/>
                <a:moveTo>
                  <a:pt x="24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4" y="32"/>
                </a:cubicBezTo>
                <a:cubicBezTo>
                  <a:pt x="28" y="32"/>
                  <a:pt x="32" y="28"/>
                  <a:pt x="32" y="24"/>
                </a:cubicBezTo>
                <a:cubicBezTo>
                  <a:pt x="32" y="19"/>
                  <a:pt x="28" y="15"/>
                  <a:pt x="24" y="15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75493" tIns="37746" rIns="75493" bIns="37746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Freeform 26"/>
          <p:cNvSpPr>
            <a:spLocks noEditPoints="1"/>
          </p:cNvSpPr>
          <p:nvPr/>
        </p:nvSpPr>
        <p:spPr bwMode="auto">
          <a:xfrm>
            <a:off x="3628708" y="2290082"/>
            <a:ext cx="373697" cy="365918"/>
          </a:xfrm>
          <a:custGeom>
            <a:avLst/>
            <a:gdLst>
              <a:gd name="T0" fmla="*/ 24 w 48"/>
              <a:gd name="T1" fmla="*/ 0 h 47"/>
              <a:gd name="T2" fmla="*/ 48 w 48"/>
              <a:gd name="T3" fmla="*/ 24 h 47"/>
              <a:gd name="T4" fmla="*/ 24 w 48"/>
              <a:gd name="T5" fmla="*/ 47 h 47"/>
              <a:gd name="T6" fmla="*/ 0 w 48"/>
              <a:gd name="T7" fmla="*/ 24 h 47"/>
              <a:gd name="T8" fmla="*/ 24 w 48"/>
              <a:gd name="T9" fmla="*/ 0 h 47"/>
              <a:gd name="T10" fmla="*/ 24 w 48"/>
              <a:gd name="T11" fmla="*/ 15 h 47"/>
              <a:gd name="T12" fmla="*/ 15 w 48"/>
              <a:gd name="T13" fmla="*/ 24 h 47"/>
              <a:gd name="T14" fmla="*/ 24 w 48"/>
              <a:gd name="T15" fmla="*/ 32 h 47"/>
              <a:gd name="T16" fmla="*/ 32 w 48"/>
              <a:gd name="T17" fmla="*/ 24 h 47"/>
              <a:gd name="T18" fmla="*/ 24 w 48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8" h="47">
                <a:moveTo>
                  <a:pt x="24" y="0"/>
                </a:moveTo>
                <a:cubicBezTo>
                  <a:pt x="37" y="0"/>
                  <a:pt x="48" y="11"/>
                  <a:pt x="48" y="24"/>
                </a:cubicBezTo>
                <a:cubicBezTo>
                  <a:pt x="48" y="37"/>
                  <a:pt x="37" y="47"/>
                  <a:pt x="24" y="47"/>
                </a:cubicBezTo>
                <a:cubicBezTo>
                  <a:pt x="11" y="47"/>
                  <a:pt x="0" y="37"/>
                  <a:pt x="0" y="24"/>
                </a:cubicBezTo>
                <a:cubicBezTo>
                  <a:pt x="0" y="11"/>
                  <a:pt x="11" y="0"/>
                  <a:pt x="24" y="0"/>
                </a:cubicBezTo>
                <a:close/>
                <a:moveTo>
                  <a:pt x="24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4" y="32"/>
                </a:cubicBezTo>
                <a:cubicBezTo>
                  <a:pt x="29" y="32"/>
                  <a:pt x="32" y="28"/>
                  <a:pt x="32" y="24"/>
                </a:cubicBezTo>
                <a:cubicBezTo>
                  <a:pt x="32" y="19"/>
                  <a:pt x="29" y="15"/>
                  <a:pt x="24" y="15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75493" tIns="37746" rIns="75493" bIns="37746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Freeform 27"/>
          <p:cNvSpPr/>
          <p:nvPr/>
        </p:nvSpPr>
        <p:spPr bwMode="auto">
          <a:xfrm>
            <a:off x="5467465" y="2570287"/>
            <a:ext cx="1606476" cy="1217971"/>
          </a:xfrm>
          <a:custGeom>
            <a:avLst/>
            <a:gdLst>
              <a:gd name="T0" fmla="*/ 172 w 223"/>
              <a:gd name="T1" fmla="*/ 172 h 190"/>
              <a:gd name="T2" fmla="*/ 50 w 223"/>
              <a:gd name="T3" fmla="*/ 122 h 190"/>
              <a:gd name="T4" fmla="*/ 0 w 223"/>
              <a:gd name="T5" fmla="*/ 0 h 190"/>
              <a:gd name="T6" fmla="*/ 22 w 223"/>
              <a:gd name="T7" fmla="*/ 0 h 190"/>
              <a:gd name="T8" fmla="*/ 66 w 223"/>
              <a:gd name="T9" fmla="*/ 106 h 190"/>
              <a:gd name="T10" fmla="*/ 172 w 223"/>
              <a:gd name="T11" fmla="*/ 150 h 190"/>
              <a:gd name="T12" fmla="*/ 172 w 223"/>
              <a:gd name="T13" fmla="*/ 132 h 190"/>
              <a:gd name="T14" fmla="*/ 223 w 223"/>
              <a:gd name="T15" fmla="*/ 163 h 190"/>
              <a:gd name="T16" fmla="*/ 172 w 223"/>
              <a:gd name="T17" fmla="*/ 190 h 190"/>
              <a:gd name="T18" fmla="*/ 172 w 223"/>
              <a:gd name="T19" fmla="*/ 172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23" h="190">
                <a:moveTo>
                  <a:pt x="172" y="172"/>
                </a:moveTo>
                <a:cubicBezTo>
                  <a:pt x="124" y="172"/>
                  <a:pt x="81" y="153"/>
                  <a:pt x="50" y="122"/>
                </a:cubicBezTo>
                <a:cubicBezTo>
                  <a:pt x="19" y="91"/>
                  <a:pt x="0" y="48"/>
                  <a:pt x="0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2" y="41"/>
                  <a:pt x="39" y="79"/>
                  <a:pt x="66" y="106"/>
                </a:cubicBezTo>
                <a:cubicBezTo>
                  <a:pt x="93" y="133"/>
                  <a:pt x="131" y="150"/>
                  <a:pt x="172" y="150"/>
                </a:cubicBezTo>
                <a:cubicBezTo>
                  <a:pt x="172" y="132"/>
                  <a:pt x="172" y="132"/>
                  <a:pt x="172" y="132"/>
                </a:cubicBezTo>
                <a:cubicBezTo>
                  <a:pt x="223" y="163"/>
                  <a:pt x="223" y="163"/>
                  <a:pt x="223" y="163"/>
                </a:cubicBezTo>
                <a:cubicBezTo>
                  <a:pt x="172" y="190"/>
                  <a:pt x="172" y="190"/>
                  <a:pt x="172" y="190"/>
                </a:cubicBezTo>
                <a:lnTo>
                  <a:pt x="172" y="1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75493" tIns="37746" rIns="75493" bIns="37746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Freeform 28"/>
          <p:cNvSpPr/>
          <p:nvPr/>
        </p:nvSpPr>
        <p:spPr bwMode="auto">
          <a:xfrm>
            <a:off x="4576772" y="2570289"/>
            <a:ext cx="2497169" cy="2178589"/>
          </a:xfrm>
          <a:custGeom>
            <a:avLst/>
            <a:gdLst>
              <a:gd name="T0" fmla="*/ 285 w 336"/>
              <a:gd name="T1" fmla="*/ 285 h 303"/>
              <a:gd name="T2" fmla="*/ 84 w 336"/>
              <a:gd name="T3" fmla="*/ 202 h 303"/>
              <a:gd name="T4" fmla="*/ 0 w 336"/>
              <a:gd name="T5" fmla="*/ 0 h 303"/>
              <a:gd name="T6" fmla="*/ 23 w 336"/>
              <a:gd name="T7" fmla="*/ 0 h 303"/>
              <a:gd name="T8" fmla="*/ 100 w 336"/>
              <a:gd name="T9" fmla="*/ 186 h 303"/>
              <a:gd name="T10" fmla="*/ 285 w 336"/>
              <a:gd name="T11" fmla="*/ 262 h 303"/>
              <a:gd name="T12" fmla="*/ 285 w 336"/>
              <a:gd name="T13" fmla="*/ 245 h 303"/>
              <a:gd name="T14" fmla="*/ 336 w 336"/>
              <a:gd name="T15" fmla="*/ 275 h 303"/>
              <a:gd name="T16" fmla="*/ 285 w 336"/>
              <a:gd name="T17" fmla="*/ 303 h 303"/>
              <a:gd name="T18" fmla="*/ 285 w 336"/>
              <a:gd name="T19" fmla="*/ 285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6" h="303">
                <a:moveTo>
                  <a:pt x="285" y="285"/>
                </a:moveTo>
                <a:cubicBezTo>
                  <a:pt x="206" y="285"/>
                  <a:pt x="135" y="253"/>
                  <a:pt x="84" y="202"/>
                </a:cubicBezTo>
                <a:cubicBezTo>
                  <a:pt x="32" y="150"/>
                  <a:pt x="0" y="79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72"/>
                  <a:pt x="52" y="138"/>
                  <a:pt x="100" y="186"/>
                </a:cubicBezTo>
                <a:cubicBezTo>
                  <a:pt x="147" y="233"/>
                  <a:pt x="213" y="262"/>
                  <a:pt x="285" y="262"/>
                </a:cubicBezTo>
                <a:cubicBezTo>
                  <a:pt x="285" y="245"/>
                  <a:pt x="285" y="245"/>
                  <a:pt x="285" y="245"/>
                </a:cubicBezTo>
                <a:cubicBezTo>
                  <a:pt x="336" y="275"/>
                  <a:pt x="336" y="275"/>
                  <a:pt x="336" y="275"/>
                </a:cubicBezTo>
                <a:cubicBezTo>
                  <a:pt x="285" y="303"/>
                  <a:pt x="285" y="303"/>
                  <a:pt x="285" y="303"/>
                </a:cubicBezTo>
                <a:lnTo>
                  <a:pt x="285" y="28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75493" tIns="37746" rIns="75493" bIns="37746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2" name="Freeform 29"/>
          <p:cNvSpPr/>
          <p:nvPr/>
        </p:nvSpPr>
        <p:spPr bwMode="auto">
          <a:xfrm>
            <a:off x="3726299" y="2587242"/>
            <a:ext cx="3347642" cy="3126316"/>
          </a:xfrm>
          <a:custGeom>
            <a:avLst/>
            <a:gdLst>
              <a:gd name="T0" fmla="*/ 395 w 446"/>
              <a:gd name="T1" fmla="*/ 395 h 413"/>
              <a:gd name="T2" fmla="*/ 116 w 446"/>
              <a:gd name="T3" fmla="*/ 279 h 413"/>
              <a:gd name="T4" fmla="*/ 0 w 446"/>
              <a:gd name="T5" fmla="*/ 0 h 413"/>
              <a:gd name="T6" fmla="*/ 23 w 446"/>
              <a:gd name="T7" fmla="*/ 0 h 413"/>
              <a:gd name="T8" fmla="*/ 132 w 446"/>
              <a:gd name="T9" fmla="*/ 263 h 413"/>
              <a:gd name="T10" fmla="*/ 395 w 446"/>
              <a:gd name="T11" fmla="*/ 373 h 413"/>
              <a:gd name="T12" fmla="*/ 395 w 446"/>
              <a:gd name="T13" fmla="*/ 355 h 413"/>
              <a:gd name="T14" fmla="*/ 446 w 446"/>
              <a:gd name="T15" fmla="*/ 385 h 413"/>
              <a:gd name="T16" fmla="*/ 395 w 446"/>
              <a:gd name="T17" fmla="*/ 413 h 413"/>
              <a:gd name="T18" fmla="*/ 395 w 446"/>
              <a:gd name="T19" fmla="*/ 395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6" h="413">
                <a:moveTo>
                  <a:pt x="395" y="395"/>
                </a:moveTo>
                <a:cubicBezTo>
                  <a:pt x="286" y="395"/>
                  <a:pt x="187" y="351"/>
                  <a:pt x="116" y="279"/>
                </a:cubicBezTo>
                <a:cubicBezTo>
                  <a:pt x="44" y="208"/>
                  <a:pt x="0" y="109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103"/>
                  <a:pt x="64" y="196"/>
                  <a:pt x="132" y="263"/>
                </a:cubicBezTo>
                <a:cubicBezTo>
                  <a:pt x="199" y="331"/>
                  <a:pt x="292" y="372"/>
                  <a:pt x="395" y="373"/>
                </a:cubicBezTo>
                <a:cubicBezTo>
                  <a:pt x="395" y="355"/>
                  <a:pt x="395" y="355"/>
                  <a:pt x="395" y="355"/>
                </a:cubicBezTo>
                <a:cubicBezTo>
                  <a:pt x="446" y="385"/>
                  <a:pt x="446" y="385"/>
                  <a:pt x="446" y="385"/>
                </a:cubicBezTo>
                <a:cubicBezTo>
                  <a:pt x="395" y="413"/>
                  <a:pt x="395" y="413"/>
                  <a:pt x="395" y="413"/>
                </a:cubicBezTo>
                <a:lnTo>
                  <a:pt x="395" y="3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75493" tIns="37746" rIns="75493" bIns="37746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3" name="TextBox 17"/>
          <p:cNvSpPr txBox="1"/>
          <p:nvPr/>
        </p:nvSpPr>
        <p:spPr>
          <a:xfrm>
            <a:off x="7073941" y="3223327"/>
            <a:ext cx="412147" cy="507116"/>
          </a:xfrm>
          <a:prstGeom prst="rect">
            <a:avLst/>
          </a:prstGeom>
          <a:noFill/>
        </p:spPr>
        <p:txBody>
          <a:bodyPr wrap="none" lIns="75493" tIns="37746" rIns="75493" bIns="37746" rtlCol="0" anchor="ctr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6" name="TextBox 20"/>
          <p:cNvSpPr txBox="1"/>
          <p:nvPr/>
        </p:nvSpPr>
        <p:spPr>
          <a:xfrm>
            <a:off x="7484030" y="3211554"/>
            <a:ext cx="4567476" cy="716404"/>
          </a:xfrm>
          <a:prstGeom prst="rect">
            <a:avLst/>
          </a:prstGeom>
          <a:noFill/>
        </p:spPr>
        <p:txBody>
          <a:bodyPr wrap="square" lIns="75493" tIns="37746" rIns="75493" bIns="37746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600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Establish a test bench </a:t>
            </a:r>
            <a:r>
              <a:rPr lang="en-US" altLang="zh-CN" sz="1600" dirty="0" smtClean="0">
                <a:solidFill>
                  <a:srgbClr val="41445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and create models according to the real PCB structures</a:t>
            </a:r>
            <a:endParaRPr lang="zh-CN" altLang="en-US" sz="1600" dirty="0">
              <a:solidFill>
                <a:srgbClr val="414455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7" name="TextBox 21"/>
          <p:cNvSpPr txBox="1"/>
          <p:nvPr/>
        </p:nvSpPr>
        <p:spPr>
          <a:xfrm>
            <a:off x="7484030" y="4267920"/>
            <a:ext cx="4567476" cy="716404"/>
          </a:xfrm>
          <a:prstGeom prst="rect">
            <a:avLst/>
          </a:prstGeom>
          <a:noFill/>
        </p:spPr>
        <p:txBody>
          <a:bodyPr wrap="square" lIns="75493" tIns="37746" rIns="75493" bIns="37746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600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Validate cooling effect predictions by </a:t>
            </a: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en-US" altLang="zh-CN" sz="1600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omparisons</a:t>
            </a:r>
            <a:r>
              <a:rPr lang="en-US" altLang="zh-CN" sz="1600" dirty="0" smtClean="0">
                <a:solidFill>
                  <a:srgbClr val="41445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between simulation and experimental results</a:t>
            </a:r>
            <a:endParaRPr lang="zh-CN" altLang="en-US" sz="1600" dirty="0">
              <a:solidFill>
                <a:srgbClr val="414455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8" name="TextBox 22"/>
          <p:cNvSpPr txBox="1"/>
          <p:nvPr/>
        </p:nvSpPr>
        <p:spPr>
          <a:xfrm>
            <a:off x="7465248" y="5290204"/>
            <a:ext cx="4586257" cy="716404"/>
          </a:xfrm>
          <a:prstGeom prst="rect">
            <a:avLst/>
          </a:prstGeom>
          <a:noFill/>
        </p:spPr>
        <p:txBody>
          <a:bodyPr wrap="square" lIns="75493" tIns="37746" rIns="75493" bIns="37746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600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Optimize the cooling efficiency</a:t>
            </a:r>
            <a:r>
              <a:rPr lang="en-US" altLang="zh-CN" sz="1600" dirty="0" smtClean="0">
                <a:solidFill>
                  <a:srgbClr val="41445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especially for the Peltier modules</a:t>
            </a:r>
            <a:endParaRPr lang="zh-CN" altLang="en-US" sz="1600" dirty="0">
              <a:solidFill>
                <a:srgbClr val="414455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9" name="TextBox 17"/>
          <p:cNvSpPr txBox="1"/>
          <p:nvPr/>
        </p:nvSpPr>
        <p:spPr>
          <a:xfrm>
            <a:off x="7073941" y="4281056"/>
            <a:ext cx="391308" cy="507116"/>
          </a:xfrm>
          <a:prstGeom prst="rect">
            <a:avLst/>
          </a:prstGeom>
          <a:noFill/>
        </p:spPr>
        <p:txBody>
          <a:bodyPr wrap="none" lIns="75493" tIns="37746" rIns="75493" bIns="37746" rtlCol="0" anchor="ctr">
            <a:spAutoFit/>
          </a:bodyPr>
          <a:lstStyle/>
          <a:p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0" name="TextBox 17"/>
          <p:cNvSpPr txBox="1"/>
          <p:nvPr/>
        </p:nvSpPr>
        <p:spPr>
          <a:xfrm>
            <a:off x="7071885" y="5301977"/>
            <a:ext cx="412147" cy="507116"/>
          </a:xfrm>
          <a:prstGeom prst="rect">
            <a:avLst/>
          </a:prstGeom>
          <a:noFill/>
        </p:spPr>
        <p:txBody>
          <a:bodyPr wrap="none" lIns="75493" tIns="37746" rIns="75493" bIns="37746" rtlCol="0" anchor="ctr">
            <a:spAutoFit/>
          </a:bodyPr>
          <a:lstStyle/>
          <a:p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1" name="矩形 35"/>
          <p:cNvSpPr/>
          <p:nvPr/>
        </p:nvSpPr>
        <p:spPr>
          <a:xfrm>
            <a:off x="4588224" y="4215757"/>
            <a:ext cx="8118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Step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2" name="矩形 35"/>
          <p:cNvSpPr/>
          <p:nvPr/>
        </p:nvSpPr>
        <p:spPr>
          <a:xfrm>
            <a:off x="5207795" y="3588333"/>
            <a:ext cx="7819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Step</a:t>
            </a:r>
            <a:endParaRPr lang="en-US" altLang="zh-CN" sz="36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3" name="矩形 35"/>
          <p:cNvSpPr/>
          <p:nvPr/>
        </p:nvSpPr>
        <p:spPr>
          <a:xfrm>
            <a:off x="5559035" y="2812826"/>
            <a:ext cx="11909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Step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62</a:t>
            </a:fld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41662-F4AC-4617-99FB-7A08D9CC4275}" type="datetime1">
              <a:rPr lang="fr-FR" smtClean="0"/>
              <a:t>08/03/2019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67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9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400"/>
                            </p:stCondLst>
                            <p:childTnLst>
                              <p:par>
                                <p:cTn id="38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9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4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900"/>
                            </p:stCondLst>
                            <p:childTnLst>
                              <p:par>
                                <p:cTn id="67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150"/>
                            </p:stCondLst>
                            <p:childTnLst>
                              <p:par>
                                <p:cTn id="73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4"/>
          <p:cNvSpPr/>
          <p:nvPr/>
        </p:nvSpPr>
        <p:spPr>
          <a:xfrm>
            <a:off x="4953545" y="1905537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6"/>
          <p:cNvSpPr/>
          <p:nvPr/>
        </p:nvSpPr>
        <p:spPr>
          <a:xfrm>
            <a:off x="4953545" y="2659599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8"/>
          <p:cNvSpPr/>
          <p:nvPr/>
        </p:nvSpPr>
        <p:spPr>
          <a:xfrm>
            <a:off x="4953545" y="3413662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3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9"/>
          <p:cNvSpPr/>
          <p:nvPr/>
        </p:nvSpPr>
        <p:spPr>
          <a:xfrm>
            <a:off x="5799106" y="3475071"/>
            <a:ext cx="5912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Research methods: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Thermal modeling and simulation results</a:t>
            </a:r>
            <a:endParaRPr lang="zh-CN" altLang="zh-CN" sz="18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10"/>
          <p:cNvSpPr/>
          <p:nvPr/>
        </p:nvSpPr>
        <p:spPr>
          <a:xfrm>
            <a:off x="4953545" y="4167724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4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2"/>
          <p:cNvSpPr/>
          <p:nvPr/>
        </p:nvSpPr>
        <p:spPr>
          <a:xfrm>
            <a:off x="4953545" y="4921786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5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3"/>
          <p:cNvSpPr/>
          <p:nvPr/>
        </p:nvSpPr>
        <p:spPr>
          <a:xfrm>
            <a:off x="5799960" y="4989532"/>
            <a:ext cx="3082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sz="1800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Conclusions and Perspectives</a:t>
            </a:r>
            <a:endParaRPr lang="zh-CN" altLang="zh-CN" sz="18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1159532" y="3050820"/>
            <a:ext cx="17572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Contents</a:t>
            </a:r>
          </a:p>
        </p:txBody>
      </p:sp>
      <p:grpSp>
        <p:nvGrpSpPr>
          <p:cNvPr id="19" name="组合 312"/>
          <p:cNvGrpSpPr/>
          <p:nvPr/>
        </p:nvGrpSpPr>
        <p:grpSpPr>
          <a:xfrm>
            <a:off x="127543" y="1716257"/>
            <a:ext cx="2510152" cy="3270684"/>
            <a:chOff x="507068" y="653699"/>
            <a:chExt cx="3142093" cy="3592073"/>
          </a:xfrm>
        </p:grpSpPr>
        <p:grpSp>
          <p:nvGrpSpPr>
            <p:cNvPr id="20" name="组合 313"/>
            <p:cNvGrpSpPr/>
            <p:nvPr/>
          </p:nvGrpSpPr>
          <p:grpSpPr>
            <a:xfrm>
              <a:off x="2610903" y="711756"/>
              <a:ext cx="598834" cy="130009"/>
              <a:chOff x="5241002" y="3643375"/>
              <a:chExt cx="598834" cy="130009"/>
            </a:xfrm>
          </p:grpSpPr>
          <p:sp>
            <p:nvSpPr>
              <p:cNvPr id="129" name="Freeform 346"/>
              <p:cNvSpPr/>
              <p:nvPr/>
            </p:nvSpPr>
            <p:spPr bwMode="auto">
              <a:xfrm>
                <a:off x="5691112" y="3678832"/>
                <a:ext cx="27578" cy="2954"/>
              </a:xfrm>
              <a:custGeom>
                <a:avLst/>
                <a:gdLst>
                  <a:gd name="T0" fmla="*/ 0 w 40"/>
                  <a:gd name="T1" fmla="*/ 0 h 5"/>
                  <a:gd name="T2" fmla="*/ 40 w 40"/>
                  <a:gd name="T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0" h="5">
                    <a:moveTo>
                      <a:pt x="0" y="0"/>
                    </a:moveTo>
                    <a:cubicBezTo>
                      <a:pt x="13" y="0"/>
                      <a:pt x="26" y="3"/>
                      <a:pt x="40" y="5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0" name="Freeform 347"/>
              <p:cNvSpPr/>
              <p:nvPr/>
            </p:nvSpPr>
            <p:spPr bwMode="auto">
              <a:xfrm>
                <a:off x="5241002" y="3643375"/>
                <a:ext cx="52201" cy="85688"/>
              </a:xfrm>
              <a:custGeom>
                <a:avLst/>
                <a:gdLst>
                  <a:gd name="T0" fmla="*/ 55 w 75"/>
                  <a:gd name="T1" fmla="*/ 0 h 124"/>
                  <a:gd name="T2" fmla="*/ 0 w 75"/>
                  <a:gd name="T3" fmla="*/ 27 h 124"/>
                  <a:gd name="T4" fmla="*/ 9 w 75"/>
                  <a:gd name="T5" fmla="*/ 118 h 124"/>
                  <a:gd name="T6" fmla="*/ 75 w 75"/>
                  <a:gd name="T7" fmla="*/ 118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5" h="124">
                    <a:moveTo>
                      <a:pt x="55" y="0"/>
                    </a:moveTo>
                    <a:cubicBezTo>
                      <a:pt x="43" y="14"/>
                      <a:pt x="19" y="21"/>
                      <a:pt x="0" y="27"/>
                    </a:cubicBezTo>
                    <a:cubicBezTo>
                      <a:pt x="6" y="56"/>
                      <a:pt x="8" y="89"/>
                      <a:pt x="9" y="118"/>
                    </a:cubicBezTo>
                    <a:cubicBezTo>
                      <a:pt x="28" y="118"/>
                      <a:pt x="59" y="124"/>
                      <a:pt x="75" y="118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1" name="Freeform 348"/>
              <p:cNvSpPr/>
              <p:nvPr/>
            </p:nvSpPr>
            <p:spPr bwMode="auto">
              <a:xfrm>
                <a:off x="5250851" y="3681787"/>
                <a:ext cx="39397" cy="6894"/>
              </a:xfrm>
              <a:custGeom>
                <a:avLst/>
                <a:gdLst>
                  <a:gd name="T0" fmla="*/ 0 w 57"/>
                  <a:gd name="T1" fmla="*/ 8 h 11"/>
                  <a:gd name="T2" fmla="*/ 57 w 57"/>
                  <a:gd name="T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57" h="11">
                    <a:moveTo>
                      <a:pt x="0" y="8"/>
                    </a:moveTo>
                    <a:cubicBezTo>
                      <a:pt x="18" y="11"/>
                      <a:pt x="43" y="7"/>
                      <a:pt x="57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2" name="Freeform 349"/>
              <p:cNvSpPr/>
              <p:nvPr/>
            </p:nvSpPr>
            <p:spPr bwMode="auto">
              <a:xfrm>
                <a:off x="5313886" y="3683757"/>
                <a:ext cx="30533" cy="2954"/>
              </a:xfrm>
              <a:custGeom>
                <a:avLst/>
                <a:gdLst>
                  <a:gd name="T0" fmla="*/ 0 w 45"/>
                  <a:gd name="T1" fmla="*/ 0 h 4"/>
                  <a:gd name="T2" fmla="*/ 45 w 45"/>
                  <a:gd name="T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5" h="4">
                    <a:moveTo>
                      <a:pt x="0" y="0"/>
                    </a:moveTo>
                    <a:cubicBezTo>
                      <a:pt x="15" y="1"/>
                      <a:pt x="30" y="3"/>
                      <a:pt x="45" y="4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3" name="Freeform 350"/>
              <p:cNvSpPr/>
              <p:nvPr/>
            </p:nvSpPr>
            <p:spPr bwMode="auto">
              <a:xfrm>
                <a:off x="5370027" y="3666028"/>
                <a:ext cx="37427" cy="64020"/>
              </a:xfrm>
              <a:custGeom>
                <a:avLst/>
                <a:gdLst>
                  <a:gd name="T0" fmla="*/ 17 w 54"/>
                  <a:gd name="T1" fmla="*/ 0 h 94"/>
                  <a:gd name="T2" fmla="*/ 0 w 54"/>
                  <a:gd name="T3" fmla="*/ 78 h 94"/>
                  <a:gd name="T4" fmla="*/ 54 w 54"/>
                  <a:gd name="T5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94">
                    <a:moveTo>
                      <a:pt x="17" y="0"/>
                    </a:moveTo>
                    <a:cubicBezTo>
                      <a:pt x="13" y="28"/>
                      <a:pt x="7" y="54"/>
                      <a:pt x="0" y="78"/>
                    </a:cubicBezTo>
                    <a:cubicBezTo>
                      <a:pt x="13" y="81"/>
                      <a:pt x="42" y="91"/>
                      <a:pt x="54" y="94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4" name="Freeform 351"/>
              <p:cNvSpPr/>
              <p:nvPr/>
            </p:nvSpPr>
            <p:spPr bwMode="auto">
              <a:xfrm>
                <a:off x="5428137" y="3666028"/>
                <a:ext cx="56141" cy="68945"/>
              </a:xfrm>
              <a:custGeom>
                <a:avLst/>
                <a:gdLst>
                  <a:gd name="T0" fmla="*/ 81 w 81"/>
                  <a:gd name="T1" fmla="*/ 0 h 100"/>
                  <a:gd name="T2" fmla="*/ 11 w 81"/>
                  <a:gd name="T3" fmla="*/ 0 h 100"/>
                  <a:gd name="T4" fmla="*/ 7 w 81"/>
                  <a:gd name="T5" fmla="*/ 3 h 100"/>
                  <a:gd name="T6" fmla="*/ 6 w 81"/>
                  <a:gd name="T7" fmla="*/ 94 h 100"/>
                  <a:gd name="T8" fmla="*/ 61 w 81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00">
                    <a:moveTo>
                      <a:pt x="81" y="0"/>
                    </a:moveTo>
                    <a:cubicBezTo>
                      <a:pt x="59" y="3"/>
                      <a:pt x="35" y="3"/>
                      <a:pt x="11" y="0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2" y="28"/>
                      <a:pt x="0" y="70"/>
                      <a:pt x="6" y="94"/>
                    </a:cubicBezTo>
                    <a:cubicBezTo>
                      <a:pt x="24" y="97"/>
                      <a:pt x="43" y="98"/>
                      <a:pt x="61" y="10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5" name="Freeform 352"/>
              <p:cNvSpPr/>
              <p:nvPr/>
            </p:nvSpPr>
            <p:spPr bwMode="auto">
              <a:xfrm>
                <a:off x="5433062" y="3695576"/>
                <a:ext cx="48261" cy="1970"/>
              </a:xfrm>
              <a:custGeom>
                <a:avLst/>
                <a:gdLst>
                  <a:gd name="T0" fmla="*/ 0 w 70"/>
                  <a:gd name="T1" fmla="*/ 0 h 3"/>
                  <a:gd name="T2" fmla="*/ 70 w 70"/>
                  <a:gd name="T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70" h="3">
                    <a:moveTo>
                      <a:pt x="0" y="0"/>
                    </a:moveTo>
                    <a:cubicBezTo>
                      <a:pt x="24" y="3"/>
                      <a:pt x="48" y="3"/>
                      <a:pt x="70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6" name="Freeform 353"/>
              <p:cNvSpPr/>
              <p:nvPr/>
            </p:nvSpPr>
            <p:spPr bwMode="auto">
              <a:xfrm>
                <a:off x="5494127" y="3683757"/>
                <a:ext cx="50231" cy="50231"/>
              </a:xfrm>
              <a:custGeom>
                <a:avLst/>
                <a:gdLst>
                  <a:gd name="T0" fmla="*/ 0 w 72"/>
                  <a:gd name="T1" fmla="*/ 67 h 74"/>
                  <a:gd name="T2" fmla="*/ 41 w 72"/>
                  <a:gd name="T3" fmla="*/ 0 h 74"/>
                  <a:gd name="T4" fmla="*/ 72 w 72"/>
                  <a:gd name="T5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2" h="74">
                    <a:moveTo>
                      <a:pt x="0" y="67"/>
                    </a:moveTo>
                    <a:cubicBezTo>
                      <a:pt x="15" y="47"/>
                      <a:pt x="22" y="16"/>
                      <a:pt x="41" y="0"/>
                    </a:cubicBezTo>
                    <a:cubicBezTo>
                      <a:pt x="54" y="21"/>
                      <a:pt x="62" y="50"/>
                      <a:pt x="72" y="74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7" name="Freeform 354"/>
              <p:cNvSpPr/>
              <p:nvPr/>
            </p:nvSpPr>
            <p:spPr bwMode="auto">
              <a:xfrm>
                <a:off x="5505946" y="3709365"/>
                <a:ext cx="25608" cy="1970"/>
              </a:xfrm>
              <a:custGeom>
                <a:avLst/>
                <a:gdLst>
                  <a:gd name="T0" fmla="*/ 0 w 37"/>
                  <a:gd name="T1" fmla="*/ 0 h 3"/>
                  <a:gd name="T2" fmla="*/ 37 w 37"/>
                  <a:gd name="T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7" h="3">
                    <a:moveTo>
                      <a:pt x="0" y="0"/>
                    </a:moveTo>
                    <a:cubicBezTo>
                      <a:pt x="12" y="1"/>
                      <a:pt x="24" y="2"/>
                      <a:pt x="37" y="3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8" name="Freeform 355"/>
              <p:cNvSpPr/>
              <p:nvPr/>
            </p:nvSpPr>
            <p:spPr bwMode="auto">
              <a:xfrm>
                <a:off x="5567996" y="3672923"/>
                <a:ext cx="44322" cy="67959"/>
              </a:xfrm>
              <a:custGeom>
                <a:avLst/>
                <a:gdLst>
                  <a:gd name="T0" fmla="*/ 3 w 64"/>
                  <a:gd name="T1" fmla="*/ 100 h 100"/>
                  <a:gd name="T2" fmla="*/ 8 w 64"/>
                  <a:gd name="T3" fmla="*/ 4 h 100"/>
                  <a:gd name="T4" fmla="*/ 57 w 64"/>
                  <a:gd name="T5" fmla="*/ 36 h 100"/>
                  <a:gd name="T6" fmla="*/ 4 w 64"/>
                  <a:gd name="T7" fmla="*/ 55 h 100"/>
                  <a:gd name="T8" fmla="*/ 46 w 64"/>
                  <a:gd name="T9" fmla="*/ 9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100">
                    <a:moveTo>
                      <a:pt x="3" y="100"/>
                    </a:moveTo>
                    <a:cubicBezTo>
                      <a:pt x="0" y="74"/>
                      <a:pt x="4" y="31"/>
                      <a:pt x="8" y="4"/>
                    </a:cubicBezTo>
                    <a:cubicBezTo>
                      <a:pt x="31" y="0"/>
                      <a:pt x="64" y="6"/>
                      <a:pt x="57" y="36"/>
                    </a:cubicBezTo>
                    <a:cubicBezTo>
                      <a:pt x="51" y="58"/>
                      <a:pt x="23" y="57"/>
                      <a:pt x="4" y="55"/>
                    </a:cubicBezTo>
                    <a:cubicBezTo>
                      <a:pt x="18" y="57"/>
                      <a:pt x="39" y="86"/>
                      <a:pt x="46" y="99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9" name="Freeform 356"/>
              <p:cNvSpPr/>
              <p:nvPr/>
            </p:nvSpPr>
            <p:spPr bwMode="auto">
              <a:xfrm>
                <a:off x="5624137" y="3681787"/>
                <a:ext cx="48261" cy="59095"/>
              </a:xfrm>
              <a:custGeom>
                <a:avLst/>
                <a:gdLst>
                  <a:gd name="T0" fmla="*/ 0 w 71"/>
                  <a:gd name="T1" fmla="*/ 85 h 85"/>
                  <a:gd name="T2" fmla="*/ 9 w 71"/>
                  <a:gd name="T3" fmla="*/ 18 h 85"/>
                  <a:gd name="T4" fmla="*/ 64 w 71"/>
                  <a:gd name="T5" fmla="*/ 78 h 85"/>
                  <a:gd name="T6" fmla="*/ 71 w 71"/>
                  <a:gd name="T7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85">
                    <a:moveTo>
                      <a:pt x="0" y="85"/>
                    </a:moveTo>
                    <a:cubicBezTo>
                      <a:pt x="0" y="63"/>
                      <a:pt x="6" y="40"/>
                      <a:pt x="9" y="18"/>
                    </a:cubicBezTo>
                    <a:cubicBezTo>
                      <a:pt x="29" y="34"/>
                      <a:pt x="50" y="56"/>
                      <a:pt x="64" y="78"/>
                    </a:cubicBezTo>
                    <a:cubicBezTo>
                      <a:pt x="66" y="52"/>
                      <a:pt x="69" y="26"/>
                      <a:pt x="71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40" name="Freeform 357"/>
              <p:cNvSpPr/>
              <p:nvPr/>
            </p:nvSpPr>
            <p:spPr bwMode="auto">
              <a:xfrm>
                <a:off x="5688157" y="3753686"/>
                <a:ext cx="27578" cy="2954"/>
              </a:xfrm>
              <a:custGeom>
                <a:avLst/>
                <a:gdLst>
                  <a:gd name="T0" fmla="*/ 0 w 40"/>
                  <a:gd name="T1" fmla="*/ 0 h 5"/>
                  <a:gd name="T2" fmla="*/ 40 w 40"/>
                  <a:gd name="T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0" h="5">
                    <a:moveTo>
                      <a:pt x="0" y="0"/>
                    </a:moveTo>
                    <a:cubicBezTo>
                      <a:pt x="13" y="0"/>
                      <a:pt x="26" y="2"/>
                      <a:pt x="40" y="5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41" name="Freeform 358"/>
              <p:cNvSpPr/>
              <p:nvPr/>
            </p:nvSpPr>
            <p:spPr bwMode="auto">
              <a:xfrm>
                <a:off x="5702931" y="3685726"/>
                <a:ext cx="5910" cy="68945"/>
              </a:xfrm>
              <a:custGeom>
                <a:avLst/>
                <a:gdLst>
                  <a:gd name="T0" fmla="*/ 9 w 9"/>
                  <a:gd name="T1" fmla="*/ 0 h 101"/>
                  <a:gd name="T2" fmla="*/ 0 w 9"/>
                  <a:gd name="T3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" h="101">
                    <a:moveTo>
                      <a:pt x="9" y="0"/>
                    </a:moveTo>
                    <a:cubicBezTo>
                      <a:pt x="5" y="34"/>
                      <a:pt x="6" y="66"/>
                      <a:pt x="0" y="101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42" name="Freeform 359"/>
              <p:cNvSpPr/>
              <p:nvPr/>
            </p:nvSpPr>
            <p:spPr bwMode="auto">
              <a:xfrm>
                <a:off x="5729523" y="3676862"/>
                <a:ext cx="52201" cy="67959"/>
              </a:xfrm>
              <a:custGeom>
                <a:avLst/>
                <a:gdLst>
                  <a:gd name="T0" fmla="*/ 0 w 75"/>
                  <a:gd name="T1" fmla="*/ 96 h 99"/>
                  <a:gd name="T2" fmla="*/ 16 w 75"/>
                  <a:gd name="T3" fmla="*/ 30 h 99"/>
                  <a:gd name="T4" fmla="*/ 61 w 75"/>
                  <a:gd name="T5" fmla="*/ 99 h 99"/>
                  <a:gd name="T6" fmla="*/ 75 w 75"/>
                  <a:gd name="T7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5" h="99">
                    <a:moveTo>
                      <a:pt x="0" y="96"/>
                    </a:moveTo>
                    <a:cubicBezTo>
                      <a:pt x="2" y="73"/>
                      <a:pt x="7" y="50"/>
                      <a:pt x="16" y="30"/>
                    </a:cubicBezTo>
                    <a:cubicBezTo>
                      <a:pt x="37" y="46"/>
                      <a:pt x="48" y="76"/>
                      <a:pt x="61" y="99"/>
                    </a:cubicBezTo>
                    <a:cubicBezTo>
                      <a:pt x="63" y="70"/>
                      <a:pt x="64" y="26"/>
                      <a:pt x="75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43" name="Freeform 360"/>
              <p:cNvSpPr/>
              <p:nvPr/>
            </p:nvSpPr>
            <p:spPr bwMode="auto">
              <a:xfrm>
                <a:off x="5795514" y="3679817"/>
                <a:ext cx="44322" cy="93567"/>
              </a:xfrm>
              <a:custGeom>
                <a:avLst/>
                <a:gdLst>
                  <a:gd name="T0" fmla="*/ 65 w 65"/>
                  <a:gd name="T1" fmla="*/ 34 h 136"/>
                  <a:gd name="T2" fmla="*/ 4 w 65"/>
                  <a:gd name="T3" fmla="*/ 75 h 136"/>
                  <a:gd name="T4" fmla="*/ 65 w 65"/>
                  <a:gd name="T5" fmla="*/ 81 h 136"/>
                  <a:gd name="T6" fmla="*/ 33 w 65"/>
                  <a:gd name="T7" fmla="*/ 7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136">
                    <a:moveTo>
                      <a:pt x="65" y="34"/>
                    </a:moveTo>
                    <a:cubicBezTo>
                      <a:pt x="57" y="0"/>
                      <a:pt x="0" y="45"/>
                      <a:pt x="4" y="75"/>
                    </a:cubicBezTo>
                    <a:cubicBezTo>
                      <a:pt x="11" y="117"/>
                      <a:pt x="64" y="136"/>
                      <a:pt x="65" y="81"/>
                    </a:cubicBezTo>
                    <a:cubicBezTo>
                      <a:pt x="54" y="80"/>
                      <a:pt x="43" y="79"/>
                      <a:pt x="33" y="78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  <p:grpSp>
          <p:nvGrpSpPr>
            <p:cNvPr id="21" name="组合 314"/>
            <p:cNvGrpSpPr/>
            <p:nvPr/>
          </p:nvGrpSpPr>
          <p:grpSpPr>
            <a:xfrm>
              <a:off x="1314306" y="2023177"/>
              <a:ext cx="489506" cy="440261"/>
              <a:chOff x="5166148" y="1139703"/>
              <a:chExt cx="489506" cy="440261"/>
            </a:xfrm>
          </p:grpSpPr>
          <p:sp>
            <p:nvSpPr>
              <p:cNvPr id="120" name="Freeform 125"/>
              <p:cNvSpPr/>
              <p:nvPr/>
            </p:nvSpPr>
            <p:spPr bwMode="auto">
              <a:xfrm>
                <a:off x="5264640" y="1240165"/>
                <a:ext cx="235397" cy="255095"/>
              </a:xfrm>
              <a:custGeom>
                <a:avLst/>
                <a:gdLst>
                  <a:gd name="T0" fmla="*/ 99 w 343"/>
                  <a:gd name="T1" fmla="*/ 366 h 372"/>
                  <a:gd name="T2" fmla="*/ 20 w 343"/>
                  <a:gd name="T3" fmla="*/ 150 h 372"/>
                  <a:gd name="T4" fmla="*/ 236 w 343"/>
                  <a:gd name="T5" fmla="*/ 34 h 372"/>
                  <a:gd name="T6" fmla="*/ 339 w 343"/>
                  <a:gd name="T7" fmla="*/ 200 h 372"/>
                  <a:gd name="T8" fmla="*/ 246 w 343"/>
                  <a:gd name="T9" fmla="*/ 372 h 372"/>
                  <a:gd name="T10" fmla="*/ 99 w 343"/>
                  <a:gd name="T11" fmla="*/ 36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3" h="372">
                    <a:moveTo>
                      <a:pt x="99" y="366"/>
                    </a:moveTo>
                    <a:cubicBezTo>
                      <a:pt x="33" y="318"/>
                      <a:pt x="0" y="224"/>
                      <a:pt x="20" y="150"/>
                    </a:cubicBezTo>
                    <a:cubicBezTo>
                      <a:pt x="48" y="48"/>
                      <a:pt x="140" y="0"/>
                      <a:pt x="236" y="34"/>
                    </a:cubicBezTo>
                    <a:cubicBezTo>
                      <a:pt x="306" y="59"/>
                      <a:pt x="343" y="133"/>
                      <a:pt x="339" y="200"/>
                    </a:cubicBezTo>
                    <a:cubicBezTo>
                      <a:pt x="335" y="267"/>
                      <a:pt x="291" y="355"/>
                      <a:pt x="246" y="372"/>
                    </a:cubicBezTo>
                    <a:cubicBezTo>
                      <a:pt x="211" y="360"/>
                      <a:pt x="99" y="366"/>
                      <a:pt x="99" y="366"/>
                    </a:cubicBezTo>
                    <a:close/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21" name="Freeform 126"/>
              <p:cNvSpPr/>
              <p:nvPr/>
            </p:nvSpPr>
            <p:spPr bwMode="auto">
              <a:xfrm>
                <a:off x="5328661" y="1339641"/>
                <a:ext cx="110311" cy="149708"/>
              </a:xfrm>
              <a:custGeom>
                <a:avLst/>
                <a:gdLst>
                  <a:gd name="T0" fmla="*/ 38 w 160"/>
                  <a:gd name="T1" fmla="*/ 216 h 218"/>
                  <a:gd name="T2" fmla="*/ 5 w 160"/>
                  <a:gd name="T3" fmla="*/ 84 h 218"/>
                  <a:gd name="T4" fmla="*/ 16 w 160"/>
                  <a:gd name="T5" fmla="*/ 21 h 218"/>
                  <a:gd name="T6" fmla="*/ 31 w 160"/>
                  <a:gd name="T7" fmla="*/ 39 h 218"/>
                  <a:gd name="T8" fmla="*/ 68 w 160"/>
                  <a:gd name="T9" fmla="*/ 12 h 218"/>
                  <a:gd name="T10" fmla="*/ 71 w 160"/>
                  <a:gd name="T11" fmla="*/ 39 h 218"/>
                  <a:gd name="T12" fmla="*/ 109 w 160"/>
                  <a:gd name="T13" fmla="*/ 9 h 218"/>
                  <a:gd name="T14" fmla="*/ 109 w 160"/>
                  <a:gd name="T15" fmla="*/ 37 h 218"/>
                  <a:gd name="T16" fmla="*/ 146 w 160"/>
                  <a:gd name="T17" fmla="*/ 18 h 218"/>
                  <a:gd name="T18" fmla="*/ 143 w 160"/>
                  <a:gd name="T19" fmla="*/ 78 h 218"/>
                  <a:gd name="T20" fmla="*/ 100 w 160"/>
                  <a:gd name="T21" fmla="*/ 218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0" h="218">
                    <a:moveTo>
                      <a:pt x="38" y="216"/>
                    </a:moveTo>
                    <a:cubicBezTo>
                      <a:pt x="18" y="179"/>
                      <a:pt x="8" y="125"/>
                      <a:pt x="5" y="84"/>
                    </a:cubicBezTo>
                    <a:cubicBezTo>
                      <a:pt x="4" y="66"/>
                      <a:pt x="0" y="30"/>
                      <a:pt x="16" y="21"/>
                    </a:cubicBezTo>
                    <a:cubicBezTo>
                      <a:pt x="52" y="0"/>
                      <a:pt x="53" y="59"/>
                      <a:pt x="31" y="39"/>
                    </a:cubicBezTo>
                    <a:cubicBezTo>
                      <a:pt x="7" y="17"/>
                      <a:pt x="53" y="7"/>
                      <a:pt x="68" y="12"/>
                    </a:cubicBezTo>
                    <a:cubicBezTo>
                      <a:pt x="103" y="23"/>
                      <a:pt x="86" y="57"/>
                      <a:pt x="71" y="39"/>
                    </a:cubicBezTo>
                    <a:cubicBezTo>
                      <a:pt x="53" y="16"/>
                      <a:pt x="92" y="3"/>
                      <a:pt x="109" y="9"/>
                    </a:cubicBezTo>
                    <a:cubicBezTo>
                      <a:pt x="140" y="20"/>
                      <a:pt x="124" y="54"/>
                      <a:pt x="109" y="37"/>
                    </a:cubicBezTo>
                    <a:cubicBezTo>
                      <a:pt x="91" y="16"/>
                      <a:pt x="130" y="0"/>
                      <a:pt x="146" y="18"/>
                    </a:cubicBezTo>
                    <a:cubicBezTo>
                      <a:pt x="160" y="34"/>
                      <a:pt x="149" y="60"/>
                      <a:pt x="143" y="78"/>
                    </a:cubicBezTo>
                    <a:cubicBezTo>
                      <a:pt x="129" y="124"/>
                      <a:pt x="113" y="171"/>
                      <a:pt x="100" y="218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22" name="Freeform 127"/>
              <p:cNvSpPr/>
              <p:nvPr/>
            </p:nvSpPr>
            <p:spPr bwMode="auto">
              <a:xfrm>
                <a:off x="5327675" y="1491320"/>
                <a:ext cx="130995" cy="25608"/>
              </a:xfrm>
              <a:custGeom>
                <a:avLst/>
                <a:gdLst>
                  <a:gd name="T0" fmla="*/ 6 w 191"/>
                  <a:gd name="T1" fmla="*/ 0 h 37"/>
                  <a:gd name="T2" fmla="*/ 27 w 191"/>
                  <a:gd name="T3" fmla="*/ 34 h 37"/>
                  <a:gd name="T4" fmla="*/ 82 w 191"/>
                  <a:gd name="T5" fmla="*/ 36 h 37"/>
                  <a:gd name="T6" fmla="*/ 151 w 191"/>
                  <a:gd name="T7" fmla="*/ 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1" h="37">
                    <a:moveTo>
                      <a:pt x="6" y="0"/>
                    </a:moveTo>
                    <a:cubicBezTo>
                      <a:pt x="0" y="24"/>
                      <a:pt x="1" y="29"/>
                      <a:pt x="27" y="34"/>
                    </a:cubicBezTo>
                    <a:cubicBezTo>
                      <a:pt x="44" y="37"/>
                      <a:pt x="63" y="37"/>
                      <a:pt x="82" y="36"/>
                    </a:cubicBezTo>
                    <a:cubicBezTo>
                      <a:pt x="93" y="35"/>
                      <a:pt x="191" y="34"/>
                      <a:pt x="151" y="6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23" name="Freeform 128"/>
              <p:cNvSpPr/>
              <p:nvPr/>
            </p:nvSpPr>
            <p:spPr bwMode="auto">
              <a:xfrm>
                <a:off x="5327675" y="1509048"/>
                <a:ext cx="132965" cy="30533"/>
              </a:xfrm>
              <a:custGeom>
                <a:avLst/>
                <a:gdLst>
                  <a:gd name="T0" fmla="*/ 9 w 193"/>
                  <a:gd name="T1" fmla="*/ 3 h 44"/>
                  <a:gd name="T2" fmla="*/ 0 w 193"/>
                  <a:gd name="T3" fmla="*/ 22 h 44"/>
                  <a:gd name="T4" fmla="*/ 95 w 193"/>
                  <a:gd name="T5" fmla="*/ 35 h 44"/>
                  <a:gd name="T6" fmla="*/ 154 w 193"/>
                  <a:gd name="T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44">
                    <a:moveTo>
                      <a:pt x="9" y="3"/>
                    </a:moveTo>
                    <a:cubicBezTo>
                      <a:pt x="8" y="9"/>
                      <a:pt x="3" y="16"/>
                      <a:pt x="0" y="22"/>
                    </a:cubicBezTo>
                    <a:cubicBezTo>
                      <a:pt x="22" y="44"/>
                      <a:pt x="66" y="37"/>
                      <a:pt x="95" y="35"/>
                    </a:cubicBezTo>
                    <a:cubicBezTo>
                      <a:pt x="103" y="34"/>
                      <a:pt x="193" y="22"/>
                      <a:pt x="154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24" name="Freeform 129"/>
              <p:cNvSpPr/>
              <p:nvPr/>
            </p:nvSpPr>
            <p:spPr bwMode="auto">
              <a:xfrm>
                <a:off x="5303053" y="1523822"/>
                <a:ext cx="166452" cy="40382"/>
              </a:xfrm>
              <a:custGeom>
                <a:avLst/>
                <a:gdLst>
                  <a:gd name="T0" fmla="*/ 53 w 243"/>
                  <a:gd name="T1" fmla="*/ 15 h 58"/>
                  <a:gd name="T2" fmla="*/ 190 w 243"/>
                  <a:gd name="T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43" h="58">
                    <a:moveTo>
                      <a:pt x="53" y="15"/>
                    </a:moveTo>
                    <a:cubicBezTo>
                      <a:pt x="0" y="58"/>
                      <a:pt x="243" y="47"/>
                      <a:pt x="190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25" name="Freeform 130"/>
              <p:cNvSpPr/>
              <p:nvPr/>
            </p:nvSpPr>
            <p:spPr bwMode="auto">
              <a:xfrm>
                <a:off x="5320781" y="1545491"/>
                <a:ext cx="128040" cy="34473"/>
              </a:xfrm>
              <a:custGeom>
                <a:avLst/>
                <a:gdLst>
                  <a:gd name="T0" fmla="*/ 35 w 185"/>
                  <a:gd name="T1" fmla="*/ 6 h 50"/>
                  <a:gd name="T2" fmla="*/ 154 w 185"/>
                  <a:gd name="T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85" h="50">
                    <a:moveTo>
                      <a:pt x="35" y="6"/>
                    </a:moveTo>
                    <a:cubicBezTo>
                      <a:pt x="0" y="50"/>
                      <a:pt x="185" y="27"/>
                      <a:pt x="154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26" name="Freeform 132"/>
              <p:cNvSpPr/>
              <p:nvPr/>
            </p:nvSpPr>
            <p:spPr bwMode="auto">
              <a:xfrm>
                <a:off x="5166148" y="1215541"/>
                <a:ext cx="81749" cy="117206"/>
              </a:xfrm>
              <a:custGeom>
                <a:avLst/>
                <a:gdLst>
                  <a:gd name="T0" fmla="*/ 67 w 120"/>
                  <a:gd name="T1" fmla="*/ 171 h 171"/>
                  <a:gd name="T2" fmla="*/ 120 w 120"/>
                  <a:gd name="T3" fmla="*/ 70 h 171"/>
                  <a:gd name="T4" fmla="*/ 63 w 120"/>
                  <a:gd name="T5" fmla="*/ 0 h 171"/>
                  <a:gd name="T6" fmla="*/ 0 w 120"/>
                  <a:gd name="T7" fmla="*/ 71 h 171"/>
                  <a:gd name="T8" fmla="*/ 67 w 120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71">
                    <a:moveTo>
                      <a:pt x="67" y="171"/>
                    </a:moveTo>
                    <a:cubicBezTo>
                      <a:pt x="54" y="130"/>
                      <a:pt x="87" y="93"/>
                      <a:pt x="120" y="70"/>
                    </a:cubicBezTo>
                    <a:cubicBezTo>
                      <a:pt x="80" y="74"/>
                      <a:pt x="67" y="31"/>
                      <a:pt x="63" y="0"/>
                    </a:cubicBezTo>
                    <a:cubicBezTo>
                      <a:pt x="67" y="34"/>
                      <a:pt x="34" y="70"/>
                      <a:pt x="0" y="71"/>
                    </a:cubicBezTo>
                    <a:cubicBezTo>
                      <a:pt x="50" y="100"/>
                      <a:pt x="67" y="171"/>
                      <a:pt x="67" y="171"/>
                    </a:cubicBezTo>
                    <a:close/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27" name="Freeform 133"/>
              <p:cNvSpPr/>
              <p:nvPr/>
            </p:nvSpPr>
            <p:spPr bwMode="auto">
              <a:xfrm>
                <a:off x="5572921" y="1139703"/>
                <a:ext cx="82733" cy="118191"/>
              </a:xfrm>
              <a:custGeom>
                <a:avLst/>
                <a:gdLst>
                  <a:gd name="T0" fmla="*/ 67 w 120"/>
                  <a:gd name="T1" fmla="*/ 171 h 171"/>
                  <a:gd name="T2" fmla="*/ 120 w 120"/>
                  <a:gd name="T3" fmla="*/ 70 h 171"/>
                  <a:gd name="T4" fmla="*/ 63 w 120"/>
                  <a:gd name="T5" fmla="*/ 0 h 171"/>
                  <a:gd name="T6" fmla="*/ 0 w 120"/>
                  <a:gd name="T7" fmla="*/ 71 h 171"/>
                  <a:gd name="T8" fmla="*/ 67 w 120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71">
                    <a:moveTo>
                      <a:pt x="67" y="171"/>
                    </a:moveTo>
                    <a:cubicBezTo>
                      <a:pt x="53" y="130"/>
                      <a:pt x="86" y="92"/>
                      <a:pt x="120" y="70"/>
                    </a:cubicBezTo>
                    <a:cubicBezTo>
                      <a:pt x="80" y="74"/>
                      <a:pt x="67" y="31"/>
                      <a:pt x="63" y="0"/>
                    </a:cubicBezTo>
                    <a:cubicBezTo>
                      <a:pt x="67" y="34"/>
                      <a:pt x="34" y="69"/>
                      <a:pt x="0" y="71"/>
                    </a:cubicBezTo>
                    <a:cubicBezTo>
                      <a:pt x="50" y="100"/>
                      <a:pt x="67" y="171"/>
                      <a:pt x="67" y="171"/>
                    </a:cubicBezTo>
                    <a:close/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28" name="Freeform 134"/>
              <p:cNvSpPr/>
              <p:nvPr/>
            </p:nvSpPr>
            <p:spPr bwMode="auto">
              <a:xfrm>
                <a:off x="5530569" y="1274637"/>
                <a:ext cx="60081" cy="86673"/>
              </a:xfrm>
              <a:custGeom>
                <a:avLst/>
                <a:gdLst>
                  <a:gd name="T0" fmla="*/ 47 w 87"/>
                  <a:gd name="T1" fmla="*/ 125 h 125"/>
                  <a:gd name="T2" fmla="*/ 87 w 87"/>
                  <a:gd name="T3" fmla="*/ 52 h 125"/>
                  <a:gd name="T4" fmla="*/ 47 w 87"/>
                  <a:gd name="T5" fmla="*/ 0 h 125"/>
                  <a:gd name="T6" fmla="*/ 0 w 87"/>
                  <a:gd name="T7" fmla="*/ 51 h 125"/>
                  <a:gd name="T8" fmla="*/ 47 w 87"/>
                  <a:gd name="T9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125">
                    <a:moveTo>
                      <a:pt x="47" y="125"/>
                    </a:moveTo>
                    <a:cubicBezTo>
                      <a:pt x="38" y="95"/>
                      <a:pt x="63" y="68"/>
                      <a:pt x="87" y="52"/>
                    </a:cubicBezTo>
                    <a:cubicBezTo>
                      <a:pt x="58" y="54"/>
                      <a:pt x="49" y="23"/>
                      <a:pt x="47" y="0"/>
                    </a:cubicBezTo>
                    <a:cubicBezTo>
                      <a:pt x="49" y="25"/>
                      <a:pt x="25" y="50"/>
                      <a:pt x="0" y="51"/>
                    </a:cubicBezTo>
                    <a:cubicBezTo>
                      <a:pt x="36" y="72"/>
                      <a:pt x="47" y="125"/>
                      <a:pt x="47" y="125"/>
                    </a:cubicBezTo>
                    <a:close/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  <p:grpSp>
          <p:nvGrpSpPr>
            <p:cNvPr id="22" name="组合 315"/>
            <p:cNvGrpSpPr/>
            <p:nvPr/>
          </p:nvGrpSpPr>
          <p:grpSpPr>
            <a:xfrm>
              <a:off x="1318188" y="3985753"/>
              <a:ext cx="451094" cy="260019"/>
              <a:chOff x="7091671" y="3419797"/>
              <a:chExt cx="451094" cy="260019"/>
            </a:xfrm>
          </p:grpSpPr>
          <p:sp>
            <p:nvSpPr>
              <p:cNvPr id="108" name="Freeform 387"/>
              <p:cNvSpPr/>
              <p:nvPr/>
            </p:nvSpPr>
            <p:spPr bwMode="auto">
              <a:xfrm>
                <a:off x="7091671" y="3520259"/>
                <a:ext cx="140844" cy="159557"/>
              </a:xfrm>
              <a:custGeom>
                <a:avLst/>
                <a:gdLst>
                  <a:gd name="T0" fmla="*/ 107 w 206"/>
                  <a:gd name="T1" fmla="*/ 40 h 233"/>
                  <a:gd name="T2" fmla="*/ 31 w 206"/>
                  <a:gd name="T3" fmla="*/ 28 h 233"/>
                  <a:gd name="T4" fmla="*/ 84 w 206"/>
                  <a:gd name="T5" fmla="*/ 112 h 233"/>
                  <a:gd name="T6" fmla="*/ 187 w 206"/>
                  <a:gd name="T7" fmla="*/ 174 h 233"/>
                  <a:gd name="T8" fmla="*/ 60 w 206"/>
                  <a:gd name="T9" fmla="*/ 156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33">
                    <a:moveTo>
                      <a:pt x="107" y="40"/>
                    </a:moveTo>
                    <a:cubicBezTo>
                      <a:pt x="106" y="0"/>
                      <a:pt x="50" y="1"/>
                      <a:pt x="31" y="28"/>
                    </a:cubicBezTo>
                    <a:cubicBezTo>
                      <a:pt x="0" y="68"/>
                      <a:pt x="42" y="107"/>
                      <a:pt x="84" y="112"/>
                    </a:cubicBezTo>
                    <a:cubicBezTo>
                      <a:pt x="114" y="116"/>
                      <a:pt x="206" y="115"/>
                      <a:pt x="187" y="174"/>
                    </a:cubicBezTo>
                    <a:cubicBezTo>
                      <a:pt x="169" y="233"/>
                      <a:pt x="74" y="199"/>
                      <a:pt x="60" y="156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9" name="Freeform 388"/>
              <p:cNvSpPr/>
              <p:nvPr/>
            </p:nvSpPr>
            <p:spPr bwMode="auto">
              <a:xfrm>
                <a:off x="7211831" y="3550792"/>
                <a:ext cx="41367" cy="16743"/>
              </a:xfrm>
              <a:custGeom>
                <a:avLst/>
                <a:gdLst>
                  <a:gd name="T0" fmla="*/ 0 w 61"/>
                  <a:gd name="T1" fmla="*/ 23 h 24"/>
                  <a:gd name="T2" fmla="*/ 61 w 61"/>
                  <a:gd name="T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61" h="24">
                    <a:moveTo>
                      <a:pt x="0" y="23"/>
                    </a:moveTo>
                    <a:cubicBezTo>
                      <a:pt x="9" y="24"/>
                      <a:pt x="53" y="2"/>
                      <a:pt x="61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0" name="Freeform 389"/>
              <p:cNvSpPr/>
              <p:nvPr/>
            </p:nvSpPr>
            <p:spPr bwMode="auto">
              <a:xfrm>
                <a:off x="7225620" y="3534048"/>
                <a:ext cx="38412" cy="65989"/>
              </a:xfrm>
              <a:custGeom>
                <a:avLst/>
                <a:gdLst>
                  <a:gd name="T0" fmla="*/ 0 w 56"/>
                  <a:gd name="T1" fmla="*/ 0 h 96"/>
                  <a:gd name="T2" fmla="*/ 29 w 56"/>
                  <a:gd name="T3" fmla="*/ 96 h 96"/>
                  <a:gd name="T4" fmla="*/ 56 w 56"/>
                  <a:gd name="T5" fmla="*/ 8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96">
                    <a:moveTo>
                      <a:pt x="0" y="0"/>
                    </a:moveTo>
                    <a:cubicBezTo>
                      <a:pt x="4" y="33"/>
                      <a:pt x="20" y="64"/>
                      <a:pt x="29" y="96"/>
                    </a:cubicBezTo>
                    <a:cubicBezTo>
                      <a:pt x="37" y="93"/>
                      <a:pt x="49" y="88"/>
                      <a:pt x="56" y="82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1" name="Freeform 390"/>
              <p:cNvSpPr/>
              <p:nvPr/>
            </p:nvSpPr>
            <p:spPr bwMode="auto">
              <a:xfrm>
                <a:off x="7271911" y="3522229"/>
                <a:ext cx="31518" cy="66975"/>
              </a:xfrm>
              <a:custGeom>
                <a:avLst/>
                <a:gdLst>
                  <a:gd name="T0" fmla="*/ 0 w 45"/>
                  <a:gd name="T1" fmla="*/ 0 h 98"/>
                  <a:gd name="T2" fmla="*/ 45 w 45"/>
                  <a:gd name="T3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5" h="98">
                    <a:moveTo>
                      <a:pt x="0" y="0"/>
                    </a:moveTo>
                    <a:cubicBezTo>
                      <a:pt x="17" y="40"/>
                      <a:pt x="22" y="62"/>
                      <a:pt x="45" y="98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2" name="Freeform 391"/>
              <p:cNvSpPr/>
              <p:nvPr/>
            </p:nvSpPr>
            <p:spPr bwMode="auto">
              <a:xfrm>
                <a:off x="7278806" y="3517305"/>
                <a:ext cx="31518" cy="43337"/>
              </a:xfrm>
              <a:custGeom>
                <a:avLst/>
                <a:gdLst>
                  <a:gd name="T0" fmla="*/ 13 w 47"/>
                  <a:gd name="T1" fmla="*/ 63 h 63"/>
                  <a:gd name="T2" fmla="*/ 47 w 47"/>
                  <a:gd name="T3" fmla="*/ 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7" h="63">
                    <a:moveTo>
                      <a:pt x="13" y="63"/>
                    </a:moveTo>
                    <a:cubicBezTo>
                      <a:pt x="0" y="36"/>
                      <a:pt x="11" y="0"/>
                      <a:pt x="47" y="5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3" name="Freeform 392"/>
              <p:cNvSpPr/>
              <p:nvPr/>
            </p:nvSpPr>
            <p:spPr bwMode="auto">
              <a:xfrm>
                <a:off x="7313278" y="3517305"/>
                <a:ext cx="66975" cy="55156"/>
              </a:xfrm>
              <a:custGeom>
                <a:avLst/>
                <a:gdLst>
                  <a:gd name="T0" fmla="*/ 59 w 97"/>
                  <a:gd name="T1" fmla="*/ 12 h 80"/>
                  <a:gd name="T2" fmla="*/ 33 w 97"/>
                  <a:gd name="T3" fmla="*/ 68 h 80"/>
                  <a:gd name="T4" fmla="*/ 59 w 97"/>
                  <a:gd name="T5" fmla="*/ 12 h 80"/>
                  <a:gd name="T6" fmla="*/ 97 w 97"/>
                  <a:gd name="T7" fmla="*/ 39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7" h="80">
                    <a:moveTo>
                      <a:pt x="59" y="12"/>
                    </a:moveTo>
                    <a:cubicBezTo>
                      <a:pt x="27" y="0"/>
                      <a:pt x="0" y="55"/>
                      <a:pt x="33" y="68"/>
                    </a:cubicBezTo>
                    <a:cubicBezTo>
                      <a:pt x="68" y="80"/>
                      <a:pt x="75" y="30"/>
                      <a:pt x="59" y="12"/>
                    </a:cubicBezTo>
                    <a:cubicBezTo>
                      <a:pt x="71" y="21"/>
                      <a:pt x="83" y="31"/>
                      <a:pt x="97" y="39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4" name="Freeform 393"/>
              <p:cNvSpPr/>
              <p:nvPr/>
            </p:nvSpPr>
            <p:spPr bwMode="auto">
              <a:xfrm>
                <a:off x="7374343" y="3483818"/>
                <a:ext cx="39397" cy="15759"/>
              </a:xfrm>
              <a:custGeom>
                <a:avLst/>
                <a:gdLst>
                  <a:gd name="T0" fmla="*/ 0 w 58"/>
                  <a:gd name="T1" fmla="*/ 23 h 23"/>
                  <a:gd name="T2" fmla="*/ 58 w 58"/>
                  <a:gd name="T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58" h="23">
                    <a:moveTo>
                      <a:pt x="0" y="23"/>
                    </a:moveTo>
                    <a:cubicBezTo>
                      <a:pt x="19" y="22"/>
                      <a:pt x="41" y="7"/>
                      <a:pt x="58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5" name="Freeform 394"/>
              <p:cNvSpPr/>
              <p:nvPr/>
            </p:nvSpPr>
            <p:spPr bwMode="auto">
              <a:xfrm>
                <a:off x="7385178" y="3477908"/>
                <a:ext cx="37427" cy="60080"/>
              </a:xfrm>
              <a:custGeom>
                <a:avLst/>
                <a:gdLst>
                  <a:gd name="T0" fmla="*/ 0 w 55"/>
                  <a:gd name="T1" fmla="*/ 0 h 87"/>
                  <a:gd name="T2" fmla="*/ 34 w 55"/>
                  <a:gd name="T3" fmla="*/ 87 h 87"/>
                  <a:gd name="T4" fmla="*/ 55 w 55"/>
                  <a:gd name="T5" fmla="*/ 73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5" h="87">
                    <a:moveTo>
                      <a:pt x="0" y="0"/>
                    </a:moveTo>
                    <a:cubicBezTo>
                      <a:pt x="8" y="28"/>
                      <a:pt x="21" y="62"/>
                      <a:pt x="34" y="87"/>
                    </a:cubicBezTo>
                    <a:cubicBezTo>
                      <a:pt x="41" y="84"/>
                      <a:pt x="50" y="78"/>
                      <a:pt x="55" y="73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6" name="Freeform 395"/>
              <p:cNvSpPr/>
              <p:nvPr/>
            </p:nvSpPr>
            <p:spPr bwMode="auto">
              <a:xfrm>
                <a:off x="7421619" y="3473968"/>
                <a:ext cx="53186" cy="44321"/>
              </a:xfrm>
              <a:custGeom>
                <a:avLst/>
                <a:gdLst>
                  <a:gd name="T0" fmla="*/ 24 w 77"/>
                  <a:gd name="T1" fmla="*/ 33 h 65"/>
                  <a:gd name="T2" fmla="*/ 57 w 77"/>
                  <a:gd name="T3" fmla="*/ 12 h 65"/>
                  <a:gd name="T4" fmla="*/ 24 w 77"/>
                  <a:gd name="T5" fmla="*/ 18 h 65"/>
                  <a:gd name="T6" fmla="*/ 72 w 77"/>
                  <a:gd name="T7" fmla="*/ 39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7" h="65">
                    <a:moveTo>
                      <a:pt x="24" y="33"/>
                    </a:moveTo>
                    <a:cubicBezTo>
                      <a:pt x="31" y="36"/>
                      <a:pt x="61" y="25"/>
                      <a:pt x="57" y="12"/>
                    </a:cubicBezTo>
                    <a:cubicBezTo>
                      <a:pt x="53" y="0"/>
                      <a:pt x="29" y="11"/>
                      <a:pt x="24" y="18"/>
                    </a:cubicBezTo>
                    <a:cubicBezTo>
                      <a:pt x="0" y="58"/>
                      <a:pt x="77" y="65"/>
                      <a:pt x="72" y="39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7" name="Freeform 396"/>
              <p:cNvSpPr/>
              <p:nvPr/>
            </p:nvSpPr>
            <p:spPr bwMode="auto">
              <a:xfrm>
                <a:off x="7464956" y="3440481"/>
                <a:ext cx="63035" cy="79778"/>
              </a:xfrm>
              <a:custGeom>
                <a:avLst/>
                <a:gdLst>
                  <a:gd name="T0" fmla="*/ 56 w 91"/>
                  <a:gd name="T1" fmla="*/ 19 h 115"/>
                  <a:gd name="T2" fmla="*/ 21 w 91"/>
                  <a:gd name="T3" fmla="*/ 54 h 115"/>
                  <a:gd name="T4" fmla="*/ 56 w 91"/>
                  <a:gd name="T5" fmla="*/ 19 h 115"/>
                  <a:gd name="T6" fmla="*/ 89 w 91"/>
                  <a:gd name="T7" fmla="*/ 82 h 115"/>
                  <a:gd name="T8" fmla="*/ 38 w 91"/>
                  <a:gd name="T9" fmla="*/ 87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115">
                    <a:moveTo>
                      <a:pt x="56" y="19"/>
                    </a:moveTo>
                    <a:cubicBezTo>
                      <a:pt x="36" y="0"/>
                      <a:pt x="0" y="34"/>
                      <a:pt x="21" y="54"/>
                    </a:cubicBezTo>
                    <a:cubicBezTo>
                      <a:pt x="44" y="74"/>
                      <a:pt x="76" y="40"/>
                      <a:pt x="56" y="19"/>
                    </a:cubicBezTo>
                    <a:cubicBezTo>
                      <a:pt x="58" y="40"/>
                      <a:pt x="88" y="59"/>
                      <a:pt x="89" y="82"/>
                    </a:cubicBezTo>
                    <a:cubicBezTo>
                      <a:pt x="91" y="105"/>
                      <a:pt x="41" y="115"/>
                      <a:pt x="38" y="87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8" name="Freeform 397"/>
              <p:cNvSpPr/>
              <p:nvPr/>
            </p:nvSpPr>
            <p:spPr bwMode="auto">
              <a:xfrm>
                <a:off x="7514202" y="3434572"/>
                <a:ext cx="25608" cy="14774"/>
              </a:xfrm>
              <a:custGeom>
                <a:avLst/>
                <a:gdLst>
                  <a:gd name="T0" fmla="*/ 0 w 37"/>
                  <a:gd name="T1" fmla="*/ 0 h 21"/>
                  <a:gd name="T2" fmla="*/ 37 w 37"/>
                  <a:gd name="T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7" h="21">
                    <a:moveTo>
                      <a:pt x="0" y="0"/>
                    </a:moveTo>
                    <a:cubicBezTo>
                      <a:pt x="6" y="6"/>
                      <a:pt x="25" y="15"/>
                      <a:pt x="37" y="21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9" name="Freeform 398"/>
              <p:cNvSpPr/>
              <p:nvPr/>
            </p:nvSpPr>
            <p:spPr bwMode="auto">
              <a:xfrm>
                <a:off x="7540795" y="3419797"/>
                <a:ext cx="1970" cy="58110"/>
              </a:xfrm>
              <a:custGeom>
                <a:avLst/>
                <a:gdLst>
                  <a:gd name="T0" fmla="*/ 0 w 3"/>
                  <a:gd name="T1" fmla="*/ 0 h 84"/>
                  <a:gd name="T2" fmla="*/ 3 w 3"/>
                  <a:gd name="T3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" h="84">
                    <a:moveTo>
                      <a:pt x="0" y="0"/>
                    </a:moveTo>
                    <a:cubicBezTo>
                      <a:pt x="3" y="23"/>
                      <a:pt x="1" y="61"/>
                      <a:pt x="3" y="84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  <p:grpSp>
          <p:nvGrpSpPr>
            <p:cNvPr id="23" name="组合 316"/>
            <p:cNvGrpSpPr/>
            <p:nvPr/>
          </p:nvGrpSpPr>
          <p:grpSpPr>
            <a:xfrm>
              <a:off x="507068" y="653699"/>
              <a:ext cx="3142093" cy="3521451"/>
              <a:chOff x="572151" y="1001926"/>
              <a:chExt cx="2650341" cy="2970328"/>
            </a:xfrm>
            <a:solidFill>
              <a:schemeClr val="bg1"/>
            </a:solidFill>
          </p:grpSpPr>
          <p:sp>
            <p:nvSpPr>
              <p:cNvPr id="53" name="Freeform 6"/>
              <p:cNvSpPr>
                <a:spLocks noEditPoints="1"/>
              </p:cNvSpPr>
              <p:nvPr/>
            </p:nvSpPr>
            <p:spPr bwMode="auto">
              <a:xfrm>
                <a:off x="2696994" y="3081249"/>
                <a:ext cx="455678" cy="543371"/>
              </a:xfrm>
              <a:custGeom>
                <a:avLst/>
                <a:gdLst>
                  <a:gd name="T0" fmla="*/ 154 w 235"/>
                  <a:gd name="T1" fmla="*/ 21 h 280"/>
                  <a:gd name="T2" fmla="*/ 185 w 235"/>
                  <a:gd name="T3" fmla="*/ 89 h 280"/>
                  <a:gd name="T4" fmla="*/ 180 w 235"/>
                  <a:gd name="T5" fmla="*/ 108 h 280"/>
                  <a:gd name="T6" fmla="*/ 180 w 235"/>
                  <a:gd name="T7" fmla="*/ 92 h 280"/>
                  <a:gd name="T8" fmla="*/ 124 w 235"/>
                  <a:gd name="T9" fmla="*/ 103 h 280"/>
                  <a:gd name="T10" fmla="*/ 171 w 235"/>
                  <a:gd name="T11" fmla="*/ 98 h 280"/>
                  <a:gd name="T12" fmla="*/ 123 w 235"/>
                  <a:gd name="T13" fmla="*/ 120 h 280"/>
                  <a:gd name="T14" fmla="*/ 171 w 235"/>
                  <a:gd name="T15" fmla="*/ 123 h 280"/>
                  <a:gd name="T16" fmla="*/ 103 w 235"/>
                  <a:gd name="T17" fmla="*/ 155 h 280"/>
                  <a:gd name="T18" fmla="*/ 139 w 235"/>
                  <a:gd name="T19" fmla="*/ 157 h 280"/>
                  <a:gd name="T20" fmla="*/ 128 w 235"/>
                  <a:gd name="T21" fmla="*/ 169 h 280"/>
                  <a:gd name="T22" fmla="*/ 156 w 235"/>
                  <a:gd name="T23" fmla="*/ 144 h 280"/>
                  <a:gd name="T24" fmla="*/ 140 w 235"/>
                  <a:gd name="T25" fmla="*/ 141 h 280"/>
                  <a:gd name="T26" fmla="*/ 165 w 235"/>
                  <a:gd name="T27" fmla="*/ 122 h 280"/>
                  <a:gd name="T28" fmla="*/ 161 w 235"/>
                  <a:gd name="T29" fmla="*/ 117 h 280"/>
                  <a:gd name="T30" fmla="*/ 113 w 235"/>
                  <a:gd name="T31" fmla="*/ 121 h 280"/>
                  <a:gd name="T32" fmla="*/ 119 w 235"/>
                  <a:gd name="T33" fmla="*/ 109 h 280"/>
                  <a:gd name="T34" fmla="*/ 175 w 235"/>
                  <a:gd name="T35" fmla="*/ 82 h 280"/>
                  <a:gd name="T36" fmla="*/ 209 w 235"/>
                  <a:gd name="T37" fmla="*/ 94 h 280"/>
                  <a:gd name="T38" fmla="*/ 214 w 235"/>
                  <a:gd name="T39" fmla="*/ 113 h 280"/>
                  <a:gd name="T40" fmla="*/ 204 w 235"/>
                  <a:gd name="T41" fmla="*/ 89 h 280"/>
                  <a:gd name="T42" fmla="*/ 153 w 235"/>
                  <a:gd name="T43" fmla="*/ 83 h 280"/>
                  <a:gd name="T44" fmla="*/ 87 w 235"/>
                  <a:gd name="T45" fmla="*/ 65 h 280"/>
                  <a:gd name="T46" fmla="*/ 95 w 235"/>
                  <a:gd name="T47" fmla="*/ 61 h 280"/>
                  <a:gd name="T48" fmla="*/ 164 w 235"/>
                  <a:gd name="T49" fmla="*/ 41 h 280"/>
                  <a:gd name="T50" fmla="*/ 172 w 235"/>
                  <a:gd name="T51" fmla="*/ 50 h 280"/>
                  <a:gd name="T52" fmla="*/ 169 w 235"/>
                  <a:gd name="T53" fmla="*/ 59 h 280"/>
                  <a:gd name="T54" fmla="*/ 168 w 235"/>
                  <a:gd name="T55" fmla="*/ 73 h 280"/>
                  <a:gd name="T56" fmla="*/ 155 w 235"/>
                  <a:gd name="T57" fmla="*/ 70 h 280"/>
                  <a:gd name="T58" fmla="*/ 147 w 235"/>
                  <a:gd name="T59" fmla="*/ 63 h 280"/>
                  <a:gd name="T60" fmla="*/ 128 w 235"/>
                  <a:gd name="T61" fmla="*/ 60 h 280"/>
                  <a:gd name="T62" fmla="*/ 95 w 235"/>
                  <a:gd name="T63" fmla="*/ 88 h 280"/>
                  <a:gd name="T64" fmla="*/ 107 w 235"/>
                  <a:gd name="T65" fmla="*/ 94 h 280"/>
                  <a:gd name="T66" fmla="*/ 182 w 235"/>
                  <a:gd name="T67" fmla="*/ 61 h 280"/>
                  <a:gd name="T68" fmla="*/ 168 w 235"/>
                  <a:gd name="T69" fmla="*/ 44 h 280"/>
                  <a:gd name="T70" fmla="*/ 166 w 235"/>
                  <a:gd name="T71" fmla="*/ 31 h 280"/>
                  <a:gd name="T72" fmla="*/ 144 w 235"/>
                  <a:gd name="T73" fmla="*/ 35 h 280"/>
                  <a:gd name="T74" fmla="*/ 138 w 235"/>
                  <a:gd name="T75" fmla="*/ 34 h 280"/>
                  <a:gd name="T76" fmla="*/ 125 w 235"/>
                  <a:gd name="T77" fmla="*/ 38 h 280"/>
                  <a:gd name="T78" fmla="*/ 148 w 235"/>
                  <a:gd name="T79" fmla="*/ 37 h 280"/>
                  <a:gd name="T80" fmla="*/ 14 w 235"/>
                  <a:gd name="T81" fmla="*/ 127 h 280"/>
                  <a:gd name="T82" fmla="*/ 15 w 235"/>
                  <a:gd name="T83" fmla="*/ 129 h 280"/>
                  <a:gd name="T84" fmla="*/ 25 w 235"/>
                  <a:gd name="T85" fmla="*/ 63 h 280"/>
                  <a:gd name="T86" fmla="*/ 20 w 235"/>
                  <a:gd name="T87" fmla="*/ 87 h 280"/>
                  <a:gd name="T88" fmla="*/ 31 w 235"/>
                  <a:gd name="T89" fmla="*/ 104 h 280"/>
                  <a:gd name="T90" fmla="*/ 29 w 235"/>
                  <a:gd name="T91" fmla="*/ 113 h 280"/>
                  <a:gd name="T92" fmla="*/ 13 w 235"/>
                  <a:gd name="T93" fmla="*/ 102 h 280"/>
                  <a:gd name="T94" fmla="*/ 18 w 235"/>
                  <a:gd name="T95" fmla="*/ 76 h 280"/>
                  <a:gd name="T96" fmla="*/ 23 w 235"/>
                  <a:gd name="T97" fmla="*/ 122 h 280"/>
                  <a:gd name="T98" fmla="*/ 167 w 235"/>
                  <a:gd name="T99" fmla="*/ 52 h 280"/>
                  <a:gd name="T100" fmla="*/ 174 w 235"/>
                  <a:gd name="T101" fmla="*/ 100 h 280"/>
                  <a:gd name="T102" fmla="*/ 120 w 235"/>
                  <a:gd name="T103" fmla="*/ 230 h 280"/>
                  <a:gd name="T104" fmla="*/ 119 w 235"/>
                  <a:gd name="T105" fmla="*/ 256 h 280"/>
                  <a:gd name="T106" fmla="*/ 176 w 235"/>
                  <a:gd name="T107" fmla="*/ 263 h 280"/>
                  <a:gd name="T108" fmla="*/ 168 w 235"/>
                  <a:gd name="T109" fmla="*/ 258 h 280"/>
                  <a:gd name="T110" fmla="*/ 132 w 235"/>
                  <a:gd name="T111" fmla="*/ 261 h 280"/>
                  <a:gd name="T112" fmla="*/ 111 w 235"/>
                  <a:gd name="T113" fmla="*/ 234 h 280"/>
                  <a:gd name="T114" fmla="*/ 102 w 235"/>
                  <a:gd name="T115" fmla="*/ 239 h 280"/>
                  <a:gd name="T116" fmla="*/ 103 w 235"/>
                  <a:gd name="T117" fmla="*/ 248 h 280"/>
                  <a:gd name="T118" fmla="*/ 77 w 235"/>
                  <a:gd name="T119" fmla="*/ 275 h 280"/>
                  <a:gd name="T120" fmla="*/ 176 w 235"/>
                  <a:gd name="T121" fmla="*/ 263 h 280"/>
                  <a:gd name="T122" fmla="*/ 111 w 235"/>
                  <a:gd name="T123" fmla="*/ 228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35" h="280">
                    <a:moveTo>
                      <a:pt x="205" y="44"/>
                    </a:moveTo>
                    <a:cubicBezTo>
                      <a:pt x="195" y="29"/>
                      <a:pt x="180" y="19"/>
                      <a:pt x="163" y="11"/>
                    </a:cubicBezTo>
                    <a:cubicBezTo>
                      <a:pt x="163" y="11"/>
                      <a:pt x="163" y="11"/>
                      <a:pt x="163" y="11"/>
                    </a:cubicBezTo>
                    <a:cubicBezTo>
                      <a:pt x="163" y="8"/>
                      <a:pt x="162" y="6"/>
                      <a:pt x="160" y="5"/>
                    </a:cubicBezTo>
                    <a:cubicBezTo>
                      <a:pt x="151" y="0"/>
                      <a:pt x="150" y="12"/>
                      <a:pt x="147" y="17"/>
                    </a:cubicBezTo>
                    <a:cubicBezTo>
                      <a:pt x="147" y="18"/>
                      <a:pt x="147" y="18"/>
                      <a:pt x="147" y="18"/>
                    </a:cubicBezTo>
                    <a:cubicBezTo>
                      <a:pt x="106" y="4"/>
                      <a:pt x="59" y="16"/>
                      <a:pt x="31" y="49"/>
                    </a:cubicBezTo>
                    <a:cubicBezTo>
                      <a:pt x="3" y="81"/>
                      <a:pt x="0" y="128"/>
                      <a:pt x="23" y="164"/>
                    </a:cubicBezTo>
                    <a:cubicBezTo>
                      <a:pt x="34" y="181"/>
                      <a:pt x="50" y="194"/>
                      <a:pt x="68" y="202"/>
                    </a:cubicBezTo>
                    <a:cubicBezTo>
                      <a:pt x="66" y="207"/>
                      <a:pt x="55" y="217"/>
                      <a:pt x="61" y="222"/>
                    </a:cubicBezTo>
                    <a:cubicBezTo>
                      <a:pt x="66" y="225"/>
                      <a:pt x="70" y="221"/>
                      <a:pt x="73" y="215"/>
                    </a:cubicBezTo>
                    <a:cubicBezTo>
                      <a:pt x="82" y="220"/>
                      <a:pt x="94" y="221"/>
                      <a:pt x="104" y="222"/>
                    </a:cubicBezTo>
                    <a:cubicBezTo>
                      <a:pt x="103" y="229"/>
                      <a:pt x="98" y="236"/>
                      <a:pt x="100" y="244"/>
                    </a:cubicBezTo>
                    <a:cubicBezTo>
                      <a:pt x="100" y="244"/>
                      <a:pt x="100" y="244"/>
                      <a:pt x="100" y="244"/>
                    </a:cubicBezTo>
                    <a:cubicBezTo>
                      <a:pt x="94" y="246"/>
                      <a:pt x="87" y="246"/>
                      <a:pt x="81" y="248"/>
                    </a:cubicBezTo>
                    <a:cubicBezTo>
                      <a:pt x="72" y="250"/>
                      <a:pt x="62" y="253"/>
                      <a:pt x="54" y="259"/>
                    </a:cubicBezTo>
                    <a:cubicBezTo>
                      <a:pt x="51" y="261"/>
                      <a:pt x="42" y="267"/>
                      <a:pt x="45" y="271"/>
                    </a:cubicBezTo>
                    <a:cubicBezTo>
                      <a:pt x="48" y="275"/>
                      <a:pt x="57" y="276"/>
                      <a:pt x="61" y="276"/>
                    </a:cubicBezTo>
                    <a:cubicBezTo>
                      <a:pt x="78" y="279"/>
                      <a:pt x="96" y="279"/>
                      <a:pt x="114" y="280"/>
                    </a:cubicBezTo>
                    <a:cubicBezTo>
                      <a:pt x="132" y="280"/>
                      <a:pt x="150" y="280"/>
                      <a:pt x="168" y="277"/>
                    </a:cubicBezTo>
                    <a:cubicBezTo>
                      <a:pt x="172" y="276"/>
                      <a:pt x="178" y="275"/>
                      <a:pt x="182" y="272"/>
                    </a:cubicBezTo>
                    <a:cubicBezTo>
                      <a:pt x="186" y="268"/>
                      <a:pt x="182" y="264"/>
                      <a:pt x="179" y="262"/>
                    </a:cubicBezTo>
                    <a:cubicBezTo>
                      <a:pt x="164" y="250"/>
                      <a:pt x="142" y="247"/>
                      <a:pt x="124" y="244"/>
                    </a:cubicBezTo>
                    <a:cubicBezTo>
                      <a:pt x="125" y="236"/>
                      <a:pt x="123" y="229"/>
                      <a:pt x="121" y="222"/>
                    </a:cubicBezTo>
                    <a:cubicBezTo>
                      <a:pt x="128" y="222"/>
                      <a:pt x="135" y="221"/>
                      <a:pt x="141" y="219"/>
                    </a:cubicBezTo>
                    <a:cubicBezTo>
                      <a:pt x="158" y="216"/>
                      <a:pt x="173" y="209"/>
                      <a:pt x="187" y="199"/>
                    </a:cubicBezTo>
                    <a:cubicBezTo>
                      <a:pt x="219" y="176"/>
                      <a:pt x="235" y="133"/>
                      <a:pt x="228" y="95"/>
                    </a:cubicBezTo>
                    <a:cubicBezTo>
                      <a:pt x="224" y="77"/>
                      <a:pt x="216" y="59"/>
                      <a:pt x="205" y="44"/>
                    </a:cubicBezTo>
                    <a:close/>
                    <a:moveTo>
                      <a:pt x="157" y="7"/>
                    </a:moveTo>
                    <a:cubicBezTo>
                      <a:pt x="164" y="9"/>
                      <a:pt x="156" y="18"/>
                      <a:pt x="154" y="21"/>
                    </a:cubicBezTo>
                    <a:cubicBezTo>
                      <a:pt x="153" y="20"/>
                      <a:pt x="151" y="19"/>
                      <a:pt x="150" y="19"/>
                    </a:cubicBezTo>
                    <a:cubicBezTo>
                      <a:pt x="151" y="16"/>
                      <a:pt x="152" y="6"/>
                      <a:pt x="157" y="7"/>
                    </a:cubicBezTo>
                    <a:close/>
                    <a:moveTo>
                      <a:pt x="176" y="85"/>
                    </a:moveTo>
                    <a:cubicBezTo>
                      <a:pt x="178" y="85"/>
                      <a:pt x="185" y="83"/>
                      <a:pt x="182" y="85"/>
                    </a:cubicBezTo>
                    <a:cubicBezTo>
                      <a:pt x="180" y="85"/>
                      <a:pt x="178" y="86"/>
                      <a:pt x="177" y="87"/>
                    </a:cubicBezTo>
                    <a:cubicBezTo>
                      <a:pt x="177" y="86"/>
                      <a:pt x="176" y="85"/>
                      <a:pt x="176" y="85"/>
                    </a:cubicBezTo>
                    <a:close/>
                    <a:moveTo>
                      <a:pt x="178" y="100"/>
                    </a:moveTo>
                    <a:cubicBezTo>
                      <a:pt x="180" y="100"/>
                      <a:pt x="182" y="100"/>
                      <a:pt x="183" y="100"/>
                    </a:cubicBezTo>
                    <a:cubicBezTo>
                      <a:pt x="185" y="100"/>
                      <a:pt x="186" y="99"/>
                      <a:pt x="188" y="99"/>
                    </a:cubicBezTo>
                    <a:cubicBezTo>
                      <a:pt x="189" y="99"/>
                      <a:pt x="194" y="98"/>
                      <a:pt x="190" y="100"/>
                    </a:cubicBezTo>
                    <a:cubicBezTo>
                      <a:pt x="186" y="101"/>
                      <a:pt x="181" y="100"/>
                      <a:pt x="178" y="102"/>
                    </a:cubicBezTo>
                    <a:cubicBezTo>
                      <a:pt x="178" y="101"/>
                      <a:pt x="178" y="101"/>
                      <a:pt x="178" y="100"/>
                    </a:cubicBezTo>
                    <a:close/>
                    <a:moveTo>
                      <a:pt x="178" y="98"/>
                    </a:moveTo>
                    <a:cubicBezTo>
                      <a:pt x="179" y="97"/>
                      <a:pt x="181" y="97"/>
                      <a:pt x="182" y="97"/>
                    </a:cubicBezTo>
                    <a:cubicBezTo>
                      <a:pt x="184" y="96"/>
                      <a:pt x="187" y="96"/>
                      <a:pt x="188" y="95"/>
                    </a:cubicBezTo>
                    <a:cubicBezTo>
                      <a:pt x="185" y="97"/>
                      <a:pt x="182" y="98"/>
                      <a:pt x="178" y="99"/>
                    </a:cubicBezTo>
                    <a:cubicBezTo>
                      <a:pt x="178" y="99"/>
                      <a:pt x="178" y="99"/>
                      <a:pt x="178" y="98"/>
                    </a:cubicBezTo>
                    <a:cubicBezTo>
                      <a:pt x="178" y="98"/>
                      <a:pt x="178" y="98"/>
                      <a:pt x="178" y="98"/>
                    </a:cubicBezTo>
                    <a:close/>
                    <a:moveTo>
                      <a:pt x="178" y="94"/>
                    </a:moveTo>
                    <a:cubicBezTo>
                      <a:pt x="181" y="94"/>
                      <a:pt x="184" y="93"/>
                      <a:pt x="187" y="93"/>
                    </a:cubicBezTo>
                    <a:cubicBezTo>
                      <a:pt x="184" y="94"/>
                      <a:pt x="181" y="95"/>
                      <a:pt x="178" y="97"/>
                    </a:cubicBezTo>
                    <a:cubicBezTo>
                      <a:pt x="178" y="96"/>
                      <a:pt x="178" y="95"/>
                      <a:pt x="178" y="94"/>
                    </a:cubicBezTo>
                    <a:close/>
                    <a:moveTo>
                      <a:pt x="178" y="92"/>
                    </a:moveTo>
                    <a:cubicBezTo>
                      <a:pt x="178" y="92"/>
                      <a:pt x="178" y="91"/>
                      <a:pt x="178" y="91"/>
                    </a:cubicBezTo>
                    <a:cubicBezTo>
                      <a:pt x="179" y="91"/>
                      <a:pt x="179" y="91"/>
                      <a:pt x="180" y="90"/>
                    </a:cubicBezTo>
                    <a:cubicBezTo>
                      <a:pt x="180" y="90"/>
                      <a:pt x="185" y="90"/>
                      <a:pt x="183" y="91"/>
                    </a:cubicBezTo>
                    <a:cubicBezTo>
                      <a:pt x="182" y="91"/>
                      <a:pt x="180" y="92"/>
                      <a:pt x="178" y="92"/>
                    </a:cubicBezTo>
                    <a:close/>
                    <a:moveTo>
                      <a:pt x="177" y="90"/>
                    </a:moveTo>
                    <a:cubicBezTo>
                      <a:pt x="180" y="90"/>
                      <a:pt x="183" y="88"/>
                      <a:pt x="185" y="87"/>
                    </a:cubicBezTo>
                    <a:cubicBezTo>
                      <a:pt x="185" y="88"/>
                      <a:pt x="185" y="88"/>
                      <a:pt x="185" y="89"/>
                    </a:cubicBezTo>
                    <a:cubicBezTo>
                      <a:pt x="183" y="89"/>
                      <a:pt x="180" y="90"/>
                      <a:pt x="177" y="90"/>
                    </a:cubicBezTo>
                    <a:close/>
                    <a:moveTo>
                      <a:pt x="185" y="86"/>
                    </a:moveTo>
                    <a:cubicBezTo>
                      <a:pt x="185" y="86"/>
                      <a:pt x="185" y="86"/>
                      <a:pt x="185" y="87"/>
                    </a:cubicBezTo>
                    <a:cubicBezTo>
                      <a:pt x="183" y="86"/>
                      <a:pt x="181" y="87"/>
                      <a:pt x="179" y="87"/>
                    </a:cubicBezTo>
                    <a:cubicBezTo>
                      <a:pt x="174" y="88"/>
                      <a:pt x="180" y="86"/>
                      <a:pt x="181" y="86"/>
                    </a:cubicBezTo>
                    <a:cubicBezTo>
                      <a:pt x="182" y="85"/>
                      <a:pt x="184" y="85"/>
                      <a:pt x="185" y="84"/>
                    </a:cubicBezTo>
                    <a:cubicBezTo>
                      <a:pt x="185" y="84"/>
                      <a:pt x="185" y="84"/>
                      <a:pt x="185" y="84"/>
                    </a:cubicBezTo>
                    <a:cubicBezTo>
                      <a:pt x="185" y="84"/>
                      <a:pt x="185" y="85"/>
                      <a:pt x="185" y="86"/>
                    </a:cubicBezTo>
                    <a:close/>
                    <a:moveTo>
                      <a:pt x="182" y="87"/>
                    </a:moveTo>
                    <a:cubicBezTo>
                      <a:pt x="184" y="87"/>
                      <a:pt x="180" y="88"/>
                      <a:pt x="180" y="88"/>
                    </a:cubicBezTo>
                    <a:cubicBezTo>
                      <a:pt x="179" y="89"/>
                      <a:pt x="178" y="89"/>
                      <a:pt x="177" y="89"/>
                    </a:cubicBezTo>
                    <a:cubicBezTo>
                      <a:pt x="177" y="89"/>
                      <a:pt x="177" y="88"/>
                      <a:pt x="177" y="88"/>
                    </a:cubicBezTo>
                    <a:cubicBezTo>
                      <a:pt x="179" y="88"/>
                      <a:pt x="180" y="88"/>
                      <a:pt x="182" y="87"/>
                    </a:cubicBezTo>
                    <a:close/>
                    <a:moveTo>
                      <a:pt x="178" y="104"/>
                    </a:moveTo>
                    <a:cubicBezTo>
                      <a:pt x="182" y="105"/>
                      <a:pt x="186" y="103"/>
                      <a:pt x="190" y="103"/>
                    </a:cubicBezTo>
                    <a:cubicBezTo>
                      <a:pt x="194" y="102"/>
                      <a:pt x="192" y="103"/>
                      <a:pt x="190" y="104"/>
                    </a:cubicBezTo>
                    <a:cubicBezTo>
                      <a:pt x="189" y="105"/>
                      <a:pt x="187" y="105"/>
                      <a:pt x="185" y="106"/>
                    </a:cubicBezTo>
                    <a:cubicBezTo>
                      <a:pt x="183" y="106"/>
                      <a:pt x="181" y="107"/>
                      <a:pt x="179" y="107"/>
                    </a:cubicBezTo>
                    <a:cubicBezTo>
                      <a:pt x="178" y="106"/>
                      <a:pt x="178" y="105"/>
                      <a:pt x="178" y="104"/>
                    </a:cubicBezTo>
                    <a:close/>
                    <a:moveTo>
                      <a:pt x="192" y="108"/>
                    </a:moveTo>
                    <a:cubicBezTo>
                      <a:pt x="191" y="108"/>
                      <a:pt x="189" y="109"/>
                      <a:pt x="188" y="109"/>
                    </a:cubicBezTo>
                    <a:cubicBezTo>
                      <a:pt x="186" y="109"/>
                      <a:pt x="185" y="110"/>
                      <a:pt x="184" y="110"/>
                    </a:cubicBezTo>
                    <a:cubicBezTo>
                      <a:pt x="182" y="110"/>
                      <a:pt x="181" y="109"/>
                      <a:pt x="180" y="109"/>
                    </a:cubicBezTo>
                    <a:cubicBezTo>
                      <a:pt x="182" y="109"/>
                      <a:pt x="184" y="108"/>
                      <a:pt x="186" y="108"/>
                    </a:cubicBezTo>
                    <a:cubicBezTo>
                      <a:pt x="187" y="108"/>
                      <a:pt x="188" y="107"/>
                      <a:pt x="189" y="107"/>
                    </a:cubicBezTo>
                    <a:cubicBezTo>
                      <a:pt x="189" y="107"/>
                      <a:pt x="194" y="106"/>
                      <a:pt x="192" y="108"/>
                    </a:cubicBezTo>
                    <a:close/>
                    <a:moveTo>
                      <a:pt x="194" y="106"/>
                    </a:moveTo>
                    <a:cubicBezTo>
                      <a:pt x="194" y="106"/>
                      <a:pt x="194" y="106"/>
                      <a:pt x="194" y="106"/>
                    </a:cubicBezTo>
                    <a:cubicBezTo>
                      <a:pt x="191" y="106"/>
                      <a:pt x="188" y="107"/>
                      <a:pt x="185" y="107"/>
                    </a:cubicBezTo>
                    <a:cubicBezTo>
                      <a:pt x="183" y="108"/>
                      <a:pt x="181" y="108"/>
                      <a:pt x="180" y="108"/>
                    </a:cubicBezTo>
                    <a:cubicBezTo>
                      <a:pt x="180" y="108"/>
                      <a:pt x="179" y="108"/>
                      <a:pt x="179" y="108"/>
                    </a:cubicBezTo>
                    <a:cubicBezTo>
                      <a:pt x="179" y="108"/>
                      <a:pt x="179" y="108"/>
                      <a:pt x="179" y="108"/>
                    </a:cubicBezTo>
                    <a:cubicBezTo>
                      <a:pt x="180" y="108"/>
                      <a:pt x="181" y="107"/>
                      <a:pt x="181" y="107"/>
                    </a:cubicBezTo>
                    <a:cubicBezTo>
                      <a:pt x="186" y="106"/>
                      <a:pt x="190" y="105"/>
                      <a:pt x="194" y="102"/>
                    </a:cubicBezTo>
                    <a:cubicBezTo>
                      <a:pt x="194" y="102"/>
                      <a:pt x="194" y="102"/>
                      <a:pt x="194" y="102"/>
                    </a:cubicBezTo>
                    <a:cubicBezTo>
                      <a:pt x="194" y="102"/>
                      <a:pt x="194" y="103"/>
                      <a:pt x="194" y="103"/>
                    </a:cubicBezTo>
                    <a:cubicBezTo>
                      <a:pt x="195" y="104"/>
                      <a:pt x="195" y="105"/>
                      <a:pt x="194" y="106"/>
                    </a:cubicBezTo>
                    <a:close/>
                    <a:moveTo>
                      <a:pt x="193" y="102"/>
                    </a:moveTo>
                    <a:cubicBezTo>
                      <a:pt x="191" y="102"/>
                      <a:pt x="188" y="102"/>
                      <a:pt x="185" y="103"/>
                    </a:cubicBezTo>
                    <a:cubicBezTo>
                      <a:pt x="184" y="103"/>
                      <a:pt x="182" y="103"/>
                      <a:pt x="180" y="104"/>
                    </a:cubicBezTo>
                    <a:cubicBezTo>
                      <a:pt x="179" y="104"/>
                      <a:pt x="178" y="104"/>
                      <a:pt x="178" y="104"/>
                    </a:cubicBezTo>
                    <a:cubicBezTo>
                      <a:pt x="178" y="103"/>
                      <a:pt x="178" y="103"/>
                      <a:pt x="178" y="103"/>
                    </a:cubicBezTo>
                    <a:cubicBezTo>
                      <a:pt x="179" y="102"/>
                      <a:pt x="180" y="102"/>
                      <a:pt x="181" y="102"/>
                    </a:cubicBezTo>
                    <a:cubicBezTo>
                      <a:pt x="184" y="101"/>
                      <a:pt x="189" y="101"/>
                      <a:pt x="192" y="99"/>
                    </a:cubicBezTo>
                    <a:cubicBezTo>
                      <a:pt x="193" y="100"/>
                      <a:pt x="193" y="101"/>
                      <a:pt x="194" y="102"/>
                    </a:cubicBezTo>
                    <a:cubicBezTo>
                      <a:pt x="194" y="102"/>
                      <a:pt x="194" y="102"/>
                      <a:pt x="193" y="102"/>
                    </a:cubicBezTo>
                    <a:close/>
                    <a:moveTo>
                      <a:pt x="179" y="100"/>
                    </a:moveTo>
                    <a:cubicBezTo>
                      <a:pt x="178" y="100"/>
                      <a:pt x="178" y="100"/>
                      <a:pt x="180" y="99"/>
                    </a:cubicBezTo>
                    <a:cubicBezTo>
                      <a:pt x="181" y="99"/>
                      <a:pt x="183" y="98"/>
                      <a:pt x="184" y="98"/>
                    </a:cubicBezTo>
                    <a:cubicBezTo>
                      <a:pt x="186" y="97"/>
                      <a:pt x="188" y="97"/>
                      <a:pt x="190" y="96"/>
                    </a:cubicBezTo>
                    <a:cubicBezTo>
                      <a:pt x="190" y="96"/>
                      <a:pt x="190" y="96"/>
                      <a:pt x="190" y="96"/>
                    </a:cubicBezTo>
                    <a:cubicBezTo>
                      <a:pt x="190" y="97"/>
                      <a:pt x="191" y="97"/>
                      <a:pt x="191" y="98"/>
                    </a:cubicBezTo>
                    <a:cubicBezTo>
                      <a:pt x="187" y="98"/>
                      <a:pt x="183" y="99"/>
                      <a:pt x="179" y="100"/>
                    </a:cubicBezTo>
                    <a:close/>
                    <a:moveTo>
                      <a:pt x="180" y="97"/>
                    </a:moveTo>
                    <a:cubicBezTo>
                      <a:pt x="176" y="98"/>
                      <a:pt x="180" y="96"/>
                      <a:pt x="181" y="96"/>
                    </a:cubicBezTo>
                    <a:cubicBezTo>
                      <a:pt x="183" y="95"/>
                      <a:pt x="186" y="94"/>
                      <a:pt x="188" y="93"/>
                    </a:cubicBezTo>
                    <a:cubicBezTo>
                      <a:pt x="188" y="94"/>
                      <a:pt x="189" y="94"/>
                      <a:pt x="189" y="95"/>
                    </a:cubicBezTo>
                    <a:cubicBezTo>
                      <a:pt x="186" y="95"/>
                      <a:pt x="183" y="96"/>
                      <a:pt x="180" y="97"/>
                    </a:cubicBezTo>
                    <a:close/>
                    <a:moveTo>
                      <a:pt x="182" y="93"/>
                    </a:moveTo>
                    <a:cubicBezTo>
                      <a:pt x="180" y="93"/>
                      <a:pt x="177" y="93"/>
                      <a:pt x="180" y="92"/>
                    </a:cubicBezTo>
                    <a:cubicBezTo>
                      <a:pt x="182" y="92"/>
                      <a:pt x="184" y="91"/>
                      <a:pt x="186" y="90"/>
                    </a:cubicBezTo>
                    <a:cubicBezTo>
                      <a:pt x="186" y="91"/>
                      <a:pt x="187" y="92"/>
                      <a:pt x="187" y="92"/>
                    </a:cubicBezTo>
                    <a:cubicBezTo>
                      <a:pt x="185" y="92"/>
                      <a:pt x="184" y="93"/>
                      <a:pt x="182" y="93"/>
                    </a:cubicBezTo>
                    <a:close/>
                    <a:moveTo>
                      <a:pt x="185" y="84"/>
                    </a:moveTo>
                    <a:cubicBezTo>
                      <a:pt x="185" y="83"/>
                      <a:pt x="185" y="83"/>
                      <a:pt x="185" y="83"/>
                    </a:cubicBezTo>
                    <a:cubicBezTo>
                      <a:pt x="182" y="83"/>
                      <a:pt x="179" y="84"/>
                      <a:pt x="176" y="84"/>
                    </a:cubicBezTo>
                    <a:cubicBezTo>
                      <a:pt x="176" y="84"/>
                      <a:pt x="176" y="84"/>
                      <a:pt x="176" y="84"/>
                    </a:cubicBezTo>
                    <a:cubicBezTo>
                      <a:pt x="176" y="84"/>
                      <a:pt x="176" y="84"/>
                      <a:pt x="176" y="84"/>
                    </a:cubicBezTo>
                    <a:cubicBezTo>
                      <a:pt x="176" y="84"/>
                      <a:pt x="175" y="83"/>
                      <a:pt x="175" y="83"/>
                    </a:cubicBezTo>
                    <a:cubicBezTo>
                      <a:pt x="183" y="82"/>
                      <a:pt x="190" y="80"/>
                      <a:pt x="198" y="79"/>
                    </a:cubicBezTo>
                    <a:cubicBezTo>
                      <a:pt x="199" y="79"/>
                      <a:pt x="200" y="78"/>
                      <a:pt x="201" y="78"/>
                    </a:cubicBezTo>
                    <a:cubicBezTo>
                      <a:pt x="203" y="78"/>
                      <a:pt x="207" y="76"/>
                      <a:pt x="203" y="78"/>
                    </a:cubicBezTo>
                    <a:cubicBezTo>
                      <a:pt x="199" y="79"/>
                      <a:pt x="195" y="80"/>
                      <a:pt x="191" y="82"/>
                    </a:cubicBezTo>
                    <a:cubicBezTo>
                      <a:pt x="191" y="82"/>
                      <a:pt x="190" y="81"/>
                      <a:pt x="190" y="81"/>
                    </a:cubicBezTo>
                    <a:cubicBezTo>
                      <a:pt x="187" y="81"/>
                      <a:pt x="186" y="82"/>
                      <a:pt x="185" y="84"/>
                    </a:cubicBezTo>
                    <a:close/>
                    <a:moveTo>
                      <a:pt x="167" y="90"/>
                    </a:moveTo>
                    <a:cubicBezTo>
                      <a:pt x="167" y="89"/>
                      <a:pt x="167" y="89"/>
                      <a:pt x="167" y="89"/>
                    </a:cubicBezTo>
                    <a:cubicBezTo>
                      <a:pt x="167" y="90"/>
                      <a:pt x="167" y="90"/>
                      <a:pt x="168" y="91"/>
                    </a:cubicBezTo>
                    <a:cubicBezTo>
                      <a:pt x="168" y="91"/>
                      <a:pt x="168" y="92"/>
                      <a:pt x="168" y="92"/>
                    </a:cubicBezTo>
                    <a:cubicBezTo>
                      <a:pt x="166" y="92"/>
                      <a:pt x="164" y="93"/>
                      <a:pt x="162" y="94"/>
                    </a:cubicBezTo>
                    <a:cubicBezTo>
                      <a:pt x="157" y="96"/>
                      <a:pt x="151" y="98"/>
                      <a:pt x="145" y="99"/>
                    </a:cubicBezTo>
                    <a:cubicBezTo>
                      <a:pt x="139" y="101"/>
                      <a:pt x="132" y="101"/>
                      <a:pt x="126" y="104"/>
                    </a:cubicBezTo>
                    <a:cubicBezTo>
                      <a:pt x="124" y="105"/>
                      <a:pt x="121" y="106"/>
                      <a:pt x="119" y="107"/>
                    </a:cubicBezTo>
                    <a:cubicBezTo>
                      <a:pt x="119" y="107"/>
                      <a:pt x="116" y="107"/>
                      <a:pt x="115" y="107"/>
                    </a:cubicBezTo>
                    <a:cubicBezTo>
                      <a:pt x="115" y="107"/>
                      <a:pt x="115" y="107"/>
                      <a:pt x="115" y="107"/>
                    </a:cubicBezTo>
                    <a:cubicBezTo>
                      <a:pt x="117" y="106"/>
                      <a:pt x="119" y="105"/>
                      <a:pt x="121" y="105"/>
                    </a:cubicBezTo>
                    <a:cubicBezTo>
                      <a:pt x="131" y="102"/>
                      <a:pt x="140" y="99"/>
                      <a:pt x="149" y="95"/>
                    </a:cubicBezTo>
                    <a:cubicBezTo>
                      <a:pt x="155" y="94"/>
                      <a:pt x="161" y="92"/>
                      <a:pt x="167" y="90"/>
                    </a:cubicBezTo>
                    <a:close/>
                    <a:moveTo>
                      <a:pt x="139" y="98"/>
                    </a:moveTo>
                    <a:cubicBezTo>
                      <a:pt x="134" y="100"/>
                      <a:pt x="129" y="101"/>
                      <a:pt x="124" y="103"/>
                    </a:cubicBezTo>
                    <a:cubicBezTo>
                      <a:pt x="121" y="104"/>
                      <a:pt x="118" y="105"/>
                      <a:pt x="115" y="106"/>
                    </a:cubicBezTo>
                    <a:cubicBezTo>
                      <a:pt x="116" y="105"/>
                      <a:pt x="116" y="104"/>
                      <a:pt x="115" y="103"/>
                    </a:cubicBezTo>
                    <a:cubicBezTo>
                      <a:pt x="123" y="103"/>
                      <a:pt x="131" y="100"/>
                      <a:pt x="139" y="98"/>
                    </a:cubicBezTo>
                    <a:cubicBezTo>
                      <a:pt x="141" y="98"/>
                      <a:pt x="143" y="97"/>
                      <a:pt x="144" y="97"/>
                    </a:cubicBezTo>
                    <a:cubicBezTo>
                      <a:pt x="143" y="97"/>
                      <a:pt x="141" y="98"/>
                      <a:pt x="139" y="98"/>
                    </a:cubicBezTo>
                    <a:close/>
                    <a:moveTo>
                      <a:pt x="114" y="100"/>
                    </a:moveTo>
                    <a:cubicBezTo>
                      <a:pt x="122" y="96"/>
                      <a:pt x="131" y="95"/>
                      <a:pt x="140" y="93"/>
                    </a:cubicBezTo>
                    <a:cubicBezTo>
                      <a:pt x="147" y="91"/>
                      <a:pt x="158" y="89"/>
                      <a:pt x="165" y="85"/>
                    </a:cubicBezTo>
                    <a:cubicBezTo>
                      <a:pt x="157" y="90"/>
                      <a:pt x="146" y="92"/>
                      <a:pt x="137" y="96"/>
                    </a:cubicBezTo>
                    <a:cubicBezTo>
                      <a:pt x="132" y="97"/>
                      <a:pt x="128" y="99"/>
                      <a:pt x="123" y="100"/>
                    </a:cubicBezTo>
                    <a:cubicBezTo>
                      <a:pt x="120" y="101"/>
                      <a:pt x="118" y="101"/>
                      <a:pt x="115" y="102"/>
                    </a:cubicBezTo>
                    <a:cubicBezTo>
                      <a:pt x="115" y="101"/>
                      <a:pt x="115" y="100"/>
                      <a:pt x="114" y="100"/>
                    </a:cubicBezTo>
                    <a:close/>
                    <a:moveTo>
                      <a:pt x="115" y="108"/>
                    </a:moveTo>
                    <a:cubicBezTo>
                      <a:pt x="118" y="108"/>
                      <a:pt x="121" y="107"/>
                      <a:pt x="124" y="105"/>
                    </a:cubicBezTo>
                    <a:cubicBezTo>
                      <a:pt x="128" y="104"/>
                      <a:pt x="132" y="103"/>
                      <a:pt x="137" y="102"/>
                    </a:cubicBezTo>
                    <a:cubicBezTo>
                      <a:pt x="144" y="100"/>
                      <a:pt x="151" y="98"/>
                      <a:pt x="158" y="96"/>
                    </a:cubicBezTo>
                    <a:cubicBezTo>
                      <a:pt x="153" y="98"/>
                      <a:pt x="147" y="99"/>
                      <a:pt x="141" y="101"/>
                    </a:cubicBezTo>
                    <a:cubicBezTo>
                      <a:pt x="136" y="103"/>
                      <a:pt x="131" y="104"/>
                      <a:pt x="126" y="106"/>
                    </a:cubicBezTo>
                    <a:cubicBezTo>
                      <a:pt x="122" y="107"/>
                      <a:pt x="118" y="108"/>
                      <a:pt x="115" y="110"/>
                    </a:cubicBezTo>
                    <a:cubicBezTo>
                      <a:pt x="115" y="109"/>
                      <a:pt x="115" y="108"/>
                      <a:pt x="115" y="108"/>
                    </a:cubicBezTo>
                    <a:close/>
                    <a:moveTo>
                      <a:pt x="114" y="111"/>
                    </a:moveTo>
                    <a:cubicBezTo>
                      <a:pt x="118" y="111"/>
                      <a:pt x="121" y="110"/>
                      <a:pt x="125" y="109"/>
                    </a:cubicBezTo>
                    <a:cubicBezTo>
                      <a:pt x="129" y="107"/>
                      <a:pt x="132" y="106"/>
                      <a:pt x="136" y="105"/>
                    </a:cubicBezTo>
                    <a:cubicBezTo>
                      <a:pt x="133" y="107"/>
                      <a:pt x="129" y="108"/>
                      <a:pt x="125" y="110"/>
                    </a:cubicBezTo>
                    <a:cubicBezTo>
                      <a:pt x="121" y="111"/>
                      <a:pt x="117" y="112"/>
                      <a:pt x="113" y="113"/>
                    </a:cubicBezTo>
                    <a:cubicBezTo>
                      <a:pt x="113" y="113"/>
                      <a:pt x="114" y="112"/>
                      <a:pt x="114" y="111"/>
                    </a:cubicBezTo>
                    <a:close/>
                    <a:moveTo>
                      <a:pt x="112" y="115"/>
                    </a:moveTo>
                    <a:cubicBezTo>
                      <a:pt x="116" y="115"/>
                      <a:pt x="120" y="114"/>
                      <a:pt x="123" y="113"/>
                    </a:cubicBezTo>
                    <a:cubicBezTo>
                      <a:pt x="128" y="111"/>
                      <a:pt x="133" y="110"/>
                      <a:pt x="138" y="109"/>
                    </a:cubicBezTo>
                    <a:cubicBezTo>
                      <a:pt x="149" y="105"/>
                      <a:pt x="160" y="102"/>
                      <a:pt x="171" y="98"/>
                    </a:cubicBezTo>
                    <a:cubicBezTo>
                      <a:pt x="171" y="99"/>
                      <a:pt x="171" y="99"/>
                      <a:pt x="171" y="100"/>
                    </a:cubicBezTo>
                    <a:cubicBezTo>
                      <a:pt x="171" y="100"/>
                      <a:pt x="171" y="100"/>
                      <a:pt x="171" y="100"/>
                    </a:cubicBezTo>
                    <a:cubicBezTo>
                      <a:pt x="161" y="103"/>
                      <a:pt x="150" y="106"/>
                      <a:pt x="139" y="109"/>
                    </a:cubicBezTo>
                    <a:cubicBezTo>
                      <a:pt x="130" y="111"/>
                      <a:pt x="121" y="113"/>
                      <a:pt x="112" y="117"/>
                    </a:cubicBezTo>
                    <a:cubicBezTo>
                      <a:pt x="112" y="117"/>
                      <a:pt x="112" y="116"/>
                      <a:pt x="112" y="115"/>
                    </a:cubicBezTo>
                    <a:close/>
                    <a:moveTo>
                      <a:pt x="111" y="118"/>
                    </a:moveTo>
                    <a:cubicBezTo>
                      <a:pt x="121" y="114"/>
                      <a:pt x="131" y="112"/>
                      <a:pt x="141" y="109"/>
                    </a:cubicBezTo>
                    <a:cubicBezTo>
                      <a:pt x="146" y="107"/>
                      <a:pt x="151" y="106"/>
                      <a:pt x="156" y="105"/>
                    </a:cubicBezTo>
                    <a:cubicBezTo>
                      <a:pt x="157" y="104"/>
                      <a:pt x="158" y="104"/>
                      <a:pt x="158" y="104"/>
                    </a:cubicBezTo>
                    <a:cubicBezTo>
                      <a:pt x="151" y="106"/>
                      <a:pt x="144" y="109"/>
                      <a:pt x="137" y="111"/>
                    </a:cubicBezTo>
                    <a:cubicBezTo>
                      <a:pt x="128" y="114"/>
                      <a:pt x="119" y="117"/>
                      <a:pt x="111" y="121"/>
                    </a:cubicBezTo>
                    <a:cubicBezTo>
                      <a:pt x="111" y="120"/>
                      <a:pt x="111" y="119"/>
                      <a:pt x="111" y="118"/>
                    </a:cubicBezTo>
                    <a:close/>
                    <a:moveTo>
                      <a:pt x="172" y="109"/>
                    </a:moveTo>
                    <a:cubicBezTo>
                      <a:pt x="172" y="109"/>
                      <a:pt x="172" y="110"/>
                      <a:pt x="172" y="110"/>
                    </a:cubicBezTo>
                    <a:cubicBezTo>
                      <a:pt x="168" y="112"/>
                      <a:pt x="163" y="113"/>
                      <a:pt x="158" y="115"/>
                    </a:cubicBezTo>
                    <a:cubicBezTo>
                      <a:pt x="152" y="116"/>
                      <a:pt x="146" y="118"/>
                      <a:pt x="141" y="120"/>
                    </a:cubicBezTo>
                    <a:cubicBezTo>
                      <a:pt x="131" y="123"/>
                      <a:pt x="121" y="126"/>
                      <a:pt x="111" y="130"/>
                    </a:cubicBezTo>
                    <a:cubicBezTo>
                      <a:pt x="111" y="129"/>
                      <a:pt x="111" y="128"/>
                      <a:pt x="111" y="127"/>
                    </a:cubicBezTo>
                    <a:cubicBezTo>
                      <a:pt x="113" y="126"/>
                      <a:pt x="115" y="125"/>
                      <a:pt x="116" y="125"/>
                    </a:cubicBezTo>
                    <a:cubicBezTo>
                      <a:pt x="119" y="124"/>
                      <a:pt x="123" y="123"/>
                      <a:pt x="126" y="122"/>
                    </a:cubicBezTo>
                    <a:cubicBezTo>
                      <a:pt x="132" y="120"/>
                      <a:pt x="138" y="118"/>
                      <a:pt x="144" y="116"/>
                    </a:cubicBezTo>
                    <a:cubicBezTo>
                      <a:pt x="151" y="115"/>
                      <a:pt x="157" y="113"/>
                      <a:pt x="164" y="111"/>
                    </a:cubicBezTo>
                    <a:cubicBezTo>
                      <a:pt x="166" y="110"/>
                      <a:pt x="169" y="110"/>
                      <a:pt x="172" y="109"/>
                    </a:cubicBezTo>
                    <a:close/>
                    <a:moveTo>
                      <a:pt x="111" y="123"/>
                    </a:moveTo>
                    <a:cubicBezTo>
                      <a:pt x="121" y="121"/>
                      <a:pt x="131" y="116"/>
                      <a:pt x="141" y="113"/>
                    </a:cubicBezTo>
                    <a:cubicBezTo>
                      <a:pt x="146" y="112"/>
                      <a:pt x="151" y="111"/>
                      <a:pt x="157" y="109"/>
                    </a:cubicBezTo>
                    <a:cubicBezTo>
                      <a:pt x="157" y="109"/>
                      <a:pt x="157" y="109"/>
                      <a:pt x="157" y="109"/>
                    </a:cubicBezTo>
                    <a:cubicBezTo>
                      <a:pt x="156" y="109"/>
                      <a:pt x="156" y="110"/>
                      <a:pt x="155" y="110"/>
                    </a:cubicBezTo>
                    <a:cubicBezTo>
                      <a:pt x="149" y="112"/>
                      <a:pt x="144" y="113"/>
                      <a:pt x="139" y="115"/>
                    </a:cubicBezTo>
                    <a:cubicBezTo>
                      <a:pt x="133" y="117"/>
                      <a:pt x="128" y="119"/>
                      <a:pt x="123" y="120"/>
                    </a:cubicBezTo>
                    <a:cubicBezTo>
                      <a:pt x="119" y="122"/>
                      <a:pt x="115" y="123"/>
                      <a:pt x="111" y="126"/>
                    </a:cubicBezTo>
                    <a:cubicBezTo>
                      <a:pt x="111" y="125"/>
                      <a:pt x="111" y="124"/>
                      <a:pt x="111" y="123"/>
                    </a:cubicBezTo>
                    <a:close/>
                    <a:moveTo>
                      <a:pt x="111" y="132"/>
                    </a:moveTo>
                    <a:cubicBezTo>
                      <a:pt x="111" y="132"/>
                      <a:pt x="111" y="132"/>
                      <a:pt x="111" y="131"/>
                    </a:cubicBezTo>
                    <a:cubicBezTo>
                      <a:pt x="114" y="131"/>
                      <a:pt x="117" y="130"/>
                      <a:pt x="119" y="130"/>
                    </a:cubicBezTo>
                    <a:cubicBezTo>
                      <a:pt x="117" y="131"/>
                      <a:pt x="114" y="132"/>
                      <a:pt x="111" y="134"/>
                    </a:cubicBezTo>
                    <a:cubicBezTo>
                      <a:pt x="111" y="133"/>
                      <a:pt x="111" y="133"/>
                      <a:pt x="111" y="132"/>
                    </a:cubicBezTo>
                    <a:close/>
                    <a:moveTo>
                      <a:pt x="109" y="139"/>
                    </a:moveTo>
                    <a:cubicBezTo>
                      <a:pt x="109" y="138"/>
                      <a:pt x="110" y="137"/>
                      <a:pt x="110" y="137"/>
                    </a:cubicBezTo>
                    <a:cubicBezTo>
                      <a:pt x="114" y="136"/>
                      <a:pt x="118" y="133"/>
                      <a:pt x="122" y="132"/>
                    </a:cubicBezTo>
                    <a:cubicBezTo>
                      <a:pt x="126" y="130"/>
                      <a:pt x="130" y="129"/>
                      <a:pt x="134" y="128"/>
                    </a:cubicBezTo>
                    <a:cubicBezTo>
                      <a:pt x="126" y="131"/>
                      <a:pt x="117" y="134"/>
                      <a:pt x="109" y="139"/>
                    </a:cubicBezTo>
                    <a:cubicBezTo>
                      <a:pt x="109" y="139"/>
                      <a:pt x="109" y="139"/>
                      <a:pt x="109" y="139"/>
                    </a:cubicBezTo>
                    <a:close/>
                    <a:moveTo>
                      <a:pt x="108" y="141"/>
                    </a:moveTo>
                    <a:cubicBezTo>
                      <a:pt x="112" y="140"/>
                      <a:pt x="116" y="138"/>
                      <a:pt x="120" y="136"/>
                    </a:cubicBezTo>
                    <a:cubicBezTo>
                      <a:pt x="126" y="133"/>
                      <a:pt x="134" y="131"/>
                      <a:pt x="141" y="129"/>
                    </a:cubicBezTo>
                    <a:cubicBezTo>
                      <a:pt x="143" y="128"/>
                      <a:pt x="145" y="128"/>
                      <a:pt x="147" y="127"/>
                    </a:cubicBezTo>
                    <a:cubicBezTo>
                      <a:pt x="144" y="129"/>
                      <a:pt x="141" y="130"/>
                      <a:pt x="138" y="131"/>
                    </a:cubicBezTo>
                    <a:cubicBezTo>
                      <a:pt x="132" y="133"/>
                      <a:pt x="126" y="135"/>
                      <a:pt x="120" y="137"/>
                    </a:cubicBezTo>
                    <a:cubicBezTo>
                      <a:pt x="116" y="139"/>
                      <a:pt x="112" y="140"/>
                      <a:pt x="108" y="142"/>
                    </a:cubicBezTo>
                    <a:cubicBezTo>
                      <a:pt x="108" y="141"/>
                      <a:pt x="108" y="141"/>
                      <a:pt x="108" y="141"/>
                    </a:cubicBezTo>
                    <a:close/>
                    <a:moveTo>
                      <a:pt x="107" y="144"/>
                    </a:moveTo>
                    <a:cubicBezTo>
                      <a:pt x="112" y="143"/>
                      <a:pt x="117" y="141"/>
                      <a:pt x="121" y="140"/>
                    </a:cubicBezTo>
                    <a:cubicBezTo>
                      <a:pt x="128" y="137"/>
                      <a:pt x="134" y="136"/>
                      <a:pt x="140" y="134"/>
                    </a:cubicBezTo>
                    <a:cubicBezTo>
                      <a:pt x="139" y="134"/>
                      <a:pt x="139" y="134"/>
                      <a:pt x="138" y="134"/>
                    </a:cubicBezTo>
                    <a:cubicBezTo>
                      <a:pt x="132" y="137"/>
                      <a:pt x="125" y="140"/>
                      <a:pt x="119" y="142"/>
                    </a:cubicBezTo>
                    <a:cubicBezTo>
                      <a:pt x="114" y="144"/>
                      <a:pt x="110" y="145"/>
                      <a:pt x="105" y="147"/>
                    </a:cubicBezTo>
                    <a:cubicBezTo>
                      <a:pt x="106" y="146"/>
                      <a:pt x="106" y="145"/>
                      <a:pt x="107" y="144"/>
                    </a:cubicBezTo>
                    <a:close/>
                    <a:moveTo>
                      <a:pt x="162" y="127"/>
                    </a:moveTo>
                    <a:cubicBezTo>
                      <a:pt x="165" y="126"/>
                      <a:pt x="168" y="124"/>
                      <a:pt x="171" y="123"/>
                    </a:cubicBezTo>
                    <a:cubicBezTo>
                      <a:pt x="172" y="123"/>
                      <a:pt x="172" y="123"/>
                      <a:pt x="173" y="123"/>
                    </a:cubicBezTo>
                    <a:cubicBezTo>
                      <a:pt x="175" y="122"/>
                      <a:pt x="177" y="122"/>
                      <a:pt x="179" y="121"/>
                    </a:cubicBezTo>
                    <a:cubicBezTo>
                      <a:pt x="179" y="122"/>
                      <a:pt x="179" y="122"/>
                      <a:pt x="179" y="123"/>
                    </a:cubicBezTo>
                    <a:cubicBezTo>
                      <a:pt x="173" y="124"/>
                      <a:pt x="167" y="127"/>
                      <a:pt x="162" y="129"/>
                    </a:cubicBezTo>
                    <a:cubicBezTo>
                      <a:pt x="155" y="131"/>
                      <a:pt x="148" y="133"/>
                      <a:pt x="141" y="135"/>
                    </a:cubicBezTo>
                    <a:cubicBezTo>
                      <a:pt x="135" y="138"/>
                      <a:pt x="129" y="139"/>
                      <a:pt x="122" y="142"/>
                    </a:cubicBezTo>
                    <a:cubicBezTo>
                      <a:pt x="117" y="144"/>
                      <a:pt x="110" y="145"/>
                      <a:pt x="105" y="148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110" y="145"/>
                      <a:pt x="116" y="144"/>
                      <a:pt x="122" y="141"/>
                    </a:cubicBezTo>
                    <a:cubicBezTo>
                      <a:pt x="129" y="139"/>
                      <a:pt x="135" y="136"/>
                      <a:pt x="142" y="134"/>
                    </a:cubicBezTo>
                    <a:cubicBezTo>
                      <a:pt x="146" y="133"/>
                      <a:pt x="150" y="131"/>
                      <a:pt x="154" y="130"/>
                    </a:cubicBezTo>
                    <a:cubicBezTo>
                      <a:pt x="157" y="129"/>
                      <a:pt x="159" y="128"/>
                      <a:pt x="162" y="127"/>
                    </a:cubicBezTo>
                    <a:close/>
                    <a:moveTo>
                      <a:pt x="169" y="127"/>
                    </a:moveTo>
                    <a:cubicBezTo>
                      <a:pt x="166" y="128"/>
                      <a:pt x="163" y="129"/>
                      <a:pt x="159" y="130"/>
                    </a:cubicBezTo>
                    <a:cubicBezTo>
                      <a:pt x="159" y="130"/>
                      <a:pt x="159" y="130"/>
                      <a:pt x="159" y="131"/>
                    </a:cubicBezTo>
                    <a:cubicBezTo>
                      <a:pt x="159" y="130"/>
                      <a:pt x="160" y="130"/>
                      <a:pt x="160" y="130"/>
                    </a:cubicBezTo>
                    <a:cubicBezTo>
                      <a:pt x="163" y="129"/>
                      <a:pt x="166" y="128"/>
                      <a:pt x="169" y="127"/>
                    </a:cubicBezTo>
                    <a:close/>
                    <a:moveTo>
                      <a:pt x="105" y="149"/>
                    </a:moveTo>
                    <a:cubicBezTo>
                      <a:pt x="106" y="149"/>
                      <a:pt x="108" y="148"/>
                      <a:pt x="109" y="147"/>
                    </a:cubicBezTo>
                    <a:cubicBezTo>
                      <a:pt x="112" y="146"/>
                      <a:pt x="116" y="144"/>
                      <a:pt x="120" y="143"/>
                    </a:cubicBezTo>
                    <a:cubicBezTo>
                      <a:pt x="126" y="141"/>
                      <a:pt x="133" y="139"/>
                      <a:pt x="140" y="137"/>
                    </a:cubicBezTo>
                    <a:cubicBezTo>
                      <a:pt x="144" y="135"/>
                      <a:pt x="148" y="134"/>
                      <a:pt x="153" y="133"/>
                    </a:cubicBezTo>
                    <a:cubicBezTo>
                      <a:pt x="148" y="134"/>
                      <a:pt x="144" y="136"/>
                      <a:pt x="139" y="138"/>
                    </a:cubicBezTo>
                    <a:cubicBezTo>
                      <a:pt x="127" y="143"/>
                      <a:pt x="115" y="147"/>
                      <a:pt x="104" y="153"/>
                    </a:cubicBezTo>
                    <a:cubicBezTo>
                      <a:pt x="104" y="152"/>
                      <a:pt x="104" y="150"/>
                      <a:pt x="105" y="149"/>
                    </a:cubicBezTo>
                    <a:close/>
                    <a:moveTo>
                      <a:pt x="177" y="127"/>
                    </a:moveTo>
                    <a:cubicBezTo>
                      <a:pt x="171" y="131"/>
                      <a:pt x="164" y="133"/>
                      <a:pt x="158" y="135"/>
                    </a:cubicBezTo>
                    <a:cubicBezTo>
                      <a:pt x="151" y="137"/>
                      <a:pt x="144" y="140"/>
                      <a:pt x="138" y="143"/>
                    </a:cubicBezTo>
                    <a:cubicBezTo>
                      <a:pt x="126" y="148"/>
                      <a:pt x="114" y="152"/>
                      <a:pt x="103" y="159"/>
                    </a:cubicBezTo>
                    <a:cubicBezTo>
                      <a:pt x="103" y="158"/>
                      <a:pt x="103" y="156"/>
                      <a:pt x="103" y="155"/>
                    </a:cubicBezTo>
                    <a:cubicBezTo>
                      <a:pt x="109" y="153"/>
                      <a:pt x="115" y="151"/>
                      <a:pt x="121" y="149"/>
                    </a:cubicBezTo>
                    <a:cubicBezTo>
                      <a:pt x="128" y="146"/>
                      <a:pt x="135" y="143"/>
                      <a:pt x="141" y="141"/>
                    </a:cubicBezTo>
                    <a:cubicBezTo>
                      <a:pt x="148" y="138"/>
                      <a:pt x="155" y="135"/>
                      <a:pt x="162" y="133"/>
                    </a:cubicBezTo>
                    <a:cubicBezTo>
                      <a:pt x="165" y="132"/>
                      <a:pt x="168" y="131"/>
                      <a:pt x="172" y="130"/>
                    </a:cubicBezTo>
                    <a:cubicBezTo>
                      <a:pt x="173" y="129"/>
                      <a:pt x="180" y="125"/>
                      <a:pt x="177" y="127"/>
                    </a:cubicBezTo>
                    <a:close/>
                    <a:moveTo>
                      <a:pt x="103" y="160"/>
                    </a:moveTo>
                    <a:cubicBezTo>
                      <a:pt x="108" y="158"/>
                      <a:pt x="113" y="156"/>
                      <a:pt x="118" y="154"/>
                    </a:cubicBezTo>
                    <a:cubicBezTo>
                      <a:pt x="125" y="151"/>
                      <a:pt x="132" y="149"/>
                      <a:pt x="139" y="147"/>
                    </a:cubicBezTo>
                    <a:cubicBezTo>
                      <a:pt x="141" y="146"/>
                      <a:pt x="143" y="146"/>
                      <a:pt x="144" y="145"/>
                    </a:cubicBezTo>
                    <a:cubicBezTo>
                      <a:pt x="142" y="146"/>
                      <a:pt x="140" y="148"/>
                      <a:pt x="138" y="149"/>
                    </a:cubicBezTo>
                    <a:cubicBezTo>
                      <a:pt x="131" y="152"/>
                      <a:pt x="125" y="155"/>
                      <a:pt x="118" y="157"/>
                    </a:cubicBezTo>
                    <a:cubicBezTo>
                      <a:pt x="113" y="160"/>
                      <a:pt x="107" y="161"/>
                      <a:pt x="102" y="164"/>
                    </a:cubicBezTo>
                    <a:cubicBezTo>
                      <a:pt x="102" y="163"/>
                      <a:pt x="102" y="161"/>
                      <a:pt x="103" y="160"/>
                    </a:cubicBezTo>
                    <a:close/>
                    <a:moveTo>
                      <a:pt x="106" y="163"/>
                    </a:moveTo>
                    <a:cubicBezTo>
                      <a:pt x="106" y="163"/>
                      <a:pt x="106" y="163"/>
                      <a:pt x="106" y="163"/>
                    </a:cubicBezTo>
                    <a:cubicBezTo>
                      <a:pt x="106" y="163"/>
                      <a:pt x="106" y="163"/>
                      <a:pt x="106" y="163"/>
                    </a:cubicBezTo>
                    <a:close/>
                    <a:moveTo>
                      <a:pt x="104" y="164"/>
                    </a:moveTo>
                    <a:cubicBezTo>
                      <a:pt x="104" y="164"/>
                      <a:pt x="104" y="164"/>
                      <a:pt x="104" y="164"/>
                    </a:cubicBezTo>
                    <a:cubicBezTo>
                      <a:pt x="104" y="164"/>
                      <a:pt x="104" y="164"/>
                      <a:pt x="104" y="164"/>
                    </a:cubicBezTo>
                    <a:close/>
                    <a:moveTo>
                      <a:pt x="130" y="155"/>
                    </a:moveTo>
                    <a:cubicBezTo>
                      <a:pt x="133" y="154"/>
                      <a:pt x="135" y="153"/>
                      <a:pt x="137" y="152"/>
                    </a:cubicBezTo>
                    <a:cubicBezTo>
                      <a:pt x="133" y="154"/>
                      <a:pt x="129" y="155"/>
                      <a:pt x="126" y="157"/>
                    </a:cubicBezTo>
                    <a:cubicBezTo>
                      <a:pt x="120" y="160"/>
                      <a:pt x="114" y="162"/>
                      <a:pt x="108" y="164"/>
                    </a:cubicBezTo>
                    <a:cubicBezTo>
                      <a:pt x="106" y="165"/>
                      <a:pt x="104" y="166"/>
                      <a:pt x="102" y="168"/>
                    </a:cubicBezTo>
                    <a:cubicBezTo>
                      <a:pt x="102" y="167"/>
                      <a:pt x="102" y="166"/>
                      <a:pt x="102" y="165"/>
                    </a:cubicBezTo>
                    <a:cubicBezTo>
                      <a:pt x="111" y="162"/>
                      <a:pt x="121" y="158"/>
                      <a:pt x="130" y="155"/>
                    </a:cubicBezTo>
                    <a:close/>
                    <a:moveTo>
                      <a:pt x="114" y="165"/>
                    </a:moveTo>
                    <a:cubicBezTo>
                      <a:pt x="118" y="163"/>
                      <a:pt x="124" y="161"/>
                      <a:pt x="129" y="160"/>
                    </a:cubicBezTo>
                    <a:cubicBezTo>
                      <a:pt x="133" y="159"/>
                      <a:pt x="137" y="157"/>
                      <a:pt x="142" y="156"/>
                    </a:cubicBezTo>
                    <a:cubicBezTo>
                      <a:pt x="141" y="156"/>
                      <a:pt x="140" y="156"/>
                      <a:pt x="139" y="157"/>
                    </a:cubicBezTo>
                    <a:cubicBezTo>
                      <a:pt x="134" y="159"/>
                      <a:pt x="130" y="160"/>
                      <a:pt x="125" y="162"/>
                    </a:cubicBezTo>
                    <a:cubicBezTo>
                      <a:pt x="120" y="164"/>
                      <a:pt x="116" y="167"/>
                      <a:pt x="111" y="169"/>
                    </a:cubicBezTo>
                    <a:cubicBezTo>
                      <a:pt x="108" y="170"/>
                      <a:pt x="105" y="170"/>
                      <a:pt x="103" y="172"/>
                    </a:cubicBezTo>
                    <a:cubicBezTo>
                      <a:pt x="103" y="171"/>
                      <a:pt x="103" y="171"/>
                      <a:pt x="103" y="170"/>
                    </a:cubicBezTo>
                    <a:cubicBezTo>
                      <a:pt x="106" y="168"/>
                      <a:pt x="110" y="166"/>
                      <a:pt x="114" y="165"/>
                    </a:cubicBezTo>
                    <a:close/>
                    <a:moveTo>
                      <a:pt x="143" y="161"/>
                    </a:moveTo>
                    <a:cubicBezTo>
                      <a:pt x="141" y="161"/>
                      <a:pt x="138" y="162"/>
                      <a:pt x="137" y="162"/>
                    </a:cubicBezTo>
                    <a:cubicBezTo>
                      <a:pt x="132" y="164"/>
                      <a:pt x="128" y="166"/>
                      <a:pt x="124" y="167"/>
                    </a:cubicBezTo>
                    <a:cubicBezTo>
                      <a:pt x="121" y="169"/>
                      <a:pt x="118" y="170"/>
                      <a:pt x="114" y="171"/>
                    </a:cubicBezTo>
                    <a:cubicBezTo>
                      <a:pt x="112" y="173"/>
                      <a:pt x="109" y="173"/>
                      <a:pt x="107" y="175"/>
                    </a:cubicBezTo>
                    <a:cubicBezTo>
                      <a:pt x="107" y="175"/>
                      <a:pt x="107" y="176"/>
                      <a:pt x="107" y="176"/>
                    </a:cubicBezTo>
                    <a:cubicBezTo>
                      <a:pt x="109" y="176"/>
                      <a:pt x="111" y="175"/>
                      <a:pt x="113" y="175"/>
                    </a:cubicBezTo>
                    <a:cubicBezTo>
                      <a:pt x="116" y="173"/>
                      <a:pt x="120" y="172"/>
                      <a:pt x="123" y="171"/>
                    </a:cubicBezTo>
                    <a:cubicBezTo>
                      <a:pt x="123" y="171"/>
                      <a:pt x="128" y="169"/>
                      <a:pt x="126" y="170"/>
                    </a:cubicBezTo>
                    <a:cubicBezTo>
                      <a:pt x="124" y="171"/>
                      <a:pt x="122" y="171"/>
                      <a:pt x="120" y="172"/>
                    </a:cubicBezTo>
                    <a:cubicBezTo>
                      <a:pt x="118" y="173"/>
                      <a:pt x="116" y="174"/>
                      <a:pt x="114" y="175"/>
                    </a:cubicBezTo>
                    <a:cubicBezTo>
                      <a:pt x="114" y="176"/>
                      <a:pt x="114" y="176"/>
                      <a:pt x="115" y="176"/>
                    </a:cubicBezTo>
                    <a:cubicBezTo>
                      <a:pt x="115" y="176"/>
                      <a:pt x="115" y="176"/>
                      <a:pt x="115" y="176"/>
                    </a:cubicBezTo>
                    <a:cubicBezTo>
                      <a:pt x="116" y="176"/>
                      <a:pt x="116" y="175"/>
                      <a:pt x="115" y="175"/>
                    </a:cubicBezTo>
                    <a:cubicBezTo>
                      <a:pt x="115" y="175"/>
                      <a:pt x="119" y="173"/>
                      <a:pt x="119" y="173"/>
                    </a:cubicBezTo>
                    <a:cubicBezTo>
                      <a:pt x="120" y="173"/>
                      <a:pt x="122" y="172"/>
                      <a:pt x="123" y="172"/>
                    </a:cubicBezTo>
                    <a:cubicBezTo>
                      <a:pt x="123" y="172"/>
                      <a:pt x="124" y="171"/>
                      <a:pt x="125" y="171"/>
                    </a:cubicBezTo>
                    <a:cubicBezTo>
                      <a:pt x="120" y="174"/>
                      <a:pt x="115" y="177"/>
                      <a:pt x="109" y="177"/>
                    </a:cubicBezTo>
                    <a:cubicBezTo>
                      <a:pt x="106" y="176"/>
                      <a:pt x="105" y="175"/>
                      <a:pt x="104" y="173"/>
                    </a:cubicBezTo>
                    <a:cubicBezTo>
                      <a:pt x="111" y="173"/>
                      <a:pt x="118" y="169"/>
                      <a:pt x="124" y="167"/>
                    </a:cubicBezTo>
                    <a:cubicBezTo>
                      <a:pt x="128" y="165"/>
                      <a:pt x="132" y="163"/>
                      <a:pt x="136" y="162"/>
                    </a:cubicBezTo>
                    <a:cubicBezTo>
                      <a:pt x="139" y="161"/>
                      <a:pt x="142" y="161"/>
                      <a:pt x="145" y="160"/>
                    </a:cubicBezTo>
                    <a:cubicBezTo>
                      <a:pt x="144" y="160"/>
                      <a:pt x="143" y="160"/>
                      <a:pt x="143" y="161"/>
                    </a:cubicBezTo>
                    <a:close/>
                    <a:moveTo>
                      <a:pt x="128" y="169"/>
                    </a:moveTo>
                    <a:cubicBezTo>
                      <a:pt x="128" y="169"/>
                      <a:pt x="128" y="168"/>
                      <a:pt x="128" y="169"/>
                    </a:cubicBezTo>
                    <a:cubicBezTo>
                      <a:pt x="123" y="170"/>
                      <a:pt x="119" y="171"/>
                      <a:pt x="115" y="173"/>
                    </a:cubicBezTo>
                    <a:cubicBezTo>
                      <a:pt x="114" y="174"/>
                      <a:pt x="112" y="174"/>
                      <a:pt x="111" y="175"/>
                    </a:cubicBezTo>
                    <a:cubicBezTo>
                      <a:pt x="110" y="175"/>
                      <a:pt x="107" y="175"/>
                      <a:pt x="111" y="174"/>
                    </a:cubicBezTo>
                    <a:cubicBezTo>
                      <a:pt x="113" y="173"/>
                      <a:pt x="116" y="172"/>
                      <a:pt x="118" y="171"/>
                    </a:cubicBezTo>
                    <a:cubicBezTo>
                      <a:pt x="124" y="168"/>
                      <a:pt x="129" y="166"/>
                      <a:pt x="135" y="164"/>
                    </a:cubicBezTo>
                    <a:cubicBezTo>
                      <a:pt x="136" y="163"/>
                      <a:pt x="137" y="163"/>
                      <a:pt x="139" y="163"/>
                    </a:cubicBezTo>
                    <a:cubicBezTo>
                      <a:pt x="135" y="164"/>
                      <a:pt x="131" y="166"/>
                      <a:pt x="128" y="169"/>
                    </a:cubicBezTo>
                    <a:close/>
                    <a:moveTo>
                      <a:pt x="149" y="158"/>
                    </a:moveTo>
                    <a:cubicBezTo>
                      <a:pt x="141" y="160"/>
                      <a:pt x="133" y="162"/>
                      <a:pt x="125" y="165"/>
                    </a:cubicBezTo>
                    <a:cubicBezTo>
                      <a:pt x="122" y="167"/>
                      <a:pt x="118" y="169"/>
                      <a:pt x="114" y="170"/>
                    </a:cubicBezTo>
                    <a:cubicBezTo>
                      <a:pt x="112" y="171"/>
                      <a:pt x="110" y="172"/>
                      <a:pt x="108" y="172"/>
                    </a:cubicBezTo>
                    <a:cubicBezTo>
                      <a:pt x="107" y="172"/>
                      <a:pt x="106" y="172"/>
                      <a:pt x="105" y="172"/>
                    </a:cubicBezTo>
                    <a:cubicBezTo>
                      <a:pt x="106" y="172"/>
                      <a:pt x="107" y="171"/>
                      <a:pt x="108" y="171"/>
                    </a:cubicBezTo>
                    <a:cubicBezTo>
                      <a:pt x="115" y="168"/>
                      <a:pt x="123" y="164"/>
                      <a:pt x="131" y="161"/>
                    </a:cubicBezTo>
                    <a:cubicBezTo>
                      <a:pt x="139" y="158"/>
                      <a:pt x="148" y="155"/>
                      <a:pt x="155" y="151"/>
                    </a:cubicBezTo>
                    <a:cubicBezTo>
                      <a:pt x="154" y="154"/>
                      <a:pt x="152" y="156"/>
                      <a:pt x="149" y="158"/>
                    </a:cubicBezTo>
                    <a:close/>
                    <a:moveTo>
                      <a:pt x="155" y="151"/>
                    </a:moveTo>
                    <a:cubicBezTo>
                      <a:pt x="155" y="151"/>
                      <a:pt x="155" y="150"/>
                      <a:pt x="155" y="150"/>
                    </a:cubicBezTo>
                    <a:cubicBezTo>
                      <a:pt x="146" y="155"/>
                      <a:pt x="136" y="157"/>
                      <a:pt x="127" y="160"/>
                    </a:cubicBezTo>
                    <a:cubicBezTo>
                      <a:pt x="122" y="161"/>
                      <a:pt x="117" y="163"/>
                      <a:pt x="112" y="165"/>
                    </a:cubicBezTo>
                    <a:cubicBezTo>
                      <a:pt x="110" y="165"/>
                      <a:pt x="109" y="166"/>
                      <a:pt x="107" y="167"/>
                    </a:cubicBezTo>
                    <a:cubicBezTo>
                      <a:pt x="106" y="167"/>
                      <a:pt x="104" y="168"/>
                      <a:pt x="103" y="169"/>
                    </a:cubicBezTo>
                    <a:cubicBezTo>
                      <a:pt x="104" y="168"/>
                      <a:pt x="105" y="167"/>
                      <a:pt x="106" y="166"/>
                    </a:cubicBezTo>
                    <a:cubicBezTo>
                      <a:pt x="115" y="162"/>
                      <a:pt x="126" y="158"/>
                      <a:pt x="136" y="154"/>
                    </a:cubicBezTo>
                    <a:cubicBezTo>
                      <a:pt x="140" y="152"/>
                      <a:pt x="145" y="150"/>
                      <a:pt x="149" y="148"/>
                    </a:cubicBezTo>
                    <a:cubicBezTo>
                      <a:pt x="150" y="148"/>
                      <a:pt x="150" y="148"/>
                      <a:pt x="151" y="147"/>
                    </a:cubicBezTo>
                    <a:cubicBezTo>
                      <a:pt x="153" y="147"/>
                      <a:pt x="154" y="146"/>
                      <a:pt x="156" y="145"/>
                    </a:cubicBezTo>
                    <a:cubicBezTo>
                      <a:pt x="156" y="146"/>
                      <a:pt x="156" y="146"/>
                      <a:pt x="156" y="146"/>
                    </a:cubicBezTo>
                    <a:cubicBezTo>
                      <a:pt x="156" y="148"/>
                      <a:pt x="156" y="149"/>
                      <a:pt x="155" y="151"/>
                    </a:cubicBezTo>
                    <a:close/>
                    <a:moveTo>
                      <a:pt x="156" y="144"/>
                    </a:moveTo>
                    <a:cubicBezTo>
                      <a:pt x="156" y="144"/>
                      <a:pt x="155" y="145"/>
                      <a:pt x="155" y="145"/>
                    </a:cubicBezTo>
                    <a:cubicBezTo>
                      <a:pt x="155" y="145"/>
                      <a:pt x="154" y="145"/>
                      <a:pt x="154" y="145"/>
                    </a:cubicBezTo>
                    <a:cubicBezTo>
                      <a:pt x="151" y="147"/>
                      <a:pt x="149" y="148"/>
                      <a:pt x="147" y="149"/>
                    </a:cubicBezTo>
                    <a:cubicBezTo>
                      <a:pt x="137" y="152"/>
                      <a:pt x="127" y="155"/>
                      <a:pt x="118" y="159"/>
                    </a:cubicBezTo>
                    <a:cubicBezTo>
                      <a:pt x="127" y="155"/>
                      <a:pt x="136" y="151"/>
                      <a:pt x="145" y="146"/>
                    </a:cubicBezTo>
                    <a:cubicBezTo>
                      <a:pt x="146" y="145"/>
                      <a:pt x="147" y="145"/>
                      <a:pt x="149" y="144"/>
                    </a:cubicBezTo>
                    <a:cubicBezTo>
                      <a:pt x="151" y="143"/>
                      <a:pt x="154" y="142"/>
                      <a:pt x="156" y="142"/>
                    </a:cubicBezTo>
                    <a:cubicBezTo>
                      <a:pt x="157" y="142"/>
                      <a:pt x="157" y="141"/>
                      <a:pt x="157" y="141"/>
                    </a:cubicBezTo>
                    <a:cubicBezTo>
                      <a:pt x="157" y="142"/>
                      <a:pt x="156" y="143"/>
                      <a:pt x="156" y="144"/>
                    </a:cubicBezTo>
                    <a:close/>
                    <a:moveTo>
                      <a:pt x="157" y="141"/>
                    </a:moveTo>
                    <a:cubicBezTo>
                      <a:pt x="155" y="141"/>
                      <a:pt x="153" y="142"/>
                      <a:pt x="151" y="143"/>
                    </a:cubicBezTo>
                    <a:cubicBezTo>
                      <a:pt x="154" y="141"/>
                      <a:pt x="156" y="140"/>
                      <a:pt x="158" y="139"/>
                    </a:cubicBezTo>
                    <a:cubicBezTo>
                      <a:pt x="158" y="140"/>
                      <a:pt x="158" y="140"/>
                      <a:pt x="157" y="141"/>
                    </a:cubicBezTo>
                    <a:close/>
                    <a:moveTo>
                      <a:pt x="160" y="137"/>
                    </a:moveTo>
                    <a:cubicBezTo>
                      <a:pt x="160" y="137"/>
                      <a:pt x="160" y="138"/>
                      <a:pt x="160" y="138"/>
                    </a:cubicBezTo>
                    <a:cubicBezTo>
                      <a:pt x="159" y="138"/>
                      <a:pt x="158" y="138"/>
                      <a:pt x="157" y="139"/>
                    </a:cubicBezTo>
                    <a:cubicBezTo>
                      <a:pt x="154" y="140"/>
                      <a:pt x="150" y="142"/>
                      <a:pt x="147" y="144"/>
                    </a:cubicBezTo>
                    <a:cubicBezTo>
                      <a:pt x="144" y="145"/>
                      <a:pt x="141" y="145"/>
                      <a:pt x="139" y="146"/>
                    </a:cubicBezTo>
                    <a:cubicBezTo>
                      <a:pt x="132" y="149"/>
                      <a:pt x="125" y="151"/>
                      <a:pt x="118" y="153"/>
                    </a:cubicBezTo>
                    <a:cubicBezTo>
                      <a:pt x="115" y="155"/>
                      <a:pt x="112" y="156"/>
                      <a:pt x="109" y="157"/>
                    </a:cubicBezTo>
                    <a:cubicBezTo>
                      <a:pt x="107" y="158"/>
                      <a:pt x="106" y="158"/>
                      <a:pt x="104" y="159"/>
                    </a:cubicBezTo>
                    <a:cubicBezTo>
                      <a:pt x="103" y="159"/>
                      <a:pt x="103" y="159"/>
                      <a:pt x="103" y="159"/>
                    </a:cubicBezTo>
                    <a:cubicBezTo>
                      <a:pt x="103" y="159"/>
                      <a:pt x="104" y="159"/>
                      <a:pt x="104" y="158"/>
                    </a:cubicBezTo>
                    <a:cubicBezTo>
                      <a:pt x="117" y="151"/>
                      <a:pt x="131" y="147"/>
                      <a:pt x="145" y="141"/>
                    </a:cubicBezTo>
                    <a:cubicBezTo>
                      <a:pt x="151" y="138"/>
                      <a:pt x="158" y="136"/>
                      <a:pt x="164" y="133"/>
                    </a:cubicBezTo>
                    <a:cubicBezTo>
                      <a:pt x="169" y="132"/>
                      <a:pt x="173" y="130"/>
                      <a:pt x="177" y="128"/>
                    </a:cubicBezTo>
                    <a:cubicBezTo>
                      <a:pt x="173" y="132"/>
                      <a:pt x="164" y="134"/>
                      <a:pt x="160" y="137"/>
                    </a:cubicBezTo>
                    <a:close/>
                    <a:moveTo>
                      <a:pt x="178" y="126"/>
                    </a:moveTo>
                    <a:cubicBezTo>
                      <a:pt x="172" y="128"/>
                      <a:pt x="166" y="131"/>
                      <a:pt x="160" y="133"/>
                    </a:cubicBezTo>
                    <a:cubicBezTo>
                      <a:pt x="153" y="135"/>
                      <a:pt x="146" y="138"/>
                      <a:pt x="140" y="141"/>
                    </a:cubicBezTo>
                    <a:cubicBezTo>
                      <a:pt x="133" y="143"/>
                      <a:pt x="126" y="146"/>
                      <a:pt x="119" y="148"/>
                    </a:cubicBezTo>
                    <a:cubicBezTo>
                      <a:pt x="114" y="150"/>
                      <a:pt x="109" y="152"/>
                      <a:pt x="103" y="154"/>
                    </a:cubicBezTo>
                    <a:cubicBezTo>
                      <a:pt x="103" y="154"/>
                      <a:pt x="104" y="154"/>
                      <a:pt x="104" y="154"/>
                    </a:cubicBezTo>
                    <a:cubicBezTo>
                      <a:pt x="115" y="147"/>
                      <a:pt x="129" y="143"/>
                      <a:pt x="141" y="138"/>
                    </a:cubicBezTo>
                    <a:cubicBezTo>
                      <a:pt x="148" y="135"/>
                      <a:pt x="154" y="132"/>
                      <a:pt x="161" y="131"/>
                    </a:cubicBezTo>
                    <a:cubicBezTo>
                      <a:pt x="167" y="129"/>
                      <a:pt x="172" y="126"/>
                      <a:pt x="177" y="124"/>
                    </a:cubicBezTo>
                    <a:cubicBezTo>
                      <a:pt x="178" y="124"/>
                      <a:pt x="178" y="124"/>
                      <a:pt x="178" y="124"/>
                    </a:cubicBezTo>
                    <a:cubicBezTo>
                      <a:pt x="178" y="124"/>
                      <a:pt x="179" y="124"/>
                      <a:pt x="179" y="124"/>
                    </a:cubicBezTo>
                    <a:cubicBezTo>
                      <a:pt x="179" y="125"/>
                      <a:pt x="179" y="125"/>
                      <a:pt x="178" y="126"/>
                    </a:cubicBezTo>
                    <a:close/>
                    <a:moveTo>
                      <a:pt x="177" y="121"/>
                    </a:moveTo>
                    <a:cubicBezTo>
                      <a:pt x="177" y="121"/>
                      <a:pt x="176" y="121"/>
                      <a:pt x="176" y="121"/>
                    </a:cubicBezTo>
                    <a:cubicBezTo>
                      <a:pt x="167" y="123"/>
                      <a:pt x="158" y="127"/>
                      <a:pt x="150" y="130"/>
                    </a:cubicBezTo>
                    <a:cubicBezTo>
                      <a:pt x="146" y="131"/>
                      <a:pt x="142" y="133"/>
                      <a:pt x="138" y="134"/>
                    </a:cubicBezTo>
                    <a:cubicBezTo>
                      <a:pt x="130" y="136"/>
                      <a:pt x="123" y="138"/>
                      <a:pt x="116" y="141"/>
                    </a:cubicBezTo>
                    <a:cubicBezTo>
                      <a:pt x="115" y="141"/>
                      <a:pt x="113" y="142"/>
                      <a:pt x="112" y="142"/>
                    </a:cubicBezTo>
                    <a:cubicBezTo>
                      <a:pt x="111" y="142"/>
                      <a:pt x="111" y="142"/>
                      <a:pt x="110" y="142"/>
                    </a:cubicBezTo>
                    <a:cubicBezTo>
                      <a:pt x="109" y="143"/>
                      <a:pt x="108" y="143"/>
                      <a:pt x="108" y="142"/>
                    </a:cubicBezTo>
                    <a:cubicBezTo>
                      <a:pt x="111" y="141"/>
                      <a:pt x="115" y="140"/>
                      <a:pt x="118" y="139"/>
                    </a:cubicBezTo>
                    <a:cubicBezTo>
                      <a:pt x="124" y="137"/>
                      <a:pt x="130" y="134"/>
                      <a:pt x="136" y="132"/>
                    </a:cubicBezTo>
                    <a:cubicBezTo>
                      <a:pt x="143" y="129"/>
                      <a:pt x="151" y="127"/>
                      <a:pt x="158" y="124"/>
                    </a:cubicBezTo>
                    <a:cubicBezTo>
                      <a:pt x="159" y="124"/>
                      <a:pt x="159" y="124"/>
                      <a:pt x="160" y="124"/>
                    </a:cubicBezTo>
                    <a:cubicBezTo>
                      <a:pt x="160" y="124"/>
                      <a:pt x="161" y="124"/>
                      <a:pt x="161" y="123"/>
                    </a:cubicBezTo>
                    <a:cubicBezTo>
                      <a:pt x="167" y="122"/>
                      <a:pt x="172" y="121"/>
                      <a:pt x="177" y="119"/>
                    </a:cubicBezTo>
                    <a:cubicBezTo>
                      <a:pt x="178" y="119"/>
                      <a:pt x="178" y="120"/>
                      <a:pt x="178" y="120"/>
                    </a:cubicBezTo>
                    <a:cubicBezTo>
                      <a:pt x="178" y="121"/>
                      <a:pt x="177" y="121"/>
                      <a:pt x="177" y="121"/>
                    </a:cubicBezTo>
                    <a:close/>
                    <a:moveTo>
                      <a:pt x="165" y="122"/>
                    </a:moveTo>
                    <a:cubicBezTo>
                      <a:pt x="166" y="122"/>
                      <a:pt x="167" y="121"/>
                      <a:pt x="168" y="121"/>
                    </a:cubicBezTo>
                    <a:cubicBezTo>
                      <a:pt x="169" y="120"/>
                      <a:pt x="171" y="120"/>
                      <a:pt x="173" y="120"/>
                    </a:cubicBezTo>
                    <a:cubicBezTo>
                      <a:pt x="173" y="119"/>
                      <a:pt x="178" y="118"/>
                      <a:pt x="175" y="119"/>
                    </a:cubicBezTo>
                    <a:cubicBezTo>
                      <a:pt x="171" y="120"/>
                      <a:pt x="168" y="121"/>
                      <a:pt x="165" y="122"/>
                    </a:cubicBezTo>
                    <a:close/>
                    <a:moveTo>
                      <a:pt x="156" y="124"/>
                    </a:moveTo>
                    <a:cubicBezTo>
                      <a:pt x="155" y="124"/>
                      <a:pt x="155" y="124"/>
                      <a:pt x="155" y="124"/>
                    </a:cubicBezTo>
                    <a:cubicBezTo>
                      <a:pt x="141" y="128"/>
                      <a:pt x="128" y="132"/>
                      <a:pt x="115" y="138"/>
                    </a:cubicBezTo>
                    <a:cubicBezTo>
                      <a:pt x="113" y="139"/>
                      <a:pt x="111" y="139"/>
                      <a:pt x="109" y="140"/>
                    </a:cubicBezTo>
                    <a:cubicBezTo>
                      <a:pt x="109" y="140"/>
                      <a:pt x="109" y="140"/>
                      <a:pt x="108" y="140"/>
                    </a:cubicBezTo>
                    <a:cubicBezTo>
                      <a:pt x="108" y="140"/>
                      <a:pt x="108" y="140"/>
                      <a:pt x="109" y="140"/>
                    </a:cubicBezTo>
                    <a:cubicBezTo>
                      <a:pt x="109" y="139"/>
                      <a:pt x="111" y="139"/>
                      <a:pt x="111" y="138"/>
                    </a:cubicBezTo>
                    <a:cubicBezTo>
                      <a:pt x="115" y="137"/>
                      <a:pt x="118" y="135"/>
                      <a:pt x="122" y="134"/>
                    </a:cubicBezTo>
                    <a:cubicBezTo>
                      <a:pt x="129" y="131"/>
                      <a:pt x="136" y="128"/>
                      <a:pt x="143" y="125"/>
                    </a:cubicBezTo>
                    <a:cubicBezTo>
                      <a:pt x="146" y="125"/>
                      <a:pt x="148" y="124"/>
                      <a:pt x="151" y="123"/>
                    </a:cubicBezTo>
                    <a:cubicBezTo>
                      <a:pt x="159" y="121"/>
                      <a:pt x="168" y="120"/>
                      <a:pt x="176" y="116"/>
                    </a:cubicBezTo>
                    <a:cubicBezTo>
                      <a:pt x="176" y="117"/>
                      <a:pt x="177" y="117"/>
                      <a:pt x="177" y="118"/>
                    </a:cubicBezTo>
                    <a:cubicBezTo>
                      <a:pt x="170" y="119"/>
                      <a:pt x="163" y="121"/>
                      <a:pt x="156" y="124"/>
                    </a:cubicBezTo>
                    <a:close/>
                    <a:moveTo>
                      <a:pt x="169" y="118"/>
                    </a:moveTo>
                    <a:cubicBezTo>
                      <a:pt x="171" y="117"/>
                      <a:pt x="172" y="117"/>
                      <a:pt x="174" y="116"/>
                    </a:cubicBezTo>
                    <a:cubicBezTo>
                      <a:pt x="172" y="117"/>
                      <a:pt x="171" y="117"/>
                      <a:pt x="169" y="118"/>
                    </a:cubicBezTo>
                    <a:close/>
                    <a:moveTo>
                      <a:pt x="159" y="120"/>
                    </a:moveTo>
                    <a:cubicBezTo>
                      <a:pt x="159" y="120"/>
                      <a:pt x="158" y="121"/>
                      <a:pt x="158" y="121"/>
                    </a:cubicBezTo>
                    <a:cubicBezTo>
                      <a:pt x="145" y="124"/>
                      <a:pt x="133" y="127"/>
                      <a:pt x="121" y="132"/>
                    </a:cubicBezTo>
                    <a:cubicBezTo>
                      <a:pt x="118" y="133"/>
                      <a:pt x="115" y="134"/>
                      <a:pt x="112" y="135"/>
                    </a:cubicBezTo>
                    <a:cubicBezTo>
                      <a:pt x="112" y="135"/>
                      <a:pt x="111" y="136"/>
                      <a:pt x="110" y="136"/>
                    </a:cubicBezTo>
                    <a:cubicBezTo>
                      <a:pt x="111" y="136"/>
                      <a:pt x="111" y="135"/>
                      <a:pt x="111" y="135"/>
                    </a:cubicBezTo>
                    <a:cubicBezTo>
                      <a:pt x="112" y="134"/>
                      <a:pt x="113" y="134"/>
                      <a:pt x="114" y="133"/>
                    </a:cubicBezTo>
                    <a:cubicBezTo>
                      <a:pt x="121" y="129"/>
                      <a:pt x="128" y="127"/>
                      <a:pt x="135" y="125"/>
                    </a:cubicBezTo>
                    <a:cubicBezTo>
                      <a:pt x="147" y="121"/>
                      <a:pt x="161" y="118"/>
                      <a:pt x="174" y="113"/>
                    </a:cubicBezTo>
                    <a:cubicBezTo>
                      <a:pt x="174" y="114"/>
                      <a:pt x="175" y="115"/>
                      <a:pt x="175" y="115"/>
                    </a:cubicBezTo>
                    <a:cubicBezTo>
                      <a:pt x="170" y="116"/>
                      <a:pt x="164" y="119"/>
                      <a:pt x="159" y="120"/>
                    </a:cubicBezTo>
                    <a:close/>
                    <a:moveTo>
                      <a:pt x="148" y="120"/>
                    </a:moveTo>
                    <a:cubicBezTo>
                      <a:pt x="151" y="120"/>
                      <a:pt x="155" y="119"/>
                      <a:pt x="159" y="118"/>
                    </a:cubicBezTo>
                    <a:cubicBezTo>
                      <a:pt x="159" y="117"/>
                      <a:pt x="160" y="117"/>
                      <a:pt x="161" y="117"/>
                    </a:cubicBezTo>
                    <a:cubicBezTo>
                      <a:pt x="157" y="118"/>
                      <a:pt x="152" y="119"/>
                      <a:pt x="148" y="120"/>
                    </a:cubicBezTo>
                    <a:close/>
                    <a:moveTo>
                      <a:pt x="143" y="121"/>
                    </a:moveTo>
                    <a:cubicBezTo>
                      <a:pt x="137" y="123"/>
                      <a:pt x="132" y="124"/>
                      <a:pt x="127" y="126"/>
                    </a:cubicBezTo>
                    <a:cubicBezTo>
                      <a:pt x="124" y="127"/>
                      <a:pt x="122" y="128"/>
                      <a:pt x="120" y="129"/>
                    </a:cubicBezTo>
                    <a:cubicBezTo>
                      <a:pt x="117" y="130"/>
                      <a:pt x="114" y="130"/>
                      <a:pt x="112" y="131"/>
                    </a:cubicBezTo>
                    <a:cubicBezTo>
                      <a:pt x="123" y="126"/>
                      <a:pt x="133" y="123"/>
                      <a:pt x="144" y="120"/>
                    </a:cubicBezTo>
                    <a:cubicBezTo>
                      <a:pt x="149" y="118"/>
                      <a:pt x="154" y="116"/>
                      <a:pt x="160" y="115"/>
                    </a:cubicBezTo>
                    <a:cubicBezTo>
                      <a:pt x="164" y="114"/>
                      <a:pt x="168" y="113"/>
                      <a:pt x="172" y="111"/>
                    </a:cubicBezTo>
                    <a:cubicBezTo>
                      <a:pt x="173" y="111"/>
                      <a:pt x="173" y="112"/>
                      <a:pt x="173" y="112"/>
                    </a:cubicBezTo>
                    <a:cubicBezTo>
                      <a:pt x="163" y="116"/>
                      <a:pt x="153" y="118"/>
                      <a:pt x="143" y="121"/>
                    </a:cubicBezTo>
                    <a:close/>
                    <a:moveTo>
                      <a:pt x="171" y="108"/>
                    </a:moveTo>
                    <a:cubicBezTo>
                      <a:pt x="170" y="108"/>
                      <a:pt x="171" y="108"/>
                      <a:pt x="171" y="109"/>
                    </a:cubicBezTo>
                    <a:cubicBezTo>
                      <a:pt x="170" y="109"/>
                      <a:pt x="168" y="109"/>
                      <a:pt x="168" y="109"/>
                    </a:cubicBezTo>
                    <a:cubicBezTo>
                      <a:pt x="166" y="110"/>
                      <a:pt x="164" y="110"/>
                      <a:pt x="162" y="111"/>
                    </a:cubicBezTo>
                    <a:cubicBezTo>
                      <a:pt x="156" y="112"/>
                      <a:pt x="150" y="114"/>
                      <a:pt x="144" y="116"/>
                    </a:cubicBezTo>
                    <a:cubicBezTo>
                      <a:pt x="134" y="118"/>
                      <a:pt x="123" y="121"/>
                      <a:pt x="113" y="125"/>
                    </a:cubicBezTo>
                    <a:cubicBezTo>
                      <a:pt x="112" y="126"/>
                      <a:pt x="111" y="126"/>
                      <a:pt x="111" y="126"/>
                    </a:cubicBezTo>
                    <a:cubicBezTo>
                      <a:pt x="111" y="126"/>
                      <a:pt x="111" y="126"/>
                      <a:pt x="111" y="126"/>
                    </a:cubicBezTo>
                    <a:cubicBezTo>
                      <a:pt x="112" y="126"/>
                      <a:pt x="114" y="125"/>
                      <a:pt x="114" y="125"/>
                    </a:cubicBezTo>
                    <a:cubicBezTo>
                      <a:pt x="117" y="123"/>
                      <a:pt x="121" y="122"/>
                      <a:pt x="124" y="121"/>
                    </a:cubicBezTo>
                    <a:cubicBezTo>
                      <a:pt x="129" y="119"/>
                      <a:pt x="135" y="117"/>
                      <a:pt x="140" y="115"/>
                    </a:cubicBezTo>
                    <a:cubicBezTo>
                      <a:pt x="146" y="113"/>
                      <a:pt x="151" y="112"/>
                      <a:pt x="157" y="110"/>
                    </a:cubicBezTo>
                    <a:cubicBezTo>
                      <a:pt x="162" y="108"/>
                      <a:pt x="167" y="106"/>
                      <a:pt x="172" y="104"/>
                    </a:cubicBezTo>
                    <a:cubicBezTo>
                      <a:pt x="172" y="104"/>
                      <a:pt x="172" y="104"/>
                      <a:pt x="172" y="104"/>
                    </a:cubicBezTo>
                    <a:cubicBezTo>
                      <a:pt x="172" y="105"/>
                      <a:pt x="172" y="106"/>
                      <a:pt x="172" y="107"/>
                    </a:cubicBezTo>
                    <a:cubicBezTo>
                      <a:pt x="171" y="108"/>
                      <a:pt x="171" y="108"/>
                      <a:pt x="171" y="108"/>
                    </a:cubicBezTo>
                    <a:close/>
                    <a:moveTo>
                      <a:pt x="171" y="103"/>
                    </a:moveTo>
                    <a:cubicBezTo>
                      <a:pt x="167" y="104"/>
                      <a:pt x="163" y="106"/>
                      <a:pt x="158" y="108"/>
                    </a:cubicBezTo>
                    <a:cubicBezTo>
                      <a:pt x="153" y="110"/>
                      <a:pt x="148" y="111"/>
                      <a:pt x="142" y="112"/>
                    </a:cubicBezTo>
                    <a:cubicBezTo>
                      <a:pt x="132" y="115"/>
                      <a:pt x="123" y="119"/>
                      <a:pt x="113" y="121"/>
                    </a:cubicBezTo>
                    <a:cubicBezTo>
                      <a:pt x="109" y="122"/>
                      <a:pt x="113" y="121"/>
                      <a:pt x="114" y="120"/>
                    </a:cubicBezTo>
                    <a:cubicBezTo>
                      <a:pt x="117" y="119"/>
                      <a:pt x="120" y="117"/>
                      <a:pt x="124" y="116"/>
                    </a:cubicBezTo>
                    <a:cubicBezTo>
                      <a:pt x="129" y="114"/>
                      <a:pt x="134" y="113"/>
                      <a:pt x="139" y="111"/>
                    </a:cubicBezTo>
                    <a:cubicBezTo>
                      <a:pt x="149" y="108"/>
                      <a:pt x="158" y="105"/>
                      <a:pt x="168" y="102"/>
                    </a:cubicBezTo>
                    <a:cubicBezTo>
                      <a:pt x="169" y="102"/>
                      <a:pt x="170" y="101"/>
                      <a:pt x="170" y="101"/>
                    </a:cubicBezTo>
                    <a:cubicBezTo>
                      <a:pt x="170" y="101"/>
                      <a:pt x="171" y="101"/>
                      <a:pt x="171" y="100"/>
                    </a:cubicBezTo>
                    <a:cubicBezTo>
                      <a:pt x="171" y="100"/>
                      <a:pt x="171" y="100"/>
                      <a:pt x="171" y="100"/>
                    </a:cubicBezTo>
                    <a:cubicBezTo>
                      <a:pt x="172" y="101"/>
                      <a:pt x="172" y="102"/>
                      <a:pt x="172" y="103"/>
                    </a:cubicBezTo>
                    <a:cubicBezTo>
                      <a:pt x="172" y="103"/>
                      <a:pt x="172" y="103"/>
                      <a:pt x="171" y="103"/>
                    </a:cubicBezTo>
                    <a:close/>
                    <a:moveTo>
                      <a:pt x="128" y="111"/>
                    </a:moveTo>
                    <a:cubicBezTo>
                      <a:pt x="125" y="112"/>
                      <a:pt x="122" y="112"/>
                      <a:pt x="118" y="113"/>
                    </a:cubicBezTo>
                    <a:cubicBezTo>
                      <a:pt x="116" y="114"/>
                      <a:pt x="113" y="114"/>
                      <a:pt x="113" y="114"/>
                    </a:cubicBezTo>
                    <a:cubicBezTo>
                      <a:pt x="113" y="114"/>
                      <a:pt x="113" y="114"/>
                      <a:pt x="113" y="114"/>
                    </a:cubicBezTo>
                    <a:cubicBezTo>
                      <a:pt x="113" y="114"/>
                      <a:pt x="114" y="114"/>
                      <a:pt x="116" y="113"/>
                    </a:cubicBezTo>
                    <a:cubicBezTo>
                      <a:pt x="123" y="111"/>
                      <a:pt x="129" y="109"/>
                      <a:pt x="135" y="107"/>
                    </a:cubicBezTo>
                    <a:cubicBezTo>
                      <a:pt x="139" y="105"/>
                      <a:pt x="142" y="104"/>
                      <a:pt x="146" y="103"/>
                    </a:cubicBezTo>
                    <a:cubicBezTo>
                      <a:pt x="154" y="101"/>
                      <a:pt x="162" y="98"/>
                      <a:pt x="170" y="96"/>
                    </a:cubicBezTo>
                    <a:cubicBezTo>
                      <a:pt x="170" y="96"/>
                      <a:pt x="170" y="97"/>
                      <a:pt x="171" y="98"/>
                    </a:cubicBezTo>
                    <a:cubicBezTo>
                      <a:pt x="157" y="103"/>
                      <a:pt x="142" y="107"/>
                      <a:pt x="128" y="111"/>
                    </a:cubicBezTo>
                    <a:close/>
                    <a:moveTo>
                      <a:pt x="163" y="97"/>
                    </a:moveTo>
                    <a:cubicBezTo>
                      <a:pt x="163" y="97"/>
                      <a:pt x="164" y="97"/>
                      <a:pt x="165" y="97"/>
                    </a:cubicBezTo>
                    <a:cubicBezTo>
                      <a:pt x="166" y="96"/>
                      <a:pt x="167" y="96"/>
                      <a:pt x="168" y="96"/>
                    </a:cubicBezTo>
                    <a:cubicBezTo>
                      <a:pt x="166" y="96"/>
                      <a:pt x="165" y="97"/>
                      <a:pt x="163" y="97"/>
                    </a:cubicBezTo>
                    <a:close/>
                    <a:moveTo>
                      <a:pt x="158" y="98"/>
                    </a:moveTo>
                    <a:cubicBezTo>
                      <a:pt x="153" y="100"/>
                      <a:pt x="148" y="101"/>
                      <a:pt x="143" y="103"/>
                    </a:cubicBezTo>
                    <a:cubicBezTo>
                      <a:pt x="142" y="103"/>
                      <a:pt x="142" y="103"/>
                      <a:pt x="141" y="103"/>
                    </a:cubicBezTo>
                    <a:cubicBezTo>
                      <a:pt x="134" y="105"/>
                      <a:pt x="127" y="107"/>
                      <a:pt x="120" y="110"/>
                    </a:cubicBezTo>
                    <a:cubicBezTo>
                      <a:pt x="118" y="110"/>
                      <a:pt x="116" y="110"/>
                      <a:pt x="114" y="110"/>
                    </a:cubicBezTo>
                    <a:cubicBezTo>
                      <a:pt x="114" y="110"/>
                      <a:pt x="114" y="110"/>
                      <a:pt x="114" y="110"/>
                    </a:cubicBezTo>
                    <a:cubicBezTo>
                      <a:pt x="116" y="110"/>
                      <a:pt x="117" y="109"/>
                      <a:pt x="119" y="109"/>
                    </a:cubicBezTo>
                    <a:cubicBezTo>
                      <a:pt x="122" y="108"/>
                      <a:pt x="125" y="107"/>
                      <a:pt x="128" y="106"/>
                    </a:cubicBezTo>
                    <a:cubicBezTo>
                      <a:pt x="135" y="104"/>
                      <a:pt x="143" y="101"/>
                      <a:pt x="150" y="99"/>
                    </a:cubicBezTo>
                    <a:cubicBezTo>
                      <a:pt x="153" y="99"/>
                      <a:pt x="156" y="98"/>
                      <a:pt x="158" y="97"/>
                    </a:cubicBezTo>
                    <a:cubicBezTo>
                      <a:pt x="159" y="96"/>
                      <a:pt x="161" y="95"/>
                      <a:pt x="162" y="95"/>
                    </a:cubicBezTo>
                    <a:cubicBezTo>
                      <a:pt x="164" y="94"/>
                      <a:pt x="166" y="93"/>
                      <a:pt x="168" y="93"/>
                    </a:cubicBezTo>
                    <a:cubicBezTo>
                      <a:pt x="169" y="93"/>
                      <a:pt x="169" y="94"/>
                      <a:pt x="169" y="95"/>
                    </a:cubicBezTo>
                    <a:cubicBezTo>
                      <a:pt x="165" y="95"/>
                      <a:pt x="162" y="97"/>
                      <a:pt x="158" y="98"/>
                    </a:cubicBezTo>
                    <a:close/>
                    <a:moveTo>
                      <a:pt x="167" y="89"/>
                    </a:moveTo>
                    <a:cubicBezTo>
                      <a:pt x="167" y="89"/>
                      <a:pt x="167" y="89"/>
                      <a:pt x="167" y="89"/>
                    </a:cubicBezTo>
                    <a:cubicBezTo>
                      <a:pt x="162" y="90"/>
                      <a:pt x="158" y="91"/>
                      <a:pt x="153" y="93"/>
                    </a:cubicBezTo>
                    <a:cubicBezTo>
                      <a:pt x="150" y="94"/>
                      <a:pt x="147" y="95"/>
                      <a:pt x="144" y="96"/>
                    </a:cubicBezTo>
                    <a:cubicBezTo>
                      <a:pt x="135" y="98"/>
                      <a:pt x="125" y="102"/>
                      <a:pt x="116" y="102"/>
                    </a:cubicBezTo>
                    <a:cubicBezTo>
                      <a:pt x="124" y="102"/>
                      <a:pt x="133" y="98"/>
                      <a:pt x="141" y="95"/>
                    </a:cubicBezTo>
                    <a:cubicBezTo>
                      <a:pt x="149" y="92"/>
                      <a:pt x="159" y="90"/>
                      <a:pt x="166" y="85"/>
                    </a:cubicBezTo>
                    <a:cubicBezTo>
                      <a:pt x="167" y="84"/>
                      <a:pt x="166" y="84"/>
                      <a:pt x="166" y="84"/>
                    </a:cubicBezTo>
                    <a:cubicBezTo>
                      <a:pt x="157" y="88"/>
                      <a:pt x="147" y="90"/>
                      <a:pt x="138" y="92"/>
                    </a:cubicBezTo>
                    <a:cubicBezTo>
                      <a:pt x="130" y="94"/>
                      <a:pt x="121" y="96"/>
                      <a:pt x="114" y="99"/>
                    </a:cubicBezTo>
                    <a:cubicBezTo>
                      <a:pt x="114" y="98"/>
                      <a:pt x="113" y="98"/>
                      <a:pt x="112" y="97"/>
                    </a:cubicBezTo>
                    <a:cubicBezTo>
                      <a:pt x="129" y="93"/>
                      <a:pt x="144" y="87"/>
                      <a:pt x="160" y="83"/>
                    </a:cubicBezTo>
                    <a:cubicBezTo>
                      <a:pt x="163" y="82"/>
                      <a:pt x="166" y="81"/>
                      <a:pt x="168" y="81"/>
                    </a:cubicBezTo>
                    <a:cubicBezTo>
                      <a:pt x="166" y="82"/>
                      <a:pt x="166" y="86"/>
                      <a:pt x="167" y="89"/>
                    </a:cubicBezTo>
                    <a:close/>
                    <a:moveTo>
                      <a:pt x="160" y="82"/>
                    </a:moveTo>
                    <a:cubicBezTo>
                      <a:pt x="144" y="86"/>
                      <a:pt x="129" y="92"/>
                      <a:pt x="113" y="96"/>
                    </a:cubicBezTo>
                    <a:cubicBezTo>
                      <a:pt x="117" y="93"/>
                      <a:pt x="123" y="92"/>
                      <a:pt x="127" y="91"/>
                    </a:cubicBezTo>
                    <a:cubicBezTo>
                      <a:pt x="136" y="89"/>
                      <a:pt x="144" y="87"/>
                      <a:pt x="151" y="84"/>
                    </a:cubicBezTo>
                    <a:cubicBezTo>
                      <a:pt x="167" y="79"/>
                      <a:pt x="184" y="72"/>
                      <a:pt x="200" y="70"/>
                    </a:cubicBezTo>
                    <a:cubicBezTo>
                      <a:pt x="205" y="70"/>
                      <a:pt x="196" y="72"/>
                      <a:pt x="195" y="73"/>
                    </a:cubicBezTo>
                    <a:cubicBezTo>
                      <a:pt x="192" y="73"/>
                      <a:pt x="188" y="75"/>
                      <a:pt x="184" y="76"/>
                    </a:cubicBezTo>
                    <a:cubicBezTo>
                      <a:pt x="176" y="78"/>
                      <a:pt x="168" y="80"/>
                      <a:pt x="160" y="82"/>
                    </a:cubicBezTo>
                    <a:close/>
                    <a:moveTo>
                      <a:pt x="175" y="82"/>
                    </a:moveTo>
                    <a:cubicBezTo>
                      <a:pt x="174" y="82"/>
                      <a:pt x="174" y="81"/>
                      <a:pt x="173" y="81"/>
                    </a:cubicBezTo>
                    <a:cubicBezTo>
                      <a:pt x="178" y="80"/>
                      <a:pt x="182" y="79"/>
                      <a:pt x="187" y="78"/>
                    </a:cubicBezTo>
                    <a:cubicBezTo>
                      <a:pt x="192" y="77"/>
                      <a:pt x="197" y="75"/>
                      <a:pt x="202" y="74"/>
                    </a:cubicBezTo>
                    <a:cubicBezTo>
                      <a:pt x="204" y="73"/>
                      <a:pt x="204" y="73"/>
                      <a:pt x="202" y="74"/>
                    </a:cubicBezTo>
                    <a:cubicBezTo>
                      <a:pt x="200" y="75"/>
                      <a:pt x="199" y="75"/>
                      <a:pt x="197" y="76"/>
                    </a:cubicBezTo>
                    <a:cubicBezTo>
                      <a:pt x="195" y="77"/>
                      <a:pt x="192" y="78"/>
                      <a:pt x="189" y="78"/>
                    </a:cubicBezTo>
                    <a:cubicBezTo>
                      <a:pt x="185" y="80"/>
                      <a:pt x="180" y="81"/>
                      <a:pt x="175" y="82"/>
                    </a:cubicBezTo>
                    <a:close/>
                    <a:moveTo>
                      <a:pt x="192" y="83"/>
                    </a:moveTo>
                    <a:cubicBezTo>
                      <a:pt x="196" y="82"/>
                      <a:pt x="200" y="81"/>
                      <a:pt x="204" y="80"/>
                    </a:cubicBezTo>
                    <a:cubicBezTo>
                      <a:pt x="209" y="79"/>
                      <a:pt x="200" y="82"/>
                      <a:pt x="199" y="82"/>
                    </a:cubicBezTo>
                    <a:cubicBezTo>
                      <a:pt x="197" y="83"/>
                      <a:pt x="196" y="83"/>
                      <a:pt x="194" y="84"/>
                    </a:cubicBezTo>
                    <a:cubicBezTo>
                      <a:pt x="193" y="84"/>
                      <a:pt x="193" y="83"/>
                      <a:pt x="192" y="83"/>
                    </a:cubicBezTo>
                    <a:close/>
                    <a:moveTo>
                      <a:pt x="194" y="85"/>
                    </a:moveTo>
                    <a:cubicBezTo>
                      <a:pt x="198" y="85"/>
                      <a:pt x="202" y="83"/>
                      <a:pt x="205" y="82"/>
                    </a:cubicBezTo>
                    <a:cubicBezTo>
                      <a:pt x="209" y="81"/>
                      <a:pt x="203" y="84"/>
                      <a:pt x="202" y="85"/>
                    </a:cubicBezTo>
                    <a:cubicBezTo>
                      <a:pt x="200" y="86"/>
                      <a:pt x="198" y="87"/>
                      <a:pt x="196" y="88"/>
                    </a:cubicBezTo>
                    <a:cubicBezTo>
                      <a:pt x="196" y="87"/>
                      <a:pt x="195" y="86"/>
                      <a:pt x="194" y="85"/>
                    </a:cubicBezTo>
                    <a:close/>
                    <a:moveTo>
                      <a:pt x="197" y="90"/>
                    </a:moveTo>
                    <a:cubicBezTo>
                      <a:pt x="197" y="89"/>
                      <a:pt x="197" y="89"/>
                      <a:pt x="197" y="89"/>
                    </a:cubicBezTo>
                    <a:cubicBezTo>
                      <a:pt x="200" y="88"/>
                      <a:pt x="203" y="87"/>
                      <a:pt x="207" y="86"/>
                    </a:cubicBezTo>
                    <a:cubicBezTo>
                      <a:pt x="211" y="85"/>
                      <a:pt x="206" y="87"/>
                      <a:pt x="205" y="87"/>
                    </a:cubicBezTo>
                    <a:cubicBezTo>
                      <a:pt x="203" y="89"/>
                      <a:pt x="200" y="90"/>
                      <a:pt x="198" y="91"/>
                    </a:cubicBezTo>
                    <a:cubicBezTo>
                      <a:pt x="198" y="90"/>
                      <a:pt x="198" y="90"/>
                      <a:pt x="197" y="90"/>
                    </a:cubicBezTo>
                    <a:close/>
                    <a:moveTo>
                      <a:pt x="199" y="92"/>
                    </a:moveTo>
                    <a:cubicBezTo>
                      <a:pt x="200" y="92"/>
                      <a:pt x="201" y="92"/>
                      <a:pt x="202" y="92"/>
                    </a:cubicBezTo>
                    <a:cubicBezTo>
                      <a:pt x="204" y="91"/>
                      <a:pt x="208" y="91"/>
                      <a:pt x="210" y="90"/>
                    </a:cubicBezTo>
                    <a:cubicBezTo>
                      <a:pt x="207" y="92"/>
                      <a:pt x="203" y="93"/>
                      <a:pt x="200" y="95"/>
                    </a:cubicBezTo>
                    <a:cubicBezTo>
                      <a:pt x="200" y="94"/>
                      <a:pt x="199" y="93"/>
                      <a:pt x="199" y="92"/>
                    </a:cubicBezTo>
                    <a:close/>
                    <a:moveTo>
                      <a:pt x="201" y="96"/>
                    </a:moveTo>
                    <a:cubicBezTo>
                      <a:pt x="204" y="96"/>
                      <a:pt x="207" y="95"/>
                      <a:pt x="209" y="94"/>
                    </a:cubicBezTo>
                    <a:cubicBezTo>
                      <a:pt x="213" y="92"/>
                      <a:pt x="208" y="95"/>
                      <a:pt x="207" y="96"/>
                    </a:cubicBezTo>
                    <a:cubicBezTo>
                      <a:pt x="206" y="97"/>
                      <a:pt x="204" y="97"/>
                      <a:pt x="202" y="98"/>
                    </a:cubicBezTo>
                    <a:cubicBezTo>
                      <a:pt x="202" y="98"/>
                      <a:pt x="201" y="97"/>
                      <a:pt x="201" y="96"/>
                    </a:cubicBezTo>
                    <a:close/>
                    <a:moveTo>
                      <a:pt x="204" y="101"/>
                    </a:moveTo>
                    <a:cubicBezTo>
                      <a:pt x="204" y="100"/>
                      <a:pt x="203" y="100"/>
                      <a:pt x="203" y="99"/>
                    </a:cubicBezTo>
                    <a:cubicBezTo>
                      <a:pt x="203" y="99"/>
                      <a:pt x="203" y="99"/>
                      <a:pt x="203" y="99"/>
                    </a:cubicBezTo>
                    <a:cubicBezTo>
                      <a:pt x="205" y="99"/>
                      <a:pt x="207" y="99"/>
                      <a:pt x="209" y="98"/>
                    </a:cubicBezTo>
                    <a:cubicBezTo>
                      <a:pt x="212" y="97"/>
                      <a:pt x="208" y="99"/>
                      <a:pt x="208" y="99"/>
                    </a:cubicBezTo>
                    <a:cubicBezTo>
                      <a:pt x="206" y="99"/>
                      <a:pt x="205" y="100"/>
                      <a:pt x="204" y="100"/>
                    </a:cubicBezTo>
                    <a:cubicBezTo>
                      <a:pt x="204" y="101"/>
                      <a:pt x="204" y="101"/>
                      <a:pt x="204" y="101"/>
                    </a:cubicBezTo>
                    <a:close/>
                    <a:moveTo>
                      <a:pt x="206" y="103"/>
                    </a:moveTo>
                    <a:cubicBezTo>
                      <a:pt x="206" y="102"/>
                      <a:pt x="205" y="102"/>
                      <a:pt x="205" y="101"/>
                    </a:cubicBezTo>
                    <a:cubicBezTo>
                      <a:pt x="206" y="101"/>
                      <a:pt x="207" y="101"/>
                      <a:pt x="209" y="100"/>
                    </a:cubicBezTo>
                    <a:cubicBezTo>
                      <a:pt x="210" y="101"/>
                      <a:pt x="210" y="101"/>
                      <a:pt x="209" y="102"/>
                    </a:cubicBezTo>
                    <a:cubicBezTo>
                      <a:pt x="208" y="102"/>
                      <a:pt x="207" y="102"/>
                      <a:pt x="206" y="103"/>
                    </a:cubicBezTo>
                    <a:close/>
                    <a:moveTo>
                      <a:pt x="211" y="103"/>
                    </a:moveTo>
                    <a:cubicBezTo>
                      <a:pt x="211" y="104"/>
                      <a:pt x="210" y="105"/>
                      <a:pt x="209" y="105"/>
                    </a:cubicBezTo>
                    <a:cubicBezTo>
                      <a:pt x="208" y="105"/>
                      <a:pt x="208" y="104"/>
                      <a:pt x="207" y="104"/>
                    </a:cubicBezTo>
                    <a:cubicBezTo>
                      <a:pt x="209" y="103"/>
                      <a:pt x="211" y="103"/>
                      <a:pt x="211" y="103"/>
                    </a:cubicBezTo>
                    <a:close/>
                    <a:moveTo>
                      <a:pt x="210" y="106"/>
                    </a:moveTo>
                    <a:cubicBezTo>
                      <a:pt x="210" y="106"/>
                      <a:pt x="210" y="106"/>
                      <a:pt x="210" y="106"/>
                    </a:cubicBezTo>
                    <a:cubicBezTo>
                      <a:pt x="212" y="106"/>
                      <a:pt x="213" y="106"/>
                      <a:pt x="211" y="108"/>
                    </a:cubicBezTo>
                    <a:cubicBezTo>
                      <a:pt x="211" y="107"/>
                      <a:pt x="210" y="107"/>
                      <a:pt x="210" y="106"/>
                    </a:cubicBezTo>
                    <a:close/>
                    <a:moveTo>
                      <a:pt x="213" y="109"/>
                    </a:moveTo>
                    <a:cubicBezTo>
                      <a:pt x="214" y="108"/>
                      <a:pt x="213" y="110"/>
                      <a:pt x="213" y="111"/>
                    </a:cubicBezTo>
                    <a:cubicBezTo>
                      <a:pt x="213" y="110"/>
                      <a:pt x="212" y="109"/>
                      <a:pt x="212" y="109"/>
                    </a:cubicBezTo>
                    <a:cubicBezTo>
                      <a:pt x="212" y="109"/>
                      <a:pt x="212" y="109"/>
                      <a:pt x="213" y="109"/>
                    </a:cubicBezTo>
                    <a:close/>
                    <a:moveTo>
                      <a:pt x="214" y="110"/>
                    </a:moveTo>
                    <a:cubicBezTo>
                      <a:pt x="214" y="111"/>
                      <a:pt x="214" y="111"/>
                      <a:pt x="214" y="112"/>
                    </a:cubicBezTo>
                    <a:cubicBezTo>
                      <a:pt x="214" y="112"/>
                      <a:pt x="214" y="113"/>
                      <a:pt x="214" y="113"/>
                    </a:cubicBezTo>
                    <a:cubicBezTo>
                      <a:pt x="214" y="113"/>
                      <a:pt x="214" y="112"/>
                      <a:pt x="213" y="112"/>
                    </a:cubicBezTo>
                    <a:cubicBezTo>
                      <a:pt x="214" y="111"/>
                      <a:pt x="214" y="111"/>
                      <a:pt x="214" y="110"/>
                    </a:cubicBezTo>
                    <a:close/>
                    <a:moveTo>
                      <a:pt x="213" y="105"/>
                    </a:moveTo>
                    <a:cubicBezTo>
                      <a:pt x="213" y="105"/>
                      <a:pt x="213" y="105"/>
                      <a:pt x="213" y="105"/>
                    </a:cubicBezTo>
                    <a:cubicBezTo>
                      <a:pt x="212" y="105"/>
                      <a:pt x="209" y="106"/>
                      <a:pt x="211" y="105"/>
                    </a:cubicBezTo>
                    <a:cubicBezTo>
                      <a:pt x="212" y="104"/>
                      <a:pt x="212" y="103"/>
                      <a:pt x="213" y="102"/>
                    </a:cubicBezTo>
                    <a:cubicBezTo>
                      <a:pt x="213" y="102"/>
                      <a:pt x="212" y="102"/>
                      <a:pt x="212" y="102"/>
                    </a:cubicBezTo>
                    <a:cubicBezTo>
                      <a:pt x="210" y="102"/>
                      <a:pt x="211" y="102"/>
                      <a:pt x="209" y="102"/>
                    </a:cubicBezTo>
                    <a:cubicBezTo>
                      <a:pt x="209" y="102"/>
                      <a:pt x="209" y="102"/>
                      <a:pt x="209" y="102"/>
                    </a:cubicBezTo>
                    <a:cubicBezTo>
                      <a:pt x="210" y="102"/>
                      <a:pt x="211" y="101"/>
                      <a:pt x="212" y="100"/>
                    </a:cubicBezTo>
                    <a:cubicBezTo>
                      <a:pt x="212" y="100"/>
                      <a:pt x="212" y="99"/>
                      <a:pt x="212" y="99"/>
                    </a:cubicBezTo>
                    <a:cubicBezTo>
                      <a:pt x="210" y="99"/>
                      <a:pt x="207" y="99"/>
                      <a:pt x="206" y="100"/>
                    </a:cubicBezTo>
                    <a:cubicBezTo>
                      <a:pt x="207" y="99"/>
                      <a:pt x="210" y="99"/>
                      <a:pt x="211" y="97"/>
                    </a:cubicBezTo>
                    <a:cubicBezTo>
                      <a:pt x="212" y="97"/>
                      <a:pt x="211" y="97"/>
                      <a:pt x="211" y="97"/>
                    </a:cubicBezTo>
                    <a:cubicBezTo>
                      <a:pt x="210" y="97"/>
                      <a:pt x="208" y="97"/>
                      <a:pt x="207" y="98"/>
                    </a:cubicBezTo>
                    <a:cubicBezTo>
                      <a:pt x="206" y="98"/>
                      <a:pt x="201" y="100"/>
                      <a:pt x="205" y="98"/>
                    </a:cubicBezTo>
                    <a:cubicBezTo>
                      <a:pt x="207" y="96"/>
                      <a:pt x="210" y="95"/>
                      <a:pt x="212" y="93"/>
                    </a:cubicBezTo>
                    <a:cubicBezTo>
                      <a:pt x="212" y="93"/>
                      <a:pt x="212" y="93"/>
                      <a:pt x="212" y="93"/>
                    </a:cubicBezTo>
                    <a:cubicBezTo>
                      <a:pt x="213" y="98"/>
                      <a:pt x="214" y="103"/>
                      <a:pt x="214" y="108"/>
                    </a:cubicBezTo>
                    <a:cubicBezTo>
                      <a:pt x="212" y="108"/>
                      <a:pt x="213" y="107"/>
                      <a:pt x="213" y="105"/>
                    </a:cubicBezTo>
                    <a:close/>
                    <a:moveTo>
                      <a:pt x="211" y="92"/>
                    </a:moveTo>
                    <a:cubicBezTo>
                      <a:pt x="208" y="93"/>
                      <a:pt x="205" y="95"/>
                      <a:pt x="201" y="95"/>
                    </a:cubicBezTo>
                    <a:cubicBezTo>
                      <a:pt x="202" y="95"/>
                      <a:pt x="205" y="93"/>
                      <a:pt x="206" y="92"/>
                    </a:cubicBezTo>
                    <a:cubicBezTo>
                      <a:pt x="208" y="92"/>
                      <a:pt x="210" y="91"/>
                      <a:pt x="211" y="90"/>
                    </a:cubicBezTo>
                    <a:cubicBezTo>
                      <a:pt x="211" y="90"/>
                      <a:pt x="211" y="90"/>
                      <a:pt x="211" y="90"/>
                    </a:cubicBezTo>
                    <a:cubicBezTo>
                      <a:pt x="211" y="91"/>
                      <a:pt x="212" y="92"/>
                      <a:pt x="212" y="92"/>
                    </a:cubicBezTo>
                    <a:cubicBezTo>
                      <a:pt x="212" y="92"/>
                      <a:pt x="212" y="92"/>
                      <a:pt x="211" y="92"/>
                    </a:cubicBezTo>
                    <a:close/>
                    <a:moveTo>
                      <a:pt x="211" y="89"/>
                    </a:moveTo>
                    <a:cubicBezTo>
                      <a:pt x="207" y="89"/>
                      <a:pt x="203" y="91"/>
                      <a:pt x="199" y="91"/>
                    </a:cubicBezTo>
                    <a:cubicBezTo>
                      <a:pt x="200" y="91"/>
                      <a:pt x="203" y="89"/>
                      <a:pt x="204" y="89"/>
                    </a:cubicBezTo>
                    <a:cubicBezTo>
                      <a:pt x="206" y="88"/>
                      <a:pt x="208" y="87"/>
                      <a:pt x="210" y="86"/>
                    </a:cubicBezTo>
                    <a:cubicBezTo>
                      <a:pt x="210" y="87"/>
                      <a:pt x="211" y="88"/>
                      <a:pt x="211" y="89"/>
                    </a:cubicBezTo>
                    <a:cubicBezTo>
                      <a:pt x="211" y="89"/>
                      <a:pt x="211" y="89"/>
                      <a:pt x="211" y="89"/>
                    </a:cubicBezTo>
                    <a:close/>
                    <a:moveTo>
                      <a:pt x="203" y="87"/>
                    </a:moveTo>
                    <a:cubicBezTo>
                      <a:pt x="202" y="87"/>
                      <a:pt x="198" y="87"/>
                      <a:pt x="197" y="88"/>
                    </a:cubicBezTo>
                    <a:cubicBezTo>
                      <a:pt x="201" y="86"/>
                      <a:pt x="205" y="84"/>
                      <a:pt x="208" y="82"/>
                    </a:cubicBezTo>
                    <a:cubicBezTo>
                      <a:pt x="208" y="82"/>
                      <a:pt x="208" y="81"/>
                      <a:pt x="208" y="81"/>
                    </a:cubicBezTo>
                    <a:cubicBezTo>
                      <a:pt x="204" y="81"/>
                      <a:pt x="200" y="83"/>
                      <a:pt x="196" y="84"/>
                    </a:cubicBezTo>
                    <a:cubicBezTo>
                      <a:pt x="193" y="85"/>
                      <a:pt x="200" y="82"/>
                      <a:pt x="201" y="82"/>
                    </a:cubicBezTo>
                    <a:cubicBezTo>
                      <a:pt x="203" y="81"/>
                      <a:pt x="205" y="81"/>
                      <a:pt x="207" y="79"/>
                    </a:cubicBezTo>
                    <a:cubicBezTo>
                      <a:pt x="207" y="79"/>
                      <a:pt x="207" y="79"/>
                      <a:pt x="207" y="79"/>
                    </a:cubicBezTo>
                    <a:cubicBezTo>
                      <a:pt x="202" y="79"/>
                      <a:pt x="197" y="81"/>
                      <a:pt x="192" y="82"/>
                    </a:cubicBezTo>
                    <a:cubicBezTo>
                      <a:pt x="197" y="80"/>
                      <a:pt x="202" y="79"/>
                      <a:pt x="207" y="77"/>
                    </a:cubicBezTo>
                    <a:cubicBezTo>
                      <a:pt x="207" y="77"/>
                      <a:pt x="207" y="77"/>
                      <a:pt x="207" y="77"/>
                    </a:cubicBezTo>
                    <a:cubicBezTo>
                      <a:pt x="208" y="80"/>
                      <a:pt x="209" y="82"/>
                      <a:pt x="210" y="85"/>
                    </a:cubicBezTo>
                    <a:cubicBezTo>
                      <a:pt x="208" y="85"/>
                      <a:pt x="205" y="86"/>
                      <a:pt x="203" y="87"/>
                    </a:cubicBezTo>
                    <a:close/>
                    <a:moveTo>
                      <a:pt x="207" y="77"/>
                    </a:moveTo>
                    <a:cubicBezTo>
                      <a:pt x="201" y="78"/>
                      <a:pt x="196" y="78"/>
                      <a:pt x="191" y="79"/>
                    </a:cubicBezTo>
                    <a:cubicBezTo>
                      <a:pt x="188" y="80"/>
                      <a:pt x="185" y="81"/>
                      <a:pt x="182" y="81"/>
                    </a:cubicBezTo>
                    <a:cubicBezTo>
                      <a:pt x="181" y="81"/>
                      <a:pt x="180" y="82"/>
                      <a:pt x="179" y="82"/>
                    </a:cubicBezTo>
                    <a:cubicBezTo>
                      <a:pt x="188" y="80"/>
                      <a:pt x="197" y="77"/>
                      <a:pt x="205" y="73"/>
                    </a:cubicBezTo>
                    <a:cubicBezTo>
                      <a:pt x="205" y="73"/>
                      <a:pt x="205" y="73"/>
                      <a:pt x="205" y="73"/>
                    </a:cubicBezTo>
                    <a:cubicBezTo>
                      <a:pt x="200" y="73"/>
                      <a:pt x="195" y="75"/>
                      <a:pt x="190" y="76"/>
                    </a:cubicBezTo>
                    <a:cubicBezTo>
                      <a:pt x="184" y="78"/>
                      <a:pt x="178" y="79"/>
                      <a:pt x="172" y="80"/>
                    </a:cubicBezTo>
                    <a:cubicBezTo>
                      <a:pt x="172" y="80"/>
                      <a:pt x="172" y="80"/>
                      <a:pt x="171" y="80"/>
                    </a:cubicBezTo>
                    <a:cubicBezTo>
                      <a:pt x="176" y="79"/>
                      <a:pt x="180" y="78"/>
                      <a:pt x="184" y="76"/>
                    </a:cubicBezTo>
                    <a:cubicBezTo>
                      <a:pt x="191" y="75"/>
                      <a:pt x="198" y="74"/>
                      <a:pt x="204" y="70"/>
                    </a:cubicBezTo>
                    <a:cubicBezTo>
                      <a:pt x="204" y="70"/>
                      <a:pt x="204" y="70"/>
                      <a:pt x="204" y="70"/>
                    </a:cubicBezTo>
                    <a:cubicBezTo>
                      <a:pt x="196" y="70"/>
                      <a:pt x="188" y="72"/>
                      <a:pt x="181" y="74"/>
                    </a:cubicBezTo>
                    <a:cubicBezTo>
                      <a:pt x="172" y="76"/>
                      <a:pt x="162" y="79"/>
                      <a:pt x="153" y="83"/>
                    </a:cubicBezTo>
                    <a:cubicBezTo>
                      <a:pt x="144" y="86"/>
                      <a:pt x="135" y="89"/>
                      <a:pt x="126" y="91"/>
                    </a:cubicBezTo>
                    <a:cubicBezTo>
                      <a:pt x="121" y="92"/>
                      <a:pt x="115" y="93"/>
                      <a:pt x="112" y="96"/>
                    </a:cubicBezTo>
                    <a:cubicBezTo>
                      <a:pt x="111" y="96"/>
                      <a:pt x="110" y="95"/>
                      <a:pt x="108" y="95"/>
                    </a:cubicBezTo>
                    <a:cubicBezTo>
                      <a:pt x="111" y="94"/>
                      <a:pt x="113" y="94"/>
                      <a:pt x="115" y="93"/>
                    </a:cubicBezTo>
                    <a:cubicBezTo>
                      <a:pt x="119" y="91"/>
                      <a:pt x="124" y="90"/>
                      <a:pt x="129" y="89"/>
                    </a:cubicBezTo>
                    <a:cubicBezTo>
                      <a:pt x="137" y="87"/>
                      <a:pt x="146" y="84"/>
                      <a:pt x="154" y="81"/>
                    </a:cubicBezTo>
                    <a:cubicBezTo>
                      <a:pt x="163" y="79"/>
                      <a:pt x="171" y="75"/>
                      <a:pt x="179" y="73"/>
                    </a:cubicBezTo>
                    <a:cubicBezTo>
                      <a:pt x="187" y="71"/>
                      <a:pt x="194" y="69"/>
                      <a:pt x="202" y="66"/>
                    </a:cubicBezTo>
                    <a:cubicBezTo>
                      <a:pt x="204" y="69"/>
                      <a:pt x="205" y="73"/>
                      <a:pt x="207" y="77"/>
                    </a:cubicBezTo>
                    <a:cubicBezTo>
                      <a:pt x="207" y="77"/>
                      <a:pt x="207" y="77"/>
                      <a:pt x="207" y="77"/>
                    </a:cubicBezTo>
                    <a:close/>
                    <a:moveTo>
                      <a:pt x="87" y="65"/>
                    </a:moveTo>
                    <a:cubicBezTo>
                      <a:pt x="88" y="65"/>
                      <a:pt x="90" y="64"/>
                      <a:pt x="90" y="64"/>
                    </a:cubicBezTo>
                    <a:cubicBezTo>
                      <a:pt x="92" y="63"/>
                      <a:pt x="94" y="63"/>
                      <a:pt x="96" y="62"/>
                    </a:cubicBezTo>
                    <a:cubicBezTo>
                      <a:pt x="101" y="61"/>
                      <a:pt x="105" y="60"/>
                      <a:pt x="110" y="59"/>
                    </a:cubicBezTo>
                    <a:cubicBezTo>
                      <a:pt x="119" y="57"/>
                      <a:pt x="127" y="56"/>
                      <a:pt x="135" y="52"/>
                    </a:cubicBezTo>
                    <a:cubicBezTo>
                      <a:pt x="135" y="52"/>
                      <a:pt x="135" y="51"/>
                      <a:pt x="135" y="51"/>
                    </a:cubicBezTo>
                    <a:cubicBezTo>
                      <a:pt x="127" y="52"/>
                      <a:pt x="120" y="54"/>
                      <a:pt x="112" y="56"/>
                    </a:cubicBezTo>
                    <a:cubicBezTo>
                      <a:pt x="108" y="57"/>
                      <a:pt x="104" y="58"/>
                      <a:pt x="100" y="59"/>
                    </a:cubicBezTo>
                    <a:cubicBezTo>
                      <a:pt x="96" y="60"/>
                      <a:pt x="93" y="61"/>
                      <a:pt x="90" y="62"/>
                    </a:cubicBezTo>
                    <a:cubicBezTo>
                      <a:pt x="90" y="62"/>
                      <a:pt x="90" y="61"/>
                      <a:pt x="91" y="61"/>
                    </a:cubicBezTo>
                    <a:cubicBezTo>
                      <a:pt x="91" y="61"/>
                      <a:pt x="92" y="61"/>
                      <a:pt x="92" y="61"/>
                    </a:cubicBezTo>
                    <a:cubicBezTo>
                      <a:pt x="94" y="60"/>
                      <a:pt x="96" y="59"/>
                      <a:pt x="99" y="58"/>
                    </a:cubicBezTo>
                    <a:cubicBezTo>
                      <a:pt x="102" y="57"/>
                      <a:pt x="106" y="56"/>
                      <a:pt x="110" y="55"/>
                    </a:cubicBezTo>
                    <a:cubicBezTo>
                      <a:pt x="118" y="53"/>
                      <a:pt x="125" y="52"/>
                      <a:pt x="133" y="49"/>
                    </a:cubicBezTo>
                    <a:cubicBezTo>
                      <a:pt x="134" y="50"/>
                      <a:pt x="136" y="52"/>
                      <a:pt x="138" y="54"/>
                    </a:cubicBezTo>
                    <a:cubicBezTo>
                      <a:pt x="129" y="55"/>
                      <a:pt x="121" y="58"/>
                      <a:pt x="113" y="60"/>
                    </a:cubicBezTo>
                    <a:cubicBezTo>
                      <a:pt x="108" y="61"/>
                      <a:pt x="103" y="62"/>
                      <a:pt x="98" y="63"/>
                    </a:cubicBezTo>
                    <a:cubicBezTo>
                      <a:pt x="95" y="63"/>
                      <a:pt x="91" y="65"/>
                      <a:pt x="87" y="66"/>
                    </a:cubicBezTo>
                    <a:cubicBezTo>
                      <a:pt x="87" y="66"/>
                      <a:pt x="87" y="66"/>
                      <a:pt x="86" y="66"/>
                    </a:cubicBezTo>
                    <a:cubicBezTo>
                      <a:pt x="87" y="66"/>
                      <a:pt x="87" y="66"/>
                      <a:pt x="87" y="65"/>
                    </a:cubicBezTo>
                    <a:close/>
                    <a:moveTo>
                      <a:pt x="115" y="52"/>
                    </a:moveTo>
                    <a:cubicBezTo>
                      <a:pt x="109" y="53"/>
                      <a:pt x="103" y="56"/>
                      <a:pt x="96" y="57"/>
                    </a:cubicBezTo>
                    <a:cubicBezTo>
                      <a:pt x="91" y="58"/>
                      <a:pt x="101" y="55"/>
                      <a:pt x="101" y="55"/>
                    </a:cubicBezTo>
                    <a:cubicBezTo>
                      <a:pt x="104" y="53"/>
                      <a:pt x="107" y="53"/>
                      <a:pt x="109" y="52"/>
                    </a:cubicBezTo>
                    <a:cubicBezTo>
                      <a:pt x="115" y="50"/>
                      <a:pt x="122" y="49"/>
                      <a:pt x="128" y="47"/>
                    </a:cubicBezTo>
                    <a:cubicBezTo>
                      <a:pt x="128" y="47"/>
                      <a:pt x="128" y="46"/>
                      <a:pt x="128" y="46"/>
                    </a:cubicBezTo>
                    <a:cubicBezTo>
                      <a:pt x="129" y="47"/>
                      <a:pt x="131" y="48"/>
                      <a:pt x="132" y="48"/>
                    </a:cubicBezTo>
                    <a:cubicBezTo>
                      <a:pt x="126" y="50"/>
                      <a:pt x="120" y="50"/>
                      <a:pt x="115" y="52"/>
                    </a:cubicBezTo>
                    <a:close/>
                    <a:moveTo>
                      <a:pt x="128" y="46"/>
                    </a:moveTo>
                    <a:cubicBezTo>
                      <a:pt x="120" y="47"/>
                      <a:pt x="113" y="48"/>
                      <a:pt x="105" y="50"/>
                    </a:cubicBezTo>
                    <a:cubicBezTo>
                      <a:pt x="110" y="48"/>
                      <a:pt x="115" y="46"/>
                      <a:pt x="120" y="45"/>
                    </a:cubicBezTo>
                    <a:cubicBezTo>
                      <a:pt x="123" y="45"/>
                      <a:pt x="126" y="45"/>
                      <a:pt x="128" y="46"/>
                    </a:cubicBezTo>
                    <a:close/>
                    <a:moveTo>
                      <a:pt x="103" y="51"/>
                    </a:moveTo>
                    <a:cubicBezTo>
                      <a:pt x="108" y="50"/>
                      <a:pt x="112" y="50"/>
                      <a:pt x="116" y="49"/>
                    </a:cubicBezTo>
                    <a:cubicBezTo>
                      <a:pt x="119" y="49"/>
                      <a:pt x="121" y="48"/>
                      <a:pt x="123" y="48"/>
                    </a:cubicBezTo>
                    <a:cubicBezTo>
                      <a:pt x="124" y="47"/>
                      <a:pt x="125" y="47"/>
                      <a:pt x="126" y="47"/>
                    </a:cubicBezTo>
                    <a:cubicBezTo>
                      <a:pt x="124" y="48"/>
                      <a:pt x="123" y="48"/>
                      <a:pt x="121" y="48"/>
                    </a:cubicBezTo>
                    <a:cubicBezTo>
                      <a:pt x="116" y="50"/>
                      <a:pt x="111" y="50"/>
                      <a:pt x="106" y="52"/>
                    </a:cubicBezTo>
                    <a:cubicBezTo>
                      <a:pt x="103" y="53"/>
                      <a:pt x="99" y="54"/>
                      <a:pt x="96" y="56"/>
                    </a:cubicBezTo>
                    <a:cubicBezTo>
                      <a:pt x="98" y="54"/>
                      <a:pt x="101" y="53"/>
                      <a:pt x="103" y="51"/>
                    </a:cubicBezTo>
                    <a:close/>
                    <a:moveTo>
                      <a:pt x="94" y="58"/>
                    </a:moveTo>
                    <a:cubicBezTo>
                      <a:pt x="100" y="57"/>
                      <a:pt x="107" y="55"/>
                      <a:pt x="113" y="53"/>
                    </a:cubicBezTo>
                    <a:cubicBezTo>
                      <a:pt x="117" y="52"/>
                      <a:pt x="120" y="51"/>
                      <a:pt x="124" y="51"/>
                    </a:cubicBezTo>
                    <a:cubicBezTo>
                      <a:pt x="125" y="51"/>
                      <a:pt x="125" y="50"/>
                      <a:pt x="126" y="50"/>
                    </a:cubicBezTo>
                    <a:cubicBezTo>
                      <a:pt x="120" y="52"/>
                      <a:pt x="114" y="53"/>
                      <a:pt x="108" y="55"/>
                    </a:cubicBezTo>
                    <a:cubicBezTo>
                      <a:pt x="103" y="56"/>
                      <a:pt x="97" y="58"/>
                      <a:pt x="92" y="60"/>
                    </a:cubicBezTo>
                    <a:cubicBezTo>
                      <a:pt x="92" y="59"/>
                      <a:pt x="93" y="59"/>
                      <a:pt x="94" y="58"/>
                    </a:cubicBezTo>
                    <a:close/>
                    <a:moveTo>
                      <a:pt x="88" y="64"/>
                    </a:moveTo>
                    <a:cubicBezTo>
                      <a:pt x="89" y="63"/>
                      <a:pt x="89" y="63"/>
                      <a:pt x="89" y="63"/>
                    </a:cubicBezTo>
                    <a:cubicBezTo>
                      <a:pt x="91" y="62"/>
                      <a:pt x="93" y="62"/>
                      <a:pt x="95" y="61"/>
                    </a:cubicBezTo>
                    <a:cubicBezTo>
                      <a:pt x="99" y="60"/>
                      <a:pt x="103" y="59"/>
                      <a:pt x="107" y="58"/>
                    </a:cubicBezTo>
                    <a:cubicBezTo>
                      <a:pt x="112" y="57"/>
                      <a:pt x="116" y="56"/>
                      <a:pt x="121" y="55"/>
                    </a:cubicBezTo>
                    <a:cubicBezTo>
                      <a:pt x="125" y="54"/>
                      <a:pt x="130" y="53"/>
                      <a:pt x="133" y="52"/>
                    </a:cubicBezTo>
                    <a:cubicBezTo>
                      <a:pt x="119" y="59"/>
                      <a:pt x="102" y="58"/>
                      <a:pt x="88" y="64"/>
                    </a:cubicBezTo>
                    <a:cubicBezTo>
                      <a:pt x="88" y="64"/>
                      <a:pt x="88" y="64"/>
                      <a:pt x="88" y="64"/>
                    </a:cubicBezTo>
                    <a:close/>
                    <a:moveTo>
                      <a:pt x="86" y="67"/>
                    </a:moveTo>
                    <a:cubicBezTo>
                      <a:pt x="88" y="67"/>
                      <a:pt x="91" y="66"/>
                      <a:pt x="93" y="65"/>
                    </a:cubicBezTo>
                    <a:cubicBezTo>
                      <a:pt x="97" y="64"/>
                      <a:pt x="101" y="63"/>
                      <a:pt x="106" y="62"/>
                    </a:cubicBezTo>
                    <a:cubicBezTo>
                      <a:pt x="117" y="60"/>
                      <a:pt x="127" y="56"/>
                      <a:pt x="138" y="55"/>
                    </a:cubicBezTo>
                    <a:cubicBezTo>
                      <a:pt x="139" y="55"/>
                      <a:pt x="140" y="56"/>
                      <a:pt x="140" y="57"/>
                    </a:cubicBezTo>
                    <a:cubicBezTo>
                      <a:pt x="140" y="57"/>
                      <a:pt x="140" y="57"/>
                      <a:pt x="140" y="57"/>
                    </a:cubicBezTo>
                    <a:cubicBezTo>
                      <a:pt x="131" y="58"/>
                      <a:pt x="121" y="60"/>
                      <a:pt x="112" y="63"/>
                    </a:cubicBezTo>
                    <a:cubicBezTo>
                      <a:pt x="103" y="65"/>
                      <a:pt x="94" y="68"/>
                      <a:pt x="85" y="69"/>
                    </a:cubicBezTo>
                    <a:cubicBezTo>
                      <a:pt x="85" y="69"/>
                      <a:pt x="86" y="68"/>
                      <a:pt x="86" y="67"/>
                    </a:cubicBezTo>
                    <a:close/>
                    <a:moveTo>
                      <a:pt x="153" y="42"/>
                    </a:moveTo>
                    <a:cubicBezTo>
                      <a:pt x="153" y="41"/>
                      <a:pt x="153" y="41"/>
                      <a:pt x="153" y="41"/>
                    </a:cubicBezTo>
                    <a:cubicBezTo>
                      <a:pt x="153" y="41"/>
                      <a:pt x="153" y="41"/>
                      <a:pt x="153" y="41"/>
                    </a:cubicBezTo>
                    <a:cubicBezTo>
                      <a:pt x="156" y="39"/>
                      <a:pt x="159" y="37"/>
                      <a:pt x="162" y="35"/>
                    </a:cubicBezTo>
                    <a:cubicBezTo>
                      <a:pt x="161" y="36"/>
                      <a:pt x="161" y="36"/>
                      <a:pt x="160" y="36"/>
                    </a:cubicBezTo>
                    <a:cubicBezTo>
                      <a:pt x="158" y="38"/>
                      <a:pt x="156" y="40"/>
                      <a:pt x="153" y="42"/>
                    </a:cubicBezTo>
                    <a:cubicBezTo>
                      <a:pt x="153" y="42"/>
                      <a:pt x="153" y="42"/>
                      <a:pt x="153" y="42"/>
                    </a:cubicBezTo>
                    <a:close/>
                    <a:moveTo>
                      <a:pt x="154" y="42"/>
                    </a:moveTo>
                    <a:cubicBezTo>
                      <a:pt x="157" y="41"/>
                      <a:pt x="159" y="40"/>
                      <a:pt x="162" y="38"/>
                    </a:cubicBezTo>
                    <a:cubicBezTo>
                      <a:pt x="159" y="40"/>
                      <a:pt x="157" y="42"/>
                      <a:pt x="154" y="44"/>
                    </a:cubicBezTo>
                    <a:cubicBezTo>
                      <a:pt x="154" y="43"/>
                      <a:pt x="154" y="43"/>
                      <a:pt x="154" y="42"/>
                    </a:cubicBezTo>
                    <a:cubicBezTo>
                      <a:pt x="154" y="42"/>
                      <a:pt x="154" y="42"/>
                      <a:pt x="154" y="42"/>
                    </a:cubicBezTo>
                    <a:close/>
                    <a:moveTo>
                      <a:pt x="163" y="40"/>
                    </a:moveTo>
                    <a:cubicBezTo>
                      <a:pt x="164" y="39"/>
                      <a:pt x="166" y="38"/>
                      <a:pt x="167" y="37"/>
                    </a:cubicBezTo>
                    <a:cubicBezTo>
                      <a:pt x="168" y="37"/>
                      <a:pt x="173" y="34"/>
                      <a:pt x="171" y="36"/>
                    </a:cubicBezTo>
                    <a:cubicBezTo>
                      <a:pt x="169" y="38"/>
                      <a:pt x="166" y="39"/>
                      <a:pt x="164" y="41"/>
                    </a:cubicBezTo>
                    <a:cubicBezTo>
                      <a:pt x="161" y="43"/>
                      <a:pt x="158" y="45"/>
                      <a:pt x="156" y="47"/>
                    </a:cubicBezTo>
                    <a:cubicBezTo>
                      <a:pt x="155" y="46"/>
                      <a:pt x="155" y="45"/>
                      <a:pt x="155" y="45"/>
                    </a:cubicBezTo>
                    <a:cubicBezTo>
                      <a:pt x="157" y="43"/>
                      <a:pt x="160" y="41"/>
                      <a:pt x="163" y="40"/>
                    </a:cubicBezTo>
                    <a:close/>
                    <a:moveTo>
                      <a:pt x="156" y="48"/>
                    </a:moveTo>
                    <a:cubicBezTo>
                      <a:pt x="160" y="46"/>
                      <a:pt x="164" y="43"/>
                      <a:pt x="169" y="41"/>
                    </a:cubicBezTo>
                    <a:cubicBezTo>
                      <a:pt x="171" y="40"/>
                      <a:pt x="173" y="39"/>
                      <a:pt x="175" y="38"/>
                    </a:cubicBezTo>
                    <a:cubicBezTo>
                      <a:pt x="173" y="39"/>
                      <a:pt x="171" y="41"/>
                      <a:pt x="170" y="42"/>
                    </a:cubicBezTo>
                    <a:cubicBezTo>
                      <a:pt x="167" y="44"/>
                      <a:pt x="165" y="46"/>
                      <a:pt x="162" y="47"/>
                    </a:cubicBezTo>
                    <a:cubicBezTo>
                      <a:pt x="160" y="48"/>
                      <a:pt x="159" y="49"/>
                      <a:pt x="157" y="50"/>
                    </a:cubicBezTo>
                    <a:cubicBezTo>
                      <a:pt x="157" y="50"/>
                      <a:pt x="157" y="49"/>
                      <a:pt x="157" y="49"/>
                    </a:cubicBezTo>
                    <a:cubicBezTo>
                      <a:pt x="157" y="49"/>
                      <a:pt x="156" y="48"/>
                      <a:pt x="156" y="48"/>
                    </a:cubicBezTo>
                    <a:cubicBezTo>
                      <a:pt x="156" y="48"/>
                      <a:pt x="156" y="48"/>
                      <a:pt x="156" y="48"/>
                    </a:cubicBezTo>
                    <a:close/>
                    <a:moveTo>
                      <a:pt x="158" y="50"/>
                    </a:moveTo>
                    <a:cubicBezTo>
                      <a:pt x="158" y="50"/>
                      <a:pt x="159" y="50"/>
                      <a:pt x="159" y="50"/>
                    </a:cubicBezTo>
                    <a:cubicBezTo>
                      <a:pt x="160" y="49"/>
                      <a:pt x="161" y="48"/>
                      <a:pt x="163" y="48"/>
                    </a:cubicBezTo>
                    <a:cubicBezTo>
                      <a:pt x="165" y="46"/>
                      <a:pt x="167" y="45"/>
                      <a:pt x="170" y="44"/>
                    </a:cubicBezTo>
                    <a:cubicBezTo>
                      <a:pt x="172" y="43"/>
                      <a:pt x="174" y="42"/>
                      <a:pt x="176" y="41"/>
                    </a:cubicBezTo>
                    <a:cubicBezTo>
                      <a:pt x="177" y="40"/>
                      <a:pt x="177" y="40"/>
                      <a:pt x="176" y="42"/>
                    </a:cubicBezTo>
                    <a:cubicBezTo>
                      <a:pt x="174" y="43"/>
                      <a:pt x="173" y="44"/>
                      <a:pt x="172" y="45"/>
                    </a:cubicBezTo>
                    <a:cubicBezTo>
                      <a:pt x="170" y="46"/>
                      <a:pt x="169" y="47"/>
                      <a:pt x="168" y="47"/>
                    </a:cubicBezTo>
                    <a:cubicBezTo>
                      <a:pt x="167" y="48"/>
                      <a:pt x="166" y="48"/>
                      <a:pt x="166" y="49"/>
                    </a:cubicBezTo>
                    <a:cubicBezTo>
                      <a:pt x="165" y="49"/>
                      <a:pt x="164" y="49"/>
                      <a:pt x="164" y="49"/>
                    </a:cubicBezTo>
                    <a:cubicBezTo>
                      <a:pt x="161" y="50"/>
                      <a:pt x="160" y="53"/>
                      <a:pt x="158" y="50"/>
                    </a:cubicBezTo>
                    <a:cubicBezTo>
                      <a:pt x="158" y="50"/>
                      <a:pt x="158" y="50"/>
                      <a:pt x="158" y="50"/>
                    </a:cubicBezTo>
                    <a:close/>
                    <a:moveTo>
                      <a:pt x="167" y="49"/>
                    </a:moveTo>
                    <a:cubicBezTo>
                      <a:pt x="167" y="49"/>
                      <a:pt x="168" y="48"/>
                      <a:pt x="168" y="48"/>
                    </a:cubicBezTo>
                    <a:cubicBezTo>
                      <a:pt x="168" y="48"/>
                      <a:pt x="169" y="47"/>
                      <a:pt x="170" y="47"/>
                    </a:cubicBezTo>
                    <a:cubicBezTo>
                      <a:pt x="172" y="46"/>
                      <a:pt x="174" y="45"/>
                      <a:pt x="176" y="45"/>
                    </a:cubicBezTo>
                    <a:cubicBezTo>
                      <a:pt x="177" y="44"/>
                      <a:pt x="184" y="40"/>
                      <a:pt x="180" y="44"/>
                    </a:cubicBezTo>
                    <a:cubicBezTo>
                      <a:pt x="178" y="46"/>
                      <a:pt x="174" y="48"/>
                      <a:pt x="172" y="50"/>
                    </a:cubicBezTo>
                    <a:cubicBezTo>
                      <a:pt x="170" y="50"/>
                      <a:pt x="168" y="49"/>
                      <a:pt x="167" y="49"/>
                    </a:cubicBezTo>
                    <a:cubicBezTo>
                      <a:pt x="167" y="49"/>
                      <a:pt x="167" y="49"/>
                      <a:pt x="167" y="49"/>
                    </a:cubicBezTo>
                    <a:close/>
                    <a:moveTo>
                      <a:pt x="181" y="47"/>
                    </a:moveTo>
                    <a:cubicBezTo>
                      <a:pt x="185" y="45"/>
                      <a:pt x="182" y="48"/>
                      <a:pt x="180" y="49"/>
                    </a:cubicBezTo>
                    <a:cubicBezTo>
                      <a:pt x="179" y="50"/>
                      <a:pt x="177" y="51"/>
                      <a:pt x="175" y="52"/>
                    </a:cubicBezTo>
                    <a:cubicBezTo>
                      <a:pt x="174" y="52"/>
                      <a:pt x="174" y="51"/>
                      <a:pt x="173" y="51"/>
                    </a:cubicBezTo>
                    <a:cubicBezTo>
                      <a:pt x="176" y="50"/>
                      <a:pt x="178" y="48"/>
                      <a:pt x="181" y="47"/>
                    </a:cubicBezTo>
                    <a:close/>
                    <a:moveTo>
                      <a:pt x="176" y="53"/>
                    </a:moveTo>
                    <a:cubicBezTo>
                      <a:pt x="179" y="52"/>
                      <a:pt x="184" y="51"/>
                      <a:pt x="186" y="49"/>
                    </a:cubicBezTo>
                    <a:cubicBezTo>
                      <a:pt x="184" y="51"/>
                      <a:pt x="181" y="52"/>
                      <a:pt x="178" y="54"/>
                    </a:cubicBezTo>
                    <a:cubicBezTo>
                      <a:pt x="178" y="54"/>
                      <a:pt x="177" y="53"/>
                      <a:pt x="176" y="53"/>
                    </a:cubicBezTo>
                    <a:close/>
                    <a:moveTo>
                      <a:pt x="180" y="59"/>
                    </a:moveTo>
                    <a:cubicBezTo>
                      <a:pt x="180" y="58"/>
                      <a:pt x="180" y="58"/>
                      <a:pt x="180" y="58"/>
                    </a:cubicBezTo>
                    <a:cubicBezTo>
                      <a:pt x="182" y="57"/>
                      <a:pt x="184" y="56"/>
                      <a:pt x="186" y="56"/>
                    </a:cubicBezTo>
                    <a:cubicBezTo>
                      <a:pt x="184" y="57"/>
                      <a:pt x="182" y="58"/>
                      <a:pt x="180" y="59"/>
                    </a:cubicBezTo>
                    <a:close/>
                    <a:moveTo>
                      <a:pt x="174" y="63"/>
                    </a:moveTo>
                    <a:cubicBezTo>
                      <a:pt x="174" y="63"/>
                      <a:pt x="174" y="63"/>
                      <a:pt x="175" y="64"/>
                    </a:cubicBezTo>
                    <a:cubicBezTo>
                      <a:pt x="174" y="64"/>
                      <a:pt x="174" y="64"/>
                      <a:pt x="173" y="64"/>
                    </a:cubicBezTo>
                    <a:cubicBezTo>
                      <a:pt x="173" y="63"/>
                      <a:pt x="173" y="63"/>
                      <a:pt x="174" y="63"/>
                    </a:cubicBezTo>
                    <a:close/>
                    <a:moveTo>
                      <a:pt x="172" y="62"/>
                    </a:moveTo>
                    <a:cubicBezTo>
                      <a:pt x="172" y="62"/>
                      <a:pt x="172" y="62"/>
                      <a:pt x="172" y="62"/>
                    </a:cubicBezTo>
                    <a:cubicBezTo>
                      <a:pt x="172" y="62"/>
                      <a:pt x="171" y="62"/>
                      <a:pt x="172" y="62"/>
                    </a:cubicBezTo>
                    <a:close/>
                    <a:moveTo>
                      <a:pt x="169" y="60"/>
                    </a:moveTo>
                    <a:cubicBezTo>
                      <a:pt x="170" y="60"/>
                      <a:pt x="170" y="60"/>
                      <a:pt x="171" y="61"/>
                    </a:cubicBezTo>
                    <a:cubicBezTo>
                      <a:pt x="169" y="61"/>
                      <a:pt x="167" y="62"/>
                      <a:pt x="169" y="60"/>
                    </a:cubicBezTo>
                    <a:cubicBezTo>
                      <a:pt x="169" y="60"/>
                      <a:pt x="169" y="60"/>
                      <a:pt x="169" y="60"/>
                    </a:cubicBezTo>
                    <a:close/>
                    <a:moveTo>
                      <a:pt x="169" y="59"/>
                    </a:moveTo>
                    <a:cubicBezTo>
                      <a:pt x="168" y="60"/>
                      <a:pt x="167" y="60"/>
                      <a:pt x="167" y="60"/>
                    </a:cubicBezTo>
                    <a:cubicBezTo>
                      <a:pt x="167" y="59"/>
                      <a:pt x="167" y="59"/>
                      <a:pt x="167" y="58"/>
                    </a:cubicBezTo>
                    <a:cubicBezTo>
                      <a:pt x="168" y="58"/>
                      <a:pt x="168" y="59"/>
                      <a:pt x="169" y="59"/>
                    </a:cubicBezTo>
                    <a:cubicBezTo>
                      <a:pt x="169" y="59"/>
                      <a:pt x="169" y="59"/>
                      <a:pt x="169" y="59"/>
                    </a:cubicBezTo>
                    <a:cubicBezTo>
                      <a:pt x="169" y="59"/>
                      <a:pt x="169" y="59"/>
                      <a:pt x="169" y="59"/>
                    </a:cubicBezTo>
                    <a:close/>
                    <a:moveTo>
                      <a:pt x="166" y="61"/>
                    </a:moveTo>
                    <a:cubicBezTo>
                      <a:pt x="167" y="60"/>
                      <a:pt x="168" y="60"/>
                      <a:pt x="167" y="61"/>
                    </a:cubicBezTo>
                    <a:cubicBezTo>
                      <a:pt x="167" y="61"/>
                      <a:pt x="167" y="61"/>
                      <a:pt x="167" y="61"/>
                    </a:cubicBezTo>
                    <a:cubicBezTo>
                      <a:pt x="167" y="61"/>
                      <a:pt x="167" y="61"/>
                      <a:pt x="166" y="61"/>
                    </a:cubicBezTo>
                    <a:cubicBezTo>
                      <a:pt x="166" y="61"/>
                      <a:pt x="166" y="61"/>
                      <a:pt x="166" y="61"/>
                    </a:cubicBezTo>
                    <a:close/>
                    <a:moveTo>
                      <a:pt x="170" y="62"/>
                    </a:moveTo>
                    <a:cubicBezTo>
                      <a:pt x="170" y="62"/>
                      <a:pt x="170" y="63"/>
                      <a:pt x="170" y="63"/>
                    </a:cubicBezTo>
                    <a:cubicBezTo>
                      <a:pt x="170" y="63"/>
                      <a:pt x="169" y="62"/>
                      <a:pt x="169" y="62"/>
                    </a:cubicBezTo>
                    <a:cubicBezTo>
                      <a:pt x="169" y="62"/>
                      <a:pt x="168" y="62"/>
                      <a:pt x="168" y="62"/>
                    </a:cubicBezTo>
                    <a:cubicBezTo>
                      <a:pt x="169" y="62"/>
                      <a:pt x="171" y="62"/>
                      <a:pt x="170" y="62"/>
                    </a:cubicBezTo>
                    <a:close/>
                    <a:moveTo>
                      <a:pt x="172" y="64"/>
                    </a:moveTo>
                    <a:cubicBezTo>
                      <a:pt x="171" y="63"/>
                      <a:pt x="171" y="63"/>
                      <a:pt x="171" y="63"/>
                    </a:cubicBezTo>
                    <a:cubicBezTo>
                      <a:pt x="172" y="63"/>
                      <a:pt x="173" y="62"/>
                      <a:pt x="172" y="64"/>
                    </a:cubicBezTo>
                    <a:close/>
                    <a:moveTo>
                      <a:pt x="194" y="58"/>
                    </a:moveTo>
                    <a:cubicBezTo>
                      <a:pt x="192" y="58"/>
                      <a:pt x="188" y="61"/>
                      <a:pt x="185" y="62"/>
                    </a:cubicBezTo>
                    <a:cubicBezTo>
                      <a:pt x="182" y="64"/>
                      <a:pt x="178" y="65"/>
                      <a:pt x="175" y="67"/>
                    </a:cubicBezTo>
                    <a:cubicBezTo>
                      <a:pt x="175" y="66"/>
                      <a:pt x="174" y="65"/>
                      <a:pt x="173" y="65"/>
                    </a:cubicBezTo>
                    <a:cubicBezTo>
                      <a:pt x="180" y="64"/>
                      <a:pt x="187" y="59"/>
                      <a:pt x="194" y="58"/>
                    </a:cubicBezTo>
                    <a:close/>
                    <a:moveTo>
                      <a:pt x="176" y="68"/>
                    </a:moveTo>
                    <a:cubicBezTo>
                      <a:pt x="180" y="66"/>
                      <a:pt x="184" y="65"/>
                      <a:pt x="188" y="63"/>
                    </a:cubicBezTo>
                    <a:cubicBezTo>
                      <a:pt x="191" y="62"/>
                      <a:pt x="193" y="61"/>
                      <a:pt x="195" y="61"/>
                    </a:cubicBezTo>
                    <a:cubicBezTo>
                      <a:pt x="193" y="61"/>
                      <a:pt x="191" y="63"/>
                      <a:pt x="189" y="64"/>
                    </a:cubicBezTo>
                    <a:cubicBezTo>
                      <a:pt x="186" y="66"/>
                      <a:pt x="181" y="68"/>
                      <a:pt x="177" y="69"/>
                    </a:cubicBezTo>
                    <a:cubicBezTo>
                      <a:pt x="177" y="69"/>
                      <a:pt x="176" y="70"/>
                      <a:pt x="176" y="70"/>
                    </a:cubicBezTo>
                    <a:cubicBezTo>
                      <a:pt x="176" y="70"/>
                      <a:pt x="176" y="70"/>
                      <a:pt x="176" y="69"/>
                    </a:cubicBezTo>
                    <a:cubicBezTo>
                      <a:pt x="176" y="69"/>
                      <a:pt x="176" y="68"/>
                      <a:pt x="176" y="68"/>
                    </a:cubicBezTo>
                    <a:close/>
                    <a:moveTo>
                      <a:pt x="167" y="73"/>
                    </a:moveTo>
                    <a:cubicBezTo>
                      <a:pt x="167" y="73"/>
                      <a:pt x="168" y="73"/>
                      <a:pt x="168" y="73"/>
                    </a:cubicBezTo>
                    <a:cubicBezTo>
                      <a:pt x="160" y="77"/>
                      <a:pt x="152" y="79"/>
                      <a:pt x="144" y="81"/>
                    </a:cubicBezTo>
                    <a:cubicBezTo>
                      <a:pt x="148" y="80"/>
                      <a:pt x="151" y="79"/>
                      <a:pt x="155" y="77"/>
                    </a:cubicBezTo>
                    <a:cubicBezTo>
                      <a:pt x="157" y="77"/>
                      <a:pt x="160" y="75"/>
                      <a:pt x="162" y="75"/>
                    </a:cubicBezTo>
                    <a:cubicBezTo>
                      <a:pt x="164" y="74"/>
                      <a:pt x="165" y="74"/>
                      <a:pt x="167" y="73"/>
                    </a:cubicBezTo>
                    <a:cubicBezTo>
                      <a:pt x="167" y="73"/>
                      <a:pt x="167" y="73"/>
                      <a:pt x="167" y="73"/>
                    </a:cubicBezTo>
                    <a:close/>
                    <a:moveTo>
                      <a:pt x="155" y="77"/>
                    </a:moveTo>
                    <a:cubicBezTo>
                      <a:pt x="148" y="79"/>
                      <a:pt x="141" y="81"/>
                      <a:pt x="134" y="84"/>
                    </a:cubicBezTo>
                    <a:cubicBezTo>
                      <a:pt x="127" y="86"/>
                      <a:pt x="120" y="88"/>
                      <a:pt x="113" y="90"/>
                    </a:cubicBezTo>
                    <a:cubicBezTo>
                      <a:pt x="110" y="91"/>
                      <a:pt x="106" y="91"/>
                      <a:pt x="104" y="92"/>
                    </a:cubicBezTo>
                    <a:cubicBezTo>
                      <a:pt x="107" y="90"/>
                      <a:pt x="111" y="90"/>
                      <a:pt x="114" y="88"/>
                    </a:cubicBezTo>
                    <a:cubicBezTo>
                      <a:pt x="119" y="87"/>
                      <a:pt x="124" y="84"/>
                      <a:pt x="129" y="83"/>
                    </a:cubicBezTo>
                    <a:cubicBezTo>
                      <a:pt x="141" y="79"/>
                      <a:pt x="153" y="76"/>
                      <a:pt x="164" y="71"/>
                    </a:cubicBezTo>
                    <a:cubicBezTo>
                      <a:pt x="164" y="71"/>
                      <a:pt x="164" y="71"/>
                      <a:pt x="164" y="71"/>
                    </a:cubicBezTo>
                    <a:cubicBezTo>
                      <a:pt x="165" y="72"/>
                      <a:pt x="166" y="72"/>
                      <a:pt x="166" y="73"/>
                    </a:cubicBezTo>
                    <a:cubicBezTo>
                      <a:pt x="162" y="74"/>
                      <a:pt x="159" y="75"/>
                      <a:pt x="155" y="77"/>
                    </a:cubicBezTo>
                    <a:close/>
                    <a:moveTo>
                      <a:pt x="141" y="79"/>
                    </a:moveTo>
                    <a:cubicBezTo>
                      <a:pt x="145" y="77"/>
                      <a:pt x="149" y="76"/>
                      <a:pt x="153" y="74"/>
                    </a:cubicBezTo>
                    <a:cubicBezTo>
                      <a:pt x="156" y="73"/>
                      <a:pt x="159" y="73"/>
                      <a:pt x="162" y="71"/>
                    </a:cubicBezTo>
                    <a:cubicBezTo>
                      <a:pt x="159" y="73"/>
                      <a:pt x="156" y="74"/>
                      <a:pt x="152" y="75"/>
                    </a:cubicBezTo>
                    <a:cubicBezTo>
                      <a:pt x="148" y="77"/>
                      <a:pt x="144" y="78"/>
                      <a:pt x="141" y="79"/>
                    </a:cubicBezTo>
                    <a:close/>
                    <a:moveTo>
                      <a:pt x="148" y="76"/>
                    </a:moveTo>
                    <a:cubicBezTo>
                      <a:pt x="142" y="78"/>
                      <a:pt x="136" y="80"/>
                      <a:pt x="130" y="82"/>
                    </a:cubicBezTo>
                    <a:cubicBezTo>
                      <a:pt x="129" y="82"/>
                      <a:pt x="129" y="82"/>
                      <a:pt x="128" y="82"/>
                    </a:cubicBezTo>
                    <a:cubicBezTo>
                      <a:pt x="122" y="84"/>
                      <a:pt x="115" y="86"/>
                      <a:pt x="109" y="88"/>
                    </a:cubicBezTo>
                    <a:cubicBezTo>
                      <a:pt x="105" y="89"/>
                      <a:pt x="102" y="90"/>
                      <a:pt x="99" y="91"/>
                    </a:cubicBezTo>
                    <a:cubicBezTo>
                      <a:pt x="97" y="92"/>
                      <a:pt x="101" y="90"/>
                      <a:pt x="101" y="90"/>
                    </a:cubicBezTo>
                    <a:cubicBezTo>
                      <a:pt x="102" y="90"/>
                      <a:pt x="104" y="89"/>
                      <a:pt x="105" y="89"/>
                    </a:cubicBezTo>
                    <a:cubicBezTo>
                      <a:pt x="119" y="84"/>
                      <a:pt x="132" y="79"/>
                      <a:pt x="146" y="74"/>
                    </a:cubicBezTo>
                    <a:cubicBezTo>
                      <a:pt x="149" y="73"/>
                      <a:pt x="152" y="71"/>
                      <a:pt x="154" y="70"/>
                    </a:cubicBezTo>
                    <a:cubicBezTo>
                      <a:pt x="155" y="70"/>
                      <a:pt x="155" y="70"/>
                      <a:pt x="155" y="70"/>
                    </a:cubicBezTo>
                    <a:cubicBezTo>
                      <a:pt x="156" y="70"/>
                      <a:pt x="156" y="70"/>
                      <a:pt x="156" y="70"/>
                    </a:cubicBezTo>
                    <a:cubicBezTo>
                      <a:pt x="156" y="70"/>
                      <a:pt x="157" y="70"/>
                      <a:pt x="157" y="70"/>
                    </a:cubicBezTo>
                    <a:cubicBezTo>
                      <a:pt x="158" y="70"/>
                      <a:pt x="159" y="70"/>
                      <a:pt x="160" y="70"/>
                    </a:cubicBezTo>
                    <a:cubicBezTo>
                      <a:pt x="161" y="70"/>
                      <a:pt x="162" y="70"/>
                      <a:pt x="163" y="71"/>
                    </a:cubicBezTo>
                    <a:cubicBezTo>
                      <a:pt x="157" y="72"/>
                      <a:pt x="153" y="74"/>
                      <a:pt x="148" y="76"/>
                    </a:cubicBezTo>
                    <a:close/>
                    <a:moveTo>
                      <a:pt x="157" y="69"/>
                    </a:moveTo>
                    <a:cubicBezTo>
                      <a:pt x="156" y="69"/>
                      <a:pt x="155" y="69"/>
                      <a:pt x="155" y="70"/>
                    </a:cubicBezTo>
                    <a:cubicBezTo>
                      <a:pt x="147" y="71"/>
                      <a:pt x="141" y="73"/>
                      <a:pt x="134" y="76"/>
                    </a:cubicBezTo>
                    <a:cubicBezTo>
                      <a:pt x="128" y="78"/>
                      <a:pt x="122" y="80"/>
                      <a:pt x="117" y="81"/>
                    </a:cubicBezTo>
                    <a:cubicBezTo>
                      <a:pt x="119" y="80"/>
                      <a:pt x="122" y="80"/>
                      <a:pt x="125" y="79"/>
                    </a:cubicBezTo>
                    <a:cubicBezTo>
                      <a:pt x="134" y="75"/>
                      <a:pt x="145" y="72"/>
                      <a:pt x="154" y="67"/>
                    </a:cubicBezTo>
                    <a:cubicBezTo>
                      <a:pt x="155" y="68"/>
                      <a:pt x="157" y="68"/>
                      <a:pt x="158" y="69"/>
                    </a:cubicBezTo>
                    <a:cubicBezTo>
                      <a:pt x="158" y="69"/>
                      <a:pt x="158" y="69"/>
                      <a:pt x="157" y="69"/>
                    </a:cubicBezTo>
                    <a:close/>
                    <a:moveTo>
                      <a:pt x="123" y="76"/>
                    </a:moveTo>
                    <a:cubicBezTo>
                      <a:pt x="117" y="78"/>
                      <a:pt x="111" y="79"/>
                      <a:pt x="105" y="81"/>
                    </a:cubicBezTo>
                    <a:cubicBezTo>
                      <a:pt x="100" y="82"/>
                      <a:pt x="95" y="84"/>
                      <a:pt x="90" y="86"/>
                    </a:cubicBezTo>
                    <a:cubicBezTo>
                      <a:pt x="88" y="87"/>
                      <a:pt x="84" y="88"/>
                      <a:pt x="90" y="86"/>
                    </a:cubicBezTo>
                    <a:cubicBezTo>
                      <a:pt x="93" y="85"/>
                      <a:pt x="95" y="84"/>
                      <a:pt x="98" y="83"/>
                    </a:cubicBezTo>
                    <a:cubicBezTo>
                      <a:pt x="104" y="81"/>
                      <a:pt x="109" y="79"/>
                      <a:pt x="115" y="77"/>
                    </a:cubicBezTo>
                    <a:cubicBezTo>
                      <a:pt x="126" y="73"/>
                      <a:pt x="137" y="68"/>
                      <a:pt x="149" y="64"/>
                    </a:cubicBezTo>
                    <a:cubicBezTo>
                      <a:pt x="150" y="65"/>
                      <a:pt x="152" y="66"/>
                      <a:pt x="153" y="67"/>
                    </a:cubicBezTo>
                    <a:cubicBezTo>
                      <a:pt x="143" y="70"/>
                      <a:pt x="133" y="73"/>
                      <a:pt x="123" y="76"/>
                    </a:cubicBezTo>
                    <a:close/>
                    <a:moveTo>
                      <a:pt x="117" y="73"/>
                    </a:moveTo>
                    <a:cubicBezTo>
                      <a:pt x="107" y="76"/>
                      <a:pt x="97" y="80"/>
                      <a:pt x="86" y="83"/>
                    </a:cubicBezTo>
                    <a:cubicBezTo>
                      <a:pt x="80" y="84"/>
                      <a:pt x="89" y="81"/>
                      <a:pt x="90" y="81"/>
                    </a:cubicBezTo>
                    <a:cubicBezTo>
                      <a:pt x="93" y="80"/>
                      <a:pt x="96" y="80"/>
                      <a:pt x="98" y="79"/>
                    </a:cubicBezTo>
                    <a:cubicBezTo>
                      <a:pt x="104" y="77"/>
                      <a:pt x="109" y="75"/>
                      <a:pt x="114" y="73"/>
                    </a:cubicBezTo>
                    <a:cubicBezTo>
                      <a:pt x="125" y="70"/>
                      <a:pt x="135" y="67"/>
                      <a:pt x="145" y="62"/>
                    </a:cubicBezTo>
                    <a:cubicBezTo>
                      <a:pt x="145" y="62"/>
                      <a:pt x="145" y="62"/>
                      <a:pt x="145" y="62"/>
                    </a:cubicBezTo>
                    <a:cubicBezTo>
                      <a:pt x="146" y="62"/>
                      <a:pt x="147" y="63"/>
                      <a:pt x="147" y="63"/>
                    </a:cubicBezTo>
                    <a:cubicBezTo>
                      <a:pt x="147" y="63"/>
                      <a:pt x="148" y="63"/>
                      <a:pt x="148" y="63"/>
                    </a:cubicBezTo>
                    <a:cubicBezTo>
                      <a:pt x="138" y="67"/>
                      <a:pt x="127" y="70"/>
                      <a:pt x="117" y="73"/>
                    </a:cubicBezTo>
                    <a:close/>
                    <a:moveTo>
                      <a:pt x="145" y="61"/>
                    </a:moveTo>
                    <a:cubicBezTo>
                      <a:pt x="134" y="63"/>
                      <a:pt x="124" y="67"/>
                      <a:pt x="114" y="70"/>
                    </a:cubicBezTo>
                    <a:cubicBezTo>
                      <a:pt x="112" y="71"/>
                      <a:pt x="111" y="71"/>
                      <a:pt x="109" y="71"/>
                    </a:cubicBezTo>
                    <a:cubicBezTo>
                      <a:pt x="110" y="71"/>
                      <a:pt x="112" y="71"/>
                      <a:pt x="113" y="70"/>
                    </a:cubicBezTo>
                    <a:cubicBezTo>
                      <a:pt x="123" y="67"/>
                      <a:pt x="133" y="64"/>
                      <a:pt x="143" y="60"/>
                    </a:cubicBezTo>
                    <a:cubicBezTo>
                      <a:pt x="143" y="60"/>
                      <a:pt x="143" y="59"/>
                      <a:pt x="142" y="59"/>
                    </a:cubicBezTo>
                    <a:cubicBezTo>
                      <a:pt x="132" y="61"/>
                      <a:pt x="123" y="64"/>
                      <a:pt x="114" y="67"/>
                    </a:cubicBezTo>
                    <a:cubicBezTo>
                      <a:pt x="108" y="68"/>
                      <a:pt x="103" y="70"/>
                      <a:pt x="97" y="71"/>
                    </a:cubicBezTo>
                    <a:cubicBezTo>
                      <a:pt x="93" y="73"/>
                      <a:pt x="86" y="73"/>
                      <a:pt x="82" y="76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91" y="71"/>
                      <a:pt x="102" y="69"/>
                      <a:pt x="111" y="66"/>
                    </a:cubicBezTo>
                    <a:cubicBezTo>
                      <a:pt x="116" y="64"/>
                      <a:pt x="121" y="62"/>
                      <a:pt x="127" y="61"/>
                    </a:cubicBezTo>
                    <a:cubicBezTo>
                      <a:pt x="131" y="60"/>
                      <a:pt x="136" y="59"/>
                      <a:pt x="140" y="57"/>
                    </a:cubicBezTo>
                    <a:cubicBezTo>
                      <a:pt x="140" y="57"/>
                      <a:pt x="141" y="57"/>
                      <a:pt x="141" y="57"/>
                    </a:cubicBezTo>
                    <a:cubicBezTo>
                      <a:pt x="142" y="59"/>
                      <a:pt x="143" y="60"/>
                      <a:pt x="145" y="61"/>
                    </a:cubicBezTo>
                    <a:cubicBezTo>
                      <a:pt x="145" y="61"/>
                      <a:pt x="145" y="61"/>
                      <a:pt x="145" y="61"/>
                    </a:cubicBezTo>
                    <a:close/>
                    <a:moveTo>
                      <a:pt x="82" y="76"/>
                    </a:moveTo>
                    <a:cubicBezTo>
                      <a:pt x="92" y="74"/>
                      <a:pt x="102" y="71"/>
                      <a:pt x="112" y="68"/>
                    </a:cubicBezTo>
                    <a:cubicBezTo>
                      <a:pt x="117" y="67"/>
                      <a:pt x="122" y="65"/>
                      <a:pt x="128" y="63"/>
                    </a:cubicBezTo>
                    <a:cubicBezTo>
                      <a:pt x="132" y="62"/>
                      <a:pt x="138" y="61"/>
                      <a:pt x="141" y="60"/>
                    </a:cubicBezTo>
                    <a:cubicBezTo>
                      <a:pt x="131" y="64"/>
                      <a:pt x="121" y="67"/>
                      <a:pt x="111" y="70"/>
                    </a:cubicBezTo>
                    <a:cubicBezTo>
                      <a:pt x="102" y="73"/>
                      <a:pt x="93" y="76"/>
                      <a:pt x="84" y="79"/>
                    </a:cubicBezTo>
                    <a:cubicBezTo>
                      <a:pt x="83" y="79"/>
                      <a:pt x="82" y="79"/>
                      <a:pt x="82" y="79"/>
                    </a:cubicBezTo>
                    <a:cubicBezTo>
                      <a:pt x="82" y="79"/>
                      <a:pt x="82" y="79"/>
                      <a:pt x="82" y="79"/>
                    </a:cubicBezTo>
                    <a:cubicBezTo>
                      <a:pt x="82" y="78"/>
                      <a:pt x="82" y="77"/>
                      <a:pt x="82" y="76"/>
                    </a:cubicBezTo>
                    <a:close/>
                    <a:moveTo>
                      <a:pt x="84" y="70"/>
                    </a:moveTo>
                    <a:cubicBezTo>
                      <a:pt x="94" y="69"/>
                      <a:pt x="103" y="66"/>
                      <a:pt x="112" y="64"/>
                    </a:cubicBezTo>
                    <a:cubicBezTo>
                      <a:pt x="117" y="62"/>
                      <a:pt x="123" y="61"/>
                      <a:pt x="128" y="60"/>
                    </a:cubicBezTo>
                    <a:cubicBezTo>
                      <a:pt x="130" y="60"/>
                      <a:pt x="131" y="59"/>
                      <a:pt x="133" y="59"/>
                    </a:cubicBezTo>
                    <a:cubicBezTo>
                      <a:pt x="129" y="60"/>
                      <a:pt x="125" y="61"/>
                      <a:pt x="121" y="62"/>
                    </a:cubicBezTo>
                    <a:cubicBezTo>
                      <a:pt x="116" y="64"/>
                      <a:pt x="111" y="66"/>
                      <a:pt x="105" y="67"/>
                    </a:cubicBezTo>
                    <a:cubicBezTo>
                      <a:pt x="98" y="70"/>
                      <a:pt x="90" y="71"/>
                      <a:pt x="83" y="75"/>
                    </a:cubicBezTo>
                    <a:cubicBezTo>
                      <a:pt x="83" y="73"/>
                      <a:pt x="83" y="72"/>
                      <a:pt x="84" y="70"/>
                    </a:cubicBezTo>
                    <a:close/>
                    <a:moveTo>
                      <a:pt x="112" y="71"/>
                    </a:moveTo>
                    <a:cubicBezTo>
                      <a:pt x="118" y="70"/>
                      <a:pt x="123" y="68"/>
                      <a:pt x="128" y="67"/>
                    </a:cubicBezTo>
                    <a:cubicBezTo>
                      <a:pt x="133" y="65"/>
                      <a:pt x="139" y="64"/>
                      <a:pt x="143" y="62"/>
                    </a:cubicBezTo>
                    <a:cubicBezTo>
                      <a:pt x="133" y="67"/>
                      <a:pt x="122" y="70"/>
                      <a:pt x="111" y="74"/>
                    </a:cubicBezTo>
                    <a:cubicBezTo>
                      <a:pt x="106" y="75"/>
                      <a:pt x="101" y="77"/>
                      <a:pt x="97" y="79"/>
                    </a:cubicBezTo>
                    <a:cubicBezTo>
                      <a:pt x="92" y="80"/>
                      <a:pt x="87" y="81"/>
                      <a:pt x="83" y="83"/>
                    </a:cubicBezTo>
                    <a:cubicBezTo>
                      <a:pt x="83" y="83"/>
                      <a:pt x="83" y="82"/>
                      <a:pt x="83" y="82"/>
                    </a:cubicBezTo>
                    <a:cubicBezTo>
                      <a:pt x="83" y="81"/>
                      <a:pt x="82" y="81"/>
                      <a:pt x="82" y="80"/>
                    </a:cubicBezTo>
                    <a:cubicBezTo>
                      <a:pt x="92" y="78"/>
                      <a:pt x="102" y="74"/>
                      <a:pt x="112" y="71"/>
                    </a:cubicBezTo>
                    <a:close/>
                    <a:moveTo>
                      <a:pt x="95" y="81"/>
                    </a:moveTo>
                    <a:cubicBezTo>
                      <a:pt x="100" y="79"/>
                      <a:pt x="105" y="77"/>
                      <a:pt x="110" y="76"/>
                    </a:cubicBezTo>
                    <a:cubicBezTo>
                      <a:pt x="119" y="73"/>
                      <a:pt x="128" y="70"/>
                      <a:pt x="137" y="68"/>
                    </a:cubicBezTo>
                    <a:cubicBezTo>
                      <a:pt x="137" y="68"/>
                      <a:pt x="136" y="68"/>
                      <a:pt x="135" y="68"/>
                    </a:cubicBezTo>
                    <a:cubicBezTo>
                      <a:pt x="130" y="71"/>
                      <a:pt x="124" y="73"/>
                      <a:pt x="118" y="75"/>
                    </a:cubicBezTo>
                    <a:cubicBezTo>
                      <a:pt x="108" y="79"/>
                      <a:pt x="96" y="82"/>
                      <a:pt x="86" y="87"/>
                    </a:cubicBezTo>
                    <a:cubicBezTo>
                      <a:pt x="85" y="86"/>
                      <a:pt x="84" y="85"/>
                      <a:pt x="83" y="84"/>
                    </a:cubicBezTo>
                    <a:cubicBezTo>
                      <a:pt x="87" y="84"/>
                      <a:pt x="91" y="82"/>
                      <a:pt x="95" y="81"/>
                    </a:cubicBezTo>
                    <a:close/>
                    <a:moveTo>
                      <a:pt x="107" y="81"/>
                    </a:moveTo>
                    <a:cubicBezTo>
                      <a:pt x="116" y="79"/>
                      <a:pt x="124" y="76"/>
                      <a:pt x="133" y="73"/>
                    </a:cubicBezTo>
                    <a:cubicBezTo>
                      <a:pt x="137" y="72"/>
                      <a:pt x="141" y="71"/>
                      <a:pt x="145" y="70"/>
                    </a:cubicBezTo>
                    <a:cubicBezTo>
                      <a:pt x="146" y="70"/>
                      <a:pt x="147" y="69"/>
                      <a:pt x="148" y="69"/>
                    </a:cubicBezTo>
                    <a:cubicBezTo>
                      <a:pt x="141" y="72"/>
                      <a:pt x="133" y="75"/>
                      <a:pt x="126" y="77"/>
                    </a:cubicBezTo>
                    <a:cubicBezTo>
                      <a:pt x="118" y="80"/>
                      <a:pt x="110" y="82"/>
                      <a:pt x="103" y="85"/>
                    </a:cubicBezTo>
                    <a:cubicBezTo>
                      <a:pt x="101" y="86"/>
                      <a:pt x="99" y="87"/>
                      <a:pt x="98" y="87"/>
                    </a:cubicBezTo>
                    <a:cubicBezTo>
                      <a:pt x="97" y="88"/>
                      <a:pt x="96" y="88"/>
                      <a:pt x="95" y="88"/>
                    </a:cubicBezTo>
                    <a:cubicBezTo>
                      <a:pt x="95" y="88"/>
                      <a:pt x="94" y="88"/>
                      <a:pt x="94" y="89"/>
                    </a:cubicBezTo>
                    <a:cubicBezTo>
                      <a:pt x="93" y="89"/>
                      <a:pt x="93" y="89"/>
                      <a:pt x="92" y="89"/>
                    </a:cubicBezTo>
                    <a:cubicBezTo>
                      <a:pt x="92" y="89"/>
                      <a:pt x="92" y="90"/>
                      <a:pt x="91" y="90"/>
                    </a:cubicBezTo>
                    <a:cubicBezTo>
                      <a:pt x="90" y="89"/>
                      <a:pt x="88" y="88"/>
                      <a:pt x="87" y="88"/>
                    </a:cubicBezTo>
                    <a:cubicBezTo>
                      <a:pt x="94" y="86"/>
                      <a:pt x="100" y="83"/>
                      <a:pt x="107" y="81"/>
                    </a:cubicBezTo>
                    <a:close/>
                    <a:moveTo>
                      <a:pt x="99" y="88"/>
                    </a:moveTo>
                    <a:cubicBezTo>
                      <a:pt x="102" y="87"/>
                      <a:pt x="104" y="86"/>
                      <a:pt x="106" y="85"/>
                    </a:cubicBezTo>
                    <a:cubicBezTo>
                      <a:pt x="115" y="82"/>
                      <a:pt x="124" y="80"/>
                      <a:pt x="132" y="77"/>
                    </a:cubicBezTo>
                    <a:cubicBezTo>
                      <a:pt x="138" y="75"/>
                      <a:pt x="143" y="73"/>
                      <a:pt x="149" y="72"/>
                    </a:cubicBezTo>
                    <a:cubicBezTo>
                      <a:pt x="148" y="72"/>
                      <a:pt x="147" y="72"/>
                      <a:pt x="146" y="73"/>
                    </a:cubicBezTo>
                    <a:cubicBezTo>
                      <a:pt x="140" y="75"/>
                      <a:pt x="134" y="78"/>
                      <a:pt x="128" y="80"/>
                    </a:cubicBezTo>
                    <a:cubicBezTo>
                      <a:pt x="122" y="82"/>
                      <a:pt x="116" y="84"/>
                      <a:pt x="110" y="86"/>
                    </a:cubicBezTo>
                    <a:cubicBezTo>
                      <a:pt x="105" y="88"/>
                      <a:pt x="100" y="89"/>
                      <a:pt x="96" y="91"/>
                    </a:cubicBezTo>
                    <a:cubicBezTo>
                      <a:pt x="95" y="91"/>
                      <a:pt x="93" y="90"/>
                      <a:pt x="92" y="90"/>
                    </a:cubicBezTo>
                    <a:cubicBezTo>
                      <a:pt x="94" y="89"/>
                      <a:pt x="97" y="88"/>
                      <a:pt x="99" y="88"/>
                    </a:cubicBezTo>
                    <a:close/>
                    <a:moveTo>
                      <a:pt x="111" y="88"/>
                    </a:moveTo>
                    <a:cubicBezTo>
                      <a:pt x="114" y="87"/>
                      <a:pt x="117" y="86"/>
                      <a:pt x="121" y="85"/>
                    </a:cubicBezTo>
                    <a:cubicBezTo>
                      <a:pt x="118" y="86"/>
                      <a:pt x="115" y="87"/>
                      <a:pt x="112" y="88"/>
                    </a:cubicBezTo>
                    <a:cubicBezTo>
                      <a:pt x="109" y="89"/>
                      <a:pt x="105" y="90"/>
                      <a:pt x="102" y="92"/>
                    </a:cubicBezTo>
                    <a:cubicBezTo>
                      <a:pt x="101" y="92"/>
                      <a:pt x="100" y="92"/>
                      <a:pt x="99" y="92"/>
                    </a:cubicBezTo>
                    <a:cubicBezTo>
                      <a:pt x="103" y="91"/>
                      <a:pt x="107" y="89"/>
                      <a:pt x="111" y="88"/>
                    </a:cubicBezTo>
                    <a:close/>
                    <a:moveTo>
                      <a:pt x="128" y="86"/>
                    </a:moveTo>
                    <a:cubicBezTo>
                      <a:pt x="123" y="88"/>
                      <a:pt x="119" y="89"/>
                      <a:pt x="114" y="90"/>
                    </a:cubicBezTo>
                    <a:cubicBezTo>
                      <a:pt x="112" y="91"/>
                      <a:pt x="108" y="92"/>
                      <a:pt x="106" y="94"/>
                    </a:cubicBezTo>
                    <a:cubicBezTo>
                      <a:pt x="105" y="93"/>
                      <a:pt x="105" y="93"/>
                      <a:pt x="104" y="93"/>
                    </a:cubicBezTo>
                    <a:cubicBezTo>
                      <a:pt x="112" y="91"/>
                      <a:pt x="120" y="89"/>
                      <a:pt x="128" y="86"/>
                    </a:cubicBezTo>
                    <a:close/>
                    <a:moveTo>
                      <a:pt x="161" y="78"/>
                    </a:moveTo>
                    <a:cubicBezTo>
                      <a:pt x="147" y="83"/>
                      <a:pt x="133" y="88"/>
                      <a:pt x="119" y="91"/>
                    </a:cubicBezTo>
                    <a:cubicBezTo>
                      <a:pt x="116" y="91"/>
                      <a:pt x="113" y="93"/>
                      <a:pt x="110" y="94"/>
                    </a:cubicBezTo>
                    <a:cubicBezTo>
                      <a:pt x="109" y="94"/>
                      <a:pt x="108" y="94"/>
                      <a:pt x="107" y="94"/>
                    </a:cubicBezTo>
                    <a:cubicBezTo>
                      <a:pt x="107" y="94"/>
                      <a:pt x="107" y="94"/>
                      <a:pt x="107" y="94"/>
                    </a:cubicBezTo>
                    <a:cubicBezTo>
                      <a:pt x="108" y="94"/>
                      <a:pt x="112" y="92"/>
                      <a:pt x="113" y="92"/>
                    </a:cubicBezTo>
                    <a:cubicBezTo>
                      <a:pt x="119" y="90"/>
                      <a:pt x="125" y="88"/>
                      <a:pt x="132" y="86"/>
                    </a:cubicBezTo>
                    <a:cubicBezTo>
                      <a:pt x="138" y="83"/>
                      <a:pt x="145" y="82"/>
                      <a:pt x="152" y="80"/>
                    </a:cubicBezTo>
                    <a:cubicBezTo>
                      <a:pt x="157" y="78"/>
                      <a:pt x="163" y="76"/>
                      <a:pt x="169" y="74"/>
                    </a:cubicBezTo>
                    <a:cubicBezTo>
                      <a:pt x="169" y="74"/>
                      <a:pt x="169" y="74"/>
                      <a:pt x="169" y="74"/>
                    </a:cubicBezTo>
                    <a:cubicBezTo>
                      <a:pt x="170" y="74"/>
                      <a:pt x="171" y="74"/>
                      <a:pt x="171" y="74"/>
                    </a:cubicBezTo>
                    <a:cubicBezTo>
                      <a:pt x="172" y="74"/>
                      <a:pt x="173" y="73"/>
                      <a:pt x="174" y="73"/>
                    </a:cubicBezTo>
                    <a:cubicBezTo>
                      <a:pt x="183" y="71"/>
                      <a:pt x="191" y="66"/>
                      <a:pt x="200" y="63"/>
                    </a:cubicBezTo>
                    <a:cubicBezTo>
                      <a:pt x="200" y="64"/>
                      <a:pt x="201" y="64"/>
                      <a:pt x="201" y="65"/>
                    </a:cubicBezTo>
                    <a:cubicBezTo>
                      <a:pt x="188" y="71"/>
                      <a:pt x="174" y="74"/>
                      <a:pt x="161" y="78"/>
                    </a:cubicBezTo>
                    <a:close/>
                    <a:moveTo>
                      <a:pt x="185" y="68"/>
                    </a:moveTo>
                    <a:cubicBezTo>
                      <a:pt x="182" y="69"/>
                      <a:pt x="179" y="70"/>
                      <a:pt x="177" y="71"/>
                    </a:cubicBezTo>
                    <a:cubicBezTo>
                      <a:pt x="177" y="71"/>
                      <a:pt x="176" y="71"/>
                      <a:pt x="175" y="72"/>
                    </a:cubicBezTo>
                    <a:cubicBezTo>
                      <a:pt x="175" y="71"/>
                      <a:pt x="176" y="71"/>
                      <a:pt x="176" y="70"/>
                    </a:cubicBezTo>
                    <a:cubicBezTo>
                      <a:pt x="183" y="67"/>
                      <a:pt x="191" y="65"/>
                      <a:pt x="197" y="60"/>
                    </a:cubicBezTo>
                    <a:cubicBezTo>
                      <a:pt x="197" y="60"/>
                      <a:pt x="197" y="59"/>
                      <a:pt x="196" y="59"/>
                    </a:cubicBezTo>
                    <a:cubicBezTo>
                      <a:pt x="190" y="61"/>
                      <a:pt x="182" y="64"/>
                      <a:pt x="177" y="67"/>
                    </a:cubicBezTo>
                    <a:cubicBezTo>
                      <a:pt x="183" y="63"/>
                      <a:pt x="190" y="61"/>
                      <a:pt x="196" y="57"/>
                    </a:cubicBezTo>
                    <a:cubicBezTo>
                      <a:pt x="196" y="57"/>
                      <a:pt x="196" y="57"/>
                      <a:pt x="196" y="57"/>
                    </a:cubicBezTo>
                    <a:cubicBezTo>
                      <a:pt x="197" y="59"/>
                      <a:pt x="198" y="60"/>
                      <a:pt x="200" y="62"/>
                    </a:cubicBezTo>
                    <a:cubicBezTo>
                      <a:pt x="194" y="64"/>
                      <a:pt x="190" y="66"/>
                      <a:pt x="185" y="68"/>
                    </a:cubicBezTo>
                    <a:close/>
                    <a:moveTo>
                      <a:pt x="182" y="61"/>
                    </a:moveTo>
                    <a:cubicBezTo>
                      <a:pt x="181" y="61"/>
                      <a:pt x="180" y="62"/>
                      <a:pt x="179" y="62"/>
                    </a:cubicBezTo>
                    <a:cubicBezTo>
                      <a:pt x="179" y="62"/>
                      <a:pt x="180" y="61"/>
                      <a:pt x="180" y="61"/>
                    </a:cubicBezTo>
                    <a:cubicBezTo>
                      <a:pt x="180" y="60"/>
                      <a:pt x="180" y="60"/>
                      <a:pt x="180" y="60"/>
                    </a:cubicBezTo>
                    <a:cubicBezTo>
                      <a:pt x="185" y="59"/>
                      <a:pt x="189" y="57"/>
                      <a:pt x="194" y="55"/>
                    </a:cubicBezTo>
                    <a:cubicBezTo>
                      <a:pt x="194" y="55"/>
                      <a:pt x="194" y="55"/>
                      <a:pt x="194" y="55"/>
                    </a:cubicBezTo>
                    <a:cubicBezTo>
                      <a:pt x="195" y="55"/>
                      <a:pt x="195" y="56"/>
                      <a:pt x="196" y="57"/>
                    </a:cubicBezTo>
                    <a:cubicBezTo>
                      <a:pt x="191" y="58"/>
                      <a:pt x="187" y="59"/>
                      <a:pt x="182" y="61"/>
                    </a:cubicBezTo>
                    <a:close/>
                    <a:moveTo>
                      <a:pt x="194" y="54"/>
                    </a:moveTo>
                    <a:cubicBezTo>
                      <a:pt x="189" y="56"/>
                      <a:pt x="185" y="58"/>
                      <a:pt x="180" y="59"/>
                    </a:cubicBezTo>
                    <a:cubicBezTo>
                      <a:pt x="180" y="59"/>
                      <a:pt x="180" y="59"/>
                      <a:pt x="180" y="59"/>
                    </a:cubicBezTo>
                    <a:cubicBezTo>
                      <a:pt x="184" y="57"/>
                      <a:pt x="189" y="55"/>
                      <a:pt x="193" y="53"/>
                    </a:cubicBezTo>
                    <a:cubicBezTo>
                      <a:pt x="193" y="53"/>
                      <a:pt x="194" y="54"/>
                      <a:pt x="194" y="54"/>
                    </a:cubicBezTo>
                    <a:cubicBezTo>
                      <a:pt x="194" y="54"/>
                      <a:pt x="194" y="54"/>
                      <a:pt x="194" y="54"/>
                    </a:cubicBezTo>
                    <a:close/>
                    <a:moveTo>
                      <a:pt x="180" y="57"/>
                    </a:moveTo>
                    <a:cubicBezTo>
                      <a:pt x="180" y="56"/>
                      <a:pt x="179" y="56"/>
                      <a:pt x="179" y="55"/>
                    </a:cubicBezTo>
                    <a:cubicBezTo>
                      <a:pt x="183" y="54"/>
                      <a:pt x="187" y="52"/>
                      <a:pt x="191" y="50"/>
                    </a:cubicBezTo>
                    <a:cubicBezTo>
                      <a:pt x="191" y="50"/>
                      <a:pt x="191" y="50"/>
                      <a:pt x="191" y="50"/>
                    </a:cubicBezTo>
                    <a:cubicBezTo>
                      <a:pt x="191" y="51"/>
                      <a:pt x="192" y="52"/>
                      <a:pt x="192" y="52"/>
                    </a:cubicBezTo>
                    <a:cubicBezTo>
                      <a:pt x="188" y="54"/>
                      <a:pt x="184" y="56"/>
                      <a:pt x="180" y="57"/>
                    </a:cubicBezTo>
                    <a:close/>
                    <a:moveTo>
                      <a:pt x="179" y="55"/>
                    </a:moveTo>
                    <a:cubicBezTo>
                      <a:pt x="181" y="54"/>
                      <a:pt x="185" y="50"/>
                      <a:pt x="188" y="48"/>
                    </a:cubicBezTo>
                    <a:cubicBezTo>
                      <a:pt x="188" y="48"/>
                      <a:pt x="188" y="47"/>
                      <a:pt x="187" y="47"/>
                    </a:cubicBezTo>
                    <a:cubicBezTo>
                      <a:pt x="186" y="48"/>
                      <a:pt x="184" y="49"/>
                      <a:pt x="182" y="50"/>
                    </a:cubicBezTo>
                    <a:cubicBezTo>
                      <a:pt x="181" y="50"/>
                      <a:pt x="179" y="51"/>
                      <a:pt x="178" y="51"/>
                    </a:cubicBezTo>
                    <a:cubicBezTo>
                      <a:pt x="177" y="52"/>
                      <a:pt x="175" y="53"/>
                      <a:pt x="177" y="52"/>
                    </a:cubicBezTo>
                    <a:cubicBezTo>
                      <a:pt x="180" y="49"/>
                      <a:pt x="183" y="48"/>
                      <a:pt x="186" y="45"/>
                    </a:cubicBezTo>
                    <a:cubicBezTo>
                      <a:pt x="187" y="46"/>
                      <a:pt x="189" y="48"/>
                      <a:pt x="190" y="50"/>
                    </a:cubicBezTo>
                    <a:cubicBezTo>
                      <a:pt x="186" y="51"/>
                      <a:pt x="183" y="53"/>
                      <a:pt x="179" y="55"/>
                    </a:cubicBezTo>
                    <a:close/>
                    <a:moveTo>
                      <a:pt x="178" y="48"/>
                    </a:moveTo>
                    <a:cubicBezTo>
                      <a:pt x="176" y="48"/>
                      <a:pt x="175" y="49"/>
                      <a:pt x="174" y="50"/>
                    </a:cubicBezTo>
                    <a:cubicBezTo>
                      <a:pt x="177" y="48"/>
                      <a:pt x="181" y="45"/>
                      <a:pt x="183" y="42"/>
                    </a:cubicBezTo>
                    <a:cubicBezTo>
                      <a:pt x="183" y="43"/>
                      <a:pt x="184" y="44"/>
                      <a:pt x="185" y="44"/>
                    </a:cubicBezTo>
                    <a:cubicBezTo>
                      <a:pt x="183" y="45"/>
                      <a:pt x="180" y="46"/>
                      <a:pt x="178" y="48"/>
                    </a:cubicBezTo>
                    <a:close/>
                    <a:moveTo>
                      <a:pt x="172" y="45"/>
                    </a:moveTo>
                    <a:cubicBezTo>
                      <a:pt x="175" y="43"/>
                      <a:pt x="177" y="42"/>
                      <a:pt x="179" y="40"/>
                    </a:cubicBezTo>
                    <a:cubicBezTo>
                      <a:pt x="179" y="40"/>
                      <a:pt x="179" y="39"/>
                      <a:pt x="178" y="39"/>
                    </a:cubicBezTo>
                    <a:cubicBezTo>
                      <a:pt x="175" y="41"/>
                      <a:pt x="172" y="42"/>
                      <a:pt x="168" y="44"/>
                    </a:cubicBezTo>
                    <a:cubicBezTo>
                      <a:pt x="171" y="42"/>
                      <a:pt x="174" y="40"/>
                      <a:pt x="177" y="37"/>
                    </a:cubicBezTo>
                    <a:cubicBezTo>
                      <a:pt x="177" y="37"/>
                      <a:pt x="177" y="37"/>
                      <a:pt x="177" y="37"/>
                    </a:cubicBezTo>
                    <a:cubicBezTo>
                      <a:pt x="177" y="38"/>
                      <a:pt x="178" y="38"/>
                      <a:pt x="179" y="38"/>
                    </a:cubicBezTo>
                    <a:cubicBezTo>
                      <a:pt x="180" y="39"/>
                      <a:pt x="181" y="40"/>
                      <a:pt x="182" y="41"/>
                    </a:cubicBezTo>
                    <a:cubicBezTo>
                      <a:pt x="179" y="42"/>
                      <a:pt x="176" y="44"/>
                      <a:pt x="172" y="45"/>
                    </a:cubicBezTo>
                    <a:close/>
                    <a:moveTo>
                      <a:pt x="176" y="37"/>
                    </a:moveTo>
                    <a:cubicBezTo>
                      <a:pt x="172" y="38"/>
                      <a:pt x="169" y="40"/>
                      <a:pt x="165" y="42"/>
                    </a:cubicBezTo>
                    <a:cubicBezTo>
                      <a:pt x="164" y="43"/>
                      <a:pt x="162" y="44"/>
                      <a:pt x="161" y="45"/>
                    </a:cubicBezTo>
                    <a:cubicBezTo>
                      <a:pt x="160" y="45"/>
                      <a:pt x="156" y="48"/>
                      <a:pt x="159" y="46"/>
                    </a:cubicBezTo>
                    <a:cubicBezTo>
                      <a:pt x="163" y="42"/>
                      <a:pt x="170" y="40"/>
                      <a:pt x="173" y="35"/>
                    </a:cubicBezTo>
                    <a:cubicBezTo>
                      <a:pt x="173" y="35"/>
                      <a:pt x="173" y="35"/>
                      <a:pt x="173" y="34"/>
                    </a:cubicBezTo>
                    <a:cubicBezTo>
                      <a:pt x="174" y="35"/>
                      <a:pt x="175" y="36"/>
                      <a:pt x="176" y="37"/>
                    </a:cubicBezTo>
                    <a:cubicBezTo>
                      <a:pt x="176" y="37"/>
                      <a:pt x="176" y="37"/>
                      <a:pt x="176" y="37"/>
                    </a:cubicBezTo>
                    <a:close/>
                    <a:moveTo>
                      <a:pt x="173" y="34"/>
                    </a:moveTo>
                    <a:cubicBezTo>
                      <a:pt x="170" y="35"/>
                      <a:pt x="167" y="37"/>
                      <a:pt x="164" y="38"/>
                    </a:cubicBezTo>
                    <a:cubicBezTo>
                      <a:pt x="166" y="37"/>
                      <a:pt x="168" y="35"/>
                      <a:pt x="171" y="33"/>
                    </a:cubicBezTo>
                    <a:cubicBezTo>
                      <a:pt x="171" y="33"/>
                      <a:pt x="171" y="33"/>
                      <a:pt x="171" y="33"/>
                    </a:cubicBezTo>
                    <a:cubicBezTo>
                      <a:pt x="172" y="33"/>
                      <a:pt x="172" y="34"/>
                      <a:pt x="173" y="34"/>
                    </a:cubicBezTo>
                    <a:cubicBezTo>
                      <a:pt x="173" y="34"/>
                      <a:pt x="173" y="34"/>
                      <a:pt x="173" y="34"/>
                    </a:cubicBezTo>
                    <a:close/>
                    <a:moveTo>
                      <a:pt x="170" y="33"/>
                    </a:moveTo>
                    <a:cubicBezTo>
                      <a:pt x="165" y="35"/>
                      <a:pt x="160" y="38"/>
                      <a:pt x="155" y="41"/>
                    </a:cubicBezTo>
                    <a:cubicBezTo>
                      <a:pt x="159" y="39"/>
                      <a:pt x="164" y="35"/>
                      <a:pt x="168" y="32"/>
                    </a:cubicBezTo>
                    <a:cubicBezTo>
                      <a:pt x="168" y="31"/>
                      <a:pt x="168" y="31"/>
                      <a:pt x="167" y="31"/>
                    </a:cubicBezTo>
                    <a:cubicBezTo>
                      <a:pt x="167" y="31"/>
                      <a:pt x="166" y="32"/>
                      <a:pt x="166" y="32"/>
                    </a:cubicBezTo>
                    <a:cubicBezTo>
                      <a:pt x="165" y="32"/>
                      <a:pt x="165" y="32"/>
                      <a:pt x="165" y="32"/>
                    </a:cubicBezTo>
                    <a:cubicBezTo>
                      <a:pt x="164" y="33"/>
                      <a:pt x="162" y="34"/>
                      <a:pt x="161" y="35"/>
                    </a:cubicBezTo>
                    <a:cubicBezTo>
                      <a:pt x="158" y="37"/>
                      <a:pt x="155" y="38"/>
                      <a:pt x="152" y="40"/>
                    </a:cubicBezTo>
                    <a:cubicBezTo>
                      <a:pt x="152" y="40"/>
                      <a:pt x="152" y="40"/>
                      <a:pt x="152" y="40"/>
                    </a:cubicBezTo>
                    <a:cubicBezTo>
                      <a:pt x="152" y="40"/>
                      <a:pt x="152" y="39"/>
                      <a:pt x="151" y="39"/>
                    </a:cubicBezTo>
                    <a:cubicBezTo>
                      <a:pt x="157" y="37"/>
                      <a:pt x="161" y="33"/>
                      <a:pt x="166" y="31"/>
                    </a:cubicBezTo>
                    <a:cubicBezTo>
                      <a:pt x="167" y="31"/>
                      <a:pt x="166" y="30"/>
                      <a:pt x="166" y="30"/>
                    </a:cubicBezTo>
                    <a:cubicBezTo>
                      <a:pt x="162" y="32"/>
                      <a:pt x="159" y="34"/>
                      <a:pt x="155" y="37"/>
                    </a:cubicBezTo>
                    <a:cubicBezTo>
                      <a:pt x="154" y="37"/>
                      <a:pt x="153" y="38"/>
                      <a:pt x="151" y="38"/>
                    </a:cubicBezTo>
                    <a:cubicBezTo>
                      <a:pt x="151" y="38"/>
                      <a:pt x="151" y="38"/>
                      <a:pt x="151" y="39"/>
                    </a:cubicBezTo>
                    <a:cubicBezTo>
                      <a:pt x="151" y="39"/>
                      <a:pt x="151" y="39"/>
                      <a:pt x="151" y="39"/>
                    </a:cubicBezTo>
                    <a:cubicBezTo>
                      <a:pt x="151" y="38"/>
                      <a:pt x="151" y="38"/>
                      <a:pt x="151" y="38"/>
                    </a:cubicBezTo>
                    <a:cubicBezTo>
                      <a:pt x="153" y="37"/>
                      <a:pt x="154" y="36"/>
                      <a:pt x="155" y="35"/>
                    </a:cubicBezTo>
                    <a:cubicBezTo>
                      <a:pt x="155" y="35"/>
                      <a:pt x="156" y="35"/>
                      <a:pt x="156" y="35"/>
                    </a:cubicBezTo>
                    <a:cubicBezTo>
                      <a:pt x="159" y="35"/>
                      <a:pt x="160" y="33"/>
                      <a:pt x="159" y="31"/>
                    </a:cubicBezTo>
                    <a:cubicBezTo>
                      <a:pt x="161" y="30"/>
                      <a:pt x="162" y="30"/>
                      <a:pt x="163" y="29"/>
                    </a:cubicBezTo>
                    <a:cubicBezTo>
                      <a:pt x="164" y="29"/>
                      <a:pt x="164" y="29"/>
                      <a:pt x="163" y="29"/>
                    </a:cubicBezTo>
                    <a:cubicBezTo>
                      <a:pt x="162" y="29"/>
                      <a:pt x="161" y="29"/>
                      <a:pt x="159" y="30"/>
                    </a:cubicBezTo>
                    <a:cubicBezTo>
                      <a:pt x="160" y="29"/>
                      <a:pt x="161" y="29"/>
                      <a:pt x="162" y="28"/>
                    </a:cubicBezTo>
                    <a:cubicBezTo>
                      <a:pt x="162" y="28"/>
                      <a:pt x="162" y="27"/>
                      <a:pt x="162" y="27"/>
                    </a:cubicBezTo>
                    <a:cubicBezTo>
                      <a:pt x="160" y="27"/>
                      <a:pt x="159" y="28"/>
                      <a:pt x="157" y="28"/>
                    </a:cubicBezTo>
                    <a:cubicBezTo>
                      <a:pt x="157" y="28"/>
                      <a:pt x="157" y="28"/>
                      <a:pt x="157" y="28"/>
                    </a:cubicBezTo>
                    <a:cubicBezTo>
                      <a:pt x="157" y="27"/>
                      <a:pt x="158" y="27"/>
                      <a:pt x="158" y="27"/>
                    </a:cubicBezTo>
                    <a:cubicBezTo>
                      <a:pt x="158" y="27"/>
                      <a:pt x="158" y="26"/>
                      <a:pt x="158" y="26"/>
                    </a:cubicBezTo>
                    <a:cubicBezTo>
                      <a:pt x="157" y="26"/>
                      <a:pt x="156" y="27"/>
                      <a:pt x="154" y="27"/>
                    </a:cubicBezTo>
                    <a:cubicBezTo>
                      <a:pt x="155" y="27"/>
                      <a:pt x="156" y="26"/>
                      <a:pt x="157" y="26"/>
                    </a:cubicBezTo>
                    <a:cubicBezTo>
                      <a:pt x="157" y="26"/>
                      <a:pt x="157" y="25"/>
                      <a:pt x="157" y="25"/>
                    </a:cubicBezTo>
                    <a:cubicBezTo>
                      <a:pt x="157" y="25"/>
                      <a:pt x="157" y="25"/>
                      <a:pt x="157" y="25"/>
                    </a:cubicBezTo>
                    <a:cubicBezTo>
                      <a:pt x="162" y="27"/>
                      <a:pt x="166" y="30"/>
                      <a:pt x="171" y="33"/>
                    </a:cubicBezTo>
                    <a:cubicBezTo>
                      <a:pt x="170" y="33"/>
                      <a:pt x="170" y="33"/>
                      <a:pt x="170" y="33"/>
                    </a:cubicBezTo>
                    <a:close/>
                    <a:moveTo>
                      <a:pt x="137" y="38"/>
                    </a:moveTo>
                    <a:cubicBezTo>
                      <a:pt x="137" y="38"/>
                      <a:pt x="137" y="38"/>
                      <a:pt x="137" y="39"/>
                    </a:cubicBezTo>
                    <a:cubicBezTo>
                      <a:pt x="137" y="39"/>
                      <a:pt x="137" y="39"/>
                      <a:pt x="137" y="39"/>
                    </a:cubicBezTo>
                    <a:cubicBezTo>
                      <a:pt x="139" y="37"/>
                      <a:pt x="140" y="36"/>
                      <a:pt x="142" y="35"/>
                    </a:cubicBezTo>
                    <a:cubicBezTo>
                      <a:pt x="142" y="35"/>
                      <a:pt x="142" y="35"/>
                      <a:pt x="142" y="34"/>
                    </a:cubicBezTo>
                    <a:cubicBezTo>
                      <a:pt x="144" y="34"/>
                      <a:pt x="148" y="32"/>
                      <a:pt x="144" y="35"/>
                    </a:cubicBezTo>
                    <a:cubicBezTo>
                      <a:pt x="143" y="36"/>
                      <a:pt x="142" y="36"/>
                      <a:pt x="141" y="37"/>
                    </a:cubicBezTo>
                    <a:cubicBezTo>
                      <a:pt x="140" y="37"/>
                      <a:pt x="139" y="38"/>
                      <a:pt x="137" y="38"/>
                    </a:cubicBezTo>
                    <a:close/>
                    <a:moveTo>
                      <a:pt x="141" y="34"/>
                    </a:moveTo>
                    <a:cubicBezTo>
                      <a:pt x="141" y="34"/>
                      <a:pt x="141" y="34"/>
                      <a:pt x="141" y="34"/>
                    </a:cubicBezTo>
                    <a:cubicBezTo>
                      <a:pt x="141" y="34"/>
                      <a:pt x="141" y="34"/>
                      <a:pt x="141" y="34"/>
                    </a:cubicBezTo>
                    <a:close/>
                    <a:moveTo>
                      <a:pt x="144" y="33"/>
                    </a:moveTo>
                    <a:cubicBezTo>
                      <a:pt x="143" y="33"/>
                      <a:pt x="143" y="33"/>
                      <a:pt x="143" y="33"/>
                    </a:cubicBezTo>
                    <a:cubicBezTo>
                      <a:pt x="143" y="33"/>
                      <a:pt x="143" y="33"/>
                      <a:pt x="143" y="33"/>
                    </a:cubicBezTo>
                    <a:cubicBezTo>
                      <a:pt x="143" y="33"/>
                      <a:pt x="143" y="32"/>
                      <a:pt x="142" y="33"/>
                    </a:cubicBezTo>
                    <a:cubicBezTo>
                      <a:pt x="142" y="33"/>
                      <a:pt x="141" y="33"/>
                      <a:pt x="140" y="34"/>
                    </a:cubicBezTo>
                    <a:cubicBezTo>
                      <a:pt x="140" y="34"/>
                      <a:pt x="140" y="34"/>
                      <a:pt x="140" y="34"/>
                    </a:cubicBezTo>
                    <a:cubicBezTo>
                      <a:pt x="141" y="33"/>
                      <a:pt x="142" y="32"/>
                      <a:pt x="142" y="31"/>
                    </a:cubicBezTo>
                    <a:cubicBezTo>
                      <a:pt x="143" y="30"/>
                      <a:pt x="143" y="30"/>
                      <a:pt x="142" y="30"/>
                    </a:cubicBezTo>
                    <a:cubicBezTo>
                      <a:pt x="143" y="31"/>
                      <a:pt x="144" y="32"/>
                      <a:pt x="145" y="32"/>
                    </a:cubicBezTo>
                    <a:cubicBezTo>
                      <a:pt x="145" y="32"/>
                      <a:pt x="144" y="32"/>
                      <a:pt x="144" y="33"/>
                    </a:cubicBezTo>
                    <a:close/>
                    <a:moveTo>
                      <a:pt x="142" y="30"/>
                    </a:moveTo>
                    <a:cubicBezTo>
                      <a:pt x="137" y="32"/>
                      <a:pt x="139" y="31"/>
                      <a:pt x="140" y="29"/>
                    </a:cubicBezTo>
                    <a:cubicBezTo>
                      <a:pt x="141" y="29"/>
                      <a:pt x="141" y="29"/>
                      <a:pt x="141" y="29"/>
                    </a:cubicBezTo>
                    <a:cubicBezTo>
                      <a:pt x="141" y="29"/>
                      <a:pt x="142" y="30"/>
                      <a:pt x="142" y="30"/>
                    </a:cubicBezTo>
                    <a:cubicBezTo>
                      <a:pt x="142" y="30"/>
                      <a:pt x="142" y="30"/>
                      <a:pt x="142" y="30"/>
                    </a:cubicBezTo>
                    <a:cubicBezTo>
                      <a:pt x="142" y="30"/>
                      <a:pt x="142" y="30"/>
                      <a:pt x="142" y="30"/>
                    </a:cubicBezTo>
                    <a:close/>
                    <a:moveTo>
                      <a:pt x="140" y="28"/>
                    </a:moveTo>
                    <a:cubicBezTo>
                      <a:pt x="139" y="28"/>
                      <a:pt x="138" y="29"/>
                      <a:pt x="138" y="29"/>
                    </a:cubicBezTo>
                    <a:cubicBezTo>
                      <a:pt x="138" y="28"/>
                      <a:pt x="138" y="27"/>
                      <a:pt x="139" y="28"/>
                    </a:cubicBezTo>
                    <a:cubicBezTo>
                      <a:pt x="139" y="28"/>
                      <a:pt x="140" y="28"/>
                      <a:pt x="140" y="28"/>
                    </a:cubicBezTo>
                    <a:cubicBezTo>
                      <a:pt x="140" y="28"/>
                      <a:pt x="140" y="28"/>
                      <a:pt x="140" y="28"/>
                    </a:cubicBezTo>
                    <a:close/>
                    <a:moveTo>
                      <a:pt x="138" y="31"/>
                    </a:moveTo>
                    <a:cubicBezTo>
                      <a:pt x="138" y="30"/>
                      <a:pt x="138" y="30"/>
                      <a:pt x="138" y="29"/>
                    </a:cubicBezTo>
                    <a:cubicBezTo>
                      <a:pt x="139" y="29"/>
                      <a:pt x="138" y="30"/>
                      <a:pt x="138" y="31"/>
                    </a:cubicBezTo>
                    <a:close/>
                    <a:moveTo>
                      <a:pt x="138" y="34"/>
                    </a:moveTo>
                    <a:cubicBezTo>
                      <a:pt x="138" y="33"/>
                      <a:pt x="138" y="33"/>
                      <a:pt x="138" y="32"/>
                    </a:cubicBezTo>
                    <a:cubicBezTo>
                      <a:pt x="139" y="32"/>
                      <a:pt x="142" y="31"/>
                      <a:pt x="140" y="32"/>
                    </a:cubicBezTo>
                    <a:cubicBezTo>
                      <a:pt x="139" y="33"/>
                      <a:pt x="138" y="34"/>
                      <a:pt x="138" y="35"/>
                    </a:cubicBezTo>
                    <a:cubicBezTo>
                      <a:pt x="138" y="35"/>
                      <a:pt x="138" y="35"/>
                      <a:pt x="138" y="35"/>
                    </a:cubicBezTo>
                    <a:cubicBezTo>
                      <a:pt x="135" y="37"/>
                      <a:pt x="133" y="39"/>
                      <a:pt x="130" y="39"/>
                    </a:cubicBezTo>
                    <a:cubicBezTo>
                      <a:pt x="130" y="39"/>
                      <a:pt x="130" y="39"/>
                      <a:pt x="130" y="40"/>
                    </a:cubicBezTo>
                    <a:cubicBezTo>
                      <a:pt x="130" y="39"/>
                      <a:pt x="130" y="39"/>
                      <a:pt x="129" y="39"/>
                    </a:cubicBezTo>
                    <a:cubicBezTo>
                      <a:pt x="130" y="39"/>
                      <a:pt x="132" y="38"/>
                      <a:pt x="132" y="38"/>
                    </a:cubicBezTo>
                    <a:cubicBezTo>
                      <a:pt x="132" y="37"/>
                      <a:pt x="132" y="37"/>
                      <a:pt x="133" y="37"/>
                    </a:cubicBezTo>
                    <a:cubicBezTo>
                      <a:pt x="135" y="37"/>
                      <a:pt x="137" y="36"/>
                      <a:pt x="138" y="34"/>
                    </a:cubicBezTo>
                    <a:close/>
                    <a:moveTo>
                      <a:pt x="129" y="36"/>
                    </a:moveTo>
                    <a:cubicBezTo>
                      <a:pt x="130" y="36"/>
                      <a:pt x="130" y="36"/>
                      <a:pt x="131" y="36"/>
                    </a:cubicBezTo>
                    <a:cubicBezTo>
                      <a:pt x="130" y="37"/>
                      <a:pt x="128" y="38"/>
                      <a:pt x="127" y="38"/>
                    </a:cubicBezTo>
                    <a:cubicBezTo>
                      <a:pt x="127" y="38"/>
                      <a:pt x="128" y="37"/>
                      <a:pt x="129" y="36"/>
                    </a:cubicBezTo>
                    <a:cubicBezTo>
                      <a:pt x="129" y="36"/>
                      <a:pt x="129" y="36"/>
                      <a:pt x="129" y="36"/>
                    </a:cubicBezTo>
                    <a:close/>
                    <a:moveTo>
                      <a:pt x="125" y="37"/>
                    </a:moveTo>
                    <a:cubicBezTo>
                      <a:pt x="123" y="38"/>
                      <a:pt x="125" y="37"/>
                      <a:pt x="125" y="35"/>
                    </a:cubicBezTo>
                    <a:cubicBezTo>
                      <a:pt x="125" y="35"/>
                      <a:pt x="125" y="35"/>
                      <a:pt x="125" y="35"/>
                    </a:cubicBezTo>
                    <a:cubicBezTo>
                      <a:pt x="126" y="35"/>
                      <a:pt x="127" y="35"/>
                      <a:pt x="128" y="36"/>
                    </a:cubicBezTo>
                    <a:cubicBezTo>
                      <a:pt x="127" y="36"/>
                      <a:pt x="127" y="36"/>
                      <a:pt x="125" y="37"/>
                    </a:cubicBezTo>
                    <a:close/>
                    <a:moveTo>
                      <a:pt x="122" y="36"/>
                    </a:moveTo>
                    <a:cubicBezTo>
                      <a:pt x="122" y="36"/>
                      <a:pt x="122" y="36"/>
                      <a:pt x="122" y="36"/>
                    </a:cubicBezTo>
                    <a:cubicBezTo>
                      <a:pt x="122" y="35"/>
                      <a:pt x="123" y="35"/>
                      <a:pt x="125" y="35"/>
                    </a:cubicBezTo>
                    <a:cubicBezTo>
                      <a:pt x="124" y="36"/>
                      <a:pt x="123" y="36"/>
                      <a:pt x="122" y="36"/>
                    </a:cubicBezTo>
                    <a:close/>
                    <a:moveTo>
                      <a:pt x="123" y="37"/>
                    </a:moveTo>
                    <a:cubicBezTo>
                      <a:pt x="123" y="37"/>
                      <a:pt x="123" y="37"/>
                      <a:pt x="123" y="37"/>
                    </a:cubicBezTo>
                    <a:cubicBezTo>
                      <a:pt x="124" y="36"/>
                      <a:pt x="124" y="36"/>
                      <a:pt x="123" y="37"/>
                    </a:cubicBezTo>
                    <a:close/>
                    <a:moveTo>
                      <a:pt x="125" y="38"/>
                    </a:moveTo>
                    <a:cubicBezTo>
                      <a:pt x="125" y="38"/>
                      <a:pt x="124" y="38"/>
                      <a:pt x="124" y="38"/>
                    </a:cubicBezTo>
                    <a:cubicBezTo>
                      <a:pt x="125" y="38"/>
                      <a:pt x="127" y="37"/>
                      <a:pt x="125" y="38"/>
                    </a:cubicBezTo>
                    <a:close/>
                    <a:moveTo>
                      <a:pt x="131" y="37"/>
                    </a:moveTo>
                    <a:cubicBezTo>
                      <a:pt x="131" y="37"/>
                      <a:pt x="130" y="38"/>
                      <a:pt x="129" y="39"/>
                    </a:cubicBezTo>
                    <a:cubicBezTo>
                      <a:pt x="128" y="39"/>
                      <a:pt x="127" y="39"/>
                      <a:pt x="127" y="39"/>
                    </a:cubicBezTo>
                    <a:cubicBezTo>
                      <a:pt x="128" y="38"/>
                      <a:pt x="130" y="38"/>
                      <a:pt x="131" y="37"/>
                    </a:cubicBezTo>
                    <a:close/>
                    <a:moveTo>
                      <a:pt x="139" y="36"/>
                    </a:moveTo>
                    <a:cubicBezTo>
                      <a:pt x="139" y="36"/>
                      <a:pt x="139" y="36"/>
                      <a:pt x="140" y="36"/>
                    </a:cubicBezTo>
                    <a:cubicBezTo>
                      <a:pt x="139" y="36"/>
                      <a:pt x="138" y="37"/>
                      <a:pt x="137" y="37"/>
                    </a:cubicBezTo>
                    <a:cubicBezTo>
                      <a:pt x="136" y="38"/>
                      <a:pt x="135" y="39"/>
                      <a:pt x="134" y="40"/>
                    </a:cubicBezTo>
                    <a:cubicBezTo>
                      <a:pt x="133" y="40"/>
                      <a:pt x="132" y="40"/>
                      <a:pt x="131" y="40"/>
                    </a:cubicBezTo>
                    <a:cubicBezTo>
                      <a:pt x="134" y="39"/>
                      <a:pt x="136" y="37"/>
                      <a:pt x="139" y="36"/>
                    </a:cubicBezTo>
                    <a:close/>
                    <a:moveTo>
                      <a:pt x="147" y="33"/>
                    </a:moveTo>
                    <a:cubicBezTo>
                      <a:pt x="148" y="33"/>
                      <a:pt x="148" y="33"/>
                      <a:pt x="149" y="34"/>
                    </a:cubicBezTo>
                    <a:cubicBezTo>
                      <a:pt x="148" y="34"/>
                      <a:pt x="146" y="35"/>
                      <a:pt x="145" y="36"/>
                    </a:cubicBezTo>
                    <a:cubicBezTo>
                      <a:pt x="144" y="36"/>
                      <a:pt x="144" y="36"/>
                      <a:pt x="144" y="36"/>
                    </a:cubicBezTo>
                    <a:cubicBezTo>
                      <a:pt x="144" y="36"/>
                      <a:pt x="144" y="36"/>
                      <a:pt x="143" y="36"/>
                    </a:cubicBezTo>
                    <a:cubicBezTo>
                      <a:pt x="145" y="35"/>
                      <a:pt x="146" y="34"/>
                      <a:pt x="147" y="33"/>
                    </a:cubicBezTo>
                    <a:close/>
                    <a:moveTo>
                      <a:pt x="151" y="27"/>
                    </a:moveTo>
                    <a:cubicBezTo>
                      <a:pt x="152" y="26"/>
                      <a:pt x="154" y="26"/>
                      <a:pt x="156" y="26"/>
                    </a:cubicBezTo>
                    <a:cubicBezTo>
                      <a:pt x="155" y="26"/>
                      <a:pt x="154" y="26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lose/>
                    <a:moveTo>
                      <a:pt x="158" y="29"/>
                    </a:moveTo>
                    <a:cubicBezTo>
                      <a:pt x="159" y="28"/>
                      <a:pt x="160" y="28"/>
                      <a:pt x="160" y="28"/>
                    </a:cubicBezTo>
                    <a:cubicBezTo>
                      <a:pt x="160" y="29"/>
                      <a:pt x="159" y="29"/>
                      <a:pt x="159" y="29"/>
                    </a:cubicBezTo>
                    <a:cubicBezTo>
                      <a:pt x="159" y="29"/>
                      <a:pt x="158" y="29"/>
                      <a:pt x="158" y="29"/>
                    </a:cubicBezTo>
                    <a:close/>
                    <a:moveTo>
                      <a:pt x="156" y="28"/>
                    </a:moveTo>
                    <a:cubicBezTo>
                      <a:pt x="156" y="27"/>
                      <a:pt x="156" y="27"/>
                      <a:pt x="156" y="27"/>
                    </a:cubicBezTo>
                    <a:cubicBezTo>
                      <a:pt x="156" y="27"/>
                      <a:pt x="156" y="27"/>
                      <a:pt x="157" y="27"/>
                    </a:cubicBezTo>
                    <a:cubicBezTo>
                      <a:pt x="157" y="27"/>
                      <a:pt x="156" y="27"/>
                      <a:pt x="156" y="28"/>
                    </a:cubicBezTo>
                    <a:close/>
                    <a:moveTo>
                      <a:pt x="148" y="37"/>
                    </a:moveTo>
                    <a:cubicBezTo>
                      <a:pt x="148" y="37"/>
                      <a:pt x="148" y="37"/>
                      <a:pt x="148" y="37"/>
                    </a:cubicBezTo>
                    <a:cubicBezTo>
                      <a:pt x="148" y="37"/>
                      <a:pt x="148" y="36"/>
                      <a:pt x="148" y="36"/>
                    </a:cubicBezTo>
                    <a:cubicBezTo>
                      <a:pt x="149" y="35"/>
                      <a:pt x="149" y="35"/>
                      <a:pt x="150" y="34"/>
                    </a:cubicBezTo>
                    <a:cubicBezTo>
                      <a:pt x="151" y="34"/>
                      <a:pt x="152" y="34"/>
                      <a:pt x="152" y="34"/>
                    </a:cubicBezTo>
                    <a:cubicBezTo>
                      <a:pt x="152" y="35"/>
                      <a:pt x="151" y="35"/>
                      <a:pt x="151" y="35"/>
                    </a:cubicBezTo>
                    <a:cubicBezTo>
                      <a:pt x="151" y="35"/>
                      <a:pt x="149" y="37"/>
                      <a:pt x="148" y="37"/>
                    </a:cubicBezTo>
                    <a:close/>
                    <a:moveTo>
                      <a:pt x="149" y="34"/>
                    </a:moveTo>
                    <a:cubicBezTo>
                      <a:pt x="148" y="35"/>
                      <a:pt x="148" y="36"/>
                      <a:pt x="147" y="36"/>
                    </a:cubicBezTo>
                    <a:cubicBezTo>
                      <a:pt x="146" y="36"/>
                      <a:pt x="146" y="36"/>
                      <a:pt x="146" y="36"/>
                    </a:cubicBezTo>
                    <a:cubicBezTo>
                      <a:pt x="147" y="36"/>
                      <a:pt x="148" y="35"/>
                      <a:pt x="149" y="34"/>
                    </a:cubicBezTo>
                    <a:close/>
                    <a:moveTo>
                      <a:pt x="152" y="35"/>
                    </a:moveTo>
                    <a:cubicBezTo>
                      <a:pt x="153" y="35"/>
                      <a:pt x="153" y="35"/>
                      <a:pt x="153" y="35"/>
                    </a:cubicBezTo>
                    <a:cubicBezTo>
                      <a:pt x="154" y="35"/>
                      <a:pt x="154" y="35"/>
                      <a:pt x="154" y="35"/>
                    </a:cubicBezTo>
                    <a:cubicBezTo>
                      <a:pt x="154" y="35"/>
                      <a:pt x="154" y="35"/>
                      <a:pt x="154" y="35"/>
                    </a:cubicBezTo>
                    <a:cubicBezTo>
                      <a:pt x="153" y="36"/>
                      <a:pt x="151" y="37"/>
                      <a:pt x="150" y="38"/>
                    </a:cubicBezTo>
                    <a:cubicBezTo>
                      <a:pt x="150" y="38"/>
                      <a:pt x="149" y="37"/>
                      <a:pt x="149" y="37"/>
                    </a:cubicBezTo>
                    <a:cubicBezTo>
                      <a:pt x="150" y="37"/>
                      <a:pt x="151" y="36"/>
                      <a:pt x="152" y="35"/>
                    </a:cubicBezTo>
                    <a:close/>
                    <a:moveTo>
                      <a:pt x="12" y="131"/>
                    </a:moveTo>
                    <a:cubicBezTo>
                      <a:pt x="13" y="131"/>
                      <a:pt x="13" y="131"/>
                      <a:pt x="13" y="131"/>
                    </a:cubicBezTo>
                    <a:cubicBezTo>
                      <a:pt x="14" y="131"/>
                      <a:pt x="18" y="129"/>
                      <a:pt x="16" y="131"/>
                    </a:cubicBezTo>
                    <a:cubicBezTo>
                      <a:pt x="15" y="132"/>
                      <a:pt x="14" y="133"/>
                      <a:pt x="13" y="134"/>
                    </a:cubicBezTo>
                    <a:cubicBezTo>
                      <a:pt x="13" y="133"/>
                      <a:pt x="13" y="132"/>
                      <a:pt x="12" y="131"/>
                    </a:cubicBezTo>
                    <a:close/>
                    <a:moveTo>
                      <a:pt x="11" y="124"/>
                    </a:moveTo>
                    <a:cubicBezTo>
                      <a:pt x="13" y="124"/>
                      <a:pt x="14" y="123"/>
                      <a:pt x="16" y="123"/>
                    </a:cubicBezTo>
                    <a:cubicBezTo>
                      <a:pt x="16" y="122"/>
                      <a:pt x="17" y="122"/>
                      <a:pt x="17" y="122"/>
                    </a:cubicBezTo>
                    <a:cubicBezTo>
                      <a:pt x="17" y="122"/>
                      <a:pt x="17" y="122"/>
                      <a:pt x="17" y="123"/>
                    </a:cubicBezTo>
                    <a:cubicBezTo>
                      <a:pt x="17" y="123"/>
                      <a:pt x="16" y="123"/>
                      <a:pt x="16" y="124"/>
                    </a:cubicBezTo>
                    <a:cubicBezTo>
                      <a:pt x="14" y="125"/>
                      <a:pt x="13" y="126"/>
                      <a:pt x="12" y="127"/>
                    </a:cubicBezTo>
                    <a:cubicBezTo>
                      <a:pt x="12" y="126"/>
                      <a:pt x="11" y="125"/>
                      <a:pt x="11" y="124"/>
                    </a:cubicBezTo>
                    <a:close/>
                    <a:moveTo>
                      <a:pt x="12" y="128"/>
                    </a:moveTo>
                    <a:cubicBezTo>
                      <a:pt x="13" y="128"/>
                      <a:pt x="13" y="128"/>
                      <a:pt x="14" y="127"/>
                    </a:cubicBezTo>
                    <a:cubicBezTo>
                      <a:pt x="15" y="127"/>
                      <a:pt x="15" y="126"/>
                      <a:pt x="16" y="127"/>
                    </a:cubicBezTo>
                    <a:cubicBezTo>
                      <a:pt x="15" y="128"/>
                      <a:pt x="14" y="129"/>
                      <a:pt x="12" y="131"/>
                    </a:cubicBezTo>
                    <a:cubicBezTo>
                      <a:pt x="12" y="131"/>
                      <a:pt x="12" y="131"/>
                      <a:pt x="12" y="131"/>
                    </a:cubicBezTo>
                    <a:cubicBezTo>
                      <a:pt x="12" y="130"/>
                      <a:pt x="12" y="129"/>
                      <a:pt x="12" y="128"/>
                    </a:cubicBezTo>
                    <a:cubicBezTo>
                      <a:pt x="12" y="128"/>
                      <a:pt x="12" y="128"/>
                      <a:pt x="12" y="128"/>
                    </a:cubicBezTo>
                    <a:close/>
                    <a:moveTo>
                      <a:pt x="17" y="133"/>
                    </a:moveTo>
                    <a:cubicBezTo>
                      <a:pt x="17" y="133"/>
                      <a:pt x="17" y="133"/>
                      <a:pt x="17" y="133"/>
                    </a:cubicBezTo>
                    <a:cubicBezTo>
                      <a:pt x="16" y="133"/>
                      <a:pt x="14" y="134"/>
                      <a:pt x="15" y="133"/>
                    </a:cubicBezTo>
                    <a:cubicBezTo>
                      <a:pt x="16" y="132"/>
                      <a:pt x="17" y="131"/>
                      <a:pt x="17" y="130"/>
                    </a:cubicBezTo>
                    <a:cubicBezTo>
                      <a:pt x="17" y="131"/>
                      <a:pt x="17" y="132"/>
                      <a:pt x="17" y="133"/>
                    </a:cubicBezTo>
                    <a:close/>
                    <a:moveTo>
                      <a:pt x="13" y="135"/>
                    </a:moveTo>
                    <a:cubicBezTo>
                      <a:pt x="14" y="135"/>
                      <a:pt x="18" y="133"/>
                      <a:pt x="16" y="135"/>
                    </a:cubicBezTo>
                    <a:cubicBezTo>
                      <a:pt x="16" y="136"/>
                      <a:pt x="15" y="136"/>
                      <a:pt x="15" y="137"/>
                    </a:cubicBezTo>
                    <a:cubicBezTo>
                      <a:pt x="14" y="137"/>
                      <a:pt x="14" y="138"/>
                      <a:pt x="14" y="139"/>
                    </a:cubicBezTo>
                    <a:cubicBezTo>
                      <a:pt x="14" y="137"/>
                      <a:pt x="14" y="136"/>
                      <a:pt x="13" y="135"/>
                    </a:cubicBezTo>
                    <a:cubicBezTo>
                      <a:pt x="13" y="135"/>
                      <a:pt x="13" y="135"/>
                      <a:pt x="13" y="135"/>
                    </a:cubicBezTo>
                    <a:close/>
                    <a:moveTo>
                      <a:pt x="15" y="140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5" y="140"/>
                      <a:pt x="15" y="141"/>
                      <a:pt x="15" y="141"/>
                    </a:cubicBezTo>
                    <a:cubicBezTo>
                      <a:pt x="15" y="140"/>
                      <a:pt x="15" y="140"/>
                      <a:pt x="15" y="140"/>
                    </a:cubicBezTo>
                    <a:cubicBezTo>
                      <a:pt x="15" y="140"/>
                      <a:pt x="15" y="140"/>
                      <a:pt x="15" y="140"/>
                    </a:cubicBezTo>
                    <a:close/>
                    <a:moveTo>
                      <a:pt x="15" y="139"/>
                    </a:moveTo>
                    <a:cubicBezTo>
                      <a:pt x="15" y="138"/>
                      <a:pt x="16" y="137"/>
                      <a:pt x="17" y="136"/>
                    </a:cubicBezTo>
                    <a:cubicBezTo>
                      <a:pt x="17" y="136"/>
                      <a:pt x="16" y="137"/>
                      <a:pt x="16" y="137"/>
                    </a:cubicBezTo>
                    <a:cubicBezTo>
                      <a:pt x="16" y="138"/>
                      <a:pt x="16" y="139"/>
                      <a:pt x="15" y="139"/>
                    </a:cubicBezTo>
                    <a:close/>
                    <a:moveTo>
                      <a:pt x="17" y="127"/>
                    </a:moveTo>
                    <a:cubicBezTo>
                      <a:pt x="17" y="128"/>
                      <a:pt x="17" y="129"/>
                      <a:pt x="17" y="129"/>
                    </a:cubicBezTo>
                    <a:cubicBezTo>
                      <a:pt x="17" y="129"/>
                      <a:pt x="17" y="129"/>
                      <a:pt x="17" y="129"/>
                    </a:cubicBezTo>
                    <a:cubicBezTo>
                      <a:pt x="16" y="129"/>
                      <a:pt x="16" y="130"/>
                      <a:pt x="15" y="130"/>
                    </a:cubicBezTo>
                    <a:cubicBezTo>
                      <a:pt x="12" y="131"/>
                      <a:pt x="15" y="129"/>
                      <a:pt x="15" y="129"/>
                    </a:cubicBezTo>
                    <a:cubicBezTo>
                      <a:pt x="16" y="128"/>
                      <a:pt x="16" y="128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lose/>
                    <a:moveTo>
                      <a:pt x="17" y="125"/>
                    </a:moveTo>
                    <a:cubicBezTo>
                      <a:pt x="17" y="125"/>
                      <a:pt x="16" y="125"/>
                      <a:pt x="16" y="126"/>
                    </a:cubicBezTo>
                    <a:cubicBezTo>
                      <a:pt x="15" y="126"/>
                      <a:pt x="14" y="126"/>
                      <a:pt x="14" y="127"/>
                    </a:cubicBezTo>
                    <a:cubicBezTo>
                      <a:pt x="12" y="127"/>
                      <a:pt x="12" y="127"/>
                      <a:pt x="13" y="127"/>
                    </a:cubicBezTo>
                    <a:cubicBezTo>
                      <a:pt x="14" y="126"/>
                      <a:pt x="16" y="125"/>
                      <a:pt x="17" y="124"/>
                    </a:cubicBezTo>
                    <a:cubicBezTo>
                      <a:pt x="17" y="124"/>
                      <a:pt x="17" y="125"/>
                      <a:pt x="17" y="125"/>
                    </a:cubicBezTo>
                    <a:close/>
                    <a:moveTo>
                      <a:pt x="18" y="121"/>
                    </a:moveTo>
                    <a:cubicBezTo>
                      <a:pt x="15" y="122"/>
                      <a:pt x="13" y="123"/>
                      <a:pt x="11" y="124"/>
                    </a:cubicBezTo>
                    <a:cubicBezTo>
                      <a:pt x="11" y="123"/>
                      <a:pt x="11" y="122"/>
                      <a:pt x="11" y="122"/>
                    </a:cubicBezTo>
                    <a:cubicBezTo>
                      <a:pt x="15" y="120"/>
                      <a:pt x="19" y="119"/>
                      <a:pt x="22" y="117"/>
                    </a:cubicBezTo>
                    <a:cubicBezTo>
                      <a:pt x="24" y="116"/>
                      <a:pt x="25" y="115"/>
                      <a:pt x="27" y="115"/>
                    </a:cubicBezTo>
                    <a:cubicBezTo>
                      <a:pt x="28" y="114"/>
                      <a:pt x="29" y="114"/>
                      <a:pt x="27" y="115"/>
                    </a:cubicBezTo>
                    <a:cubicBezTo>
                      <a:pt x="25" y="116"/>
                      <a:pt x="24" y="117"/>
                      <a:pt x="23" y="118"/>
                    </a:cubicBezTo>
                    <a:cubicBezTo>
                      <a:pt x="22" y="118"/>
                      <a:pt x="21" y="118"/>
                      <a:pt x="20" y="118"/>
                    </a:cubicBezTo>
                    <a:cubicBezTo>
                      <a:pt x="19" y="119"/>
                      <a:pt x="18" y="120"/>
                      <a:pt x="18" y="121"/>
                    </a:cubicBezTo>
                    <a:close/>
                    <a:moveTo>
                      <a:pt x="18" y="77"/>
                    </a:moveTo>
                    <a:cubicBezTo>
                      <a:pt x="19" y="77"/>
                      <a:pt x="20" y="76"/>
                      <a:pt x="21" y="76"/>
                    </a:cubicBezTo>
                    <a:cubicBezTo>
                      <a:pt x="22" y="75"/>
                      <a:pt x="26" y="73"/>
                      <a:pt x="23" y="75"/>
                    </a:cubicBezTo>
                    <a:cubicBezTo>
                      <a:pt x="21" y="76"/>
                      <a:pt x="19" y="77"/>
                      <a:pt x="17" y="78"/>
                    </a:cubicBezTo>
                    <a:cubicBezTo>
                      <a:pt x="17" y="78"/>
                      <a:pt x="18" y="78"/>
                      <a:pt x="18" y="77"/>
                    </a:cubicBezTo>
                    <a:close/>
                    <a:moveTo>
                      <a:pt x="26" y="61"/>
                    </a:moveTo>
                    <a:cubicBezTo>
                      <a:pt x="28" y="60"/>
                      <a:pt x="28" y="60"/>
                      <a:pt x="26" y="61"/>
                    </a:cubicBezTo>
                    <a:cubicBezTo>
                      <a:pt x="26" y="61"/>
                      <a:pt x="26" y="61"/>
                      <a:pt x="26" y="61"/>
                    </a:cubicBezTo>
                    <a:close/>
                    <a:moveTo>
                      <a:pt x="25" y="63"/>
                    </a:moveTo>
                    <a:cubicBezTo>
                      <a:pt x="26" y="63"/>
                      <a:pt x="27" y="62"/>
                      <a:pt x="29" y="62"/>
                    </a:cubicBezTo>
                    <a:cubicBezTo>
                      <a:pt x="28" y="62"/>
                      <a:pt x="26" y="63"/>
                      <a:pt x="25" y="64"/>
                    </a:cubicBezTo>
                    <a:cubicBezTo>
                      <a:pt x="25" y="64"/>
                      <a:pt x="24" y="64"/>
                      <a:pt x="24" y="64"/>
                    </a:cubicBezTo>
                    <a:cubicBezTo>
                      <a:pt x="24" y="64"/>
                      <a:pt x="25" y="64"/>
                      <a:pt x="25" y="63"/>
                    </a:cubicBezTo>
                    <a:close/>
                    <a:moveTo>
                      <a:pt x="22" y="68"/>
                    </a:moveTo>
                    <a:cubicBezTo>
                      <a:pt x="23" y="67"/>
                      <a:pt x="24" y="67"/>
                      <a:pt x="24" y="67"/>
                    </a:cubicBezTo>
                    <a:cubicBezTo>
                      <a:pt x="26" y="66"/>
                      <a:pt x="31" y="64"/>
                      <a:pt x="27" y="67"/>
                    </a:cubicBezTo>
                    <a:cubicBezTo>
                      <a:pt x="25" y="68"/>
                      <a:pt x="23" y="69"/>
                      <a:pt x="21" y="70"/>
                    </a:cubicBezTo>
                    <a:cubicBezTo>
                      <a:pt x="21" y="69"/>
                      <a:pt x="22" y="69"/>
                      <a:pt x="22" y="68"/>
                    </a:cubicBezTo>
                    <a:close/>
                    <a:moveTo>
                      <a:pt x="20" y="72"/>
                    </a:moveTo>
                    <a:cubicBezTo>
                      <a:pt x="21" y="72"/>
                      <a:pt x="22" y="72"/>
                      <a:pt x="23" y="71"/>
                    </a:cubicBezTo>
                    <a:cubicBezTo>
                      <a:pt x="25" y="71"/>
                      <a:pt x="27" y="70"/>
                      <a:pt x="28" y="69"/>
                    </a:cubicBezTo>
                    <a:cubicBezTo>
                      <a:pt x="27" y="70"/>
                      <a:pt x="26" y="70"/>
                      <a:pt x="25" y="71"/>
                    </a:cubicBezTo>
                    <a:cubicBezTo>
                      <a:pt x="23" y="72"/>
                      <a:pt x="21" y="73"/>
                      <a:pt x="19" y="74"/>
                    </a:cubicBezTo>
                    <a:cubicBezTo>
                      <a:pt x="19" y="74"/>
                      <a:pt x="20" y="73"/>
                      <a:pt x="20" y="72"/>
                    </a:cubicBezTo>
                    <a:close/>
                    <a:moveTo>
                      <a:pt x="16" y="81"/>
                    </a:moveTo>
                    <a:cubicBezTo>
                      <a:pt x="18" y="81"/>
                      <a:pt x="19" y="80"/>
                      <a:pt x="20" y="80"/>
                    </a:cubicBezTo>
                    <a:cubicBezTo>
                      <a:pt x="21" y="79"/>
                      <a:pt x="28" y="76"/>
                      <a:pt x="23" y="79"/>
                    </a:cubicBezTo>
                    <a:cubicBezTo>
                      <a:pt x="21" y="81"/>
                      <a:pt x="18" y="82"/>
                      <a:pt x="15" y="84"/>
                    </a:cubicBezTo>
                    <a:cubicBezTo>
                      <a:pt x="16" y="83"/>
                      <a:pt x="16" y="82"/>
                      <a:pt x="16" y="81"/>
                    </a:cubicBezTo>
                    <a:close/>
                    <a:moveTo>
                      <a:pt x="26" y="80"/>
                    </a:moveTo>
                    <a:cubicBezTo>
                      <a:pt x="25" y="81"/>
                      <a:pt x="23" y="81"/>
                      <a:pt x="22" y="82"/>
                    </a:cubicBezTo>
                    <a:cubicBezTo>
                      <a:pt x="21" y="82"/>
                      <a:pt x="20" y="83"/>
                      <a:pt x="19" y="83"/>
                    </a:cubicBezTo>
                    <a:cubicBezTo>
                      <a:pt x="20" y="83"/>
                      <a:pt x="13" y="86"/>
                      <a:pt x="16" y="84"/>
                    </a:cubicBezTo>
                    <a:cubicBezTo>
                      <a:pt x="19" y="82"/>
                      <a:pt x="23" y="81"/>
                      <a:pt x="26" y="78"/>
                    </a:cubicBezTo>
                    <a:cubicBezTo>
                      <a:pt x="26" y="79"/>
                      <a:pt x="26" y="80"/>
                      <a:pt x="26" y="80"/>
                    </a:cubicBezTo>
                    <a:close/>
                    <a:moveTo>
                      <a:pt x="15" y="86"/>
                    </a:moveTo>
                    <a:cubicBezTo>
                      <a:pt x="16" y="85"/>
                      <a:pt x="18" y="84"/>
                      <a:pt x="20" y="84"/>
                    </a:cubicBezTo>
                    <a:cubicBezTo>
                      <a:pt x="21" y="83"/>
                      <a:pt x="23" y="82"/>
                      <a:pt x="25" y="81"/>
                    </a:cubicBezTo>
                    <a:cubicBezTo>
                      <a:pt x="27" y="81"/>
                      <a:pt x="27" y="81"/>
                      <a:pt x="25" y="82"/>
                    </a:cubicBezTo>
                    <a:cubicBezTo>
                      <a:pt x="22" y="84"/>
                      <a:pt x="18" y="86"/>
                      <a:pt x="14" y="88"/>
                    </a:cubicBezTo>
                    <a:cubicBezTo>
                      <a:pt x="14" y="87"/>
                      <a:pt x="14" y="87"/>
                      <a:pt x="15" y="86"/>
                    </a:cubicBezTo>
                    <a:close/>
                    <a:moveTo>
                      <a:pt x="14" y="90"/>
                    </a:moveTo>
                    <a:cubicBezTo>
                      <a:pt x="16" y="89"/>
                      <a:pt x="18" y="88"/>
                      <a:pt x="20" y="87"/>
                    </a:cubicBezTo>
                    <a:cubicBezTo>
                      <a:pt x="22" y="87"/>
                      <a:pt x="24" y="86"/>
                      <a:pt x="25" y="85"/>
                    </a:cubicBezTo>
                    <a:cubicBezTo>
                      <a:pt x="26" y="85"/>
                      <a:pt x="31" y="84"/>
                      <a:pt x="28" y="85"/>
                    </a:cubicBezTo>
                    <a:cubicBezTo>
                      <a:pt x="23" y="88"/>
                      <a:pt x="17" y="90"/>
                      <a:pt x="13" y="93"/>
                    </a:cubicBezTo>
                    <a:cubicBezTo>
                      <a:pt x="13" y="92"/>
                      <a:pt x="13" y="91"/>
                      <a:pt x="14" y="90"/>
                    </a:cubicBezTo>
                    <a:close/>
                    <a:moveTo>
                      <a:pt x="12" y="95"/>
                    </a:moveTo>
                    <a:cubicBezTo>
                      <a:pt x="16" y="93"/>
                      <a:pt x="19" y="92"/>
                      <a:pt x="22" y="91"/>
                    </a:cubicBezTo>
                    <a:cubicBezTo>
                      <a:pt x="25" y="90"/>
                      <a:pt x="27" y="88"/>
                      <a:pt x="30" y="87"/>
                    </a:cubicBezTo>
                    <a:cubicBezTo>
                      <a:pt x="34" y="86"/>
                      <a:pt x="29" y="88"/>
                      <a:pt x="28" y="89"/>
                    </a:cubicBezTo>
                    <a:cubicBezTo>
                      <a:pt x="23" y="92"/>
                      <a:pt x="17" y="94"/>
                      <a:pt x="12" y="98"/>
                    </a:cubicBezTo>
                    <a:cubicBezTo>
                      <a:pt x="12" y="97"/>
                      <a:pt x="12" y="96"/>
                      <a:pt x="12" y="95"/>
                    </a:cubicBezTo>
                    <a:close/>
                    <a:moveTo>
                      <a:pt x="12" y="99"/>
                    </a:moveTo>
                    <a:cubicBezTo>
                      <a:pt x="15" y="98"/>
                      <a:pt x="17" y="97"/>
                      <a:pt x="20" y="95"/>
                    </a:cubicBezTo>
                    <a:cubicBezTo>
                      <a:pt x="23" y="94"/>
                      <a:pt x="25" y="93"/>
                      <a:pt x="28" y="92"/>
                    </a:cubicBezTo>
                    <a:cubicBezTo>
                      <a:pt x="29" y="92"/>
                      <a:pt x="30" y="92"/>
                      <a:pt x="31" y="91"/>
                    </a:cubicBezTo>
                    <a:cubicBezTo>
                      <a:pt x="30" y="92"/>
                      <a:pt x="29" y="92"/>
                      <a:pt x="29" y="93"/>
                    </a:cubicBezTo>
                    <a:cubicBezTo>
                      <a:pt x="26" y="95"/>
                      <a:pt x="22" y="96"/>
                      <a:pt x="19" y="98"/>
                    </a:cubicBezTo>
                    <a:cubicBezTo>
                      <a:pt x="17" y="100"/>
                      <a:pt x="14" y="100"/>
                      <a:pt x="11" y="102"/>
                    </a:cubicBezTo>
                    <a:cubicBezTo>
                      <a:pt x="11" y="101"/>
                      <a:pt x="12" y="100"/>
                      <a:pt x="12" y="99"/>
                    </a:cubicBezTo>
                    <a:close/>
                    <a:moveTo>
                      <a:pt x="11" y="103"/>
                    </a:move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02"/>
                      <a:pt x="19" y="100"/>
                      <a:pt x="23" y="99"/>
                    </a:cubicBezTo>
                    <a:cubicBezTo>
                      <a:pt x="25" y="98"/>
                      <a:pt x="27" y="97"/>
                      <a:pt x="29" y="96"/>
                    </a:cubicBezTo>
                    <a:cubicBezTo>
                      <a:pt x="30" y="96"/>
                      <a:pt x="36" y="93"/>
                      <a:pt x="31" y="95"/>
                    </a:cubicBezTo>
                    <a:cubicBezTo>
                      <a:pt x="25" y="99"/>
                      <a:pt x="17" y="102"/>
                      <a:pt x="11" y="107"/>
                    </a:cubicBezTo>
                    <a:cubicBezTo>
                      <a:pt x="11" y="106"/>
                      <a:pt x="11" y="105"/>
                      <a:pt x="11" y="103"/>
                    </a:cubicBezTo>
                    <a:close/>
                    <a:moveTo>
                      <a:pt x="19" y="111"/>
                    </a:moveTo>
                    <a:cubicBezTo>
                      <a:pt x="16" y="112"/>
                      <a:pt x="13" y="114"/>
                      <a:pt x="11" y="116"/>
                    </a:cubicBezTo>
                    <a:cubicBezTo>
                      <a:pt x="11" y="115"/>
                      <a:pt x="11" y="114"/>
                      <a:pt x="11" y="113"/>
                    </a:cubicBezTo>
                    <a:cubicBezTo>
                      <a:pt x="11" y="113"/>
                      <a:pt x="11" y="113"/>
                      <a:pt x="11" y="113"/>
                    </a:cubicBezTo>
                    <a:cubicBezTo>
                      <a:pt x="18" y="111"/>
                      <a:pt x="25" y="108"/>
                      <a:pt x="31" y="104"/>
                    </a:cubicBezTo>
                    <a:cubicBezTo>
                      <a:pt x="27" y="106"/>
                      <a:pt x="23" y="109"/>
                      <a:pt x="19" y="111"/>
                    </a:cubicBezTo>
                    <a:close/>
                    <a:moveTo>
                      <a:pt x="11" y="112"/>
                    </a:moveTo>
                    <a:cubicBezTo>
                      <a:pt x="11" y="111"/>
                      <a:pt x="11" y="109"/>
                      <a:pt x="11" y="108"/>
                    </a:cubicBezTo>
                    <a:cubicBezTo>
                      <a:pt x="16" y="107"/>
                      <a:pt x="20" y="104"/>
                      <a:pt x="25" y="102"/>
                    </a:cubicBezTo>
                    <a:cubicBezTo>
                      <a:pt x="26" y="102"/>
                      <a:pt x="27" y="101"/>
                      <a:pt x="29" y="101"/>
                    </a:cubicBezTo>
                    <a:cubicBezTo>
                      <a:pt x="30" y="100"/>
                      <a:pt x="32" y="99"/>
                      <a:pt x="33" y="99"/>
                    </a:cubicBezTo>
                    <a:cubicBezTo>
                      <a:pt x="33" y="99"/>
                      <a:pt x="34" y="99"/>
                      <a:pt x="34" y="99"/>
                    </a:cubicBezTo>
                    <a:cubicBezTo>
                      <a:pt x="34" y="99"/>
                      <a:pt x="34" y="99"/>
                      <a:pt x="33" y="99"/>
                    </a:cubicBezTo>
                    <a:cubicBezTo>
                      <a:pt x="30" y="101"/>
                      <a:pt x="25" y="103"/>
                      <a:pt x="21" y="105"/>
                    </a:cubicBezTo>
                    <a:cubicBezTo>
                      <a:pt x="18" y="107"/>
                      <a:pt x="14" y="110"/>
                      <a:pt x="11" y="112"/>
                    </a:cubicBezTo>
                    <a:close/>
                    <a:moveTo>
                      <a:pt x="11" y="117"/>
                    </a:moveTo>
                    <a:cubicBezTo>
                      <a:pt x="11" y="117"/>
                      <a:pt x="11" y="117"/>
                      <a:pt x="11" y="117"/>
                    </a:cubicBezTo>
                    <a:cubicBezTo>
                      <a:pt x="14" y="117"/>
                      <a:pt x="16" y="116"/>
                      <a:pt x="18" y="114"/>
                    </a:cubicBezTo>
                    <a:cubicBezTo>
                      <a:pt x="22" y="113"/>
                      <a:pt x="26" y="111"/>
                      <a:pt x="29" y="110"/>
                    </a:cubicBezTo>
                    <a:cubicBezTo>
                      <a:pt x="29" y="110"/>
                      <a:pt x="29" y="110"/>
                      <a:pt x="29" y="110"/>
                    </a:cubicBezTo>
                    <a:cubicBezTo>
                      <a:pt x="23" y="113"/>
                      <a:pt x="17" y="117"/>
                      <a:pt x="11" y="121"/>
                    </a:cubicBezTo>
                    <a:cubicBezTo>
                      <a:pt x="11" y="119"/>
                      <a:pt x="11" y="118"/>
                      <a:pt x="11" y="117"/>
                    </a:cubicBezTo>
                    <a:close/>
                    <a:moveTo>
                      <a:pt x="26" y="120"/>
                    </a:moveTo>
                    <a:cubicBezTo>
                      <a:pt x="27" y="120"/>
                      <a:pt x="27" y="120"/>
                      <a:pt x="28" y="120"/>
                    </a:cubicBezTo>
                    <a:cubicBezTo>
                      <a:pt x="27" y="121"/>
                      <a:pt x="27" y="121"/>
                      <a:pt x="25" y="120"/>
                    </a:cubicBezTo>
                    <a:cubicBezTo>
                      <a:pt x="25" y="120"/>
                      <a:pt x="24" y="119"/>
                      <a:pt x="24" y="119"/>
                    </a:cubicBezTo>
                    <a:cubicBezTo>
                      <a:pt x="25" y="119"/>
                      <a:pt x="27" y="119"/>
                      <a:pt x="26" y="120"/>
                    </a:cubicBezTo>
                    <a:cubicBezTo>
                      <a:pt x="25" y="120"/>
                      <a:pt x="26" y="120"/>
                      <a:pt x="26" y="120"/>
                    </a:cubicBezTo>
                    <a:close/>
                    <a:moveTo>
                      <a:pt x="28" y="119"/>
                    </a:moveTo>
                    <a:cubicBezTo>
                      <a:pt x="27" y="119"/>
                      <a:pt x="27" y="119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7"/>
                      <a:pt x="22" y="119"/>
                      <a:pt x="25" y="117"/>
                    </a:cubicBezTo>
                    <a:cubicBezTo>
                      <a:pt x="26" y="116"/>
                      <a:pt x="28" y="115"/>
                      <a:pt x="29" y="114"/>
                    </a:cubicBezTo>
                    <a:cubicBezTo>
                      <a:pt x="29" y="115"/>
                      <a:pt x="29" y="117"/>
                      <a:pt x="28" y="119"/>
                    </a:cubicBezTo>
                    <a:close/>
                    <a:moveTo>
                      <a:pt x="29" y="113"/>
                    </a:moveTo>
                    <a:cubicBezTo>
                      <a:pt x="26" y="114"/>
                      <a:pt x="23" y="115"/>
                      <a:pt x="21" y="117"/>
                    </a:cubicBezTo>
                    <a:cubicBezTo>
                      <a:pt x="19" y="117"/>
                      <a:pt x="18" y="118"/>
                      <a:pt x="16" y="119"/>
                    </a:cubicBezTo>
                    <a:cubicBezTo>
                      <a:pt x="16" y="119"/>
                      <a:pt x="9" y="123"/>
                      <a:pt x="13" y="120"/>
                    </a:cubicBezTo>
                    <a:cubicBezTo>
                      <a:pt x="18" y="117"/>
                      <a:pt x="24" y="114"/>
                      <a:pt x="29" y="110"/>
                    </a:cubicBezTo>
                    <a:cubicBezTo>
                      <a:pt x="29" y="111"/>
                      <a:pt x="29" y="112"/>
                      <a:pt x="29" y="113"/>
                    </a:cubicBezTo>
                    <a:close/>
                    <a:moveTo>
                      <a:pt x="30" y="107"/>
                    </a:moveTo>
                    <a:cubicBezTo>
                      <a:pt x="30" y="108"/>
                      <a:pt x="29" y="108"/>
                      <a:pt x="29" y="109"/>
                    </a:cubicBezTo>
                    <a:cubicBezTo>
                      <a:pt x="26" y="110"/>
                      <a:pt x="23" y="111"/>
                      <a:pt x="20" y="113"/>
                    </a:cubicBezTo>
                    <a:cubicBezTo>
                      <a:pt x="19" y="113"/>
                      <a:pt x="18" y="114"/>
                      <a:pt x="17" y="114"/>
                    </a:cubicBezTo>
                    <a:cubicBezTo>
                      <a:pt x="17" y="114"/>
                      <a:pt x="12" y="116"/>
                      <a:pt x="12" y="116"/>
                    </a:cubicBezTo>
                    <a:cubicBezTo>
                      <a:pt x="14" y="113"/>
                      <a:pt x="19" y="112"/>
                      <a:pt x="23" y="110"/>
                    </a:cubicBezTo>
                    <a:cubicBezTo>
                      <a:pt x="25" y="108"/>
                      <a:pt x="28" y="107"/>
                      <a:pt x="31" y="105"/>
                    </a:cubicBezTo>
                    <a:cubicBezTo>
                      <a:pt x="30" y="105"/>
                      <a:pt x="30" y="106"/>
                      <a:pt x="30" y="107"/>
                    </a:cubicBezTo>
                    <a:close/>
                    <a:moveTo>
                      <a:pt x="33" y="103"/>
                    </a:moveTo>
                    <a:cubicBezTo>
                      <a:pt x="33" y="103"/>
                      <a:pt x="33" y="103"/>
                      <a:pt x="33" y="103"/>
                    </a:cubicBezTo>
                    <a:cubicBezTo>
                      <a:pt x="29" y="104"/>
                      <a:pt x="26" y="106"/>
                      <a:pt x="23" y="108"/>
                    </a:cubicBezTo>
                    <a:cubicBezTo>
                      <a:pt x="21" y="109"/>
                      <a:pt x="18" y="110"/>
                      <a:pt x="15" y="111"/>
                    </a:cubicBezTo>
                    <a:cubicBezTo>
                      <a:pt x="13" y="112"/>
                      <a:pt x="10" y="113"/>
                      <a:pt x="15" y="110"/>
                    </a:cubicBezTo>
                    <a:cubicBezTo>
                      <a:pt x="21" y="105"/>
                      <a:pt x="29" y="103"/>
                      <a:pt x="36" y="98"/>
                    </a:cubicBezTo>
                    <a:cubicBezTo>
                      <a:pt x="36" y="100"/>
                      <a:pt x="35" y="102"/>
                      <a:pt x="33" y="103"/>
                    </a:cubicBezTo>
                    <a:close/>
                    <a:moveTo>
                      <a:pt x="12" y="107"/>
                    </a:moveTo>
                    <a:cubicBezTo>
                      <a:pt x="14" y="106"/>
                      <a:pt x="16" y="104"/>
                      <a:pt x="17" y="104"/>
                    </a:cubicBezTo>
                    <a:cubicBezTo>
                      <a:pt x="19" y="103"/>
                      <a:pt x="21" y="102"/>
                      <a:pt x="23" y="101"/>
                    </a:cubicBezTo>
                    <a:cubicBezTo>
                      <a:pt x="27" y="99"/>
                      <a:pt x="30" y="97"/>
                      <a:pt x="34" y="94"/>
                    </a:cubicBezTo>
                    <a:cubicBezTo>
                      <a:pt x="34" y="95"/>
                      <a:pt x="35" y="96"/>
                      <a:pt x="35" y="96"/>
                    </a:cubicBezTo>
                    <a:cubicBezTo>
                      <a:pt x="35" y="96"/>
                      <a:pt x="36" y="97"/>
                      <a:pt x="36" y="97"/>
                    </a:cubicBezTo>
                    <a:cubicBezTo>
                      <a:pt x="28" y="100"/>
                      <a:pt x="20" y="104"/>
                      <a:pt x="12" y="107"/>
                    </a:cubicBezTo>
                    <a:close/>
                    <a:moveTo>
                      <a:pt x="24" y="97"/>
                    </a:moveTo>
                    <a:cubicBezTo>
                      <a:pt x="21" y="99"/>
                      <a:pt x="19" y="100"/>
                      <a:pt x="16" y="101"/>
                    </a:cubicBezTo>
                    <a:cubicBezTo>
                      <a:pt x="16" y="101"/>
                      <a:pt x="11" y="103"/>
                      <a:pt x="13" y="102"/>
                    </a:cubicBezTo>
                    <a:cubicBezTo>
                      <a:pt x="20" y="98"/>
                      <a:pt x="27" y="95"/>
                      <a:pt x="33" y="91"/>
                    </a:cubicBezTo>
                    <a:cubicBezTo>
                      <a:pt x="33" y="90"/>
                      <a:pt x="33" y="90"/>
                      <a:pt x="32" y="90"/>
                    </a:cubicBezTo>
                    <a:cubicBezTo>
                      <a:pt x="29" y="91"/>
                      <a:pt x="26" y="92"/>
                      <a:pt x="23" y="93"/>
                    </a:cubicBezTo>
                    <a:cubicBezTo>
                      <a:pt x="21" y="94"/>
                      <a:pt x="19" y="95"/>
                      <a:pt x="17" y="96"/>
                    </a:cubicBezTo>
                    <a:cubicBezTo>
                      <a:pt x="15" y="97"/>
                      <a:pt x="9" y="100"/>
                      <a:pt x="15" y="96"/>
                    </a:cubicBezTo>
                    <a:cubicBezTo>
                      <a:pt x="20" y="92"/>
                      <a:pt x="28" y="91"/>
                      <a:pt x="33" y="87"/>
                    </a:cubicBezTo>
                    <a:cubicBezTo>
                      <a:pt x="34" y="88"/>
                      <a:pt x="33" y="89"/>
                      <a:pt x="33" y="91"/>
                    </a:cubicBezTo>
                    <a:cubicBezTo>
                      <a:pt x="33" y="92"/>
                      <a:pt x="33" y="93"/>
                      <a:pt x="33" y="94"/>
                    </a:cubicBezTo>
                    <a:cubicBezTo>
                      <a:pt x="30" y="94"/>
                      <a:pt x="27" y="96"/>
                      <a:pt x="24" y="97"/>
                    </a:cubicBezTo>
                    <a:close/>
                    <a:moveTo>
                      <a:pt x="23" y="89"/>
                    </a:moveTo>
                    <a:cubicBezTo>
                      <a:pt x="21" y="90"/>
                      <a:pt x="19" y="91"/>
                      <a:pt x="17" y="92"/>
                    </a:cubicBezTo>
                    <a:cubicBezTo>
                      <a:pt x="15" y="93"/>
                      <a:pt x="11" y="95"/>
                      <a:pt x="15" y="92"/>
                    </a:cubicBezTo>
                    <a:cubicBezTo>
                      <a:pt x="20" y="89"/>
                      <a:pt x="26" y="88"/>
                      <a:pt x="31" y="84"/>
                    </a:cubicBezTo>
                    <a:cubicBezTo>
                      <a:pt x="32" y="84"/>
                      <a:pt x="33" y="85"/>
                      <a:pt x="33" y="86"/>
                    </a:cubicBezTo>
                    <a:cubicBezTo>
                      <a:pt x="30" y="87"/>
                      <a:pt x="26" y="88"/>
                      <a:pt x="23" y="89"/>
                    </a:cubicBezTo>
                    <a:close/>
                    <a:moveTo>
                      <a:pt x="16" y="89"/>
                    </a:moveTo>
                    <a:cubicBezTo>
                      <a:pt x="12" y="90"/>
                      <a:pt x="16" y="88"/>
                      <a:pt x="17" y="87"/>
                    </a:cubicBezTo>
                    <a:cubicBezTo>
                      <a:pt x="18" y="87"/>
                      <a:pt x="19" y="86"/>
                      <a:pt x="20" y="85"/>
                    </a:cubicBezTo>
                    <a:cubicBezTo>
                      <a:pt x="23" y="84"/>
                      <a:pt x="25" y="83"/>
                      <a:pt x="27" y="81"/>
                    </a:cubicBezTo>
                    <a:cubicBezTo>
                      <a:pt x="28" y="82"/>
                      <a:pt x="28" y="83"/>
                      <a:pt x="29" y="83"/>
                    </a:cubicBezTo>
                    <a:cubicBezTo>
                      <a:pt x="29" y="83"/>
                      <a:pt x="30" y="83"/>
                      <a:pt x="30" y="83"/>
                    </a:cubicBezTo>
                    <a:cubicBezTo>
                      <a:pt x="25" y="84"/>
                      <a:pt x="20" y="87"/>
                      <a:pt x="16" y="89"/>
                    </a:cubicBezTo>
                    <a:close/>
                    <a:moveTo>
                      <a:pt x="26" y="74"/>
                    </a:moveTo>
                    <a:cubicBezTo>
                      <a:pt x="26" y="75"/>
                      <a:pt x="26" y="76"/>
                      <a:pt x="26" y="77"/>
                    </a:cubicBezTo>
                    <a:cubicBezTo>
                      <a:pt x="23" y="78"/>
                      <a:pt x="20" y="79"/>
                      <a:pt x="17" y="80"/>
                    </a:cubicBezTo>
                    <a:cubicBezTo>
                      <a:pt x="17" y="80"/>
                      <a:pt x="17" y="80"/>
                      <a:pt x="17" y="80"/>
                    </a:cubicBezTo>
                    <a:cubicBezTo>
                      <a:pt x="20" y="79"/>
                      <a:pt x="23" y="76"/>
                      <a:pt x="26" y="74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24" y="73"/>
                      <a:pt x="23" y="74"/>
                      <a:pt x="22" y="75"/>
                    </a:cubicBezTo>
                    <a:cubicBezTo>
                      <a:pt x="21" y="75"/>
                      <a:pt x="20" y="76"/>
                      <a:pt x="18" y="76"/>
                    </a:cubicBezTo>
                    <a:cubicBezTo>
                      <a:pt x="19" y="76"/>
                      <a:pt x="19" y="76"/>
                      <a:pt x="19" y="75"/>
                    </a:cubicBezTo>
                    <a:cubicBezTo>
                      <a:pt x="20" y="74"/>
                      <a:pt x="21" y="74"/>
                      <a:pt x="21" y="73"/>
                    </a:cubicBezTo>
                    <a:cubicBezTo>
                      <a:pt x="24" y="72"/>
                      <a:pt x="26" y="71"/>
                      <a:pt x="28" y="70"/>
                    </a:cubicBezTo>
                    <a:cubicBezTo>
                      <a:pt x="28" y="71"/>
                      <a:pt x="27" y="73"/>
                      <a:pt x="26" y="74"/>
                    </a:cubicBezTo>
                    <a:close/>
                    <a:moveTo>
                      <a:pt x="29" y="68"/>
                    </a:moveTo>
                    <a:cubicBezTo>
                      <a:pt x="28" y="69"/>
                      <a:pt x="27" y="69"/>
                      <a:pt x="25" y="70"/>
                    </a:cubicBezTo>
                    <a:cubicBezTo>
                      <a:pt x="23" y="71"/>
                      <a:pt x="19" y="72"/>
                      <a:pt x="23" y="70"/>
                    </a:cubicBezTo>
                    <a:cubicBezTo>
                      <a:pt x="25" y="68"/>
                      <a:pt x="28" y="67"/>
                      <a:pt x="30" y="65"/>
                    </a:cubicBezTo>
                    <a:cubicBezTo>
                      <a:pt x="30" y="66"/>
                      <a:pt x="29" y="67"/>
                      <a:pt x="29" y="68"/>
                    </a:cubicBezTo>
                    <a:close/>
                    <a:moveTo>
                      <a:pt x="30" y="63"/>
                    </a:moveTo>
                    <a:cubicBezTo>
                      <a:pt x="30" y="63"/>
                      <a:pt x="30" y="64"/>
                      <a:pt x="30" y="64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29" y="64"/>
                      <a:pt x="28" y="64"/>
                      <a:pt x="27" y="65"/>
                    </a:cubicBezTo>
                    <a:cubicBezTo>
                      <a:pt x="25" y="66"/>
                      <a:pt x="24" y="66"/>
                      <a:pt x="23" y="67"/>
                    </a:cubicBezTo>
                    <a:cubicBezTo>
                      <a:pt x="23" y="66"/>
                      <a:pt x="23" y="66"/>
                      <a:pt x="23" y="66"/>
                    </a:cubicBezTo>
                    <a:cubicBezTo>
                      <a:pt x="25" y="64"/>
                      <a:pt x="28" y="63"/>
                      <a:pt x="30" y="62"/>
                    </a:cubicBezTo>
                    <a:cubicBezTo>
                      <a:pt x="30" y="62"/>
                      <a:pt x="30" y="62"/>
                      <a:pt x="30" y="63"/>
                    </a:cubicBezTo>
                    <a:close/>
                    <a:moveTo>
                      <a:pt x="30" y="61"/>
                    </a:moveTo>
                    <a:cubicBezTo>
                      <a:pt x="29" y="61"/>
                      <a:pt x="28" y="61"/>
                      <a:pt x="27" y="62"/>
                    </a:cubicBezTo>
                    <a:cubicBezTo>
                      <a:pt x="28" y="61"/>
                      <a:pt x="29" y="61"/>
                      <a:pt x="29" y="60"/>
                    </a:cubicBezTo>
                    <a:cubicBezTo>
                      <a:pt x="30" y="60"/>
                      <a:pt x="29" y="59"/>
                      <a:pt x="29" y="59"/>
                    </a:cubicBezTo>
                    <a:cubicBezTo>
                      <a:pt x="28" y="60"/>
                      <a:pt x="28" y="60"/>
                      <a:pt x="27" y="60"/>
                    </a:cubicBezTo>
                    <a:cubicBezTo>
                      <a:pt x="28" y="59"/>
                      <a:pt x="28" y="58"/>
                      <a:pt x="29" y="57"/>
                    </a:cubicBezTo>
                    <a:cubicBezTo>
                      <a:pt x="29" y="58"/>
                      <a:pt x="30" y="59"/>
                      <a:pt x="30" y="61"/>
                    </a:cubicBezTo>
                    <a:close/>
                    <a:moveTo>
                      <a:pt x="20" y="154"/>
                    </a:moveTo>
                    <a:cubicBezTo>
                      <a:pt x="19" y="151"/>
                      <a:pt x="18" y="148"/>
                      <a:pt x="17" y="145"/>
                    </a:cubicBezTo>
                    <a:cubicBezTo>
                      <a:pt x="17" y="145"/>
                      <a:pt x="17" y="145"/>
                      <a:pt x="17" y="145"/>
                    </a:cubicBezTo>
                    <a:cubicBezTo>
                      <a:pt x="17" y="141"/>
                      <a:pt x="19" y="138"/>
                      <a:pt x="20" y="135"/>
                    </a:cubicBezTo>
                    <a:cubicBezTo>
                      <a:pt x="21" y="132"/>
                      <a:pt x="20" y="130"/>
                      <a:pt x="20" y="127"/>
                    </a:cubicBezTo>
                    <a:cubicBezTo>
                      <a:pt x="20" y="125"/>
                      <a:pt x="20" y="119"/>
                      <a:pt x="23" y="122"/>
                    </a:cubicBezTo>
                    <a:cubicBezTo>
                      <a:pt x="24" y="123"/>
                      <a:pt x="24" y="123"/>
                      <a:pt x="26" y="124"/>
                    </a:cubicBezTo>
                    <a:cubicBezTo>
                      <a:pt x="28" y="124"/>
                      <a:pt x="30" y="123"/>
                      <a:pt x="31" y="121"/>
                    </a:cubicBezTo>
                    <a:cubicBezTo>
                      <a:pt x="31" y="119"/>
                      <a:pt x="32" y="117"/>
                      <a:pt x="32" y="115"/>
                    </a:cubicBezTo>
                    <a:cubicBezTo>
                      <a:pt x="32" y="111"/>
                      <a:pt x="33" y="108"/>
                      <a:pt x="36" y="105"/>
                    </a:cubicBezTo>
                    <a:cubicBezTo>
                      <a:pt x="38" y="102"/>
                      <a:pt x="40" y="98"/>
                      <a:pt x="38" y="95"/>
                    </a:cubicBezTo>
                    <a:cubicBezTo>
                      <a:pt x="37" y="94"/>
                      <a:pt x="35" y="93"/>
                      <a:pt x="36" y="91"/>
                    </a:cubicBezTo>
                    <a:cubicBezTo>
                      <a:pt x="36" y="89"/>
                      <a:pt x="37" y="87"/>
                      <a:pt x="36" y="85"/>
                    </a:cubicBezTo>
                    <a:cubicBezTo>
                      <a:pt x="36" y="84"/>
                      <a:pt x="35" y="82"/>
                      <a:pt x="34" y="81"/>
                    </a:cubicBezTo>
                    <a:cubicBezTo>
                      <a:pt x="33" y="81"/>
                      <a:pt x="32" y="81"/>
                      <a:pt x="32" y="80"/>
                    </a:cubicBezTo>
                    <a:cubicBezTo>
                      <a:pt x="28" y="79"/>
                      <a:pt x="29" y="74"/>
                      <a:pt x="30" y="72"/>
                    </a:cubicBezTo>
                    <a:cubicBezTo>
                      <a:pt x="31" y="69"/>
                      <a:pt x="33" y="67"/>
                      <a:pt x="33" y="64"/>
                    </a:cubicBezTo>
                    <a:cubicBezTo>
                      <a:pt x="33" y="61"/>
                      <a:pt x="32" y="57"/>
                      <a:pt x="32" y="53"/>
                    </a:cubicBezTo>
                    <a:cubicBezTo>
                      <a:pt x="37" y="46"/>
                      <a:pt x="44" y="40"/>
                      <a:pt x="51" y="35"/>
                    </a:cubicBezTo>
                    <a:cubicBezTo>
                      <a:pt x="80" y="13"/>
                      <a:pt x="120" y="10"/>
                      <a:pt x="153" y="23"/>
                    </a:cubicBezTo>
                    <a:cubicBezTo>
                      <a:pt x="151" y="24"/>
                      <a:pt x="149" y="24"/>
                      <a:pt x="148" y="25"/>
                    </a:cubicBezTo>
                    <a:cubicBezTo>
                      <a:pt x="146" y="27"/>
                      <a:pt x="149" y="30"/>
                      <a:pt x="150" y="30"/>
                    </a:cubicBezTo>
                    <a:cubicBezTo>
                      <a:pt x="151" y="30"/>
                      <a:pt x="152" y="30"/>
                      <a:pt x="153" y="30"/>
                    </a:cubicBezTo>
                    <a:cubicBezTo>
                      <a:pt x="153" y="30"/>
                      <a:pt x="153" y="30"/>
                      <a:pt x="154" y="30"/>
                    </a:cubicBezTo>
                    <a:cubicBezTo>
                      <a:pt x="155" y="30"/>
                      <a:pt x="155" y="30"/>
                      <a:pt x="155" y="32"/>
                    </a:cubicBezTo>
                    <a:cubicBezTo>
                      <a:pt x="152" y="32"/>
                      <a:pt x="148" y="30"/>
                      <a:pt x="145" y="29"/>
                    </a:cubicBezTo>
                    <a:cubicBezTo>
                      <a:pt x="143" y="28"/>
                      <a:pt x="139" y="22"/>
                      <a:pt x="136" y="25"/>
                    </a:cubicBezTo>
                    <a:cubicBezTo>
                      <a:pt x="135" y="26"/>
                      <a:pt x="135" y="27"/>
                      <a:pt x="135" y="29"/>
                    </a:cubicBezTo>
                    <a:cubicBezTo>
                      <a:pt x="134" y="31"/>
                      <a:pt x="137" y="34"/>
                      <a:pt x="133" y="34"/>
                    </a:cubicBezTo>
                    <a:cubicBezTo>
                      <a:pt x="130" y="34"/>
                      <a:pt x="127" y="32"/>
                      <a:pt x="124" y="32"/>
                    </a:cubicBezTo>
                    <a:cubicBezTo>
                      <a:pt x="118" y="31"/>
                      <a:pt x="118" y="38"/>
                      <a:pt x="123" y="40"/>
                    </a:cubicBezTo>
                    <a:cubicBezTo>
                      <a:pt x="126" y="42"/>
                      <a:pt x="130" y="43"/>
                      <a:pt x="133" y="43"/>
                    </a:cubicBezTo>
                    <a:cubicBezTo>
                      <a:pt x="135" y="43"/>
                      <a:pt x="137" y="42"/>
                      <a:pt x="138" y="41"/>
                    </a:cubicBezTo>
                    <a:cubicBezTo>
                      <a:pt x="142" y="39"/>
                      <a:pt x="146" y="38"/>
                      <a:pt x="150" y="42"/>
                    </a:cubicBezTo>
                    <a:cubicBezTo>
                      <a:pt x="154" y="45"/>
                      <a:pt x="153" y="51"/>
                      <a:pt x="158" y="54"/>
                    </a:cubicBezTo>
                    <a:cubicBezTo>
                      <a:pt x="161" y="57"/>
                      <a:pt x="164" y="51"/>
                      <a:pt x="167" y="52"/>
                    </a:cubicBezTo>
                    <a:cubicBezTo>
                      <a:pt x="169" y="52"/>
                      <a:pt x="171" y="53"/>
                      <a:pt x="173" y="54"/>
                    </a:cubicBezTo>
                    <a:cubicBezTo>
                      <a:pt x="174" y="55"/>
                      <a:pt x="175" y="56"/>
                      <a:pt x="176" y="57"/>
                    </a:cubicBezTo>
                    <a:cubicBezTo>
                      <a:pt x="177" y="57"/>
                      <a:pt x="179" y="62"/>
                      <a:pt x="175" y="61"/>
                    </a:cubicBezTo>
                    <a:cubicBezTo>
                      <a:pt x="172" y="59"/>
                      <a:pt x="170" y="55"/>
                      <a:pt x="167" y="55"/>
                    </a:cubicBezTo>
                    <a:cubicBezTo>
                      <a:pt x="164" y="55"/>
                      <a:pt x="163" y="57"/>
                      <a:pt x="163" y="59"/>
                    </a:cubicBezTo>
                    <a:cubicBezTo>
                      <a:pt x="163" y="63"/>
                      <a:pt x="167" y="65"/>
                      <a:pt x="170" y="66"/>
                    </a:cubicBezTo>
                    <a:cubicBezTo>
                      <a:pt x="170" y="66"/>
                      <a:pt x="170" y="66"/>
                      <a:pt x="171" y="66"/>
                    </a:cubicBezTo>
                    <a:cubicBezTo>
                      <a:pt x="173" y="67"/>
                      <a:pt x="172" y="69"/>
                      <a:pt x="170" y="71"/>
                    </a:cubicBezTo>
                    <a:cubicBezTo>
                      <a:pt x="170" y="71"/>
                      <a:pt x="170" y="71"/>
                      <a:pt x="170" y="71"/>
                    </a:cubicBezTo>
                    <a:cubicBezTo>
                      <a:pt x="164" y="68"/>
                      <a:pt x="159" y="66"/>
                      <a:pt x="154" y="64"/>
                    </a:cubicBezTo>
                    <a:cubicBezTo>
                      <a:pt x="148" y="61"/>
                      <a:pt x="144" y="57"/>
                      <a:pt x="140" y="52"/>
                    </a:cubicBezTo>
                    <a:cubicBezTo>
                      <a:pt x="137" y="48"/>
                      <a:pt x="134" y="45"/>
                      <a:pt x="129" y="44"/>
                    </a:cubicBezTo>
                    <a:cubicBezTo>
                      <a:pt x="125" y="42"/>
                      <a:pt x="120" y="42"/>
                      <a:pt x="115" y="43"/>
                    </a:cubicBezTo>
                    <a:cubicBezTo>
                      <a:pt x="99" y="47"/>
                      <a:pt x="72" y="66"/>
                      <a:pt x="81" y="86"/>
                    </a:cubicBezTo>
                    <a:cubicBezTo>
                      <a:pt x="86" y="95"/>
                      <a:pt x="100" y="93"/>
                      <a:pt x="109" y="98"/>
                    </a:cubicBezTo>
                    <a:cubicBezTo>
                      <a:pt x="115" y="101"/>
                      <a:pt x="112" y="109"/>
                      <a:pt x="110" y="114"/>
                    </a:cubicBezTo>
                    <a:cubicBezTo>
                      <a:pt x="109" y="116"/>
                      <a:pt x="108" y="119"/>
                      <a:pt x="108" y="121"/>
                    </a:cubicBezTo>
                    <a:cubicBezTo>
                      <a:pt x="107" y="124"/>
                      <a:pt x="108" y="127"/>
                      <a:pt x="109" y="130"/>
                    </a:cubicBezTo>
                    <a:cubicBezTo>
                      <a:pt x="109" y="135"/>
                      <a:pt x="105" y="140"/>
                      <a:pt x="104" y="144"/>
                    </a:cubicBezTo>
                    <a:cubicBezTo>
                      <a:pt x="102" y="147"/>
                      <a:pt x="101" y="151"/>
                      <a:pt x="101" y="154"/>
                    </a:cubicBezTo>
                    <a:cubicBezTo>
                      <a:pt x="99" y="160"/>
                      <a:pt x="98" y="167"/>
                      <a:pt x="101" y="173"/>
                    </a:cubicBezTo>
                    <a:cubicBezTo>
                      <a:pt x="103" y="179"/>
                      <a:pt x="108" y="180"/>
                      <a:pt x="114" y="179"/>
                    </a:cubicBezTo>
                    <a:cubicBezTo>
                      <a:pt x="119" y="179"/>
                      <a:pt x="124" y="176"/>
                      <a:pt x="128" y="172"/>
                    </a:cubicBezTo>
                    <a:cubicBezTo>
                      <a:pt x="134" y="168"/>
                      <a:pt x="140" y="165"/>
                      <a:pt x="146" y="162"/>
                    </a:cubicBezTo>
                    <a:cubicBezTo>
                      <a:pt x="151" y="160"/>
                      <a:pt x="155" y="158"/>
                      <a:pt x="157" y="154"/>
                    </a:cubicBezTo>
                    <a:cubicBezTo>
                      <a:pt x="161" y="149"/>
                      <a:pt x="157" y="143"/>
                      <a:pt x="163" y="139"/>
                    </a:cubicBezTo>
                    <a:cubicBezTo>
                      <a:pt x="168" y="135"/>
                      <a:pt x="177" y="134"/>
                      <a:pt x="181" y="127"/>
                    </a:cubicBezTo>
                    <a:cubicBezTo>
                      <a:pt x="182" y="124"/>
                      <a:pt x="182" y="121"/>
                      <a:pt x="180" y="118"/>
                    </a:cubicBezTo>
                    <a:cubicBezTo>
                      <a:pt x="179" y="115"/>
                      <a:pt x="176" y="113"/>
                      <a:pt x="175" y="110"/>
                    </a:cubicBezTo>
                    <a:cubicBezTo>
                      <a:pt x="174" y="107"/>
                      <a:pt x="175" y="103"/>
                      <a:pt x="174" y="100"/>
                    </a:cubicBezTo>
                    <a:cubicBezTo>
                      <a:pt x="174" y="98"/>
                      <a:pt x="173" y="95"/>
                      <a:pt x="172" y="93"/>
                    </a:cubicBezTo>
                    <a:cubicBezTo>
                      <a:pt x="171" y="92"/>
                      <a:pt x="171" y="90"/>
                      <a:pt x="170" y="89"/>
                    </a:cubicBezTo>
                    <a:cubicBezTo>
                      <a:pt x="170" y="88"/>
                      <a:pt x="170" y="88"/>
                      <a:pt x="170" y="88"/>
                    </a:cubicBezTo>
                    <a:cubicBezTo>
                      <a:pt x="169" y="85"/>
                      <a:pt x="170" y="84"/>
                      <a:pt x="173" y="84"/>
                    </a:cubicBezTo>
                    <a:cubicBezTo>
                      <a:pt x="176" y="89"/>
                      <a:pt x="175" y="96"/>
                      <a:pt x="175" y="101"/>
                    </a:cubicBezTo>
                    <a:cubicBezTo>
                      <a:pt x="175" y="105"/>
                      <a:pt x="175" y="108"/>
                      <a:pt x="177" y="111"/>
                    </a:cubicBezTo>
                    <a:cubicBezTo>
                      <a:pt x="180" y="113"/>
                      <a:pt x="185" y="113"/>
                      <a:pt x="188" y="112"/>
                    </a:cubicBezTo>
                    <a:cubicBezTo>
                      <a:pt x="191" y="112"/>
                      <a:pt x="196" y="110"/>
                      <a:pt x="197" y="107"/>
                    </a:cubicBezTo>
                    <a:cubicBezTo>
                      <a:pt x="198" y="102"/>
                      <a:pt x="195" y="98"/>
                      <a:pt x="193" y="95"/>
                    </a:cubicBezTo>
                    <a:cubicBezTo>
                      <a:pt x="192" y="93"/>
                      <a:pt x="191" y="92"/>
                      <a:pt x="190" y="91"/>
                    </a:cubicBezTo>
                    <a:cubicBezTo>
                      <a:pt x="190" y="90"/>
                      <a:pt x="189" y="90"/>
                      <a:pt x="189" y="89"/>
                    </a:cubicBezTo>
                    <a:cubicBezTo>
                      <a:pt x="189" y="89"/>
                      <a:pt x="186" y="82"/>
                      <a:pt x="189" y="84"/>
                    </a:cubicBezTo>
                    <a:cubicBezTo>
                      <a:pt x="194" y="87"/>
                      <a:pt x="196" y="93"/>
                      <a:pt x="198" y="97"/>
                    </a:cubicBezTo>
                    <a:cubicBezTo>
                      <a:pt x="200" y="100"/>
                      <a:pt x="203" y="103"/>
                      <a:pt x="206" y="106"/>
                    </a:cubicBezTo>
                    <a:cubicBezTo>
                      <a:pt x="211" y="111"/>
                      <a:pt x="212" y="115"/>
                      <a:pt x="213" y="121"/>
                    </a:cubicBezTo>
                    <a:cubicBezTo>
                      <a:pt x="213" y="122"/>
                      <a:pt x="213" y="122"/>
                      <a:pt x="213" y="122"/>
                    </a:cubicBezTo>
                    <a:cubicBezTo>
                      <a:pt x="209" y="164"/>
                      <a:pt x="176" y="197"/>
                      <a:pt x="135" y="207"/>
                    </a:cubicBezTo>
                    <a:cubicBezTo>
                      <a:pt x="90" y="217"/>
                      <a:pt x="41" y="195"/>
                      <a:pt x="20" y="154"/>
                    </a:cubicBezTo>
                    <a:close/>
                    <a:moveTo>
                      <a:pt x="63" y="219"/>
                    </a:moveTo>
                    <a:cubicBezTo>
                      <a:pt x="61" y="217"/>
                      <a:pt x="65" y="211"/>
                      <a:pt x="66" y="210"/>
                    </a:cubicBezTo>
                    <a:cubicBezTo>
                      <a:pt x="68" y="208"/>
                      <a:pt x="69" y="206"/>
                      <a:pt x="70" y="203"/>
                    </a:cubicBezTo>
                    <a:cubicBezTo>
                      <a:pt x="72" y="204"/>
                      <a:pt x="73" y="204"/>
                      <a:pt x="74" y="205"/>
                    </a:cubicBezTo>
                    <a:cubicBezTo>
                      <a:pt x="72" y="209"/>
                      <a:pt x="66" y="224"/>
                      <a:pt x="63" y="219"/>
                    </a:cubicBezTo>
                    <a:close/>
                    <a:moveTo>
                      <a:pt x="108" y="222"/>
                    </a:moveTo>
                    <a:cubicBezTo>
                      <a:pt x="111" y="222"/>
                      <a:pt x="114" y="222"/>
                      <a:pt x="116" y="222"/>
                    </a:cubicBezTo>
                    <a:cubicBezTo>
                      <a:pt x="113" y="223"/>
                      <a:pt x="110" y="224"/>
                      <a:pt x="107" y="224"/>
                    </a:cubicBezTo>
                    <a:cubicBezTo>
                      <a:pt x="107" y="223"/>
                      <a:pt x="107" y="223"/>
                      <a:pt x="107" y="222"/>
                    </a:cubicBezTo>
                    <a:cubicBezTo>
                      <a:pt x="108" y="222"/>
                      <a:pt x="108" y="222"/>
                      <a:pt x="108" y="222"/>
                    </a:cubicBezTo>
                    <a:close/>
                    <a:moveTo>
                      <a:pt x="120" y="228"/>
                    </a:moveTo>
                    <a:cubicBezTo>
                      <a:pt x="120" y="228"/>
                      <a:pt x="120" y="229"/>
                      <a:pt x="120" y="230"/>
                    </a:cubicBezTo>
                    <a:cubicBezTo>
                      <a:pt x="115" y="231"/>
                      <a:pt x="110" y="233"/>
                      <a:pt x="104" y="235"/>
                    </a:cubicBezTo>
                    <a:cubicBezTo>
                      <a:pt x="104" y="235"/>
                      <a:pt x="104" y="235"/>
                      <a:pt x="104" y="235"/>
                    </a:cubicBezTo>
                    <a:cubicBezTo>
                      <a:pt x="104" y="235"/>
                      <a:pt x="104" y="235"/>
                      <a:pt x="104" y="235"/>
                    </a:cubicBezTo>
                    <a:cubicBezTo>
                      <a:pt x="106" y="234"/>
                      <a:pt x="107" y="233"/>
                      <a:pt x="109" y="232"/>
                    </a:cubicBezTo>
                    <a:cubicBezTo>
                      <a:pt x="112" y="231"/>
                      <a:pt x="116" y="229"/>
                      <a:pt x="119" y="228"/>
                    </a:cubicBezTo>
                    <a:cubicBezTo>
                      <a:pt x="119" y="228"/>
                      <a:pt x="120" y="228"/>
                      <a:pt x="120" y="228"/>
                    </a:cubicBezTo>
                    <a:close/>
                    <a:moveTo>
                      <a:pt x="121" y="234"/>
                    </a:moveTo>
                    <a:cubicBezTo>
                      <a:pt x="121" y="234"/>
                      <a:pt x="121" y="234"/>
                      <a:pt x="121" y="234"/>
                    </a:cubicBezTo>
                    <a:cubicBezTo>
                      <a:pt x="115" y="236"/>
                      <a:pt x="109" y="238"/>
                      <a:pt x="102" y="238"/>
                    </a:cubicBezTo>
                    <a:cubicBezTo>
                      <a:pt x="102" y="238"/>
                      <a:pt x="102" y="238"/>
                      <a:pt x="102" y="238"/>
                    </a:cubicBezTo>
                    <a:cubicBezTo>
                      <a:pt x="105" y="238"/>
                      <a:pt x="108" y="236"/>
                      <a:pt x="111" y="235"/>
                    </a:cubicBezTo>
                    <a:cubicBezTo>
                      <a:pt x="114" y="233"/>
                      <a:pt x="117" y="232"/>
                      <a:pt x="120" y="230"/>
                    </a:cubicBezTo>
                    <a:cubicBezTo>
                      <a:pt x="121" y="232"/>
                      <a:pt x="121" y="233"/>
                      <a:pt x="121" y="234"/>
                    </a:cubicBezTo>
                    <a:close/>
                    <a:moveTo>
                      <a:pt x="135" y="249"/>
                    </a:moveTo>
                    <a:cubicBezTo>
                      <a:pt x="132" y="250"/>
                      <a:pt x="128" y="251"/>
                      <a:pt x="125" y="253"/>
                    </a:cubicBezTo>
                    <a:cubicBezTo>
                      <a:pt x="122" y="253"/>
                      <a:pt x="120" y="254"/>
                      <a:pt x="117" y="254"/>
                    </a:cubicBezTo>
                    <a:cubicBezTo>
                      <a:pt x="111" y="256"/>
                      <a:pt x="104" y="258"/>
                      <a:pt x="98" y="260"/>
                    </a:cubicBezTo>
                    <a:cubicBezTo>
                      <a:pt x="84" y="264"/>
                      <a:pt x="71" y="269"/>
                      <a:pt x="57" y="272"/>
                    </a:cubicBezTo>
                    <a:cubicBezTo>
                      <a:pt x="62" y="271"/>
                      <a:pt x="69" y="268"/>
                      <a:pt x="74" y="266"/>
                    </a:cubicBezTo>
                    <a:cubicBezTo>
                      <a:pt x="81" y="264"/>
                      <a:pt x="87" y="261"/>
                      <a:pt x="93" y="259"/>
                    </a:cubicBezTo>
                    <a:cubicBezTo>
                      <a:pt x="104" y="256"/>
                      <a:pt x="116" y="253"/>
                      <a:pt x="126" y="247"/>
                    </a:cubicBezTo>
                    <a:cubicBezTo>
                      <a:pt x="129" y="247"/>
                      <a:pt x="132" y="248"/>
                      <a:pt x="135" y="249"/>
                    </a:cubicBezTo>
                    <a:close/>
                    <a:moveTo>
                      <a:pt x="145" y="251"/>
                    </a:moveTo>
                    <a:cubicBezTo>
                      <a:pt x="132" y="253"/>
                      <a:pt x="120" y="257"/>
                      <a:pt x="108" y="261"/>
                    </a:cubicBezTo>
                    <a:cubicBezTo>
                      <a:pt x="95" y="265"/>
                      <a:pt x="82" y="270"/>
                      <a:pt x="69" y="273"/>
                    </a:cubicBezTo>
                    <a:cubicBezTo>
                      <a:pt x="68" y="273"/>
                      <a:pt x="67" y="273"/>
                      <a:pt x="66" y="274"/>
                    </a:cubicBezTo>
                    <a:cubicBezTo>
                      <a:pt x="67" y="273"/>
                      <a:pt x="69" y="272"/>
                      <a:pt x="71" y="272"/>
                    </a:cubicBezTo>
                    <a:cubicBezTo>
                      <a:pt x="74" y="271"/>
                      <a:pt x="77" y="270"/>
                      <a:pt x="81" y="269"/>
                    </a:cubicBezTo>
                    <a:cubicBezTo>
                      <a:pt x="87" y="266"/>
                      <a:pt x="94" y="264"/>
                      <a:pt x="100" y="262"/>
                    </a:cubicBezTo>
                    <a:cubicBezTo>
                      <a:pt x="107" y="260"/>
                      <a:pt x="113" y="258"/>
                      <a:pt x="119" y="256"/>
                    </a:cubicBezTo>
                    <a:cubicBezTo>
                      <a:pt x="121" y="255"/>
                      <a:pt x="123" y="254"/>
                      <a:pt x="125" y="253"/>
                    </a:cubicBezTo>
                    <a:cubicBezTo>
                      <a:pt x="129" y="252"/>
                      <a:pt x="133" y="251"/>
                      <a:pt x="137" y="249"/>
                    </a:cubicBezTo>
                    <a:cubicBezTo>
                      <a:pt x="139" y="249"/>
                      <a:pt x="142" y="250"/>
                      <a:pt x="145" y="251"/>
                    </a:cubicBezTo>
                    <a:close/>
                    <a:moveTo>
                      <a:pt x="151" y="252"/>
                    </a:moveTo>
                    <a:cubicBezTo>
                      <a:pt x="140" y="255"/>
                      <a:pt x="128" y="259"/>
                      <a:pt x="117" y="263"/>
                    </a:cubicBezTo>
                    <a:cubicBezTo>
                      <a:pt x="111" y="265"/>
                      <a:pt x="106" y="267"/>
                      <a:pt x="100" y="268"/>
                    </a:cubicBezTo>
                    <a:cubicBezTo>
                      <a:pt x="94" y="270"/>
                      <a:pt x="88" y="272"/>
                      <a:pt x="82" y="274"/>
                    </a:cubicBezTo>
                    <a:cubicBezTo>
                      <a:pt x="77" y="275"/>
                      <a:pt x="84" y="273"/>
                      <a:pt x="85" y="272"/>
                    </a:cubicBezTo>
                    <a:cubicBezTo>
                      <a:pt x="87" y="271"/>
                      <a:pt x="90" y="271"/>
                      <a:pt x="93" y="270"/>
                    </a:cubicBezTo>
                    <a:cubicBezTo>
                      <a:pt x="99" y="268"/>
                      <a:pt x="105" y="267"/>
                      <a:pt x="111" y="264"/>
                    </a:cubicBezTo>
                    <a:cubicBezTo>
                      <a:pt x="122" y="260"/>
                      <a:pt x="134" y="255"/>
                      <a:pt x="146" y="251"/>
                    </a:cubicBezTo>
                    <a:cubicBezTo>
                      <a:pt x="146" y="251"/>
                      <a:pt x="146" y="251"/>
                      <a:pt x="146" y="251"/>
                    </a:cubicBezTo>
                    <a:cubicBezTo>
                      <a:pt x="148" y="251"/>
                      <a:pt x="150" y="252"/>
                      <a:pt x="151" y="252"/>
                    </a:cubicBezTo>
                    <a:close/>
                    <a:moveTo>
                      <a:pt x="167" y="258"/>
                    </a:moveTo>
                    <a:cubicBezTo>
                      <a:pt x="158" y="261"/>
                      <a:pt x="149" y="265"/>
                      <a:pt x="139" y="268"/>
                    </a:cubicBezTo>
                    <a:cubicBezTo>
                      <a:pt x="135" y="269"/>
                      <a:pt x="131" y="270"/>
                      <a:pt x="127" y="272"/>
                    </a:cubicBezTo>
                    <a:cubicBezTo>
                      <a:pt x="131" y="270"/>
                      <a:pt x="136" y="268"/>
                      <a:pt x="140" y="266"/>
                    </a:cubicBezTo>
                    <a:cubicBezTo>
                      <a:pt x="145" y="264"/>
                      <a:pt x="149" y="261"/>
                      <a:pt x="154" y="260"/>
                    </a:cubicBezTo>
                    <a:cubicBezTo>
                      <a:pt x="157" y="259"/>
                      <a:pt x="160" y="258"/>
                      <a:pt x="163" y="256"/>
                    </a:cubicBezTo>
                    <a:cubicBezTo>
                      <a:pt x="164" y="257"/>
                      <a:pt x="166" y="257"/>
                      <a:pt x="167" y="258"/>
                    </a:cubicBezTo>
                    <a:close/>
                    <a:moveTo>
                      <a:pt x="176" y="263"/>
                    </a:moveTo>
                    <a:cubicBezTo>
                      <a:pt x="176" y="263"/>
                      <a:pt x="176" y="263"/>
                      <a:pt x="176" y="263"/>
                    </a:cubicBezTo>
                    <a:cubicBezTo>
                      <a:pt x="173" y="264"/>
                      <a:pt x="171" y="265"/>
                      <a:pt x="169" y="266"/>
                    </a:cubicBezTo>
                    <a:cubicBezTo>
                      <a:pt x="169" y="266"/>
                      <a:pt x="168" y="266"/>
                      <a:pt x="168" y="266"/>
                    </a:cubicBezTo>
                    <a:cubicBezTo>
                      <a:pt x="163" y="268"/>
                      <a:pt x="158" y="269"/>
                      <a:pt x="153" y="271"/>
                    </a:cubicBezTo>
                    <a:cubicBezTo>
                      <a:pt x="151" y="272"/>
                      <a:pt x="148" y="274"/>
                      <a:pt x="145" y="275"/>
                    </a:cubicBezTo>
                    <a:cubicBezTo>
                      <a:pt x="144" y="275"/>
                      <a:pt x="142" y="276"/>
                      <a:pt x="140" y="276"/>
                    </a:cubicBezTo>
                    <a:cubicBezTo>
                      <a:pt x="141" y="276"/>
                      <a:pt x="143" y="274"/>
                      <a:pt x="143" y="274"/>
                    </a:cubicBezTo>
                    <a:cubicBezTo>
                      <a:pt x="153" y="268"/>
                      <a:pt x="163" y="267"/>
                      <a:pt x="172" y="260"/>
                    </a:cubicBezTo>
                    <a:cubicBezTo>
                      <a:pt x="173" y="261"/>
                      <a:pt x="175" y="262"/>
                      <a:pt x="176" y="263"/>
                    </a:cubicBezTo>
                    <a:close/>
                    <a:moveTo>
                      <a:pt x="180" y="267"/>
                    </a:moveTo>
                    <a:cubicBezTo>
                      <a:pt x="181" y="268"/>
                      <a:pt x="181" y="268"/>
                      <a:pt x="180" y="269"/>
                    </a:cubicBezTo>
                    <a:cubicBezTo>
                      <a:pt x="180" y="269"/>
                      <a:pt x="180" y="269"/>
                      <a:pt x="180" y="269"/>
                    </a:cubicBezTo>
                    <a:cubicBezTo>
                      <a:pt x="178" y="270"/>
                      <a:pt x="175" y="271"/>
                      <a:pt x="173" y="272"/>
                    </a:cubicBezTo>
                    <a:cubicBezTo>
                      <a:pt x="171" y="272"/>
                      <a:pt x="170" y="273"/>
                      <a:pt x="168" y="273"/>
                    </a:cubicBezTo>
                    <a:cubicBezTo>
                      <a:pt x="168" y="273"/>
                      <a:pt x="168" y="273"/>
                      <a:pt x="168" y="273"/>
                    </a:cubicBezTo>
                    <a:cubicBezTo>
                      <a:pt x="172" y="271"/>
                      <a:pt x="176" y="269"/>
                      <a:pt x="180" y="267"/>
                    </a:cubicBezTo>
                    <a:cubicBezTo>
                      <a:pt x="180" y="267"/>
                      <a:pt x="180" y="267"/>
                      <a:pt x="180" y="267"/>
                    </a:cubicBezTo>
                    <a:close/>
                    <a:moveTo>
                      <a:pt x="177" y="268"/>
                    </a:moveTo>
                    <a:cubicBezTo>
                      <a:pt x="176" y="268"/>
                      <a:pt x="176" y="269"/>
                      <a:pt x="175" y="269"/>
                    </a:cubicBezTo>
                    <a:cubicBezTo>
                      <a:pt x="172" y="271"/>
                      <a:pt x="168" y="272"/>
                      <a:pt x="165" y="274"/>
                    </a:cubicBezTo>
                    <a:cubicBezTo>
                      <a:pt x="165" y="274"/>
                      <a:pt x="165" y="274"/>
                      <a:pt x="165" y="274"/>
                    </a:cubicBezTo>
                    <a:cubicBezTo>
                      <a:pt x="161" y="275"/>
                      <a:pt x="157" y="275"/>
                      <a:pt x="153" y="275"/>
                    </a:cubicBezTo>
                    <a:cubicBezTo>
                      <a:pt x="160" y="272"/>
                      <a:pt x="167" y="270"/>
                      <a:pt x="174" y="268"/>
                    </a:cubicBezTo>
                    <a:cubicBezTo>
                      <a:pt x="175" y="268"/>
                      <a:pt x="177" y="267"/>
                      <a:pt x="178" y="267"/>
                    </a:cubicBezTo>
                    <a:cubicBezTo>
                      <a:pt x="178" y="267"/>
                      <a:pt x="178" y="267"/>
                      <a:pt x="177" y="268"/>
                    </a:cubicBezTo>
                    <a:close/>
                    <a:moveTo>
                      <a:pt x="152" y="275"/>
                    </a:moveTo>
                    <a:cubicBezTo>
                      <a:pt x="151" y="275"/>
                      <a:pt x="151" y="275"/>
                      <a:pt x="151" y="276"/>
                    </a:cubicBezTo>
                    <a:cubicBezTo>
                      <a:pt x="151" y="276"/>
                      <a:pt x="151" y="276"/>
                      <a:pt x="151" y="276"/>
                    </a:cubicBezTo>
                    <a:cubicBezTo>
                      <a:pt x="148" y="276"/>
                      <a:pt x="145" y="276"/>
                      <a:pt x="142" y="276"/>
                    </a:cubicBezTo>
                    <a:cubicBezTo>
                      <a:pt x="148" y="274"/>
                      <a:pt x="154" y="272"/>
                      <a:pt x="160" y="269"/>
                    </a:cubicBezTo>
                    <a:cubicBezTo>
                      <a:pt x="162" y="269"/>
                      <a:pt x="164" y="268"/>
                      <a:pt x="166" y="268"/>
                    </a:cubicBezTo>
                    <a:cubicBezTo>
                      <a:pt x="161" y="270"/>
                      <a:pt x="156" y="272"/>
                      <a:pt x="152" y="275"/>
                    </a:cubicBezTo>
                    <a:close/>
                    <a:moveTo>
                      <a:pt x="125" y="277"/>
                    </a:moveTo>
                    <a:cubicBezTo>
                      <a:pt x="125" y="277"/>
                      <a:pt x="125" y="277"/>
                      <a:pt x="125" y="277"/>
                    </a:cubicBezTo>
                    <a:cubicBezTo>
                      <a:pt x="125" y="277"/>
                      <a:pt x="126" y="277"/>
                      <a:pt x="127" y="276"/>
                    </a:cubicBezTo>
                    <a:cubicBezTo>
                      <a:pt x="129" y="275"/>
                      <a:pt x="131" y="274"/>
                      <a:pt x="134" y="273"/>
                    </a:cubicBezTo>
                    <a:cubicBezTo>
                      <a:pt x="137" y="272"/>
                      <a:pt x="141" y="270"/>
                      <a:pt x="144" y="269"/>
                    </a:cubicBezTo>
                    <a:cubicBezTo>
                      <a:pt x="152" y="266"/>
                      <a:pt x="160" y="262"/>
                      <a:pt x="168" y="259"/>
                    </a:cubicBezTo>
                    <a:cubicBezTo>
                      <a:pt x="168" y="259"/>
                      <a:pt x="168" y="259"/>
                      <a:pt x="168" y="258"/>
                    </a:cubicBezTo>
                    <a:cubicBezTo>
                      <a:pt x="169" y="259"/>
                      <a:pt x="170" y="259"/>
                      <a:pt x="171" y="260"/>
                    </a:cubicBezTo>
                    <a:cubicBezTo>
                      <a:pt x="157" y="266"/>
                      <a:pt x="142" y="273"/>
                      <a:pt x="127" y="276"/>
                    </a:cubicBezTo>
                    <a:cubicBezTo>
                      <a:pt x="126" y="277"/>
                      <a:pt x="126" y="277"/>
                      <a:pt x="125" y="277"/>
                    </a:cubicBezTo>
                    <a:close/>
                    <a:moveTo>
                      <a:pt x="143" y="264"/>
                    </a:moveTo>
                    <a:cubicBezTo>
                      <a:pt x="133" y="269"/>
                      <a:pt x="122" y="273"/>
                      <a:pt x="111" y="277"/>
                    </a:cubicBezTo>
                    <a:cubicBezTo>
                      <a:pt x="108" y="277"/>
                      <a:pt x="105" y="277"/>
                      <a:pt x="101" y="276"/>
                    </a:cubicBezTo>
                    <a:cubicBezTo>
                      <a:pt x="103" y="276"/>
                      <a:pt x="105" y="275"/>
                      <a:pt x="107" y="275"/>
                    </a:cubicBezTo>
                    <a:cubicBezTo>
                      <a:pt x="113" y="273"/>
                      <a:pt x="118" y="271"/>
                      <a:pt x="123" y="269"/>
                    </a:cubicBezTo>
                    <a:cubicBezTo>
                      <a:pt x="133" y="266"/>
                      <a:pt x="142" y="263"/>
                      <a:pt x="151" y="260"/>
                    </a:cubicBezTo>
                    <a:cubicBezTo>
                      <a:pt x="149" y="261"/>
                      <a:pt x="146" y="263"/>
                      <a:pt x="143" y="264"/>
                    </a:cubicBezTo>
                    <a:close/>
                    <a:moveTo>
                      <a:pt x="90" y="276"/>
                    </a:moveTo>
                    <a:cubicBezTo>
                      <a:pt x="101" y="273"/>
                      <a:pt x="112" y="269"/>
                      <a:pt x="123" y="265"/>
                    </a:cubicBezTo>
                    <a:cubicBezTo>
                      <a:pt x="133" y="262"/>
                      <a:pt x="143" y="256"/>
                      <a:pt x="154" y="254"/>
                    </a:cubicBezTo>
                    <a:cubicBezTo>
                      <a:pt x="152" y="255"/>
                      <a:pt x="150" y="256"/>
                      <a:pt x="148" y="257"/>
                    </a:cubicBezTo>
                    <a:cubicBezTo>
                      <a:pt x="145" y="258"/>
                      <a:pt x="142" y="260"/>
                      <a:pt x="138" y="261"/>
                    </a:cubicBezTo>
                    <a:cubicBezTo>
                      <a:pt x="133" y="263"/>
                      <a:pt x="127" y="265"/>
                      <a:pt x="122" y="266"/>
                    </a:cubicBezTo>
                    <a:cubicBezTo>
                      <a:pt x="113" y="269"/>
                      <a:pt x="103" y="271"/>
                      <a:pt x="95" y="276"/>
                    </a:cubicBezTo>
                    <a:cubicBezTo>
                      <a:pt x="94" y="276"/>
                      <a:pt x="92" y="276"/>
                      <a:pt x="90" y="276"/>
                    </a:cubicBezTo>
                    <a:close/>
                    <a:moveTo>
                      <a:pt x="79" y="275"/>
                    </a:moveTo>
                    <a:cubicBezTo>
                      <a:pt x="83" y="274"/>
                      <a:pt x="88" y="273"/>
                      <a:pt x="92" y="272"/>
                    </a:cubicBezTo>
                    <a:cubicBezTo>
                      <a:pt x="98" y="269"/>
                      <a:pt x="104" y="268"/>
                      <a:pt x="110" y="266"/>
                    </a:cubicBezTo>
                    <a:cubicBezTo>
                      <a:pt x="123" y="262"/>
                      <a:pt x="135" y="257"/>
                      <a:pt x="147" y="254"/>
                    </a:cubicBezTo>
                    <a:cubicBezTo>
                      <a:pt x="148" y="254"/>
                      <a:pt x="149" y="254"/>
                      <a:pt x="151" y="253"/>
                    </a:cubicBezTo>
                    <a:cubicBezTo>
                      <a:pt x="151" y="253"/>
                      <a:pt x="147" y="255"/>
                      <a:pt x="146" y="255"/>
                    </a:cubicBezTo>
                    <a:cubicBezTo>
                      <a:pt x="143" y="256"/>
                      <a:pt x="140" y="257"/>
                      <a:pt x="136" y="258"/>
                    </a:cubicBezTo>
                    <a:cubicBezTo>
                      <a:pt x="130" y="260"/>
                      <a:pt x="125" y="263"/>
                      <a:pt x="119" y="265"/>
                    </a:cubicBezTo>
                    <a:cubicBezTo>
                      <a:pt x="108" y="269"/>
                      <a:pt x="97" y="271"/>
                      <a:pt x="88" y="276"/>
                    </a:cubicBezTo>
                    <a:cubicBezTo>
                      <a:pt x="85" y="276"/>
                      <a:pt x="82" y="275"/>
                      <a:pt x="79" y="275"/>
                    </a:cubicBezTo>
                    <a:close/>
                    <a:moveTo>
                      <a:pt x="120" y="265"/>
                    </a:moveTo>
                    <a:cubicBezTo>
                      <a:pt x="124" y="264"/>
                      <a:pt x="128" y="262"/>
                      <a:pt x="132" y="261"/>
                    </a:cubicBezTo>
                    <a:cubicBezTo>
                      <a:pt x="130" y="262"/>
                      <a:pt x="127" y="263"/>
                      <a:pt x="124" y="264"/>
                    </a:cubicBezTo>
                    <a:cubicBezTo>
                      <a:pt x="118" y="266"/>
                      <a:pt x="112" y="268"/>
                      <a:pt x="107" y="270"/>
                    </a:cubicBezTo>
                    <a:cubicBezTo>
                      <a:pt x="101" y="272"/>
                      <a:pt x="94" y="273"/>
                      <a:pt x="89" y="276"/>
                    </a:cubicBezTo>
                    <a:cubicBezTo>
                      <a:pt x="89" y="276"/>
                      <a:pt x="89" y="276"/>
                      <a:pt x="89" y="276"/>
                    </a:cubicBezTo>
                    <a:cubicBezTo>
                      <a:pt x="99" y="271"/>
                      <a:pt x="110" y="269"/>
                      <a:pt x="120" y="265"/>
                    </a:cubicBezTo>
                    <a:close/>
                    <a:moveTo>
                      <a:pt x="148" y="255"/>
                    </a:moveTo>
                    <a:cubicBezTo>
                      <a:pt x="150" y="254"/>
                      <a:pt x="151" y="254"/>
                      <a:pt x="152" y="253"/>
                    </a:cubicBezTo>
                    <a:cubicBezTo>
                      <a:pt x="152" y="253"/>
                      <a:pt x="152" y="253"/>
                      <a:pt x="153" y="253"/>
                    </a:cubicBezTo>
                    <a:cubicBezTo>
                      <a:pt x="153" y="253"/>
                      <a:pt x="154" y="253"/>
                      <a:pt x="154" y="253"/>
                    </a:cubicBezTo>
                    <a:cubicBezTo>
                      <a:pt x="152" y="254"/>
                      <a:pt x="150" y="254"/>
                      <a:pt x="148" y="255"/>
                    </a:cubicBezTo>
                    <a:close/>
                    <a:moveTo>
                      <a:pt x="51" y="271"/>
                    </a:moveTo>
                    <a:cubicBezTo>
                      <a:pt x="59" y="268"/>
                      <a:pt x="66" y="265"/>
                      <a:pt x="74" y="263"/>
                    </a:cubicBezTo>
                    <a:cubicBezTo>
                      <a:pt x="80" y="261"/>
                      <a:pt x="86" y="260"/>
                      <a:pt x="92" y="258"/>
                    </a:cubicBezTo>
                    <a:cubicBezTo>
                      <a:pt x="98" y="256"/>
                      <a:pt x="104" y="255"/>
                      <a:pt x="110" y="253"/>
                    </a:cubicBezTo>
                    <a:cubicBezTo>
                      <a:pt x="112" y="252"/>
                      <a:pt x="115" y="251"/>
                      <a:pt x="118" y="250"/>
                    </a:cubicBezTo>
                    <a:cubicBezTo>
                      <a:pt x="119" y="250"/>
                      <a:pt x="120" y="249"/>
                      <a:pt x="121" y="249"/>
                    </a:cubicBezTo>
                    <a:cubicBezTo>
                      <a:pt x="111" y="254"/>
                      <a:pt x="100" y="256"/>
                      <a:pt x="90" y="260"/>
                    </a:cubicBezTo>
                    <a:cubicBezTo>
                      <a:pt x="84" y="262"/>
                      <a:pt x="78" y="264"/>
                      <a:pt x="73" y="266"/>
                    </a:cubicBezTo>
                    <a:cubicBezTo>
                      <a:pt x="67" y="268"/>
                      <a:pt x="61" y="270"/>
                      <a:pt x="56" y="272"/>
                    </a:cubicBezTo>
                    <a:cubicBezTo>
                      <a:pt x="54" y="272"/>
                      <a:pt x="53" y="272"/>
                      <a:pt x="51" y="271"/>
                    </a:cubicBezTo>
                    <a:close/>
                    <a:moveTo>
                      <a:pt x="90" y="258"/>
                    </a:moveTo>
                    <a:cubicBezTo>
                      <a:pt x="99" y="255"/>
                      <a:pt x="108" y="252"/>
                      <a:pt x="116" y="248"/>
                    </a:cubicBezTo>
                    <a:cubicBezTo>
                      <a:pt x="117" y="247"/>
                      <a:pt x="117" y="247"/>
                      <a:pt x="117" y="247"/>
                    </a:cubicBezTo>
                    <a:cubicBezTo>
                      <a:pt x="119" y="247"/>
                      <a:pt x="121" y="247"/>
                      <a:pt x="123" y="247"/>
                    </a:cubicBezTo>
                    <a:cubicBezTo>
                      <a:pt x="123" y="247"/>
                      <a:pt x="123" y="247"/>
                      <a:pt x="124" y="246"/>
                    </a:cubicBezTo>
                    <a:cubicBezTo>
                      <a:pt x="124" y="246"/>
                      <a:pt x="124" y="246"/>
                      <a:pt x="124" y="247"/>
                    </a:cubicBezTo>
                    <a:cubicBezTo>
                      <a:pt x="113" y="251"/>
                      <a:pt x="102" y="254"/>
                      <a:pt x="90" y="258"/>
                    </a:cubicBezTo>
                    <a:close/>
                    <a:moveTo>
                      <a:pt x="103" y="236"/>
                    </a:moveTo>
                    <a:cubicBezTo>
                      <a:pt x="107" y="235"/>
                      <a:pt x="111" y="233"/>
                      <a:pt x="116" y="232"/>
                    </a:cubicBezTo>
                    <a:cubicBezTo>
                      <a:pt x="114" y="233"/>
                      <a:pt x="112" y="233"/>
                      <a:pt x="111" y="234"/>
                    </a:cubicBezTo>
                    <a:cubicBezTo>
                      <a:pt x="108" y="235"/>
                      <a:pt x="105" y="236"/>
                      <a:pt x="102" y="237"/>
                    </a:cubicBezTo>
                    <a:cubicBezTo>
                      <a:pt x="102" y="237"/>
                      <a:pt x="103" y="236"/>
                      <a:pt x="103" y="236"/>
                    </a:cubicBezTo>
                    <a:close/>
                    <a:moveTo>
                      <a:pt x="115" y="247"/>
                    </a:moveTo>
                    <a:cubicBezTo>
                      <a:pt x="106" y="250"/>
                      <a:pt x="98" y="252"/>
                      <a:pt x="89" y="254"/>
                    </a:cubicBezTo>
                    <a:cubicBezTo>
                      <a:pt x="95" y="252"/>
                      <a:pt x="102" y="250"/>
                      <a:pt x="108" y="247"/>
                    </a:cubicBezTo>
                    <a:cubicBezTo>
                      <a:pt x="110" y="247"/>
                      <a:pt x="112" y="247"/>
                      <a:pt x="115" y="247"/>
                    </a:cubicBezTo>
                    <a:close/>
                    <a:moveTo>
                      <a:pt x="121" y="244"/>
                    </a:moveTo>
                    <a:cubicBezTo>
                      <a:pt x="121" y="244"/>
                      <a:pt x="121" y="244"/>
                      <a:pt x="121" y="244"/>
                    </a:cubicBezTo>
                    <a:cubicBezTo>
                      <a:pt x="121" y="244"/>
                      <a:pt x="121" y="244"/>
                      <a:pt x="120" y="244"/>
                    </a:cubicBezTo>
                    <a:cubicBezTo>
                      <a:pt x="120" y="244"/>
                      <a:pt x="117" y="243"/>
                      <a:pt x="117" y="243"/>
                    </a:cubicBezTo>
                    <a:cubicBezTo>
                      <a:pt x="118" y="243"/>
                      <a:pt x="120" y="242"/>
                      <a:pt x="122" y="241"/>
                    </a:cubicBezTo>
                    <a:cubicBezTo>
                      <a:pt x="122" y="242"/>
                      <a:pt x="121" y="243"/>
                      <a:pt x="121" y="244"/>
                    </a:cubicBezTo>
                    <a:close/>
                    <a:moveTo>
                      <a:pt x="115" y="244"/>
                    </a:moveTo>
                    <a:cubicBezTo>
                      <a:pt x="114" y="244"/>
                      <a:pt x="114" y="244"/>
                      <a:pt x="115" y="244"/>
                    </a:cubicBezTo>
                    <a:cubicBezTo>
                      <a:pt x="112" y="244"/>
                      <a:pt x="109" y="244"/>
                      <a:pt x="106" y="244"/>
                    </a:cubicBezTo>
                    <a:cubicBezTo>
                      <a:pt x="108" y="243"/>
                      <a:pt x="111" y="243"/>
                      <a:pt x="113" y="242"/>
                    </a:cubicBezTo>
                    <a:cubicBezTo>
                      <a:pt x="115" y="242"/>
                      <a:pt x="118" y="241"/>
                      <a:pt x="120" y="241"/>
                    </a:cubicBezTo>
                    <a:cubicBezTo>
                      <a:pt x="119" y="241"/>
                      <a:pt x="116" y="243"/>
                      <a:pt x="115" y="244"/>
                    </a:cubicBezTo>
                    <a:close/>
                    <a:moveTo>
                      <a:pt x="103" y="243"/>
                    </a:moveTo>
                    <a:cubicBezTo>
                      <a:pt x="103" y="243"/>
                      <a:pt x="103" y="243"/>
                      <a:pt x="103" y="243"/>
                    </a:cubicBezTo>
                    <a:cubicBezTo>
                      <a:pt x="103" y="242"/>
                      <a:pt x="103" y="242"/>
                      <a:pt x="103" y="242"/>
                    </a:cubicBezTo>
                    <a:cubicBezTo>
                      <a:pt x="108" y="242"/>
                      <a:pt x="113" y="239"/>
                      <a:pt x="118" y="238"/>
                    </a:cubicBezTo>
                    <a:cubicBezTo>
                      <a:pt x="122" y="238"/>
                      <a:pt x="116" y="240"/>
                      <a:pt x="116" y="239"/>
                    </a:cubicBezTo>
                    <a:cubicBezTo>
                      <a:pt x="114" y="240"/>
                      <a:pt x="112" y="241"/>
                      <a:pt x="111" y="241"/>
                    </a:cubicBezTo>
                    <a:cubicBezTo>
                      <a:pt x="108" y="242"/>
                      <a:pt x="105" y="242"/>
                      <a:pt x="103" y="243"/>
                    </a:cubicBezTo>
                    <a:close/>
                    <a:moveTo>
                      <a:pt x="102" y="239"/>
                    </a:moveTo>
                    <a:cubicBezTo>
                      <a:pt x="105" y="239"/>
                      <a:pt x="108" y="238"/>
                      <a:pt x="110" y="238"/>
                    </a:cubicBezTo>
                    <a:cubicBezTo>
                      <a:pt x="110" y="238"/>
                      <a:pt x="110" y="238"/>
                      <a:pt x="110" y="238"/>
                    </a:cubicBezTo>
                    <a:cubicBezTo>
                      <a:pt x="108" y="239"/>
                      <a:pt x="105" y="239"/>
                      <a:pt x="102" y="241"/>
                    </a:cubicBezTo>
                    <a:cubicBezTo>
                      <a:pt x="102" y="240"/>
                      <a:pt x="102" y="239"/>
                      <a:pt x="102" y="239"/>
                    </a:cubicBezTo>
                    <a:close/>
                    <a:moveTo>
                      <a:pt x="116" y="228"/>
                    </a:moveTo>
                    <a:cubicBezTo>
                      <a:pt x="112" y="230"/>
                      <a:pt x="107" y="232"/>
                      <a:pt x="103" y="234"/>
                    </a:cubicBezTo>
                    <a:cubicBezTo>
                      <a:pt x="103" y="234"/>
                      <a:pt x="104" y="233"/>
                      <a:pt x="104" y="232"/>
                    </a:cubicBezTo>
                    <a:cubicBezTo>
                      <a:pt x="106" y="231"/>
                      <a:pt x="108" y="230"/>
                      <a:pt x="111" y="230"/>
                    </a:cubicBezTo>
                    <a:cubicBezTo>
                      <a:pt x="112" y="229"/>
                      <a:pt x="114" y="229"/>
                      <a:pt x="115" y="229"/>
                    </a:cubicBezTo>
                    <a:cubicBezTo>
                      <a:pt x="116" y="228"/>
                      <a:pt x="120" y="227"/>
                      <a:pt x="116" y="228"/>
                    </a:cubicBezTo>
                    <a:close/>
                    <a:moveTo>
                      <a:pt x="105" y="228"/>
                    </a:moveTo>
                    <a:cubicBezTo>
                      <a:pt x="109" y="228"/>
                      <a:pt x="113" y="227"/>
                      <a:pt x="116" y="225"/>
                    </a:cubicBezTo>
                    <a:cubicBezTo>
                      <a:pt x="112" y="227"/>
                      <a:pt x="108" y="228"/>
                      <a:pt x="104" y="230"/>
                    </a:cubicBezTo>
                    <a:cubicBezTo>
                      <a:pt x="105" y="229"/>
                      <a:pt x="105" y="229"/>
                      <a:pt x="105" y="228"/>
                    </a:cubicBezTo>
                    <a:close/>
                    <a:moveTo>
                      <a:pt x="106" y="225"/>
                    </a:moveTo>
                    <a:cubicBezTo>
                      <a:pt x="108" y="225"/>
                      <a:pt x="110" y="224"/>
                      <a:pt x="112" y="224"/>
                    </a:cubicBezTo>
                    <a:cubicBezTo>
                      <a:pt x="113" y="224"/>
                      <a:pt x="113" y="223"/>
                      <a:pt x="114" y="223"/>
                    </a:cubicBezTo>
                    <a:cubicBezTo>
                      <a:pt x="114" y="223"/>
                      <a:pt x="114" y="223"/>
                      <a:pt x="113" y="223"/>
                    </a:cubicBezTo>
                    <a:cubicBezTo>
                      <a:pt x="111" y="224"/>
                      <a:pt x="108" y="225"/>
                      <a:pt x="106" y="226"/>
                    </a:cubicBezTo>
                    <a:cubicBezTo>
                      <a:pt x="106" y="226"/>
                      <a:pt x="106" y="225"/>
                      <a:pt x="106" y="225"/>
                    </a:cubicBezTo>
                    <a:close/>
                    <a:moveTo>
                      <a:pt x="82" y="251"/>
                    </a:moveTo>
                    <a:cubicBezTo>
                      <a:pt x="88" y="249"/>
                      <a:pt x="95" y="248"/>
                      <a:pt x="102" y="246"/>
                    </a:cubicBezTo>
                    <a:cubicBezTo>
                      <a:pt x="102" y="246"/>
                      <a:pt x="102" y="246"/>
                      <a:pt x="103" y="246"/>
                    </a:cubicBezTo>
                    <a:cubicBezTo>
                      <a:pt x="96" y="248"/>
                      <a:pt x="90" y="251"/>
                      <a:pt x="84" y="252"/>
                    </a:cubicBezTo>
                    <a:cubicBezTo>
                      <a:pt x="75" y="255"/>
                      <a:pt x="66" y="257"/>
                      <a:pt x="57" y="260"/>
                    </a:cubicBezTo>
                    <a:cubicBezTo>
                      <a:pt x="65" y="255"/>
                      <a:pt x="73" y="253"/>
                      <a:pt x="82" y="251"/>
                    </a:cubicBezTo>
                    <a:close/>
                    <a:moveTo>
                      <a:pt x="55" y="262"/>
                    </a:moveTo>
                    <a:cubicBezTo>
                      <a:pt x="55" y="262"/>
                      <a:pt x="56" y="261"/>
                      <a:pt x="56" y="261"/>
                    </a:cubicBezTo>
                    <a:cubicBezTo>
                      <a:pt x="56" y="261"/>
                      <a:pt x="56" y="261"/>
                      <a:pt x="56" y="261"/>
                    </a:cubicBezTo>
                    <a:cubicBezTo>
                      <a:pt x="67" y="257"/>
                      <a:pt x="77" y="255"/>
                      <a:pt x="88" y="252"/>
                    </a:cubicBezTo>
                    <a:cubicBezTo>
                      <a:pt x="93" y="251"/>
                      <a:pt x="97" y="249"/>
                      <a:pt x="102" y="247"/>
                    </a:cubicBezTo>
                    <a:cubicBezTo>
                      <a:pt x="103" y="247"/>
                      <a:pt x="104" y="247"/>
                      <a:pt x="105" y="247"/>
                    </a:cubicBezTo>
                    <a:cubicBezTo>
                      <a:pt x="105" y="247"/>
                      <a:pt x="106" y="247"/>
                      <a:pt x="106" y="247"/>
                    </a:cubicBezTo>
                    <a:cubicBezTo>
                      <a:pt x="105" y="247"/>
                      <a:pt x="104" y="248"/>
                      <a:pt x="103" y="248"/>
                    </a:cubicBezTo>
                    <a:cubicBezTo>
                      <a:pt x="85" y="256"/>
                      <a:pt x="66" y="259"/>
                      <a:pt x="48" y="268"/>
                    </a:cubicBezTo>
                    <a:cubicBezTo>
                      <a:pt x="50" y="266"/>
                      <a:pt x="54" y="262"/>
                      <a:pt x="55" y="262"/>
                    </a:cubicBezTo>
                    <a:close/>
                    <a:moveTo>
                      <a:pt x="75" y="259"/>
                    </a:moveTo>
                    <a:cubicBezTo>
                      <a:pt x="67" y="262"/>
                      <a:pt x="59" y="265"/>
                      <a:pt x="50" y="268"/>
                    </a:cubicBezTo>
                    <a:cubicBezTo>
                      <a:pt x="51" y="267"/>
                      <a:pt x="52" y="267"/>
                      <a:pt x="53" y="267"/>
                    </a:cubicBezTo>
                    <a:cubicBezTo>
                      <a:pt x="56" y="265"/>
                      <a:pt x="59" y="264"/>
                      <a:pt x="62" y="263"/>
                    </a:cubicBezTo>
                    <a:cubicBezTo>
                      <a:pt x="66" y="261"/>
                      <a:pt x="71" y="260"/>
                      <a:pt x="75" y="259"/>
                    </a:cubicBezTo>
                    <a:close/>
                    <a:moveTo>
                      <a:pt x="48" y="269"/>
                    </a:moveTo>
                    <a:cubicBezTo>
                      <a:pt x="59" y="266"/>
                      <a:pt x="70" y="261"/>
                      <a:pt x="82" y="257"/>
                    </a:cubicBezTo>
                    <a:cubicBezTo>
                      <a:pt x="88" y="255"/>
                      <a:pt x="94" y="254"/>
                      <a:pt x="101" y="252"/>
                    </a:cubicBezTo>
                    <a:cubicBezTo>
                      <a:pt x="103" y="251"/>
                      <a:pt x="106" y="251"/>
                      <a:pt x="109" y="250"/>
                    </a:cubicBezTo>
                    <a:cubicBezTo>
                      <a:pt x="110" y="250"/>
                      <a:pt x="111" y="249"/>
                      <a:pt x="111" y="249"/>
                    </a:cubicBezTo>
                    <a:cubicBezTo>
                      <a:pt x="101" y="253"/>
                      <a:pt x="91" y="257"/>
                      <a:pt x="80" y="260"/>
                    </a:cubicBezTo>
                    <a:cubicBezTo>
                      <a:pt x="77" y="261"/>
                      <a:pt x="73" y="262"/>
                      <a:pt x="70" y="264"/>
                    </a:cubicBezTo>
                    <a:cubicBezTo>
                      <a:pt x="63" y="266"/>
                      <a:pt x="56" y="268"/>
                      <a:pt x="50" y="271"/>
                    </a:cubicBezTo>
                    <a:cubicBezTo>
                      <a:pt x="49" y="271"/>
                      <a:pt x="49" y="270"/>
                      <a:pt x="48" y="270"/>
                    </a:cubicBezTo>
                    <a:cubicBezTo>
                      <a:pt x="48" y="270"/>
                      <a:pt x="48" y="270"/>
                      <a:pt x="48" y="269"/>
                    </a:cubicBezTo>
                    <a:close/>
                    <a:moveTo>
                      <a:pt x="58" y="273"/>
                    </a:moveTo>
                    <a:cubicBezTo>
                      <a:pt x="72" y="270"/>
                      <a:pt x="86" y="265"/>
                      <a:pt x="100" y="260"/>
                    </a:cubicBezTo>
                    <a:cubicBezTo>
                      <a:pt x="106" y="258"/>
                      <a:pt x="113" y="256"/>
                      <a:pt x="119" y="255"/>
                    </a:cubicBezTo>
                    <a:cubicBezTo>
                      <a:pt x="113" y="257"/>
                      <a:pt x="107" y="259"/>
                      <a:pt x="100" y="261"/>
                    </a:cubicBezTo>
                    <a:cubicBezTo>
                      <a:pt x="88" y="266"/>
                      <a:pt x="76" y="269"/>
                      <a:pt x="64" y="274"/>
                    </a:cubicBezTo>
                    <a:cubicBezTo>
                      <a:pt x="64" y="274"/>
                      <a:pt x="64" y="274"/>
                      <a:pt x="64" y="274"/>
                    </a:cubicBezTo>
                    <a:cubicBezTo>
                      <a:pt x="62" y="273"/>
                      <a:pt x="60" y="273"/>
                      <a:pt x="58" y="273"/>
                    </a:cubicBezTo>
                    <a:close/>
                    <a:moveTo>
                      <a:pt x="67" y="274"/>
                    </a:moveTo>
                    <a:cubicBezTo>
                      <a:pt x="78" y="272"/>
                      <a:pt x="89" y="269"/>
                      <a:pt x="100" y="265"/>
                    </a:cubicBezTo>
                    <a:cubicBezTo>
                      <a:pt x="112" y="260"/>
                      <a:pt x="125" y="256"/>
                      <a:pt x="137" y="253"/>
                    </a:cubicBezTo>
                    <a:cubicBezTo>
                      <a:pt x="136" y="254"/>
                      <a:pt x="134" y="254"/>
                      <a:pt x="132" y="255"/>
                    </a:cubicBezTo>
                    <a:cubicBezTo>
                      <a:pt x="126" y="258"/>
                      <a:pt x="119" y="260"/>
                      <a:pt x="112" y="263"/>
                    </a:cubicBezTo>
                    <a:cubicBezTo>
                      <a:pt x="101" y="267"/>
                      <a:pt x="88" y="270"/>
                      <a:pt x="77" y="275"/>
                    </a:cubicBezTo>
                    <a:cubicBezTo>
                      <a:pt x="77" y="275"/>
                      <a:pt x="77" y="275"/>
                      <a:pt x="77" y="275"/>
                    </a:cubicBezTo>
                    <a:cubicBezTo>
                      <a:pt x="76" y="275"/>
                      <a:pt x="76" y="275"/>
                      <a:pt x="75" y="275"/>
                    </a:cubicBezTo>
                    <a:cubicBezTo>
                      <a:pt x="72" y="274"/>
                      <a:pt x="70" y="274"/>
                      <a:pt x="67" y="274"/>
                    </a:cubicBezTo>
                    <a:close/>
                    <a:moveTo>
                      <a:pt x="113" y="277"/>
                    </a:moveTo>
                    <a:cubicBezTo>
                      <a:pt x="121" y="274"/>
                      <a:pt x="129" y="272"/>
                      <a:pt x="137" y="269"/>
                    </a:cubicBezTo>
                    <a:cubicBezTo>
                      <a:pt x="146" y="267"/>
                      <a:pt x="154" y="264"/>
                      <a:pt x="162" y="261"/>
                    </a:cubicBezTo>
                    <a:cubicBezTo>
                      <a:pt x="161" y="261"/>
                      <a:pt x="160" y="261"/>
                      <a:pt x="159" y="262"/>
                    </a:cubicBezTo>
                    <a:cubicBezTo>
                      <a:pt x="154" y="264"/>
                      <a:pt x="149" y="266"/>
                      <a:pt x="144" y="268"/>
                    </a:cubicBezTo>
                    <a:cubicBezTo>
                      <a:pt x="137" y="271"/>
                      <a:pt x="130" y="273"/>
                      <a:pt x="124" y="277"/>
                    </a:cubicBezTo>
                    <a:cubicBezTo>
                      <a:pt x="120" y="277"/>
                      <a:pt x="117" y="277"/>
                      <a:pt x="113" y="277"/>
                    </a:cubicBezTo>
                    <a:close/>
                    <a:moveTo>
                      <a:pt x="128" y="277"/>
                    </a:moveTo>
                    <a:cubicBezTo>
                      <a:pt x="135" y="275"/>
                      <a:pt x="140" y="273"/>
                      <a:pt x="146" y="271"/>
                    </a:cubicBezTo>
                    <a:cubicBezTo>
                      <a:pt x="153" y="268"/>
                      <a:pt x="160" y="266"/>
                      <a:pt x="166" y="263"/>
                    </a:cubicBezTo>
                    <a:cubicBezTo>
                      <a:pt x="168" y="262"/>
                      <a:pt x="169" y="261"/>
                      <a:pt x="171" y="260"/>
                    </a:cubicBezTo>
                    <a:cubicBezTo>
                      <a:pt x="169" y="262"/>
                      <a:pt x="167" y="262"/>
                      <a:pt x="166" y="263"/>
                    </a:cubicBezTo>
                    <a:cubicBezTo>
                      <a:pt x="162" y="265"/>
                      <a:pt x="159" y="266"/>
                      <a:pt x="155" y="268"/>
                    </a:cubicBezTo>
                    <a:cubicBezTo>
                      <a:pt x="149" y="270"/>
                      <a:pt x="144" y="273"/>
                      <a:pt x="139" y="276"/>
                    </a:cubicBezTo>
                    <a:cubicBezTo>
                      <a:pt x="138" y="276"/>
                      <a:pt x="137" y="276"/>
                      <a:pt x="137" y="276"/>
                    </a:cubicBezTo>
                    <a:cubicBezTo>
                      <a:pt x="134" y="277"/>
                      <a:pt x="131" y="277"/>
                      <a:pt x="128" y="277"/>
                    </a:cubicBezTo>
                    <a:close/>
                    <a:moveTo>
                      <a:pt x="171" y="273"/>
                    </a:moveTo>
                    <a:cubicBezTo>
                      <a:pt x="174" y="272"/>
                      <a:pt x="177" y="271"/>
                      <a:pt x="180" y="270"/>
                    </a:cubicBezTo>
                    <a:cubicBezTo>
                      <a:pt x="178" y="271"/>
                      <a:pt x="174" y="272"/>
                      <a:pt x="171" y="273"/>
                    </a:cubicBezTo>
                    <a:close/>
                    <a:moveTo>
                      <a:pt x="179" y="266"/>
                    </a:moveTo>
                    <a:cubicBezTo>
                      <a:pt x="174" y="267"/>
                      <a:pt x="169" y="269"/>
                      <a:pt x="165" y="270"/>
                    </a:cubicBezTo>
                    <a:cubicBezTo>
                      <a:pt x="162" y="271"/>
                      <a:pt x="159" y="272"/>
                      <a:pt x="157" y="273"/>
                    </a:cubicBezTo>
                    <a:cubicBezTo>
                      <a:pt x="156" y="273"/>
                      <a:pt x="155" y="274"/>
                      <a:pt x="155" y="274"/>
                    </a:cubicBezTo>
                    <a:cubicBezTo>
                      <a:pt x="158" y="272"/>
                      <a:pt x="163" y="270"/>
                      <a:pt x="166" y="268"/>
                    </a:cubicBezTo>
                    <a:cubicBezTo>
                      <a:pt x="168" y="267"/>
                      <a:pt x="169" y="267"/>
                      <a:pt x="171" y="266"/>
                    </a:cubicBezTo>
                    <a:cubicBezTo>
                      <a:pt x="173" y="265"/>
                      <a:pt x="174" y="264"/>
                      <a:pt x="176" y="263"/>
                    </a:cubicBezTo>
                    <a:cubicBezTo>
                      <a:pt x="176" y="263"/>
                      <a:pt x="176" y="263"/>
                      <a:pt x="176" y="263"/>
                    </a:cubicBezTo>
                    <a:cubicBezTo>
                      <a:pt x="177" y="264"/>
                      <a:pt x="178" y="265"/>
                      <a:pt x="179" y="266"/>
                    </a:cubicBezTo>
                    <a:close/>
                    <a:moveTo>
                      <a:pt x="161" y="256"/>
                    </a:moveTo>
                    <a:cubicBezTo>
                      <a:pt x="151" y="260"/>
                      <a:pt x="141" y="264"/>
                      <a:pt x="130" y="267"/>
                    </a:cubicBezTo>
                    <a:cubicBezTo>
                      <a:pt x="124" y="268"/>
                      <a:pt x="119" y="270"/>
                      <a:pt x="113" y="272"/>
                    </a:cubicBezTo>
                    <a:cubicBezTo>
                      <a:pt x="108" y="273"/>
                      <a:pt x="103" y="276"/>
                      <a:pt x="98" y="276"/>
                    </a:cubicBezTo>
                    <a:cubicBezTo>
                      <a:pt x="98" y="276"/>
                      <a:pt x="97" y="276"/>
                      <a:pt x="97" y="276"/>
                    </a:cubicBezTo>
                    <a:cubicBezTo>
                      <a:pt x="98" y="276"/>
                      <a:pt x="100" y="274"/>
                      <a:pt x="101" y="274"/>
                    </a:cubicBezTo>
                    <a:cubicBezTo>
                      <a:pt x="104" y="273"/>
                      <a:pt x="107" y="272"/>
                      <a:pt x="109" y="271"/>
                    </a:cubicBezTo>
                    <a:cubicBezTo>
                      <a:pt x="114" y="269"/>
                      <a:pt x="119" y="268"/>
                      <a:pt x="124" y="266"/>
                    </a:cubicBezTo>
                    <a:cubicBezTo>
                      <a:pt x="135" y="263"/>
                      <a:pt x="146" y="259"/>
                      <a:pt x="156" y="254"/>
                    </a:cubicBezTo>
                    <a:cubicBezTo>
                      <a:pt x="156" y="254"/>
                      <a:pt x="156" y="254"/>
                      <a:pt x="156" y="254"/>
                    </a:cubicBezTo>
                    <a:cubicBezTo>
                      <a:pt x="157" y="254"/>
                      <a:pt x="158" y="254"/>
                      <a:pt x="158" y="255"/>
                    </a:cubicBezTo>
                    <a:cubicBezTo>
                      <a:pt x="159" y="255"/>
                      <a:pt x="160" y="255"/>
                      <a:pt x="161" y="256"/>
                    </a:cubicBezTo>
                    <a:close/>
                    <a:moveTo>
                      <a:pt x="122" y="240"/>
                    </a:moveTo>
                    <a:cubicBezTo>
                      <a:pt x="119" y="240"/>
                      <a:pt x="116" y="241"/>
                      <a:pt x="113" y="242"/>
                    </a:cubicBezTo>
                    <a:cubicBezTo>
                      <a:pt x="111" y="242"/>
                      <a:pt x="110" y="242"/>
                      <a:pt x="108" y="243"/>
                    </a:cubicBezTo>
                    <a:cubicBezTo>
                      <a:pt x="108" y="243"/>
                      <a:pt x="106" y="243"/>
                      <a:pt x="104" y="244"/>
                    </a:cubicBezTo>
                    <a:cubicBezTo>
                      <a:pt x="104" y="244"/>
                      <a:pt x="104" y="244"/>
                      <a:pt x="104" y="244"/>
                    </a:cubicBezTo>
                    <a:cubicBezTo>
                      <a:pt x="104" y="244"/>
                      <a:pt x="104" y="243"/>
                      <a:pt x="105" y="243"/>
                    </a:cubicBezTo>
                    <a:cubicBezTo>
                      <a:pt x="110" y="242"/>
                      <a:pt x="116" y="241"/>
                      <a:pt x="120" y="238"/>
                    </a:cubicBezTo>
                    <a:cubicBezTo>
                      <a:pt x="121" y="238"/>
                      <a:pt x="121" y="237"/>
                      <a:pt x="120" y="237"/>
                    </a:cubicBezTo>
                    <a:cubicBezTo>
                      <a:pt x="114" y="238"/>
                      <a:pt x="109" y="241"/>
                      <a:pt x="102" y="241"/>
                    </a:cubicBezTo>
                    <a:cubicBezTo>
                      <a:pt x="102" y="241"/>
                      <a:pt x="102" y="241"/>
                      <a:pt x="102" y="241"/>
                    </a:cubicBezTo>
                    <a:cubicBezTo>
                      <a:pt x="105" y="241"/>
                      <a:pt x="109" y="239"/>
                      <a:pt x="112" y="238"/>
                    </a:cubicBezTo>
                    <a:cubicBezTo>
                      <a:pt x="115" y="237"/>
                      <a:pt x="118" y="236"/>
                      <a:pt x="121" y="235"/>
                    </a:cubicBezTo>
                    <a:cubicBezTo>
                      <a:pt x="122" y="236"/>
                      <a:pt x="122" y="238"/>
                      <a:pt x="122" y="240"/>
                    </a:cubicBezTo>
                    <a:close/>
                    <a:moveTo>
                      <a:pt x="119" y="227"/>
                    </a:moveTo>
                    <a:cubicBezTo>
                      <a:pt x="119" y="227"/>
                      <a:pt x="119" y="227"/>
                      <a:pt x="119" y="227"/>
                    </a:cubicBezTo>
                    <a:cubicBezTo>
                      <a:pt x="114" y="228"/>
                      <a:pt x="110" y="230"/>
                      <a:pt x="105" y="231"/>
                    </a:cubicBezTo>
                    <a:cubicBezTo>
                      <a:pt x="107" y="230"/>
                      <a:pt x="109" y="229"/>
                      <a:pt x="111" y="228"/>
                    </a:cubicBezTo>
                    <a:cubicBezTo>
                      <a:pt x="113" y="227"/>
                      <a:pt x="115" y="226"/>
                      <a:pt x="117" y="225"/>
                    </a:cubicBezTo>
                    <a:cubicBezTo>
                      <a:pt x="118" y="225"/>
                      <a:pt x="118" y="225"/>
                      <a:pt x="117" y="225"/>
                    </a:cubicBezTo>
                    <a:cubicBezTo>
                      <a:pt x="115" y="225"/>
                      <a:pt x="113" y="225"/>
                      <a:pt x="111" y="226"/>
                    </a:cubicBezTo>
                    <a:cubicBezTo>
                      <a:pt x="110" y="226"/>
                      <a:pt x="107" y="227"/>
                      <a:pt x="106" y="227"/>
                    </a:cubicBezTo>
                    <a:cubicBezTo>
                      <a:pt x="106" y="227"/>
                      <a:pt x="106" y="227"/>
                      <a:pt x="106" y="227"/>
                    </a:cubicBezTo>
                    <a:cubicBezTo>
                      <a:pt x="109" y="225"/>
                      <a:pt x="114" y="224"/>
                      <a:pt x="117" y="222"/>
                    </a:cubicBezTo>
                    <a:cubicBezTo>
                      <a:pt x="118" y="222"/>
                      <a:pt x="118" y="222"/>
                      <a:pt x="118" y="222"/>
                    </a:cubicBezTo>
                    <a:cubicBezTo>
                      <a:pt x="118" y="222"/>
                      <a:pt x="118" y="222"/>
                      <a:pt x="118" y="222"/>
                    </a:cubicBezTo>
                    <a:cubicBezTo>
                      <a:pt x="118" y="224"/>
                      <a:pt x="119" y="225"/>
                      <a:pt x="119" y="227"/>
                    </a:cubicBezTo>
                    <a:close/>
                    <a:moveTo>
                      <a:pt x="216" y="159"/>
                    </a:moveTo>
                    <a:cubicBezTo>
                      <a:pt x="202" y="190"/>
                      <a:pt x="174" y="209"/>
                      <a:pt x="142" y="216"/>
                    </a:cubicBezTo>
                    <a:cubicBezTo>
                      <a:pt x="132" y="218"/>
                      <a:pt x="122" y="219"/>
                      <a:pt x="111" y="219"/>
                    </a:cubicBezTo>
                    <a:cubicBezTo>
                      <a:pt x="99" y="219"/>
                      <a:pt x="85" y="218"/>
                      <a:pt x="74" y="213"/>
                    </a:cubicBezTo>
                    <a:cubicBezTo>
                      <a:pt x="75" y="210"/>
                      <a:pt x="76" y="208"/>
                      <a:pt x="77" y="206"/>
                    </a:cubicBezTo>
                    <a:cubicBezTo>
                      <a:pt x="95" y="212"/>
                      <a:pt x="114" y="213"/>
                      <a:pt x="133" y="210"/>
                    </a:cubicBezTo>
                    <a:cubicBezTo>
                      <a:pt x="180" y="201"/>
                      <a:pt x="217" y="160"/>
                      <a:pt x="217" y="112"/>
                    </a:cubicBezTo>
                    <a:cubicBezTo>
                      <a:pt x="217" y="72"/>
                      <a:pt x="192" y="38"/>
                      <a:pt x="157" y="22"/>
                    </a:cubicBezTo>
                    <a:cubicBezTo>
                      <a:pt x="158" y="20"/>
                      <a:pt x="161" y="16"/>
                      <a:pt x="162" y="13"/>
                    </a:cubicBezTo>
                    <a:cubicBezTo>
                      <a:pt x="174" y="20"/>
                      <a:pt x="186" y="27"/>
                      <a:pt x="196" y="37"/>
                    </a:cubicBezTo>
                    <a:cubicBezTo>
                      <a:pt x="206" y="47"/>
                      <a:pt x="213" y="61"/>
                      <a:pt x="218" y="74"/>
                    </a:cubicBezTo>
                    <a:cubicBezTo>
                      <a:pt x="230" y="102"/>
                      <a:pt x="228" y="132"/>
                      <a:pt x="216" y="1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4" name="Freeform 7"/>
              <p:cNvSpPr>
                <a:spLocks noEditPoints="1"/>
              </p:cNvSpPr>
              <p:nvPr/>
            </p:nvSpPr>
            <p:spPr bwMode="auto">
              <a:xfrm>
                <a:off x="572151" y="2263576"/>
                <a:ext cx="278652" cy="312254"/>
              </a:xfrm>
              <a:custGeom>
                <a:avLst/>
                <a:gdLst>
                  <a:gd name="T0" fmla="*/ 10 w 144"/>
                  <a:gd name="T1" fmla="*/ 122 h 161"/>
                  <a:gd name="T2" fmla="*/ 53 w 144"/>
                  <a:gd name="T3" fmla="*/ 122 h 161"/>
                  <a:gd name="T4" fmla="*/ 63 w 144"/>
                  <a:gd name="T5" fmla="*/ 152 h 161"/>
                  <a:gd name="T6" fmla="*/ 88 w 144"/>
                  <a:gd name="T7" fmla="*/ 149 h 161"/>
                  <a:gd name="T8" fmla="*/ 102 w 144"/>
                  <a:gd name="T9" fmla="*/ 123 h 161"/>
                  <a:gd name="T10" fmla="*/ 142 w 144"/>
                  <a:gd name="T11" fmla="*/ 118 h 161"/>
                  <a:gd name="T12" fmla="*/ 120 w 144"/>
                  <a:gd name="T13" fmla="*/ 84 h 161"/>
                  <a:gd name="T14" fmla="*/ 141 w 144"/>
                  <a:gd name="T15" fmla="*/ 49 h 161"/>
                  <a:gd name="T16" fmla="*/ 97 w 144"/>
                  <a:gd name="T17" fmla="*/ 48 h 161"/>
                  <a:gd name="T18" fmla="*/ 85 w 144"/>
                  <a:gd name="T19" fmla="*/ 15 h 161"/>
                  <a:gd name="T20" fmla="*/ 62 w 144"/>
                  <a:gd name="T21" fmla="*/ 21 h 161"/>
                  <a:gd name="T22" fmla="*/ 40 w 144"/>
                  <a:gd name="T23" fmla="*/ 45 h 161"/>
                  <a:gd name="T24" fmla="*/ 14 w 144"/>
                  <a:gd name="T25" fmla="*/ 68 h 161"/>
                  <a:gd name="T26" fmla="*/ 24 w 144"/>
                  <a:gd name="T27" fmla="*/ 90 h 161"/>
                  <a:gd name="T28" fmla="*/ 92 w 144"/>
                  <a:gd name="T29" fmla="*/ 131 h 161"/>
                  <a:gd name="T30" fmla="*/ 65 w 144"/>
                  <a:gd name="T31" fmla="*/ 149 h 161"/>
                  <a:gd name="T32" fmla="*/ 56 w 144"/>
                  <a:gd name="T33" fmla="*/ 121 h 161"/>
                  <a:gd name="T34" fmla="*/ 94 w 144"/>
                  <a:gd name="T35" fmla="*/ 120 h 161"/>
                  <a:gd name="T36" fmla="*/ 50 w 144"/>
                  <a:gd name="T37" fmla="*/ 85 h 161"/>
                  <a:gd name="T38" fmla="*/ 35 w 144"/>
                  <a:gd name="T39" fmla="*/ 85 h 161"/>
                  <a:gd name="T40" fmla="*/ 50 w 144"/>
                  <a:gd name="T41" fmla="*/ 74 h 161"/>
                  <a:gd name="T42" fmla="*/ 53 w 144"/>
                  <a:gd name="T43" fmla="*/ 85 h 161"/>
                  <a:gd name="T44" fmla="*/ 75 w 144"/>
                  <a:gd name="T45" fmla="*/ 60 h 161"/>
                  <a:gd name="T46" fmla="*/ 97 w 144"/>
                  <a:gd name="T47" fmla="*/ 97 h 161"/>
                  <a:gd name="T48" fmla="*/ 75 w 144"/>
                  <a:gd name="T49" fmla="*/ 109 h 161"/>
                  <a:gd name="T50" fmla="*/ 53 w 144"/>
                  <a:gd name="T51" fmla="*/ 98 h 161"/>
                  <a:gd name="T52" fmla="*/ 54 w 144"/>
                  <a:gd name="T53" fmla="*/ 68 h 161"/>
                  <a:gd name="T54" fmla="*/ 72 w 144"/>
                  <a:gd name="T55" fmla="*/ 59 h 161"/>
                  <a:gd name="T56" fmla="*/ 54 w 144"/>
                  <a:gd name="T57" fmla="*/ 68 h 161"/>
                  <a:gd name="T58" fmla="*/ 94 w 144"/>
                  <a:gd name="T59" fmla="*/ 52 h 161"/>
                  <a:gd name="T60" fmla="*/ 78 w 144"/>
                  <a:gd name="T61" fmla="*/ 59 h 161"/>
                  <a:gd name="T62" fmla="*/ 99 w 144"/>
                  <a:gd name="T63" fmla="*/ 73 h 161"/>
                  <a:gd name="T64" fmla="*/ 99 w 144"/>
                  <a:gd name="T65" fmla="*/ 96 h 161"/>
                  <a:gd name="T66" fmla="*/ 87 w 144"/>
                  <a:gd name="T67" fmla="*/ 107 h 161"/>
                  <a:gd name="T68" fmla="*/ 94 w 144"/>
                  <a:gd name="T69" fmla="*/ 117 h 161"/>
                  <a:gd name="T70" fmla="*/ 87 w 144"/>
                  <a:gd name="T71" fmla="*/ 107 h 161"/>
                  <a:gd name="T72" fmla="*/ 71 w 144"/>
                  <a:gd name="T73" fmla="*/ 111 h 161"/>
                  <a:gd name="T74" fmla="*/ 54 w 144"/>
                  <a:gd name="T75" fmla="*/ 101 h 161"/>
                  <a:gd name="T76" fmla="*/ 139 w 144"/>
                  <a:gd name="T77" fmla="*/ 114 h 161"/>
                  <a:gd name="T78" fmla="*/ 98 w 144"/>
                  <a:gd name="T79" fmla="*/ 119 h 161"/>
                  <a:gd name="T80" fmla="*/ 99 w 144"/>
                  <a:gd name="T81" fmla="*/ 99 h 161"/>
                  <a:gd name="T82" fmla="*/ 125 w 144"/>
                  <a:gd name="T83" fmla="*/ 93 h 161"/>
                  <a:gd name="T84" fmla="*/ 112 w 144"/>
                  <a:gd name="T85" fmla="*/ 47 h 161"/>
                  <a:gd name="T86" fmla="*/ 133 w 144"/>
                  <a:gd name="T87" fmla="*/ 67 h 161"/>
                  <a:gd name="T88" fmla="*/ 99 w 144"/>
                  <a:gd name="T89" fmla="*/ 70 h 161"/>
                  <a:gd name="T90" fmla="*/ 112 w 144"/>
                  <a:gd name="T91" fmla="*/ 47 h 161"/>
                  <a:gd name="T92" fmla="*/ 68 w 144"/>
                  <a:gd name="T93" fmla="*/ 16 h 161"/>
                  <a:gd name="T94" fmla="*/ 94 w 144"/>
                  <a:gd name="T95" fmla="*/ 49 h 161"/>
                  <a:gd name="T96" fmla="*/ 75 w 144"/>
                  <a:gd name="T97" fmla="*/ 57 h 161"/>
                  <a:gd name="T98" fmla="*/ 57 w 144"/>
                  <a:gd name="T99" fmla="*/ 43 h 161"/>
                  <a:gd name="T100" fmla="*/ 11 w 144"/>
                  <a:gd name="T101" fmla="*/ 59 h 161"/>
                  <a:gd name="T102" fmla="*/ 52 w 144"/>
                  <a:gd name="T103" fmla="*/ 51 h 161"/>
                  <a:gd name="T104" fmla="*/ 33 w 144"/>
                  <a:gd name="T105" fmla="*/ 83 h 161"/>
                  <a:gd name="T106" fmla="*/ 51 w 144"/>
                  <a:gd name="T107" fmla="*/ 99 h 161"/>
                  <a:gd name="T108" fmla="*/ 44 w 144"/>
                  <a:gd name="T109" fmla="*/ 121 h 161"/>
                  <a:gd name="T110" fmla="*/ 32 w 144"/>
                  <a:gd name="T111" fmla="*/ 87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44" h="161">
                    <a:moveTo>
                      <a:pt x="9" y="110"/>
                    </a:moveTo>
                    <a:cubicBezTo>
                      <a:pt x="7" y="114"/>
                      <a:pt x="7" y="119"/>
                      <a:pt x="10" y="122"/>
                    </a:cubicBezTo>
                    <a:cubicBezTo>
                      <a:pt x="13" y="126"/>
                      <a:pt x="20" y="127"/>
                      <a:pt x="25" y="127"/>
                    </a:cubicBezTo>
                    <a:cubicBezTo>
                      <a:pt x="34" y="127"/>
                      <a:pt x="44" y="125"/>
                      <a:pt x="53" y="122"/>
                    </a:cubicBezTo>
                    <a:cubicBezTo>
                      <a:pt x="53" y="123"/>
                      <a:pt x="54" y="124"/>
                      <a:pt x="54" y="125"/>
                    </a:cubicBezTo>
                    <a:cubicBezTo>
                      <a:pt x="56" y="134"/>
                      <a:pt x="58" y="144"/>
                      <a:pt x="63" y="152"/>
                    </a:cubicBezTo>
                    <a:cubicBezTo>
                      <a:pt x="66" y="156"/>
                      <a:pt x="71" y="161"/>
                      <a:pt x="76" y="160"/>
                    </a:cubicBezTo>
                    <a:cubicBezTo>
                      <a:pt x="82" y="159"/>
                      <a:pt x="86" y="153"/>
                      <a:pt x="88" y="149"/>
                    </a:cubicBezTo>
                    <a:cubicBezTo>
                      <a:pt x="93" y="140"/>
                      <a:pt x="95" y="131"/>
                      <a:pt x="97" y="121"/>
                    </a:cubicBezTo>
                    <a:cubicBezTo>
                      <a:pt x="98" y="122"/>
                      <a:pt x="100" y="122"/>
                      <a:pt x="102" y="123"/>
                    </a:cubicBezTo>
                    <a:cubicBezTo>
                      <a:pt x="111" y="125"/>
                      <a:pt x="121" y="128"/>
                      <a:pt x="131" y="126"/>
                    </a:cubicBezTo>
                    <a:cubicBezTo>
                      <a:pt x="136" y="126"/>
                      <a:pt x="141" y="123"/>
                      <a:pt x="142" y="118"/>
                    </a:cubicBezTo>
                    <a:cubicBezTo>
                      <a:pt x="144" y="112"/>
                      <a:pt x="139" y="106"/>
                      <a:pt x="136" y="101"/>
                    </a:cubicBezTo>
                    <a:cubicBezTo>
                      <a:pt x="131" y="95"/>
                      <a:pt x="126" y="90"/>
                      <a:pt x="120" y="84"/>
                    </a:cubicBezTo>
                    <a:cubicBezTo>
                      <a:pt x="127" y="79"/>
                      <a:pt x="134" y="72"/>
                      <a:pt x="139" y="64"/>
                    </a:cubicBezTo>
                    <a:cubicBezTo>
                      <a:pt x="142" y="59"/>
                      <a:pt x="144" y="53"/>
                      <a:pt x="141" y="49"/>
                    </a:cubicBezTo>
                    <a:cubicBezTo>
                      <a:pt x="138" y="43"/>
                      <a:pt x="130" y="43"/>
                      <a:pt x="125" y="43"/>
                    </a:cubicBezTo>
                    <a:cubicBezTo>
                      <a:pt x="115" y="43"/>
                      <a:pt x="106" y="45"/>
                      <a:pt x="97" y="48"/>
                    </a:cubicBezTo>
                    <a:cubicBezTo>
                      <a:pt x="96" y="45"/>
                      <a:pt x="95" y="42"/>
                      <a:pt x="95" y="39"/>
                    </a:cubicBezTo>
                    <a:cubicBezTo>
                      <a:pt x="93" y="31"/>
                      <a:pt x="90" y="22"/>
                      <a:pt x="85" y="15"/>
                    </a:cubicBezTo>
                    <a:cubicBezTo>
                      <a:pt x="82" y="12"/>
                      <a:pt x="78" y="9"/>
                      <a:pt x="73" y="10"/>
                    </a:cubicBezTo>
                    <a:cubicBezTo>
                      <a:pt x="67" y="11"/>
                      <a:pt x="64" y="17"/>
                      <a:pt x="62" y="21"/>
                    </a:cubicBezTo>
                    <a:cubicBezTo>
                      <a:pt x="57" y="29"/>
                      <a:pt x="54" y="39"/>
                      <a:pt x="53" y="48"/>
                    </a:cubicBezTo>
                    <a:cubicBezTo>
                      <a:pt x="48" y="47"/>
                      <a:pt x="44" y="46"/>
                      <a:pt x="40" y="45"/>
                    </a:cubicBezTo>
                    <a:cubicBezTo>
                      <a:pt x="32" y="43"/>
                      <a:pt x="23" y="41"/>
                      <a:pt x="15" y="44"/>
                    </a:cubicBezTo>
                    <a:cubicBezTo>
                      <a:pt x="3" y="48"/>
                      <a:pt x="8" y="61"/>
                      <a:pt x="14" y="68"/>
                    </a:cubicBezTo>
                    <a:cubicBezTo>
                      <a:pt x="18" y="74"/>
                      <a:pt x="24" y="80"/>
                      <a:pt x="30" y="85"/>
                    </a:cubicBezTo>
                    <a:cubicBezTo>
                      <a:pt x="28" y="87"/>
                      <a:pt x="26" y="89"/>
                      <a:pt x="24" y="90"/>
                    </a:cubicBezTo>
                    <a:cubicBezTo>
                      <a:pt x="18" y="96"/>
                      <a:pt x="12" y="102"/>
                      <a:pt x="9" y="110"/>
                    </a:cubicBezTo>
                    <a:close/>
                    <a:moveTo>
                      <a:pt x="92" y="131"/>
                    </a:moveTo>
                    <a:cubicBezTo>
                      <a:pt x="89" y="139"/>
                      <a:pt x="87" y="149"/>
                      <a:pt x="80" y="155"/>
                    </a:cubicBezTo>
                    <a:cubicBezTo>
                      <a:pt x="74" y="160"/>
                      <a:pt x="68" y="154"/>
                      <a:pt x="65" y="149"/>
                    </a:cubicBezTo>
                    <a:cubicBezTo>
                      <a:pt x="60" y="141"/>
                      <a:pt x="58" y="132"/>
                      <a:pt x="56" y="123"/>
                    </a:cubicBezTo>
                    <a:cubicBezTo>
                      <a:pt x="56" y="122"/>
                      <a:pt x="56" y="121"/>
                      <a:pt x="56" y="121"/>
                    </a:cubicBezTo>
                    <a:cubicBezTo>
                      <a:pt x="63" y="118"/>
                      <a:pt x="69" y="115"/>
                      <a:pt x="75" y="112"/>
                    </a:cubicBezTo>
                    <a:cubicBezTo>
                      <a:pt x="81" y="115"/>
                      <a:pt x="87" y="118"/>
                      <a:pt x="94" y="120"/>
                    </a:cubicBezTo>
                    <a:cubicBezTo>
                      <a:pt x="93" y="124"/>
                      <a:pt x="92" y="127"/>
                      <a:pt x="92" y="131"/>
                    </a:cubicBezTo>
                    <a:close/>
                    <a:moveTo>
                      <a:pt x="50" y="85"/>
                    </a:moveTo>
                    <a:cubicBezTo>
                      <a:pt x="50" y="88"/>
                      <a:pt x="50" y="92"/>
                      <a:pt x="50" y="96"/>
                    </a:cubicBezTo>
                    <a:cubicBezTo>
                      <a:pt x="45" y="92"/>
                      <a:pt x="40" y="89"/>
                      <a:pt x="35" y="85"/>
                    </a:cubicBezTo>
                    <a:cubicBezTo>
                      <a:pt x="36" y="84"/>
                      <a:pt x="36" y="84"/>
                      <a:pt x="36" y="84"/>
                    </a:cubicBezTo>
                    <a:cubicBezTo>
                      <a:pt x="41" y="80"/>
                      <a:pt x="46" y="77"/>
                      <a:pt x="50" y="74"/>
                    </a:cubicBezTo>
                    <a:cubicBezTo>
                      <a:pt x="50" y="77"/>
                      <a:pt x="50" y="81"/>
                      <a:pt x="50" y="85"/>
                    </a:cubicBezTo>
                    <a:close/>
                    <a:moveTo>
                      <a:pt x="53" y="85"/>
                    </a:moveTo>
                    <a:cubicBezTo>
                      <a:pt x="53" y="80"/>
                      <a:pt x="53" y="76"/>
                      <a:pt x="53" y="72"/>
                    </a:cubicBezTo>
                    <a:cubicBezTo>
                      <a:pt x="60" y="67"/>
                      <a:pt x="67" y="63"/>
                      <a:pt x="75" y="60"/>
                    </a:cubicBezTo>
                    <a:cubicBezTo>
                      <a:pt x="82" y="63"/>
                      <a:pt x="90" y="67"/>
                      <a:pt x="97" y="72"/>
                    </a:cubicBezTo>
                    <a:cubicBezTo>
                      <a:pt x="97" y="80"/>
                      <a:pt x="97" y="89"/>
                      <a:pt x="97" y="97"/>
                    </a:cubicBezTo>
                    <a:cubicBezTo>
                      <a:pt x="93" y="100"/>
                      <a:pt x="89" y="102"/>
                      <a:pt x="85" y="104"/>
                    </a:cubicBezTo>
                    <a:cubicBezTo>
                      <a:pt x="82" y="106"/>
                      <a:pt x="78" y="108"/>
                      <a:pt x="75" y="109"/>
                    </a:cubicBezTo>
                    <a:cubicBezTo>
                      <a:pt x="71" y="108"/>
                      <a:pt x="68" y="106"/>
                      <a:pt x="65" y="104"/>
                    </a:cubicBezTo>
                    <a:cubicBezTo>
                      <a:pt x="61" y="102"/>
                      <a:pt x="57" y="100"/>
                      <a:pt x="53" y="98"/>
                    </a:cubicBezTo>
                    <a:cubicBezTo>
                      <a:pt x="53" y="93"/>
                      <a:pt x="53" y="89"/>
                      <a:pt x="53" y="85"/>
                    </a:cubicBezTo>
                    <a:close/>
                    <a:moveTo>
                      <a:pt x="54" y="68"/>
                    </a:moveTo>
                    <a:cubicBezTo>
                      <a:pt x="54" y="63"/>
                      <a:pt x="55" y="58"/>
                      <a:pt x="55" y="52"/>
                    </a:cubicBezTo>
                    <a:cubicBezTo>
                      <a:pt x="61" y="54"/>
                      <a:pt x="66" y="56"/>
                      <a:pt x="72" y="59"/>
                    </a:cubicBezTo>
                    <a:cubicBezTo>
                      <a:pt x="66" y="62"/>
                      <a:pt x="60" y="65"/>
                      <a:pt x="54" y="68"/>
                    </a:cubicBezTo>
                    <a:cubicBezTo>
                      <a:pt x="54" y="68"/>
                      <a:pt x="54" y="68"/>
                      <a:pt x="54" y="68"/>
                    </a:cubicBezTo>
                    <a:close/>
                    <a:moveTo>
                      <a:pt x="78" y="59"/>
                    </a:moveTo>
                    <a:cubicBezTo>
                      <a:pt x="83" y="56"/>
                      <a:pt x="89" y="54"/>
                      <a:pt x="94" y="52"/>
                    </a:cubicBezTo>
                    <a:cubicBezTo>
                      <a:pt x="95" y="57"/>
                      <a:pt x="96" y="63"/>
                      <a:pt x="96" y="68"/>
                    </a:cubicBezTo>
                    <a:cubicBezTo>
                      <a:pt x="90" y="65"/>
                      <a:pt x="84" y="62"/>
                      <a:pt x="78" y="59"/>
                    </a:cubicBezTo>
                    <a:close/>
                    <a:moveTo>
                      <a:pt x="100" y="78"/>
                    </a:moveTo>
                    <a:cubicBezTo>
                      <a:pt x="99" y="76"/>
                      <a:pt x="99" y="75"/>
                      <a:pt x="99" y="73"/>
                    </a:cubicBezTo>
                    <a:cubicBezTo>
                      <a:pt x="105" y="77"/>
                      <a:pt x="110" y="81"/>
                      <a:pt x="115" y="85"/>
                    </a:cubicBezTo>
                    <a:cubicBezTo>
                      <a:pt x="110" y="89"/>
                      <a:pt x="105" y="92"/>
                      <a:pt x="99" y="96"/>
                    </a:cubicBezTo>
                    <a:cubicBezTo>
                      <a:pt x="100" y="90"/>
                      <a:pt x="100" y="84"/>
                      <a:pt x="100" y="78"/>
                    </a:cubicBezTo>
                    <a:close/>
                    <a:moveTo>
                      <a:pt x="87" y="107"/>
                    </a:moveTo>
                    <a:cubicBezTo>
                      <a:pt x="90" y="105"/>
                      <a:pt x="93" y="103"/>
                      <a:pt x="96" y="101"/>
                    </a:cubicBezTo>
                    <a:cubicBezTo>
                      <a:pt x="96" y="106"/>
                      <a:pt x="95" y="112"/>
                      <a:pt x="94" y="117"/>
                    </a:cubicBezTo>
                    <a:cubicBezTo>
                      <a:pt x="89" y="115"/>
                      <a:pt x="84" y="113"/>
                      <a:pt x="78" y="111"/>
                    </a:cubicBezTo>
                    <a:cubicBezTo>
                      <a:pt x="81" y="109"/>
                      <a:pt x="84" y="108"/>
                      <a:pt x="87" y="107"/>
                    </a:cubicBezTo>
                    <a:close/>
                    <a:moveTo>
                      <a:pt x="63" y="107"/>
                    </a:moveTo>
                    <a:cubicBezTo>
                      <a:pt x="66" y="108"/>
                      <a:pt x="69" y="109"/>
                      <a:pt x="71" y="111"/>
                    </a:cubicBezTo>
                    <a:cubicBezTo>
                      <a:pt x="66" y="113"/>
                      <a:pt x="61" y="115"/>
                      <a:pt x="55" y="117"/>
                    </a:cubicBezTo>
                    <a:cubicBezTo>
                      <a:pt x="55" y="112"/>
                      <a:pt x="54" y="107"/>
                      <a:pt x="54" y="101"/>
                    </a:cubicBezTo>
                    <a:cubicBezTo>
                      <a:pt x="57" y="103"/>
                      <a:pt x="60" y="105"/>
                      <a:pt x="63" y="107"/>
                    </a:cubicBezTo>
                    <a:close/>
                    <a:moveTo>
                      <a:pt x="139" y="114"/>
                    </a:moveTo>
                    <a:cubicBezTo>
                      <a:pt x="141" y="123"/>
                      <a:pt x="131" y="124"/>
                      <a:pt x="125" y="124"/>
                    </a:cubicBezTo>
                    <a:cubicBezTo>
                      <a:pt x="116" y="124"/>
                      <a:pt x="107" y="121"/>
                      <a:pt x="98" y="119"/>
                    </a:cubicBezTo>
                    <a:cubicBezTo>
                      <a:pt x="98" y="118"/>
                      <a:pt x="97" y="118"/>
                      <a:pt x="97" y="118"/>
                    </a:cubicBezTo>
                    <a:cubicBezTo>
                      <a:pt x="98" y="112"/>
                      <a:pt x="99" y="106"/>
                      <a:pt x="99" y="99"/>
                    </a:cubicBezTo>
                    <a:cubicBezTo>
                      <a:pt x="105" y="95"/>
                      <a:pt x="111" y="91"/>
                      <a:pt x="117" y="87"/>
                    </a:cubicBezTo>
                    <a:cubicBezTo>
                      <a:pt x="120" y="89"/>
                      <a:pt x="122" y="91"/>
                      <a:pt x="125" y="93"/>
                    </a:cubicBezTo>
                    <a:cubicBezTo>
                      <a:pt x="131" y="99"/>
                      <a:pt x="138" y="106"/>
                      <a:pt x="139" y="114"/>
                    </a:cubicBezTo>
                    <a:close/>
                    <a:moveTo>
                      <a:pt x="112" y="47"/>
                    </a:moveTo>
                    <a:cubicBezTo>
                      <a:pt x="119" y="46"/>
                      <a:pt x="131" y="43"/>
                      <a:pt x="137" y="49"/>
                    </a:cubicBezTo>
                    <a:cubicBezTo>
                      <a:pt x="143" y="54"/>
                      <a:pt x="136" y="63"/>
                      <a:pt x="133" y="67"/>
                    </a:cubicBezTo>
                    <a:cubicBezTo>
                      <a:pt x="129" y="73"/>
                      <a:pt x="123" y="78"/>
                      <a:pt x="118" y="83"/>
                    </a:cubicBezTo>
                    <a:cubicBezTo>
                      <a:pt x="112" y="78"/>
                      <a:pt x="106" y="74"/>
                      <a:pt x="99" y="70"/>
                    </a:cubicBezTo>
                    <a:cubicBezTo>
                      <a:pt x="99" y="64"/>
                      <a:pt x="98" y="57"/>
                      <a:pt x="97" y="51"/>
                    </a:cubicBezTo>
                    <a:cubicBezTo>
                      <a:pt x="102" y="50"/>
                      <a:pt x="107" y="48"/>
                      <a:pt x="112" y="47"/>
                    </a:cubicBezTo>
                    <a:close/>
                    <a:moveTo>
                      <a:pt x="57" y="43"/>
                    </a:moveTo>
                    <a:cubicBezTo>
                      <a:pt x="59" y="34"/>
                      <a:pt x="62" y="23"/>
                      <a:pt x="68" y="16"/>
                    </a:cubicBezTo>
                    <a:cubicBezTo>
                      <a:pt x="82" y="0"/>
                      <a:pt x="92" y="39"/>
                      <a:pt x="93" y="47"/>
                    </a:cubicBezTo>
                    <a:cubicBezTo>
                      <a:pt x="94" y="48"/>
                      <a:pt x="94" y="49"/>
                      <a:pt x="94" y="49"/>
                    </a:cubicBezTo>
                    <a:cubicBezTo>
                      <a:pt x="93" y="49"/>
                      <a:pt x="93" y="50"/>
                      <a:pt x="93" y="50"/>
                    </a:cubicBezTo>
                    <a:cubicBezTo>
                      <a:pt x="87" y="52"/>
                      <a:pt x="81" y="54"/>
                      <a:pt x="75" y="57"/>
                    </a:cubicBezTo>
                    <a:cubicBezTo>
                      <a:pt x="69" y="54"/>
                      <a:pt x="62" y="52"/>
                      <a:pt x="56" y="49"/>
                    </a:cubicBezTo>
                    <a:cubicBezTo>
                      <a:pt x="56" y="47"/>
                      <a:pt x="57" y="45"/>
                      <a:pt x="57" y="43"/>
                    </a:cubicBezTo>
                    <a:close/>
                    <a:moveTo>
                      <a:pt x="30" y="81"/>
                    </a:moveTo>
                    <a:cubicBezTo>
                      <a:pt x="23" y="75"/>
                      <a:pt x="15" y="67"/>
                      <a:pt x="11" y="59"/>
                    </a:cubicBezTo>
                    <a:cubicBezTo>
                      <a:pt x="3" y="38"/>
                      <a:pt x="44" y="49"/>
                      <a:pt x="52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51" y="58"/>
                      <a:pt x="51" y="64"/>
                      <a:pt x="51" y="70"/>
                    </a:cubicBezTo>
                    <a:cubicBezTo>
                      <a:pt x="44" y="74"/>
                      <a:pt x="38" y="78"/>
                      <a:pt x="33" y="83"/>
                    </a:cubicBezTo>
                    <a:cubicBezTo>
                      <a:pt x="32" y="82"/>
                      <a:pt x="31" y="81"/>
                      <a:pt x="30" y="81"/>
                    </a:cubicBezTo>
                    <a:close/>
                    <a:moveTo>
                      <a:pt x="51" y="99"/>
                    </a:moveTo>
                    <a:cubicBezTo>
                      <a:pt x="51" y="106"/>
                      <a:pt x="52" y="112"/>
                      <a:pt x="53" y="118"/>
                    </a:cubicBezTo>
                    <a:cubicBezTo>
                      <a:pt x="50" y="119"/>
                      <a:pt x="47" y="120"/>
                      <a:pt x="44" y="121"/>
                    </a:cubicBezTo>
                    <a:cubicBezTo>
                      <a:pt x="36" y="123"/>
                      <a:pt x="25" y="126"/>
                      <a:pt x="16" y="123"/>
                    </a:cubicBezTo>
                    <a:cubicBezTo>
                      <a:pt x="0" y="117"/>
                      <a:pt x="22" y="96"/>
                      <a:pt x="32" y="87"/>
                    </a:cubicBezTo>
                    <a:cubicBezTo>
                      <a:pt x="38" y="91"/>
                      <a:pt x="44" y="96"/>
                      <a:pt x="51" y="9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5" name="Freeform 12"/>
              <p:cNvSpPr/>
              <p:nvPr/>
            </p:nvSpPr>
            <p:spPr bwMode="auto">
              <a:xfrm>
                <a:off x="1628332" y="1222490"/>
                <a:ext cx="67204" cy="186041"/>
              </a:xfrm>
              <a:custGeom>
                <a:avLst/>
                <a:gdLst>
                  <a:gd name="T0" fmla="*/ 3 w 35"/>
                  <a:gd name="T1" fmla="*/ 54 h 96"/>
                  <a:gd name="T2" fmla="*/ 9 w 35"/>
                  <a:gd name="T3" fmla="*/ 15 h 96"/>
                  <a:gd name="T4" fmla="*/ 21 w 35"/>
                  <a:gd name="T5" fmla="*/ 6 h 96"/>
                  <a:gd name="T6" fmla="*/ 31 w 35"/>
                  <a:gd name="T7" fmla="*/ 20 h 96"/>
                  <a:gd name="T8" fmla="*/ 32 w 35"/>
                  <a:gd name="T9" fmla="*/ 55 h 96"/>
                  <a:gd name="T10" fmla="*/ 30 w 35"/>
                  <a:gd name="T11" fmla="*/ 73 h 96"/>
                  <a:gd name="T12" fmla="*/ 23 w 35"/>
                  <a:gd name="T13" fmla="*/ 91 h 96"/>
                  <a:gd name="T14" fmla="*/ 13 w 35"/>
                  <a:gd name="T15" fmla="*/ 80 h 96"/>
                  <a:gd name="T16" fmla="*/ 12 w 35"/>
                  <a:gd name="T17" fmla="*/ 62 h 96"/>
                  <a:gd name="T18" fmla="*/ 13 w 35"/>
                  <a:gd name="T19" fmla="*/ 38 h 96"/>
                  <a:gd name="T20" fmla="*/ 15 w 35"/>
                  <a:gd name="T21" fmla="*/ 34 h 96"/>
                  <a:gd name="T22" fmla="*/ 24 w 35"/>
                  <a:gd name="T23" fmla="*/ 39 h 96"/>
                  <a:gd name="T24" fmla="*/ 24 w 35"/>
                  <a:gd name="T25" fmla="*/ 47 h 96"/>
                  <a:gd name="T26" fmla="*/ 22 w 35"/>
                  <a:gd name="T27" fmla="*/ 71 h 96"/>
                  <a:gd name="T28" fmla="*/ 25 w 35"/>
                  <a:gd name="T29" fmla="*/ 71 h 96"/>
                  <a:gd name="T30" fmla="*/ 27 w 35"/>
                  <a:gd name="T31" fmla="*/ 47 h 96"/>
                  <a:gd name="T32" fmla="*/ 21 w 35"/>
                  <a:gd name="T33" fmla="*/ 30 h 96"/>
                  <a:gd name="T34" fmla="*/ 9 w 35"/>
                  <a:gd name="T35" fmla="*/ 44 h 96"/>
                  <a:gd name="T36" fmla="*/ 10 w 35"/>
                  <a:gd name="T37" fmla="*/ 75 h 96"/>
                  <a:gd name="T38" fmla="*/ 19 w 35"/>
                  <a:gd name="T39" fmla="*/ 95 h 96"/>
                  <a:gd name="T40" fmla="*/ 33 w 35"/>
                  <a:gd name="T41" fmla="*/ 73 h 96"/>
                  <a:gd name="T42" fmla="*/ 35 w 35"/>
                  <a:gd name="T43" fmla="*/ 32 h 96"/>
                  <a:gd name="T44" fmla="*/ 26 w 35"/>
                  <a:gd name="T45" fmla="*/ 5 h 96"/>
                  <a:gd name="T46" fmla="*/ 7 w 35"/>
                  <a:gd name="T47" fmla="*/ 14 h 96"/>
                  <a:gd name="T48" fmla="*/ 2 w 35"/>
                  <a:gd name="T49" fmla="*/ 31 h 96"/>
                  <a:gd name="T50" fmla="*/ 0 w 35"/>
                  <a:gd name="T51" fmla="*/ 54 h 96"/>
                  <a:gd name="T52" fmla="*/ 3 w 35"/>
                  <a:gd name="T53" fmla="*/ 54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5" h="96">
                    <a:moveTo>
                      <a:pt x="3" y="54"/>
                    </a:moveTo>
                    <a:cubicBezTo>
                      <a:pt x="4" y="42"/>
                      <a:pt x="3" y="27"/>
                      <a:pt x="9" y="15"/>
                    </a:cubicBezTo>
                    <a:cubicBezTo>
                      <a:pt x="12" y="11"/>
                      <a:pt x="16" y="6"/>
                      <a:pt x="21" y="6"/>
                    </a:cubicBezTo>
                    <a:cubicBezTo>
                      <a:pt x="28" y="6"/>
                      <a:pt x="31" y="15"/>
                      <a:pt x="31" y="20"/>
                    </a:cubicBezTo>
                    <a:cubicBezTo>
                      <a:pt x="33" y="31"/>
                      <a:pt x="32" y="44"/>
                      <a:pt x="32" y="55"/>
                    </a:cubicBezTo>
                    <a:cubicBezTo>
                      <a:pt x="31" y="61"/>
                      <a:pt x="31" y="67"/>
                      <a:pt x="30" y="73"/>
                    </a:cubicBezTo>
                    <a:cubicBezTo>
                      <a:pt x="30" y="79"/>
                      <a:pt x="29" y="87"/>
                      <a:pt x="23" y="91"/>
                    </a:cubicBezTo>
                    <a:cubicBezTo>
                      <a:pt x="16" y="96"/>
                      <a:pt x="14" y="85"/>
                      <a:pt x="13" y="80"/>
                    </a:cubicBezTo>
                    <a:cubicBezTo>
                      <a:pt x="13" y="74"/>
                      <a:pt x="12" y="68"/>
                      <a:pt x="12" y="62"/>
                    </a:cubicBezTo>
                    <a:cubicBezTo>
                      <a:pt x="11" y="54"/>
                      <a:pt x="12" y="46"/>
                      <a:pt x="13" y="38"/>
                    </a:cubicBezTo>
                    <a:cubicBezTo>
                      <a:pt x="14" y="37"/>
                      <a:pt x="14" y="35"/>
                      <a:pt x="15" y="34"/>
                    </a:cubicBezTo>
                    <a:cubicBezTo>
                      <a:pt x="18" y="29"/>
                      <a:pt x="24" y="36"/>
                      <a:pt x="24" y="39"/>
                    </a:cubicBezTo>
                    <a:cubicBezTo>
                      <a:pt x="24" y="42"/>
                      <a:pt x="24" y="44"/>
                      <a:pt x="24" y="47"/>
                    </a:cubicBezTo>
                    <a:cubicBezTo>
                      <a:pt x="24" y="55"/>
                      <a:pt x="24" y="63"/>
                      <a:pt x="22" y="71"/>
                    </a:cubicBezTo>
                    <a:cubicBezTo>
                      <a:pt x="21" y="72"/>
                      <a:pt x="24" y="73"/>
                      <a:pt x="25" y="71"/>
                    </a:cubicBezTo>
                    <a:cubicBezTo>
                      <a:pt x="27" y="64"/>
                      <a:pt x="27" y="55"/>
                      <a:pt x="27" y="47"/>
                    </a:cubicBezTo>
                    <a:cubicBezTo>
                      <a:pt x="27" y="41"/>
                      <a:pt x="28" y="32"/>
                      <a:pt x="21" y="30"/>
                    </a:cubicBezTo>
                    <a:cubicBezTo>
                      <a:pt x="12" y="27"/>
                      <a:pt x="10" y="37"/>
                      <a:pt x="9" y="44"/>
                    </a:cubicBezTo>
                    <a:cubicBezTo>
                      <a:pt x="8" y="54"/>
                      <a:pt x="9" y="65"/>
                      <a:pt x="10" y="75"/>
                    </a:cubicBezTo>
                    <a:cubicBezTo>
                      <a:pt x="11" y="81"/>
                      <a:pt x="10" y="95"/>
                      <a:pt x="19" y="95"/>
                    </a:cubicBezTo>
                    <a:cubicBezTo>
                      <a:pt x="31" y="95"/>
                      <a:pt x="32" y="82"/>
                      <a:pt x="33" y="73"/>
                    </a:cubicBezTo>
                    <a:cubicBezTo>
                      <a:pt x="35" y="59"/>
                      <a:pt x="35" y="46"/>
                      <a:pt x="35" y="32"/>
                    </a:cubicBezTo>
                    <a:cubicBezTo>
                      <a:pt x="35" y="23"/>
                      <a:pt x="35" y="11"/>
                      <a:pt x="26" y="5"/>
                    </a:cubicBezTo>
                    <a:cubicBezTo>
                      <a:pt x="19" y="0"/>
                      <a:pt x="10" y="8"/>
                      <a:pt x="7" y="14"/>
                    </a:cubicBezTo>
                    <a:cubicBezTo>
                      <a:pt x="4" y="19"/>
                      <a:pt x="3" y="25"/>
                      <a:pt x="2" y="31"/>
                    </a:cubicBezTo>
                    <a:cubicBezTo>
                      <a:pt x="1" y="38"/>
                      <a:pt x="1" y="46"/>
                      <a:pt x="0" y="54"/>
                    </a:cubicBezTo>
                    <a:cubicBezTo>
                      <a:pt x="0" y="56"/>
                      <a:pt x="3" y="56"/>
                      <a:pt x="3" y="5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6" name="Freeform 16"/>
              <p:cNvSpPr>
                <a:spLocks noEditPoints="1"/>
              </p:cNvSpPr>
              <p:nvPr/>
            </p:nvSpPr>
            <p:spPr bwMode="auto">
              <a:xfrm>
                <a:off x="737652" y="2880893"/>
                <a:ext cx="259802" cy="177026"/>
              </a:xfrm>
              <a:custGeom>
                <a:avLst/>
                <a:gdLst>
                  <a:gd name="T0" fmla="*/ 68 w 134"/>
                  <a:gd name="T1" fmla="*/ 90 h 91"/>
                  <a:gd name="T2" fmla="*/ 132 w 134"/>
                  <a:gd name="T3" fmla="*/ 91 h 91"/>
                  <a:gd name="T4" fmla="*/ 132 w 134"/>
                  <a:gd name="T5" fmla="*/ 91 h 91"/>
                  <a:gd name="T6" fmla="*/ 132 w 134"/>
                  <a:gd name="T7" fmla="*/ 50 h 91"/>
                  <a:gd name="T8" fmla="*/ 133 w 134"/>
                  <a:gd name="T9" fmla="*/ 3 h 91"/>
                  <a:gd name="T10" fmla="*/ 100 w 134"/>
                  <a:gd name="T11" fmla="*/ 2 h 91"/>
                  <a:gd name="T12" fmla="*/ 33 w 134"/>
                  <a:gd name="T13" fmla="*/ 0 h 91"/>
                  <a:gd name="T14" fmla="*/ 1 w 134"/>
                  <a:gd name="T15" fmla="*/ 1 h 91"/>
                  <a:gd name="T16" fmla="*/ 1 w 134"/>
                  <a:gd name="T17" fmla="*/ 14 h 91"/>
                  <a:gd name="T18" fmla="*/ 5 w 134"/>
                  <a:gd name="T19" fmla="*/ 86 h 91"/>
                  <a:gd name="T20" fmla="*/ 8 w 134"/>
                  <a:gd name="T21" fmla="*/ 87 h 91"/>
                  <a:gd name="T22" fmla="*/ 38 w 134"/>
                  <a:gd name="T23" fmla="*/ 86 h 91"/>
                  <a:gd name="T24" fmla="*/ 29 w 134"/>
                  <a:gd name="T25" fmla="*/ 71 h 91"/>
                  <a:gd name="T26" fmla="*/ 55 w 134"/>
                  <a:gd name="T27" fmla="*/ 47 h 91"/>
                  <a:gd name="T28" fmla="*/ 70 w 134"/>
                  <a:gd name="T29" fmla="*/ 57 h 91"/>
                  <a:gd name="T30" fmla="*/ 81 w 134"/>
                  <a:gd name="T31" fmla="*/ 48 h 91"/>
                  <a:gd name="T32" fmla="*/ 129 w 134"/>
                  <a:gd name="T33" fmla="*/ 88 h 91"/>
                  <a:gd name="T34" fmla="*/ 38 w 134"/>
                  <a:gd name="T35" fmla="*/ 86 h 91"/>
                  <a:gd name="T36" fmla="*/ 129 w 134"/>
                  <a:gd name="T37" fmla="*/ 50 h 91"/>
                  <a:gd name="T38" fmla="*/ 88 w 134"/>
                  <a:gd name="T39" fmla="*/ 42 h 91"/>
                  <a:gd name="T40" fmla="*/ 130 w 134"/>
                  <a:gd name="T41" fmla="*/ 7 h 91"/>
                  <a:gd name="T42" fmla="*/ 32 w 134"/>
                  <a:gd name="T43" fmla="*/ 3 h 91"/>
                  <a:gd name="T44" fmla="*/ 101 w 134"/>
                  <a:gd name="T45" fmla="*/ 5 h 91"/>
                  <a:gd name="T46" fmla="*/ 97 w 134"/>
                  <a:gd name="T47" fmla="*/ 30 h 91"/>
                  <a:gd name="T48" fmla="*/ 69 w 134"/>
                  <a:gd name="T49" fmla="*/ 55 h 91"/>
                  <a:gd name="T50" fmla="*/ 33 w 134"/>
                  <a:gd name="T51" fmla="*/ 24 h 91"/>
                  <a:gd name="T52" fmla="*/ 32 w 134"/>
                  <a:gd name="T53" fmla="*/ 3 h 91"/>
                  <a:gd name="T54" fmla="*/ 4 w 134"/>
                  <a:gd name="T55" fmla="*/ 16 h 91"/>
                  <a:gd name="T56" fmla="*/ 31 w 134"/>
                  <a:gd name="T57" fmla="*/ 26 h 91"/>
                  <a:gd name="T58" fmla="*/ 53 w 134"/>
                  <a:gd name="T59" fmla="*/ 45 h 91"/>
                  <a:gd name="T60" fmla="*/ 9 w 134"/>
                  <a:gd name="T61" fmla="*/ 84 h 91"/>
                  <a:gd name="T62" fmla="*/ 5 w 134"/>
                  <a:gd name="T63" fmla="*/ 3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4" h="91">
                    <a:moveTo>
                      <a:pt x="36" y="89"/>
                    </a:moveTo>
                    <a:cubicBezTo>
                      <a:pt x="47" y="89"/>
                      <a:pt x="57" y="90"/>
                      <a:pt x="68" y="90"/>
                    </a:cubicBezTo>
                    <a:cubicBezTo>
                      <a:pt x="89" y="91"/>
                      <a:pt x="110" y="91"/>
                      <a:pt x="131" y="91"/>
                    </a:cubicBezTo>
                    <a:cubicBezTo>
                      <a:pt x="132" y="91"/>
                      <a:pt x="132" y="91"/>
                      <a:pt x="132" y="91"/>
                    </a:cubicBezTo>
                    <a:cubicBezTo>
                      <a:pt x="132" y="91"/>
                      <a:pt x="132" y="91"/>
                      <a:pt x="132" y="91"/>
                    </a:cubicBezTo>
                    <a:cubicBezTo>
                      <a:pt x="132" y="91"/>
                      <a:pt x="132" y="91"/>
                      <a:pt x="132" y="91"/>
                    </a:cubicBezTo>
                    <a:cubicBezTo>
                      <a:pt x="132" y="90"/>
                      <a:pt x="133" y="90"/>
                      <a:pt x="133" y="90"/>
                    </a:cubicBezTo>
                    <a:cubicBezTo>
                      <a:pt x="133" y="76"/>
                      <a:pt x="132" y="63"/>
                      <a:pt x="132" y="50"/>
                    </a:cubicBezTo>
                    <a:cubicBezTo>
                      <a:pt x="132" y="42"/>
                      <a:pt x="132" y="33"/>
                      <a:pt x="133" y="25"/>
                    </a:cubicBezTo>
                    <a:cubicBezTo>
                      <a:pt x="133" y="18"/>
                      <a:pt x="134" y="10"/>
                      <a:pt x="133" y="3"/>
                    </a:cubicBezTo>
                    <a:cubicBezTo>
                      <a:pt x="133" y="2"/>
                      <a:pt x="132" y="1"/>
                      <a:pt x="131" y="1"/>
                    </a:cubicBezTo>
                    <a:cubicBezTo>
                      <a:pt x="120" y="3"/>
                      <a:pt x="110" y="2"/>
                      <a:pt x="100" y="2"/>
                    </a:cubicBezTo>
                    <a:cubicBezTo>
                      <a:pt x="88" y="2"/>
                      <a:pt x="77" y="2"/>
                      <a:pt x="66" y="1"/>
                    </a:cubicBezTo>
                    <a:cubicBezTo>
                      <a:pt x="55" y="1"/>
                      <a:pt x="44" y="1"/>
                      <a:pt x="33" y="0"/>
                    </a:cubicBezTo>
                    <a:cubicBezTo>
                      <a:pt x="23" y="0"/>
                      <a:pt x="13" y="2"/>
                      <a:pt x="3" y="1"/>
                    </a:cubicBezTo>
                    <a:cubicBezTo>
                      <a:pt x="2" y="0"/>
                      <a:pt x="2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0" y="5"/>
                      <a:pt x="1" y="10"/>
                      <a:pt x="1" y="14"/>
                    </a:cubicBezTo>
                    <a:cubicBezTo>
                      <a:pt x="1" y="21"/>
                      <a:pt x="1" y="28"/>
                      <a:pt x="2" y="34"/>
                    </a:cubicBezTo>
                    <a:cubicBezTo>
                      <a:pt x="3" y="52"/>
                      <a:pt x="3" y="69"/>
                      <a:pt x="5" y="86"/>
                    </a:cubicBezTo>
                    <a:cubicBezTo>
                      <a:pt x="5" y="87"/>
                      <a:pt x="6" y="87"/>
                      <a:pt x="7" y="87"/>
                    </a:cubicBezTo>
                    <a:cubicBezTo>
                      <a:pt x="7" y="87"/>
                      <a:pt x="7" y="87"/>
                      <a:pt x="8" y="87"/>
                    </a:cubicBezTo>
                    <a:cubicBezTo>
                      <a:pt x="17" y="88"/>
                      <a:pt x="27" y="89"/>
                      <a:pt x="36" y="89"/>
                    </a:cubicBezTo>
                    <a:close/>
                    <a:moveTo>
                      <a:pt x="38" y="86"/>
                    </a:moveTo>
                    <a:cubicBezTo>
                      <a:pt x="30" y="86"/>
                      <a:pt x="21" y="86"/>
                      <a:pt x="12" y="85"/>
                    </a:cubicBezTo>
                    <a:cubicBezTo>
                      <a:pt x="18" y="80"/>
                      <a:pt x="24" y="76"/>
                      <a:pt x="29" y="71"/>
                    </a:cubicBezTo>
                    <a:cubicBezTo>
                      <a:pt x="38" y="64"/>
                      <a:pt x="48" y="56"/>
                      <a:pt x="55" y="47"/>
                    </a:cubicBezTo>
                    <a:cubicBezTo>
                      <a:pt x="55" y="47"/>
                      <a:pt x="55" y="47"/>
                      <a:pt x="55" y="47"/>
                    </a:cubicBezTo>
                    <a:cubicBezTo>
                      <a:pt x="59" y="50"/>
                      <a:pt x="63" y="54"/>
                      <a:pt x="68" y="58"/>
                    </a:cubicBezTo>
                    <a:cubicBezTo>
                      <a:pt x="68" y="58"/>
                      <a:pt x="70" y="58"/>
                      <a:pt x="70" y="57"/>
                    </a:cubicBezTo>
                    <a:cubicBezTo>
                      <a:pt x="70" y="57"/>
                      <a:pt x="71" y="57"/>
                      <a:pt x="71" y="57"/>
                    </a:cubicBezTo>
                    <a:cubicBezTo>
                      <a:pt x="74" y="53"/>
                      <a:pt x="77" y="51"/>
                      <a:pt x="81" y="48"/>
                    </a:cubicBezTo>
                    <a:cubicBezTo>
                      <a:pt x="82" y="47"/>
                      <a:pt x="84" y="45"/>
                      <a:pt x="85" y="44"/>
                    </a:cubicBezTo>
                    <a:cubicBezTo>
                      <a:pt x="101" y="57"/>
                      <a:pt x="115" y="73"/>
                      <a:pt x="129" y="88"/>
                    </a:cubicBezTo>
                    <a:cubicBezTo>
                      <a:pt x="109" y="88"/>
                      <a:pt x="89" y="88"/>
                      <a:pt x="70" y="87"/>
                    </a:cubicBezTo>
                    <a:cubicBezTo>
                      <a:pt x="59" y="87"/>
                      <a:pt x="48" y="87"/>
                      <a:pt x="38" y="86"/>
                    </a:cubicBezTo>
                    <a:close/>
                    <a:moveTo>
                      <a:pt x="130" y="27"/>
                    </a:moveTo>
                    <a:cubicBezTo>
                      <a:pt x="129" y="35"/>
                      <a:pt x="130" y="42"/>
                      <a:pt x="129" y="50"/>
                    </a:cubicBezTo>
                    <a:cubicBezTo>
                      <a:pt x="129" y="62"/>
                      <a:pt x="130" y="73"/>
                      <a:pt x="130" y="85"/>
                    </a:cubicBezTo>
                    <a:cubicBezTo>
                      <a:pt x="117" y="70"/>
                      <a:pt x="103" y="55"/>
                      <a:pt x="88" y="42"/>
                    </a:cubicBezTo>
                    <a:cubicBezTo>
                      <a:pt x="91" y="39"/>
                      <a:pt x="95" y="36"/>
                      <a:pt x="99" y="33"/>
                    </a:cubicBezTo>
                    <a:cubicBezTo>
                      <a:pt x="109" y="24"/>
                      <a:pt x="120" y="16"/>
                      <a:pt x="130" y="7"/>
                    </a:cubicBezTo>
                    <a:cubicBezTo>
                      <a:pt x="131" y="14"/>
                      <a:pt x="130" y="20"/>
                      <a:pt x="130" y="27"/>
                    </a:cubicBezTo>
                    <a:close/>
                    <a:moveTo>
                      <a:pt x="32" y="3"/>
                    </a:moveTo>
                    <a:cubicBezTo>
                      <a:pt x="43" y="4"/>
                      <a:pt x="55" y="4"/>
                      <a:pt x="66" y="4"/>
                    </a:cubicBezTo>
                    <a:cubicBezTo>
                      <a:pt x="78" y="5"/>
                      <a:pt x="90" y="5"/>
                      <a:pt x="101" y="5"/>
                    </a:cubicBezTo>
                    <a:cubicBezTo>
                      <a:pt x="111" y="5"/>
                      <a:pt x="120" y="5"/>
                      <a:pt x="129" y="4"/>
                    </a:cubicBezTo>
                    <a:cubicBezTo>
                      <a:pt x="119" y="13"/>
                      <a:pt x="108" y="21"/>
                      <a:pt x="97" y="30"/>
                    </a:cubicBezTo>
                    <a:cubicBezTo>
                      <a:pt x="91" y="35"/>
                      <a:pt x="85" y="40"/>
                      <a:pt x="79" y="45"/>
                    </a:cubicBezTo>
                    <a:cubicBezTo>
                      <a:pt x="76" y="48"/>
                      <a:pt x="72" y="51"/>
                      <a:pt x="69" y="55"/>
                    </a:cubicBezTo>
                    <a:cubicBezTo>
                      <a:pt x="69" y="55"/>
                      <a:pt x="69" y="55"/>
                      <a:pt x="69" y="55"/>
                    </a:cubicBezTo>
                    <a:cubicBezTo>
                      <a:pt x="57" y="45"/>
                      <a:pt x="45" y="34"/>
                      <a:pt x="33" y="24"/>
                    </a:cubicBezTo>
                    <a:cubicBezTo>
                      <a:pt x="25" y="17"/>
                      <a:pt x="16" y="10"/>
                      <a:pt x="8" y="4"/>
                    </a:cubicBezTo>
                    <a:cubicBezTo>
                      <a:pt x="16" y="4"/>
                      <a:pt x="24" y="3"/>
                      <a:pt x="32" y="3"/>
                    </a:cubicBezTo>
                    <a:close/>
                    <a:moveTo>
                      <a:pt x="5" y="35"/>
                    </a:moveTo>
                    <a:cubicBezTo>
                      <a:pt x="4" y="29"/>
                      <a:pt x="4" y="22"/>
                      <a:pt x="4" y="16"/>
                    </a:cubicBezTo>
                    <a:cubicBezTo>
                      <a:pt x="4" y="12"/>
                      <a:pt x="3" y="8"/>
                      <a:pt x="4" y="4"/>
                    </a:cubicBezTo>
                    <a:cubicBezTo>
                      <a:pt x="13" y="11"/>
                      <a:pt x="22" y="19"/>
                      <a:pt x="31" y="26"/>
                    </a:cubicBezTo>
                    <a:cubicBezTo>
                      <a:pt x="39" y="32"/>
                      <a:pt x="46" y="38"/>
                      <a:pt x="53" y="45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46" y="54"/>
                      <a:pt x="36" y="61"/>
                      <a:pt x="28" y="68"/>
                    </a:cubicBezTo>
                    <a:cubicBezTo>
                      <a:pt x="22" y="74"/>
                      <a:pt x="14" y="78"/>
                      <a:pt x="9" y="84"/>
                    </a:cubicBezTo>
                    <a:cubicBezTo>
                      <a:pt x="9" y="84"/>
                      <a:pt x="8" y="84"/>
                      <a:pt x="8" y="84"/>
                    </a:cubicBezTo>
                    <a:cubicBezTo>
                      <a:pt x="6" y="68"/>
                      <a:pt x="6" y="52"/>
                      <a:pt x="5" y="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7" name="Freeform 19"/>
              <p:cNvSpPr>
                <a:spLocks noEditPoints="1"/>
              </p:cNvSpPr>
              <p:nvPr/>
            </p:nvSpPr>
            <p:spPr bwMode="auto">
              <a:xfrm>
                <a:off x="861407" y="3113649"/>
                <a:ext cx="228658" cy="190139"/>
              </a:xfrm>
              <a:custGeom>
                <a:avLst/>
                <a:gdLst>
                  <a:gd name="T0" fmla="*/ 104 w 118"/>
                  <a:gd name="T1" fmla="*/ 15 h 98"/>
                  <a:gd name="T2" fmla="*/ 43 w 118"/>
                  <a:gd name="T3" fmla="*/ 4 h 98"/>
                  <a:gd name="T4" fmla="*/ 15 w 118"/>
                  <a:gd name="T5" fmla="*/ 20 h 98"/>
                  <a:gd name="T6" fmla="*/ 7 w 118"/>
                  <a:gd name="T7" fmla="*/ 50 h 98"/>
                  <a:gd name="T8" fmla="*/ 20 w 118"/>
                  <a:gd name="T9" fmla="*/ 72 h 98"/>
                  <a:gd name="T10" fmla="*/ 3 w 118"/>
                  <a:gd name="T11" fmla="*/ 94 h 98"/>
                  <a:gd name="T12" fmla="*/ 3 w 118"/>
                  <a:gd name="T13" fmla="*/ 94 h 98"/>
                  <a:gd name="T14" fmla="*/ 2 w 118"/>
                  <a:gd name="T15" fmla="*/ 95 h 98"/>
                  <a:gd name="T16" fmla="*/ 3 w 118"/>
                  <a:gd name="T17" fmla="*/ 97 h 98"/>
                  <a:gd name="T18" fmla="*/ 40 w 118"/>
                  <a:gd name="T19" fmla="*/ 75 h 98"/>
                  <a:gd name="T20" fmla="*/ 104 w 118"/>
                  <a:gd name="T21" fmla="*/ 64 h 98"/>
                  <a:gd name="T22" fmla="*/ 117 w 118"/>
                  <a:gd name="T23" fmla="*/ 37 h 98"/>
                  <a:gd name="T24" fmla="*/ 104 w 118"/>
                  <a:gd name="T25" fmla="*/ 15 h 98"/>
                  <a:gd name="T26" fmla="*/ 103 w 118"/>
                  <a:gd name="T27" fmla="*/ 61 h 98"/>
                  <a:gd name="T28" fmla="*/ 39 w 118"/>
                  <a:gd name="T29" fmla="*/ 72 h 98"/>
                  <a:gd name="T30" fmla="*/ 39 w 118"/>
                  <a:gd name="T31" fmla="*/ 72 h 98"/>
                  <a:gd name="T32" fmla="*/ 38 w 118"/>
                  <a:gd name="T33" fmla="*/ 73 h 98"/>
                  <a:gd name="T34" fmla="*/ 10 w 118"/>
                  <a:gd name="T35" fmla="*/ 93 h 98"/>
                  <a:gd name="T36" fmla="*/ 23 w 118"/>
                  <a:gd name="T37" fmla="*/ 72 h 98"/>
                  <a:gd name="T38" fmla="*/ 23 w 118"/>
                  <a:gd name="T39" fmla="*/ 72 h 98"/>
                  <a:gd name="T40" fmla="*/ 22 w 118"/>
                  <a:gd name="T41" fmla="*/ 70 h 98"/>
                  <a:gd name="T42" fmla="*/ 10 w 118"/>
                  <a:gd name="T43" fmla="*/ 42 h 98"/>
                  <a:gd name="T44" fmla="*/ 27 w 118"/>
                  <a:gd name="T45" fmla="*/ 13 h 98"/>
                  <a:gd name="T46" fmla="*/ 62 w 118"/>
                  <a:gd name="T47" fmla="*/ 5 h 98"/>
                  <a:gd name="T48" fmla="*/ 92 w 118"/>
                  <a:gd name="T49" fmla="*/ 11 h 98"/>
                  <a:gd name="T50" fmla="*/ 113 w 118"/>
                  <a:gd name="T51" fmla="*/ 31 h 98"/>
                  <a:gd name="T52" fmla="*/ 103 w 118"/>
                  <a:gd name="T53" fmla="*/ 61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8" h="98">
                    <a:moveTo>
                      <a:pt x="104" y="15"/>
                    </a:moveTo>
                    <a:cubicBezTo>
                      <a:pt x="87" y="1"/>
                      <a:pt x="64" y="0"/>
                      <a:pt x="43" y="4"/>
                    </a:cubicBezTo>
                    <a:cubicBezTo>
                      <a:pt x="33" y="6"/>
                      <a:pt x="21" y="11"/>
                      <a:pt x="15" y="20"/>
                    </a:cubicBezTo>
                    <a:cubicBezTo>
                      <a:pt x="9" y="28"/>
                      <a:pt x="6" y="40"/>
                      <a:pt x="7" y="50"/>
                    </a:cubicBezTo>
                    <a:cubicBezTo>
                      <a:pt x="8" y="59"/>
                      <a:pt x="13" y="66"/>
                      <a:pt x="20" y="72"/>
                    </a:cubicBezTo>
                    <a:cubicBezTo>
                      <a:pt x="19" y="81"/>
                      <a:pt x="10" y="89"/>
                      <a:pt x="3" y="94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3" y="95"/>
                      <a:pt x="3" y="95"/>
                      <a:pt x="2" y="95"/>
                    </a:cubicBezTo>
                    <a:cubicBezTo>
                      <a:pt x="0" y="95"/>
                      <a:pt x="1" y="98"/>
                      <a:pt x="3" y="97"/>
                    </a:cubicBezTo>
                    <a:cubicBezTo>
                      <a:pt x="17" y="95"/>
                      <a:pt x="33" y="87"/>
                      <a:pt x="40" y="75"/>
                    </a:cubicBezTo>
                    <a:cubicBezTo>
                      <a:pt x="61" y="75"/>
                      <a:pt x="86" y="78"/>
                      <a:pt x="104" y="64"/>
                    </a:cubicBezTo>
                    <a:cubicBezTo>
                      <a:pt x="112" y="57"/>
                      <a:pt x="118" y="48"/>
                      <a:pt x="117" y="37"/>
                    </a:cubicBezTo>
                    <a:cubicBezTo>
                      <a:pt x="117" y="28"/>
                      <a:pt x="111" y="20"/>
                      <a:pt x="104" y="15"/>
                    </a:cubicBezTo>
                    <a:close/>
                    <a:moveTo>
                      <a:pt x="103" y="61"/>
                    </a:moveTo>
                    <a:cubicBezTo>
                      <a:pt x="86" y="76"/>
                      <a:pt x="60" y="72"/>
                      <a:pt x="39" y="72"/>
                    </a:cubicBezTo>
                    <a:cubicBezTo>
                      <a:pt x="39" y="72"/>
                      <a:pt x="39" y="72"/>
                      <a:pt x="39" y="72"/>
                    </a:cubicBezTo>
                    <a:cubicBezTo>
                      <a:pt x="38" y="72"/>
                      <a:pt x="38" y="73"/>
                      <a:pt x="38" y="73"/>
                    </a:cubicBezTo>
                    <a:cubicBezTo>
                      <a:pt x="32" y="83"/>
                      <a:pt x="21" y="90"/>
                      <a:pt x="10" y="93"/>
                    </a:cubicBezTo>
                    <a:cubicBezTo>
                      <a:pt x="16" y="87"/>
                      <a:pt x="22" y="80"/>
                      <a:pt x="23" y="72"/>
                    </a:cubicBezTo>
                    <a:cubicBezTo>
                      <a:pt x="23" y="72"/>
                      <a:pt x="23" y="72"/>
                      <a:pt x="23" y="72"/>
                    </a:cubicBezTo>
                    <a:cubicBezTo>
                      <a:pt x="23" y="71"/>
                      <a:pt x="23" y="71"/>
                      <a:pt x="22" y="70"/>
                    </a:cubicBezTo>
                    <a:cubicBezTo>
                      <a:pt x="14" y="63"/>
                      <a:pt x="9" y="54"/>
                      <a:pt x="10" y="42"/>
                    </a:cubicBezTo>
                    <a:cubicBezTo>
                      <a:pt x="11" y="30"/>
                      <a:pt x="16" y="20"/>
                      <a:pt x="27" y="13"/>
                    </a:cubicBezTo>
                    <a:cubicBezTo>
                      <a:pt x="37" y="7"/>
                      <a:pt x="50" y="5"/>
                      <a:pt x="62" y="5"/>
                    </a:cubicBezTo>
                    <a:cubicBezTo>
                      <a:pt x="73" y="5"/>
                      <a:pt x="83" y="7"/>
                      <a:pt x="92" y="11"/>
                    </a:cubicBezTo>
                    <a:cubicBezTo>
                      <a:pt x="101" y="15"/>
                      <a:pt x="109" y="22"/>
                      <a:pt x="113" y="31"/>
                    </a:cubicBezTo>
                    <a:cubicBezTo>
                      <a:pt x="118" y="42"/>
                      <a:pt x="111" y="53"/>
                      <a:pt x="103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8" name="Freeform 28"/>
              <p:cNvSpPr>
                <a:spLocks noEditPoints="1"/>
              </p:cNvSpPr>
              <p:nvPr/>
            </p:nvSpPr>
            <p:spPr bwMode="auto">
              <a:xfrm>
                <a:off x="1026143" y="2022678"/>
                <a:ext cx="345036" cy="207350"/>
              </a:xfrm>
              <a:custGeom>
                <a:avLst/>
                <a:gdLst>
                  <a:gd name="T0" fmla="*/ 145 w 178"/>
                  <a:gd name="T1" fmla="*/ 85 h 107"/>
                  <a:gd name="T2" fmla="*/ 175 w 178"/>
                  <a:gd name="T3" fmla="*/ 78 h 107"/>
                  <a:gd name="T4" fmla="*/ 151 w 178"/>
                  <a:gd name="T5" fmla="*/ 60 h 107"/>
                  <a:gd name="T6" fmla="*/ 84 w 178"/>
                  <a:gd name="T7" fmla="*/ 15 h 107"/>
                  <a:gd name="T8" fmla="*/ 4 w 178"/>
                  <a:gd name="T9" fmla="*/ 64 h 107"/>
                  <a:gd name="T10" fmla="*/ 88 w 178"/>
                  <a:gd name="T11" fmla="*/ 99 h 107"/>
                  <a:gd name="T12" fmla="*/ 108 w 178"/>
                  <a:gd name="T13" fmla="*/ 67 h 107"/>
                  <a:gd name="T14" fmla="*/ 66 w 178"/>
                  <a:gd name="T15" fmla="*/ 72 h 107"/>
                  <a:gd name="T16" fmla="*/ 66 w 178"/>
                  <a:gd name="T17" fmla="*/ 60 h 107"/>
                  <a:gd name="T18" fmla="*/ 70 w 178"/>
                  <a:gd name="T19" fmla="*/ 46 h 107"/>
                  <a:gd name="T20" fmla="*/ 76 w 178"/>
                  <a:gd name="T21" fmla="*/ 44 h 107"/>
                  <a:gd name="T22" fmla="*/ 104 w 178"/>
                  <a:gd name="T23" fmla="*/ 56 h 107"/>
                  <a:gd name="T24" fmla="*/ 147 w 178"/>
                  <a:gd name="T25" fmla="*/ 76 h 107"/>
                  <a:gd name="T26" fmla="*/ 59 w 178"/>
                  <a:gd name="T27" fmla="*/ 51 h 107"/>
                  <a:gd name="T28" fmla="*/ 56 w 178"/>
                  <a:gd name="T29" fmla="*/ 48 h 107"/>
                  <a:gd name="T30" fmla="*/ 60 w 178"/>
                  <a:gd name="T31" fmla="*/ 51 h 107"/>
                  <a:gd name="T32" fmla="*/ 152 w 178"/>
                  <a:gd name="T33" fmla="*/ 63 h 107"/>
                  <a:gd name="T34" fmla="*/ 158 w 178"/>
                  <a:gd name="T35" fmla="*/ 65 h 107"/>
                  <a:gd name="T36" fmla="*/ 149 w 178"/>
                  <a:gd name="T37" fmla="*/ 83 h 107"/>
                  <a:gd name="T38" fmla="*/ 166 w 178"/>
                  <a:gd name="T39" fmla="*/ 67 h 107"/>
                  <a:gd name="T40" fmla="*/ 162 w 178"/>
                  <a:gd name="T41" fmla="*/ 83 h 107"/>
                  <a:gd name="T42" fmla="*/ 157 w 178"/>
                  <a:gd name="T43" fmla="*/ 84 h 107"/>
                  <a:gd name="T44" fmla="*/ 161 w 178"/>
                  <a:gd name="T45" fmla="*/ 65 h 107"/>
                  <a:gd name="T46" fmla="*/ 172 w 178"/>
                  <a:gd name="T47" fmla="*/ 76 h 107"/>
                  <a:gd name="T48" fmla="*/ 168 w 178"/>
                  <a:gd name="T49" fmla="*/ 69 h 107"/>
                  <a:gd name="T50" fmla="*/ 172 w 178"/>
                  <a:gd name="T51" fmla="*/ 76 h 107"/>
                  <a:gd name="T52" fmla="*/ 17 w 178"/>
                  <a:gd name="T53" fmla="*/ 21 h 107"/>
                  <a:gd name="T54" fmla="*/ 114 w 178"/>
                  <a:gd name="T55" fmla="*/ 46 h 107"/>
                  <a:gd name="T56" fmla="*/ 149 w 178"/>
                  <a:gd name="T57" fmla="*/ 63 h 107"/>
                  <a:gd name="T58" fmla="*/ 149 w 178"/>
                  <a:gd name="T59" fmla="*/ 65 h 107"/>
                  <a:gd name="T60" fmla="*/ 88 w 178"/>
                  <a:gd name="T61" fmla="*/ 48 h 107"/>
                  <a:gd name="T62" fmla="*/ 76 w 178"/>
                  <a:gd name="T63" fmla="*/ 34 h 107"/>
                  <a:gd name="T64" fmla="*/ 74 w 178"/>
                  <a:gd name="T65" fmla="*/ 42 h 107"/>
                  <a:gd name="T66" fmla="*/ 66 w 178"/>
                  <a:gd name="T67" fmla="*/ 33 h 107"/>
                  <a:gd name="T68" fmla="*/ 68 w 178"/>
                  <a:gd name="T69" fmla="*/ 45 h 107"/>
                  <a:gd name="T70" fmla="*/ 55 w 178"/>
                  <a:gd name="T71" fmla="*/ 44 h 107"/>
                  <a:gd name="T72" fmla="*/ 54 w 178"/>
                  <a:gd name="T73" fmla="*/ 52 h 107"/>
                  <a:gd name="T74" fmla="*/ 63 w 178"/>
                  <a:gd name="T75" fmla="*/ 54 h 107"/>
                  <a:gd name="T76" fmla="*/ 56 w 178"/>
                  <a:gd name="T77" fmla="*/ 62 h 107"/>
                  <a:gd name="T78" fmla="*/ 49 w 178"/>
                  <a:gd name="T79" fmla="*/ 70 h 107"/>
                  <a:gd name="T80" fmla="*/ 60 w 178"/>
                  <a:gd name="T81" fmla="*/ 66 h 107"/>
                  <a:gd name="T82" fmla="*/ 63 w 178"/>
                  <a:gd name="T83" fmla="*/ 72 h 107"/>
                  <a:gd name="T84" fmla="*/ 57 w 178"/>
                  <a:gd name="T85" fmla="*/ 85 h 107"/>
                  <a:gd name="T86" fmla="*/ 66 w 178"/>
                  <a:gd name="T87" fmla="*/ 75 h 107"/>
                  <a:gd name="T88" fmla="*/ 104 w 178"/>
                  <a:gd name="T89" fmla="*/ 70 h 107"/>
                  <a:gd name="T90" fmla="*/ 146 w 178"/>
                  <a:gd name="T91" fmla="*/ 79 h 107"/>
                  <a:gd name="T92" fmla="*/ 111 w 178"/>
                  <a:gd name="T93" fmla="*/ 84 h 107"/>
                  <a:gd name="T94" fmla="*/ 16 w 178"/>
                  <a:gd name="T95" fmla="*/ 82 h 107"/>
                  <a:gd name="T96" fmla="*/ 75 w 178"/>
                  <a:gd name="T97" fmla="*/ 38 h 107"/>
                  <a:gd name="T98" fmla="*/ 68 w 178"/>
                  <a:gd name="T99" fmla="*/ 42 h 107"/>
                  <a:gd name="T100" fmla="*/ 65 w 178"/>
                  <a:gd name="T101" fmla="*/ 36 h 107"/>
                  <a:gd name="T102" fmla="*/ 57 w 178"/>
                  <a:gd name="T103" fmla="*/ 65 h 107"/>
                  <a:gd name="T104" fmla="*/ 53 w 178"/>
                  <a:gd name="T105" fmla="*/ 67 h 107"/>
                  <a:gd name="T106" fmla="*/ 54 w 178"/>
                  <a:gd name="T107" fmla="*/ 65 h 107"/>
                  <a:gd name="T108" fmla="*/ 62 w 178"/>
                  <a:gd name="T109" fmla="*/ 76 h 107"/>
                  <a:gd name="T110" fmla="*/ 59 w 178"/>
                  <a:gd name="T111" fmla="*/ 80 h 107"/>
                  <a:gd name="T112" fmla="*/ 55 w 178"/>
                  <a:gd name="T113" fmla="*/ 8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8" h="107">
                    <a:moveTo>
                      <a:pt x="115" y="86"/>
                    </a:moveTo>
                    <a:cubicBezTo>
                      <a:pt x="125" y="82"/>
                      <a:pt x="135" y="83"/>
                      <a:pt x="145" y="85"/>
                    </a:cubicBezTo>
                    <a:cubicBezTo>
                      <a:pt x="145" y="85"/>
                      <a:pt x="146" y="86"/>
                      <a:pt x="147" y="86"/>
                    </a:cubicBezTo>
                    <a:cubicBezTo>
                      <a:pt x="156" y="88"/>
                      <a:pt x="172" y="90"/>
                      <a:pt x="175" y="78"/>
                    </a:cubicBezTo>
                    <a:cubicBezTo>
                      <a:pt x="178" y="65"/>
                      <a:pt x="161" y="62"/>
                      <a:pt x="152" y="60"/>
                    </a:cubicBezTo>
                    <a:cubicBezTo>
                      <a:pt x="151" y="60"/>
                      <a:pt x="151" y="60"/>
                      <a:pt x="151" y="60"/>
                    </a:cubicBezTo>
                    <a:cubicBezTo>
                      <a:pt x="136" y="55"/>
                      <a:pt x="123" y="50"/>
                      <a:pt x="112" y="40"/>
                    </a:cubicBezTo>
                    <a:cubicBezTo>
                      <a:pt x="103" y="31"/>
                      <a:pt x="95" y="21"/>
                      <a:pt x="84" y="15"/>
                    </a:cubicBezTo>
                    <a:cubicBezTo>
                      <a:pt x="66" y="4"/>
                      <a:pt x="39" y="0"/>
                      <a:pt x="21" y="13"/>
                    </a:cubicBezTo>
                    <a:cubicBezTo>
                      <a:pt x="5" y="24"/>
                      <a:pt x="0" y="46"/>
                      <a:pt x="4" y="64"/>
                    </a:cubicBezTo>
                    <a:cubicBezTo>
                      <a:pt x="8" y="83"/>
                      <a:pt x="25" y="97"/>
                      <a:pt x="43" y="103"/>
                    </a:cubicBezTo>
                    <a:cubicBezTo>
                      <a:pt x="58" y="107"/>
                      <a:pt x="74" y="105"/>
                      <a:pt x="88" y="99"/>
                    </a:cubicBezTo>
                    <a:cubicBezTo>
                      <a:pt x="97" y="95"/>
                      <a:pt x="105" y="89"/>
                      <a:pt x="115" y="86"/>
                    </a:cubicBezTo>
                    <a:close/>
                    <a:moveTo>
                      <a:pt x="108" y="67"/>
                    </a:moveTo>
                    <a:cubicBezTo>
                      <a:pt x="96" y="66"/>
                      <a:pt x="81" y="67"/>
                      <a:pt x="69" y="71"/>
                    </a:cubicBezTo>
                    <a:cubicBezTo>
                      <a:pt x="68" y="71"/>
                      <a:pt x="67" y="71"/>
                      <a:pt x="66" y="72"/>
                    </a:cubicBezTo>
                    <a:cubicBezTo>
                      <a:pt x="66" y="69"/>
                      <a:pt x="64" y="66"/>
                      <a:pt x="62" y="65"/>
                    </a:cubicBezTo>
                    <a:cubicBezTo>
                      <a:pt x="64" y="63"/>
                      <a:pt x="65" y="62"/>
                      <a:pt x="66" y="60"/>
                    </a:cubicBezTo>
                    <a:cubicBezTo>
                      <a:pt x="67" y="57"/>
                      <a:pt x="67" y="55"/>
                      <a:pt x="65" y="52"/>
                    </a:cubicBezTo>
                    <a:cubicBezTo>
                      <a:pt x="68" y="51"/>
                      <a:pt x="69" y="49"/>
                      <a:pt x="70" y="46"/>
                    </a:cubicBezTo>
                    <a:cubicBezTo>
                      <a:pt x="71" y="46"/>
                      <a:pt x="72" y="46"/>
                      <a:pt x="72" y="46"/>
                    </a:cubicBezTo>
                    <a:cubicBezTo>
                      <a:pt x="73" y="46"/>
                      <a:pt x="75" y="45"/>
                      <a:pt x="76" y="44"/>
                    </a:cubicBezTo>
                    <a:cubicBezTo>
                      <a:pt x="78" y="47"/>
                      <a:pt x="80" y="48"/>
                      <a:pt x="83" y="49"/>
                    </a:cubicBezTo>
                    <a:cubicBezTo>
                      <a:pt x="90" y="52"/>
                      <a:pt x="97" y="54"/>
                      <a:pt x="104" y="56"/>
                    </a:cubicBezTo>
                    <a:cubicBezTo>
                      <a:pt x="119" y="59"/>
                      <a:pt x="133" y="64"/>
                      <a:pt x="148" y="68"/>
                    </a:cubicBezTo>
                    <a:cubicBezTo>
                      <a:pt x="148" y="70"/>
                      <a:pt x="147" y="73"/>
                      <a:pt x="147" y="76"/>
                    </a:cubicBezTo>
                    <a:cubicBezTo>
                      <a:pt x="135" y="71"/>
                      <a:pt x="122" y="68"/>
                      <a:pt x="108" y="67"/>
                    </a:cubicBezTo>
                    <a:close/>
                    <a:moveTo>
                      <a:pt x="59" y="51"/>
                    </a:moveTo>
                    <a:cubicBezTo>
                      <a:pt x="57" y="51"/>
                      <a:pt x="56" y="50"/>
                      <a:pt x="54" y="49"/>
                    </a:cubicBezTo>
                    <a:cubicBezTo>
                      <a:pt x="52" y="47"/>
                      <a:pt x="55" y="47"/>
                      <a:pt x="56" y="48"/>
                    </a:cubicBezTo>
                    <a:cubicBezTo>
                      <a:pt x="57" y="48"/>
                      <a:pt x="58" y="49"/>
                      <a:pt x="59" y="50"/>
                    </a:cubicBezTo>
                    <a:cubicBezTo>
                      <a:pt x="60" y="50"/>
                      <a:pt x="60" y="50"/>
                      <a:pt x="60" y="51"/>
                    </a:cubicBezTo>
                    <a:cubicBezTo>
                      <a:pt x="60" y="51"/>
                      <a:pt x="60" y="51"/>
                      <a:pt x="59" y="51"/>
                    </a:cubicBezTo>
                    <a:close/>
                    <a:moveTo>
                      <a:pt x="152" y="63"/>
                    </a:moveTo>
                    <a:cubicBezTo>
                      <a:pt x="154" y="64"/>
                      <a:pt x="156" y="64"/>
                      <a:pt x="159" y="65"/>
                    </a:cubicBezTo>
                    <a:cubicBezTo>
                      <a:pt x="159" y="65"/>
                      <a:pt x="158" y="65"/>
                      <a:pt x="158" y="65"/>
                    </a:cubicBezTo>
                    <a:cubicBezTo>
                      <a:pt x="157" y="72"/>
                      <a:pt x="155" y="78"/>
                      <a:pt x="154" y="84"/>
                    </a:cubicBezTo>
                    <a:cubicBezTo>
                      <a:pt x="152" y="84"/>
                      <a:pt x="150" y="83"/>
                      <a:pt x="149" y="83"/>
                    </a:cubicBezTo>
                    <a:cubicBezTo>
                      <a:pt x="150" y="77"/>
                      <a:pt x="151" y="70"/>
                      <a:pt x="152" y="63"/>
                    </a:cubicBezTo>
                    <a:close/>
                    <a:moveTo>
                      <a:pt x="166" y="67"/>
                    </a:moveTo>
                    <a:cubicBezTo>
                      <a:pt x="166" y="67"/>
                      <a:pt x="166" y="67"/>
                      <a:pt x="165" y="67"/>
                    </a:cubicBezTo>
                    <a:cubicBezTo>
                      <a:pt x="163" y="72"/>
                      <a:pt x="164" y="78"/>
                      <a:pt x="162" y="83"/>
                    </a:cubicBezTo>
                    <a:cubicBezTo>
                      <a:pt x="162" y="84"/>
                      <a:pt x="162" y="84"/>
                      <a:pt x="162" y="84"/>
                    </a:cubicBezTo>
                    <a:cubicBezTo>
                      <a:pt x="160" y="84"/>
                      <a:pt x="158" y="84"/>
                      <a:pt x="157" y="84"/>
                    </a:cubicBezTo>
                    <a:cubicBezTo>
                      <a:pt x="158" y="78"/>
                      <a:pt x="160" y="72"/>
                      <a:pt x="161" y="66"/>
                    </a:cubicBezTo>
                    <a:cubicBezTo>
                      <a:pt x="161" y="66"/>
                      <a:pt x="161" y="66"/>
                      <a:pt x="161" y="65"/>
                    </a:cubicBezTo>
                    <a:cubicBezTo>
                      <a:pt x="163" y="66"/>
                      <a:pt x="164" y="66"/>
                      <a:pt x="166" y="67"/>
                    </a:cubicBezTo>
                    <a:close/>
                    <a:moveTo>
                      <a:pt x="172" y="76"/>
                    </a:moveTo>
                    <a:cubicBezTo>
                      <a:pt x="172" y="81"/>
                      <a:pt x="169" y="83"/>
                      <a:pt x="165" y="84"/>
                    </a:cubicBezTo>
                    <a:cubicBezTo>
                      <a:pt x="166" y="79"/>
                      <a:pt x="166" y="73"/>
                      <a:pt x="168" y="69"/>
                    </a:cubicBezTo>
                    <a:cubicBezTo>
                      <a:pt x="168" y="69"/>
                      <a:pt x="168" y="68"/>
                      <a:pt x="168" y="68"/>
                    </a:cubicBezTo>
                    <a:cubicBezTo>
                      <a:pt x="171" y="70"/>
                      <a:pt x="173" y="73"/>
                      <a:pt x="172" y="76"/>
                    </a:cubicBezTo>
                    <a:close/>
                    <a:moveTo>
                      <a:pt x="16" y="82"/>
                    </a:moveTo>
                    <a:cubicBezTo>
                      <a:pt x="1" y="64"/>
                      <a:pt x="2" y="38"/>
                      <a:pt x="17" y="21"/>
                    </a:cubicBezTo>
                    <a:cubicBezTo>
                      <a:pt x="33" y="1"/>
                      <a:pt x="66" y="7"/>
                      <a:pt x="86" y="19"/>
                    </a:cubicBezTo>
                    <a:cubicBezTo>
                      <a:pt x="97" y="26"/>
                      <a:pt x="104" y="37"/>
                      <a:pt x="114" y="46"/>
                    </a:cubicBezTo>
                    <a:cubicBezTo>
                      <a:pt x="124" y="54"/>
                      <a:pt x="136" y="58"/>
                      <a:pt x="148" y="62"/>
                    </a:cubicBezTo>
                    <a:cubicBezTo>
                      <a:pt x="148" y="62"/>
                      <a:pt x="148" y="63"/>
                      <a:pt x="149" y="63"/>
                    </a:cubicBezTo>
                    <a:cubicBezTo>
                      <a:pt x="149" y="63"/>
                      <a:pt x="149" y="63"/>
                      <a:pt x="149" y="63"/>
                    </a:cubicBezTo>
                    <a:cubicBezTo>
                      <a:pt x="149" y="63"/>
                      <a:pt x="149" y="64"/>
                      <a:pt x="149" y="65"/>
                    </a:cubicBezTo>
                    <a:cubicBezTo>
                      <a:pt x="135" y="62"/>
                      <a:pt x="122" y="58"/>
                      <a:pt x="108" y="54"/>
                    </a:cubicBezTo>
                    <a:cubicBezTo>
                      <a:pt x="101" y="52"/>
                      <a:pt x="94" y="50"/>
                      <a:pt x="88" y="48"/>
                    </a:cubicBezTo>
                    <a:cubicBezTo>
                      <a:pt x="83" y="46"/>
                      <a:pt x="80" y="45"/>
                      <a:pt x="77" y="42"/>
                    </a:cubicBezTo>
                    <a:cubicBezTo>
                      <a:pt x="79" y="39"/>
                      <a:pt x="79" y="35"/>
                      <a:pt x="76" y="34"/>
                    </a:cubicBezTo>
                    <a:cubicBezTo>
                      <a:pt x="75" y="33"/>
                      <a:pt x="72" y="33"/>
                      <a:pt x="72" y="35"/>
                    </a:cubicBezTo>
                    <a:cubicBezTo>
                      <a:pt x="71" y="38"/>
                      <a:pt x="73" y="40"/>
                      <a:pt x="74" y="42"/>
                    </a:cubicBezTo>
                    <a:cubicBezTo>
                      <a:pt x="73" y="43"/>
                      <a:pt x="72" y="43"/>
                      <a:pt x="71" y="43"/>
                    </a:cubicBezTo>
                    <a:cubicBezTo>
                      <a:pt x="71" y="39"/>
                      <a:pt x="69" y="36"/>
                      <a:pt x="66" y="33"/>
                    </a:cubicBezTo>
                    <a:cubicBezTo>
                      <a:pt x="65" y="32"/>
                      <a:pt x="61" y="30"/>
                      <a:pt x="60" y="33"/>
                    </a:cubicBezTo>
                    <a:cubicBezTo>
                      <a:pt x="57" y="37"/>
                      <a:pt x="63" y="42"/>
                      <a:pt x="68" y="45"/>
                    </a:cubicBezTo>
                    <a:cubicBezTo>
                      <a:pt x="67" y="47"/>
                      <a:pt x="66" y="49"/>
                      <a:pt x="64" y="50"/>
                    </a:cubicBezTo>
                    <a:cubicBezTo>
                      <a:pt x="62" y="47"/>
                      <a:pt x="58" y="45"/>
                      <a:pt x="55" y="44"/>
                    </a:cubicBezTo>
                    <a:cubicBezTo>
                      <a:pt x="53" y="44"/>
                      <a:pt x="50" y="44"/>
                      <a:pt x="50" y="47"/>
                    </a:cubicBezTo>
                    <a:cubicBezTo>
                      <a:pt x="50" y="49"/>
                      <a:pt x="52" y="51"/>
                      <a:pt x="54" y="52"/>
                    </a:cubicBezTo>
                    <a:cubicBezTo>
                      <a:pt x="57" y="53"/>
                      <a:pt x="60" y="54"/>
                      <a:pt x="63" y="53"/>
                    </a:cubicBezTo>
                    <a:cubicBezTo>
                      <a:pt x="63" y="53"/>
                      <a:pt x="63" y="54"/>
                      <a:pt x="63" y="54"/>
                    </a:cubicBezTo>
                    <a:cubicBezTo>
                      <a:pt x="65" y="57"/>
                      <a:pt x="63" y="60"/>
                      <a:pt x="60" y="63"/>
                    </a:cubicBezTo>
                    <a:cubicBezTo>
                      <a:pt x="58" y="62"/>
                      <a:pt x="57" y="62"/>
                      <a:pt x="56" y="62"/>
                    </a:cubicBezTo>
                    <a:cubicBezTo>
                      <a:pt x="53" y="62"/>
                      <a:pt x="50" y="62"/>
                      <a:pt x="48" y="64"/>
                    </a:cubicBezTo>
                    <a:cubicBezTo>
                      <a:pt x="46" y="65"/>
                      <a:pt x="47" y="69"/>
                      <a:pt x="49" y="70"/>
                    </a:cubicBezTo>
                    <a:cubicBezTo>
                      <a:pt x="52" y="71"/>
                      <a:pt x="55" y="69"/>
                      <a:pt x="57" y="68"/>
                    </a:cubicBezTo>
                    <a:cubicBezTo>
                      <a:pt x="58" y="68"/>
                      <a:pt x="59" y="67"/>
                      <a:pt x="60" y="66"/>
                    </a:cubicBezTo>
                    <a:cubicBezTo>
                      <a:pt x="60" y="66"/>
                      <a:pt x="60" y="66"/>
                      <a:pt x="60" y="66"/>
                    </a:cubicBezTo>
                    <a:cubicBezTo>
                      <a:pt x="62" y="68"/>
                      <a:pt x="63" y="70"/>
                      <a:pt x="63" y="72"/>
                    </a:cubicBezTo>
                    <a:cubicBezTo>
                      <a:pt x="58" y="74"/>
                      <a:pt x="52" y="77"/>
                      <a:pt x="52" y="82"/>
                    </a:cubicBezTo>
                    <a:cubicBezTo>
                      <a:pt x="52" y="84"/>
                      <a:pt x="55" y="86"/>
                      <a:pt x="57" y="85"/>
                    </a:cubicBezTo>
                    <a:cubicBezTo>
                      <a:pt x="61" y="84"/>
                      <a:pt x="63" y="80"/>
                      <a:pt x="65" y="77"/>
                    </a:cubicBezTo>
                    <a:cubicBezTo>
                      <a:pt x="65" y="76"/>
                      <a:pt x="65" y="75"/>
                      <a:pt x="66" y="75"/>
                    </a:cubicBezTo>
                    <a:cubicBezTo>
                      <a:pt x="66" y="74"/>
                      <a:pt x="67" y="74"/>
                      <a:pt x="67" y="74"/>
                    </a:cubicBezTo>
                    <a:cubicBezTo>
                      <a:pt x="79" y="70"/>
                      <a:pt x="91" y="70"/>
                      <a:pt x="104" y="70"/>
                    </a:cubicBezTo>
                    <a:cubicBezTo>
                      <a:pt x="118" y="70"/>
                      <a:pt x="133" y="73"/>
                      <a:pt x="146" y="79"/>
                    </a:cubicBezTo>
                    <a:cubicBezTo>
                      <a:pt x="146" y="79"/>
                      <a:pt x="146" y="79"/>
                      <a:pt x="146" y="79"/>
                    </a:cubicBezTo>
                    <a:cubicBezTo>
                      <a:pt x="146" y="80"/>
                      <a:pt x="146" y="81"/>
                      <a:pt x="146" y="82"/>
                    </a:cubicBezTo>
                    <a:cubicBezTo>
                      <a:pt x="134" y="79"/>
                      <a:pt x="122" y="79"/>
                      <a:pt x="111" y="84"/>
                    </a:cubicBezTo>
                    <a:cubicBezTo>
                      <a:pt x="98" y="90"/>
                      <a:pt x="87" y="98"/>
                      <a:pt x="74" y="101"/>
                    </a:cubicBezTo>
                    <a:cubicBezTo>
                      <a:pt x="53" y="106"/>
                      <a:pt x="29" y="98"/>
                      <a:pt x="16" y="82"/>
                    </a:cubicBezTo>
                    <a:close/>
                    <a:moveTo>
                      <a:pt x="75" y="38"/>
                    </a:moveTo>
                    <a:cubicBezTo>
                      <a:pt x="75" y="38"/>
                      <a:pt x="75" y="38"/>
                      <a:pt x="75" y="38"/>
                    </a:cubicBezTo>
                    <a:cubicBezTo>
                      <a:pt x="74" y="36"/>
                      <a:pt x="75" y="36"/>
                      <a:pt x="75" y="38"/>
                    </a:cubicBezTo>
                    <a:close/>
                    <a:moveTo>
                      <a:pt x="68" y="42"/>
                    </a:moveTo>
                    <a:cubicBezTo>
                      <a:pt x="66" y="40"/>
                      <a:pt x="64" y="38"/>
                      <a:pt x="63" y="36"/>
                    </a:cubicBezTo>
                    <a:cubicBezTo>
                      <a:pt x="61" y="34"/>
                      <a:pt x="64" y="36"/>
                      <a:pt x="65" y="36"/>
                    </a:cubicBezTo>
                    <a:cubicBezTo>
                      <a:pt x="67" y="38"/>
                      <a:pt x="67" y="40"/>
                      <a:pt x="68" y="42"/>
                    </a:cubicBezTo>
                    <a:close/>
                    <a:moveTo>
                      <a:pt x="57" y="65"/>
                    </a:moveTo>
                    <a:cubicBezTo>
                      <a:pt x="56" y="65"/>
                      <a:pt x="55" y="66"/>
                      <a:pt x="55" y="66"/>
                    </a:cubicBezTo>
                    <a:cubicBezTo>
                      <a:pt x="54" y="66"/>
                      <a:pt x="54" y="67"/>
                      <a:pt x="53" y="67"/>
                    </a:cubicBezTo>
                    <a:cubicBezTo>
                      <a:pt x="52" y="67"/>
                      <a:pt x="51" y="67"/>
                      <a:pt x="51" y="65"/>
                    </a:cubicBezTo>
                    <a:cubicBezTo>
                      <a:pt x="52" y="65"/>
                      <a:pt x="53" y="65"/>
                      <a:pt x="54" y="65"/>
                    </a:cubicBezTo>
                    <a:cubicBezTo>
                      <a:pt x="55" y="65"/>
                      <a:pt x="56" y="65"/>
                      <a:pt x="57" y="65"/>
                    </a:cubicBezTo>
                    <a:close/>
                    <a:moveTo>
                      <a:pt x="62" y="76"/>
                    </a:moveTo>
                    <a:cubicBezTo>
                      <a:pt x="62" y="76"/>
                      <a:pt x="62" y="76"/>
                      <a:pt x="62" y="77"/>
                    </a:cubicBezTo>
                    <a:cubicBezTo>
                      <a:pt x="61" y="78"/>
                      <a:pt x="60" y="79"/>
                      <a:pt x="59" y="80"/>
                    </a:cubicBezTo>
                    <a:cubicBezTo>
                      <a:pt x="59" y="80"/>
                      <a:pt x="59" y="81"/>
                      <a:pt x="58" y="81"/>
                    </a:cubicBezTo>
                    <a:cubicBezTo>
                      <a:pt x="57" y="82"/>
                      <a:pt x="56" y="82"/>
                      <a:pt x="55" y="81"/>
                    </a:cubicBezTo>
                    <a:cubicBezTo>
                      <a:pt x="56" y="78"/>
                      <a:pt x="59" y="77"/>
                      <a:pt x="62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9" name="Freeform 29"/>
              <p:cNvSpPr>
                <a:spLocks noEditPoints="1"/>
              </p:cNvSpPr>
              <p:nvPr/>
            </p:nvSpPr>
            <p:spPr bwMode="auto">
              <a:xfrm>
                <a:off x="2465624" y="3373318"/>
                <a:ext cx="224561" cy="337660"/>
              </a:xfrm>
              <a:custGeom>
                <a:avLst/>
                <a:gdLst>
                  <a:gd name="T0" fmla="*/ 81 w 116"/>
                  <a:gd name="T1" fmla="*/ 149 h 174"/>
                  <a:gd name="T2" fmla="*/ 105 w 116"/>
                  <a:gd name="T3" fmla="*/ 169 h 174"/>
                  <a:gd name="T4" fmla="*/ 105 w 116"/>
                  <a:gd name="T5" fmla="*/ 139 h 174"/>
                  <a:gd name="T6" fmla="*/ 101 w 116"/>
                  <a:gd name="T7" fmla="*/ 59 h 174"/>
                  <a:gd name="T8" fmla="*/ 14 w 116"/>
                  <a:gd name="T9" fmla="*/ 23 h 174"/>
                  <a:gd name="T10" fmla="*/ 36 w 116"/>
                  <a:gd name="T11" fmla="*/ 111 h 174"/>
                  <a:gd name="T12" fmla="*/ 74 w 116"/>
                  <a:gd name="T13" fmla="*/ 109 h 174"/>
                  <a:gd name="T14" fmla="*/ 45 w 116"/>
                  <a:gd name="T15" fmla="*/ 77 h 174"/>
                  <a:gd name="T16" fmla="*/ 54 w 116"/>
                  <a:gd name="T17" fmla="*/ 71 h 174"/>
                  <a:gd name="T18" fmla="*/ 68 w 116"/>
                  <a:gd name="T19" fmla="*/ 66 h 174"/>
                  <a:gd name="T20" fmla="*/ 73 w 116"/>
                  <a:gd name="T21" fmla="*/ 69 h 174"/>
                  <a:gd name="T22" fmla="*/ 80 w 116"/>
                  <a:gd name="T23" fmla="*/ 99 h 174"/>
                  <a:gd name="T24" fmla="*/ 89 w 116"/>
                  <a:gd name="T25" fmla="*/ 146 h 174"/>
                  <a:gd name="T26" fmla="*/ 58 w 116"/>
                  <a:gd name="T27" fmla="*/ 60 h 174"/>
                  <a:gd name="T28" fmla="*/ 58 w 116"/>
                  <a:gd name="T29" fmla="*/ 55 h 174"/>
                  <a:gd name="T30" fmla="*/ 58 w 116"/>
                  <a:gd name="T31" fmla="*/ 61 h 174"/>
                  <a:gd name="T32" fmla="*/ 103 w 116"/>
                  <a:gd name="T33" fmla="*/ 142 h 174"/>
                  <a:gd name="T34" fmla="*/ 105 w 116"/>
                  <a:gd name="T35" fmla="*/ 148 h 174"/>
                  <a:gd name="T36" fmla="*/ 85 w 116"/>
                  <a:gd name="T37" fmla="*/ 151 h 174"/>
                  <a:gd name="T38" fmla="*/ 108 w 116"/>
                  <a:gd name="T39" fmla="*/ 155 h 174"/>
                  <a:gd name="T40" fmla="*/ 92 w 116"/>
                  <a:gd name="T41" fmla="*/ 162 h 174"/>
                  <a:gd name="T42" fmla="*/ 88 w 116"/>
                  <a:gd name="T43" fmla="*/ 158 h 174"/>
                  <a:gd name="T44" fmla="*/ 106 w 116"/>
                  <a:gd name="T45" fmla="*/ 150 h 174"/>
                  <a:gd name="T46" fmla="*/ 104 w 116"/>
                  <a:gd name="T47" fmla="*/ 166 h 174"/>
                  <a:gd name="T48" fmla="*/ 108 w 116"/>
                  <a:gd name="T49" fmla="*/ 158 h 174"/>
                  <a:gd name="T50" fmla="*/ 104 w 116"/>
                  <a:gd name="T51" fmla="*/ 166 h 174"/>
                  <a:gd name="T52" fmla="*/ 56 w 116"/>
                  <a:gd name="T53" fmla="*/ 8 h 174"/>
                  <a:gd name="T54" fmla="*/ 94 w 116"/>
                  <a:gd name="T55" fmla="*/ 101 h 174"/>
                  <a:gd name="T56" fmla="*/ 101 w 116"/>
                  <a:gd name="T57" fmla="*/ 139 h 174"/>
                  <a:gd name="T58" fmla="*/ 100 w 116"/>
                  <a:gd name="T59" fmla="*/ 140 h 174"/>
                  <a:gd name="T60" fmla="*/ 77 w 116"/>
                  <a:gd name="T61" fmla="*/ 81 h 174"/>
                  <a:gd name="T62" fmla="*/ 81 w 116"/>
                  <a:gd name="T63" fmla="*/ 63 h 174"/>
                  <a:gd name="T64" fmla="*/ 73 w 116"/>
                  <a:gd name="T65" fmla="*/ 66 h 174"/>
                  <a:gd name="T66" fmla="*/ 76 w 116"/>
                  <a:gd name="T67" fmla="*/ 55 h 174"/>
                  <a:gd name="T68" fmla="*/ 68 w 116"/>
                  <a:gd name="T69" fmla="*/ 63 h 174"/>
                  <a:gd name="T70" fmla="*/ 61 w 116"/>
                  <a:gd name="T71" fmla="*/ 53 h 174"/>
                  <a:gd name="T72" fmla="*/ 54 w 116"/>
                  <a:gd name="T73" fmla="*/ 56 h 174"/>
                  <a:gd name="T74" fmla="*/ 57 w 116"/>
                  <a:gd name="T75" fmla="*/ 65 h 174"/>
                  <a:gd name="T76" fmla="*/ 46 w 116"/>
                  <a:gd name="T77" fmla="*/ 63 h 174"/>
                  <a:gd name="T78" fmla="*/ 37 w 116"/>
                  <a:gd name="T79" fmla="*/ 63 h 174"/>
                  <a:gd name="T80" fmla="*/ 45 w 116"/>
                  <a:gd name="T81" fmla="*/ 70 h 174"/>
                  <a:gd name="T82" fmla="*/ 42 w 116"/>
                  <a:gd name="T83" fmla="*/ 76 h 174"/>
                  <a:gd name="T84" fmla="*/ 29 w 116"/>
                  <a:gd name="T85" fmla="*/ 78 h 174"/>
                  <a:gd name="T86" fmla="*/ 42 w 116"/>
                  <a:gd name="T87" fmla="*/ 79 h 174"/>
                  <a:gd name="T88" fmla="*/ 69 w 116"/>
                  <a:gd name="T89" fmla="*/ 107 h 174"/>
                  <a:gd name="T90" fmla="*/ 87 w 116"/>
                  <a:gd name="T91" fmla="*/ 147 h 174"/>
                  <a:gd name="T92" fmla="*/ 61 w 116"/>
                  <a:gd name="T93" fmla="*/ 121 h 174"/>
                  <a:gd name="T94" fmla="*/ 7 w 116"/>
                  <a:gd name="T95" fmla="*/ 43 h 174"/>
                  <a:gd name="T96" fmla="*/ 77 w 116"/>
                  <a:gd name="T97" fmla="*/ 65 h 174"/>
                  <a:gd name="T98" fmla="*/ 70 w 116"/>
                  <a:gd name="T99" fmla="*/ 61 h 174"/>
                  <a:gd name="T100" fmla="*/ 73 w 116"/>
                  <a:gd name="T101" fmla="*/ 56 h 174"/>
                  <a:gd name="T102" fmla="*/ 45 w 116"/>
                  <a:gd name="T103" fmla="*/ 66 h 174"/>
                  <a:gd name="T104" fmla="*/ 41 w 116"/>
                  <a:gd name="T105" fmla="*/ 64 h 174"/>
                  <a:gd name="T106" fmla="*/ 43 w 116"/>
                  <a:gd name="T107" fmla="*/ 64 h 174"/>
                  <a:gd name="T108" fmla="*/ 39 w 116"/>
                  <a:gd name="T109" fmla="*/ 77 h 174"/>
                  <a:gd name="T110" fmla="*/ 34 w 116"/>
                  <a:gd name="T111" fmla="*/ 77 h 174"/>
                  <a:gd name="T112" fmla="*/ 31 w 116"/>
                  <a:gd name="T113" fmla="*/ 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6" h="174">
                    <a:moveTo>
                      <a:pt x="62" y="125"/>
                    </a:moveTo>
                    <a:cubicBezTo>
                      <a:pt x="72" y="131"/>
                      <a:pt x="77" y="140"/>
                      <a:pt x="81" y="149"/>
                    </a:cubicBezTo>
                    <a:cubicBezTo>
                      <a:pt x="81" y="150"/>
                      <a:pt x="81" y="150"/>
                      <a:pt x="81" y="151"/>
                    </a:cubicBezTo>
                    <a:cubicBezTo>
                      <a:pt x="85" y="159"/>
                      <a:pt x="93" y="174"/>
                      <a:pt x="105" y="169"/>
                    </a:cubicBezTo>
                    <a:cubicBezTo>
                      <a:pt x="116" y="164"/>
                      <a:pt x="109" y="149"/>
                      <a:pt x="105" y="140"/>
                    </a:cubicBezTo>
                    <a:cubicBezTo>
                      <a:pt x="105" y="140"/>
                      <a:pt x="105" y="139"/>
                      <a:pt x="105" y="139"/>
                    </a:cubicBezTo>
                    <a:cubicBezTo>
                      <a:pt x="100" y="125"/>
                      <a:pt x="95" y="111"/>
                      <a:pt x="98" y="95"/>
                    </a:cubicBezTo>
                    <a:cubicBezTo>
                      <a:pt x="99" y="83"/>
                      <a:pt x="103" y="71"/>
                      <a:pt x="101" y="59"/>
                    </a:cubicBezTo>
                    <a:cubicBezTo>
                      <a:pt x="99" y="38"/>
                      <a:pt x="86" y="13"/>
                      <a:pt x="65" y="6"/>
                    </a:cubicBezTo>
                    <a:cubicBezTo>
                      <a:pt x="47" y="0"/>
                      <a:pt x="26" y="9"/>
                      <a:pt x="14" y="23"/>
                    </a:cubicBezTo>
                    <a:cubicBezTo>
                      <a:pt x="1" y="38"/>
                      <a:pt x="0" y="60"/>
                      <a:pt x="6" y="77"/>
                    </a:cubicBezTo>
                    <a:cubicBezTo>
                      <a:pt x="12" y="92"/>
                      <a:pt x="22" y="104"/>
                      <a:pt x="36" y="111"/>
                    </a:cubicBezTo>
                    <a:cubicBezTo>
                      <a:pt x="44" y="116"/>
                      <a:pt x="54" y="120"/>
                      <a:pt x="62" y="125"/>
                    </a:cubicBezTo>
                    <a:close/>
                    <a:moveTo>
                      <a:pt x="74" y="109"/>
                    </a:moveTo>
                    <a:cubicBezTo>
                      <a:pt x="67" y="98"/>
                      <a:pt x="58" y="87"/>
                      <a:pt x="47" y="79"/>
                    </a:cubicBezTo>
                    <a:cubicBezTo>
                      <a:pt x="47" y="79"/>
                      <a:pt x="46" y="78"/>
                      <a:pt x="45" y="77"/>
                    </a:cubicBezTo>
                    <a:cubicBezTo>
                      <a:pt x="47" y="76"/>
                      <a:pt x="48" y="73"/>
                      <a:pt x="48" y="70"/>
                    </a:cubicBezTo>
                    <a:cubicBezTo>
                      <a:pt x="50" y="71"/>
                      <a:pt x="53" y="71"/>
                      <a:pt x="54" y="71"/>
                    </a:cubicBezTo>
                    <a:cubicBezTo>
                      <a:pt x="57" y="70"/>
                      <a:pt x="59" y="68"/>
                      <a:pt x="60" y="65"/>
                    </a:cubicBezTo>
                    <a:cubicBezTo>
                      <a:pt x="63" y="66"/>
                      <a:pt x="65" y="67"/>
                      <a:pt x="68" y="66"/>
                    </a:cubicBezTo>
                    <a:cubicBezTo>
                      <a:pt x="68" y="66"/>
                      <a:pt x="69" y="67"/>
                      <a:pt x="69" y="67"/>
                    </a:cubicBezTo>
                    <a:cubicBezTo>
                      <a:pt x="70" y="68"/>
                      <a:pt x="71" y="69"/>
                      <a:pt x="73" y="69"/>
                    </a:cubicBezTo>
                    <a:cubicBezTo>
                      <a:pt x="72" y="72"/>
                      <a:pt x="72" y="75"/>
                      <a:pt x="73" y="78"/>
                    </a:cubicBezTo>
                    <a:cubicBezTo>
                      <a:pt x="75" y="85"/>
                      <a:pt x="77" y="92"/>
                      <a:pt x="80" y="99"/>
                    </a:cubicBezTo>
                    <a:cubicBezTo>
                      <a:pt x="86" y="113"/>
                      <a:pt x="91" y="128"/>
                      <a:pt x="97" y="141"/>
                    </a:cubicBezTo>
                    <a:cubicBezTo>
                      <a:pt x="94" y="143"/>
                      <a:pt x="92" y="144"/>
                      <a:pt x="89" y="146"/>
                    </a:cubicBezTo>
                    <a:cubicBezTo>
                      <a:pt x="86" y="133"/>
                      <a:pt x="81" y="120"/>
                      <a:pt x="74" y="109"/>
                    </a:cubicBezTo>
                    <a:close/>
                    <a:moveTo>
                      <a:pt x="58" y="60"/>
                    </a:moveTo>
                    <a:cubicBezTo>
                      <a:pt x="57" y="58"/>
                      <a:pt x="57" y="56"/>
                      <a:pt x="56" y="55"/>
                    </a:cubicBezTo>
                    <a:cubicBezTo>
                      <a:pt x="56" y="52"/>
                      <a:pt x="58" y="54"/>
                      <a:pt x="58" y="55"/>
                    </a:cubicBezTo>
                    <a:cubicBezTo>
                      <a:pt x="59" y="56"/>
                      <a:pt x="58" y="58"/>
                      <a:pt x="58" y="59"/>
                    </a:cubicBezTo>
                    <a:cubicBezTo>
                      <a:pt x="58" y="60"/>
                      <a:pt x="58" y="60"/>
                      <a:pt x="58" y="61"/>
                    </a:cubicBezTo>
                    <a:cubicBezTo>
                      <a:pt x="58" y="60"/>
                      <a:pt x="58" y="60"/>
                      <a:pt x="58" y="60"/>
                    </a:cubicBezTo>
                    <a:close/>
                    <a:moveTo>
                      <a:pt x="103" y="142"/>
                    </a:moveTo>
                    <a:cubicBezTo>
                      <a:pt x="103" y="144"/>
                      <a:pt x="104" y="146"/>
                      <a:pt x="105" y="148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99" y="151"/>
                      <a:pt x="93" y="153"/>
                      <a:pt x="87" y="156"/>
                    </a:cubicBezTo>
                    <a:cubicBezTo>
                      <a:pt x="86" y="154"/>
                      <a:pt x="85" y="152"/>
                      <a:pt x="85" y="151"/>
                    </a:cubicBezTo>
                    <a:cubicBezTo>
                      <a:pt x="91" y="148"/>
                      <a:pt x="97" y="145"/>
                      <a:pt x="103" y="142"/>
                    </a:cubicBezTo>
                    <a:close/>
                    <a:moveTo>
                      <a:pt x="108" y="155"/>
                    </a:moveTo>
                    <a:cubicBezTo>
                      <a:pt x="108" y="155"/>
                      <a:pt x="107" y="155"/>
                      <a:pt x="107" y="155"/>
                    </a:cubicBezTo>
                    <a:cubicBezTo>
                      <a:pt x="102" y="156"/>
                      <a:pt x="98" y="160"/>
                      <a:pt x="92" y="162"/>
                    </a:cubicBezTo>
                    <a:cubicBezTo>
                      <a:pt x="92" y="162"/>
                      <a:pt x="92" y="162"/>
                      <a:pt x="91" y="162"/>
                    </a:cubicBezTo>
                    <a:cubicBezTo>
                      <a:pt x="90" y="161"/>
                      <a:pt x="89" y="160"/>
                      <a:pt x="88" y="158"/>
                    </a:cubicBezTo>
                    <a:cubicBezTo>
                      <a:pt x="94" y="156"/>
                      <a:pt x="100" y="153"/>
                      <a:pt x="106" y="151"/>
                    </a:cubicBezTo>
                    <a:cubicBezTo>
                      <a:pt x="106" y="151"/>
                      <a:pt x="106" y="151"/>
                      <a:pt x="106" y="150"/>
                    </a:cubicBezTo>
                    <a:cubicBezTo>
                      <a:pt x="107" y="152"/>
                      <a:pt x="107" y="154"/>
                      <a:pt x="108" y="155"/>
                    </a:cubicBezTo>
                    <a:close/>
                    <a:moveTo>
                      <a:pt x="104" y="166"/>
                    </a:moveTo>
                    <a:cubicBezTo>
                      <a:pt x="100" y="169"/>
                      <a:pt x="96" y="167"/>
                      <a:pt x="93" y="164"/>
                    </a:cubicBezTo>
                    <a:cubicBezTo>
                      <a:pt x="98" y="163"/>
                      <a:pt x="102" y="159"/>
                      <a:pt x="108" y="158"/>
                    </a:cubicBezTo>
                    <a:cubicBezTo>
                      <a:pt x="108" y="158"/>
                      <a:pt x="108" y="158"/>
                      <a:pt x="108" y="158"/>
                    </a:cubicBezTo>
                    <a:cubicBezTo>
                      <a:pt x="108" y="161"/>
                      <a:pt x="107" y="164"/>
                      <a:pt x="104" y="166"/>
                    </a:cubicBezTo>
                    <a:close/>
                    <a:moveTo>
                      <a:pt x="7" y="43"/>
                    </a:moveTo>
                    <a:cubicBezTo>
                      <a:pt x="12" y="21"/>
                      <a:pt x="34" y="6"/>
                      <a:pt x="56" y="8"/>
                    </a:cubicBezTo>
                    <a:cubicBezTo>
                      <a:pt x="82" y="9"/>
                      <a:pt x="97" y="39"/>
                      <a:pt x="99" y="62"/>
                    </a:cubicBezTo>
                    <a:cubicBezTo>
                      <a:pt x="100" y="76"/>
                      <a:pt x="95" y="88"/>
                      <a:pt x="94" y="101"/>
                    </a:cubicBezTo>
                    <a:cubicBezTo>
                      <a:pt x="93" y="114"/>
                      <a:pt x="97" y="126"/>
                      <a:pt x="101" y="138"/>
                    </a:cubicBezTo>
                    <a:cubicBezTo>
                      <a:pt x="101" y="138"/>
                      <a:pt x="101" y="139"/>
                      <a:pt x="101" y="139"/>
                    </a:cubicBezTo>
                    <a:cubicBezTo>
                      <a:pt x="101" y="139"/>
                      <a:pt x="101" y="139"/>
                      <a:pt x="101" y="139"/>
                    </a:cubicBezTo>
                    <a:cubicBezTo>
                      <a:pt x="101" y="140"/>
                      <a:pt x="100" y="140"/>
                      <a:pt x="100" y="140"/>
                    </a:cubicBezTo>
                    <a:cubicBezTo>
                      <a:pt x="94" y="127"/>
                      <a:pt x="89" y="114"/>
                      <a:pt x="84" y="101"/>
                    </a:cubicBezTo>
                    <a:cubicBezTo>
                      <a:pt x="81" y="94"/>
                      <a:pt x="79" y="88"/>
                      <a:pt x="77" y="81"/>
                    </a:cubicBezTo>
                    <a:cubicBezTo>
                      <a:pt x="76" y="77"/>
                      <a:pt x="75" y="73"/>
                      <a:pt x="76" y="69"/>
                    </a:cubicBezTo>
                    <a:cubicBezTo>
                      <a:pt x="79" y="68"/>
                      <a:pt x="82" y="66"/>
                      <a:pt x="81" y="63"/>
                    </a:cubicBezTo>
                    <a:cubicBezTo>
                      <a:pt x="81" y="62"/>
                      <a:pt x="79" y="59"/>
                      <a:pt x="77" y="61"/>
                    </a:cubicBezTo>
                    <a:cubicBezTo>
                      <a:pt x="75" y="62"/>
                      <a:pt x="74" y="64"/>
                      <a:pt x="73" y="66"/>
                    </a:cubicBezTo>
                    <a:cubicBezTo>
                      <a:pt x="72" y="66"/>
                      <a:pt x="71" y="66"/>
                      <a:pt x="71" y="64"/>
                    </a:cubicBezTo>
                    <a:cubicBezTo>
                      <a:pt x="74" y="62"/>
                      <a:pt x="76" y="58"/>
                      <a:pt x="76" y="55"/>
                    </a:cubicBezTo>
                    <a:cubicBezTo>
                      <a:pt x="76" y="53"/>
                      <a:pt x="75" y="49"/>
                      <a:pt x="73" y="49"/>
                    </a:cubicBezTo>
                    <a:cubicBezTo>
                      <a:pt x="67" y="50"/>
                      <a:pt x="67" y="57"/>
                      <a:pt x="68" y="63"/>
                    </a:cubicBezTo>
                    <a:cubicBezTo>
                      <a:pt x="66" y="64"/>
                      <a:pt x="63" y="64"/>
                      <a:pt x="61" y="63"/>
                    </a:cubicBezTo>
                    <a:cubicBezTo>
                      <a:pt x="62" y="59"/>
                      <a:pt x="62" y="55"/>
                      <a:pt x="61" y="53"/>
                    </a:cubicBezTo>
                    <a:cubicBezTo>
                      <a:pt x="60" y="51"/>
                      <a:pt x="58" y="49"/>
                      <a:pt x="55" y="50"/>
                    </a:cubicBezTo>
                    <a:cubicBezTo>
                      <a:pt x="53" y="51"/>
                      <a:pt x="53" y="54"/>
                      <a:pt x="54" y="56"/>
                    </a:cubicBezTo>
                    <a:cubicBezTo>
                      <a:pt x="54" y="59"/>
                      <a:pt x="56" y="62"/>
                      <a:pt x="58" y="64"/>
                    </a:cubicBezTo>
                    <a:cubicBezTo>
                      <a:pt x="58" y="64"/>
                      <a:pt x="58" y="65"/>
                      <a:pt x="57" y="65"/>
                    </a:cubicBezTo>
                    <a:cubicBezTo>
                      <a:pt x="56" y="68"/>
                      <a:pt x="52" y="68"/>
                      <a:pt x="48" y="67"/>
                    </a:cubicBezTo>
                    <a:cubicBezTo>
                      <a:pt x="48" y="66"/>
                      <a:pt x="47" y="65"/>
                      <a:pt x="46" y="63"/>
                    </a:cubicBezTo>
                    <a:cubicBezTo>
                      <a:pt x="45" y="61"/>
                      <a:pt x="43" y="59"/>
                      <a:pt x="40" y="58"/>
                    </a:cubicBezTo>
                    <a:cubicBezTo>
                      <a:pt x="38" y="58"/>
                      <a:pt x="36" y="61"/>
                      <a:pt x="37" y="63"/>
                    </a:cubicBezTo>
                    <a:cubicBezTo>
                      <a:pt x="37" y="66"/>
                      <a:pt x="40" y="67"/>
                      <a:pt x="42" y="68"/>
                    </a:cubicBezTo>
                    <a:cubicBezTo>
                      <a:pt x="43" y="69"/>
                      <a:pt x="44" y="69"/>
                      <a:pt x="45" y="7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45" y="72"/>
                      <a:pt x="44" y="74"/>
                      <a:pt x="42" y="76"/>
                    </a:cubicBezTo>
                    <a:cubicBezTo>
                      <a:pt x="38" y="72"/>
                      <a:pt x="32" y="69"/>
                      <a:pt x="28" y="72"/>
                    </a:cubicBezTo>
                    <a:cubicBezTo>
                      <a:pt x="27" y="74"/>
                      <a:pt x="27" y="77"/>
                      <a:pt x="29" y="78"/>
                    </a:cubicBezTo>
                    <a:cubicBezTo>
                      <a:pt x="32" y="81"/>
                      <a:pt x="36" y="80"/>
                      <a:pt x="40" y="80"/>
                    </a:cubicBezTo>
                    <a:cubicBezTo>
                      <a:pt x="41" y="80"/>
                      <a:pt x="41" y="79"/>
                      <a:pt x="42" y="79"/>
                    </a:cubicBezTo>
                    <a:cubicBezTo>
                      <a:pt x="43" y="79"/>
                      <a:pt x="43" y="80"/>
                      <a:pt x="44" y="80"/>
                    </a:cubicBezTo>
                    <a:cubicBezTo>
                      <a:pt x="54" y="87"/>
                      <a:pt x="61" y="97"/>
                      <a:pt x="69" y="107"/>
                    </a:cubicBezTo>
                    <a:cubicBezTo>
                      <a:pt x="77" y="118"/>
                      <a:pt x="83" y="132"/>
                      <a:pt x="86" y="146"/>
                    </a:cubicBezTo>
                    <a:cubicBezTo>
                      <a:pt x="86" y="146"/>
                      <a:pt x="86" y="147"/>
                      <a:pt x="87" y="147"/>
                    </a:cubicBezTo>
                    <a:cubicBezTo>
                      <a:pt x="86" y="147"/>
                      <a:pt x="85" y="147"/>
                      <a:pt x="84" y="148"/>
                    </a:cubicBezTo>
                    <a:cubicBezTo>
                      <a:pt x="79" y="137"/>
                      <a:pt x="72" y="127"/>
                      <a:pt x="61" y="121"/>
                    </a:cubicBezTo>
                    <a:cubicBezTo>
                      <a:pt x="50" y="114"/>
                      <a:pt x="37" y="110"/>
                      <a:pt x="26" y="101"/>
                    </a:cubicBezTo>
                    <a:cubicBezTo>
                      <a:pt x="10" y="88"/>
                      <a:pt x="2" y="64"/>
                      <a:pt x="7" y="43"/>
                    </a:cubicBezTo>
                    <a:close/>
                    <a:moveTo>
                      <a:pt x="77" y="65"/>
                    </a:moveTo>
                    <a:cubicBezTo>
                      <a:pt x="77" y="65"/>
                      <a:pt x="77" y="65"/>
                      <a:pt x="77" y="65"/>
                    </a:cubicBezTo>
                    <a:cubicBezTo>
                      <a:pt x="78" y="63"/>
                      <a:pt x="79" y="64"/>
                      <a:pt x="77" y="65"/>
                    </a:cubicBezTo>
                    <a:close/>
                    <a:moveTo>
                      <a:pt x="70" y="61"/>
                    </a:moveTo>
                    <a:cubicBezTo>
                      <a:pt x="70" y="59"/>
                      <a:pt x="70" y="56"/>
                      <a:pt x="71" y="54"/>
                    </a:cubicBezTo>
                    <a:cubicBezTo>
                      <a:pt x="73" y="51"/>
                      <a:pt x="73" y="55"/>
                      <a:pt x="73" y="56"/>
                    </a:cubicBezTo>
                    <a:cubicBezTo>
                      <a:pt x="73" y="58"/>
                      <a:pt x="71" y="60"/>
                      <a:pt x="70" y="61"/>
                    </a:cubicBezTo>
                    <a:close/>
                    <a:moveTo>
                      <a:pt x="45" y="66"/>
                    </a:moveTo>
                    <a:cubicBezTo>
                      <a:pt x="44" y="66"/>
                      <a:pt x="43" y="65"/>
                      <a:pt x="43" y="65"/>
                    </a:cubicBezTo>
                    <a:cubicBezTo>
                      <a:pt x="42" y="65"/>
                      <a:pt x="42" y="65"/>
                      <a:pt x="41" y="64"/>
                    </a:cubicBezTo>
                    <a:cubicBezTo>
                      <a:pt x="40" y="64"/>
                      <a:pt x="40" y="63"/>
                      <a:pt x="41" y="62"/>
                    </a:cubicBezTo>
                    <a:cubicBezTo>
                      <a:pt x="42" y="62"/>
                      <a:pt x="43" y="63"/>
                      <a:pt x="43" y="64"/>
                    </a:cubicBezTo>
                    <a:cubicBezTo>
                      <a:pt x="44" y="65"/>
                      <a:pt x="44" y="65"/>
                      <a:pt x="45" y="66"/>
                    </a:cubicBezTo>
                    <a:close/>
                    <a:moveTo>
                      <a:pt x="39" y="77"/>
                    </a:moveTo>
                    <a:cubicBezTo>
                      <a:pt x="39" y="77"/>
                      <a:pt x="38" y="77"/>
                      <a:pt x="38" y="77"/>
                    </a:cubicBezTo>
                    <a:cubicBezTo>
                      <a:pt x="37" y="77"/>
                      <a:pt x="35" y="77"/>
                      <a:pt x="34" y="77"/>
                    </a:cubicBezTo>
                    <a:cubicBezTo>
                      <a:pt x="34" y="77"/>
                      <a:pt x="33" y="77"/>
                      <a:pt x="33" y="77"/>
                    </a:cubicBezTo>
                    <a:cubicBezTo>
                      <a:pt x="31" y="77"/>
                      <a:pt x="31" y="76"/>
                      <a:pt x="31" y="74"/>
                    </a:cubicBezTo>
                    <a:cubicBezTo>
                      <a:pt x="33" y="73"/>
                      <a:pt x="36" y="75"/>
                      <a:pt x="39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0" name="Freeform 31"/>
              <p:cNvSpPr>
                <a:spLocks noEditPoints="1"/>
              </p:cNvSpPr>
              <p:nvPr/>
            </p:nvSpPr>
            <p:spPr bwMode="auto">
              <a:xfrm>
                <a:off x="628742" y="2630217"/>
                <a:ext cx="320449" cy="258163"/>
              </a:xfrm>
              <a:custGeom>
                <a:avLst/>
                <a:gdLst>
                  <a:gd name="T0" fmla="*/ 128 w 165"/>
                  <a:gd name="T1" fmla="*/ 118 h 133"/>
                  <a:gd name="T2" fmla="*/ 158 w 165"/>
                  <a:gd name="T3" fmla="*/ 123 h 133"/>
                  <a:gd name="T4" fmla="*/ 142 w 165"/>
                  <a:gd name="T5" fmla="*/ 97 h 133"/>
                  <a:gd name="T6" fmla="*/ 96 w 165"/>
                  <a:gd name="T7" fmla="*/ 31 h 133"/>
                  <a:gd name="T8" fmla="*/ 3 w 165"/>
                  <a:gd name="T9" fmla="*/ 48 h 133"/>
                  <a:gd name="T10" fmla="*/ 69 w 165"/>
                  <a:gd name="T11" fmla="*/ 111 h 133"/>
                  <a:gd name="T12" fmla="*/ 100 w 165"/>
                  <a:gd name="T13" fmla="*/ 88 h 133"/>
                  <a:gd name="T14" fmla="*/ 58 w 165"/>
                  <a:gd name="T15" fmla="*/ 77 h 133"/>
                  <a:gd name="T16" fmla="*/ 63 w 165"/>
                  <a:gd name="T17" fmla="*/ 67 h 133"/>
                  <a:gd name="T18" fmla="*/ 72 w 165"/>
                  <a:gd name="T19" fmla="*/ 55 h 133"/>
                  <a:gd name="T20" fmla="*/ 77 w 165"/>
                  <a:gd name="T21" fmla="*/ 56 h 133"/>
                  <a:gd name="T22" fmla="*/ 100 w 165"/>
                  <a:gd name="T23" fmla="*/ 77 h 133"/>
                  <a:gd name="T24" fmla="*/ 132 w 165"/>
                  <a:gd name="T25" fmla="*/ 111 h 133"/>
                  <a:gd name="T26" fmla="*/ 60 w 165"/>
                  <a:gd name="T27" fmla="*/ 55 h 133"/>
                  <a:gd name="T28" fmla="*/ 58 w 165"/>
                  <a:gd name="T29" fmla="*/ 51 h 133"/>
                  <a:gd name="T30" fmla="*/ 61 w 165"/>
                  <a:gd name="T31" fmla="*/ 56 h 133"/>
                  <a:gd name="T32" fmla="*/ 142 w 165"/>
                  <a:gd name="T33" fmla="*/ 101 h 133"/>
                  <a:gd name="T34" fmla="*/ 147 w 165"/>
                  <a:gd name="T35" fmla="*/ 105 h 133"/>
                  <a:gd name="T36" fmla="*/ 131 w 165"/>
                  <a:gd name="T37" fmla="*/ 118 h 133"/>
                  <a:gd name="T38" fmla="*/ 153 w 165"/>
                  <a:gd name="T39" fmla="*/ 109 h 133"/>
                  <a:gd name="T40" fmla="*/ 144 w 165"/>
                  <a:gd name="T41" fmla="*/ 123 h 133"/>
                  <a:gd name="T42" fmla="*/ 138 w 165"/>
                  <a:gd name="T43" fmla="*/ 122 h 133"/>
                  <a:gd name="T44" fmla="*/ 150 w 165"/>
                  <a:gd name="T45" fmla="*/ 106 h 133"/>
                  <a:gd name="T46" fmla="*/ 156 w 165"/>
                  <a:gd name="T47" fmla="*/ 120 h 133"/>
                  <a:gd name="T48" fmla="*/ 155 w 165"/>
                  <a:gd name="T49" fmla="*/ 112 h 133"/>
                  <a:gd name="T50" fmla="*/ 156 w 165"/>
                  <a:gd name="T51" fmla="*/ 120 h 133"/>
                  <a:gd name="T52" fmla="*/ 31 w 165"/>
                  <a:gd name="T53" fmla="*/ 12 h 133"/>
                  <a:gd name="T54" fmla="*/ 113 w 165"/>
                  <a:gd name="T55" fmla="*/ 71 h 133"/>
                  <a:gd name="T56" fmla="*/ 139 w 165"/>
                  <a:gd name="T57" fmla="*/ 99 h 133"/>
                  <a:gd name="T58" fmla="*/ 138 w 165"/>
                  <a:gd name="T59" fmla="*/ 101 h 133"/>
                  <a:gd name="T60" fmla="*/ 87 w 165"/>
                  <a:gd name="T61" fmla="*/ 63 h 133"/>
                  <a:gd name="T62" fmla="*/ 82 w 165"/>
                  <a:gd name="T63" fmla="*/ 46 h 133"/>
                  <a:gd name="T64" fmla="*/ 77 w 165"/>
                  <a:gd name="T65" fmla="*/ 53 h 133"/>
                  <a:gd name="T66" fmla="*/ 73 w 165"/>
                  <a:gd name="T67" fmla="*/ 42 h 133"/>
                  <a:gd name="T68" fmla="*/ 70 w 165"/>
                  <a:gd name="T69" fmla="*/ 53 h 133"/>
                  <a:gd name="T70" fmla="*/ 59 w 165"/>
                  <a:gd name="T71" fmla="*/ 48 h 133"/>
                  <a:gd name="T72" fmla="*/ 54 w 165"/>
                  <a:gd name="T73" fmla="*/ 55 h 133"/>
                  <a:gd name="T74" fmla="*/ 63 w 165"/>
                  <a:gd name="T75" fmla="*/ 60 h 133"/>
                  <a:gd name="T76" fmla="*/ 52 w 165"/>
                  <a:gd name="T77" fmla="*/ 65 h 133"/>
                  <a:gd name="T78" fmla="*/ 44 w 165"/>
                  <a:gd name="T79" fmla="*/ 69 h 133"/>
                  <a:gd name="T80" fmla="*/ 55 w 165"/>
                  <a:gd name="T81" fmla="*/ 70 h 133"/>
                  <a:gd name="T82" fmla="*/ 55 w 165"/>
                  <a:gd name="T83" fmla="*/ 77 h 133"/>
                  <a:gd name="T84" fmla="*/ 45 w 165"/>
                  <a:gd name="T85" fmla="*/ 87 h 133"/>
                  <a:gd name="T86" fmla="*/ 57 w 165"/>
                  <a:gd name="T87" fmla="*/ 80 h 133"/>
                  <a:gd name="T88" fmla="*/ 94 w 165"/>
                  <a:gd name="T89" fmla="*/ 89 h 133"/>
                  <a:gd name="T90" fmla="*/ 131 w 165"/>
                  <a:gd name="T91" fmla="*/ 113 h 133"/>
                  <a:gd name="T92" fmla="*/ 96 w 165"/>
                  <a:gd name="T93" fmla="*/ 105 h 133"/>
                  <a:gd name="T94" fmla="*/ 8 w 165"/>
                  <a:gd name="T95" fmla="*/ 68 h 133"/>
                  <a:gd name="T96" fmla="*/ 79 w 165"/>
                  <a:gd name="T97" fmla="*/ 49 h 133"/>
                  <a:gd name="T98" fmla="*/ 71 w 165"/>
                  <a:gd name="T99" fmla="*/ 50 h 133"/>
                  <a:gd name="T100" fmla="*/ 71 w 165"/>
                  <a:gd name="T101" fmla="*/ 44 h 133"/>
                  <a:gd name="T102" fmla="*/ 52 w 165"/>
                  <a:gd name="T103" fmla="*/ 68 h 133"/>
                  <a:gd name="T104" fmla="*/ 48 w 165"/>
                  <a:gd name="T105" fmla="*/ 68 h 133"/>
                  <a:gd name="T106" fmla="*/ 50 w 165"/>
                  <a:gd name="T107" fmla="*/ 67 h 133"/>
                  <a:gd name="T108" fmla="*/ 53 w 165"/>
                  <a:gd name="T109" fmla="*/ 80 h 133"/>
                  <a:gd name="T110" fmla="*/ 49 w 165"/>
                  <a:gd name="T111" fmla="*/ 83 h 133"/>
                  <a:gd name="T112" fmla="*/ 45 w 165"/>
                  <a:gd name="T113" fmla="*/ 82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65" h="133">
                    <a:moveTo>
                      <a:pt x="99" y="108"/>
                    </a:moveTo>
                    <a:cubicBezTo>
                      <a:pt x="110" y="108"/>
                      <a:pt x="119" y="113"/>
                      <a:pt x="128" y="118"/>
                    </a:cubicBezTo>
                    <a:cubicBezTo>
                      <a:pt x="128" y="119"/>
                      <a:pt x="128" y="119"/>
                      <a:pt x="128" y="120"/>
                    </a:cubicBezTo>
                    <a:cubicBezTo>
                      <a:pt x="136" y="125"/>
                      <a:pt x="151" y="133"/>
                      <a:pt x="158" y="123"/>
                    </a:cubicBezTo>
                    <a:cubicBezTo>
                      <a:pt x="165" y="112"/>
                      <a:pt x="151" y="103"/>
                      <a:pt x="142" y="98"/>
                    </a:cubicBezTo>
                    <a:cubicBezTo>
                      <a:pt x="142" y="98"/>
                      <a:pt x="142" y="97"/>
                      <a:pt x="142" y="97"/>
                    </a:cubicBezTo>
                    <a:cubicBezTo>
                      <a:pt x="130" y="88"/>
                      <a:pt x="119" y="78"/>
                      <a:pt x="113" y="64"/>
                    </a:cubicBezTo>
                    <a:cubicBezTo>
                      <a:pt x="108" y="53"/>
                      <a:pt x="104" y="41"/>
                      <a:pt x="96" y="31"/>
                    </a:cubicBezTo>
                    <a:cubicBezTo>
                      <a:pt x="83" y="15"/>
                      <a:pt x="59" y="1"/>
                      <a:pt x="38" y="6"/>
                    </a:cubicBezTo>
                    <a:cubicBezTo>
                      <a:pt x="19" y="11"/>
                      <a:pt x="6" y="30"/>
                      <a:pt x="3" y="48"/>
                    </a:cubicBezTo>
                    <a:cubicBezTo>
                      <a:pt x="0" y="67"/>
                      <a:pt x="11" y="86"/>
                      <a:pt x="26" y="98"/>
                    </a:cubicBezTo>
                    <a:cubicBezTo>
                      <a:pt x="38" y="108"/>
                      <a:pt x="54" y="112"/>
                      <a:pt x="69" y="111"/>
                    </a:cubicBezTo>
                    <a:cubicBezTo>
                      <a:pt x="79" y="110"/>
                      <a:pt x="89" y="108"/>
                      <a:pt x="99" y="108"/>
                    </a:cubicBezTo>
                    <a:close/>
                    <a:moveTo>
                      <a:pt x="100" y="88"/>
                    </a:moveTo>
                    <a:cubicBezTo>
                      <a:pt x="88" y="83"/>
                      <a:pt x="74" y="78"/>
                      <a:pt x="62" y="77"/>
                    </a:cubicBezTo>
                    <a:cubicBezTo>
                      <a:pt x="61" y="77"/>
                      <a:pt x="60" y="77"/>
                      <a:pt x="58" y="77"/>
                    </a:cubicBezTo>
                    <a:cubicBezTo>
                      <a:pt x="59" y="75"/>
                      <a:pt x="59" y="72"/>
                      <a:pt x="58" y="70"/>
                    </a:cubicBezTo>
                    <a:cubicBezTo>
                      <a:pt x="60" y="69"/>
                      <a:pt x="62" y="68"/>
                      <a:pt x="63" y="67"/>
                    </a:cubicBezTo>
                    <a:cubicBezTo>
                      <a:pt x="65" y="65"/>
                      <a:pt x="65" y="62"/>
                      <a:pt x="65" y="59"/>
                    </a:cubicBezTo>
                    <a:cubicBezTo>
                      <a:pt x="68" y="59"/>
                      <a:pt x="70" y="57"/>
                      <a:pt x="72" y="55"/>
                    </a:cubicBezTo>
                    <a:cubicBezTo>
                      <a:pt x="73" y="55"/>
                      <a:pt x="73" y="56"/>
                      <a:pt x="74" y="56"/>
                    </a:cubicBezTo>
                    <a:cubicBezTo>
                      <a:pt x="75" y="56"/>
                      <a:pt x="76" y="56"/>
                      <a:pt x="77" y="56"/>
                    </a:cubicBezTo>
                    <a:cubicBezTo>
                      <a:pt x="79" y="59"/>
                      <a:pt x="80" y="61"/>
                      <a:pt x="83" y="63"/>
                    </a:cubicBezTo>
                    <a:cubicBezTo>
                      <a:pt x="88" y="68"/>
                      <a:pt x="94" y="73"/>
                      <a:pt x="100" y="77"/>
                    </a:cubicBezTo>
                    <a:cubicBezTo>
                      <a:pt x="112" y="85"/>
                      <a:pt x="124" y="95"/>
                      <a:pt x="137" y="104"/>
                    </a:cubicBezTo>
                    <a:cubicBezTo>
                      <a:pt x="135" y="106"/>
                      <a:pt x="134" y="109"/>
                      <a:pt x="132" y="111"/>
                    </a:cubicBezTo>
                    <a:cubicBezTo>
                      <a:pt x="123" y="102"/>
                      <a:pt x="112" y="94"/>
                      <a:pt x="100" y="88"/>
                    </a:cubicBezTo>
                    <a:close/>
                    <a:moveTo>
                      <a:pt x="60" y="55"/>
                    </a:moveTo>
                    <a:cubicBezTo>
                      <a:pt x="58" y="55"/>
                      <a:pt x="57" y="53"/>
                      <a:pt x="56" y="52"/>
                    </a:cubicBezTo>
                    <a:cubicBezTo>
                      <a:pt x="54" y="50"/>
                      <a:pt x="57" y="50"/>
                      <a:pt x="58" y="51"/>
                    </a:cubicBezTo>
                    <a:cubicBezTo>
                      <a:pt x="59" y="52"/>
                      <a:pt x="60" y="53"/>
                      <a:pt x="60" y="55"/>
                    </a:cubicBezTo>
                    <a:cubicBezTo>
                      <a:pt x="60" y="55"/>
                      <a:pt x="61" y="55"/>
                      <a:pt x="61" y="56"/>
                    </a:cubicBezTo>
                    <a:cubicBezTo>
                      <a:pt x="61" y="56"/>
                      <a:pt x="60" y="56"/>
                      <a:pt x="60" y="55"/>
                    </a:cubicBezTo>
                    <a:close/>
                    <a:moveTo>
                      <a:pt x="142" y="101"/>
                    </a:moveTo>
                    <a:cubicBezTo>
                      <a:pt x="144" y="102"/>
                      <a:pt x="146" y="103"/>
                      <a:pt x="148" y="105"/>
                    </a:cubicBezTo>
                    <a:cubicBezTo>
                      <a:pt x="147" y="105"/>
                      <a:pt x="147" y="105"/>
                      <a:pt x="147" y="105"/>
                    </a:cubicBezTo>
                    <a:cubicBezTo>
                      <a:pt x="143" y="111"/>
                      <a:pt x="139" y="115"/>
                      <a:pt x="136" y="121"/>
                    </a:cubicBezTo>
                    <a:cubicBezTo>
                      <a:pt x="134" y="120"/>
                      <a:pt x="133" y="119"/>
                      <a:pt x="131" y="118"/>
                    </a:cubicBezTo>
                    <a:cubicBezTo>
                      <a:pt x="135" y="113"/>
                      <a:pt x="138" y="107"/>
                      <a:pt x="142" y="101"/>
                    </a:cubicBezTo>
                    <a:close/>
                    <a:moveTo>
                      <a:pt x="153" y="109"/>
                    </a:moveTo>
                    <a:cubicBezTo>
                      <a:pt x="153" y="109"/>
                      <a:pt x="153" y="109"/>
                      <a:pt x="153" y="110"/>
                    </a:cubicBezTo>
                    <a:cubicBezTo>
                      <a:pt x="149" y="113"/>
                      <a:pt x="148" y="119"/>
                      <a:pt x="144" y="123"/>
                    </a:cubicBezTo>
                    <a:cubicBezTo>
                      <a:pt x="143" y="123"/>
                      <a:pt x="143" y="124"/>
                      <a:pt x="143" y="124"/>
                    </a:cubicBezTo>
                    <a:cubicBezTo>
                      <a:pt x="142" y="124"/>
                      <a:pt x="140" y="123"/>
                      <a:pt x="138" y="122"/>
                    </a:cubicBezTo>
                    <a:cubicBezTo>
                      <a:pt x="142" y="117"/>
                      <a:pt x="146" y="112"/>
                      <a:pt x="149" y="107"/>
                    </a:cubicBezTo>
                    <a:cubicBezTo>
                      <a:pt x="149" y="107"/>
                      <a:pt x="150" y="106"/>
                      <a:pt x="150" y="106"/>
                    </a:cubicBezTo>
                    <a:cubicBezTo>
                      <a:pt x="151" y="107"/>
                      <a:pt x="152" y="108"/>
                      <a:pt x="153" y="109"/>
                    </a:cubicBezTo>
                    <a:close/>
                    <a:moveTo>
                      <a:pt x="156" y="120"/>
                    </a:moveTo>
                    <a:cubicBezTo>
                      <a:pt x="154" y="125"/>
                      <a:pt x="150" y="126"/>
                      <a:pt x="146" y="125"/>
                    </a:cubicBezTo>
                    <a:cubicBezTo>
                      <a:pt x="150" y="121"/>
                      <a:pt x="151" y="115"/>
                      <a:pt x="155" y="112"/>
                    </a:cubicBezTo>
                    <a:cubicBezTo>
                      <a:pt x="155" y="112"/>
                      <a:pt x="155" y="112"/>
                      <a:pt x="155" y="111"/>
                    </a:cubicBezTo>
                    <a:cubicBezTo>
                      <a:pt x="157" y="114"/>
                      <a:pt x="158" y="117"/>
                      <a:pt x="156" y="120"/>
                    </a:cubicBezTo>
                    <a:close/>
                    <a:moveTo>
                      <a:pt x="8" y="68"/>
                    </a:moveTo>
                    <a:cubicBezTo>
                      <a:pt x="1" y="47"/>
                      <a:pt x="11" y="23"/>
                      <a:pt x="31" y="12"/>
                    </a:cubicBezTo>
                    <a:cubicBezTo>
                      <a:pt x="54" y="0"/>
                      <a:pt x="82" y="17"/>
                      <a:pt x="96" y="35"/>
                    </a:cubicBezTo>
                    <a:cubicBezTo>
                      <a:pt x="104" y="46"/>
                      <a:pt x="107" y="60"/>
                      <a:pt x="113" y="71"/>
                    </a:cubicBezTo>
                    <a:cubicBezTo>
                      <a:pt x="119" y="82"/>
                      <a:pt x="129" y="90"/>
                      <a:pt x="138" y="98"/>
                    </a:cubicBezTo>
                    <a:cubicBezTo>
                      <a:pt x="138" y="99"/>
                      <a:pt x="139" y="99"/>
                      <a:pt x="139" y="99"/>
                    </a:cubicBezTo>
                    <a:cubicBezTo>
                      <a:pt x="139" y="99"/>
                      <a:pt x="139" y="99"/>
                      <a:pt x="139" y="99"/>
                    </a:cubicBezTo>
                    <a:cubicBezTo>
                      <a:pt x="139" y="100"/>
                      <a:pt x="139" y="101"/>
                      <a:pt x="138" y="101"/>
                    </a:cubicBezTo>
                    <a:cubicBezTo>
                      <a:pt x="127" y="93"/>
                      <a:pt x="116" y="85"/>
                      <a:pt x="104" y="76"/>
                    </a:cubicBezTo>
                    <a:cubicBezTo>
                      <a:pt x="98" y="72"/>
                      <a:pt x="93" y="68"/>
                      <a:pt x="87" y="63"/>
                    </a:cubicBezTo>
                    <a:cubicBezTo>
                      <a:pt x="84" y="60"/>
                      <a:pt x="81" y="58"/>
                      <a:pt x="80" y="54"/>
                    </a:cubicBezTo>
                    <a:cubicBezTo>
                      <a:pt x="82" y="52"/>
                      <a:pt x="84" y="48"/>
                      <a:pt x="82" y="46"/>
                    </a:cubicBezTo>
                    <a:cubicBezTo>
                      <a:pt x="81" y="45"/>
                      <a:pt x="78" y="44"/>
                      <a:pt x="77" y="46"/>
                    </a:cubicBezTo>
                    <a:cubicBezTo>
                      <a:pt x="76" y="48"/>
                      <a:pt x="76" y="50"/>
                      <a:pt x="77" y="53"/>
                    </a:cubicBezTo>
                    <a:cubicBezTo>
                      <a:pt x="76" y="53"/>
                      <a:pt x="75" y="53"/>
                      <a:pt x="73" y="52"/>
                    </a:cubicBezTo>
                    <a:cubicBezTo>
                      <a:pt x="75" y="49"/>
                      <a:pt x="74" y="45"/>
                      <a:pt x="73" y="42"/>
                    </a:cubicBezTo>
                    <a:cubicBezTo>
                      <a:pt x="72" y="40"/>
                      <a:pt x="69" y="37"/>
                      <a:pt x="67" y="39"/>
                    </a:cubicBezTo>
                    <a:cubicBezTo>
                      <a:pt x="63" y="42"/>
                      <a:pt x="66" y="49"/>
                      <a:pt x="70" y="53"/>
                    </a:cubicBezTo>
                    <a:cubicBezTo>
                      <a:pt x="69" y="55"/>
                      <a:pt x="67" y="56"/>
                      <a:pt x="64" y="56"/>
                    </a:cubicBezTo>
                    <a:cubicBezTo>
                      <a:pt x="63" y="53"/>
                      <a:pt x="61" y="50"/>
                      <a:pt x="59" y="48"/>
                    </a:cubicBezTo>
                    <a:cubicBezTo>
                      <a:pt x="57" y="47"/>
                      <a:pt x="54" y="46"/>
                      <a:pt x="53" y="48"/>
                    </a:cubicBezTo>
                    <a:cubicBezTo>
                      <a:pt x="52" y="51"/>
                      <a:pt x="53" y="53"/>
                      <a:pt x="54" y="55"/>
                    </a:cubicBezTo>
                    <a:cubicBezTo>
                      <a:pt x="56" y="57"/>
                      <a:pt x="59" y="59"/>
                      <a:pt x="62" y="59"/>
                    </a:cubicBezTo>
                    <a:cubicBezTo>
                      <a:pt x="62" y="59"/>
                      <a:pt x="62" y="60"/>
                      <a:pt x="63" y="60"/>
                    </a:cubicBezTo>
                    <a:cubicBezTo>
                      <a:pt x="63" y="64"/>
                      <a:pt x="60" y="66"/>
                      <a:pt x="56" y="67"/>
                    </a:cubicBezTo>
                    <a:cubicBezTo>
                      <a:pt x="55" y="66"/>
                      <a:pt x="54" y="65"/>
                      <a:pt x="52" y="65"/>
                    </a:cubicBezTo>
                    <a:cubicBezTo>
                      <a:pt x="50" y="63"/>
                      <a:pt x="47" y="62"/>
                      <a:pt x="44" y="63"/>
                    </a:cubicBezTo>
                    <a:cubicBezTo>
                      <a:pt x="42" y="64"/>
                      <a:pt x="42" y="68"/>
                      <a:pt x="44" y="69"/>
                    </a:cubicBezTo>
                    <a:cubicBezTo>
                      <a:pt x="46" y="72"/>
                      <a:pt x="49" y="71"/>
                      <a:pt x="52" y="71"/>
                    </a:cubicBezTo>
                    <a:cubicBezTo>
                      <a:pt x="53" y="71"/>
                      <a:pt x="54" y="71"/>
                      <a:pt x="55" y="70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6" y="73"/>
                      <a:pt x="56" y="75"/>
                      <a:pt x="55" y="77"/>
                    </a:cubicBezTo>
                    <a:cubicBezTo>
                      <a:pt x="50" y="77"/>
                      <a:pt x="43" y="77"/>
                      <a:pt x="42" y="82"/>
                    </a:cubicBezTo>
                    <a:cubicBezTo>
                      <a:pt x="41" y="84"/>
                      <a:pt x="43" y="86"/>
                      <a:pt x="45" y="87"/>
                    </a:cubicBezTo>
                    <a:cubicBezTo>
                      <a:pt x="49" y="87"/>
                      <a:pt x="53" y="84"/>
                      <a:pt x="55" y="82"/>
                    </a:cubicBezTo>
                    <a:cubicBezTo>
                      <a:pt x="56" y="81"/>
                      <a:pt x="57" y="81"/>
                      <a:pt x="57" y="80"/>
                    </a:cubicBezTo>
                    <a:cubicBezTo>
                      <a:pt x="58" y="80"/>
                      <a:pt x="58" y="80"/>
                      <a:pt x="59" y="80"/>
                    </a:cubicBezTo>
                    <a:cubicBezTo>
                      <a:pt x="71" y="81"/>
                      <a:pt x="83" y="85"/>
                      <a:pt x="94" y="89"/>
                    </a:cubicBezTo>
                    <a:cubicBezTo>
                      <a:pt x="108" y="94"/>
                      <a:pt x="120" y="103"/>
                      <a:pt x="130" y="113"/>
                    </a:cubicBezTo>
                    <a:cubicBezTo>
                      <a:pt x="130" y="113"/>
                      <a:pt x="131" y="113"/>
                      <a:pt x="131" y="113"/>
                    </a:cubicBezTo>
                    <a:cubicBezTo>
                      <a:pt x="130" y="114"/>
                      <a:pt x="130" y="115"/>
                      <a:pt x="129" y="116"/>
                    </a:cubicBezTo>
                    <a:cubicBezTo>
                      <a:pt x="119" y="109"/>
                      <a:pt x="108" y="105"/>
                      <a:pt x="96" y="105"/>
                    </a:cubicBezTo>
                    <a:cubicBezTo>
                      <a:pt x="82" y="106"/>
                      <a:pt x="69" y="109"/>
                      <a:pt x="56" y="108"/>
                    </a:cubicBezTo>
                    <a:cubicBezTo>
                      <a:pt x="34" y="105"/>
                      <a:pt x="15" y="89"/>
                      <a:pt x="8" y="68"/>
                    </a:cubicBezTo>
                    <a:close/>
                    <a:moveTo>
                      <a:pt x="79" y="50"/>
                    </a:moveTo>
                    <a:cubicBezTo>
                      <a:pt x="79" y="50"/>
                      <a:pt x="79" y="50"/>
                      <a:pt x="79" y="49"/>
                    </a:cubicBezTo>
                    <a:cubicBezTo>
                      <a:pt x="79" y="47"/>
                      <a:pt x="80" y="48"/>
                      <a:pt x="79" y="50"/>
                    </a:cubicBezTo>
                    <a:close/>
                    <a:moveTo>
                      <a:pt x="71" y="50"/>
                    </a:moveTo>
                    <a:cubicBezTo>
                      <a:pt x="70" y="48"/>
                      <a:pt x="69" y="46"/>
                      <a:pt x="68" y="43"/>
                    </a:cubicBezTo>
                    <a:cubicBezTo>
                      <a:pt x="68" y="40"/>
                      <a:pt x="70" y="43"/>
                      <a:pt x="71" y="44"/>
                    </a:cubicBezTo>
                    <a:cubicBezTo>
                      <a:pt x="72" y="46"/>
                      <a:pt x="71" y="48"/>
                      <a:pt x="71" y="50"/>
                    </a:cubicBezTo>
                    <a:close/>
                    <a:moveTo>
                      <a:pt x="52" y="68"/>
                    </a:moveTo>
                    <a:cubicBezTo>
                      <a:pt x="51" y="68"/>
                      <a:pt x="51" y="68"/>
                      <a:pt x="50" y="68"/>
                    </a:cubicBezTo>
                    <a:cubicBezTo>
                      <a:pt x="49" y="68"/>
                      <a:pt x="49" y="68"/>
                      <a:pt x="48" y="68"/>
                    </a:cubicBezTo>
                    <a:cubicBezTo>
                      <a:pt x="47" y="68"/>
                      <a:pt x="47" y="68"/>
                      <a:pt x="47" y="66"/>
                    </a:cubicBezTo>
                    <a:cubicBezTo>
                      <a:pt x="48" y="66"/>
                      <a:pt x="49" y="66"/>
                      <a:pt x="50" y="67"/>
                    </a:cubicBezTo>
                    <a:cubicBezTo>
                      <a:pt x="51" y="67"/>
                      <a:pt x="52" y="67"/>
                      <a:pt x="52" y="68"/>
                    </a:cubicBezTo>
                    <a:close/>
                    <a:moveTo>
                      <a:pt x="53" y="80"/>
                    </a:moveTo>
                    <a:cubicBezTo>
                      <a:pt x="53" y="80"/>
                      <a:pt x="53" y="80"/>
                      <a:pt x="53" y="80"/>
                    </a:cubicBezTo>
                    <a:cubicBezTo>
                      <a:pt x="52" y="81"/>
                      <a:pt x="50" y="82"/>
                      <a:pt x="49" y="83"/>
                    </a:cubicBezTo>
                    <a:cubicBezTo>
                      <a:pt x="49" y="83"/>
                      <a:pt x="49" y="83"/>
                      <a:pt x="48" y="83"/>
                    </a:cubicBezTo>
                    <a:cubicBezTo>
                      <a:pt x="47" y="84"/>
                      <a:pt x="46" y="84"/>
                      <a:pt x="45" y="82"/>
                    </a:cubicBezTo>
                    <a:cubicBezTo>
                      <a:pt x="47" y="80"/>
                      <a:pt x="50" y="80"/>
                      <a:pt x="53" y="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1" name="Freeform 40"/>
              <p:cNvSpPr>
                <a:spLocks noEditPoints="1"/>
              </p:cNvSpPr>
              <p:nvPr/>
            </p:nvSpPr>
            <p:spPr bwMode="auto">
              <a:xfrm>
                <a:off x="1984795" y="1408356"/>
                <a:ext cx="153258" cy="363067"/>
              </a:xfrm>
              <a:custGeom>
                <a:avLst/>
                <a:gdLst>
                  <a:gd name="T0" fmla="*/ 60 w 79"/>
                  <a:gd name="T1" fmla="*/ 168 h 187"/>
                  <a:gd name="T2" fmla="*/ 77 w 79"/>
                  <a:gd name="T3" fmla="*/ 142 h 187"/>
                  <a:gd name="T4" fmla="*/ 65 w 79"/>
                  <a:gd name="T5" fmla="*/ 103 h 187"/>
                  <a:gd name="T6" fmla="*/ 26 w 79"/>
                  <a:gd name="T7" fmla="*/ 0 h 187"/>
                  <a:gd name="T8" fmla="*/ 0 w 79"/>
                  <a:gd name="T9" fmla="*/ 11 h 187"/>
                  <a:gd name="T10" fmla="*/ 47 w 79"/>
                  <a:gd name="T11" fmla="*/ 152 h 187"/>
                  <a:gd name="T12" fmla="*/ 61 w 79"/>
                  <a:gd name="T13" fmla="*/ 140 h 187"/>
                  <a:gd name="T14" fmla="*/ 52 w 79"/>
                  <a:gd name="T15" fmla="*/ 110 h 187"/>
                  <a:gd name="T16" fmla="*/ 53 w 79"/>
                  <a:gd name="T17" fmla="*/ 123 h 187"/>
                  <a:gd name="T18" fmla="*/ 55 w 79"/>
                  <a:gd name="T19" fmla="*/ 130 h 187"/>
                  <a:gd name="T20" fmla="*/ 57 w 79"/>
                  <a:gd name="T21" fmla="*/ 136 h 187"/>
                  <a:gd name="T22" fmla="*/ 58 w 79"/>
                  <a:gd name="T23" fmla="*/ 140 h 187"/>
                  <a:gd name="T24" fmla="*/ 63 w 79"/>
                  <a:gd name="T25" fmla="*/ 138 h 187"/>
                  <a:gd name="T26" fmla="*/ 59 w 79"/>
                  <a:gd name="T27" fmla="*/ 136 h 187"/>
                  <a:gd name="T28" fmla="*/ 58 w 79"/>
                  <a:gd name="T29" fmla="*/ 130 h 187"/>
                  <a:gd name="T30" fmla="*/ 55 w 79"/>
                  <a:gd name="T31" fmla="*/ 125 h 187"/>
                  <a:gd name="T32" fmla="*/ 53 w 79"/>
                  <a:gd name="T33" fmla="*/ 114 h 187"/>
                  <a:gd name="T34" fmla="*/ 51 w 79"/>
                  <a:gd name="T35" fmla="*/ 101 h 187"/>
                  <a:gd name="T36" fmla="*/ 48 w 79"/>
                  <a:gd name="T37" fmla="*/ 93 h 187"/>
                  <a:gd name="T38" fmla="*/ 46 w 79"/>
                  <a:gd name="T39" fmla="*/ 87 h 187"/>
                  <a:gd name="T40" fmla="*/ 43 w 79"/>
                  <a:gd name="T41" fmla="*/ 81 h 187"/>
                  <a:gd name="T42" fmla="*/ 41 w 79"/>
                  <a:gd name="T43" fmla="*/ 78 h 187"/>
                  <a:gd name="T44" fmla="*/ 38 w 79"/>
                  <a:gd name="T45" fmla="*/ 73 h 187"/>
                  <a:gd name="T46" fmla="*/ 36 w 79"/>
                  <a:gd name="T47" fmla="*/ 65 h 187"/>
                  <a:gd name="T48" fmla="*/ 34 w 79"/>
                  <a:gd name="T49" fmla="*/ 58 h 187"/>
                  <a:gd name="T50" fmla="*/ 32 w 79"/>
                  <a:gd name="T51" fmla="*/ 51 h 187"/>
                  <a:gd name="T52" fmla="*/ 31 w 79"/>
                  <a:gd name="T53" fmla="*/ 42 h 187"/>
                  <a:gd name="T54" fmla="*/ 29 w 79"/>
                  <a:gd name="T55" fmla="*/ 36 h 187"/>
                  <a:gd name="T56" fmla="*/ 23 w 79"/>
                  <a:gd name="T57" fmla="*/ 33 h 187"/>
                  <a:gd name="T58" fmla="*/ 23 w 79"/>
                  <a:gd name="T59" fmla="*/ 20 h 187"/>
                  <a:gd name="T60" fmla="*/ 20 w 79"/>
                  <a:gd name="T61" fmla="*/ 14 h 187"/>
                  <a:gd name="T62" fmla="*/ 16 w 79"/>
                  <a:gd name="T63" fmla="*/ 12 h 187"/>
                  <a:gd name="T64" fmla="*/ 14 w 79"/>
                  <a:gd name="T65" fmla="*/ 9 h 187"/>
                  <a:gd name="T66" fmla="*/ 14 w 79"/>
                  <a:gd name="T67" fmla="*/ 10 h 187"/>
                  <a:gd name="T68" fmla="*/ 19 w 79"/>
                  <a:gd name="T69" fmla="*/ 11 h 187"/>
                  <a:gd name="T70" fmla="*/ 17 w 79"/>
                  <a:gd name="T71" fmla="*/ 20 h 187"/>
                  <a:gd name="T72" fmla="*/ 19 w 79"/>
                  <a:gd name="T73" fmla="*/ 24 h 187"/>
                  <a:gd name="T74" fmla="*/ 22 w 79"/>
                  <a:gd name="T75" fmla="*/ 30 h 187"/>
                  <a:gd name="T76" fmla="*/ 26 w 79"/>
                  <a:gd name="T77" fmla="*/ 33 h 187"/>
                  <a:gd name="T78" fmla="*/ 28 w 79"/>
                  <a:gd name="T79" fmla="*/ 41 h 187"/>
                  <a:gd name="T80" fmla="*/ 28 w 79"/>
                  <a:gd name="T81" fmla="*/ 50 h 187"/>
                  <a:gd name="T82" fmla="*/ 30 w 79"/>
                  <a:gd name="T83" fmla="*/ 57 h 187"/>
                  <a:gd name="T84" fmla="*/ 33 w 79"/>
                  <a:gd name="T85" fmla="*/ 63 h 187"/>
                  <a:gd name="T86" fmla="*/ 38 w 79"/>
                  <a:gd name="T87" fmla="*/ 68 h 187"/>
                  <a:gd name="T88" fmla="*/ 39 w 79"/>
                  <a:gd name="T89" fmla="*/ 80 h 187"/>
                  <a:gd name="T90" fmla="*/ 41 w 79"/>
                  <a:gd name="T91" fmla="*/ 86 h 187"/>
                  <a:gd name="T92" fmla="*/ 45 w 79"/>
                  <a:gd name="T93" fmla="*/ 90 h 187"/>
                  <a:gd name="T94" fmla="*/ 48 w 79"/>
                  <a:gd name="T95" fmla="*/ 95 h 187"/>
                  <a:gd name="T96" fmla="*/ 11 w 79"/>
                  <a:gd name="T97" fmla="*/ 7 h 187"/>
                  <a:gd name="T98" fmla="*/ 46 w 79"/>
                  <a:gd name="T99" fmla="*/ 106 h 187"/>
                  <a:gd name="T100" fmla="*/ 46 w 79"/>
                  <a:gd name="T101" fmla="*/ 106 h 187"/>
                  <a:gd name="T102" fmla="*/ 54 w 79"/>
                  <a:gd name="T103" fmla="*/ 144 h 187"/>
                  <a:gd name="T104" fmla="*/ 26 w 79"/>
                  <a:gd name="T105" fmla="*/ 84 h 187"/>
                  <a:gd name="T106" fmla="*/ 19 w 79"/>
                  <a:gd name="T107" fmla="*/ 40 h 187"/>
                  <a:gd name="T108" fmla="*/ 56 w 79"/>
                  <a:gd name="T109" fmla="*/ 149 h 187"/>
                  <a:gd name="T110" fmla="*/ 59 w 79"/>
                  <a:gd name="T111" fmla="*/ 155 h 187"/>
                  <a:gd name="T112" fmla="*/ 61 w 79"/>
                  <a:gd name="T113" fmla="*/ 154 h 187"/>
                  <a:gd name="T114" fmla="*/ 72 w 79"/>
                  <a:gd name="T115" fmla="*/ 151 h 187"/>
                  <a:gd name="T116" fmla="*/ 74 w 79"/>
                  <a:gd name="T117" fmla="*/ 169 h 187"/>
                  <a:gd name="T118" fmla="*/ 74 w 79"/>
                  <a:gd name="T119" fmla="*/ 182 h 187"/>
                  <a:gd name="T120" fmla="*/ 73 w 79"/>
                  <a:gd name="T121" fmla="*/ 138 h 187"/>
                  <a:gd name="T122" fmla="*/ 46 w 79"/>
                  <a:gd name="T123" fmla="*/ 75 h 187"/>
                  <a:gd name="T124" fmla="*/ 50 w 79"/>
                  <a:gd name="T125" fmla="*/ 7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9" h="187">
                    <a:moveTo>
                      <a:pt x="47" y="152"/>
                    </a:moveTo>
                    <a:cubicBezTo>
                      <a:pt x="47" y="152"/>
                      <a:pt x="47" y="152"/>
                      <a:pt x="47" y="153"/>
                    </a:cubicBezTo>
                    <a:cubicBezTo>
                      <a:pt x="47" y="153"/>
                      <a:pt x="47" y="153"/>
                      <a:pt x="47" y="153"/>
                    </a:cubicBezTo>
                    <a:cubicBezTo>
                      <a:pt x="51" y="159"/>
                      <a:pt x="56" y="163"/>
                      <a:pt x="60" y="168"/>
                    </a:cubicBezTo>
                    <a:cubicBezTo>
                      <a:pt x="65" y="174"/>
                      <a:pt x="69" y="180"/>
                      <a:pt x="74" y="186"/>
                    </a:cubicBezTo>
                    <a:cubicBezTo>
                      <a:pt x="75" y="187"/>
                      <a:pt x="76" y="186"/>
                      <a:pt x="76" y="185"/>
                    </a:cubicBezTo>
                    <a:cubicBezTo>
                      <a:pt x="76" y="185"/>
                      <a:pt x="76" y="184"/>
                      <a:pt x="76" y="184"/>
                    </a:cubicBezTo>
                    <a:cubicBezTo>
                      <a:pt x="79" y="170"/>
                      <a:pt x="76" y="156"/>
                      <a:pt x="77" y="142"/>
                    </a:cubicBezTo>
                    <a:cubicBezTo>
                      <a:pt x="77" y="142"/>
                      <a:pt x="77" y="142"/>
                      <a:pt x="77" y="142"/>
                    </a:cubicBezTo>
                    <a:cubicBezTo>
                      <a:pt x="77" y="141"/>
                      <a:pt x="77" y="141"/>
                      <a:pt x="77" y="141"/>
                    </a:cubicBezTo>
                    <a:cubicBezTo>
                      <a:pt x="77" y="141"/>
                      <a:pt x="77" y="141"/>
                      <a:pt x="77" y="140"/>
                    </a:cubicBezTo>
                    <a:cubicBezTo>
                      <a:pt x="73" y="128"/>
                      <a:pt x="70" y="116"/>
                      <a:pt x="65" y="103"/>
                    </a:cubicBezTo>
                    <a:cubicBezTo>
                      <a:pt x="61" y="91"/>
                      <a:pt x="56" y="78"/>
                      <a:pt x="51" y="65"/>
                    </a:cubicBezTo>
                    <a:cubicBezTo>
                      <a:pt x="47" y="53"/>
                      <a:pt x="42" y="41"/>
                      <a:pt x="38" y="29"/>
                    </a:cubicBezTo>
                    <a:cubicBezTo>
                      <a:pt x="35" y="20"/>
                      <a:pt x="34" y="9"/>
                      <a:pt x="28" y="2"/>
                    </a:cubicBezTo>
                    <a:cubicBezTo>
                      <a:pt x="28" y="1"/>
                      <a:pt x="27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5" y="0"/>
                    </a:cubicBezTo>
                    <a:cubicBezTo>
                      <a:pt x="17" y="3"/>
                      <a:pt x="8" y="3"/>
                      <a:pt x="1" y="9"/>
                    </a:cubicBezTo>
                    <a:cubicBezTo>
                      <a:pt x="0" y="9"/>
                      <a:pt x="0" y="10"/>
                      <a:pt x="0" y="11"/>
                    </a:cubicBezTo>
                    <a:cubicBezTo>
                      <a:pt x="0" y="11"/>
                      <a:pt x="0" y="11"/>
                      <a:pt x="0" y="12"/>
                    </a:cubicBezTo>
                    <a:cubicBezTo>
                      <a:pt x="8" y="36"/>
                      <a:pt x="15" y="59"/>
                      <a:pt x="23" y="83"/>
                    </a:cubicBezTo>
                    <a:cubicBezTo>
                      <a:pt x="27" y="95"/>
                      <a:pt x="30" y="107"/>
                      <a:pt x="34" y="119"/>
                    </a:cubicBezTo>
                    <a:cubicBezTo>
                      <a:pt x="38" y="130"/>
                      <a:pt x="43" y="141"/>
                      <a:pt x="47" y="152"/>
                    </a:cubicBezTo>
                    <a:close/>
                    <a:moveTo>
                      <a:pt x="43" y="76"/>
                    </a:moveTo>
                    <a:cubicBezTo>
                      <a:pt x="47" y="88"/>
                      <a:pt x="51" y="100"/>
                      <a:pt x="55" y="112"/>
                    </a:cubicBezTo>
                    <a:cubicBezTo>
                      <a:pt x="57" y="122"/>
                      <a:pt x="62" y="131"/>
                      <a:pt x="66" y="141"/>
                    </a:cubicBezTo>
                    <a:cubicBezTo>
                      <a:pt x="64" y="140"/>
                      <a:pt x="63" y="139"/>
                      <a:pt x="61" y="140"/>
                    </a:cubicBezTo>
                    <a:cubicBezTo>
                      <a:pt x="59" y="141"/>
                      <a:pt x="58" y="142"/>
                      <a:pt x="57" y="143"/>
                    </a:cubicBezTo>
                    <a:cubicBezTo>
                      <a:pt x="55" y="134"/>
                      <a:pt x="52" y="124"/>
                      <a:pt x="49" y="114"/>
                    </a:cubicBezTo>
                    <a:cubicBezTo>
                      <a:pt x="49" y="114"/>
                      <a:pt x="49" y="114"/>
                      <a:pt x="49" y="114"/>
                    </a:cubicBezTo>
                    <a:cubicBezTo>
                      <a:pt x="50" y="113"/>
                      <a:pt x="51" y="111"/>
                      <a:pt x="52" y="110"/>
                    </a:cubicBezTo>
                    <a:cubicBezTo>
                      <a:pt x="53" y="111"/>
                      <a:pt x="53" y="112"/>
                      <a:pt x="53" y="113"/>
                    </a:cubicBezTo>
                    <a:cubicBezTo>
                      <a:pt x="53" y="114"/>
                      <a:pt x="53" y="115"/>
                      <a:pt x="52" y="117"/>
                    </a:cubicBezTo>
                    <a:cubicBezTo>
                      <a:pt x="52" y="119"/>
                      <a:pt x="52" y="121"/>
                      <a:pt x="52" y="123"/>
                    </a:cubicBezTo>
                    <a:cubicBezTo>
                      <a:pt x="52" y="123"/>
                      <a:pt x="53" y="123"/>
                      <a:pt x="53" y="123"/>
                    </a:cubicBezTo>
                    <a:cubicBezTo>
                      <a:pt x="53" y="122"/>
                      <a:pt x="54" y="121"/>
                      <a:pt x="54" y="121"/>
                    </a:cubicBezTo>
                    <a:cubicBezTo>
                      <a:pt x="56" y="118"/>
                      <a:pt x="55" y="122"/>
                      <a:pt x="55" y="122"/>
                    </a:cubicBezTo>
                    <a:cubicBezTo>
                      <a:pt x="55" y="125"/>
                      <a:pt x="54" y="127"/>
                      <a:pt x="54" y="130"/>
                    </a:cubicBezTo>
                    <a:cubicBezTo>
                      <a:pt x="54" y="130"/>
                      <a:pt x="54" y="130"/>
                      <a:pt x="55" y="130"/>
                    </a:cubicBezTo>
                    <a:cubicBezTo>
                      <a:pt x="55" y="129"/>
                      <a:pt x="56" y="129"/>
                      <a:pt x="56" y="128"/>
                    </a:cubicBezTo>
                    <a:cubicBezTo>
                      <a:pt x="57" y="127"/>
                      <a:pt x="58" y="123"/>
                      <a:pt x="58" y="126"/>
                    </a:cubicBezTo>
                    <a:cubicBezTo>
                      <a:pt x="58" y="129"/>
                      <a:pt x="56" y="132"/>
                      <a:pt x="56" y="136"/>
                    </a:cubicBezTo>
                    <a:cubicBezTo>
                      <a:pt x="56" y="136"/>
                      <a:pt x="56" y="136"/>
                      <a:pt x="57" y="136"/>
                    </a:cubicBezTo>
                    <a:cubicBezTo>
                      <a:pt x="57" y="135"/>
                      <a:pt x="58" y="134"/>
                      <a:pt x="59" y="133"/>
                    </a:cubicBezTo>
                    <a:cubicBezTo>
                      <a:pt x="59" y="133"/>
                      <a:pt x="60" y="131"/>
                      <a:pt x="60" y="133"/>
                    </a:cubicBezTo>
                    <a:cubicBezTo>
                      <a:pt x="59" y="135"/>
                      <a:pt x="58" y="137"/>
                      <a:pt x="57" y="140"/>
                    </a:cubicBezTo>
                    <a:cubicBezTo>
                      <a:pt x="57" y="140"/>
                      <a:pt x="58" y="140"/>
                      <a:pt x="58" y="140"/>
                    </a:cubicBezTo>
                    <a:cubicBezTo>
                      <a:pt x="59" y="140"/>
                      <a:pt x="59" y="139"/>
                      <a:pt x="60" y="138"/>
                    </a:cubicBezTo>
                    <a:cubicBezTo>
                      <a:pt x="61" y="136"/>
                      <a:pt x="61" y="136"/>
                      <a:pt x="60" y="138"/>
                    </a:cubicBezTo>
                    <a:cubicBezTo>
                      <a:pt x="60" y="139"/>
                      <a:pt x="60" y="139"/>
                      <a:pt x="60" y="139"/>
                    </a:cubicBezTo>
                    <a:cubicBezTo>
                      <a:pt x="62" y="138"/>
                      <a:pt x="61" y="139"/>
                      <a:pt x="63" y="138"/>
                    </a:cubicBezTo>
                    <a:cubicBezTo>
                      <a:pt x="63" y="137"/>
                      <a:pt x="63" y="137"/>
                      <a:pt x="62" y="137"/>
                    </a:cubicBezTo>
                    <a:cubicBezTo>
                      <a:pt x="60" y="139"/>
                      <a:pt x="62" y="136"/>
                      <a:pt x="62" y="134"/>
                    </a:cubicBezTo>
                    <a:cubicBezTo>
                      <a:pt x="62" y="134"/>
                      <a:pt x="62" y="134"/>
                      <a:pt x="62" y="134"/>
                    </a:cubicBezTo>
                    <a:cubicBezTo>
                      <a:pt x="61" y="135"/>
                      <a:pt x="57" y="142"/>
                      <a:pt x="59" y="136"/>
                    </a:cubicBezTo>
                    <a:cubicBezTo>
                      <a:pt x="60" y="134"/>
                      <a:pt x="60" y="132"/>
                      <a:pt x="61" y="130"/>
                    </a:cubicBezTo>
                    <a:cubicBezTo>
                      <a:pt x="61" y="130"/>
                      <a:pt x="60" y="130"/>
                      <a:pt x="60" y="130"/>
                    </a:cubicBezTo>
                    <a:cubicBezTo>
                      <a:pt x="60" y="131"/>
                      <a:pt x="56" y="136"/>
                      <a:pt x="57" y="133"/>
                    </a:cubicBezTo>
                    <a:cubicBezTo>
                      <a:pt x="57" y="132"/>
                      <a:pt x="58" y="131"/>
                      <a:pt x="58" y="130"/>
                    </a:cubicBezTo>
                    <a:cubicBezTo>
                      <a:pt x="59" y="127"/>
                      <a:pt x="59" y="126"/>
                      <a:pt x="58" y="123"/>
                    </a:cubicBezTo>
                    <a:cubicBezTo>
                      <a:pt x="58" y="123"/>
                      <a:pt x="58" y="123"/>
                      <a:pt x="58" y="123"/>
                    </a:cubicBezTo>
                    <a:cubicBezTo>
                      <a:pt x="57" y="124"/>
                      <a:pt x="57" y="126"/>
                      <a:pt x="56" y="127"/>
                    </a:cubicBezTo>
                    <a:cubicBezTo>
                      <a:pt x="54" y="132"/>
                      <a:pt x="55" y="127"/>
                      <a:pt x="55" y="125"/>
                    </a:cubicBezTo>
                    <a:cubicBezTo>
                      <a:pt x="56" y="123"/>
                      <a:pt x="56" y="121"/>
                      <a:pt x="56" y="119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5" y="119"/>
                      <a:pt x="53" y="123"/>
                      <a:pt x="53" y="120"/>
                    </a:cubicBezTo>
                    <a:cubicBezTo>
                      <a:pt x="53" y="118"/>
                      <a:pt x="53" y="116"/>
                      <a:pt x="53" y="114"/>
                    </a:cubicBezTo>
                    <a:cubicBezTo>
                      <a:pt x="54" y="112"/>
                      <a:pt x="53" y="110"/>
                      <a:pt x="52" y="108"/>
                    </a:cubicBezTo>
                    <a:cubicBezTo>
                      <a:pt x="52" y="108"/>
                      <a:pt x="52" y="108"/>
                      <a:pt x="52" y="108"/>
                    </a:cubicBezTo>
                    <a:cubicBezTo>
                      <a:pt x="50" y="111"/>
                      <a:pt x="49" y="114"/>
                      <a:pt x="50" y="108"/>
                    </a:cubicBezTo>
                    <a:cubicBezTo>
                      <a:pt x="50" y="106"/>
                      <a:pt x="51" y="104"/>
                      <a:pt x="51" y="101"/>
                    </a:cubicBezTo>
                    <a:cubicBezTo>
                      <a:pt x="50" y="101"/>
                      <a:pt x="50" y="101"/>
                      <a:pt x="50" y="101"/>
                    </a:cubicBezTo>
                    <a:cubicBezTo>
                      <a:pt x="49" y="102"/>
                      <a:pt x="49" y="102"/>
                      <a:pt x="48" y="103"/>
                    </a:cubicBezTo>
                    <a:cubicBezTo>
                      <a:pt x="46" y="106"/>
                      <a:pt x="48" y="101"/>
                      <a:pt x="48" y="101"/>
                    </a:cubicBezTo>
                    <a:cubicBezTo>
                      <a:pt x="48" y="98"/>
                      <a:pt x="49" y="96"/>
                      <a:pt x="48" y="93"/>
                    </a:cubicBezTo>
                    <a:cubicBezTo>
                      <a:pt x="48" y="93"/>
                      <a:pt x="48" y="93"/>
                      <a:pt x="48" y="93"/>
                    </a:cubicBezTo>
                    <a:cubicBezTo>
                      <a:pt x="47" y="95"/>
                      <a:pt x="45" y="99"/>
                      <a:pt x="46" y="94"/>
                    </a:cubicBezTo>
                    <a:cubicBezTo>
                      <a:pt x="46" y="92"/>
                      <a:pt x="47" y="90"/>
                      <a:pt x="47" y="88"/>
                    </a:cubicBezTo>
                    <a:cubicBezTo>
                      <a:pt x="47" y="87"/>
                      <a:pt x="46" y="87"/>
                      <a:pt x="46" y="87"/>
                    </a:cubicBezTo>
                    <a:cubicBezTo>
                      <a:pt x="45" y="88"/>
                      <a:pt x="44" y="90"/>
                      <a:pt x="44" y="91"/>
                    </a:cubicBezTo>
                    <a:cubicBezTo>
                      <a:pt x="44" y="91"/>
                      <a:pt x="44" y="87"/>
                      <a:pt x="44" y="87"/>
                    </a:cubicBezTo>
                    <a:cubicBezTo>
                      <a:pt x="44" y="85"/>
                      <a:pt x="44" y="83"/>
                      <a:pt x="44" y="81"/>
                    </a:cubicBezTo>
                    <a:cubicBezTo>
                      <a:pt x="44" y="81"/>
                      <a:pt x="43" y="81"/>
                      <a:pt x="43" y="81"/>
                    </a:cubicBezTo>
                    <a:cubicBezTo>
                      <a:pt x="42" y="85"/>
                      <a:pt x="42" y="83"/>
                      <a:pt x="42" y="81"/>
                    </a:cubicBezTo>
                    <a:cubicBezTo>
                      <a:pt x="42" y="79"/>
                      <a:pt x="43" y="78"/>
                      <a:pt x="43" y="76"/>
                    </a:cubicBezTo>
                    <a:cubicBezTo>
                      <a:pt x="43" y="76"/>
                      <a:pt x="43" y="76"/>
                      <a:pt x="42" y="76"/>
                    </a:cubicBezTo>
                    <a:cubicBezTo>
                      <a:pt x="42" y="76"/>
                      <a:pt x="41" y="77"/>
                      <a:pt x="41" y="78"/>
                    </a:cubicBezTo>
                    <a:cubicBezTo>
                      <a:pt x="39" y="80"/>
                      <a:pt x="40" y="77"/>
                      <a:pt x="40" y="76"/>
                    </a:cubicBezTo>
                    <a:cubicBezTo>
                      <a:pt x="40" y="74"/>
                      <a:pt x="41" y="73"/>
                      <a:pt x="41" y="71"/>
                    </a:cubicBezTo>
                    <a:cubicBezTo>
                      <a:pt x="41" y="70"/>
                      <a:pt x="40" y="70"/>
                      <a:pt x="40" y="70"/>
                    </a:cubicBezTo>
                    <a:cubicBezTo>
                      <a:pt x="39" y="71"/>
                      <a:pt x="39" y="72"/>
                      <a:pt x="38" y="73"/>
                    </a:cubicBezTo>
                    <a:cubicBezTo>
                      <a:pt x="38" y="72"/>
                      <a:pt x="38" y="71"/>
                      <a:pt x="38" y="69"/>
                    </a:cubicBezTo>
                    <a:cubicBezTo>
                      <a:pt x="39" y="68"/>
                      <a:pt x="39" y="66"/>
                      <a:pt x="39" y="65"/>
                    </a:cubicBezTo>
                    <a:cubicBezTo>
                      <a:pt x="39" y="64"/>
                      <a:pt x="38" y="64"/>
                      <a:pt x="38" y="64"/>
                    </a:cubicBezTo>
                    <a:cubicBezTo>
                      <a:pt x="37" y="65"/>
                      <a:pt x="35" y="69"/>
                      <a:pt x="36" y="65"/>
                    </a:cubicBezTo>
                    <a:cubicBezTo>
                      <a:pt x="36" y="63"/>
                      <a:pt x="37" y="61"/>
                      <a:pt x="37" y="59"/>
                    </a:cubicBezTo>
                    <a:cubicBezTo>
                      <a:pt x="37" y="58"/>
                      <a:pt x="36" y="58"/>
                      <a:pt x="36" y="58"/>
                    </a:cubicBezTo>
                    <a:cubicBezTo>
                      <a:pt x="35" y="59"/>
                      <a:pt x="35" y="60"/>
                      <a:pt x="34" y="61"/>
                    </a:cubicBezTo>
                    <a:cubicBezTo>
                      <a:pt x="32" y="63"/>
                      <a:pt x="34" y="59"/>
                      <a:pt x="34" y="58"/>
                    </a:cubicBezTo>
                    <a:cubicBezTo>
                      <a:pt x="34" y="56"/>
                      <a:pt x="35" y="54"/>
                      <a:pt x="34" y="52"/>
                    </a:cubicBezTo>
                    <a:cubicBezTo>
                      <a:pt x="34" y="51"/>
                      <a:pt x="34" y="51"/>
                      <a:pt x="34" y="52"/>
                    </a:cubicBezTo>
                    <a:cubicBezTo>
                      <a:pt x="33" y="52"/>
                      <a:pt x="31" y="56"/>
                      <a:pt x="31" y="56"/>
                    </a:cubicBezTo>
                    <a:cubicBezTo>
                      <a:pt x="31" y="54"/>
                      <a:pt x="31" y="53"/>
                      <a:pt x="32" y="51"/>
                    </a:cubicBezTo>
                    <a:cubicBezTo>
                      <a:pt x="32" y="49"/>
                      <a:pt x="33" y="47"/>
                      <a:pt x="32" y="45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1" y="46"/>
                      <a:pt x="29" y="48"/>
                      <a:pt x="29" y="49"/>
                    </a:cubicBezTo>
                    <a:cubicBezTo>
                      <a:pt x="29" y="47"/>
                      <a:pt x="30" y="44"/>
                      <a:pt x="31" y="42"/>
                    </a:cubicBezTo>
                    <a:cubicBezTo>
                      <a:pt x="31" y="41"/>
                      <a:pt x="30" y="41"/>
                      <a:pt x="30" y="42"/>
                    </a:cubicBezTo>
                    <a:cubicBezTo>
                      <a:pt x="29" y="43"/>
                      <a:pt x="27" y="46"/>
                      <a:pt x="28" y="43"/>
                    </a:cubicBezTo>
                    <a:cubicBezTo>
                      <a:pt x="29" y="40"/>
                      <a:pt x="29" y="38"/>
                      <a:pt x="29" y="36"/>
                    </a:cubicBezTo>
                    <a:cubicBezTo>
                      <a:pt x="29" y="36"/>
                      <a:pt x="29" y="36"/>
                      <a:pt x="29" y="36"/>
                    </a:cubicBezTo>
                    <a:cubicBezTo>
                      <a:pt x="29" y="36"/>
                      <a:pt x="25" y="41"/>
                      <a:pt x="25" y="38"/>
                    </a:cubicBezTo>
                    <a:cubicBezTo>
                      <a:pt x="26" y="36"/>
                      <a:pt x="27" y="34"/>
                      <a:pt x="27" y="31"/>
                    </a:cubicBezTo>
                    <a:cubicBezTo>
                      <a:pt x="27" y="31"/>
                      <a:pt x="27" y="31"/>
                      <a:pt x="26" y="31"/>
                    </a:cubicBezTo>
                    <a:cubicBezTo>
                      <a:pt x="25" y="32"/>
                      <a:pt x="21" y="38"/>
                      <a:pt x="23" y="33"/>
                    </a:cubicBezTo>
                    <a:cubicBezTo>
                      <a:pt x="24" y="31"/>
                      <a:pt x="25" y="29"/>
                      <a:pt x="25" y="26"/>
                    </a:cubicBezTo>
                    <a:cubicBezTo>
                      <a:pt x="25" y="26"/>
                      <a:pt x="24" y="26"/>
                      <a:pt x="24" y="26"/>
                    </a:cubicBezTo>
                    <a:cubicBezTo>
                      <a:pt x="23" y="27"/>
                      <a:pt x="20" y="31"/>
                      <a:pt x="21" y="28"/>
                    </a:cubicBezTo>
                    <a:cubicBezTo>
                      <a:pt x="22" y="25"/>
                      <a:pt x="23" y="23"/>
                      <a:pt x="23" y="20"/>
                    </a:cubicBezTo>
                    <a:cubicBezTo>
                      <a:pt x="23" y="20"/>
                      <a:pt x="22" y="20"/>
                      <a:pt x="22" y="20"/>
                    </a:cubicBezTo>
                    <a:cubicBezTo>
                      <a:pt x="19" y="26"/>
                      <a:pt x="21" y="19"/>
                      <a:pt x="21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17" y="21"/>
                      <a:pt x="20" y="15"/>
                      <a:pt x="20" y="14"/>
                    </a:cubicBezTo>
                    <a:cubicBezTo>
                      <a:pt x="20" y="13"/>
                      <a:pt x="20" y="13"/>
                      <a:pt x="19" y="13"/>
                    </a:cubicBezTo>
                    <a:cubicBezTo>
                      <a:pt x="16" y="18"/>
                      <a:pt x="19" y="11"/>
                      <a:pt x="20" y="9"/>
                    </a:cubicBezTo>
                    <a:cubicBezTo>
                      <a:pt x="20" y="9"/>
                      <a:pt x="19" y="9"/>
                      <a:pt x="19" y="9"/>
                    </a:cubicBezTo>
                    <a:cubicBezTo>
                      <a:pt x="17" y="9"/>
                      <a:pt x="17" y="11"/>
                      <a:pt x="16" y="12"/>
                    </a:cubicBezTo>
                    <a:cubicBezTo>
                      <a:pt x="17" y="10"/>
                      <a:pt x="18" y="9"/>
                      <a:pt x="18" y="7"/>
                    </a:cubicBezTo>
                    <a:cubicBezTo>
                      <a:pt x="18" y="6"/>
                      <a:pt x="17" y="6"/>
                      <a:pt x="17" y="7"/>
                    </a:cubicBezTo>
                    <a:cubicBezTo>
                      <a:pt x="16" y="7"/>
                      <a:pt x="14" y="11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3" y="9"/>
                      <a:pt x="13" y="9"/>
                      <a:pt x="12" y="9"/>
                    </a:cubicBezTo>
                    <a:cubicBezTo>
                      <a:pt x="12" y="9"/>
                      <a:pt x="12" y="10"/>
                      <a:pt x="12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1"/>
                      <a:pt x="14" y="10"/>
                    </a:cubicBezTo>
                    <a:cubicBezTo>
                      <a:pt x="15" y="10"/>
                      <a:pt x="14" y="10"/>
                      <a:pt x="16" y="9"/>
                    </a:cubicBezTo>
                    <a:cubicBezTo>
                      <a:pt x="19" y="6"/>
                      <a:pt x="15" y="12"/>
                      <a:pt x="15" y="13"/>
                    </a:cubicBezTo>
                    <a:cubicBezTo>
                      <a:pt x="15" y="13"/>
                      <a:pt x="15" y="14"/>
                      <a:pt x="16" y="13"/>
                    </a:cubicBezTo>
                    <a:cubicBezTo>
                      <a:pt x="16" y="13"/>
                      <a:pt x="19" y="10"/>
                      <a:pt x="19" y="11"/>
                    </a:cubicBezTo>
                    <a:cubicBezTo>
                      <a:pt x="18" y="12"/>
                      <a:pt x="17" y="14"/>
                      <a:pt x="17" y="16"/>
                    </a:cubicBezTo>
                    <a:cubicBezTo>
                      <a:pt x="16" y="16"/>
                      <a:pt x="17" y="17"/>
                      <a:pt x="17" y="16"/>
                    </a:cubicBezTo>
                    <a:cubicBezTo>
                      <a:pt x="18" y="16"/>
                      <a:pt x="19" y="16"/>
                      <a:pt x="19" y="15"/>
                    </a:cubicBezTo>
                    <a:cubicBezTo>
                      <a:pt x="18" y="16"/>
                      <a:pt x="18" y="18"/>
                      <a:pt x="17" y="20"/>
                    </a:cubicBezTo>
                    <a:cubicBezTo>
                      <a:pt x="17" y="20"/>
                      <a:pt x="17" y="20"/>
                      <a:pt x="18" y="20"/>
                    </a:cubicBezTo>
                    <a:cubicBezTo>
                      <a:pt x="19" y="20"/>
                      <a:pt x="19" y="20"/>
                      <a:pt x="20" y="19"/>
                    </a:cubicBezTo>
                    <a:cubicBezTo>
                      <a:pt x="19" y="20"/>
                      <a:pt x="19" y="22"/>
                      <a:pt x="19" y="23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1" y="23"/>
                      <a:pt x="22" y="20"/>
                      <a:pt x="22" y="23"/>
                    </a:cubicBezTo>
                    <a:cubicBezTo>
                      <a:pt x="21" y="26"/>
                      <a:pt x="20" y="28"/>
                      <a:pt x="20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2" y="30"/>
                      <a:pt x="21" y="31"/>
                      <a:pt x="22" y="30"/>
                    </a:cubicBezTo>
                    <a:cubicBezTo>
                      <a:pt x="22" y="30"/>
                      <a:pt x="24" y="26"/>
                      <a:pt x="24" y="28"/>
                    </a:cubicBezTo>
                    <a:cubicBezTo>
                      <a:pt x="24" y="31"/>
                      <a:pt x="22" y="33"/>
                      <a:pt x="21" y="36"/>
                    </a:cubicBezTo>
                    <a:cubicBezTo>
                      <a:pt x="21" y="36"/>
                      <a:pt x="22" y="36"/>
                      <a:pt x="22" y="36"/>
                    </a:cubicBezTo>
                    <a:cubicBezTo>
                      <a:pt x="23" y="36"/>
                      <a:pt x="26" y="34"/>
                      <a:pt x="26" y="33"/>
                    </a:cubicBezTo>
                    <a:cubicBezTo>
                      <a:pt x="26" y="35"/>
                      <a:pt x="24" y="38"/>
                      <a:pt x="24" y="41"/>
                    </a:cubicBezTo>
                    <a:cubicBezTo>
                      <a:pt x="24" y="41"/>
                      <a:pt x="25" y="41"/>
                      <a:pt x="25" y="41"/>
                    </a:cubicBezTo>
                    <a:cubicBezTo>
                      <a:pt x="27" y="40"/>
                      <a:pt x="27" y="39"/>
                      <a:pt x="28" y="37"/>
                    </a:cubicBezTo>
                    <a:cubicBezTo>
                      <a:pt x="28" y="39"/>
                      <a:pt x="28" y="40"/>
                      <a:pt x="28" y="41"/>
                    </a:cubicBezTo>
                    <a:cubicBezTo>
                      <a:pt x="27" y="42"/>
                      <a:pt x="27" y="44"/>
                      <a:pt x="27" y="45"/>
                    </a:cubicBezTo>
                    <a:cubicBezTo>
                      <a:pt x="27" y="46"/>
                      <a:pt x="27" y="46"/>
                      <a:pt x="27" y="46"/>
                    </a:cubicBezTo>
                    <a:cubicBezTo>
                      <a:pt x="28" y="45"/>
                      <a:pt x="30" y="43"/>
                      <a:pt x="30" y="43"/>
                    </a:cubicBezTo>
                    <a:cubicBezTo>
                      <a:pt x="29" y="45"/>
                      <a:pt x="28" y="48"/>
                      <a:pt x="28" y="50"/>
                    </a:cubicBezTo>
                    <a:cubicBezTo>
                      <a:pt x="28" y="50"/>
                      <a:pt x="28" y="51"/>
                      <a:pt x="28" y="51"/>
                    </a:cubicBezTo>
                    <a:cubicBezTo>
                      <a:pt x="29" y="50"/>
                      <a:pt x="29" y="50"/>
                      <a:pt x="30" y="49"/>
                    </a:cubicBezTo>
                    <a:cubicBezTo>
                      <a:pt x="31" y="47"/>
                      <a:pt x="32" y="48"/>
                      <a:pt x="32" y="50"/>
                    </a:cubicBezTo>
                    <a:cubicBezTo>
                      <a:pt x="31" y="52"/>
                      <a:pt x="30" y="54"/>
                      <a:pt x="30" y="57"/>
                    </a:cubicBezTo>
                    <a:cubicBezTo>
                      <a:pt x="30" y="57"/>
                      <a:pt x="31" y="57"/>
                      <a:pt x="31" y="57"/>
                    </a:cubicBezTo>
                    <a:cubicBezTo>
                      <a:pt x="32" y="56"/>
                      <a:pt x="34" y="51"/>
                      <a:pt x="34" y="55"/>
                    </a:cubicBezTo>
                    <a:cubicBezTo>
                      <a:pt x="33" y="58"/>
                      <a:pt x="33" y="60"/>
                      <a:pt x="32" y="62"/>
                    </a:cubicBezTo>
                    <a:cubicBezTo>
                      <a:pt x="32" y="63"/>
                      <a:pt x="32" y="63"/>
                      <a:pt x="33" y="63"/>
                    </a:cubicBezTo>
                    <a:cubicBezTo>
                      <a:pt x="34" y="62"/>
                      <a:pt x="36" y="58"/>
                      <a:pt x="36" y="61"/>
                    </a:cubicBezTo>
                    <a:cubicBezTo>
                      <a:pt x="36" y="64"/>
                      <a:pt x="34" y="66"/>
                      <a:pt x="34" y="69"/>
                    </a:cubicBezTo>
                    <a:cubicBezTo>
                      <a:pt x="34" y="70"/>
                      <a:pt x="35" y="70"/>
                      <a:pt x="35" y="70"/>
                    </a:cubicBezTo>
                    <a:cubicBezTo>
                      <a:pt x="35" y="70"/>
                      <a:pt x="38" y="66"/>
                      <a:pt x="38" y="68"/>
                    </a:cubicBezTo>
                    <a:cubicBezTo>
                      <a:pt x="38" y="70"/>
                      <a:pt x="37" y="72"/>
                      <a:pt x="37" y="74"/>
                    </a:cubicBezTo>
                    <a:cubicBezTo>
                      <a:pt x="37" y="75"/>
                      <a:pt x="37" y="75"/>
                      <a:pt x="38" y="74"/>
                    </a:cubicBezTo>
                    <a:cubicBezTo>
                      <a:pt x="39" y="73"/>
                      <a:pt x="40" y="71"/>
                      <a:pt x="40" y="75"/>
                    </a:cubicBezTo>
                    <a:cubicBezTo>
                      <a:pt x="39" y="77"/>
                      <a:pt x="39" y="78"/>
                      <a:pt x="39" y="80"/>
                    </a:cubicBezTo>
                    <a:cubicBezTo>
                      <a:pt x="39" y="80"/>
                      <a:pt x="39" y="81"/>
                      <a:pt x="40" y="80"/>
                    </a:cubicBezTo>
                    <a:cubicBezTo>
                      <a:pt x="41" y="79"/>
                      <a:pt x="42" y="75"/>
                      <a:pt x="42" y="79"/>
                    </a:cubicBezTo>
                    <a:cubicBezTo>
                      <a:pt x="41" y="81"/>
                      <a:pt x="41" y="83"/>
                      <a:pt x="41" y="86"/>
                    </a:cubicBezTo>
                    <a:cubicBezTo>
                      <a:pt x="41" y="86"/>
                      <a:pt x="41" y="86"/>
                      <a:pt x="41" y="86"/>
                    </a:cubicBezTo>
                    <a:cubicBezTo>
                      <a:pt x="42" y="85"/>
                      <a:pt x="43" y="84"/>
                      <a:pt x="44" y="83"/>
                    </a:cubicBezTo>
                    <a:cubicBezTo>
                      <a:pt x="43" y="85"/>
                      <a:pt x="42" y="89"/>
                      <a:pt x="43" y="92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44" y="91"/>
                      <a:pt x="45" y="91"/>
                      <a:pt x="45" y="90"/>
                    </a:cubicBezTo>
                    <a:cubicBezTo>
                      <a:pt x="47" y="87"/>
                      <a:pt x="46" y="91"/>
                      <a:pt x="45" y="92"/>
                    </a:cubicBezTo>
                    <a:cubicBezTo>
                      <a:pt x="45" y="94"/>
                      <a:pt x="45" y="96"/>
                      <a:pt x="44" y="99"/>
                    </a:cubicBezTo>
                    <a:cubicBezTo>
                      <a:pt x="44" y="99"/>
                      <a:pt x="45" y="99"/>
                      <a:pt x="45" y="99"/>
                    </a:cubicBezTo>
                    <a:cubicBezTo>
                      <a:pt x="46" y="98"/>
                      <a:pt x="48" y="95"/>
                      <a:pt x="48" y="95"/>
                    </a:cubicBezTo>
                    <a:cubicBezTo>
                      <a:pt x="48" y="98"/>
                      <a:pt x="46" y="102"/>
                      <a:pt x="46" y="105"/>
                    </a:cubicBezTo>
                    <a:cubicBezTo>
                      <a:pt x="43" y="96"/>
                      <a:pt x="39" y="87"/>
                      <a:pt x="36" y="77"/>
                    </a:cubicBezTo>
                    <a:cubicBezTo>
                      <a:pt x="32" y="66"/>
                      <a:pt x="28" y="54"/>
                      <a:pt x="23" y="43"/>
                    </a:cubicBezTo>
                    <a:cubicBezTo>
                      <a:pt x="18" y="31"/>
                      <a:pt x="13" y="19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4" y="6"/>
                      <a:pt x="17" y="5"/>
                      <a:pt x="19" y="5"/>
                    </a:cubicBezTo>
                    <a:cubicBezTo>
                      <a:pt x="27" y="29"/>
                      <a:pt x="36" y="52"/>
                      <a:pt x="43" y="76"/>
                    </a:cubicBezTo>
                    <a:close/>
                    <a:moveTo>
                      <a:pt x="46" y="106"/>
                    </a:moveTo>
                    <a:cubicBezTo>
                      <a:pt x="46" y="106"/>
                      <a:pt x="47" y="106"/>
                      <a:pt x="47" y="106"/>
                    </a:cubicBezTo>
                    <a:cubicBezTo>
                      <a:pt x="49" y="104"/>
                      <a:pt x="51" y="100"/>
                      <a:pt x="50" y="106"/>
                    </a:cubicBezTo>
                    <a:cubicBezTo>
                      <a:pt x="49" y="108"/>
                      <a:pt x="49" y="110"/>
                      <a:pt x="49" y="113"/>
                    </a:cubicBezTo>
                    <a:cubicBezTo>
                      <a:pt x="48" y="110"/>
                      <a:pt x="47" y="108"/>
                      <a:pt x="46" y="106"/>
                    </a:cubicBezTo>
                    <a:close/>
                    <a:moveTo>
                      <a:pt x="19" y="40"/>
                    </a:moveTo>
                    <a:cubicBezTo>
                      <a:pt x="24" y="52"/>
                      <a:pt x="28" y="63"/>
                      <a:pt x="32" y="75"/>
                    </a:cubicBezTo>
                    <a:cubicBezTo>
                      <a:pt x="36" y="87"/>
                      <a:pt x="41" y="99"/>
                      <a:pt x="45" y="111"/>
                    </a:cubicBezTo>
                    <a:cubicBezTo>
                      <a:pt x="49" y="122"/>
                      <a:pt x="51" y="133"/>
                      <a:pt x="54" y="144"/>
                    </a:cubicBezTo>
                    <a:cubicBezTo>
                      <a:pt x="54" y="143"/>
                      <a:pt x="53" y="143"/>
                      <a:pt x="52" y="143"/>
                    </a:cubicBezTo>
                    <a:cubicBezTo>
                      <a:pt x="50" y="143"/>
                      <a:pt x="48" y="144"/>
                      <a:pt x="48" y="146"/>
                    </a:cubicBezTo>
                    <a:cubicBezTo>
                      <a:pt x="45" y="137"/>
                      <a:pt x="41" y="128"/>
                      <a:pt x="38" y="120"/>
                    </a:cubicBezTo>
                    <a:cubicBezTo>
                      <a:pt x="34" y="108"/>
                      <a:pt x="30" y="96"/>
                      <a:pt x="26" y="84"/>
                    </a:cubicBezTo>
                    <a:cubicBezTo>
                      <a:pt x="18" y="59"/>
                      <a:pt x="11" y="35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4" y="10"/>
                      <a:pt x="6" y="9"/>
                      <a:pt x="9" y="8"/>
                    </a:cubicBezTo>
                    <a:cubicBezTo>
                      <a:pt x="10" y="19"/>
                      <a:pt x="14" y="30"/>
                      <a:pt x="19" y="40"/>
                    </a:cubicBezTo>
                    <a:close/>
                    <a:moveTo>
                      <a:pt x="50" y="152"/>
                    </a:moveTo>
                    <a:cubicBezTo>
                      <a:pt x="50" y="152"/>
                      <a:pt x="50" y="151"/>
                      <a:pt x="50" y="151"/>
                    </a:cubicBezTo>
                    <a:cubicBezTo>
                      <a:pt x="50" y="150"/>
                      <a:pt x="50" y="149"/>
                      <a:pt x="50" y="148"/>
                    </a:cubicBezTo>
                    <a:cubicBezTo>
                      <a:pt x="51" y="142"/>
                      <a:pt x="56" y="148"/>
                      <a:pt x="56" y="149"/>
                    </a:cubicBezTo>
                    <a:cubicBezTo>
                      <a:pt x="56" y="149"/>
                      <a:pt x="56" y="149"/>
                      <a:pt x="56" y="149"/>
                    </a:cubicBezTo>
                    <a:cubicBezTo>
                      <a:pt x="56" y="149"/>
                      <a:pt x="56" y="150"/>
                      <a:pt x="56" y="150"/>
                    </a:cubicBezTo>
                    <a:cubicBezTo>
                      <a:pt x="56" y="150"/>
                      <a:pt x="57" y="150"/>
                      <a:pt x="57" y="151"/>
                    </a:cubicBezTo>
                    <a:cubicBezTo>
                      <a:pt x="57" y="152"/>
                      <a:pt x="58" y="153"/>
                      <a:pt x="59" y="155"/>
                    </a:cubicBezTo>
                    <a:cubicBezTo>
                      <a:pt x="59" y="155"/>
                      <a:pt x="59" y="155"/>
                      <a:pt x="59" y="155"/>
                    </a:cubicBezTo>
                    <a:cubicBezTo>
                      <a:pt x="59" y="155"/>
                      <a:pt x="59" y="155"/>
                      <a:pt x="59" y="155"/>
                    </a:cubicBezTo>
                    <a:cubicBezTo>
                      <a:pt x="59" y="155"/>
                      <a:pt x="59" y="155"/>
                      <a:pt x="59" y="155"/>
                    </a:cubicBezTo>
                    <a:cubicBezTo>
                      <a:pt x="60" y="156"/>
                      <a:pt x="62" y="155"/>
                      <a:pt x="61" y="154"/>
                    </a:cubicBezTo>
                    <a:cubicBezTo>
                      <a:pt x="60" y="151"/>
                      <a:pt x="59" y="147"/>
                      <a:pt x="61" y="144"/>
                    </a:cubicBezTo>
                    <a:cubicBezTo>
                      <a:pt x="62" y="140"/>
                      <a:pt x="66" y="146"/>
                      <a:pt x="67" y="147"/>
                    </a:cubicBezTo>
                    <a:cubicBezTo>
                      <a:pt x="68" y="149"/>
                      <a:pt x="69" y="150"/>
                      <a:pt x="69" y="152"/>
                    </a:cubicBezTo>
                    <a:cubicBezTo>
                      <a:pt x="70" y="154"/>
                      <a:pt x="72" y="152"/>
                      <a:pt x="72" y="151"/>
                    </a:cubicBezTo>
                    <a:cubicBezTo>
                      <a:pt x="71" y="149"/>
                      <a:pt x="71" y="148"/>
                      <a:pt x="71" y="146"/>
                    </a:cubicBezTo>
                    <a:cubicBezTo>
                      <a:pt x="71" y="145"/>
                      <a:pt x="72" y="139"/>
                      <a:pt x="74" y="142"/>
                    </a:cubicBezTo>
                    <a:cubicBezTo>
                      <a:pt x="73" y="151"/>
                      <a:pt x="75" y="160"/>
                      <a:pt x="75" y="169"/>
                    </a:cubicBezTo>
                    <a:cubicBezTo>
                      <a:pt x="75" y="169"/>
                      <a:pt x="74" y="169"/>
                      <a:pt x="74" y="169"/>
                    </a:cubicBezTo>
                    <a:cubicBezTo>
                      <a:pt x="72" y="170"/>
                      <a:pt x="69" y="171"/>
                      <a:pt x="67" y="172"/>
                    </a:cubicBezTo>
                    <a:cubicBezTo>
                      <a:pt x="65" y="170"/>
                      <a:pt x="64" y="168"/>
                      <a:pt x="63" y="166"/>
                    </a:cubicBezTo>
                    <a:cubicBezTo>
                      <a:pt x="59" y="161"/>
                      <a:pt x="53" y="157"/>
                      <a:pt x="50" y="152"/>
                    </a:cubicBezTo>
                    <a:close/>
                    <a:moveTo>
                      <a:pt x="74" y="182"/>
                    </a:moveTo>
                    <a:cubicBezTo>
                      <a:pt x="72" y="179"/>
                      <a:pt x="70" y="177"/>
                      <a:pt x="68" y="174"/>
                    </a:cubicBezTo>
                    <a:cubicBezTo>
                      <a:pt x="70" y="173"/>
                      <a:pt x="73" y="173"/>
                      <a:pt x="75" y="172"/>
                    </a:cubicBezTo>
                    <a:cubicBezTo>
                      <a:pt x="75" y="175"/>
                      <a:pt x="75" y="178"/>
                      <a:pt x="74" y="182"/>
                    </a:cubicBezTo>
                    <a:close/>
                    <a:moveTo>
                      <a:pt x="73" y="138"/>
                    </a:moveTo>
                    <a:cubicBezTo>
                      <a:pt x="72" y="138"/>
                      <a:pt x="71" y="138"/>
                      <a:pt x="70" y="139"/>
                    </a:cubicBezTo>
                    <a:cubicBezTo>
                      <a:pt x="70" y="140"/>
                      <a:pt x="69" y="141"/>
                      <a:pt x="69" y="141"/>
                    </a:cubicBezTo>
                    <a:cubicBezTo>
                      <a:pt x="66" y="131"/>
                      <a:pt x="60" y="122"/>
                      <a:pt x="57" y="112"/>
                    </a:cubicBezTo>
                    <a:cubicBezTo>
                      <a:pt x="54" y="99"/>
                      <a:pt x="50" y="87"/>
                      <a:pt x="46" y="75"/>
                    </a:cubicBezTo>
                    <a:cubicBezTo>
                      <a:pt x="38" y="51"/>
                      <a:pt x="30" y="28"/>
                      <a:pt x="22" y="4"/>
                    </a:cubicBezTo>
                    <a:cubicBezTo>
                      <a:pt x="23" y="4"/>
                      <a:pt x="24" y="3"/>
                      <a:pt x="25" y="3"/>
                    </a:cubicBezTo>
                    <a:cubicBezTo>
                      <a:pt x="32" y="11"/>
                      <a:pt x="34" y="24"/>
                      <a:pt x="37" y="34"/>
                    </a:cubicBezTo>
                    <a:cubicBezTo>
                      <a:pt x="41" y="46"/>
                      <a:pt x="45" y="58"/>
                      <a:pt x="50" y="70"/>
                    </a:cubicBezTo>
                    <a:cubicBezTo>
                      <a:pt x="54" y="82"/>
                      <a:pt x="59" y="94"/>
                      <a:pt x="63" y="106"/>
                    </a:cubicBezTo>
                    <a:cubicBezTo>
                      <a:pt x="67" y="117"/>
                      <a:pt x="70" y="127"/>
                      <a:pt x="73" y="13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2" name="Freeform 41"/>
              <p:cNvSpPr>
                <a:spLocks noEditPoints="1"/>
              </p:cNvSpPr>
              <p:nvPr/>
            </p:nvSpPr>
            <p:spPr bwMode="auto">
              <a:xfrm>
                <a:off x="2344477" y="1286400"/>
                <a:ext cx="238493" cy="221282"/>
              </a:xfrm>
              <a:custGeom>
                <a:avLst/>
                <a:gdLst>
                  <a:gd name="T0" fmla="*/ 103 w 123"/>
                  <a:gd name="T1" fmla="*/ 64 h 114"/>
                  <a:gd name="T2" fmla="*/ 35 w 123"/>
                  <a:gd name="T3" fmla="*/ 2 h 114"/>
                  <a:gd name="T4" fmla="*/ 5 w 123"/>
                  <a:gd name="T5" fmla="*/ 103 h 114"/>
                  <a:gd name="T6" fmla="*/ 23 w 123"/>
                  <a:gd name="T7" fmla="*/ 66 h 114"/>
                  <a:gd name="T8" fmla="*/ 40 w 123"/>
                  <a:gd name="T9" fmla="*/ 61 h 114"/>
                  <a:gd name="T10" fmla="*/ 98 w 123"/>
                  <a:gd name="T11" fmla="*/ 65 h 114"/>
                  <a:gd name="T12" fmla="*/ 93 w 123"/>
                  <a:gd name="T13" fmla="*/ 68 h 114"/>
                  <a:gd name="T14" fmla="*/ 56 w 123"/>
                  <a:gd name="T15" fmla="*/ 97 h 114"/>
                  <a:gd name="T16" fmla="*/ 76 w 123"/>
                  <a:gd name="T17" fmla="*/ 65 h 114"/>
                  <a:gd name="T18" fmla="*/ 38 w 123"/>
                  <a:gd name="T19" fmla="*/ 106 h 114"/>
                  <a:gd name="T20" fmla="*/ 59 w 123"/>
                  <a:gd name="T21" fmla="*/ 80 h 114"/>
                  <a:gd name="T22" fmla="*/ 28 w 123"/>
                  <a:gd name="T23" fmla="*/ 95 h 114"/>
                  <a:gd name="T24" fmla="*/ 52 w 123"/>
                  <a:gd name="T25" fmla="*/ 73 h 114"/>
                  <a:gd name="T26" fmla="*/ 39 w 123"/>
                  <a:gd name="T27" fmla="*/ 91 h 114"/>
                  <a:gd name="T28" fmla="*/ 12 w 123"/>
                  <a:gd name="T29" fmla="*/ 102 h 114"/>
                  <a:gd name="T30" fmla="*/ 45 w 123"/>
                  <a:gd name="T31" fmla="*/ 69 h 114"/>
                  <a:gd name="T32" fmla="*/ 47 w 123"/>
                  <a:gd name="T33" fmla="*/ 67 h 114"/>
                  <a:gd name="T34" fmla="*/ 6 w 123"/>
                  <a:gd name="T35" fmla="*/ 93 h 114"/>
                  <a:gd name="T36" fmla="*/ 35 w 123"/>
                  <a:gd name="T37" fmla="*/ 65 h 114"/>
                  <a:gd name="T38" fmla="*/ 8 w 123"/>
                  <a:gd name="T39" fmla="*/ 87 h 114"/>
                  <a:gd name="T40" fmla="*/ 7 w 123"/>
                  <a:gd name="T41" fmla="*/ 99 h 114"/>
                  <a:gd name="T42" fmla="*/ 40 w 123"/>
                  <a:gd name="T43" fmla="*/ 75 h 114"/>
                  <a:gd name="T44" fmla="*/ 50 w 123"/>
                  <a:gd name="T45" fmla="*/ 73 h 114"/>
                  <a:gd name="T46" fmla="*/ 11 w 123"/>
                  <a:gd name="T47" fmla="*/ 104 h 114"/>
                  <a:gd name="T48" fmla="*/ 40 w 123"/>
                  <a:gd name="T49" fmla="*/ 90 h 114"/>
                  <a:gd name="T50" fmla="*/ 59 w 123"/>
                  <a:gd name="T51" fmla="*/ 78 h 114"/>
                  <a:gd name="T52" fmla="*/ 51 w 123"/>
                  <a:gd name="T53" fmla="*/ 89 h 114"/>
                  <a:gd name="T54" fmla="*/ 36 w 123"/>
                  <a:gd name="T55" fmla="*/ 107 h 114"/>
                  <a:gd name="T56" fmla="*/ 45 w 123"/>
                  <a:gd name="T57" fmla="*/ 92 h 114"/>
                  <a:gd name="T58" fmla="*/ 77 w 123"/>
                  <a:gd name="T59" fmla="*/ 70 h 114"/>
                  <a:gd name="T60" fmla="*/ 46 w 123"/>
                  <a:gd name="T61" fmla="*/ 107 h 114"/>
                  <a:gd name="T62" fmla="*/ 88 w 123"/>
                  <a:gd name="T63" fmla="*/ 68 h 114"/>
                  <a:gd name="T64" fmla="*/ 57 w 123"/>
                  <a:gd name="T65" fmla="*/ 104 h 114"/>
                  <a:gd name="T66" fmla="*/ 60 w 123"/>
                  <a:gd name="T67" fmla="*/ 107 h 114"/>
                  <a:gd name="T68" fmla="*/ 99 w 123"/>
                  <a:gd name="T69" fmla="*/ 72 h 114"/>
                  <a:gd name="T70" fmla="*/ 61 w 123"/>
                  <a:gd name="T71" fmla="*/ 107 h 114"/>
                  <a:gd name="T72" fmla="*/ 75 w 123"/>
                  <a:gd name="T73" fmla="*/ 107 h 114"/>
                  <a:gd name="T74" fmla="*/ 84 w 123"/>
                  <a:gd name="T75" fmla="*/ 105 h 114"/>
                  <a:gd name="T76" fmla="*/ 100 w 123"/>
                  <a:gd name="T77" fmla="*/ 78 h 114"/>
                  <a:gd name="T78" fmla="*/ 105 w 123"/>
                  <a:gd name="T79" fmla="*/ 86 h 114"/>
                  <a:gd name="T80" fmla="*/ 110 w 123"/>
                  <a:gd name="T81" fmla="*/ 88 h 114"/>
                  <a:gd name="T82" fmla="*/ 92 w 123"/>
                  <a:gd name="T83" fmla="*/ 109 h 114"/>
                  <a:gd name="T84" fmla="*/ 100 w 123"/>
                  <a:gd name="T85" fmla="*/ 109 h 114"/>
                  <a:gd name="T86" fmla="*/ 112 w 123"/>
                  <a:gd name="T87" fmla="*/ 99 h 114"/>
                  <a:gd name="T88" fmla="*/ 109 w 123"/>
                  <a:gd name="T89" fmla="*/ 93 h 114"/>
                  <a:gd name="T90" fmla="*/ 116 w 123"/>
                  <a:gd name="T91" fmla="*/ 95 h 114"/>
                  <a:gd name="T92" fmla="*/ 110 w 123"/>
                  <a:gd name="T93" fmla="*/ 106 h 114"/>
                  <a:gd name="T94" fmla="*/ 117 w 123"/>
                  <a:gd name="T95" fmla="*/ 99 h 114"/>
                  <a:gd name="T96" fmla="*/ 114 w 123"/>
                  <a:gd name="T97" fmla="*/ 99 h 114"/>
                  <a:gd name="T98" fmla="*/ 107 w 123"/>
                  <a:gd name="T99" fmla="*/ 101 h 114"/>
                  <a:gd name="T100" fmla="*/ 102 w 123"/>
                  <a:gd name="T101" fmla="*/ 100 h 114"/>
                  <a:gd name="T102" fmla="*/ 112 w 123"/>
                  <a:gd name="T103" fmla="*/ 79 h 114"/>
                  <a:gd name="T104" fmla="*/ 119 w 123"/>
                  <a:gd name="T105" fmla="*/ 93 h 114"/>
                  <a:gd name="T106" fmla="*/ 106 w 123"/>
                  <a:gd name="T107" fmla="*/ 73 h 114"/>
                  <a:gd name="T108" fmla="*/ 72 w 123"/>
                  <a:gd name="T109" fmla="*/ 97 h 114"/>
                  <a:gd name="T110" fmla="*/ 40 w 123"/>
                  <a:gd name="T111" fmla="*/ 41 h 114"/>
                  <a:gd name="T112" fmla="*/ 94 w 123"/>
                  <a:gd name="T113" fmla="*/ 64 h 114"/>
                  <a:gd name="T114" fmla="*/ 16 w 123"/>
                  <a:gd name="T115" fmla="*/ 75 h 114"/>
                  <a:gd name="T116" fmla="*/ 18 w 123"/>
                  <a:gd name="T117" fmla="*/ 76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3" h="114">
                    <a:moveTo>
                      <a:pt x="27" y="110"/>
                    </a:moveTo>
                    <a:cubicBezTo>
                      <a:pt x="32" y="110"/>
                      <a:pt x="37" y="110"/>
                      <a:pt x="42" y="110"/>
                    </a:cubicBezTo>
                    <a:cubicBezTo>
                      <a:pt x="50" y="109"/>
                      <a:pt x="58" y="110"/>
                      <a:pt x="66" y="110"/>
                    </a:cubicBezTo>
                    <a:cubicBezTo>
                      <a:pt x="78" y="111"/>
                      <a:pt x="92" y="114"/>
                      <a:pt x="105" y="111"/>
                    </a:cubicBezTo>
                    <a:cubicBezTo>
                      <a:pt x="114" y="109"/>
                      <a:pt x="123" y="102"/>
                      <a:pt x="121" y="91"/>
                    </a:cubicBezTo>
                    <a:cubicBezTo>
                      <a:pt x="120" y="80"/>
                      <a:pt x="111" y="71"/>
                      <a:pt x="103" y="64"/>
                    </a:cubicBezTo>
                    <a:cubicBezTo>
                      <a:pt x="94" y="55"/>
                      <a:pt x="84" y="48"/>
                      <a:pt x="76" y="39"/>
                    </a:cubicBezTo>
                    <a:cubicBezTo>
                      <a:pt x="71" y="34"/>
                      <a:pt x="67" y="29"/>
                      <a:pt x="67" y="21"/>
                    </a:cubicBezTo>
                    <a:cubicBezTo>
                      <a:pt x="67" y="15"/>
                      <a:pt x="70" y="9"/>
                      <a:pt x="73" y="4"/>
                    </a:cubicBezTo>
                    <a:cubicBezTo>
                      <a:pt x="74" y="3"/>
                      <a:pt x="73" y="2"/>
                      <a:pt x="73" y="2"/>
                    </a:cubicBezTo>
                    <a:cubicBezTo>
                      <a:pt x="72" y="2"/>
                      <a:pt x="72" y="1"/>
                      <a:pt x="71" y="1"/>
                    </a:cubicBezTo>
                    <a:cubicBezTo>
                      <a:pt x="59" y="2"/>
                      <a:pt x="47" y="0"/>
                      <a:pt x="35" y="2"/>
                    </a:cubicBezTo>
                    <a:cubicBezTo>
                      <a:pt x="34" y="3"/>
                      <a:pt x="34" y="4"/>
                      <a:pt x="34" y="4"/>
                    </a:cubicBezTo>
                    <a:cubicBezTo>
                      <a:pt x="34" y="5"/>
                      <a:pt x="34" y="5"/>
                      <a:pt x="34" y="6"/>
                    </a:cubicBezTo>
                    <a:cubicBezTo>
                      <a:pt x="38" y="12"/>
                      <a:pt x="41" y="18"/>
                      <a:pt x="42" y="25"/>
                    </a:cubicBezTo>
                    <a:cubicBezTo>
                      <a:pt x="42" y="34"/>
                      <a:pt x="37" y="41"/>
                      <a:pt x="33" y="47"/>
                    </a:cubicBezTo>
                    <a:cubicBezTo>
                      <a:pt x="25" y="57"/>
                      <a:pt x="18" y="67"/>
                      <a:pt x="11" y="78"/>
                    </a:cubicBezTo>
                    <a:cubicBezTo>
                      <a:pt x="6" y="85"/>
                      <a:pt x="0" y="95"/>
                      <a:pt x="5" y="103"/>
                    </a:cubicBezTo>
                    <a:cubicBezTo>
                      <a:pt x="10" y="110"/>
                      <a:pt x="20" y="110"/>
                      <a:pt x="27" y="110"/>
                    </a:cubicBezTo>
                    <a:close/>
                    <a:moveTo>
                      <a:pt x="23" y="66"/>
                    </a:moveTo>
                    <a:cubicBezTo>
                      <a:pt x="23" y="65"/>
                      <a:pt x="24" y="65"/>
                      <a:pt x="24" y="65"/>
                    </a:cubicBezTo>
                    <a:cubicBezTo>
                      <a:pt x="26" y="64"/>
                      <a:pt x="28" y="63"/>
                      <a:pt x="29" y="62"/>
                    </a:cubicBezTo>
                    <a:cubicBezTo>
                      <a:pt x="26" y="65"/>
                      <a:pt x="23" y="67"/>
                      <a:pt x="20" y="70"/>
                    </a:cubicBezTo>
                    <a:cubicBezTo>
                      <a:pt x="21" y="68"/>
                      <a:pt x="22" y="67"/>
                      <a:pt x="23" y="66"/>
                    </a:cubicBezTo>
                    <a:close/>
                    <a:moveTo>
                      <a:pt x="32" y="61"/>
                    </a:moveTo>
                    <a:cubicBezTo>
                      <a:pt x="33" y="61"/>
                      <a:pt x="34" y="61"/>
                      <a:pt x="35" y="61"/>
                    </a:cubicBezTo>
                    <a:cubicBezTo>
                      <a:pt x="32" y="62"/>
                      <a:pt x="28" y="64"/>
                      <a:pt x="25" y="67"/>
                    </a:cubicBezTo>
                    <a:cubicBezTo>
                      <a:pt x="27" y="65"/>
                      <a:pt x="29" y="63"/>
                      <a:pt x="32" y="61"/>
                    </a:cubicBezTo>
                    <a:close/>
                    <a:moveTo>
                      <a:pt x="38" y="61"/>
                    </a:moveTo>
                    <a:cubicBezTo>
                      <a:pt x="39" y="61"/>
                      <a:pt x="39" y="61"/>
                      <a:pt x="40" y="61"/>
                    </a:cubicBezTo>
                    <a:cubicBezTo>
                      <a:pt x="36" y="63"/>
                      <a:pt x="32" y="66"/>
                      <a:pt x="29" y="69"/>
                    </a:cubicBezTo>
                    <a:cubicBezTo>
                      <a:pt x="23" y="74"/>
                      <a:pt x="17" y="79"/>
                      <a:pt x="11" y="84"/>
                    </a:cubicBezTo>
                    <a:cubicBezTo>
                      <a:pt x="11" y="83"/>
                      <a:pt x="12" y="83"/>
                      <a:pt x="12" y="83"/>
                    </a:cubicBezTo>
                    <a:cubicBezTo>
                      <a:pt x="14" y="80"/>
                      <a:pt x="18" y="77"/>
                      <a:pt x="21" y="75"/>
                    </a:cubicBezTo>
                    <a:cubicBezTo>
                      <a:pt x="27" y="71"/>
                      <a:pt x="33" y="66"/>
                      <a:pt x="38" y="61"/>
                    </a:cubicBezTo>
                    <a:close/>
                    <a:moveTo>
                      <a:pt x="98" y="65"/>
                    </a:moveTo>
                    <a:cubicBezTo>
                      <a:pt x="91" y="71"/>
                      <a:pt x="84" y="78"/>
                      <a:pt x="77" y="84"/>
                    </a:cubicBezTo>
                    <a:cubicBezTo>
                      <a:pt x="73" y="88"/>
                      <a:pt x="69" y="91"/>
                      <a:pt x="65" y="95"/>
                    </a:cubicBezTo>
                    <a:cubicBezTo>
                      <a:pt x="68" y="92"/>
                      <a:pt x="71" y="89"/>
                      <a:pt x="74" y="86"/>
                    </a:cubicBezTo>
                    <a:cubicBezTo>
                      <a:pt x="79" y="81"/>
                      <a:pt x="85" y="75"/>
                      <a:pt x="89" y="68"/>
                    </a:cubicBezTo>
                    <a:cubicBezTo>
                      <a:pt x="89" y="68"/>
                      <a:pt x="89" y="68"/>
                      <a:pt x="90" y="68"/>
                    </a:cubicBezTo>
                    <a:cubicBezTo>
                      <a:pt x="91" y="68"/>
                      <a:pt x="92" y="68"/>
                      <a:pt x="93" y="68"/>
                    </a:cubicBezTo>
                    <a:cubicBezTo>
                      <a:pt x="94" y="67"/>
                      <a:pt x="97" y="65"/>
                      <a:pt x="98" y="65"/>
                    </a:cubicBezTo>
                    <a:close/>
                    <a:moveTo>
                      <a:pt x="83" y="65"/>
                    </a:moveTo>
                    <a:cubicBezTo>
                      <a:pt x="84" y="66"/>
                      <a:pt x="86" y="67"/>
                      <a:pt x="88" y="68"/>
                    </a:cubicBezTo>
                    <a:cubicBezTo>
                      <a:pt x="84" y="71"/>
                      <a:pt x="82" y="74"/>
                      <a:pt x="78" y="77"/>
                    </a:cubicBezTo>
                    <a:cubicBezTo>
                      <a:pt x="74" y="80"/>
                      <a:pt x="70" y="84"/>
                      <a:pt x="66" y="87"/>
                    </a:cubicBezTo>
                    <a:cubicBezTo>
                      <a:pt x="63" y="90"/>
                      <a:pt x="60" y="93"/>
                      <a:pt x="56" y="97"/>
                    </a:cubicBezTo>
                    <a:cubicBezTo>
                      <a:pt x="56" y="96"/>
                      <a:pt x="57" y="96"/>
                      <a:pt x="57" y="96"/>
                    </a:cubicBezTo>
                    <a:cubicBezTo>
                      <a:pt x="60" y="92"/>
                      <a:pt x="63" y="89"/>
                      <a:pt x="66" y="86"/>
                    </a:cubicBezTo>
                    <a:cubicBezTo>
                      <a:pt x="70" y="82"/>
                      <a:pt x="72" y="78"/>
                      <a:pt x="75" y="75"/>
                    </a:cubicBezTo>
                    <a:cubicBezTo>
                      <a:pt x="78" y="72"/>
                      <a:pt x="81" y="69"/>
                      <a:pt x="83" y="65"/>
                    </a:cubicBezTo>
                    <a:cubicBezTo>
                      <a:pt x="83" y="65"/>
                      <a:pt x="83" y="65"/>
                      <a:pt x="83" y="65"/>
                    </a:cubicBezTo>
                    <a:close/>
                    <a:moveTo>
                      <a:pt x="76" y="65"/>
                    </a:moveTo>
                    <a:cubicBezTo>
                      <a:pt x="77" y="65"/>
                      <a:pt x="79" y="65"/>
                      <a:pt x="81" y="65"/>
                    </a:cubicBezTo>
                    <a:cubicBezTo>
                      <a:pt x="81" y="65"/>
                      <a:pt x="82" y="65"/>
                      <a:pt x="82" y="65"/>
                    </a:cubicBezTo>
                    <a:cubicBezTo>
                      <a:pt x="75" y="70"/>
                      <a:pt x="69" y="77"/>
                      <a:pt x="62" y="83"/>
                    </a:cubicBezTo>
                    <a:cubicBezTo>
                      <a:pt x="56" y="90"/>
                      <a:pt x="48" y="96"/>
                      <a:pt x="41" y="103"/>
                    </a:cubicBezTo>
                    <a:cubicBezTo>
                      <a:pt x="40" y="104"/>
                      <a:pt x="39" y="105"/>
                      <a:pt x="38" y="105"/>
                    </a:cubicBezTo>
                    <a:cubicBezTo>
                      <a:pt x="38" y="105"/>
                      <a:pt x="38" y="106"/>
                      <a:pt x="38" y="106"/>
                    </a:cubicBezTo>
                    <a:cubicBezTo>
                      <a:pt x="40" y="104"/>
                      <a:pt x="42" y="102"/>
                      <a:pt x="44" y="100"/>
                    </a:cubicBezTo>
                    <a:cubicBezTo>
                      <a:pt x="48" y="96"/>
                      <a:pt x="52" y="93"/>
                      <a:pt x="56" y="89"/>
                    </a:cubicBezTo>
                    <a:cubicBezTo>
                      <a:pt x="63" y="82"/>
                      <a:pt x="69" y="73"/>
                      <a:pt x="76" y="65"/>
                    </a:cubicBezTo>
                    <a:close/>
                    <a:moveTo>
                      <a:pt x="73" y="67"/>
                    </a:moveTo>
                    <a:cubicBezTo>
                      <a:pt x="72" y="68"/>
                      <a:pt x="70" y="70"/>
                      <a:pt x="68" y="72"/>
                    </a:cubicBezTo>
                    <a:cubicBezTo>
                      <a:pt x="65" y="75"/>
                      <a:pt x="62" y="77"/>
                      <a:pt x="59" y="80"/>
                    </a:cubicBezTo>
                    <a:cubicBezTo>
                      <a:pt x="58" y="80"/>
                      <a:pt x="57" y="81"/>
                      <a:pt x="57" y="82"/>
                    </a:cubicBezTo>
                    <a:cubicBezTo>
                      <a:pt x="59" y="79"/>
                      <a:pt x="62" y="76"/>
                      <a:pt x="64" y="74"/>
                    </a:cubicBezTo>
                    <a:cubicBezTo>
                      <a:pt x="68" y="72"/>
                      <a:pt x="70" y="69"/>
                      <a:pt x="73" y="67"/>
                    </a:cubicBezTo>
                    <a:close/>
                    <a:moveTo>
                      <a:pt x="54" y="74"/>
                    </a:moveTo>
                    <a:cubicBezTo>
                      <a:pt x="48" y="78"/>
                      <a:pt x="42" y="83"/>
                      <a:pt x="37" y="88"/>
                    </a:cubicBezTo>
                    <a:cubicBezTo>
                      <a:pt x="34" y="90"/>
                      <a:pt x="31" y="92"/>
                      <a:pt x="28" y="95"/>
                    </a:cubicBezTo>
                    <a:cubicBezTo>
                      <a:pt x="24" y="98"/>
                      <a:pt x="21" y="101"/>
                      <a:pt x="17" y="104"/>
                    </a:cubicBezTo>
                    <a:cubicBezTo>
                      <a:pt x="14" y="106"/>
                      <a:pt x="17" y="104"/>
                      <a:pt x="17" y="104"/>
                    </a:cubicBezTo>
                    <a:cubicBezTo>
                      <a:pt x="19" y="102"/>
                      <a:pt x="20" y="100"/>
                      <a:pt x="22" y="99"/>
                    </a:cubicBezTo>
                    <a:cubicBezTo>
                      <a:pt x="26" y="96"/>
                      <a:pt x="29" y="93"/>
                      <a:pt x="33" y="90"/>
                    </a:cubicBezTo>
                    <a:cubicBezTo>
                      <a:pt x="40" y="85"/>
                      <a:pt x="46" y="79"/>
                      <a:pt x="52" y="73"/>
                    </a:cubicBezTo>
                    <a:cubicBezTo>
                      <a:pt x="52" y="73"/>
                      <a:pt x="52" y="73"/>
                      <a:pt x="52" y="73"/>
                    </a:cubicBezTo>
                    <a:cubicBezTo>
                      <a:pt x="55" y="74"/>
                      <a:pt x="57" y="75"/>
                      <a:pt x="61" y="75"/>
                    </a:cubicBezTo>
                    <a:cubicBezTo>
                      <a:pt x="56" y="78"/>
                      <a:pt x="51" y="82"/>
                      <a:pt x="47" y="86"/>
                    </a:cubicBezTo>
                    <a:cubicBezTo>
                      <a:pt x="41" y="91"/>
                      <a:pt x="34" y="97"/>
                      <a:pt x="28" y="102"/>
                    </a:cubicBezTo>
                    <a:cubicBezTo>
                      <a:pt x="27" y="103"/>
                      <a:pt x="24" y="106"/>
                      <a:pt x="25" y="105"/>
                    </a:cubicBezTo>
                    <a:cubicBezTo>
                      <a:pt x="26" y="104"/>
                      <a:pt x="28" y="102"/>
                      <a:pt x="29" y="100"/>
                    </a:cubicBezTo>
                    <a:cubicBezTo>
                      <a:pt x="32" y="97"/>
                      <a:pt x="36" y="94"/>
                      <a:pt x="39" y="91"/>
                    </a:cubicBezTo>
                    <a:cubicBezTo>
                      <a:pt x="42" y="89"/>
                      <a:pt x="45" y="86"/>
                      <a:pt x="47" y="83"/>
                    </a:cubicBezTo>
                    <a:cubicBezTo>
                      <a:pt x="50" y="80"/>
                      <a:pt x="53" y="78"/>
                      <a:pt x="55" y="75"/>
                    </a:cubicBezTo>
                    <a:cubicBezTo>
                      <a:pt x="55" y="74"/>
                      <a:pt x="54" y="74"/>
                      <a:pt x="54" y="74"/>
                    </a:cubicBezTo>
                    <a:close/>
                    <a:moveTo>
                      <a:pt x="47" y="68"/>
                    </a:moveTo>
                    <a:cubicBezTo>
                      <a:pt x="49" y="70"/>
                      <a:pt x="50" y="71"/>
                      <a:pt x="52" y="72"/>
                    </a:cubicBezTo>
                    <a:cubicBezTo>
                      <a:pt x="37" y="80"/>
                      <a:pt x="26" y="92"/>
                      <a:pt x="12" y="102"/>
                    </a:cubicBezTo>
                    <a:cubicBezTo>
                      <a:pt x="9" y="104"/>
                      <a:pt x="13" y="100"/>
                      <a:pt x="14" y="99"/>
                    </a:cubicBezTo>
                    <a:cubicBezTo>
                      <a:pt x="15" y="98"/>
                      <a:pt x="17" y="97"/>
                      <a:pt x="19" y="95"/>
                    </a:cubicBezTo>
                    <a:cubicBezTo>
                      <a:pt x="22" y="93"/>
                      <a:pt x="25" y="90"/>
                      <a:pt x="28" y="87"/>
                    </a:cubicBezTo>
                    <a:cubicBezTo>
                      <a:pt x="35" y="81"/>
                      <a:pt x="41" y="74"/>
                      <a:pt x="47" y="68"/>
                    </a:cubicBezTo>
                    <a:close/>
                    <a:moveTo>
                      <a:pt x="46" y="68"/>
                    </a:moveTo>
                    <a:cubicBezTo>
                      <a:pt x="46" y="68"/>
                      <a:pt x="45" y="69"/>
                      <a:pt x="45" y="69"/>
                    </a:cubicBezTo>
                    <a:cubicBezTo>
                      <a:pt x="38" y="75"/>
                      <a:pt x="31" y="81"/>
                      <a:pt x="23" y="87"/>
                    </a:cubicBezTo>
                    <a:cubicBezTo>
                      <a:pt x="20" y="89"/>
                      <a:pt x="16" y="92"/>
                      <a:pt x="13" y="95"/>
                    </a:cubicBezTo>
                    <a:cubicBezTo>
                      <a:pt x="11" y="96"/>
                      <a:pt x="9" y="98"/>
                      <a:pt x="7" y="99"/>
                    </a:cubicBezTo>
                    <a:cubicBezTo>
                      <a:pt x="9" y="98"/>
                      <a:pt x="10" y="97"/>
                      <a:pt x="11" y="95"/>
                    </a:cubicBezTo>
                    <a:cubicBezTo>
                      <a:pt x="21" y="84"/>
                      <a:pt x="36" y="77"/>
                      <a:pt x="44" y="65"/>
                    </a:cubicBezTo>
                    <a:cubicBezTo>
                      <a:pt x="45" y="66"/>
                      <a:pt x="46" y="66"/>
                      <a:pt x="47" y="67"/>
                    </a:cubicBezTo>
                    <a:cubicBezTo>
                      <a:pt x="47" y="67"/>
                      <a:pt x="47" y="67"/>
                      <a:pt x="47" y="68"/>
                    </a:cubicBezTo>
                    <a:cubicBezTo>
                      <a:pt x="47" y="68"/>
                      <a:pt x="46" y="68"/>
                      <a:pt x="46" y="68"/>
                    </a:cubicBezTo>
                    <a:close/>
                    <a:moveTo>
                      <a:pt x="44" y="64"/>
                    </a:moveTo>
                    <a:cubicBezTo>
                      <a:pt x="37" y="69"/>
                      <a:pt x="31" y="73"/>
                      <a:pt x="25" y="78"/>
                    </a:cubicBezTo>
                    <a:cubicBezTo>
                      <a:pt x="21" y="81"/>
                      <a:pt x="18" y="84"/>
                      <a:pt x="15" y="87"/>
                    </a:cubicBezTo>
                    <a:cubicBezTo>
                      <a:pt x="13" y="89"/>
                      <a:pt x="8" y="91"/>
                      <a:pt x="6" y="93"/>
                    </a:cubicBezTo>
                    <a:cubicBezTo>
                      <a:pt x="6" y="93"/>
                      <a:pt x="6" y="93"/>
                      <a:pt x="6" y="93"/>
                    </a:cubicBezTo>
                    <a:cubicBezTo>
                      <a:pt x="17" y="82"/>
                      <a:pt x="31" y="74"/>
                      <a:pt x="42" y="62"/>
                    </a:cubicBezTo>
                    <a:cubicBezTo>
                      <a:pt x="42" y="63"/>
                      <a:pt x="43" y="63"/>
                      <a:pt x="44" y="64"/>
                    </a:cubicBezTo>
                    <a:close/>
                    <a:moveTo>
                      <a:pt x="8" y="87"/>
                    </a:moveTo>
                    <a:cubicBezTo>
                      <a:pt x="14" y="82"/>
                      <a:pt x="20" y="77"/>
                      <a:pt x="26" y="72"/>
                    </a:cubicBezTo>
                    <a:cubicBezTo>
                      <a:pt x="29" y="70"/>
                      <a:pt x="32" y="67"/>
                      <a:pt x="35" y="65"/>
                    </a:cubicBezTo>
                    <a:cubicBezTo>
                      <a:pt x="37" y="64"/>
                      <a:pt x="38" y="63"/>
                      <a:pt x="39" y="62"/>
                    </a:cubicBezTo>
                    <a:cubicBezTo>
                      <a:pt x="40" y="62"/>
                      <a:pt x="40" y="62"/>
                      <a:pt x="41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1" y="63"/>
                      <a:pt x="40" y="63"/>
                      <a:pt x="40" y="64"/>
                    </a:cubicBezTo>
                    <a:cubicBezTo>
                      <a:pt x="30" y="74"/>
                      <a:pt x="17" y="82"/>
                      <a:pt x="7" y="92"/>
                    </a:cubicBezTo>
                    <a:cubicBezTo>
                      <a:pt x="7" y="90"/>
                      <a:pt x="8" y="89"/>
                      <a:pt x="8" y="87"/>
                    </a:cubicBezTo>
                    <a:close/>
                    <a:moveTo>
                      <a:pt x="23" y="81"/>
                    </a:moveTo>
                    <a:cubicBezTo>
                      <a:pt x="26" y="78"/>
                      <a:pt x="31" y="75"/>
                      <a:pt x="35" y="72"/>
                    </a:cubicBezTo>
                    <a:cubicBezTo>
                      <a:pt x="36" y="70"/>
                      <a:pt x="38" y="69"/>
                      <a:pt x="40" y="67"/>
                    </a:cubicBezTo>
                    <a:cubicBezTo>
                      <a:pt x="41" y="67"/>
                      <a:pt x="42" y="66"/>
                      <a:pt x="43" y="65"/>
                    </a:cubicBezTo>
                    <a:cubicBezTo>
                      <a:pt x="45" y="64"/>
                      <a:pt x="40" y="69"/>
                      <a:pt x="41" y="68"/>
                    </a:cubicBezTo>
                    <a:cubicBezTo>
                      <a:pt x="31" y="80"/>
                      <a:pt x="16" y="87"/>
                      <a:pt x="7" y="99"/>
                    </a:cubicBezTo>
                    <a:cubicBezTo>
                      <a:pt x="6" y="98"/>
                      <a:pt x="6" y="96"/>
                      <a:pt x="6" y="94"/>
                    </a:cubicBezTo>
                    <a:cubicBezTo>
                      <a:pt x="13" y="91"/>
                      <a:pt x="18" y="85"/>
                      <a:pt x="23" y="81"/>
                    </a:cubicBezTo>
                    <a:close/>
                    <a:moveTo>
                      <a:pt x="7" y="100"/>
                    </a:moveTo>
                    <a:cubicBezTo>
                      <a:pt x="14" y="95"/>
                      <a:pt x="21" y="89"/>
                      <a:pt x="28" y="84"/>
                    </a:cubicBezTo>
                    <a:cubicBezTo>
                      <a:pt x="31" y="81"/>
                      <a:pt x="35" y="79"/>
                      <a:pt x="38" y="76"/>
                    </a:cubicBezTo>
                    <a:cubicBezTo>
                      <a:pt x="39" y="76"/>
                      <a:pt x="39" y="75"/>
                      <a:pt x="40" y="75"/>
                    </a:cubicBezTo>
                    <a:cubicBezTo>
                      <a:pt x="35" y="79"/>
                      <a:pt x="31" y="83"/>
                      <a:pt x="27" y="87"/>
                    </a:cubicBezTo>
                    <a:cubicBezTo>
                      <a:pt x="21" y="93"/>
                      <a:pt x="14" y="97"/>
                      <a:pt x="10" y="103"/>
                    </a:cubicBezTo>
                    <a:cubicBezTo>
                      <a:pt x="9" y="102"/>
                      <a:pt x="8" y="101"/>
                      <a:pt x="7" y="100"/>
                    </a:cubicBezTo>
                    <a:close/>
                    <a:moveTo>
                      <a:pt x="11" y="104"/>
                    </a:moveTo>
                    <a:cubicBezTo>
                      <a:pt x="24" y="95"/>
                      <a:pt x="34" y="83"/>
                      <a:pt x="48" y="75"/>
                    </a:cubicBezTo>
                    <a:cubicBezTo>
                      <a:pt x="48" y="75"/>
                      <a:pt x="51" y="73"/>
                      <a:pt x="50" y="73"/>
                    </a:cubicBezTo>
                    <a:cubicBezTo>
                      <a:pt x="49" y="75"/>
                      <a:pt x="47" y="77"/>
                      <a:pt x="45" y="78"/>
                    </a:cubicBezTo>
                    <a:cubicBezTo>
                      <a:pt x="42" y="81"/>
                      <a:pt x="39" y="85"/>
                      <a:pt x="35" y="87"/>
                    </a:cubicBezTo>
                    <a:cubicBezTo>
                      <a:pt x="28" y="94"/>
                      <a:pt x="21" y="99"/>
                      <a:pt x="14" y="106"/>
                    </a:cubicBezTo>
                    <a:cubicBezTo>
                      <a:pt x="14" y="106"/>
                      <a:pt x="14" y="106"/>
                      <a:pt x="14" y="106"/>
                    </a:cubicBezTo>
                    <a:cubicBezTo>
                      <a:pt x="13" y="105"/>
                      <a:pt x="12" y="105"/>
                      <a:pt x="11" y="104"/>
                    </a:cubicBezTo>
                    <a:cubicBezTo>
                      <a:pt x="11" y="104"/>
                      <a:pt x="11" y="104"/>
                      <a:pt x="11" y="104"/>
                    </a:cubicBezTo>
                    <a:close/>
                    <a:moveTo>
                      <a:pt x="15" y="106"/>
                    </a:moveTo>
                    <a:cubicBezTo>
                      <a:pt x="22" y="103"/>
                      <a:pt x="26" y="96"/>
                      <a:pt x="32" y="92"/>
                    </a:cubicBezTo>
                    <a:cubicBezTo>
                      <a:pt x="38" y="88"/>
                      <a:pt x="44" y="82"/>
                      <a:pt x="50" y="78"/>
                    </a:cubicBezTo>
                    <a:cubicBezTo>
                      <a:pt x="51" y="77"/>
                      <a:pt x="53" y="76"/>
                      <a:pt x="53" y="75"/>
                    </a:cubicBezTo>
                    <a:cubicBezTo>
                      <a:pt x="52" y="78"/>
                      <a:pt x="50" y="80"/>
                      <a:pt x="48" y="81"/>
                    </a:cubicBezTo>
                    <a:cubicBezTo>
                      <a:pt x="45" y="84"/>
                      <a:pt x="42" y="87"/>
                      <a:pt x="40" y="90"/>
                    </a:cubicBezTo>
                    <a:cubicBezTo>
                      <a:pt x="34" y="95"/>
                      <a:pt x="28" y="100"/>
                      <a:pt x="23" y="106"/>
                    </a:cubicBezTo>
                    <a:cubicBezTo>
                      <a:pt x="23" y="106"/>
                      <a:pt x="23" y="107"/>
                      <a:pt x="23" y="107"/>
                    </a:cubicBezTo>
                    <a:cubicBezTo>
                      <a:pt x="30" y="103"/>
                      <a:pt x="35" y="97"/>
                      <a:pt x="41" y="92"/>
                    </a:cubicBezTo>
                    <a:cubicBezTo>
                      <a:pt x="48" y="86"/>
                      <a:pt x="55" y="80"/>
                      <a:pt x="62" y="75"/>
                    </a:cubicBezTo>
                    <a:cubicBezTo>
                      <a:pt x="62" y="75"/>
                      <a:pt x="62" y="75"/>
                      <a:pt x="62" y="74"/>
                    </a:cubicBezTo>
                    <a:cubicBezTo>
                      <a:pt x="61" y="76"/>
                      <a:pt x="60" y="77"/>
                      <a:pt x="59" y="78"/>
                    </a:cubicBezTo>
                    <a:cubicBezTo>
                      <a:pt x="56" y="81"/>
                      <a:pt x="52" y="85"/>
                      <a:pt x="49" y="88"/>
                    </a:cubicBezTo>
                    <a:cubicBezTo>
                      <a:pt x="42" y="94"/>
                      <a:pt x="35" y="100"/>
                      <a:pt x="29" y="106"/>
                    </a:cubicBezTo>
                    <a:cubicBezTo>
                      <a:pt x="29" y="106"/>
                      <a:pt x="29" y="107"/>
                      <a:pt x="29" y="107"/>
                    </a:cubicBezTo>
                    <a:cubicBezTo>
                      <a:pt x="30" y="106"/>
                      <a:pt x="30" y="106"/>
                      <a:pt x="31" y="106"/>
                    </a:cubicBezTo>
                    <a:cubicBezTo>
                      <a:pt x="31" y="106"/>
                      <a:pt x="31" y="105"/>
                      <a:pt x="31" y="105"/>
                    </a:cubicBezTo>
                    <a:cubicBezTo>
                      <a:pt x="38" y="100"/>
                      <a:pt x="44" y="95"/>
                      <a:pt x="51" y="89"/>
                    </a:cubicBezTo>
                    <a:cubicBezTo>
                      <a:pt x="55" y="85"/>
                      <a:pt x="58" y="81"/>
                      <a:pt x="63" y="77"/>
                    </a:cubicBezTo>
                    <a:cubicBezTo>
                      <a:pt x="65" y="75"/>
                      <a:pt x="68" y="73"/>
                      <a:pt x="70" y="71"/>
                    </a:cubicBezTo>
                    <a:cubicBezTo>
                      <a:pt x="70" y="71"/>
                      <a:pt x="70" y="72"/>
                      <a:pt x="69" y="72"/>
                    </a:cubicBezTo>
                    <a:cubicBezTo>
                      <a:pt x="66" y="76"/>
                      <a:pt x="62" y="81"/>
                      <a:pt x="59" y="85"/>
                    </a:cubicBezTo>
                    <a:cubicBezTo>
                      <a:pt x="52" y="93"/>
                      <a:pt x="43" y="99"/>
                      <a:pt x="36" y="107"/>
                    </a:cubicBezTo>
                    <a:cubicBezTo>
                      <a:pt x="36" y="107"/>
                      <a:pt x="36" y="107"/>
                      <a:pt x="36" y="107"/>
                    </a:cubicBezTo>
                    <a:cubicBezTo>
                      <a:pt x="29" y="107"/>
                      <a:pt x="22" y="108"/>
                      <a:pt x="15" y="106"/>
                    </a:cubicBezTo>
                    <a:close/>
                    <a:moveTo>
                      <a:pt x="48" y="90"/>
                    </a:moveTo>
                    <a:cubicBezTo>
                      <a:pt x="44" y="93"/>
                      <a:pt x="41" y="97"/>
                      <a:pt x="37" y="100"/>
                    </a:cubicBezTo>
                    <a:cubicBezTo>
                      <a:pt x="36" y="101"/>
                      <a:pt x="34" y="102"/>
                      <a:pt x="33" y="103"/>
                    </a:cubicBezTo>
                    <a:cubicBezTo>
                      <a:pt x="33" y="103"/>
                      <a:pt x="34" y="102"/>
                      <a:pt x="34" y="102"/>
                    </a:cubicBezTo>
                    <a:cubicBezTo>
                      <a:pt x="38" y="99"/>
                      <a:pt x="41" y="95"/>
                      <a:pt x="45" y="92"/>
                    </a:cubicBezTo>
                    <a:cubicBezTo>
                      <a:pt x="46" y="91"/>
                      <a:pt x="47" y="91"/>
                      <a:pt x="48" y="90"/>
                    </a:cubicBezTo>
                    <a:close/>
                    <a:moveTo>
                      <a:pt x="40" y="107"/>
                    </a:moveTo>
                    <a:cubicBezTo>
                      <a:pt x="39" y="107"/>
                      <a:pt x="38" y="107"/>
                      <a:pt x="37" y="107"/>
                    </a:cubicBezTo>
                    <a:cubicBezTo>
                      <a:pt x="40" y="106"/>
                      <a:pt x="42" y="103"/>
                      <a:pt x="45" y="100"/>
                    </a:cubicBezTo>
                    <a:cubicBezTo>
                      <a:pt x="48" y="97"/>
                      <a:pt x="52" y="94"/>
                      <a:pt x="55" y="91"/>
                    </a:cubicBezTo>
                    <a:cubicBezTo>
                      <a:pt x="63" y="84"/>
                      <a:pt x="69" y="77"/>
                      <a:pt x="77" y="70"/>
                    </a:cubicBezTo>
                    <a:cubicBezTo>
                      <a:pt x="78" y="69"/>
                      <a:pt x="81" y="67"/>
                      <a:pt x="81" y="66"/>
                    </a:cubicBezTo>
                    <a:cubicBezTo>
                      <a:pt x="80" y="69"/>
                      <a:pt x="78" y="71"/>
                      <a:pt x="76" y="73"/>
                    </a:cubicBezTo>
                    <a:cubicBezTo>
                      <a:pt x="72" y="77"/>
                      <a:pt x="70" y="80"/>
                      <a:pt x="67" y="84"/>
                    </a:cubicBezTo>
                    <a:cubicBezTo>
                      <a:pt x="64" y="88"/>
                      <a:pt x="60" y="91"/>
                      <a:pt x="57" y="94"/>
                    </a:cubicBezTo>
                    <a:cubicBezTo>
                      <a:pt x="54" y="98"/>
                      <a:pt x="50" y="103"/>
                      <a:pt x="46" y="106"/>
                    </a:cubicBezTo>
                    <a:cubicBezTo>
                      <a:pt x="46" y="106"/>
                      <a:pt x="46" y="107"/>
                      <a:pt x="46" y="107"/>
                    </a:cubicBezTo>
                    <a:cubicBezTo>
                      <a:pt x="44" y="107"/>
                      <a:pt x="42" y="107"/>
                      <a:pt x="40" y="107"/>
                    </a:cubicBezTo>
                    <a:close/>
                    <a:moveTo>
                      <a:pt x="46" y="107"/>
                    </a:moveTo>
                    <a:cubicBezTo>
                      <a:pt x="46" y="107"/>
                      <a:pt x="46" y="107"/>
                      <a:pt x="46" y="107"/>
                    </a:cubicBezTo>
                    <a:cubicBezTo>
                      <a:pt x="50" y="105"/>
                      <a:pt x="52" y="102"/>
                      <a:pt x="55" y="99"/>
                    </a:cubicBezTo>
                    <a:cubicBezTo>
                      <a:pt x="58" y="95"/>
                      <a:pt x="62" y="92"/>
                      <a:pt x="66" y="89"/>
                    </a:cubicBezTo>
                    <a:cubicBezTo>
                      <a:pt x="73" y="82"/>
                      <a:pt x="81" y="75"/>
                      <a:pt x="88" y="68"/>
                    </a:cubicBezTo>
                    <a:cubicBezTo>
                      <a:pt x="86" y="70"/>
                      <a:pt x="83" y="75"/>
                      <a:pt x="80" y="78"/>
                    </a:cubicBezTo>
                    <a:cubicBezTo>
                      <a:pt x="77" y="82"/>
                      <a:pt x="74" y="85"/>
                      <a:pt x="71" y="88"/>
                    </a:cubicBezTo>
                    <a:cubicBezTo>
                      <a:pt x="65" y="94"/>
                      <a:pt x="59" y="99"/>
                      <a:pt x="54" y="106"/>
                    </a:cubicBezTo>
                    <a:cubicBezTo>
                      <a:pt x="54" y="107"/>
                      <a:pt x="55" y="107"/>
                      <a:pt x="55" y="107"/>
                    </a:cubicBezTo>
                    <a:cubicBezTo>
                      <a:pt x="55" y="106"/>
                      <a:pt x="56" y="106"/>
                      <a:pt x="56" y="105"/>
                    </a:cubicBezTo>
                    <a:cubicBezTo>
                      <a:pt x="56" y="106"/>
                      <a:pt x="57" y="105"/>
                      <a:pt x="57" y="104"/>
                    </a:cubicBezTo>
                    <a:cubicBezTo>
                      <a:pt x="63" y="97"/>
                      <a:pt x="70" y="92"/>
                      <a:pt x="76" y="86"/>
                    </a:cubicBezTo>
                    <a:cubicBezTo>
                      <a:pt x="84" y="79"/>
                      <a:pt x="91" y="72"/>
                      <a:pt x="99" y="66"/>
                    </a:cubicBezTo>
                    <a:cubicBezTo>
                      <a:pt x="96" y="68"/>
                      <a:pt x="92" y="72"/>
                      <a:pt x="89" y="76"/>
                    </a:cubicBezTo>
                    <a:cubicBezTo>
                      <a:pt x="86" y="79"/>
                      <a:pt x="83" y="83"/>
                      <a:pt x="80" y="87"/>
                    </a:cubicBezTo>
                    <a:cubicBezTo>
                      <a:pt x="76" y="91"/>
                      <a:pt x="73" y="94"/>
                      <a:pt x="70" y="98"/>
                    </a:cubicBezTo>
                    <a:cubicBezTo>
                      <a:pt x="67" y="102"/>
                      <a:pt x="63" y="104"/>
                      <a:pt x="60" y="107"/>
                    </a:cubicBezTo>
                    <a:cubicBezTo>
                      <a:pt x="60" y="107"/>
                      <a:pt x="60" y="107"/>
                      <a:pt x="60" y="107"/>
                    </a:cubicBezTo>
                    <a:cubicBezTo>
                      <a:pt x="55" y="107"/>
                      <a:pt x="51" y="107"/>
                      <a:pt x="46" y="107"/>
                    </a:cubicBezTo>
                    <a:close/>
                    <a:moveTo>
                      <a:pt x="61" y="107"/>
                    </a:moveTo>
                    <a:cubicBezTo>
                      <a:pt x="67" y="103"/>
                      <a:pt x="71" y="97"/>
                      <a:pt x="77" y="93"/>
                    </a:cubicBezTo>
                    <a:cubicBezTo>
                      <a:pt x="83" y="87"/>
                      <a:pt x="89" y="81"/>
                      <a:pt x="96" y="76"/>
                    </a:cubicBezTo>
                    <a:cubicBezTo>
                      <a:pt x="97" y="74"/>
                      <a:pt x="98" y="73"/>
                      <a:pt x="99" y="72"/>
                    </a:cubicBezTo>
                    <a:cubicBezTo>
                      <a:pt x="100" y="71"/>
                      <a:pt x="101" y="71"/>
                      <a:pt x="102" y="70"/>
                    </a:cubicBezTo>
                    <a:cubicBezTo>
                      <a:pt x="101" y="71"/>
                      <a:pt x="100" y="72"/>
                      <a:pt x="100" y="73"/>
                    </a:cubicBezTo>
                    <a:cubicBezTo>
                      <a:pt x="97" y="76"/>
                      <a:pt x="94" y="78"/>
                      <a:pt x="91" y="81"/>
                    </a:cubicBezTo>
                    <a:cubicBezTo>
                      <a:pt x="87" y="87"/>
                      <a:pt x="82" y="92"/>
                      <a:pt x="78" y="97"/>
                    </a:cubicBezTo>
                    <a:cubicBezTo>
                      <a:pt x="75" y="101"/>
                      <a:pt x="71" y="104"/>
                      <a:pt x="68" y="108"/>
                    </a:cubicBezTo>
                    <a:cubicBezTo>
                      <a:pt x="66" y="108"/>
                      <a:pt x="63" y="107"/>
                      <a:pt x="61" y="107"/>
                    </a:cubicBezTo>
                    <a:close/>
                    <a:moveTo>
                      <a:pt x="100" y="78"/>
                    </a:moveTo>
                    <a:cubicBezTo>
                      <a:pt x="101" y="77"/>
                      <a:pt x="102" y="76"/>
                      <a:pt x="104" y="76"/>
                    </a:cubicBezTo>
                    <a:cubicBezTo>
                      <a:pt x="107" y="73"/>
                      <a:pt x="103" y="76"/>
                      <a:pt x="102" y="77"/>
                    </a:cubicBezTo>
                    <a:cubicBezTo>
                      <a:pt x="99" y="81"/>
                      <a:pt x="95" y="84"/>
                      <a:pt x="92" y="88"/>
                    </a:cubicBezTo>
                    <a:cubicBezTo>
                      <a:pt x="90" y="91"/>
                      <a:pt x="87" y="94"/>
                      <a:pt x="85" y="96"/>
                    </a:cubicBezTo>
                    <a:cubicBezTo>
                      <a:pt x="82" y="101"/>
                      <a:pt x="79" y="103"/>
                      <a:pt x="75" y="107"/>
                    </a:cubicBezTo>
                    <a:cubicBezTo>
                      <a:pt x="75" y="107"/>
                      <a:pt x="75" y="108"/>
                      <a:pt x="76" y="108"/>
                    </a:cubicBezTo>
                    <a:cubicBezTo>
                      <a:pt x="85" y="101"/>
                      <a:pt x="93" y="90"/>
                      <a:pt x="102" y="82"/>
                    </a:cubicBezTo>
                    <a:cubicBezTo>
                      <a:pt x="104" y="80"/>
                      <a:pt x="106" y="78"/>
                      <a:pt x="108" y="75"/>
                    </a:cubicBezTo>
                    <a:cubicBezTo>
                      <a:pt x="106" y="78"/>
                      <a:pt x="103" y="81"/>
                      <a:pt x="101" y="83"/>
                    </a:cubicBezTo>
                    <a:cubicBezTo>
                      <a:pt x="97" y="89"/>
                      <a:pt x="92" y="95"/>
                      <a:pt x="87" y="101"/>
                    </a:cubicBezTo>
                    <a:cubicBezTo>
                      <a:pt x="86" y="102"/>
                      <a:pt x="85" y="104"/>
                      <a:pt x="84" y="105"/>
                    </a:cubicBezTo>
                    <a:cubicBezTo>
                      <a:pt x="84" y="106"/>
                      <a:pt x="83" y="106"/>
                      <a:pt x="83" y="106"/>
                    </a:cubicBezTo>
                    <a:cubicBezTo>
                      <a:pt x="82" y="107"/>
                      <a:pt x="82" y="107"/>
                      <a:pt x="82" y="108"/>
                    </a:cubicBezTo>
                    <a:cubicBezTo>
                      <a:pt x="81" y="108"/>
                      <a:pt x="81" y="108"/>
                      <a:pt x="81" y="109"/>
                    </a:cubicBezTo>
                    <a:cubicBezTo>
                      <a:pt x="77" y="108"/>
                      <a:pt x="73" y="108"/>
                      <a:pt x="69" y="108"/>
                    </a:cubicBezTo>
                    <a:cubicBezTo>
                      <a:pt x="73" y="103"/>
                      <a:pt x="78" y="99"/>
                      <a:pt x="82" y="94"/>
                    </a:cubicBezTo>
                    <a:cubicBezTo>
                      <a:pt x="87" y="88"/>
                      <a:pt x="93" y="83"/>
                      <a:pt x="100" y="78"/>
                    </a:cubicBezTo>
                    <a:close/>
                    <a:moveTo>
                      <a:pt x="86" y="109"/>
                    </a:moveTo>
                    <a:cubicBezTo>
                      <a:pt x="84" y="109"/>
                      <a:pt x="83" y="109"/>
                      <a:pt x="82" y="109"/>
                    </a:cubicBezTo>
                    <a:cubicBezTo>
                      <a:pt x="82" y="109"/>
                      <a:pt x="82" y="108"/>
                      <a:pt x="82" y="108"/>
                    </a:cubicBezTo>
                    <a:cubicBezTo>
                      <a:pt x="82" y="108"/>
                      <a:pt x="82" y="108"/>
                      <a:pt x="82" y="108"/>
                    </a:cubicBezTo>
                    <a:cubicBezTo>
                      <a:pt x="85" y="105"/>
                      <a:pt x="87" y="103"/>
                      <a:pt x="90" y="100"/>
                    </a:cubicBezTo>
                    <a:cubicBezTo>
                      <a:pt x="95" y="95"/>
                      <a:pt x="100" y="91"/>
                      <a:pt x="105" y="86"/>
                    </a:cubicBezTo>
                    <a:cubicBezTo>
                      <a:pt x="106" y="85"/>
                      <a:pt x="107" y="83"/>
                      <a:pt x="108" y="82"/>
                    </a:cubicBezTo>
                    <a:cubicBezTo>
                      <a:pt x="109" y="82"/>
                      <a:pt x="112" y="79"/>
                      <a:pt x="110" y="82"/>
                    </a:cubicBezTo>
                    <a:cubicBezTo>
                      <a:pt x="108" y="85"/>
                      <a:pt x="105" y="88"/>
                      <a:pt x="103" y="91"/>
                    </a:cubicBezTo>
                    <a:cubicBezTo>
                      <a:pt x="98" y="97"/>
                      <a:pt x="93" y="102"/>
                      <a:pt x="88" y="107"/>
                    </a:cubicBezTo>
                    <a:cubicBezTo>
                      <a:pt x="88" y="107"/>
                      <a:pt x="88" y="108"/>
                      <a:pt x="89" y="108"/>
                    </a:cubicBezTo>
                    <a:cubicBezTo>
                      <a:pt x="97" y="102"/>
                      <a:pt x="103" y="94"/>
                      <a:pt x="110" y="88"/>
                    </a:cubicBezTo>
                    <a:cubicBezTo>
                      <a:pt x="111" y="87"/>
                      <a:pt x="113" y="85"/>
                      <a:pt x="113" y="84"/>
                    </a:cubicBezTo>
                    <a:cubicBezTo>
                      <a:pt x="112" y="87"/>
                      <a:pt x="110" y="89"/>
                      <a:pt x="108" y="92"/>
                    </a:cubicBezTo>
                    <a:cubicBezTo>
                      <a:pt x="104" y="96"/>
                      <a:pt x="101" y="100"/>
                      <a:pt x="98" y="104"/>
                    </a:cubicBezTo>
                    <a:cubicBezTo>
                      <a:pt x="97" y="105"/>
                      <a:pt x="97" y="105"/>
                      <a:pt x="96" y="105"/>
                    </a:cubicBezTo>
                    <a:cubicBezTo>
                      <a:pt x="95" y="107"/>
                      <a:pt x="94" y="108"/>
                      <a:pt x="92" y="109"/>
                    </a:cubicBezTo>
                    <a:cubicBezTo>
                      <a:pt x="92" y="109"/>
                      <a:pt x="92" y="109"/>
                      <a:pt x="92" y="109"/>
                    </a:cubicBezTo>
                    <a:cubicBezTo>
                      <a:pt x="90" y="109"/>
                      <a:pt x="87" y="109"/>
                      <a:pt x="86" y="109"/>
                    </a:cubicBezTo>
                    <a:close/>
                    <a:moveTo>
                      <a:pt x="115" y="93"/>
                    </a:moveTo>
                    <a:cubicBezTo>
                      <a:pt x="115" y="94"/>
                      <a:pt x="115" y="95"/>
                      <a:pt x="114" y="96"/>
                    </a:cubicBezTo>
                    <a:cubicBezTo>
                      <a:pt x="110" y="100"/>
                      <a:pt x="106" y="104"/>
                      <a:pt x="102" y="108"/>
                    </a:cubicBezTo>
                    <a:cubicBezTo>
                      <a:pt x="102" y="108"/>
                      <a:pt x="102" y="108"/>
                      <a:pt x="102" y="108"/>
                    </a:cubicBezTo>
                    <a:cubicBezTo>
                      <a:pt x="102" y="108"/>
                      <a:pt x="101" y="108"/>
                      <a:pt x="100" y="109"/>
                    </a:cubicBezTo>
                    <a:cubicBezTo>
                      <a:pt x="105" y="104"/>
                      <a:pt x="109" y="100"/>
                      <a:pt x="113" y="95"/>
                    </a:cubicBezTo>
                    <a:cubicBezTo>
                      <a:pt x="114" y="95"/>
                      <a:pt x="116" y="91"/>
                      <a:pt x="115" y="93"/>
                    </a:cubicBezTo>
                    <a:close/>
                    <a:moveTo>
                      <a:pt x="112" y="99"/>
                    </a:moveTo>
                    <a:cubicBezTo>
                      <a:pt x="110" y="101"/>
                      <a:pt x="108" y="104"/>
                      <a:pt x="105" y="106"/>
                    </a:cubicBezTo>
                    <a:cubicBezTo>
                      <a:pt x="101" y="110"/>
                      <a:pt x="107" y="104"/>
                      <a:pt x="108" y="102"/>
                    </a:cubicBezTo>
                    <a:cubicBezTo>
                      <a:pt x="110" y="101"/>
                      <a:pt x="111" y="100"/>
                      <a:pt x="112" y="99"/>
                    </a:cubicBezTo>
                    <a:close/>
                    <a:moveTo>
                      <a:pt x="99" y="109"/>
                    </a:moveTo>
                    <a:cubicBezTo>
                      <a:pt x="97" y="109"/>
                      <a:pt x="95" y="109"/>
                      <a:pt x="93" y="109"/>
                    </a:cubicBezTo>
                    <a:cubicBezTo>
                      <a:pt x="94" y="109"/>
                      <a:pt x="94" y="109"/>
                      <a:pt x="94" y="109"/>
                    </a:cubicBezTo>
                    <a:cubicBezTo>
                      <a:pt x="94" y="109"/>
                      <a:pt x="95" y="108"/>
                      <a:pt x="95" y="108"/>
                    </a:cubicBezTo>
                    <a:cubicBezTo>
                      <a:pt x="96" y="107"/>
                      <a:pt x="97" y="105"/>
                      <a:pt x="99" y="104"/>
                    </a:cubicBezTo>
                    <a:cubicBezTo>
                      <a:pt x="102" y="101"/>
                      <a:pt x="106" y="97"/>
                      <a:pt x="109" y="93"/>
                    </a:cubicBezTo>
                    <a:cubicBezTo>
                      <a:pt x="110" y="92"/>
                      <a:pt x="116" y="87"/>
                      <a:pt x="114" y="90"/>
                    </a:cubicBezTo>
                    <a:cubicBezTo>
                      <a:pt x="112" y="93"/>
                      <a:pt x="110" y="95"/>
                      <a:pt x="108" y="97"/>
                    </a:cubicBezTo>
                    <a:cubicBezTo>
                      <a:pt x="105" y="100"/>
                      <a:pt x="102" y="105"/>
                      <a:pt x="99" y="109"/>
                    </a:cubicBezTo>
                    <a:close/>
                    <a:moveTo>
                      <a:pt x="104" y="108"/>
                    </a:moveTo>
                    <a:cubicBezTo>
                      <a:pt x="108" y="105"/>
                      <a:pt x="112" y="101"/>
                      <a:pt x="115" y="96"/>
                    </a:cubicBezTo>
                    <a:cubicBezTo>
                      <a:pt x="115" y="96"/>
                      <a:pt x="115" y="96"/>
                      <a:pt x="116" y="95"/>
                    </a:cubicBezTo>
                    <a:cubicBezTo>
                      <a:pt x="116" y="95"/>
                      <a:pt x="116" y="94"/>
                      <a:pt x="117" y="94"/>
                    </a:cubicBezTo>
                    <a:cubicBezTo>
                      <a:pt x="116" y="94"/>
                      <a:pt x="116" y="95"/>
                      <a:pt x="116" y="95"/>
                    </a:cubicBezTo>
                    <a:cubicBezTo>
                      <a:pt x="115" y="97"/>
                      <a:pt x="114" y="98"/>
                      <a:pt x="113" y="99"/>
                    </a:cubicBezTo>
                    <a:cubicBezTo>
                      <a:pt x="111" y="102"/>
                      <a:pt x="109" y="105"/>
                      <a:pt x="106" y="108"/>
                    </a:cubicBezTo>
                    <a:cubicBezTo>
                      <a:pt x="105" y="108"/>
                      <a:pt x="104" y="108"/>
                      <a:pt x="104" y="108"/>
                    </a:cubicBezTo>
                    <a:close/>
                    <a:moveTo>
                      <a:pt x="110" y="106"/>
                    </a:moveTo>
                    <a:cubicBezTo>
                      <a:pt x="109" y="107"/>
                      <a:pt x="108" y="107"/>
                      <a:pt x="107" y="107"/>
                    </a:cubicBezTo>
                    <a:cubicBezTo>
                      <a:pt x="107" y="107"/>
                      <a:pt x="107" y="107"/>
                      <a:pt x="107" y="107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10" y="104"/>
                      <a:pt x="113" y="102"/>
                      <a:pt x="115" y="100"/>
                    </a:cubicBezTo>
                    <a:cubicBezTo>
                      <a:pt x="116" y="98"/>
                      <a:pt x="119" y="94"/>
                      <a:pt x="117" y="99"/>
                    </a:cubicBezTo>
                    <a:cubicBezTo>
                      <a:pt x="115" y="102"/>
                      <a:pt x="113" y="104"/>
                      <a:pt x="110" y="106"/>
                    </a:cubicBezTo>
                    <a:cubicBezTo>
                      <a:pt x="110" y="106"/>
                      <a:pt x="110" y="106"/>
                      <a:pt x="110" y="106"/>
                    </a:cubicBezTo>
                    <a:close/>
                    <a:moveTo>
                      <a:pt x="114" y="104"/>
                    </a:moveTo>
                    <a:cubicBezTo>
                      <a:pt x="116" y="102"/>
                      <a:pt x="118" y="99"/>
                      <a:pt x="118" y="96"/>
                    </a:cubicBezTo>
                    <a:cubicBezTo>
                      <a:pt x="119" y="95"/>
                      <a:pt x="118" y="95"/>
                      <a:pt x="118" y="95"/>
                    </a:cubicBezTo>
                    <a:cubicBezTo>
                      <a:pt x="117" y="97"/>
                      <a:pt x="116" y="98"/>
                      <a:pt x="114" y="99"/>
                    </a:cubicBezTo>
                    <a:cubicBezTo>
                      <a:pt x="116" y="97"/>
                      <a:pt x="117" y="95"/>
                      <a:pt x="118" y="93"/>
                    </a:cubicBezTo>
                    <a:cubicBezTo>
                      <a:pt x="118" y="93"/>
                      <a:pt x="118" y="92"/>
                      <a:pt x="117" y="93"/>
                    </a:cubicBezTo>
                    <a:cubicBezTo>
                      <a:pt x="117" y="93"/>
                      <a:pt x="116" y="94"/>
                      <a:pt x="116" y="94"/>
                    </a:cubicBezTo>
                    <a:cubicBezTo>
                      <a:pt x="116" y="93"/>
                      <a:pt x="117" y="92"/>
                      <a:pt x="117" y="91"/>
                    </a:cubicBezTo>
                    <a:cubicBezTo>
                      <a:pt x="117" y="91"/>
                      <a:pt x="117" y="91"/>
                      <a:pt x="116" y="91"/>
                    </a:cubicBezTo>
                    <a:cubicBezTo>
                      <a:pt x="113" y="94"/>
                      <a:pt x="110" y="97"/>
                      <a:pt x="107" y="101"/>
                    </a:cubicBezTo>
                    <a:cubicBezTo>
                      <a:pt x="105" y="102"/>
                      <a:pt x="104" y="104"/>
                      <a:pt x="102" y="106"/>
                    </a:cubicBezTo>
                    <a:cubicBezTo>
                      <a:pt x="102" y="106"/>
                      <a:pt x="102" y="106"/>
                      <a:pt x="101" y="107"/>
                    </a:cubicBezTo>
                    <a:cubicBezTo>
                      <a:pt x="104" y="104"/>
                      <a:pt x="106" y="100"/>
                      <a:pt x="109" y="97"/>
                    </a:cubicBezTo>
                    <a:cubicBezTo>
                      <a:pt x="111" y="94"/>
                      <a:pt x="114" y="92"/>
                      <a:pt x="116" y="88"/>
                    </a:cubicBezTo>
                    <a:cubicBezTo>
                      <a:pt x="116" y="88"/>
                      <a:pt x="115" y="87"/>
                      <a:pt x="115" y="88"/>
                    </a:cubicBezTo>
                    <a:cubicBezTo>
                      <a:pt x="110" y="91"/>
                      <a:pt x="106" y="95"/>
                      <a:pt x="102" y="100"/>
                    </a:cubicBezTo>
                    <a:cubicBezTo>
                      <a:pt x="102" y="99"/>
                      <a:pt x="103" y="99"/>
                      <a:pt x="103" y="98"/>
                    </a:cubicBezTo>
                    <a:cubicBezTo>
                      <a:pt x="107" y="93"/>
                      <a:pt x="111" y="89"/>
                      <a:pt x="115" y="83"/>
                    </a:cubicBezTo>
                    <a:cubicBezTo>
                      <a:pt x="115" y="83"/>
                      <a:pt x="114" y="83"/>
                      <a:pt x="114" y="83"/>
                    </a:cubicBezTo>
                    <a:cubicBezTo>
                      <a:pt x="110" y="86"/>
                      <a:pt x="106" y="90"/>
                      <a:pt x="102" y="94"/>
                    </a:cubicBezTo>
                    <a:cubicBezTo>
                      <a:pt x="98" y="98"/>
                      <a:pt x="94" y="102"/>
                      <a:pt x="90" y="106"/>
                    </a:cubicBezTo>
                    <a:cubicBezTo>
                      <a:pt x="98" y="98"/>
                      <a:pt x="106" y="89"/>
                      <a:pt x="112" y="79"/>
                    </a:cubicBezTo>
                    <a:cubicBezTo>
                      <a:pt x="112" y="79"/>
                      <a:pt x="112" y="79"/>
                      <a:pt x="112" y="79"/>
                    </a:cubicBezTo>
                    <a:cubicBezTo>
                      <a:pt x="106" y="83"/>
                      <a:pt x="102" y="88"/>
                      <a:pt x="97" y="92"/>
                    </a:cubicBezTo>
                    <a:cubicBezTo>
                      <a:pt x="95" y="95"/>
                      <a:pt x="92" y="97"/>
                      <a:pt x="89" y="100"/>
                    </a:cubicBezTo>
                    <a:cubicBezTo>
                      <a:pt x="96" y="91"/>
                      <a:pt x="102" y="83"/>
                      <a:pt x="110" y="75"/>
                    </a:cubicBezTo>
                    <a:cubicBezTo>
                      <a:pt x="110" y="75"/>
                      <a:pt x="110" y="75"/>
                      <a:pt x="110" y="75"/>
                    </a:cubicBezTo>
                    <a:cubicBezTo>
                      <a:pt x="114" y="80"/>
                      <a:pt x="118" y="86"/>
                      <a:pt x="119" y="93"/>
                    </a:cubicBezTo>
                    <a:cubicBezTo>
                      <a:pt x="119" y="98"/>
                      <a:pt x="117" y="102"/>
                      <a:pt x="114" y="104"/>
                    </a:cubicBezTo>
                    <a:close/>
                    <a:moveTo>
                      <a:pt x="109" y="74"/>
                    </a:moveTo>
                    <a:cubicBezTo>
                      <a:pt x="100" y="81"/>
                      <a:pt x="93" y="90"/>
                      <a:pt x="85" y="99"/>
                    </a:cubicBezTo>
                    <a:cubicBezTo>
                      <a:pt x="86" y="97"/>
                      <a:pt x="87" y="95"/>
                      <a:pt x="89" y="93"/>
                    </a:cubicBezTo>
                    <a:cubicBezTo>
                      <a:pt x="95" y="86"/>
                      <a:pt x="100" y="80"/>
                      <a:pt x="106" y="74"/>
                    </a:cubicBezTo>
                    <a:cubicBezTo>
                      <a:pt x="107" y="73"/>
                      <a:pt x="106" y="73"/>
                      <a:pt x="106" y="73"/>
                    </a:cubicBezTo>
                    <a:cubicBezTo>
                      <a:pt x="99" y="77"/>
                      <a:pt x="93" y="82"/>
                      <a:pt x="87" y="88"/>
                    </a:cubicBezTo>
                    <a:cubicBezTo>
                      <a:pt x="88" y="87"/>
                      <a:pt x="88" y="87"/>
                      <a:pt x="89" y="86"/>
                    </a:cubicBezTo>
                    <a:cubicBezTo>
                      <a:pt x="93" y="80"/>
                      <a:pt x="100" y="75"/>
                      <a:pt x="103" y="69"/>
                    </a:cubicBezTo>
                    <a:cubicBezTo>
                      <a:pt x="103" y="68"/>
                      <a:pt x="103" y="68"/>
                      <a:pt x="102" y="68"/>
                    </a:cubicBezTo>
                    <a:cubicBezTo>
                      <a:pt x="96" y="75"/>
                      <a:pt x="89" y="82"/>
                      <a:pt x="82" y="88"/>
                    </a:cubicBezTo>
                    <a:cubicBezTo>
                      <a:pt x="78" y="91"/>
                      <a:pt x="75" y="93"/>
                      <a:pt x="72" y="97"/>
                    </a:cubicBezTo>
                    <a:cubicBezTo>
                      <a:pt x="72" y="96"/>
                      <a:pt x="72" y="96"/>
                      <a:pt x="72" y="96"/>
                    </a:cubicBezTo>
                    <a:cubicBezTo>
                      <a:pt x="75" y="92"/>
                      <a:pt x="79" y="89"/>
                      <a:pt x="82" y="85"/>
                    </a:cubicBezTo>
                    <a:cubicBezTo>
                      <a:pt x="88" y="78"/>
                      <a:pt x="95" y="72"/>
                      <a:pt x="100" y="65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103" y="68"/>
                      <a:pt x="106" y="71"/>
                      <a:pt x="109" y="74"/>
                    </a:cubicBezTo>
                    <a:close/>
                    <a:moveTo>
                      <a:pt x="40" y="41"/>
                    </a:moveTo>
                    <a:cubicBezTo>
                      <a:pt x="48" y="29"/>
                      <a:pt x="44" y="16"/>
                      <a:pt x="37" y="5"/>
                    </a:cubicBezTo>
                    <a:cubicBezTo>
                      <a:pt x="48" y="3"/>
                      <a:pt x="59" y="4"/>
                      <a:pt x="70" y="4"/>
                    </a:cubicBezTo>
                    <a:cubicBezTo>
                      <a:pt x="64" y="13"/>
                      <a:pt x="62" y="23"/>
                      <a:pt x="67" y="33"/>
                    </a:cubicBezTo>
                    <a:cubicBezTo>
                      <a:pt x="73" y="45"/>
                      <a:pt x="86" y="53"/>
                      <a:pt x="96" y="61"/>
                    </a:cubicBezTo>
                    <a:cubicBezTo>
                      <a:pt x="96" y="62"/>
                      <a:pt x="96" y="62"/>
                      <a:pt x="97" y="62"/>
                    </a:cubicBezTo>
                    <a:cubicBezTo>
                      <a:pt x="96" y="62"/>
                      <a:pt x="95" y="63"/>
                      <a:pt x="94" y="64"/>
                    </a:cubicBezTo>
                    <a:cubicBezTo>
                      <a:pt x="91" y="67"/>
                      <a:pt x="85" y="63"/>
                      <a:pt x="81" y="62"/>
                    </a:cubicBezTo>
                    <a:cubicBezTo>
                      <a:pt x="73" y="60"/>
                      <a:pt x="69" y="67"/>
                      <a:pt x="63" y="71"/>
                    </a:cubicBezTo>
                    <a:cubicBezTo>
                      <a:pt x="55" y="76"/>
                      <a:pt x="50" y="65"/>
                      <a:pt x="44" y="61"/>
                    </a:cubicBezTo>
                    <a:cubicBezTo>
                      <a:pt x="38" y="56"/>
                      <a:pt x="33" y="58"/>
                      <a:pt x="27" y="60"/>
                    </a:cubicBezTo>
                    <a:cubicBezTo>
                      <a:pt x="31" y="54"/>
                      <a:pt x="36" y="48"/>
                      <a:pt x="40" y="41"/>
                    </a:cubicBezTo>
                    <a:close/>
                    <a:moveTo>
                      <a:pt x="16" y="75"/>
                    </a:moveTo>
                    <a:cubicBezTo>
                      <a:pt x="19" y="72"/>
                      <a:pt x="23" y="70"/>
                      <a:pt x="26" y="67"/>
                    </a:cubicBezTo>
                    <a:cubicBezTo>
                      <a:pt x="28" y="65"/>
                      <a:pt x="30" y="64"/>
                      <a:pt x="32" y="63"/>
                    </a:cubicBezTo>
                    <a:cubicBezTo>
                      <a:pt x="34" y="62"/>
                      <a:pt x="35" y="61"/>
                      <a:pt x="37" y="61"/>
                    </a:cubicBezTo>
                    <a:cubicBezTo>
                      <a:pt x="37" y="61"/>
                      <a:pt x="37" y="61"/>
                      <a:pt x="37" y="61"/>
                    </a:cubicBezTo>
                    <a:cubicBezTo>
                      <a:pt x="37" y="61"/>
                      <a:pt x="35" y="63"/>
                      <a:pt x="35" y="63"/>
                    </a:cubicBezTo>
                    <a:cubicBezTo>
                      <a:pt x="29" y="68"/>
                      <a:pt x="24" y="72"/>
                      <a:pt x="18" y="76"/>
                    </a:cubicBezTo>
                    <a:cubicBezTo>
                      <a:pt x="15" y="78"/>
                      <a:pt x="13" y="81"/>
                      <a:pt x="10" y="83"/>
                    </a:cubicBezTo>
                    <a:cubicBezTo>
                      <a:pt x="12" y="80"/>
                      <a:pt x="14" y="77"/>
                      <a:pt x="16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3" name="Freeform 43"/>
              <p:cNvSpPr>
                <a:spLocks noEditPoints="1"/>
              </p:cNvSpPr>
              <p:nvPr/>
            </p:nvSpPr>
            <p:spPr bwMode="auto">
              <a:xfrm>
                <a:off x="1378364" y="1340507"/>
                <a:ext cx="162274" cy="188500"/>
              </a:xfrm>
              <a:custGeom>
                <a:avLst/>
                <a:gdLst>
                  <a:gd name="T0" fmla="*/ 71 w 84"/>
                  <a:gd name="T1" fmla="*/ 86 h 97"/>
                  <a:gd name="T2" fmla="*/ 49 w 84"/>
                  <a:gd name="T3" fmla="*/ 1 h 97"/>
                  <a:gd name="T4" fmla="*/ 0 w 84"/>
                  <a:gd name="T5" fmla="*/ 57 h 97"/>
                  <a:gd name="T6" fmla="*/ 46 w 84"/>
                  <a:gd name="T7" fmla="*/ 74 h 97"/>
                  <a:gd name="T8" fmla="*/ 36 w 84"/>
                  <a:gd name="T9" fmla="*/ 87 h 97"/>
                  <a:gd name="T10" fmla="*/ 34 w 84"/>
                  <a:gd name="T11" fmla="*/ 72 h 97"/>
                  <a:gd name="T12" fmla="*/ 19 w 84"/>
                  <a:gd name="T13" fmla="*/ 89 h 97"/>
                  <a:gd name="T14" fmla="*/ 28 w 84"/>
                  <a:gd name="T15" fmla="*/ 86 h 97"/>
                  <a:gd name="T16" fmla="*/ 14 w 84"/>
                  <a:gd name="T17" fmla="*/ 86 h 97"/>
                  <a:gd name="T18" fmla="*/ 32 w 84"/>
                  <a:gd name="T19" fmla="*/ 72 h 97"/>
                  <a:gd name="T20" fmla="*/ 55 w 84"/>
                  <a:gd name="T21" fmla="*/ 72 h 97"/>
                  <a:gd name="T22" fmla="*/ 39 w 84"/>
                  <a:gd name="T23" fmla="*/ 77 h 97"/>
                  <a:gd name="T24" fmla="*/ 22 w 84"/>
                  <a:gd name="T25" fmla="*/ 86 h 97"/>
                  <a:gd name="T26" fmla="*/ 63 w 84"/>
                  <a:gd name="T27" fmla="*/ 61 h 97"/>
                  <a:gd name="T28" fmla="*/ 52 w 84"/>
                  <a:gd name="T29" fmla="*/ 56 h 97"/>
                  <a:gd name="T30" fmla="*/ 16 w 84"/>
                  <a:gd name="T31" fmla="*/ 84 h 97"/>
                  <a:gd name="T32" fmla="*/ 13 w 84"/>
                  <a:gd name="T33" fmla="*/ 81 h 97"/>
                  <a:gd name="T34" fmla="*/ 39 w 84"/>
                  <a:gd name="T35" fmla="*/ 58 h 97"/>
                  <a:gd name="T36" fmla="*/ 28 w 84"/>
                  <a:gd name="T37" fmla="*/ 63 h 97"/>
                  <a:gd name="T38" fmla="*/ 10 w 84"/>
                  <a:gd name="T39" fmla="*/ 82 h 97"/>
                  <a:gd name="T40" fmla="*/ 23 w 84"/>
                  <a:gd name="T41" fmla="*/ 62 h 97"/>
                  <a:gd name="T42" fmla="*/ 17 w 84"/>
                  <a:gd name="T43" fmla="*/ 57 h 97"/>
                  <a:gd name="T44" fmla="*/ 14 w 84"/>
                  <a:gd name="T45" fmla="*/ 65 h 97"/>
                  <a:gd name="T46" fmla="*/ 7 w 84"/>
                  <a:gd name="T47" fmla="*/ 61 h 97"/>
                  <a:gd name="T48" fmla="*/ 7 w 84"/>
                  <a:gd name="T49" fmla="*/ 61 h 97"/>
                  <a:gd name="T50" fmla="*/ 27 w 84"/>
                  <a:gd name="T51" fmla="*/ 59 h 97"/>
                  <a:gd name="T52" fmla="*/ 26 w 84"/>
                  <a:gd name="T53" fmla="*/ 58 h 97"/>
                  <a:gd name="T54" fmla="*/ 26 w 84"/>
                  <a:gd name="T55" fmla="*/ 58 h 97"/>
                  <a:gd name="T56" fmla="*/ 13 w 84"/>
                  <a:gd name="T57" fmla="*/ 63 h 97"/>
                  <a:gd name="T58" fmla="*/ 9 w 84"/>
                  <a:gd name="T59" fmla="*/ 62 h 97"/>
                  <a:gd name="T60" fmla="*/ 15 w 84"/>
                  <a:gd name="T61" fmla="*/ 63 h 97"/>
                  <a:gd name="T62" fmla="*/ 5 w 84"/>
                  <a:gd name="T63" fmla="*/ 62 h 97"/>
                  <a:gd name="T64" fmla="*/ 7 w 84"/>
                  <a:gd name="T65" fmla="*/ 58 h 97"/>
                  <a:gd name="T66" fmla="*/ 3 w 84"/>
                  <a:gd name="T67" fmla="*/ 60 h 97"/>
                  <a:gd name="T68" fmla="*/ 39 w 84"/>
                  <a:gd name="T69" fmla="*/ 61 h 97"/>
                  <a:gd name="T70" fmla="*/ 29 w 84"/>
                  <a:gd name="T71" fmla="*/ 93 h 97"/>
                  <a:gd name="T72" fmla="*/ 61 w 84"/>
                  <a:gd name="T73" fmla="*/ 67 h 97"/>
                  <a:gd name="T74" fmla="*/ 35 w 84"/>
                  <a:gd name="T75" fmla="*/ 94 h 97"/>
                  <a:gd name="T76" fmla="*/ 40 w 84"/>
                  <a:gd name="T77" fmla="*/ 94 h 97"/>
                  <a:gd name="T78" fmla="*/ 47 w 84"/>
                  <a:gd name="T79" fmla="*/ 93 h 97"/>
                  <a:gd name="T80" fmla="*/ 54 w 84"/>
                  <a:gd name="T81" fmla="*/ 90 h 97"/>
                  <a:gd name="T82" fmla="*/ 71 w 84"/>
                  <a:gd name="T83" fmla="*/ 79 h 97"/>
                  <a:gd name="T84" fmla="*/ 63 w 84"/>
                  <a:gd name="T85" fmla="*/ 88 h 97"/>
                  <a:gd name="T86" fmla="*/ 67 w 84"/>
                  <a:gd name="T87" fmla="*/ 81 h 97"/>
                  <a:gd name="T88" fmla="*/ 77 w 84"/>
                  <a:gd name="T89" fmla="*/ 66 h 97"/>
                  <a:gd name="T90" fmla="*/ 77 w 84"/>
                  <a:gd name="T91" fmla="*/ 64 h 97"/>
                  <a:gd name="T92" fmla="*/ 44 w 84"/>
                  <a:gd name="T93" fmla="*/ 90 h 97"/>
                  <a:gd name="T94" fmla="*/ 45 w 84"/>
                  <a:gd name="T95" fmla="*/ 85 h 97"/>
                  <a:gd name="T96" fmla="*/ 71 w 84"/>
                  <a:gd name="T97" fmla="*/ 60 h 97"/>
                  <a:gd name="T98" fmla="*/ 34 w 84"/>
                  <a:gd name="T99" fmla="*/ 27 h 97"/>
                  <a:gd name="T100" fmla="*/ 49 w 84"/>
                  <a:gd name="T101" fmla="*/ 26 h 97"/>
                  <a:gd name="T102" fmla="*/ 60 w 84"/>
                  <a:gd name="T103" fmla="*/ 56 h 97"/>
                  <a:gd name="T104" fmla="*/ 34 w 84"/>
                  <a:gd name="T105" fmla="*/ 2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4" h="97">
                    <a:moveTo>
                      <a:pt x="0" y="58"/>
                    </a:moveTo>
                    <a:cubicBezTo>
                      <a:pt x="0" y="59"/>
                      <a:pt x="0" y="59"/>
                      <a:pt x="0" y="60"/>
                    </a:cubicBezTo>
                    <a:cubicBezTo>
                      <a:pt x="0" y="70"/>
                      <a:pt x="4" y="80"/>
                      <a:pt x="10" y="87"/>
                    </a:cubicBezTo>
                    <a:cubicBezTo>
                      <a:pt x="18" y="95"/>
                      <a:pt x="32" y="97"/>
                      <a:pt x="42" y="97"/>
                    </a:cubicBezTo>
                    <a:cubicBezTo>
                      <a:pt x="53" y="97"/>
                      <a:pt x="63" y="93"/>
                      <a:pt x="71" y="86"/>
                    </a:cubicBezTo>
                    <a:cubicBezTo>
                      <a:pt x="78" y="80"/>
                      <a:pt x="81" y="72"/>
                      <a:pt x="82" y="63"/>
                    </a:cubicBezTo>
                    <a:cubicBezTo>
                      <a:pt x="84" y="44"/>
                      <a:pt x="72" y="24"/>
                      <a:pt x="52" y="24"/>
                    </a:cubicBezTo>
                    <a:cubicBezTo>
                      <a:pt x="52" y="17"/>
                      <a:pt x="53" y="10"/>
                      <a:pt x="51" y="2"/>
                    </a:cubicBezTo>
                    <a:cubicBezTo>
                      <a:pt x="51" y="2"/>
                      <a:pt x="50" y="1"/>
                      <a:pt x="50" y="1"/>
                    </a:cubicBezTo>
                    <a:cubicBezTo>
                      <a:pt x="50" y="1"/>
                      <a:pt x="49" y="1"/>
                      <a:pt x="49" y="1"/>
                    </a:cubicBezTo>
                    <a:cubicBezTo>
                      <a:pt x="44" y="1"/>
                      <a:pt x="40" y="2"/>
                      <a:pt x="36" y="1"/>
                    </a:cubicBezTo>
                    <a:cubicBezTo>
                      <a:pt x="35" y="0"/>
                      <a:pt x="34" y="1"/>
                      <a:pt x="34" y="1"/>
                    </a:cubicBezTo>
                    <a:cubicBezTo>
                      <a:pt x="34" y="2"/>
                      <a:pt x="33" y="2"/>
                      <a:pt x="33" y="3"/>
                    </a:cubicBezTo>
                    <a:cubicBezTo>
                      <a:pt x="33" y="10"/>
                      <a:pt x="35" y="17"/>
                      <a:pt x="33" y="24"/>
                    </a:cubicBezTo>
                    <a:cubicBezTo>
                      <a:pt x="16" y="23"/>
                      <a:pt x="2" y="41"/>
                      <a:pt x="0" y="57"/>
                    </a:cubicBezTo>
                    <a:cubicBezTo>
                      <a:pt x="0" y="57"/>
                      <a:pt x="0" y="58"/>
                      <a:pt x="0" y="58"/>
                    </a:cubicBezTo>
                    <a:close/>
                    <a:moveTo>
                      <a:pt x="29" y="93"/>
                    </a:moveTo>
                    <a:cubicBezTo>
                      <a:pt x="28" y="93"/>
                      <a:pt x="28" y="93"/>
                      <a:pt x="28" y="93"/>
                    </a:cubicBezTo>
                    <a:cubicBezTo>
                      <a:pt x="27" y="92"/>
                      <a:pt x="25" y="92"/>
                      <a:pt x="23" y="91"/>
                    </a:cubicBezTo>
                    <a:cubicBezTo>
                      <a:pt x="31" y="85"/>
                      <a:pt x="38" y="80"/>
                      <a:pt x="46" y="74"/>
                    </a:cubicBezTo>
                    <a:cubicBezTo>
                      <a:pt x="49" y="72"/>
                      <a:pt x="52" y="70"/>
                      <a:pt x="55" y="68"/>
                    </a:cubicBezTo>
                    <a:cubicBezTo>
                      <a:pt x="57" y="66"/>
                      <a:pt x="59" y="65"/>
                      <a:pt x="61" y="63"/>
                    </a:cubicBezTo>
                    <a:cubicBezTo>
                      <a:pt x="63" y="61"/>
                      <a:pt x="65" y="60"/>
                      <a:pt x="62" y="63"/>
                    </a:cubicBezTo>
                    <a:cubicBezTo>
                      <a:pt x="57" y="69"/>
                      <a:pt x="51" y="73"/>
                      <a:pt x="45" y="78"/>
                    </a:cubicBezTo>
                    <a:cubicBezTo>
                      <a:pt x="42" y="80"/>
                      <a:pt x="39" y="84"/>
                      <a:pt x="36" y="87"/>
                    </a:cubicBezTo>
                    <a:cubicBezTo>
                      <a:pt x="34" y="88"/>
                      <a:pt x="33" y="89"/>
                      <a:pt x="31" y="91"/>
                    </a:cubicBezTo>
                    <a:cubicBezTo>
                      <a:pt x="30" y="91"/>
                      <a:pt x="29" y="92"/>
                      <a:pt x="29" y="93"/>
                    </a:cubicBezTo>
                    <a:close/>
                    <a:moveTo>
                      <a:pt x="17" y="88"/>
                    </a:moveTo>
                    <a:cubicBezTo>
                      <a:pt x="17" y="88"/>
                      <a:pt x="17" y="88"/>
                      <a:pt x="17" y="88"/>
                    </a:cubicBezTo>
                    <a:cubicBezTo>
                      <a:pt x="23" y="83"/>
                      <a:pt x="28" y="77"/>
                      <a:pt x="34" y="72"/>
                    </a:cubicBezTo>
                    <a:cubicBezTo>
                      <a:pt x="38" y="69"/>
                      <a:pt x="41" y="66"/>
                      <a:pt x="45" y="63"/>
                    </a:cubicBezTo>
                    <a:cubicBezTo>
                      <a:pt x="48" y="61"/>
                      <a:pt x="52" y="59"/>
                      <a:pt x="53" y="57"/>
                    </a:cubicBezTo>
                    <a:cubicBezTo>
                      <a:pt x="47" y="63"/>
                      <a:pt x="40" y="69"/>
                      <a:pt x="34" y="75"/>
                    </a:cubicBezTo>
                    <a:cubicBezTo>
                      <a:pt x="28" y="79"/>
                      <a:pt x="23" y="83"/>
                      <a:pt x="19" y="89"/>
                    </a:cubicBezTo>
                    <a:cubicBezTo>
                      <a:pt x="19" y="89"/>
                      <a:pt x="19" y="89"/>
                      <a:pt x="19" y="89"/>
                    </a:cubicBezTo>
                    <a:cubicBezTo>
                      <a:pt x="26" y="85"/>
                      <a:pt x="32" y="80"/>
                      <a:pt x="38" y="76"/>
                    </a:cubicBezTo>
                    <a:cubicBezTo>
                      <a:pt x="44" y="71"/>
                      <a:pt x="51" y="64"/>
                      <a:pt x="58" y="60"/>
                    </a:cubicBezTo>
                    <a:cubicBezTo>
                      <a:pt x="55" y="62"/>
                      <a:pt x="52" y="65"/>
                      <a:pt x="49" y="67"/>
                    </a:cubicBezTo>
                    <a:cubicBezTo>
                      <a:pt x="46" y="70"/>
                      <a:pt x="42" y="73"/>
                      <a:pt x="38" y="77"/>
                    </a:cubicBezTo>
                    <a:cubicBezTo>
                      <a:pt x="35" y="80"/>
                      <a:pt x="32" y="83"/>
                      <a:pt x="28" y="86"/>
                    </a:cubicBezTo>
                    <a:cubicBezTo>
                      <a:pt x="26" y="88"/>
                      <a:pt x="24" y="89"/>
                      <a:pt x="22" y="91"/>
                    </a:cubicBezTo>
                    <a:cubicBezTo>
                      <a:pt x="20" y="90"/>
                      <a:pt x="19" y="89"/>
                      <a:pt x="17" y="88"/>
                    </a:cubicBezTo>
                    <a:close/>
                    <a:moveTo>
                      <a:pt x="16" y="88"/>
                    </a:moveTo>
                    <a:cubicBezTo>
                      <a:pt x="16" y="88"/>
                      <a:pt x="16" y="88"/>
                      <a:pt x="16" y="88"/>
                    </a:cubicBezTo>
                    <a:cubicBezTo>
                      <a:pt x="16" y="87"/>
                      <a:pt x="15" y="87"/>
                      <a:pt x="14" y="86"/>
                    </a:cubicBezTo>
                    <a:cubicBezTo>
                      <a:pt x="20" y="81"/>
                      <a:pt x="26" y="76"/>
                      <a:pt x="32" y="71"/>
                    </a:cubicBezTo>
                    <a:cubicBezTo>
                      <a:pt x="36" y="68"/>
                      <a:pt x="39" y="65"/>
                      <a:pt x="43" y="62"/>
                    </a:cubicBezTo>
                    <a:cubicBezTo>
                      <a:pt x="45" y="61"/>
                      <a:pt x="47" y="60"/>
                      <a:pt x="49" y="58"/>
                    </a:cubicBezTo>
                    <a:cubicBezTo>
                      <a:pt x="53" y="55"/>
                      <a:pt x="48" y="59"/>
                      <a:pt x="47" y="60"/>
                    </a:cubicBezTo>
                    <a:cubicBezTo>
                      <a:pt x="42" y="64"/>
                      <a:pt x="37" y="68"/>
                      <a:pt x="32" y="72"/>
                    </a:cubicBezTo>
                    <a:cubicBezTo>
                      <a:pt x="27" y="78"/>
                      <a:pt x="21" y="82"/>
                      <a:pt x="16" y="88"/>
                    </a:cubicBezTo>
                    <a:close/>
                    <a:moveTo>
                      <a:pt x="48" y="76"/>
                    </a:moveTo>
                    <a:cubicBezTo>
                      <a:pt x="54" y="72"/>
                      <a:pt x="60" y="67"/>
                      <a:pt x="64" y="61"/>
                    </a:cubicBezTo>
                    <a:cubicBezTo>
                      <a:pt x="65" y="62"/>
                      <a:pt x="66" y="62"/>
                      <a:pt x="66" y="62"/>
                    </a:cubicBezTo>
                    <a:cubicBezTo>
                      <a:pt x="62" y="65"/>
                      <a:pt x="59" y="69"/>
                      <a:pt x="55" y="72"/>
                    </a:cubicBezTo>
                    <a:cubicBezTo>
                      <a:pt x="49" y="76"/>
                      <a:pt x="44" y="81"/>
                      <a:pt x="38" y="85"/>
                    </a:cubicBezTo>
                    <a:cubicBezTo>
                      <a:pt x="41" y="82"/>
                      <a:pt x="44" y="79"/>
                      <a:pt x="48" y="76"/>
                    </a:cubicBezTo>
                    <a:close/>
                    <a:moveTo>
                      <a:pt x="46" y="74"/>
                    </a:moveTo>
                    <a:cubicBezTo>
                      <a:pt x="41" y="77"/>
                      <a:pt x="37" y="80"/>
                      <a:pt x="33" y="83"/>
                    </a:cubicBezTo>
                    <a:cubicBezTo>
                      <a:pt x="35" y="81"/>
                      <a:pt x="37" y="79"/>
                      <a:pt x="39" y="77"/>
                    </a:cubicBezTo>
                    <a:cubicBezTo>
                      <a:pt x="45" y="71"/>
                      <a:pt x="53" y="65"/>
                      <a:pt x="60" y="60"/>
                    </a:cubicBezTo>
                    <a:cubicBezTo>
                      <a:pt x="60" y="59"/>
                      <a:pt x="59" y="59"/>
                      <a:pt x="59" y="59"/>
                    </a:cubicBezTo>
                    <a:cubicBezTo>
                      <a:pt x="53" y="62"/>
                      <a:pt x="48" y="67"/>
                      <a:pt x="43" y="71"/>
                    </a:cubicBezTo>
                    <a:cubicBezTo>
                      <a:pt x="36" y="76"/>
                      <a:pt x="29" y="82"/>
                      <a:pt x="22" y="87"/>
                    </a:cubicBezTo>
                    <a:cubicBezTo>
                      <a:pt x="18" y="89"/>
                      <a:pt x="22" y="86"/>
                      <a:pt x="22" y="86"/>
                    </a:cubicBezTo>
                    <a:cubicBezTo>
                      <a:pt x="24" y="84"/>
                      <a:pt x="25" y="83"/>
                      <a:pt x="27" y="81"/>
                    </a:cubicBezTo>
                    <a:cubicBezTo>
                      <a:pt x="30" y="79"/>
                      <a:pt x="33" y="77"/>
                      <a:pt x="35" y="74"/>
                    </a:cubicBezTo>
                    <a:cubicBezTo>
                      <a:pt x="42" y="68"/>
                      <a:pt x="49" y="63"/>
                      <a:pt x="55" y="57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8" y="58"/>
                      <a:pt x="60" y="60"/>
                      <a:pt x="63" y="61"/>
                    </a:cubicBezTo>
                    <a:cubicBezTo>
                      <a:pt x="57" y="65"/>
                      <a:pt x="52" y="70"/>
                      <a:pt x="46" y="74"/>
                    </a:cubicBezTo>
                    <a:close/>
                    <a:moveTo>
                      <a:pt x="40" y="66"/>
                    </a:moveTo>
                    <a:cubicBezTo>
                      <a:pt x="41" y="65"/>
                      <a:pt x="42" y="64"/>
                      <a:pt x="44" y="63"/>
                    </a:cubicBezTo>
                    <a:cubicBezTo>
                      <a:pt x="47" y="61"/>
                      <a:pt x="50" y="59"/>
                      <a:pt x="52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6"/>
                      <a:pt x="53" y="56"/>
                      <a:pt x="53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49" y="59"/>
                      <a:pt x="44" y="63"/>
                      <a:pt x="40" y="66"/>
                    </a:cubicBezTo>
                    <a:close/>
                    <a:moveTo>
                      <a:pt x="17" y="83"/>
                    </a:moveTo>
                    <a:cubicBezTo>
                      <a:pt x="17" y="83"/>
                      <a:pt x="17" y="84"/>
                      <a:pt x="16" y="84"/>
                    </a:cubicBezTo>
                    <a:cubicBezTo>
                      <a:pt x="17" y="83"/>
                      <a:pt x="18" y="82"/>
                      <a:pt x="19" y="82"/>
                    </a:cubicBezTo>
                    <a:cubicBezTo>
                      <a:pt x="21" y="79"/>
                      <a:pt x="24" y="76"/>
                      <a:pt x="27" y="73"/>
                    </a:cubicBezTo>
                    <a:cubicBezTo>
                      <a:pt x="33" y="67"/>
                      <a:pt x="39" y="62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32" y="61"/>
                      <a:pt x="24" y="73"/>
                      <a:pt x="13" y="81"/>
                    </a:cubicBezTo>
                    <a:cubicBezTo>
                      <a:pt x="13" y="81"/>
                      <a:pt x="11" y="82"/>
                      <a:pt x="11" y="82"/>
                    </a:cubicBezTo>
                    <a:cubicBezTo>
                      <a:pt x="12" y="80"/>
                      <a:pt x="13" y="79"/>
                      <a:pt x="15" y="77"/>
                    </a:cubicBezTo>
                    <a:cubicBezTo>
                      <a:pt x="17" y="74"/>
                      <a:pt x="20" y="72"/>
                      <a:pt x="23" y="70"/>
                    </a:cubicBezTo>
                    <a:cubicBezTo>
                      <a:pt x="27" y="67"/>
                      <a:pt x="31" y="63"/>
                      <a:pt x="35" y="59"/>
                    </a:cubicBezTo>
                    <a:cubicBezTo>
                      <a:pt x="36" y="59"/>
                      <a:pt x="38" y="59"/>
                      <a:pt x="39" y="58"/>
                    </a:cubicBezTo>
                    <a:cubicBezTo>
                      <a:pt x="43" y="57"/>
                      <a:pt x="47" y="56"/>
                      <a:pt x="51" y="56"/>
                    </a:cubicBezTo>
                    <a:cubicBezTo>
                      <a:pt x="39" y="64"/>
                      <a:pt x="28" y="73"/>
                      <a:pt x="17" y="83"/>
                    </a:cubicBezTo>
                    <a:close/>
                    <a:moveTo>
                      <a:pt x="8" y="79"/>
                    </a:moveTo>
                    <a:cubicBezTo>
                      <a:pt x="13" y="76"/>
                      <a:pt x="17" y="73"/>
                      <a:pt x="21" y="69"/>
                    </a:cubicBezTo>
                    <a:cubicBezTo>
                      <a:pt x="23" y="67"/>
                      <a:pt x="25" y="65"/>
                      <a:pt x="28" y="63"/>
                    </a:cubicBezTo>
                    <a:cubicBezTo>
                      <a:pt x="29" y="62"/>
                      <a:pt x="31" y="61"/>
                      <a:pt x="32" y="60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33" y="60"/>
                      <a:pt x="33" y="60"/>
                      <a:pt x="34" y="60"/>
                    </a:cubicBezTo>
                    <a:cubicBezTo>
                      <a:pt x="34" y="60"/>
                      <a:pt x="34" y="60"/>
                      <a:pt x="33" y="60"/>
                    </a:cubicBezTo>
                    <a:cubicBezTo>
                      <a:pt x="26" y="68"/>
                      <a:pt x="16" y="73"/>
                      <a:pt x="10" y="82"/>
                    </a:cubicBezTo>
                    <a:cubicBezTo>
                      <a:pt x="9" y="81"/>
                      <a:pt x="9" y="80"/>
                      <a:pt x="8" y="79"/>
                    </a:cubicBezTo>
                    <a:close/>
                    <a:moveTo>
                      <a:pt x="7" y="76"/>
                    </a:moveTo>
                    <a:cubicBezTo>
                      <a:pt x="10" y="74"/>
                      <a:pt x="13" y="71"/>
                      <a:pt x="15" y="68"/>
                    </a:cubicBezTo>
                    <a:cubicBezTo>
                      <a:pt x="17" y="67"/>
                      <a:pt x="19" y="65"/>
                      <a:pt x="20" y="64"/>
                    </a:cubicBezTo>
                    <a:cubicBezTo>
                      <a:pt x="22" y="62"/>
                      <a:pt x="28" y="56"/>
                      <a:pt x="23" y="62"/>
                    </a:cubicBezTo>
                    <a:cubicBezTo>
                      <a:pt x="20" y="65"/>
                      <a:pt x="18" y="69"/>
                      <a:pt x="15" y="71"/>
                    </a:cubicBezTo>
                    <a:cubicBezTo>
                      <a:pt x="12" y="74"/>
                      <a:pt x="10" y="75"/>
                      <a:pt x="8" y="78"/>
                    </a:cubicBezTo>
                    <a:cubicBezTo>
                      <a:pt x="7" y="77"/>
                      <a:pt x="7" y="77"/>
                      <a:pt x="7" y="76"/>
                    </a:cubicBezTo>
                    <a:close/>
                    <a:moveTo>
                      <a:pt x="4" y="68"/>
                    </a:moveTo>
                    <a:cubicBezTo>
                      <a:pt x="9" y="65"/>
                      <a:pt x="12" y="60"/>
                      <a:pt x="17" y="57"/>
                    </a:cubicBezTo>
                    <a:cubicBezTo>
                      <a:pt x="17" y="58"/>
                      <a:pt x="15" y="61"/>
                      <a:pt x="14" y="61"/>
                    </a:cubicBezTo>
                    <a:cubicBezTo>
                      <a:pt x="13" y="62"/>
                      <a:pt x="11" y="64"/>
                      <a:pt x="10" y="65"/>
                    </a:cubicBezTo>
                    <a:cubicBezTo>
                      <a:pt x="8" y="67"/>
                      <a:pt x="7" y="69"/>
                      <a:pt x="5" y="72"/>
                    </a:cubicBezTo>
                    <a:cubicBezTo>
                      <a:pt x="5" y="72"/>
                      <a:pt x="5" y="73"/>
                      <a:pt x="6" y="72"/>
                    </a:cubicBezTo>
                    <a:cubicBezTo>
                      <a:pt x="9" y="70"/>
                      <a:pt x="11" y="68"/>
                      <a:pt x="14" y="65"/>
                    </a:cubicBezTo>
                    <a:cubicBezTo>
                      <a:pt x="15" y="64"/>
                      <a:pt x="17" y="63"/>
                      <a:pt x="18" y="61"/>
                    </a:cubicBezTo>
                    <a:cubicBezTo>
                      <a:pt x="19" y="61"/>
                      <a:pt x="23" y="56"/>
                      <a:pt x="21" y="59"/>
                    </a:cubicBezTo>
                    <a:cubicBezTo>
                      <a:pt x="17" y="65"/>
                      <a:pt x="10" y="69"/>
                      <a:pt x="6" y="75"/>
                    </a:cubicBezTo>
                    <a:cubicBezTo>
                      <a:pt x="5" y="73"/>
                      <a:pt x="5" y="71"/>
                      <a:pt x="4" y="68"/>
                    </a:cubicBezTo>
                    <a:close/>
                    <a:moveTo>
                      <a:pt x="7" y="61"/>
                    </a:moveTo>
                    <a:cubicBezTo>
                      <a:pt x="9" y="59"/>
                      <a:pt x="10" y="58"/>
                      <a:pt x="11" y="57"/>
                    </a:cubicBezTo>
                    <a:cubicBezTo>
                      <a:pt x="14" y="55"/>
                      <a:pt x="11" y="58"/>
                      <a:pt x="11" y="58"/>
                    </a:cubicBezTo>
                    <a:cubicBezTo>
                      <a:pt x="9" y="61"/>
                      <a:pt x="6" y="63"/>
                      <a:pt x="4" y="66"/>
                    </a:cubicBezTo>
                    <a:cubicBezTo>
                      <a:pt x="4" y="66"/>
                      <a:pt x="4" y="65"/>
                      <a:pt x="3" y="64"/>
                    </a:cubicBezTo>
                    <a:cubicBezTo>
                      <a:pt x="5" y="63"/>
                      <a:pt x="6" y="62"/>
                      <a:pt x="7" y="61"/>
                    </a:cubicBezTo>
                    <a:close/>
                    <a:moveTo>
                      <a:pt x="11" y="76"/>
                    </a:moveTo>
                    <a:cubicBezTo>
                      <a:pt x="10" y="77"/>
                      <a:pt x="9" y="77"/>
                      <a:pt x="9" y="78"/>
                    </a:cubicBezTo>
                    <a:cubicBezTo>
                      <a:pt x="9" y="77"/>
                      <a:pt x="10" y="76"/>
                      <a:pt x="11" y="75"/>
                    </a:cubicBezTo>
                    <a:cubicBezTo>
                      <a:pt x="13" y="74"/>
                      <a:pt x="15" y="73"/>
                      <a:pt x="16" y="71"/>
                    </a:cubicBezTo>
                    <a:cubicBezTo>
                      <a:pt x="20" y="67"/>
                      <a:pt x="23" y="63"/>
                      <a:pt x="27" y="59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8" y="59"/>
                      <a:pt x="29" y="59"/>
                      <a:pt x="31" y="59"/>
                    </a:cubicBezTo>
                    <a:cubicBezTo>
                      <a:pt x="31" y="60"/>
                      <a:pt x="31" y="60"/>
                      <a:pt x="31" y="60"/>
                    </a:cubicBezTo>
                    <a:cubicBezTo>
                      <a:pt x="24" y="65"/>
                      <a:pt x="18" y="71"/>
                      <a:pt x="11" y="76"/>
                    </a:cubicBezTo>
                    <a:close/>
                    <a:moveTo>
                      <a:pt x="26" y="58"/>
                    </a:moveTo>
                    <a:cubicBezTo>
                      <a:pt x="19" y="63"/>
                      <a:pt x="13" y="70"/>
                      <a:pt x="7" y="76"/>
                    </a:cubicBezTo>
                    <a:cubicBezTo>
                      <a:pt x="9" y="73"/>
                      <a:pt x="12" y="69"/>
                      <a:pt x="15" y="66"/>
                    </a:cubicBezTo>
                    <a:cubicBezTo>
                      <a:pt x="18" y="64"/>
                      <a:pt x="21" y="61"/>
                      <a:pt x="23" y="57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4" y="57"/>
                      <a:pt x="25" y="58"/>
                      <a:pt x="26" y="58"/>
                    </a:cubicBezTo>
                    <a:cubicBezTo>
                      <a:pt x="26" y="58"/>
                      <a:pt x="26" y="58"/>
                      <a:pt x="26" y="58"/>
                    </a:cubicBezTo>
                    <a:close/>
                    <a:moveTo>
                      <a:pt x="15" y="63"/>
                    </a:moveTo>
                    <a:cubicBezTo>
                      <a:pt x="14" y="64"/>
                      <a:pt x="12" y="66"/>
                      <a:pt x="11" y="67"/>
                    </a:cubicBezTo>
                    <a:cubicBezTo>
                      <a:pt x="10" y="68"/>
                      <a:pt x="7" y="70"/>
                      <a:pt x="7" y="71"/>
                    </a:cubicBezTo>
                    <a:cubicBezTo>
                      <a:pt x="8" y="68"/>
                      <a:pt x="11" y="65"/>
                      <a:pt x="13" y="63"/>
                    </a:cubicBezTo>
                    <a:cubicBezTo>
                      <a:pt x="15" y="61"/>
                      <a:pt x="17" y="59"/>
                      <a:pt x="18" y="57"/>
                    </a:cubicBezTo>
                    <a:cubicBezTo>
                      <a:pt x="19" y="56"/>
                      <a:pt x="18" y="56"/>
                      <a:pt x="18" y="56"/>
                    </a:cubicBezTo>
                    <a:cubicBezTo>
                      <a:pt x="13" y="58"/>
                      <a:pt x="10" y="62"/>
                      <a:pt x="6" y="66"/>
                    </a:cubicBezTo>
                    <a:cubicBezTo>
                      <a:pt x="4" y="68"/>
                      <a:pt x="4" y="66"/>
                      <a:pt x="6" y="65"/>
                    </a:cubicBezTo>
                    <a:cubicBezTo>
                      <a:pt x="7" y="63"/>
                      <a:pt x="8" y="63"/>
                      <a:pt x="9" y="62"/>
                    </a:cubicBezTo>
                    <a:cubicBezTo>
                      <a:pt x="11" y="60"/>
                      <a:pt x="13" y="58"/>
                      <a:pt x="14" y="56"/>
                    </a:cubicBezTo>
                    <a:cubicBezTo>
                      <a:pt x="14" y="56"/>
                      <a:pt x="14" y="55"/>
                      <a:pt x="14" y="55"/>
                    </a:cubicBezTo>
                    <a:cubicBezTo>
                      <a:pt x="17" y="56"/>
                      <a:pt x="20" y="56"/>
                      <a:pt x="22" y="57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0" y="59"/>
                      <a:pt x="18" y="61"/>
                      <a:pt x="15" y="63"/>
                    </a:cubicBezTo>
                    <a:close/>
                    <a:moveTo>
                      <a:pt x="5" y="62"/>
                    </a:moveTo>
                    <a:cubicBezTo>
                      <a:pt x="6" y="61"/>
                      <a:pt x="6" y="60"/>
                      <a:pt x="7" y="60"/>
                    </a:cubicBezTo>
                    <a:cubicBezTo>
                      <a:pt x="8" y="58"/>
                      <a:pt x="9" y="57"/>
                      <a:pt x="10" y="55"/>
                    </a:cubicBezTo>
                    <a:cubicBezTo>
                      <a:pt x="11" y="55"/>
                      <a:pt x="12" y="55"/>
                      <a:pt x="13" y="55"/>
                    </a:cubicBezTo>
                    <a:cubicBezTo>
                      <a:pt x="10" y="57"/>
                      <a:pt x="8" y="59"/>
                      <a:pt x="5" y="62"/>
                    </a:cubicBezTo>
                    <a:close/>
                    <a:moveTo>
                      <a:pt x="4" y="60"/>
                    </a:moveTo>
                    <a:cubicBezTo>
                      <a:pt x="5" y="59"/>
                      <a:pt x="6" y="58"/>
                      <a:pt x="7" y="57"/>
                    </a:cubicBezTo>
                    <a:cubicBezTo>
                      <a:pt x="8" y="56"/>
                      <a:pt x="8" y="56"/>
                      <a:pt x="9" y="56"/>
                    </a:cubicBezTo>
                    <a:cubicBezTo>
                      <a:pt x="9" y="56"/>
                      <a:pt x="9" y="56"/>
                      <a:pt x="9" y="56"/>
                    </a:cubicBezTo>
                    <a:cubicBezTo>
                      <a:pt x="9" y="56"/>
                      <a:pt x="8" y="57"/>
                      <a:pt x="7" y="58"/>
                    </a:cubicBezTo>
                    <a:cubicBezTo>
                      <a:pt x="6" y="60"/>
                      <a:pt x="5" y="61"/>
                      <a:pt x="3" y="63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3" y="60"/>
                      <a:pt x="3" y="59"/>
                      <a:pt x="3" y="58"/>
                    </a:cubicBezTo>
                    <a:cubicBezTo>
                      <a:pt x="4" y="57"/>
                      <a:pt x="6" y="56"/>
                      <a:pt x="7" y="56"/>
                    </a:cubicBezTo>
                    <a:cubicBezTo>
                      <a:pt x="6" y="57"/>
                      <a:pt x="5" y="58"/>
                      <a:pt x="3" y="60"/>
                    </a:cubicBezTo>
                    <a:cubicBezTo>
                      <a:pt x="3" y="60"/>
                      <a:pt x="4" y="60"/>
                      <a:pt x="4" y="60"/>
                    </a:cubicBezTo>
                    <a:close/>
                    <a:moveTo>
                      <a:pt x="11" y="83"/>
                    </a:moveTo>
                    <a:cubicBezTo>
                      <a:pt x="21" y="76"/>
                      <a:pt x="29" y="66"/>
                      <a:pt x="40" y="59"/>
                    </a:cubicBezTo>
                    <a:cubicBezTo>
                      <a:pt x="40" y="59"/>
                      <a:pt x="44" y="57"/>
                      <a:pt x="43" y="58"/>
                    </a:cubicBezTo>
                    <a:cubicBezTo>
                      <a:pt x="42" y="59"/>
                      <a:pt x="40" y="60"/>
                      <a:pt x="39" y="61"/>
                    </a:cubicBezTo>
                    <a:cubicBezTo>
                      <a:pt x="36" y="64"/>
                      <a:pt x="33" y="66"/>
                      <a:pt x="30" y="69"/>
                    </a:cubicBezTo>
                    <a:cubicBezTo>
                      <a:pt x="24" y="74"/>
                      <a:pt x="19" y="80"/>
                      <a:pt x="14" y="86"/>
                    </a:cubicBezTo>
                    <a:cubicBezTo>
                      <a:pt x="14" y="86"/>
                      <a:pt x="14" y="86"/>
                      <a:pt x="13" y="86"/>
                    </a:cubicBezTo>
                    <a:cubicBezTo>
                      <a:pt x="13" y="85"/>
                      <a:pt x="12" y="84"/>
                      <a:pt x="11" y="83"/>
                    </a:cubicBezTo>
                    <a:close/>
                    <a:moveTo>
                      <a:pt x="29" y="93"/>
                    </a:moveTo>
                    <a:cubicBezTo>
                      <a:pt x="30" y="93"/>
                      <a:pt x="30" y="92"/>
                      <a:pt x="30" y="92"/>
                    </a:cubicBezTo>
                    <a:cubicBezTo>
                      <a:pt x="31" y="92"/>
                      <a:pt x="31" y="92"/>
                      <a:pt x="32" y="91"/>
                    </a:cubicBezTo>
                    <a:cubicBezTo>
                      <a:pt x="33" y="91"/>
                      <a:pt x="33" y="90"/>
                      <a:pt x="34" y="89"/>
                    </a:cubicBezTo>
                    <a:cubicBezTo>
                      <a:pt x="41" y="85"/>
                      <a:pt x="46" y="79"/>
                      <a:pt x="53" y="74"/>
                    </a:cubicBezTo>
                    <a:cubicBezTo>
                      <a:pt x="56" y="72"/>
                      <a:pt x="59" y="69"/>
                      <a:pt x="61" y="67"/>
                    </a:cubicBezTo>
                    <a:cubicBezTo>
                      <a:pt x="63" y="65"/>
                      <a:pt x="64" y="64"/>
                      <a:pt x="66" y="63"/>
                    </a:cubicBezTo>
                    <a:cubicBezTo>
                      <a:pt x="66" y="62"/>
                      <a:pt x="67" y="62"/>
                      <a:pt x="68" y="61"/>
                    </a:cubicBezTo>
                    <a:cubicBezTo>
                      <a:pt x="69" y="61"/>
                      <a:pt x="70" y="61"/>
                      <a:pt x="70" y="61"/>
                    </a:cubicBezTo>
                    <a:cubicBezTo>
                      <a:pt x="60" y="73"/>
                      <a:pt x="45" y="81"/>
                      <a:pt x="34" y="93"/>
                    </a:cubicBezTo>
                    <a:cubicBezTo>
                      <a:pt x="34" y="93"/>
                      <a:pt x="34" y="94"/>
                      <a:pt x="35" y="94"/>
                    </a:cubicBezTo>
                    <a:cubicBezTo>
                      <a:pt x="47" y="85"/>
                      <a:pt x="59" y="75"/>
                      <a:pt x="70" y="65"/>
                    </a:cubicBezTo>
                    <a:cubicBezTo>
                      <a:pt x="69" y="66"/>
                      <a:pt x="68" y="67"/>
                      <a:pt x="67" y="68"/>
                    </a:cubicBezTo>
                    <a:cubicBezTo>
                      <a:pt x="64" y="71"/>
                      <a:pt x="61" y="74"/>
                      <a:pt x="58" y="77"/>
                    </a:cubicBezTo>
                    <a:cubicBezTo>
                      <a:pt x="52" y="83"/>
                      <a:pt x="46" y="88"/>
                      <a:pt x="40" y="94"/>
                    </a:cubicBezTo>
                    <a:cubicBezTo>
                      <a:pt x="39" y="94"/>
                      <a:pt x="40" y="94"/>
                      <a:pt x="40" y="94"/>
                    </a:cubicBezTo>
                    <a:cubicBezTo>
                      <a:pt x="52" y="86"/>
                      <a:pt x="62" y="76"/>
                      <a:pt x="73" y="67"/>
                    </a:cubicBezTo>
                    <a:cubicBezTo>
                      <a:pt x="73" y="67"/>
                      <a:pt x="73" y="67"/>
                      <a:pt x="73" y="67"/>
                    </a:cubicBezTo>
                    <a:cubicBezTo>
                      <a:pt x="70" y="70"/>
                      <a:pt x="67" y="73"/>
                      <a:pt x="64" y="76"/>
                    </a:cubicBezTo>
                    <a:cubicBezTo>
                      <a:pt x="58" y="82"/>
                      <a:pt x="53" y="87"/>
                      <a:pt x="47" y="93"/>
                    </a:cubicBezTo>
                    <a:cubicBezTo>
                      <a:pt x="47" y="93"/>
                      <a:pt x="47" y="93"/>
                      <a:pt x="47" y="93"/>
                    </a:cubicBezTo>
                    <a:cubicBezTo>
                      <a:pt x="57" y="87"/>
                      <a:pt x="65" y="78"/>
                      <a:pt x="74" y="70"/>
                    </a:cubicBezTo>
                    <a:cubicBezTo>
                      <a:pt x="75" y="70"/>
                      <a:pt x="76" y="69"/>
                      <a:pt x="77" y="68"/>
                    </a:cubicBezTo>
                    <a:cubicBezTo>
                      <a:pt x="76" y="69"/>
                      <a:pt x="75" y="70"/>
                      <a:pt x="74" y="71"/>
                    </a:cubicBezTo>
                    <a:cubicBezTo>
                      <a:pt x="72" y="73"/>
                      <a:pt x="70" y="75"/>
                      <a:pt x="68" y="76"/>
                    </a:cubicBezTo>
                    <a:cubicBezTo>
                      <a:pt x="63" y="80"/>
                      <a:pt x="58" y="85"/>
                      <a:pt x="54" y="90"/>
                    </a:cubicBezTo>
                    <a:cubicBezTo>
                      <a:pt x="54" y="90"/>
                      <a:pt x="54" y="91"/>
                      <a:pt x="55" y="91"/>
                    </a:cubicBezTo>
                    <a:cubicBezTo>
                      <a:pt x="62" y="87"/>
                      <a:pt x="67" y="82"/>
                      <a:pt x="73" y="77"/>
                    </a:cubicBezTo>
                    <a:cubicBezTo>
                      <a:pt x="73" y="76"/>
                      <a:pt x="75" y="75"/>
                      <a:pt x="76" y="74"/>
                    </a:cubicBezTo>
                    <a:cubicBezTo>
                      <a:pt x="76" y="74"/>
                      <a:pt x="75" y="75"/>
                      <a:pt x="75" y="75"/>
                    </a:cubicBezTo>
                    <a:cubicBezTo>
                      <a:pt x="74" y="76"/>
                      <a:pt x="72" y="78"/>
                      <a:pt x="71" y="79"/>
                    </a:cubicBezTo>
                    <a:cubicBezTo>
                      <a:pt x="67" y="82"/>
                      <a:pt x="64" y="86"/>
                      <a:pt x="61" y="89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55" y="92"/>
                      <a:pt x="49" y="94"/>
                      <a:pt x="42" y="94"/>
                    </a:cubicBezTo>
                    <a:cubicBezTo>
                      <a:pt x="38" y="94"/>
                      <a:pt x="34" y="94"/>
                      <a:pt x="29" y="93"/>
                    </a:cubicBezTo>
                    <a:close/>
                    <a:moveTo>
                      <a:pt x="63" y="88"/>
                    </a:moveTo>
                    <a:cubicBezTo>
                      <a:pt x="66" y="85"/>
                      <a:pt x="68" y="83"/>
                      <a:pt x="70" y="80"/>
                    </a:cubicBezTo>
                    <a:cubicBezTo>
                      <a:pt x="71" y="79"/>
                      <a:pt x="73" y="78"/>
                      <a:pt x="74" y="76"/>
                    </a:cubicBezTo>
                    <a:cubicBezTo>
                      <a:pt x="72" y="81"/>
                      <a:pt x="68" y="85"/>
                      <a:pt x="63" y="88"/>
                    </a:cubicBezTo>
                    <a:close/>
                    <a:moveTo>
                      <a:pt x="76" y="73"/>
                    </a:moveTo>
                    <a:cubicBezTo>
                      <a:pt x="73" y="75"/>
                      <a:pt x="70" y="78"/>
                      <a:pt x="67" y="81"/>
                    </a:cubicBezTo>
                    <a:cubicBezTo>
                      <a:pt x="65" y="83"/>
                      <a:pt x="63" y="85"/>
                      <a:pt x="60" y="87"/>
                    </a:cubicBezTo>
                    <a:cubicBezTo>
                      <a:pt x="59" y="87"/>
                      <a:pt x="54" y="92"/>
                      <a:pt x="57" y="88"/>
                    </a:cubicBezTo>
                    <a:cubicBezTo>
                      <a:pt x="61" y="84"/>
                      <a:pt x="65" y="80"/>
                      <a:pt x="69" y="76"/>
                    </a:cubicBezTo>
                    <a:cubicBezTo>
                      <a:pt x="73" y="73"/>
                      <a:pt x="76" y="71"/>
                      <a:pt x="78" y="67"/>
                    </a:cubicBezTo>
                    <a:cubicBezTo>
                      <a:pt x="78" y="66"/>
                      <a:pt x="78" y="66"/>
                      <a:pt x="77" y="66"/>
                    </a:cubicBezTo>
                    <a:cubicBezTo>
                      <a:pt x="73" y="71"/>
                      <a:pt x="68" y="74"/>
                      <a:pt x="64" y="78"/>
                    </a:cubicBezTo>
                    <a:cubicBezTo>
                      <a:pt x="61" y="81"/>
                      <a:pt x="59" y="83"/>
                      <a:pt x="56" y="85"/>
                    </a:cubicBezTo>
                    <a:cubicBezTo>
                      <a:pt x="54" y="87"/>
                      <a:pt x="50" y="91"/>
                      <a:pt x="49" y="92"/>
                    </a:cubicBezTo>
                    <a:cubicBezTo>
                      <a:pt x="58" y="83"/>
                      <a:pt x="67" y="74"/>
                      <a:pt x="77" y="65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8" y="63"/>
                      <a:pt x="78" y="63"/>
                      <a:pt x="78" y="63"/>
                    </a:cubicBezTo>
                    <a:cubicBezTo>
                      <a:pt x="79" y="62"/>
                      <a:pt x="78" y="62"/>
                      <a:pt x="78" y="62"/>
                    </a:cubicBezTo>
                    <a:cubicBezTo>
                      <a:pt x="71" y="67"/>
                      <a:pt x="65" y="73"/>
                      <a:pt x="59" y="78"/>
                    </a:cubicBezTo>
                    <a:cubicBezTo>
                      <a:pt x="56" y="81"/>
                      <a:pt x="53" y="84"/>
                      <a:pt x="49" y="86"/>
                    </a:cubicBezTo>
                    <a:cubicBezTo>
                      <a:pt x="48" y="88"/>
                      <a:pt x="46" y="89"/>
                      <a:pt x="44" y="90"/>
                    </a:cubicBezTo>
                    <a:cubicBezTo>
                      <a:pt x="49" y="86"/>
                      <a:pt x="54" y="81"/>
                      <a:pt x="59" y="76"/>
                    </a:cubicBezTo>
                    <a:cubicBezTo>
                      <a:pt x="65" y="71"/>
                      <a:pt x="71" y="66"/>
                      <a:pt x="76" y="60"/>
                    </a:cubicBezTo>
                    <a:cubicBezTo>
                      <a:pt x="76" y="60"/>
                      <a:pt x="76" y="59"/>
                      <a:pt x="75" y="60"/>
                    </a:cubicBezTo>
                    <a:cubicBezTo>
                      <a:pt x="69" y="65"/>
                      <a:pt x="63" y="71"/>
                      <a:pt x="56" y="76"/>
                    </a:cubicBezTo>
                    <a:cubicBezTo>
                      <a:pt x="52" y="79"/>
                      <a:pt x="48" y="82"/>
                      <a:pt x="45" y="85"/>
                    </a:cubicBezTo>
                    <a:cubicBezTo>
                      <a:pt x="43" y="87"/>
                      <a:pt x="41" y="88"/>
                      <a:pt x="39" y="90"/>
                    </a:cubicBezTo>
                    <a:cubicBezTo>
                      <a:pt x="38" y="90"/>
                      <a:pt x="37" y="91"/>
                      <a:pt x="36" y="92"/>
                    </a:cubicBezTo>
                    <a:cubicBezTo>
                      <a:pt x="36" y="92"/>
                      <a:pt x="37" y="92"/>
                      <a:pt x="37" y="91"/>
                    </a:cubicBezTo>
                    <a:cubicBezTo>
                      <a:pt x="43" y="85"/>
                      <a:pt x="50" y="81"/>
                      <a:pt x="56" y="75"/>
                    </a:cubicBezTo>
                    <a:cubicBezTo>
                      <a:pt x="61" y="70"/>
                      <a:pt x="67" y="66"/>
                      <a:pt x="71" y="60"/>
                    </a:cubicBezTo>
                    <a:cubicBezTo>
                      <a:pt x="74" y="59"/>
                      <a:pt x="76" y="58"/>
                      <a:pt x="79" y="59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79" y="60"/>
                      <a:pt x="79" y="61"/>
                      <a:pt x="79" y="62"/>
                    </a:cubicBezTo>
                    <a:cubicBezTo>
                      <a:pt x="78" y="66"/>
                      <a:pt x="78" y="70"/>
                      <a:pt x="76" y="73"/>
                    </a:cubicBezTo>
                    <a:close/>
                    <a:moveTo>
                      <a:pt x="34" y="27"/>
                    </a:moveTo>
                    <a:cubicBezTo>
                      <a:pt x="34" y="27"/>
                      <a:pt x="34" y="27"/>
                      <a:pt x="34" y="27"/>
                    </a:cubicBezTo>
                    <a:cubicBezTo>
                      <a:pt x="35" y="27"/>
                      <a:pt x="36" y="27"/>
                      <a:pt x="36" y="26"/>
                    </a:cubicBezTo>
                    <a:cubicBezTo>
                      <a:pt x="38" y="19"/>
                      <a:pt x="36" y="11"/>
                      <a:pt x="36" y="4"/>
                    </a:cubicBezTo>
                    <a:cubicBezTo>
                      <a:pt x="40" y="4"/>
                      <a:pt x="44" y="4"/>
                      <a:pt x="48" y="3"/>
                    </a:cubicBezTo>
                    <a:cubicBezTo>
                      <a:pt x="50" y="11"/>
                      <a:pt x="49" y="18"/>
                      <a:pt x="49" y="26"/>
                    </a:cubicBezTo>
                    <a:cubicBezTo>
                      <a:pt x="49" y="26"/>
                      <a:pt x="49" y="27"/>
                      <a:pt x="49" y="27"/>
                    </a:cubicBezTo>
                    <a:cubicBezTo>
                      <a:pt x="49" y="27"/>
                      <a:pt x="50" y="27"/>
                      <a:pt x="50" y="27"/>
                    </a:cubicBezTo>
                    <a:cubicBezTo>
                      <a:pt x="67" y="27"/>
                      <a:pt x="77" y="41"/>
                      <a:pt x="79" y="56"/>
                    </a:cubicBezTo>
                    <a:cubicBezTo>
                      <a:pt x="77" y="55"/>
                      <a:pt x="75" y="56"/>
                      <a:pt x="73" y="57"/>
                    </a:cubicBezTo>
                    <a:cubicBezTo>
                      <a:pt x="67" y="59"/>
                      <a:pt x="65" y="59"/>
                      <a:pt x="60" y="56"/>
                    </a:cubicBezTo>
                    <a:cubicBezTo>
                      <a:pt x="53" y="52"/>
                      <a:pt x="46" y="53"/>
                      <a:pt x="39" y="55"/>
                    </a:cubicBezTo>
                    <a:cubicBezTo>
                      <a:pt x="34" y="57"/>
                      <a:pt x="30" y="57"/>
                      <a:pt x="25" y="55"/>
                    </a:cubicBezTo>
                    <a:cubicBezTo>
                      <a:pt x="22" y="54"/>
                      <a:pt x="19" y="53"/>
                      <a:pt x="16" y="53"/>
                    </a:cubicBezTo>
                    <a:cubicBezTo>
                      <a:pt x="12" y="52"/>
                      <a:pt x="7" y="52"/>
                      <a:pt x="4" y="54"/>
                    </a:cubicBezTo>
                    <a:cubicBezTo>
                      <a:pt x="6" y="40"/>
                      <a:pt x="19" y="26"/>
                      <a:pt x="34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4" name="Freeform 44"/>
              <p:cNvSpPr>
                <a:spLocks noEditPoints="1"/>
              </p:cNvSpPr>
              <p:nvPr/>
            </p:nvSpPr>
            <p:spPr bwMode="auto">
              <a:xfrm>
                <a:off x="1189232" y="2816967"/>
                <a:ext cx="160635" cy="186041"/>
              </a:xfrm>
              <a:custGeom>
                <a:avLst/>
                <a:gdLst>
                  <a:gd name="T0" fmla="*/ 71 w 83"/>
                  <a:gd name="T1" fmla="*/ 85 h 96"/>
                  <a:gd name="T2" fmla="*/ 48 w 83"/>
                  <a:gd name="T3" fmla="*/ 0 h 96"/>
                  <a:gd name="T4" fmla="*/ 0 w 83"/>
                  <a:gd name="T5" fmla="*/ 56 h 96"/>
                  <a:gd name="T6" fmla="*/ 46 w 83"/>
                  <a:gd name="T7" fmla="*/ 74 h 96"/>
                  <a:gd name="T8" fmla="*/ 35 w 83"/>
                  <a:gd name="T9" fmla="*/ 86 h 96"/>
                  <a:gd name="T10" fmla="*/ 34 w 83"/>
                  <a:gd name="T11" fmla="*/ 71 h 96"/>
                  <a:gd name="T12" fmla="*/ 19 w 83"/>
                  <a:gd name="T13" fmla="*/ 89 h 96"/>
                  <a:gd name="T14" fmla="*/ 28 w 83"/>
                  <a:gd name="T15" fmla="*/ 85 h 96"/>
                  <a:gd name="T16" fmla="*/ 14 w 83"/>
                  <a:gd name="T17" fmla="*/ 86 h 96"/>
                  <a:gd name="T18" fmla="*/ 32 w 83"/>
                  <a:gd name="T19" fmla="*/ 72 h 96"/>
                  <a:gd name="T20" fmla="*/ 54 w 83"/>
                  <a:gd name="T21" fmla="*/ 71 h 96"/>
                  <a:gd name="T22" fmla="*/ 38 w 83"/>
                  <a:gd name="T23" fmla="*/ 76 h 96"/>
                  <a:gd name="T24" fmla="*/ 22 w 83"/>
                  <a:gd name="T25" fmla="*/ 85 h 96"/>
                  <a:gd name="T26" fmla="*/ 63 w 83"/>
                  <a:gd name="T27" fmla="*/ 60 h 96"/>
                  <a:gd name="T28" fmla="*/ 51 w 83"/>
                  <a:gd name="T29" fmla="*/ 55 h 96"/>
                  <a:gd name="T30" fmla="*/ 16 w 83"/>
                  <a:gd name="T31" fmla="*/ 84 h 96"/>
                  <a:gd name="T32" fmla="*/ 13 w 83"/>
                  <a:gd name="T33" fmla="*/ 80 h 96"/>
                  <a:gd name="T34" fmla="*/ 39 w 83"/>
                  <a:gd name="T35" fmla="*/ 57 h 96"/>
                  <a:gd name="T36" fmla="*/ 27 w 83"/>
                  <a:gd name="T37" fmla="*/ 63 h 96"/>
                  <a:gd name="T38" fmla="*/ 10 w 83"/>
                  <a:gd name="T39" fmla="*/ 81 h 96"/>
                  <a:gd name="T40" fmla="*/ 23 w 83"/>
                  <a:gd name="T41" fmla="*/ 61 h 96"/>
                  <a:gd name="T42" fmla="*/ 17 w 83"/>
                  <a:gd name="T43" fmla="*/ 57 h 96"/>
                  <a:gd name="T44" fmla="*/ 13 w 83"/>
                  <a:gd name="T45" fmla="*/ 65 h 96"/>
                  <a:gd name="T46" fmla="*/ 7 w 83"/>
                  <a:gd name="T47" fmla="*/ 60 h 96"/>
                  <a:gd name="T48" fmla="*/ 7 w 83"/>
                  <a:gd name="T49" fmla="*/ 60 h 96"/>
                  <a:gd name="T50" fmla="*/ 26 w 83"/>
                  <a:gd name="T51" fmla="*/ 58 h 96"/>
                  <a:gd name="T52" fmla="*/ 26 w 83"/>
                  <a:gd name="T53" fmla="*/ 57 h 96"/>
                  <a:gd name="T54" fmla="*/ 26 w 83"/>
                  <a:gd name="T55" fmla="*/ 57 h 96"/>
                  <a:gd name="T56" fmla="*/ 13 w 83"/>
                  <a:gd name="T57" fmla="*/ 62 h 96"/>
                  <a:gd name="T58" fmla="*/ 8 w 83"/>
                  <a:gd name="T59" fmla="*/ 61 h 96"/>
                  <a:gd name="T60" fmla="*/ 15 w 83"/>
                  <a:gd name="T61" fmla="*/ 62 h 96"/>
                  <a:gd name="T62" fmla="*/ 5 w 83"/>
                  <a:gd name="T63" fmla="*/ 61 h 96"/>
                  <a:gd name="T64" fmla="*/ 7 w 83"/>
                  <a:gd name="T65" fmla="*/ 57 h 96"/>
                  <a:gd name="T66" fmla="*/ 3 w 83"/>
                  <a:gd name="T67" fmla="*/ 59 h 96"/>
                  <a:gd name="T68" fmla="*/ 39 w 83"/>
                  <a:gd name="T69" fmla="*/ 60 h 96"/>
                  <a:gd name="T70" fmla="*/ 29 w 83"/>
                  <a:gd name="T71" fmla="*/ 92 h 96"/>
                  <a:gd name="T72" fmla="*/ 61 w 83"/>
                  <a:gd name="T73" fmla="*/ 66 h 96"/>
                  <a:gd name="T74" fmla="*/ 34 w 83"/>
                  <a:gd name="T75" fmla="*/ 93 h 96"/>
                  <a:gd name="T76" fmla="*/ 40 w 83"/>
                  <a:gd name="T77" fmla="*/ 93 h 96"/>
                  <a:gd name="T78" fmla="*/ 47 w 83"/>
                  <a:gd name="T79" fmla="*/ 92 h 96"/>
                  <a:gd name="T80" fmla="*/ 54 w 83"/>
                  <a:gd name="T81" fmla="*/ 89 h 96"/>
                  <a:gd name="T82" fmla="*/ 70 w 83"/>
                  <a:gd name="T83" fmla="*/ 78 h 96"/>
                  <a:gd name="T84" fmla="*/ 63 w 83"/>
                  <a:gd name="T85" fmla="*/ 87 h 96"/>
                  <a:gd name="T86" fmla="*/ 67 w 83"/>
                  <a:gd name="T87" fmla="*/ 80 h 96"/>
                  <a:gd name="T88" fmla="*/ 77 w 83"/>
                  <a:gd name="T89" fmla="*/ 66 h 96"/>
                  <a:gd name="T90" fmla="*/ 77 w 83"/>
                  <a:gd name="T91" fmla="*/ 63 h 96"/>
                  <a:gd name="T92" fmla="*/ 44 w 83"/>
                  <a:gd name="T93" fmla="*/ 90 h 96"/>
                  <a:gd name="T94" fmla="*/ 44 w 83"/>
                  <a:gd name="T95" fmla="*/ 85 h 96"/>
                  <a:gd name="T96" fmla="*/ 71 w 83"/>
                  <a:gd name="T97" fmla="*/ 60 h 96"/>
                  <a:gd name="T98" fmla="*/ 34 w 83"/>
                  <a:gd name="T99" fmla="*/ 27 h 96"/>
                  <a:gd name="T100" fmla="*/ 48 w 83"/>
                  <a:gd name="T101" fmla="*/ 25 h 96"/>
                  <a:gd name="T102" fmla="*/ 60 w 83"/>
                  <a:gd name="T103" fmla="*/ 55 h 96"/>
                  <a:gd name="T104" fmla="*/ 34 w 83"/>
                  <a:gd name="T105" fmla="*/ 2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3" h="96">
                    <a:moveTo>
                      <a:pt x="0" y="57"/>
                    </a:moveTo>
                    <a:cubicBezTo>
                      <a:pt x="0" y="58"/>
                      <a:pt x="0" y="59"/>
                      <a:pt x="0" y="59"/>
                    </a:cubicBezTo>
                    <a:cubicBezTo>
                      <a:pt x="0" y="69"/>
                      <a:pt x="3" y="79"/>
                      <a:pt x="10" y="86"/>
                    </a:cubicBezTo>
                    <a:cubicBezTo>
                      <a:pt x="18" y="94"/>
                      <a:pt x="31" y="96"/>
                      <a:pt x="42" y="96"/>
                    </a:cubicBezTo>
                    <a:cubicBezTo>
                      <a:pt x="52" y="96"/>
                      <a:pt x="63" y="92"/>
                      <a:pt x="71" y="85"/>
                    </a:cubicBezTo>
                    <a:cubicBezTo>
                      <a:pt x="77" y="80"/>
                      <a:pt x="80" y="71"/>
                      <a:pt x="81" y="63"/>
                    </a:cubicBezTo>
                    <a:cubicBezTo>
                      <a:pt x="83" y="44"/>
                      <a:pt x="71" y="24"/>
                      <a:pt x="51" y="24"/>
                    </a:cubicBezTo>
                    <a:cubicBezTo>
                      <a:pt x="51" y="16"/>
                      <a:pt x="52" y="9"/>
                      <a:pt x="50" y="2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49" y="0"/>
                      <a:pt x="49" y="0"/>
                      <a:pt x="48" y="0"/>
                    </a:cubicBezTo>
                    <a:cubicBezTo>
                      <a:pt x="44" y="0"/>
                      <a:pt x="40" y="1"/>
                      <a:pt x="35" y="0"/>
                    </a:cubicBezTo>
                    <a:cubicBezTo>
                      <a:pt x="34" y="0"/>
                      <a:pt x="34" y="0"/>
                      <a:pt x="34" y="1"/>
                    </a:cubicBezTo>
                    <a:cubicBezTo>
                      <a:pt x="33" y="1"/>
                      <a:pt x="33" y="1"/>
                      <a:pt x="33" y="2"/>
                    </a:cubicBezTo>
                    <a:cubicBezTo>
                      <a:pt x="32" y="9"/>
                      <a:pt x="34" y="16"/>
                      <a:pt x="33" y="24"/>
                    </a:cubicBezTo>
                    <a:cubicBezTo>
                      <a:pt x="16" y="23"/>
                      <a:pt x="2" y="40"/>
                      <a:pt x="0" y="56"/>
                    </a:cubicBezTo>
                    <a:cubicBezTo>
                      <a:pt x="0" y="57"/>
                      <a:pt x="0" y="57"/>
                      <a:pt x="0" y="57"/>
                    </a:cubicBezTo>
                    <a:close/>
                    <a:moveTo>
                      <a:pt x="28" y="92"/>
                    </a:moveTo>
                    <a:cubicBezTo>
                      <a:pt x="28" y="92"/>
                      <a:pt x="28" y="92"/>
                      <a:pt x="28" y="92"/>
                    </a:cubicBezTo>
                    <a:cubicBezTo>
                      <a:pt x="26" y="92"/>
                      <a:pt x="24" y="91"/>
                      <a:pt x="23" y="91"/>
                    </a:cubicBezTo>
                    <a:cubicBezTo>
                      <a:pt x="30" y="85"/>
                      <a:pt x="38" y="79"/>
                      <a:pt x="46" y="74"/>
                    </a:cubicBezTo>
                    <a:cubicBezTo>
                      <a:pt x="49" y="72"/>
                      <a:pt x="51" y="70"/>
                      <a:pt x="54" y="67"/>
                    </a:cubicBezTo>
                    <a:cubicBezTo>
                      <a:pt x="56" y="66"/>
                      <a:pt x="58" y="64"/>
                      <a:pt x="61" y="62"/>
                    </a:cubicBezTo>
                    <a:cubicBezTo>
                      <a:pt x="63" y="61"/>
                      <a:pt x="64" y="59"/>
                      <a:pt x="62" y="62"/>
                    </a:cubicBezTo>
                    <a:cubicBezTo>
                      <a:pt x="57" y="68"/>
                      <a:pt x="50" y="72"/>
                      <a:pt x="45" y="77"/>
                    </a:cubicBezTo>
                    <a:cubicBezTo>
                      <a:pt x="41" y="80"/>
                      <a:pt x="39" y="83"/>
                      <a:pt x="35" y="86"/>
                    </a:cubicBezTo>
                    <a:cubicBezTo>
                      <a:pt x="34" y="87"/>
                      <a:pt x="32" y="89"/>
                      <a:pt x="31" y="90"/>
                    </a:cubicBezTo>
                    <a:cubicBezTo>
                      <a:pt x="30" y="91"/>
                      <a:pt x="29" y="91"/>
                      <a:pt x="28" y="92"/>
                    </a:cubicBezTo>
                    <a:close/>
                    <a:moveTo>
                      <a:pt x="17" y="88"/>
                    </a:moveTo>
                    <a:cubicBezTo>
                      <a:pt x="17" y="88"/>
                      <a:pt x="17" y="88"/>
                      <a:pt x="17" y="88"/>
                    </a:cubicBezTo>
                    <a:cubicBezTo>
                      <a:pt x="22" y="82"/>
                      <a:pt x="28" y="76"/>
                      <a:pt x="34" y="71"/>
                    </a:cubicBezTo>
                    <a:cubicBezTo>
                      <a:pt x="38" y="68"/>
                      <a:pt x="41" y="65"/>
                      <a:pt x="45" y="62"/>
                    </a:cubicBezTo>
                    <a:cubicBezTo>
                      <a:pt x="47" y="61"/>
                      <a:pt x="51" y="58"/>
                      <a:pt x="53" y="57"/>
                    </a:cubicBezTo>
                    <a:cubicBezTo>
                      <a:pt x="47" y="63"/>
                      <a:pt x="40" y="68"/>
                      <a:pt x="33" y="74"/>
                    </a:cubicBezTo>
                    <a:cubicBezTo>
                      <a:pt x="28" y="79"/>
                      <a:pt x="22" y="82"/>
                      <a:pt x="18" y="88"/>
                    </a:cubicBezTo>
                    <a:cubicBezTo>
                      <a:pt x="18" y="88"/>
                      <a:pt x="19" y="89"/>
                      <a:pt x="19" y="89"/>
                    </a:cubicBezTo>
                    <a:cubicBezTo>
                      <a:pt x="25" y="84"/>
                      <a:pt x="31" y="80"/>
                      <a:pt x="37" y="75"/>
                    </a:cubicBezTo>
                    <a:cubicBezTo>
                      <a:pt x="44" y="70"/>
                      <a:pt x="50" y="64"/>
                      <a:pt x="58" y="60"/>
                    </a:cubicBezTo>
                    <a:cubicBezTo>
                      <a:pt x="55" y="61"/>
                      <a:pt x="52" y="64"/>
                      <a:pt x="49" y="67"/>
                    </a:cubicBezTo>
                    <a:cubicBezTo>
                      <a:pt x="45" y="70"/>
                      <a:pt x="41" y="73"/>
                      <a:pt x="38" y="76"/>
                    </a:cubicBezTo>
                    <a:cubicBezTo>
                      <a:pt x="34" y="79"/>
                      <a:pt x="32" y="83"/>
                      <a:pt x="28" y="85"/>
                    </a:cubicBezTo>
                    <a:cubicBezTo>
                      <a:pt x="26" y="87"/>
                      <a:pt x="24" y="88"/>
                      <a:pt x="22" y="90"/>
                    </a:cubicBezTo>
                    <a:cubicBezTo>
                      <a:pt x="20" y="90"/>
                      <a:pt x="18" y="89"/>
                      <a:pt x="17" y="88"/>
                    </a:cubicBezTo>
                    <a:close/>
                    <a:moveTo>
                      <a:pt x="16" y="87"/>
                    </a:moveTo>
                    <a:cubicBezTo>
                      <a:pt x="16" y="87"/>
                      <a:pt x="16" y="87"/>
                      <a:pt x="16" y="87"/>
                    </a:cubicBezTo>
                    <a:cubicBezTo>
                      <a:pt x="15" y="87"/>
                      <a:pt x="15" y="86"/>
                      <a:pt x="14" y="86"/>
                    </a:cubicBezTo>
                    <a:cubicBezTo>
                      <a:pt x="20" y="81"/>
                      <a:pt x="26" y="75"/>
                      <a:pt x="32" y="70"/>
                    </a:cubicBezTo>
                    <a:cubicBezTo>
                      <a:pt x="35" y="67"/>
                      <a:pt x="39" y="64"/>
                      <a:pt x="43" y="62"/>
                    </a:cubicBezTo>
                    <a:cubicBezTo>
                      <a:pt x="45" y="60"/>
                      <a:pt x="46" y="59"/>
                      <a:pt x="48" y="58"/>
                    </a:cubicBezTo>
                    <a:cubicBezTo>
                      <a:pt x="52" y="55"/>
                      <a:pt x="48" y="58"/>
                      <a:pt x="47" y="59"/>
                    </a:cubicBezTo>
                    <a:cubicBezTo>
                      <a:pt x="42" y="63"/>
                      <a:pt x="37" y="67"/>
                      <a:pt x="32" y="72"/>
                    </a:cubicBezTo>
                    <a:cubicBezTo>
                      <a:pt x="26" y="77"/>
                      <a:pt x="21" y="81"/>
                      <a:pt x="16" y="87"/>
                    </a:cubicBezTo>
                    <a:close/>
                    <a:moveTo>
                      <a:pt x="48" y="76"/>
                    </a:moveTo>
                    <a:cubicBezTo>
                      <a:pt x="53" y="71"/>
                      <a:pt x="59" y="67"/>
                      <a:pt x="64" y="61"/>
                    </a:cubicBezTo>
                    <a:cubicBezTo>
                      <a:pt x="65" y="61"/>
                      <a:pt x="65" y="61"/>
                      <a:pt x="66" y="61"/>
                    </a:cubicBezTo>
                    <a:cubicBezTo>
                      <a:pt x="62" y="64"/>
                      <a:pt x="58" y="68"/>
                      <a:pt x="54" y="71"/>
                    </a:cubicBezTo>
                    <a:cubicBezTo>
                      <a:pt x="49" y="75"/>
                      <a:pt x="43" y="80"/>
                      <a:pt x="38" y="85"/>
                    </a:cubicBezTo>
                    <a:cubicBezTo>
                      <a:pt x="41" y="82"/>
                      <a:pt x="44" y="78"/>
                      <a:pt x="48" y="76"/>
                    </a:cubicBezTo>
                    <a:close/>
                    <a:moveTo>
                      <a:pt x="45" y="73"/>
                    </a:moveTo>
                    <a:cubicBezTo>
                      <a:pt x="41" y="76"/>
                      <a:pt x="37" y="79"/>
                      <a:pt x="32" y="82"/>
                    </a:cubicBezTo>
                    <a:cubicBezTo>
                      <a:pt x="34" y="80"/>
                      <a:pt x="36" y="78"/>
                      <a:pt x="38" y="76"/>
                    </a:cubicBezTo>
                    <a:cubicBezTo>
                      <a:pt x="45" y="70"/>
                      <a:pt x="52" y="65"/>
                      <a:pt x="59" y="59"/>
                    </a:cubicBezTo>
                    <a:cubicBezTo>
                      <a:pt x="59" y="59"/>
                      <a:pt x="59" y="58"/>
                      <a:pt x="59" y="58"/>
                    </a:cubicBezTo>
                    <a:cubicBezTo>
                      <a:pt x="53" y="61"/>
                      <a:pt x="47" y="66"/>
                      <a:pt x="42" y="70"/>
                    </a:cubicBezTo>
                    <a:cubicBezTo>
                      <a:pt x="35" y="75"/>
                      <a:pt x="29" y="81"/>
                      <a:pt x="21" y="86"/>
                    </a:cubicBezTo>
                    <a:cubicBezTo>
                      <a:pt x="18" y="88"/>
                      <a:pt x="21" y="86"/>
                      <a:pt x="22" y="85"/>
                    </a:cubicBezTo>
                    <a:cubicBezTo>
                      <a:pt x="23" y="83"/>
                      <a:pt x="25" y="82"/>
                      <a:pt x="26" y="81"/>
                    </a:cubicBezTo>
                    <a:cubicBezTo>
                      <a:pt x="29" y="78"/>
                      <a:pt x="32" y="76"/>
                      <a:pt x="35" y="73"/>
                    </a:cubicBezTo>
                    <a:cubicBezTo>
                      <a:pt x="42" y="68"/>
                      <a:pt x="48" y="62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8" y="57"/>
                      <a:pt x="60" y="59"/>
                      <a:pt x="63" y="60"/>
                    </a:cubicBezTo>
                    <a:cubicBezTo>
                      <a:pt x="57" y="64"/>
                      <a:pt x="51" y="69"/>
                      <a:pt x="45" y="73"/>
                    </a:cubicBezTo>
                    <a:close/>
                    <a:moveTo>
                      <a:pt x="39" y="66"/>
                    </a:moveTo>
                    <a:cubicBezTo>
                      <a:pt x="41" y="64"/>
                      <a:pt x="42" y="63"/>
                      <a:pt x="44" y="62"/>
                    </a:cubicBezTo>
                    <a:cubicBezTo>
                      <a:pt x="46" y="60"/>
                      <a:pt x="49" y="58"/>
                      <a:pt x="51" y="56"/>
                    </a:cubicBezTo>
                    <a:cubicBezTo>
                      <a:pt x="51" y="55"/>
                      <a:pt x="51" y="55"/>
                      <a:pt x="51" y="55"/>
                    </a:cubicBezTo>
                    <a:cubicBezTo>
                      <a:pt x="52" y="55"/>
                      <a:pt x="52" y="55"/>
                      <a:pt x="53" y="55"/>
                    </a:cubicBezTo>
                    <a:cubicBezTo>
                      <a:pt x="53" y="55"/>
                      <a:pt x="54" y="56"/>
                      <a:pt x="54" y="56"/>
                    </a:cubicBezTo>
                    <a:cubicBezTo>
                      <a:pt x="49" y="59"/>
                      <a:pt x="44" y="62"/>
                      <a:pt x="39" y="66"/>
                    </a:cubicBezTo>
                    <a:close/>
                    <a:moveTo>
                      <a:pt x="17" y="82"/>
                    </a:moveTo>
                    <a:cubicBezTo>
                      <a:pt x="17" y="82"/>
                      <a:pt x="16" y="83"/>
                      <a:pt x="16" y="84"/>
                    </a:cubicBezTo>
                    <a:cubicBezTo>
                      <a:pt x="17" y="83"/>
                      <a:pt x="17" y="82"/>
                      <a:pt x="18" y="81"/>
                    </a:cubicBezTo>
                    <a:cubicBezTo>
                      <a:pt x="21" y="78"/>
                      <a:pt x="24" y="75"/>
                      <a:pt x="27" y="72"/>
                    </a:cubicBezTo>
                    <a:cubicBezTo>
                      <a:pt x="32" y="67"/>
                      <a:pt x="38" y="62"/>
                      <a:pt x="45" y="57"/>
                    </a:cubicBezTo>
                    <a:cubicBezTo>
                      <a:pt x="45" y="56"/>
                      <a:pt x="45" y="56"/>
                      <a:pt x="44" y="56"/>
                    </a:cubicBezTo>
                    <a:cubicBezTo>
                      <a:pt x="31" y="60"/>
                      <a:pt x="23" y="72"/>
                      <a:pt x="13" y="80"/>
                    </a:cubicBezTo>
                    <a:cubicBezTo>
                      <a:pt x="12" y="80"/>
                      <a:pt x="11" y="81"/>
                      <a:pt x="10" y="81"/>
                    </a:cubicBezTo>
                    <a:cubicBezTo>
                      <a:pt x="11" y="80"/>
                      <a:pt x="13" y="78"/>
                      <a:pt x="14" y="76"/>
                    </a:cubicBezTo>
                    <a:cubicBezTo>
                      <a:pt x="17" y="74"/>
                      <a:pt x="20" y="71"/>
                      <a:pt x="22" y="69"/>
                    </a:cubicBezTo>
                    <a:cubicBezTo>
                      <a:pt x="27" y="66"/>
                      <a:pt x="31" y="63"/>
                      <a:pt x="34" y="59"/>
                    </a:cubicBezTo>
                    <a:cubicBezTo>
                      <a:pt x="36" y="58"/>
                      <a:pt x="38" y="58"/>
                      <a:pt x="39" y="57"/>
                    </a:cubicBezTo>
                    <a:cubicBezTo>
                      <a:pt x="43" y="56"/>
                      <a:pt x="47" y="55"/>
                      <a:pt x="51" y="55"/>
                    </a:cubicBezTo>
                    <a:cubicBezTo>
                      <a:pt x="39" y="63"/>
                      <a:pt x="28" y="73"/>
                      <a:pt x="17" y="82"/>
                    </a:cubicBezTo>
                    <a:close/>
                    <a:moveTo>
                      <a:pt x="8" y="78"/>
                    </a:moveTo>
                    <a:cubicBezTo>
                      <a:pt x="12" y="76"/>
                      <a:pt x="16" y="72"/>
                      <a:pt x="21" y="69"/>
                    </a:cubicBezTo>
                    <a:cubicBezTo>
                      <a:pt x="23" y="67"/>
                      <a:pt x="25" y="65"/>
                      <a:pt x="27" y="63"/>
                    </a:cubicBezTo>
                    <a:cubicBezTo>
                      <a:pt x="29" y="61"/>
                      <a:pt x="30" y="60"/>
                      <a:pt x="32" y="59"/>
                    </a:cubicBezTo>
                    <a:cubicBezTo>
                      <a:pt x="32" y="59"/>
                      <a:pt x="32" y="59"/>
                      <a:pt x="32" y="59"/>
                    </a:cubicBezTo>
                    <a:cubicBezTo>
                      <a:pt x="32" y="59"/>
                      <a:pt x="33" y="59"/>
                      <a:pt x="33" y="59"/>
                    </a:cubicBezTo>
                    <a:cubicBezTo>
                      <a:pt x="33" y="59"/>
                      <a:pt x="33" y="59"/>
                      <a:pt x="33" y="59"/>
                    </a:cubicBezTo>
                    <a:cubicBezTo>
                      <a:pt x="26" y="67"/>
                      <a:pt x="15" y="72"/>
                      <a:pt x="10" y="81"/>
                    </a:cubicBezTo>
                    <a:cubicBezTo>
                      <a:pt x="9" y="80"/>
                      <a:pt x="8" y="79"/>
                      <a:pt x="8" y="78"/>
                    </a:cubicBezTo>
                    <a:close/>
                    <a:moveTo>
                      <a:pt x="6" y="76"/>
                    </a:moveTo>
                    <a:cubicBezTo>
                      <a:pt x="9" y="73"/>
                      <a:pt x="12" y="70"/>
                      <a:pt x="15" y="67"/>
                    </a:cubicBezTo>
                    <a:cubicBezTo>
                      <a:pt x="17" y="66"/>
                      <a:pt x="18" y="64"/>
                      <a:pt x="20" y="63"/>
                    </a:cubicBezTo>
                    <a:cubicBezTo>
                      <a:pt x="21" y="61"/>
                      <a:pt x="27" y="55"/>
                      <a:pt x="23" y="61"/>
                    </a:cubicBezTo>
                    <a:cubicBezTo>
                      <a:pt x="20" y="65"/>
                      <a:pt x="17" y="68"/>
                      <a:pt x="14" y="71"/>
                    </a:cubicBezTo>
                    <a:cubicBezTo>
                      <a:pt x="12" y="73"/>
                      <a:pt x="9" y="75"/>
                      <a:pt x="7" y="77"/>
                    </a:cubicBezTo>
                    <a:cubicBezTo>
                      <a:pt x="7" y="77"/>
                      <a:pt x="7" y="76"/>
                      <a:pt x="6" y="76"/>
                    </a:cubicBezTo>
                    <a:close/>
                    <a:moveTo>
                      <a:pt x="4" y="68"/>
                    </a:moveTo>
                    <a:cubicBezTo>
                      <a:pt x="8" y="64"/>
                      <a:pt x="12" y="60"/>
                      <a:pt x="17" y="57"/>
                    </a:cubicBezTo>
                    <a:cubicBezTo>
                      <a:pt x="16" y="57"/>
                      <a:pt x="14" y="60"/>
                      <a:pt x="13" y="61"/>
                    </a:cubicBezTo>
                    <a:cubicBezTo>
                      <a:pt x="12" y="62"/>
                      <a:pt x="11" y="63"/>
                      <a:pt x="10" y="64"/>
                    </a:cubicBezTo>
                    <a:cubicBezTo>
                      <a:pt x="8" y="66"/>
                      <a:pt x="6" y="69"/>
                      <a:pt x="5" y="71"/>
                    </a:cubicBezTo>
                    <a:cubicBezTo>
                      <a:pt x="5" y="71"/>
                      <a:pt x="5" y="72"/>
                      <a:pt x="5" y="72"/>
                    </a:cubicBezTo>
                    <a:cubicBezTo>
                      <a:pt x="8" y="70"/>
                      <a:pt x="11" y="67"/>
                      <a:pt x="13" y="65"/>
                    </a:cubicBezTo>
                    <a:cubicBezTo>
                      <a:pt x="15" y="63"/>
                      <a:pt x="16" y="62"/>
                      <a:pt x="18" y="60"/>
                    </a:cubicBezTo>
                    <a:cubicBezTo>
                      <a:pt x="18" y="60"/>
                      <a:pt x="22" y="55"/>
                      <a:pt x="20" y="59"/>
                    </a:cubicBezTo>
                    <a:cubicBezTo>
                      <a:pt x="16" y="65"/>
                      <a:pt x="10" y="69"/>
                      <a:pt x="6" y="74"/>
                    </a:cubicBezTo>
                    <a:cubicBezTo>
                      <a:pt x="5" y="72"/>
                      <a:pt x="4" y="70"/>
                      <a:pt x="4" y="68"/>
                    </a:cubicBezTo>
                    <a:close/>
                    <a:moveTo>
                      <a:pt x="7" y="60"/>
                    </a:moveTo>
                    <a:cubicBezTo>
                      <a:pt x="8" y="59"/>
                      <a:pt x="10" y="57"/>
                      <a:pt x="11" y="56"/>
                    </a:cubicBezTo>
                    <a:cubicBezTo>
                      <a:pt x="14" y="54"/>
                      <a:pt x="11" y="57"/>
                      <a:pt x="11" y="58"/>
                    </a:cubicBezTo>
                    <a:cubicBezTo>
                      <a:pt x="8" y="60"/>
                      <a:pt x="5" y="63"/>
                      <a:pt x="3" y="66"/>
                    </a:cubicBezTo>
                    <a:cubicBezTo>
                      <a:pt x="3" y="65"/>
                      <a:pt x="3" y="64"/>
                      <a:pt x="3" y="64"/>
                    </a:cubicBezTo>
                    <a:cubicBezTo>
                      <a:pt x="4" y="62"/>
                      <a:pt x="6" y="61"/>
                      <a:pt x="7" y="60"/>
                    </a:cubicBezTo>
                    <a:close/>
                    <a:moveTo>
                      <a:pt x="11" y="76"/>
                    </a:moveTo>
                    <a:cubicBezTo>
                      <a:pt x="10" y="76"/>
                      <a:pt x="9" y="77"/>
                      <a:pt x="8" y="77"/>
                    </a:cubicBezTo>
                    <a:cubicBezTo>
                      <a:pt x="9" y="77"/>
                      <a:pt x="10" y="75"/>
                      <a:pt x="11" y="75"/>
                    </a:cubicBezTo>
                    <a:cubicBezTo>
                      <a:pt x="12" y="73"/>
                      <a:pt x="14" y="72"/>
                      <a:pt x="16" y="70"/>
                    </a:cubicBezTo>
                    <a:cubicBezTo>
                      <a:pt x="20" y="67"/>
                      <a:pt x="23" y="62"/>
                      <a:pt x="26" y="58"/>
                    </a:cubicBezTo>
                    <a:cubicBezTo>
                      <a:pt x="26" y="58"/>
                      <a:pt x="26" y="58"/>
                      <a:pt x="26" y="58"/>
                    </a:cubicBezTo>
                    <a:cubicBezTo>
                      <a:pt x="28" y="58"/>
                      <a:pt x="29" y="59"/>
                      <a:pt x="30" y="59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24" y="64"/>
                      <a:pt x="18" y="71"/>
                      <a:pt x="11" y="76"/>
                    </a:cubicBezTo>
                    <a:close/>
                    <a:moveTo>
                      <a:pt x="26" y="57"/>
                    </a:moveTo>
                    <a:cubicBezTo>
                      <a:pt x="18" y="62"/>
                      <a:pt x="13" y="69"/>
                      <a:pt x="6" y="75"/>
                    </a:cubicBezTo>
                    <a:cubicBezTo>
                      <a:pt x="9" y="73"/>
                      <a:pt x="12" y="69"/>
                      <a:pt x="15" y="66"/>
                    </a:cubicBezTo>
                    <a:cubicBezTo>
                      <a:pt x="18" y="63"/>
                      <a:pt x="20" y="60"/>
                      <a:pt x="22" y="56"/>
                    </a:cubicBezTo>
                    <a:cubicBezTo>
                      <a:pt x="22" y="56"/>
                      <a:pt x="22" y="56"/>
                      <a:pt x="22" y="56"/>
                    </a:cubicBezTo>
                    <a:cubicBezTo>
                      <a:pt x="24" y="56"/>
                      <a:pt x="25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lose/>
                    <a:moveTo>
                      <a:pt x="15" y="62"/>
                    </a:moveTo>
                    <a:cubicBezTo>
                      <a:pt x="14" y="64"/>
                      <a:pt x="12" y="65"/>
                      <a:pt x="11" y="66"/>
                    </a:cubicBezTo>
                    <a:cubicBezTo>
                      <a:pt x="9" y="68"/>
                      <a:pt x="7" y="69"/>
                      <a:pt x="6" y="70"/>
                    </a:cubicBezTo>
                    <a:cubicBezTo>
                      <a:pt x="8" y="67"/>
                      <a:pt x="10" y="64"/>
                      <a:pt x="13" y="62"/>
                    </a:cubicBezTo>
                    <a:cubicBezTo>
                      <a:pt x="15" y="60"/>
                      <a:pt x="17" y="59"/>
                      <a:pt x="18" y="56"/>
                    </a:cubicBezTo>
                    <a:cubicBezTo>
                      <a:pt x="18" y="56"/>
                      <a:pt x="18" y="55"/>
                      <a:pt x="18" y="55"/>
                    </a:cubicBezTo>
                    <a:cubicBezTo>
                      <a:pt x="13" y="58"/>
                      <a:pt x="9" y="62"/>
                      <a:pt x="6" y="65"/>
                    </a:cubicBezTo>
                    <a:cubicBezTo>
                      <a:pt x="4" y="67"/>
                      <a:pt x="4" y="66"/>
                      <a:pt x="5" y="64"/>
                    </a:cubicBezTo>
                    <a:cubicBezTo>
                      <a:pt x="6" y="63"/>
                      <a:pt x="7" y="62"/>
                      <a:pt x="8" y="61"/>
                    </a:cubicBezTo>
                    <a:cubicBezTo>
                      <a:pt x="10" y="59"/>
                      <a:pt x="12" y="57"/>
                      <a:pt x="14" y="55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6" y="55"/>
                      <a:pt x="19" y="55"/>
                      <a:pt x="22" y="56"/>
                    </a:cubicBezTo>
                    <a:cubicBezTo>
                      <a:pt x="22" y="56"/>
                      <a:pt x="22" y="56"/>
                      <a:pt x="22" y="56"/>
                    </a:cubicBezTo>
                    <a:cubicBezTo>
                      <a:pt x="19" y="58"/>
                      <a:pt x="17" y="60"/>
                      <a:pt x="15" y="62"/>
                    </a:cubicBezTo>
                    <a:close/>
                    <a:moveTo>
                      <a:pt x="5" y="61"/>
                    </a:moveTo>
                    <a:cubicBezTo>
                      <a:pt x="5" y="60"/>
                      <a:pt x="6" y="60"/>
                      <a:pt x="7" y="59"/>
                    </a:cubicBezTo>
                    <a:cubicBezTo>
                      <a:pt x="8" y="58"/>
                      <a:pt x="9" y="56"/>
                      <a:pt x="10" y="55"/>
                    </a:cubicBezTo>
                    <a:cubicBezTo>
                      <a:pt x="11" y="55"/>
                      <a:pt x="12" y="55"/>
                      <a:pt x="13" y="55"/>
                    </a:cubicBezTo>
                    <a:cubicBezTo>
                      <a:pt x="10" y="56"/>
                      <a:pt x="7" y="59"/>
                      <a:pt x="5" y="61"/>
                    </a:cubicBezTo>
                    <a:close/>
                    <a:moveTo>
                      <a:pt x="3" y="59"/>
                    </a:moveTo>
                    <a:cubicBezTo>
                      <a:pt x="5" y="58"/>
                      <a:pt x="6" y="57"/>
                      <a:pt x="7" y="56"/>
                    </a:cubicBezTo>
                    <a:cubicBezTo>
                      <a:pt x="7" y="56"/>
                      <a:pt x="8" y="55"/>
                      <a:pt x="8" y="55"/>
                    </a:cubicBezTo>
                    <a:cubicBezTo>
                      <a:pt x="8" y="55"/>
                      <a:pt x="9" y="55"/>
                      <a:pt x="9" y="55"/>
                    </a:cubicBezTo>
                    <a:cubicBezTo>
                      <a:pt x="8" y="56"/>
                      <a:pt x="8" y="57"/>
                      <a:pt x="7" y="57"/>
                    </a:cubicBezTo>
                    <a:cubicBezTo>
                      <a:pt x="6" y="59"/>
                      <a:pt x="4" y="61"/>
                      <a:pt x="3" y="62"/>
                    </a:cubicBezTo>
                    <a:cubicBezTo>
                      <a:pt x="3" y="62"/>
                      <a:pt x="3" y="61"/>
                      <a:pt x="3" y="61"/>
                    </a:cubicBezTo>
                    <a:cubicBezTo>
                      <a:pt x="3" y="60"/>
                      <a:pt x="3" y="59"/>
                      <a:pt x="3" y="57"/>
                    </a:cubicBezTo>
                    <a:cubicBezTo>
                      <a:pt x="4" y="56"/>
                      <a:pt x="5" y="56"/>
                      <a:pt x="7" y="55"/>
                    </a:cubicBezTo>
                    <a:cubicBezTo>
                      <a:pt x="6" y="56"/>
                      <a:pt x="4" y="58"/>
                      <a:pt x="3" y="59"/>
                    </a:cubicBezTo>
                    <a:cubicBezTo>
                      <a:pt x="3" y="59"/>
                      <a:pt x="3" y="60"/>
                      <a:pt x="3" y="59"/>
                    </a:cubicBezTo>
                    <a:close/>
                    <a:moveTo>
                      <a:pt x="10" y="82"/>
                    </a:moveTo>
                    <a:cubicBezTo>
                      <a:pt x="21" y="75"/>
                      <a:pt x="28" y="65"/>
                      <a:pt x="40" y="59"/>
                    </a:cubicBezTo>
                    <a:cubicBezTo>
                      <a:pt x="40" y="59"/>
                      <a:pt x="44" y="56"/>
                      <a:pt x="43" y="57"/>
                    </a:cubicBezTo>
                    <a:cubicBezTo>
                      <a:pt x="41" y="58"/>
                      <a:pt x="40" y="59"/>
                      <a:pt x="39" y="60"/>
                    </a:cubicBezTo>
                    <a:cubicBezTo>
                      <a:pt x="36" y="63"/>
                      <a:pt x="33" y="66"/>
                      <a:pt x="30" y="68"/>
                    </a:cubicBezTo>
                    <a:cubicBezTo>
                      <a:pt x="24" y="74"/>
                      <a:pt x="18" y="79"/>
                      <a:pt x="13" y="85"/>
                    </a:cubicBezTo>
                    <a:cubicBezTo>
                      <a:pt x="13" y="85"/>
                      <a:pt x="13" y="85"/>
                      <a:pt x="13" y="85"/>
                    </a:cubicBezTo>
                    <a:cubicBezTo>
                      <a:pt x="12" y="84"/>
                      <a:pt x="11" y="83"/>
                      <a:pt x="10" y="82"/>
                    </a:cubicBezTo>
                    <a:close/>
                    <a:moveTo>
                      <a:pt x="29" y="92"/>
                    </a:moveTo>
                    <a:cubicBezTo>
                      <a:pt x="29" y="92"/>
                      <a:pt x="30" y="92"/>
                      <a:pt x="30" y="92"/>
                    </a:cubicBezTo>
                    <a:cubicBezTo>
                      <a:pt x="30" y="92"/>
                      <a:pt x="31" y="91"/>
                      <a:pt x="31" y="91"/>
                    </a:cubicBezTo>
                    <a:cubicBezTo>
                      <a:pt x="32" y="90"/>
                      <a:pt x="33" y="89"/>
                      <a:pt x="34" y="89"/>
                    </a:cubicBezTo>
                    <a:cubicBezTo>
                      <a:pt x="40" y="84"/>
                      <a:pt x="46" y="79"/>
                      <a:pt x="52" y="74"/>
                    </a:cubicBezTo>
                    <a:cubicBezTo>
                      <a:pt x="55" y="71"/>
                      <a:pt x="58" y="69"/>
                      <a:pt x="61" y="66"/>
                    </a:cubicBezTo>
                    <a:cubicBezTo>
                      <a:pt x="63" y="65"/>
                      <a:pt x="64" y="63"/>
                      <a:pt x="66" y="62"/>
                    </a:cubicBezTo>
                    <a:cubicBezTo>
                      <a:pt x="66" y="62"/>
                      <a:pt x="67" y="61"/>
                      <a:pt x="68" y="61"/>
                    </a:cubicBezTo>
                    <a:cubicBezTo>
                      <a:pt x="69" y="60"/>
                      <a:pt x="69" y="60"/>
                      <a:pt x="70" y="60"/>
                    </a:cubicBezTo>
                    <a:cubicBezTo>
                      <a:pt x="59" y="72"/>
                      <a:pt x="45" y="81"/>
                      <a:pt x="34" y="92"/>
                    </a:cubicBezTo>
                    <a:cubicBezTo>
                      <a:pt x="34" y="93"/>
                      <a:pt x="34" y="93"/>
                      <a:pt x="34" y="93"/>
                    </a:cubicBezTo>
                    <a:cubicBezTo>
                      <a:pt x="47" y="84"/>
                      <a:pt x="59" y="75"/>
                      <a:pt x="70" y="65"/>
                    </a:cubicBezTo>
                    <a:cubicBezTo>
                      <a:pt x="69" y="65"/>
                      <a:pt x="68" y="66"/>
                      <a:pt x="67" y="67"/>
                    </a:cubicBezTo>
                    <a:cubicBezTo>
                      <a:pt x="64" y="70"/>
                      <a:pt x="60" y="73"/>
                      <a:pt x="57" y="76"/>
                    </a:cubicBezTo>
                    <a:cubicBezTo>
                      <a:pt x="51" y="82"/>
                      <a:pt x="45" y="87"/>
                      <a:pt x="39" y="93"/>
                    </a:cubicBezTo>
                    <a:cubicBezTo>
                      <a:pt x="39" y="93"/>
                      <a:pt x="39" y="94"/>
                      <a:pt x="40" y="93"/>
                    </a:cubicBezTo>
                    <a:cubicBezTo>
                      <a:pt x="51" y="85"/>
                      <a:pt x="62" y="76"/>
                      <a:pt x="73" y="66"/>
                    </a:cubicBezTo>
                    <a:cubicBezTo>
                      <a:pt x="73" y="66"/>
                      <a:pt x="73" y="67"/>
                      <a:pt x="72" y="67"/>
                    </a:cubicBezTo>
                    <a:cubicBezTo>
                      <a:pt x="69" y="70"/>
                      <a:pt x="66" y="73"/>
                      <a:pt x="63" y="76"/>
                    </a:cubicBezTo>
                    <a:cubicBezTo>
                      <a:pt x="58" y="81"/>
                      <a:pt x="52" y="86"/>
                      <a:pt x="47" y="92"/>
                    </a:cubicBezTo>
                    <a:cubicBezTo>
                      <a:pt x="46" y="92"/>
                      <a:pt x="47" y="93"/>
                      <a:pt x="47" y="92"/>
                    </a:cubicBezTo>
                    <a:cubicBezTo>
                      <a:pt x="57" y="86"/>
                      <a:pt x="65" y="77"/>
                      <a:pt x="74" y="70"/>
                    </a:cubicBezTo>
                    <a:cubicBezTo>
                      <a:pt x="75" y="69"/>
                      <a:pt x="76" y="68"/>
                      <a:pt x="76" y="67"/>
                    </a:cubicBezTo>
                    <a:cubicBezTo>
                      <a:pt x="75" y="68"/>
                      <a:pt x="75" y="70"/>
                      <a:pt x="74" y="71"/>
                    </a:cubicBezTo>
                    <a:cubicBezTo>
                      <a:pt x="72" y="73"/>
                      <a:pt x="70" y="74"/>
                      <a:pt x="68" y="76"/>
                    </a:cubicBezTo>
                    <a:cubicBezTo>
                      <a:pt x="63" y="80"/>
                      <a:pt x="58" y="85"/>
                      <a:pt x="54" y="89"/>
                    </a:cubicBezTo>
                    <a:cubicBezTo>
                      <a:pt x="54" y="90"/>
                      <a:pt x="54" y="90"/>
                      <a:pt x="54" y="90"/>
                    </a:cubicBezTo>
                    <a:cubicBezTo>
                      <a:pt x="61" y="87"/>
                      <a:pt x="67" y="81"/>
                      <a:pt x="72" y="76"/>
                    </a:cubicBezTo>
                    <a:cubicBezTo>
                      <a:pt x="73" y="76"/>
                      <a:pt x="74" y="74"/>
                      <a:pt x="75" y="73"/>
                    </a:cubicBezTo>
                    <a:cubicBezTo>
                      <a:pt x="75" y="74"/>
                      <a:pt x="75" y="74"/>
                      <a:pt x="75" y="74"/>
                    </a:cubicBezTo>
                    <a:cubicBezTo>
                      <a:pt x="73" y="76"/>
                      <a:pt x="72" y="77"/>
                      <a:pt x="70" y="78"/>
                    </a:cubicBezTo>
                    <a:cubicBezTo>
                      <a:pt x="67" y="81"/>
                      <a:pt x="64" y="85"/>
                      <a:pt x="61" y="88"/>
                    </a:cubicBezTo>
                    <a:cubicBezTo>
                      <a:pt x="61" y="89"/>
                      <a:pt x="60" y="89"/>
                      <a:pt x="60" y="89"/>
                    </a:cubicBezTo>
                    <a:cubicBezTo>
                      <a:pt x="55" y="92"/>
                      <a:pt x="49" y="93"/>
                      <a:pt x="42" y="93"/>
                    </a:cubicBezTo>
                    <a:cubicBezTo>
                      <a:pt x="38" y="94"/>
                      <a:pt x="33" y="93"/>
                      <a:pt x="29" y="92"/>
                    </a:cubicBezTo>
                    <a:close/>
                    <a:moveTo>
                      <a:pt x="63" y="87"/>
                    </a:moveTo>
                    <a:cubicBezTo>
                      <a:pt x="65" y="85"/>
                      <a:pt x="68" y="82"/>
                      <a:pt x="70" y="80"/>
                    </a:cubicBezTo>
                    <a:cubicBezTo>
                      <a:pt x="71" y="78"/>
                      <a:pt x="73" y="77"/>
                      <a:pt x="74" y="76"/>
                    </a:cubicBezTo>
                    <a:cubicBezTo>
                      <a:pt x="71" y="80"/>
                      <a:pt x="68" y="84"/>
                      <a:pt x="63" y="87"/>
                    </a:cubicBezTo>
                    <a:close/>
                    <a:moveTo>
                      <a:pt x="76" y="72"/>
                    </a:moveTo>
                    <a:cubicBezTo>
                      <a:pt x="73" y="75"/>
                      <a:pt x="70" y="77"/>
                      <a:pt x="67" y="80"/>
                    </a:cubicBezTo>
                    <a:cubicBezTo>
                      <a:pt x="64" y="82"/>
                      <a:pt x="62" y="84"/>
                      <a:pt x="60" y="86"/>
                    </a:cubicBezTo>
                    <a:cubicBezTo>
                      <a:pt x="59" y="87"/>
                      <a:pt x="53" y="91"/>
                      <a:pt x="57" y="87"/>
                    </a:cubicBezTo>
                    <a:cubicBezTo>
                      <a:pt x="61" y="83"/>
                      <a:pt x="65" y="79"/>
                      <a:pt x="69" y="75"/>
                    </a:cubicBezTo>
                    <a:cubicBezTo>
                      <a:pt x="72" y="73"/>
                      <a:pt x="76" y="70"/>
                      <a:pt x="78" y="66"/>
                    </a:cubicBezTo>
                    <a:cubicBezTo>
                      <a:pt x="78" y="66"/>
                      <a:pt x="77" y="65"/>
                      <a:pt x="77" y="66"/>
                    </a:cubicBezTo>
                    <a:cubicBezTo>
                      <a:pt x="73" y="70"/>
                      <a:pt x="68" y="73"/>
                      <a:pt x="63" y="78"/>
                    </a:cubicBezTo>
                    <a:cubicBezTo>
                      <a:pt x="61" y="80"/>
                      <a:pt x="58" y="82"/>
                      <a:pt x="56" y="85"/>
                    </a:cubicBezTo>
                    <a:cubicBezTo>
                      <a:pt x="54" y="87"/>
                      <a:pt x="50" y="90"/>
                      <a:pt x="48" y="91"/>
                    </a:cubicBezTo>
                    <a:cubicBezTo>
                      <a:pt x="58" y="82"/>
                      <a:pt x="67" y="73"/>
                      <a:pt x="76" y="64"/>
                    </a:cubicBezTo>
                    <a:cubicBezTo>
                      <a:pt x="77" y="64"/>
                      <a:pt x="77" y="63"/>
                      <a:pt x="77" y="63"/>
                    </a:cubicBezTo>
                    <a:cubicBezTo>
                      <a:pt x="77" y="63"/>
                      <a:pt x="78" y="62"/>
                      <a:pt x="78" y="62"/>
                    </a:cubicBezTo>
                    <a:cubicBezTo>
                      <a:pt x="78" y="62"/>
                      <a:pt x="78" y="61"/>
                      <a:pt x="78" y="61"/>
                    </a:cubicBezTo>
                    <a:cubicBezTo>
                      <a:pt x="71" y="67"/>
                      <a:pt x="65" y="72"/>
                      <a:pt x="59" y="78"/>
                    </a:cubicBezTo>
                    <a:cubicBezTo>
                      <a:pt x="55" y="80"/>
                      <a:pt x="52" y="83"/>
                      <a:pt x="49" y="86"/>
                    </a:cubicBezTo>
                    <a:cubicBezTo>
                      <a:pt x="47" y="87"/>
                      <a:pt x="46" y="88"/>
                      <a:pt x="44" y="90"/>
                    </a:cubicBezTo>
                    <a:cubicBezTo>
                      <a:pt x="49" y="85"/>
                      <a:pt x="54" y="80"/>
                      <a:pt x="59" y="76"/>
                    </a:cubicBezTo>
                    <a:cubicBezTo>
                      <a:pt x="65" y="70"/>
                      <a:pt x="71" y="65"/>
                      <a:pt x="76" y="59"/>
                    </a:cubicBezTo>
                    <a:cubicBezTo>
                      <a:pt x="76" y="59"/>
                      <a:pt x="75" y="59"/>
                      <a:pt x="75" y="59"/>
                    </a:cubicBezTo>
                    <a:cubicBezTo>
                      <a:pt x="69" y="65"/>
                      <a:pt x="62" y="70"/>
                      <a:pt x="56" y="76"/>
                    </a:cubicBezTo>
                    <a:cubicBezTo>
                      <a:pt x="52" y="79"/>
                      <a:pt x="48" y="82"/>
                      <a:pt x="44" y="85"/>
                    </a:cubicBezTo>
                    <a:cubicBezTo>
                      <a:pt x="42" y="86"/>
                      <a:pt x="40" y="88"/>
                      <a:pt x="38" y="89"/>
                    </a:cubicBezTo>
                    <a:cubicBezTo>
                      <a:pt x="38" y="89"/>
                      <a:pt x="37" y="91"/>
                      <a:pt x="36" y="91"/>
                    </a:cubicBezTo>
                    <a:cubicBezTo>
                      <a:pt x="36" y="91"/>
                      <a:pt x="36" y="91"/>
                      <a:pt x="37" y="91"/>
                    </a:cubicBezTo>
                    <a:cubicBezTo>
                      <a:pt x="43" y="85"/>
                      <a:pt x="49" y="80"/>
                      <a:pt x="55" y="74"/>
                    </a:cubicBezTo>
                    <a:cubicBezTo>
                      <a:pt x="61" y="69"/>
                      <a:pt x="66" y="65"/>
                      <a:pt x="71" y="60"/>
                    </a:cubicBezTo>
                    <a:cubicBezTo>
                      <a:pt x="73" y="59"/>
                      <a:pt x="76" y="57"/>
                      <a:pt x="78" y="58"/>
                    </a:cubicBezTo>
                    <a:cubicBezTo>
                      <a:pt x="78" y="58"/>
                      <a:pt x="78" y="58"/>
                      <a:pt x="79" y="58"/>
                    </a:cubicBezTo>
                    <a:cubicBezTo>
                      <a:pt x="79" y="59"/>
                      <a:pt x="78" y="60"/>
                      <a:pt x="78" y="61"/>
                    </a:cubicBezTo>
                    <a:cubicBezTo>
                      <a:pt x="78" y="65"/>
                      <a:pt x="77" y="69"/>
                      <a:pt x="76" y="72"/>
                    </a:cubicBezTo>
                    <a:close/>
                    <a:moveTo>
                      <a:pt x="34" y="27"/>
                    </a:moveTo>
                    <a:cubicBezTo>
                      <a:pt x="34" y="27"/>
                      <a:pt x="34" y="27"/>
                      <a:pt x="34" y="27"/>
                    </a:cubicBezTo>
                    <a:cubicBezTo>
                      <a:pt x="35" y="27"/>
                      <a:pt x="35" y="26"/>
                      <a:pt x="36" y="26"/>
                    </a:cubicBezTo>
                    <a:cubicBezTo>
                      <a:pt x="37" y="18"/>
                      <a:pt x="35" y="11"/>
                      <a:pt x="36" y="3"/>
                    </a:cubicBezTo>
                    <a:cubicBezTo>
                      <a:pt x="40" y="4"/>
                      <a:pt x="44" y="3"/>
                      <a:pt x="48" y="3"/>
                    </a:cubicBezTo>
                    <a:cubicBezTo>
                      <a:pt x="49" y="10"/>
                      <a:pt x="48" y="18"/>
                      <a:pt x="48" y="25"/>
                    </a:cubicBezTo>
                    <a:cubicBezTo>
                      <a:pt x="48" y="26"/>
                      <a:pt x="48" y="26"/>
                      <a:pt x="49" y="26"/>
                    </a:cubicBezTo>
                    <a:cubicBezTo>
                      <a:pt x="49" y="26"/>
                      <a:pt x="49" y="27"/>
                      <a:pt x="50" y="27"/>
                    </a:cubicBezTo>
                    <a:cubicBezTo>
                      <a:pt x="67" y="26"/>
                      <a:pt x="77" y="40"/>
                      <a:pt x="78" y="55"/>
                    </a:cubicBezTo>
                    <a:cubicBezTo>
                      <a:pt x="76" y="55"/>
                      <a:pt x="74" y="55"/>
                      <a:pt x="72" y="56"/>
                    </a:cubicBezTo>
                    <a:cubicBezTo>
                      <a:pt x="67" y="58"/>
                      <a:pt x="64" y="58"/>
                      <a:pt x="60" y="55"/>
                    </a:cubicBezTo>
                    <a:cubicBezTo>
                      <a:pt x="53" y="51"/>
                      <a:pt x="45" y="52"/>
                      <a:pt x="38" y="54"/>
                    </a:cubicBezTo>
                    <a:cubicBezTo>
                      <a:pt x="33" y="56"/>
                      <a:pt x="30" y="56"/>
                      <a:pt x="25" y="54"/>
                    </a:cubicBezTo>
                    <a:cubicBezTo>
                      <a:pt x="22" y="53"/>
                      <a:pt x="19" y="52"/>
                      <a:pt x="16" y="52"/>
                    </a:cubicBezTo>
                    <a:cubicBezTo>
                      <a:pt x="12" y="52"/>
                      <a:pt x="7" y="52"/>
                      <a:pt x="3" y="54"/>
                    </a:cubicBezTo>
                    <a:cubicBezTo>
                      <a:pt x="6" y="39"/>
                      <a:pt x="19" y="25"/>
                      <a:pt x="34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5" name="Freeform 45"/>
              <p:cNvSpPr>
                <a:spLocks noEditPoints="1"/>
              </p:cNvSpPr>
              <p:nvPr/>
            </p:nvSpPr>
            <p:spPr bwMode="auto">
              <a:xfrm>
                <a:off x="2392739" y="3132313"/>
                <a:ext cx="160635" cy="187680"/>
              </a:xfrm>
              <a:custGeom>
                <a:avLst/>
                <a:gdLst>
                  <a:gd name="T0" fmla="*/ 70 w 83"/>
                  <a:gd name="T1" fmla="*/ 86 h 97"/>
                  <a:gd name="T2" fmla="*/ 48 w 83"/>
                  <a:gd name="T3" fmla="*/ 1 h 97"/>
                  <a:gd name="T4" fmla="*/ 0 w 83"/>
                  <a:gd name="T5" fmla="*/ 57 h 97"/>
                  <a:gd name="T6" fmla="*/ 46 w 83"/>
                  <a:gd name="T7" fmla="*/ 74 h 97"/>
                  <a:gd name="T8" fmla="*/ 35 w 83"/>
                  <a:gd name="T9" fmla="*/ 87 h 97"/>
                  <a:gd name="T10" fmla="*/ 34 w 83"/>
                  <a:gd name="T11" fmla="*/ 72 h 97"/>
                  <a:gd name="T12" fmla="*/ 19 w 83"/>
                  <a:gd name="T13" fmla="*/ 89 h 97"/>
                  <a:gd name="T14" fmla="*/ 28 w 83"/>
                  <a:gd name="T15" fmla="*/ 86 h 97"/>
                  <a:gd name="T16" fmla="*/ 14 w 83"/>
                  <a:gd name="T17" fmla="*/ 86 h 97"/>
                  <a:gd name="T18" fmla="*/ 32 w 83"/>
                  <a:gd name="T19" fmla="*/ 72 h 97"/>
                  <a:gd name="T20" fmla="*/ 54 w 83"/>
                  <a:gd name="T21" fmla="*/ 72 h 97"/>
                  <a:gd name="T22" fmla="*/ 38 w 83"/>
                  <a:gd name="T23" fmla="*/ 77 h 97"/>
                  <a:gd name="T24" fmla="*/ 22 w 83"/>
                  <a:gd name="T25" fmla="*/ 86 h 97"/>
                  <a:gd name="T26" fmla="*/ 62 w 83"/>
                  <a:gd name="T27" fmla="*/ 61 h 97"/>
                  <a:gd name="T28" fmla="*/ 51 w 83"/>
                  <a:gd name="T29" fmla="*/ 56 h 97"/>
                  <a:gd name="T30" fmla="*/ 16 w 83"/>
                  <a:gd name="T31" fmla="*/ 84 h 97"/>
                  <a:gd name="T32" fmla="*/ 13 w 83"/>
                  <a:gd name="T33" fmla="*/ 81 h 97"/>
                  <a:gd name="T34" fmla="*/ 39 w 83"/>
                  <a:gd name="T35" fmla="*/ 58 h 97"/>
                  <a:gd name="T36" fmla="*/ 27 w 83"/>
                  <a:gd name="T37" fmla="*/ 63 h 97"/>
                  <a:gd name="T38" fmla="*/ 10 w 83"/>
                  <a:gd name="T39" fmla="*/ 82 h 97"/>
                  <a:gd name="T40" fmla="*/ 22 w 83"/>
                  <a:gd name="T41" fmla="*/ 62 h 97"/>
                  <a:gd name="T42" fmla="*/ 17 w 83"/>
                  <a:gd name="T43" fmla="*/ 57 h 97"/>
                  <a:gd name="T44" fmla="*/ 13 w 83"/>
                  <a:gd name="T45" fmla="*/ 65 h 97"/>
                  <a:gd name="T46" fmla="*/ 7 w 83"/>
                  <a:gd name="T47" fmla="*/ 61 h 97"/>
                  <a:gd name="T48" fmla="*/ 7 w 83"/>
                  <a:gd name="T49" fmla="*/ 61 h 97"/>
                  <a:gd name="T50" fmla="*/ 26 w 83"/>
                  <a:gd name="T51" fmla="*/ 59 h 97"/>
                  <a:gd name="T52" fmla="*/ 26 w 83"/>
                  <a:gd name="T53" fmla="*/ 58 h 97"/>
                  <a:gd name="T54" fmla="*/ 26 w 83"/>
                  <a:gd name="T55" fmla="*/ 58 h 97"/>
                  <a:gd name="T56" fmla="*/ 13 w 83"/>
                  <a:gd name="T57" fmla="*/ 63 h 97"/>
                  <a:gd name="T58" fmla="*/ 8 w 83"/>
                  <a:gd name="T59" fmla="*/ 62 h 97"/>
                  <a:gd name="T60" fmla="*/ 15 w 83"/>
                  <a:gd name="T61" fmla="*/ 63 h 97"/>
                  <a:gd name="T62" fmla="*/ 4 w 83"/>
                  <a:gd name="T63" fmla="*/ 62 h 97"/>
                  <a:gd name="T64" fmla="*/ 7 w 83"/>
                  <a:gd name="T65" fmla="*/ 58 h 97"/>
                  <a:gd name="T66" fmla="*/ 3 w 83"/>
                  <a:gd name="T67" fmla="*/ 60 h 97"/>
                  <a:gd name="T68" fmla="*/ 39 w 83"/>
                  <a:gd name="T69" fmla="*/ 61 h 97"/>
                  <a:gd name="T70" fmla="*/ 29 w 83"/>
                  <a:gd name="T71" fmla="*/ 93 h 97"/>
                  <a:gd name="T72" fmla="*/ 61 w 83"/>
                  <a:gd name="T73" fmla="*/ 67 h 97"/>
                  <a:gd name="T74" fmla="*/ 34 w 83"/>
                  <a:gd name="T75" fmla="*/ 94 h 97"/>
                  <a:gd name="T76" fmla="*/ 40 w 83"/>
                  <a:gd name="T77" fmla="*/ 94 h 97"/>
                  <a:gd name="T78" fmla="*/ 47 w 83"/>
                  <a:gd name="T79" fmla="*/ 93 h 97"/>
                  <a:gd name="T80" fmla="*/ 54 w 83"/>
                  <a:gd name="T81" fmla="*/ 90 h 97"/>
                  <a:gd name="T82" fmla="*/ 70 w 83"/>
                  <a:gd name="T83" fmla="*/ 79 h 97"/>
                  <a:gd name="T84" fmla="*/ 63 w 83"/>
                  <a:gd name="T85" fmla="*/ 88 h 97"/>
                  <a:gd name="T86" fmla="*/ 66 w 83"/>
                  <a:gd name="T87" fmla="*/ 81 h 97"/>
                  <a:gd name="T88" fmla="*/ 77 w 83"/>
                  <a:gd name="T89" fmla="*/ 66 h 97"/>
                  <a:gd name="T90" fmla="*/ 77 w 83"/>
                  <a:gd name="T91" fmla="*/ 64 h 97"/>
                  <a:gd name="T92" fmla="*/ 44 w 83"/>
                  <a:gd name="T93" fmla="*/ 90 h 97"/>
                  <a:gd name="T94" fmla="*/ 44 w 83"/>
                  <a:gd name="T95" fmla="*/ 85 h 97"/>
                  <a:gd name="T96" fmla="*/ 71 w 83"/>
                  <a:gd name="T97" fmla="*/ 60 h 97"/>
                  <a:gd name="T98" fmla="*/ 33 w 83"/>
                  <a:gd name="T99" fmla="*/ 27 h 97"/>
                  <a:gd name="T100" fmla="*/ 48 w 83"/>
                  <a:gd name="T101" fmla="*/ 26 h 97"/>
                  <a:gd name="T102" fmla="*/ 59 w 83"/>
                  <a:gd name="T103" fmla="*/ 56 h 97"/>
                  <a:gd name="T104" fmla="*/ 33 w 83"/>
                  <a:gd name="T105" fmla="*/ 2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3" h="97">
                    <a:moveTo>
                      <a:pt x="0" y="58"/>
                    </a:moveTo>
                    <a:cubicBezTo>
                      <a:pt x="0" y="59"/>
                      <a:pt x="0" y="59"/>
                      <a:pt x="0" y="60"/>
                    </a:cubicBezTo>
                    <a:cubicBezTo>
                      <a:pt x="0" y="70"/>
                      <a:pt x="3" y="80"/>
                      <a:pt x="10" y="87"/>
                    </a:cubicBezTo>
                    <a:cubicBezTo>
                      <a:pt x="18" y="95"/>
                      <a:pt x="31" y="97"/>
                      <a:pt x="42" y="97"/>
                    </a:cubicBezTo>
                    <a:cubicBezTo>
                      <a:pt x="52" y="97"/>
                      <a:pt x="63" y="93"/>
                      <a:pt x="70" y="86"/>
                    </a:cubicBezTo>
                    <a:cubicBezTo>
                      <a:pt x="77" y="80"/>
                      <a:pt x="80" y="72"/>
                      <a:pt x="81" y="63"/>
                    </a:cubicBezTo>
                    <a:cubicBezTo>
                      <a:pt x="83" y="44"/>
                      <a:pt x="71" y="24"/>
                      <a:pt x="51" y="24"/>
                    </a:cubicBezTo>
                    <a:cubicBezTo>
                      <a:pt x="51" y="17"/>
                      <a:pt x="52" y="10"/>
                      <a:pt x="50" y="2"/>
                    </a:cubicBezTo>
                    <a:cubicBezTo>
                      <a:pt x="50" y="2"/>
                      <a:pt x="50" y="1"/>
                      <a:pt x="49" y="1"/>
                    </a:cubicBezTo>
                    <a:cubicBezTo>
                      <a:pt x="49" y="1"/>
                      <a:pt x="49" y="1"/>
                      <a:pt x="48" y="1"/>
                    </a:cubicBezTo>
                    <a:cubicBezTo>
                      <a:pt x="44" y="1"/>
                      <a:pt x="39" y="2"/>
                      <a:pt x="35" y="1"/>
                    </a:cubicBezTo>
                    <a:cubicBezTo>
                      <a:pt x="34" y="0"/>
                      <a:pt x="34" y="1"/>
                      <a:pt x="33" y="1"/>
                    </a:cubicBezTo>
                    <a:cubicBezTo>
                      <a:pt x="33" y="2"/>
                      <a:pt x="33" y="2"/>
                      <a:pt x="33" y="3"/>
                    </a:cubicBezTo>
                    <a:cubicBezTo>
                      <a:pt x="32" y="10"/>
                      <a:pt x="34" y="17"/>
                      <a:pt x="33" y="24"/>
                    </a:cubicBezTo>
                    <a:cubicBezTo>
                      <a:pt x="16" y="23"/>
                      <a:pt x="1" y="41"/>
                      <a:pt x="0" y="57"/>
                    </a:cubicBezTo>
                    <a:cubicBezTo>
                      <a:pt x="0" y="57"/>
                      <a:pt x="0" y="58"/>
                      <a:pt x="0" y="58"/>
                    </a:cubicBezTo>
                    <a:close/>
                    <a:moveTo>
                      <a:pt x="28" y="92"/>
                    </a:moveTo>
                    <a:cubicBezTo>
                      <a:pt x="28" y="93"/>
                      <a:pt x="28" y="93"/>
                      <a:pt x="28" y="93"/>
                    </a:cubicBezTo>
                    <a:cubicBezTo>
                      <a:pt x="26" y="92"/>
                      <a:pt x="24" y="92"/>
                      <a:pt x="23" y="91"/>
                    </a:cubicBezTo>
                    <a:cubicBezTo>
                      <a:pt x="30" y="85"/>
                      <a:pt x="38" y="80"/>
                      <a:pt x="46" y="74"/>
                    </a:cubicBezTo>
                    <a:cubicBezTo>
                      <a:pt x="49" y="72"/>
                      <a:pt x="51" y="70"/>
                      <a:pt x="54" y="68"/>
                    </a:cubicBezTo>
                    <a:cubicBezTo>
                      <a:pt x="56" y="66"/>
                      <a:pt x="58" y="65"/>
                      <a:pt x="60" y="63"/>
                    </a:cubicBezTo>
                    <a:cubicBezTo>
                      <a:pt x="62" y="61"/>
                      <a:pt x="64" y="60"/>
                      <a:pt x="62" y="63"/>
                    </a:cubicBezTo>
                    <a:cubicBezTo>
                      <a:pt x="57" y="69"/>
                      <a:pt x="50" y="73"/>
                      <a:pt x="45" y="78"/>
                    </a:cubicBezTo>
                    <a:cubicBezTo>
                      <a:pt x="41" y="80"/>
                      <a:pt x="38" y="84"/>
                      <a:pt x="35" y="87"/>
                    </a:cubicBezTo>
                    <a:cubicBezTo>
                      <a:pt x="34" y="88"/>
                      <a:pt x="32" y="89"/>
                      <a:pt x="31" y="91"/>
                    </a:cubicBezTo>
                    <a:cubicBezTo>
                      <a:pt x="30" y="91"/>
                      <a:pt x="29" y="92"/>
                      <a:pt x="28" y="92"/>
                    </a:cubicBezTo>
                    <a:close/>
                    <a:moveTo>
                      <a:pt x="16" y="88"/>
                    </a:moveTo>
                    <a:cubicBezTo>
                      <a:pt x="16" y="88"/>
                      <a:pt x="16" y="88"/>
                      <a:pt x="16" y="88"/>
                    </a:cubicBezTo>
                    <a:cubicBezTo>
                      <a:pt x="22" y="83"/>
                      <a:pt x="28" y="77"/>
                      <a:pt x="34" y="72"/>
                    </a:cubicBezTo>
                    <a:cubicBezTo>
                      <a:pt x="37" y="69"/>
                      <a:pt x="41" y="66"/>
                      <a:pt x="45" y="63"/>
                    </a:cubicBezTo>
                    <a:cubicBezTo>
                      <a:pt x="47" y="61"/>
                      <a:pt x="51" y="59"/>
                      <a:pt x="53" y="57"/>
                    </a:cubicBezTo>
                    <a:cubicBezTo>
                      <a:pt x="46" y="63"/>
                      <a:pt x="40" y="69"/>
                      <a:pt x="33" y="75"/>
                    </a:cubicBezTo>
                    <a:cubicBezTo>
                      <a:pt x="28" y="79"/>
                      <a:pt x="22" y="83"/>
                      <a:pt x="18" y="89"/>
                    </a:cubicBezTo>
                    <a:cubicBezTo>
                      <a:pt x="18" y="89"/>
                      <a:pt x="18" y="89"/>
                      <a:pt x="19" y="89"/>
                    </a:cubicBezTo>
                    <a:cubicBezTo>
                      <a:pt x="25" y="85"/>
                      <a:pt x="31" y="80"/>
                      <a:pt x="37" y="76"/>
                    </a:cubicBezTo>
                    <a:cubicBezTo>
                      <a:pt x="44" y="71"/>
                      <a:pt x="50" y="64"/>
                      <a:pt x="57" y="60"/>
                    </a:cubicBezTo>
                    <a:cubicBezTo>
                      <a:pt x="54" y="62"/>
                      <a:pt x="52" y="65"/>
                      <a:pt x="49" y="67"/>
                    </a:cubicBezTo>
                    <a:cubicBezTo>
                      <a:pt x="45" y="70"/>
                      <a:pt x="41" y="73"/>
                      <a:pt x="38" y="77"/>
                    </a:cubicBezTo>
                    <a:cubicBezTo>
                      <a:pt x="34" y="79"/>
                      <a:pt x="32" y="83"/>
                      <a:pt x="28" y="86"/>
                    </a:cubicBezTo>
                    <a:cubicBezTo>
                      <a:pt x="26" y="88"/>
                      <a:pt x="23" y="89"/>
                      <a:pt x="22" y="91"/>
                    </a:cubicBezTo>
                    <a:cubicBezTo>
                      <a:pt x="20" y="90"/>
                      <a:pt x="18" y="89"/>
                      <a:pt x="16" y="88"/>
                    </a:cubicBezTo>
                    <a:close/>
                    <a:moveTo>
                      <a:pt x="16" y="88"/>
                    </a:moveTo>
                    <a:cubicBezTo>
                      <a:pt x="16" y="88"/>
                      <a:pt x="16" y="88"/>
                      <a:pt x="16" y="88"/>
                    </a:cubicBezTo>
                    <a:cubicBezTo>
                      <a:pt x="15" y="87"/>
                      <a:pt x="14" y="87"/>
                      <a:pt x="14" y="86"/>
                    </a:cubicBezTo>
                    <a:cubicBezTo>
                      <a:pt x="20" y="81"/>
                      <a:pt x="26" y="76"/>
                      <a:pt x="32" y="71"/>
                    </a:cubicBezTo>
                    <a:cubicBezTo>
                      <a:pt x="35" y="68"/>
                      <a:pt x="39" y="65"/>
                      <a:pt x="42" y="62"/>
                    </a:cubicBezTo>
                    <a:cubicBezTo>
                      <a:pt x="44" y="61"/>
                      <a:pt x="46" y="60"/>
                      <a:pt x="48" y="58"/>
                    </a:cubicBezTo>
                    <a:cubicBezTo>
                      <a:pt x="52" y="55"/>
                      <a:pt x="48" y="59"/>
                      <a:pt x="47" y="60"/>
                    </a:cubicBezTo>
                    <a:cubicBezTo>
                      <a:pt x="41" y="64"/>
                      <a:pt x="36" y="68"/>
                      <a:pt x="32" y="72"/>
                    </a:cubicBezTo>
                    <a:cubicBezTo>
                      <a:pt x="26" y="78"/>
                      <a:pt x="20" y="82"/>
                      <a:pt x="16" y="88"/>
                    </a:cubicBezTo>
                    <a:close/>
                    <a:moveTo>
                      <a:pt x="47" y="76"/>
                    </a:moveTo>
                    <a:cubicBezTo>
                      <a:pt x="53" y="72"/>
                      <a:pt x="59" y="67"/>
                      <a:pt x="64" y="61"/>
                    </a:cubicBezTo>
                    <a:cubicBezTo>
                      <a:pt x="64" y="62"/>
                      <a:pt x="65" y="62"/>
                      <a:pt x="66" y="62"/>
                    </a:cubicBezTo>
                    <a:cubicBezTo>
                      <a:pt x="62" y="65"/>
                      <a:pt x="58" y="69"/>
                      <a:pt x="54" y="72"/>
                    </a:cubicBezTo>
                    <a:cubicBezTo>
                      <a:pt x="48" y="76"/>
                      <a:pt x="43" y="81"/>
                      <a:pt x="38" y="85"/>
                    </a:cubicBezTo>
                    <a:cubicBezTo>
                      <a:pt x="41" y="82"/>
                      <a:pt x="44" y="79"/>
                      <a:pt x="47" y="76"/>
                    </a:cubicBezTo>
                    <a:close/>
                    <a:moveTo>
                      <a:pt x="45" y="74"/>
                    </a:moveTo>
                    <a:cubicBezTo>
                      <a:pt x="41" y="77"/>
                      <a:pt x="37" y="80"/>
                      <a:pt x="32" y="83"/>
                    </a:cubicBezTo>
                    <a:cubicBezTo>
                      <a:pt x="34" y="81"/>
                      <a:pt x="36" y="79"/>
                      <a:pt x="38" y="77"/>
                    </a:cubicBezTo>
                    <a:cubicBezTo>
                      <a:pt x="44" y="71"/>
                      <a:pt x="52" y="65"/>
                      <a:pt x="59" y="60"/>
                    </a:cubicBezTo>
                    <a:cubicBezTo>
                      <a:pt x="59" y="59"/>
                      <a:pt x="59" y="59"/>
                      <a:pt x="59" y="59"/>
                    </a:cubicBezTo>
                    <a:cubicBezTo>
                      <a:pt x="52" y="62"/>
                      <a:pt x="47" y="67"/>
                      <a:pt x="42" y="71"/>
                    </a:cubicBezTo>
                    <a:cubicBezTo>
                      <a:pt x="35" y="76"/>
                      <a:pt x="28" y="82"/>
                      <a:pt x="21" y="87"/>
                    </a:cubicBezTo>
                    <a:cubicBezTo>
                      <a:pt x="18" y="89"/>
                      <a:pt x="21" y="86"/>
                      <a:pt x="22" y="86"/>
                    </a:cubicBezTo>
                    <a:cubicBezTo>
                      <a:pt x="23" y="84"/>
                      <a:pt x="25" y="83"/>
                      <a:pt x="26" y="81"/>
                    </a:cubicBezTo>
                    <a:cubicBezTo>
                      <a:pt x="29" y="79"/>
                      <a:pt x="32" y="77"/>
                      <a:pt x="35" y="74"/>
                    </a:cubicBezTo>
                    <a:cubicBezTo>
                      <a:pt x="41" y="68"/>
                      <a:pt x="48" y="63"/>
                      <a:pt x="55" y="57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7" y="58"/>
                      <a:pt x="60" y="60"/>
                      <a:pt x="62" y="61"/>
                    </a:cubicBezTo>
                    <a:cubicBezTo>
                      <a:pt x="56" y="65"/>
                      <a:pt x="51" y="70"/>
                      <a:pt x="45" y="74"/>
                    </a:cubicBezTo>
                    <a:close/>
                    <a:moveTo>
                      <a:pt x="39" y="66"/>
                    </a:moveTo>
                    <a:cubicBezTo>
                      <a:pt x="41" y="65"/>
                      <a:pt x="42" y="64"/>
                      <a:pt x="43" y="63"/>
                    </a:cubicBezTo>
                    <a:cubicBezTo>
                      <a:pt x="46" y="61"/>
                      <a:pt x="49" y="59"/>
                      <a:pt x="51" y="56"/>
                    </a:cubicBezTo>
                    <a:cubicBezTo>
                      <a:pt x="51" y="56"/>
                      <a:pt x="51" y="56"/>
                      <a:pt x="51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3" y="56"/>
                      <a:pt x="53" y="56"/>
                      <a:pt x="54" y="56"/>
                    </a:cubicBezTo>
                    <a:cubicBezTo>
                      <a:pt x="49" y="59"/>
                      <a:pt x="44" y="63"/>
                      <a:pt x="39" y="66"/>
                    </a:cubicBezTo>
                    <a:close/>
                    <a:moveTo>
                      <a:pt x="17" y="83"/>
                    </a:moveTo>
                    <a:cubicBezTo>
                      <a:pt x="17" y="83"/>
                      <a:pt x="16" y="84"/>
                      <a:pt x="16" y="84"/>
                    </a:cubicBezTo>
                    <a:cubicBezTo>
                      <a:pt x="16" y="83"/>
                      <a:pt x="17" y="82"/>
                      <a:pt x="18" y="82"/>
                    </a:cubicBezTo>
                    <a:cubicBezTo>
                      <a:pt x="21" y="79"/>
                      <a:pt x="23" y="76"/>
                      <a:pt x="26" y="73"/>
                    </a:cubicBezTo>
                    <a:cubicBezTo>
                      <a:pt x="32" y="67"/>
                      <a:pt x="38" y="62"/>
                      <a:pt x="44" y="57"/>
                    </a:cubicBezTo>
                    <a:cubicBezTo>
                      <a:pt x="45" y="57"/>
                      <a:pt x="44" y="57"/>
                      <a:pt x="44" y="57"/>
                    </a:cubicBezTo>
                    <a:cubicBezTo>
                      <a:pt x="31" y="61"/>
                      <a:pt x="23" y="73"/>
                      <a:pt x="13" y="81"/>
                    </a:cubicBezTo>
                    <a:cubicBezTo>
                      <a:pt x="12" y="81"/>
                      <a:pt x="10" y="82"/>
                      <a:pt x="10" y="82"/>
                    </a:cubicBezTo>
                    <a:cubicBezTo>
                      <a:pt x="11" y="80"/>
                      <a:pt x="13" y="79"/>
                      <a:pt x="14" y="77"/>
                    </a:cubicBezTo>
                    <a:cubicBezTo>
                      <a:pt x="17" y="74"/>
                      <a:pt x="19" y="72"/>
                      <a:pt x="22" y="70"/>
                    </a:cubicBezTo>
                    <a:cubicBezTo>
                      <a:pt x="26" y="67"/>
                      <a:pt x="31" y="63"/>
                      <a:pt x="34" y="59"/>
                    </a:cubicBezTo>
                    <a:cubicBezTo>
                      <a:pt x="36" y="59"/>
                      <a:pt x="37" y="58"/>
                      <a:pt x="39" y="58"/>
                    </a:cubicBezTo>
                    <a:cubicBezTo>
                      <a:pt x="43" y="57"/>
                      <a:pt x="47" y="56"/>
                      <a:pt x="50" y="56"/>
                    </a:cubicBezTo>
                    <a:cubicBezTo>
                      <a:pt x="38" y="64"/>
                      <a:pt x="28" y="73"/>
                      <a:pt x="17" y="83"/>
                    </a:cubicBezTo>
                    <a:close/>
                    <a:moveTo>
                      <a:pt x="7" y="79"/>
                    </a:moveTo>
                    <a:cubicBezTo>
                      <a:pt x="12" y="76"/>
                      <a:pt x="16" y="73"/>
                      <a:pt x="20" y="69"/>
                    </a:cubicBezTo>
                    <a:cubicBezTo>
                      <a:pt x="23" y="67"/>
                      <a:pt x="25" y="65"/>
                      <a:pt x="27" y="63"/>
                    </a:cubicBezTo>
                    <a:cubicBezTo>
                      <a:pt x="29" y="62"/>
                      <a:pt x="30" y="61"/>
                      <a:pt x="32" y="60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32" y="60"/>
                      <a:pt x="33" y="60"/>
                      <a:pt x="33" y="60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26" y="68"/>
                      <a:pt x="15" y="73"/>
                      <a:pt x="10" y="82"/>
                    </a:cubicBezTo>
                    <a:cubicBezTo>
                      <a:pt x="9" y="81"/>
                      <a:pt x="8" y="80"/>
                      <a:pt x="7" y="79"/>
                    </a:cubicBezTo>
                    <a:close/>
                    <a:moveTo>
                      <a:pt x="6" y="76"/>
                    </a:moveTo>
                    <a:cubicBezTo>
                      <a:pt x="9" y="74"/>
                      <a:pt x="12" y="71"/>
                      <a:pt x="15" y="68"/>
                    </a:cubicBezTo>
                    <a:cubicBezTo>
                      <a:pt x="16" y="67"/>
                      <a:pt x="18" y="65"/>
                      <a:pt x="20" y="64"/>
                    </a:cubicBezTo>
                    <a:cubicBezTo>
                      <a:pt x="21" y="62"/>
                      <a:pt x="27" y="56"/>
                      <a:pt x="22" y="62"/>
                    </a:cubicBezTo>
                    <a:cubicBezTo>
                      <a:pt x="20" y="65"/>
                      <a:pt x="17" y="69"/>
                      <a:pt x="14" y="71"/>
                    </a:cubicBezTo>
                    <a:cubicBezTo>
                      <a:pt x="12" y="74"/>
                      <a:pt x="9" y="75"/>
                      <a:pt x="7" y="78"/>
                    </a:cubicBezTo>
                    <a:cubicBezTo>
                      <a:pt x="7" y="77"/>
                      <a:pt x="6" y="77"/>
                      <a:pt x="6" y="76"/>
                    </a:cubicBezTo>
                    <a:close/>
                    <a:moveTo>
                      <a:pt x="4" y="68"/>
                    </a:moveTo>
                    <a:cubicBezTo>
                      <a:pt x="8" y="65"/>
                      <a:pt x="12" y="60"/>
                      <a:pt x="17" y="57"/>
                    </a:cubicBezTo>
                    <a:cubicBezTo>
                      <a:pt x="16" y="58"/>
                      <a:pt x="14" y="61"/>
                      <a:pt x="13" y="61"/>
                    </a:cubicBezTo>
                    <a:cubicBezTo>
                      <a:pt x="12" y="62"/>
                      <a:pt x="11" y="64"/>
                      <a:pt x="10" y="65"/>
                    </a:cubicBezTo>
                    <a:cubicBezTo>
                      <a:pt x="8" y="67"/>
                      <a:pt x="6" y="69"/>
                      <a:pt x="5" y="72"/>
                    </a:cubicBezTo>
                    <a:cubicBezTo>
                      <a:pt x="4" y="72"/>
                      <a:pt x="5" y="72"/>
                      <a:pt x="5" y="72"/>
                    </a:cubicBezTo>
                    <a:cubicBezTo>
                      <a:pt x="8" y="70"/>
                      <a:pt x="11" y="68"/>
                      <a:pt x="13" y="65"/>
                    </a:cubicBezTo>
                    <a:cubicBezTo>
                      <a:pt x="15" y="64"/>
                      <a:pt x="16" y="63"/>
                      <a:pt x="17" y="61"/>
                    </a:cubicBezTo>
                    <a:cubicBezTo>
                      <a:pt x="18" y="61"/>
                      <a:pt x="22" y="56"/>
                      <a:pt x="20" y="59"/>
                    </a:cubicBezTo>
                    <a:cubicBezTo>
                      <a:pt x="16" y="65"/>
                      <a:pt x="10" y="69"/>
                      <a:pt x="6" y="75"/>
                    </a:cubicBezTo>
                    <a:cubicBezTo>
                      <a:pt x="5" y="73"/>
                      <a:pt x="4" y="71"/>
                      <a:pt x="4" y="68"/>
                    </a:cubicBezTo>
                    <a:close/>
                    <a:moveTo>
                      <a:pt x="7" y="61"/>
                    </a:moveTo>
                    <a:cubicBezTo>
                      <a:pt x="8" y="59"/>
                      <a:pt x="9" y="58"/>
                      <a:pt x="11" y="57"/>
                    </a:cubicBezTo>
                    <a:cubicBezTo>
                      <a:pt x="14" y="55"/>
                      <a:pt x="11" y="58"/>
                      <a:pt x="10" y="58"/>
                    </a:cubicBezTo>
                    <a:cubicBezTo>
                      <a:pt x="8" y="61"/>
                      <a:pt x="5" y="63"/>
                      <a:pt x="3" y="66"/>
                    </a:cubicBezTo>
                    <a:cubicBezTo>
                      <a:pt x="3" y="66"/>
                      <a:pt x="3" y="65"/>
                      <a:pt x="3" y="64"/>
                    </a:cubicBezTo>
                    <a:cubicBezTo>
                      <a:pt x="4" y="63"/>
                      <a:pt x="5" y="62"/>
                      <a:pt x="7" y="61"/>
                    </a:cubicBezTo>
                    <a:close/>
                    <a:moveTo>
                      <a:pt x="11" y="76"/>
                    </a:moveTo>
                    <a:cubicBezTo>
                      <a:pt x="10" y="77"/>
                      <a:pt x="9" y="77"/>
                      <a:pt x="8" y="78"/>
                    </a:cubicBezTo>
                    <a:cubicBezTo>
                      <a:pt x="9" y="77"/>
                      <a:pt x="10" y="76"/>
                      <a:pt x="11" y="75"/>
                    </a:cubicBezTo>
                    <a:cubicBezTo>
                      <a:pt x="12" y="74"/>
                      <a:pt x="14" y="73"/>
                      <a:pt x="16" y="71"/>
                    </a:cubicBezTo>
                    <a:cubicBezTo>
                      <a:pt x="20" y="67"/>
                      <a:pt x="23" y="63"/>
                      <a:pt x="26" y="59"/>
                    </a:cubicBezTo>
                    <a:cubicBezTo>
                      <a:pt x="26" y="58"/>
                      <a:pt x="26" y="58"/>
                      <a:pt x="26" y="58"/>
                    </a:cubicBezTo>
                    <a:cubicBezTo>
                      <a:pt x="27" y="59"/>
                      <a:pt x="29" y="59"/>
                      <a:pt x="30" y="59"/>
                    </a:cubicBezTo>
                    <a:cubicBezTo>
                      <a:pt x="30" y="59"/>
                      <a:pt x="31" y="60"/>
                      <a:pt x="31" y="60"/>
                    </a:cubicBezTo>
                    <a:cubicBezTo>
                      <a:pt x="24" y="65"/>
                      <a:pt x="18" y="71"/>
                      <a:pt x="11" y="76"/>
                    </a:cubicBezTo>
                    <a:close/>
                    <a:moveTo>
                      <a:pt x="26" y="58"/>
                    </a:moveTo>
                    <a:cubicBezTo>
                      <a:pt x="18" y="63"/>
                      <a:pt x="13" y="70"/>
                      <a:pt x="6" y="76"/>
                    </a:cubicBezTo>
                    <a:cubicBezTo>
                      <a:pt x="8" y="73"/>
                      <a:pt x="12" y="69"/>
                      <a:pt x="15" y="66"/>
                    </a:cubicBezTo>
                    <a:cubicBezTo>
                      <a:pt x="18" y="64"/>
                      <a:pt x="20" y="61"/>
                      <a:pt x="22" y="57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3" y="57"/>
                      <a:pt x="25" y="58"/>
                      <a:pt x="26" y="58"/>
                    </a:cubicBezTo>
                    <a:cubicBezTo>
                      <a:pt x="26" y="58"/>
                      <a:pt x="26" y="58"/>
                      <a:pt x="26" y="58"/>
                    </a:cubicBezTo>
                    <a:close/>
                    <a:moveTo>
                      <a:pt x="15" y="63"/>
                    </a:moveTo>
                    <a:cubicBezTo>
                      <a:pt x="13" y="64"/>
                      <a:pt x="12" y="66"/>
                      <a:pt x="10" y="67"/>
                    </a:cubicBezTo>
                    <a:cubicBezTo>
                      <a:pt x="9" y="68"/>
                      <a:pt x="7" y="70"/>
                      <a:pt x="6" y="71"/>
                    </a:cubicBezTo>
                    <a:cubicBezTo>
                      <a:pt x="8" y="68"/>
                      <a:pt x="10" y="65"/>
                      <a:pt x="13" y="63"/>
                    </a:cubicBezTo>
                    <a:cubicBezTo>
                      <a:pt x="15" y="61"/>
                      <a:pt x="17" y="59"/>
                      <a:pt x="18" y="57"/>
                    </a:cubicBezTo>
                    <a:cubicBezTo>
                      <a:pt x="18" y="56"/>
                      <a:pt x="18" y="56"/>
                      <a:pt x="17" y="56"/>
                    </a:cubicBezTo>
                    <a:cubicBezTo>
                      <a:pt x="13" y="58"/>
                      <a:pt x="9" y="62"/>
                      <a:pt x="5" y="66"/>
                    </a:cubicBezTo>
                    <a:cubicBezTo>
                      <a:pt x="3" y="68"/>
                      <a:pt x="4" y="66"/>
                      <a:pt x="5" y="64"/>
                    </a:cubicBezTo>
                    <a:cubicBezTo>
                      <a:pt x="6" y="63"/>
                      <a:pt x="7" y="63"/>
                      <a:pt x="8" y="62"/>
                    </a:cubicBezTo>
                    <a:cubicBezTo>
                      <a:pt x="10" y="60"/>
                      <a:pt x="12" y="58"/>
                      <a:pt x="13" y="56"/>
                    </a:cubicBezTo>
                    <a:cubicBezTo>
                      <a:pt x="14" y="56"/>
                      <a:pt x="14" y="55"/>
                      <a:pt x="14" y="55"/>
                    </a:cubicBezTo>
                    <a:cubicBezTo>
                      <a:pt x="16" y="56"/>
                      <a:pt x="19" y="56"/>
                      <a:pt x="21" y="57"/>
                    </a:cubicBezTo>
                    <a:cubicBezTo>
                      <a:pt x="21" y="57"/>
                      <a:pt x="22" y="57"/>
                      <a:pt x="22" y="57"/>
                    </a:cubicBezTo>
                    <a:cubicBezTo>
                      <a:pt x="19" y="59"/>
                      <a:pt x="17" y="61"/>
                      <a:pt x="15" y="63"/>
                    </a:cubicBezTo>
                    <a:close/>
                    <a:moveTo>
                      <a:pt x="4" y="62"/>
                    </a:moveTo>
                    <a:cubicBezTo>
                      <a:pt x="5" y="61"/>
                      <a:pt x="6" y="60"/>
                      <a:pt x="6" y="60"/>
                    </a:cubicBezTo>
                    <a:cubicBezTo>
                      <a:pt x="8" y="58"/>
                      <a:pt x="9" y="57"/>
                      <a:pt x="10" y="55"/>
                    </a:cubicBezTo>
                    <a:cubicBezTo>
                      <a:pt x="11" y="55"/>
                      <a:pt x="12" y="55"/>
                      <a:pt x="13" y="55"/>
                    </a:cubicBezTo>
                    <a:cubicBezTo>
                      <a:pt x="9" y="57"/>
                      <a:pt x="7" y="59"/>
                      <a:pt x="4" y="62"/>
                    </a:cubicBezTo>
                    <a:close/>
                    <a:moveTo>
                      <a:pt x="3" y="60"/>
                    </a:moveTo>
                    <a:cubicBezTo>
                      <a:pt x="4" y="59"/>
                      <a:pt x="6" y="58"/>
                      <a:pt x="7" y="57"/>
                    </a:cubicBezTo>
                    <a:cubicBezTo>
                      <a:pt x="7" y="56"/>
                      <a:pt x="8" y="56"/>
                      <a:pt x="8" y="56"/>
                    </a:cubicBezTo>
                    <a:cubicBezTo>
                      <a:pt x="8" y="56"/>
                      <a:pt x="8" y="56"/>
                      <a:pt x="9" y="56"/>
                    </a:cubicBezTo>
                    <a:cubicBezTo>
                      <a:pt x="8" y="56"/>
                      <a:pt x="7" y="57"/>
                      <a:pt x="7" y="58"/>
                    </a:cubicBezTo>
                    <a:cubicBezTo>
                      <a:pt x="5" y="60"/>
                      <a:pt x="4" y="61"/>
                      <a:pt x="3" y="63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3" y="60"/>
                      <a:pt x="3" y="59"/>
                      <a:pt x="3" y="58"/>
                    </a:cubicBezTo>
                    <a:cubicBezTo>
                      <a:pt x="4" y="57"/>
                      <a:pt x="5" y="56"/>
                      <a:pt x="7" y="56"/>
                    </a:cubicBezTo>
                    <a:cubicBezTo>
                      <a:pt x="5" y="57"/>
                      <a:pt x="4" y="58"/>
                      <a:pt x="3" y="60"/>
                    </a:cubicBezTo>
                    <a:cubicBezTo>
                      <a:pt x="2" y="60"/>
                      <a:pt x="3" y="60"/>
                      <a:pt x="3" y="60"/>
                    </a:cubicBezTo>
                    <a:close/>
                    <a:moveTo>
                      <a:pt x="10" y="83"/>
                    </a:moveTo>
                    <a:cubicBezTo>
                      <a:pt x="21" y="76"/>
                      <a:pt x="28" y="66"/>
                      <a:pt x="39" y="59"/>
                    </a:cubicBezTo>
                    <a:cubicBezTo>
                      <a:pt x="40" y="59"/>
                      <a:pt x="44" y="57"/>
                      <a:pt x="43" y="58"/>
                    </a:cubicBezTo>
                    <a:cubicBezTo>
                      <a:pt x="41" y="59"/>
                      <a:pt x="40" y="60"/>
                      <a:pt x="39" y="61"/>
                    </a:cubicBezTo>
                    <a:cubicBezTo>
                      <a:pt x="36" y="64"/>
                      <a:pt x="33" y="66"/>
                      <a:pt x="30" y="69"/>
                    </a:cubicBezTo>
                    <a:cubicBezTo>
                      <a:pt x="24" y="74"/>
                      <a:pt x="18" y="80"/>
                      <a:pt x="13" y="86"/>
                    </a:cubicBezTo>
                    <a:cubicBezTo>
                      <a:pt x="13" y="86"/>
                      <a:pt x="13" y="86"/>
                      <a:pt x="13" y="86"/>
                    </a:cubicBezTo>
                    <a:cubicBezTo>
                      <a:pt x="12" y="85"/>
                      <a:pt x="11" y="84"/>
                      <a:pt x="10" y="83"/>
                    </a:cubicBezTo>
                    <a:close/>
                    <a:moveTo>
                      <a:pt x="29" y="93"/>
                    </a:moveTo>
                    <a:cubicBezTo>
                      <a:pt x="29" y="93"/>
                      <a:pt x="29" y="92"/>
                      <a:pt x="30" y="92"/>
                    </a:cubicBezTo>
                    <a:cubicBezTo>
                      <a:pt x="30" y="92"/>
                      <a:pt x="31" y="92"/>
                      <a:pt x="31" y="91"/>
                    </a:cubicBezTo>
                    <a:cubicBezTo>
                      <a:pt x="32" y="91"/>
                      <a:pt x="33" y="90"/>
                      <a:pt x="34" y="89"/>
                    </a:cubicBezTo>
                    <a:cubicBezTo>
                      <a:pt x="40" y="85"/>
                      <a:pt x="46" y="79"/>
                      <a:pt x="52" y="74"/>
                    </a:cubicBezTo>
                    <a:cubicBezTo>
                      <a:pt x="55" y="72"/>
                      <a:pt x="58" y="69"/>
                      <a:pt x="61" y="67"/>
                    </a:cubicBezTo>
                    <a:cubicBezTo>
                      <a:pt x="62" y="65"/>
                      <a:pt x="64" y="64"/>
                      <a:pt x="65" y="63"/>
                    </a:cubicBezTo>
                    <a:cubicBezTo>
                      <a:pt x="66" y="62"/>
                      <a:pt x="67" y="62"/>
                      <a:pt x="68" y="61"/>
                    </a:cubicBezTo>
                    <a:cubicBezTo>
                      <a:pt x="68" y="61"/>
                      <a:pt x="69" y="61"/>
                      <a:pt x="69" y="61"/>
                    </a:cubicBezTo>
                    <a:cubicBezTo>
                      <a:pt x="59" y="73"/>
                      <a:pt x="45" y="81"/>
                      <a:pt x="34" y="93"/>
                    </a:cubicBezTo>
                    <a:cubicBezTo>
                      <a:pt x="33" y="93"/>
                      <a:pt x="34" y="94"/>
                      <a:pt x="34" y="94"/>
                    </a:cubicBezTo>
                    <a:cubicBezTo>
                      <a:pt x="46" y="85"/>
                      <a:pt x="58" y="75"/>
                      <a:pt x="70" y="65"/>
                    </a:cubicBezTo>
                    <a:cubicBezTo>
                      <a:pt x="69" y="66"/>
                      <a:pt x="68" y="67"/>
                      <a:pt x="67" y="68"/>
                    </a:cubicBezTo>
                    <a:cubicBezTo>
                      <a:pt x="64" y="71"/>
                      <a:pt x="60" y="74"/>
                      <a:pt x="57" y="77"/>
                    </a:cubicBezTo>
                    <a:cubicBezTo>
                      <a:pt x="51" y="83"/>
                      <a:pt x="45" y="88"/>
                      <a:pt x="39" y="94"/>
                    </a:cubicBezTo>
                    <a:cubicBezTo>
                      <a:pt x="39" y="94"/>
                      <a:pt x="39" y="94"/>
                      <a:pt x="40" y="94"/>
                    </a:cubicBezTo>
                    <a:cubicBezTo>
                      <a:pt x="51" y="86"/>
                      <a:pt x="62" y="76"/>
                      <a:pt x="73" y="67"/>
                    </a:cubicBezTo>
                    <a:cubicBezTo>
                      <a:pt x="72" y="67"/>
                      <a:pt x="72" y="67"/>
                      <a:pt x="72" y="67"/>
                    </a:cubicBezTo>
                    <a:cubicBezTo>
                      <a:pt x="69" y="70"/>
                      <a:pt x="66" y="73"/>
                      <a:pt x="63" y="76"/>
                    </a:cubicBezTo>
                    <a:cubicBezTo>
                      <a:pt x="58" y="82"/>
                      <a:pt x="52" y="87"/>
                      <a:pt x="46" y="93"/>
                    </a:cubicBezTo>
                    <a:cubicBezTo>
                      <a:pt x="46" y="93"/>
                      <a:pt x="46" y="93"/>
                      <a:pt x="47" y="93"/>
                    </a:cubicBezTo>
                    <a:cubicBezTo>
                      <a:pt x="57" y="87"/>
                      <a:pt x="64" y="77"/>
                      <a:pt x="74" y="70"/>
                    </a:cubicBezTo>
                    <a:cubicBezTo>
                      <a:pt x="75" y="70"/>
                      <a:pt x="75" y="69"/>
                      <a:pt x="76" y="68"/>
                    </a:cubicBezTo>
                    <a:cubicBezTo>
                      <a:pt x="75" y="69"/>
                      <a:pt x="74" y="70"/>
                      <a:pt x="73" y="71"/>
                    </a:cubicBezTo>
                    <a:cubicBezTo>
                      <a:pt x="72" y="73"/>
                      <a:pt x="69" y="75"/>
                      <a:pt x="67" y="76"/>
                    </a:cubicBezTo>
                    <a:cubicBezTo>
                      <a:pt x="63" y="80"/>
                      <a:pt x="58" y="85"/>
                      <a:pt x="54" y="90"/>
                    </a:cubicBezTo>
                    <a:cubicBezTo>
                      <a:pt x="53" y="90"/>
                      <a:pt x="54" y="91"/>
                      <a:pt x="54" y="91"/>
                    </a:cubicBezTo>
                    <a:cubicBezTo>
                      <a:pt x="61" y="87"/>
                      <a:pt x="66" y="82"/>
                      <a:pt x="72" y="77"/>
                    </a:cubicBezTo>
                    <a:cubicBezTo>
                      <a:pt x="73" y="76"/>
                      <a:pt x="74" y="75"/>
                      <a:pt x="75" y="74"/>
                    </a:cubicBezTo>
                    <a:cubicBezTo>
                      <a:pt x="75" y="74"/>
                      <a:pt x="75" y="75"/>
                      <a:pt x="75" y="75"/>
                    </a:cubicBezTo>
                    <a:cubicBezTo>
                      <a:pt x="73" y="76"/>
                      <a:pt x="72" y="78"/>
                      <a:pt x="70" y="79"/>
                    </a:cubicBezTo>
                    <a:cubicBezTo>
                      <a:pt x="67" y="82"/>
                      <a:pt x="64" y="86"/>
                      <a:pt x="60" y="89"/>
                    </a:cubicBezTo>
                    <a:cubicBezTo>
                      <a:pt x="60" y="89"/>
                      <a:pt x="60" y="89"/>
                      <a:pt x="60" y="89"/>
                    </a:cubicBezTo>
                    <a:cubicBezTo>
                      <a:pt x="55" y="92"/>
                      <a:pt x="48" y="94"/>
                      <a:pt x="42" y="94"/>
                    </a:cubicBezTo>
                    <a:cubicBezTo>
                      <a:pt x="38" y="94"/>
                      <a:pt x="33" y="94"/>
                      <a:pt x="29" y="93"/>
                    </a:cubicBezTo>
                    <a:close/>
                    <a:moveTo>
                      <a:pt x="63" y="88"/>
                    </a:moveTo>
                    <a:cubicBezTo>
                      <a:pt x="65" y="85"/>
                      <a:pt x="67" y="83"/>
                      <a:pt x="70" y="80"/>
                    </a:cubicBezTo>
                    <a:cubicBezTo>
                      <a:pt x="71" y="79"/>
                      <a:pt x="72" y="78"/>
                      <a:pt x="74" y="76"/>
                    </a:cubicBezTo>
                    <a:cubicBezTo>
                      <a:pt x="71" y="81"/>
                      <a:pt x="67" y="85"/>
                      <a:pt x="63" y="88"/>
                    </a:cubicBezTo>
                    <a:close/>
                    <a:moveTo>
                      <a:pt x="76" y="73"/>
                    </a:moveTo>
                    <a:cubicBezTo>
                      <a:pt x="72" y="75"/>
                      <a:pt x="69" y="78"/>
                      <a:pt x="66" y="81"/>
                    </a:cubicBezTo>
                    <a:cubicBezTo>
                      <a:pt x="64" y="83"/>
                      <a:pt x="62" y="85"/>
                      <a:pt x="60" y="87"/>
                    </a:cubicBezTo>
                    <a:cubicBezTo>
                      <a:pt x="59" y="87"/>
                      <a:pt x="53" y="92"/>
                      <a:pt x="56" y="88"/>
                    </a:cubicBezTo>
                    <a:cubicBezTo>
                      <a:pt x="60" y="84"/>
                      <a:pt x="65" y="80"/>
                      <a:pt x="69" y="76"/>
                    </a:cubicBezTo>
                    <a:cubicBezTo>
                      <a:pt x="72" y="73"/>
                      <a:pt x="76" y="71"/>
                      <a:pt x="77" y="67"/>
                    </a:cubicBezTo>
                    <a:cubicBezTo>
                      <a:pt x="78" y="66"/>
                      <a:pt x="77" y="66"/>
                      <a:pt x="77" y="66"/>
                    </a:cubicBezTo>
                    <a:cubicBezTo>
                      <a:pt x="72" y="71"/>
                      <a:pt x="67" y="74"/>
                      <a:pt x="63" y="78"/>
                    </a:cubicBezTo>
                    <a:cubicBezTo>
                      <a:pt x="60" y="81"/>
                      <a:pt x="58" y="83"/>
                      <a:pt x="55" y="85"/>
                    </a:cubicBezTo>
                    <a:cubicBezTo>
                      <a:pt x="53" y="87"/>
                      <a:pt x="49" y="91"/>
                      <a:pt x="48" y="92"/>
                    </a:cubicBezTo>
                    <a:cubicBezTo>
                      <a:pt x="58" y="83"/>
                      <a:pt x="67" y="74"/>
                      <a:pt x="76" y="64"/>
                    </a:cubicBezTo>
                    <a:cubicBezTo>
                      <a:pt x="76" y="64"/>
                      <a:pt x="77" y="64"/>
                      <a:pt x="77" y="64"/>
                    </a:cubicBezTo>
                    <a:cubicBezTo>
                      <a:pt x="77" y="63"/>
                      <a:pt x="77" y="63"/>
                      <a:pt x="78" y="63"/>
                    </a:cubicBezTo>
                    <a:cubicBezTo>
                      <a:pt x="78" y="62"/>
                      <a:pt x="78" y="62"/>
                      <a:pt x="77" y="62"/>
                    </a:cubicBezTo>
                    <a:cubicBezTo>
                      <a:pt x="71" y="67"/>
                      <a:pt x="65" y="73"/>
                      <a:pt x="58" y="78"/>
                    </a:cubicBezTo>
                    <a:cubicBezTo>
                      <a:pt x="55" y="81"/>
                      <a:pt x="52" y="84"/>
                      <a:pt x="49" y="86"/>
                    </a:cubicBezTo>
                    <a:cubicBezTo>
                      <a:pt x="47" y="88"/>
                      <a:pt x="45" y="89"/>
                      <a:pt x="44" y="90"/>
                    </a:cubicBezTo>
                    <a:cubicBezTo>
                      <a:pt x="49" y="86"/>
                      <a:pt x="54" y="81"/>
                      <a:pt x="59" y="76"/>
                    </a:cubicBezTo>
                    <a:cubicBezTo>
                      <a:pt x="64" y="71"/>
                      <a:pt x="70" y="66"/>
                      <a:pt x="75" y="60"/>
                    </a:cubicBezTo>
                    <a:cubicBezTo>
                      <a:pt x="76" y="60"/>
                      <a:pt x="75" y="59"/>
                      <a:pt x="75" y="60"/>
                    </a:cubicBezTo>
                    <a:cubicBezTo>
                      <a:pt x="69" y="65"/>
                      <a:pt x="62" y="71"/>
                      <a:pt x="56" y="76"/>
                    </a:cubicBezTo>
                    <a:cubicBezTo>
                      <a:pt x="52" y="79"/>
                      <a:pt x="48" y="82"/>
                      <a:pt x="44" y="85"/>
                    </a:cubicBezTo>
                    <a:cubicBezTo>
                      <a:pt x="42" y="87"/>
                      <a:pt x="40" y="88"/>
                      <a:pt x="38" y="90"/>
                    </a:cubicBezTo>
                    <a:cubicBezTo>
                      <a:pt x="38" y="90"/>
                      <a:pt x="36" y="91"/>
                      <a:pt x="36" y="92"/>
                    </a:cubicBezTo>
                    <a:cubicBezTo>
                      <a:pt x="36" y="92"/>
                      <a:pt x="36" y="92"/>
                      <a:pt x="37" y="91"/>
                    </a:cubicBezTo>
                    <a:cubicBezTo>
                      <a:pt x="42" y="85"/>
                      <a:pt x="49" y="81"/>
                      <a:pt x="55" y="75"/>
                    </a:cubicBezTo>
                    <a:cubicBezTo>
                      <a:pt x="60" y="70"/>
                      <a:pt x="66" y="66"/>
                      <a:pt x="71" y="60"/>
                    </a:cubicBezTo>
                    <a:cubicBezTo>
                      <a:pt x="73" y="59"/>
                      <a:pt x="76" y="58"/>
                      <a:pt x="78" y="59"/>
                    </a:cubicBezTo>
                    <a:cubicBezTo>
                      <a:pt x="78" y="59"/>
                      <a:pt x="78" y="59"/>
                      <a:pt x="78" y="59"/>
                    </a:cubicBezTo>
                    <a:cubicBezTo>
                      <a:pt x="78" y="60"/>
                      <a:pt x="78" y="61"/>
                      <a:pt x="78" y="62"/>
                    </a:cubicBezTo>
                    <a:cubicBezTo>
                      <a:pt x="78" y="66"/>
                      <a:pt x="77" y="70"/>
                      <a:pt x="76" y="73"/>
                    </a:cubicBezTo>
                    <a:close/>
                    <a:moveTo>
                      <a:pt x="33" y="27"/>
                    </a:moveTo>
                    <a:cubicBezTo>
                      <a:pt x="34" y="27"/>
                      <a:pt x="34" y="27"/>
                      <a:pt x="34" y="27"/>
                    </a:cubicBezTo>
                    <a:cubicBezTo>
                      <a:pt x="35" y="27"/>
                      <a:pt x="35" y="27"/>
                      <a:pt x="35" y="26"/>
                    </a:cubicBezTo>
                    <a:cubicBezTo>
                      <a:pt x="37" y="19"/>
                      <a:pt x="35" y="11"/>
                      <a:pt x="35" y="4"/>
                    </a:cubicBezTo>
                    <a:cubicBezTo>
                      <a:pt x="39" y="4"/>
                      <a:pt x="43" y="4"/>
                      <a:pt x="48" y="3"/>
                    </a:cubicBezTo>
                    <a:cubicBezTo>
                      <a:pt x="49" y="11"/>
                      <a:pt x="48" y="18"/>
                      <a:pt x="48" y="26"/>
                    </a:cubicBezTo>
                    <a:cubicBezTo>
                      <a:pt x="48" y="26"/>
                      <a:pt x="48" y="27"/>
                      <a:pt x="48" y="27"/>
                    </a:cubicBezTo>
                    <a:cubicBezTo>
                      <a:pt x="49" y="27"/>
                      <a:pt x="49" y="27"/>
                      <a:pt x="50" y="27"/>
                    </a:cubicBezTo>
                    <a:cubicBezTo>
                      <a:pt x="66" y="27"/>
                      <a:pt x="77" y="41"/>
                      <a:pt x="78" y="56"/>
                    </a:cubicBezTo>
                    <a:cubicBezTo>
                      <a:pt x="76" y="55"/>
                      <a:pt x="74" y="56"/>
                      <a:pt x="72" y="57"/>
                    </a:cubicBezTo>
                    <a:cubicBezTo>
                      <a:pt x="67" y="59"/>
                      <a:pt x="64" y="59"/>
                      <a:pt x="59" y="56"/>
                    </a:cubicBezTo>
                    <a:cubicBezTo>
                      <a:pt x="53" y="52"/>
                      <a:pt x="45" y="53"/>
                      <a:pt x="38" y="55"/>
                    </a:cubicBezTo>
                    <a:cubicBezTo>
                      <a:pt x="33" y="57"/>
                      <a:pt x="30" y="57"/>
                      <a:pt x="25" y="55"/>
                    </a:cubicBezTo>
                    <a:cubicBezTo>
                      <a:pt x="22" y="54"/>
                      <a:pt x="19" y="53"/>
                      <a:pt x="16" y="53"/>
                    </a:cubicBezTo>
                    <a:cubicBezTo>
                      <a:pt x="12" y="52"/>
                      <a:pt x="7" y="52"/>
                      <a:pt x="3" y="54"/>
                    </a:cubicBezTo>
                    <a:cubicBezTo>
                      <a:pt x="6" y="40"/>
                      <a:pt x="19" y="26"/>
                      <a:pt x="33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6" name="Freeform 47"/>
              <p:cNvSpPr>
                <a:spLocks noEditPoints="1"/>
              </p:cNvSpPr>
              <p:nvPr/>
            </p:nvSpPr>
            <p:spPr bwMode="auto">
              <a:xfrm>
                <a:off x="1446575" y="3109552"/>
                <a:ext cx="163093" cy="188500"/>
              </a:xfrm>
              <a:custGeom>
                <a:avLst/>
                <a:gdLst>
                  <a:gd name="T0" fmla="*/ 71 w 84"/>
                  <a:gd name="T1" fmla="*/ 86 h 97"/>
                  <a:gd name="T2" fmla="*/ 49 w 84"/>
                  <a:gd name="T3" fmla="*/ 1 h 97"/>
                  <a:gd name="T4" fmla="*/ 0 w 84"/>
                  <a:gd name="T5" fmla="*/ 57 h 97"/>
                  <a:gd name="T6" fmla="*/ 46 w 84"/>
                  <a:gd name="T7" fmla="*/ 74 h 97"/>
                  <a:gd name="T8" fmla="*/ 36 w 84"/>
                  <a:gd name="T9" fmla="*/ 87 h 97"/>
                  <a:gd name="T10" fmla="*/ 34 w 84"/>
                  <a:gd name="T11" fmla="*/ 72 h 97"/>
                  <a:gd name="T12" fmla="*/ 19 w 84"/>
                  <a:gd name="T13" fmla="*/ 89 h 97"/>
                  <a:gd name="T14" fmla="*/ 28 w 84"/>
                  <a:gd name="T15" fmla="*/ 86 h 97"/>
                  <a:gd name="T16" fmla="*/ 14 w 84"/>
                  <a:gd name="T17" fmla="*/ 86 h 97"/>
                  <a:gd name="T18" fmla="*/ 32 w 84"/>
                  <a:gd name="T19" fmla="*/ 72 h 97"/>
                  <a:gd name="T20" fmla="*/ 55 w 84"/>
                  <a:gd name="T21" fmla="*/ 72 h 97"/>
                  <a:gd name="T22" fmla="*/ 39 w 84"/>
                  <a:gd name="T23" fmla="*/ 77 h 97"/>
                  <a:gd name="T24" fmla="*/ 22 w 84"/>
                  <a:gd name="T25" fmla="*/ 86 h 97"/>
                  <a:gd name="T26" fmla="*/ 63 w 84"/>
                  <a:gd name="T27" fmla="*/ 61 h 97"/>
                  <a:gd name="T28" fmla="*/ 52 w 84"/>
                  <a:gd name="T29" fmla="*/ 56 h 97"/>
                  <a:gd name="T30" fmla="*/ 16 w 84"/>
                  <a:gd name="T31" fmla="*/ 84 h 97"/>
                  <a:gd name="T32" fmla="*/ 13 w 84"/>
                  <a:gd name="T33" fmla="*/ 81 h 97"/>
                  <a:gd name="T34" fmla="*/ 39 w 84"/>
                  <a:gd name="T35" fmla="*/ 58 h 97"/>
                  <a:gd name="T36" fmla="*/ 28 w 84"/>
                  <a:gd name="T37" fmla="*/ 63 h 97"/>
                  <a:gd name="T38" fmla="*/ 10 w 84"/>
                  <a:gd name="T39" fmla="*/ 82 h 97"/>
                  <a:gd name="T40" fmla="*/ 23 w 84"/>
                  <a:gd name="T41" fmla="*/ 62 h 97"/>
                  <a:gd name="T42" fmla="*/ 17 w 84"/>
                  <a:gd name="T43" fmla="*/ 57 h 97"/>
                  <a:gd name="T44" fmla="*/ 14 w 84"/>
                  <a:gd name="T45" fmla="*/ 65 h 97"/>
                  <a:gd name="T46" fmla="*/ 7 w 84"/>
                  <a:gd name="T47" fmla="*/ 61 h 97"/>
                  <a:gd name="T48" fmla="*/ 7 w 84"/>
                  <a:gd name="T49" fmla="*/ 61 h 97"/>
                  <a:gd name="T50" fmla="*/ 27 w 84"/>
                  <a:gd name="T51" fmla="*/ 59 h 97"/>
                  <a:gd name="T52" fmla="*/ 26 w 84"/>
                  <a:gd name="T53" fmla="*/ 58 h 97"/>
                  <a:gd name="T54" fmla="*/ 26 w 84"/>
                  <a:gd name="T55" fmla="*/ 58 h 97"/>
                  <a:gd name="T56" fmla="*/ 13 w 84"/>
                  <a:gd name="T57" fmla="*/ 63 h 97"/>
                  <a:gd name="T58" fmla="*/ 8 w 84"/>
                  <a:gd name="T59" fmla="*/ 62 h 97"/>
                  <a:gd name="T60" fmla="*/ 15 w 84"/>
                  <a:gd name="T61" fmla="*/ 63 h 97"/>
                  <a:gd name="T62" fmla="*/ 5 w 84"/>
                  <a:gd name="T63" fmla="*/ 62 h 97"/>
                  <a:gd name="T64" fmla="*/ 7 w 84"/>
                  <a:gd name="T65" fmla="*/ 58 h 97"/>
                  <a:gd name="T66" fmla="*/ 3 w 84"/>
                  <a:gd name="T67" fmla="*/ 60 h 97"/>
                  <a:gd name="T68" fmla="*/ 39 w 84"/>
                  <a:gd name="T69" fmla="*/ 61 h 97"/>
                  <a:gd name="T70" fmla="*/ 29 w 84"/>
                  <a:gd name="T71" fmla="*/ 93 h 97"/>
                  <a:gd name="T72" fmla="*/ 61 w 84"/>
                  <a:gd name="T73" fmla="*/ 67 h 97"/>
                  <a:gd name="T74" fmla="*/ 35 w 84"/>
                  <a:gd name="T75" fmla="*/ 94 h 97"/>
                  <a:gd name="T76" fmla="*/ 40 w 84"/>
                  <a:gd name="T77" fmla="*/ 94 h 97"/>
                  <a:gd name="T78" fmla="*/ 47 w 84"/>
                  <a:gd name="T79" fmla="*/ 93 h 97"/>
                  <a:gd name="T80" fmla="*/ 54 w 84"/>
                  <a:gd name="T81" fmla="*/ 90 h 97"/>
                  <a:gd name="T82" fmla="*/ 71 w 84"/>
                  <a:gd name="T83" fmla="*/ 79 h 97"/>
                  <a:gd name="T84" fmla="*/ 63 w 84"/>
                  <a:gd name="T85" fmla="*/ 88 h 97"/>
                  <a:gd name="T86" fmla="*/ 67 w 84"/>
                  <a:gd name="T87" fmla="*/ 81 h 97"/>
                  <a:gd name="T88" fmla="*/ 77 w 84"/>
                  <a:gd name="T89" fmla="*/ 66 h 97"/>
                  <a:gd name="T90" fmla="*/ 77 w 84"/>
                  <a:gd name="T91" fmla="*/ 64 h 97"/>
                  <a:gd name="T92" fmla="*/ 44 w 84"/>
                  <a:gd name="T93" fmla="*/ 90 h 97"/>
                  <a:gd name="T94" fmla="*/ 44 w 84"/>
                  <a:gd name="T95" fmla="*/ 85 h 97"/>
                  <a:gd name="T96" fmla="*/ 71 w 84"/>
                  <a:gd name="T97" fmla="*/ 60 h 97"/>
                  <a:gd name="T98" fmla="*/ 34 w 84"/>
                  <a:gd name="T99" fmla="*/ 27 h 97"/>
                  <a:gd name="T100" fmla="*/ 48 w 84"/>
                  <a:gd name="T101" fmla="*/ 26 h 97"/>
                  <a:gd name="T102" fmla="*/ 60 w 84"/>
                  <a:gd name="T103" fmla="*/ 56 h 97"/>
                  <a:gd name="T104" fmla="*/ 34 w 84"/>
                  <a:gd name="T105" fmla="*/ 2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4" h="97">
                    <a:moveTo>
                      <a:pt x="0" y="58"/>
                    </a:moveTo>
                    <a:cubicBezTo>
                      <a:pt x="0" y="59"/>
                      <a:pt x="0" y="59"/>
                      <a:pt x="0" y="60"/>
                    </a:cubicBezTo>
                    <a:cubicBezTo>
                      <a:pt x="0" y="70"/>
                      <a:pt x="4" y="80"/>
                      <a:pt x="10" y="87"/>
                    </a:cubicBezTo>
                    <a:cubicBezTo>
                      <a:pt x="18" y="95"/>
                      <a:pt x="32" y="97"/>
                      <a:pt x="42" y="97"/>
                    </a:cubicBezTo>
                    <a:cubicBezTo>
                      <a:pt x="53" y="97"/>
                      <a:pt x="63" y="93"/>
                      <a:pt x="71" y="86"/>
                    </a:cubicBezTo>
                    <a:cubicBezTo>
                      <a:pt x="78" y="80"/>
                      <a:pt x="80" y="72"/>
                      <a:pt x="81" y="63"/>
                    </a:cubicBezTo>
                    <a:cubicBezTo>
                      <a:pt x="84" y="45"/>
                      <a:pt x="72" y="24"/>
                      <a:pt x="51" y="24"/>
                    </a:cubicBezTo>
                    <a:cubicBezTo>
                      <a:pt x="52" y="17"/>
                      <a:pt x="52" y="10"/>
                      <a:pt x="51" y="2"/>
                    </a:cubicBezTo>
                    <a:cubicBezTo>
                      <a:pt x="51" y="2"/>
                      <a:pt x="50" y="1"/>
                      <a:pt x="50" y="1"/>
                    </a:cubicBezTo>
                    <a:cubicBezTo>
                      <a:pt x="50" y="1"/>
                      <a:pt x="49" y="1"/>
                      <a:pt x="49" y="1"/>
                    </a:cubicBezTo>
                    <a:cubicBezTo>
                      <a:pt x="44" y="1"/>
                      <a:pt x="40" y="2"/>
                      <a:pt x="35" y="1"/>
                    </a:cubicBezTo>
                    <a:cubicBezTo>
                      <a:pt x="35" y="0"/>
                      <a:pt x="34" y="1"/>
                      <a:pt x="34" y="1"/>
                    </a:cubicBezTo>
                    <a:cubicBezTo>
                      <a:pt x="33" y="2"/>
                      <a:pt x="33" y="2"/>
                      <a:pt x="33" y="3"/>
                    </a:cubicBezTo>
                    <a:cubicBezTo>
                      <a:pt x="33" y="10"/>
                      <a:pt x="34" y="17"/>
                      <a:pt x="33" y="24"/>
                    </a:cubicBezTo>
                    <a:cubicBezTo>
                      <a:pt x="16" y="23"/>
                      <a:pt x="2" y="41"/>
                      <a:pt x="0" y="57"/>
                    </a:cubicBezTo>
                    <a:cubicBezTo>
                      <a:pt x="0" y="57"/>
                      <a:pt x="0" y="58"/>
                      <a:pt x="0" y="58"/>
                    </a:cubicBezTo>
                    <a:close/>
                    <a:moveTo>
                      <a:pt x="28" y="93"/>
                    </a:moveTo>
                    <a:cubicBezTo>
                      <a:pt x="28" y="93"/>
                      <a:pt x="28" y="93"/>
                      <a:pt x="28" y="93"/>
                    </a:cubicBezTo>
                    <a:cubicBezTo>
                      <a:pt x="26" y="92"/>
                      <a:pt x="25" y="92"/>
                      <a:pt x="23" y="91"/>
                    </a:cubicBezTo>
                    <a:cubicBezTo>
                      <a:pt x="30" y="85"/>
                      <a:pt x="38" y="80"/>
                      <a:pt x="46" y="74"/>
                    </a:cubicBezTo>
                    <a:cubicBezTo>
                      <a:pt x="49" y="72"/>
                      <a:pt x="52" y="70"/>
                      <a:pt x="54" y="68"/>
                    </a:cubicBezTo>
                    <a:cubicBezTo>
                      <a:pt x="57" y="66"/>
                      <a:pt x="59" y="65"/>
                      <a:pt x="61" y="63"/>
                    </a:cubicBezTo>
                    <a:cubicBezTo>
                      <a:pt x="63" y="62"/>
                      <a:pt x="65" y="60"/>
                      <a:pt x="62" y="63"/>
                    </a:cubicBezTo>
                    <a:cubicBezTo>
                      <a:pt x="57" y="69"/>
                      <a:pt x="51" y="73"/>
                      <a:pt x="45" y="78"/>
                    </a:cubicBezTo>
                    <a:cubicBezTo>
                      <a:pt x="42" y="80"/>
                      <a:pt x="39" y="84"/>
                      <a:pt x="36" y="87"/>
                    </a:cubicBezTo>
                    <a:cubicBezTo>
                      <a:pt x="34" y="88"/>
                      <a:pt x="33" y="90"/>
                      <a:pt x="31" y="91"/>
                    </a:cubicBezTo>
                    <a:cubicBezTo>
                      <a:pt x="30" y="91"/>
                      <a:pt x="29" y="92"/>
                      <a:pt x="28" y="93"/>
                    </a:cubicBezTo>
                    <a:close/>
                    <a:moveTo>
                      <a:pt x="17" y="88"/>
                    </a:moveTo>
                    <a:cubicBezTo>
                      <a:pt x="17" y="88"/>
                      <a:pt x="17" y="88"/>
                      <a:pt x="17" y="88"/>
                    </a:cubicBezTo>
                    <a:cubicBezTo>
                      <a:pt x="22" y="83"/>
                      <a:pt x="28" y="77"/>
                      <a:pt x="34" y="72"/>
                    </a:cubicBezTo>
                    <a:cubicBezTo>
                      <a:pt x="38" y="69"/>
                      <a:pt x="41" y="66"/>
                      <a:pt x="45" y="63"/>
                    </a:cubicBezTo>
                    <a:cubicBezTo>
                      <a:pt x="48" y="61"/>
                      <a:pt x="52" y="59"/>
                      <a:pt x="53" y="58"/>
                    </a:cubicBezTo>
                    <a:cubicBezTo>
                      <a:pt x="47" y="63"/>
                      <a:pt x="40" y="69"/>
                      <a:pt x="34" y="75"/>
                    </a:cubicBezTo>
                    <a:cubicBezTo>
                      <a:pt x="28" y="79"/>
                      <a:pt x="23" y="83"/>
                      <a:pt x="19" y="89"/>
                    </a:cubicBezTo>
                    <a:cubicBezTo>
                      <a:pt x="18" y="89"/>
                      <a:pt x="19" y="89"/>
                      <a:pt x="19" y="89"/>
                    </a:cubicBezTo>
                    <a:cubicBezTo>
                      <a:pt x="25" y="85"/>
                      <a:pt x="31" y="80"/>
                      <a:pt x="38" y="76"/>
                    </a:cubicBezTo>
                    <a:cubicBezTo>
                      <a:pt x="44" y="71"/>
                      <a:pt x="51" y="64"/>
                      <a:pt x="58" y="60"/>
                    </a:cubicBezTo>
                    <a:cubicBezTo>
                      <a:pt x="55" y="62"/>
                      <a:pt x="52" y="65"/>
                      <a:pt x="49" y="67"/>
                    </a:cubicBezTo>
                    <a:cubicBezTo>
                      <a:pt x="45" y="70"/>
                      <a:pt x="42" y="73"/>
                      <a:pt x="38" y="77"/>
                    </a:cubicBezTo>
                    <a:cubicBezTo>
                      <a:pt x="35" y="80"/>
                      <a:pt x="32" y="83"/>
                      <a:pt x="28" y="86"/>
                    </a:cubicBezTo>
                    <a:cubicBezTo>
                      <a:pt x="26" y="88"/>
                      <a:pt x="24" y="89"/>
                      <a:pt x="22" y="91"/>
                    </a:cubicBezTo>
                    <a:cubicBezTo>
                      <a:pt x="20" y="90"/>
                      <a:pt x="18" y="89"/>
                      <a:pt x="17" y="88"/>
                    </a:cubicBezTo>
                    <a:close/>
                    <a:moveTo>
                      <a:pt x="16" y="88"/>
                    </a:moveTo>
                    <a:cubicBezTo>
                      <a:pt x="16" y="88"/>
                      <a:pt x="16" y="88"/>
                      <a:pt x="16" y="88"/>
                    </a:cubicBezTo>
                    <a:cubicBezTo>
                      <a:pt x="16" y="87"/>
                      <a:pt x="15" y="87"/>
                      <a:pt x="14" y="86"/>
                    </a:cubicBezTo>
                    <a:cubicBezTo>
                      <a:pt x="20" y="81"/>
                      <a:pt x="26" y="76"/>
                      <a:pt x="32" y="71"/>
                    </a:cubicBezTo>
                    <a:cubicBezTo>
                      <a:pt x="36" y="68"/>
                      <a:pt x="39" y="65"/>
                      <a:pt x="43" y="62"/>
                    </a:cubicBezTo>
                    <a:cubicBezTo>
                      <a:pt x="45" y="61"/>
                      <a:pt x="47" y="60"/>
                      <a:pt x="49" y="58"/>
                    </a:cubicBezTo>
                    <a:cubicBezTo>
                      <a:pt x="53" y="55"/>
                      <a:pt x="48" y="59"/>
                      <a:pt x="47" y="60"/>
                    </a:cubicBezTo>
                    <a:cubicBezTo>
                      <a:pt x="42" y="64"/>
                      <a:pt x="37" y="68"/>
                      <a:pt x="32" y="72"/>
                    </a:cubicBezTo>
                    <a:cubicBezTo>
                      <a:pt x="27" y="78"/>
                      <a:pt x="21" y="82"/>
                      <a:pt x="16" y="88"/>
                    </a:cubicBezTo>
                    <a:close/>
                    <a:moveTo>
                      <a:pt x="48" y="76"/>
                    </a:moveTo>
                    <a:cubicBezTo>
                      <a:pt x="54" y="72"/>
                      <a:pt x="60" y="67"/>
                      <a:pt x="64" y="61"/>
                    </a:cubicBezTo>
                    <a:cubicBezTo>
                      <a:pt x="65" y="62"/>
                      <a:pt x="65" y="62"/>
                      <a:pt x="66" y="62"/>
                    </a:cubicBezTo>
                    <a:cubicBezTo>
                      <a:pt x="62" y="65"/>
                      <a:pt x="58" y="69"/>
                      <a:pt x="55" y="72"/>
                    </a:cubicBezTo>
                    <a:cubicBezTo>
                      <a:pt x="49" y="76"/>
                      <a:pt x="44" y="81"/>
                      <a:pt x="38" y="85"/>
                    </a:cubicBezTo>
                    <a:cubicBezTo>
                      <a:pt x="41" y="82"/>
                      <a:pt x="44" y="79"/>
                      <a:pt x="48" y="76"/>
                    </a:cubicBezTo>
                    <a:close/>
                    <a:moveTo>
                      <a:pt x="46" y="74"/>
                    </a:moveTo>
                    <a:cubicBezTo>
                      <a:pt x="41" y="77"/>
                      <a:pt x="37" y="80"/>
                      <a:pt x="33" y="83"/>
                    </a:cubicBezTo>
                    <a:cubicBezTo>
                      <a:pt x="35" y="81"/>
                      <a:pt x="37" y="79"/>
                      <a:pt x="39" y="77"/>
                    </a:cubicBezTo>
                    <a:cubicBezTo>
                      <a:pt x="45" y="71"/>
                      <a:pt x="53" y="65"/>
                      <a:pt x="59" y="60"/>
                    </a:cubicBezTo>
                    <a:cubicBezTo>
                      <a:pt x="60" y="59"/>
                      <a:pt x="59" y="59"/>
                      <a:pt x="59" y="59"/>
                    </a:cubicBezTo>
                    <a:cubicBezTo>
                      <a:pt x="53" y="62"/>
                      <a:pt x="48" y="67"/>
                      <a:pt x="42" y="71"/>
                    </a:cubicBezTo>
                    <a:cubicBezTo>
                      <a:pt x="36" y="76"/>
                      <a:pt x="29" y="82"/>
                      <a:pt x="22" y="87"/>
                    </a:cubicBezTo>
                    <a:cubicBezTo>
                      <a:pt x="18" y="89"/>
                      <a:pt x="22" y="86"/>
                      <a:pt x="22" y="86"/>
                    </a:cubicBezTo>
                    <a:cubicBezTo>
                      <a:pt x="23" y="84"/>
                      <a:pt x="25" y="83"/>
                      <a:pt x="27" y="81"/>
                    </a:cubicBezTo>
                    <a:cubicBezTo>
                      <a:pt x="29" y="79"/>
                      <a:pt x="32" y="77"/>
                      <a:pt x="35" y="74"/>
                    </a:cubicBezTo>
                    <a:cubicBezTo>
                      <a:pt x="42" y="68"/>
                      <a:pt x="49" y="63"/>
                      <a:pt x="55" y="57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8" y="58"/>
                      <a:pt x="60" y="60"/>
                      <a:pt x="63" y="61"/>
                    </a:cubicBezTo>
                    <a:cubicBezTo>
                      <a:pt x="57" y="65"/>
                      <a:pt x="52" y="70"/>
                      <a:pt x="46" y="74"/>
                    </a:cubicBezTo>
                    <a:close/>
                    <a:moveTo>
                      <a:pt x="40" y="66"/>
                    </a:moveTo>
                    <a:cubicBezTo>
                      <a:pt x="41" y="65"/>
                      <a:pt x="42" y="64"/>
                      <a:pt x="44" y="63"/>
                    </a:cubicBezTo>
                    <a:cubicBezTo>
                      <a:pt x="47" y="61"/>
                      <a:pt x="49" y="59"/>
                      <a:pt x="52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6"/>
                      <a:pt x="53" y="56"/>
                      <a:pt x="53" y="56"/>
                    </a:cubicBezTo>
                    <a:cubicBezTo>
                      <a:pt x="53" y="56"/>
                      <a:pt x="54" y="56"/>
                      <a:pt x="54" y="56"/>
                    </a:cubicBezTo>
                    <a:cubicBezTo>
                      <a:pt x="49" y="59"/>
                      <a:pt x="44" y="63"/>
                      <a:pt x="40" y="66"/>
                    </a:cubicBezTo>
                    <a:close/>
                    <a:moveTo>
                      <a:pt x="17" y="83"/>
                    </a:moveTo>
                    <a:cubicBezTo>
                      <a:pt x="17" y="83"/>
                      <a:pt x="16" y="84"/>
                      <a:pt x="16" y="84"/>
                    </a:cubicBezTo>
                    <a:cubicBezTo>
                      <a:pt x="17" y="83"/>
                      <a:pt x="18" y="82"/>
                      <a:pt x="18" y="82"/>
                    </a:cubicBezTo>
                    <a:cubicBezTo>
                      <a:pt x="21" y="79"/>
                      <a:pt x="24" y="76"/>
                      <a:pt x="27" y="73"/>
                    </a:cubicBezTo>
                    <a:cubicBezTo>
                      <a:pt x="33" y="68"/>
                      <a:pt x="39" y="62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32" y="61"/>
                      <a:pt x="24" y="73"/>
                      <a:pt x="13" y="81"/>
                    </a:cubicBezTo>
                    <a:cubicBezTo>
                      <a:pt x="13" y="81"/>
                      <a:pt x="11" y="82"/>
                      <a:pt x="11" y="82"/>
                    </a:cubicBezTo>
                    <a:cubicBezTo>
                      <a:pt x="12" y="80"/>
                      <a:pt x="13" y="79"/>
                      <a:pt x="15" y="77"/>
                    </a:cubicBezTo>
                    <a:cubicBezTo>
                      <a:pt x="17" y="74"/>
                      <a:pt x="20" y="72"/>
                      <a:pt x="23" y="70"/>
                    </a:cubicBezTo>
                    <a:cubicBezTo>
                      <a:pt x="27" y="67"/>
                      <a:pt x="31" y="63"/>
                      <a:pt x="35" y="59"/>
                    </a:cubicBezTo>
                    <a:cubicBezTo>
                      <a:pt x="36" y="59"/>
                      <a:pt x="38" y="59"/>
                      <a:pt x="39" y="58"/>
                    </a:cubicBezTo>
                    <a:cubicBezTo>
                      <a:pt x="43" y="57"/>
                      <a:pt x="47" y="56"/>
                      <a:pt x="51" y="56"/>
                    </a:cubicBezTo>
                    <a:cubicBezTo>
                      <a:pt x="39" y="64"/>
                      <a:pt x="28" y="73"/>
                      <a:pt x="17" y="83"/>
                    </a:cubicBezTo>
                    <a:close/>
                    <a:moveTo>
                      <a:pt x="8" y="79"/>
                    </a:moveTo>
                    <a:cubicBezTo>
                      <a:pt x="13" y="76"/>
                      <a:pt x="17" y="73"/>
                      <a:pt x="21" y="69"/>
                    </a:cubicBezTo>
                    <a:cubicBezTo>
                      <a:pt x="23" y="67"/>
                      <a:pt x="25" y="65"/>
                      <a:pt x="28" y="63"/>
                    </a:cubicBezTo>
                    <a:cubicBezTo>
                      <a:pt x="29" y="62"/>
                      <a:pt x="31" y="61"/>
                      <a:pt x="32" y="60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33" y="60"/>
                      <a:pt x="33" y="60"/>
                      <a:pt x="34" y="60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26" y="68"/>
                      <a:pt x="16" y="73"/>
                      <a:pt x="10" y="82"/>
                    </a:cubicBezTo>
                    <a:cubicBezTo>
                      <a:pt x="9" y="81"/>
                      <a:pt x="9" y="80"/>
                      <a:pt x="8" y="79"/>
                    </a:cubicBezTo>
                    <a:close/>
                    <a:moveTo>
                      <a:pt x="7" y="76"/>
                    </a:moveTo>
                    <a:cubicBezTo>
                      <a:pt x="10" y="74"/>
                      <a:pt x="12" y="71"/>
                      <a:pt x="15" y="68"/>
                    </a:cubicBezTo>
                    <a:cubicBezTo>
                      <a:pt x="17" y="67"/>
                      <a:pt x="18" y="65"/>
                      <a:pt x="20" y="64"/>
                    </a:cubicBezTo>
                    <a:cubicBezTo>
                      <a:pt x="22" y="62"/>
                      <a:pt x="28" y="56"/>
                      <a:pt x="23" y="62"/>
                    </a:cubicBezTo>
                    <a:cubicBezTo>
                      <a:pt x="20" y="65"/>
                      <a:pt x="18" y="69"/>
                      <a:pt x="15" y="72"/>
                    </a:cubicBezTo>
                    <a:cubicBezTo>
                      <a:pt x="12" y="74"/>
                      <a:pt x="9" y="75"/>
                      <a:pt x="7" y="78"/>
                    </a:cubicBezTo>
                    <a:cubicBezTo>
                      <a:pt x="7" y="77"/>
                      <a:pt x="7" y="77"/>
                      <a:pt x="7" y="76"/>
                    </a:cubicBezTo>
                    <a:close/>
                    <a:moveTo>
                      <a:pt x="4" y="68"/>
                    </a:moveTo>
                    <a:cubicBezTo>
                      <a:pt x="8" y="65"/>
                      <a:pt x="12" y="60"/>
                      <a:pt x="17" y="57"/>
                    </a:cubicBezTo>
                    <a:cubicBezTo>
                      <a:pt x="16" y="58"/>
                      <a:pt x="15" y="61"/>
                      <a:pt x="14" y="61"/>
                    </a:cubicBezTo>
                    <a:cubicBezTo>
                      <a:pt x="12" y="63"/>
                      <a:pt x="11" y="64"/>
                      <a:pt x="10" y="65"/>
                    </a:cubicBezTo>
                    <a:cubicBezTo>
                      <a:pt x="8" y="67"/>
                      <a:pt x="7" y="69"/>
                      <a:pt x="5" y="72"/>
                    </a:cubicBezTo>
                    <a:cubicBezTo>
                      <a:pt x="5" y="72"/>
                      <a:pt x="5" y="73"/>
                      <a:pt x="6" y="72"/>
                    </a:cubicBezTo>
                    <a:cubicBezTo>
                      <a:pt x="9" y="70"/>
                      <a:pt x="11" y="68"/>
                      <a:pt x="14" y="65"/>
                    </a:cubicBezTo>
                    <a:cubicBezTo>
                      <a:pt x="15" y="64"/>
                      <a:pt x="16" y="63"/>
                      <a:pt x="18" y="61"/>
                    </a:cubicBezTo>
                    <a:cubicBezTo>
                      <a:pt x="18" y="61"/>
                      <a:pt x="23" y="56"/>
                      <a:pt x="20" y="59"/>
                    </a:cubicBezTo>
                    <a:cubicBezTo>
                      <a:pt x="16" y="65"/>
                      <a:pt x="10" y="69"/>
                      <a:pt x="6" y="75"/>
                    </a:cubicBezTo>
                    <a:cubicBezTo>
                      <a:pt x="5" y="73"/>
                      <a:pt x="4" y="71"/>
                      <a:pt x="4" y="68"/>
                    </a:cubicBezTo>
                    <a:close/>
                    <a:moveTo>
                      <a:pt x="7" y="61"/>
                    </a:moveTo>
                    <a:cubicBezTo>
                      <a:pt x="8" y="59"/>
                      <a:pt x="10" y="58"/>
                      <a:pt x="11" y="57"/>
                    </a:cubicBezTo>
                    <a:cubicBezTo>
                      <a:pt x="14" y="55"/>
                      <a:pt x="11" y="58"/>
                      <a:pt x="11" y="58"/>
                    </a:cubicBezTo>
                    <a:cubicBezTo>
                      <a:pt x="8" y="61"/>
                      <a:pt x="5" y="63"/>
                      <a:pt x="4" y="66"/>
                    </a:cubicBezTo>
                    <a:cubicBezTo>
                      <a:pt x="4" y="66"/>
                      <a:pt x="3" y="65"/>
                      <a:pt x="3" y="64"/>
                    </a:cubicBezTo>
                    <a:cubicBezTo>
                      <a:pt x="5" y="63"/>
                      <a:pt x="6" y="62"/>
                      <a:pt x="7" y="61"/>
                    </a:cubicBezTo>
                    <a:close/>
                    <a:moveTo>
                      <a:pt x="11" y="76"/>
                    </a:moveTo>
                    <a:cubicBezTo>
                      <a:pt x="10" y="77"/>
                      <a:pt x="9" y="77"/>
                      <a:pt x="8" y="78"/>
                    </a:cubicBezTo>
                    <a:cubicBezTo>
                      <a:pt x="9" y="77"/>
                      <a:pt x="10" y="76"/>
                      <a:pt x="11" y="75"/>
                    </a:cubicBezTo>
                    <a:cubicBezTo>
                      <a:pt x="13" y="74"/>
                      <a:pt x="14" y="73"/>
                      <a:pt x="16" y="71"/>
                    </a:cubicBezTo>
                    <a:cubicBezTo>
                      <a:pt x="20" y="68"/>
                      <a:pt x="23" y="63"/>
                      <a:pt x="27" y="59"/>
                    </a:cubicBezTo>
                    <a:cubicBezTo>
                      <a:pt x="27" y="58"/>
                      <a:pt x="27" y="58"/>
                      <a:pt x="26" y="58"/>
                    </a:cubicBezTo>
                    <a:cubicBezTo>
                      <a:pt x="28" y="59"/>
                      <a:pt x="29" y="59"/>
                      <a:pt x="31" y="59"/>
                    </a:cubicBezTo>
                    <a:cubicBezTo>
                      <a:pt x="31" y="60"/>
                      <a:pt x="31" y="60"/>
                      <a:pt x="31" y="60"/>
                    </a:cubicBezTo>
                    <a:cubicBezTo>
                      <a:pt x="24" y="65"/>
                      <a:pt x="18" y="71"/>
                      <a:pt x="11" y="76"/>
                    </a:cubicBezTo>
                    <a:close/>
                    <a:moveTo>
                      <a:pt x="26" y="58"/>
                    </a:moveTo>
                    <a:cubicBezTo>
                      <a:pt x="19" y="63"/>
                      <a:pt x="13" y="70"/>
                      <a:pt x="6" y="76"/>
                    </a:cubicBezTo>
                    <a:cubicBezTo>
                      <a:pt x="9" y="73"/>
                      <a:pt x="12" y="69"/>
                      <a:pt x="15" y="66"/>
                    </a:cubicBezTo>
                    <a:cubicBezTo>
                      <a:pt x="18" y="64"/>
                      <a:pt x="21" y="61"/>
                      <a:pt x="23" y="57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4" y="57"/>
                      <a:pt x="25" y="58"/>
                      <a:pt x="26" y="58"/>
                    </a:cubicBezTo>
                    <a:cubicBezTo>
                      <a:pt x="26" y="58"/>
                      <a:pt x="26" y="58"/>
                      <a:pt x="26" y="58"/>
                    </a:cubicBezTo>
                    <a:close/>
                    <a:moveTo>
                      <a:pt x="15" y="63"/>
                    </a:moveTo>
                    <a:cubicBezTo>
                      <a:pt x="14" y="64"/>
                      <a:pt x="12" y="66"/>
                      <a:pt x="11" y="67"/>
                    </a:cubicBezTo>
                    <a:cubicBezTo>
                      <a:pt x="10" y="68"/>
                      <a:pt x="7" y="70"/>
                      <a:pt x="6" y="71"/>
                    </a:cubicBezTo>
                    <a:cubicBezTo>
                      <a:pt x="8" y="68"/>
                      <a:pt x="11" y="65"/>
                      <a:pt x="13" y="63"/>
                    </a:cubicBezTo>
                    <a:cubicBezTo>
                      <a:pt x="15" y="61"/>
                      <a:pt x="17" y="59"/>
                      <a:pt x="18" y="57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3" y="58"/>
                      <a:pt x="10" y="62"/>
                      <a:pt x="6" y="66"/>
                    </a:cubicBezTo>
                    <a:cubicBezTo>
                      <a:pt x="4" y="68"/>
                      <a:pt x="4" y="66"/>
                      <a:pt x="6" y="65"/>
                    </a:cubicBezTo>
                    <a:cubicBezTo>
                      <a:pt x="7" y="63"/>
                      <a:pt x="8" y="63"/>
                      <a:pt x="8" y="62"/>
                    </a:cubicBezTo>
                    <a:cubicBezTo>
                      <a:pt x="10" y="60"/>
                      <a:pt x="12" y="58"/>
                      <a:pt x="14" y="56"/>
                    </a:cubicBezTo>
                    <a:cubicBezTo>
                      <a:pt x="14" y="56"/>
                      <a:pt x="14" y="55"/>
                      <a:pt x="14" y="55"/>
                    </a:cubicBezTo>
                    <a:cubicBezTo>
                      <a:pt x="17" y="56"/>
                      <a:pt x="19" y="56"/>
                      <a:pt x="22" y="57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0" y="59"/>
                      <a:pt x="17" y="61"/>
                      <a:pt x="15" y="63"/>
                    </a:cubicBezTo>
                    <a:close/>
                    <a:moveTo>
                      <a:pt x="5" y="62"/>
                    </a:moveTo>
                    <a:cubicBezTo>
                      <a:pt x="5" y="61"/>
                      <a:pt x="6" y="60"/>
                      <a:pt x="7" y="60"/>
                    </a:cubicBezTo>
                    <a:cubicBezTo>
                      <a:pt x="8" y="58"/>
                      <a:pt x="9" y="57"/>
                      <a:pt x="10" y="55"/>
                    </a:cubicBezTo>
                    <a:cubicBezTo>
                      <a:pt x="11" y="55"/>
                      <a:pt x="12" y="55"/>
                      <a:pt x="13" y="55"/>
                    </a:cubicBezTo>
                    <a:cubicBezTo>
                      <a:pt x="10" y="57"/>
                      <a:pt x="7" y="59"/>
                      <a:pt x="5" y="62"/>
                    </a:cubicBezTo>
                    <a:close/>
                    <a:moveTo>
                      <a:pt x="4" y="60"/>
                    </a:moveTo>
                    <a:cubicBezTo>
                      <a:pt x="5" y="59"/>
                      <a:pt x="6" y="58"/>
                      <a:pt x="7" y="57"/>
                    </a:cubicBezTo>
                    <a:cubicBezTo>
                      <a:pt x="8" y="56"/>
                      <a:pt x="8" y="56"/>
                      <a:pt x="9" y="56"/>
                    </a:cubicBezTo>
                    <a:cubicBezTo>
                      <a:pt x="9" y="56"/>
                      <a:pt x="9" y="56"/>
                      <a:pt x="9" y="56"/>
                    </a:cubicBezTo>
                    <a:cubicBezTo>
                      <a:pt x="9" y="56"/>
                      <a:pt x="8" y="57"/>
                      <a:pt x="7" y="58"/>
                    </a:cubicBezTo>
                    <a:cubicBezTo>
                      <a:pt x="6" y="60"/>
                      <a:pt x="4" y="61"/>
                      <a:pt x="3" y="63"/>
                    </a:cubicBezTo>
                    <a:cubicBezTo>
                      <a:pt x="3" y="63"/>
                      <a:pt x="3" y="62"/>
                      <a:pt x="3" y="62"/>
                    </a:cubicBezTo>
                    <a:cubicBezTo>
                      <a:pt x="3" y="60"/>
                      <a:pt x="3" y="59"/>
                      <a:pt x="3" y="58"/>
                    </a:cubicBezTo>
                    <a:cubicBezTo>
                      <a:pt x="4" y="57"/>
                      <a:pt x="6" y="56"/>
                      <a:pt x="7" y="56"/>
                    </a:cubicBezTo>
                    <a:cubicBezTo>
                      <a:pt x="6" y="57"/>
                      <a:pt x="4" y="58"/>
                      <a:pt x="3" y="60"/>
                    </a:cubicBezTo>
                    <a:cubicBezTo>
                      <a:pt x="3" y="60"/>
                      <a:pt x="3" y="60"/>
                      <a:pt x="4" y="60"/>
                    </a:cubicBezTo>
                    <a:close/>
                    <a:moveTo>
                      <a:pt x="11" y="83"/>
                    </a:moveTo>
                    <a:cubicBezTo>
                      <a:pt x="21" y="76"/>
                      <a:pt x="29" y="66"/>
                      <a:pt x="40" y="59"/>
                    </a:cubicBezTo>
                    <a:cubicBezTo>
                      <a:pt x="40" y="59"/>
                      <a:pt x="44" y="57"/>
                      <a:pt x="43" y="58"/>
                    </a:cubicBezTo>
                    <a:cubicBezTo>
                      <a:pt x="42" y="59"/>
                      <a:pt x="40" y="60"/>
                      <a:pt x="39" y="61"/>
                    </a:cubicBezTo>
                    <a:cubicBezTo>
                      <a:pt x="36" y="64"/>
                      <a:pt x="33" y="66"/>
                      <a:pt x="30" y="69"/>
                    </a:cubicBezTo>
                    <a:cubicBezTo>
                      <a:pt x="24" y="74"/>
                      <a:pt x="19" y="80"/>
                      <a:pt x="14" y="86"/>
                    </a:cubicBezTo>
                    <a:cubicBezTo>
                      <a:pt x="14" y="86"/>
                      <a:pt x="13" y="86"/>
                      <a:pt x="13" y="86"/>
                    </a:cubicBezTo>
                    <a:cubicBezTo>
                      <a:pt x="12" y="85"/>
                      <a:pt x="11" y="84"/>
                      <a:pt x="11" y="83"/>
                    </a:cubicBezTo>
                    <a:close/>
                    <a:moveTo>
                      <a:pt x="29" y="93"/>
                    </a:moveTo>
                    <a:cubicBezTo>
                      <a:pt x="29" y="93"/>
                      <a:pt x="30" y="93"/>
                      <a:pt x="30" y="92"/>
                    </a:cubicBezTo>
                    <a:cubicBezTo>
                      <a:pt x="31" y="92"/>
                      <a:pt x="31" y="92"/>
                      <a:pt x="32" y="91"/>
                    </a:cubicBezTo>
                    <a:cubicBezTo>
                      <a:pt x="32" y="91"/>
                      <a:pt x="33" y="90"/>
                      <a:pt x="34" y="89"/>
                    </a:cubicBezTo>
                    <a:cubicBezTo>
                      <a:pt x="41" y="85"/>
                      <a:pt x="46" y="79"/>
                      <a:pt x="52" y="74"/>
                    </a:cubicBezTo>
                    <a:cubicBezTo>
                      <a:pt x="55" y="72"/>
                      <a:pt x="58" y="69"/>
                      <a:pt x="61" y="67"/>
                    </a:cubicBezTo>
                    <a:cubicBezTo>
                      <a:pt x="63" y="65"/>
                      <a:pt x="64" y="64"/>
                      <a:pt x="66" y="63"/>
                    </a:cubicBezTo>
                    <a:cubicBezTo>
                      <a:pt x="66" y="62"/>
                      <a:pt x="67" y="62"/>
                      <a:pt x="68" y="61"/>
                    </a:cubicBezTo>
                    <a:cubicBezTo>
                      <a:pt x="69" y="61"/>
                      <a:pt x="69" y="61"/>
                      <a:pt x="70" y="61"/>
                    </a:cubicBezTo>
                    <a:cubicBezTo>
                      <a:pt x="60" y="73"/>
                      <a:pt x="45" y="82"/>
                      <a:pt x="34" y="93"/>
                    </a:cubicBezTo>
                    <a:cubicBezTo>
                      <a:pt x="34" y="93"/>
                      <a:pt x="34" y="94"/>
                      <a:pt x="35" y="94"/>
                    </a:cubicBezTo>
                    <a:cubicBezTo>
                      <a:pt x="47" y="85"/>
                      <a:pt x="59" y="75"/>
                      <a:pt x="70" y="65"/>
                    </a:cubicBezTo>
                    <a:cubicBezTo>
                      <a:pt x="69" y="66"/>
                      <a:pt x="68" y="67"/>
                      <a:pt x="67" y="68"/>
                    </a:cubicBezTo>
                    <a:cubicBezTo>
                      <a:pt x="64" y="71"/>
                      <a:pt x="61" y="74"/>
                      <a:pt x="58" y="77"/>
                    </a:cubicBezTo>
                    <a:cubicBezTo>
                      <a:pt x="52" y="83"/>
                      <a:pt x="45" y="88"/>
                      <a:pt x="40" y="94"/>
                    </a:cubicBezTo>
                    <a:cubicBezTo>
                      <a:pt x="39" y="94"/>
                      <a:pt x="40" y="94"/>
                      <a:pt x="40" y="94"/>
                    </a:cubicBezTo>
                    <a:cubicBezTo>
                      <a:pt x="52" y="86"/>
                      <a:pt x="62" y="76"/>
                      <a:pt x="73" y="67"/>
                    </a:cubicBezTo>
                    <a:cubicBezTo>
                      <a:pt x="73" y="67"/>
                      <a:pt x="73" y="67"/>
                      <a:pt x="73" y="67"/>
                    </a:cubicBezTo>
                    <a:cubicBezTo>
                      <a:pt x="70" y="70"/>
                      <a:pt x="67" y="73"/>
                      <a:pt x="64" y="76"/>
                    </a:cubicBezTo>
                    <a:cubicBezTo>
                      <a:pt x="58" y="82"/>
                      <a:pt x="52" y="87"/>
                      <a:pt x="47" y="93"/>
                    </a:cubicBezTo>
                    <a:cubicBezTo>
                      <a:pt x="46" y="93"/>
                      <a:pt x="47" y="93"/>
                      <a:pt x="47" y="93"/>
                    </a:cubicBezTo>
                    <a:cubicBezTo>
                      <a:pt x="57" y="87"/>
                      <a:pt x="65" y="78"/>
                      <a:pt x="74" y="70"/>
                    </a:cubicBezTo>
                    <a:cubicBezTo>
                      <a:pt x="75" y="70"/>
                      <a:pt x="76" y="69"/>
                      <a:pt x="77" y="68"/>
                    </a:cubicBezTo>
                    <a:cubicBezTo>
                      <a:pt x="76" y="69"/>
                      <a:pt x="75" y="70"/>
                      <a:pt x="74" y="71"/>
                    </a:cubicBezTo>
                    <a:cubicBezTo>
                      <a:pt x="72" y="73"/>
                      <a:pt x="70" y="75"/>
                      <a:pt x="68" y="76"/>
                    </a:cubicBezTo>
                    <a:cubicBezTo>
                      <a:pt x="63" y="80"/>
                      <a:pt x="58" y="86"/>
                      <a:pt x="54" y="90"/>
                    </a:cubicBezTo>
                    <a:cubicBezTo>
                      <a:pt x="54" y="90"/>
                      <a:pt x="54" y="91"/>
                      <a:pt x="54" y="91"/>
                    </a:cubicBezTo>
                    <a:cubicBezTo>
                      <a:pt x="62" y="87"/>
                      <a:pt x="67" y="82"/>
                      <a:pt x="73" y="77"/>
                    </a:cubicBezTo>
                    <a:cubicBezTo>
                      <a:pt x="73" y="76"/>
                      <a:pt x="75" y="75"/>
                      <a:pt x="76" y="74"/>
                    </a:cubicBezTo>
                    <a:cubicBezTo>
                      <a:pt x="76" y="74"/>
                      <a:pt x="75" y="75"/>
                      <a:pt x="75" y="75"/>
                    </a:cubicBezTo>
                    <a:cubicBezTo>
                      <a:pt x="74" y="76"/>
                      <a:pt x="72" y="78"/>
                      <a:pt x="71" y="79"/>
                    </a:cubicBezTo>
                    <a:cubicBezTo>
                      <a:pt x="67" y="82"/>
                      <a:pt x="64" y="86"/>
                      <a:pt x="61" y="89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55" y="92"/>
                      <a:pt x="49" y="94"/>
                      <a:pt x="42" y="94"/>
                    </a:cubicBezTo>
                    <a:cubicBezTo>
                      <a:pt x="38" y="94"/>
                      <a:pt x="33" y="94"/>
                      <a:pt x="29" y="93"/>
                    </a:cubicBezTo>
                    <a:close/>
                    <a:moveTo>
                      <a:pt x="63" y="88"/>
                    </a:moveTo>
                    <a:cubicBezTo>
                      <a:pt x="66" y="86"/>
                      <a:pt x="68" y="83"/>
                      <a:pt x="70" y="80"/>
                    </a:cubicBezTo>
                    <a:cubicBezTo>
                      <a:pt x="71" y="79"/>
                      <a:pt x="73" y="78"/>
                      <a:pt x="74" y="76"/>
                    </a:cubicBezTo>
                    <a:cubicBezTo>
                      <a:pt x="72" y="81"/>
                      <a:pt x="68" y="85"/>
                      <a:pt x="63" y="88"/>
                    </a:cubicBezTo>
                    <a:close/>
                    <a:moveTo>
                      <a:pt x="76" y="73"/>
                    </a:moveTo>
                    <a:cubicBezTo>
                      <a:pt x="73" y="75"/>
                      <a:pt x="70" y="78"/>
                      <a:pt x="67" y="81"/>
                    </a:cubicBezTo>
                    <a:cubicBezTo>
                      <a:pt x="65" y="83"/>
                      <a:pt x="63" y="85"/>
                      <a:pt x="60" y="87"/>
                    </a:cubicBezTo>
                    <a:cubicBezTo>
                      <a:pt x="59" y="87"/>
                      <a:pt x="53" y="92"/>
                      <a:pt x="57" y="88"/>
                    </a:cubicBezTo>
                    <a:cubicBezTo>
                      <a:pt x="61" y="84"/>
                      <a:pt x="65" y="80"/>
                      <a:pt x="69" y="76"/>
                    </a:cubicBezTo>
                    <a:cubicBezTo>
                      <a:pt x="73" y="73"/>
                      <a:pt x="76" y="71"/>
                      <a:pt x="78" y="67"/>
                    </a:cubicBezTo>
                    <a:cubicBezTo>
                      <a:pt x="78" y="66"/>
                      <a:pt x="78" y="66"/>
                      <a:pt x="77" y="66"/>
                    </a:cubicBezTo>
                    <a:cubicBezTo>
                      <a:pt x="73" y="71"/>
                      <a:pt x="68" y="74"/>
                      <a:pt x="63" y="78"/>
                    </a:cubicBezTo>
                    <a:cubicBezTo>
                      <a:pt x="61" y="81"/>
                      <a:pt x="58" y="83"/>
                      <a:pt x="56" y="85"/>
                    </a:cubicBezTo>
                    <a:cubicBezTo>
                      <a:pt x="54" y="87"/>
                      <a:pt x="50" y="91"/>
                      <a:pt x="49" y="92"/>
                    </a:cubicBezTo>
                    <a:cubicBezTo>
                      <a:pt x="58" y="83"/>
                      <a:pt x="67" y="74"/>
                      <a:pt x="76" y="65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7" y="63"/>
                      <a:pt x="78" y="63"/>
                      <a:pt x="78" y="63"/>
                    </a:cubicBezTo>
                    <a:cubicBezTo>
                      <a:pt x="79" y="62"/>
                      <a:pt x="78" y="62"/>
                      <a:pt x="78" y="62"/>
                    </a:cubicBezTo>
                    <a:cubicBezTo>
                      <a:pt x="71" y="67"/>
                      <a:pt x="65" y="73"/>
                      <a:pt x="59" y="78"/>
                    </a:cubicBezTo>
                    <a:cubicBezTo>
                      <a:pt x="56" y="81"/>
                      <a:pt x="53" y="84"/>
                      <a:pt x="49" y="86"/>
                    </a:cubicBezTo>
                    <a:cubicBezTo>
                      <a:pt x="48" y="88"/>
                      <a:pt x="46" y="89"/>
                      <a:pt x="44" y="90"/>
                    </a:cubicBezTo>
                    <a:cubicBezTo>
                      <a:pt x="49" y="86"/>
                      <a:pt x="54" y="81"/>
                      <a:pt x="59" y="76"/>
                    </a:cubicBezTo>
                    <a:cubicBezTo>
                      <a:pt x="65" y="71"/>
                      <a:pt x="71" y="66"/>
                      <a:pt x="76" y="60"/>
                    </a:cubicBezTo>
                    <a:cubicBezTo>
                      <a:pt x="76" y="60"/>
                      <a:pt x="76" y="59"/>
                      <a:pt x="75" y="60"/>
                    </a:cubicBezTo>
                    <a:cubicBezTo>
                      <a:pt x="69" y="65"/>
                      <a:pt x="63" y="71"/>
                      <a:pt x="56" y="76"/>
                    </a:cubicBezTo>
                    <a:cubicBezTo>
                      <a:pt x="52" y="79"/>
                      <a:pt x="48" y="82"/>
                      <a:pt x="44" y="85"/>
                    </a:cubicBezTo>
                    <a:cubicBezTo>
                      <a:pt x="43" y="87"/>
                      <a:pt x="41" y="88"/>
                      <a:pt x="39" y="90"/>
                    </a:cubicBezTo>
                    <a:cubicBezTo>
                      <a:pt x="38" y="90"/>
                      <a:pt x="37" y="91"/>
                      <a:pt x="36" y="92"/>
                    </a:cubicBezTo>
                    <a:cubicBezTo>
                      <a:pt x="36" y="92"/>
                      <a:pt x="37" y="92"/>
                      <a:pt x="37" y="91"/>
                    </a:cubicBezTo>
                    <a:cubicBezTo>
                      <a:pt x="43" y="85"/>
                      <a:pt x="50" y="81"/>
                      <a:pt x="56" y="75"/>
                    </a:cubicBezTo>
                    <a:cubicBezTo>
                      <a:pt x="61" y="70"/>
                      <a:pt x="67" y="66"/>
                      <a:pt x="71" y="60"/>
                    </a:cubicBezTo>
                    <a:cubicBezTo>
                      <a:pt x="74" y="59"/>
                      <a:pt x="76" y="58"/>
                      <a:pt x="79" y="59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79" y="60"/>
                      <a:pt x="79" y="61"/>
                      <a:pt x="79" y="62"/>
                    </a:cubicBezTo>
                    <a:cubicBezTo>
                      <a:pt x="78" y="66"/>
                      <a:pt x="77" y="70"/>
                      <a:pt x="76" y="73"/>
                    </a:cubicBezTo>
                    <a:close/>
                    <a:moveTo>
                      <a:pt x="34" y="27"/>
                    </a:moveTo>
                    <a:cubicBezTo>
                      <a:pt x="34" y="27"/>
                      <a:pt x="34" y="27"/>
                      <a:pt x="34" y="27"/>
                    </a:cubicBezTo>
                    <a:cubicBezTo>
                      <a:pt x="35" y="27"/>
                      <a:pt x="36" y="27"/>
                      <a:pt x="36" y="26"/>
                    </a:cubicBezTo>
                    <a:cubicBezTo>
                      <a:pt x="37" y="19"/>
                      <a:pt x="36" y="11"/>
                      <a:pt x="36" y="4"/>
                    </a:cubicBezTo>
                    <a:cubicBezTo>
                      <a:pt x="40" y="4"/>
                      <a:pt x="44" y="4"/>
                      <a:pt x="48" y="3"/>
                    </a:cubicBezTo>
                    <a:cubicBezTo>
                      <a:pt x="50" y="11"/>
                      <a:pt x="49" y="18"/>
                      <a:pt x="48" y="26"/>
                    </a:cubicBezTo>
                    <a:cubicBezTo>
                      <a:pt x="48" y="26"/>
                      <a:pt x="49" y="27"/>
                      <a:pt x="49" y="27"/>
                    </a:cubicBezTo>
                    <a:cubicBezTo>
                      <a:pt x="49" y="27"/>
                      <a:pt x="49" y="27"/>
                      <a:pt x="50" y="27"/>
                    </a:cubicBezTo>
                    <a:cubicBezTo>
                      <a:pt x="67" y="27"/>
                      <a:pt x="77" y="41"/>
                      <a:pt x="79" y="56"/>
                    </a:cubicBezTo>
                    <a:cubicBezTo>
                      <a:pt x="76" y="55"/>
                      <a:pt x="75" y="56"/>
                      <a:pt x="72" y="57"/>
                    </a:cubicBezTo>
                    <a:cubicBezTo>
                      <a:pt x="67" y="59"/>
                      <a:pt x="64" y="59"/>
                      <a:pt x="60" y="56"/>
                    </a:cubicBezTo>
                    <a:cubicBezTo>
                      <a:pt x="53" y="52"/>
                      <a:pt x="46" y="53"/>
                      <a:pt x="39" y="55"/>
                    </a:cubicBezTo>
                    <a:cubicBezTo>
                      <a:pt x="33" y="57"/>
                      <a:pt x="30" y="57"/>
                      <a:pt x="25" y="55"/>
                    </a:cubicBezTo>
                    <a:cubicBezTo>
                      <a:pt x="22" y="54"/>
                      <a:pt x="19" y="53"/>
                      <a:pt x="16" y="53"/>
                    </a:cubicBezTo>
                    <a:cubicBezTo>
                      <a:pt x="12" y="52"/>
                      <a:pt x="7" y="52"/>
                      <a:pt x="4" y="54"/>
                    </a:cubicBezTo>
                    <a:cubicBezTo>
                      <a:pt x="6" y="40"/>
                      <a:pt x="19" y="26"/>
                      <a:pt x="34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7" name="Freeform 49"/>
              <p:cNvSpPr>
                <a:spLocks noEditPoints="1"/>
              </p:cNvSpPr>
              <p:nvPr/>
            </p:nvSpPr>
            <p:spPr bwMode="auto">
              <a:xfrm>
                <a:off x="2185525" y="3728024"/>
                <a:ext cx="163093" cy="186041"/>
              </a:xfrm>
              <a:custGeom>
                <a:avLst/>
                <a:gdLst>
                  <a:gd name="T0" fmla="*/ 71 w 84"/>
                  <a:gd name="T1" fmla="*/ 85 h 96"/>
                  <a:gd name="T2" fmla="*/ 49 w 84"/>
                  <a:gd name="T3" fmla="*/ 0 h 96"/>
                  <a:gd name="T4" fmla="*/ 1 w 84"/>
                  <a:gd name="T5" fmla="*/ 56 h 96"/>
                  <a:gd name="T6" fmla="*/ 46 w 84"/>
                  <a:gd name="T7" fmla="*/ 74 h 96"/>
                  <a:gd name="T8" fmla="*/ 36 w 84"/>
                  <a:gd name="T9" fmla="*/ 86 h 96"/>
                  <a:gd name="T10" fmla="*/ 35 w 84"/>
                  <a:gd name="T11" fmla="*/ 71 h 96"/>
                  <a:gd name="T12" fmla="*/ 19 w 84"/>
                  <a:gd name="T13" fmla="*/ 88 h 96"/>
                  <a:gd name="T14" fmla="*/ 29 w 84"/>
                  <a:gd name="T15" fmla="*/ 85 h 96"/>
                  <a:gd name="T16" fmla="*/ 15 w 84"/>
                  <a:gd name="T17" fmla="*/ 86 h 96"/>
                  <a:gd name="T18" fmla="*/ 32 w 84"/>
                  <a:gd name="T19" fmla="*/ 72 h 96"/>
                  <a:gd name="T20" fmla="*/ 55 w 84"/>
                  <a:gd name="T21" fmla="*/ 71 h 96"/>
                  <a:gd name="T22" fmla="*/ 39 w 84"/>
                  <a:gd name="T23" fmla="*/ 76 h 96"/>
                  <a:gd name="T24" fmla="*/ 22 w 84"/>
                  <a:gd name="T25" fmla="*/ 85 h 96"/>
                  <a:gd name="T26" fmla="*/ 63 w 84"/>
                  <a:gd name="T27" fmla="*/ 60 h 96"/>
                  <a:gd name="T28" fmla="*/ 52 w 84"/>
                  <a:gd name="T29" fmla="*/ 55 h 96"/>
                  <a:gd name="T30" fmla="*/ 16 w 84"/>
                  <a:gd name="T31" fmla="*/ 84 h 96"/>
                  <a:gd name="T32" fmla="*/ 13 w 84"/>
                  <a:gd name="T33" fmla="*/ 80 h 96"/>
                  <a:gd name="T34" fmla="*/ 40 w 84"/>
                  <a:gd name="T35" fmla="*/ 57 h 96"/>
                  <a:gd name="T36" fmla="*/ 28 w 84"/>
                  <a:gd name="T37" fmla="*/ 63 h 96"/>
                  <a:gd name="T38" fmla="*/ 10 w 84"/>
                  <a:gd name="T39" fmla="*/ 81 h 96"/>
                  <a:gd name="T40" fmla="*/ 23 w 84"/>
                  <a:gd name="T41" fmla="*/ 61 h 96"/>
                  <a:gd name="T42" fmla="*/ 17 w 84"/>
                  <a:gd name="T43" fmla="*/ 57 h 96"/>
                  <a:gd name="T44" fmla="*/ 14 w 84"/>
                  <a:gd name="T45" fmla="*/ 65 h 96"/>
                  <a:gd name="T46" fmla="*/ 8 w 84"/>
                  <a:gd name="T47" fmla="*/ 60 h 96"/>
                  <a:gd name="T48" fmla="*/ 8 w 84"/>
                  <a:gd name="T49" fmla="*/ 60 h 96"/>
                  <a:gd name="T50" fmla="*/ 27 w 84"/>
                  <a:gd name="T51" fmla="*/ 58 h 96"/>
                  <a:gd name="T52" fmla="*/ 26 w 84"/>
                  <a:gd name="T53" fmla="*/ 57 h 96"/>
                  <a:gd name="T54" fmla="*/ 26 w 84"/>
                  <a:gd name="T55" fmla="*/ 57 h 96"/>
                  <a:gd name="T56" fmla="*/ 14 w 84"/>
                  <a:gd name="T57" fmla="*/ 62 h 96"/>
                  <a:gd name="T58" fmla="*/ 9 w 84"/>
                  <a:gd name="T59" fmla="*/ 61 h 96"/>
                  <a:gd name="T60" fmla="*/ 16 w 84"/>
                  <a:gd name="T61" fmla="*/ 62 h 96"/>
                  <a:gd name="T62" fmla="*/ 5 w 84"/>
                  <a:gd name="T63" fmla="*/ 61 h 96"/>
                  <a:gd name="T64" fmla="*/ 8 w 84"/>
                  <a:gd name="T65" fmla="*/ 57 h 96"/>
                  <a:gd name="T66" fmla="*/ 4 w 84"/>
                  <a:gd name="T67" fmla="*/ 59 h 96"/>
                  <a:gd name="T68" fmla="*/ 39 w 84"/>
                  <a:gd name="T69" fmla="*/ 60 h 96"/>
                  <a:gd name="T70" fmla="*/ 29 w 84"/>
                  <a:gd name="T71" fmla="*/ 92 h 96"/>
                  <a:gd name="T72" fmla="*/ 62 w 84"/>
                  <a:gd name="T73" fmla="*/ 66 h 96"/>
                  <a:gd name="T74" fmla="*/ 35 w 84"/>
                  <a:gd name="T75" fmla="*/ 93 h 96"/>
                  <a:gd name="T76" fmla="*/ 40 w 84"/>
                  <a:gd name="T77" fmla="*/ 93 h 96"/>
                  <a:gd name="T78" fmla="*/ 48 w 84"/>
                  <a:gd name="T79" fmla="*/ 92 h 96"/>
                  <a:gd name="T80" fmla="*/ 54 w 84"/>
                  <a:gd name="T81" fmla="*/ 89 h 96"/>
                  <a:gd name="T82" fmla="*/ 71 w 84"/>
                  <a:gd name="T83" fmla="*/ 78 h 96"/>
                  <a:gd name="T84" fmla="*/ 64 w 84"/>
                  <a:gd name="T85" fmla="*/ 87 h 96"/>
                  <a:gd name="T86" fmla="*/ 67 w 84"/>
                  <a:gd name="T87" fmla="*/ 80 h 96"/>
                  <a:gd name="T88" fmla="*/ 78 w 84"/>
                  <a:gd name="T89" fmla="*/ 66 h 96"/>
                  <a:gd name="T90" fmla="*/ 77 w 84"/>
                  <a:gd name="T91" fmla="*/ 63 h 96"/>
                  <a:gd name="T92" fmla="*/ 44 w 84"/>
                  <a:gd name="T93" fmla="*/ 90 h 96"/>
                  <a:gd name="T94" fmla="*/ 45 w 84"/>
                  <a:gd name="T95" fmla="*/ 85 h 96"/>
                  <a:gd name="T96" fmla="*/ 72 w 84"/>
                  <a:gd name="T97" fmla="*/ 59 h 96"/>
                  <a:gd name="T98" fmla="*/ 34 w 84"/>
                  <a:gd name="T99" fmla="*/ 27 h 96"/>
                  <a:gd name="T100" fmla="*/ 49 w 84"/>
                  <a:gd name="T101" fmla="*/ 25 h 96"/>
                  <a:gd name="T102" fmla="*/ 60 w 84"/>
                  <a:gd name="T103" fmla="*/ 55 h 96"/>
                  <a:gd name="T104" fmla="*/ 34 w 84"/>
                  <a:gd name="T105" fmla="*/ 2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4" h="96">
                    <a:moveTo>
                      <a:pt x="0" y="57"/>
                    </a:moveTo>
                    <a:cubicBezTo>
                      <a:pt x="0" y="58"/>
                      <a:pt x="0" y="59"/>
                      <a:pt x="0" y="59"/>
                    </a:cubicBezTo>
                    <a:cubicBezTo>
                      <a:pt x="1" y="69"/>
                      <a:pt x="4" y="79"/>
                      <a:pt x="11" y="86"/>
                    </a:cubicBezTo>
                    <a:cubicBezTo>
                      <a:pt x="18" y="94"/>
                      <a:pt x="32" y="96"/>
                      <a:pt x="43" y="96"/>
                    </a:cubicBezTo>
                    <a:cubicBezTo>
                      <a:pt x="53" y="96"/>
                      <a:pt x="63" y="92"/>
                      <a:pt x="71" y="85"/>
                    </a:cubicBezTo>
                    <a:cubicBezTo>
                      <a:pt x="78" y="80"/>
                      <a:pt x="81" y="71"/>
                      <a:pt x="82" y="63"/>
                    </a:cubicBezTo>
                    <a:cubicBezTo>
                      <a:pt x="84" y="44"/>
                      <a:pt x="72" y="24"/>
                      <a:pt x="52" y="24"/>
                    </a:cubicBezTo>
                    <a:cubicBezTo>
                      <a:pt x="52" y="16"/>
                      <a:pt x="53" y="9"/>
                      <a:pt x="51" y="1"/>
                    </a:cubicBezTo>
                    <a:cubicBezTo>
                      <a:pt x="51" y="1"/>
                      <a:pt x="51" y="1"/>
                      <a:pt x="50" y="1"/>
                    </a:cubicBezTo>
                    <a:cubicBezTo>
                      <a:pt x="50" y="0"/>
                      <a:pt x="50" y="0"/>
                      <a:pt x="49" y="0"/>
                    </a:cubicBezTo>
                    <a:cubicBezTo>
                      <a:pt x="45" y="0"/>
                      <a:pt x="40" y="1"/>
                      <a:pt x="36" y="0"/>
                    </a:cubicBezTo>
                    <a:cubicBezTo>
                      <a:pt x="35" y="0"/>
                      <a:pt x="34" y="0"/>
                      <a:pt x="34" y="1"/>
                    </a:cubicBezTo>
                    <a:cubicBezTo>
                      <a:pt x="34" y="1"/>
                      <a:pt x="33" y="1"/>
                      <a:pt x="33" y="2"/>
                    </a:cubicBezTo>
                    <a:cubicBezTo>
                      <a:pt x="33" y="9"/>
                      <a:pt x="35" y="16"/>
                      <a:pt x="34" y="24"/>
                    </a:cubicBezTo>
                    <a:cubicBezTo>
                      <a:pt x="17" y="23"/>
                      <a:pt x="2" y="40"/>
                      <a:pt x="1" y="56"/>
                    </a:cubicBezTo>
                    <a:cubicBezTo>
                      <a:pt x="0" y="56"/>
                      <a:pt x="0" y="57"/>
                      <a:pt x="0" y="57"/>
                    </a:cubicBezTo>
                    <a:close/>
                    <a:moveTo>
                      <a:pt x="29" y="92"/>
                    </a:moveTo>
                    <a:cubicBezTo>
                      <a:pt x="29" y="92"/>
                      <a:pt x="29" y="92"/>
                      <a:pt x="29" y="92"/>
                    </a:cubicBezTo>
                    <a:cubicBezTo>
                      <a:pt x="27" y="92"/>
                      <a:pt x="25" y="91"/>
                      <a:pt x="23" y="91"/>
                    </a:cubicBezTo>
                    <a:cubicBezTo>
                      <a:pt x="31" y="85"/>
                      <a:pt x="39" y="79"/>
                      <a:pt x="46" y="74"/>
                    </a:cubicBezTo>
                    <a:cubicBezTo>
                      <a:pt x="49" y="72"/>
                      <a:pt x="52" y="70"/>
                      <a:pt x="55" y="67"/>
                    </a:cubicBezTo>
                    <a:cubicBezTo>
                      <a:pt x="57" y="66"/>
                      <a:pt x="59" y="64"/>
                      <a:pt x="61" y="62"/>
                    </a:cubicBezTo>
                    <a:cubicBezTo>
                      <a:pt x="63" y="61"/>
                      <a:pt x="65" y="59"/>
                      <a:pt x="62" y="62"/>
                    </a:cubicBezTo>
                    <a:cubicBezTo>
                      <a:pt x="58" y="68"/>
                      <a:pt x="51" y="72"/>
                      <a:pt x="45" y="77"/>
                    </a:cubicBezTo>
                    <a:cubicBezTo>
                      <a:pt x="42" y="80"/>
                      <a:pt x="39" y="83"/>
                      <a:pt x="36" y="86"/>
                    </a:cubicBezTo>
                    <a:cubicBezTo>
                      <a:pt x="35" y="87"/>
                      <a:pt x="33" y="89"/>
                      <a:pt x="31" y="90"/>
                    </a:cubicBezTo>
                    <a:cubicBezTo>
                      <a:pt x="31" y="91"/>
                      <a:pt x="30" y="91"/>
                      <a:pt x="29" y="92"/>
                    </a:cubicBezTo>
                    <a:close/>
                    <a:moveTo>
                      <a:pt x="17" y="87"/>
                    </a:moveTo>
                    <a:cubicBezTo>
                      <a:pt x="17" y="87"/>
                      <a:pt x="17" y="87"/>
                      <a:pt x="17" y="87"/>
                    </a:cubicBezTo>
                    <a:cubicBezTo>
                      <a:pt x="23" y="82"/>
                      <a:pt x="29" y="76"/>
                      <a:pt x="35" y="71"/>
                    </a:cubicBezTo>
                    <a:cubicBezTo>
                      <a:pt x="38" y="68"/>
                      <a:pt x="42" y="65"/>
                      <a:pt x="45" y="62"/>
                    </a:cubicBezTo>
                    <a:cubicBezTo>
                      <a:pt x="48" y="61"/>
                      <a:pt x="52" y="58"/>
                      <a:pt x="54" y="57"/>
                    </a:cubicBezTo>
                    <a:cubicBezTo>
                      <a:pt x="47" y="63"/>
                      <a:pt x="40" y="68"/>
                      <a:pt x="34" y="74"/>
                    </a:cubicBezTo>
                    <a:cubicBezTo>
                      <a:pt x="29" y="78"/>
                      <a:pt x="23" y="82"/>
                      <a:pt x="19" y="88"/>
                    </a:cubicBezTo>
                    <a:cubicBezTo>
                      <a:pt x="19" y="88"/>
                      <a:pt x="19" y="89"/>
                      <a:pt x="19" y="88"/>
                    </a:cubicBezTo>
                    <a:cubicBezTo>
                      <a:pt x="26" y="84"/>
                      <a:pt x="32" y="80"/>
                      <a:pt x="38" y="75"/>
                    </a:cubicBezTo>
                    <a:cubicBezTo>
                      <a:pt x="44" y="70"/>
                      <a:pt x="51" y="64"/>
                      <a:pt x="58" y="60"/>
                    </a:cubicBezTo>
                    <a:cubicBezTo>
                      <a:pt x="55" y="61"/>
                      <a:pt x="52" y="64"/>
                      <a:pt x="50" y="67"/>
                    </a:cubicBezTo>
                    <a:cubicBezTo>
                      <a:pt x="46" y="70"/>
                      <a:pt x="42" y="73"/>
                      <a:pt x="38" y="76"/>
                    </a:cubicBezTo>
                    <a:cubicBezTo>
                      <a:pt x="35" y="79"/>
                      <a:pt x="32" y="83"/>
                      <a:pt x="29" y="85"/>
                    </a:cubicBezTo>
                    <a:cubicBezTo>
                      <a:pt x="26" y="87"/>
                      <a:pt x="24" y="88"/>
                      <a:pt x="23" y="90"/>
                    </a:cubicBezTo>
                    <a:cubicBezTo>
                      <a:pt x="21" y="89"/>
                      <a:pt x="19" y="89"/>
                      <a:pt x="17" y="87"/>
                    </a:cubicBezTo>
                    <a:close/>
                    <a:moveTo>
                      <a:pt x="17" y="87"/>
                    </a:moveTo>
                    <a:cubicBezTo>
                      <a:pt x="17" y="87"/>
                      <a:pt x="17" y="87"/>
                      <a:pt x="17" y="87"/>
                    </a:cubicBezTo>
                    <a:cubicBezTo>
                      <a:pt x="16" y="87"/>
                      <a:pt x="15" y="86"/>
                      <a:pt x="15" y="86"/>
                    </a:cubicBezTo>
                    <a:cubicBezTo>
                      <a:pt x="21" y="81"/>
                      <a:pt x="27" y="75"/>
                      <a:pt x="33" y="70"/>
                    </a:cubicBezTo>
                    <a:cubicBezTo>
                      <a:pt x="36" y="67"/>
                      <a:pt x="40" y="64"/>
                      <a:pt x="43" y="61"/>
                    </a:cubicBezTo>
                    <a:cubicBezTo>
                      <a:pt x="45" y="60"/>
                      <a:pt x="47" y="59"/>
                      <a:pt x="49" y="57"/>
                    </a:cubicBezTo>
                    <a:cubicBezTo>
                      <a:pt x="53" y="55"/>
                      <a:pt x="48" y="58"/>
                      <a:pt x="47" y="59"/>
                    </a:cubicBezTo>
                    <a:cubicBezTo>
                      <a:pt x="42" y="63"/>
                      <a:pt x="37" y="67"/>
                      <a:pt x="32" y="72"/>
                    </a:cubicBezTo>
                    <a:cubicBezTo>
                      <a:pt x="27" y="77"/>
                      <a:pt x="21" y="81"/>
                      <a:pt x="17" y="87"/>
                    </a:cubicBezTo>
                    <a:close/>
                    <a:moveTo>
                      <a:pt x="48" y="76"/>
                    </a:moveTo>
                    <a:cubicBezTo>
                      <a:pt x="54" y="71"/>
                      <a:pt x="60" y="67"/>
                      <a:pt x="65" y="61"/>
                    </a:cubicBezTo>
                    <a:cubicBezTo>
                      <a:pt x="65" y="61"/>
                      <a:pt x="66" y="61"/>
                      <a:pt x="66" y="61"/>
                    </a:cubicBezTo>
                    <a:cubicBezTo>
                      <a:pt x="62" y="64"/>
                      <a:pt x="59" y="68"/>
                      <a:pt x="55" y="71"/>
                    </a:cubicBezTo>
                    <a:cubicBezTo>
                      <a:pt x="49" y="75"/>
                      <a:pt x="44" y="80"/>
                      <a:pt x="38" y="85"/>
                    </a:cubicBezTo>
                    <a:cubicBezTo>
                      <a:pt x="42" y="82"/>
                      <a:pt x="45" y="78"/>
                      <a:pt x="48" y="76"/>
                    </a:cubicBezTo>
                    <a:close/>
                    <a:moveTo>
                      <a:pt x="46" y="73"/>
                    </a:moveTo>
                    <a:cubicBezTo>
                      <a:pt x="42" y="76"/>
                      <a:pt x="37" y="79"/>
                      <a:pt x="33" y="82"/>
                    </a:cubicBezTo>
                    <a:cubicBezTo>
                      <a:pt x="35" y="80"/>
                      <a:pt x="37" y="78"/>
                      <a:pt x="39" y="76"/>
                    </a:cubicBezTo>
                    <a:cubicBezTo>
                      <a:pt x="45" y="70"/>
                      <a:pt x="53" y="65"/>
                      <a:pt x="60" y="59"/>
                    </a:cubicBezTo>
                    <a:cubicBezTo>
                      <a:pt x="60" y="59"/>
                      <a:pt x="60" y="58"/>
                      <a:pt x="59" y="58"/>
                    </a:cubicBezTo>
                    <a:cubicBezTo>
                      <a:pt x="53" y="61"/>
                      <a:pt x="48" y="66"/>
                      <a:pt x="43" y="70"/>
                    </a:cubicBezTo>
                    <a:cubicBezTo>
                      <a:pt x="36" y="75"/>
                      <a:pt x="29" y="81"/>
                      <a:pt x="22" y="86"/>
                    </a:cubicBezTo>
                    <a:cubicBezTo>
                      <a:pt x="19" y="88"/>
                      <a:pt x="22" y="85"/>
                      <a:pt x="22" y="85"/>
                    </a:cubicBezTo>
                    <a:cubicBezTo>
                      <a:pt x="24" y="83"/>
                      <a:pt x="25" y="82"/>
                      <a:pt x="27" y="81"/>
                    </a:cubicBezTo>
                    <a:cubicBezTo>
                      <a:pt x="30" y="78"/>
                      <a:pt x="33" y="76"/>
                      <a:pt x="36" y="73"/>
                    </a:cubicBezTo>
                    <a:cubicBezTo>
                      <a:pt x="42" y="68"/>
                      <a:pt x="49" y="62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8" y="57"/>
                      <a:pt x="60" y="59"/>
                      <a:pt x="63" y="60"/>
                    </a:cubicBezTo>
                    <a:cubicBezTo>
                      <a:pt x="57" y="64"/>
                      <a:pt x="52" y="69"/>
                      <a:pt x="46" y="73"/>
                    </a:cubicBezTo>
                    <a:close/>
                    <a:moveTo>
                      <a:pt x="40" y="65"/>
                    </a:moveTo>
                    <a:cubicBezTo>
                      <a:pt x="41" y="64"/>
                      <a:pt x="43" y="63"/>
                      <a:pt x="44" y="62"/>
                    </a:cubicBezTo>
                    <a:cubicBezTo>
                      <a:pt x="47" y="60"/>
                      <a:pt x="50" y="58"/>
                      <a:pt x="52" y="56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3" y="55"/>
                      <a:pt x="53" y="55"/>
                    </a:cubicBezTo>
                    <a:cubicBezTo>
                      <a:pt x="54" y="55"/>
                      <a:pt x="54" y="55"/>
                      <a:pt x="55" y="56"/>
                    </a:cubicBezTo>
                    <a:cubicBezTo>
                      <a:pt x="50" y="59"/>
                      <a:pt x="45" y="62"/>
                      <a:pt x="40" y="65"/>
                    </a:cubicBezTo>
                    <a:close/>
                    <a:moveTo>
                      <a:pt x="18" y="82"/>
                    </a:moveTo>
                    <a:cubicBezTo>
                      <a:pt x="17" y="82"/>
                      <a:pt x="17" y="83"/>
                      <a:pt x="16" y="84"/>
                    </a:cubicBezTo>
                    <a:cubicBezTo>
                      <a:pt x="17" y="83"/>
                      <a:pt x="18" y="82"/>
                      <a:pt x="19" y="81"/>
                    </a:cubicBezTo>
                    <a:cubicBezTo>
                      <a:pt x="21" y="78"/>
                      <a:pt x="24" y="75"/>
                      <a:pt x="27" y="72"/>
                    </a:cubicBezTo>
                    <a:cubicBezTo>
                      <a:pt x="33" y="67"/>
                      <a:pt x="39" y="62"/>
                      <a:pt x="45" y="56"/>
                    </a:cubicBezTo>
                    <a:cubicBezTo>
                      <a:pt x="45" y="56"/>
                      <a:pt x="45" y="56"/>
                      <a:pt x="45" y="56"/>
                    </a:cubicBezTo>
                    <a:cubicBezTo>
                      <a:pt x="32" y="60"/>
                      <a:pt x="24" y="72"/>
                      <a:pt x="13" y="80"/>
                    </a:cubicBezTo>
                    <a:cubicBezTo>
                      <a:pt x="13" y="80"/>
                      <a:pt x="11" y="81"/>
                      <a:pt x="11" y="81"/>
                    </a:cubicBezTo>
                    <a:cubicBezTo>
                      <a:pt x="12" y="80"/>
                      <a:pt x="13" y="78"/>
                      <a:pt x="15" y="76"/>
                    </a:cubicBezTo>
                    <a:cubicBezTo>
                      <a:pt x="17" y="74"/>
                      <a:pt x="20" y="71"/>
                      <a:pt x="23" y="69"/>
                    </a:cubicBezTo>
                    <a:cubicBezTo>
                      <a:pt x="27" y="66"/>
                      <a:pt x="31" y="63"/>
                      <a:pt x="35" y="59"/>
                    </a:cubicBezTo>
                    <a:cubicBezTo>
                      <a:pt x="36" y="58"/>
                      <a:pt x="38" y="58"/>
                      <a:pt x="40" y="57"/>
                    </a:cubicBezTo>
                    <a:cubicBezTo>
                      <a:pt x="43" y="56"/>
                      <a:pt x="47" y="55"/>
                      <a:pt x="51" y="55"/>
                    </a:cubicBezTo>
                    <a:cubicBezTo>
                      <a:pt x="39" y="63"/>
                      <a:pt x="29" y="73"/>
                      <a:pt x="18" y="82"/>
                    </a:cubicBezTo>
                    <a:close/>
                    <a:moveTo>
                      <a:pt x="8" y="78"/>
                    </a:moveTo>
                    <a:cubicBezTo>
                      <a:pt x="13" y="76"/>
                      <a:pt x="17" y="72"/>
                      <a:pt x="21" y="69"/>
                    </a:cubicBezTo>
                    <a:cubicBezTo>
                      <a:pt x="23" y="67"/>
                      <a:pt x="26" y="65"/>
                      <a:pt x="28" y="63"/>
                    </a:cubicBezTo>
                    <a:cubicBezTo>
                      <a:pt x="29" y="61"/>
                      <a:pt x="31" y="60"/>
                      <a:pt x="33" y="59"/>
                    </a:cubicBezTo>
                    <a:cubicBezTo>
                      <a:pt x="33" y="59"/>
                      <a:pt x="33" y="59"/>
                      <a:pt x="33" y="59"/>
                    </a:cubicBezTo>
                    <a:cubicBezTo>
                      <a:pt x="33" y="59"/>
                      <a:pt x="33" y="59"/>
                      <a:pt x="34" y="59"/>
                    </a:cubicBezTo>
                    <a:cubicBezTo>
                      <a:pt x="34" y="59"/>
                      <a:pt x="34" y="59"/>
                      <a:pt x="34" y="59"/>
                    </a:cubicBezTo>
                    <a:cubicBezTo>
                      <a:pt x="27" y="67"/>
                      <a:pt x="16" y="72"/>
                      <a:pt x="10" y="81"/>
                    </a:cubicBezTo>
                    <a:cubicBezTo>
                      <a:pt x="10" y="80"/>
                      <a:pt x="9" y="79"/>
                      <a:pt x="8" y="78"/>
                    </a:cubicBezTo>
                    <a:close/>
                    <a:moveTo>
                      <a:pt x="7" y="76"/>
                    </a:moveTo>
                    <a:cubicBezTo>
                      <a:pt x="10" y="73"/>
                      <a:pt x="13" y="70"/>
                      <a:pt x="16" y="67"/>
                    </a:cubicBezTo>
                    <a:cubicBezTo>
                      <a:pt x="17" y="66"/>
                      <a:pt x="19" y="64"/>
                      <a:pt x="20" y="63"/>
                    </a:cubicBezTo>
                    <a:cubicBezTo>
                      <a:pt x="22" y="61"/>
                      <a:pt x="28" y="55"/>
                      <a:pt x="23" y="61"/>
                    </a:cubicBezTo>
                    <a:cubicBezTo>
                      <a:pt x="21" y="65"/>
                      <a:pt x="18" y="68"/>
                      <a:pt x="15" y="71"/>
                    </a:cubicBezTo>
                    <a:cubicBezTo>
                      <a:pt x="12" y="73"/>
                      <a:pt x="10" y="75"/>
                      <a:pt x="8" y="77"/>
                    </a:cubicBezTo>
                    <a:cubicBezTo>
                      <a:pt x="7" y="77"/>
                      <a:pt x="7" y="76"/>
                      <a:pt x="7" y="76"/>
                    </a:cubicBezTo>
                    <a:close/>
                    <a:moveTo>
                      <a:pt x="4" y="67"/>
                    </a:moveTo>
                    <a:cubicBezTo>
                      <a:pt x="9" y="64"/>
                      <a:pt x="12" y="59"/>
                      <a:pt x="17" y="57"/>
                    </a:cubicBezTo>
                    <a:cubicBezTo>
                      <a:pt x="17" y="57"/>
                      <a:pt x="15" y="60"/>
                      <a:pt x="14" y="61"/>
                    </a:cubicBezTo>
                    <a:cubicBezTo>
                      <a:pt x="13" y="62"/>
                      <a:pt x="12" y="63"/>
                      <a:pt x="10" y="64"/>
                    </a:cubicBezTo>
                    <a:cubicBezTo>
                      <a:pt x="8" y="66"/>
                      <a:pt x="7" y="69"/>
                      <a:pt x="5" y="71"/>
                    </a:cubicBezTo>
                    <a:cubicBezTo>
                      <a:pt x="5" y="71"/>
                      <a:pt x="6" y="72"/>
                      <a:pt x="6" y="72"/>
                    </a:cubicBezTo>
                    <a:cubicBezTo>
                      <a:pt x="9" y="70"/>
                      <a:pt x="11" y="67"/>
                      <a:pt x="14" y="65"/>
                    </a:cubicBezTo>
                    <a:cubicBezTo>
                      <a:pt x="15" y="63"/>
                      <a:pt x="17" y="62"/>
                      <a:pt x="18" y="60"/>
                    </a:cubicBezTo>
                    <a:cubicBezTo>
                      <a:pt x="19" y="60"/>
                      <a:pt x="23" y="55"/>
                      <a:pt x="21" y="59"/>
                    </a:cubicBezTo>
                    <a:cubicBezTo>
                      <a:pt x="17" y="64"/>
                      <a:pt x="11" y="69"/>
                      <a:pt x="6" y="74"/>
                    </a:cubicBezTo>
                    <a:cubicBezTo>
                      <a:pt x="6" y="72"/>
                      <a:pt x="5" y="70"/>
                      <a:pt x="4" y="67"/>
                    </a:cubicBezTo>
                    <a:close/>
                    <a:moveTo>
                      <a:pt x="8" y="60"/>
                    </a:moveTo>
                    <a:cubicBezTo>
                      <a:pt x="9" y="59"/>
                      <a:pt x="10" y="57"/>
                      <a:pt x="12" y="56"/>
                    </a:cubicBezTo>
                    <a:cubicBezTo>
                      <a:pt x="15" y="54"/>
                      <a:pt x="12" y="57"/>
                      <a:pt x="11" y="58"/>
                    </a:cubicBezTo>
                    <a:cubicBezTo>
                      <a:pt x="9" y="60"/>
                      <a:pt x="6" y="62"/>
                      <a:pt x="4" y="66"/>
                    </a:cubicBezTo>
                    <a:cubicBezTo>
                      <a:pt x="4" y="65"/>
                      <a:pt x="4" y="64"/>
                      <a:pt x="4" y="64"/>
                    </a:cubicBezTo>
                    <a:cubicBezTo>
                      <a:pt x="5" y="62"/>
                      <a:pt x="6" y="61"/>
                      <a:pt x="8" y="60"/>
                    </a:cubicBezTo>
                    <a:close/>
                    <a:moveTo>
                      <a:pt x="11" y="75"/>
                    </a:moveTo>
                    <a:cubicBezTo>
                      <a:pt x="11" y="76"/>
                      <a:pt x="10" y="77"/>
                      <a:pt x="9" y="77"/>
                    </a:cubicBezTo>
                    <a:cubicBezTo>
                      <a:pt x="10" y="77"/>
                      <a:pt x="11" y="75"/>
                      <a:pt x="11" y="75"/>
                    </a:cubicBezTo>
                    <a:cubicBezTo>
                      <a:pt x="13" y="73"/>
                      <a:pt x="15" y="72"/>
                      <a:pt x="16" y="70"/>
                    </a:cubicBezTo>
                    <a:cubicBezTo>
                      <a:pt x="20" y="67"/>
                      <a:pt x="24" y="62"/>
                      <a:pt x="27" y="58"/>
                    </a:cubicBezTo>
                    <a:cubicBezTo>
                      <a:pt x="27" y="58"/>
                      <a:pt x="27" y="58"/>
                      <a:pt x="27" y="57"/>
                    </a:cubicBezTo>
                    <a:cubicBezTo>
                      <a:pt x="28" y="58"/>
                      <a:pt x="30" y="58"/>
                      <a:pt x="31" y="59"/>
                    </a:cubicBezTo>
                    <a:cubicBezTo>
                      <a:pt x="31" y="59"/>
                      <a:pt x="31" y="59"/>
                      <a:pt x="32" y="59"/>
                    </a:cubicBezTo>
                    <a:cubicBezTo>
                      <a:pt x="25" y="64"/>
                      <a:pt x="19" y="71"/>
                      <a:pt x="11" y="75"/>
                    </a:cubicBezTo>
                    <a:close/>
                    <a:moveTo>
                      <a:pt x="26" y="57"/>
                    </a:moveTo>
                    <a:cubicBezTo>
                      <a:pt x="19" y="62"/>
                      <a:pt x="13" y="69"/>
                      <a:pt x="7" y="75"/>
                    </a:cubicBezTo>
                    <a:cubicBezTo>
                      <a:pt x="9" y="73"/>
                      <a:pt x="13" y="68"/>
                      <a:pt x="16" y="66"/>
                    </a:cubicBezTo>
                    <a:cubicBezTo>
                      <a:pt x="18" y="63"/>
                      <a:pt x="21" y="60"/>
                      <a:pt x="23" y="56"/>
                    </a:cubicBezTo>
                    <a:cubicBezTo>
                      <a:pt x="23" y="56"/>
                      <a:pt x="23" y="56"/>
                      <a:pt x="23" y="56"/>
                    </a:cubicBezTo>
                    <a:cubicBezTo>
                      <a:pt x="24" y="56"/>
                      <a:pt x="25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lose/>
                    <a:moveTo>
                      <a:pt x="16" y="62"/>
                    </a:moveTo>
                    <a:cubicBezTo>
                      <a:pt x="14" y="63"/>
                      <a:pt x="13" y="65"/>
                      <a:pt x="11" y="66"/>
                    </a:cubicBezTo>
                    <a:cubicBezTo>
                      <a:pt x="10" y="68"/>
                      <a:pt x="8" y="69"/>
                      <a:pt x="7" y="70"/>
                    </a:cubicBezTo>
                    <a:cubicBezTo>
                      <a:pt x="9" y="67"/>
                      <a:pt x="11" y="64"/>
                      <a:pt x="14" y="62"/>
                    </a:cubicBezTo>
                    <a:cubicBezTo>
                      <a:pt x="16" y="60"/>
                      <a:pt x="18" y="59"/>
                      <a:pt x="19" y="56"/>
                    </a:cubicBezTo>
                    <a:cubicBezTo>
                      <a:pt x="19" y="55"/>
                      <a:pt x="18" y="55"/>
                      <a:pt x="18" y="55"/>
                    </a:cubicBezTo>
                    <a:cubicBezTo>
                      <a:pt x="13" y="58"/>
                      <a:pt x="10" y="62"/>
                      <a:pt x="6" y="65"/>
                    </a:cubicBezTo>
                    <a:cubicBezTo>
                      <a:pt x="4" y="67"/>
                      <a:pt x="5" y="66"/>
                      <a:pt x="6" y="64"/>
                    </a:cubicBezTo>
                    <a:cubicBezTo>
                      <a:pt x="7" y="63"/>
                      <a:pt x="8" y="62"/>
                      <a:pt x="9" y="61"/>
                    </a:cubicBezTo>
                    <a:cubicBezTo>
                      <a:pt x="11" y="59"/>
                      <a:pt x="13" y="57"/>
                      <a:pt x="14" y="55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55"/>
                      <a:pt x="20" y="55"/>
                      <a:pt x="22" y="56"/>
                    </a:cubicBezTo>
                    <a:cubicBezTo>
                      <a:pt x="22" y="56"/>
                      <a:pt x="22" y="56"/>
                      <a:pt x="22" y="56"/>
                    </a:cubicBezTo>
                    <a:cubicBezTo>
                      <a:pt x="20" y="58"/>
                      <a:pt x="18" y="60"/>
                      <a:pt x="16" y="62"/>
                    </a:cubicBezTo>
                    <a:close/>
                    <a:moveTo>
                      <a:pt x="5" y="61"/>
                    </a:moveTo>
                    <a:cubicBezTo>
                      <a:pt x="6" y="60"/>
                      <a:pt x="6" y="60"/>
                      <a:pt x="7" y="59"/>
                    </a:cubicBezTo>
                    <a:cubicBezTo>
                      <a:pt x="8" y="58"/>
                      <a:pt x="9" y="56"/>
                      <a:pt x="10" y="55"/>
                    </a:cubicBezTo>
                    <a:cubicBezTo>
                      <a:pt x="11" y="55"/>
                      <a:pt x="12" y="55"/>
                      <a:pt x="14" y="55"/>
                    </a:cubicBezTo>
                    <a:cubicBezTo>
                      <a:pt x="10" y="56"/>
                      <a:pt x="8" y="59"/>
                      <a:pt x="5" y="61"/>
                    </a:cubicBezTo>
                    <a:close/>
                    <a:moveTo>
                      <a:pt x="4" y="59"/>
                    </a:moveTo>
                    <a:cubicBezTo>
                      <a:pt x="5" y="58"/>
                      <a:pt x="6" y="57"/>
                      <a:pt x="7" y="56"/>
                    </a:cubicBezTo>
                    <a:cubicBezTo>
                      <a:pt x="8" y="56"/>
                      <a:pt x="8" y="55"/>
                      <a:pt x="9" y="55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9" y="56"/>
                      <a:pt x="8" y="56"/>
                      <a:pt x="8" y="57"/>
                    </a:cubicBezTo>
                    <a:cubicBezTo>
                      <a:pt x="6" y="59"/>
                      <a:pt x="5" y="61"/>
                      <a:pt x="4" y="62"/>
                    </a:cubicBezTo>
                    <a:cubicBezTo>
                      <a:pt x="3" y="62"/>
                      <a:pt x="3" y="61"/>
                      <a:pt x="3" y="61"/>
                    </a:cubicBezTo>
                    <a:cubicBezTo>
                      <a:pt x="3" y="60"/>
                      <a:pt x="3" y="58"/>
                      <a:pt x="3" y="57"/>
                    </a:cubicBezTo>
                    <a:cubicBezTo>
                      <a:pt x="5" y="56"/>
                      <a:pt x="6" y="56"/>
                      <a:pt x="7" y="55"/>
                    </a:cubicBezTo>
                    <a:cubicBezTo>
                      <a:pt x="6" y="56"/>
                      <a:pt x="5" y="58"/>
                      <a:pt x="4" y="59"/>
                    </a:cubicBezTo>
                    <a:cubicBezTo>
                      <a:pt x="3" y="59"/>
                      <a:pt x="4" y="60"/>
                      <a:pt x="4" y="59"/>
                    </a:cubicBezTo>
                    <a:close/>
                    <a:moveTo>
                      <a:pt x="11" y="82"/>
                    </a:moveTo>
                    <a:cubicBezTo>
                      <a:pt x="22" y="75"/>
                      <a:pt x="29" y="65"/>
                      <a:pt x="40" y="59"/>
                    </a:cubicBezTo>
                    <a:cubicBezTo>
                      <a:pt x="40" y="58"/>
                      <a:pt x="45" y="56"/>
                      <a:pt x="43" y="57"/>
                    </a:cubicBezTo>
                    <a:cubicBezTo>
                      <a:pt x="42" y="58"/>
                      <a:pt x="41" y="59"/>
                      <a:pt x="39" y="60"/>
                    </a:cubicBezTo>
                    <a:cubicBezTo>
                      <a:pt x="36" y="63"/>
                      <a:pt x="33" y="66"/>
                      <a:pt x="30" y="68"/>
                    </a:cubicBezTo>
                    <a:cubicBezTo>
                      <a:pt x="25" y="74"/>
                      <a:pt x="19" y="79"/>
                      <a:pt x="14" y="85"/>
                    </a:cubicBezTo>
                    <a:cubicBezTo>
                      <a:pt x="14" y="85"/>
                      <a:pt x="14" y="85"/>
                      <a:pt x="14" y="85"/>
                    </a:cubicBezTo>
                    <a:cubicBezTo>
                      <a:pt x="13" y="84"/>
                      <a:pt x="12" y="83"/>
                      <a:pt x="11" y="82"/>
                    </a:cubicBezTo>
                    <a:close/>
                    <a:moveTo>
                      <a:pt x="29" y="92"/>
                    </a:moveTo>
                    <a:cubicBezTo>
                      <a:pt x="30" y="92"/>
                      <a:pt x="30" y="92"/>
                      <a:pt x="31" y="91"/>
                    </a:cubicBezTo>
                    <a:cubicBezTo>
                      <a:pt x="31" y="92"/>
                      <a:pt x="31" y="91"/>
                      <a:pt x="32" y="91"/>
                    </a:cubicBezTo>
                    <a:cubicBezTo>
                      <a:pt x="33" y="90"/>
                      <a:pt x="34" y="89"/>
                      <a:pt x="35" y="89"/>
                    </a:cubicBezTo>
                    <a:cubicBezTo>
                      <a:pt x="41" y="84"/>
                      <a:pt x="47" y="79"/>
                      <a:pt x="53" y="74"/>
                    </a:cubicBezTo>
                    <a:cubicBezTo>
                      <a:pt x="56" y="71"/>
                      <a:pt x="59" y="69"/>
                      <a:pt x="62" y="66"/>
                    </a:cubicBezTo>
                    <a:cubicBezTo>
                      <a:pt x="63" y="65"/>
                      <a:pt x="65" y="63"/>
                      <a:pt x="66" y="62"/>
                    </a:cubicBezTo>
                    <a:cubicBezTo>
                      <a:pt x="67" y="62"/>
                      <a:pt x="68" y="61"/>
                      <a:pt x="69" y="60"/>
                    </a:cubicBezTo>
                    <a:cubicBezTo>
                      <a:pt x="69" y="60"/>
                      <a:pt x="70" y="60"/>
                      <a:pt x="70" y="60"/>
                    </a:cubicBezTo>
                    <a:cubicBezTo>
                      <a:pt x="60" y="72"/>
                      <a:pt x="45" y="81"/>
                      <a:pt x="35" y="92"/>
                    </a:cubicBezTo>
                    <a:cubicBezTo>
                      <a:pt x="34" y="93"/>
                      <a:pt x="35" y="93"/>
                      <a:pt x="35" y="93"/>
                    </a:cubicBezTo>
                    <a:cubicBezTo>
                      <a:pt x="47" y="84"/>
                      <a:pt x="59" y="75"/>
                      <a:pt x="71" y="64"/>
                    </a:cubicBezTo>
                    <a:cubicBezTo>
                      <a:pt x="70" y="65"/>
                      <a:pt x="69" y="66"/>
                      <a:pt x="68" y="67"/>
                    </a:cubicBezTo>
                    <a:cubicBezTo>
                      <a:pt x="64" y="70"/>
                      <a:pt x="61" y="73"/>
                      <a:pt x="58" y="76"/>
                    </a:cubicBezTo>
                    <a:cubicBezTo>
                      <a:pt x="52" y="82"/>
                      <a:pt x="46" y="87"/>
                      <a:pt x="40" y="93"/>
                    </a:cubicBezTo>
                    <a:cubicBezTo>
                      <a:pt x="40" y="93"/>
                      <a:pt x="40" y="94"/>
                      <a:pt x="40" y="93"/>
                    </a:cubicBezTo>
                    <a:cubicBezTo>
                      <a:pt x="52" y="85"/>
                      <a:pt x="62" y="76"/>
                      <a:pt x="73" y="66"/>
                    </a:cubicBezTo>
                    <a:cubicBezTo>
                      <a:pt x="73" y="66"/>
                      <a:pt x="73" y="66"/>
                      <a:pt x="73" y="67"/>
                    </a:cubicBezTo>
                    <a:cubicBezTo>
                      <a:pt x="70" y="70"/>
                      <a:pt x="67" y="73"/>
                      <a:pt x="64" y="75"/>
                    </a:cubicBezTo>
                    <a:cubicBezTo>
                      <a:pt x="58" y="81"/>
                      <a:pt x="53" y="86"/>
                      <a:pt x="47" y="92"/>
                    </a:cubicBezTo>
                    <a:cubicBezTo>
                      <a:pt x="47" y="92"/>
                      <a:pt x="47" y="93"/>
                      <a:pt x="48" y="92"/>
                    </a:cubicBezTo>
                    <a:cubicBezTo>
                      <a:pt x="57" y="86"/>
                      <a:pt x="65" y="77"/>
                      <a:pt x="74" y="69"/>
                    </a:cubicBezTo>
                    <a:cubicBezTo>
                      <a:pt x="75" y="69"/>
                      <a:pt x="76" y="68"/>
                      <a:pt x="77" y="67"/>
                    </a:cubicBezTo>
                    <a:cubicBezTo>
                      <a:pt x="76" y="68"/>
                      <a:pt x="75" y="70"/>
                      <a:pt x="74" y="71"/>
                    </a:cubicBezTo>
                    <a:cubicBezTo>
                      <a:pt x="72" y="73"/>
                      <a:pt x="70" y="74"/>
                      <a:pt x="68" y="76"/>
                    </a:cubicBezTo>
                    <a:cubicBezTo>
                      <a:pt x="63" y="80"/>
                      <a:pt x="59" y="85"/>
                      <a:pt x="54" y="89"/>
                    </a:cubicBezTo>
                    <a:cubicBezTo>
                      <a:pt x="54" y="90"/>
                      <a:pt x="54" y="90"/>
                      <a:pt x="55" y="90"/>
                    </a:cubicBezTo>
                    <a:cubicBezTo>
                      <a:pt x="62" y="87"/>
                      <a:pt x="67" y="81"/>
                      <a:pt x="73" y="76"/>
                    </a:cubicBezTo>
                    <a:cubicBezTo>
                      <a:pt x="73" y="76"/>
                      <a:pt x="75" y="74"/>
                      <a:pt x="76" y="73"/>
                    </a:cubicBezTo>
                    <a:cubicBezTo>
                      <a:pt x="76" y="73"/>
                      <a:pt x="76" y="74"/>
                      <a:pt x="76" y="74"/>
                    </a:cubicBezTo>
                    <a:cubicBezTo>
                      <a:pt x="74" y="76"/>
                      <a:pt x="72" y="77"/>
                      <a:pt x="71" y="78"/>
                    </a:cubicBezTo>
                    <a:cubicBezTo>
                      <a:pt x="67" y="81"/>
                      <a:pt x="65" y="85"/>
                      <a:pt x="61" y="88"/>
                    </a:cubicBezTo>
                    <a:cubicBezTo>
                      <a:pt x="61" y="88"/>
                      <a:pt x="61" y="89"/>
                      <a:pt x="61" y="89"/>
                    </a:cubicBezTo>
                    <a:cubicBezTo>
                      <a:pt x="56" y="91"/>
                      <a:pt x="49" y="93"/>
                      <a:pt x="43" y="93"/>
                    </a:cubicBezTo>
                    <a:cubicBezTo>
                      <a:pt x="38" y="94"/>
                      <a:pt x="34" y="93"/>
                      <a:pt x="29" y="92"/>
                    </a:cubicBezTo>
                    <a:close/>
                    <a:moveTo>
                      <a:pt x="64" y="87"/>
                    </a:moveTo>
                    <a:cubicBezTo>
                      <a:pt x="66" y="85"/>
                      <a:pt x="68" y="82"/>
                      <a:pt x="70" y="80"/>
                    </a:cubicBezTo>
                    <a:cubicBezTo>
                      <a:pt x="72" y="78"/>
                      <a:pt x="73" y="77"/>
                      <a:pt x="75" y="76"/>
                    </a:cubicBezTo>
                    <a:cubicBezTo>
                      <a:pt x="72" y="80"/>
                      <a:pt x="68" y="84"/>
                      <a:pt x="64" y="87"/>
                    </a:cubicBezTo>
                    <a:close/>
                    <a:moveTo>
                      <a:pt x="76" y="72"/>
                    </a:moveTo>
                    <a:cubicBezTo>
                      <a:pt x="73" y="75"/>
                      <a:pt x="70" y="77"/>
                      <a:pt x="67" y="80"/>
                    </a:cubicBezTo>
                    <a:cubicBezTo>
                      <a:pt x="65" y="82"/>
                      <a:pt x="63" y="84"/>
                      <a:pt x="61" y="86"/>
                    </a:cubicBezTo>
                    <a:cubicBezTo>
                      <a:pt x="60" y="87"/>
                      <a:pt x="54" y="91"/>
                      <a:pt x="57" y="87"/>
                    </a:cubicBezTo>
                    <a:cubicBezTo>
                      <a:pt x="61" y="83"/>
                      <a:pt x="65" y="79"/>
                      <a:pt x="70" y="75"/>
                    </a:cubicBezTo>
                    <a:cubicBezTo>
                      <a:pt x="73" y="73"/>
                      <a:pt x="77" y="70"/>
                      <a:pt x="78" y="66"/>
                    </a:cubicBezTo>
                    <a:cubicBezTo>
                      <a:pt x="78" y="66"/>
                      <a:pt x="78" y="65"/>
                      <a:pt x="78" y="66"/>
                    </a:cubicBezTo>
                    <a:cubicBezTo>
                      <a:pt x="73" y="70"/>
                      <a:pt x="68" y="73"/>
                      <a:pt x="64" y="77"/>
                    </a:cubicBezTo>
                    <a:cubicBezTo>
                      <a:pt x="61" y="80"/>
                      <a:pt x="59" y="82"/>
                      <a:pt x="56" y="85"/>
                    </a:cubicBezTo>
                    <a:cubicBezTo>
                      <a:pt x="54" y="87"/>
                      <a:pt x="50" y="90"/>
                      <a:pt x="49" y="91"/>
                    </a:cubicBezTo>
                    <a:cubicBezTo>
                      <a:pt x="58" y="82"/>
                      <a:pt x="68" y="73"/>
                      <a:pt x="77" y="64"/>
                    </a:cubicBezTo>
                    <a:cubicBezTo>
                      <a:pt x="77" y="64"/>
                      <a:pt x="77" y="63"/>
                      <a:pt x="77" y="63"/>
                    </a:cubicBezTo>
                    <a:cubicBezTo>
                      <a:pt x="78" y="63"/>
                      <a:pt x="78" y="62"/>
                      <a:pt x="79" y="62"/>
                    </a:cubicBezTo>
                    <a:cubicBezTo>
                      <a:pt x="79" y="61"/>
                      <a:pt x="78" y="61"/>
                      <a:pt x="78" y="61"/>
                    </a:cubicBezTo>
                    <a:cubicBezTo>
                      <a:pt x="72" y="67"/>
                      <a:pt x="65" y="72"/>
                      <a:pt x="59" y="78"/>
                    </a:cubicBezTo>
                    <a:cubicBezTo>
                      <a:pt x="56" y="80"/>
                      <a:pt x="53" y="83"/>
                      <a:pt x="50" y="85"/>
                    </a:cubicBezTo>
                    <a:cubicBezTo>
                      <a:pt x="48" y="87"/>
                      <a:pt x="46" y="88"/>
                      <a:pt x="44" y="90"/>
                    </a:cubicBezTo>
                    <a:cubicBezTo>
                      <a:pt x="50" y="85"/>
                      <a:pt x="55" y="80"/>
                      <a:pt x="60" y="76"/>
                    </a:cubicBezTo>
                    <a:cubicBezTo>
                      <a:pt x="65" y="70"/>
                      <a:pt x="71" y="65"/>
                      <a:pt x="76" y="59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69" y="65"/>
                      <a:pt x="63" y="70"/>
                      <a:pt x="56" y="76"/>
                    </a:cubicBezTo>
                    <a:cubicBezTo>
                      <a:pt x="53" y="79"/>
                      <a:pt x="49" y="82"/>
                      <a:pt x="45" y="85"/>
                    </a:cubicBezTo>
                    <a:cubicBezTo>
                      <a:pt x="43" y="86"/>
                      <a:pt x="41" y="88"/>
                      <a:pt x="39" y="89"/>
                    </a:cubicBezTo>
                    <a:cubicBezTo>
                      <a:pt x="38" y="89"/>
                      <a:pt x="37" y="91"/>
                      <a:pt x="37" y="91"/>
                    </a:cubicBezTo>
                    <a:cubicBezTo>
                      <a:pt x="37" y="91"/>
                      <a:pt x="37" y="91"/>
                      <a:pt x="37" y="90"/>
                    </a:cubicBezTo>
                    <a:cubicBezTo>
                      <a:pt x="43" y="85"/>
                      <a:pt x="50" y="80"/>
                      <a:pt x="56" y="74"/>
                    </a:cubicBezTo>
                    <a:cubicBezTo>
                      <a:pt x="61" y="69"/>
                      <a:pt x="67" y="65"/>
                      <a:pt x="72" y="59"/>
                    </a:cubicBezTo>
                    <a:cubicBezTo>
                      <a:pt x="74" y="58"/>
                      <a:pt x="76" y="57"/>
                      <a:pt x="79" y="58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79" y="59"/>
                      <a:pt x="79" y="60"/>
                      <a:pt x="79" y="61"/>
                    </a:cubicBezTo>
                    <a:cubicBezTo>
                      <a:pt x="79" y="65"/>
                      <a:pt x="78" y="69"/>
                      <a:pt x="76" y="72"/>
                    </a:cubicBezTo>
                    <a:close/>
                    <a:moveTo>
                      <a:pt x="34" y="27"/>
                    </a:moveTo>
                    <a:cubicBezTo>
                      <a:pt x="34" y="27"/>
                      <a:pt x="34" y="27"/>
                      <a:pt x="35" y="27"/>
                    </a:cubicBezTo>
                    <a:cubicBezTo>
                      <a:pt x="35" y="27"/>
                      <a:pt x="36" y="26"/>
                      <a:pt x="36" y="25"/>
                    </a:cubicBezTo>
                    <a:cubicBezTo>
                      <a:pt x="38" y="18"/>
                      <a:pt x="36" y="10"/>
                      <a:pt x="36" y="3"/>
                    </a:cubicBezTo>
                    <a:cubicBezTo>
                      <a:pt x="40" y="4"/>
                      <a:pt x="44" y="3"/>
                      <a:pt x="48" y="3"/>
                    </a:cubicBezTo>
                    <a:cubicBezTo>
                      <a:pt x="50" y="10"/>
                      <a:pt x="49" y="18"/>
                      <a:pt x="49" y="25"/>
                    </a:cubicBezTo>
                    <a:cubicBezTo>
                      <a:pt x="49" y="25"/>
                      <a:pt x="49" y="26"/>
                      <a:pt x="49" y="26"/>
                    </a:cubicBezTo>
                    <a:cubicBezTo>
                      <a:pt x="49" y="26"/>
                      <a:pt x="50" y="27"/>
                      <a:pt x="50" y="27"/>
                    </a:cubicBezTo>
                    <a:cubicBezTo>
                      <a:pt x="67" y="26"/>
                      <a:pt x="78" y="40"/>
                      <a:pt x="79" y="55"/>
                    </a:cubicBezTo>
                    <a:cubicBezTo>
                      <a:pt x="77" y="55"/>
                      <a:pt x="75" y="55"/>
                      <a:pt x="73" y="56"/>
                    </a:cubicBezTo>
                    <a:cubicBezTo>
                      <a:pt x="68" y="58"/>
                      <a:pt x="65" y="58"/>
                      <a:pt x="60" y="55"/>
                    </a:cubicBezTo>
                    <a:cubicBezTo>
                      <a:pt x="54" y="51"/>
                      <a:pt x="46" y="52"/>
                      <a:pt x="39" y="54"/>
                    </a:cubicBezTo>
                    <a:cubicBezTo>
                      <a:pt x="34" y="56"/>
                      <a:pt x="30" y="56"/>
                      <a:pt x="25" y="54"/>
                    </a:cubicBezTo>
                    <a:cubicBezTo>
                      <a:pt x="23" y="53"/>
                      <a:pt x="20" y="52"/>
                      <a:pt x="17" y="52"/>
                    </a:cubicBezTo>
                    <a:cubicBezTo>
                      <a:pt x="12" y="51"/>
                      <a:pt x="8" y="52"/>
                      <a:pt x="4" y="54"/>
                    </a:cubicBezTo>
                    <a:cubicBezTo>
                      <a:pt x="7" y="39"/>
                      <a:pt x="19" y="25"/>
                      <a:pt x="34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8" name="Freeform 50"/>
              <p:cNvSpPr>
                <a:spLocks noEditPoints="1"/>
              </p:cNvSpPr>
              <p:nvPr/>
            </p:nvSpPr>
            <p:spPr bwMode="auto">
              <a:xfrm>
                <a:off x="1743890" y="1238062"/>
                <a:ext cx="136048" cy="207350"/>
              </a:xfrm>
              <a:custGeom>
                <a:avLst/>
                <a:gdLst>
                  <a:gd name="T0" fmla="*/ 40 w 70"/>
                  <a:gd name="T1" fmla="*/ 86 h 107"/>
                  <a:gd name="T2" fmla="*/ 68 w 70"/>
                  <a:gd name="T3" fmla="*/ 21 h 107"/>
                  <a:gd name="T4" fmla="*/ 50 w 70"/>
                  <a:gd name="T5" fmla="*/ 1 h 107"/>
                  <a:gd name="T6" fmla="*/ 37 w 70"/>
                  <a:gd name="T7" fmla="*/ 20 h 107"/>
                  <a:gd name="T8" fmla="*/ 6 w 70"/>
                  <a:gd name="T9" fmla="*/ 83 h 107"/>
                  <a:gd name="T10" fmla="*/ 20 w 70"/>
                  <a:gd name="T11" fmla="*/ 81 h 107"/>
                  <a:gd name="T12" fmla="*/ 7 w 70"/>
                  <a:gd name="T13" fmla="*/ 97 h 107"/>
                  <a:gd name="T14" fmla="*/ 9 w 70"/>
                  <a:gd name="T15" fmla="*/ 97 h 107"/>
                  <a:gd name="T16" fmla="*/ 9 w 70"/>
                  <a:gd name="T17" fmla="*/ 99 h 107"/>
                  <a:gd name="T18" fmla="*/ 25 w 70"/>
                  <a:gd name="T19" fmla="*/ 84 h 107"/>
                  <a:gd name="T20" fmla="*/ 30 w 70"/>
                  <a:gd name="T21" fmla="*/ 84 h 107"/>
                  <a:gd name="T22" fmla="*/ 16 w 70"/>
                  <a:gd name="T23" fmla="*/ 102 h 107"/>
                  <a:gd name="T24" fmla="*/ 19 w 70"/>
                  <a:gd name="T25" fmla="*/ 103 h 107"/>
                  <a:gd name="T26" fmla="*/ 5 w 70"/>
                  <a:gd name="T27" fmla="*/ 91 h 107"/>
                  <a:gd name="T28" fmla="*/ 17 w 70"/>
                  <a:gd name="T29" fmla="*/ 81 h 107"/>
                  <a:gd name="T30" fmla="*/ 16 w 70"/>
                  <a:gd name="T31" fmla="*/ 84 h 107"/>
                  <a:gd name="T32" fmla="*/ 28 w 70"/>
                  <a:gd name="T33" fmla="*/ 80 h 107"/>
                  <a:gd name="T34" fmla="*/ 24 w 70"/>
                  <a:gd name="T35" fmla="*/ 81 h 107"/>
                  <a:gd name="T36" fmla="*/ 15 w 70"/>
                  <a:gd name="T37" fmla="*/ 99 h 107"/>
                  <a:gd name="T38" fmla="*/ 32 w 70"/>
                  <a:gd name="T39" fmla="*/ 81 h 107"/>
                  <a:gd name="T40" fmla="*/ 27 w 70"/>
                  <a:gd name="T41" fmla="*/ 92 h 107"/>
                  <a:gd name="T42" fmla="*/ 33 w 70"/>
                  <a:gd name="T43" fmla="*/ 82 h 107"/>
                  <a:gd name="T44" fmla="*/ 27 w 70"/>
                  <a:gd name="T45" fmla="*/ 101 h 107"/>
                  <a:gd name="T46" fmla="*/ 30 w 70"/>
                  <a:gd name="T47" fmla="*/ 93 h 107"/>
                  <a:gd name="T48" fmla="*/ 29 w 70"/>
                  <a:gd name="T49" fmla="*/ 93 h 107"/>
                  <a:gd name="T50" fmla="*/ 35 w 70"/>
                  <a:gd name="T51" fmla="*/ 83 h 107"/>
                  <a:gd name="T52" fmla="*/ 27 w 70"/>
                  <a:gd name="T53" fmla="*/ 103 h 107"/>
                  <a:gd name="T54" fmla="*/ 31 w 70"/>
                  <a:gd name="T55" fmla="*/ 102 h 107"/>
                  <a:gd name="T56" fmla="*/ 37 w 70"/>
                  <a:gd name="T57" fmla="*/ 97 h 107"/>
                  <a:gd name="T58" fmla="*/ 37 w 70"/>
                  <a:gd name="T59" fmla="*/ 93 h 107"/>
                  <a:gd name="T60" fmla="*/ 35 w 70"/>
                  <a:gd name="T61" fmla="*/ 92 h 107"/>
                  <a:gd name="T62" fmla="*/ 37 w 70"/>
                  <a:gd name="T63" fmla="*/ 87 h 107"/>
                  <a:gd name="T64" fmla="*/ 44 w 70"/>
                  <a:gd name="T65" fmla="*/ 4 h 107"/>
                  <a:gd name="T66" fmla="*/ 40 w 70"/>
                  <a:gd name="T67" fmla="*/ 7 h 107"/>
                  <a:gd name="T68" fmla="*/ 46 w 70"/>
                  <a:gd name="T69" fmla="*/ 8 h 107"/>
                  <a:gd name="T70" fmla="*/ 40 w 70"/>
                  <a:gd name="T71" fmla="*/ 10 h 107"/>
                  <a:gd name="T72" fmla="*/ 40 w 70"/>
                  <a:gd name="T73" fmla="*/ 10 h 107"/>
                  <a:gd name="T74" fmla="*/ 49 w 70"/>
                  <a:gd name="T75" fmla="*/ 12 h 107"/>
                  <a:gd name="T76" fmla="*/ 46 w 70"/>
                  <a:gd name="T77" fmla="*/ 19 h 107"/>
                  <a:gd name="T78" fmla="*/ 46 w 70"/>
                  <a:gd name="T79" fmla="*/ 19 h 107"/>
                  <a:gd name="T80" fmla="*/ 47 w 70"/>
                  <a:gd name="T81" fmla="*/ 19 h 107"/>
                  <a:gd name="T82" fmla="*/ 56 w 70"/>
                  <a:gd name="T83" fmla="*/ 19 h 107"/>
                  <a:gd name="T84" fmla="*/ 64 w 70"/>
                  <a:gd name="T85" fmla="*/ 20 h 107"/>
                  <a:gd name="T86" fmla="*/ 61 w 70"/>
                  <a:gd name="T87" fmla="*/ 20 h 107"/>
                  <a:gd name="T88" fmla="*/ 57 w 70"/>
                  <a:gd name="T89" fmla="*/ 18 h 107"/>
                  <a:gd name="T90" fmla="*/ 63 w 70"/>
                  <a:gd name="T91" fmla="*/ 20 h 107"/>
                  <a:gd name="T92" fmla="*/ 61 w 70"/>
                  <a:gd name="T93" fmla="*/ 17 h 107"/>
                  <a:gd name="T94" fmla="*/ 67 w 70"/>
                  <a:gd name="T95" fmla="*/ 5 h 107"/>
                  <a:gd name="T96" fmla="*/ 50 w 70"/>
                  <a:gd name="T97" fmla="*/ 16 h 107"/>
                  <a:gd name="T98" fmla="*/ 48 w 70"/>
                  <a:gd name="T99" fmla="*/ 14 h 107"/>
                  <a:gd name="T100" fmla="*/ 43 w 70"/>
                  <a:gd name="T101" fmla="*/ 15 h 107"/>
                  <a:gd name="T102" fmla="*/ 41 w 70"/>
                  <a:gd name="T103" fmla="*/ 12 h 107"/>
                  <a:gd name="T104" fmla="*/ 46 w 70"/>
                  <a:gd name="T105" fmla="*/ 5 h 107"/>
                  <a:gd name="T106" fmla="*/ 40 w 70"/>
                  <a:gd name="T107" fmla="*/ 9 h 107"/>
                  <a:gd name="T108" fmla="*/ 24 w 70"/>
                  <a:gd name="T109" fmla="*/ 80 h 107"/>
                  <a:gd name="T110" fmla="*/ 24 w 70"/>
                  <a:gd name="T111" fmla="*/ 80 h 107"/>
                  <a:gd name="T112" fmla="*/ 10 w 70"/>
                  <a:gd name="T113" fmla="*/ 8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0" h="107">
                    <a:moveTo>
                      <a:pt x="8" y="102"/>
                    </a:moveTo>
                    <a:cubicBezTo>
                      <a:pt x="15" y="107"/>
                      <a:pt x="25" y="107"/>
                      <a:pt x="32" y="105"/>
                    </a:cubicBezTo>
                    <a:cubicBezTo>
                      <a:pt x="41" y="101"/>
                      <a:pt x="43" y="93"/>
                      <a:pt x="40" y="86"/>
                    </a:cubicBezTo>
                    <a:cubicBezTo>
                      <a:pt x="40" y="86"/>
                      <a:pt x="40" y="86"/>
                      <a:pt x="40" y="86"/>
                    </a:cubicBezTo>
                    <a:cubicBezTo>
                      <a:pt x="42" y="65"/>
                      <a:pt x="41" y="43"/>
                      <a:pt x="40" y="22"/>
                    </a:cubicBezTo>
                    <a:cubicBezTo>
                      <a:pt x="49" y="23"/>
                      <a:pt x="57" y="21"/>
                      <a:pt x="66" y="23"/>
                    </a:cubicBezTo>
                    <a:cubicBezTo>
                      <a:pt x="67" y="23"/>
                      <a:pt x="68" y="22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15"/>
                      <a:pt x="70" y="9"/>
                      <a:pt x="70" y="3"/>
                    </a:cubicBezTo>
                    <a:cubicBezTo>
                      <a:pt x="70" y="2"/>
                      <a:pt x="69" y="2"/>
                      <a:pt x="69" y="2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62" y="2"/>
                      <a:pt x="56" y="2"/>
                      <a:pt x="50" y="1"/>
                    </a:cubicBezTo>
                    <a:cubicBezTo>
                      <a:pt x="46" y="1"/>
                      <a:pt x="41" y="0"/>
                      <a:pt x="38" y="2"/>
                    </a:cubicBezTo>
                    <a:cubicBezTo>
                      <a:pt x="37" y="3"/>
                      <a:pt x="37" y="3"/>
                      <a:pt x="37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7" y="9"/>
                      <a:pt x="37" y="14"/>
                      <a:pt x="37" y="20"/>
                    </a:cubicBezTo>
                    <a:cubicBezTo>
                      <a:pt x="37" y="20"/>
                      <a:pt x="37" y="21"/>
                      <a:pt x="37" y="21"/>
                    </a:cubicBezTo>
                    <a:cubicBezTo>
                      <a:pt x="38" y="41"/>
                      <a:pt x="39" y="61"/>
                      <a:pt x="37" y="81"/>
                    </a:cubicBezTo>
                    <a:cubicBezTo>
                      <a:pt x="37" y="81"/>
                      <a:pt x="37" y="80"/>
                      <a:pt x="36" y="80"/>
                    </a:cubicBezTo>
                    <a:cubicBezTo>
                      <a:pt x="27" y="76"/>
                      <a:pt x="14" y="76"/>
                      <a:pt x="6" y="83"/>
                    </a:cubicBezTo>
                    <a:cubicBezTo>
                      <a:pt x="0" y="89"/>
                      <a:pt x="0" y="98"/>
                      <a:pt x="8" y="102"/>
                    </a:cubicBezTo>
                    <a:close/>
                    <a:moveTo>
                      <a:pt x="5" y="95"/>
                    </a:moveTo>
                    <a:cubicBezTo>
                      <a:pt x="10" y="91"/>
                      <a:pt x="14" y="85"/>
                      <a:pt x="19" y="81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1"/>
                      <a:pt x="20" y="81"/>
                      <a:pt x="19" y="82"/>
                    </a:cubicBezTo>
                    <a:cubicBezTo>
                      <a:pt x="18" y="83"/>
                      <a:pt x="17" y="84"/>
                      <a:pt x="17" y="85"/>
                    </a:cubicBezTo>
                    <a:cubicBezTo>
                      <a:pt x="15" y="88"/>
                      <a:pt x="13" y="90"/>
                      <a:pt x="11" y="93"/>
                    </a:cubicBezTo>
                    <a:cubicBezTo>
                      <a:pt x="10" y="94"/>
                      <a:pt x="8" y="96"/>
                      <a:pt x="7" y="97"/>
                    </a:cubicBezTo>
                    <a:cubicBezTo>
                      <a:pt x="7" y="98"/>
                      <a:pt x="7" y="98"/>
                      <a:pt x="8" y="98"/>
                    </a:cubicBezTo>
                    <a:cubicBezTo>
                      <a:pt x="8" y="97"/>
                      <a:pt x="8" y="97"/>
                      <a:pt x="9" y="97"/>
                    </a:cubicBezTo>
                    <a:cubicBezTo>
                      <a:pt x="9" y="97"/>
                      <a:pt x="9" y="97"/>
                      <a:pt x="9" y="97"/>
                    </a:cubicBezTo>
                    <a:cubicBezTo>
                      <a:pt x="9" y="97"/>
                      <a:pt x="9" y="97"/>
                      <a:pt x="9" y="97"/>
                    </a:cubicBezTo>
                    <a:cubicBezTo>
                      <a:pt x="10" y="96"/>
                      <a:pt x="11" y="95"/>
                      <a:pt x="11" y="93"/>
                    </a:cubicBezTo>
                    <a:cubicBezTo>
                      <a:pt x="12" y="92"/>
                      <a:pt x="13" y="91"/>
                      <a:pt x="14" y="90"/>
                    </a:cubicBezTo>
                    <a:cubicBezTo>
                      <a:pt x="17" y="87"/>
                      <a:pt x="21" y="84"/>
                      <a:pt x="23" y="81"/>
                    </a:cubicBezTo>
                    <a:cubicBezTo>
                      <a:pt x="18" y="87"/>
                      <a:pt x="13" y="92"/>
                      <a:pt x="9" y="99"/>
                    </a:cubicBezTo>
                    <a:cubicBezTo>
                      <a:pt x="9" y="99"/>
                      <a:pt x="9" y="99"/>
                      <a:pt x="10" y="99"/>
                    </a:cubicBezTo>
                    <a:cubicBezTo>
                      <a:pt x="16" y="95"/>
                      <a:pt x="20" y="88"/>
                      <a:pt x="26" y="83"/>
                    </a:cubicBezTo>
                    <a:cubicBezTo>
                      <a:pt x="26" y="83"/>
                      <a:pt x="26" y="83"/>
                      <a:pt x="26" y="82"/>
                    </a:cubicBezTo>
                    <a:cubicBezTo>
                      <a:pt x="26" y="83"/>
                      <a:pt x="25" y="84"/>
                      <a:pt x="25" y="84"/>
                    </a:cubicBezTo>
                    <a:cubicBezTo>
                      <a:pt x="23" y="86"/>
                      <a:pt x="22" y="88"/>
                      <a:pt x="20" y="90"/>
                    </a:cubicBezTo>
                    <a:cubicBezTo>
                      <a:pt x="18" y="93"/>
                      <a:pt x="15" y="97"/>
                      <a:pt x="12" y="100"/>
                    </a:cubicBezTo>
                    <a:cubicBezTo>
                      <a:pt x="12" y="100"/>
                      <a:pt x="13" y="101"/>
                      <a:pt x="13" y="101"/>
                    </a:cubicBezTo>
                    <a:cubicBezTo>
                      <a:pt x="20" y="97"/>
                      <a:pt x="24" y="90"/>
                      <a:pt x="30" y="84"/>
                    </a:cubicBezTo>
                    <a:cubicBezTo>
                      <a:pt x="31" y="83"/>
                      <a:pt x="33" y="81"/>
                      <a:pt x="31" y="84"/>
                    </a:cubicBezTo>
                    <a:cubicBezTo>
                      <a:pt x="29" y="87"/>
                      <a:pt x="27" y="89"/>
                      <a:pt x="25" y="91"/>
                    </a:cubicBezTo>
                    <a:cubicBezTo>
                      <a:pt x="23" y="95"/>
                      <a:pt x="18" y="98"/>
                      <a:pt x="15" y="102"/>
                    </a:cubicBezTo>
                    <a:cubicBezTo>
                      <a:pt x="15" y="102"/>
                      <a:pt x="15" y="102"/>
                      <a:pt x="16" y="102"/>
                    </a:cubicBezTo>
                    <a:cubicBezTo>
                      <a:pt x="23" y="98"/>
                      <a:pt x="28" y="91"/>
                      <a:pt x="33" y="85"/>
                    </a:cubicBezTo>
                    <a:cubicBezTo>
                      <a:pt x="35" y="83"/>
                      <a:pt x="33" y="86"/>
                      <a:pt x="32" y="87"/>
                    </a:cubicBezTo>
                    <a:cubicBezTo>
                      <a:pt x="31" y="89"/>
                      <a:pt x="29" y="91"/>
                      <a:pt x="27" y="93"/>
                    </a:cubicBezTo>
                    <a:cubicBezTo>
                      <a:pt x="24" y="96"/>
                      <a:pt x="21" y="99"/>
                      <a:pt x="19" y="103"/>
                    </a:cubicBezTo>
                    <a:cubicBezTo>
                      <a:pt x="19" y="103"/>
                      <a:pt x="19" y="103"/>
                      <a:pt x="19" y="103"/>
                    </a:cubicBezTo>
                    <a:cubicBezTo>
                      <a:pt x="15" y="103"/>
                      <a:pt x="12" y="101"/>
                      <a:pt x="9" y="100"/>
                    </a:cubicBezTo>
                    <a:cubicBezTo>
                      <a:pt x="7" y="99"/>
                      <a:pt x="6" y="97"/>
                      <a:pt x="5" y="95"/>
                    </a:cubicBezTo>
                    <a:close/>
                    <a:moveTo>
                      <a:pt x="5" y="91"/>
                    </a:moveTo>
                    <a:cubicBezTo>
                      <a:pt x="6" y="89"/>
                      <a:pt x="8" y="88"/>
                      <a:pt x="9" y="86"/>
                    </a:cubicBezTo>
                    <a:cubicBezTo>
                      <a:pt x="11" y="85"/>
                      <a:pt x="13" y="83"/>
                      <a:pt x="14" y="82"/>
                    </a:cubicBezTo>
                    <a:cubicBezTo>
                      <a:pt x="14" y="82"/>
                      <a:pt x="16" y="81"/>
                      <a:pt x="17" y="81"/>
                    </a:cubicBezTo>
                    <a:cubicBezTo>
                      <a:pt x="17" y="81"/>
                      <a:pt x="17" y="81"/>
                      <a:pt x="17" y="81"/>
                    </a:cubicBezTo>
                    <a:cubicBezTo>
                      <a:pt x="14" y="86"/>
                      <a:pt x="9" y="90"/>
                      <a:pt x="5" y="94"/>
                    </a:cubicBezTo>
                    <a:cubicBezTo>
                      <a:pt x="5" y="93"/>
                      <a:pt x="5" y="92"/>
                      <a:pt x="5" y="91"/>
                    </a:cubicBezTo>
                    <a:close/>
                    <a:moveTo>
                      <a:pt x="20" y="80"/>
                    </a:moveTo>
                    <a:cubicBezTo>
                      <a:pt x="18" y="81"/>
                      <a:pt x="17" y="82"/>
                      <a:pt x="16" y="84"/>
                    </a:cubicBezTo>
                    <a:cubicBezTo>
                      <a:pt x="16" y="83"/>
                      <a:pt x="17" y="81"/>
                      <a:pt x="18" y="80"/>
                    </a:cubicBezTo>
                    <a:cubicBezTo>
                      <a:pt x="19" y="80"/>
                      <a:pt x="19" y="80"/>
                      <a:pt x="20" y="80"/>
                    </a:cubicBezTo>
                    <a:close/>
                    <a:moveTo>
                      <a:pt x="24" y="80"/>
                    </a:moveTo>
                    <a:cubicBezTo>
                      <a:pt x="25" y="80"/>
                      <a:pt x="26" y="80"/>
                      <a:pt x="28" y="80"/>
                    </a:cubicBezTo>
                    <a:cubicBezTo>
                      <a:pt x="22" y="85"/>
                      <a:pt x="18" y="90"/>
                      <a:pt x="14" y="95"/>
                    </a:cubicBezTo>
                    <a:cubicBezTo>
                      <a:pt x="13" y="95"/>
                      <a:pt x="9" y="100"/>
                      <a:pt x="11" y="96"/>
                    </a:cubicBezTo>
                    <a:cubicBezTo>
                      <a:pt x="12" y="94"/>
                      <a:pt x="14" y="92"/>
                      <a:pt x="16" y="90"/>
                    </a:cubicBezTo>
                    <a:cubicBezTo>
                      <a:pt x="19" y="87"/>
                      <a:pt x="22" y="84"/>
                      <a:pt x="24" y="81"/>
                    </a:cubicBezTo>
                    <a:cubicBezTo>
                      <a:pt x="24" y="81"/>
                      <a:pt x="24" y="80"/>
                      <a:pt x="24" y="80"/>
                    </a:cubicBezTo>
                    <a:close/>
                    <a:moveTo>
                      <a:pt x="32" y="81"/>
                    </a:moveTo>
                    <a:cubicBezTo>
                      <a:pt x="27" y="86"/>
                      <a:pt x="23" y="91"/>
                      <a:pt x="18" y="96"/>
                    </a:cubicBezTo>
                    <a:cubicBezTo>
                      <a:pt x="17" y="97"/>
                      <a:pt x="16" y="98"/>
                      <a:pt x="15" y="99"/>
                    </a:cubicBezTo>
                    <a:cubicBezTo>
                      <a:pt x="14" y="100"/>
                      <a:pt x="13" y="100"/>
                      <a:pt x="14" y="99"/>
                    </a:cubicBezTo>
                    <a:cubicBezTo>
                      <a:pt x="16" y="97"/>
                      <a:pt x="18" y="94"/>
                      <a:pt x="20" y="92"/>
                    </a:cubicBezTo>
                    <a:cubicBezTo>
                      <a:pt x="23" y="88"/>
                      <a:pt x="26" y="84"/>
                      <a:pt x="29" y="81"/>
                    </a:cubicBezTo>
                    <a:cubicBezTo>
                      <a:pt x="30" y="81"/>
                      <a:pt x="31" y="81"/>
                      <a:pt x="32" y="81"/>
                    </a:cubicBezTo>
                    <a:close/>
                    <a:moveTo>
                      <a:pt x="34" y="82"/>
                    </a:moveTo>
                    <a:cubicBezTo>
                      <a:pt x="34" y="82"/>
                      <a:pt x="34" y="82"/>
                      <a:pt x="34" y="83"/>
                    </a:cubicBezTo>
                    <a:cubicBezTo>
                      <a:pt x="34" y="83"/>
                      <a:pt x="34" y="83"/>
                      <a:pt x="34" y="83"/>
                    </a:cubicBezTo>
                    <a:cubicBezTo>
                      <a:pt x="32" y="86"/>
                      <a:pt x="29" y="89"/>
                      <a:pt x="27" y="92"/>
                    </a:cubicBezTo>
                    <a:cubicBezTo>
                      <a:pt x="25" y="93"/>
                      <a:pt x="24" y="95"/>
                      <a:pt x="22" y="96"/>
                    </a:cubicBezTo>
                    <a:cubicBezTo>
                      <a:pt x="21" y="98"/>
                      <a:pt x="18" y="99"/>
                      <a:pt x="17" y="101"/>
                    </a:cubicBezTo>
                    <a:cubicBezTo>
                      <a:pt x="19" y="98"/>
                      <a:pt x="23" y="96"/>
                      <a:pt x="25" y="93"/>
                    </a:cubicBezTo>
                    <a:cubicBezTo>
                      <a:pt x="28" y="89"/>
                      <a:pt x="31" y="86"/>
                      <a:pt x="33" y="82"/>
                    </a:cubicBezTo>
                    <a:cubicBezTo>
                      <a:pt x="33" y="82"/>
                      <a:pt x="34" y="82"/>
                      <a:pt x="34" y="82"/>
                    </a:cubicBezTo>
                    <a:close/>
                    <a:moveTo>
                      <a:pt x="26" y="103"/>
                    </a:moveTo>
                    <a:cubicBezTo>
                      <a:pt x="26" y="103"/>
                      <a:pt x="25" y="103"/>
                      <a:pt x="25" y="103"/>
                    </a:cubicBezTo>
                    <a:cubicBezTo>
                      <a:pt x="25" y="102"/>
                      <a:pt x="26" y="102"/>
                      <a:pt x="27" y="101"/>
                    </a:cubicBezTo>
                    <a:cubicBezTo>
                      <a:pt x="27" y="102"/>
                      <a:pt x="26" y="102"/>
                      <a:pt x="26" y="103"/>
                    </a:cubicBezTo>
                    <a:cubicBezTo>
                      <a:pt x="26" y="103"/>
                      <a:pt x="26" y="103"/>
                      <a:pt x="26" y="103"/>
                    </a:cubicBezTo>
                    <a:close/>
                    <a:moveTo>
                      <a:pt x="19" y="103"/>
                    </a:moveTo>
                    <a:cubicBezTo>
                      <a:pt x="23" y="100"/>
                      <a:pt x="27" y="97"/>
                      <a:pt x="30" y="93"/>
                    </a:cubicBezTo>
                    <a:cubicBezTo>
                      <a:pt x="30" y="94"/>
                      <a:pt x="30" y="94"/>
                      <a:pt x="29" y="95"/>
                    </a:cubicBezTo>
                    <a:cubicBezTo>
                      <a:pt x="27" y="97"/>
                      <a:pt x="25" y="100"/>
                      <a:pt x="23" y="103"/>
                    </a:cubicBezTo>
                    <a:cubicBezTo>
                      <a:pt x="22" y="103"/>
                      <a:pt x="20" y="103"/>
                      <a:pt x="19" y="103"/>
                    </a:cubicBezTo>
                    <a:close/>
                    <a:moveTo>
                      <a:pt x="29" y="93"/>
                    </a:moveTo>
                    <a:cubicBezTo>
                      <a:pt x="28" y="95"/>
                      <a:pt x="26" y="96"/>
                      <a:pt x="25" y="98"/>
                    </a:cubicBezTo>
                    <a:cubicBezTo>
                      <a:pt x="24" y="98"/>
                      <a:pt x="19" y="104"/>
                      <a:pt x="21" y="101"/>
                    </a:cubicBezTo>
                    <a:cubicBezTo>
                      <a:pt x="26" y="95"/>
                      <a:pt x="32" y="90"/>
                      <a:pt x="35" y="83"/>
                    </a:cubicBezTo>
                    <a:cubicBezTo>
                      <a:pt x="35" y="83"/>
                      <a:pt x="35" y="83"/>
                      <a:pt x="35" y="83"/>
                    </a:cubicBezTo>
                    <a:cubicBezTo>
                      <a:pt x="36" y="84"/>
                      <a:pt x="36" y="85"/>
                      <a:pt x="37" y="86"/>
                    </a:cubicBezTo>
                    <a:cubicBezTo>
                      <a:pt x="34" y="88"/>
                      <a:pt x="32" y="91"/>
                      <a:pt x="29" y="93"/>
                    </a:cubicBezTo>
                    <a:close/>
                    <a:moveTo>
                      <a:pt x="28" y="103"/>
                    </a:moveTo>
                    <a:cubicBezTo>
                      <a:pt x="28" y="103"/>
                      <a:pt x="27" y="103"/>
                      <a:pt x="27" y="103"/>
                    </a:cubicBezTo>
                    <a:cubicBezTo>
                      <a:pt x="29" y="101"/>
                      <a:pt x="31" y="99"/>
                      <a:pt x="34" y="97"/>
                    </a:cubicBezTo>
                    <a:cubicBezTo>
                      <a:pt x="35" y="96"/>
                      <a:pt x="38" y="92"/>
                      <a:pt x="34" y="97"/>
                    </a:cubicBezTo>
                    <a:cubicBezTo>
                      <a:pt x="33" y="98"/>
                      <a:pt x="32" y="100"/>
                      <a:pt x="30" y="101"/>
                    </a:cubicBezTo>
                    <a:cubicBezTo>
                      <a:pt x="30" y="101"/>
                      <a:pt x="30" y="102"/>
                      <a:pt x="31" y="102"/>
                    </a:cubicBezTo>
                    <a:cubicBezTo>
                      <a:pt x="33" y="100"/>
                      <a:pt x="35" y="99"/>
                      <a:pt x="37" y="97"/>
                    </a:cubicBezTo>
                    <a:cubicBezTo>
                      <a:pt x="35" y="100"/>
                      <a:pt x="32" y="102"/>
                      <a:pt x="28" y="103"/>
                    </a:cubicBezTo>
                    <a:close/>
                    <a:moveTo>
                      <a:pt x="38" y="94"/>
                    </a:moveTo>
                    <a:cubicBezTo>
                      <a:pt x="38" y="95"/>
                      <a:pt x="38" y="96"/>
                      <a:pt x="37" y="97"/>
                    </a:cubicBezTo>
                    <a:cubicBezTo>
                      <a:pt x="37" y="97"/>
                      <a:pt x="37" y="96"/>
                      <a:pt x="37" y="97"/>
                    </a:cubicBezTo>
                    <a:cubicBezTo>
                      <a:pt x="36" y="97"/>
                      <a:pt x="34" y="98"/>
                      <a:pt x="33" y="99"/>
                    </a:cubicBezTo>
                    <a:cubicBezTo>
                      <a:pt x="35" y="97"/>
                      <a:pt x="36" y="96"/>
                      <a:pt x="37" y="94"/>
                    </a:cubicBezTo>
                    <a:cubicBezTo>
                      <a:pt x="37" y="93"/>
                      <a:pt x="37" y="93"/>
                      <a:pt x="37" y="93"/>
                    </a:cubicBezTo>
                    <a:cubicBezTo>
                      <a:pt x="33" y="96"/>
                      <a:pt x="30" y="99"/>
                      <a:pt x="27" y="101"/>
                    </a:cubicBezTo>
                    <a:cubicBezTo>
                      <a:pt x="30" y="99"/>
                      <a:pt x="33" y="95"/>
                      <a:pt x="36" y="92"/>
                    </a:cubicBezTo>
                    <a:cubicBezTo>
                      <a:pt x="37" y="92"/>
                      <a:pt x="36" y="91"/>
                      <a:pt x="36" y="91"/>
                    </a:cubicBezTo>
                    <a:cubicBezTo>
                      <a:pt x="35" y="92"/>
                      <a:pt x="35" y="92"/>
                      <a:pt x="35" y="92"/>
                    </a:cubicBezTo>
                    <a:cubicBezTo>
                      <a:pt x="35" y="92"/>
                      <a:pt x="34" y="93"/>
                      <a:pt x="34" y="93"/>
                    </a:cubicBezTo>
                    <a:cubicBezTo>
                      <a:pt x="30" y="97"/>
                      <a:pt x="26" y="100"/>
                      <a:pt x="24" y="103"/>
                    </a:cubicBezTo>
                    <a:cubicBezTo>
                      <a:pt x="24" y="103"/>
                      <a:pt x="24" y="103"/>
                      <a:pt x="24" y="103"/>
                    </a:cubicBezTo>
                    <a:cubicBezTo>
                      <a:pt x="28" y="97"/>
                      <a:pt x="32" y="92"/>
                      <a:pt x="37" y="87"/>
                    </a:cubicBezTo>
                    <a:cubicBezTo>
                      <a:pt x="39" y="89"/>
                      <a:pt x="39" y="91"/>
                      <a:pt x="38" y="94"/>
                    </a:cubicBezTo>
                    <a:close/>
                    <a:moveTo>
                      <a:pt x="40" y="5"/>
                    </a:moveTo>
                    <a:cubicBezTo>
                      <a:pt x="40" y="5"/>
                      <a:pt x="40" y="5"/>
                      <a:pt x="40" y="5"/>
                    </a:cubicBezTo>
                    <a:cubicBezTo>
                      <a:pt x="41" y="4"/>
                      <a:pt x="42" y="4"/>
                      <a:pt x="44" y="4"/>
                    </a:cubicBezTo>
                    <a:cubicBezTo>
                      <a:pt x="42" y="4"/>
                      <a:pt x="41" y="5"/>
                      <a:pt x="40" y="5"/>
                    </a:cubicBezTo>
                    <a:close/>
                    <a:moveTo>
                      <a:pt x="40" y="6"/>
                    </a:moveTo>
                    <a:cubicBezTo>
                      <a:pt x="40" y="6"/>
                      <a:pt x="41" y="6"/>
                      <a:pt x="42" y="5"/>
                    </a:cubicBezTo>
                    <a:cubicBezTo>
                      <a:pt x="41" y="6"/>
                      <a:pt x="40" y="7"/>
                      <a:pt x="40" y="7"/>
                    </a:cubicBezTo>
                    <a:cubicBezTo>
                      <a:pt x="40" y="7"/>
                      <a:pt x="40" y="6"/>
                      <a:pt x="40" y="6"/>
                    </a:cubicBezTo>
                    <a:close/>
                    <a:moveTo>
                      <a:pt x="40" y="14"/>
                    </a:moveTo>
                    <a:cubicBezTo>
                      <a:pt x="41" y="13"/>
                      <a:pt x="43" y="12"/>
                      <a:pt x="44" y="10"/>
                    </a:cubicBezTo>
                    <a:cubicBezTo>
                      <a:pt x="45" y="10"/>
                      <a:pt x="45" y="9"/>
                      <a:pt x="46" y="8"/>
                    </a:cubicBezTo>
                    <a:cubicBezTo>
                      <a:pt x="47" y="8"/>
                      <a:pt x="51" y="3"/>
                      <a:pt x="48" y="7"/>
                    </a:cubicBezTo>
                    <a:cubicBezTo>
                      <a:pt x="46" y="10"/>
                      <a:pt x="43" y="13"/>
                      <a:pt x="40" y="17"/>
                    </a:cubicBezTo>
                    <a:cubicBezTo>
                      <a:pt x="40" y="16"/>
                      <a:pt x="40" y="15"/>
                      <a:pt x="40" y="14"/>
                    </a:cubicBezTo>
                    <a:close/>
                    <a:moveTo>
                      <a:pt x="40" y="10"/>
                    </a:moveTo>
                    <a:cubicBezTo>
                      <a:pt x="41" y="10"/>
                      <a:pt x="41" y="9"/>
                      <a:pt x="42" y="9"/>
                    </a:cubicBezTo>
                    <a:cubicBezTo>
                      <a:pt x="42" y="8"/>
                      <a:pt x="43" y="8"/>
                      <a:pt x="43" y="8"/>
                    </a:cubicBezTo>
                    <a:cubicBezTo>
                      <a:pt x="42" y="9"/>
                      <a:pt x="41" y="10"/>
                      <a:pt x="40" y="12"/>
                    </a:cubicBezTo>
                    <a:cubicBezTo>
                      <a:pt x="40" y="11"/>
                      <a:pt x="40" y="11"/>
                      <a:pt x="40" y="10"/>
                    </a:cubicBezTo>
                    <a:close/>
                    <a:moveTo>
                      <a:pt x="40" y="18"/>
                    </a:moveTo>
                    <a:cubicBezTo>
                      <a:pt x="44" y="16"/>
                      <a:pt x="47" y="12"/>
                      <a:pt x="51" y="9"/>
                    </a:cubicBezTo>
                    <a:cubicBezTo>
                      <a:pt x="51" y="8"/>
                      <a:pt x="55" y="5"/>
                      <a:pt x="53" y="6"/>
                    </a:cubicBezTo>
                    <a:cubicBezTo>
                      <a:pt x="52" y="8"/>
                      <a:pt x="51" y="10"/>
                      <a:pt x="49" y="12"/>
                    </a:cubicBezTo>
                    <a:cubicBezTo>
                      <a:pt x="47" y="14"/>
                      <a:pt x="45" y="17"/>
                      <a:pt x="43" y="19"/>
                    </a:cubicBezTo>
                    <a:cubicBezTo>
                      <a:pt x="42" y="19"/>
                      <a:pt x="41" y="19"/>
                      <a:pt x="40" y="19"/>
                    </a:cubicBezTo>
                    <a:cubicBezTo>
                      <a:pt x="40" y="19"/>
                      <a:pt x="40" y="18"/>
                      <a:pt x="40" y="18"/>
                    </a:cubicBezTo>
                    <a:close/>
                    <a:moveTo>
                      <a:pt x="46" y="19"/>
                    </a:moveTo>
                    <a:cubicBezTo>
                      <a:pt x="45" y="19"/>
                      <a:pt x="45" y="19"/>
                      <a:pt x="44" y="19"/>
                    </a:cubicBezTo>
                    <a:cubicBezTo>
                      <a:pt x="48" y="16"/>
                      <a:pt x="51" y="12"/>
                      <a:pt x="55" y="9"/>
                    </a:cubicBezTo>
                    <a:cubicBezTo>
                      <a:pt x="54" y="10"/>
                      <a:pt x="53" y="11"/>
                      <a:pt x="52" y="12"/>
                    </a:cubicBezTo>
                    <a:cubicBezTo>
                      <a:pt x="50" y="15"/>
                      <a:pt x="48" y="17"/>
                      <a:pt x="46" y="19"/>
                    </a:cubicBezTo>
                    <a:close/>
                    <a:moveTo>
                      <a:pt x="47" y="19"/>
                    </a:moveTo>
                    <a:cubicBezTo>
                      <a:pt x="52" y="15"/>
                      <a:pt x="56" y="11"/>
                      <a:pt x="61" y="7"/>
                    </a:cubicBezTo>
                    <a:cubicBezTo>
                      <a:pt x="58" y="9"/>
                      <a:pt x="55" y="16"/>
                      <a:pt x="52" y="19"/>
                    </a:cubicBezTo>
                    <a:cubicBezTo>
                      <a:pt x="50" y="19"/>
                      <a:pt x="49" y="19"/>
                      <a:pt x="47" y="19"/>
                    </a:cubicBezTo>
                    <a:close/>
                    <a:moveTo>
                      <a:pt x="53" y="19"/>
                    </a:moveTo>
                    <a:cubicBezTo>
                      <a:pt x="57" y="16"/>
                      <a:pt x="60" y="12"/>
                      <a:pt x="63" y="9"/>
                    </a:cubicBezTo>
                    <a:cubicBezTo>
                      <a:pt x="63" y="10"/>
                      <a:pt x="62" y="10"/>
                      <a:pt x="62" y="11"/>
                    </a:cubicBezTo>
                    <a:cubicBezTo>
                      <a:pt x="59" y="14"/>
                      <a:pt x="58" y="16"/>
                      <a:pt x="56" y="19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55" y="19"/>
                      <a:pt x="54" y="19"/>
                      <a:pt x="53" y="19"/>
                    </a:cubicBezTo>
                    <a:close/>
                    <a:moveTo>
                      <a:pt x="65" y="20"/>
                    </a:moveTo>
                    <a:cubicBezTo>
                      <a:pt x="65" y="20"/>
                      <a:pt x="64" y="20"/>
                      <a:pt x="64" y="20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65" y="18"/>
                      <a:pt x="64" y="18"/>
                      <a:pt x="64" y="18"/>
                    </a:cubicBezTo>
                    <a:cubicBezTo>
                      <a:pt x="63" y="18"/>
                      <a:pt x="62" y="19"/>
                      <a:pt x="61" y="20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61" y="19"/>
                      <a:pt x="61" y="19"/>
                      <a:pt x="61" y="18"/>
                    </a:cubicBezTo>
                    <a:cubicBezTo>
                      <a:pt x="63" y="16"/>
                      <a:pt x="65" y="14"/>
                      <a:pt x="66" y="11"/>
                    </a:cubicBezTo>
                    <a:cubicBezTo>
                      <a:pt x="67" y="11"/>
                      <a:pt x="66" y="11"/>
                      <a:pt x="66" y="11"/>
                    </a:cubicBezTo>
                    <a:cubicBezTo>
                      <a:pt x="63" y="13"/>
                      <a:pt x="59" y="16"/>
                      <a:pt x="57" y="18"/>
                    </a:cubicBezTo>
                    <a:cubicBezTo>
                      <a:pt x="60" y="14"/>
                      <a:pt x="64" y="9"/>
                      <a:pt x="67" y="6"/>
                    </a:cubicBezTo>
                    <a:cubicBezTo>
                      <a:pt x="67" y="10"/>
                      <a:pt x="65" y="15"/>
                      <a:pt x="65" y="20"/>
                    </a:cubicBezTo>
                    <a:close/>
                    <a:moveTo>
                      <a:pt x="62" y="20"/>
                    </a:moveTo>
                    <a:cubicBezTo>
                      <a:pt x="63" y="19"/>
                      <a:pt x="64" y="19"/>
                      <a:pt x="63" y="20"/>
                    </a:cubicBezTo>
                    <a:cubicBezTo>
                      <a:pt x="63" y="20"/>
                      <a:pt x="62" y="20"/>
                      <a:pt x="62" y="20"/>
                    </a:cubicBezTo>
                    <a:close/>
                    <a:moveTo>
                      <a:pt x="57" y="19"/>
                    </a:moveTo>
                    <a:cubicBezTo>
                      <a:pt x="59" y="18"/>
                      <a:pt x="62" y="15"/>
                      <a:pt x="64" y="13"/>
                    </a:cubicBezTo>
                    <a:cubicBezTo>
                      <a:pt x="67" y="10"/>
                      <a:pt x="62" y="16"/>
                      <a:pt x="61" y="17"/>
                    </a:cubicBezTo>
                    <a:cubicBezTo>
                      <a:pt x="61" y="18"/>
                      <a:pt x="60" y="19"/>
                      <a:pt x="60" y="19"/>
                    </a:cubicBezTo>
                    <a:cubicBezTo>
                      <a:pt x="59" y="19"/>
                      <a:pt x="58" y="19"/>
                      <a:pt x="57" y="19"/>
                    </a:cubicBezTo>
                    <a:close/>
                    <a:moveTo>
                      <a:pt x="51" y="4"/>
                    </a:moveTo>
                    <a:cubicBezTo>
                      <a:pt x="57" y="4"/>
                      <a:pt x="62" y="5"/>
                      <a:pt x="67" y="5"/>
                    </a:cubicBezTo>
                    <a:cubicBezTo>
                      <a:pt x="63" y="8"/>
                      <a:pt x="60" y="11"/>
                      <a:pt x="56" y="15"/>
                    </a:cubicBezTo>
                    <a:cubicBezTo>
                      <a:pt x="58" y="12"/>
                      <a:pt x="60" y="9"/>
                      <a:pt x="62" y="6"/>
                    </a:cubicBezTo>
                    <a:cubicBezTo>
                      <a:pt x="63" y="5"/>
                      <a:pt x="62" y="5"/>
                      <a:pt x="62" y="5"/>
                    </a:cubicBezTo>
                    <a:cubicBezTo>
                      <a:pt x="58" y="8"/>
                      <a:pt x="54" y="12"/>
                      <a:pt x="50" y="16"/>
                    </a:cubicBezTo>
                    <a:cubicBezTo>
                      <a:pt x="51" y="15"/>
                      <a:pt x="52" y="14"/>
                      <a:pt x="53" y="13"/>
                    </a:cubicBezTo>
                    <a:cubicBezTo>
                      <a:pt x="55" y="10"/>
                      <a:pt x="57" y="8"/>
                      <a:pt x="59" y="6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5" y="8"/>
                      <a:pt x="52" y="11"/>
                      <a:pt x="48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51" y="11"/>
                      <a:pt x="53" y="8"/>
                      <a:pt x="55" y="5"/>
                    </a:cubicBezTo>
                    <a:cubicBezTo>
                      <a:pt x="55" y="5"/>
                      <a:pt x="55" y="4"/>
                      <a:pt x="55" y="5"/>
                    </a:cubicBezTo>
                    <a:cubicBezTo>
                      <a:pt x="50" y="7"/>
                      <a:pt x="47" y="12"/>
                      <a:pt x="43" y="15"/>
                    </a:cubicBezTo>
                    <a:cubicBezTo>
                      <a:pt x="38" y="20"/>
                      <a:pt x="45" y="12"/>
                      <a:pt x="46" y="11"/>
                    </a:cubicBezTo>
                    <a:cubicBezTo>
                      <a:pt x="48" y="9"/>
                      <a:pt x="49" y="7"/>
                      <a:pt x="51" y="5"/>
                    </a:cubicBezTo>
                    <a:cubicBezTo>
                      <a:pt x="51" y="4"/>
                      <a:pt x="51" y="4"/>
                      <a:pt x="50" y="4"/>
                    </a:cubicBezTo>
                    <a:cubicBezTo>
                      <a:pt x="47" y="6"/>
                      <a:pt x="44" y="9"/>
                      <a:pt x="41" y="12"/>
                    </a:cubicBezTo>
                    <a:cubicBezTo>
                      <a:pt x="41" y="13"/>
                      <a:pt x="40" y="13"/>
                      <a:pt x="40" y="13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0" y="13"/>
                      <a:pt x="41" y="12"/>
                      <a:pt x="41" y="12"/>
                    </a:cubicBezTo>
                    <a:cubicBezTo>
                      <a:pt x="42" y="9"/>
                      <a:pt x="44" y="7"/>
                      <a:pt x="46" y="5"/>
                    </a:cubicBezTo>
                    <a:cubicBezTo>
                      <a:pt x="47" y="4"/>
                      <a:pt x="46" y="4"/>
                      <a:pt x="46" y="4"/>
                    </a:cubicBezTo>
                    <a:cubicBezTo>
                      <a:pt x="44" y="5"/>
                      <a:pt x="43" y="7"/>
                      <a:pt x="41" y="8"/>
                    </a:cubicBezTo>
                    <a:cubicBezTo>
                      <a:pt x="41" y="8"/>
                      <a:pt x="41" y="9"/>
                      <a:pt x="40" y="10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41" y="7"/>
                      <a:pt x="42" y="6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6" y="4"/>
                      <a:pt x="49" y="4"/>
                      <a:pt x="51" y="4"/>
                    </a:cubicBezTo>
                    <a:close/>
                    <a:moveTo>
                      <a:pt x="24" y="80"/>
                    </a:moveTo>
                    <a:cubicBezTo>
                      <a:pt x="24" y="80"/>
                      <a:pt x="24" y="80"/>
                      <a:pt x="24" y="80"/>
                    </a:cubicBezTo>
                    <a:cubicBezTo>
                      <a:pt x="21" y="82"/>
                      <a:pt x="19" y="84"/>
                      <a:pt x="17" y="87"/>
                    </a:cubicBezTo>
                    <a:cubicBezTo>
                      <a:pt x="18" y="84"/>
                      <a:pt x="20" y="82"/>
                      <a:pt x="21" y="80"/>
                    </a:cubicBezTo>
                    <a:cubicBezTo>
                      <a:pt x="22" y="80"/>
                      <a:pt x="23" y="80"/>
                      <a:pt x="24" y="80"/>
                    </a:cubicBezTo>
                    <a:close/>
                    <a:moveTo>
                      <a:pt x="10" y="83"/>
                    </a:moveTo>
                    <a:cubicBezTo>
                      <a:pt x="12" y="82"/>
                      <a:pt x="13" y="82"/>
                      <a:pt x="14" y="81"/>
                    </a:cubicBezTo>
                    <a:cubicBezTo>
                      <a:pt x="11" y="83"/>
                      <a:pt x="8" y="86"/>
                      <a:pt x="6" y="89"/>
                    </a:cubicBezTo>
                    <a:cubicBezTo>
                      <a:pt x="7" y="87"/>
                      <a:pt x="8" y="85"/>
                      <a:pt x="10" y="8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9" name="Freeform 53"/>
              <p:cNvSpPr>
                <a:spLocks noEditPoints="1"/>
              </p:cNvSpPr>
              <p:nvPr/>
            </p:nvSpPr>
            <p:spPr bwMode="auto">
              <a:xfrm>
                <a:off x="1630830" y="3468444"/>
                <a:ext cx="113919" cy="418797"/>
              </a:xfrm>
              <a:custGeom>
                <a:avLst/>
                <a:gdLst>
                  <a:gd name="T0" fmla="*/ 44 w 59"/>
                  <a:gd name="T1" fmla="*/ 206 h 216"/>
                  <a:gd name="T2" fmla="*/ 41 w 59"/>
                  <a:gd name="T3" fmla="*/ 69 h 216"/>
                  <a:gd name="T4" fmla="*/ 6 w 59"/>
                  <a:gd name="T5" fmla="*/ 67 h 216"/>
                  <a:gd name="T6" fmla="*/ 31 w 59"/>
                  <a:gd name="T7" fmla="*/ 165 h 216"/>
                  <a:gd name="T8" fmla="*/ 37 w 59"/>
                  <a:gd name="T9" fmla="*/ 167 h 216"/>
                  <a:gd name="T10" fmla="*/ 27 w 59"/>
                  <a:gd name="T11" fmla="*/ 154 h 216"/>
                  <a:gd name="T12" fmla="*/ 37 w 59"/>
                  <a:gd name="T13" fmla="*/ 139 h 216"/>
                  <a:gd name="T14" fmla="*/ 36 w 59"/>
                  <a:gd name="T15" fmla="*/ 136 h 216"/>
                  <a:gd name="T16" fmla="*/ 34 w 59"/>
                  <a:gd name="T17" fmla="*/ 134 h 216"/>
                  <a:gd name="T18" fmla="*/ 22 w 59"/>
                  <a:gd name="T19" fmla="*/ 63 h 216"/>
                  <a:gd name="T20" fmla="*/ 31 w 59"/>
                  <a:gd name="T21" fmla="*/ 23 h 216"/>
                  <a:gd name="T22" fmla="*/ 30 w 59"/>
                  <a:gd name="T23" fmla="*/ 37 h 216"/>
                  <a:gd name="T24" fmla="*/ 34 w 59"/>
                  <a:gd name="T25" fmla="*/ 28 h 216"/>
                  <a:gd name="T26" fmla="*/ 26 w 59"/>
                  <a:gd name="T27" fmla="*/ 32 h 216"/>
                  <a:gd name="T28" fmla="*/ 6 w 59"/>
                  <a:gd name="T29" fmla="*/ 63 h 216"/>
                  <a:gd name="T30" fmla="*/ 38 w 59"/>
                  <a:gd name="T31" fmla="*/ 90 h 216"/>
                  <a:gd name="T32" fmla="*/ 12 w 59"/>
                  <a:gd name="T33" fmla="*/ 99 h 216"/>
                  <a:gd name="T34" fmla="*/ 15 w 59"/>
                  <a:gd name="T35" fmla="*/ 96 h 216"/>
                  <a:gd name="T36" fmla="*/ 25 w 59"/>
                  <a:gd name="T37" fmla="*/ 95 h 216"/>
                  <a:gd name="T38" fmla="*/ 38 w 59"/>
                  <a:gd name="T39" fmla="*/ 63 h 216"/>
                  <a:gd name="T40" fmla="*/ 18 w 59"/>
                  <a:gd name="T41" fmla="*/ 92 h 216"/>
                  <a:gd name="T42" fmla="*/ 38 w 59"/>
                  <a:gd name="T43" fmla="*/ 68 h 216"/>
                  <a:gd name="T44" fmla="*/ 35 w 59"/>
                  <a:gd name="T45" fmla="*/ 84 h 216"/>
                  <a:gd name="T46" fmla="*/ 38 w 59"/>
                  <a:gd name="T47" fmla="*/ 52 h 216"/>
                  <a:gd name="T48" fmla="*/ 24 w 59"/>
                  <a:gd name="T49" fmla="*/ 71 h 216"/>
                  <a:gd name="T50" fmla="*/ 37 w 59"/>
                  <a:gd name="T51" fmla="*/ 52 h 216"/>
                  <a:gd name="T52" fmla="*/ 33 w 59"/>
                  <a:gd name="T53" fmla="*/ 67 h 216"/>
                  <a:gd name="T54" fmla="*/ 9 w 59"/>
                  <a:gd name="T55" fmla="*/ 85 h 216"/>
                  <a:gd name="T56" fmla="*/ 40 w 59"/>
                  <a:gd name="T57" fmla="*/ 135 h 216"/>
                  <a:gd name="T58" fmla="*/ 32 w 59"/>
                  <a:gd name="T59" fmla="*/ 134 h 216"/>
                  <a:gd name="T60" fmla="*/ 40 w 59"/>
                  <a:gd name="T61" fmla="*/ 134 h 216"/>
                  <a:gd name="T62" fmla="*/ 39 w 59"/>
                  <a:gd name="T63" fmla="*/ 118 h 216"/>
                  <a:gd name="T64" fmla="*/ 38 w 59"/>
                  <a:gd name="T65" fmla="*/ 123 h 216"/>
                  <a:gd name="T66" fmla="*/ 39 w 59"/>
                  <a:gd name="T67" fmla="*/ 107 h 216"/>
                  <a:gd name="T68" fmla="*/ 30 w 59"/>
                  <a:gd name="T69" fmla="*/ 104 h 216"/>
                  <a:gd name="T70" fmla="*/ 16 w 59"/>
                  <a:gd name="T71" fmla="*/ 116 h 216"/>
                  <a:gd name="T72" fmla="*/ 17 w 59"/>
                  <a:gd name="T73" fmla="*/ 119 h 216"/>
                  <a:gd name="T74" fmla="*/ 20 w 59"/>
                  <a:gd name="T75" fmla="*/ 131 h 216"/>
                  <a:gd name="T76" fmla="*/ 41 w 59"/>
                  <a:gd name="T77" fmla="*/ 154 h 216"/>
                  <a:gd name="T78" fmla="*/ 28 w 59"/>
                  <a:gd name="T79" fmla="*/ 153 h 216"/>
                  <a:gd name="T80" fmla="*/ 31 w 59"/>
                  <a:gd name="T81" fmla="*/ 94 h 216"/>
                  <a:gd name="T82" fmla="*/ 39 w 59"/>
                  <a:gd name="T83" fmla="*/ 50 h 216"/>
                  <a:gd name="T84" fmla="*/ 39 w 59"/>
                  <a:gd name="T85" fmla="*/ 50 h 216"/>
                  <a:gd name="T86" fmla="*/ 37 w 59"/>
                  <a:gd name="T87" fmla="*/ 30 h 216"/>
                  <a:gd name="T88" fmla="*/ 13 w 59"/>
                  <a:gd name="T89" fmla="*/ 46 h 216"/>
                  <a:gd name="T90" fmla="*/ 33 w 59"/>
                  <a:gd name="T91" fmla="*/ 20 h 216"/>
                  <a:gd name="T92" fmla="*/ 32 w 59"/>
                  <a:gd name="T93" fmla="*/ 16 h 216"/>
                  <a:gd name="T94" fmla="*/ 3 w 59"/>
                  <a:gd name="T95" fmla="*/ 32 h 216"/>
                  <a:gd name="T96" fmla="*/ 24 w 59"/>
                  <a:gd name="T97" fmla="*/ 12 h 216"/>
                  <a:gd name="T98" fmla="*/ 4 w 59"/>
                  <a:gd name="T99" fmla="*/ 23 h 216"/>
                  <a:gd name="T100" fmla="*/ 15 w 59"/>
                  <a:gd name="T101" fmla="*/ 112 h 216"/>
                  <a:gd name="T102" fmla="*/ 50 w 59"/>
                  <a:gd name="T103" fmla="*/ 208 h 216"/>
                  <a:gd name="T104" fmla="*/ 34 w 59"/>
                  <a:gd name="T105" fmla="*/ 171 h 216"/>
                  <a:gd name="T106" fmla="*/ 43 w 59"/>
                  <a:gd name="T107" fmla="*/ 170 h 216"/>
                  <a:gd name="T108" fmla="*/ 30 w 59"/>
                  <a:gd name="T109" fmla="*/ 12 h 216"/>
                  <a:gd name="T110" fmla="*/ 4 w 59"/>
                  <a:gd name="T111" fmla="*/ 30 h 216"/>
                  <a:gd name="T112" fmla="*/ 23 w 59"/>
                  <a:gd name="T113" fmla="*/ 8 h 216"/>
                  <a:gd name="T114" fmla="*/ 25 w 59"/>
                  <a:gd name="T115" fmla="*/ 8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9" h="216">
                    <a:moveTo>
                      <a:pt x="5" y="11"/>
                    </a:moveTo>
                    <a:cubicBezTo>
                      <a:pt x="0" y="20"/>
                      <a:pt x="0" y="32"/>
                      <a:pt x="1" y="42"/>
                    </a:cubicBezTo>
                    <a:cubicBezTo>
                      <a:pt x="2" y="56"/>
                      <a:pt x="4" y="69"/>
                      <a:pt x="6" y="82"/>
                    </a:cubicBezTo>
                    <a:cubicBezTo>
                      <a:pt x="12" y="114"/>
                      <a:pt x="19" y="145"/>
                      <a:pt x="32" y="175"/>
                    </a:cubicBezTo>
                    <a:cubicBezTo>
                      <a:pt x="32" y="175"/>
                      <a:pt x="32" y="175"/>
                      <a:pt x="32" y="175"/>
                    </a:cubicBezTo>
                    <a:cubicBezTo>
                      <a:pt x="31" y="184"/>
                      <a:pt x="33" y="193"/>
                      <a:pt x="33" y="202"/>
                    </a:cubicBezTo>
                    <a:cubicBezTo>
                      <a:pt x="33" y="202"/>
                      <a:pt x="33" y="202"/>
                      <a:pt x="34" y="202"/>
                    </a:cubicBezTo>
                    <a:cubicBezTo>
                      <a:pt x="33" y="203"/>
                      <a:pt x="34" y="203"/>
                      <a:pt x="35" y="204"/>
                    </a:cubicBezTo>
                    <a:cubicBezTo>
                      <a:pt x="38" y="204"/>
                      <a:pt x="41" y="204"/>
                      <a:pt x="44" y="206"/>
                    </a:cubicBezTo>
                    <a:cubicBezTo>
                      <a:pt x="47" y="208"/>
                      <a:pt x="49" y="211"/>
                      <a:pt x="50" y="214"/>
                    </a:cubicBezTo>
                    <a:cubicBezTo>
                      <a:pt x="50" y="215"/>
                      <a:pt x="51" y="215"/>
                      <a:pt x="51" y="215"/>
                    </a:cubicBezTo>
                    <a:cubicBezTo>
                      <a:pt x="52" y="216"/>
                      <a:pt x="54" y="216"/>
                      <a:pt x="53" y="214"/>
                    </a:cubicBezTo>
                    <a:cubicBezTo>
                      <a:pt x="53" y="209"/>
                      <a:pt x="52" y="201"/>
                      <a:pt x="58" y="199"/>
                    </a:cubicBezTo>
                    <a:cubicBezTo>
                      <a:pt x="59" y="198"/>
                      <a:pt x="59" y="197"/>
                      <a:pt x="58" y="196"/>
                    </a:cubicBezTo>
                    <a:cubicBezTo>
                      <a:pt x="55" y="188"/>
                      <a:pt x="49" y="180"/>
                      <a:pt x="46" y="172"/>
                    </a:cubicBezTo>
                    <a:cubicBezTo>
                      <a:pt x="46" y="172"/>
                      <a:pt x="46" y="171"/>
                      <a:pt x="46" y="171"/>
                    </a:cubicBezTo>
                    <a:cubicBezTo>
                      <a:pt x="44" y="156"/>
                      <a:pt x="44" y="141"/>
                      <a:pt x="43" y="126"/>
                    </a:cubicBezTo>
                    <a:cubicBezTo>
                      <a:pt x="42" y="107"/>
                      <a:pt x="41" y="88"/>
                      <a:pt x="41" y="69"/>
                    </a:cubicBezTo>
                    <a:cubicBezTo>
                      <a:pt x="41" y="54"/>
                      <a:pt x="43" y="40"/>
                      <a:pt x="39" y="25"/>
                    </a:cubicBezTo>
                    <a:cubicBezTo>
                      <a:pt x="37" y="17"/>
                      <a:pt x="33" y="8"/>
                      <a:pt x="25" y="4"/>
                    </a:cubicBezTo>
                    <a:cubicBezTo>
                      <a:pt x="17" y="0"/>
                      <a:pt x="10" y="4"/>
                      <a:pt x="5" y="11"/>
                    </a:cubicBezTo>
                    <a:close/>
                    <a:moveTo>
                      <a:pt x="38" y="36"/>
                    </a:moveTo>
                    <a:cubicBezTo>
                      <a:pt x="38" y="38"/>
                      <a:pt x="39" y="40"/>
                      <a:pt x="39" y="41"/>
                    </a:cubicBezTo>
                    <a:cubicBezTo>
                      <a:pt x="33" y="45"/>
                      <a:pt x="28" y="49"/>
                      <a:pt x="23" y="54"/>
                    </a:cubicBezTo>
                    <a:cubicBezTo>
                      <a:pt x="20" y="56"/>
                      <a:pt x="17" y="59"/>
                      <a:pt x="14" y="61"/>
                    </a:cubicBezTo>
                    <a:cubicBezTo>
                      <a:pt x="12" y="63"/>
                      <a:pt x="8" y="65"/>
                      <a:pt x="6" y="67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15" y="55"/>
                      <a:pt x="29" y="47"/>
                      <a:pt x="38" y="36"/>
                    </a:cubicBezTo>
                    <a:cubicBezTo>
                      <a:pt x="38" y="36"/>
                      <a:pt x="38" y="36"/>
                      <a:pt x="38" y="36"/>
                    </a:cubicBezTo>
                    <a:close/>
                    <a:moveTo>
                      <a:pt x="32" y="166"/>
                    </a:moveTo>
                    <a:cubicBezTo>
                      <a:pt x="34" y="165"/>
                      <a:pt x="38" y="164"/>
                      <a:pt x="40" y="162"/>
                    </a:cubicBezTo>
                    <a:cubicBezTo>
                      <a:pt x="38" y="164"/>
                      <a:pt x="35" y="166"/>
                      <a:pt x="32" y="168"/>
                    </a:cubicBezTo>
                    <a:cubicBezTo>
                      <a:pt x="31" y="167"/>
                      <a:pt x="31" y="165"/>
                      <a:pt x="30" y="164"/>
                    </a:cubicBezTo>
                    <a:cubicBezTo>
                      <a:pt x="30" y="164"/>
                      <a:pt x="30" y="164"/>
                      <a:pt x="30" y="164"/>
                    </a:cubicBezTo>
                    <a:cubicBezTo>
                      <a:pt x="34" y="162"/>
                      <a:pt x="37" y="160"/>
                      <a:pt x="40" y="158"/>
                    </a:cubicBezTo>
                    <a:cubicBezTo>
                      <a:pt x="38" y="160"/>
                      <a:pt x="34" y="163"/>
                      <a:pt x="31" y="165"/>
                    </a:cubicBezTo>
                    <a:cubicBezTo>
                      <a:pt x="31" y="166"/>
                      <a:pt x="31" y="166"/>
                      <a:pt x="32" y="166"/>
                    </a:cubicBezTo>
                    <a:close/>
                    <a:moveTo>
                      <a:pt x="37" y="172"/>
                    </a:moveTo>
                    <a:cubicBezTo>
                      <a:pt x="36" y="172"/>
                      <a:pt x="35" y="173"/>
                      <a:pt x="34" y="173"/>
                    </a:cubicBezTo>
                    <a:cubicBezTo>
                      <a:pt x="34" y="173"/>
                      <a:pt x="34" y="172"/>
                      <a:pt x="34" y="172"/>
                    </a:cubicBezTo>
                    <a:cubicBezTo>
                      <a:pt x="35" y="171"/>
                      <a:pt x="36" y="171"/>
                      <a:pt x="38" y="170"/>
                    </a:cubicBezTo>
                    <a:cubicBezTo>
                      <a:pt x="44" y="167"/>
                      <a:pt x="38" y="170"/>
                      <a:pt x="37" y="172"/>
                    </a:cubicBezTo>
                    <a:cubicBezTo>
                      <a:pt x="37" y="172"/>
                      <a:pt x="37" y="172"/>
                      <a:pt x="37" y="172"/>
                    </a:cubicBezTo>
                    <a:close/>
                    <a:moveTo>
                      <a:pt x="32" y="169"/>
                    </a:moveTo>
                    <a:cubicBezTo>
                      <a:pt x="34" y="168"/>
                      <a:pt x="35" y="168"/>
                      <a:pt x="37" y="167"/>
                    </a:cubicBezTo>
                    <a:cubicBezTo>
                      <a:pt x="37" y="167"/>
                      <a:pt x="42" y="164"/>
                      <a:pt x="39" y="166"/>
                    </a:cubicBezTo>
                    <a:cubicBezTo>
                      <a:pt x="37" y="168"/>
                      <a:pt x="35" y="169"/>
                      <a:pt x="33" y="171"/>
                    </a:cubicBezTo>
                    <a:cubicBezTo>
                      <a:pt x="33" y="170"/>
                      <a:pt x="33" y="170"/>
                      <a:pt x="32" y="169"/>
                    </a:cubicBezTo>
                    <a:close/>
                    <a:moveTo>
                      <a:pt x="29" y="160"/>
                    </a:moveTo>
                    <a:cubicBezTo>
                      <a:pt x="32" y="158"/>
                      <a:pt x="36" y="157"/>
                      <a:pt x="39" y="155"/>
                    </a:cubicBezTo>
                    <a:cubicBezTo>
                      <a:pt x="37" y="156"/>
                      <a:pt x="33" y="161"/>
                      <a:pt x="30" y="163"/>
                    </a:cubicBezTo>
                    <a:cubicBezTo>
                      <a:pt x="30" y="163"/>
                      <a:pt x="30" y="163"/>
                      <a:pt x="30" y="163"/>
                    </a:cubicBezTo>
                    <a:cubicBezTo>
                      <a:pt x="30" y="162"/>
                      <a:pt x="29" y="161"/>
                      <a:pt x="29" y="160"/>
                    </a:cubicBezTo>
                    <a:close/>
                    <a:moveTo>
                      <a:pt x="27" y="154"/>
                    </a:moveTo>
                    <a:cubicBezTo>
                      <a:pt x="31" y="152"/>
                      <a:pt x="35" y="150"/>
                      <a:pt x="39" y="148"/>
                    </a:cubicBezTo>
                    <a:cubicBezTo>
                      <a:pt x="35" y="149"/>
                      <a:pt x="31" y="153"/>
                      <a:pt x="28" y="156"/>
                    </a:cubicBezTo>
                    <a:cubicBezTo>
                      <a:pt x="28" y="156"/>
                      <a:pt x="27" y="155"/>
                      <a:pt x="27" y="154"/>
                    </a:cubicBezTo>
                    <a:close/>
                    <a:moveTo>
                      <a:pt x="26" y="150"/>
                    </a:moveTo>
                    <a:cubicBezTo>
                      <a:pt x="30" y="148"/>
                      <a:pt x="35" y="145"/>
                      <a:pt x="39" y="142"/>
                    </a:cubicBezTo>
                    <a:cubicBezTo>
                      <a:pt x="35" y="145"/>
                      <a:pt x="30" y="149"/>
                      <a:pt x="27" y="153"/>
                    </a:cubicBezTo>
                    <a:cubicBezTo>
                      <a:pt x="26" y="152"/>
                      <a:pt x="26" y="151"/>
                      <a:pt x="26" y="150"/>
                    </a:cubicBezTo>
                    <a:close/>
                    <a:moveTo>
                      <a:pt x="24" y="146"/>
                    </a:moveTo>
                    <a:cubicBezTo>
                      <a:pt x="29" y="144"/>
                      <a:pt x="33" y="141"/>
                      <a:pt x="37" y="139"/>
                    </a:cubicBezTo>
                    <a:cubicBezTo>
                      <a:pt x="39" y="138"/>
                      <a:pt x="38" y="138"/>
                      <a:pt x="37" y="139"/>
                    </a:cubicBezTo>
                    <a:cubicBezTo>
                      <a:pt x="36" y="141"/>
                      <a:pt x="35" y="142"/>
                      <a:pt x="34" y="143"/>
                    </a:cubicBezTo>
                    <a:cubicBezTo>
                      <a:pt x="31" y="145"/>
                      <a:pt x="28" y="147"/>
                      <a:pt x="25" y="149"/>
                    </a:cubicBezTo>
                    <a:cubicBezTo>
                      <a:pt x="25" y="148"/>
                      <a:pt x="25" y="147"/>
                      <a:pt x="24" y="146"/>
                    </a:cubicBezTo>
                    <a:close/>
                    <a:moveTo>
                      <a:pt x="23" y="142"/>
                    </a:moveTo>
                    <a:cubicBezTo>
                      <a:pt x="23" y="142"/>
                      <a:pt x="23" y="142"/>
                      <a:pt x="23" y="142"/>
                    </a:cubicBezTo>
                    <a:cubicBezTo>
                      <a:pt x="26" y="141"/>
                      <a:pt x="28" y="140"/>
                      <a:pt x="30" y="139"/>
                    </a:cubicBezTo>
                    <a:cubicBezTo>
                      <a:pt x="32" y="138"/>
                      <a:pt x="33" y="137"/>
                      <a:pt x="35" y="137"/>
                    </a:cubicBezTo>
                    <a:cubicBezTo>
                      <a:pt x="35" y="137"/>
                      <a:pt x="35" y="136"/>
                      <a:pt x="36" y="136"/>
                    </a:cubicBezTo>
                    <a:cubicBezTo>
                      <a:pt x="32" y="139"/>
                      <a:pt x="28" y="143"/>
                      <a:pt x="24" y="145"/>
                    </a:cubicBezTo>
                    <a:cubicBezTo>
                      <a:pt x="24" y="144"/>
                      <a:pt x="23" y="143"/>
                      <a:pt x="23" y="142"/>
                    </a:cubicBezTo>
                    <a:close/>
                    <a:moveTo>
                      <a:pt x="21" y="135"/>
                    </a:moveTo>
                    <a:cubicBezTo>
                      <a:pt x="24" y="134"/>
                      <a:pt x="26" y="133"/>
                      <a:pt x="28" y="132"/>
                    </a:cubicBezTo>
                    <a:cubicBezTo>
                      <a:pt x="30" y="131"/>
                      <a:pt x="31" y="131"/>
                      <a:pt x="33" y="130"/>
                    </a:cubicBezTo>
                    <a:cubicBezTo>
                      <a:pt x="34" y="129"/>
                      <a:pt x="37" y="128"/>
                      <a:pt x="38" y="127"/>
                    </a:cubicBezTo>
                    <a:cubicBezTo>
                      <a:pt x="34" y="132"/>
                      <a:pt x="28" y="135"/>
                      <a:pt x="22" y="138"/>
                    </a:cubicBezTo>
                    <a:cubicBezTo>
                      <a:pt x="22" y="138"/>
                      <a:pt x="22" y="139"/>
                      <a:pt x="23" y="139"/>
                    </a:cubicBezTo>
                    <a:cubicBezTo>
                      <a:pt x="27" y="138"/>
                      <a:pt x="30" y="136"/>
                      <a:pt x="34" y="134"/>
                    </a:cubicBezTo>
                    <a:cubicBezTo>
                      <a:pt x="33" y="134"/>
                      <a:pt x="32" y="135"/>
                      <a:pt x="31" y="135"/>
                    </a:cubicBezTo>
                    <a:cubicBezTo>
                      <a:pt x="28" y="137"/>
                      <a:pt x="26" y="139"/>
                      <a:pt x="23" y="141"/>
                    </a:cubicBezTo>
                    <a:cubicBezTo>
                      <a:pt x="22" y="139"/>
                      <a:pt x="22" y="137"/>
                      <a:pt x="21" y="135"/>
                    </a:cubicBezTo>
                    <a:close/>
                    <a:moveTo>
                      <a:pt x="20" y="132"/>
                    </a:moveTo>
                    <a:cubicBezTo>
                      <a:pt x="24" y="130"/>
                      <a:pt x="28" y="129"/>
                      <a:pt x="32" y="127"/>
                    </a:cubicBezTo>
                    <a:cubicBezTo>
                      <a:pt x="28" y="129"/>
                      <a:pt x="25" y="132"/>
                      <a:pt x="21" y="134"/>
                    </a:cubicBezTo>
                    <a:cubicBezTo>
                      <a:pt x="21" y="134"/>
                      <a:pt x="21" y="133"/>
                      <a:pt x="20" y="132"/>
                    </a:cubicBezTo>
                    <a:close/>
                    <a:moveTo>
                      <a:pt x="7" y="74"/>
                    </a:moveTo>
                    <a:cubicBezTo>
                      <a:pt x="13" y="71"/>
                      <a:pt x="17" y="67"/>
                      <a:pt x="22" y="63"/>
                    </a:cubicBezTo>
                    <a:cubicBezTo>
                      <a:pt x="25" y="61"/>
                      <a:pt x="28" y="59"/>
                      <a:pt x="30" y="57"/>
                    </a:cubicBezTo>
                    <a:cubicBezTo>
                      <a:pt x="23" y="64"/>
                      <a:pt x="15" y="71"/>
                      <a:pt x="8" y="79"/>
                    </a:cubicBezTo>
                    <a:cubicBezTo>
                      <a:pt x="8" y="77"/>
                      <a:pt x="8" y="75"/>
                      <a:pt x="7" y="74"/>
                    </a:cubicBezTo>
                    <a:close/>
                    <a:moveTo>
                      <a:pt x="4" y="43"/>
                    </a:moveTo>
                    <a:cubicBezTo>
                      <a:pt x="9" y="39"/>
                      <a:pt x="13" y="35"/>
                      <a:pt x="18" y="31"/>
                    </a:cubicBezTo>
                    <a:cubicBezTo>
                      <a:pt x="21" y="29"/>
                      <a:pt x="24" y="27"/>
                      <a:pt x="27" y="25"/>
                    </a:cubicBezTo>
                    <a:cubicBezTo>
                      <a:pt x="28" y="24"/>
                      <a:pt x="30" y="23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3"/>
                    </a:cubicBezTo>
                    <a:cubicBezTo>
                      <a:pt x="27" y="27"/>
                      <a:pt x="22" y="30"/>
                      <a:pt x="17" y="33"/>
                    </a:cubicBezTo>
                    <a:cubicBezTo>
                      <a:pt x="13" y="37"/>
                      <a:pt x="8" y="41"/>
                      <a:pt x="4" y="45"/>
                    </a:cubicBezTo>
                    <a:cubicBezTo>
                      <a:pt x="4" y="44"/>
                      <a:pt x="4" y="44"/>
                      <a:pt x="4" y="43"/>
                    </a:cubicBezTo>
                    <a:close/>
                    <a:moveTo>
                      <a:pt x="5" y="58"/>
                    </a:moveTo>
                    <a:cubicBezTo>
                      <a:pt x="10" y="55"/>
                      <a:pt x="14" y="50"/>
                      <a:pt x="18" y="46"/>
                    </a:cubicBezTo>
                    <a:cubicBezTo>
                      <a:pt x="21" y="44"/>
                      <a:pt x="24" y="42"/>
                      <a:pt x="26" y="40"/>
                    </a:cubicBezTo>
                    <a:cubicBezTo>
                      <a:pt x="29" y="37"/>
                      <a:pt x="32" y="34"/>
                      <a:pt x="35" y="32"/>
                    </a:cubicBezTo>
                    <a:cubicBezTo>
                      <a:pt x="37" y="30"/>
                      <a:pt x="35" y="32"/>
                      <a:pt x="35" y="33"/>
                    </a:cubicBezTo>
                    <a:cubicBezTo>
                      <a:pt x="33" y="34"/>
                      <a:pt x="31" y="36"/>
                      <a:pt x="30" y="37"/>
                    </a:cubicBezTo>
                    <a:cubicBezTo>
                      <a:pt x="27" y="40"/>
                      <a:pt x="24" y="42"/>
                      <a:pt x="21" y="44"/>
                    </a:cubicBezTo>
                    <a:cubicBezTo>
                      <a:pt x="16" y="50"/>
                      <a:pt x="11" y="56"/>
                      <a:pt x="6" y="62"/>
                    </a:cubicBezTo>
                    <a:cubicBezTo>
                      <a:pt x="5" y="61"/>
                      <a:pt x="5" y="59"/>
                      <a:pt x="5" y="58"/>
                    </a:cubicBezTo>
                    <a:close/>
                    <a:moveTo>
                      <a:pt x="5" y="57"/>
                    </a:moveTo>
                    <a:cubicBezTo>
                      <a:pt x="5" y="56"/>
                      <a:pt x="5" y="55"/>
                      <a:pt x="5" y="54"/>
                    </a:cubicBezTo>
                    <a:cubicBezTo>
                      <a:pt x="10" y="48"/>
                      <a:pt x="16" y="44"/>
                      <a:pt x="22" y="39"/>
                    </a:cubicBezTo>
                    <a:cubicBezTo>
                      <a:pt x="24" y="37"/>
                      <a:pt x="27" y="35"/>
                      <a:pt x="29" y="33"/>
                    </a:cubicBezTo>
                    <a:cubicBezTo>
                      <a:pt x="30" y="32"/>
                      <a:pt x="31" y="31"/>
                      <a:pt x="32" y="30"/>
                    </a:cubicBezTo>
                    <a:cubicBezTo>
                      <a:pt x="33" y="29"/>
                      <a:pt x="37" y="25"/>
                      <a:pt x="34" y="28"/>
                    </a:cubicBezTo>
                    <a:cubicBezTo>
                      <a:pt x="29" y="33"/>
                      <a:pt x="23" y="38"/>
                      <a:pt x="18" y="44"/>
                    </a:cubicBezTo>
                    <a:cubicBezTo>
                      <a:pt x="16" y="46"/>
                      <a:pt x="14" y="49"/>
                      <a:pt x="11" y="52"/>
                    </a:cubicBezTo>
                    <a:cubicBezTo>
                      <a:pt x="9" y="54"/>
                      <a:pt x="7" y="55"/>
                      <a:pt x="5" y="57"/>
                    </a:cubicBezTo>
                    <a:close/>
                    <a:moveTo>
                      <a:pt x="6" y="51"/>
                    </a:moveTo>
                    <a:cubicBezTo>
                      <a:pt x="5" y="51"/>
                      <a:pt x="5" y="52"/>
                      <a:pt x="5" y="52"/>
                    </a:cubicBezTo>
                    <a:cubicBezTo>
                      <a:pt x="5" y="52"/>
                      <a:pt x="5" y="53"/>
                      <a:pt x="5" y="53"/>
                    </a:cubicBezTo>
                    <a:cubicBezTo>
                      <a:pt x="4" y="51"/>
                      <a:pt x="4" y="48"/>
                      <a:pt x="4" y="46"/>
                    </a:cubicBezTo>
                    <a:cubicBezTo>
                      <a:pt x="14" y="40"/>
                      <a:pt x="21" y="31"/>
                      <a:pt x="31" y="25"/>
                    </a:cubicBezTo>
                    <a:cubicBezTo>
                      <a:pt x="29" y="26"/>
                      <a:pt x="27" y="30"/>
                      <a:pt x="26" y="32"/>
                    </a:cubicBezTo>
                    <a:cubicBezTo>
                      <a:pt x="23" y="34"/>
                      <a:pt x="21" y="37"/>
                      <a:pt x="19" y="39"/>
                    </a:cubicBezTo>
                    <a:cubicBezTo>
                      <a:pt x="14" y="43"/>
                      <a:pt x="10" y="47"/>
                      <a:pt x="6" y="51"/>
                    </a:cubicBezTo>
                    <a:close/>
                    <a:moveTo>
                      <a:pt x="6" y="63"/>
                    </a:moveTo>
                    <a:cubicBezTo>
                      <a:pt x="11" y="59"/>
                      <a:pt x="17" y="54"/>
                      <a:pt x="22" y="50"/>
                    </a:cubicBezTo>
                    <a:cubicBezTo>
                      <a:pt x="24" y="47"/>
                      <a:pt x="27" y="44"/>
                      <a:pt x="30" y="42"/>
                    </a:cubicBezTo>
                    <a:cubicBezTo>
                      <a:pt x="32" y="40"/>
                      <a:pt x="34" y="39"/>
                      <a:pt x="35" y="38"/>
                    </a:cubicBezTo>
                    <a:cubicBezTo>
                      <a:pt x="39" y="35"/>
                      <a:pt x="36" y="38"/>
                      <a:pt x="35" y="39"/>
                    </a:cubicBezTo>
                    <a:cubicBezTo>
                      <a:pt x="26" y="49"/>
                      <a:pt x="15" y="56"/>
                      <a:pt x="6" y="66"/>
                    </a:cubicBezTo>
                    <a:cubicBezTo>
                      <a:pt x="6" y="65"/>
                      <a:pt x="6" y="64"/>
                      <a:pt x="6" y="63"/>
                    </a:cubicBezTo>
                    <a:close/>
                    <a:moveTo>
                      <a:pt x="7" y="68"/>
                    </a:moveTo>
                    <a:cubicBezTo>
                      <a:pt x="12" y="65"/>
                      <a:pt x="16" y="61"/>
                      <a:pt x="21" y="57"/>
                    </a:cubicBezTo>
                    <a:cubicBezTo>
                      <a:pt x="24" y="54"/>
                      <a:pt x="26" y="52"/>
                      <a:pt x="29" y="49"/>
                    </a:cubicBezTo>
                    <a:cubicBezTo>
                      <a:pt x="31" y="48"/>
                      <a:pt x="32" y="46"/>
                      <a:pt x="34" y="45"/>
                    </a:cubicBezTo>
                    <a:cubicBezTo>
                      <a:pt x="30" y="49"/>
                      <a:pt x="26" y="54"/>
                      <a:pt x="21" y="58"/>
                    </a:cubicBezTo>
                    <a:cubicBezTo>
                      <a:pt x="18" y="60"/>
                      <a:pt x="16" y="63"/>
                      <a:pt x="14" y="66"/>
                    </a:cubicBezTo>
                    <a:cubicBezTo>
                      <a:pt x="12" y="68"/>
                      <a:pt x="9" y="70"/>
                      <a:pt x="7" y="73"/>
                    </a:cubicBezTo>
                    <a:cubicBezTo>
                      <a:pt x="7" y="71"/>
                      <a:pt x="7" y="70"/>
                      <a:pt x="7" y="68"/>
                    </a:cubicBezTo>
                    <a:close/>
                    <a:moveTo>
                      <a:pt x="38" y="90"/>
                    </a:moveTo>
                    <a:cubicBezTo>
                      <a:pt x="36" y="90"/>
                      <a:pt x="33" y="92"/>
                      <a:pt x="32" y="92"/>
                    </a:cubicBezTo>
                    <a:cubicBezTo>
                      <a:pt x="34" y="90"/>
                      <a:pt x="37" y="89"/>
                      <a:pt x="39" y="87"/>
                    </a:cubicBezTo>
                    <a:cubicBezTo>
                      <a:pt x="39" y="89"/>
                      <a:pt x="39" y="91"/>
                      <a:pt x="39" y="93"/>
                    </a:cubicBezTo>
                    <a:cubicBezTo>
                      <a:pt x="39" y="93"/>
                      <a:pt x="39" y="93"/>
                      <a:pt x="38" y="93"/>
                    </a:cubicBezTo>
                    <a:cubicBezTo>
                      <a:pt x="37" y="93"/>
                      <a:pt x="37" y="93"/>
                      <a:pt x="36" y="93"/>
                    </a:cubicBezTo>
                    <a:cubicBezTo>
                      <a:pt x="36" y="93"/>
                      <a:pt x="38" y="91"/>
                      <a:pt x="38" y="90"/>
                    </a:cubicBezTo>
                    <a:cubicBezTo>
                      <a:pt x="39" y="90"/>
                      <a:pt x="38" y="90"/>
                      <a:pt x="38" y="90"/>
                    </a:cubicBezTo>
                    <a:close/>
                    <a:moveTo>
                      <a:pt x="25" y="95"/>
                    </a:moveTo>
                    <a:cubicBezTo>
                      <a:pt x="21" y="95"/>
                      <a:pt x="16" y="96"/>
                      <a:pt x="12" y="99"/>
                    </a:cubicBezTo>
                    <a:cubicBezTo>
                      <a:pt x="12" y="98"/>
                      <a:pt x="12" y="96"/>
                      <a:pt x="11" y="95"/>
                    </a:cubicBezTo>
                    <a:cubicBezTo>
                      <a:pt x="11" y="95"/>
                      <a:pt x="12" y="95"/>
                      <a:pt x="12" y="95"/>
                    </a:cubicBezTo>
                    <a:cubicBezTo>
                      <a:pt x="16" y="91"/>
                      <a:pt x="20" y="88"/>
                      <a:pt x="24" y="84"/>
                    </a:cubicBezTo>
                    <a:cubicBezTo>
                      <a:pt x="28" y="80"/>
                      <a:pt x="33" y="77"/>
                      <a:pt x="37" y="73"/>
                    </a:cubicBezTo>
                    <a:cubicBezTo>
                      <a:pt x="33" y="77"/>
                      <a:pt x="29" y="81"/>
                      <a:pt x="25" y="85"/>
                    </a:cubicBezTo>
                    <a:cubicBezTo>
                      <a:pt x="21" y="89"/>
                      <a:pt x="16" y="93"/>
                      <a:pt x="13" y="98"/>
                    </a:cubicBezTo>
                    <a:cubicBezTo>
                      <a:pt x="12" y="98"/>
                      <a:pt x="13" y="98"/>
                      <a:pt x="13" y="98"/>
                    </a:cubicBezTo>
                    <a:cubicBezTo>
                      <a:pt x="14" y="98"/>
                      <a:pt x="14" y="97"/>
                      <a:pt x="14" y="97"/>
                    </a:cubicBezTo>
                    <a:cubicBezTo>
                      <a:pt x="15" y="97"/>
                      <a:pt x="15" y="97"/>
                      <a:pt x="15" y="96"/>
                    </a:cubicBezTo>
                    <a:cubicBezTo>
                      <a:pt x="18" y="93"/>
                      <a:pt x="21" y="91"/>
                      <a:pt x="25" y="88"/>
                    </a:cubicBezTo>
                    <a:cubicBezTo>
                      <a:pt x="29" y="85"/>
                      <a:pt x="32" y="81"/>
                      <a:pt x="36" y="79"/>
                    </a:cubicBezTo>
                    <a:cubicBezTo>
                      <a:pt x="39" y="76"/>
                      <a:pt x="35" y="80"/>
                      <a:pt x="34" y="81"/>
                    </a:cubicBezTo>
                    <a:cubicBezTo>
                      <a:pt x="32" y="83"/>
                      <a:pt x="30" y="85"/>
                      <a:pt x="28" y="87"/>
                    </a:cubicBezTo>
                    <a:cubicBezTo>
                      <a:pt x="25" y="90"/>
                      <a:pt x="21" y="92"/>
                      <a:pt x="19" y="95"/>
                    </a:cubicBezTo>
                    <a:cubicBezTo>
                      <a:pt x="19" y="95"/>
                      <a:pt x="19" y="96"/>
                      <a:pt x="19" y="96"/>
                    </a:cubicBezTo>
                    <a:cubicBezTo>
                      <a:pt x="23" y="93"/>
                      <a:pt x="27" y="90"/>
                      <a:pt x="31" y="88"/>
                    </a:cubicBezTo>
                    <a:cubicBezTo>
                      <a:pt x="29" y="90"/>
                      <a:pt x="27" y="92"/>
                      <a:pt x="25" y="95"/>
                    </a:cubicBezTo>
                    <a:cubicBezTo>
                      <a:pt x="25" y="95"/>
                      <a:pt x="25" y="95"/>
                      <a:pt x="25" y="95"/>
                    </a:cubicBezTo>
                    <a:close/>
                    <a:moveTo>
                      <a:pt x="38" y="63"/>
                    </a:move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4"/>
                      <a:pt x="38" y="66"/>
                      <a:pt x="38" y="68"/>
                    </a:cubicBezTo>
                    <a:cubicBezTo>
                      <a:pt x="38" y="67"/>
                      <a:pt x="38" y="67"/>
                      <a:pt x="38" y="67"/>
                    </a:cubicBezTo>
                    <a:cubicBezTo>
                      <a:pt x="33" y="71"/>
                      <a:pt x="29" y="74"/>
                      <a:pt x="25" y="77"/>
                    </a:cubicBezTo>
                    <a:cubicBezTo>
                      <a:pt x="22" y="79"/>
                      <a:pt x="20" y="81"/>
                      <a:pt x="18" y="83"/>
                    </a:cubicBezTo>
                    <a:cubicBezTo>
                      <a:pt x="17" y="84"/>
                      <a:pt x="16" y="85"/>
                      <a:pt x="15" y="85"/>
                    </a:cubicBezTo>
                    <a:cubicBezTo>
                      <a:pt x="18" y="82"/>
                      <a:pt x="22" y="79"/>
                      <a:pt x="25" y="76"/>
                    </a:cubicBezTo>
                    <a:cubicBezTo>
                      <a:pt x="30" y="71"/>
                      <a:pt x="34" y="67"/>
                      <a:pt x="38" y="63"/>
                    </a:cubicBezTo>
                    <a:close/>
                    <a:moveTo>
                      <a:pt x="34" y="84"/>
                    </a:moveTo>
                    <a:cubicBezTo>
                      <a:pt x="33" y="85"/>
                      <a:pt x="33" y="85"/>
                      <a:pt x="32" y="86"/>
                    </a:cubicBezTo>
                    <a:cubicBezTo>
                      <a:pt x="29" y="88"/>
                      <a:pt x="26" y="90"/>
                      <a:pt x="23" y="92"/>
                    </a:cubicBezTo>
                    <a:cubicBezTo>
                      <a:pt x="23" y="92"/>
                      <a:pt x="19" y="95"/>
                      <a:pt x="21" y="94"/>
                    </a:cubicBezTo>
                    <a:cubicBezTo>
                      <a:pt x="22" y="92"/>
                      <a:pt x="24" y="91"/>
                      <a:pt x="25" y="90"/>
                    </a:cubicBezTo>
                    <a:cubicBezTo>
                      <a:pt x="30" y="87"/>
                      <a:pt x="34" y="82"/>
                      <a:pt x="38" y="77"/>
                    </a:cubicBezTo>
                    <a:cubicBezTo>
                      <a:pt x="39" y="77"/>
                      <a:pt x="38" y="76"/>
                      <a:pt x="38" y="77"/>
                    </a:cubicBezTo>
                    <a:cubicBezTo>
                      <a:pt x="33" y="79"/>
                      <a:pt x="30" y="83"/>
                      <a:pt x="26" y="86"/>
                    </a:cubicBezTo>
                    <a:cubicBezTo>
                      <a:pt x="23" y="88"/>
                      <a:pt x="21" y="90"/>
                      <a:pt x="18" y="92"/>
                    </a:cubicBezTo>
                    <a:cubicBezTo>
                      <a:pt x="18" y="92"/>
                      <a:pt x="18" y="92"/>
                      <a:pt x="19" y="92"/>
                    </a:cubicBezTo>
                    <a:cubicBezTo>
                      <a:pt x="21" y="90"/>
                      <a:pt x="23" y="88"/>
                      <a:pt x="26" y="85"/>
                    </a:cubicBezTo>
                    <a:cubicBezTo>
                      <a:pt x="30" y="82"/>
                      <a:pt x="34" y="77"/>
                      <a:pt x="38" y="73"/>
                    </a:cubicBezTo>
                    <a:cubicBezTo>
                      <a:pt x="38" y="73"/>
                      <a:pt x="38" y="73"/>
                      <a:pt x="38" y="73"/>
                    </a:cubicBezTo>
                    <a:cubicBezTo>
                      <a:pt x="38" y="75"/>
                      <a:pt x="38" y="78"/>
                      <a:pt x="38" y="81"/>
                    </a:cubicBezTo>
                    <a:cubicBezTo>
                      <a:pt x="38" y="81"/>
                      <a:pt x="38" y="81"/>
                      <a:pt x="38" y="81"/>
                    </a:cubicBezTo>
                    <a:cubicBezTo>
                      <a:pt x="37" y="82"/>
                      <a:pt x="36" y="83"/>
                      <a:pt x="34" y="84"/>
                    </a:cubicBezTo>
                    <a:close/>
                    <a:moveTo>
                      <a:pt x="38" y="68"/>
                    </a:move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9"/>
                      <a:pt x="38" y="71"/>
                      <a:pt x="38" y="73"/>
                    </a:cubicBezTo>
                    <a:cubicBezTo>
                      <a:pt x="38" y="72"/>
                      <a:pt x="38" y="72"/>
                      <a:pt x="38" y="72"/>
                    </a:cubicBezTo>
                    <a:cubicBezTo>
                      <a:pt x="28" y="78"/>
                      <a:pt x="21" y="86"/>
                      <a:pt x="12" y="93"/>
                    </a:cubicBezTo>
                    <a:cubicBezTo>
                      <a:pt x="14" y="92"/>
                      <a:pt x="16" y="89"/>
                      <a:pt x="17" y="88"/>
                    </a:cubicBezTo>
                    <a:cubicBezTo>
                      <a:pt x="20" y="86"/>
                      <a:pt x="22" y="83"/>
                      <a:pt x="25" y="81"/>
                    </a:cubicBezTo>
                    <a:cubicBezTo>
                      <a:pt x="29" y="77"/>
                      <a:pt x="34" y="72"/>
                      <a:pt x="38" y="68"/>
                    </a:cubicBezTo>
                    <a:close/>
                    <a:moveTo>
                      <a:pt x="27" y="93"/>
                    </a:moveTo>
                    <a:cubicBezTo>
                      <a:pt x="29" y="90"/>
                      <a:pt x="32" y="87"/>
                      <a:pt x="34" y="85"/>
                    </a:cubicBezTo>
                    <a:cubicBezTo>
                      <a:pt x="35" y="85"/>
                      <a:pt x="35" y="85"/>
                      <a:pt x="35" y="84"/>
                    </a:cubicBezTo>
                    <a:cubicBezTo>
                      <a:pt x="35" y="84"/>
                      <a:pt x="36" y="84"/>
                      <a:pt x="36" y="84"/>
                    </a:cubicBezTo>
                    <a:cubicBezTo>
                      <a:pt x="37" y="83"/>
                      <a:pt x="38" y="83"/>
                      <a:pt x="38" y="82"/>
                    </a:cubicBezTo>
                    <a:cubicBezTo>
                      <a:pt x="38" y="82"/>
                      <a:pt x="38" y="82"/>
                      <a:pt x="38" y="82"/>
                    </a:cubicBezTo>
                    <a:cubicBezTo>
                      <a:pt x="39" y="83"/>
                      <a:pt x="39" y="84"/>
                      <a:pt x="39" y="86"/>
                    </a:cubicBezTo>
                    <a:cubicBezTo>
                      <a:pt x="38" y="86"/>
                      <a:pt x="38" y="86"/>
                      <a:pt x="38" y="86"/>
                    </a:cubicBezTo>
                    <a:cubicBezTo>
                      <a:pt x="36" y="87"/>
                      <a:pt x="34" y="89"/>
                      <a:pt x="32" y="90"/>
                    </a:cubicBezTo>
                    <a:cubicBezTo>
                      <a:pt x="30" y="91"/>
                      <a:pt x="29" y="92"/>
                      <a:pt x="28" y="93"/>
                    </a:cubicBezTo>
                    <a:cubicBezTo>
                      <a:pt x="26" y="94"/>
                      <a:pt x="26" y="94"/>
                      <a:pt x="27" y="93"/>
                    </a:cubicBezTo>
                    <a:close/>
                    <a:moveTo>
                      <a:pt x="38" y="52"/>
                    </a:moveTo>
                    <a:cubicBezTo>
                      <a:pt x="38" y="52"/>
                      <a:pt x="38" y="52"/>
                      <a:pt x="38" y="51"/>
                    </a:cubicBezTo>
                    <a:cubicBezTo>
                      <a:pt x="38" y="53"/>
                      <a:pt x="38" y="54"/>
                      <a:pt x="38" y="56"/>
                    </a:cubicBezTo>
                    <a:cubicBezTo>
                      <a:pt x="38" y="58"/>
                      <a:pt x="38" y="60"/>
                      <a:pt x="38" y="62"/>
                    </a:cubicBezTo>
                    <a:cubicBezTo>
                      <a:pt x="38" y="62"/>
                      <a:pt x="38" y="62"/>
                      <a:pt x="38" y="62"/>
                    </a:cubicBezTo>
                    <a:cubicBezTo>
                      <a:pt x="37" y="62"/>
                      <a:pt x="37" y="63"/>
                      <a:pt x="36" y="63"/>
                    </a:cubicBezTo>
                    <a:cubicBezTo>
                      <a:pt x="36" y="63"/>
                      <a:pt x="36" y="63"/>
                      <a:pt x="36" y="64"/>
                    </a:cubicBezTo>
                    <a:cubicBezTo>
                      <a:pt x="31" y="67"/>
                      <a:pt x="27" y="71"/>
                      <a:pt x="22" y="74"/>
                    </a:cubicBezTo>
                    <a:cubicBezTo>
                      <a:pt x="20" y="75"/>
                      <a:pt x="18" y="77"/>
                      <a:pt x="16" y="78"/>
                    </a:cubicBezTo>
                    <a:cubicBezTo>
                      <a:pt x="19" y="76"/>
                      <a:pt x="21" y="73"/>
                      <a:pt x="24" y="71"/>
                    </a:cubicBezTo>
                    <a:cubicBezTo>
                      <a:pt x="29" y="67"/>
                      <a:pt x="32" y="61"/>
                      <a:pt x="38" y="57"/>
                    </a:cubicBezTo>
                    <a:cubicBezTo>
                      <a:pt x="39" y="57"/>
                      <a:pt x="38" y="57"/>
                      <a:pt x="38" y="57"/>
                    </a:cubicBezTo>
                    <a:cubicBezTo>
                      <a:pt x="32" y="60"/>
                      <a:pt x="28" y="65"/>
                      <a:pt x="23" y="68"/>
                    </a:cubicBezTo>
                    <a:cubicBezTo>
                      <a:pt x="21" y="70"/>
                      <a:pt x="19" y="72"/>
                      <a:pt x="17" y="73"/>
                    </a:cubicBezTo>
                    <a:cubicBezTo>
                      <a:pt x="15" y="75"/>
                      <a:pt x="10" y="77"/>
                      <a:pt x="9" y="78"/>
                    </a:cubicBezTo>
                    <a:cubicBezTo>
                      <a:pt x="14" y="73"/>
                      <a:pt x="19" y="69"/>
                      <a:pt x="23" y="64"/>
                    </a:cubicBezTo>
                    <a:cubicBezTo>
                      <a:pt x="26" y="62"/>
                      <a:pt x="29" y="60"/>
                      <a:pt x="31" y="57"/>
                    </a:cubicBezTo>
                    <a:cubicBezTo>
                      <a:pt x="33" y="56"/>
                      <a:pt x="34" y="55"/>
                      <a:pt x="35" y="54"/>
                    </a:cubicBezTo>
                    <a:cubicBezTo>
                      <a:pt x="36" y="53"/>
                      <a:pt x="37" y="53"/>
                      <a:pt x="37" y="52"/>
                    </a:cubicBezTo>
                    <a:cubicBezTo>
                      <a:pt x="38" y="52"/>
                      <a:pt x="38" y="52"/>
                      <a:pt x="38" y="52"/>
                    </a:cubicBezTo>
                    <a:close/>
                    <a:moveTo>
                      <a:pt x="8" y="80"/>
                    </a:moveTo>
                    <a:cubicBezTo>
                      <a:pt x="14" y="77"/>
                      <a:pt x="19" y="72"/>
                      <a:pt x="25" y="68"/>
                    </a:cubicBezTo>
                    <a:cubicBezTo>
                      <a:pt x="26" y="67"/>
                      <a:pt x="27" y="66"/>
                      <a:pt x="28" y="65"/>
                    </a:cubicBezTo>
                    <a:cubicBezTo>
                      <a:pt x="26" y="67"/>
                      <a:pt x="24" y="69"/>
                      <a:pt x="22" y="71"/>
                    </a:cubicBezTo>
                    <a:cubicBezTo>
                      <a:pt x="17" y="75"/>
                      <a:pt x="14" y="80"/>
                      <a:pt x="9" y="84"/>
                    </a:cubicBezTo>
                    <a:cubicBezTo>
                      <a:pt x="9" y="83"/>
                      <a:pt x="9" y="81"/>
                      <a:pt x="8" y="80"/>
                    </a:cubicBezTo>
                    <a:close/>
                    <a:moveTo>
                      <a:pt x="21" y="75"/>
                    </a:moveTo>
                    <a:cubicBezTo>
                      <a:pt x="25" y="73"/>
                      <a:pt x="29" y="70"/>
                      <a:pt x="33" y="67"/>
                    </a:cubicBezTo>
                    <a:cubicBezTo>
                      <a:pt x="32" y="67"/>
                      <a:pt x="32" y="67"/>
                      <a:pt x="32" y="68"/>
                    </a:cubicBezTo>
                    <a:cubicBezTo>
                      <a:pt x="30" y="70"/>
                      <a:pt x="27" y="73"/>
                      <a:pt x="25" y="75"/>
                    </a:cubicBezTo>
                    <a:cubicBezTo>
                      <a:pt x="20" y="80"/>
                      <a:pt x="15" y="84"/>
                      <a:pt x="11" y="89"/>
                    </a:cubicBezTo>
                    <a:cubicBezTo>
                      <a:pt x="10" y="89"/>
                      <a:pt x="11" y="90"/>
                      <a:pt x="11" y="89"/>
                    </a:cubicBezTo>
                    <a:cubicBezTo>
                      <a:pt x="16" y="85"/>
                      <a:pt x="20" y="82"/>
                      <a:pt x="25" y="78"/>
                    </a:cubicBezTo>
                    <a:cubicBezTo>
                      <a:pt x="28" y="76"/>
                      <a:pt x="31" y="74"/>
                      <a:pt x="34" y="71"/>
                    </a:cubicBezTo>
                    <a:cubicBezTo>
                      <a:pt x="30" y="75"/>
                      <a:pt x="26" y="79"/>
                      <a:pt x="22" y="83"/>
                    </a:cubicBezTo>
                    <a:cubicBezTo>
                      <a:pt x="18" y="86"/>
                      <a:pt x="14" y="90"/>
                      <a:pt x="11" y="94"/>
                    </a:cubicBezTo>
                    <a:cubicBezTo>
                      <a:pt x="11" y="91"/>
                      <a:pt x="10" y="88"/>
                      <a:pt x="9" y="85"/>
                    </a:cubicBezTo>
                    <a:cubicBezTo>
                      <a:pt x="14" y="82"/>
                      <a:pt x="17" y="78"/>
                      <a:pt x="21" y="75"/>
                    </a:cubicBezTo>
                    <a:close/>
                    <a:moveTo>
                      <a:pt x="13" y="102"/>
                    </a:moveTo>
                    <a:cubicBezTo>
                      <a:pt x="20" y="97"/>
                      <a:pt x="31" y="96"/>
                      <a:pt x="39" y="100"/>
                    </a:cubicBezTo>
                    <a:cubicBezTo>
                      <a:pt x="39" y="101"/>
                      <a:pt x="39" y="102"/>
                      <a:pt x="39" y="103"/>
                    </a:cubicBezTo>
                    <a:cubicBezTo>
                      <a:pt x="31" y="99"/>
                      <a:pt x="22" y="102"/>
                      <a:pt x="14" y="106"/>
                    </a:cubicBezTo>
                    <a:cubicBezTo>
                      <a:pt x="14" y="105"/>
                      <a:pt x="13" y="103"/>
                      <a:pt x="13" y="102"/>
                    </a:cubicBezTo>
                    <a:close/>
                    <a:moveTo>
                      <a:pt x="39" y="137"/>
                    </a:moveTo>
                    <a:cubicBezTo>
                      <a:pt x="34" y="139"/>
                      <a:pt x="30" y="143"/>
                      <a:pt x="25" y="146"/>
                    </a:cubicBezTo>
                    <a:cubicBezTo>
                      <a:pt x="30" y="142"/>
                      <a:pt x="34" y="137"/>
                      <a:pt x="40" y="135"/>
                    </a:cubicBezTo>
                    <a:cubicBezTo>
                      <a:pt x="40" y="137"/>
                      <a:pt x="40" y="139"/>
                      <a:pt x="41" y="141"/>
                    </a:cubicBezTo>
                    <a:cubicBezTo>
                      <a:pt x="40" y="141"/>
                      <a:pt x="40" y="141"/>
                      <a:pt x="40" y="141"/>
                    </a:cubicBezTo>
                    <a:cubicBezTo>
                      <a:pt x="37" y="142"/>
                      <a:pt x="34" y="144"/>
                      <a:pt x="30" y="146"/>
                    </a:cubicBezTo>
                    <a:cubicBezTo>
                      <a:pt x="31" y="146"/>
                      <a:pt x="31" y="146"/>
                      <a:pt x="32" y="145"/>
                    </a:cubicBezTo>
                    <a:cubicBezTo>
                      <a:pt x="34" y="143"/>
                      <a:pt x="37" y="141"/>
                      <a:pt x="40" y="138"/>
                    </a:cubicBezTo>
                    <a:cubicBezTo>
                      <a:pt x="40" y="137"/>
                      <a:pt x="40" y="137"/>
                      <a:pt x="39" y="137"/>
                    </a:cubicBezTo>
                    <a:close/>
                    <a:moveTo>
                      <a:pt x="40" y="130"/>
                    </a:moveTo>
                    <a:cubicBezTo>
                      <a:pt x="40" y="130"/>
                      <a:pt x="40" y="130"/>
                      <a:pt x="39" y="130"/>
                    </a:cubicBezTo>
                    <a:cubicBezTo>
                      <a:pt x="37" y="131"/>
                      <a:pt x="34" y="133"/>
                      <a:pt x="32" y="134"/>
                    </a:cubicBezTo>
                    <a:cubicBezTo>
                      <a:pt x="30" y="135"/>
                      <a:pt x="29" y="136"/>
                      <a:pt x="28" y="136"/>
                    </a:cubicBezTo>
                    <a:cubicBezTo>
                      <a:pt x="28" y="136"/>
                      <a:pt x="21" y="140"/>
                      <a:pt x="25" y="137"/>
                    </a:cubicBezTo>
                    <a:cubicBezTo>
                      <a:pt x="30" y="134"/>
                      <a:pt x="36" y="131"/>
                      <a:pt x="40" y="126"/>
                    </a:cubicBezTo>
                    <a:cubicBezTo>
                      <a:pt x="40" y="126"/>
                      <a:pt x="40" y="125"/>
                      <a:pt x="39" y="126"/>
                    </a:cubicBezTo>
                    <a:cubicBezTo>
                      <a:pt x="33" y="128"/>
                      <a:pt x="28" y="132"/>
                      <a:pt x="22" y="134"/>
                    </a:cubicBezTo>
                    <a:cubicBezTo>
                      <a:pt x="27" y="132"/>
                      <a:pt x="33" y="126"/>
                      <a:pt x="38" y="123"/>
                    </a:cubicBezTo>
                    <a:cubicBezTo>
                      <a:pt x="39" y="123"/>
                      <a:pt x="39" y="123"/>
                      <a:pt x="40" y="122"/>
                    </a:cubicBezTo>
                    <a:cubicBezTo>
                      <a:pt x="40" y="122"/>
                      <a:pt x="40" y="122"/>
                      <a:pt x="40" y="122"/>
                    </a:cubicBezTo>
                    <a:cubicBezTo>
                      <a:pt x="40" y="126"/>
                      <a:pt x="40" y="130"/>
                      <a:pt x="40" y="134"/>
                    </a:cubicBezTo>
                    <a:cubicBezTo>
                      <a:pt x="35" y="135"/>
                      <a:pt x="28" y="138"/>
                      <a:pt x="25" y="141"/>
                    </a:cubicBezTo>
                    <a:cubicBezTo>
                      <a:pt x="30" y="137"/>
                      <a:pt x="35" y="134"/>
                      <a:pt x="40" y="130"/>
                    </a:cubicBezTo>
                    <a:close/>
                    <a:moveTo>
                      <a:pt x="38" y="122"/>
                    </a:moveTo>
                    <a:cubicBezTo>
                      <a:pt x="37" y="123"/>
                      <a:pt x="36" y="124"/>
                      <a:pt x="35" y="124"/>
                    </a:cubicBezTo>
                    <a:cubicBezTo>
                      <a:pt x="33" y="125"/>
                      <a:pt x="32" y="126"/>
                      <a:pt x="30" y="127"/>
                    </a:cubicBezTo>
                    <a:cubicBezTo>
                      <a:pt x="29" y="127"/>
                      <a:pt x="27" y="128"/>
                      <a:pt x="26" y="129"/>
                    </a:cubicBezTo>
                    <a:cubicBezTo>
                      <a:pt x="25" y="129"/>
                      <a:pt x="18" y="133"/>
                      <a:pt x="22" y="131"/>
                    </a:cubicBezTo>
                    <a:cubicBezTo>
                      <a:pt x="28" y="127"/>
                      <a:pt x="33" y="122"/>
                      <a:pt x="39" y="118"/>
                    </a:cubicBezTo>
                    <a:cubicBezTo>
                      <a:pt x="40" y="118"/>
                      <a:pt x="39" y="118"/>
                      <a:pt x="39" y="118"/>
                    </a:cubicBezTo>
                    <a:cubicBezTo>
                      <a:pt x="36" y="119"/>
                      <a:pt x="33" y="120"/>
                      <a:pt x="30" y="122"/>
                    </a:cubicBezTo>
                    <a:cubicBezTo>
                      <a:pt x="28" y="123"/>
                      <a:pt x="26" y="124"/>
                      <a:pt x="24" y="125"/>
                    </a:cubicBezTo>
                    <a:cubicBezTo>
                      <a:pt x="23" y="125"/>
                      <a:pt x="17" y="129"/>
                      <a:pt x="20" y="126"/>
                    </a:cubicBezTo>
                    <a:cubicBezTo>
                      <a:pt x="23" y="123"/>
                      <a:pt x="27" y="121"/>
                      <a:pt x="31" y="119"/>
                    </a:cubicBezTo>
                    <a:cubicBezTo>
                      <a:pt x="34" y="117"/>
                      <a:pt x="37" y="115"/>
                      <a:pt x="39" y="113"/>
                    </a:cubicBezTo>
                    <a:cubicBezTo>
                      <a:pt x="40" y="114"/>
                      <a:pt x="40" y="115"/>
                      <a:pt x="40" y="117"/>
                    </a:cubicBezTo>
                    <a:cubicBezTo>
                      <a:pt x="40" y="118"/>
                      <a:pt x="40" y="120"/>
                      <a:pt x="40" y="122"/>
                    </a:cubicBezTo>
                    <a:cubicBezTo>
                      <a:pt x="40" y="122"/>
                      <a:pt x="40" y="122"/>
                      <a:pt x="39" y="122"/>
                    </a:cubicBezTo>
                    <a:cubicBezTo>
                      <a:pt x="39" y="122"/>
                      <a:pt x="38" y="122"/>
                      <a:pt x="38" y="123"/>
                    </a:cubicBezTo>
                    <a:cubicBezTo>
                      <a:pt x="38" y="123"/>
                      <a:pt x="38" y="122"/>
                      <a:pt x="38" y="122"/>
                    </a:cubicBezTo>
                    <a:close/>
                    <a:moveTo>
                      <a:pt x="27" y="116"/>
                    </a:moveTo>
                    <a:cubicBezTo>
                      <a:pt x="31" y="113"/>
                      <a:pt x="34" y="111"/>
                      <a:pt x="37" y="108"/>
                    </a:cubicBezTo>
                    <a:cubicBezTo>
                      <a:pt x="38" y="107"/>
                      <a:pt x="37" y="107"/>
                      <a:pt x="37" y="107"/>
                    </a:cubicBezTo>
                    <a:cubicBezTo>
                      <a:pt x="30" y="111"/>
                      <a:pt x="24" y="115"/>
                      <a:pt x="17" y="118"/>
                    </a:cubicBezTo>
                    <a:cubicBezTo>
                      <a:pt x="20" y="117"/>
                      <a:pt x="23" y="114"/>
                      <a:pt x="26" y="112"/>
                    </a:cubicBezTo>
                    <a:cubicBezTo>
                      <a:pt x="29" y="110"/>
                      <a:pt x="32" y="107"/>
                      <a:pt x="35" y="105"/>
                    </a:cubicBezTo>
                    <a:cubicBezTo>
                      <a:pt x="35" y="105"/>
                      <a:pt x="35" y="105"/>
                      <a:pt x="35" y="105"/>
                    </a:cubicBezTo>
                    <a:cubicBezTo>
                      <a:pt x="37" y="105"/>
                      <a:pt x="38" y="106"/>
                      <a:pt x="39" y="107"/>
                    </a:cubicBezTo>
                    <a:cubicBezTo>
                      <a:pt x="39" y="108"/>
                      <a:pt x="39" y="110"/>
                      <a:pt x="39" y="111"/>
                    </a:cubicBezTo>
                    <a:cubicBezTo>
                      <a:pt x="33" y="114"/>
                      <a:pt x="27" y="120"/>
                      <a:pt x="20" y="122"/>
                    </a:cubicBezTo>
                    <a:cubicBezTo>
                      <a:pt x="16" y="124"/>
                      <a:pt x="23" y="120"/>
                      <a:pt x="22" y="120"/>
                    </a:cubicBezTo>
                    <a:cubicBezTo>
                      <a:pt x="24" y="118"/>
                      <a:pt x="26" y="117"/>
                      <a:pt x="27" y="116"/>
                    </a:cubicBezTo>
                    <a:close/>
                    <a:moveTo>
                      <a:pt x="34" y="104"/>
                    </a:moveTo>
                    <a:cubicBezTo>
                      <a:pt x="28" y="107"/>
                      <a:pt x="23" y="111"/>
                      <a:pt x="18" y="114"/>
                    </a:cubicBezTo>
                    <a:cubicBezTo>
                      <a:pt x="16" y="116"/>
                      <a:pt x="16" y="115"/>
                      <a:pt x="17" y="114"/>
                    </a:cubicBezTo>
                    <a:cubicBezTo>
                      <a:pt x="19" y="112"/>
                      <a:pt x="21" y="111"/>
                      <a:pt x="23" y="109"/>
                    </a:cubicBezTo>
                    <a:cubicBezTo>
                      <a:pt x="25" y="107"/>
                      <a:pt x="28" y="106"/>
                      <a:pt x="30" y="104"/>
                    </a:cubicBezTo>
                    <a:cubicBezTo>
                      <a:pt x="32" y="104"/>
                      <a:pt x="33" y="104"/>
                      <a:pt x="34" y="104"/>
                    </a:cubicBezTo>
                    <a:close/>
                    <a:moveTo>
                      <a:pt x="26" y="106"/>
                    </a:moveTo>
                    <a:cubicBezTo>
                      <a:pt x="25" y="108"/>
                      <a:pt x="23" y="108"/>
                      <a:pt x="21" y="110"/>
                    </a:cubicBezTo>
                    <a:cubicBezTo>
                      <a:pt x="19" y="111"/>
                      <a:pt x="18" y="113"/>
                      <a:pt x="16" y="115"/>
                    </a:cubicBezTo>
                    <a:cubicBezTo>
                      <a:pt x="16" y="114"/>
                      <a:pt x="16" y="113"/>
                      <a:pt x="15" y="113"/>
                    </a:cubicBezTo>
                    <a:cubicBezTo>
                      <a:pt x="15" y="113"/>
                      <a:pt x="15" y="113"/>
                      <a:pt x="16" y="113"/>
                    </a:cubicBezTo>
                    <a:cubicBezTo>
                      <a:pt x="18" y="111"/>
                      <a:pt x="20" y="109"/>
                      <a:pt x="23" y="107"/>
                    </a:cubicBezTo>
                    <a:cubicBezTo>
                      <a:pt x="24" y="106"/>
                      <a:pt x="32" y="102"/>
                      <a:pt x="26" y="106"/>
                    </a:cubicBezTo>
                    <a:close/>
                    <a:moveTo>
                      <a:pt x="16" y="116"/>
                    </a:moveTo>
                    <a:cubicBezTo>
                      <a:pt x="19" y="115"/>
                      <a:pt x="22" y="112"/>
                      <a:pt x="24" y="111"/>
                    </a:cubicBezTo>
                    <a:cubicBezTo>
                      <a:pt x="27" y="109"/>
                      <a:pt x="31" y="107"/>
                      <a:pt x="34" y="106"/>
                    </a:cubicBezTo>
                    <a:cubicBezTo>
                      <a:pt x="28" y="108"/>
                      <a:pt x="22" y="113"/>
                      <a:pt x="17" y="118"/>
                    </a:cubicBezTo>
                    <a:cubicBezTo>
                      <a:pt x="17" y="117"/>
                      <a:pt x="16" y="117"/>
                      <a:pt x="16" y="116"/>
                    </a:cubicBezTo>
                    <a:close/>
                    <a:moveTo>
                      <a:pt x="17" y="119"/>
                    </a:moveTo>
                    <a:cubicBezTo>
                      <a:pt x="24" y="117"/>
                      <a:pt x="29" y="112"/>
                      <a:pt x="36" y="108"/>
                    </a:cubicBezTo>
                    <a:cubicBezTo>
                      <a:pt x="32" y="110"/>
                      <a:pt x="29" y="114"/>
                      <a:pt x="26" y="116"/>
                    </a:cubicBezTo>
                    <a:cubicBezTo>
                      <a:pt x="23" y="118"/>
                      <a:pt x="20" y="120"/>
                      <a:pt x="18" y="122"/>
                    </a:cubicBezTo>
                    <a:cubicBezTo>
                      <a:pt x="18" y="121"/>
                      <a:pt x="17" y="120"/>
                      <a:pt x="17" y="119"/>
                    </a:cubicBezTo>
                    <a:close/>
                    <a:moveTo>
                      <a:pt x="38" y="113"/>
                    </a:moveTo>
                    <a:cubicBezTo>
                      <a:pt x="41" y="111"/>
                      <a:pt x="34" y="116"/>
                      <a:pt x="33" y="116"/>
                    </a:cubicBezTo>
                    <a:cubicBezTo>
                      <a:pt x="31" y="118"/>
                      <a:pt x="29" y="120"/>
                      <a:pt x="26" y="121"/>
                    </a:cubicBezTo>
                    <a:cubicBezTo>
                      <a:pt x="24" y="122"/>
                      <a:pt x="21" y="124"/>
                      <a:pt x="19" y="126"/>
                    </a:cubicBezTo>
                    <a:cubicBezTo>
                      <a:pt x="19" y="125"/>
                      <a:pt x="18" y="124"/>
                      <a:pt x="18" y="124"/>
                    </a:cubicBezTo>
                    <a:cubicBezTo>
                      <a:pt x="25" y="121"/>
                      <a:pt x="31" y="116"/>
                      <a:pt x="38" y="113"/>
                    </a:cubicBezTo>
                    <a:close/>
                    <a:moveTo>
                      <a:pt x="19" y="128"/>
                    </a:moveTo>
                    <a:cubicBezTo>
                      <a:pt x="25" y="125"/>
                      <a:pt x="32" y="122"/>
                      <a:pt x="37" y="119"/>
                    </a:cubicBezTo>
                    <a:cubicBezTo>
                      <a:pt x="31" y="122"/>
                      <a:pt x="26" y="127"/>
                      <a:pt x="20" y="131"/>
                    </a:cubicBezTo>
                    <a:cubicBezTo>
                      <a:pt x="20" y="130"/>
                      <a:pt x="19" y="129"/>
                      <a:pt x="19" y="128"/>
                    </a:cubicBezTo>
                    <a:close/>
                    <a:moveTo>
                      <a:pt x="28" y="157"/>
                    </a:moveTo>
                    <a:cubicBezTo>
                      <a:pt x="30" y="156"/>
                      <a:pt x="31" y="155"/>
                      <a:pt x="33" y="154"/>
                    </a:cubicBezTo>
                    <a:cubicBezTo>
                      <a:pt x="34" y="154"/>
                      <a:pt x="36" y="153"/>
                      <a:pt x="37" y="153"/>
                    </a:cubicBezTo>
                    <a:cubicBezTo>
                      <a:pt x="34" y="155"/>
                      <a:pt x="31" y="157"/>
                      <a:pt x="29" y="159"/>
                    </a:cubicBezTo>
                    <a:cubicBezTo>
                      <a:pt x="29" y="159"/>
                      <a:pt x="28" y="158"/>
                      <a:pt x="28" y="157"/>
                    </a:cubicBezTo>
                    <a:close/>
                    <a:moveTo>
                      <a:pt x="36" y="160"/>
                    </a:moveTo>
                    <a:cubicBezTo>
                      <a:pt x="35" y="161"/>
                      <a:pt x="30" y="164"/>
                      <a:pt x="33" y="162"/>
                    </a:cubicBezTo>
                    <a:cubicBezTo>
                      <a:pt x="36" y="159"/>
                      <a:pt x="38" y="157"/>
                      <a:pt x="41" y="154"/>
                    </a:cubicBezTo>
                    <a:cubicBezTo>
                      <a:pt x="41" y="154"/>
                      <a:pt x="41" y="153"/>
                      <a:pt x="41" y="154"/>
                    </a:cubicBezTo>
                    <a:cubicBezTo>
                      <a:pt x="38" y="155"/>
                      <a:pt x="32" y="157"/>
                      <a:pt x="29" y="159"/>
                    </a:cubicBezTo>
                    <a:cubicBezTo>
                      <a:pt x="32" y="156"/>
                      <a:pt x="37" y="154"/>
                      <a:pt x="40" y="151"/>
                    </a:cubicBezTo>
                    <a:cubicBezTo>
                      <a:pt x="40" y="151"/>
                      <a:pt x="40" y="151"/>
                      <a:pt x="40" y="151"/>
                    </a:cubicBezTo>
                    <a:cubicBezTo>
                      <a:pt x="36" y="152"/>
                      <a:pt x="32" y="154"/>
                      <a:pt x="29" y="156"/>
                    </a:cubicBezTo>
                    <a:cubicBezTo>
                      <a:pt x="33" y="154"/>
                      <a:pt x="37" y="150"/>
                      <a:pt x="41" y="147"/>
                    </a:cubicBezTo>
                    <a:cubicBezTo>
                      <a:pt x="41" y="147"/>
                      <a:pt x="41" y="146"/>
                      <a:pt x="40" y="146"/>
                    </a:cubicBezTo>
                    <a:cubicBezTo>
                      <a:pt x="38" y="147"/>
                      <a:pt x="36" y="149"/>
                      <a:pt x="33" y="150"/>
                    </a:cubicBezTo>
                    <a:cubicBezTo>
                      <a:pt x="32" y="151"/>
                      <a:pt x="29" y="152"/>
                      <a:pt x="28" y="153"/>
                    </a:cubicBezTo>
                    <a:cubicBezTo>
                      <a:pt x="31" y="149"/>
                      <a:pt x="36" y="145"/>
                      <a:pt x="41" y="141"/>
                    </a:cubicBezTo>
                    <a:cubicBezTo>
                      <a:pt x="41" y="147"/>
                      <a:pt x="41" y="152"/>
                      <a:pt x="42" y="157"/>
                    </a:cubicBezTo>
                    <a:cubicBezTo>
                      <a:pt x="42" y="157"/>
                      <a:pt x="41" y="157"/>
                      <a:pt x="41" y="157"/>
                    </a:cubicBezTo>
                    <a:cubicBezTo>
                      <a:pt x="39" y="158"/>
                      <a:pt x="38" y="159"/>
                      <a:pt x="36" y="160"/>
                    </a:cubicBezTo>
                    <a:close/>
                    <a:moveTo>
                      <a:pt x="26" y="95"/>
                    </a:moveTo>
                    <a:cubicBezTo>
                      <a:pt x="29" y="93"/>
                      <a:pt x="32" y="91"/>
                      <a:pt x="35" y="89"/>
                    </a:cubicBezTo>
                    <a:cubicBezTo>
                      <a:pt x="36" y="88"/>
                      <a:pt x="39" y="85"/>
                      <a:pt x="36" y="88"/>
                    </a:cubicBezTo>
                    <a:cubicBezTo>
                      <a:pt x="34" y="90"/>
                      <a:pt x="32" y="92"/>
                      <a:pt x="30" y="93"/>
                    </a:cubicBezTo>
                    <a:cubicBezTo>
                      <a:pt x="30" y="93"/>
                      <a:pt x="31" y="94"/>
                      <a:pt x="31" y="94"/>
                    </a:cubicBezTo>
                    <a:cubicBezTo>
                      <a:pt x="33" y="93"/>
                      <a:pt x="35" y="92"/>
                      <a:pt x="37" y="91"/>
                    </a:cubicBezTo>
                    <a:cubicBezTo>
                      <a:pt x="36" y="91"/>
                      <a:pt x="35" y="93"/>
                      <a:pt x="34" y="94"/>
                    </a:cubicBezTo>
                    <a:cubicBezTo>
                      <a:pt x="34" y="95"/>
                      <a:pt x="34" y="95"/>
                      <a:pt x="35" y="95"/>
                    </a:cubicBezTo>
                    <a:cubicBezTo>
                      <a:pt x="36" y="94"/>
                      <a:pt x="39" y="92"/>
                      <a:pt x="37" y="95"/>
                    </a:cubicBezTo>
                    <a:cubicBezTo>
                      <a:pt x="37" y="96"/>
                      <a:pt x="38" y="96"/>
                      <a:pt x="38" y="96"/>
                    </a:cubicBezTo>
                    <a:cubicBezTo>
                      <a:pt x="38" y="95"/>
                      <a:pt x="38" y="94"/>
                      <a:pt x="39" y="93"/>
                    </a:cubicBezTo>
                    <a:cubicBezTo>
                      <a:pt x="39" y="94"/>
                      <a:pt x="39" y="96"/>
                      <a:pt x="39" y="97"/>
                    </a:cubicBezTo>
                    <a:cubicBezTo>
                      <a:pt x="35" y="95"/>
                      <a:pt x="31" y="95"/>
                      <a:pt x="26" y="95"/>
                    </a:cubicBezTo>
                    <a:close/>
                    <a:moveTo>
                      <a:pt x="39" y="50"/>
                    </a:moveTo>
                    <a:cubicBezTo>
                      <a:pt x="37" y="51"/>
                      <a:pt x="36" y="52"/>
                      <a:pt x="35" y="53"/>
                    </a:cubicBezTo>
                    <a:cubicBezTo>
                      <a:pt x="31" y="56"/>
                      <a:pt x="27" y="59"/>
                      <a:pt x="23" y="61"/>
                    </a:cubicBezTo>
                    <a:cubicBezTo>
                      <a:pt x="20" y="63"/>
                      <a:pt x="18" y="65"/>
                      <a:pt x="15" y="68"/>
                    </a:cubicBezTo>
                    <a:cubicBezTo>
                      <a:pt x="14" y="69"/>
                      <a:pt x="12" y="70"/>
                      <a:pt x="10" y="71"/>
                    </a:cubicBezTo>
                    <a:cubicBezTo>
                      <a:pt x="9" y="72"/>
                      <a:pt x="9" y="72"/>
                      <a:pt x="8" y="73"/>
                    </a:cubicBezTo>
                    <a:cubicBezTo>
                      <a:pt x="8" y="72"/>
                      <a:pt x="9" y="72"/>
                      <a:pt x="10" y="71"/>
                    </a:cubicBezTo>
                    <a:cubicBezTo>
                      <a:pt x="14" y="67"/>
                      <a:pt x="18" y="61"/>
                      <a:pt x="23" y="57"/>
                    </a:cubicBezTo>
                    <a:cubicBezTo>
                      <a:pt x="29" y="53"/>
                      <a:pt x="33" y="47"/>
                      <a:pt x="39" y="42"/>
                    </a:cubicBezTo>
                    <a:cubicBezTo>
                      <a:pt x="39" y="45"/>
                      <a:pt x="39" y="48"/>
                      <a:pt x="39" y="50"/>
                    </a:cubicBezTo>
                    <a:close/>
                    <a:moveTo>
                      <a:pt x="38" y="35"/>
                    </a:moveTo>
                    <a:cubicBezTo>
                      <a:pt x="32" y="39"/>
                      <a:pt x="27" y="43"/>
                      <a:pt x="22" y="48"/>
                    </a:cubicBezTo>
                    <a:cubicBezTo>
                      <a:pt x="17" y="53"/>
                      <a:pt x="10" y="58"/>
                      <a:pt x="6" y="62"/>
                    </a:cubicBezTo>
                    <a:cubicBezTo>
                      <a:pt x="11" y="57"/>
                      <a:pt x="16" y="50"/>
                      <a:pt x="22" y="45"/>
                    </a:cubicBezTo>
                    <a:cubicBezTo>
                      <a:pt x="27" y="40"/>
                      <a:pt x="33" y="36"/>
                      <a:pt x="37" y="31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8" y="32"/>
                      <a:pt x="38" y="34"/>
                      <a:pt x="38" y="35"/>
                    </a:cubicBezTo>
                    <a:cubicBezTo>
                      <a:pt x="38" y="35"/>
                      <a:pt x="38" y="35"/>
                      <a:pt x="38" y="35"/>
                    </a:cubicBezTo>
                    <a:close/>
                    <a:moveTo>
                      <a:pt x="37" y="30"/>
                    </a:moveTo>
                    <a:cubicBezTo>
                      <a:pt x="37" y="30"/>
                      <a:pt x="37" y="30"/>
                      <a:pt x="37" y="30"/>
                    </a:cubicBezTo>
                    <a:cubicBezTo>
                      <a:pt x="31" y="33"/>
                      <a:pt x="27" y="39"/>
                      <a:pt x="22" y="43"/>
                    </a:cubicBezTo>
                    <a:cubicBezTo>
                      <a:pt x="19" y="44"/>
                      <a:pt x="18" y="46"/>
                      <a:pt x="16" y="48"/>
                    </a:cubicBezTo>
                    <a:cubicBezTo>
                      <a:pt x="17" y="47"/>
                      <a:pt x="18" y="45"/>
                      <a:pt x="19" y="44"/>
                    </a:cubicBezTo>
                    <a:cubicBezTo>
                      <a:pt x="21" y="41"/>
                      <a:pt x="25" y="39"/>
                      <a:pt x="28" y="36"/>
                    </a:cubicBezTo>
                    <a:cubicBezTo>
                      <a:pt x="31" y="33"/>
                      <a:pt x="34" y="30"/>
                      <a:pt x="37" y="27"/>
                    </a:cubicBezTo>
                    <a:cubicBezTo>
                      <a:pt x="37" y="28"/>
                      <a:pt x="37" y="29"/>
                      <a:pt x="37" y="30"/>
                    </a:cubicBezTo>
                    <a:close/>
                    <a:moveTo>
                      <a:pt x="26" y="35"/>
                    </a:moveTo>
                    <a:cubicBezTo>
                      <a:pt x="22" y="39"/>
                      <a:pt x="17" y="42"/>
                      <a:pt x="13" y="46"/>
                    </a:cubicBezTo>
                    <a:cubicBezTo>
                      <a:pt x="14" y="44"/>
                      <a:pt x="16" y="42"/>
                      <a:pt x="18" y="41"/>
                    </a:cubicBezTo>
                    <a:cubicBezTo>
                      <a:pt x="23" y="36"/>
                      <a:pt x="28" y="30"/>
                      <a:pt x="33" y="24"/>
                    </a:cubicBezTo>
                    <a:cubicBezTo>
                      <a:pt x="33" y="24"/>
                      <a:pt x="33" y="24"/>
                      <a:pt x="32" y="24"/>
                    </a:cubicBezTo>
                    <a:cubicBezTo>
                      <a:pt x="27" y="27"/>
                      <a:pt x="22" y="31"/>
                      <a:pt x="17" y="35"/>
                    </a:cubicBezTo>
                    <a:cubicBezTo>
                      <a:pt x="15" y="37"/>
                      <a:pt x="13" y="39"/>
                      <a:pt x="10" y="41"/>
                    </a:cubicBezTo>
                    <a:cubicBezTo>
                      <a:pt x="9" y="42"/>
                      <a:pt x="7" y="43"/>
                      <a:pt x="6" y="45"/>
                    </a:cubicBezTo>
                    <a:cubicBezTo>
                      <a:pt x="2" y="47"/>
                      <a:pt x="6" y="44"/>
                      <a:pt x="7" y="44"/>
                    </a:cubicBezTo>
                    <a:cubicBezTo>
                      <a:pt x="11" y="39"/>
                      <a:pt x="17" y="34"/>
                      <a:pt x="22" y="31"/>
                    </a:cubicBezTo>
                    <a:cubicBezTo>
                      <a:pt x="26" y="28"/>
                      <a:pt x="31" y="25"/>
                      <a:pt x="33" y="20"/>
                    </a:cubicBezTo>
                    <a:cubicBezTo>
                      <a:pt x="34" y="20"/>
                      <a:pt x="33" y="19"/>
                      <a:pt x="33" y="20"/>
                    </a:cubicBezTo>
                    <a:cubicBezTo>
                      <a:pt x="29" y="23"/>
                      <a:pt x="23" y="26"/>
                      <a:pt x="19" y="29"/>
                    </a:cubicBezTo>
                    <a:cubicBezTo>
                      <a:pt x="16" y="31"/>
                      <a:pt x="14" y="34"/>
                      <a:pt x="11" y="36"/>
                    </a:cubicBezTo>
                    <a:cubicBezTo>
                      <a:pt x="10" y="37"/>
                      <a:pt x="9" y="38"/>
                      <a:pt x="7" y="39"/>
                    </a:cubicBezTo>
                    <a:cubicBezTo>
                      <a:pt x="8" y="39"/>
                      <a:pt x="4" y="42"/>
                      <a:pt x="4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8" y="37"/>
                      <a:pt x="13" y="33"/>
                      <a:pt x="17" y="29"/>
                    </a:cubicBezTo>
                    <a:cubicBezTo>
                      <a:pt x="22" y="24"/>
                      <a:pt x="27" y="20"/>
                      <a:pt x="32" y="16"/>
                    </a:cubicBezTo>
                    <a:cubicBezTo>
                      <a:pt x="33" y="16"/>
                      <a:pt x="33" y="16"/>
                      <a:pt x="33" y="15"/>
                    </a:cubicBezTo>
                    <a:cubicBezTo>
                      <a:pt x="34" y="19"/>
                      <a:pt x="36" y="22"/>
                      <a:pt x="36" y="26"/>
                    </a:cubicBezTo>
                    <a:cubicBezTo>
                      <a:pt x="32" y="28"/>
                      <a:pt x="29" y="32"/>
                      <a:pt x="26" y="35"/>
                    </a:cubicBezTo>
                    <a:close/>
                    <a:moveTo>
                      <a:pt x="13" y="32"/>
                    </a:moveTo>
                    <a:cubicBezTo>
                      <a:pt x="10" y="35"/>
                      <a:pt x="7" y="38"/>
                      <a:pt x="4" y="41"/>
                    </a:cubicBezTo>
                    <a:cubicBezTo>
                      <a:pt x="4" y="40"/>
                      <a:pt x="4" y="39"/>
                      <a:pt x="3" y="38"/>
                    </a:cubicBezTo>
                    <a:cubicBezTo>
                      <a:pt x="8" y="35"/>
                      <a:pt x="12" y="32"/>
                      <a:pt x="17" y="28"/>
                    </a:cubicBezTo>
                    <a:cubicBezTo>
                      <a:pt x="15" y="29"/>
                      <a:pt x="14" y="30"/>
                      <a:pt x="13" y="32"/>
                    </a:cubicBezTo>
                    <a:close/>
                    <a:moveTo>
                      <a:pt x="3" y="32"/>
                    </a:moveTo>
                    <a:cubicBezTo>
                      <a:pt x="8" y="29"/>
                      <a:pt x="13" y="26"/>
                      <a:pt x="18" y="22"/>
                    </a:cubicBezTo>
                    <a:cubicBezTo>
                      <a:pt x="19" y="21"/>
                      <a:pt x="20" y="20"/>
                      <a:pt x="21" y="19"/>
                    </a:cubicBezTo>
                    <a:cubicBezTo>
                      <a:pt x="15" y="25"/>
                      <a:pt x="8" y="30"/>
                      <a:pt x="3" y="36"/>
                    </a:cubicBezTo>
                    <a:cubicBezTo>
                      <a:pt x="3" y="35"/>
                      <a:pt x="3" y="34"/>
                      <a:pt x="3" y="32"/>
                    </a:cubicBezTo>
                    <a:close/>
                    <a:moveTo>
                      <a:pt x="4" y="27"/>
                    </a:moveTo>
                    <a:cubicBezTo>
                      <a:pt x="7" y="25"/>
                      <a:pt x="10" y="22"/>
                      <a:pt x="13" y="20"/>
                    </a:cubicBezTo>
                    <a:cubicBezTo>
                      <a:pt x="16" y="18"/>
                      <a:pt x="18" y="16"/>
                      <a:pt x="21" y="14"/>
                    </a:cubicBezTo>
                    <a:cubicBezTo>
                      <a:pt x="21" y="13"/>
                      <a:pt x="22" y="13"/>
                      <a:pt x="23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2"/>
                      <a:pt x="23" y="12"/>
                      <a:pt x="23" y="12"/>
                    </a:cubicBezTo>
                    <a:cubicBezTo>
                      <a:pt x="19" y="16"/>
                      <a:pt x="15" y="20"/>
                      <a:pt x="11" y="24"/>
                    </a:cubicBezTo>
                    <a:cubicBezTo>
                      <a:pt x="9" y="26"/>
                      <a:pt x="6" y="28"/>
                      <a:pt x="3" y="31"/>
                    </a:cubicBezTo>
                    <a:cubicBezTo>
                      <a:pt x="4" y="30"/>
                      <a:pt x="4" y="28"/>
                      <a:pt x="4" y="27"/>
                    </a:cubicBezTo>
                    <a:close/>
                    <a:moveTo>
                      <a:pt x="4" y="23"/>
                    </a:moveTo>
                    <a:cubicBezTo>
                      <a:pt x="6" y="22"/>
                      <a:pt x="8" y="21"/>
                      <a:pt x="9" y="20"/>
                    </a:cubicBezTo>
                    <a:cubicBezTo>
                      <a:pt x="7" y="21"/>
                      <a:pt x="6" y="23"/>
                      <a:pt x="4" y="25"/>
                    </a:cubicBezTo>
                    <a:cubicBezTo>
                      <a:pt x="4" y="25"/>
                      <a:pt x="4" y="24"/>
                      <a:pt x="4" y="24"/>
                    </a:cubicBezTo>
                    <a:cubicBezTo>
                      <a:pt x="4" y="24"/>
                      <a:pt x="4" y="24"/>
                      <a:pt x="4" y="23"/>
                    </a:cubicBezTo>
                    <a:close/>
                    <a:moveTo>
                      <a:pt x="6" y="18"/>
                    </a:moveTo>
                    <a:cubicBezTo>
                      <a:pt x="7" y="16"/>
                      <a:pt x="9" y="14"/>
                      <a:pt x="11" y="12"/>
                    </a:cubicBezTo>
                    <a:cubicBezTo>
                      <a:pt x="13" y="11"/>
                      <a:pt x="14" y="10"/>
                      <a:pt x="15" y="9"/>
                    </a:cubicBezTo>
                    <a:cubicBezTo>
                      <a:pt x="16" y="8"/>
                      <a:pt x="19" y="5"/>
                      <a:pt x="15" y="10"/>
                    </a:cubicBezTo>
                    <a:cubicBezTo>
                      <a:pt x="12" y="13"/>
                      <a:pt x="8" y="16"/>
                      <a:pt x="5" y="20"/>
                    </a:cubicBezTo>
                    <a:cubicBezTo>
                      <a:pt x="5" y="19"/>
                      <a:pt x="5" y="19"/>
                      <a:pt x="6" y="18"/>
                    </a:cubicBezTo>
                    <a:close/>
                    <a:moveTo>
                      <a:pt x="14" y="109"/>
                    </a:moveTo>
                    <a:cubicBezTo>
                      <a:pt x="18" y="107"/>
                      <a:pt x="23" y="105"/>
                      <a:pt x="28" y="104"/>
                    </a:cubicBezTo>
                    <a:cubicBezTo>
                      <a:pt x="23" y="106"/>
                      <a:pt x="19" y="109"/>
                      <a:pt x="15" y="112"/>
                    </a:cubicBezTo>
                    <a:cubicBezTo>
                      <a:pt x="15" y="111"/>
                      <a:pt x="15" y="111"/>
                      <a:pt x="15" y="110"/>
                    </a:cubicBezTo>
                    <a:cubicBezTo>
                      <a:pt x="15" y="110"/>
                      <a:pt x="15" y="109"/>
                      <a:pt x="14" y="109"/>
                    </a:cubicBezTo>
                    <a:close/>
                    <a:moveTo>
                      <a:pt x="50" y="208"/>
                    </a:moveTo>
                    <a:cubicBezTo>
                      <a:pt x="49" y="207"/>
                      <a:pt x="48" y="206"/>
                      <a:pt x="47" y="205"/>
                    </a:cubicBezTo>
                    <a:cubicBezTo>
                      <a:pt x="43" y="202"/>
                      <a:pt x="40" y="202"/>
                      <a:pt x="36" y="201"/>
                    </a:cubicBezTo>
                    <a:cubicBezTo>
                      <a:pt x="36" y="193"/>
                      <a:pt x="34" y="184"/>
                      <a:pt x="35" y="176"/>
                    </a:cubicBezTo>
                    <a:cubicBezTo>
                      <a:pt x="38" y="175"/>
                      <a:pt x="40" y="174"/>
                      <a:pt x="43" y="173"/>
                    </a:cubicBezTo>
                    <a:cubicBezTo>
                      <a:pt x="47" y="181"/>
                      <a:pt x="52" y="188"/>
                      <a:pt x="56" y="197"/>
                    </a:cubicBezTo>
                    <a:cubicBezTo>
                      <a:pt x="52" y="199"/>
                      <a:pt x="50" y="204"/>
                      <a:pt x="50" y="208"/>
                    </a:cubicBezTo>
                    <a:close/>
                    <a:moveTo>
                      <a:pt x="43" y="170"/>
                    </a:moveTo>
                    <a:cubicBezTo>
                      <a:pt x="43" y="170"/>
                      <a:pt x="42" y="170"/>
                      <a:pt x="42" y="170"/>
                    </a:cubicBezTo>
                    <a:cubicBezTo>
                      <a:pt x="42" y="170"/>
                      <a:pt x="42" y="169"/>
                      <a:pt x="42" y="170"/>
                    </a:cubicBezTo>
                    <a:cubicBezTo>
                      <a:pt x="41" y="170"/>
                      <a:pt x="40" y="170"/>
                      <a:pt x="39" y="171"/>
                    </a:cubicBezTo>
                    <a:cubicBezTo>
                      <a:pt x="39" y="171"/>
                      <a:pt x="39" y="171"/>
                      <a:pt x="38" y="171"/>
                    </a:cubicBezTo>
                    <a:cubicBezTo>
                      <a:pt x="39" y="171"/>
                      <a:pt x="39" y="171"/>
                      <a:pt x="39" y="171"/>
                    </a:cubicBezTo>
                    <a:cubicBezTo>
                      <a:pt x="40" y="170"/>
                      <a:pt x="41" y="169"/>
                      <a:pt x="42" y="168"/>
                    </a:cubicBezTo>
                    <a:cubicBezTo>
                      <a:pt x="42" y="168"/>
                      <a:pt x="42" y="168"/>
                      <a:pt x="42" y="168"/>
                    </a:cubicBezTo>
                    <a:cubicBezTo>
                      <a:pt x="40" y="168"/>
                      <a:pt x="35" y="169"/>
                      <a:pt x="34" y="171"/>
                    </a:cubicBezTo>
                    <a:cubicBezTo>
                      <a:pt x="36" y="169"/>
                      <a:pt x="39" y="167"/>
                      <a:pt x="42" y="165"/>
                    </a:cubicBezTo>
                    <a:cubicBezTo>
                      <a:pt x="42" y="165"/>
                      <a:pt x="42" y="164"/>
                      <a:pt x="41" y="164"/>
                    </a:cubicBezTo>
                    <a:cubicBezTo>
                      <a:pt x="40" y="165"/>
                      <a:pt x="38" y="166"/>
                      <a:pt x="37" y="166"/>
                    </a:cubicBezTo>
                    <a:cubicBezTo>
                      <a:pt x="35" y="167"/>
                      <a:pt x="30" y="170"/>
                      <a:pt x="35" y="167"/>
                    </a:cubicBezTo>
                    <a:cubicBezTo>
                      <a:pt x="37" y="165"/>
                      <a:pt x="40" y="164"/>
                      <a:pt x="42" y="161"/>
                    </a:cubicBezTo>
                    <a:cubicBezTo>
                      <a:pt x="42" y="161"/>
                      <a:pt x="42" y="161"/>
                      <a:pt x="41" y="161"/>
                    </a:cubicBezTo>
                    <a:cubicBezTo>
                      <a:pt x="39" y="162"/>
                      <a:pt x="35" y="163"/>
                      <a:pt x="33" y="165"/>
                    </a:cubicBezTo>
                    <a:cubicBezTo>
                      <a:pt x="36" y="162"/>
                      <a:pt x="39" y="161"/>
                      <a:pt x="42" y="158"/>
                    </a:cubicBezTo>
                    <a:cubicBezTo>
                      <a:pt x="42" y="162"/>
                      <a:pt x="42" y="166"/>
                      <a:pt x="43" y="170"/>
                    </a:cubicBezTo>
                    <a:close/>
                    <a:moveTo>
                      <a:pt x="32" y="15"/>
                    </a:moveTo>
                    <a:cubicBezTo>
                      <a:pt x="32" y="15"/>
                      <a:pt x="32" y="15"/>
                      <a:pt x="32" y="15"/>
                    </a:cubicBezTo>
                    <a:cubicBezTo>
                      <a:pt x="27" y="19"/>
                      <a:pt x="23" y="22"/>
                      <a:pt x="18" y="26"/>
                    </a:cubicBezTo>
                    <a:cubicBezTo>
                      <a:pt x="15" y="28"/>
                      <a:pt x="12" y="31"/>
                      <a:pt x="10" y="33"/>
                    </a:cubicBezTo>
                    <a:cubicBezTo>
                      <a:pt x="8" y="34"/>
                      <a:pt x="7" y="35"/>
                      <a:pt x="5" y="36"/>
                    </a:cubicBezTo>
                    <a:cubicBezTo>
                      <a:pt x="4" y="37"/>
                      <a:pt x="3" y="38"/>
                      <a:pt x="5" y="36"/>
                    </a:cubicBezTo>
                    <a:cubicBezTo>
                      <a:pt x="11" y="27"/>
                      <a:pt x="20" y="21"/>
                      <a:pt x="28" y="14"/>
                    </a:cubicBezTo>
                    <a:cubicBezTo>
                      <a:pt x="28" y="14"/>
                      <a:pt x="29" y="14"/>
                      <a:pt x="29" y="13"/>
                    </a:cubicBezTo>
                    <a:cubicBezTo>
                      <a:pt x="29" y="13"/>
                      <a:pt x="30" y="12"/>
                      <a:pt x="30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1" y="13"/>
                      <a:pt x="32" y="14"/>
                      <a:pt x="32" y="15"/>
                    </a:cubicBezTo>
                    <a:close/>
                    <a:moveTo>
                      <a:pt x="25" y="8"/>
                    </a:moveTo>
                    <a:cubicBezTo>
                      <a:pt x="27" y="9"/>
                      <a:pt x="28" y="10"/>
                      <a:pt x="30" y="11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5" y="15"/>
                      <a:pt x="20" y="19"/>
                      <a:pt x="16" y="23"/>
                    </a:cubicBezTo>
                    <a:cubicBezTo>
                      <a:pt x="14" y="24"/>
                      <a:pt x="12" y="26"/>
                      <a:pt x="10" y="27"/>
                    </a:cubicBezTo>
                    <a:cubicBezTo>
                      <a:pt x="9" y="28"/>
                      <a:pt x="8" y="28"/>
                      <a:pt x="7" y="29"/>
                    </a:cubicBezTo>
                    <a:cubicBezTo>
                      <a:pt x="7" y="29"/>
                      <a:pt x="3" y="33"/>
                      <a:pt x="4" y="30"/>
                    </a:cubicBezTo>
                    <a:cubicBezTo>
                      <a:pt x="7" y="27"/>
                      <a:pt x="11" y="25"/>
                      <a:pt x="14" y="23"/>
                    </a:cubicBezTo>
                    <a:cubicBezTo>
                      <a:pt x="18" y="18"/>
                      <a:pt x="22" y="14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18" y="14"/>
                      <a:pt x="11" y="21"/>
                      <a:pt x="4" y="26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6" y="24"/>
                      <a:pt x="9" y="20"/>
                      <a:pt x="12" y="18"/>
                    </a:cubicBezTo>
                    <a:cubicBezTo>
                      <a:pt x="14" y="16"/>
                      <a:pt x="17" y="13"/>
                      <a:pt x="19" y="11"/>
                    </a:cubicBezTo>
                    <a:cubicBezTo>
                      <a:pt x="21" y="11"/>
                      <a:pt x="22" y="10"/>
                      <a:pt x="21" y="10"/>
                    </a:cubicBezTo>
                    <a:cubicBezTo>
                      <a:pt x="22" y="9"/>
                      <a:pt x="22" y="9"/>
                      <a:pt x="23" y="8"/>
                    </a:cubicBezTo>
                    <a:cubicBezTo>
                      <a:pt x="23" y="8"/>
                      <a:pt x="23" y="8"/>
                      <a:pt x="22" y="8"/>
                    </a:cubicBezTo>
                    <a:cubicBezTo>
                      <a:pt x="16" y="12"/>
                      <a:pt x="11" y="18"/>
                      <a:pt x="4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1"/>
                      <a:pt x="6" y="19"/>
                      <a:pt x="7" y="19"/>
                    </a:cubicBezTo>
                    <a:cubicBezTo>
                      <a:pt x="9" y="17"/>
                      <a:pt x="10" y="16"/>
                      <a:pt x="12" y="14"/>
                    </a:cubicBezTo>
                    <a:cubicBezTo>
                      <a:pt x="14" y="12"/>
                      <a:pt x="16" y="9"/>
                      <a:pt x="18" y="6"/>
                    </a:cubicBezTo>
                    <a:cubicBezTo>
                      <a:pt x="19" y="6"/>
                      <a:pt x="18" y="6"/>
                      <a:pt x="18" y="6"/>
                    </a:cubicBezTo>
                    <a:cubicBezTo>
                      <a:pt x="14" y="9"/>
                      <a:pt x="10" y="13"/>
                      <a:pt x="6" y="16"/>
                    </a:cubicBezTo>
                    <a:cubicBezTo>
                      <a:pt x="10" y="8"/>
                      <a:pt x="16" y="2"/>
                      <a:pt x="25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0" name="Freeform 57"/>
              <p:cNvSpPr/>
              <p:nvPr/>
            </p:nvSpPr>
            <p:spPr bwMode="auto">
              <a:xfrm>
                <a:off x="1344763" y="14314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1" name="Freeform 62"/>
              <p:cNvSpPr>
                <a:spLocks noEditPoints="1"/>
              </p:cNvSpPr>
              <p:nvPr/>
            </p:nvSpPr>
            <p:spPr bwMode="auto">
              <a:xfrm>
                <a:off x="1614399" y="1529007"/>
                <a:ext cx="217184" cy="118017"/>
              </a:xfrm>
              <a:custGeom>
                <a:avLst/>
                <a:gdLst>
                  <a:gd name="T0" fmla="*/ 76 w 112"/>
                  <a:gd name="T1" fmla="*/ 1 h 61"/>
                  <a:gd name="T2" fmla="*/ 6 w 112"/>
                  <a:gd name="T3" fmla="*/ 48 h 61"/>
                  <a:gd name="T4" fmla="*/ 82 w 112"/>
                  <a:gd name="T5" fmla="*/ 37 h 61"/>
                  <a:gd name="T6" fmla="*/ 81 w 112"/>
                  <a:gd name="T7" fmla="*/ 32 h 61"/>
                  <a:gd name="T8" fmla="*/ 88 w 112"/>
                  <a:gd name="T9" fmla="*/ 26 h 61"/>
                  <a:gd name="T10" fmla="*/ 6 w 112"/>
                  <a:gd name="T11" fmla="*/ 21 h 61"/>
                  <a:gd name="T12" fmla="*/ 15 w 112"/>
                  <a:gd name="T13" fmla="*/ 21 h 61"/>
                  <a:gd name="T14" fmla="*/ 12 w 112"/>
                  <a:gd name="T15" fmla="*/ 31 h 61"/>
                  <a:gd name="T16" fmla="*/ 13 w 112"/>
                  <a:gd name="T17" fmla="*/ 33 h 61"/>
                  <a:gd name="T18" fmla="*/ 23 w 112"/>
                  <a:gd name="T19" fmla="*/ 31 h 61"/>
                  <a:gd name="T20" fmla="*/ 14 w 112"/>
                  <a:gd name="T21" fmla="*/ 40 h 61"/>
                  <a:gd name="T22" fmla="*/ 48 w 112"/>
                  <a:gd name="T23" fmla="*/ 26 h 61"/>
                  <a:gd name="T24" fmla="*/ 59 w 112"/>
                  <a:gd name="T25" fmla="*/ 20 h 61"/>
                  <a:gd name="T26" fmla="*/ 36 w 112"/>
                  <a:gd name="T27" fmla="*/ 35 h 61"/>
                  <a:gd name="T28" fmla="*/ 89 w 112"/>
                  <a:gd name="T29" fmla="*/ 16 h 61"/>
                  <a:gd name="T30" fmla="*/ 78 w 112"/>
                  <a:gd name="T31" fmla="*/ 15 h 61"/>
                  <a:gd name="T32" fmla="*/ 78 w 112"/>
                  <a:gd name="T33" fmla="*/ 7 h 61"/>
                  <a:gd name="T34" fmla="*/ 49 w 112"/>
                  <a:gd name="T35" fmla="*/ 33 h 61"/>
                  <a:gd name="T36" fmla="*/ 75 w 112"/>
                  <a:gd name="T37" fmla="*/ 18 h 61"/>
                  <a:gd name="T38" fmla="*/ 79 w 112"/>
                  <a:gd name="T39" fmla="*/ 20 h 61"/>
                  <a:gd name="T40" fmla="*/ 81 w 112"/>
                  <a:gd name="T41" fmla="*/ 21 h 61"/>
                  <a:gd name="T42" fmla="*/ 80 w 112"/>
                  <a:gd name="T43" fmla="*/ 18 h 61"/>
                  <a:gd name="T44" fmla="*/ 77 w 112"/>
                  <a:gd name="T45" fmla="*/ 15 h 61"/>
                  <a:gd name="T46" fmla="*/ 76 w 112"/>
                  <a:gd name="T47" fmla="*/ 5 h 61"/>
                  <a:gd name="T48" fmla="*/ 10 w 112"/>
                  <a:gd name="T49" fmla="*/ 42 h 61"/>
                  <a:gd name="T50" fmla="*/ 10 w 112"/>
                  <a:gd name="T51" fmla="*/ 36 h 61"/>
                  <a:gd name="T52" fmla="*/ 9 w 112"/>
                  <a:gd name="T53" fmla="*/ 43 h 61"/>
                  <a:gd name="T54" fmla="*/ 35 w 112"/>
                  <a:gd name="T55" fmla="*/ 26 h 61"/>
                  <a:gd name="T56" fmla="*/ 10 w 112"/>
                  <a:gd name="T57" fmla="*/ 34 h 61"/>
                  <a:gd name="T58" fmla="*/ 9 w 112"/>
                  <a:gd name="T59" fmla="*/ 30 h 61"/>
                  <a:gd name="T60" fmla="*/ 15 w 112"/>
                  <a:gd name="T61" fmla="*/ 26 h 61"/>
                  <a:gd name="T62" fmla="*/ 7 w 112"/>
                  <a:gd name="T63" fmla="*/ 23 h 61"/>
                  <a:gd name="T64" fmla="*/ 17 w 112"/>
                  <a:gd name="T65" fmla="*/ 46 h 61"/>
                  <a:gd name="T66" fmla="*/ 66 w 112"/>
                  <a:gd name="T67" fmla="*/ 22 h 61"/>
                  <a:gd name="T68" fmla="*/ 78 w 112"/>
                  <a:gd name="T69" fmla="*/ 19 h 61"/>
                  <a:gd name="T70" fmla="*/ 48 w 112"/>
                  <a:gd name="T71" fmla="*/ 40 h 61"/>
                  <a:gd name="T72" fmla="*/ 49 w 112"/>
                  <a:gd name="T73" fmla="*/ 44 h 61"/>
                  <a:gd name="T74" fmla="*/ 94 w 112"/>
                  <a:gd name="T75" fmla="*/ 19 h 61"/>
                  <a:gd name="T76" fmla="*/ 42 w 112"/>
                  <a:gd name="T77" fmla="*/ 45 h 61"/>
                  <a:gd name="T78" fmla="*/ 66 w 112"/>
                  <a:gd name="T79" fmla="*/ 42 h 61"/>
                  <a:gd name="T80" fmla="*/ 84 w 112"/>
                  <a:gd name="T81" fmla="*/ 29 h 61"/>
                  <a:gd name="T82" fmla="*/ 74 w 112"/>
                  <a:gd name="T83" fmla="*/ 39 h 61"/>
                  <a:gd name="T84" fmla="*/ 98 w 112"/>
                  <a:gd name="T85" fmla="*/ 25 h 61"/>
                  <a:gd name="T86" fmla="*/ 43 w 112"/>
                  <a:gd name="T87" fmla="*/ 45 h 61"/>
                  <a:gd name="T88" fmla="*/ 79 w 112"/>
                  <a:gd name="T89" fmla="*/ 32 h 61"/>
                  <a:gd name="T90" fmla="*/ 78 w 112"/>
                  <a:gd name="T91" fmla="*/ 52 h 61"/>
                  <a:gd name="T92" fmla="*/ 98 w 112"/>
                  <a:gd name="T93" fmla="*/ 36 h 61"/>
                  <a:gd name="T94" fmla="*/ 78 w 112"/>
                  <a:gd name="T95" fmla="*/ 46 h 61"/>
                  <a:gd name="T96" fmla="*/ 99 w 112"/>
                  <a:gd name="T97" fmla="*/ 31 h 61"/>
                  <a:gd name="T98" fmla="*/ 97 w 112"/>
                  <a:gd name="T99" fmla="*/ 40 h 61"/>
                  <a:gd name="T100" fmla="*/ 89 w 112"/>
                  <a:gd name="T101" fmla="*/ 45 h 61"/>
                  <a:gd name="T102" fmla="*/ 107 w 112"/>
                  <a:gd name="T103" fmla="*/ 31 h 61"/>
                  <a:gd name="T104" fmla="*/ 103 w 112"/>
                  <a:gd name="T105" fmla="*/ 31 h 61"/>
                  <a:gd name="T106" fmla="*/ 78 w 112"/>
                  <a:gd name="T107" fmla="*/ 44 h 61"/>
                  <a:gd name="T108" fmla="*/ 76 w 112"/>
                  <a:gd name="T109" fmla="*/ 41 h 61"/>
                  <a:gd name="T110" fmla="*/ 91 w 112"/>
                  <a:gd name="T111" fmla="*/ 37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2" h="61">
                    <a:moveTo>
                      <a:pt x="77" y="60"/>
                    </a:moveTo>
                    <a:cubicBezTo>
                      <a:pt x="78" y="61"/>
                      <a:pt x="78" y="61"/>
                      <a:pt x="79" y="60"/>
                    </a:cubicBezTo>
                    <a:cubicBezTo>
                      <a:pt x="89" y="50"/>
                      <a:pt x="101" y="41"/>
                      <a:pt x="111" y="31"/>
                    </a:cubicBezTo>
                    <a:cubicBezTo>
                      <a:pt x="112" y="31"/>
                      <a:pt x="112" y="30"/>
                      <a:pt x="112" y="30"/>
                    </a:cubicBezTo>
                    <a:cubicBezTo>
                      <a:pt x="112" y="29"/>
                      <a:pt x="111" y="29"/>
                      <a:pt x="111" y="29"/>
                    </a:cubicBezTo>
                    <a:cubicBezTo>
                      <a:pt x="106" y="23"/>
                      <a:pt x="99" y="18"/>
                      <a:pt x="93" y="14"/>
                    </a:cubicBezTo>
                    <a:cubicBezTo>
                      <a:pt x="87" y="9"/>
                      <a:pt x="81" y="5"/>
                      <a:pt x="76" y="1"/>
                    </a:cubicBezTo>
                    <a:cubicBezTo>
                      <a:pt x="75" y="0"/>
                      <a:pt x="75" y="0"/>
                      <a:pt x="74" y="1"/>
                    </a:cubicBezTo>
                    <a:cubicBezTo>
                      <a:pt x="74" y="1"/>
                      <a:pt x="73" y="1"/>
                      <a:pt x="73" y="2"/>
                    </a:cubicBezTo>
                    <a:cubicBezTo>
                      <a:pt x="74" y="7"/>
                      <a:pt x="73" y="12"/>
                      <a:pt x="72" y="17"/>
                    </a:cubicBezTo>
                    <a:cubicBezTo>
                      <a:pt x="49" y="17"/>
                      <a:pt x="25" y="19"/>
                      <a:pt x="2" y="16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7" y="26"/>
                      <a:pt x="8" y="38"/>
                      <a:pt x="6" y="48"/>
                    </a:cubicBezTo>
                    <a:cubicBezTo>
                      <a:pt x="6" y="48"/>
                      <a:pt x="6" y="49"/>
                      <a:pt x="6" y="49"/>
                    </a:cubicBezTo>
                    <a:cubicBezTo>
                      <a:pt x="6" y="49"/>
                      <a:pt x="7" y="49"/>
                      <a:pt x="7" y="49"/>
                    </a:cubicBezTo>
                    <a:cubicBezTo>
                      <a:pt x="30" y="49"/>
                      <a:pt x="53" y="47"/>
                      <a:pt x="75" y="47"/>
                    </a:cubicBezTo>
                    <a:cubicBezTo>
                      <a:pt x="75" y="51"/>
                      <a:pt x="75" y="55"/>
                      <a:pt x="75" y="59"/>
                    </a:cubicBezTo>
                    <a:cubicBezTo>
                      <a:pt x="75" y="60"/>
                      <a:pt x="76" y="61"/>
                      <a:pt x="77" y="60"/>
                    </a:cubicBezTo>
                    <a:close/>
                    <a:moveTo>
                      <a:pt x="69" y="44"/>
                    </a:moveTo>
                    <a:cubicBezTo>
                      <a:pt x="74" y="42"/>
                      <a:pt x="77" y="39"/>
                      <a:pt x="82" y="37"/>
                    </a:cubicBezTo>
                    <a:cubicBezTo>
                      <a:pt x="82" y="37"/>
                      <a:pt x="82" y="37"/>
                      <a:pt x="82" y="37"/>
                    </a:cubicBezTo>
                    <a:cubicBezTo>
                      <a:pt x="79" y="39"/>
                      <a:pt x="76" y="41"/>
                      <a:pt x="73" y="44"/>
                    </a:cubicBezTo>
                    <a:cubicBezTo>
                      <a:pt x="71" y="44"/>
                      <a:pt x="70" y="44"/>
                      <a:pt x="69" y="44"/>
                    </a:cubicBezTo>
                    <a:close/>
                    <a:moveTo>
                      <a:pt x="58" y="44"/>
                    </a:moveTo>
                    <a:cubicBezTo>
                      <a:pt x="63" y="42"/>
                      <a:pt x="68" y="39"/>
                      <a:pt x="73" y="36"/>
                    </a:cubicBezTo>
                    <a:cubicBezTo>
                      <a:pt x="79" y="32"/>
                      <a:pt x="84" y="30"/>
                      <a:pt x="90" y="27"/>
                    </a:cubicBezTo>
                    <a:cubicBezTo>
                      <a:pt x="87" y="29"/>
                      <a:pt x="84" y="31"/>
                      <a:pt x="81" y="32"/>
                    </a:cubicBezTo>
                    <a:cubicBezTo>
                      <a:pt x="74" y="36"/>
                      <a:pt x="68" y="40"/>
                      <a:pt x="62" y="44"/>
                    </a:cubicBezTo>
                    <a:cubicBezTo>
                      <a:pt x="62" y="44"/>
                      <a:pt x="61" y="44"/>
                      <a:pt x="61" y="44"/>
                    </a:cubicBezTo>
                    <a:cubicBezTo>
                      <a:pt x="60" y="44"/>
                      <a:pt x="59" y="44"/>
                      <a:pt x="58" y="44"/>
                    </a:cubicBezTo>
                    <a:close/>
                    <a:moveTo>
                      <a:pt x="49" y="45"/>
                    </a:moveTo>
                    <a:cubicBezTo>
                      <a:pt x="64" y="38"/>
                      <a:pt x="77" y="30"/>
                      <a:pt x="91" y="23"/>
                    </a:cubicBezTo>
                    <a:cubicBezTo>
                      <a:pt x="93" y="22"/>
                      <a:pt x="98" y="19"/>
                      <a:pt x="94" y="22"/>
                    </a:cubicBezTo>
                    <a:cubicBezTo>
                      <a:pt x="92" y="23"/>
                      <a:pt x="90" y="24"/>
                      <a:pt x="88" y="26"/>
                    </a:cubicBezTo>
                    <a:cubicBezTo>
                      <a:pt x="85" y="28"/>
                      <a:pt x="81" y="30"/>
                      <a:pt x="77" y="32"/>
                    </a:cubicBezTo>
                    <a:cubicBezTo>
                      <a:pt x="70" y="36"/>
                      <a:pt x="63" y="41"/>
                      <a:pt x="56" y="44"/>
                    </a:cubicBezTo>
                    <a:cubicBezTo>
                      <a:pt x="54" y="44"/>
                      <a:pt x="51" y="45"/>
                      <a:pt x="49" y="45"/>
                    </a:cubicBezTo>
                    <a:close/>
                    <a:moveTo>
                      <a:pt x="5" y="19"/>
                    </a:moveTo>
                    <a:cubicBezTo>
                      <a:pt x="6" y="19"/>
                      <a:pt x="7" y="19"/>
                      <a:pt x="8" y="19"/>
                    </a:cubicBezTo>
                    <a:cubicBezTo>
                      <a:pt x="8" y="20"/>
                      <a:pt x="7" y="20"/>
                      <a:pt x="6" y="20"/>
                    </a:cubicBezTo>
                    <a:cubicBezTo>
                      <a:pt x="5" y="20"/>
                      <a:pt x="6" y="21"/>
                      <a:pt x="6" y="21"/>
                    </a:cubicBezTo>
                    <a:cubicBezTo>
                      <a:pt x="6" y="21"/>
                      <a:pt x="10" y="19"/>
                      <a:pt x="9" y="21"/>
                    </a:cubicBezTo>
                    <a:cubicBezTo>
                      <a:pt x="8" y="21"/>
                      <a:pt x="7" y="22"/>
                      <a:pt x="7" y="22"/>
                    </a:cubicBezTo>
                    <a:cubicBezTo>
                      <a:pt x="6" y="21"/>
                      <a:pt x="5" y="20"/>
                      <a:pt x="5" y="19"/>
                    </a:cubicBezTo>
                    <a:close/>
                    <a:moveTo>
                      <a:pt x="21" y="20"/>
                    </a:moveTo>
                    <a:cubicBezTo>
                      <a:pt x="18" y="21"/>
                      <a:pt x="16" y="23"/>
                      <a:pt x="14" y="25"/>
                    </a:cubicBezTo>
                    <a:cubicBezTo>
                      <a:pt x="13" y="25"/>
                      <a:pt x="8" y="27"/>
                      <a:pt x="9" y="26"/>
                    </a:cubicBezTo>
                    <a:cubicBezTo>
                      <a:pt x="11" y="24"/>
                      <a:pt x="13" y="23"/>
                      <a:pt x="15" y="21"/>
                    </a:cubicBezTo>
                    <a:cubicBezTo>
                      <a:pt x="15" y="21"/>
                      <a:pt x="15" y="20"/>
                      <a:pt x="15" y="20"/>
                    </a:cubicBezTo>
                    <a:cubicBezTo>
                      <a:pt x="12" y="21"/>
                      <a:pt x="10" y="22"/>
                      <a:pt x="7" y="23"/>
                    </a:cubicBezTo>
                    <a:cubicBezTo>
                      <a:pt x="6" y="23"/>
                      <a:pt x="9" y="21"/>
                      <a:pt x="9" y="21"/>
                    </a:cubicBezTo>
                    <a:cubicBezTo>
                      <a:pt x="10" y="21"/>
                      <a:pt x="10" y="20"/>
                      <a:pt x="10" y="20"/>
                    </a:cubicBezTo>
                    <a:cubicBezTo>
                      <a:pt x="14" y="20"/>
                      <a:pt x="17" y="20"/>
                      <a:pt x="21" y="20"/>
                    </a:cubicBezTo>
                    <a:close/>
                    <a:moveTo>
                      <a:pt x="31" y="20"/>
                    </a:moveTo>
                    <a:cubicBezTo>
                      <a:pt x="24" y="23"/>
                      <a:pt x="19" y="29"/>
                      <a:pt x="12" y="31"/>
                    </a:cubicBezTo>
                    <a:cubicBezTo>
                      <a:pt x="8" y="33"/>
                      <a:pt x="12" y="31"/>
                      <a:pt x="14" y="30"/>
                    </a:cubicBezTo>
                    <a:cubicBezTo>
                      <a:pt x="16" y="29"/>
                      <a:pt x="18" y="28"/>
                      <a:pt x="20" y="26"/>
                    </a:cubicBezTo>
                    <a:cubicBezTo>
                      <a:pt x="23" y="25"/>
                      <a:pt x="26" y="23"/>
                      <a:pt x="29" y="20"/>
                    </a:cubicBezTo>
                    <a:cubicBezTo>
                      <a:pt x="30" y="20"/>
                      <a:pt x="30" y="20"/>
                      <a:pt x="31" y="20"/>
                    </a:cubicBezTo>
                    <a:close/>
                    <a:moveTo>
                      <a:pt x="38" y="20"/>
                    </a:moveTo>
                    <a:cubicBezTo>
                      <a:pt x="29" y="24"/>
                      <a:pt x="22" y="30"/>
                      <a:pt x="13" y="34"/>
                    </a:cubicBezTo>
                    <a:cubicBezTo>
                      <a:pt x="9" y="35"/>
                      <a:pt x="10" y="35"/>
                      <a:pt x="13" y="33"/>
                    </a:cubicBezTo>
                    <a:cubicBezTo>
                      <a:pt x="16" y="32"/>
                      <a:pt x="19" y="30"/>
                      <a:pt x="21" y="29"/>
                    </a:cubicBezTo>
                    <a:cubicBezTo>
                      <a:pt x="26" y="26"/>
                      <a:pt x="30" y="24"/>
                      <a:pt x="34" y="20"/>
                    </a:cubicBezTo>
                    <a:cubicBezTo>
                      <a:pt x="36" y="20"/>
                      <a:pt x="37" y="20"/>
                      <a:pt x="38" y="20"/>
                    </a:cubicBezTo>
                    <a:close/>
                    <a:moveTo>
                      <a:pt x="44" y="20"/>
                    </a:moveTo>
                    <a:cubicBezTo>
                      <a:pt x="33" y="25"/>
                      <a:pt x="24" y="33"/>
                      <a:pt x="13" y="38"/>
                    </a:cubicBezTo>
                    <a:cubicBezTo>
                      <a:pt x="7" y="40"/>
                      <a:pt x="12" y="37"/>
                      <a:pt x="14" y="36"/>
                    </a:cubicBezTo>
                    <a:cubicBezTo>
                      <a:pt x="17" y="34"/>
                      <a:pt x="20" y="32"/>
                      <a:pt x="23" y="31"/>
                    </a:cubicBezTo>
                    <a:cubicBezTo>
                      <a:pt x="29" y="28"/>
                      <a:pt x="35" y="24"/>
                      <a:pt x="41" y="20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2" y="20"/>
                      <a:pt x="43" y="20"/>
                      <a:pt x="44" y="20"/>
                    </a:cubicBezTo>
                    <a:close/>
                    <a:moveTo>
                      <a:pt x="51" y="20"/>
                    </a:moveTo>
                    <a:cubicBezTo>
                      <a:pt x="45" y="22"/>
                      <a:pt x="40" y="26"/>
                      <a:pt x="35" y="29"/>
                    </a:cubicBezTo>
                    <a:cubicBezTo>
                      <a:pt x="31" y="31"/>
                      <a:pt x="28" y="33"/>
                      <a:pt x="24" y="34"/>
                    </a:cubicBezTo>
                    <a:cubicBezTo>
                      <a:pt x="21" y="36"/>
                      <a:pt x="17" y="38"/>
                      <a:pt x="14" y="40"/>
                    </a:cubicBezTo>
                    <a:cubicBezTo>
                      <a:pt x="12" y="41"/>
                      <a:pt x="11" y="42"/>
                      <a:pt x="10" y="43"/>
                    </a:cubicBezTo>
                    <a:cubicBezTo>
                      <a:pt x="12" y="41"/>
                      <a:pt x="14" y="39"/>
                      <a:pt x="16" y="38"/>
                    </a:cubicBezTo>
                    <a:cubicBezTo>
                      <a:pt x="19" y="35"/>
                      <a:pt x="23" y="33"/>
                      <a:pt x="26" y="31"/>
                    </a:cubicBezTo>
                    <a:cubicBezTo>
                      <a:pt x="33" y="28"/>
                      <a:pt x="40" y="24"/>
                      <a:pt x="46" y="20"/>
                    </a:cubicBezTo>
                    <a:cubicBezTo>
                      <a:pt x="48" y="20"/>
                      <a:pt x="49" y="20"/>
                      <a:pt x="51" y="20"/>
                    </a:cubicBezTo>
                    <a:close/>
                    <a:moveTo>
                      <a:pt x="59" y="20"/>
                    </a:moveTo>
                    <a:cubicBezTo>
                      <a:pt x="55" y="22"/>
                      <a:pt x="52" y="24"/>
                      <a:pt x="48" y="26"/>
                    </a:cubicBezTo>
                    <a:cubicBezTo>
                      <a:pt x="45" y="28"/>
                      <a:pt x="42" y="29"/>
                      <a:pt x="39" y="31"/>
                    </a:cubicBezTo>
                    <a:cubicBezTo>
                      <a:pt x="31" y="35"/>
                      <a:pt x="23" y="39"/>
                      <a:pt x="15" y="44"/>
                    </a:cubicBezTo>
                    <a:cubicBezTo>
                      <a:pt x="14" y="44"/>
                      <a:pt x="13" y="45"/>
                      <a:pt x="12" y="45"/>
                    </a:cubicBezTo>
                    <a:cubicBezTo>
                      <a:pt x="14" y="44"/>
                      <a:pt x="15" y="43"/>
                      <a:pt x="16" y="43"/>
                    </a:cubicBezTo>
                    <a:cubicBezTo>
                      <a:pt x="21" y="40"/>
                      <a:pt x="25" y="37"/>
                      <a:pt x="29" y="34"/>
                    </a:cubicBezTo>
                    <a:cubicBezTo>
                      <a:pt x="37" y="29"/>
                      <a:pt x="45" y="24"/>
                      <a:pt x="54" y="20"/>
                    </a:cubicBezTo>
                    <a:cubicBezTo>
                      <a:pt x="56" y="20"/>
                      <a:pt x="57" y="20"/>
                      <a:pt x="59" y="20"/>
                    </a:cubicBezTo>
                    <a:close/>
                    <a:moveTo>
                      <a:pt x="69" y="19"/>
                    </a:moveTo>
                    <a:cubicBezTo>
                      <a:pt x="63" y="22"/>
                      <a:pt x="58" y="26"/>
                      <a:pt x="52" y="29"/>
                    </a:cubicBezTo>
                    <a:cubicBezTo>
                      <a:pt x="48" y="31"/>
                      <a:pt x="44" y="33"/>
                      <a:pt x="40" y="35"/>
                    </a:cubicBezTo>
                    <a:cubicBezTo>
                      <a:pt x="35" y="37"/>
                      <a:pt x="31" y="40"/>
                      <a:pt x="26" y="42"/>
                    </a:cubicBezTo>
                    <a:cubicBezTo>
                      <a:pt x="24" y="43"/>
                      <a:pt x="21" y="44"/>
                      <a:pt x="19" y="45"/>
                    </a:cubicBezTo>
                    <a:cubicBezTo>
                      <a:pt x="20" y="45"/>
                      <a:pt x="22" y="44"/>
                      <a:pt x="23" y="43"/>
                    </a:cubicBezTo>
                    <a:cubicBezTo>
                      <a:pt x="28" y="40"/>
                      <a:pt x="32" y="37"/>
                      <a:pt x="36" y="35"/>
                    </a:cubicBezTo>
                    <a:cubicBezTo>
                      <a:pt x="40" y="33"/>
                      <a:pt x="43" y="30"/>
                      <a:pt x="47" y="28"/>
                    </a:cubicBezTo>
                    <a:cubicBezTo>
                      <a:pt x="47" y="28"/>
                      <a:pt x="47" y="28"/>
                      <a:pt x="48" y="28"/>
                    </a:cubicBezTo>
                    <a:cubicBezTo>
                      <a:pt x="52" y="25"/>
                      <a:pt x="57" y="22"/>
                      <a:pt x="61" y="20"/>
                    </a:cubicBezTo>
                    <a:cubicBezTo>
                      <a:pt x="64" y="20"/>
                      <a:pt x="67" y="20"/>
                      <a:pt x="69" y="19"/>
                    </a:cubicBezTo>
                    <a:close/>
                    <a:moveTo>
                      <a:pt x="91" y="16"/>
                    </a:moveTo>
                    <a:cubicBezTo>
                      <a:pt x="90" y="16"/>
                      <a:pt x="89" y="16"/>
                      <a:pt x="88" y="17"/>
                    </a:cubicBezTo>
                    <a:cubicBezTo>
                      <a:pt x="88" y="16"/>
                      <a:pt x="89" y="16"/>
                      <a:pt x="89" y="16"/>
                    </a:cubicBezTo>
                    <a:cubicBezTo>
                      <a:pt x="90" y="15"/>
                      <a:pt x="90" y="15"/>
                      <a:pt x="89" y="15"/>
                    </a:cubicBezTo>
                    <a:cubicBezTo>
                      <a:pt x="86" y="15"/>
                      <a:pt x="84" y="16"/>
                      <a:pt x="81" y="17"/>
                    </a:cubicBezTo>
                    <a:cubicBezTo>
                      <a:pt x="80" y="17"/>
                      <a:pt x="75" y="19"/>
                      <a:pt x="78" y="17"/>
                    </a:cubicBezTo>
                    <a:cubicBezTo>
                      <a:pt x="80" y="16"/>
                      <a:pt x="82" y="15"/>
                      <a:pt x="84" y="15"/>
                    </a:cubicBezTo>
                    <a:cubicBezTo>
                      <a:pt x="84" y="14"/>
                      <a:pt x="84" y="14"/>
                      <a:pt x="84" y="14"/>
                    </a:cubicBezTo>
                    <a:cubicBezTo>
                      <a:pt x="81" y="14"/>
                      <a:pt x="80" y="15"/>
                      <a:pt x="78" y="16"/>
                    </a:cubicBezTo>
                    <a:cubicBezTo>
                      <a:pt x="74" y="18"/>
                      <a:pt x="78" y="15"/>
                      <a:pt x="78" y="15"/>
                    </a:cubicBezTo>
                    <a:cubicBezTo>
                      <a:pt x="80" y="14"/>
                      <a:pt x="81" y="13"/>
                      <a:pt x="82" y="13"/>
                    </a:cubicBezTo>
                    <a:cubicBezTo>
                      <a:pt x="83" y="12"/>
                      <a:pt x="82" y="12"/>
                      <a:pt x="82" y="12"/>
                    </a:cubicBezTo>
                    <a:cubicBezTo>
                      <a:pt x="81" y="13"/>
                      <a:pt x="77" y="14"/>
                      <a:pt x="76" y="15"/>
                    </a:cubicBezTo>
                    <a:cubicBezTo>
                      <a:pt x="77" y="13"/>
                      <a:pt x="79" y="12"/>
                      <a:pt x="80" y="11"/>
                    </a:cubicBezTo>
                    <a:cubicBezTo>
                      <a:pt x="80" y="10"/>
                      <a:pt x="80" y="10"/>
                      <a:pt x="79" y="10"/>
                    </a:cubicBezTo>
                    <a:cubicBezTo>
                      <a:pt x="76" y="12"/>
                      <a:pt x="78" y="9"/>
                      <a:pt x="79" y="8"/>
                    </a:cubicBezTo>
                    <a:cubicBezTo>
                      <a:pt x="79" y="7"/>
                      <a:pt x="79" y="7"/>
                      <a:pt x="78" y="7"/>
                    </a:cubicBezTo>
                    <a:cubicBezTo>
                      <a:pt x="76" y="8"/>
                      <a:pt x="76" y="7"/>
                      <a:pt x="77" y="5"/>
                    </a:cubicBezTo>
                    <a:cubicBezTo>
                      <a:pt x="82" y="9"/>
                      <a:pt x="87" y="13"/>
                      <a:pt x="91" y="16"/>
                    </a:cubicBezTo>
                    <a:close/>
                    <a:moveTo>
                      <a:pt x="80" y="18"/>
                    </a:moveTo>
                    <a:cubicBezTo>
                      <a:pt x="64" y="25"/>
                      <a:pt x="49" y="35"/>
                      <a:pt x="34" y="43"/>
                    </a:cubicBezTo>
                    <a:cubicBezTo>
                      <a:pt x="33" y="43"/>
                      <a:pt x="27" y="47"/>
                      <a:pt x="31" y="44"/>
                    </a:cubicBezTo>
                    <a:cubicBezTo>
                      <a:pt x="33" y="43"/>
                      <a:pt x="35" y="41"/>
                      <a:pt x="37" y="40"/>
                    </a:cubicBezTo>
                    <a:cubicBezTo>
                      <a:pt x="41" y="38"/>
                      <a:pt x="45" y="35"/>
                      <a:pt x="49" y="33"/>
                    </a:cubicBezTo>
                    <a:cubicBezTo>
                      <a:pt x="57" y="29"/>
                      <a:pt x="64" y="23"/>
                      <a:pt x="72" y="19"/>
                    </a:cubicBezTo>
                    <a:cubicBezTo>
                      <a:pt x="73" y="19"/>
                      <a:pt x="73" y="19"/>
                      <a:pt x="74" y="19"/>
                    </a:cubicBezTo>
                    <a:cubicBezTo>
                      <a:pt x="74" y="19"/>
                      <a:pt x="75" y="19"/>
                      <a:pt x="75" y="19"/>
                    </a:cubicBezTo>
                    <a:cubicBezTo>
                      <a:pt x="75" y="19"/>
                      <a:pt x="75" y="18"/>
                      <a:pt x="75" y="18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6" y="18"/>
                      <a:pt x="76" y="18"/>
                      <a:pt x="77" y="17"/>
                    </a:cubicBezTo>
                    <a:cubicBezTo>
                      <a:pt x="76" y="18"/>
                      <a:pt x="76" y="18"/>
                      <a:pt x="75" y="18"/>
                    </a:cubicBezTo>
                    <a:cubicBezTo>
                      <a:pt x="75" y="19"/>
                      <a:pt x="76" y="19"/>
                      <a:pt x="76" y="19"/>
                    </a:cubicBezTo>
                    <a:cubicBezTo>
                      <a:pt x="78" y="19"/>
                      <a:pt x="79" y="18"/>
                      <a:pt x="81" y="17"/>
                    </a:cubicBezTo>
                    <a:cubicBezTo>
                      <a:pt x="82" y="17"/>
                      <a:pt x="83" y="17"/>
                      <a:pt x="84" y="16"/>
                    </a:cubicBezTo>
                    <a:cubicBezTo>
                      <a:pt x="85" y="16"/>
                      <a:pt x="88" y="16"/>
                      <a:pt x="88" y="16"/>
                    </a:cubicBezTo>
                    <a:cubicBezTo>
                      <a:pt x="87" y="17"/>
                      <a:pt x="86" y="17"/>
                      <a:pt x="84" y="18"/>
                    </a:cubicBezTo>
                    <a:cubicBezTo>
                      <a:pt x="84" y="18"/>
                      <a:pt x="84" y="18"/>
                      <a:pt x="83" y="18"/>
                    </a:cubicBezTo>
                    <a:cubicBezTo>
                      <a:pt x="82" y="19"/>
                      <a:pt x="81" y="19"/>
                      <a:pt x="79" y="20"/>
                    </a:cubicBezTo>
                    <a:cubicBezTo>
                      <a:pt x="78" y="20"/>
                      <a:pt x="77" y="20"/>
                      <a:pt x="78" y="21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6" y="21"/>
                      <a:pt x="76" y="22"/>
                      <a:pt x="77" y="22"/>
                    </a:cubicBezTo>
                    <a:cubicBezTo>
                      <a:pt x="81" y="21"/>
                      <a:pt x="84" y="19"/>
                      <a:pt x="88" y="17"/>
                    </a:cubicBezTo>
                    <a:cubicBezTo>
                      <a:pt x="89" y="17"/>
                      <a:pt x="90" y="17"/>
                      <a:pt x="91" y="17"/>
                    </a:cubicBezTo>
                    <a:cubicBezTo>
                      <a:pt x="90" y="17"/>
                      <a:pt x="88" y="18"/>
                      <a:pt x="87" y="19"/>
                    </a:cubicBezTo>
                    <a:cubicBezTo>
                      <a:pt x="85" y="20"/>
                      <a:pt x="83" y="20"/>
                      <a:pt x="81" y="21"/>
                    </a:cubicBezTo>
                    <a:cubicBezTo>
                      <a:pt x="76" y="24"/>
                      <a:pt x="72" y="27"/>
                      <a:pt x="68" y="30"/>
                    </a:cubicBezTo>
                    <a:cubicBezTo>
                      <a:pt x="62" y="33"/>
                      <a:pt x="57" y="35"/>
                      <a:pt x="52" y="37"/>
                    </a:cubicBezTo>
                    <a:cubicBezTo>
                      <a:pt x="47" y="40"/>
                      <a:pt x="43" y="42"/>
                      <a:pt x="38" y="44"/>
                    </a:cubicBezTo>
                    <a:cubicBezTo>
                      <a:pt x="34" y="46"/>
                      <a:pt x="40" y="42"/>
                      <a:pt x="41" y="42"/>
                    </a:cubicBezTo>
                    <a:cubicBezTo>
                      <a:pt x="43" y="40"/>
                      <a:pt x="46" y="39"/>
                      <a:pt x="49" y="37"/>
                    </a:cubicBezTo>
                    <a:cubicBezTo>
                      <a:pt x="59" y="31"/>
                      <a:pt x="70" y="26"/>
                      <a:pt x="80" y="19"/>
                    </a:cubicBezTo>
                    <a:cubicBezTo>
                      <a:pt x="80" y="19"/>
                      <a:pt x="80" y="18"/>
                      <a:pt x="80" y="18"/>
                    </a:cubicBezTo>
                    <a:close/>
                    <a:moveTo>
                      <a:pt x="76" y="8"/>
                    </a:moveTo>
                    <a:cubicBezTo>
                      <a:pt x="76" y="8"/>
                      <a:pt x="76" y="8"/>
                      <a:pt x="76" y="8"/>
                    </a:cubicBezTo>
                    <a:cubicBezTo>
                      <a:pt x="77" y="8"/>
                      <a:pt x="78" y="8"/>
                      <a:pt x="78" y="8"/>
                    </a:cubicBezTo>
                    <a:cubicBezTo>
                      <a:pt x="77" y="9"/>
                      <a:pt x="77" y="10"/>
                      <a:pt x="76" y="11"/>
                    </a:cubicBezTo>
                    <a:cubicBezTo>
                      <a:pt x="76" y="10"/>
                      <a:pt x="76" y="9"/>
                      <a:pt x="76" y="8"/>
                    </a:cubicBezTo>
                    <a:close/>
                    <a:moveTo>
                      <a:pt x="75" y="16"/>
                    </a:moveTo>
                    <a:cubicBezTo>
                      <a:pt x="76" y="15"/>
                      <a:pt x="76" y="15"/>
                      <a:pt x="77" y="15"/>
                    </a:cubicBezTo>
                    <a:cubicBezTo>
                      <a:pt x="76" y="16"/>
                      <a:pt x="76" y="16"/>
                      <a:pt x="75" y="17"/>
                    </a:cubicBezTo>
                    <a:cubicBezTo>
                      <a:pt x="75" y="16"/>
                      <a:pt x="75" y="16"/>
                      <a:pt x="75" y="16"/>
                    </a:cubicBezTo>
                    <a:close/>
                    <a:moveTo>
                      <a:pt x="76" y="13"/>
                    </a:moveTo>
                    <a:cubicBezTo>
                      <a:pt x="77" y="12"/>
                      <a:pt x="78" y="12"/>
                      <a:pt x="79" y="11"/>
                    </a:cubicBezTo>
                    <a:cubicBezTo>
                      <a:pt x="78" y="12"/>
                      <a:pt x="77" y="13"/>
                      <a:pt x="76" y="14"/>
                    </a:cubicBezTo>
                    <a:cubicBezTo>
                      <a:pt x="76" y="14"/>
                      <a:pt x="76" y="13"/>
                      <a:pt x="76" y="13"/>
                    </a:cubicBezTo>
                    <a:close/>
                    <a:moveTo>
                      <a:pt x="76" y="5"/>
                    </a:moveTo>
                    <a:cubicBezTo>
                      <a:pt x="76" y="5"/>
                      <a:pt x="76" y="6"/>
                      <a:pt x="76" y="6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5"/>
                      <a:pt x="76" y="5"/>
                    </a:cubicBezTo>
                    <a:close/>
                    <a:moveTo>
                      <a:pt x="10" y="39"/>
                    </a:moveTo>
                    <a:cubicBezTo>
                      <a:pt x="12" y="39"/>
                      <a:pt x="14" y="38"/>
                      <a:pt x="16" y="37"/>
                    </a:cubicBezTo>
                    <a:cubicBezTo>
                      <a:pt x="14" y="38"/>
                      <a:pt x="12" y="40"/>
                      <a:pt x="10" y="42"/>
                    </a:cubicBezTo>
                    <a:cubicBezTo>
                      <a:pt x="10" y="41"/>
                      <a:pt x="10" y="40"/>
                      <a:pt x="10" y="39"/>
                    </a:cubicBezTo>
                    <a:close/>
                    <a:moveTo>
                      <a:pt x="10" y="36"/>
                    </a:moveTo>
                    <a:cubicBezTo>
                      <a:pt x="19" y="32"/>
                      <a:pt x="27" y="26"/>
                      <a:pt x="37" y="22"/>
                    </a:cubicBezTo>
                    <a:cubicBezTo>
                      <a:pt x="36" y="22"/>
                      <a:pt x="35" y="23"/>
                      <a:pt x="35" y="23"/>
                    </a:cubicBezTo>
                    <a:cubicBezTo>
                      <a:pt x="32" y="25"/>
                      <a:pt x="29" y="27"/>
                      <a:pt x="26" y="28"/>
                    </a:cubicBezTo>
                    <a:cubicBezTo>
                      <a:pt x="20" y="31"/>
                      <a:pt x="15" y="34"/>
                      <a:pt x="10" y="38"/>
                    </a:cubicBezTo>
                    <a:cubicBezTo>
                      <a:pt x="10" y="37"/>
                      <a:pt x="10" y="36"/>
                      <a:pt x="10" y="36"/>
                    </a:cubicBezTo>
                    <a:close/>
                    <a:moveTo>
                      <a:pt x="9" y="28"/>
                    </a:moveTo>
                    <a:cubicBezTo>
                      <a:pt x="12" y="27"/>
                      <a:pt x="15" y="24"/>
                      <a:pt x="19" y="22"/>
                    </a:cubicBezTo>
                    <a:cubicBezTo>
                      <a:pt x="19" y="22"/>
                      <a:pt x="20" y="21"/>
                      <a:pt x="21" y="21"/>
                    </a:cubicBezTo>
                    <a:cubicBezTo>
                      <a:pt x="19" y="22"/>
                      <a:pt x="17" y="23"/>
                      <a:pt x="16" y="25"/>
                    </a:cubicBezTo>
                    <a:cubicBezTo>
                      <a:pt x="14" y="26"/>
                      <a:pt x="11" y="28"/>
                      <a:pt x="9" y="29"/>
                    </a:cubicBezTo>
                    <a:cubicBezTo>
                      <a:pt x="9" y="29"/>
                      <a:pt x="9" y="28"/>
                      <a:pt x="9" y="28"/>
                    </a:cubicBezTo>
                    <a:close/>
                    <a:moveTo>
                      <a:pt x="9" y="43"/>
                    </a:moveTo>
                    <a:cubicBezTo>
                      <a:pt x="12" y="42"/>
                      <a:pt x="14" y="41"/>
                      <a:pt x="16" y="39"/>
                    </a:cubicBezTo>
                    <a:cubicBezTo>
                      <a:pt x="20" y="37"/>
                      <a:pt x="24" y="35"/>
                      <a:pt x="28" y="33"/>
                    </a:cubicBezTo>
                    <a:cubicBezTo>
                      <a:pt x="33" y="31"/>
                      <a:pt x="38" y="28"/>
                      <a:pt x="43" y="25"/>
                    </a:cubicBezTo>
                    <a:cubicBezTo>
                      <a:pt x="39" y="27"/>
                      <a:pt x="35" y="30"/>
                      <a:pt x="32" y="32"/>
                    </a:cubicBezTo>
                    <a:cubicBezTo>
                      <a:pt x="24" y="36"/>
                      <a:pt x="17" y="42"/>
                      <a:pt x="9" y="46"/>
                    </a:cubicBezTo>
                    <a:cubicBezTo>
                      <a:pt x="9" y="45"/>
                      <a:pt x="9" y="44"/>
                      <a:pt x="9" y="43"/>
                    </a:cubicBezTo>
                    <a:close/>
                    <a:moveTo>
                      <a:pt x="35" y="26"/>
                    </a:moveTo>
                    <a:cubicBezTo>
                      <a:pt x="35" y="26"/>
                      <a:pt x="35" y="26"/>
                      <a:pt x="35" y="26"/>
                    </a:cubicBezTo>
                    <a:cubicBezTo>
                      <a:pt x="37" y="25"/>
                      <a:pt x="38" y="24"/>
                      <a:pt x="40" y="23"/>
                    </a:cubicBezTo>
                    <a:cubicBezTo>
                      <a:pt x="41" y="23"/>
                      <a:pt x="47" y="19"/>
                      <a:pt x="43" y="21"/>
                    </a:cubicBezTo>
                    <a:cubicBezTo>
                      <a:pt x="41" y="23"/>
                      <a:pt x="38" y="24"/>
                      <a:pt x="35" y="26"/>
                    </a:cubicBezTo>
                    <a:close/>
                    <a:moveTo>
                      <a:pt x="31" y="22"/>
                    </a:moveTo>
                    <a:cubicBezTo>
                      <a:pt x="28" y="24"/>
                      <a:pt x="26" y="25"/>
                      <a:pt x="24" y="27"/>
                    </a:cubicBezTo>
                    <a:cubicBezTo>
                      <a:pt x="19" y="29"/>
                      <a:pt x="14" y="32"/>
                      <a:pt x="10" y="34"/>
                    </a:cubicBezTo>
                    <a:cubicBezTo>
                      <a:pt x="10" y="34"/>
                      <a:pt x="10" y="33"/>
                      <a:pt x="10" y="32"/>
                    </a:cubicBezTo>
                    <a:cubicBezTo>
                      <a:pt x="17" y="32"/>
                      <a:pt x="23" y="26"/>
                      <a:pt x="29" y="22"/>
                    </a:cubicBezTo>
                    <a:cubicBezTo>
                      <a:pt x="30" y="22"/>
                      <a:pt x="31" y="21"/>
                      <a:pt x="32" y="20"/>
                    </a:cubicBezTo>
                    <a:cubicBezTo>
                      <a:pt x="32" y="20"/>
                      <a:pt x="33" y="20"/>
                      <a:pt x="33" y="20"/>
                    </a:cubicBezTo>
                    <a:cubicBezTo>
                      <a:pt x="33" y="21"/>
                      <a:pt x="32" y="21"/>
                      <a:pt x="31" y="22"/>
                    </a:cubicBezTo>
                    <a:close/>
                    <a:moveTo>
                      <a:pt x="9" y="31"/>
                    </a:moveTo>
                    <a:cubicBezTo>
                      <a:pt x="9" y="31"/>
                      <a:pt x="9" y="31"/>
                      <a:pt x="9" y="30"/>
                    </a:cubicBezTo>
                    <a:cubicBezTo>
                      <a:pt x="13" y="29"/>
                      <a:pt x="16" y="28"/>
                      <a:pt x="19" y="26"/>
                    </a:cubicBezTo>
                    <a:cubicBezTo>
                      <a:pt x="20" y="25"/>
                      <a:pt x="22" y="23"/>
                      <a:pt x="24" y="22"/>
                    </a:cubicBezTo>
                    <a:cubicBezTo>
                      <a:pt x="25" y="22"/>
                      <a:pt x="27" y="21"/>
                      <a:pt x="28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5"/>
                      <a:pt x="15" y="28"/>
                      <a:pt x="9" y="31"/>
                    </a:cubicBezTo>
                    <a:close/>
                    <a:moveTo>
                      <a:pt x="13" y="28"/>
                    </a:moveTo>
                    <a:cubicBezTo>
                      <a:pt x="6" y="32"/>
                      <a:pt x="13" y="27"/>
                      <a:pt x="15" y="26"/>
                    </a:cubicBezTo>
                    <a:cubicBezTo>
                      <a:pt x="17" y="24"/>
                      <a:pt x="20" y="22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4" y="20"/>
                      <a:pt x="25" y="20"/>
                      <a:pt x="26" y="20"/>
                    </a:cubicBezTo>
                    <a:cubicBezTo>
                      <a:pt x="22" y="23"/>
                      <a:pt x="17" y="26"/>
                      <a:pt x="13" y="28"/>
                    </a:cubicBezTo>
                    <a:close/>
                    <a:moveTo>
                      <a:pt x="13" y="21"/>
                    </a:moveTo>
                    <a:cubicBezTo>
                      <a:pt x="12" y="22"/>
                      <a:pt x="10" y="25"/>
                      <a:pt x="8" y="26"/>
                    </a:cubicBezTo>
                    <a:cubicBezTo>
                      <a:pt x="8" y="25"/>
                      <a:pt x="8" y="24"/>
                      <a:pt x="7" y="23"/>
                    </a:cubicBezTo>
                    <a:cubicBezTo>
                      <a:pt x="9" y="23"/>
                      <a:pt x="11" y="22"/>
                      <a:pt x="13" y="21"/>
                    </a:cubicBezTo>
                    <a:close/>
                    <a:moveTo>
                      <a:pt x="19" y="42"/>
                    </a:moveTo>
                    <a:cubicBezTo>
                      <a:pt x="24" y="39"/>
                      <a:pt x="29" y="37"/>
                      <a:pt x="33" y="35"/>
                    </a:cubicBezTo>
                    <a:cubicBezTo>
                      <a:pt x="36" y="33"/>
                      <a:pt x="40" y="32"/>
                      <a:pt x="43" y="30"/>
                    </a:cubicBezTo>
                    <a:cubicBezTo>
                      <a:pt x="42" y="30"/>
                      <a:pt x="42" y="31"/>
                      <a:pt x="41" y="31"/>
                    </a:cubicBezTo>
                    <a:cubicBezTo>
                      <a:pt x="33" y="36"/>
                      <a:pt x="25" y="41"/>
                      <a:pt x="17" y="46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4" y="46"/>
                      <a:pt x="12" y="46"/>
                      <a:pt x="9" y="47"/>
                    </a:cubicBezTo>
                    <a:cubicBezTo>
                      <a:pt x="13" y="46"/>
                      <a:pt x="16" y="44"/>
                      <a:pt x="19" y="42"/>
                    </a:cubicBezTo>
                    <a:close/>
                    <a:moveTo>
                      <a:pt x="40" y="35"/>
                    </a:moveTo>
                    <a:cubicBezTo>
                      <a:pt x="44" y="33"/>
                      <a:pt x="48" y="32"/>
                      <a:pt x="52" y="30"/>
                    </a:cubicBezTo>
                    <a:cubicBezTo>
                      <a:pt x="56" y="27"/>
                      <a:pt x="60" y="25"/>
                      <a:pt x="64" y="23"/>
                    </a:cubicBezTo>
                    <a:cubicBezTo>
                      <a:pt x="66" y="22"/>
                      <a:pt x="68" y="21"/>
                      <a:pt x="70" y="20"/>
                    </a:cubicBezTo>
                    <a:cubicBezTo>
                      <a:pt x="69" y="20"/>
                      <a:pt x="67" y="21"/>
                      <a:pt x="66" y="22"/>
                    </a:cubicBezTo>
                    <a:cubicBezTo>
                      <a:pt x="62" y="24"/>
                      <a:pt x="57" y="27"/>
                      <a:pt x="53" y="30"/>
                    </a:cubicBezTo>
                    <a:cubicBezTo>
                      <a:pt x="44" y="35"/>
                      <a:pt x="36" y="40"/>
                      <a:pt x="28" y="45"/>
                    </a:cubicBezTo>
                    <a:cubicBezTo>
                      <a:pt x="27" y="46"/>
                      <a:pt x="27" y="46"/>
                      <a:pt x="28" y="46"/>
                    </a:cubicBezTo>
                    <a:cubicBezTo>
                      <a:pt x="24" y="46"/>
                      <a:pt x="21" y="46"/>
                      <a:pt x="18" y="46"/>
                    </a:cubicBezTo>
                    <a:cubicBezTo>
                      <a:pt x="26" y="44"/>
                      <a:pt x="33" y="39"/>
                      <a:pt x="40" y="35"/>
                    </a:cubicBezTo>
                    <a:close/>
                    <a:moveTo>
                      <a:pt x="74" y="22"/>
                    </a:moveTo>
                    <a:cubicBezTo>
                      <a:pt x="75" y="21"/>
                      <a:pt x="76" y="20"/>
                      <a:pt x="78" y="19"/>
                    </a:cubicBezTo>
                    <a:cubicBezTo>
                      <a:pt x="76" y="21"/>
                      <a:pt x="74" y="22"/>
                      <a:pt x="72" y="23"/>
                    </a:cubicBezTo>
                    <a:cubicBezTo>
                      <a:pt x="67" y="26"/>
                      <a:pt x="63" y="28"/>
                      <a:pt x="59" y="30"/>
                    </a:cubicBezTo>
                    <a:cubicBezTo>
                      <a:pt x="51" y="35"/>
                      <a:pt x="43" y="40"/>
                      <a:pt x="34" y="45"/>
                    </a:cubicBezTo>
                    <a:cubicBezTo>
                      <a:pt x="34" y="45"/>
                      <a:pt x="34" y="45"/>
                      <a:pt x="34" y="46"/>
                    </a:cubicBezTo>
                    <a:cubicBezTo>
                      <a:pt x="32" y="46"/>
                      <a:pt x="30" y="46"/>
                      <a:pt x="28" y="46"/>
                    </a:cubicBezTo>
                    <a:cubicBezTo>
                      <a:pt x="44" y="39"/>
                      <a:pt x="58" y="29"/>
                      <a:pt x="74" y="22"/>
                    </a:cubicBezTo>
                    <a:close/>
                    <a:moveTo>
                      <a:pt x="48" y="40"/>
                    </a:moveTo>
                    <a:cubicBezTo>
                      <a:pt x="53" y="37"/>
                      <a:pt x="58" y="35"/>
                      <a:pt x="63" y="33"/>
                    </a:cubicBezTo>
                    <a:cubicBezTo>
                      <a:pt x="68" y="30"/>
                      <a:pt x="73" y="28"/>
                      <a:pt x="78" y="24"/>
                    </a:cubicBezTo>
                    <a:cubicBezTo>
                      <a:pt x="82" y="21"/>
                      <a:pt x="88" y="20"/>
                      <a:pt x="92" y="17"/>
                    </a:cubicBezTo>
                    <a:cubicBezTo>
                      <a:pt x="94" y="18"/>
                      <a:pt x="95" y="19"/>
                      <a:pt x="96" y="20"/>
                    </a:cubicBezTo>
                    <a:cubicBezTo>
                      <a:pt x="89" y="22"/>
                      <a:pt x="84" y="27"/>
                      <a:pt x="78" y="30"/>
                    </a:cubicBezTo>
                    <a:cubicBezTo>
                      <a:pt x="69" y="34"/>
                      <a:pt x="61" y="39"/>
                      <a:pt x="52" y="42"/>
                    </a:cubicBezTo>
                    <a:cubicBezTo>
                      <a:pt x="51" y="43"/>
                      <a:pt x="50" y="43"/>
                      <a:pt x="49" y="44"/>
                    </a:cubicBezTo>
                    <a:cubicBezTo>
                      <a:pt x="50" y="43"/>
                      <a:pt x="51" y="42"/>
                      <a:pt x="52" y="41"/>
                    </a:cubicBezTo>
                    <a:cubicBezTo>
                      <a:pt x="54" y="40"/>
                      <a:pt x="56" y="39"/>
                      <a:pt x="57" y="38"/>
                    </a:cubicBezTo>
                    <a:cubicBezTo>
                      <a:pt x="60" y="36"/>
                      <a:pt x="64" y="35"/>
                      <a:pt x="67" y="33"/>
                    </a:cubicBezTo>
                    <a:cubicBezTo>
                      <a:pt x="67" y="33"/>
                      <a:pt x="67" y="33"/>
                      <a:pt x="67" y="33"/>
                    </a:cubicBezTo>
                    <a:cubicBezTo>
                      <a:pt x="73" y="31"/>
                      <a:pt x="78" y="28"/>
                      <a:pt x="83" y="25"/>
                    </a:cubicBezTo>
                    <a:cubicBezTo>
                      <a:pt x="87" y="23"/>
                      <a:pt x="90" y="21"/>
                      <a:pt x="94" y="19"/>
                    </a:cubicBezTo>
                    <a:cubicBezTo>
                      <a:pt x="95" y="19"/>
                      <a:pt x="94" y="19"/>
                      <a:pt x="94" y="19"/>
                    </a:cubicBezTo>
                    <a:cubicBezTo>
                      <a:pt x="93" y="19"/>
                      <a:pt x="93" y="19"/>
                      <a:pt x="92" y="19"/>
                    </a:cubicBezTo>
                    <a:cubicBezTo>
                      <a:pt x="92" y="19"/>
                      <a:pt x="92" y="20"/>
                      <a:pt x="91" y="20"/>
                    </a:cubicBezTo>
                    <a:cubicBezTo>
                      <a:pt x="89" y="21"/>
                      <a:pt x="87" y="22"/>
                      <a:pt x="85" y="23"/>
                    </a:cubicBezTo>
                    <a:cubicBezTo>
                      <a:pt x="84" y="24"/>
                      <a:pt x="82" y="24"/>
                      <a:pt x="81" y="25"/>
                    </a:cubicBezTo>
                    <a:cubicBezTo>
                      <a:pt x="77" y="27"/>
                      <a:pt x="72" y="30"/>
                      <a:pt x="68" y="32"/>
                    </a:cubicBezTo>
                    <a:cubicBezTo>
                      <a:pt x="68" y="32"/>
                      <a:pt x="67" y="32"/>
                      <a:pt x="67" y="33"/>
                    </a:cubicBezTo>
                    <a:cubicBezTo>
                      <a:pt x="58" y="36"/>
                      <a:pt x="50" y="40"/>
                      <a:pt x="42" y="45"/>
                    </a:cubicBezTo>
                    <a:cubicBezTo>
                      <a:pt x="42" y="45"/>
                      <a:pt x="42" y="45"/>
                      <a:pt x="42" y="45"/>
                    </a:cubicBezTo>
                    <a:cubicBezTo>
                      <a:pt x="39" y="45"/>
                      <a:pt x="37" y="45"/>
                      <a:pt x="35" y="45"/>
                    </a:cubicBezTo>
                    <a:cubicBezTo>
                      <a:pt x="40" y="45"/>
                      <a:pt x="44" y="42"/>
                      <a:pt x="48" y="40"/>
                    </a:cubicBezTo>
                    <a:close/>
                    <a:moveTo>
                      <a:pt x="101" y="23"/>
                    </a:moveTo>
                    <a:cubicBezTo>
                      <a:pt x="92" y="27"/>
                      <a:pt x="85" y="31"/>
                      <a:pt x="77" y="36"/>
                    </a:cubicBezTo>
                    <a:cubicBezTo>
                      <a:pt x="74" y="38"/>
                      <a:pt x="70" y="40"/>
                      <a:pt x="66" y="42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1"/>
                      <a:pt x="70" y="39"/>
                      <a:pt x="72" y="38"/>
                    </a:cubicBezTo>
                    <a:cubicBezTo>
                      <a:pt x="80" y="34"/>
                      <a:pt x="88" y="29"/>
                      <a:pt x="95" y="24"/>
                    </a:cubicBezTo>
                    <a:cubicBezTo>
                      <a:pt x="95" y="24"/>
                      <a:pt x="96" y="24"/>
                      <a:pt x="96" y="24"/>
                    </a:cubicBezTo>
                    <a:cubicBezTo>
                      <a:pt x="96" y="24"/>
                      <a:pt x="97" y="23"/>
                      <a:pt x="97" y="23"/>
                    </a:cubicBezTo>
                    <a:cubicBezTo>
                      <a:pt x="98" y="23"/>
                      <a:pt x="97" y="22"/>
                      <a:pt x="97" y="22"/>
                    </a:cubicBezTo>
                    <a:cubicBezTo>
                      <a:pt x="93" y="25"/>
                      <a:pt x="88" y="27"/>
                      <a:pt x="84" y="29"/>
                    </a:cubicBezTo>
                    <a:cubicBezTo>
                      <a:pt x="88" y="27"/>
                      <a:pt x="93" y="24"/>
                      <a:pt x="97" y="21"/>
                    </a:cubicBezTo>
                    <a:cubicBezTo>
                      <a:pt x="98" y="21"/>
                      <a:pt x="99" y="22"/>
                      <a:pt x="101" y="23"/>
                    </a:cubicBezTo>
                    <a:close/>
                    <a:moveTo>
                      <a:pt x="103" y="25"/>
                    </a:moveTo>
                    <a:cubicBezTo>
                      <a:pt x="97" y="27"/>
                      <a:pt x="92" y="30"/>
                      <a:pt x="87" y="33"/>
                    </a:cubicBezTo>
                    <a:cubicBezTo>
                      <a:pt x="83" y="35"/>
                      <a:pt x="80" y="36"/>
                      <a:pt x="77" y="39"/>
                    </a:cubicBezTo>
                    <a:cubicBezTo>
                      <a:pt x="75" y="40"/>
                      <a:pt x="74" y="41"/>
                      <a:pt x="72" y="42"/>
                    </a:cubicBezTo>
                    <a:cubicBezTo>
                      <a:pt x="65" y="46"/>
                      <a:pt x="72" y="40"/>
                      <a:pt x="74" y="39"/>
                    </a:cubicBezTo>
                    <a:cubicBezTo>
                      <a:pt x="75" y="38"/>
                      <a:pt x="76" y="38"/>
                      <a:pt x="77" y="37"/>
                    </a:cubicBezTo>
                    <a:cubicBezTo>
                      <a:pt x="78" y="36"/>
                      <a:pt x="80" y="35"/>
                      <a:pt x="81" y="35"/>
                    </a:cubicBezTo>
                    <a:cubicBezTo>
                      <a:pt x="88" y="31"/>
                      <a:pt x="95" y="28"/>
                      <a:pt x="101" y="24"/>
                    </a:cubicBezTo>
                    <a:cubicBezTo>
                      <a:pt x="102" y="24"/>
                      <a:pt x="102" y="25"/>
                      <a:pt x="103" y="25"/>
                    </a:cubicBezTo>
                    <a:close/>
                    <a:moveTo>
                      <a:pt x="86" y="31"/>
                    </a:moveTo>
                    <a:cubicBezTo>
                      <a:pt x="90" y="29"/>
                      <a:pt x="94" y="27"/>
                      <a:pt x="98" y="25"/>
                    </a:cubicBezTo>
                    <a:cubicBezTo>
                      <a:pt x="98" y="25"/>
                      <a:pt x="98" y="25"/>
                      <a:pt x="98" y="25"/>
                    </a:cubicBezTo>
                    <a:cubicBezTo>
                      <a:pt x="98" y="25"/>
                      <a:pt x="98" y="25"/>
                      <a:pt x="98" y="25"/>
                    </a:cubicBezTo>
                    <a:cubicBezTo>
                      <a:pt x="96" y="27"/>
                      <a:pt x="94" y="28"/>
                      <a:pt x="91" y="29"/>
                    </a:cubicBezTo>
                    <a:cubicBezTo>
                      <a:pt x="90" y="30"/>
                      <a:pt x="88" y="30"/>
                      <a:pt x="86" y="31"/>
                    </a:cubicBezTo>
                    <a:close/>
                    <a:moveTo>
                      <a:pt x="56" y="38"/>
                    </a:moveTo>
                    <a:cubicBezTo>
                      <a:pt x="53" y="40"/>
                      <a:pt x="50" y="42"/>
                      <a:pt x="47" y="45"/>
                    </a:cubicBezTo>
                    <a:cubicBezTo>
                      <a:pt x="47" y="45"/>
                      <a:pt x="47" y="45"/>
                      <a:pt x="47" y="45"/>
                    </a:cubicBezTo>
                    <a:cubicBezTo>
                      <a:pt x="46" y="45"/>
                      <a:pt x="44" y="45"/>
                      <a:pt x="43" y="45"/>
                    </a:cubicBezTo>
                    <a:cubicBezTo>
                      <a:pt x="47" y="43"/>
                      <a:pt x="51" y="40"/>
                      <a:pt x="56" y="38"/>
                    </a:cubicBezTo>
                    <a:close/>
                    <a:moveTo>
                      <a:pt x="79" y="32"/>
                    </a:moveTo>
                    <a:cubicBezTo>
                      <a:pt x="78" y="32"/>
                      <a:pt x="77" y="33"/>
                      <a:pt x="76" y="33"/>
                    </a:cubicBezTo>
                    <a:cubicBezTo>
                      <a:pt x="72" y="35"/>
                      <a:pt x="69" y="37"/>
                      <a:pt x="66" y="39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66" y="39"/>
                      <a:pt x="67" y="38"/>
                      <a:pt x="68" y="37"/>
                    </a:cubicBezTo>
                    <a:cubicBezTo>
                      <a:pt x="72" y="35"/>
                      <a:pt x="75" y="34"/>
                      <a:pt x="79" y="32"/>
                    </a:cubicBezTo>
                    <a:cubicBezTo>
                      <a:pt x="79" y="32"/>
                      <a:pt x="79" y="32"/>
                      <a:pt x="79" y="32"/>
                    </a:cubicBezTo>
                    <a:close/>
                    <a:moveTo>
                      <a:pt x="71" y="40"/>
                    </a:moveTo>
                    <a:cubicBezTo>
                      <a:pt x="70" y="41"/>
                      <a:pt x="68" y="42"/>
                      <a:pt x="67" y="44"/>
                    </a:cubicBezTo>
                    <a:cubicBezTo>
                      <a:pt x="67" y="44"/>
                      <a:pt x="67" y="44"/>
                      <a:pt x="67" y="44"/>
                    </a:cubicBezTo>
                    <a:cubicBezTo>
                      <a:pt x="66" y="44"/>
                      <a:pt x="65" y="44"/>
                      <a:pt x="63" y="44"/>
                    </a:cubicBezTo>
                    <a:cubicBezTo>
                      <a:pt x="66" y="43"/>
                      <a:pt x="69" y="41"/>
                      <a:pt x="71" y="40"/>
                    </a:cubicBezTo>
                    <a:close/>
                    <a:moveTo>
                      <a:pt x="78" y="52"/>
                    </a:moveTo>
                    <a:cubicBezTo>
                      <a:pt x="83" y="49"/>
                      <a:pt x="88" y="46"/>
                      <a:pt x="93" y="43"/>
                    </a:cubicBezTo>
                    <a:cubicBezTo>
                      <a:pt x="91" y="44"/>
                      <a:pt x="90" y="45"/>
                      <a:pt x="89" y="46"/>
                    </a:cubicBezTo>
                    <a:cubicBezTo>
                      <a:pt x="85" y="49"/>
                      <a:pt x="81" y="51"/>
                      <a:pt x="78" y="55"/>
                    </a:cubicBezTo>
                    <a:cubicBezTo>
                      <a:pt x="78" y="54"/>
                      <a:pt x="78" y="53"/>
                      <a:pt x="78" y="52"/>
                    </a:cubicBezTo>
                    <a:close/>
                    <a:moveTo>
                      <a:pt x="78" y="47"/>
                    </a:moveTo>
                    <a:cubicBezTo>
                      <a:pt x="83" y="46"/>
                      <a:pt x="87" y="44"/>
                      <a:pt x="90" y="41"/>
                    </a:cubicBezTo>
                    <a:cubicBezTo>
                      <a:pt x="93" y="39"/>
                      <a:pt x="95" y="37"/>
                      <a:pt x="98" y="36"/>
                    </a:cubicBezTo>
                    <a:cubicBezTo>
                      <a:pt x="98" y="35"/>
                      <a:pt x="98" y="35"/>
                      <a:pt x="99" y="35"/>
                    </a:cubicBezTo>
                    <a:cubicBezTo>
                      <a:pt x="96" y="37"/>
                      <a:pt x="93" y="39"/>
                      <a:pt x="91" y="42"/>
                    </a:cubicBezTo>
                    <a:cubicBezTo>
                      <a:pt x="87" y="45"/>
                      <a:pt x="82" y="47"/>
                      <a:pt x="78" y="50"/>
                    </a:cubicBezTo>
                    <a:cubicBezTo>
                      <a:pt x="78" y="49"/>
                      <a:pt x="78" y="48"/>
                      <a:pt x="78" y="47"/>
                    </a:cubicBezTo>
                    <a:close/>
                    <a:moveTo>
                      <a:pt x="78" y="45"/>
                    </a:moveTo>
                    <a:cubicBezTo>
                      <a:pt x="81" y="44"/>
                      <a:pt x="83" y="43"/>
                      <a:pt x="85" y="41"/>
                    </a:cubicBezTo>
                    <a:cubicBezTo>
                      <a:pt x="83" y="43"/>
                      <a:pt x="80" y="44"/>
                      <a:pt x="78" y="46"/>
                    </a:cubicBezTo>
                    <a:cubicBezTo>
                      <a:pt x="78" y="46"/>
                      <a:pt x="78" y="45"/>
                      <a:pt x="78" y="45"/>
                    </a:cubicBezTo>
                    <a:cubicBezTo>
                      <a:pt x="78" y="45"/>
                      <a:pt x="78" y="45"/>
                      <a:pt x="78" y="45"/>
                    </a:cubicBezTo>
                    <a:close/>
                    <a:moveTo>
                      <a:pt x="78" y="44"/>
                    </a:moveTo>
                    <a:cubicBezTo>
                      <a:pt x="77" y="44"/>
                      <a:pt x="77" y="44"/>
                      <a:pt x="77" y="44"/>
                    </a:cubicBezTo>
                    <a:cubicBezTo>
                      <a:pt x="76" y="44"/>
                      <a:pt x="76" y="44"/>
                      <a:pt x="75" y="44"/>
                    </a:cubicBezTo>
                    <a:cubicBezTo>
                      <a:pt x="78" y="42"/>
                      <a:pt x="81" y="40"/>
                      <a:pt x="84" y="38"/>
                    </a:cubicBezTo>
                    <a:cubicBezTo>
                      <a:pt x="89" y="35"/>
                      <a:pt x="94" y="33"/>
                      <a:pt x="99" y="31"/>
                    </a:cubicBezTo>
                    <a:cubicBezTo>
                      <a:pt x="98" y="31"/>
                      <a:pt x="97" y="31"/>
                      <a:pt x="97" y="32"/>
                    </a:cubicBezTo>
                    <a:cubicBezTo>
                      <a:pt x="94" y="33"/>
                      <a:pt x="92" y="34"/>
                      <a:pt x="90" y="35"/>
                    </a:cubicBezTo>
                    <a:cubicBezTo>
                      <a:pt x="85" y="38"/>
                      <a:pt x="81" y="41"/>
                      <a:pt x="78" y="44"/>
                    </a:cubicBezTo>
                    <a:close/>
                    <a:moveTo>
                      <a:pt x="78" y="57"/>
                    </a:moveTo>
                    <a:cubicBezTo>
                      <a:pt x="78" y="56"/>
                      <a:pt x="78" y="56"/>
                      <a:pt x="78" y="56"/>
                    </a:cubicBezTo>
                    <a:cubicBezTo>
                      <a:pt x="81" y="52"/>
                      <a:pt x="84" y="50"/>
                      <a:pt x="88" y="47"/>
                    </a:cubicBezTo>
                    <a:cubicBezTo>
                      <a:pt x="91" y="45"/>
                      <a:pt x="94" y="43"/>
                      <a:pt x="97" y="40"/>
                    </a:cubicBezTo>
                    <a:cubicBezTo>
                      <a:pt x="97" y="40"/>
                      <a:pt x="98" y="39"/>
                      <a:pt x="99" y="39"/>
                    </a:cubicBezTo>
                    <a:cubicBezTo>
                      <a:pt x="92" y="45"/>
                      <a:pt x="85" y="50"/>
                      <a:pt x="78" y="57"/>
                    </a:cubicBezTo>
                    <a:close/>
                    <a:moveTo>
                      <a:pt x="108" y="30"/>
                    </a:moveTo>
                    <a:cubicBezTo>
                      <a:pt x="107" y="31"/>
                      <a:pt x="106" y="32"/>
                      <a:pt x="106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2" y="34"/>
                      <a:pt x="100" y="37"/>
                      <a:pt x="97" y="39"/>
                    </a:cubicBezTo>
                    <a:cubicBezTo>
                      <a:pt x="95" y="41"/>
                      <a:pt x="92" y="43"/>
                      <a:pt x="89" y="45"/>
                    </a:cubicBezTo>
                    <a:cubicBezTo>
                      <a:pt x="86" y="47"/>
                      <a:pt x="82" y="48"/>
                      <a:pt x="79" y="50"/>
                    </a:cubicBezTo>
                    <a:cubicBezTo>
                      <a:pt x="80" y="49"/>
                      <a:pt x="81" y="49"/>
                      <a:pt x="83" y="48"/>
                    </a:cubicBezTo>
                    <a:cubicBezTo>
                      <a:pt x="84" y="47"/>
                      <a:pt x="86" y="46"/>
                      <a:pt x="87" y="45"/>
                    </a:cubicBezTo>
                    <a:cubicBezTo>
                      <a:pt x="90" y="43"/>
                      <a:pt x="92" y="41"/>
                      <a:pt x="95" y="39"/>
                    </a:cubicBezTo>
                    <a:cubicBezTo>
                      <a:pt x="98" y="36"/>
                      <a:pt x="101" y="34"/>
                      <a:pt x="104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6" y="31"/>
                      <a:pt x="106" y="31"/>
                      <a:pt x="107" y="31"/>
                    </a:cubicBezTo>
                    <a:cubicBezTo>
                      <a:pt x="107" y="30"/>
                      <a:pt x="107" y="30"/>
                      <a:pt x="107" y="30"/>
                    </a:cubicBezTo>
                    <a:cubicBezTo>
                      <a:pt x="102" y="33"/>
                      <a:pt x="98" y="35"/>
                      <a:pt x="93" y="37"/>
                    </a:cubicBezTo>
                    <a:cubicBezTo>
                      <a:pt x="89" y="40"/>
                      <a:pt x="85" y="44"/>
                      <a:pt x="80" y="46"/>
                    </a:cubicBezTo>
                    <a:cubicBezTo>
                      <a:pt x="79" y="47"/>
                      <a:pt x="79" y="47"/>
                      <a:pt x="79" y="46"/>
                    </a:cubicBezTo>
                    <a:cubicBezTo>
                      <a:pt x="81" y="45"/>
                      <a:pt x="83" y="44"/>
                      <a:pt x="84" y="42"/>
                    </a:cubicBezTo>
                    <a:cubicBezTo>
                      <a:pt x="87" y="41"/>
                      <a:pt x="89" y="39"/>
                      <a:pt x="91" y="38"/>
                    </a:cubicBezTo>
                    <a:cubicBezTo>
                      <a:pt x="95" y="35"/>
                      <a:pt x="99" y="33"/>
                      <a:pt x="103" y="31"/>
                    </a:cubicBezTo>
                    <a:cubicBezTo>
                      <a:pt x="104" y="30"/>
                      <a:pt x="104" y="30"/>
                      <a:pt x="104" y="30"/>
                    </a:cubicBezTo>
                    <a:cubicBezTo>
                      <a:pt x="105" y="30"/>
                      <a:pt x="105" y="29"/>
                      <a:pt x="106" y="29"/>
                    </a:cubicBezTo>
                    <a:cubicBezTo>
                      <a:pt x="106" y="29"/>
                      <a:pt x="106" y="28"/>
                      <a:pt x="106" y="28"/>
                    </a:cubicBezTo>
                    <a:cubicBezTo>
                      <a:pt x="101" y="31"/>
                      <a:pt x="97" y="32"/>
                      <a:pt x="93" y="35"/>
                    </a:cubicBezTo>
                    <a:cubicBezTo>
                      <a:pt x="88" y="38"/>
                      <a:pt x="84" y="41"/>
                      <a:pt x="80" y="43"/>
                    </a:cubicBezTo>
                    <a:cubicBezTo>
                      <a:pt x="79" y="44"/>
                      <a:pt x="79" y="44"/>
                      <a:pt x="78" y="44"/>
                    </a:cubicBezTo>
                    <a:cubicBezTo>
                      <a:pt x="78" y="44"/>
                      <a:pt x="78" y="44"/>
                      <a:pt x="78" y="44"/>
                    </a:cubicBezTo>
                    <a:cubicBezTo>
                      <a:pt x="80" y="43"/>
                      <a:pt x="81" y="42"/>
                      <a:pt x="83" y="41"/>
                    </a:cubicBezTo>
                    <a:cubicBezTo>
                      <a:pt x="85" y="39"/>
                      <a:pt x="88" y="37"/>
                      <a:pt x="90" y="36"/>
                    </a:cubicBezTo>
                    <a:cubicBezTo>
                      <a:pt x="94" y="33"/>
                      <a:pt x="99" y="32"/>
                      <a:pt x="104" y="29"/>
                    </a:cubicBezTo>
                    <a:cubicBezTo>
                      <a:pt x="104" y="28"/>
                      <a:pt x="104" y="28"/>
                      <a:pt x="103" y="28"/>
                    </a:cubicBezTo>
                    <a:cubicBezTo>
                      <a:pt x="95" y="31"/>
                      <a:pt x="88" y="35"/>
                      <a:pt x="81" y="39"/>
                    </a:cubicBezTo>
                    <a:cubicBezTo>
                      <a:pt x="80" y="40"/>
                      <a:pt x="78" y="41"/>
                      <a:pt x="76" y="42"/>
                    </a:cubicBezTo>
                    <a:cubicBezTo>
                      <a:pt x="71" y="45"/>
                      <a:pt x="75" y="42"/>
                      <a:pt x="76" y="41"/>
                    </a:cubicBezTo>
                    <a:cubicBezTo>
                      <a:pt x="80" y="39"/>
                      <a:pt x="83" y="37"/>
                      <a:pt x="86" y="34"/>
                    </a:cubicBezTo>
                    <a:cubicBezTo>
                      <a:pt x="92" y="32"/>
                      <a:pt x="98" y="29"/>
                      <a:pt x="103" y="26"/>
                    </a:cubicBezTo>
                    <a:cubicBezTo>
                      <a:pt x="103" y="26"/>
                      <a:pt x="103" y="26"/>
                      <a:pt x="103" y="26"/>
                    </a:cubicBezTo>
                    <a:cubicBezTo>
                      <a:pt x="105" y="27"/>
                      <a:pt x="107" y="28"/>
                      <a:pt x="108" y="30"/>
                    </a:cubicBezTo>
                    <a:close/>
                    <a:moveTo>
                      <a:pt x="88" y="39"/>
                    </a:moveTo>
                    <a:cubicBezTo>
                      <a:pt x="90" y="37"/>
                      <a:pt x="93" y="36"/>
                      <a:pt x="95" y="35"/>
                    </a:cubicBezTo>
                    <a:cubicBezTo>
                      <a:pt x="93" y="35"/>
                      <a:pt x="92" y="36"/>
                      <a:pt x="91" y="37"/>
                    </a:cubicBezTo>
                    <a:cubicBezTo>
                      <a:pt x="90" y="38"/>
                      <a:pt x="89" y="38"/>
                      <a:pt x="88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2" name="Freeform 64"/>
              <p:cNvSpPr>
                <a:spLocks noEditPoints="1"/>
              </p:cNvSpPr>
              <p:nvPr/>
            </p:nvSpPr>
            <p:spPr bwMode="auto">
              <a:xfrm>
                <a:off x="2259713" y="1337281"/>
                <a:ext cx="116378" cy="34422"/>
              </a:xfrm>
              <a:custGeom>
                <a:avLst/>
                <a:gdLst>
                  <a:gd name="T0" fmla="*/ 11 w 60"/>
                  <a:gd name="T1" fmla="*/ 17 h 18"/>
                  <a:gd name="T2" fmla="*/ 59 w 60"/>
                  <a:gd name="T3" fmla="*/ 17 h 18"/>
                  <a:gd name="T4" fmla="*/ 59 w 60"/>
                  <a:gd name="T5" fmla="*/ 17 h 18"/>
                  <a:gd name="T6" fmla="*/ 58 w 60"/>
                  <a:gd name="T7" fmla="*/ 2 h 18"/>
                  <a:gd name="T8" fmla="*/ 3 w 60"/>
                  <a:gd name="T9" fmla="*/ 0 h 18"/>
                  <a:gd name="T10" fmla="*/ 0 w 60"/>
                  <a:gd name="T11" fmla="*/ 16 h 18"/>
                  <a:gd name="T12" fmla="*/ 3 w 60"/>
                  <a:gd name="T13" fmla="*/ 12 h 18"/>
                  <a:gd name="T14" fmla="*/ 7 w 60"/>
                  <a:gd name="T15" fmla="*/ 9 h 18"/>
                  <a:gd name="T16" fmla="*/ 7 w 60"/>
                  <a:gd name="T17" fmla="*/ 4 h 18"/>
                  <a:gd name="T18" fmla="*/ 4 w 60"/>
                  <a:gd name="T19" fmla="*/ 7 h 18"/>
                  <a:gd name="T20" fmla="*/ 7 w 60"/>
                  <a:gd name="T21" fmla="*/ 4 h 18"/>
                  <a:gd name="T22" fmla="*/ 3 w 60"/>
                  <a:gd name="T23" fmla="*/ 13 h 18"/>
                  <a:gd name="T24" fmla="*/ 6 w 60"/>
                  <a:gd name="T25" fmla="*/ 13 h 18"/>
                  <a:gd name="T26" fmla="*/ 18 w 60"/>
                  <a:gd name="T27" fmla="*/ 6 h 18"/>
                  <a:gd name="T28" fmla="*/ 11 w 60"/>
                  <a:gd name="T29" fmla="*/ 14 h 18"/>
                  <a:gd name="T30" fmla="*/ 15 w 60"/>
                  <a:gd name="T31" fmla="*/ 14 h 18"/>
                  <a:gd name="T32" fmla="*/ 20 w 60"/>
                  <a:gd name="T33" fmla="*/ 14 h 18"/>
                  <a:gd name="T34" fmla="*/ 23 w 60"/>
                  <a:gd name="T35" fmla="*/ 15 h 18"/>
                  <a:gd name="T36" fmla="*/ 19 w 60"/>
                  <a:gd name="T37" fmla="*/ 10 h 18"/>
                  <a:gd name="T38" fmla="*/ 31 w 60"/>
                  <a:gd name="T39" fmla="*/ 4 h 18"/>
                  <a:gd name="T40" fmla="*/ 23 w 60"/>
                  <a:gd name="T41" fmla="*/ 12 h 18"/>
                  <a:gd name="T42" fmla="*/ 39 w 60"/>
                  <a:gd name="T43" fmla="*/ 15 h 18"/>
                  <a:gd name="T44" fmla="*/ 49 w 60"/>
                  <a:gd name="T45" fmla="*/ 10 h 18"/>
                  <a:gd name="T46" fmla="*/ 54 w 60"/>
                  <a:gd name="T47" fmla="*/ 9 h 18"/>
                  <a:gd name="T48" fmla="*/ 50 w 60"/>
                  <a:gd name="T49" fmla="*/ 15 h 18"/>
                  <a:gd name="T50" fmla="*/ 55 w 60"/>
                  <a:gd name="T51" fmla="*/ 12 h 18"/>
                  <a:gd name="T52" fmla="*/ 53 w 60"/>
                  <a:gd name="T53" fmla="*/ 12 h 18"/>
                  <a:gd name="T54" fmla="*/ 34 w 60"/>
                  <a:gd name="T55" fmla="*/ 15 h 18"/>
                  <a:gd name="T56" fmla="*/ 39 w 60"/>
                  <a:gd name="T57" fmla="*/ 14 h 18"/>
                  <a:gd name="T58" fmla="*/ 50 w 60"/>
                  <a:gd name="T59" fmla="*/ 11 h 18"/>
                  <a:gd name="T60" fmla="*/ 54 w 60"/>
                  <a:gd name="T61" fmla="*/ 5 h 18"/>
                  <a:gd name="T62" fmla="*/ 45 w 60"/>
                  <a:gd name="T63" fmla="*/ 10 h 18"/>
                  <a:gd name="T64" fmla="*/ 57 w 60"/>
                  <a:gd name="T65" fmla="*/ 5 h 18"/>
                  <a:gd name="T66" fmla="*/ 45 w 60"/>
                  <a:gd name="T67" fmla="*/ 5 h 18"/>
                  <a:gd name="T68" fmla="*/ 34 w 60"/>
                  <a:gd name="T69" fmla="*/ 14 h 18"/>
                  <a:gd name="T70" fmla="*/ 33 w 60"/>
                  <a:gd name="T71" fmla="*/ 11 h 18"/>
                  <a:gd name="T72" fmla="*/ 35 w 60"/>
                  <a:gd name="T73" fmla="*/ 5 h 18"/>
                  <a:gd name="T74" fmla="*/ 26 w 60"/>
                  <a:gd name="T75" fmla="*/ 13 h 18"/>
                  <a:gd name="T76" fmla="*/ 35 w 60"/>
                  <a:gd name="T77" fmla="*/ 5 h 18"/>
                  <a:gd name="T78" fmla="*/ 39 w 60"/>
                  <a:gd name="T79" fmla="*/ 6 h 18"/>
                  <a:gd name="T80" fmla="*/ 29 w 60"/>
                  <a:gd name="T81" fmla="*/ 14 h 18"/>
                  <a:gd name="T82" fmla="*/ 39 w 60"/>
                  <a:gd name="T83" fmla="*/ 10 h 18"/>
                  <a:gd name="T84" fmla="*/ 27 w 60"/>
                  <a:gd name="T85" fmla="*/ 15 h 18"/>
                  <a:gd name="T86" fmla="*/ 33 w 60"/>
                  <a:gd name="T87" fmla="*/ 12 h 18"/>
                  <a:gd name="T88" fmla="*/ 26 w 60"/>
                  <a:gd name="T89" fmla="*/ 5 h 18"/>
                  <a:gd name="T90" fmla="*/ 16 w 60"/>
                  <a:gd name="T91" fmla="*/ 9 h 18"/>
                  <a:gd name="T92" fmla="*/ 12 w 60"/>
                  <a:gd name="T93" fmla="*/ 9 h 18"/>
                  <a:gd name="T94" fmla="*/ 15 w 60"/>
                  <a:gd name="T95" fmla="*/ 5 h 18"/>
                  <a:gd name="T96" fmla="*/ 12 w 60"/>
                  <a:gd name="T97" fmla="*/ 4 h 18"/>
                  <a:gd name="T98" fmla="*/ 18 w 60"/>
                  <a:gd name="T99" fmla="*/ 12 h 18"/>
                  <a:gd name="T100" fmla="*/ 3 w 60"/>
                  <a:gd name="T101" fmla="*/ 9 h 18"/>
                  <a:gd name="T102" fmla="*/ 10 w 60"/>
                  <a:gd name="T103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0" h="18">
                    <a:moveTo>
                      <a:pt x="1" y="17"/>
                    </a:moveTo>
                    <a:cubicBezTo>
                      <a:pt x="2" y="17"/>
                      <a:pt x="2" y="17"/>
                      <a:pt x="2" y="17"/>
                    </a:cubicBezTo>
                    <a:cubicBezTo>
                      <a:pt x="5" y="17"/>
                      <a:pt x="8" y="17"/>
                      <a:pt x="11" y="17"/>
                    </a:cubicBezTo>
                    <a:cubicBezTo>
                      <a:pt x="17" y="17"/>
                      <a:pt x="22" y="17"/>
                      <a:pt x="28" y="18"/>
                    </a:cubicBezTo>
                    <a:cubicBezTo>
                      <a:pt x="38" y="18"/>
                      <a:pt x="48" y="18"/>
                      <a:pt x="57" y="18"/>
                    </a:cubicBezTo>
                    <a:cubicBezTo>
                      <a:pt x="58" y="18"/>
                      <a:pt x="58" y="18"/>
                      <a:pt x="59" y="17"/>
                    </a:cubicBezTo>
                    <a:cubicBezTo>
                      <a:pt x="59" y="17"/>
                      <a:pt x="59" y="17"/>
                      <a:pt x="59" y="17"/>
                    </a:cubicBezTo>
                    <a:cubicBezTo>
                      <a:pt x="59" y="17"/>
                      <a:pt x="59" y="17"/>
                      <a:pt x="59" y="17"/>
                    </a:cubicBezTo>
                    <a:cubicBezTo>
                      <a:pt x="59" y="17"/>
                      <a:pt x="59" y="17"/>
                      <a:pt x="59" y="17"/>
                    </a:cubicBezTo>
                    <a:cubicBezTo>
                      <a:pt x="59" y="12"/>
                      <a:pt x="60" y="8"/>
                      <a:pt x="60" y="3"/>
                    </a:cubicBezTo>
                    <a:cubicBezTo>
                      <a:pt x="60" y="3"/>
                      <a:pt x="59" y="2"/>
                      <a:pt x="59" y="2"/>
                    </a:cubicBezTo>
                    <a:cubicBezTo>
                      <a:pt x="59" y="2"/>
                      <a:pt x="58" y="2"/>
                      <a:pt x="58" y="2"/>
                    </a:cubicBezTo>
                    <a:cubicBezTo>
                      <a:pt x="49" y="1"/>
                      <a:pt x="40" y="1"/>
                      <a:pt x="31" y="1"/>
                    </a:cubicBezTo>
                    <a:cubicBezTo>
                      <a:pt x="25" y="1"/>
                      <a:pt x="19" y="1"/>
                      <a:pt x="13" y="1"/>
                    </a:cubicBezTo>
                    <a:cubicBezTo>
                      <a:pt x="10" y="1"/>
                      <a:pt x="6" y="1"/>
                      <a:pt x="3" y="0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6"/>
                      <a:pt x="0" y="11"/>
                      <a:pt x="0" y="16"/>
                    </a:cubicBezTo>
                    <a:cubicBezTo>
                      <a:pt x="0" y="17"/>
                      <a:pt x="1" y="17"/>
                      <a:pt x="1" y="17"/>
                    </a:cubicBezTo>
                    <a:close/>
                    <a:moveTo>
                      <a:pt x="7" y="9"/>
                    </a:moveTo>
                    <a:cubicBezTo>
                      <a:pt x="6" y="10"/>
                      <a:pt x="5" y="11"/>
                      <a:pt x="3" y="12"/>
                    </a:cubicBezTo>
                    <a:cubicBezTo>
                      <a:pt x="3" y="11"/>
                      <a:pt x="3" y="11"/>
                      <a:pt x="3" y="10"/>
                    </a:cubicBezTo>
                    <a:cubicBezTo>
                      <a:pt x="6" y="8"/>
                      <a:pt x="8" y="6"/>
                      <a:pt x="10" y="5"/>
                    </a:cubicBezTo>
                    <a:cubicBezTo>
                      <a:pt x="11" y="4"/>
                      <a:pt x="8" y="7"/>
                      <a:pt x="7" y="9"/>
                    </a:cubicBezTo>
                    <a:close/>
                    <a:moveTo>
                      <a:pt x="4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5" y="6"/>
                      <a:pt x="6" y="5"/>
                      <a:pt x="7" y="4"/>
                    </a:cubicBezTo>
                    <a:cubicBezTo>
                      <a:pt x="6" y="5"/>
                      <a:pt x="5" y="6"/>
                      <a:pt x="5" y="7"/>
                    </a:cubicBezTo>
                    <a:cubicBezTo>
                      <a:pt x="4" y="7"/>
                      <a:pt x="4" y="7"/>
                      <a:pt x="4" y="8"/>
                    </a:cubicBezTo>
                    <a:cubicBezTo>
                      <a:pt x="4" y="8"/>
                      <a:pt x="4" y="7"/>
                      <a:pt x="4" y="7"/>
                    </a:cubicBezTo>
                    <a:close/>
                    <a:moveTo>
                      <a:pt x="4" y="6"/>
                    </a:moveTo>
                    <a:cubicBezTo>
                      <a:pt x="4" y="5"/>
                      <a:pt x="4" y="4"/>
                      <a:pt x="4" y="3"/>
                    </a:cubicBezTo>
                    <a:cubicBezTo>
                      <a:pt x="5" y="3"/>
                      <a:pt x="6" y="4"/>
                      <a:pt x="7" y="4"/>
                    </a:cubicBezTo>
                    <a:cubicBezTo>
                      <a:pt x="6" y="4"/>
                      <a:pt x="5" y="5"/>
                      <a:pt x="4" y="6"/>
                    </a:cubicBezTo>
                    <a:close/>
                    <a:moveTo>
                      <a:pt x="3" y="14"/>
                    </a:moveTo>
                    <a:cubicBezTo>
                      <a:pt x="3" y="14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6" y="12"/>
                      <a:pt x="8" y="11"/>
                      <a:pt x="10" y="10"/>
                    </a:cubicBezTo>
                    <a:cubicBezTo>
                      <a:pt x="8" y="11"/>
                      <a:pt x="7" y="12"/>
                      <a:pt x="6" y="13"/>
                    </a:cubicBezTo>
                    <a:cubicBezTo>
                      <a:pt x="6" y="14"/>
                      <a:pt x="6" y="14"/>
                      <a:pt x="7" y="14"/>
                    </a:cubicBezTo>
                    <a:cubicBezTo>
                      <a:pt x="11" y="12"/>
                      <a:pt x="14" y="8"/>
                      <a:pt x="18" y="6"/>
                    </a:cubicBezTo>
                    <a:cubicBezTo>
                      <a:pt x="20" y="5"/>
                      <a:pt x="20" y="5"/>
                      <a:pt x="18" y="6"/>
                    </a:cubicBezTo>
                    <a:cubicBezTo>
                      <a:pt x="17" y="7"/>
                      <a:pt x="16" y="8"/>
                      <a:pt x="15" y="9"/>
                    </a:cubicBezTo>
                    <a:cubicBezTo>
                      <a:pt x="13" y="10"/>
                      <a:pt x="12" y="12"/>
                      <a:pt x="11" y="14"/>
                    </a:cubicBezTo>
                    <a:cubicBezTo>
                      <a:pt x="10" y="14"/>
                      <a:pt x="11" y="14"/>
                      <a:pt x="11" y="14"/>
                    </a:cubicBezTo>
                    <a:cubicBezTo>
                      <a:pt x="11" y="14"/>
                      <a:pt x="10" y="14"/>
                      <a:pt x="10" y="14"/>
                    </a:cubicBezTo>
                    <a:cubicBezTo>
                      <a:pt x="8" y="14"/>
                      <a:pt x="5" y="14"/>
                      <a:pt x="3" y="14"/>
                    </a:cubicBezTo>
                    <a:close/>
                    <a:moveTo>
                      <a:pt x="15" y="14"/>
                    </a:moveTo>
                    <a:cubicBezTo>
                      <a:pt x="19" y="12"/>
                      <a:pt x="23" y="9"/>
                      <a:pt x="27" y="6"/>
                    </a:cubicBezTo>
                    <a:cubicBezTo>
                      <a:pt x="30" y="4"/>
                      <a:pt x="29" y="5"/>
                      <a:pt x="27" y="7"/>
                    </a:cubicBezTo>
                    <a:cubicBezTo>
                      <a:pt x="25" y="10"/>
                      <a:pt x="22" y="12"/>
                      <a:pt x="20" y="14"/>
                    </a:cubicBezTo>
                    <a:cubicBezTo>
                      <a:pt x="20" y="14"/>
                      <a:pt x="20" y="15"/>
                      <a:pt x="20" y="14"/>
                    </a:cubicBezTo>
                    <a:cubicBezTo>
                      <a:pt x="23" y="13"/>
                      <a:pt x="26" y="11"/>
                      <a:pt x="29" y="8"/>
                    </a:cubicBezTo>
                    <a:cubicBezTo>
                      <a:pt x="27" y="10"/>
                      <a:pt x="25" y="12"/>
                      <a:pt x="23" y="15"/>
                    </a:cubicBezTo>
                    <a:cubicBezTo>
                      <a:pt x="19" y="14"/>
                      <a:pt x="15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4" y="13"/>
                      <a:pt x="16" y="12"/>
                      <a:pt x="19" y="10"/>
                    </a:cubicBezTo>
                    <a:cubicBezTo>
                      <a:pt x="17" y="11"/>
                      <a:pt x="16" y="12"/>
                      <a:pt x="15" y="14"/>
                    </a:cubicBezTo>
                    <a:cubicBezTo>
                      <a:pt x="14" y="14"/>
                      <a:pt x="15" y="15"/>
                      <a:pt x="15" y="14"/>
                    </a:cubicBezTo>
                    <a:close/>
                    <a:moveTo>
                      <a:pt x="31" y="4"/>
                    </a:moveTo>
                    <a:cubicBezTo>
                      <a:pt x="31" y="4"/>
                      <a:pt x="31" y="4"/>
                      <a:pt x="31" y="4"/>
                    </a:cubicBezTo>
                    <a:cubicBezTo>
                      <a:pt x="32" y="4"/>
                      <a:pt x="33" y="4"/>
                      <a:pt x="34" y="4"/>
                    </a:cubicBezTo>
                    <a:cubicBezTo>
                      <a:pt x="30" y="7"/>
                      <a:pt x="27" y="10"/>
                      <a:pt x="23" y="12"/>
                    </a:cubicBezTo>
                    <a:cubicBezTo>
                      <a:pt x="19" y="15"/>
                      <a:pt x="24" y="11"/>
                      <a:pt x="25" y="10"/>
                    </a:cubicBezTo>
                    <a:cubicBezTo>
                      <a:pt x="27" y="8"/>
                      <a:pt x="29" y="6"/>
                      <a:pt x="31" y="4"/>
                    </a:cubicBezTo>
                    <a:close/>
                    <a:moveTo>
                      <a:pt x="39" y="15"/>
                    </a:moveTo>
                    <a:cubicBezTo>
                      <a:pt x="44" y="12"/>
                      <a:pt x="48" y="9"/>
                      <a:pt x="53" y="6"/>
                    </a:cubicBezTo>
                    <a:cubicBezTo>
                      <a:pt x="53" y="6"/>
                      <a:pt x="52" y="7"/>
                      <a:pt x="52" y="8"/>
                    </a:cubicBezTo>
                    <a:cubicBezTo>
                      <a:pt x="51" y="9"/>
                      <a:pt x="50" y="9"/>
                      <a:pt x="49" y="10"/>
                    </a:cubicBezTo>
                    <a:cubicBezTo>
                      <a:pt x="47" y="11"/>
                      <a:pt x="46" y="13"/>
                      <a:pt x="44" y="14"/>
                    </a:cubicBezTo>
                    <a:cubicBezTo>
                      <a:pt x="44" y="15"/>
                      <a:pt x="44" y="15"/>
                      <a:pt x="45" y="15"/>
                    </a:cubicBezTo>
                    <a:cubicBezTo>
                      <a:pt x="48" y="13"/>
                      <a:pt x="51" y="11"/>
                      <a:pt x="54" y="9"/>
                    </a:cubicBezTo>
                    <a:cubicBezTo>
                      <a:pt x="58" y="7"/>
                      <a:pt x="54" y="9"/>
                      <a:pt x="54" y="10"/>
                    </a:cubicBezTo>
                    <a:cubicBezTo>
                      <a:pt x="52" y="11"/>
                      <a:pt x="51" y="13"/>
                      <a:pt x="49" y="14"/>
                    </a:cubicBezTo>
                    <a:cubicBezTo>
                      <a:pt x="49" y="15"/>
                      <a:pt x="49" y="15"/>
                      <a:pt x="50" y="15"/>
                    </a:cubicBezTo>
                    <a:cubicBezTo>
                      <a:pt x="51" y="15"/>
                      <a:pt x="55" y="12"/>
                      <a:pt x="54" y="14"/>
                    </a:cubicBezTo>
                    <a:cubicBezTo>
                      <a:pt x="54" y="15"/>
                      <a:pt x="55" y="15"/>
                      <a:pt x="55" y="15"/>
                    </a:cubicBezTo>
                    <a:cubicBezTo>
                      <a:pt x="55" y="13"/>
                      <a:pt x="55" y="14"/>
                      <a:pt x="55" y="12"/>
                    </a:cubicBezTo>
                    <a:cubicBezTo>
                      <a:pt x="55" y="12"/>
                      <a:pt x="55" y="12"/>
                      <a:pt x="54" y="12"/>
                    </a:cubicBezTo>
                    <a:cubicBezTo>
                      <a:pt x="54" y="12"/>
                      <a:pt x="53" y="13"/>
                      <a:pt x="52" y="13"/>
                    </a:cubicBezTo>
                    <a:cubicBezTo>
                      <a:pt x="49" y="15"/>
                      <a:pt x="53" y="12"/>
                      <a:pt x="53" y="12"/>
                    </a:cubicBezTo>
                    <a:cubicBezTo>
                      <a:pt x="54" y="10"/>
                      <a:pt x="56" y="9"/>
                      <a:pt x="57" y="8"/>
                    </a:cubicBezTo>
                    <a:cubicBezTo>
                      <a:pt x="56" y="10"/>
                      <a:pt x="56" y="13"/>
                      <a:pt x="56" y="15"/>
                    </a:cubicBezTo>
                    <a:cubicBezTo>
                      <a:pt x="49" y="15"/>
                      <a:pt x="41" y="15"/>
                      <a:pt x="34" y="15"/>
                    </a:cubicBezTo>
                    <a:cubicBezTo>
                      <a:pt x="39" y="13"/>
                      <a:pt x="42" y="10"/>
                      <a:pt x="47" y="7"/>
                    </a:cubicBezTo>
                    <a:cubicBezTo>
                      <a:pt x="51" y="4"/>
                      <a:pt x="47" y="6"/>
                      <a:pt x="45" y="8"/>
                    </a:cubicBezTo>
                    <a:cubicBezTo>
                      <a:pt x="43" y="10"/>
                      <a:pt x="41" y="12"/>
                      <a:pt x="39" y="14"/>
                    </a:cubicBezTo>
                    <a:cubicBezTo>
                      <a:pt x="38" y="15"/>
                      <a:pt x="39" y="15"/>
                      <a:pt x="39" y="15"/>
                    </a:cubicBezTo>
                    <a:close/>
                    <a:moveTo>
                      <a:pt x="57" y="7"/>
                    </a:moveTo>
                    <a:cubicBezTo>
                      <a:pt x="54" y="8"/>
                      <a:pt x="52" y="9"/>
                      <a:pt x="50" y="11"/>
                    </a:cubicBezTo>
                    <a:cubicBezTo>
                      <a:pt x="49" y="11"/>
                      <a:pt x="48" y="12"/>
                      <a:pt x="47" y="13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9" y="10"/>
                      <a:pt x="52" y="8"/>
                      <a:pt x="54" y="5"/>
                    </a:cubicBezTo>
                    <a:cubicBezTo>
                      <a:pt x="54" y="5"/>
                      <a:pt x="54" y="4"/>
                      <a:pt x="54" y="5"/>
                    </a:cubicBezTo>
                    <a:cubicBezTo>
                      <a:pt x="49" y="8"/>
                      <a:pt x="45" y="11"/>
                      <a:pt x="40" y="14"/>
                    </a:cubicBezTo>
                    <a:cubicBezTo>
                      <a:pt x="41" y="13"/>
                      <a:pt x="43" y="11"/>
                      <a:pt x="45" y="10"/>
                    </a:cubicBezTo>
                    <a:cubicBezTo>
                      <a:pt x="47" y="8"/>
                      <a:pt x="49" y="6"/>
                      <a:pt x="50" y="5"/>
                    </a:cubicBezTo>
                    <a:cubicBezTo>
                      <a:pt x="51" y="5"/>
                      <a:pt x="51" y="4"/>
                      <a:pt x="51" y="4"/>
                    </a:cubicBezTo>
                    <a:cubicBezTo>
                      <a:pt x="53" y="4"/>
                      <a:pt x="55" y="4"/>
                      <a:pt x="57" y="5"/>
                    </a:cubicBezTo>
                    <a:cubicBezTo>
                      <a:pt x="57" y="5"/>
                      <a:pt x="57" y="6"/>
                      <a:pt x="57" y="7"/>
                    </a:cubicBezTo>
                    <a:close/>
                    <a:moveTo>
                      <a:pt x="34" y="14"/>
                    </a:moveTo>
                    <a:cubicBezTo>
                      <a:pt x="38" y="12"/>
                      <a:pt x="43" y="8"/>
                      <a:pt x="45" y="5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7" y="4"/>
                      <a:pt x="48" y="4"/>
                      <a:pt x="49" y="4"/>
                    </a:cubicBezTo>
                    <a:cubicBezTo>
                      <a:pt x="44" y="7"/>
                      <a:pt x="40" y="12"/>
                      <a:pt x="34" y="14"/>
                    </a:cubicBezTo>
                    <a:close/>
                    <a:moveTo>
                      <a:pt x="40" y="4"/>
                    </a:moveTo>
                    <a:cubicBezTo>
                      <a:pt x="42" y="4"/>
                      <a:pt x="43" y="4"/>
                      <a:pt x="44" y="4"/>
                    </a:cubicBezTo>
                    <a:cubicBezTo>
                      <a:pt x="40" y="6"/>
                      <a:pt x="37" y="9"/>
                      <a:pt x="33" y="11"/>
                    </a:cubicBezTo>
                    <a:cubicBezTo>
                      <a:pt x="36" y="10"/>
                      <a:pt x="39" y="7"/>
                      <a:pt x="40" y="5"/>
                    </a:cubicBezTo>
                    <a:cubicBezTo>
                      <a:pt x="40" y="4"/>
                      <a:pt x="40" y="4"/>
                      <a:pt x="40" y="4"/>
                    </a:cubicBezTo>
                    <a:close/>
                    <a:moveTo>
                      <a:pt x="35" y="5"/>
                    </a:moveTo>
                    <a:cubicBezTo>
                      <a:pt x="35" y="5"/>
                      <a:pt x="35" y="4"/>
                      <a:pt x="35" y="4"/>
                    </a:cubicBezTo>
                    <a:cubicBezTo>
                      <a:pt x="36" y="4"/>
                      <a:pt x="38" y="4"/>
                      <a:pt x="40" y="4"/>
                    </a:cubicBezTo>
                    <a:cubicBezTo>
                      <a:pt x="35" y="7"/>
                      <a:pt x="31" y="10"/>
                      <a:pt x="26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2"/>
                      <a:pt x="27" y="11"/>
                      <a:pt x="28" y="11"/>
                    </a:cubicBezTo>
                    <a:cubicBezTo>
                      <a:pt x="30" y="8"/>
                      <a:pt x="32" y="7"/>
                      <a:pt x="35" y="5"/>
                    </a:cubicBezTo>
                    <a:close/>
                    <a:moveTo>
                      <a:pt x="27" y="15"/>
                    </a:moveTo>
                    <a:cubicBezTo>
                      <a:pt x="26" y="15"/>
                      <a:pt x="25" y="15"/>
                      <a:pt x="25" y="15"/>
                    </a:cubicBezTo>
                    <a:cubicBezTo>
                      <a:pt x="29" y="11"/>
                      <a:pt x="34" y="9"/>
                      <a:pt x="39" y="6"/>
                    </a:cubicBezTo>
                    <a:cubicBezTo>
                      <a:pt x="37" y="7"/>
                      <a:pt x="35" y="9"/>
                      <a:pt x="33" y="10"/>
                    </a:cubicBezTo>
                    <a:cubicBezTo>
                      <a:pt x="32" y="11"/>
                      <a:pt x="30" y="13"/>
                      <a:pt x="29" y="14"/>
                    </a:cubicBezTo>
                    <a:cubicBezTo>
                      <a:pt x="28" y="14"/>
                      <a:pt x="29" y="14"/>
                      <a:pt x="29" y="14"/>
                    </a:cubicBezTo>
                    <a:cubicBezTo>
                      <a:pt x="34" y="12"/>
                      <a:pt x="38" y="9"/>
                      <a:pt x="43" y="6"/>
                    </a:cubicBezTo>
                    <a:cubicBezTo>
                      <a:pt x="44" y="5"/>
                      <a:pt x="44" y="5"/>
                      <a:pt x="43" y="6"/>
                    </a:cubicBezTo>
                    <a:cubicBezTo>
                      <a:pt x="42" y="8"/>
                      <a:pt x="40" y="9"/>
                      <a:pt x="39" y="10"/>
                    </a:cubicBezTo>
                    <a:cubicBezTo>
                      <a:pt x="37" y="11"/>
                      <a:pt x="35" y="13"/>
                      <a:pt x="33" y="14"/>
                    </a:cubicBezTo>
                    <a:cubicBezTo>
                      <a:pt x="33" y="14"/>
                      <a:pt x="33" y="15"/>
                      <a:pt x="33" y="15"/>
                    </a:cubicBezTo>
                    <a:cubicBezTo>
                      <a:pt x="31" y="15"/>
                      <a:pt x="29" y="15"/>
                      <a:pt x="27" y="15"/>
                    </a:cubicBezTo>
                    <a:close/>
                    <a:moveTo>
                      <a:pt x="33" y="12"/>
                    </a:move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lose/>
                    <a:moveTo>
                      <a:pt x="29" y="4"/>
                    </a:moveTo>
                    <a:cubicBezTo>
                      <a:pt x="25" y="6"/>
                      <a:pt x="22" y="9"/>
                      <a:pt x="19" y="11"/>
                    </a:cubicBezTo>
                    <a:cubicBezTo>
                      <a:pt x="21" y="10"/>
                      <a:pt x="24" y="7"/>
                      <a:pt x="26" y="5"/>
                    </a:cubicBezTo>
                    <a:cubicBezTo>
                      <a:pt x="26" y="4"/>
                      <a:pt x="26" y="4"/>
                      <a:pt x="25" y="4"/>
                    </a:cubicBezTo>
                    <a:cubicBezTo>
                      <a:pt x="21" y="7"/>
                      <a:pt x="17" y="11"/>
                      <a:pt x="12" y="13"/>
                    </a:cubicBezTo>
                    <a:cubicBezTo>
                      <a:pt x="12" y="13"/>
                      <a:pt x="15" y="10"/>
                      <a:pt x="16" y="9"/>
                    </a:cubicBezTo>
                    <a:cubicBezTo>
                      <a:pt x="17" y="8"/>
                      <a:pt x="19" y="6"/>
                      <a:pt x="21" y="5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7" y="5"/>
                      <a:pt x="15" y="7"/>
                      <a:pt x="12" y="9"/>
                    </a:cubicBezTo>
                    <a:cubicBezTo>
                      <a:pt x="11" y="10"/>
                      <a:pt x="10" y="11"/>
                      <a:pt x="9" y="12"/>
                    </a:cubicBezTo>
                    <a:cubicBezTo>
                      <a:pt x="6" y="14"/>
                      <a:pt x="9" y="11"/>
                      <a:pt x="10" y="10"/>
                    </a:cubicBezTo>
                    <a:cubicBezTo>
                      <a:pt x="12" y="8"/>
                      <a:pt x="13" y="7"/>
                      <a:pt x="15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1" y="7"/>
                      <a:pt x="7" y="10"/>
                      <a:pt x="5" y="12"/>
                    </a:cubicBezTo>
                    <a:cubicBezTo>
                      <a:pt x="8" y="10"/>
                      <a:pt x="10" y="7"/>
                      <a:pt x="12" y="4"/>
                    </a:cubicBezTo>
                    <a:cubicBezTo>
                      <a:pt x="18" y="4"/>
                      <a:pt x="23" y="4"/>
                      <a:pt x="29" y="4"/>
                    </a:cubicBezTo>
                    <a:close/>
                    <a:moveTo>
                      <a:pt x="18" y="12"/>
                    </a:move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lose/>
                    <a:moveTo>
                      <a:pt x="10" y="4"/>
                    </a:moveTo>
                    <a:cubicBezTo>
                      <a:pt x="8" y="5"/>
                      <a:pt x="6" y="7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5" y="8"/>
                      <a:pt x="7" y="5"/>
                      <a:pt x="8" y="4"/>
                    </a:cubicBezTo>
                    <a:cubicBezTo>
                      <a:pt x="9" y="4"/>
                      <a:pt x="10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3" name="Freeform 66"/>
              <p:cNvSpPr>
                <a:spLocks noEditPoints="1"/>
              </p:cNvSpPr>
              <p:nvPr/>
            </p:nvSpPr>
            <p:spPr bwMode="auto">
              <a:xfrm>
                <a:off x="1131043" y="3520973"/>
                <a:ext cx="48354" cy="42617"/>
              </a:xfrm>
              <a:custGeom>
                <a:avLst/>
                <a:gdLst>
                  <a:gd name="T0" fmla="*/ 13 w 25"/>
                  <a:gd name="T1" fmla="*/ 22 h 22"/>
                  <a:gd name="T2" fmla="*/ 13 w 25"/>
                  <a:gd name="T3" fmla="*/ 22 h 22"/>
                  <a:gd name="T4" fmla="*/ 24 w 25"/>
                  <a:gd name="T5" fmla="*/ 12 h 22"/>
                  <a:gd name="T6" fmla="*/ 16 w 25"/>
                  <a:gd name="T7" fmla="*/ 2 h 22"/>
                  <a:gd name="T8" fmla="*/ 13 w 25"/>
                  <a:gd name="T9" fmla="*/ 22 h 22"/>
                  <a:gd name="T10" fmla="*/ 7 w 25"/>
                  <a:gd name="T11" fmla="*/ 11 h 22"/>
                  <a:gd name="T12" fmla="*/ 8 w 25"/>
                  <a:gd name="T13" fmla="*/ 11 h 22"/>
                  <a:gd name="T14" fmla="*/ 15 w 25"/>
                  <a:gd name="T15" fmla="*/ 6 h 22"/>
                  <a:gd name="T16" fmla="*/ 7 w 25"/>
                  <a:gd name="T17" fmla="*/ 12 h 22"/>
                  <a:gd name="T18" fmla="*/ 7 w 25"/>
                  <a:gd name="T19" fmla="*/ 11 h 22"/>
                  <a:gd name="T20" fmla="*/ 19 w 25"/>
                  <a:gd name="T21" fmla="*/ 7 h 22"/>
                  <a:gd name="T22" fmla="*/ 8 w 25"/>
                  <a:gd name="T23" fmla="*/ 13 h 22"/>
                  <a:gd name="T24" fmla="*/ 8 w 25"/>
                  <a:gd name="T25" fmla="*/ 13 h 22"/>
                  <a:gd name="T26" fmla="*/ 16 w 25"/>
                  <a:gd name="T27" fmla="*/ 5 h 22"/>
                  <a:gd name="T28" fmla="*/ 16 w 25"/>
                  <a:gd name="T29" fmla="*/ 5 h 22"/>
                  <a:gd name="T30" fmla="*/ 19 w 25"/>
                  <a:gd name="T31" fmla="*/ 7 h 22"/>
                  <a:gd name="T32" fmla="*/ 19 w 25"/>
                  <a:gd name="T33" fmla="*/ 7 h 22"/>
                  <a:gd name="T34" fmla="*/ 17 w 25"/>
                  <a:gd name="T35" fmla="*/ 9 h 22"/>
                  <a:gd name="T36" fmla="*/ 9 w 25"/>
                  <a:gd name="T37" fmla="*/ 16 h 22"/>
                  <a:gd name="T38" fmla="*/ 8 w 25"/>
                  <a:gd name="T39" fmla="*/ 14 h 22"/>
                  <a:gd name="T40" fmla="*/ 17 w 25"/>
                  <a:gd name="T41" fmla="*/ 9 h 22"/>
                  <a:gd name="T42" fmla="*/ 10 w 25"/>
                  <a:gd name="T43" fmla="*/ 17 h 22"/>
                  <a:gd name="T44" fmla="*/ 17 w 25"/>
                  <a:gd name="T45" fmla="*/ 13 h 22"/>
                  <a:gd name="T46" fmla="*/ 11 w 25"/>
                  <a:gd name="T47" fmla="*/ 18 h 22"/>
                  <a:gd name="T48" fmla="*/ 11 w 25"/>
                  <a:gd name="T49" fmla="*/ 18 h 22"/>
                  <a:gd name="T50" fmla="*/ 10 w 25"/>
                  <a:gd name="T51" fmla="*/ 17 h 22"/>
                  <a:gd name="T52" fmla="*/ 22 w 25"/>
                  <a:gd name="T53" fmla="*/ 12 h 22"/>
                  <a:gd name="T54" fmla="*/ 13 w 25"/>
                  <a:gd name="T55" fmla="*/ 19 h 22"/>
                  <a:gd name="T56" fmla="*/ 12 w 25"/>
                  <a:gd name="T57" fmla="*/ 18 h 22"/>
                  <a:gd name="T58" fmla="*/ 19 w 25"/>
                  <a:gd name="T59" fmla="*/ 14 h 22"/>
                  <a:gd name="T60" fmla="*/ 16 w 25"/>
                  <a:gd name="T61" fmla="*/ 16 h 22"/>
                  <a:gd name="T62" fmla="*/ 17 w 25"/>
                  <a:gd name="T63" fmla="*/ 17 h 22"/>
                  <a:gd name="T64" fmla="*/ 20 w 25"/>
                  <a:gd name="T65" fmla="*/ 14 h 22"/>
                  <a:gd name="T66" fmla="*/ 20 w 25"/>
                  <a:gd name="T67" fmla="*/ 13 h 22"/>
                  <a:gd name="T68" fmla="*/ 13 w 25"/>
                  <a:gd name="T69" fmla="*/ 17 h 22"/>
                  <a:gd name="T70" fmla="*/ 20 w 25"/>
                  <a:gd name="T71" fmla="*/ 11 h 22"/>
                  <a:gd name="T72" fmla="*/ 19 w 25"/>
                  <a:gd name="T73" fmla="*/ 11 h 22"/>
                  <a:gd name="T74" fmla="*/ 11 w 25"/>
                  <a:gd name="T75" fmla="*/ 16 h 22"/>
                  <a:gd name="T76" fmla="*/ 20 w 25"/>
                  <a:gd name="T77" fmla="*/ 7 h 22"/>
                  <a:gd name="T78" fmla="*/ 20 w 25"/>
                  <a:gd name="T79" fmla="*/ 7 h 22"/>
                  <a:gd name="T80" fmla="*/ 22 w 25"/>
                  <a:gd name="T81" fmla="*/ 12 h 22"/>
                  <a:gd name="T82" fmla="*/ 14 w 25"/>
                  <a:gd name="T83" fmla="*/ 5 h 22"/>
                  <a:gd name="T84" fmla="*/ 15 w 25"/>
                  <a:gd name="T85" fmla="*/ 5 h 22"/>
                  <a:gd name="T86" fmla="*/ 8 w 25"/>
                  <a:gd name="T87" fmla="*/ 10 h 22"/>
                  <a:gd name="T88" fmla="*/ 14 w 25"/>
                  <a:gd name="T89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5" h="22">
                    <a:moveTo>
                      <a:pt x="13" y="22"/>
                    </a:moveTo>
                    <a:cubicBezTo>
                      <a:pt x="13" y="22"/>
                      <a:pt x="13" y="22"/>
                      <a:pt x="13" y="22"/>
                    </a:cubicBezTo>
                    <a:cubicBezTo>
                      <a:pt x="19" y="22"/>
                      <a:pt x="24" y="18"/>
                      <a:pt x="24" y="12"/>
                    </a:cubicBezTo>
                    <a:cubicBezTo>
                      <a:pt x="25" y="7"/>
                      <a:pt x="21" y="3"/>
                      <a:pt x="16" y="2"/>
                    </a:cubicBezTo>
                    <a:cubicBezTo>
                      <a:pt x="3" y="0"/>
                      <a:pt x="0" y="19"/>
                      <a:pt x="13" y="22"/>
                    </a:cubicBezTo>
                    <a:close/>
                    <a:moveTo>
                      <a:pt x="7" y="11"/>
                    </a:moveTo>
                    <a:cubicBezTo>
                      <a:pt x="7" y="11"/>
                      <a:pt x="8" y="11"/>
                      <a:pt x="8" y="11"/>
                    </a:cubicBezTo>
                    <a:cubicBezTo>
                      <a:pt x="10" y="9"/>
                      <a:pt x="12" y="8"/>
                      <a:pt x="15" y="6"/>
                    </a:cubicBezTo>
                    <a:cubicBezTo>
                      <a:pt x="13" y="9"/>
                      <a:pt x="10" y="10"/>
                      <a:pt x="7" y="12"/>
                    </a:cubicBezTo>
                    <a:cubicBezTo>
                      <a:pt x="7" y="12"/>
                      <a:pt x="7" y="11"/>
                      <a:pt x="7" y="11"/>
                    </a:cubicBezTo>
                    <a:close/>
                    <a:moveTo>
                      <a:pt x="19" y="7"/>
                    </a:moveTo>
                    <a:cubicBezTo>
                      <a:pt x="15" y="9"/>
                      <a:pt x="12" y="12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10" y="11"/>
                      <a:pt x="14" y="9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7" y="5"/>
                      <a:pt x="19" y="6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lose/>
                    <a:moveTo>
                      <a:pt x="17" y="9"/>
                    </a:moveTo>
                    <a:cubicBezTo>
                      <a:pt x="14" y="11"/>
                      <a:pt x="12" y="14"/>
                      <a:pt x="9" y="16"/>
                    </a:cubicBezTo>
                    <a:cubicBezTo>
                      <a:pt x="8" y="16"/>
                      <a:pt x="8" y="15"/>
                      <a:pt x="8" y="14"/>
                    </a:cubicBezTo>
                    <a:cubicBezTo>
                      <a:pt x="11" y="13"/>
                      <a:pt x="14" y="11"/>
                      <a:pt x="17" y="9"/>
                    </a:cubicBezTo>
                    <a:close/>
                    <a:moveTo>
                      <a:pt x="10" y="17"/>
                    </a:moveTo>
                    <a:cubicBezTo>
                      <a:pt x="12" y="16"/>
                      <a:pt x="15" y="14"/>
                      <a:pt x="17" y="13"/>
                    </a:cubicBezTo>
                    <a:cubicBezTo>
                      <a:pt x="15" y="14"/>
                      <a:pt x="13" y="16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0" y="17"/>
                      <a:pt x="10" y="17"/>
                    </a:cubicBezTo>
                    <a:close/>
                    <a:moveTo>
                      <a:pt x="22" y="12"/>
                    </a:moveTo>
                    <a:cubicBezTo>
                      <a:pt x="21" y="16"/>
                      <a:pt x="17" y="19"/>
                      <a:pt x="13" y="19"/>
                    </a:cubicBezTo>
                    <a:cubicBezTo>
                      <a:pt x="13" y="19"/>
                      <a:pt x="12" y="19"/>
                      <a:pt x="12" y="18"/>
                    </a:cubicBezTo>
                    <a:cubicBezTo>
                      <a:pt x="14" y="17"/>
                      <a:pt x="17" y="16"/>
                      <a:pt x="19" y="14"/>
                    </a:cubicBezTo>
                    <a:cubicBezTo>
                      <a:pt x="18" y="15"/>
                      <a:pt x="17" y="16"/>
                      <a:pt x="16" y="16"/>
                    </a:cubicBezTo>
                    <a:cubicBezTo>
                      <a:pt x="16" y="17"/>
                      <a:pt x="16" y="17"/>
                      <a:pt x="17" y="17"/>
                    </a:cubicBezTo>
                    <a:cubicBezTo>
                      <a:pt x="18" y="16"/>
                      <a:pt x="20" y="15"/>
                      <a:pt x="20" y="14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18" y="14"/>
                      <a:pt x="16" y="16"/>
                      <a:pt x="13" y="17"/>
                    </a:cubicBezTo>
                    <a:cubicBezTo>
                      <a:pt x="15" y="15"/>
                      <a:pt x="18" y="13"/>
                      <a:pt x="20" y="11"/>
                    </a:cubicBezTo>
                    <a:cubicBezTo>
                      <a:pt x="20" y="11"/>
                      <a:pt x="20" y="10"/>
                      <a:pt x="19" y="11"/>
                    </a:cubicBezTo>
                    <a:cubicBezTo>
                      <a:pt x="16" y="12"/>
                      <a:pt x="14" y="14"/>
                      <a:pt x="11" y="16"/>
                    </a:cubicBezTo>
                    <a:cubicBezTo>
                      <a:pt x="14" y="13"/>
                      <a:pt x="17" y="10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1" y="8"/>
                      <a:pt x="22" y="10"/>
                      <a:pt x="22" y="12"/>
                    </a:cubicBezTo>
                    <a:close/>
                    <a:moveTo>
                      <a:pt x="14" y="5"/>
                    </a:moveTo>
                    <a:cubicBezTo>
                      <a:pt x="15" y="5"/>
                      <a:pt x="15" y="5"/>
                      <a:pt x="15" y="5"/>
                    </a:cubicBezTo>
                    <a:cubicBezTo>
                      <a:pt x="13" y="7"/>
                      <a:pt x="10" y="8"/>
                      <a:pt x="8" y="10"/>
                    </a:cubicBezTo>
                    <a:cubicBezTo>
                      <a:pt x="8" y="7"/>
                      <a:pt x="11" y="5"/>
                      <a:pt x="14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4" name="Freeform 81"/>
              <p:cNvSpPr>
                <a:spLocks noEditPoints="1"/>
              </p:cNvSpPr>
              <p:nvPr/>
            </p:nvSpPr>
            <p:spPr bwMode="auto">
              <a:xfrm>
                <a:off x="628081" y="1545780"/>
                <a:ext cx="455678" cy="540912"/>
              </a:xfrm>
              <a:custGeom>
                <a:avLst/>
                <a:gdLst>
                  <a:gd name="T0" fmla="*/ 81 w 235"/>
                  <a:gd name="T1" fmla="*/ 20 h 279"/>
                  <a:gd name="T2" fmla="*/ 57 w 235"/>
                  <a:gd name="T3" fmla="*/ 89 h 279"/>
                  <a:gd name="T4" fmla="*/ 54 w 235"/>
                  <a:gd name="T5" fmla="*/ 106 h 279"/>
                  <a:gd name="T6" fmla="*/ 49 w 235"/>
                  <a:gd name="T7" fmla="*/ 89 h 279"/>
                  <a:gd name="T8" fmla="*/ 96 w 235"/>
                  <a:gd name="T9" fmla="*/ 97 h 279"/>
                  <a:gd name="T10" fmla="*/ 64 w 235"/>
                  <a:gd name="T11" fmla="*/ 99 h 279"/>
                  <a:gd name="T12" fmla="*/ 94 w 235"/>
                  <a:gd name="T13" fmla="*/ 112 h 279"/>
                  <a:gd name="T14" fmla="*/ 93 w 235"/>
                  <a:gd name="T15" fmla="*/ 133 h 279"/>
                  <a:gd name="T16" fmla="*/ 132 w 235"/>
                  <a:gd name="T17" fmla="*/ 155 h 279"/>
                  <a:gd name="T18" fmla="*/ 110 w 235"/>
                  <a:gd name="T19" fmla="*/ 161 h 279"/>
                  <a:gd name="T20" fmla="*/ 100 w 235"/>
                  <a:gd name="T21" fmla="*/ 163 h 279"/>
                  <a:gd name="T22" fmla="*/ 78 w 235"/>
                  <a:gd name="T23" fmla="*/ 141 h 279"/>
                  <a:gd name="T24" fmla="*/ 57 w 235"/>
                  <a:gd name="T25" fmla="*/ 123 h 279"/>
                  <a:gd name="T26" fmla="*/ 60 w 235"/>
                  <a:gd name="T27" fmla="*/ 118 h 279"/>
                  <a:gd name="T28" fmla="*/ 87 w 235"/>
                  <a:gd name="T29" fmla="*/ 120 h 279"/>
                  <a:gd name="T30" fmla="*/ 65 w 235"/>
                  <a:gd name="T31" fmla="*/ 100 h 279"/>
                  <a:gd name="T32" fmla="*/ 116 w 235"/>
                  <a:gd name="T33" fmla="*/ 108 h 279"/>
                  <a:gd name="T34" fmla="*/ 45 w 235"/>
                  <a:gd name="T35" fmla="*/ 78 h 279"/>
                  <a:gd name="T36" fmla="*/ 28 w 235"/>
                  <a:gd name="T37" fmla="*/ 95 h 279"/>
                  <a:gd name="T38" fmla="*/ 21 w 235"/>
                  <a:gd name="T39" fmla="*/ 111 h 279"/>
                  <a:gd name="T40" fmla="*/ 31 w 235"/>
                  <a:gd name="T41" fmla="*/ 88 h 279"/>
                  <a:gd name="T42" fmla="*/ 50 w 235"/>
                  <a:gd name="T43" fmla="*/ 76 h 279"/>
                  <a:gd name="T44" fmla="*/ 148 w 235"/>
                  <a:gd name="T45" fmla="*/ 65 h 279"/>
                  <a:gd name="T46" fmla="*/ 102 w 235"/>
                  <a:gd name="T47" fmla="*/ 51 h 279"/>
                  <a:gd name="T48" fmla="*/ 71 w 235"/>
                  <a:gd name="T49" fmla="*/ 40 h 279"/>
                  <a:gd name="T50" fmla="*/ 65 w 235"/>
                  <a:gd name="T51" fmla="*/ 46 h 279"/>
                  <a:gd name="T52" fmla="*/ 68 w 235"/>
                  <a:gd name="T53" fmla="*/ 57 h 279"/>
                  <a:gd name="T54" fmla="*/ 68 w 235"/>
                  <a:gd name="T55" fmla="*/ 72 h 279"/>
                  <a:gd name="T56" fmla="*/ 134 w 235"/>
                  <a:gd name="T57" fmla="*/ 89 h 279"/>
                  <a:gd name="T58" fmla="*/ 144 w 235"/>
                  <a:gd name="T59" fmla="*/ 80 h 279"/>
                  <a:gd name="T60" fmla="*/ 130 w 235"/>
                  <a:gd name="T61" fmla="*/ 67 h 279"/>
                  <a:gd name="T62" fmla="*/ 132 w 235"/>
                  <a:gd name="T63" fmla="*/ 85 h 279"/>
                  <a:gd name="T64" fmla="*/ 61 w 235"/>
                  <a:gd name="T65" fmla="*/ 72 h 279"/>
                  <a:gd name="T66" fmla="*/ 53 w 235"/>
                  <a:gd name="T67" fmla="*/ 60 h 279"/>
                  <a:gd name="T68" fmla="*/ 58 w 235"/>
                  <a:gd name="T69" fmla="*/ 36 h 279"/>
                  <a:gd name="T70" fmla="*/ 73 w 235"/>
                  <a:gd name="T71" fmla="*/ 27 h 279"/>
                  <a:gd name="T72" fmla="*/ 98 w 235"/>
                  <a:gd name="T73" fmla="*/ 38 h 279"/>
                  <a:gd name="T74" fmla="*/ 97 w 235"/>
                  <a:gd name="T75" fmla="*/ 29 h 279"/>
                  <a:gd name="T76" fmla="*/ 110 w 235"/>
                  <a:gd name="T77" fmla="*/ 38 h 279"/>
                  <a:gd name="T78" fmla="*/ 84 w 235"/>
                  <a:gd name="T79" fmla="*/ 34 h 279"/>
                  <a:gd name="T80" fmla="*/ 223 w 235"/>
                  <a:gd name="T81" fmla="*/ 127 h 279"/>
                  <a:gd name="T82" fmla="*/ 218 w 235"/>
                  <a:gd name="T83" fmla="*/ 128 h 279"/>
                  <a:gd name="T84" fmla="*/ 210 w 235"/>
                  <a:gd name="T85" fmla="*/ 62 h 279"/>
                  <a:gd name="T86" fmla="*/ 222 w 235"/>
                  <a:gd name="T87" fmla="*/ 92 h 279"/>
                  <a:gd name="T88" fmla="*/ 224 w 235"/>
                  <a:gd name="T89" fmla="*/ 115 h 279"/>
                  <a:gd name="T90" fmla="*/ 206 w 235"/>
                  <a:gd name="T91" fmla="*/ 114 h 279"/>
                  <a:gd name="T92" fmla="*/ 202 w 235"/>
                  <a:gd name="T93" fmla="*/ 90 h 279"/>
                  <a:gd name="T94" fmla="*/ 209 w 235"/>
                  <a:gd name="T95" fmla="*/ 73 h 279"/>
                  <a:gd name="T96" fmla="*/ 37 w 235"/>
                  <a:gd name="T97" fmla="*/ 96 h 279"/>
                  <a:gd name="T98" fmla="*/ 120 w 235"/>
                  <a:gd name="T99" fmla="*/ 43 h 279"/>
                  <a:gd name="T100" fmla="*/ 184 w 235"/>
                  <a:gd name="T101" fmla="*/ 34 h 279"/>
                  <a:gd name="T102" fmla="*/ 115 w 235"/>
                  <a:gd name="T103" fmla="*/ 227 h 279"/>
                  <a:gd name="T104" fmla="*/ 169 w 235"/>
                  <a:gd name="T105" fmla="*/ 273 h 279"/>
                  <a:gd name="T106" fmla="*/ 59 w 235"/>
                  <a:gd name="T107" fmla="*/ 262 h 279"/>
                  <a:gd name="T108" fmla="*/ 101 w 235"/>
                  <a:gd name="T109" fmla="*/ 272 h 279"/>
                  <a:gd name="T110" fmla="*/ 146 w 235"/>
                  <a:gd name="T111" fmla="*/ 275 h 279"/>
                  <a:gd name="T112" fmla="*/ 124 w 235"/>
                  <a:gd name="T113" fmla="*/ 233 h 279"/>
                  <a:gd name="T114" fmla="*/ 133 w 235"/>
                  <a:gd name="T115" fmla="*/ 238 h 279"/>
                  <a:gd name="T116" fmla="*/ 178 w 235"/>
                  <a:gd name="T117" fmla="*/ 260 h 279"/>
                  <a:gd name="T118" fmla="*/ 103 w 235"/>
                  <a:gd name="T119" fmla="*/ 254 h 279"/>
                  <a:gd name="T120" fmla="*/ 70 w 235"/>
                  <a:gd name="T121" fmla="*/ 270 h 279"/>
                  <a:gd name="T122" fmla="*/ 117 w 235"/>
                  <a:gd name="T123" fmla="*/ 222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35" h="279">
                    <a:moveTo>
                      <a:pt x="7" y="94"/>
                    </a:moveTo>
                    <a:cubicBezTo>
                      <a:pt x="0" y="132"/>
                      <a:pt x="16" y="175"/>
                      <a:pt x="48" y="199"/>
                    </a:cubicBezTo>
                    <a:cubicBezTo>
                      <a:pt x="62" y="208"/>
                      <a:pt x="77" y="215"/>
                      <a:pt x="94" y="218"/>
                    </a:cubicBezTo>
                    <a:cubicBezTo>
                      <a:pt x="100" y="220"/>
                      <a:pt x="107" y="221"/>
                      <a:pt x="114" y="221"/>
                    </a:cubicBezTo>
                    <a:cubicBezTo>
                      <a:pt x="112" y="228"/>
                      <a:pt x="109" y="235"/>
                      <a:pt x="111" y="243"/>
                    </a:cubicBezTo>
                    <a:cubicBezTo>
                      <a:pt x="92" y="246"/>
                      <a:pt x="71" y="250"/>
                      <a:pt x="56" y="261"/>
                    </a:cubicBezTo>
                    <a:cubicBezTo>
                      <a:pt x="53" y="263"/>
                      <a:pt x="49" y="268"/>
                      <a:pt x="53" y="271"/>
                    </a:cubicBezTo>
                    <a:cubicBezTo>
                      <a:pt x="57" y="274"/>
                      <a:pt x="62" y="275"/>
                      <a:pt x="67" y="276"/>
                    </a:cubicBezTo>
                    <a:cubicBezTo>
                      <a:pt x="85" y="279"/>
                      <a:pt x="103" y="279"/>
                      <a:pt x="121" y="279"/>
                    </a:cubicBezTo>
                    <a:cubicBezTo>
                      <a:pt x="139" y="279"/>
                      <a:pt x="156" y="278"/>
                      <a:pt x="174" y="275"/>
                    </a:cubicBezTo>
                    <a:cubicBezTo>
                      <a:pt x="178" y="275"/>
                      <a:pt x="187" y="274"/>
                      <a:pt x="190" y="270"/>
                    </a:cubicBezTo>
                    <a:cubicBezTo>
                      <a:pt x="193" y="266"/>
                      <a:pt x="183" y="260"/>
                      <a:pt x="180" y="258"/>
                    </a:cubicBezTo>
                    <a:cubicBezTo>
                      <a:pt x="173" y="252"/>
                      <a:pt x="163" y="249"/>
                      <a:pt x="154" y="247"/>
                    </a:cubicBezTo>
                    <a:cubicBezTo>
                      <a:pt x="148" y="245"/>
                      <a:pt x="141" y="245"/>
                      <a:pt x="135" y="243"/>
                    </a:cubicBezTo>
                    <a:cubicBezTo>
                      <a:pt x="135" y="243"/>
                      <a:pt x="135" y="243"/>
                      <a:pt x="135" y="243"/>
                    </a:cubicBezTo>
                    <a:cubicBezTo>
                      <a:pt x="137" y="236"/>
                      <a:pt x="132" y="228"/>
                      <a:pt x="130" y="221"/>
                    </a:cubicBezTo>
                    <a:cubicBezTo>
                      <a:pt x="141" y="220"/>
                      <a:pt x="152" y="219"/>
                      <a:pt x="162" y="215"/>
                    </a:cubicBezTo>
                    <a:cubicBezTo>
                      <a:pt x="165" y="220"/>
                      <a:pt x="169" y="224"/>
                      <a:pt x="174" y="221"/>
                    </a:cubicBezTo>
                    <a:cubicBezTo>
                      <a:pt x="180" y="216"/>
                      <a:pt x="169" y="206"/>
                      <a:pt x="167" y="201"/>
                    </a:cubicBezTo>
                    <a:cubicBezTo>
                      <a:pt x="185" y="193"/>
                      <a:pt x="201" y="180"/>
                      <a:pt x="212" y="163"/>
                    </a:cubicBezTo>
                    <a:cubicBezTo>
                      <a:pt x="235" y="127"/>
                      <a:pt x="231" y="80"/>
                      <a:pt x="204" y="48"/>
                    </a:cubicBezTo>
                    <a:cubicBezTo>
                      <a:pt x="175" y="16"/>
                      <a:pt x="128" y="3"/>
                      <a:pt x="88" y="17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85" y="12"/>
                      <a:pt x="84" y="0"/>
                      <a:pt x="75" y="4"/>
                    </a:cubicBezTo>
                    <a:cubicBezTo>
                      <a:pt x="72" y="6"/>
                      <a:pt x="72" y="8"/>
                      <a:pt x="72" y="10"/>
                    </a:cubicBezTo>
                    <a:cubicBezTo>
                      <a:pt x="72" y="10"/>
                      <a:pt x="72" y="10"/>
                      <a:pt x="72" y="10"/>
                    </a:cubicBezTo>
                    <a:cubicBezTo>
                      <a:pt x="55" y="18"/>
                      <a:pt x="40" y="28"/>
                      <a:pt x="29" y="43"/>
                    </a:cubicBezTo>
                    <a:cubicBezTo>
                      <a:pt x="19" y="58"/>
                      <a:pt x="11" y="76"/>
                      <a:pt x="7" y="94"/>
                    </a:cubicBezTo>
                    <a:close/>
                    <a:moveTo>
                      <a:pt x="85" y="18"/>
                    </a:moveTo>
                    <a:cubicBezTo>
                      <a:pt x="84" y="19"/>
                      <a:pt x="82" y="19"/>
                      <a:pt x="81" y="20"/>
                    </a:cubicBezTo>
                    <a:cubicBezTo>
                      <a:pt x="79" y="17"/>
                      <a:pt x="71" y="8"/>
                      <a:pt x="78" y="6"/>
                    </a:cubicBezTo>
                    <a:cubicBezTo>
                      <a:pt x="83" y="5"/>
                      <a:pt x="83" y="15"/>
                      <a:pt x="85" y="18"/>
                    </a:cubicBezTo>
                    <a:close/>
                    <a:moveTo>
                      <a:pt x="58" y="86"/>
                    </a:moveTo>
                    <a:cubicBezTo>
                      <a:pt x="56" y="85"/>
                      <a:pt x="55" y="85"/>
                      <a:pt x="53" y="84"/>
                    </a:cubicBezTo>
                    <a:cubicBezTo>
                      <a:pt x="50" y="83"/>
                      <a:pt x="57" y="84"/>
                      <a:pt x="59" y="84"/>
                    </a:cubicBezTo>
                    <a:cubicBezTo>
                      <a:pt x="58" y="85"/>
                      <a:pt x="58" y="85"/>
                      <a:pt x="58" y="86"/>
                    </a:cubicBezTo>
                    <a:close/>
                    <a:moveTo>
                      <a:pt x="57" y="101"/>
                    </a:moveTo>
                    <a:cubicBezTo>
                      <a:pt x="53" y="99"/>
                      <a:pt x="49" y="100"/>
                      <a:pt x="45" y="99"/>
                    </a:cubicBezTo>
                    <a:cubicBezTo>
                      <a:pt x="41" y="97"/>
                      <a:pt x="46" y="98"/>
                      <a:pt x="47" y="98"/>
                    </a:cubicBezTo>
                    <a:cubicBezTo>
                      <a:pt x="49" y="99"/>
                      <a:pt x="50" y="99"/>
                      <a:pt x="51" y="99"/>
                    </a:cubicBezTo>
                    <a:cubicBezTo>
                      <a:pt x="53" y="99"/>
                      <a:pt x="55" y="100"/>
                      <a:pt x="57" y="99"/>
                    </a:cubicBezTo>
                    <a:cubicBezTo>
                      <a:pt x="57" y="100"/>
                      <a:pt x="57" y="100"/>
                      <a:pt x="57" y="101"/>
                    </a:cubicBezTo>
                    <a:close/>
                    <a:moveTo>
                      <a:pt x="57" y="97"/>
                    </a:moveTo>
                    <a:cubicBezTo>
                      <a:pt x="57" y="98"/>
                      <a:pt x="57" y="98"/>
                      <a:pt x="57" y="98"/>
                    </a:cubicBezTo>
                    <a:cubicBezTo>
                      <a:pt x="53" y="97"/>
                      <a:pt x="49" y="96"/>
                      <a:pt x="46" y="95"/>
                    </a:cubicBezTo>
                    <a:cubicBezTo>
                      <a:pt x="48" y="95"/>
                      <a:pt x="51" y="96"/>
                      <a:pt x="53" y="96"/>
                    </a:cubicBezTo>
                    <a:cubicBezTo>
                      <a:pt x="54" y="96"/>
                      <a:pt x="55" y="97"/>
                      <a:pt x="57" y="97"/>
                    </a:cubicBezTo>
                    <a:cubicBezTo>
                      <a:pt x="57" y="97"/>
                      <a:pt x="57" y="97"/>
                      <a:pt x="57" y="97"/>
                    </a:cubicBezTo>
                    <a:close/>
                    <a:moveTo>
                      <a:pt x="57" y="96"/>
                    </a:moveTo>
                    <a:cubicBezTo>
                      <a:pt x="54" y="94"/>
                      <a:pt x="51" y="93"/>
                      <a:pt x="48" y="92"/>
                    </a:cubicBezTo>
                    <a:cubicBezTo>
                      <a:pt x="51" y="93"/>
                      <a:pt x="54" y="93"/>
                      <a:pt x="57" y="93"/>
                    </a:cubicBezTo>
                    <a:cubicBezTo>
                      <a:pt x="57" y="94"/>
                      <a:pt x="57" y="95"/>
                      <a:pt x="57" y="96"/>
                    </a:cubicBezTo>
                    <a:close/>
                    <a:moveTo>
                      <a:pt x="51" y="90"/>
                    </a:moveTo>
                    <a:cubicBezTo>
                      <a:pt x="50" y="89"/>
                      <a:pt x="55" y="90"/>
                      <a:pt x="54" y="90"/>
                    </a:cubicBezTo>
                    <a:cubicBezTo>
                      <a:pt x="55" y="90"/>
                      <a:pt x="56" y="90"/>
                      <a:pt x="57" y="90"/>
                    </a:cubicBezTo>
                    <a:cubicBezTo>
                      <a:pt x="57" y="90"/>
                      <a:pt x="57" y="91"/>
                      <a:pt x="57" y="92"/>
                    </a:cubicBezTo>
                    <a:cubicBezTo>
                      <a:pt x="55" y="91"/>
                      <a:pt x="53" y="91"/>
                      <a:pt x="51" y="90"/>
                    </a:cubicBezTo>
                    <a:close/>
                    <a:moveTo>
                      <a:pt x="49" y="88"/>
                    </a:moveTo>
                    <a:cubicBezTo>
                      <a:pt x="50" y="88"/>
                      <a:pt x="50" y="87"/>
                      <a:pt x="50" y="86"/>
                    </a:cubicBezTo>
                    <a:cubicBezTo>
                      <a:pt x="52" y="87"/>
                      <a:pt x="55" y="89"/>
                      <a:pt x="57" y="89"/>
                    </a:cubicBezTo>
                    <a:cubicBezTo>
                      <a:pt x="55" y="89"/>
                      <a:pt x="52" y="89"/>
                      <a:pt x="49" y="88"/>
                    </a:cubicBezTo>
                    <a:close/>
                    <a:moveTo>
                      <a:pt x="50" y="83"/>
                    </a:moveTo>
                    <a:cubicBezTo>
                      <a:pt x="50" y="83"/>
                      <a:pt x="50" y="83"/>
                      <a:pt x="50" y="83"/>
                    </a:cubicBezTo>
                    <a:cubicBezTo>
                      <a:pt x="51" y="84"/>
                      <a:pt x="53" y="84"/>
                      <a:pt x="54" y="85"/>
                    </a:cubicBezTo>
                    <a:cubicBezTo>
                      <a:pt x="55" y="85"/>
                      <a:pt x="61" y="87"/>
                      <a:pt x="56" y="86"/>
                    </a:cubicBezTo>
                    <a:cubicBezTo>
                      <a:pt x="54" y="86"/>
                      <a:pt x="52" y="85"/>
                      <a:pt x="50" y="86"/>
                    </a:cubicBezTo>
                    <a:cubicBezTo>
                      <a:pt x="50" y="85"/>
                      <a:pt x="50" y="85"/>
                      <a:pt x="50" y="85"/>
                    </a:cubicBezTo>
                    <a:cubicBezTo>
                      <a:pt x="50" y="84"/>
                      <a:pt x="50" y="84"/>
                      <a:pt x="50" y="83"/>
                    </a:cubicBezTo>
                    <a:close/>
                    <a:moveTo>
                      <a:pt x="58" y="87"/>
                    </a:moveTo>
                    <a:cubicBezTo>
                      <a:pt x="58" y="88"/>
                      <a:pt x="58" y="88"/>
                      <a:pt x="57" y="88"/>
                    </a:cubicBezTo>
                    <a:cubicBezTo>
                      <a:pt x="57" y="88"/>
                      <a:pt x="56" y="88"/>
                      <a:pt x="55" y="88"/>
                    </a:cubicBezTo>
                    <a:cubicBezTo>
                      <a:pt x="55" y="87"/>
                      <a:pt x="51" y="86"/>
                      <a:pt x="53" y="86"/>
                    </a:cubicBezTo>
                    <a:cubicBezTo>
                      <a:pt x="55" y="87"/>
                      <a:pt x="56" y="87"/>
                      <a:pt x="58" y="87"/>
                    </a:cubicBezTo>
                    <a:close/>
                    <a:moveTo>
                      <a:pt x="56" y="106"/>
                    </a:moveTo>
                    <a:cubicBezTo>
                      <a:pt x="54" y="106"/>
                      <a:pt x="52" y="105"/>
                      <a:pt x="50" y="105"/>
                    </a:cubicBezTo>
                    <a:cubicBezTo>
                      <a:pt x="48" y="104"/>
                      <a:pt x="46" y="104"/>
                      <a:pt x="45" y="103"/>
                    </a:cubicBezTo>
                    <a:cubicBezTo>
                      <a:pt x="43" y="102"/>
                      <a:pt x="40" y="101"/>
                      <a:pt x="45" y="102"/>
                    </a:cubicBezTo>
                    <a:cubicBezTo>
                      <a:pt x="49" y="103"/>
                      <a:pt x="53" y="104"/>
                      <a:pt x="57" y="103"/>
                    </a:cubicBezTo>
                    <a:cubicBezTo>
                      <a:pt x="57" y="104"/>
                      <a:pt x="56" y="105"/>
                      <a:pt x="56" y="106"/>
                    </a:cubicBezTo>
                    <a:close/>
                    <a:moveTo>
                      <a:pt x="46" y="107"/>
                    </a:moveTo>
                    <a:cubicBezTo>
                      <a:pt x="47" y="107"/>
                      <a:pt x="48" y="107"/>
                      <a:pt x="49" y="107"/>
                    </a:cubicBezTo>
                    <a:cubicBezTo>
                      <a:pt x="51" y="107"/>
                      <a:pt x="53" y="108"/>
                      <a:pt x="55" y="108"/>
                    </a:cubicBezTo>
                    <a:cubicBezTo>
                      <a:pt x="54" y="109"/>
                      <a:pt x="53" y="109"/>
                      <a:pt x="51" y="109"/>
                    </a:cubicBezTo>
                    <a:cubicBezTo>
                      <a:pt x="50" y="109"/>
                      <a:pt x="49" y="109"/>
                      <a:pt x="47" y="108"/>
                    </a:cubicBezTo>
                    <a:cubicBezTo>
                      <a:pt x="46" y="108"/>
                      <a:pt x="44" y="108"/>
                      <a:pt x="43" y="107"/>
                    </a:cubicBezTo>
                    <a:cubicBezTo>
                      <a:pt x="41" y="105"/>
                      <a:pt x="46" y="107"/>
                      <a:pt x="46" y="107"/>
                    </a:cubicBezTo>
                    <a:close/>
                    <a:moveTo>
                      <a:pt x="41" y="102"/>
                    </a:moveTo>
                    <a:cubicBezTo>
                      <a:pt x="41" y="102"/>
                      <a:pt x="41" y="102"/>
                      <a:pt x="41" y="101"/>
                    </a:cubicBezTo>
                    <a:cubicBezTo>
                      <a:pt x="41" y="101"/>
                      <a:pt x="41" y="101"/>
                      <a:pt x="41" y="101"/>
                    </a:cubicBezTo>
                    <a:cubicBezTo>
                      <a:pt x="45" y="104"/>
                      <a:pt x="49" y="105"/>
                      <a:pt x="54" y="106"/>
                    </a:cubicBezTo>
                    <a:cubicBezTo>
                      <a:pt x="54" y="107"/>
                      <a:pt x="55" y="107"/>
                      <a:pt x="56" y="107"/>
                    </a:cubicBezTo>
                    <a:cubicBezTo>
                      <a:pt x="56" y="107"/>
                      <a:pt x="55" y="107"/>
                      <a:pt x="55" y="107"/>
                    </a:cubicBezTo>
                    <a:cubicBezTo>
                      <a:pt x="55" y="107"/>
                      <a:pt x="55" y="107"/>
                      <a:pt x="55" y="107"/>
                    </a:cubicBezTo>
                    <a:cubicBezTo>
                      <a:pt x="53" y="107"/>
                      <a:pt x="52" y="107"/>
                      <a:pt x="50" y="106"/>
                    </a:cubicBezTo>
                    <a:cubicBezTo>
                      <a:pt x="47" y="106"/>
                      <a:pt x="44" y="106"/>
                      <a:pt x="41" y="105"/>
                    </a:cubicBezTo>
                    <a:cubicBezTo>
                      <a:pt x="41" y="105"/>
                      <a:pt x="41" y="105"/>
                      <a:pt x="41" y="105"/>
                    </a:cubicBezTo>
                    <a:cubicBezTo>
                      <a:pt x="40" y="104"/>
                      <a:pt x="40" y="103"/>
                      <a:pt x="41" y="102"/>
                    </a:cubicBezTo>
                    <a:close/>
                    <a:moveTo>
                      <a:pt x="41" y="101"/>
                    </a:moveTo>
                    <a:cubicBezTo>
                      <a:pt x="42" y="100"/>
                      <a:pt x="42" y="99"/>
                      <a:pt x="43" y="98"/>
                    </a:cubicBezTo>
                    <a:cubicBezTo>
                      <a:pt x="46" y="100"/>
                      <a:pt x="50" y="100"/>
                      <a:pt x="54" y="101"/>
                    </a:cubicBezTo>
                    <a:cubicBezTo>
                      <a:pt x="55" y="101"/>
                      <a:pt x="56" y="101"/>
                      <a:pt x="57" y="102"/>
                    </a:cubicBezTo>
                    <a:cubicBezTo>
                      <a:pt x="57" y="102"/>
                      <a:pt x="57" y="102"/>
                      <a:pt x="57" y="103"/>
                    </a:cubicBezTo>
                    <a:cubicBezTo>
                      <a:pt x="56" y="103"/>
                      <a:pt x="56" y="103"/>
                      <a:pt x="55" y="103"/>
                    </a:cubicBezTo>
                    <a:cubicBezTo>
                      <a:pt x="53" y="103"/>
                      <a:pt x="51" y="102"/>
                      <a:pt x="50" y="102"/>
                    </a:cubicBezTo>
                    <a:cubicBezTo>
                      <a:pt x="47" y="101"/>
                      <a:pt x="44" y="101"/>
                      <a:pt x="41" y="101"/>
                    </a:cubicBezTo>
                    <a:cubicBezTo>
                      <a:pt x="41" y="101"/>
                      <a:pt x="41" y="101"/>
                      <a:pt x="41" y="101"/>
                    </a:cubicBezTo>
                    <a:close/>
                    <a:moveTo>
                      <a:pt x="44" y="97"/>
                    </a:moveTo>
                    <a:cubicBezTo>
                      <a:pt x="44" y="96"/>
                      <a:pt x="44" y="96"/>
                      <a:pt x="45" y="95"/>
                    </a:cubicBezTo>
                    <a:cubicBezTo>
                      <a:pt x="45" y="95"/>
                      <a:pt x="45" y="95"/>
                      <a:pt x="45" y="95"/>
                    </a:cubicBezTo>
                    <a:cubicBezTo>
                      <a:pt x="47" y="96"/>
                      <a:pt x="49" y="97"/>
                      <a:pt x="51" y="97"/>
                    </a:cubicBezTo>
                    <a:cubicBezTo>
                      <a:pt x="52" y="98"/>
                      <a:pt x="54" y="98"/>
                      <a:pt x="55" y="98"/>
                    </a:cubicBezTo>
                    <a:cubicBezTo>
                      <a:pt x="57" y="99"/>
                      <a:pt x="57" y="99"/>
                      <a:pt x="56" y="99"/>
                    </a:cubicBezTo>
                    <a:cubicBezTo>
                      <a:pt x="52" y="99"/>
                      <a:pt x="48" y="97"/>
                      <a:pt x="44" y="97"/>
                    </a:cubicBezTo>
                    <a:close/>
                    <a:moveTo>
                      <a:pt x="46" y="94"/>
                    </a:moveTo>
                    <a:cubicBezTo>
                      <a:pt x="46" y="93"/>
                      <a:pt x="47" y="93"/>
                      <a:pt x="47" y="92"/>
                    </a:cubicBezTo>
                    <a:cubicBezTo>
                      <a:pt x="49" y="93"/>
                      <a:pt x="51" y="94"/>
                      <a:pt x="54" y="95"/>
                    </a:cubicBezTo>
                    <a:cubicBezTo>
                      <a:pt x="54" y="95"/>
                      <a:pt x="59" y="97"/>
                      <a:pt x="55" y="96"/>
                    </a:cubicBezTo>
                    <a:cubicBezTo>
                      <a:pt x="52" y="95"/>
                      <a:pt x="49" y="94"/>
                      <a:pt x="46" y="94"/>
                    </a:cubicBezTo>
                    <a:close/>
                    <a:moveTo>
                      <a:pt x="47" y="92"/>
                    </a:moveTo>
                    <a:cubicBezTo>
                      <a:pt x="48" y="91"/>
                      <a:pt x="48" y="90"/>
                      <a:pt x="49" y="89"/>
                    </a:cubicBezTo>
                    <a:cubicBezTo>
                      <a:pt x="51" y="90"/>
                      <a:pt x="53" y="91"/>
                      <a:pt x="55" y="91"/>
                    </a:cubicBezTo>
                    <a:cubicBezTo>
                      <a:pt x="58" y="93"/>
                      <a:pt x="54" y="92"/>
                      <a:pt x="53" y="92"/>
                    </a:cubicBezTo>
                    <a:cubicBezTo>
                      <a:pt x="51" y="92"/>
                      <a:pt x="49" y="92"/>
                      <a:pt x="47" y="92"/>
                    </a:cubicBezTo>
                    <a:close/>
                    <a:moveTo>
                      <a:pt x="45" y="80"/>
                    </a:moveTo>
                    <a:cubicBezTo>
                      <a:pt x="45" y="81"/>
                      <a:pt x="44" y="81"/>
                      <a:pt x="44" y="81"/>
                    </a:cubicBezTo>
                    <a:cubicBezTo>
                      <a:pt x="40" y="80"/>
                      <a:pt x="35" y="78"/>
                      <a:pt x="31" y="77"/>
                    </a:cubicBezTo>
                    <a:cubicBezTo>
                      <a:pt x="27" y="75"/>
                      <a:pt x="32" y="77"/>
                      <a:pt x="33" y="77"/>
                    </a:cubicBezTo>
                    <a:cubicBezTo>
                      <a:pt x="35" y="78"/>
                      <a:pt x="36" y="78"/>
                      <a:pt x="37" y="78"/>
                    </a:cubicBezTo>
                    <a:cubicBezTo>
                      <a:pt x="45" y="79"/>
                      <a:pt x="52" y="82"/>
                      <a:pt x="60" y="82"/>
                    </a:cubicBezTo>
                    <a:cubicBezTo>
                      <a:pt x="59" y="82"/>
                      <a:pt x="59" y="83"/>
                      <a:pt x="59" y="83"/>
                    </a:cubicBezTo>
                    <a:cubicBezTo>
                      <a:pt x="59" y="83"/>
                      <a:pt x="59" y="83"/>
                      <a:pt x="59" y="84"/>
                    </a:cubicBezTo>
                    <a:cubicBezTo>
                      <a:pt x="59" y="83"/>
                      <a:pt x="59" y="83"/>
                      <a:pt x="59" y="83"/>
                    </a:cubicBezTo>
                    <a:cubicBezTo>
                      <a:pt x="56" y="83"/>
                      <a:pt x="53" y="83"/>
                      <a:pt x="50" y="82"/>
                    </a:cubicBezTo>
                    <a:cubicBezTo>
                      <a:pt x="50" y="82"/>
                      <a:pt x="50" y="83"/>
                      <a:pt x="50" y="83"/>
                    </a:cubicBezTo>
                    <a:cubicBezTo>
                      <a:pt x="49" y="81"/>
                      <a:pt x="47" y="80"/>
                      <a:pt x="45" y="80"/>
                    </a:cubicBezTo>
                    <a:close/>
                    <a:moveTo>
                      <a:pt x="86" y="94"/>
                    </a:moveTo>
                    <a:cubicBezTo>
                      <a:pt x="95" y="98"/>
                      <a:pt x="104" y="101"/>
                      <a:pt x="113" y="104"/>
                    </a:cubicBezTo>
                    <a:cubicBezTo>
                      <a:pt x="115" y="104"/>
                      <a:pt x="118" y="105"/>
                      <a:pt x="120" y="106"/>
                    </a:cubicBezTo>
                    <a:cubicBezTo>
                      <a:pt x="120" y="106"/>
                      <a:pt x="120" y="106"/>
                      <a:pt x="120" y="106"/>
                    </a:cubicBezTo>
                    <a:cubicBezTo>
                      <a:pt x="119" y="106"/>
                      <a:pt x="116" y="106"/>
                      <a:pt x="116" y="106"/>
                    </a:cubicBezTo>
                    <a:cubicBezTo>
                      <a:pt x="114" y="105"/>
                      <a:pt x="111" y="104"/>
                      <a:pt x="109" y="103"/>
                    </a:cubicBezTo>
                    <a:cubicBezTo>
                      <a:pt x="102" y="101"/>
                      <a:pt x="96" y="100"/>
                      <a:pt x="89" y="98"/>
                    </a:cubicBezTo>
                    <a:cubicBezTo>
                      <a:pt x="84" y="97"/>
                      <a:pt x="78" y="95"/>
                      <a:pt x="73" y="93"/>
                    </a:cubicBezTo>
                    <a:cubicBezTo>
                      <a:pt x="71" y="92"/>
                      <a:pt x="69" y="91"/>
                      <a:pt x="67" y="91"/>
                    </a:cubicBezTo>
                    <a:cubicBezTo>
                      <a:pt x="67" y="91"/>
                      <a:pt x="67" y="90"/>
                      <a:pt x="67" y="90"/>
                    </a:cubicBezTo>
                    <a:cubicBezTo>
                      <a:pt x="67" y="90"/>
                      <a:pt x="68" y="89"/>
                      <a:pt x="68" y="89"/>
                    </a:cubicBezTo>
                    <a:cubicBezTo>
                      <a:pt x="68" y="89"/>
                      <a:pt x="68" y="89"/>
                      <a:pt x="68" y="89"/>
                    </a:cubicBezTo>
                    <a:cubicBezTo>
                      <a:pt x="74" y="91"/>
                      <a:pt x="80" y="93"/>
                      <a:pt x="86" y="94"/>
                    </a:cubicBezTo>
                    <a:close/>
                    <a:moveTo>
                      <a:pt x="90" y="96"/>
                    </a:moveTo>
                    <a:cubicBezTo>
                      <a:pt x="92" y="96"/>
                      <a:pt x="94" y="97"/>
                      <a:pt x="96" y="97"/>
                    </a:cubicBezTo>
                    <a:cubicBezTo>
                      <a:pt x="103" y="99"/>
                      <a:pt x="112" y="102"/>
                      <a:pt x="119" y="102"/>
                    </a:cubicBezTo>
                    <a:cubicBezTo>
                      <a:pt x="119" y="103"/>
                      <a:pt x="119" y="104"/>
                      <a:pt x="119" y="105"/>
                    </a:cubicBezTo>
                    <a:cubicBezTo>
                      <a:pt x="117" y="104"/>
                      <a:pt x="114" y="104"/>
                      <a:pt x="111" y="102"/>
                    </a:cubicBezTo>
                    <a:cubicBezTo>
                      <a:pt x="106" y="101"/>
                      <a:pt x="101" y="99"/>
                      <a:pt x="96" y="98"/>
                    </a:cubicBezTo>
                    <a:cubicBezTo>
                      <a:pt x="94" y="97"/>
                      <a:pt x="92" y="96"/>
                      <a:pt x="90" y="96"/>
                    </a:cubicBezTo>
                    <a:close/>
                    <a:moveTo>
                      <a:pt x="120" y="101"/>
                    </a:moveTo>
                    <a:cubicBezTo>
                      <a:pt x="117" y="100"/>
                      <a:pt x="114" y="100"/>
                      <a:pt x="112" y="99"/>
                    </a:cubicBezTo>
                    <a:cubicBezTo>
                      <a:pt x="107" y="98"/>
                      <a:pt x="102" y="96"/>
                      <a:pt x="98" y="95"/>
                    </a:cubicBezTo>
                    <a:cubicBezTo>
                      <a:pt x="89" y="91"/>
                      <a:pt x="78" y="89"/>
                      <a:pt x="70" y="84"/>
                    </a:cubicBezTo>
                    <a:cubicBezTo>
                      <a:pt x="77" y="88"/>
                      <a:pt x="87" y="90"/>
                      <a:pt x="95" y="92"/>
                    </a:cubicBezTo>
                    <a:cubicBezTo>
                      <a:pt x="103" y="94"/>
                      <a:pt x="113" y="95"/>
                      <a:pt x="120" y="99"/>
                    </a:cubicBezTo>
                    <a:cubicBezTo>
                      <a:pt x="120" y="99"/>
                      <a:pt x="120" y="100"/>
                      <a:pt x="120" y="101"/>
                    </a:cubicBezTo>
                    <a:close/>
                    <a:moveTo>
                      <a:pt x="120" y="109"/>
                    </a:moveTo>
                    <a:cubicBezTo>
                      <a:pt x="116" y="107"/>
                      <a:pt x="112" y="107"/>
                      <a:pt x="108" y="105"/>
                    </a:cubicBezTo>
                    <a:cubicBezTo>
                      <a:pt x="103" y="103"/>
                      <a:pt x="98" y="102"/>
                      <a:pt x="93" y="100"/>
                    </a:cubicBezTo>
                    <a:cubicBezTo>
                      <a:pt x="88" y="99"/>
                      <a:pt x="82" y="98"/>
                      <a:pt x="76" y="95"/>
                    </a:cubicBezTo>
                    <a:cubicBezTo>
                      <a:pt x="84" y="97"/>
                      <a:pt x="91" y="99"/>
                      <a:pt x="98" y="101"/>
                    </a:cubicBezTo>
                    <a:cubicBezTo>
                      <a:pt x="102" y="102"/>
                      <a:pt x="107" y="103"/>
                      <a:pt x="111" y="105"/>
                    </a:cubicBezTo>
                    <a:cubicBezTo>
                      <a:pt x="114" y="106"/>
                      <a:pt x="117" y="107"/>
                      <a:pt x="120" y="107"/>
                    </a:cubicBezTo>
                    <a:cubicBezTo>
                      <a:pt x="120" y="107"/>
                      <a:pt x="120" y="108"/>
                      <a:pt x="120" y="109"/>
                    </a:cubicBezTo>
                    <a:close/>
                    <a:moveTo>
                      <a:pt x="122" y="113"/>
                    </a:moveTo>
                    <a:cubicBezTo>
                      <a:pt x="118" y="111"/>
                      <a:pt x="114" y="110"/>
                      <a:pt x="110" y="109"/>
                    </a:cubicBezTo>
                    <a:cubicBezTo>
                      <a:pt x="106" y="108"/>
                      <a:pt x="102" y="106"/>
                      <a:pt x="98" y="104"/>
                    </a:cubicBezTo>
                    <a:cubicBezTo>
                      <a:pt x="102" y="105"/>
                      <a:pt x="106" y="107"/>
                      <a:pt x="110" y="108"/>
                    </a:cubicBezTo>
                    <a:cubicBezTo>
                      <a:pt x="114" y="109"/>
                      <a:pt x="117" y="110"/>
                      <a:pt x="121" y="110"/>
                    </a:cubicBezTo>
                    <a:cubicBezTo>
                      <a:pt x="121" y="111"/>
                      <a:pt x="121" y="112"/>
                      <a:pt x="122" y="113"/>
                    </a:cubicBezTo>
                    <a:close/>
                    <a:moveTo>
                      <a:pt x="123" y="116"/>
                    </a:moveTo>
                    <a:cubicBezTo>
                      <a:pt x="114" y="112"/>
                      <a:pt x="105" y="110"/>
                      <a:pt x="96" y="108"/>
                    </a:cubicBezTo>
                    <a:cubicBezTo>
                      <a:pt x="85" y="105"/>
                      <a:pt x="74" y="102"/>
                      <a:pt x="64" y="99"/>
                    </a:cubicBezTo>
                    <a:cubicBezTo>
                      <a:pt x="64" y="99"/>
                      <a:pt x="64" y="99"/>
                      <a:pt x="64" y="99"/>
                    </a:cubicBezTo>
                    <a:cubicBezTo>
                      <a:pt x="64" y="98"/>
                      <a:pt x="64" y="98"/>
                      <a:pt x="64" y="98"/>
                    </a:cubicBezTo>
                    <a:cubicBezTo>
                      <a:pt x="75" y="101"/>
                      <a:pt x="86" y="105"/>
                      <a:pt x="97" y="108"/>
                    </a:cubicBezTo>
                    <a:cubicBezTo>
                      <a:pt x="101" y="109"/>
                      <a:pt x="107" y="110"/>
                      <a:pt x="111" y="112"/>
                    </a:cubicBezTo>
                    <a:cubicBezTo>
                      <a:pt x="115" y="113"/>
                      <a:pt x="119" y="114"/>
                      <a:pt x="122" y="114"/>
                    </a:cubicBezTo>
                    <a:cubicBezTo>
                      <a:pt x="123" y="115"/>
                      <a:pt x="123" y="116"/>
                      <a:pt x="123" y="116"/>
                    </a:cubicBezTo>
                    <a:close/>
                    <a:moveTo>
                      <a:pt x="124" y="120"/>
                    </a:moveTo>
                    <a:cubicBezTo>
                      <a:pt x="116" y="116"/>
                      <a:pt x="107" y="113"/>
                      <a:pt x="98" y="110"/>
                    </a:cubicBezTo>
                    <a:cubicBezTo>
                      <a:pt x="91" y="108"/>
                      <a:pt x="84" y="105"/>
                      <a:pt x="76" y="103"/>
                    </a:cubicBezTo>
                    <a:cubicBezTo>
                      <a:pt x="77" y="103"/>
                      <a:pt x="78" y="104"/>
                      <a:pt x="79" y="104"/>
                    </a:cubicBezTo>
                    <a:cubicBezTo>
                      <a:pt x="84" y="105"/>
                      <a:pt x="89" y="107"/>
                      <a:pt x="94" y="108"/>
                    </a:cubicBezTo>
                    <a:cubicBezTo>
                      <a:pt x="104" y="111"/>
                      <a:pt x="114" y="113"/>
                      <a:pt x="123" y="117"/>
                    </a:cubicBezTo>
                    <a:cubicBezTo>
                      <a:pt x="124" y="118"/>
                      <a:pt x="124" y="119"/>
                      <a:pt x="124" y="120"/>
                    </a:cubicBezTo>
                    <a:close/>
                    <a:moveTo>
                      <a:pt x="71" y="110"/>
                    </a:moveTo>
                    <a:cubicBezTo>
                      <a:pt x="78" y="112"/>
                      <a:pt x="84" y="114"/>
                      <a:pt x="90" y="115"/>
                    </a:cubicBezTo>
                    <a:cubicBezTo>
                      <a:pt x="97" y="117"/>
                      <a:pt x="103" y="119"/>
                      <a:pt x="109" y="121"/>
                    </a:cubicBezTo>
                    <a:cubicBezTo>
                      <a:pt x="112" y="122"/>
                      <a:pt x="115" y="123"/>
                      <a:pt x="118" y="124"/>
                    </a:cubicBezTo>
                    <a:cubicBezTo>
                      <a:pt x="120" y="125"/>
                      <a:pt x="122" y="126"/>
                      <a:pt x="124" y="126"/>
                    </a:cubicBezTo>
                    <a:cubicBezTo>
                      <a:pt x="124" y="127"/>
                      <a:pt x="123" y="128"/>
                      <a:pt x="123" y="129"/>
                    </a:cubicBezTo>
                    <a:cubicBezTo>
                      <a:pt x="114" y="125"/>
                      <a:pt x="104" y="122"/>
                      <a:pt x="94" y="119"/>
                    </a:cubicBezTo>
                    <a:cubicBezTo>
                      <a:pt x="88" y="117"/>
                      <a:pt x="83" y="115"/>
                      <a:pt x="77" y="114"/>
                    </a:cubicBezTo>
                    <a:cubicBezTo>
                      <a:pt x="72" y="112"/>
                      <a:pt x="67" y="111"/>
                      <a:pt x="63" y="109"/>
                    </a:cubicBezTo>
                    <a:cubicBezTo>
                      <a:pt x="63" y="109"/>
                      <a:pt x="63" y="108"/>
                      <a:pt x="63" y="108"/>
                    </a:cubicBezTo>
                    <a:cubicBezTo>
                      <a:pt x="65" y="109"/>
                      <a:pt x="68" y="110"/>
                      <a:pt x="71" y="110"/>
                    </a:cubicBezTo>
                    <a:close/>
                    <a:moveTo>
                      <a:pt x="124" y="125"/>
                    </a:moveTo>
                    <a:cubicBezTo>
                      <a:pt x="120" y="123"/>
                      <a:pt x="116" y="121"/>
                      <a:pt x="111" y="120"/>
                    </a:cubicBezTo>
                    <a:cubicBezTo>
                      <a:pt x="106" y="118"/>
                      <a:pt x="101" y="116"/>
                      <a:pt x="96" y="114"/>
                    </a:cubicBezTo>
                    <a:cubicBezTo>
                      <a:pt x="91" y="112"/>
                      <a:pt x="85" y="111"/>
                      <a:pt x="80" y="109"/>
                    </a:cubicBezTo>
                    <a:cubicBezTo>
                      <a:pt x="79" y="109"/>
                      <a:pt x="78" y="108"/>
                      <a:pt x="78" y="108"/>
                    </a:cubicBezTo>
                    <a:cubicBezTo>
                      <a:pt x="78" y="108"/>
                      <a:pt x="78" y="108"/>
                      <a:pt x="78" y="108"/>
                    </a:cubicBezTo>
                    <a:cubicBezTo>
                      <a:pt x="83" y="110"/>
                      <a:pt x="89" y="111"/>
                      <a:pt x="94" y="112"/>
                    </a:cubicBezTo>
                    <a:cubicBezTo>
                      <a:pt x="104" y="115"/>
                      <a:pt x="114" y="120"/>
                      <a:pt x="124" y="122"/>
                    </a:cubicBezTo>
                    <a:cubicBezTo>
                      <a:pt x="124" y="123"/>
                      <a:pt x="124" y="124"/>
                      <a:pt x="124" y="125"/>
                    </a:cubicBezTo>
                    <a:close/>
                    <a:moveTo>
                      <a:pt x="124" y="133"/>
                    </a:moveTo>
                    <a:cubicBezTo>
                      <a:pt x="121" y="131"/>
                      <a:pt x="118" y="130"/>
                      <a:pt x="115" y="129"/>
                    </a:cubicBezTo>
                    <a:cubicBezTo>
                      <a:pt x="118" y="130"/>
                      <a:pt x="121" y="130"/>
                      <a:pt x="123" y="131"/>
                    </a:cubicBezTo>
                    <a:cubicBezTo>
                      <a:pt x="123" y="131"/>
                      <a:pt x="123" y="131"/>
                      <a:pt x="123" y="131"/>
                    </a:cubicBezTo>
                    <a:cubicBezTo>
                      <a:pt x="123" y="132"/>
                      <a:pt x="124" y="133"/>
                      <a:pt x="124" y="133"/>
                    </a:cubicBezTo>
                    <a:close/>
                    <a:moveTo>
                      <a:pt x="126" y="138"/>
                    </a:moveTo>
                    <a:cubicBezTo>
                      <a:pt x="118" y="134"/>
                      <a:pt x="109" y="130"/>
                      <a:pt x="101" y="127"/>
                    </a:cubicBezTo>
                    <a:cubicBezTo>
                      <a:pt x="105" y="128"/>
                      <a:pt x="109" y="130"/>
                      <a:pt x="113" y="131"/>
                    </a:cubicBezTo>
                    <a:cubicBezTo>
                      <a:pt x="117" y="133"/>
                      <a:pt x="120" y="135"/>
                      <a:pt x="125" y="136"/>
                    </a:cubicBezTo>
                    <a:cubicBezTo>
                      <a:pt x="125" y="136"/>
                      <a:pt x="125" y="137"/>
                      <a:pt x="126" y="138"/>
                    </a:cubicBezTo>
                    <a:cubicBezTo>
                      <a:pt x="126" y="138"/>
                      <a:pt x="126" y="138"/>
                      <a:pt x="126" y="138"/>
                    </a:cubicBezTo>
                    <a:close/>
                    <a:moveTo>
                      <a:pt x="127" y="141"/>
                    </a:moveTo>
                    <a:cubicBezTo>
                      <a:pt x="123" y="139"/>
                      <a:pt x="119" y="139"/>
                      <a:pt x="115" y="137"/>
                    </a:cubicBezTo>
                    <a:cubicBezTo>
                      <a:pt x="109" y="134"/>
                      <a:pt x="103" y="132"/>
                      <a:pt x="97" y="130"/>
                    </a:cubicBezTo>
                    <a:cubicBezTo>
                      <a:pt x="94" y="129"/>
                      <a:pt x="91" y="128"/>
                      <a:pt x="88" y="127"/>
                    </a:cubicBezTo>
                    <a:cubicBezTo>
                      <a:pt x="90" y="127"/>
                      <a:pt x="92" y="128"/>
                      <a:pt x="94" y="128"/>
                    </a:cubicBezTo>
                    <a:cubicBezTo>
                      <a:pt x="101" y="130"/>
                      <a:pt x="108" y="132"/>
                      <a:pt x="115" y="135"/>
                    </a:cubicBezTo>
                    <a:cubicBezTo>
                      <a:pt x="119" y="137"/>
                      <a:pt x="123" y="139"/>
                      <a:pt x="127" y="140"/>
                    </a:cubicBezTo>
                    <a:cubicBezTo>
                      <a:pt x="127" y="140"/>
                      <a:pt x="127" y="141"/>
                      <a:pt x="127" y="141"/>
                    </a:cubicBezTo>
                    <a:close/>
                    <a:moveTo>
                      <a:pt x="129" y="147"/>
                    </a:moveTo>
                    <a:cubicBezTo>
                      <a:pt x="125" y="144"/>
                      <a:pt x="121" y="143"/>
                      <a:pt x="116" y="141"/>
                    </a:cubicBezTo>
                    <a:cubicBezTo>
                      <a:pt x="110" y="139"/>
                      <a:pt x="103" y="136"/>
                      <a:pt x="96" y="134"/>
                    </a:cubicBezTo>
                    <a:cubicBezTo>
                      <a:pt x="96" y="133"/>
                      <a:pt x="95" y="133"/>
                      <a:pt x="95" y="133"/>
                    </a:cubicBezTo>
                    <a:cubicBezTo>
                      <a:pt x="101" y="135"/>
                      <a:pt x="107" y="137"/>
                      <a:pt x="113" y="139"/>
                    </a:cubicBezTo>
                    <a:cubicBezTo>
                      <a:pt x="118" y="140"/>
                      <a:pt x="123" y="142"/>
                      <a:pt x="128" y="143"/>
                    </a:cubicBezTo>
                    <a:cubicBezTo>
                      <a:pt x="129" y="144"/>
                      <a:pt x="129" y="145"/>
                      <a:pt x="129" y="147"/>
                    </a:cubicBezTo>
                    <a:close/>
                    <a:moveTo>
                      <a:pt x="81" y="129"/>
                    </a:moveTo>
                    <a:cubicBezTo>
                      <a:pt x="85" y="130"/>
                      <a:pt x="89" y="132"/>
                      <a:pt x="93" y="133"/>
                    </a:cubicBezTo>
                    <a:cubicBezTo>
                      <a:pt x="100" y="135"/>
                      <a:pt x="106" y="138"/>
                      <a:pt x="113" y="141"/>
                    </a:cubicBezTo>
                    <a:cubicBezTo>
                      <a:pt x="118" y="143"/>
                      <a:pt x="124" y="144"/>
                      <a:pt x="130" y="147"/>
                    </a:cubicBezTo>
                    <a:cubicBezTo>
                      <a:pt x="130" y="147"/>
                      <a:pt x="130" y="147"/>
                      <a:pt x="130" y="147"/>
                    </a:cubicBezTo>
                    <a:cubicBezTo>
                      <a:pt x="124" y="144"/>
                      <a:pt x="118" y="143"/>
                      <a:pt x="112" y="141"/>
                    </a:cubicBezTo>
                    <a:cubicBezTo>
                      <a:pt x="106" y="139"/>
                      <a:pt x="100" y="137"/>
                      <a:pt x="93" y="135"/>
                    </a:cubicBezTo>
                    <a:cubicBezTo>
                      <a:pt x="87" y="132"/>
                      <a:pt x="80" y="130"/>
                      <a:pt x="73" y="128"/>
                    </a:cubicBezTo>
                    <a:cubicBezTo>
                      <a:pt x="67" y="126"/>
                      <a:pt x="62" y="124"/>
                      <a:pt x="56" y="122"/>
                    </a:cubicBezTo>
                    <a:cubicBezTo>
                      <a:pt x="56" y="121"/>
                      <a:pt x="56" y="121"/>
                      <a:pt x="56" y="120"/>
                    </a:cubicBezTo>
                    <a:cubicBezTo>
                      <a:pt x="58" y="121"/>
                      <a:pt x="60" y="121"/>
                      <a:pt x="62" y="122"/>
                    </a:cubicBezTo>
                    <a:cubicBezTo>
                      <a:pt x="62" y="122"/>
                      <a:pt x="63" y="122"/>
                      <a:pt x="63" y="122"/>
                    </a:cubicBezTo>
                    <a:cubicBezTo>
                      <a:pt x="67" y="124"/>
                      <a:pt x="70" y="125"/>
                      <a:pt x="73" y="126"/>
                    </a:cubicBezTo>
                    <a:cubicBezTo>
                      <a:pt x="76" y="127"/>
                      <a:pt x="78" y="128"/>
                      <a:pt x="81" y="129"/>
                    </a:cubicBezTo>
                    <a:close/>
                    <a:moveTo>
                      <a:pt x="74" y="129"/>
                    </a:moveTo>
                    <a:cubicBezTo>
                      <a:pt x="75" y="129"/>
                      <a:pt x="76" y="129"/>
                      <a:pt x="76" y="130"/>
                    </a:cubicBezTo>
                    <a:cubicBezTo>
                      <a:pt x="76" y="130"/>
                      <a:pt x="76" y="130"/>
                      <a:pt x="75" y="129"/>
                    </a:cubicBezTo>
                    <a:cubicBezTo>
                      <a:pt x="72" y="128"/>
                      <a:pt x="69" y="127"/>
                      <a:pt x="65" y="126"/>
                    </a:cubicBezTo>
                    <a:cubicBezTo>
                      <a:pt x="68" y="127"/>
                      <a:pt x="71" y="128"/>
                      <a:pt x="74" y="129"/>
                    </a:cubicBezTo>
                    <a:close/>
                    <a:moveTo>
                      <a:pt x="131" y="152"/>
                    </a:moveTo>
                    <a:cubicBezTo>
                      <a:pt x="120" y="146"/>
                      <a:pt x="107" y="142"/>
                      <a:pt x="96" y="137"/>
                    </a:cubicBezTo>
                    <a:cubicBezTo>
                      <a:pt x="91" y="135"/>
                      <a:pt x="87" y="133"/>
                      <a:pt x="82" y="132"/>
                    </a:cubicBezTo>
                    <a:cubicBezTo>
                      <a:pt x="86" y="133"/>
                      <a:pt x="91" y="134"/>
                      <a:pt x="95" y="136"/>
                    </a:cubicBezTo>
                    <a:cubicBezTo>
                      <a:pt x="102" y="138"/>
                      <a:pt x="108" y="140"/>
                      <a:pt x="115" y="143"/>
                    </a:cubicBezTo>
                    <a:cubicBezTo>
                      <a:pt x="119" y="144"/>
                      <a:pt x="122" y="145"/>
                      <a:pt x="126" y="146"/>
                    </a:cubicBezTo>
                    <a:cubicBezTo>
                      <a:pt x="127" y="147"/>
                      <a:pt x="128" y="148"/>
                      <a:pt x="130" y="148"/>
                    </a:cubicBezTo>
                    <a:cubicBezTo>
                      <a:pt x="130" y="149"/>
                      <a:pt x="131" y="151"/>
                      <a:pt x="131" y="152"/>
                    </a:cubicBezTo>
                    <a:close/>
                    <a:moveTo>
                      <a:pt x="63" y="129"/>
                    </a:moveTo>
                    <a:cubicBezTo>
                      <a:pt x="67" y="130"/>
                      <a:pt x="70" y="131"/>
                      <a:pt x="73" y="132"/>
                    </a:cubicBezTo>
                    <a:cubicBezTo>
                      <a:pt x="80" y="134"/>
                      <a:pt x="87" y="137"/>
                      <a:pt x="93" y="140"/>
                    </a:cubicBezTo>
                    <a:cubicBezTo>
                      <a:pt x="100" y="142"/>
                      <a:pt x="107" y="145"/>
                      <a:pt x="114" y="148"/>
                    </a:cubicBezTo>
                    <a:cubicBezTo>
                      <a:pt x="120" y="150"/>
                      <a:pt x="126" y="152"/>
                      <a:pt x="132" y="155"/>
                    </a:cubicBezTo>
                    <a:cubicBezTo>
                      <a:pt x="132" y="156"/>
                      <a:pt x="132" y="157"/>
                      <a:pt x="132" y="158"/>
                    </a:cubicBezTo>
                    <a:cubicBezTo>
                      <a:pt x="121" y="152"/>
                      <a:pt x="109" y="147"/>
                      <a:pt x="97" y="142"/>
                    </a:cubicBezTo>
                    <a:cubicBezTo>
                      <a:pt x="90" y="139"/>
                      <a:pt x="84" y="137"/>
                      <a:pt x="77" y="134"/>
                    </a:cubicBezTo>
                    <a:cubicBezTo>
                      <a:pt x="71" y="132"/>
                      <a:pt x="64" y="130"/>
                      <a:pt x="58" y="127"/>
                    </a:cubicBezTo>
                    <a:cubicBezTo>
                      <a:pt x="54" y="124"/>
                      <a:pt x="62" y="128"/>
                      <a:pt x="63" y="129"/>
                    </a:cubicBezTo>
                    <a:close/>
                    <a:moveTo>
                      <a:pt x="133" y="163"/>
                    </a:moveTo>
                    <a:cubicBezTo>
                      <a:pt x="128" y="160"/>
                      <a:pt x="122" y="159"/>
                      <a:pt x="117" y="157"/>
                    </a:cubicBezTo>
                    <a:cubicBezTo>
                      <a:pt x="110" y="154"/>
                      <a:pt x="103" y="151"/>
                      <a:pt x="97" y="148"/>
                    </a:cubicBezTo>
                    <a:cubicBezTo>
                      <a:pt x="95" y="147"/>
                      <a:pt x="93" y="146"/>
                      <a:pt x="90" y="144"/>
                    </a:cubicBezTo>
                    <a:cubicBezTo>
                      <a:pt x="92" y="145"/>
                      <a:pt x="94" y="146"/>
                      <a:pt x="96" y="146"/>
                    </a:cubicBezTo>
                    <a:cubicBezTo>
                      <a:pt x="103" y="149"/>
                      <a:pt x="110" y="151"/>
                      <a:pt x="117" y="153"/>
                    </a:cubicBezTo>
                    <a:cubicBezTo>
                      <a:pt x="122" y="155"/>
                      <a:pt x="127" y="158"/>
                      <a:pt x="132" y="159"/>
                    </a:cubicBezTo>
                    <a:cubicBezTo>
                      <a:pt x="132" y="160"/>
                      <a:pt x="133" y="162"/>
                      <a:pt x="133" y="163"/>
                    </a:cubicBezTo>
                    <a:close/>
                    <a:moveTo>
                      <a:pt x="129" y="162"/>
                    </a:moveTo>
                    <a:cubicBezTo>
                      <a:pt x="129" y="162"/>
                      <a:pt x="129" y="162"/>
                      <a:pt x="129" y="162"/>
                    </a:cubicBezTo>
                    <a:cubicBezTo>
                      <a:pt x="129" y="162"/>
                      <a:pt x="129" y="162"/>
                      <a:pt x="129" y="162"/>
                    </a:cubicBezTo>
                    <a:close/>
                    <a:moveTo>
                      <a:pt x="131" y="163"/>
                    </a:moveTo>
                    <a:cubicBezTo>
                      <a:pt x="131" y="163"/>
                      <a:pt x="131" y="163"/>
                      <a:pt x="130" y="163"/>
                    </a:cubicBezTo>
                    <a:cubicBezTo>
                      <a:pt x="131" y="163"/>
                      <a:pt x="131" y="163"/>
                      <a:pt x="131" y="163"/>
                    </a:cubicBezTo>
                    <a:close/>
                    <a:moveTo>
                      <a:pt x="133" y="164"/>
                    </a:moveTo>
                    <a:cubicBezTo>
                      <a:pt x="133" y="165"/>
                      <a:pt x="133" y="166"/>
                      <a:pt x="133" y="167"/>
                    </a:cubicBezTo>
                    <a:cubicBezTo>
                      <a:pt x="131" y="165"/>
                      <a:pt x="129" y="164"/>
                      <a:pt x="126" y="164"/>
                    </a:cubicBezTo>
                    <a:cubicBezTo>
                      <a:pt x="121" y="161"/>
                      <a:pt x="115" y="159"/>
                      <a:pt x="109" y="156"/>
                    </a:cubicBezTo>
                    <a:cubicBezTo>
                      <a:pt x="105" y="155"/>
                      <a:pt x="101" y="153"/>
                      <a:pt x="97" y="152"/>
                    </a:cubicBezTo>
                    <a:cubicBezTo>
                      <a:pt x="100" y="152"/>
                      <a:pt x="102" y="153"/>
                      <a:pt x="105" y="154"/>
                    </a:cubicBezTo>
                    <a:cubicBezTo>
                      <a:pt x="114" y="157"/>
                      <a:pt x="123" y="161"/>
                      <a:pt x="133" y="164"/>
                    </a:cubicBezTo>
                    <a:close/>
                    <a:moveTo>
                      <a:pt x="132" y="169"/>
                    </a:moveTo>
                    <a:cubicBezTo>
                      <a:pt x="132" y="170"/>
                      <a:pt x="132" y="171"/>
                      <a:pt x="131" y="172"/>
                    </a:cubicBezTo>
                    <a:cubicBezTo>
                      <a:pt x="129" y="170"/>
                      <a:pt x="127" y="169"/>
                      <a:pt x="124" y="168"/>
                    </a:cubicBezTo>
                    <a:cubicBezTo>
                      <a:pt x="119" y="166"/>
                      <a:pt x="115" y="163"/>
                      <a:pt x="110" y="161"/>
                    </a:cubicBezTo>
                    <a:cubicBezTo>
                      <a:pt x="105" y="159"/>
                      <a:pt x="100" y="158"/>
                      <a:pt x="96" y="156"/>
                    </a:cubicBezTo>
                    <a:cubicBezTo>
                      <a:pt x="95" y="156"/>
                      <a:pt x="94" y="155"/>
                      <a:pt x="93" y="155"/>
                    </a:cubicBezTo>
                    <a:cubicBezTo>
                      <a:pt x="97" y="156"/>
                      <a:pt x="102" y="158"/>
                      <a:pt x="106" y="159"/>
                    </a:cubicBezTo>
                    <a:cubicBezTo>
                      <a:pt x="111" y="161"/>
                      <a:pt x="116" y="162"/>
                      <a:pt x="121" y="164"/>
                    </a:cubicBezTo>
                    <a:cubicBezTo>
                      <a:pt x="125" y="165"/>
                      <a:pt x="129" y="167"/>
                      <a:pt x="132" y="169"/>
                    </a:cubicBezTo>
                    <a:close/>
                    <a:moveTo>
                      <a:pt x="90" y="159"/>
                    </a:moveTo>
                    <a:cubicBezTo>
                      <a:pt x="93" y="160"/>
                      <a:pt x="96" y="160"/>
                      <a:pt x="98" y="161"/>
                    </a:cubicBezTo>
                    <a:cubicBezTo>
                      <a:pt x="103" y="162"/>
                      <a:pt x="107" y="164"/>
                      <a:pt x="111" y="166"/>
                    </a:cubicBezTo>
                    <a:cubicBezTo>
                      <a:pt x="117" y="169"/>
                      <a:pt x="124" y="172"/>
                      <a:pt x="131" y="173"/>
                    </a:cubicBezTo>
                    <a:cubicBezTo>
                      <a:pt x="130" y="174"/>
                      <a:pt x="128" y="175"/>
                      <a:pt x="126" y="176"/>
                    </a:cubicBezTo>
                    <a:cubicBezTo>
                      <a:pt x="120" y="177"/>
                      <a:pt x="114" y="174"/>
                      <a:pt x="110" y="170"/>
                    </a:cubicBezTo>
                    <a:cubicBezTo>
                      <a:pt x="111" y="171"/>
                      <a:pt x="111" y="171"/>
                      <a:pt x="112" y="171"/>
                    </a:cubicBezTo>
                    <a:cubicBezTo>
                      <a:pt x="113" y="172"/>
                      <a:pt x="114" y="172"/>
                      <a:pt x="116" y="172"/>
                    </a:cubicBezTo>
                    <a:cubicBezTo>
                      <a:pt x="116" y="172"/>
                      <a:pt x="119" y="174"/>
                      <a:pt x="119" y="174"/>
                    </a:cubicBezTo>
                    <a:cubicBezTo>
                      <a:pt x="119" y="174"/>
                      <a:pt x="119" y="175"/>
                      <a:pt x="119" y="175"/>
                    </a:cubicBezTo>
                    <a:cubicBezTo>
                      <a:pt x="120" y="175"/>
                      <a:pt x="120" y="175"/>
                      <a:pt x="120" y="175"/>
                    </a:cubicBezTo>
                    <a:cubicBezTo>
                      <a:pt x="120" y="175"/>
                      <a:pt x="121" y="175"/>
                      <a:pt x="120" y="175"/>
                    </a:cubicBezTo>
                    <a:cubicBezTo>
                      <a:pt x="119" y="173"/>
                      <a:pt x="117" y="172"/>
                      <a:pt x="115" y="171"/>
                    </a:cubicBezTo>
                    <a:cubicBezTo>
                      <a:pt x="113" y="171"/>
                      <a:pt x="111" y="170"/>
                      <a:pt x="109" y="169"/>
                    </a:cubicBezTo>
                    <a:cubicBezTo>
                      <a:pt x="107" y="168"/>
                      <a:pt x="112" y="170"/>
                      <a:pt x="112" y="170"/>
                    </a:cubicBezTo>
                    <a:cubicBezTo>
                      <a:pt x="115" y="171"/>
                      <a:pt x="119" y="173"/>
                      <a:pt x="122" y="174"/>
                    </a:cubicBezTo>
                    <a:cubicBezTo>
                      <a:pt x="124" y="175"/>
                      <a:pt x="126" y="175"/>
                      <a:pt x="128" y="175"/>
                    </a:cubicBezTo>
                    <a:cubicBezTo>
                      <a:pt x="128" y="175"/>
                      <a:pt x="128" y="174"/>
                      <a:pt x="128" y="174"/>
                    </a:cubicBezTo>
                    <a:cubicBezTo>
                      <a:pt x="126" y="172"/>
                      <a:pt x="123" y="172"/>
                      <a:pt x="120" y="171"/>
                    </a:cubicBezTo>
                    <a:cubicBezTo>
                      <a:pt x="117" y="169"/>
                      <a:pt x="114" y="168"/>
                      <a:pt x="111" y="166"/>
                    </a:cubicBezTo>
                    <a:cubicBezTo>
                      <a:pt x="107" y="165"/>
                      <a:pt x="103" y="163"/>
                      <a:pt x="98" y="162"/>
                    </a:cubicBezTo>
                    <a:cubicBezTo>
                      <a:pt x="96" y="161"/>
                      <a:pt x="94" y="160"/>
                      <a:pt x="92" y="160"/>
                    </a:cubicBezTo>
                    <a:cubicBezTo>
                      <a:pt x="91" y="160"/>
                      <a:pt x="91" y="159"/>
                      <a:pt x="90" y="159"/>
                    </a:cubicBezTo>
                    <a:close/>
                    <a:moveTo>
                      <a:pt x="96" y="162"/>
                    </a:moveTo>
                    <a:cubicBezTo>
                      <a:pt x="97" y="162"/>
                      <a:pt x="99" y="162"/>
                      <a:pt x="100" y="163"/>
                    </a:cubicBezTo>
                    <a:cubicBezTo>
                      <a:pt x="106" y="165"/>
                      <a:pt x="111" y="167"/>
                      <a:pt x="117" y="170"/>
                    </a:cubicBezTo>
                    <a:cubicBezTo>
                      <a:pt x="119" y="171"/>
                      <a:pt x="121" y="172"/>
                      <a:pt x="124" y="173"/>
                    </a:cubicBezTo>
                    <a:cubicBezTo>
                      <a:pt x="128" y="174"/>
                      <a:pt x="125" y="174"/>
                      <a:pt x="124" y="174"/>
                    </a:cubicBezTo>
                    <a:cubicBezTo>
                      <a:pt x="122" y="173"/>
                      <a:pt x="121" y="173"/>
                      <a:pt x="120" y="172"/>
                    </a:cubicBezTo>
                    <a:cubicBezTo>
                      <a:pt x="116" y="171"/>
                      <a:pt x="112" y="169"/>
                      <a:pt x="107" y="168"/>
                    </a:cubicBezTo>
                    <a:cubicBezTo>
                      <a:pt x="107" y="168"/>
                      <a:pt x="107" y="168"/>
                      <a:pt x="107" y="168"/>
                    </a:cubicBezTo>
                    <a:cubicBezTo>
                      <a:pt x="103" y="166"/>
                      <a:pt x="100" y="164"/>
                      <a:pt x="96" y="162"/>
                    </a:cubicBezTo>
                    <a:close/>
                    <a:moveTo>
                      <a:pt x="80" y="150"/>
                    </a:moveTo>
                    <a:cubicBezTo>
                      <a:pt x="87" y="154"/>
                      <a:pt x="96" y="157"/>
                      <a:pt x="104" y="160"/>
                    </a:cubicBezTo>
                    <a:cubicBezTo>
                      <a:pt x="112" y="163"/>
                      <a:pt x="119" y="167"/>
                      <a:pt x="127" y="170"/>
                    </a:cubicBezTo>
                    <a:cubicBezTo>
                      <a:pt x="128" y="170"/>
                      <a:pt x="129" y="171"/>
                      <a:pt x="130" y="171"/>
                    </a:cubicBezTo>
                    <a:cubicBezTo>
                      <a:pt x="129" y="172"/>
                      <a:pt x="128" y="172"/>
                      <a:pt x="127" y="171"/>
                    </a:cubicBezTo>
                    <a:cubicBezTo>
                      <a:pt x="125" y="171"/>
                      <a:pt x="123" y="170"/>
                      <a:pt x="120" y="169"/>
                    </a:cubicBezTo>
                    <a:cubicBezTo>
                      <a:pt x="117" y="168"/>
                      <a:pt x="113" y="166"/>
                      <a:pt x="110" y="164"/>
                    </a:cubicBezTo>
                    <a:cubicBezTo>
                      <a:pt x="102" y="161"/>
                      <a:pt x="94" y="159"/>
                      <a:pt x="86" y="157"/>
                    </a:cubicBezTo>
                    <a:cubicBezTo>
                      <a:pt x="83" y="155"/>
                      <a:pt x="81" y="153"/>
                      <a:pt x="80" y="150"/>
                    </a:cubicBezTo>
                    <a:close/>
                    <a:moveTo>
                      <a:pt x="79" y="146"/>
                    </a:moveTo>
                    <a:cubicBezTo>
                      <a:pt x="79" y="145"/>
                      <a:pt x="79" y="145"/>
                      <a:pt x="79" y="144"/>
                    </a:cubicBezTo>
                    <a:cubicBezTo>
                      <a:pt x="80" y="145"/>
                      <a:pt x="82" y="146"/>
                      <a:pt x="84" y="147"/>
                    </a:cubicBezTo>
                    <a:cubicBezTo>
                      <a:pt x="84" y="147"/>
                      <a:pt x="85" y="147"/>
                      <a:pt x="86" y="148"/>
                    </a:cubicBezTo>
                    <a:cubicBezTo>
                      <a:pt x="90" y="150"/>
                      <a:pt x="95" y="151"/>
                      <a:pt x="99" y="153"/>
                    </a:cubicBezTo>
                    <a:cubicBezTo>
                      <a:pt x="109" y="157"/>
                      <a:pt x="119" y="161"/>
                      <a:pt x="129" y="166"/>
                    </a:cubicBezTo>
                    <a:cubicBezTo>
                      <a:pt x="130" y="166"/>
                      <a:pt x="131" y="168"/>
                      <a:pt x="132" y="168"/>
                    </a:cubicBezTo>
                    <a:cubicBezTo>
                      <a:pt x="130" y="167"/>
                      <a:pt x="129" y="167"/>
                      <a:pt x="128" y="166"/>
                    </a:cubicBezTo>
                    <a:cubicBezTo>
                      <a:pt x="126" y="165"/>
                      <a:pt x="125" y="164"/>
                      <a:pt x="123" y="164"/>
                    </a:cubicBezTo>
                    <a:cubicBezTo>
                      <a:pt x="118" y="162"/>
                      <a:pt x="113" y="160"/>
                      <a:pt x="108" y="159"/>
                    </a:cubicBezTo>
                    <a:cubicBezTo>
                      <a:pt x="99" y="156"/>
                      <a:pt x="89" y="154"/>
                      <a:pt x="80" y="150"/>
                    </a:cubicBezTo>
                    <a:cubicBezTo>
                      <a:pt x="80" y="150"/>
                      <a:pt x="80" y="150"/>
                      <a:pt x="79" y="150"/>
                    </a:cubicBezTo>
                    <a:cubicBezTo>
                      <a:pt x="79" y="149"/>
                      <a:pt x="79" y="147"/>
                      <a:pt x="79" y="146"/>
                    </a:cubicBezTo>
                    <a:close/>
                    <a:moveTo>
                      <a:pt x="78" y="141"/>
                    </a:moveTo>
                    <a:cubicBezTo>
                      <a:pt x="78" y="141"/>
                      <a:pt x="78" y="141"/>
                      <a:pt x="78" y="141"/>
                    </a:cubicBezTo>
                    <a:cubicBezTo>
                      <a:pt x="81" y="142"/>
                      <a:pt x="83" y="142"/>
                      <a:pt x="86" y="143"/>
                    </a:cubicBezTo>
                    <a:cubicBezTo>
                      <a:pt x="87" y="144"/>
                      <a:pt x="89" y="144"/>
                      <a:pt x="90" y="145"/>
                    </a:cubicBezTo>
                    <a:cubicBezTo>
                      <a:pt x="99" y="150"/>
                      <a:pt x="108" y="154"/>
                      <a:pt x="117" y="158"/>
                    </a:cubicBezTo>
                    <a:cubicBezTo>
                      <a:pt x="108" y="154"/>
                      <a:pt x="98" y="151"/>
                      <a:pt x="88" y="148"/>
                    </a:cubicBezTo>
                    <a:cubicBezTo>
                      <a:pt x="86" y="147"/>
                      <a:pt x="83" y="146"/>
                      <a:pt x="81" y="145"/>
                    </a:cubicBezTo>
                    <a:cubicBezTo>
                      <a:pt x="81" y="144"/>
                      <a:pt x="80" y="144"/>
                      <a:pt x="80" y="144"/>
                    </a:cubicBezTo>
                    <a:cubicBezTo>
                      <a:pt x="80" y="144"/>
                      <a:pt x="79" y="144"/>
                      <a:pt x="79" y="143"/>
                    </a:cubicBezTo>
                    <a:cubicBezTo>
                      <a:pt x="79" y="142"/>
                      <a:pt x="78" y="141"/>
                      <a:pt x="78" y="141"/>
                    </a:cubicBezTo>
                    <a:close/>
                    <a:moveTo>
                      <a:pt x="77" y="139"/>
                    </a:moveTo>
                    <a:cubicBezTo>
                      <a:pt x="79" y="140"/>
                      <a:pt x="81" y="141"/>
                      <a:pt x="83" y="142"/>
                    </a:cubicBezTo>
                    <a:cubicBezTo>
                      <a:pt x="81" y="141"/>
                      <a:pt x="79" y="140"/>
                      <a:pt x="78" y="140"/>
                    </a:cubicBezTo>
                    <a:cubicBezTo>
                      <a:pt x="77" y="139"/>
                      <a:pt x="77" y="139"/>
                      <a:pt x="77" y="139"/>
                    </a:cubicBezTo>
                    <a:close/>
                    <a:moveTo>
                      <a:pt x="58" y="127"/>
                    </a:moveTo>
                    <a:cubicBezTo>
                      <a:pt x="62" y="129"/>
                      <a:pt x="66" y="131"/>
                      <a:pt x="71" y="132"/>
                    </a:cubicBezTo>
                    <a:cubicBezTo>
                      <a:pt x="77" y="135"/>
                      <a:pt x="84" y="137"/>
                      <a:pt x="90" y="140"/>
                    </a:cubicBezTo>
                    <a:cubicBezTo>
                      <a:pt x="104" y="146"/>
                      <a:pt x="118" y="151"/>
                      <a:pt x="130" y="158"/>
                    </a:cubicBezTo>
                    <a:cubicBezTo>
                      <a:pt x="131" y="158"/>
                      <a:pt x="132" y="158"/>
                      <a:pt x="132" y="158"/>
                    </a:cubicBezTo>
                    <a:cubicBezTo>
                      <a:pt x="132" y="158"/>
                      <a:pt x="132" y="158"/>
                      <a:pt x="131" y="158"/>
                    </a:cubicBezTo>
                    <a:cubicBezTo>
                      <a:pt x="129" y="157"/>
                      <a:pt x="128" y="157"/>
                      <a:pt x="126" y="156"/>
                    </a:cubicBezTo>
                    <a:cubicBezTo>
                      <a:pt x="123" y="155"/>
                      <a:pt x="120" y="154"/>
                      <a:pt x="117" y="153"/>
                    </a:cubicBezTo>
                    <a:cubicBezTo>
                      <a:pt x="110" y="150"/>
                      <a:pt x="103" y="148"/>
                      <a:pt x="96" y="146"/>
                    </a:cubicBezTo>
                    <a:cubicBezTo>
                      <a:pt x="93" y="145"/>
                      <a:pt x="91" y="144"/>
                      <a:pt x="88" y="143"/>
                    </a:cubicBezTo>
                    <a:cubicBezTo>
                      <a:pt x="84" y="141"/>
                      <a:pt x="81" y="140"/>
                      <a:pt x="78" y="138"/>
                    </a:cubicBezTo>
                    <a:cubicBezTo>
                      <a:pt x="77" y="138"/>
                      <a:pt x="76" y="137"/>
                      <a:pt x="75" y="137"/>
                    </a:cubicBezTo>
                    <a:cubicBezTo>
                      <a:pt x="75" y="137"/>
                      <a:pt x="75" y="137"/>
                      <a:pt x="75" y="136"/>
                    </a:cubicBezTo>
                    <a:cubicBezTo>
                      <a:pt x="71" y="133"/>
                      <a:pt x="62" y="132"/>
                      <a:pt x="58" y="127"/>
                    </a:cubicBezTo>
                    <a:close/>
                    <a:moveTo>
                      <a:pt x="56" y="123"/>
                    </a:moveTo>
                    <a:cubicBezTo>
                      <a:pt x="56" y="123"/>
                      <a:pt x="56" y="123"/>
                      <a:pt x="57" y="123"/>
                    </a:cubicBezTo>
                    <a:cubicBezTo>
                      <a:pt x="57" y="123"/>
                      <a:pt x="57" y="123"/>
                      <a:pt x="57" y="123"/>
                    </a:cubicBezTo>
                    <a:cubicBezTo>
                      <a:pt x="63" y="125"/>
                      <a:pt x="68" y="128"/>
                      <a:pt x="74" y="130"/>
                    </a:cubicBezTo>
                    <a:cubicBezTo>
                      <a:pt x="80" y="132"/>
                      <a:pt x="87" y="134"/>
                      <a:pt x="94" y="137"/>
                    </a:cubicBezTo>
                    <a:cubicBezTo>
                      <a:pt x="106" y="142"/>
                      <a:pt x="119" y="146"/>
                      <a:pt x="131" y="153"/>
                    </a:cubicBezTo>
                    <a:cubicBezTo>
                      <a:pt x="131" y="153"/>
                      <a:pt x="131" y="153"/>
                      <a:pt x="131" y="154"/>
                    </a:cubicBezTo>
                    <a:cubicBezTo>
                      <a:pt x="126" y="151"/>
                      <a:pt x="121" y="150"/>
                      <a:pt x="115" y="148"/>
                    </a:cubicBezTo>
                    <a:cubicBezTo>
                      <a:pt x="109" y="145"/>
                      <a:pt x="102" y="142"/>
                      <a:pt x="95" y="140"/>
                    </a:cubicBezTo>
                    <a:cubicBezTo>
                      <a:pt x="89" y="137"/>
                      <a:pt x="82" y="134"/>
                      <a:pt x="75" y="132"/>
                    </a:cubicBezTo>
                    <a:cubicBezTo>
                      <a:pt x="69" y="130"/>
                      <a:pt x="63" y="127"/>
                      <a:pt x="57" y="125"/>
                    </a:cubicBezTo>
                    <a:cubicBezTo>
                      <a:pt x="56" y="124"/>
                      <a:pt x="56" y="124"/>
                      <a:pt x="56" y="123"/>
                    </a:cubicBezTo>
                    <a:close/>
                    <a:moveTo>
                      <a:pt x="56" y="120"/>
                    </a:moveTo>
                    <a:cubicBezTo>
                      <a:pt x="57" y="119"/>
                      <a:pt x="57" y="118"/>
                      <a:pt x="57" y="118"/>
                    </a:cubicBezTo>
                    <a:cubicBezTo>
                      <a:pt x="63" y="120"/>
                      <a:pt x="68" y="121"/>
                      <a:pt x="74" y="123"/>
                    </a:cubicBezTo>
                    <a:cubicBezTo>
                      <a:pt x="74" y="123"/>
                      <a:pt x="75" y="123"/>
                      <a:pt x="75" y="123"/>
                    </a:cubicBezTo>
                    <a:cubicBezTo>
                      <a:pt x="76" y="123"/>
                      <a:pt x="76" y="123"/>
                      <a:pt x="77" y="123"/>
                    </a:cubicBezTo>
                    <a:cubicBezTo>
                      <a:pt x="84" y="126"/>
                      <a:pt x="91" y="129"/>
                      <a:pt x="99" y="131"/>
                    </a:cubicBezTo>
                    <a:cubicBezTo>
                      <a:pt x="105" y="133"/>
                      <a:pt x="111" y="137"/>
                      <a:pt x="117" y="139"/>
                    </a:cubicBezTo>
                    <a:cubicBezTo>
                      <a:pt x="120" y="140"/>
                      <a:pt x="124" y="140"/>
                      <a:pt x="127" y="142"/>
                    </a:cubicBezTo>
                    <a:cubicBezTo>
                      <a:pt x="126" y="142"/>
                      <a:pt x="126" y="142"/>
                      <a:pt x="125" y="142"/>
                    </a:cubicBezTo>
                    <a:cubicBezTo>
                      <a:pt x="124" y="141"/>
                      <a:pt x="124" y="141"/>
                      <a:pt x="123" y="141"/>
                    </a:cubicBezTo>
                    <a:cubicBezTo>
                      <a:pt x="122" y="141"/>
                      <a:pt x="120" y="140"/>
                      <a:pt x="119" y="140"/>
                    </a:cubicBezTo>
                    <a:cubicBezTo>
                      <a:pt x="111" y="137"/>
                      <a:pt x="104" y="135"/>
                      <a:pt x="97" y="133"/>
                    </a:cubicBezTo>
                    <a:cubicBezTo>
                      <a:pt x="93" y="132"/>
                      <a:pt x="89" y="131"/>
                      <a:pt x="85" y="129"/>
                    </a:cubicBezTo>
                    <a:cubicBezTo>
                      <a:pt x="76" y="126"/>
                      <a:pt x="68" y="123"/>
                      <a:pt x="59" y="120"/>
                    </a:cubicBezTo>
                    <a:cubicBezTo>
                      <a:pt x="58" y="120"/>
                      <a:pt x="58" y="120"/>
                      <a:pt x="58" y="120"/>
                    </a:cubicBezTo>
                    <a:cubicBezTo>
                      <a:pt x="58" y="120"/>
                      <a:pt x="57" y="120"/>
                      <a:pt x="56" y="120"/>
                    </a:cubicBezTo>
                    <a:close/>
                    <a:moveTo>
                      <a:pt x="60" y="118"/>
                    </a:moveTo>
                    <a:cubicBezTo>
                      <a:pt x="57" y="117"/>
                      <a:pt x="62" y="119"/>
                      <a:pt x="62" y="119"/>
                    </a:cubicBezTo>
                    <a:cubicBezTo>
                      <a:pt x="64" y="119"/>
                      <a:pt x="65" y="120"/>
                      <a:pt x="67" y="120"/>
                    </a:cubicBezTo>
                    <a:cubicBezTo>
                      <a:pt x="68" y="120"/>
                      <a:pt x="69" y="121"/>
                      <a:pt x="70" y="121"/>
                    </a:cubicBezTo>
                    <a:cubicBezTo>
                      <a:pt x="67" y="120"/>
                      <a:pt x="63" y="119"/>
                      <a:pt x="60" y="118"/>
                    </a:cubicBezTo>
                    <a:close/>
                    <a:moveTo>
                      <a:pt x="58" y="117"/>
                    </a:moveTo>
                    <a:cubicBezTo>
                      <a:pt x="58" y="116"/>
                      <a:pt x="59" y="116"/>
                      <a:pt x="59" y="115"/>
                    </a:cubicBezTo>
                    <a:cubicBezTo>
                      <a:pt x="67" y="119"/>
                      <a:pt x="75" y="120"/>
                      <a:pt x="84" y="122"/>
                    </a:cubicBezTo>
                    <a:cubicBezTo>
                      <a:pt x="86" y="123"/>
                      <a:pt x="89" y="124"/>
                      <a:pt x="91" y="125"/>
                    </a:cubicBezTo>
                    <a:cubicBezTo>
                      <a:pt x="99" y="127"/>
                      <a:pt x="106" y="130"/>
                      <a:pt x="113" y="133"/>
                    </a:cubicBezTo>
                    <a:cubicBezTo>
                      <a:pt x="116" y="134"/>
                      <a:pt x="120" y="136"/>
                      <a:pt x="124" y="138"/>
                    </a:cubicBezTo>
                    <a:cubicBezTo>
                      <a:pt x="124" y="138"/>
                      <a:pt x="125" y="139"/>
                      <a:pt x="126" y="139"/>
                    </a:cubicBezTo>
                    <a:cubicBezTo>
                      <a:pt x="126" y="139"/>
                      <a:pt x="126" y="139"/>
                      <a:pt x="126" y="139"/>
                    </a:cubicBezTo>
                    <a:cubicBezTo>
                      <a:pt x="126" y="139"/>
                      <a:pt x="126" y="139"/>
                      <a:pt x="125" y="139"/>
                    </a:cubicBezTo>
                    <a:cubicBezTo>
                      <a:pt x="124" y="139"/>
                      <a:pt x="122" y="138"/>
                      <a:pt x="120" y="137"/>
                    </a:cubicBezTo>
                    <a:cubicBezTo>
                      <a:pt x="107" y="131"/>
                      <a:pt x="94" y="127"/>
                      <a:pt x="80" y="123"/>
                    </a:cubicBezTo>
                    <a:cubicBezTo>
                      <a:pt x="80" y="123"/>
                      <a:pt x="79" y="123"/>
                      <a:pt x="79" y="123"/>
                    </a:cubicBezTo>
                    <a:cubicBezTo>
                      <a:pt x="72" y="121"/>
                      <a:pt x="65" y="118"/>
                      <a:pt x="58" y="117"/>
                    </a:cubicBezTo>
                    <a:close/>
                    <a:moveTo>
                      <a:pt x="61" y="115"/>
                    </a:moveTo>
                    <a:cubicBezTo>
                      <a:pt x="62" y="116"/>
                      <a:pt x="64" y="116"/>
                      <a:pt x="66" y="117"/>
                    </a:cubicBezTo>
                    <a:cubicBezTo>
                      <a:pt x="64" y="116"/>
                      <a:pt x="62" y="116"/>
                      <a:pt x="61" y="115"/>
                    </a:cubicBezTo>
                    <a:close/>
                    <a:moveTo>
                      <a:pt x="60" y="115"/>
                    </a:moveTo>
                    <a:cubicBezTo>
                      <a:pt x="60" y="114"/>
                      <a:pt x="61" y="113"/>
                      <a:pt x="61" y="112"/>
                    </a:cubicBezTo>
                    <a:cubicBezTo>
                      <a:pt x="74" y="118"/>
                      <a:pt x="87" y="120"/>
                      <a:pt x="100" y="124"/>
                    </a:cubicBezTo>
                    <a:cubicBezTo>
                      <a:pt x="107" y="126"/>
                      <a:pt x="114" y="129"/>
                      <a:pt x="120" y="132"/>
                    </a:cubicBezTo>
                    <a:cubicBezTo>
                      <a:pt x="122" y="133"/>
                      <a:pt x="123" y="133"/>
                      <a:pt x="124" y="134"/>
                    </a:cubicBezTo>
                    <a:cubicBezTo>
                      <a:pt x="124" y="135"/>
                      <a:pt x="124" y="135"/>
                      <a:pt x="124" y="135"/>
                    </a:cubicBezTo>
                    <a:cubicBezTo>
                      <a:pt x="124" y="135"/>
                      <a:pt x="123" y="135"/>
                      <a:pt x="123" y="134"/>
                    </a:cubicBezTo>
                    <a:cubicBezTo>
                      <a:pt x="120" y="133"/>
                      <a:pt x="117" y="132"/>
                      <a:pt x="114" y="131"/>
                    </a:cubicBezTo>
                    <a:cubicBezTo>
                      <a:pt x="102" y="126"/>
                      <a:pt x="90" y="123"/>
                      <a:pt x="77" y="120"/>
                    </a:cubicBezTo>
                    <a:cubicBezTo>
                      <a:pt x="77" y="120"/>
                      <a:pt x="76" y="120"/>
                      <a:pt x="76" y="119"/>
                    </a:cubicBezTo>
                    <a:cubicBezTo>
                      <a:pt x="70" y="118"/>
                      <a:pt x="65" y="116"/>
                      <a:pt x="60" y="115"/>
                    </a:cubicBezTo>
                    <a:close/>
                    <a:moveTo>
                      <a:pt x="73" y="116"/>
                    </a:moveTo>
                    <a:cubicBezTo>
                      <a:pt x="74" y="116"/>
                      <a:pt x="75" y="116"/>
                      <a:pt x="76" y="117"/>
                    </a:cubicBezTo>
                    <a:cubicBezTo>
                      <a:pt x="80" y="118"/>
                      <a:pt x="83" y="119"/>
                      <a:pt x="87" y="120"/>
                    </a:cubicBezTo>
                    <a:cubicBezTo>
                      <a:pt x="82" y="118"/>
                      <a:pt x="78" y="117"/>
                      <a:pt x="73" y="116"/>
                    </a:cubicBezTo>
                    <a:close/>
                    <a:moveTo>
                      <a:pt x="62" y="111"/>
                    </a:moveTo>
                    <a:cubicBezTo>
                      <a:pt x="62" y="111"/>
                      <a:pt x="62" y="110"/>
                      <a:pt x="62" y="110"/>
                    </a:cubicBezTo>
                    <a:cubicBezTo>
                      <a:pt x="66" y="112"/>
                      <a:pt x="71" y="113"/>
                      <a:pt x="75" y="114"/>
                    </a:cubicBezTo>
                    <a:cubicBezTo>
                      <a:pt x="80" y="115"/>
                      <a:pt x="85" y="117"/>
                      <a:pt x="90" y="119"/>
                    </a:cubicBezTo>
                    <a:cubicBezTo>
                      <a:pt x="101" y="122"/>
                      <a:pt x="112" y="125"/>
                      <a:pt x="123" y="130"/>
                    </a:cubicBezTo>
                    <a:cubicBezTo>
                      <a:pt x="120" y="129"/>
                      <a:pt x="118" y="129"/>
                      <a:pt x="115" y="128"/>
                    </a:cubicBezTo>
                    <a:cubicBezTo>
                      <a:pt x="113" y="127"/>
                      <a:pt x="110" y="126"/>
                      <a:pt x="108" y="125"/>
                    </a:cubicBezTo>
                    <a:cubicBezTo>
                      <a:pt x="103" y="123"/>
                      <a:pt x="97" y="122"/>
                      <a:pt x="92" y="120"/>
                    </a:cubicBezTo>
                    <a:cubicBezTo>
                      <a:pt x="82" y="118"/>
                      <a:pt x="72" y="115"/>
                      <a:pt x="62" y="111"/>
                    </a:cubicBezTo>
                    <a:close/>
                    <a:moveTo>
                      <a:pt x="63" y="107"/>
                    </a:moveTo>
                    <a:cubicBezTo>
                      <a:pt x="63" y="105"/>
                      <a:pt x="63" y="104"/>
                      <a:pt x="63" y="103"/>
                    </a:cubicBezTo>
                    <a:cubicBezTo>
                      <a:pt x="63" y="103"/>
                      <a:pt x="63" y="103"/>
                      <a:pt x="63" y="103"/>
                    </a:cubicBezTo>
                    <a:cubicBezTo>
                      <a:pt x="68" y="105"/>
                      <a:pt x="73" y="107"/>
                      <a:pt x="78" y="109"/>
                    </a:cubicBezTo>
                    <a:cubicBezTo>
                      <a:pt x="84" y="111"/>
                      <a:pt x="89" y="112"/>
                      <a:pt x="94" y="114"/>
                    </a:cubicBezTo>
                    <a:cubicBezTo>
                      <a:pt x="100" y="116"/>
                      <a:pt x="106" y="118"/>
                      <a:pt x="111" y="120"/>
                    </a:cubicBezTo>
                    <a:cubicBezTo>
                      <a:pt x="114" y="122"/>
                      <a:pt x="118" y="123"/>
                      <a:pt x="121" y="124"/>
                    </a:cubicBezTo>
                    <a:cubicBezTo>
                      <a:pt x="121" y="124"/>
                      <a:pt x="123" y="125"/>
                      <a:pt x="124" y="125"/>
                    </a:cubicBezTo>
                    <a:cubicBezTo>
                      <a:pt x="124" y="125"/>
                      <a:pt x="124" y="125"/>
                      <a:pt x="124" y="125"/>
                    </a:cubicBezTo>
                    <a:cubicBezTo>
                      <a:pt x="123" y="125"/>
                      <a:pt x="123" y="125"/>
                      <a:pt x="121" y="124"/>
                    </a:cubicBezTo>
                    <a:cubicBezTo>
                      <a:pt x="112" y="120"/>
                      <a:pt x="101" y="118"/>
                      <a:pt x="91" y="115"/>
                    </a:cubicBezTo>
                    <a:cubicBezTo>
                      <a:pt x="85" y="113"/>
                      <a:pt x="79" y="112"/>
                      <a:pt x="73" y="110"/>
                    </a:cubicBezTo>
                    <a:cubicBezTo>
                      <a:pt x="71" y="110"/>
                      <a:pt x="69" y="109"/>
                      <a:pt x="67" y="109"/>
                    </a:cubicBezTo>
                    <a:cubicBezTo>
                      <a:pt x="67" y="109"/>
                      <a:pt x="65" y="108"/>
                      <a:pt x="64" y="108"/>
                    </a:cubicBezTo>
                    <a:cubicBezTo>
                      <a:pt x="64" y="108"/>
                      <a:pt x="64" y="107"/>
                      <a:pt x="64" y="107"/>
                    </a:cubicBezTo>
                    <a:cubicBezTo>
                      <a:pt x="64" y="107"/>
                      <a:pt x="63" y="107"/>
                      <a:pt x="63" y="107"/>
                    </a:cubicBezTo>
                    <a:close/>
                    <a:moveTo>
                      <a:pt x="63" y="102"/>
                    </a:moveTo>
                    <a:cubicBezTo>
                      <a:pt x="63" y="101"/>
                      <a:pt x="63" y="100"/>
                      <a:pt x="63" y="100"/>
                    </a:cubicBezTo>
                    <a:cubicBezTo>
                      <a:pt x="63" y="100"/>
                      <a:pt x="63" y="100"/>
                      <a:pt x="63" y="100"/>
                    </a:cubicBezTo>
                    <a:cubicBezTo>
                      <a:pt x="64" y="100"/>
                      <a:pt x="65" y="100"/>
                      <a:pt x="65" y="100"/>
                    </a:cubicBezTo>
                    <a:cubicBezTo>
                      <a:pt x="65" y="101"/>
                      <a:pt x="66" y="101"/>
                      <a:pt x="67" y="101"/>
                    </a:cubicBezTo>
                    <a:cubicBezTo>
                      <a:pt x="76" y="104"/>
                      <a:pt x="86" y="107"/>
                      <a:pt x="96" y="110"/>
                    </a:cubicBezTo>
                    <a:cubicBezTo>
                      <a:pt x="101" y="112"/>
                      <a:pt x="106" y="113"/>
                      <a:pt x="111" y="115"/>
                    </a:cubicBezTo>
                    <a:cubicBezTo>
                      <a:pt x="114" y="117"/>
                      <a:pt x="118" y="118"/>
                      <a:pt x="121" y="119"/>
                    </a:cubicBezTo>
                    <a:cubicBezTo>
                      <a:pt x="121" y="120"/>
                      <a:pt x="126" y="122"/>
                      <a:pt x="122" y="121"/>
                    </a:cubicBezTo>
                    <a:cubicBezTo>
                      <a:pt x="112" y="118"/>
                      <a:pt x="102" y="114"/>
                      <a:pt x="92" y="111"/>
                    </a:cubicBezTo>
                    <a:cubicBezTo>
                      <a:pt x="87" y="110"/>
                      <a:pt x="82" y="109"/>
                      <a:pt x="77" y="107"/>
                    </a:cubicBezTo>
                    <a:cubicBezTo>
                      <a:pt x="72" y="105"/>
                      <a:pt x="68" y="104"/>
                      <a:pt x="63" y="102"/>
                    </a:cubicBezTo>
                    <a:cubicBezTo>
                      <a:pt x="63" y="102"/>
                      <a:pt x="63" y="102"/>
                      <a:pt x="63" y="102"/>
                    </a:cubicBezTo>
                    <a:close/>
                    <a:moveTo>
                      <a:pt x="64" y="97"/>
                    </a:moveTo>
                    <a:cubicBezTo>
                      <a:pt x="65" y="96"/>
                      <a:pt x="65" y="95"/>
                      <a:pt x="65" y="95"/>
                    </a:cubicBezTo>
                    <a:cubicBezTo>
                      <a:pt x="73" y="98"/>
                      <a:pt x="81" y="100"/>
                      <a:pt x="89" y="102"/>
                    </a:cubicBezTo>
                    <a:cubicBezTo>
                      <a:pt x="92" y="103"/>
                      <a:pt x="96" y="104"/>
                      <a:pt x="99" y="106"/>
                    </a:cubicBezTo>
                    <a:cubicBezTo>
                      <a:pt x="106" y="108"/>
                      <a:pt x="112" y="110"/>
                      <a:pt x="118" y="112"/>
                    </a:cubicBezTo>
                    <a:cubicBezTo>
                      <a:pt x="121" y="113"/>
                      <a:pt x="122" y="113"/>
                      <a:pt x="122" y="113"/>
                    </a:cubicBezTo>
                    <a:cubicBezTo>
                      <a:pt x="122" y="113"/>
                      <a:pt x="122" y="113"/>
                      <a:pt x="122" y="114"/>
                    </a:cubicBezTo>
                    <a:cubicBezTo>
                      <a:pt x="121" y="114"/>
                      <a:pt x="118" y="113"/>
                      <a:pt x="116" y="112"/>
                    </a:cubicBezTo>
                    <a:cubicBezTo>
                      <a:pt x="113" y="112"/>
                      <a:pt x="110" y="111"/>
                      <a:pt x="107" y="110"/>
                    </a:cubicBezTo>
                    <a:cubicBezTo>
                      <a:pt x="93" y="106"/>
                      <a:pt x="78" y="102"/>
                      <a:pt x="64" y="97"/>
                    </a:cubicBezTo>
                    <a:close/>
                    <a:moveTo>
                      <a:pt x="67" y="95"/>
                    </a:moveTo>
                    <a:cubicBezTo>
                      <a:pt x="68" y="95"/>
                      <a:pt x="69" y="95"/>
                      <a:pt x="70" y="96"/>
                    </a:cubicBezTo>
                    <a:cubicBezTo>
                      <a:pt x="71" y="96"/>
                      <a:pt x="71" y="96"/>
                      <a:pt x="72" y="96"/>
                    </a:cubicBezTo>
                    <a:cubicBezTo>
                      <a:pt x="70" y="96"/>
                      <a:pt x="69" y="95"/>
                      <a:pt x="67" y="95"/>
                    </a:cubicBezTo>
                    <a:close/>
                    <a:moveTo>
                      <a:pt x="65" y="94"/>
                    </a:moveTo>
                    <a:cubicBezTo>
                      <a:pt x="66" y="93"/>
                      <a:pt x="66" y="93"/>
                      <a:pt x="66" y="92"/>
                    </a:cubicBezTo>
                    <a:cubicBezTo>
                      <a:pt x="69" y="93"/>
                      <a:pt x="71" y="93"/>
                      <a:pt x="73" y="94"/>
                    </a:cubicBezTo>
                    <a:cubicBezTo>
                      <a:pt x="74" y="95"/>
                      <a:pt x="75" y="95"/>
                      <a:pt x="76" y="96"/>
                    </a:cubicBezTo>
                    <a:cubicBezTo>
                      <a:pt x="79" y="97"/>
                      <a:pt x="82" y="98"/>
                      <a:pt x="85" y="99"/>
                    </a:cubicBezTo>
                    <a:cubicBezTo>
                      <a:pt x="92" y="101"/>
                      <a:pt x="99" y="103"/>
                      <a:pt x="107" y="105"/>
                    </a:cubicBezTo>
                    <a:cubicBezTo>
                      <a:pt x="110" y="106"/>
                      <a:pt x="113" y="107"/>
                      <a:pt x="116" y="108"/>
                    </a:cubicBezTo>
                    <a:cubicBezTo>
                      <a:pt x="117" y="109"/>
                      <a:pt x="119" y="109"/>
                      <a:pt x="121" y="110"/>
                    </a:cubicBezTo>
                    <a:cubicBezTo>
                      <a:pt x="121" y="110"/>
                      <a:pt x="121" y="110"/>
                      <a:pt x="121" y="110"/>
                    </a:cubicBezTo>
                    <a:cubicBezTo>
                      <a:pt x="119" y="110"/>
                      <a:pt x="117" y="109"/>
                      <a:pt x="115" y="109"/>
                    </a:cubicBezTo>
                    <a:cubicBezTo>
                      <a:pt x="108" y="107"/>
                      <a:pt x="101" y="104"/>
                      <a:pt x="94" y="102"/>
                    </a:cubicBezTo>
                    <a:cubicBezTo>
                      <a:pt x="93" y="102"/>
                      <a:pt x="93" y="102"/>
                      <a:pt x="92" y="102"/>
                    </a:cubicBezTo>
                    <a:cubicBezTo>
                      <a:pt x="87" y="100"/>
                      <a:pt x="82" y="99"/>
                      <a:pt x="77" y="98"/>
                    </a:cubicBezTo>
                    <a:cubicBezTo>
                      <a:pt x="73" y="96"/>
                      <a:pt x="69" y="94"/>
                      <a:pt x="65" y="94"/>
                    </a:cubicBezTo>
                    <a:close/>
                    <a:moveTo>
                      <a:pt x="66" y="80"/>
                    </a:moveTo>
                    <a:cubicBezTo>
                      <a:pt x="69" y="80"/>
                      <a:pt x="72" y="81"/>
                      <a:pt x="75" y="82"/>
                    </a:cubicBezTo>
                    <a:cubicBezTo>
                      <a:pt x="91" y="86"/>
                      <a:pt x="106" y="92"/>
                      <a:pt x="122" y="96"/>
                    </a:cubicBezTo>
                    <a:cubicBezTo>
                      <a:pt x="122" y="97"/>
                      <a:pt x="121" y="97"/>
                      <a:pt x="121" y="98"/>
                    </a:cubicBezTo>
                    <a:cubicBezTo>
                      <a:pt x="113" y="95"/>
                      <a:pt x="105" y="93"/>
                      <a:pt x="97" y="92"/>
                    </a:cubicBezTo>
                    <a:cubicBezTo>
                      <a:pt x="87" y="89"/>
                      <a:pt x="78" y="87"/>
                      <a:pt x="69" y="83"/>
                    </a:cubicBezTo>
                    <a:cubicBezTo>
                      <a:pt x="68" y="83"/>
                      <a:pt x="68" y="84"/>
                      <a:pt x="69" y="84"/>
                    </a:cubicBezTo>
                    <a:cubicBezTo>
                      <a:pt x="76" y="89"/>
                      <a:pt x="86" y="91"/>
                      <a:pt x="94" y="94"/>
                    </a:cubicBezTo>
                    <a:cubicBezTo>
                      <a:pt x="102" y="97"/>
                      <a:pt x="111" y="101"/>
                      <a:pt x="119" y="102"/>
                    </a:cubicBezTo>
                    <a:cubicBezTo>
                      <a:pt x="110" y="101"/>
                      <a:pt x="100" y="98"/>
                      <a:pt x="91" y="95"/>
                    </a:cubicBezTo>
                    <a:cubicBezTo>
                      <a:pt x="88" y="94"/>
                      <a:pt x="85" y="93"/>
                      <a:pt x="81" y="92"/>
                    </a:cubicBezTo>
                    <a:cubicBezTo>
                      <a:pt x="77" y="91"/>
                      <a:pt x="73" y="89"/>
                      <a:pt x="68" y="88"/>
                    </a:cubicBezTo>
                    <a:cubicBezTo>
                      <a:pt x="68" y="88"/>
                      <a:pt x="68" y="88"/>
                      <a:pt x="68" y="88"/>
                    </a:cubicBezTo>
                    <a:cubicBezTo>
                      <a:pt x="69" y="85"/>
                      <a:pt x="69" y="81"/>
                      <a:pt x="66" y="80"/>
                    </a:cubicBezTo>
                    <a:close/>
                    <a:moveTo>
                      <a:pt x="51" y="75"/>
                    </a:moveTo>
                    <a:cubicBezTo>
                      <a:pt x="47" y="74"/>
                      <a:pt x="43" y="73"/>
                      <a:pt x="40" y="72"/>
                    </a:cubicBezTo>
                    <a:cubicBezTo>
                      <a:pt x="39" y="72"/>
                      <a:pt x="29" y="69"/>
                      <a:pt x="34" y="70"/>
                    </a:cubicBezTo>
                    <a:cubicBezTo>
                      <a:pt x="51" y="71"/>
                      <a:pt x="68" y="78"/>
                      <a:pt x="83" y="83"/>
                    </a:cubicBezTo>
                    <a:cubicBezTo>
                      <a:pt x="91" y="86"/>
                      <a:pt x="99" y="89"/>
                      <a:pt x="107" y="91"/>
                    </a:cubicBezTo>
                    <a:cubicBezTo>
                      <a:pt x="112" y="92"/>
                      <a:pt x="118" y="92"/>
                      <a:pt x="122" y="95"/>
                    </a:cubicBezTo>
                    <a:cubicBezTo>
                      <a:pt x="106" y="91"/>
                      <a:pt x="91" y="86"/>
                      <a:pt x="75" y="81"/>
                    </a:cubicBezTo>
                    <a:cubicBezTo>
                      <a:pt x="67" y="79"/>
                      <a:pt x="59" y="77"/>
                      <a:pt x="51" y="75"/>
                    </a:cubicBezTo>
                    <a:close/>
                    <a:moveTo>
                      <a:pt x="45" y="78"/>
                    </a:moveTo>
                    <a:cubicBezTo>
                      <a:pt x="43" y="77"/>
                      <a:pt x="40" y="76"/>
                      <a:pt x="38" y="75"/>
                    </a:cubicBezTo>
                    <a:cubicBezTo>
                      <a:pt x="36" y="75"/>
                      <a:pt x="35" y="74"/>
                      <a:pt x="33" y="73"/>
                    </a:cubicBezTo>
                    <a:cubicBezTo>
                      <a:pt x="31" y="72"/>
                      <a:pt x="31" y="72"/>
                      <a:pt x="33" y="73"/>
                    </a:cubicBezTo>
                    <a:cubicBezTo>
                      <a:pt x="38" y="74"/>
                      <a:pt x="43" y="76"/>
                      <a:pt x="48" y="77"/>
                    </a:cubicBezTo>
                    <a:cubicBezTo>
                      <a:pt x="52" y="78"/>
                      <a:pt x="57" y="79"/>
                      <a:pt x="62" y="80"/>
                    </a:cubicBezTo>
                    <a:cubicBezTo>
                      <a:pt x="61" y="80"/>
                      <a:pt x="61" y="81"/>
                      <a:pt x="60" y="81"/>
                    </a:cubicBezTo>
                    <a:cubicBezTo>
                      <a:pt x="55" y="80"/>
                      <a:pt x="50" y="79"/>
                      <a:pt x="45" y="78"/>
                    </a:cubicBezTo>
                    <a:close/>
                    <a:moveTo>
                      <a:pt x="41" y="83"/>
                    </a:moveTo>
                    <a:cubicBezTo>
                      <a:pt x="39" y="82"/>
                      <a:pt x="37" y="82"/>
                      <a:pt x="35" y="81"/>
                    </a:cubicBezTo>
                    <a:cubicBezTo>
                      <a:pt x="34" y="81"/>
                      <a:pt x="26" y="78"/>
                      <a:pt x="31" y="79"/>
                    </a:cubicBezTo>
                    <a:cubicBezTo>
                      <a:pt x="35" y="80"/>
                      <a:pt x="39" y="81"/>
                      <a:pt x="43" y="82"/>
                    </a:cubicBezTo>
                    <a:cubicBezTo>
                      <a:pt x="42" y="82"/>
                      <a:pt x="42" y="83"/>
                      <a:pt x="41" y="83"/>
                    </a:cubicBezTo>
                    <a:close/>
                    <a:moveTo>
                      <a:pt x="39" y="87"/>
                    </a:moveTo>
                    <a:cubicBezTo>
                      <a:pt x="37" y="86"/>
                      <a:pt x="35" y="85"/>
                      <a:pt x="33" y="84"/>
                    </a:cubicBezTo>
                    <a:cubicBezTo>
                      <a:pt x="32" y="83"/>
                      <a:pt x="26" y="80"/>
                      <a:pt x="30" y="81"/>
                    </a:cubicBezTo>
                    <a:cubicBezTo>
                      <a:pt x="33" y="82"/>
                      <a:pt x="37" y="84"/>
                      <a:pt x="40" y="84"/>
                    </a:cubicBezTo>
                    <a:cubicBezTo>
                      <a:pt x="40" y="85"/>
                      <a:pt x="39" y="86"/>
                      <a:pt x="39" y="87"/>
                    </a:cubicBezTo>
                    <a:close/>
                    <a:moveTo>
                      <a:pt x="37" y="90"/>
                    </a:moveTo>
                    <a:cubicBezTo>
                      <a:pt x="34" y="89"/>
                      <a:pt x="32" y="88"/>
                      <a:pt x="30" y="87"/>
                    </a:cubicBezTo>
                    <a:cubicBezTo>
                      <a:pt x="29" y="86"/>
                      <a:pt x="24" y="84"/>
                      <a:pt x="28" y="86"/>
                    </a:cubicBezTo>
                    <a:cubicBezTo>
                      <a:pt x="31" y="87"/>
                      <a:pt x="35" y="87"/>
                      <a:pt x="38" y="88"/>
                    </a:cubicBezTo>
                    <a:cubicBezTo>
                      <a:pt x="38" y="88"/>
                      <a:pt x="38" y="88"/>
                      <a:pt x="37" y="89"/>
                    </a:cubicBezTo>
                    <a:cubicBezTo>
                      <a:pt x="37" y="89"/>
                      <a:pt x="37" y="90"/>
                      <a:pt x="37" y="90"/>
                    </a:cubicBezTo>
                    <a:close/>
                    <a:moveTo>
                      <a:pt x="34" y="94"/>
                    </a:moveTo>
                    <a:cubicBezTo>
                      <a:pt x="32" y="92"/>
                      <a:pt x="28" y="91"/>
                      <a:pt x="25" y="89"/>
                    </a:cubicBezTo>
                    <a:cubicBezTo>
                      <a:pt x="26" y="90"/>
                      <a:pt x="31" y="90"/>
                      <a:pt x="33" y="91"/>
                    </a:cubicBezTo>
                    <a:cubicBezTo>
                      <a:pt x="34" y="91"/>
                      <a:pt x="35" y="91"/>
                      <a:pt x="36" y="91"/>
                    </a:cubicBezTo>
                    <a:cubicBezTo>
                      <a:pt x="36" y="92"/>
                      <a:pt x="35" y="93"/>
                      <a:pt x="34" y="94"/>
                    </a:cubicBezTo>
                    <a:close/>
                    <a:moveTo>
                      <a:pt x="32" y="97"/>
                    </a:moveTo>
                    <a:cubicBezTo>
                      <a:pt x="31" y="97"/>
                      <a:pt x="29" y="96"/>
                      <a:pt x="28" y="95"/>
                    </a:cubicBezTo>
                    <a:cubicBezTo>
                      <a:pt x="27" y="94"/>
                      <a:pt x="22" y="92"/>
                      <a:pt x="26" y="93"/>
                    </a:cubicBezTo>
                    <a:cubicBezTo>
                      <a:pt x="28" y="94"/>
                      <a:pt x="31" y="95"/>
                      <a:pt x="34" y="95"/>
                    </a:cubicBezTo>
                    <a:cubicBezTo>
                      <a:pt x="33" y="96"/>
                      <a:pt x="33" y="97"/>
                      <a:pt x="32" y="97"/>
                    </a:cubicBezTo>
                    <a:close/>
                    <a:moveTo>
                      <a:pt x="31" y="100"/>
                    </a:moveTo>
                    <a:cubicBezTo>
                      <a:pt x="29" y="99"/>
                      <a:pt x="28" y="98"/>
                      <a:pt x="27" y="98"/>
                    </a:cubicBezTo>
                    <a:cubicBezTo>
                      <a:pt x="27" y="98"/>
                      <a:pt x="23" y="96"/>
                      <a:pt x="26" y="97"/>
                    </a:cubicBezTo>
                    <a:cubicBezTo>
                      <a:pt x="28" y="98"/>
                      <a:pt x="30" y="98"/>
                      <a:pt x="32" y="98"/>
                    </a:cubicBezTo>
                    <a:cubicBezTo>
                      <a:pt x="32" y="98"/>
                      <a:pt x="32" y="98"/>
                      <a:pt x="32" y="98"/>
                    </a:cubicBezTo>
                    <a:cubicBezTo>
                      <a:pt x="31" y="99"/>
                      <a:pt x="31" y="99"/>
                      <a:pt x="31" y="100"/>
                    </a:cubicBezTo>
                    <a:cubicBezTo>
                      <a:pt x="31" y="100"/>
                      <a:pt x="31" y="100"/>
                      <a:pt x="31" y="100"/>
                    </a:cubicBezTo>
                    <a:close/>
                    <a:moveTo>
                      <a:pt x="26" y="101"/>
                    </a:moveTo>
                    <a:cubicBezTo>
                      <a:pt x="25" y="100"/>
                      <a:pt x="25" y="100"/>
                      <a:pt x="26" y="100"/>
                    </a:cubicBezTo>
                    <a:cubicBezTo>
                      <a:pt x="27" y="100"/>
                      <a:pt x="29" y="100"/>
                      <a:pt x="30" y="100"/>
                    </a:cubicBezTo>
                    <a:cubicBezTo>
                      <a:pt x="30" y="101"/>
                      <a:pt x="29" y="101"/>
                      <a:pt x="28" y="102"/>
                    </a:cubicBezTo>
                    <a:cubicBezTo>
                      <a:pt x="28" y="101"/>
                      <a:pt x="27" y="101"/>
                      <a:pt x="26" y="101"/>
                    </a:cubicBezTo>
                    <a:close/>
                    <a:moveTo>
                      <a:pt x="28" y="103"/>
                    </a:moveTo>
                    <a:cubicBezTo>
                      <a:pt x="27" y="103"/>
                      <a:pt x="26" y="104"/>
                      <a:pt x="26" y="104"/>
                    </a:cubicBezTo>
                    <a:cubicBezTo>
                      <a:pt x="25" y="104"/>
                      <a:pt x="24" y="103"/>
                      <a:pt x="24" y="103"/>
                    </a:cubicBezTo>
                    <a:cubicBezTo>
                      <a:pt x="24" y="102"/>
                      <a:pt x="26" y="103"/>
                      <a:pt x="28" y="103"/>
                    </a:cubicBezTo>
                    <a:close/>
                    <a:moveTo>
                      <a:pt x="24" y="107"/>
                    </a:moveTo>
                    <a:cubicBezTo>
                      <a:pt x="22" y="105"/>
                      <a:pt x="23" y="105"/>
                      <a:pt x="25" y="105"/>
                    </a:cubicBezTo>
                    <a:cubicBezTo>
                      <a:pt x="25" y="105"/>
                      <a:pt x="25" y="105"/>
                      <a:pt x="25" y="106"/>
                    </a:cubicBezTo>
                    <a:cubicBezTo>
                      <a:pt x="24" y="106"/>
                      <a:pt x="24" y="107"/>
                      <a:pt x="24" y="107"/>
                    </a:cubicBezTo>
                    <a:close/>
                    <a:moveTo>
                      <a:pt x="23" y="108"/>
                    </a:moveTo>
                    <a:cubicBezTo>
                      <a:pt x="23" y="109"/>
                      <a:pt x="22" y="109"/>
                      <a:pt x="22" y="110"/>
                    </a:cubicBezTo>
                    <a:cubicBezTo>
                      <a:pt x="22" y="109"/>
                      <a:pt x="21" y="108"/>
                      <a:pt x="21" y="108"/>
                    </a:cubicBezTo>
                    <a:cubicBezTo>
                      <a:pt x="22" y="108"/>
                      <a:pt x="22" y="108"/>
                      <a:pt x="23" y="108"/>
                    </a:cubicBezTo>
                    <a:close/>
                    <a:moveTo>
                      <a:pt x="21" y="111"/>
                    </a:moveTo>
                    <a:cubicBezTo>
                      <a:pt x="21" y="111"/>
                      <a:pt x="21" y="112"/>
                      <a:pt x="21" y="112"/>
                    </a:cubicBezTo>
                    <a:cubicBezTo>
                      <a:pt x="21" y="112"/>
                      <a:pt x="21" y="112"/>
                      <a:pt x="21" y="111"/>
                    </a:cubicBezTo>
                    <a:cubicBezTo>
                      <a:pt x="21" y="111"/>
                      <a:pt x="21" y="110"/>
                      <a:pt x="21" y="109"/>
                    </a:cubicBezTo>
                    <a:cubicBezTo>
                      <a:pt x="21" y="110"/>
                      <a:pt x="21" y="111"/>
                      <a:pt x="21" y="111"/>
                    </a:cubicBezTo>
                    <a:close/>
                    <a:moveTo>
                      <a:pt x="21" y="107"/>
                    </a:moveTo>
                    <a:cubicBezTo>
                      <a:pt x="21" y="102"/>
                      <a:pt x="22" y="97"/>
                      <a:pt x="23" y="92"/>
                    </a:cubicBezTo>
                    <a:cubicBezTo>
                      <a:pt x="23" y="92"/>
                      <a:pt x="23" y="92"/>
                      <a:pt x="23" y="92"/>
                    </a:cubicBezTo>
                    <a:cubicBezTo>
                      <a:pt x="25" y="94"/>
                      <a:pt x="27" y="96"/>
                      <a:pt x="30" y="97"/>
                    </a:cubicBezTo>
                    <a:cubicBezTo>
                      <a:pt x="33" y="99"/>
                      <a:pt x="29" y="97"/>
                      <a:pt x="28" y="97"/>
                    </a:cubicBezTo>
                    <a:cubicBezTo>
                      <a:pt x="26" y="97"/>
                      <a:pt x="25" y="96"/>
                      <a:pt x="24" y="96"/>
                    </a:cubicBezTo>
                    <a:cubicBezTo>
                      <a:pt x="24" y="96"/>
                      <a:pt x="23" y="96"/>
                      <a:pt x="24" y="97"/>
                    </a:cubicBezTo>
                    <a:cubicBezTo>
                      <a:pt x="25" y="98"/>
                      <a:pt x="27" y="98"/>
                      <a:pt x="29" y="100"/>
                    </a:cubicBezTo>
                    <a:cubicBezTo>
                      <a:pt x="28" y="99"/>
                      <a:pt x="25" y="99"/>
                      <a:pt x="23" y="99"/>
                    </a:cubicBezTo>
                    <a:cubicBezTo>
                      <a:pt x="23" y="99"/>
                      <a:pt x="23" y="99"/>
                      <a:pt x="23" y="99"/>
                    </a:cubicBezTo>
                    <a:cubicBezTo>
                      <a:pt x="24" y="100"/>
                      <a:pt x="25" y="101"/>
                      <a:pt x="26" y="102"/>
                    </a:cubicBezTo>
                    <a:cubicBezTo>
                      <a:pt x="26" y="101"/>
                      <a:pt x="26" y="101"/>
                      <a:pt x="26" y="101"/>
                    </a:cubicBezTo>
                    <a:cubicBezTo>
                      <a:pt x="24" y="101"/>
                      <a:pt x="24" y="101"/>
                      <a:pt x="23" y="101"/>
                    </a:cubicBezTo>
                    <a:cubicBezTo>
                      <a:pt x="22" y="101"/>
                      <a:pt x="22" y="101"/>
                      <a:pt x="22" y="101"/>
                    </a:cubicBezTo>
                    <a:cubicBezTo>
                      <a:pt x="23" y="103"/>
                      <a:pt x="23" y="103"/>
                      <a:pt x="24" y="104"/>
                    </a:cubicBezTo>
                    <a:cubicBezTo>
                      <a:pt x="26" y="105"/>
                      <a:pt x="22" y="104"/>
                      <a:pt x="22" y="104"/>
                    </a:cubicBezTo>
                    <a:cubicBezTo>
                      <a:pt x="22" y="104"/>
                      <a:pt x="22" y="104"/>
                      <a:pt x="22" y="104"/>
                    </a:cubicBezTo>
                    <a:cubicBezTo>
                      <a:pt x="22" y="106"/>
                      <a:pt x="23" y="107"/>
                      <a:pt x="21" y="107"/>
                    </a:cubicBezTo>
                    <a:close/>
                    <a:moveTo>
                      <a:pt x="23" y="92"/>
                    </a:moveTo>
                    <a:cubicBezTo>
                      <a:pt x="23" y="91"/>
                      <a:pt x="23" y="90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5" y="90"/>
                      <a:pt x="27" y="91"/>
                      <a:pt x="29" y="92"/>
                    </a:cubicBezTo>
                    <a:cubicBezTo>
                      <a:pt x="30" y="92"/>
                      <a:pt x="32" y="94"/>
                      <a:pt x="33" y="95"/>
                    </a:cubicBezTo>
                    <a:cubicBezTo>
                      <a:pt x="30" y="94"/>
                      <a:pt x="27" y="92"/>
                      <a:pt x="23" y="92"/>
                    </a:cubicBezTo>
                    <a:cubicBezTo>
                      <a:pt x="23" y="91"/>
                      <a:pt x="23" y="92"/>
                      <a:pt x="23" y="92"/>
                    </a:cubicBezTo>
                    <a:close/>
                    <a:moveTo>
                      <a:pt x="24" y="88"/>
                    </a:moveTo>
                    <a:cubicBezTo>
                      <a:pt x="24" y="87"/>
                      <a:pt x="24" y="86"/>
                      <a:pt x="25" y="85"/>
                    </a:cubicBezTo>
                    <a:cubicBezTo>
                      <a:pt x="27" y="86"/>
                      <a:pt x="29" y="87"/>
                      <a:pt x="31" y="88"/>
                    </a:cubicBezTo>
                    <a:cubicBezTo>
                      <a:pt x="32" y="89"/>
                      <a:pt x="35" y="90"/>
                      <a:pt x="36" y="91"/>
                    </a:cubicBezTo>
                    <a:cubicBezTo>
                      <a:pt x="32" y="90"/>
                      <a:pt x="28" y="88"/>
                      <a:pt x="24" y="88"/>
                    </a:cubicBezTo>
                    <a:cubicBezTo>
                      <a:pt x="24" y="88"/>
                      <a:pt x="24" y="88"/>
                      <a:pt x="24" y="88"/>
                    </a:cubicBezTo>
                    <a:close/>
                    <a:moveTo>
                      <a:pt x="25" y="84"/>
                    </a:moveTo>
                    <a:cubicBezTo>
                      <a:pt x="26" y="81"/>
                      <a:pt x="27" y="79"/>
                      <a:pt x="28" y="76"/>
                    </a:cubicBezTo>
                    <a:cubicBezTo>
                      <a:pt x="28" y="76"/>
                      <a:pt x="28" y="76"/>
                      <a:pt x="28" y="76"/>
                    </a:cubicBezTo>
                    <a:cubicBezTo>
                      <a:pt x="33" y="78"/>
                      <a:pt x="38" y="80"/>
                      <a:pt x="43" y="81"/>
                    </a:cubicBezTo>
                    <a:cubicBezTo>
                      <a:pt x="38" y="80"/>
                      <a:pt x="33" y="79"/>
                      <a:pt x="28" y="78"/>
                    </a:cubicBezTo>
                    <a:cubicBezTo>
                      <a:pt x="28" y="78"/>
                      <a:pt x="28" y="78"/>
                      <a:pt x="28" y="79"/>
                    </a:cubicBezTo>
                    <a:cubicBezTo>
                      <a:pt x="30" y="80"/>
                      <a:pt x="32" y="81"/>
                      <a:pt x="34" y="81"/>
                    </a:cubicBezTo>
                    <a:cubicBezTo>
                      <a:pt x="34" y="82"/>
                      <a:pt x="42" y="84"/>
                      <a:pt x="38" y="83"/>
                    </a:cubicBezTo>
                    <a:cubicBezTo>
                      <a:pt x="34" y="82"/>
                      <a:pt x="31" y="80"/>
                      <a:pt x="27" y="80"/>
                    </a:cubicBezTo>
                    <a:cubicBezTo>
                      <a:pt x="26" y="80"/>
                      <a:pt x="26" y="81"/>
                      <a:pt x="27" y="81"/>
                    </a:cubicBezTo>
                    <a:cubicBezTo>
                      <a:pt x="30" y="83"/>
                      <a:pt x="34" y="85"/>
                      <a:pt x="38" y="87"/>
                    </a:cubicBezTo>
                    <a:cubicBezTo>
                      <a:pt x="37" y="87"/>
                      <a:pt x="33" y="86"/>
                      <a:pt x="32" y="86"/>
                    </a:cubicBezTo>
                    <a:cubicBezTo>
                      <a:pt x="29" y="85"/>
                      <a:pt x="27" y="85"/>
                      <a:pt x="25" y="84"/>
                    </a:cubicBezTo>
                    <a:close/>
                    <a:moveTo>
                      <a:pt x="28" y="76"/>
                    </a:moveTo>
                    <a:cubicBezTo>
                      <a:pt x="29" y="72"/>
                      <a:pt x="31" y="69"/>
                      <a:pt x="33" y="65"/>
                    </a:cubicBezTo>
                    <a:cubicBezTo>
                      <a:pt x="40" y="68"/>
                      <a:pt x="48" y="70"/>
                      <a:pt x="56" y="72"/>
                    </a:cubicBezTo>
                    <a:cubicBezTo>
                      <a:pt x="64" y="75"/>
                      <a:pt x="72" y="78"/>
                      <a:pt x="81" y="80"/>
                    </a:cubicBezTo>
                    <a:cubicBezTo>
                      <a:pt x="89" y="83"/>
                      <a:pt x="98" y="86"/>
                      <a:pt x="106" y="88"/>
                    </a:cubicBezTo>
                    <a:cubicBezTo>
                      <a:pt x="111" y="90"/>
                      <a:pt x="115" y="91"/>
                      <a:pt x="120" y="92"/>
                    </a:cubicBezTo>
                    <a:cubicBezTo>
                      <a:pt x="122" y="93"/>
                      <a:pt x="124" y="93"/>
                      <a:pt x="126" y="94"/>
                    </a:cubicBezTo>
                    <a:cubicBezTo>
                      <a:pt x="125" y="94"/>
                      <a:pt x="124" y="95"/>
                      <a:pt x="123" y="96"/>
                    </a:cubicBezTo>
                    <a:cubicBezTo>
                      <a:pt x="119" y="92"/>
                      <a:pt x="114" y="91"/>
                      <a:pt x="109" y="90"/>
                    </a:cubicBezTo>
                    <a:cubicBezTo>
                      <a:pt x="100" y="88"/>
                      <a:pt x="91" y="85"/>
                      <a:pt x="82" y="82"/>
                    </a:cubicBezTo>
                    <a:cubicBezTo>
                      <a:pt x="73" y="79"/>
                      <a:pt x="63" y="76"/>
                      <a:pt x="54" y="73"/>
                    </a:cubicBezTo>
                    <a:cubicBezTo>
                      <a:pt x="46" y="71"/>
                      <a:pt x="39" y="69"/>
                      <a:pt x="31" y="69"/>
                    </a:cubicBezTo>
                    <a:cubicBezTo>
                      <a:pt x="31" y="69"/>
                      <a:pt x="31" y="69"/>
                      <a:pt x="31" y="70"/>
                    </a:cubicBezTo>
                    <a:cubicBezTo>
                      <a:pt x="37" y="73"/>
                      <a:pt x="44" y="74"/>
                      <a:pt x="50" y="76"/>
                    </a:cubicBezTo>
                    <a:cubicBezTo>
                      <a:pt x="55" y="77"/>
                      <a:pt x="59" y="78"/>
                      <a:pt x="64" y="79"/>
                    </a:cubicBezTo>
                    <a:cubicBezTo>
                      <a:pt x="63" y="79"/>
                      <a:pt x="63" y="79"/>
                      <a:pt x="62" y="79"/>
                    </a:cubicBezTo>
                    <a:cubicBezTo>
                      <a:pt x="57" y="78"/>
                      <a:pt x="50" y="77"/>
                      <a:pt x="45" y="76"/>
                    </a:cubicBezTo>
                    <a:cubicBezTo>
                      <a:pt x="40" y="74"/>
                      <a:pt x="35" y="72"/>
                      <a:pt x="30" y="72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8" y="77"/>
                      <a:pt x="47" y="79"/>
                      <a:pt x="56" y="81"/>
                    </a:cubicBezTo>
                    <a:cubicBezTo>
                      <a:pt x="55" y="81"/>
                      <a:pt x="54" y="81"/>
                      <a:pt x="53" y="80"/>
                    </a:cubicBezTo>
                    <a:cubicBezTo>
                      <a:pt x="50" y="80"/>
                      <a:pt x="47" y="79"/>
                      <a:pt x="44" y="78"/>
                    </a:cubicBezTo>
                    <a:cubicBezTo>
                      <a:pt x="39" y="77"/>
                      <a:pt x="33" y="77"/>
                      <a:pt x="28" y="76"/>
                    </a:cubicBezTo>
                    <a:cubicBezTo>
                      <a:pt x="28" y="76"/>
                      <a:pt x="28" y="76"/>
                      <a:pt x="28" y="76"/>
                    </a:cubicBezTo>
                    <a:close/>
                    <a:moveTo>
                      <a:pt x="148" y="65"/>
                    </a:moveTo>
                    <a:cubicBezTo>
                      <a:pt x="148" y="65"/>
                      <a:pt x="148" y="65"/>
                      <a:pt x="147" y="65"/>
                    </a:cubicBezTo>
                    <a:cubicBezTo>
                      <a:pt x="144" y="64"/>
                      <a:pt x="140" y="63"/>
                      <a:pt x="136" y="62"/>
                    </a:cubicBezTo>
                    <a:cubicBezTo>
                      <a:pt x="132" y="61"/>
                      <a:pt x="127" y="60"/>
                      <a:pt x="122" y="59"/>
                    </a:cubicBezTo>
                    <a:cubicBezTo>
                      <a:pt x="114" y="57"/>
                      <a:pt x="105" y="54"/>
                      <a:pt x="97" y="53"/>
                    </a:cubicBezTo>
                    <a:cubicBezTo>
                      <a:pt x="99" y="51"/>
                      <a:pt x="100" y="50"/>
                      <a:pt x="102" y="48"/>
                    </a:cubicBezTo>
                    <a:cubicBezTo>
                      <a:pt x="109" y="51"/>
                      <a:pt x="117" y="52"/>
                      <a:pt x="124" y="54"/>
                    </a:cubicBezTo>
                    <a:cubicBezTo>
                      <a:pt x="128" y="55"/>
                      <a:pt x="132" y="56"/>
                      <a:pt x="136" y="58"/>
                    </a:cubicBezTo>
                    <a:cubicBezTo>
                      <a:pt x="139" y="58"/>
                      <a:pt x="141" y="59"/>
                      <a:pt x="143" y="60"/>
                    </a:cubicBezTo>
                    <a:cubicBezTo>
                      <a:pt x="143" y="60"/>
                      <a:pt x="143" y="60"/>
                      <a:pt x="144" y="60"/>
                    </a:cubicBezTo>
                    <a:cubicBezTo>
                      <a:pt x="144" y="60"/>
                      <a:pt x="145" y="61"/>
                      <a:pt x="145" y="61"/>
                    </a:cubicBezTo>
                    <a:cubicBezTo>
                      <a:pt x="141" y="60"/>
                      <a:pt x="138" y="59"/>
                      <a:pt x="135" y="58"/>
                    </a:cubicBezTo>
                    <a:cubicBezTo>
                      <a:pt x="131" y="57"/>
                      <a:pt x="127" y="56"/>
                      <a:pt x="123" y="55"/>
                    </a:cubicBezTo>
                    <a:cubicBezTo>
                      <a:pt x="115" y="53"/>
                      <a:pt x="108" y="51"/>
                      <a:pt x="100" y="50"/>
                    </a:cubicBezTo>
                    <a:cubicBezTo>
                      <a:pt x="100" y="50"/>
                      <a:pt x="99" y="51"/>
                      <a:pt x="100" y="51"/>
                    </a:cubicBezTo>
                    <a:cubicBezTo>
                      <a:pt x="108" y="55"/>
                      <a:pt x="116" y="56"/>
                      <a:pt x="125" y="58"/>
                    </a:cubicBezTo>
                    <a:cubicBezTo>
                      <a:pt x="129" y="59"/>
                      <a:pt x="134" y="60"/>
                      <a:pt x="139" y="61"/>
                    </a:cubicBezTo>
                    <a:cubicBezTo>
                      <a:pt x="141" y="62"/>
                      <a:pt x="143" y="63"/>
                      <a:pt x="145" y="63"/>
                    </a:cubicBezTo>
                    <a:cubicBezTo>
                      <a:pt x="145" y="63"/>
                      <a:pt x="146" y="64"/>
                      <a:pt x="148" y="64"/>
                    </a:cubicBezTo>
                    <a:cubicBezTo>
                      <a:pt x="148" y="65"/>
                      <a:pt x="148" y="65"/>
                      <a:pt x="148" y="65"/>
                    </a:cubicBezTo>
                    <a:close/>
                    <a:moveTo>
                      <a:pt x="103" y="48"/>
                    </a:moveTo>
                    <a:cubicBezTo>
                      <a:pt x="104" y="47"/>
                      <a:pt x="106" y="46"/>
                      <a:pt x="107" y="45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3" y="49"/>
                      <a:pt x="119" y="49"/>
                      <a:pt x="125" y="51"/>
                    </a:cubicBezTo>
                    <a:cubicBezTo>
                      <a:pt x="128" y="52"/>
                      <a:pt x="131" y="53"/>
                      <a:pt x="134" y="54"/>
                    </a:cubicBezTo>
                    <a:cubicBezTo>
                      <a:pt x="134" y="54"/>
                      <a:pt x="143" y="57"/>
                      <a:pt x="138" y="56"/>
                    </a:cubicBezTo>
                    <a:cubicBezTo>
                      <a:pt x="132" y="55"/>
                      <a:pt x="126" y="52"/>
                      <a:pt x="120" y="51"/>
                    </a:cubicBezTo>
                    <a:cubicBezTo>
                      <a:pt x="114" y="50"/>
                      <a:pt x="109" y="49"/>
                      <a:pt x="103" y="48"/>
                    </a:cubicBezTo>
                    <a:close/>
                    <a:moveTo>
                      <a:pt x="107" y="45"/>
                    </a:moveTo>
                    <a:cubicBezTo>
                      <a:pt x="109" y="45"/>
                      <a:pt x="112" y="44"/>
                      <a:pt x="114" y="44"/>
                    </a:cubicBezTo>
                    <a:cubicBezTo>
                      <a:pt x="119" y="45"/>
                      <a:pt x="125" y="47"/>
                      <a:pt x="129" y="49"/>
                    </a:cubicBezTo>
                    <a:cubicBezTo>
                      <a:pt x="122" y="48"/>
                      <a:pt x="114" y="46"/>
                      <a:pt x="107" y="45"/>
                    </a:cubicBezTo>
                    <a:cubicBezTo>
                      <a:pt x="107" y="45"/>
                      <a:pt x="107" y="45"/>
                      <a:pt x="107" y="45"/>
                    </a:cubicBezTo>
                    <a:close/>
                    <a:moveTo>
                      <a:pt x="139" y="55"/>
                    </a:moveTo>
                    <a:cubicBezTo>
                      <a:pt x="135" y="54"/>
                      <a:pt x="132" y="52"/>
                      <a:pt x="129" y="51"/>
                    </a:cubicBezTo>
                    <a:cubicBezTo>
                      <a:pt x="124" y="50"/>
                      <a:pt x="119" y="49"/>
                      <a:pt x="114" y="48"/>
                    </a:cubicBezTo>
                    <a:cubicBezTo>
                      <a:pt x="112" y="47"/>
                      <a:pt x="110" y="47"/>
                      <a:pt x="109" y="46"/>
                    </a:cubicBezTo>
                    <a:cubicBezTo>
                      <a:pt x="110" y="46"/>
                      <a:pt x="111" y="47"/>
                      <a:pt x="112" y="47"/>
                    </a:cubicBezTo>
                    <a:cubicBezTo>
                      <a:pt x="114" y="47"/>
                      <a:pt x="116" y="48"/>
                      <a:pt x="118" y="48"/>
                    </a:cubicBezTo>
                    <a:cubicBezTo>
                      <a:pt x="123" y="49"/>
                      <a:pt x="127" y="50"/>
                      <a:pt x="132" y="50"/>
                    </a:cubicBezTo>
                    <a:cubicBezTo>
                      <a:pt x="134" y="52"/>
                      <a:pt x="136" y="53"/>
                      <a:pt x="139" y="55"/>
                    </a:cubicBezTo>
                    <a:close/>
                    <a:moveTo>
                      <a:pt x="143" y="59"/>
                    </a:moveTo>
                    <a:cubicBezTo>
                      <a:pt x="138" y="57"/>
                      <a:pt x="132" y="55"/>
                      <a:pt x="126" y="54"/>
                    </a:cubicBezTo>
                    <a:cubicBezTo>
                      <a:pt x="120" y="52"/>
                      <a:pt x="114" y="51"/>
                      <a:pt x="109" y="49"/>
                    </a:cubicBezTo>
                    <a:cubicBezTo>
                      <a:pt x="109" y="50"/>
                      <a:pt x="110" y="50"/>
                      <a:pt x="111" y="50"/>
                    </a:cubicBezTo>
                    <a:cubicBezTo>
                      <a:pt x="115" y="51"/>
                      <a:pt x="118" y="51"/>
                      <a:pt x="121" y="52"/>
                    </a:cubicBezTo>
                    <a:cubicBezTo>
                      <a:pt x="128" y="54"/>
                      <a:pt x="134" y="56"/>
                      <a:pt x="141" y="57"/>
                    </a:cubicBezTo>
                    <a:cubicBezTo>
                      <a:pt x="142" y="58"/>
                      <a:pt x="143" y="59"/>
                      <a:pt x="143" y="59"/>
                    </a:cubicBezTo>
                    <a:close/>
                    <a:moveTo>
                      <a:pt x="147" y="64"/>
                    </a:moveTo>
                    <a:cubicBezTo>
                      <a:pt x="132" y="57"/>
                      <a:pt x="116" y="58"/>
                      <a:pt x="102" y="51"/>
                    </a:cubicBezTo>
                    <a:cubicBezTo>
                      <a:pt x="105" y="53"/>
                      <a:pt x="110" y="53"/>
                      <a:pt x="114" y="54"/>
                    </a:cubicBezTo>
                    <a:cubicBezTo>
                      <a:pt x="118" y="55"/>
                      <a:pt x="123" y="56"/>
                      <a:pt x="128" y="57"/>
                    </a:cubicBezTo>
                    <a:cubicBezTo>
                      <a:pt x="132" y="58"/>
                      <a:pt x="136" y="59"/>
                      <a:pt x="140" y="61"/>
                    </a:cubicBezTo>
                    <a:cubicBezTo>
                      <a:pt x="142" y="61"/>
                      <a:pt x="144" y="62"/>
                      <a:pt x="145" y="62"/>
                    </a:cubicBezTo>
                    <a:cubicBezTo>
                      <a:pt x="146" y="62"/>
                      <a:pt x="146" y="62"/>
                      <a:pt x="146" y="63"/>
                    </a:cubicBezTo>
                    <a:cubicBezTo>
                      <a:pt x="147" y="63"/>
                      <a:pt x="147" y="63"/>
                      <a:pt x="147" y="64"/>
                    </a:cubicBezTo>
                    <a:close/>
                    <a:moveTo>
                      <a:pt x="150" y="69"/>
                    </a:moveTo>
                    <a:cubicBezTo>
                      <a:pt x="141" y="67"/>
                      <a:pt x="132" y="65"/>
                      <a:pt x="123" y="62"/>
                    </a:cubicBezTo>
                    <a:cubicBezTo>
                      <a:pt x="114" y="60"/>
                      <a:pt x="104" y="58"/>
                      <a:pt x="95" y="56"/>
                    </a:cubicBezTo>
                    <a:cubicBezTo>
                      <a:pt x="95" y="56"/>
                      <a:pt x="95" y="56"/>
                      <a:pt x="95" y="56"/>
                    </a:cubicBezTo>
                    <a:cubicBezTo>
                      <a:pt x="95" y="55"/>
                      <a:pt x="96" y="54"/>
                      <a:pt x="96" y="54"/>
                    </a:cubicBezTo>
                    <a:cubicBezTo>
                      <a:pt x="107" y="55"/>
                      <a:pt x="118" y="59"/>
                      <a:pt x="129" y="61"/>
                    </a:cubicBezTo>
                    <a:cubicBezTo>
                      <a:pt x="134" y="62"/>
                      <a:pt x="138" y="63"/>
                      <a:pt x="142" y="64"/>
                    </a:cubicBezTo>
                    <a:cubicBezTo>
                      <a:pt x="144" y="65"/>
                      <a:pt x="146" y="66"/>
                      <a:pt x="149" y="66"/>
                    </a:cubicBezTo>
                    <a:cubicBezTo>
                      <a:pt x="149" y="67"/>
                      <a:pt x="150" y="68"/>
                      <a:pt x="150" y="69"/>
                    </a:cubicBezTo>
                    <a:close/>
                    <a:moveTo>
                      <a:pt x="82" y="41"/>
                    </a:moveTo>
                    <a:cubicBezTo>
                      <a:pt x="79" y="39"/>
                      <a:pt x="77" y="37"/>
                      <a:pt x="74" y="35"/>
                    </a:cubicBezTo>
                    <a:cubicBezTo>
                      <a:pt x="74" y="35"/>
                      <a:pt x="74" y="35"/>
                      <a:pt x="73" y="34"/>
                    </a:cubicBezTo>
                    <a:cubicBezTo>
                      <a:pt x="76" y="36"/>
                      <a:pt x="79" y="38"/>
                      <a:pt x="82" y="40"/>
                    </a:cubicBezTo>
                    <a:cubicBezTo>
                      <a:pt x="82" y="40"/>
                      <a:pt x="82" y="40"/>
                      <a:pt x="82" y="40"/>
                    </a:cubicBezTo>
                    <a:cubicBezTo>
                      <a:pt x="82" y="40"/>
                      <a:pt x="82" y="41"/>
                      <a:pt x="82" y="41"/>
                    </a:cubicBezTo>
                    <a:cubicBezTo>
                      <a:pt x="82" y="41"/>
                      <a:pt x="82" y="41"/>
                      <a:pt x="82" y="41"/>
                    </a:cubicBezTo>
                    <a:close/>
                    <a:moveTo>
                      <a:pt x="81" y="42"/>
                    </a:moveTo>
                    <a:cubicBezTo>
                      <a:pt x="81" y="42"/>
                      <a:pt x="81" y="43"/>
                      <a:pt x="80" y="43"/>
                    </a:cubicBezTo>
                    <a:cubicBezTo>
                      <a:pt x="78" y="41"/>
                      <a:pt x="75" y="39"/>
                      <a:pt x="73" y="37"/>
                    </a:cubicBezTo>
                    <a:cubicBezTo>
                      <a:pt x="75" y="39"/>
                      <a:pt x="78" y="40"/>
                      <a:pt x="81" y="42"/>
                    </a:cubicBezTo>
                    <a:cubicBezTo>
                      <a:pt x="81" y="42"/>
                      <a:pt x="81" y="42"/>
                      <a:pt x="81" y="42"/>
                    </a:cubicBezTo>
                    <a:close/>
                    <a:moveTo>
                      <a:pt x="80" y="44"/>
                    </a:moveTo>
                    <a:cubicBezTo>
                      <a:pt x="80" y="45"/>
                      <a:pt x="79" y="45"/>
                      <a:pt x="79" y="46"/>
                    </a:cubicBezTo>
                    <a:cubicBezTo>
                      <a:pt x="77" y="44"/>
                      <a:pt x="74" y="42"/>
                      <a:pt x="71" y="40"/>
                    </a:cubicBezTo>
                    <a:cubicBezTo>
                      <a:pt x="69" y="39"/>
                      <a:pt x="66" y="37"/>
                      <a:pt x="64" y="35"/>
                    </a:cubicBezTo>
                    <a:cubicBezTo>
                      <a:pt x="62" y="33"/>
                      <a:pt x="67" y="36"/>
                      <a:pt x="68" y="37"/>
                    </a:cubicBezTo>
                    <a:cubicBezTo>
                      <a:pt x="69" y="37"/>
                      <a:pt x="71" y="38"/>
                      <a:pt x="72" y="39"/>
                    </a:cubicBezTo>
                    <a:cubicBezTo>
                      <a:pt x="75" y="40"/>
                      <a:pt x="77" y="42"/>
                      <a:pt x="80" y="44"/>
                    </a:cubicBezTo>
                    <a:close/>
                    <a:moveTo>
                      <a:pt x="79" y="47"/>
                    </a:moveTo>
                    <a:cubicBezTo>
                      <a:pt x="78" y="47"/>
                      <a:pt x="78" y="48"/>
                      <a:pt x="78" y="48"/>
                    </a:cubicBezTo>
                    <a:cubicBezTo>
                      <a:pt x="78" y="49"/>
                      <a:pt x="78" y="49"/>
                      <a:pt x="77" y="49"/>
                    </a:cubicBezTo>
                    <a:cubicBezTo>
                      <a:pt x="76" y="48"/>
                      <a:pt x="74" y="47"/>
                      <a:pt x="73" y="46"/>
                    </a:cubicBezTo>
                    <a:cubicBezTo>
                      <a:pt x="70" y="45"/>
                      <a:pt x="68" y="43"/>
                      <a:pt x="65" y="41"/>
                    </a:cubicBezTo>
                    <a:cubicBezTo>
                      <a:pt x="64" y="40"/>
                      <a:pt x="61" y="38"/>
                      <a:pt x="60" y="37"/>
                    </a:cubicBezTo>
                    <a:cubicBezTo>
                      <a:pt x="62" y="38"/>
                      <a:pt x="64" y="39"/>
                      <a:pt x="66" y="40"/>
                    </a:cubicBezTo>
                    <a:cubicBezTo>
                      <a:pt x="70" y="43"/>
                      <a:pt x="74" y="45"/>
                      <a:pt x="79" y="47"/>
                    </a:cubicBezTo>
                    <a:cubicBezTo>
                      <a:pt x="79" y="47"/>
                      <a:pt x="79" y="47"/>
                      <a:pt x="79" y="47"/>
                    </a:cubicBezTo>
                    <a:close/>
                    <a:moveTo>
                      <a:pt x="77" y="50"/>
                    </a:moveTo>
                    <a:cubicBezTo>
                      <a:pt x="75" y="52"/>
                      <a:pt x="73" y="50"/>
                      <a:pt x="71" y="48"/>
                    </a:cubicBezTo>
                    <a:cubicBezTo>
                      <a:pt x="70" y="48"/>
                      <a:pt x="70" y="48"/>
                      <a:pt x="69" y="48"/>
                    </a:cubicBezTo>
                    <a:cubicBezTo>
                      <a:pt x="68" y="47"/>
                      <a:pt x="68" y="47"/>
                      <a:pt x="67" y="47"/>
                    </a:cubicBezTo>
                    <a:cubicBezTo>
                      <a:pt x="66" y="46"/>
                      <a:pt x="64" y="45"/>
                      <a:pt x="63" y="44"/>
                    </a:cubicBezTo>
                    <a:cubicBezTo>
                      <a:pt x="62" y="43"/>
                      <a:pt x="61" y="42"/>
                      <a:pt x="59" y="41"/>
                    </a:cubicBezTo>
                    <a:cubicBezTo>
                      <a:pt x="58" y="40"/>
                      <a:pt x="58" y="39"/>
                      <a:pt x="59" y="40"/>
                    </a:cubicBezTo>
                    <a:cubicBezTo>
                      <a:pt x="61" y="41"/>
                      <a:pt x="63" y="42"/>
                      <a:pt x="65" y="43"/>
                    </a:cubicBezTo>
                    <a:cubicBezTo>
                      <a:pt x="68" y="44"/>
                      <a:pt x="70" y="46"/>
                      <a:pt x="72" y="47"/>
                    </a:cubicBezTo>
                    <a:cubicBezTo>
                      <a:pt x="73" y="48"/>
                      <a:pt x="74" y="48"/>
                      <a:pt x="75" y="49"/>
                    </a:cubicBezTo>
                    <a:cubicBezTo>
                      <a:pt x="76" y="49"/>
                      <a:pt x="76" y="50"/>
                      <a:pt x="77" y="49"/>
                    </a:cubicBezTo>
                    <a:cubicBezTo>
                      <a:pt x="77" y="49"/>
                      <a:pt x="77" y="50"/>
                      <a:pt x="77" y="50"/>
                    </a:cubicBezTo>
                    <a:close/>
                    <a:moveTo>
                      <a:pt x="68" y="48"/>
                    </a:moveTo>
                    <a:cubicBezTo>
                      <a:pt x="67" y="48"/>
                      <a:pt x="65" y="49"/>
                      <a:pt x="63" y="49"/>
                    </a:cubicBezTo>
                    <a:cubicBezTo>
                      <a:pt x="60" y="47"/>
                      <a:pt x="57" y="46"/>
                      <a:pt x="55" y="43"/>
                    </a:cubicBezTo>
                    <a:cubicBezTo>
                      <a:pt x="51" y="39"/>
                      <a:pt x="58" y="43"/>
                      <a:pt x="59" y="44"/>
                    </a:cubicBezTo>
                    <a:cubicBezTo>
                      <a:pt x="61" y="45"/>
                      <a:pt x="63" y="45"/>
                      <a:pt x="65" y="46"/>
                    </a:cubicBezTo>
                    <a:cubicBezTo>
                      <a:pt x="66" y="47"/>
                      <a:pt x="66" y="47"/>
                      <a:pt x="67" y="48"/>
                    </a:cubicBezTo>
                    <a:cubicBezTo>
                      <a:pt x="67" y="48"/>
                      <a:pt x="67" y="48"/>
                      <a:pt x="67" y="48"/>
                    </a:cubicBezTo>
                    <a:cubicBezTo>
                      <a:pt x="68" y="48"/>
                      <a:pt x="68" y="48"/>
                      <a:pt x="68" y="48"/>
                    </a:cubicBezTo>
                    <a:close/>
                    <a:moveTo>
                      <a:pt x="62" y="50"/>
                    </a:moveTo>
                    <a:cubicBezTo>
                      <a:pt x="61" y="50"/>
                      <a:pt x="60" y="51"/>
                      <a:pt x="60" y="51"/>
                    </a:cubicBezTo>
                    <a:cubicBezTo>
                      <a:pt x="58" y="50"/>
                      <a:pt x="56" y="49"/>
                      <a:pt x="55" y="48"/>
                    </a:cubicBezTo>
                    <a:cubicBezTo>
                      <a:pt x="53" y="47"/>
                      <a:pt x="50" y="44"/>
                      <a:pt x="54" y="46"/>
                    </a:cubicBezTo>
                    <a:cubicBezTo>
                      <a:pt x="56" y="47"/>
                      <a:pt x="59" y="49"/>
                      <a:pt x="62" y="50"/>
                    </a:cubicBezTo>
                    <a:close/>
                    <a:moveTo>
                      <a:pt x="57" y="54"/>
                    </a:moveTo>
                    <a:cubicBezTo>
                      <a:pt x="54" y="52"/>
                      <a:pt x="51" y="50"/>
                      <a:pt x="49" y="48"/>
                    </a:cubicBezTo>
                    <a:cubicBezTo>
                      <a:pt x="51" y="50"/>
                      <a:pt x="56" y="51"/>
                      <a:pt x="59" y="52"/>
                    </a:cubicBezTo>
                    <a:cubicBezTo>
                      <a:pt x="58" y="52"/>
                      <a:pt x="57" y="53"/>
                      <a:pt x="57" y="54"/>
                    </a:cubicBezTo>
                    <a:close/>
                    <a:moveTo>
                      <a:pt x="49" y="55"/>
                    </a:moveTo>
                    <a:cubicBezTo>
                      <a:pt x="51" y="55"/>
                      <a:pt x="53" y="56"/>
                      <a:pt x="55" y="57"/>
                    </a:cubicBezTo>
                    <a:cubicBezTo>
                      <a:pt x="55" y="57"/>
                      <a:pt x="55" y="57"/>
                      <a:pt x="55" y="58"/>
                    </a:cubicBezTo>
                    <a:cubicBezTo>
                      <a:pt x="53" y="57"/>
                      <a:pt x="51" y="56"/>
                      <a:pt x="49" y="55"/>
                    </a:cubicBezTo>
                    <a:close/>
                    <a:moveTo>
                      <a:pt x="62" y="63"/>
                    </a:moveTo>
                    <a:cubicBezTo>
                      <a:pt x="61" y="63"/>
                      <a:pt x="61" y="63"/>
                      <a:pt x="60" y="63"/>
                    </a:cubicBezTo>
                    <a:cubicBezTo>
                      <a:pt x="61" y="63"/>
                      <a:pt x="61" y="62"/>
                      <a:pt x="61" y="62"/>
                    </a:cubicBezTo>
                    <a:cubicBezTo>
                      <a:pt x="61" y="62"/>
                      <a:pt x="62" y="63"/>
                      <a:pt x="62" y="63"/>
                    </a:cubicBezTo>
                    <a:close/>
                    <a:moveTo>
                      <a:pt x="63" y="61"/>
                    </a:moveTo>
                    <a:cubicBezTo>
                      <a:pt x="63" y="61"/>
                      <a:pt x="63" y="61"/>
                      <a:pt x="63" y="61"/>
                    </a:cubicBezTo>
                    <a:cubicBezTo>
                      <a:pt x="64" y="61"/>
                      <a:pt x="63" y="61"/>
                      <a:pt x="63" y="61"/>
                    </a:cubicBezTo>
                    <a:close/>
                    <a:moveTo>
                      <a:pt x="66" y="59"/>
                    </a:moveTo>
                    <a:cubicBezTo>
                      <a:pt x="67" y="61"/>
                      <a:pt x="66" y="60"/>
                      <a:pt x="64" y="60"/>
                    </a:cubicBezTo>
                    <a:cubicBezTo>
                      <a:pt x="65" y="59"/>
                      <a:pt x="65" y="59"/>
                      <a:pt x="66" y="59"/>
                    </a:cubicBezTo>
                    <a:cubicBezTo>
                      <a:pt x="65" y="59"/>
                      <a:pt x="65" y="59"/>
                      <a:pt x="66" y="59"/>
                    </a:cubicBezTo>
                    <a:close/>
                    <a:moveTo>
                      <a:pt x="66" y="59"/>
                    </a:moveTo>
                    <a:cubicBezTo>
                      <a:pt x="66" y="59"/>
                      <a:pt x="66" y="58"/>
                      <a:pt x="66" y="58"/>
                    </a:cubicBezTo>
                    <a:cubicBezTo>
                      <a:pt x="67" y="58"/>
                      <a:pt x="67" y="58"/>
                      <a:pt x="68" y="57"/>
                    </a:cubicBezTo>
                    <a:cubicBezTo>
                      <a:pt x="68" y="58"/>
                      <a:pt x="68" y="59"/>
                      <a:pt x="68" y="59"/>
                    </a:cubicBezTo>
                    <a:cubicBezTo>
                      <a:pt x="68" y="59"/>
                      <a:pt x="67" y="59"/>
                      <a:pt x="66" y="59"/>
                    </a:cubicBezTo>
                    <a:cubicBezTo>
                      <a:pt x="66" y="59"/>
                      <a:pt x="66" y="59"/>
                      <a:pt x="66" y="59"/>
                    </a:cubicBezTo>
                    <a:close/>
                    <a:moveTo>
                      <a:pt x="68" y="60"/>
                    </a:moveTo>
                    <a:cubicBezTo>
                      <a:pt x="68" y="60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6" y="59"/>
                      <a:pt x="67" y="59"/>
                      <a:pt x="68" y="60"/>
                    </a:cubicBezTo>
                    <a:cubicBezTo>
                      <a:pt x="68" y="60"/>
                      <a:pt x="68" y="60"/>
                      <a:pt x="68" y="60"/>
                    </a:cubicBezTo>
                    <a:close/>
                    <a:moveTo>
                      <a:pt x="67" y="61"/>
                    </a:moveTo>
                    <a:cubicBezTo>
                      <a:pt x="67" y="61"/>
                      <a:pt x="66" y="61"/>
                      <a:pt x="66" y="62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4" y="61"/>
                      <a:pt x="66" y="61"/>
                      <a:pt x="67" y="61"/>
                    </a:cubicBezTo>
                    <a:close/>
                    <a:moveTo>
                      <a:pt x="64" y="62"/>
                    </a:moveTo>
                    <a:cubicBezTo>
                      <a:pt x="64" y="62"/>
                      <a:pt x="63" y="63"/>
                      <a:pt x="63" y="63"/>
                    </a:cubicBezTo>
                    <a:cubicBezTo>
                      <a:pt x="61" y="61"/>
                      <a:pt x="63" y="62"/>
                      <a:pt x="64" y="62"/>
                    </a:cubicBezTo>
                    <a:close/>
                    <a:moveTo>
                      <a:pt x="62" y="64"/>
                    </a:moveTo>
                    <a:cubicBezTo>
                      <a:pt x="61" y="64"/>
                      <a:pt x="60" y="65"/>
                      <a:pt x="60" y="66"/>
                    </a:cubicBezTo>
                    <a:cubicBezTo>
                      <a:pt x="56" y="64"/>
                      <a:pt x="53" y="63"/>
                      <a:pt x="50" y="61"/>
                    </a:cubicBezTo>
                    <a:cubicBezTo>
                      <a:pt x="47" y="60"/>
                      <a:pt x="43" y="58"/>
                      <a:pt x="40" y="57"/>
                    </a:cubicBezTo>
                    <a:cubicBezTo>
                      <a:pt x="47" y="59"/>
                      <a:pt x="54" y="63"/>
                      <a:pt x="62" y="64"/>
                    </a:cubicBezTo>
                    <a:close/>
                    <a:moveTo>
                      <a:pt x="59" y="69"/>
                    </a:moveTo>
                    <a:cubicBezTo>
                      <a:pt x="59" y="69"/>
                      <a:pt x="59" y="69"/>
                      <a:pt x="59" y="69"/>
                    </a:cubicBezTo>
                    <a:cubicBezTo>
                      <a:pt x="59" y="69"/>
                      <a:pt x="58" y="69"/>
                      <a:pt x="58" y="68"/>
                    </a:cubicBezTo>
                    <a:cubicBezTo>
                      <a:pt x="53" y="67"/>
                      <a:pt x="49" y="65"/>
                      <a:pt x="45" y="63"/>
                    </a:cubicBezTo>
                    <a:cubicBezTo>
                      <a:pt x="44" y="62"/>
                      <a:pt x="42" y="60"/>
                      <a:pt x="40" y="60"/>
                    </a:cubicBezTo>
                    <a:cubicBezTo>
                      <a:pt x="42" y="60"/>
                      <a:pt x="44" y="61"/>
                      <a:pt x="46" y="62"/>
                    </a:cubicBezTo>
                    <a:cubicBezTo>
                      <a:pt x="51" y="64"/>
                      <a:pt x="55" y="66"/>
                      <a:pt x="59" y="67"/>
                    </a:cubicBezTo>
                    <a:cubicBezTo>
                      <a:pt x="59" y="68"/>
                      <a:pt x="59" y="68"/>
                      <a:pt x="59" y="69"/>
                    </a:cubicBezTo>
                    <a:close/>
                    <a:moveTo>
                      <a:pt x="68" y="72"/>
                    </a:moveTo>
                    <a:cubicBezTo>
                      <a:pt x="70" y="73"/>
                      <a:pt x="71" y="73"/>
                      <a:pt x="73" y="74"/>
                    </a:cubicBezTo>
                    <a:cubicBezTo>
                      <a:pt x="75" y="75"/>
                      <a:pt x="77" y="76"/>
                      <a:pt x="80" y="77"/>
                    </a:cubicBezTo>
                    <a:cubicBezTo>
                      <a:pt x="83" y="78"/>
                      <a:pt x="87" y="79"/>
                      <a:pt x="91" y="80"/>
                    </a:cubicBezTo>
                    <a:cubicBezTo>
                      <a:pt x="83" y="78"/>
                      <a:pt x="75" y="76"/>
                      <a:pt x="67" y="72"/>
                    </a:cubicBezTo>
                    <a:cubicBezTo>
                      <a:pt x="67" y="72"/>
                      <a:pt x="67" y="72"/>
                      <a:pt x="68" y="72"/>
                    </a:cubicBezTo>
                    <a:cubicBezTo>
                      <a:pt x="68" y="72"/>
                      <a:pt x="68" y="72"/>
                      <a:pt x="68" y="72"/>
                    </a:cubicBezTo>
                    <a:close/>
                    <a:moveTo>
                      <a:pt x="68" y="72"/>
                    </a:moveTo>
                    <a:cubicBezTo>
                      <a:pt x="69" y="71"/>
                      <a:pt x="70" y="71"/>
                      <a:pt x="71" y="71"/>
                    </a:cubicBezTo>
                    <a:cubicBezTo>
                      <a:pt x="71" y="71"/>
                      <a:pt x="71" y="71"/>
                      <a:pt x="71" y="71"/>
                    </a:cubicBezTo>
                    <a:cubicBezTo>
                      <a:pt x="82" y="75"/>
                      <a:pt x="94" y="79"/>
                      <a:pt x="105" y="82"/>
                    </a:cubicBezTo>
                    <a:cubicBezTo>
                      <a:pt x="111" y="84"/>
                      <a:pt x="116" y="86"/>
                      <a:pt x="121" y="88"/>
                    </a:cubicBezTo>
                    <a:cubicBezTo>
                      <a:pt x="124" y="89"/>
                      <a:pt x="128" y="90"/>
                      <a:pt x="131" y="91"/>
                    </a:cubicBezTo>
                    <a:cubicBezTo>
                      <a:pt x="129" y="90"/>
                      <a:pt x="125" y="90"/>
                      <a:pt x="122" y="89"/>
                    </a:cubicBezTo>
                    <a:cubicBezTo>
                      <a:pt x="115" y="87"/>
                      <a:pt x="108" y="85"/>
                      <a:pt x="101" y="83"/>
                    </a:cubicBezTo>
                    <a:cubicBezTo>
                      <a:pt x="94" y="81"/>
                      <a:pt x="87" y="78"/>
                      <a:pt x="80" y="76"/>
                    </a:cubicBezTo>
                    <a:cubicBezTo>
                      <a:pt x="76" y="74"/>
                      <a:pt x="72" y="73"/>
                      <a:pt x="68" y="72"/>
                    </a:cubicBezTo>
                    <a:close/>
                    <a:moveTo>
                      <a:pt x="83" y="74"/>
                    </a:moveTo>
                    <a:cubicBezTo>
                      <a:pt x="79" y="73"/>
                      <a:pt x="76" y="72"/>
                      <a:pt x="73" y="71"/>
                    </a:cubicBezTo>
                    <a:cubicBezTo>
                      <a:pt x="76" y="72"/>
                      <a:pt x="79" y="72"/>
                      <a:pt x="82" y="74"/>
                    </a:cubicBezTo>
                    <a:cubicBezTo>
                      <a:pt x="86" y="75"/>
                      <a:pt x="90" y="77"/>
                      <a:pt x="94" y="78"/>
                    </a:cubicBezTo>
                    <a:cubicBezTo>
                      <a:pt x="90" y="77"/>
                      <a:pt x="86" y="76"/>
                      <a:pt x="83" y="74"/>
                    </a:cubicBezTo>
                    <a:close/>
                    <a:moveTo>
                      <a:pt x="72" y="70"/>
                    </a:moveTo>
                    <a:cubicBezTo>
                      <a:pt x="73" y="70"/>
                      <a:pt x="74" y="69"/>
                      <a:pt x="75" y="69"/>
                    </a:cubicBezTo>
                    <a:cubicBezTo>
                      <a:pt x="76" y="69"/>
                      <a:pt x="77" y="69"/>
                      <a:pt x="78" y="69"/>
                    </a:cubicBezTo>
                    <a:cubicBezTo>
                      <a:pt x="78" y="69"/>
                      <a:pt x="78" y="69"/>
                      <a:pt x="79" y="69"/>
                    </a:cubicBezTo>
                    <a:cubicBezTo>
                      <a:pt x="79" y="69"/>
                      <a:pt x="79" y="69"/>
                      <a:pt x="79" y="69"/>
                    </a:cubicBezTo>
                    <a:cubicBezTo>
                      <a:pt x="80" y="69"/>
                      <a:pt x="80" y="70"/>
                      <a:pt x="80" y="70"/>
                    </a:cubicBezTo>
                    <a:cubicBezTo>
                      <a:pt x="83" y="71"/>
                      <a:pt x="86" y="72"/>
                      <a:pt x="89" y="73"/>
                    </a:cubicBezTo>
                    <a:cubicBezTo>
                      <a:pt x="102" y="78"/>
                      <a:pt x="116" y="83"/>
                      <a:pt x="130" y="88"/>
                    </a:cubicBezTo>
                    <a:cubicBezTo>
                      <a:pt x="131" y="89"/>
                      <a:pt x="132" y="89"/>
                      <a:pt x="134" y="89"/>
                    </a:cubicBezTo>
                    <a:cubicBezTo>
                      <a:pt x="134" y="89"/>
                      <a:pt x="138" y="91"/>
                      <a:pt x="136" y="90"/>
                    </a:cubicBezTo>
                    <a:cubicBezTo>
                      <a:pt x="133" y="89"/>
                      <a:pt x="129" y="88"/>
                      <a:pt x="126" y="87"/>
                    </a:cubicBezTo>
                    <a:cubicBezTo>
                      <a:pt x="120" y="85"/>
                      <a:pt x="113" y="83"/>
                      <a:pt x="107" y="81"/>
                    </a:cubicBezTo>
                    <a:cubicBezTo>
                      <a:pt x="106" y="81"/>
                      <a:pt x="106" y="81"/>
                      <a:pt x="105" y="81"/>
                    </a:cubicBezTo>
                    <a:cubicBezTo>
                      <a:pt x="99" y="79"/>
                      <a:pt x="93" y="77"/>
                      <a:pt x="87" y="75"/>
                    </a:cubicBezTo>
                    <a:cubicBezTo>
                      <a:pt x="82" y="73"/>
                      <a:pt x="77" y="71"/>
                      <a:pt x="72" y="70"/>
                    </a:cubicBezTo>
                    <a:close/>
                    <a:moveTo>
                      <a:pt x="77" y="68"/>
                    </a:moveTo>
                    <a:cubicBezTo>
                      <a:pt x="78" y="67"/>
                      <a:pt x="79" y="67"/>
                      <a:pt x="81" y="66"/>
                    </a:cubicBezTo>
                    <a:cubicBezTo>
                      <a:pt x="90" y="71"/>
                      <a:pt x="100" y="75"/>
                      <a:pt x="110" y="78"/>
                    </a:cubicBezTo>
                    <a:cubicBezTo>
                      <a:pt x="113" y="79"/>
                      <a:pt x="115" y="80"/>
                      <a:pt x="118" y="80"/>
                    </a:cubicBezTo>
                    <a:cubicBezTo>
                      <a:pt x="112" y="79"/>
                      <a:pt x="107" y="77"/>
                      <a:pt x="101" y="75"/>
                    </a:cubicBezTo>
                    <a:cubicBezTo>
                      <a:pt x="94" y="73"/>
                      <a:pt x="87" y="70"/>
                      <a:pt x="80" y="69"/>
                    </a:cubicBezTo>
                    <a:cubicBezTo>
                      <a:pt x="79" y="69"/>
                      <a:pt x="78" y="68"/>
                      <a:pt x="78" y="68"/>
                    </a:cubicBezTo>
                    <a:cubicBezTo>
                      <a:pt x="77" y="68"/>
                      <a:pt x="77" y="68"/>
                      <a:pt x="77" y="68"/>
                    </a:cubicBezTo>
                    <a:close/>
                    <a:moveTo>
                      <a:pt x="82" y="66"/>
                    </a:moveTo>
                    <a:cubicBezTo>
                      <a:pt x="83" y="65"/>
                      <a:pt x="85" y="64"/>
                      <a:pt x="86" y="63"/>
                    </a:cubicBezTo>
                    <a:cubicBezTo>
                      <a:pt x="97" y="67"/>
                      <a:pt x="109" y="72"/>
                      <a:pt x="120" y="76"/>
                    </a:cubicBezTo>
                    <a:cubicBezTo>
                      <a:pt x="125" y="79"/>
                      <a:pt x="131" y="80"/>
                      <a:pt x="137" y="82"/>
                    </a:cubicBezTo>
                    <a:cubicBezTo>
                      <a:pt x="139" y="83"/>
                      <a:pt x="142" y="84"/>
                      <a:pt x="145" y="85"/>
                    </a:cubicBezTo>
                    <a:cubicBezTo>
                      <a:pt x="150" y="87"/>
                      <a:pt x="147" y="86"/>
                      <a:pt x="145" y="85"/>
                    </a:cubicBezTo>
                    <a:cubicBezTo>
                      <a:pt x="140" y="84"/>
                      <a:pt x="135" y="81"/>
                      <a:pt x="130" y="80"/>
                    </a:cubicBezTo>
                    <a:cubicBezTo>
                      <a:pt x="124" y="78"/>
                      <a:pt x="118" y="77"/>
                      <a:pt x="112" y="75"/>
                    </a:cubicBezTo>
                    <a:cubicBezTo>
                      <a:pt x="102" y="72"/>
                      <a:pt x="91" y="70"/>
                      <a:pt x="82" y="66"/>
                    </a:cubicBezTo>
                    <a:close/>
                    <a:moveTo>
                      <a:pt x="87" y="63"/>
                    </a:moveTo>
                    <a:cubicBezTo>
                      <a:pt x="87" y="63"/>
                      <a:pt x="87" y="62"/>
                      <a:pt x="88" y="62"/>
                    </a:cubicBezTo>
                    <a:cubicBezTo>
                      <a:pt x="88" y="62"/>
                      <a:pt x="89" y="61"/>
                      <a:pt x="89" y="61"/>
                    </a:cubicBezTo>
                    <a:cubicBezTo>
                      <a:pt x="89" y="61"/>
                      <a:pt x="89" y="61"/>
                      <a:pt x="90" y="61"/>
                    </a:cubicBezTo>
                    <a:cubicBezTo>
                      <a:pt x="100" y="66"/>
                      <a:pt x="110" y="69"/>
                      <a:pt x="121" y="72"/>
                    </a:cubicBezTo>
                    <a:cubicBezTo>
                      <a:pt x="126" y="74"/>
                      <a:pt x="131" y="76"/>
                      <a:pt x="137" y="78"/>
                    </a:cubicBezTo>
                    <a:cubicBezTo>
                      <a:pt x="139" y="79"/>
                      <a:pt x="142" y="79"/>
                      <a:pt x="144" y="80"/>
                    </a:cubicBezTo>
                    <a:cubicBezTo>
                      <a:pt x="146" y="81"/>
                      <a:pt x="154" y="83"/>
                      <a:pt x="148" y="82"/>
                    </a:cubicBezTo>
                    <a:cubicBezTo>
                      <a:pt x="138" y="79"/>
                      <a:pt x="128" y="75"/>
                      <a:pt x="118" y="72"/>
                    </a:cubicBezTo>
                    <a:cubicBezTo>
                      <a:pt x="108" y="69"/>
                      <a:pt x="97" y="66"/>
                      <a:pt x="87" y="63"/>
                    </a:cubicBezTo>
                    <a:close/>
                    <a:moveTo>
                      <a:pt x="90" y="61"/>
                    </a:moveTo>
                    <a:cubicBezTo>
                      <a:pt x="91" y="59"/>
                      <a:pt x="93" y="58"/>
                      <a:pt x="94" y="56"/>
                    </a:cubicBezTo>
                    <a:cubicBezTo>
                      <a:pt x="94" y="56"/>
                      <a:pt x="94" y="56"/>
                      <a:pt x="94" y="56"/>
                    </a:cubicBezTo>
                    <a:cubicBezTo>
                      <a:pt x="99" y="58"/>
                      <a:pt x="104" y="59"/>
                      <a:pt x="108" y="60"/>
                    </a:cubicBezTo>
                    <a:cubicBezTo>
                      <a:pt x="114" y="62"/>
                      <a:pt x="119" y="64"/>
                      <a:pt x="124" y="65"/>
                    </a:cubicBezTo>
                    <a:cubicBezTo>
                      <a:pt x="133" y="69"/>
                      <a:pt x="144" y="70"/>
                      <a:pt x="152" y="75"/>
                    </a:cubicBezTo>
                    <a:cubicBezTo>
                      <a:pt x="152" y="75"/>
                      <a:pt x="152" y="75"/>
                      <a:pt x="152" y="75"/>
                    </a:cubicBezTo>
                    <a:cubicBezTo>
                      <a:pt x="148" y="73"/>
                      <a:pt x="142" y="72"/>
                      <a:pt x="138" y="71"/>
                    </a:cubicBezTo>
                    <a:cubicBezTo>
                      <a:pt x="132" y="69"/>
                      <a:pt x="127" y="68"/>
                      <a:pt x="121" y="66"/>
                    </a:cubicBezTo>
                    <a:cubicBezTo>
                      <a:pt x="112" y="63"/>
                      <a:pt x="102" y="60"/>
                      <a:pt x="92" y="58"/>
                    </a:cubicBezTo>
                    <a:cubicBezTo>
                      <a:pt x="92" y="58"/>
                      <a:pt x="92" y="59"/>
                      <a:pt x="92" y="59"/>
                    </a:cubicBezTo>
                    <a:cubicBezTo>
                      <a:pt x="102" y="63"/>
                      <a:pt x="112" y="66"/>
                      <a:pt x="122" y="69"/>
                    </a:cubicBezTo>
                    <a:cubicBezTo>
                      <a:pt x="123" y="70"/>
                      <a:pt x="125" y="70"/>
                      <a:pt x="126" y="71"/>
                    </a:cubicBezTo>
                    <a:cubicBezTo>
                      <a:pt x="124" y="70"/>
                      <a:pt x="122" y="70"/>
                      <a:pt x="121" y="69"/>
                    </a:cubicBezTo>
                    <a:cubicBezTo>
                      <a:pt x="110" y="66"/>
                      <a:pt x="100" y="62"/>
                      <a:pt x="90" y="61"/>
                    </a:cubicBezTo>
                    <a:cubicBezTo>
                      <a:pt x="90" y="61"/>
                      <a:pt x="90" y="61"/>
                      <a:pt x="90" y="61"/>
                    </a:cubicBezTo>
                    <a:close/>
                    <a:moveTo>
                      <a:pt x="153" y="78"/>
                    </a:moveTo>
                    <a:cubicBezTo>
                      <a:pt x="153" y="78"/>
                      <a:pt x="153" y="78"/>
                      <a:pt x="153" y="78"/>
                    </a:cubicBezTo>
                    <a:cubicBezTo>
                      <a:pt x="152" y="78"/>
                      <a:pt x="152" y="78"/>
                      <a:pt x="151" y="78"/>
                    </a:cubicBezTo>
                    <a:cubicBezTo>
                      <a:pt x="142" y="75"/>
                      <a:pt x="133" y="72"/>
                      <a:pt x="124" y="69"/>
                    </a:cubicBezTo>
                    <a:cubicBezTo>
                      <a:pt x="114" y="66"/>
                      <a:pt x="104" y="63"/>
                      <a:pt x="94" y="59"/>
                    </a:cubicBezTo>
                    <a:cubicBezTo>
                      <a:pt x="97" y="60"/>
                      <a:pt x="103" y="61"/>
                      <a:pt x="107" y="62"/>
                    </a:cubicBezTo>
                    <a:cubicBezTo>
                      <a:pt x="112" y="64"/>
                      <a:pt x="118" y="66"/>
                      <a:pt x="123" y="67"/>
                    </a:cubicBezTo>
                    <a:cubicBezTo>
                      <a:pt x="133" y="70"/>
                      <a:pt x="143" y="73"/>
                      <a:pt x="153" y="75"/>
                    </a:cubicBezTo>
                    <a:cubicBezTo>
                      <a:pt x="153" y="76"/>
                      <a:pt x="153" y="77"/>
                      <a:pt x="153" y="78"/>
                    </a:cubicBezTo>
                    <a:close/>
                    <a:moveTo>
                      <a:pt x="152" y="74"/>
                    </a:moveTo>
                    <a:cubicBezTo>
                      <a:pt x="145" y="70"/>
                      <a:pt x="137" y="69"/>
                      <a:pt x="130" y="67"/>
                    </a:cubicBezTo>
                    <a:cubicBezTo>
                      <a:pt x="124" y="65"/>
                      <a:pt x="119" y="63"/>
                      <a:pt x="113" y="61"/>
                    </a:cubicBezTo>
                    <a:cubicBezTo>
                      <a:pt x="110" y="60"/>
                      <a:pt x="106" y="59"/>
                      <a:pt x="102" y="58"/>
                    </a:cubicBezTo>
                    <a:cubicBezTo>
                      <a:pt x="103" y="58"/>
                      <a:pt x="105" y="59"/>
                      <a:pt x="107" y="59"/>
                    </a:cubicBezTo>
                    <a:cubicBezTo>
                      <a:pt x="112" y="60"/>
                      <a:pt x="118" y="61"/>
                      <a:pt x="123" y="63"/>
                    </a:cubicBezTo>
                    <a:cubicBezTo>
                      <a:pt x="132" y="65"/>
                      <a:pt x="141" y="68"/>
                      <a:pt x="151" y="69"/>
                    </a:cubicBezTo>
                    <a:cubicBezTo>
                      <a:pt x="151" y="71"/>
                      <a:pt x="152" y="72"/>
                      <a:pt x="152" y="74"/>
                    </a:cubicBezTo>
                    <a:close/>
                    <a:moveTo>
                      <a:pt x="153" y="79"/>
                    </a:moveTo>
                    <a:cubicBezTo>
                      <a:pt x="152" y="80"/>
                      <a:pt x="152" y="81"/>
                      <a:pt x="152" y="81"/>
                    </a:cubicBezTo>
                    <a:cubicBezTo>
                      <a:pt x="152" y="82"/>
                      <a:pt x="152" y="82"/>
                      <a:pt x="152" y="82"/>
                    </a:cubicBezTo>
                    <a:cubicBezTo>
                      <a:pt x="147" y="80"/>
                      <a:pt x="143" y="79"/>
                      <a:pt x="138" y="78"/>
                    </a:cubicBezTo>
                    <a:cubicBezTo>
                      <a:pt x="133" y="76"/>
                      <a:pt x="129" y="74"/>
                      <a:pt x="124" y="73"/>
                    </a:cubicBezTo>
                    <a:cubicBezTo>
                      <a:pt x="113" y="69"/>
                      <a:pt x="102" y="66"/>
                      <a:pt x="91" y="61"/>
                    </a:cubicBezTo>
                    <a:cubicBezTo>
                      <a:pt x="96" y="63"/>
                      <a:pt x="102" y="64"/>
                      <a:pt x="107" y="66"/>
                    </a:cubicBezTo>
                    <a:cubicBezTo>
                      <a:pt x="112" y="67"/>
                      <a:pt x="117" y="69"/>
                      <a:pt x="122" y="70"/>
                    </a:cubicBezTo>
                    <a:cubicBezTo>
                      <a:pt x="132" y="73"/>
                      <a:pt x="142" y="77"/>
                      <a:pt x="153" y="79"/>
                    </a:cubicBezTo>
                    <a:close/>
                    <a:moveTo>
                      <a:pt x="151" y="83"/>
                    </a:moveTo>
                    <a:cubicBezTo>
                      <a:pt x="151" y="84"/>
                      <a:pt x="150" y="85"/>
                      <a:pt x="149" y="86"/>
                    </a:cubicBezTo>
                    <a:cubicBezTo>
                      <a:pt x="138" y="81"/>
                      <a:pt x="127" y="79"/>
                      <a:pt x="117" y="74"/>
                    </a:cubicBezTo>
                    <a:cubicBezTo>
                      <a:pt x="111" y="72"/>
                      <a:pt x="105" y="70"/>
                      <a:pt x="99" y="67"/>
                    </a:cubicBezTo>
                    <a:cubicBezTo>
                      <a:pt x="99" y="67"/>
                      <a:pt x="98" y="67"/>
                      <a:pt x="97" y="67"/>
                    </a:cubicBezTo>
                    <a:cubicBezTo>
                      <a:pt x="107" y="69"/>
                      <a:pt x="116" y="72"/>
                      <a:pt x="125" y="75"/>
                    </a:cubicBezTo>
                    <a:cubicBezTo>
                      <a:pt x="130" y="76"/>
                      <a:pt x="135" y="78"/>
                      <a:pt x="140" y="80"/>
                    </a:cubicBezTo>
                    <a:cubicBezTo>
                      <a:pt x="144" y="81"/>
                      <a:pt x="147" y="83"/>
                      <a:pt x="151" y="83"/>
                    </a:cubicBezTo>
                    <a:close/>
                    <a:moveTo>
                      <a:pt x="148" y="87"/>
                    </a:moveTo>
                    <a:cubicBezTo>
                      <a:pt x="147" y="88"/>
                      <a:pt x="145" y="88"/>
                      <a:pt x="144" y="89"/>
                    </a:cubicBezTo>
                    <a:cubicBezTo>
                      <a:pt x="143" y="89"/>
                      <a:pt x="143" y="89"/>
                      <a:pt x="142" y="88"/>
                    </a:cubicBezTo>
                    <a:cubicBezTo>
                      <a:pt x="142" y="88"/>
                      <a:pt x="142" y="88"/>
                      <a:pt x="141" y="88"/>
                    </a:cubicBezTo>
                    <a:cubicBezTo>
                      <a:pt x="140" y="88"/>
                      <a:pt x="140" y="88"/>
                      <a:pt x="140" y="87"/>
                    </a:cubicBezTo>
                    <a:cubicBezTo>
                      <a:pt x="139" y="87"/>
                      <a:pt x="138" y="87"/>
                      <a:pt x="137" y="87"/>
                    </a:cubicBezTo>
                    <a:cubicBezTo>
                      <a:pt x="136" y="86"/>
                      <a:pt x="134" y="85"/>
                      <a:pt x="132" y="85"/>
                    </a:cubicBezTo>
                    <a:cubicBezTo>
                      <a:pt x="124" y="82"/>
                      <a:pt x="117" y="79"/>
                      <a:pt x="109" y="77"/>
                    </a:cubicBezTo>
                    <a:cubicBezTo>
                      <a:pt x="102" y="74"/>
                      <a:pt x="94" y="71"/>
                      <a:pt x="87" y="68"/>
                    </a:cubicBezTo>
                    <a:cubicBezTo>
                      <a:pt x="88" y="69"/>
                      <a:pt x="89" y="69"/>
                      <a:pt x="90" y="69"/>
                    </a:cubicBezTo>
                    <a:cubicBezTo>
                      <a:pt x="94" y="70"/>
                      <a:pt x="98" y="71"/>
                      <a:pt x="102" y="72"/>
                    </a:cubicBezTo>
                    <a:cubicBezTo>
                      <a:pt x="110" y="75"/>
                      <a:pt x="119" y="78"/>
                      <a:pt x="128" y="80"/>
                    </a:cubicBezTo>
                    <a:cubicBezTo>
                      <a:pt x="134" y="82"/>
                      <a:pt x="141" y="85"/>
                      <a:pt x="148" y="87"/>
                    </a:cubicBezTo>
                    <a:close/>
                    <a:moveTo>
                      <a:pt x="143" y="89"/>
                    </a:moveTo>
                    <a:cubicBezTo>
                      <a:pt x="141" y="90"/>
                      <a:pt x="140" y="90"/>
                      <a:pt x="139" y="90"/>
                    </a:cubicBezTo>
                    <a:cubicBezTo>
                      <a:pt x="134" y="88"/>
                      <a:pt x="130" y="87"/>
                      <a:pt x="125" y="85"/>
                    </a:cubicBezTo>
                    <a:cubicBezTo>
                      <a:pt x="119" y="83"/>
                      <a:pt x="113" y="81"/>
                      <a:pt x="107" y="79"/>
                    </a:cubicBezTo>
                    <a:cubicBezTo>
                      <a:pt x="101" y="77"/>
                      <a:pt x="95" y="74"/>
                      <a:pt x="89" y="72"/>
                    </a:cubicBezTo>
                    <a:cubicBezTo>
                      <a:pt x="88" y="72"/>
                      <a:pt x="87" y="71"/>
                      <a:pt x="86" y="71"/>
                    </a:cubicBezTo>
                    <a:cubicBezTo>
                      <a:pt x="92" y="72"/>
                      <a:pt x="97" y="74"/>
                      <a:pt x="102" y="76"/>
                    </a:cubicBezTo>
                    <a:cubicBezTo>
                      <a:pt x="111" y="79"/>
                      <a:pt x="120" y="82"/>
                      <a:pt x="128" y="84"/>
                    </a:cubicBezTo>
                    <a:cubicBezTo>
                      <a:pt x="131" y="85"/>
                      <a:pt x="133" y="86"/>
                      <a:pt x="136" y="87"/>
                    </a:cubicBezTo>
                    <a:cubicBezTo>
                      <a:pt x="138" y="88"/>
                      <a:pt x="140" y="88"/>
                      <a:pt x="143" y="89"/>
                    </a:cubicBezTo>
                    <a:close/>
                    <a:moveTo>
                      <a:pt x="135" y="91"/>
                    </a:moveTo>
                    <a:cubicBezTo>
                      <a:pt x="134" y="91"/>
                      <a:pt x="133" y="91"/>
                      <a:pt x="132" y="92"/>
                    </a:cubicBezTo>
                    <a:cubicBezTo>
                      <a:pt x="130" y="89"/>
                      <a:pt x="126" y="89"/>
                      <a:pt x="122" y="87"/>
                    </a:cubicBezTo>
                    <a:cubicBezTo>
                      <a:pt x="120" y="86"/>
                      <a:pt x="117" y="85"/>
                      <a:pt x="114" y="84"/>
                    </a:cubicBezTo>
                    <a:cubicBezTo>
                      <a:pt x="117" y="85"/>
                      <a:pt x="121" y="86"/>
                      <a:pt x="124" y="87"/>
                    </a:cubicBezTo>
                    <a:cubicBezTo>
                      <a:pt x="128" y="88"/>
                      <a:pt x="132" y="90"/>
                      <a:pt x="135" y="91"/>
                    </a:cubicBezTo>
                    <a:close/>
                    <a:moveTo>
                      <a:pt x="131" y="92"/>
                    </a:moveTo>
                    <a:cubicBezTo>
                      <a:pt x="130" y="92"/>
                      <a:pt x="129" y="92"/>
                      <a:pt x="129" y="93"/>
                    </a:cubicBezTo>
                    <a:cubicBezTo>
                      <a:pt x="126" y="91"/>
                      <a:pt x="123" y="90"/>
                      <a:pt x="121" y="90"/>
                    </a:cubicBezTo>
                    <a:cubicBezTo>
                      <a:pt x="116" y="88"/>
                      <a:pt x="111" y="87"/>
                      <a:pt x="107" y="85"/>
                    </a:cubicBezTo>
                    <a:cubicBezTo>
                      <a:pt x="115" y="88"/>
                      <a:pt x="123" y="90"/>
                      <a:pt x="131" y="92"/>
                    </a:cubicBezTo>
                    <a:close/>
                    <a:moveTo>
                      <a:pt x="33" y="64"/>
                    </a:moveTo>
                    <a:cubicBezTo>
                      <a:pt x="34" y="64"/>
                      <a:pt x="34" y="63"/>
                      <a:pt x="35" y="62"/>
                    </a:cubicBezTo>
                    <a:cubicBezTo>
                      <a:pt x="43" y="65"/>
                      <a:pt x="52" y="70"/>
                      <a:pt x="61" y="72"/>
                    </a:cubicBezTo>
                    <a:cubicBezTo>
                      <a:pt x="62" y="73"/>
                      <a:pt x="63" y="73"/>
                      <a:pt x="64" y="73"/>
                    </a:cubicBezTo>
                    <a:cubicBezTo>
                      <a:pt x="64" y="73"/>
                      <a:pt x="65" y="73"/>
                      <a:pt x="66" y="73"/>
                    </a:cubicBezTo>
                    <a:cubicBezTo>
                      <a:pt x="66" y="73"/>
                      <a:pt x="66" y="73"/>
                      <a:pt x="66" y="73"/>
                    </a:cubicBezTo>
                    <a:cubicBezTo>
                      <a:pt x="72" y="75"/>
                      <a:pt x="77" y="78"/>
                      <a:pt x="83" y="79"/>
                    </a:cubicBezTo>
                    <a:cubicBezTo>
                      <a:pt x="90" y="81"/>
                      <a:pt x="96" y="83"/>
                      <a:pt x="103" y="85"/>
                    </a:cubicBezTo>
                    <a:cubicBezTo>
                      <a:pt x="109" y="87"/>
                      <a:pt x="116" y="89"/>
                      <a:pt x="122" y="91"/>
                    </a:cubicBezTo>
                    <a:cubicBezTo>
                      <a:pt x="123" y="91"/>
                      <a:pt x="127" y="93"/>
                      <a:pt x="128" y="93"/>
                    </a:cubicBezTo>
                    <a:cubicBezTo>
                      <a:pt x="128" y="93"/>
                      <a:pt x="127" y="93"/>
                      <a:pt x="127" y="93"/>
                    </a:cubicBezTo>
                    <a:cubicBezTo>
                      <a:pt x="127" y="93"/>
                      <a:pt x="126" y="93"/>
                      <a:pt x="125" y="93"/>
                    </a:cubicBezTo>
                    <a:cubicBezTo>
                      <a:pt x="122" y="92"/>
                      <a:pt x="119" y="91"/>
                      <a:pt x="116" y="90"/>
                    </a:cubicBezTo>
                    <a:cubicBezTo>
                      <a:pt x="102" y="87"/>
                      <a:pt x="88" y="82"/>
                      <a:pt x="74" y="77"/>
                    </a:cubicBezTo>
                    <a:cubicBezTo>
                      <a:pt x="61" y="73"/>
                      <a:pt x="46" y="70"/>
                      <a:pt x="33" y="64"/>
                    </a:cubicBezTo>
                    <a:close/>
                    <a:moveTo>
                      <a:pt x="35" y="61"/>
                    </a:moveTo>
                    <a:cubicBezTo>
                      <a:pt x="36" y="60"/>
                      <a:pt x="38" y="58"/>
                      <a:pt x="39" y="56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45" y="61"/>
                      <a:pt x="52" y="63"/>
                      <a:pt x="58" y="66"/>
                    </a:cubicBezTo>
                    <a:cubicBezTo>
                      <a:pt x="53" y="63"/>
                      <a:pt x="45" y="60"/>
                      <a:pt x="39" y="59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44" y="64"/>
                      <a:pt x="52" y="66"/>
                      <a:pt x="59" y="69"/>
                    </a:cubicBezTo>
                    <a:cubicBezTo>
                      <a:pt x="59" y="70"/>
                      <a:pt x="59" y="70"/>
                      <a:pt x="60" y="71"/>
                    </a:cubicBezTo>
                    <a:cubicBezTo>
                      <a:pt x="59" y="71"/>
                      <a:pt x="58" y="70"/>
                      <a:pt x="58" y="70"/>
                    </a:cubicBezTo>
                    <a:cubicBezTo>
                      <a:pt x="55" y="69"/>
                      <a:pt x="53" y="68"/>
                      <a:pt x="50" y="67"/>
                    </a:cubicBezTo>
                    <a:cubicBezTo>
                      <a:pt x="45" y="65"/>
                      <a:pt x="40" y="63"/>
                      <a:pt x="35" y="61"/>
                    </a:cubicBezTo>
                    <a:close/>
                    <a:moveTo>
                      <a:pt x="39" y="56"/>
                    </a:moveTo>
                    <a:cubicBezTo>
                      <a:pt x="40" y="55"/>
                      <a:pt x="40" y="54"/>
                      <a:pt x="41" y="54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46" y="56"/>
                      <a:pt x="50" y="58"/>
                      <a:pt x="55" y="59"/>
                    </a:cubicBezTo>
                    <a:cubicBezTo>
                      <a:pt x="55" y="59"/>
                      <a:pt x="55" y="60"/>
                      <a:pt x="55" y="60"/>
                    </a:cubicBezTo>
                    <a:cubicBezTo>
                      <a:pt x="55" y="60"/>
                      <a:pt x="55" y="61"/>
                      <a:pt x="56" y="61"/>
                    </a:cubicBezTo>
                    <a:cubicBezTo>
                      <a:pt x="55" y="61"/>
                      <a:pt x="54" y="60"/>
                      <a:pt x="53" y="60"/>
                    </a:cubicBezTo>
                    <a:cubicBezTo>
                      <a:pt x="48" y="58"/>
                      <a:pt x="44" y="57"/>
                      <a:pt x="39" y="56"/>
                    </a:cubicBezTo>
                    <a:close/>
                    <a:moveTo>
                      <a:pt x="41" y="53"/>
                    </a:moveTo>
                    <a:cubicBezTo>
                      <a:pt x="41" y="53"/>
                      <a:pt x="42" y="53"/>
                      <a:pt x="42" y="52"/>
                    </a:cubicBezTo>
                    <a:cubicBezTo>
                      <a:pt x="46" y="54"/>
                      <a:pt x="50" y="56"/>
                      <a:pt x="55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0" y="58"/>
                      <a:pt x="46" y="55"/>
                      <a:pt x="41" y="53"/>
                    </a:cubicBezTo>
                    <a:cubicBezTo>
                      <a:pt x="41" y="53"/>
                      <a:pt x="41" y="53"/>
                      <a:pt x="41" y="53"/>
                    </a:cubicBezTo>
                    <a:close/>
                    <a:moveTo>
                      <a:pt x="42" y="52"/>
                    </a:moveTo>
                    <a:cubicBezTo>
                      <a:pt x="43" y="51"/>
                      <a:pt x="43" y="50"/>
                      <a:pt x="44" y="50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48" y="51"/>
                      <a:pt x="52" y="53"/>
                      <a:pt x="56" y="55"/>
                    </a:cubicBezTo>
                    <a:cubicBezTo>
                      <a:pt x="55" y="55"/>
                      <a:pt x="55" y="56"/>
                      <a:pt x="55" y="56"/>
                    </a:cubicBezTo>
                    <a:cubicBezTo>
                      <a:pt x="51" y="55"/>
                      <a:pt x="46" y="53"/>
                      <a:pt x="42" y="52"/>
                    </a:cubicBezTo>
                    <a:close/>
                    <a:moveTo>
                      <a:pt x="45" y="49"/>
                    </a:moveTo>
                    <a:cubicBezTo>
                      <a:pt x="46" y="47"/>
                      <a:pt x="48" y="46"/>
                      <a:pt x="49" y="44"/>
                    </a:cubicBezTo>
                    <a:cubicBezTo>
                      <a:pt x="51" y="47"/>
                      <a:pt x="55" y="49"/>
                      <a:pt x="58" y="51"/>
                    </a:cubicBezTo>
                    <a:cubicBezTo>
                      <a:pt x="60" y="52"/>
                      <a:pt x="58" y="51"/>
                      <a:pt x="57" y="51"/>
                    </a:cubicBezTo>
                    <a:cubicBezTo>
                      <a:pt x="55" y="50"/>
                      <a:pt x="54" y="49"/>
                      <a:pt x="52" y="49"/>
                    </a:cubicBezTo>
                    <a:cubicBezTo>
                      <a:pt x="51" y="48"/>
                      <a:pt x="49" y="47"/>
                      <a:pt x="48" y="47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49" y="50"/>
                      <a:pt x="53" y="53"/>
                      <a:pt x="56" y="54"/>
                    </a:cubicBezTo>
                    <a:cubicBezTo>
                      <a:pt x="52" y="53"/>
                      <a:pt x="48" y="51"/>
                      <a:pt x="45" y="49"/>
                    </a:cubicBezTo>
                    <a:close/>
                    <a:moveTo>
                      <a:pt x="50" y="44"/>
                    </a:moveTo>
                    <a:cubicBezTo>
                      <a:pt x="51" y="43"/>
                      <a:pt x="51" y="42"/>
                      <a:pt x="52" y="41"/>
                    </a:cubicBezTo>
                    <a:cubicBezTo>
                      <a:pt x="54" y="45"/>
                      <a:pt x="58" y="47"/>
                      <a:pt x="61" y="49"/>
                    </a:cubicBezTo>
                    <a:cubicBezTo>
                      <a:pt x="60" y="48"/>
                      <a:pt x="58" y="48"/>
                      <a:pt x="57" y="47"/>
                    </a:cubicBezTo>
                    <a:cubicBezTo>
                      <a:pt x="55" y="46"/>
                      <a:pt x="52" y="45"/>
                      <a:pt x="50" y="44"/>
                    </a:cubicBezTo>
                    <a:close/>
                    <a:moveTo>
                      <a:pt x="53" y="41"/>
                    </a:moveTo>
                    <a:cubicBezTo>
                      <a:pt x="54" y="40"/>
                      <a:pt x="55" y="39"/>
                      <a:pt x="56" y="38"/>
                    </a:cubicBezTo>
                    <a:cubicBezTo>
                      <a:pt x="57" y="37"/>
                      <a:pt x="57" y="37"/>
                      <a:pt x="58" y="36"/>
                    </a:cubicBezTo>
                    <a:cubicBezTo>
                      <a:pt x="58" y="36"/>
                      <a:pt x="58" y="36"/>
                      <a:pt x="58" y="37"/>
                    </a:cubicBezTo>
                    <a:cubicBezTo>
                      <a:pt x="61" y="39"/>
                      <a:pt x="64" y="41"/>
                      <a:pt x="67" y="43"/>
                    </a:cubicBezTo>
                    <a:cubicBezTo>
                      <a:pt x="63" y="41"/>
                      <a:pt x="60" y="40"/>
                      <a:pt x="57" y="39"/>
                    </a:cubicBezTo>
                    <a:cubicBezTo>
                      <a:pt x="56" y="38"/>
                      <a:pt x="56" y="39"/>
                      <a:pt x="56" y="39"/>
                    </a:cubicBezTo>
                    <a:cubicBezTo>
                      <a:pt x="58" y="41"/>
                      <a:pt x="60" y="43"/>
                      <a:pt x="62" y="44"/>
                    </a:cubicBezTo>
                    <a:cubicBezTo>
                      <a:pt x="59" y="43"/>
                      <a:pt x="56" y="42"/>
                      <a:pt x="53" y="41"/>
                    </a:cubicBezTo>
                    <a:close/>
                    <a:moveTo>
                      <a:pt x="58" y="36"/>
                    </a:moveTo>
                    <a:cubicBezTo>
                      <a:pt x="59" y="35"/>
                      <a:pt x="61" y="34"/>
                      <a:pt x="62" y="34"/>
                    </a:cubicBezTo>
                    <a:cubicBezTo>
                      <a:pt x="62" y="34"/>
                      <a:pt x="62" y="34"/>
                      <a:pt x="62" y="34"/>
                    </a:cubicBezTo>
                    <a:cubicBezTo>
                      <a:pt x="65" y="39"/>
                      <a:pt x="72" y="41"/>
                      <a:pt x="76" y="45"/>
                    </a:cubicBezTo>
                    <a:cubicBezTo>
                      <a:pt x="79" y="47"/>
                      <a:pt x="75" y="44"/>
                      <a:pt x="74" y="44"/>
                    </a:cubicBezTo>
                    <a:cubicBezTo>
                      <a:pt x="73" y="43"/>
                      <a:pt x="71" y="42"/>
                      <a:pt x="70" y="41"/>
                    </a:cubicBezTo>
                    <a:cubicBezTo>
                      <a:pt x="66" y="39"/>
                      <a:pt x="62" y="38"/>
                      <a:pt x="59" y="36"/>
                    </a:cubicBezTo>
                    <a:cubicBezTo>
                      <a:pt x="59" y="36"/>
                      <a:pt x="58" y="36"/>
                      <a:pt x="58" y="36"/>
                    </a:cubicBezTo>
                    <a:close/>
                    <a:moveTo>
                      <a:pt x="62" y="33"/>
                    </a:moveTo>
                    <a:cubicBezTo>
                      <a:pt x="63" y="33"/>
                      <a:pt x="63" y="33"/>
                      <a:pt x="64" y="32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66" y="34"/>
                      <a:pt x="69" y="36"/>
                      <a:pt x="71" y="37"/>
                    </a:cubicBezTo>
                    <a:cubicBezTo>
                      <a:pt x="68" y="36"/>
                      <a:pt x="65" y="35"/>
                      <a:pt x="62" y="33"/>
                    </a:cubicBezTo>
                    <a:cubicBezTo>
                      <a:pt x="62" y="33"/>
                      <a:pt x="62" y="33"/>
                      <a:pt x="62" y="33"/>
                    </a:cubicBezTo>
                    <a:close/>
                    <a:moveTo>
                      <a:pt x="64" y="32"/>
                    </a:moveTo>
                    <a:cubicBezTo>
                      <a:pt x="69" y="29"/>
                      <a:pt x="73" y="27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7" y="25"/>
                      <a:pt x="77" y="25"/>
                      <a:pt x="78" y="25"/>
                    </a:cubicBezTo>
                    <a:cubicBezTo>
                      <a:pt x="79" y="25"/>
                      <a:pt x="80" y="26"/>
                      <a:pt x="80" y="26"/>
                    </a:cubicBezTo>
                    <a:cubicBezTo>
                      <a:pt x="79" y="26"/>
                      <a:pt x="78" y="25"/>
                      <a:pt x="77" y="25"/>
                    </a:cubicBezTo>
                    <a:cubicBezTo>
                      <a:pt x="77" y="25"/>
                      <a:pt x="77" y="26"/>
                      <a:pt x="77" y="26"/>
                    </a:cubicBezTo>
                    <a:cubicBezTo>
                      <a:pt x="77" y="26"/>
                      <a:pt x="78" y="27"/>
                      <a:pt x="78" y="27"/>
                    </a:cubicBezTo>
                    <a:cubicBezTo>
                      <a:pt x="78" y="27"/>
                      <a:pt x="78" y="27"/>
                      <a:pt x="77" y="27"/>
                    </a:cubicBezTo>
                    <a:cubicBezTo>
                      <a:pt x="76" y="27"/>
                      <a:pt x="75" y="26"/>
                      <a:pt x="73" y="27"/>
                    </a:cubicBezTo>
                    <a:cubicBezTo>
                      <a:pt x="73" y="27"/>
                      <a:pt x="73" y="27"/>
                      <a:pt x="73" y="27"/>
                    </a:cubicBezTo>
                    <a:cubicBezTo>
                      <a:pt x="74" y="28"/>
                      <a:pt x="75" y="28"/>
                      <a:pt x="75" y="29"/>
                    </a:cubicBezTo>
                    <a:cubicBezTo>
                      <a:pt x="74" y="29"/>
                      <a:pt x="73" y="28"/>
                      <a:pt x="72" y="28"/>
                    </a:cubicBezTo>
                    <a:cubicBezTo>
                      <a:pt x="71" y="28"/>
                      <a:pt x="71" y="28"/>
                      <a:pt x="72" y="29"/>
                    </a:cubicBezTo>
                    <a:cubicBezTo>
                      <a:pt x="73" y="29"/>
                      <a:pt x="74" y="30"/>
                      <a:pt x="75" y="30"/>
                    </a:cubicBezTo>
                    <a:cubicBezTo>
                      <a:pt x="75" y="32"/>
                      <a:pt x="76" y="34"/>
                      <a:pt x="79" y="34"/>
                    </a:cubicBezTo>
                    <a:cubicBezTo>
                      <a:pt x="79" y="34"/>
                      <a:pt x="79" y="34"/>
                      <a:pt x="80" y="34"/>
                    </a:cubicBezTo>
                    <a:cubicBezTo>
                      <a:pt x="81" y="35"/>
                      <a:pt x="82" y="36"/>
                      <a:pt x="83" y="37"/>
                    </a:cubicBezTo>
                    <a:cubicBezTo>
                      <a:pt x="84" y="37"/>
                      <a:pt x="84" y="38"/>
                      <a:pt x="84" y="38"/>
                    </a:cubicBezTo>
                    <a:cubicBezTo>
                      <a:pt x="84" y="38"/>
                      <a:pt x="84" y="38"/>
                      <a:pt x="84" y="38"/>
                    </a:cubicBezTo>
                    <a:cubicBezTo>
                      <a:pt x="84" y="38"/>
                      <a:pt x="84" y="38"/>
                      <a:pt x="83" y="37"/>
                    </a:cubicBezTo>
                    <a:cubicBezTo>
                      <a:pt x="82" y="37"/>
                      <a:pt x="81" y="36"/>
                      <a:pt x="80" y="36"/>
                    </a:cubicBezTo>
                    <a:cubicBezTo>
                      <a:pt x="76" y="34"/>
                      <a:pt x="73" y="31"/>
                      <a:pt x="69" y="29"/>
                    </a:cubicBezTo>
                    <a:cubicBezTo>
                      <a:pt x="68" y="29"/>
                      <a:pt x="68" y="30"/>
                      <a:pt x="69" y="30"/>
                    </a:cubicBezTo>
                    <a:cubicBezTo>
                      <a:pt x="74" y="32"/>
                      <a:pt x="78" y="37"/>
                      <a:pt x="84" y="38"/>
                    </a:cubicBezTo>
                    <a:cubicBezTo>
                      <a:pt x="83" y="39"/>
                      <a:pt x="83" y="39"/>
                      <a:pt x="83" y="39"/>
                    </a:cubicBezTo>
                    <a:cubicBezTo>
                      <a:pt x="83" y="39"/>
                      <a:pt x="83" y="39"/>
                      <a:pt x="83" y="39"/>
                    </a:cubicBezTo>
                    <a:cubicBezTo>
                      <a:pt x="80" y="37"/>
                      <a:pt x="77" y="36"/>
                      <a:pt x="74" y="34"/>
                    </a:cubicBezTo>
                    <a:cubicBezTo>
                      <a:pt x="72" y="33"/>
                      <a:pt x="71" y="32"/>
                      <a:pt x="70" y="32"/>
                    </a:cubicBezTo>
                    <a:cubicBezTo>
                      <a:pt x="70" y="31"/>
                      <a:pt x="69" y="31"/>
                      <a:pt x="69" y="31"/>
                    </a:cubicBezTo>
                    <a:cubicBezTo>
                      <a:pt x="69" y="31"/>
                      <a:pt x="68" y="31"/>
                      <a:pt x="67" y="30"/>
                    </a:cubicBezTo>
                    <a:cubicBezTo>
                      <a:pt x="67" y="30"/>
                      <a:pt x="67" y="31"/>
                      <a:pt x="67" y="31"/>
                    </a:cubicBezTo>
                    <a:cubicBezTo>
                      <a:pt x="71" y="34"/>
                      <a:pt x="76" y="38"/>
                      <a:pt x="80" y="40"/>
                    </a:cubicBezTo>
                    <a:cubicBezTo>
                      <a:pt x="75" y="38"/>
                      <a:pt x="70" y="35"/>
                      <a:pt x="64" y="32"/>
                    </a:cubicBezTo>
                    <a:cubicBezTo>
                      <a:pt x="64" y="32"/>
                      <a:pt x="64" y="32"/>
                      <a:pt x="64" y="32"/>
                    </a:cubicBezTo>
                    <a:close/>
                    <a:moveTo>
                      <a:pt x="94" y="36"/>
                    </a:moveTo>
                    <a:cubicBezTo>
                      <a:pt x="93" y="35"/>
                      <a:pt x="92" y="35"/>
                      <a:pt x="91" y="34"/>
                    </a:cubicBezTo>
                    <a:cubicBezTo>
                      <a:pt x="86" y="31"/>
                      <a:pt x="91" y="33"/>
                      <a:pt x="93" y="34"/>
                    </a:cubicBezTo>
                    <a:cubicBezTo>
                      <a:pt x="93" y="34"/>
                      <a:pt x="93" y="34"/>
                      <a:pt x="93" y="34"/>
                    </a:cubicBezTo>
                    <a:cubicBezTo>
                      <a:pt x="94" y="35"/>
                      <a:pt x="96" y="37"/>
                      <a:pt x="98" y="38"/>
                    </a:cubicBezTo>
                    <a:cubicBezTo>
                      <a:pt x="98" y="38"/>
                      <a:pt x="98" y="38"/>
                      <a:pt x="98" y="38"/>
                    </a:cubicBezTo>
                    <a:cubicBezTo>
                      <a:pt x="98" y="38"/>
                      <a:pt x="98" y="38"/>
                      <a:pt x="97" y="38"/>
                    </a:cubicBezTo>
                    <a:cubicBezTo>
                      <a:pt x="96" y="37"/>
                      <a:pt x="95" y="36"/>
                      <a:pt x="94" y="36"/>
                    </a:cubicBezTo>
                    <a:close/>
                    <a:moveTo>
                      <a:pt x="94" y="33"/>
                    </a:moveTo>
                    <a:cubicBezTo>
                      <a:pt x="94" y="33"/>
                      <a:pt x="94" y="33"/>
                      <a:pt x="94" y="33"/>
                    </a:cubicBezTo>
                    <a:cubicBezTo>
                      <a:pt x="94" y="33"/>
                      <a:pt x="94" y="33"/>
                      <a:pt x="94" y="33"/>
                    </a:cubicBezTo>
                    <a:close/>
                    <a:moveTo>
                      <a:pt x="89" y="31"/>
                    </a:moveTo>
                    <a:cubicBezTo>
                      <a:pt x="90" y="31"/>
                      <a:pt x="91" y="30"/>
                      <a:pt x="92" y="29"/>
                    </a:cubicBezTo>
                    <a:cubicBezTo>
                      <a:pt x="92" y="29"/>
                      <a:pt x="92" y="30"/>
                      <a:pt x="92" y="30"/>
                    </a:cubicBezTo>
                    <a:cubicBezTo>
                      <a:pt x="93" y="31"/>
                      <a:pt x="94" y="32"/>
                      <a:pt x="95" y="33"/>
                    </a:cubicBezTo>
                    <a:cubicBezTo>
                      <a:pt x="95" y="33"/>
                      <a:pt x="95" y="33"/>
                      <a:pt x="95" y="33"/>
                    </a:cubicBezTo>
                    <a:cubicBezTo>
                      <a:pt x="94" y="33"/>
                      <a:pt x="93" y="32"/>
                      <a:pt x="93" y="32"/>
                    </a:cubicBezTo>
                    <a:cubicBezTo>
                      <a:pt x="92" y="32"/>
                      <a:pt x="92" y="32"/>
                      <a:pt x="92" y="32"/>
                    </a:cubicBezTo>
                    <a:cubicBezTo>
                      <a:pt x="92" y="32"/>
                      <a:pt x="92" y="32"/>
                      <a:pt x="92" y="32"/>
                    </a:cubicBezTo>
                    <a:cubicBezTo>
                      <a:pt x="92" y="32"/>
                      <a:pt x="91" y="32"/>
                      <a:pt x="91" y="32"/>
                    </a:cubicBezTo>
                    <a:cubicBezTo>
                      <a:pt x="91" y="32"/>
                      <a:pt x="90" y="31"/>
                      <a:pt x="89" y="31"/>
                    </a:cubicBezTo>
                    <a:close/>
                    <a:moveTo>
                      <a:pt x="93" y="29"/>
                    </a:moveTo>
                    <a:cubicBezTo>
                      <a:pt x="93" y="29"/>
                      <a:pt x="93" y="29"/>
                      <a:pt x="93" y="29"/>
                    </a:cubicBezTo>
                    <a:cubicBezTo>
                      <a:pt x="93" y="29"/>
                      <a:pt x="94" y="28"/>
                      <a:pt x="94" y="28"/>
                    </a:cubicBezTo>
                    <a:cubicBezTo>
                      <a:pt x="94" y="28"/>
                      <a:pt x="94" y="28"/>
                      <a:pt x="94" y="28"/>
                    </a:cubicBezTo>
                    <a:cubicBezTo>
                      <a:pt x="96" y="30"/>
                      <a:pt x="98" y="32"/>
                      <a:pt x="93" y="29"/>
                    </a:cubicBezTo>
                    <a:cubicBezTo>
                      <a:pt x="93" y="29"/>
                      <a:pt x="93" y="29"/>
                      <a:pt x="93" y="29"/>
                    </a:cubicBezTo>
                    <a:close/>
                    <a:moveTo>
                      <a:pt x="95" y="28"/>
                    </a:moveTo>
                    <a:cubicBezTo>
                      <a:pt x="95" y="27"/>
                      <a:pt x="95" y="27"/>
                      <a:pt x="96" y="27"/>
                    </a:cubicBezTo>
                    <a:cubicBezTo>
                      <a:pt x="97" y="26"/>
                      <a:pt x="97" y="27"/>
                      <a:pt x="97" y="28"/>
                    </a:cubicBezTo>
                    <a:cubicBezTo>
                      <a:pt x="96" y="28"/>
                      <a:pt x="96" y="28"/>
                      <a:pt x="95" y="28"/>
                    </a:cubicBezTo>
                    <a:cubicBezTo>
                      <a:pt x="95" y="28"/>
                      <a:pt x="95" y="28"/>
                      <a:pt x="95" y="28"/>
                    </a:cubicBezTo>
                    <a:close/>
                    <a:moveTo>
                      <a:pt x="97" y="29"/>
                    </a:moveTo>
                    <a:cubicBezTo>
                      <a:pt x="97" y="29"/>
                      <a:pt x="97" y="29"/>
                      <a:pt x="97" y="30"/>
                    </a:cubicBezTo>
                    <a:cubicBezTo>
                      <a:pt x="97" y="29"/>
                      <a:pt x="96" y="28"/>
                      <a:pt x="97" y="29"/>
                    </a:cubicBezTo>
                    <a:close/>
                    <a:moveTo>
                      <a:pt x="102" y="36"/>
                    </a:moveTo>
                    <a:cubicBezTo>
                      <a:pt x="102" y="36"/>
                      <a:pt x="103" y="37"/>
                      <a:pt x="103" y="37"/>
                    </a:cubicBezTo>
                    <a:cubicBezTo>
                      <a:pt x="103" y="37"/>
                      <a:pt x="105" y="38"/>
                      <a:pt x="105" y="39"/>
                    </a:cubicBezTo>
                    <a:cubicBezTo>
                      <a:pt x="105" y="39"/>
                      <a:pt x="105" y="39"/>
                      <a:pt x="105" y="39"/>
                    </a:cubicBezTo>
                    <a:cubicBezTo>
                      <a:pt x="105" y="39"/>
                      <a:pt x="105" y="39"/>
                      <a:pt x="105" y="39"/>
                    </a:cubicBezTo>
                    <a:cubicBezTo>
                      <a:pt x="102" y="38"/>
                      <a:pt x="100" y="36"/>
                      <a:pt x="97" y="35"/>
                    </a:cubicBezTo>
                    <a:cubicBezTo>
                      <a:pt x="97" y="35"/>
                      <a:pt x="97" y="34"/>
                      <a:pt x="97" y="34"/>
                    </a:cubicBezTo>
                    <a:cubicBezTo>
                      <a:pt x="96" y="33"/>
                      <a:pt x="95" y="32"/>
                      <a:pt x="94" y="31"/>
                    </a:cubicBezTo>
                    <a:cubicBezTo>
                      <a:pt x="93" y="30"/>
                      <a:pt x="96" y="31"/>
                      <a:pt x="97" y="31"/>
                    </a:cubicBezTo>
                    <a:cubicBezTo>
                      <a:pt x="97" y="32"/>
                      <a:pt x="97" y="33"/>
                      <a:pt x="97" y="33"/>
                    </a:cubicBezTo>
                    <a:cubicBezTo>
                      <a:pt x="98" y="35"/>
                      <a:pt x="100" y="36"/>
                      <a:pt x="102" y="36"/>
                    </a:cubicBezTo>
                    <a:close/>
                    <a:moveTo>
                      <a:pt x="106" y="35"/>
                    </a:moveTo>
                    <a:cubicBezTo>
                      <a:pt x="107" y="36"/>
                      <a:pt x="107" y="37"/>
                      <a:pt x="108" y="37"/>
                    </a:cubicBezTo>
                    <a:cubicBezTo>
                      <a:pt x="107" y="37"/>
                      <a:pt x="105" y="36"/>
                      <a:pt x="104" y="35"/>
                    </a:cubicBezTo>
                    <a:cubicBezTo>
                      <a:pt x="104" y="35"/>
                      <a:pt x="105" y="35"/>
                      <a:pt x="106" y="35"/>
                    </a:cubicBezTo>
                    <a:cubicBezTo>
                      <a:pt x="106" y="35"/>
                      <a:pt x="106" y="35"/>
                      <a:pt x="106" y="35"/>
                    </a:cubicBezTo>
                    <a:close/>
                    <a:moveTo>
                      <a:pt x="107" y="35"/>
                    </a:moveTo>
                    <a:cubicBezTo>
                      <a:pt x="108" y="35"/>
                      <a:pt x="109" y="34"/>
                      <a:pt x="109" y="34"/>
                    </a:cubicBezTo>
                    <a:cubicBezTo>
                      <a:pt x="109" y="34"/>
                      <a:pt x="109" y="35"/>
                      <a:pt x="109" y="35"/>
                    </a:cubicBezTo>
                    <a:cubicBezTo>
                      <a:pt x="110" y="36"/>
                      <a:pt x="112" y="37"/>
                      <a:pt x="109" y="36"/>
                    </a:cubicBezTo>
                    <a:cubicBezTo>
                      <a:pt x="108" y="35"/>
                      <a:pt x="108" y="35"/>
                      <a:pt x="107" y="35"/>
                    </a:cubicBezTo>
                    <a:close/>
                    <a:moveTo>
                      <a:pt x="110" y="34"/>
                    </a:moveTo>
                    <a:cubicBezTo>
                      <a:pt x="112" y="34"/>
                      <a:pt x="113" y="34"/>
                      <a:pt x="113" y="35"/>
                    </a:cubicBezTo>
                    <a:cubicBezTo>
                      <a:pt x="113" y="35"/>
                      <a:pt x="113" y="35"/>
                      <a:pt x="113" y="36"/>
                    </a:cubicBezTo>
                    <a:cubicBezTo>
                      <a:pt x="112" y="35"/>
                      <a:pt x="111" y="35"/>
                      <a:pt x="110" y="34"/>
                    </a:cubicBezTo>
                    <a:close/>
                    <a:moveTo>
                      <a:pt x="112" y="36"/>
                    </a:moveTo>
                    <a:cubicBezTo>
                      <a:pt x="112" y="36"/>
                      <a:pt x="112" y="36"/>
                      <a:pt x="112" y="37"/>
                    </a:cubicBezTo>
                    <a:cubicBezTo>
                      <a:pt x="111" y="35"/>
                      <a:pt x="111" y="35"/>
                      <a:pt x="112" y="36"/>
                    </a:cubicBezTo>
                    <a:close/>
                    <a:moveTo>
                      <a:pt x="111" y="37"/>
                    </a:moveTo>
                    <a:cubicBezTo>
                      <a:pt x="110" y="37"/>
                      <a:pt x="110" y="38"/>
                      <a:pt x="110" y="38"/>
                    </a:cubicBezTo>
                    <a:cubicBezTo>
                      <a:pt x="108" y="36"/>
                      <a:pt x="109" y="37"/>
                      <a:pt x="111" y="37"/>
                    </a:cubicBezTo>
                    <a:close/>
                    <a:moveTo>
                      <a:pt x="108" y="38"/>
                    </a:moveTo>
                    <a:cubicBezTo>
                      <a:pt x="107" y="38"/>
                      <a:pt x="107" y="38"/>
                      <a:pt x="106" y="38"/>
                    </a:cubicBezTo>
                    <a:cubicBezTo>
                      <a:pt x="105" y="38"/>
                      <a:pt x="104" y="36"/>
                      <a:pt x="104" y="36"/>
                    </a:cubicBezTo>
                    <a:cubicBezTo>
                      <a:pt x="105" y="37"/>
                      <a:pt x="107" y="37"/>
                      <a:pt x="108" y="38"/>
                    </a:cubicBezTo>
                    <a:close/>
                    <a:moveTo>
                      <a:pt x="104" y="39"/>
                    </a:moveTo>
                    <a:cubicBezTo>
                      <a:pt x="103" y="39"/>
                      <a:pt x="102" y="39"/>
                      <a:pt x="101" y="39"/>
                    </a:cubicBezTo>
                    <a:cubicBezTo>
                      <a:pt x="100" y="38"/>
                      <a:pt x="99" y="37"/>
                      <a:pt x="97" y="37"/>
                    </a:cubicBezTo>
                    <a:cubicBezTo>
                      <a:pt x="97" y="36"/>
                      <a:pt x="96" y="36"/>
                      <a:pt x="95" y="35"/>
                    </a:cubicBezTo>
                    <a:cubicBezTo>
                      <a:pt x="95" y="35"/>
                      <a:pt x="96" y="35"/>
                      <a:pt x="96" y="35"/>
                    </a:cubicBezTo>
                    <a:cubicBezTo>
                      <a:pt x="99" y="36"/>
                      <a:pt x="101" y="38"/>
                      <a:pt x="104" y="39"/>
                    </a:cubicBezTo>
                    <a:close/>
                    <a:moveTo>
                      <a:pt x="91" y="35"/>
                    </a:moveTo>
                    <a:cubicBezTo>
                      <a:pt x="91" y="35"/>
                      <a:pt x="91" y="35"/>
                      <a:pt x="90" y="35"/>
                    </a:cubicBezTo>
                    <a:cubicBezTo>
                      <a:pt x="90" y="35"/>
                      <a:pt x="90" y="35"/>
                      <a:pt x="90" y="35"/>
                    </a:cubicBezTo>
                    <a:cubicBezTo>
                      <a:pt x="89" y="34"/>
                      <a:pt x="87" y="33"/>
                      <a:pt x="86" y="33"/>
                    </a:cubicBezTo>
                    <a:cubicBezTo>
                      <a:pt x="86" y="33"/>
                      <a:pt x="87" y="32"/>
                      <a:pt x="88" y="32"/>
                    </a:cubicBezTo>
                    <a:cubicBezTo>
                      <a:pt x="89" y="33"/>
                      <a:pt x="90" y="34"/>
                      <a:pt x="91" y="35"/>
                    </a:cubicBezTo>
                    <a:close/>
                    <a:moveTo>
                      <a:pt x="82" y="26"/>
                    </a:moveTo>
                    <a:cubicBezTo>
                      <a:pt x="81" y="26"/>
                      <a:pt x="80" y="25"/>
                      <a:pt x="79" y="25"/>
                    </a:cubicBezTo>
                    <a:cubicBezTo>
                      <a:pt x="81" y="25"/>
                      <a:pt x="82" y="25"/>
                      <a:pt x="84" y="26"/>
                    </a:cubicBezTo>
                    <a:cubicBezTo>
                      <a:pt x="84" y="26"/>
                      <a:pt x="83" y="26"/>
                      <a:pt x="82" y="26"/>
                    </a:cubicBezTo>
                    <a:close/>
                    <a:moveTo>
                      <a:pt x="76" y="28"/>
                    </a:moveTo>
                    <a:cubicBezTo>
                      <a:pt x="76" y="28"/>
                      <a:pt x="75" y="28"/>
                      <a:pt x="74" y="27"/>
                    </a:cubicBezTo>
                    <a:cubicBezTo>
                      <a:pt x="75" y="27"/>
                      <a:pt x="76" y="28"/>
                      <a:pt x="77" y="28"/>
                    </a:cubicBezTo>
                    <a:cubicBezTo>
                      <a:pt x="77" y="28"/>
                      <a:pt x="76" y="28"/>
                      <a:pt x="76" y="28"/>
                    </a:cubicBezTo>
                    <a:close/>
                    <a:moveTo>
                      <a:pt x="78" y="26"/>
                    </a:moveTo>
                    <a:cubicBezTo>
                      <a:pt x="78" y="26"/>
                      <a:pt x="79" y="26"/>
                      <a:pt x="79" y="27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8" y="27"/>
                      <a:pt x="78" y="26"/>
                      <a:pt x="78" y="26"/>
                    </a:cubicBezTo>
                    <a:close/>
                    <a:moveTo>
                      <a:pt x="84" y="34"/>
                    </a:moveTo>
                    <a:cubicBezTo>
                      <a:pt x="83" y="34"/>
                      <a:pt x="83" y="34"/>
                      <a:pt x="82" y="34"/>
                    </a:cubicBezTo>
                    <a:cubicBezTo>
                      <a:pt x="83" y="33"/>
                      <a:pt x="84" y="33"/>
                      <a:pt x="85" y="33"/>
                    </a:cubicBezTo>
                    <a:cubicBezTo>
                      <a:pt x="85" y="34"/>
                      <a:pt x="86" y="34"/>
                      <a:pt x="87" y="35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6" y="36"/>
                      <a:pt x="84" y="35"/>
                      <a:pt x="84" y="34"/>
                    </a:cubicBezTo>
                    <a:close/>
                    <a:moveTo>
                      <a:pt x="89" y="35"/>
                    </a:moveTo>
                    <a:cubicBezTo>
                      <a:pt x="89" y="35"/>
                      <a:pt x="88" y="35"/>
                      <a:pt x="88" y="36"/>
                    </a:cubicBezTo>
                    <a:cubicBezTo>
                      <a:pt x="87" y="35"/>
                      <a:pt x="87" y="34"/>
                      <a:pt x="86" y="33"/>
                    </a:cubicBezTo>
                    <a:cubicBezTo>
                      <a:pt x="87" y="34"/>
                      <a:pt x="88" y="35"/>
                      <a:pt x="89" y="35"/>
                    </a:cubicBezTo>
                    <a:close/>
                    <a:moveTo>
                      <a:pt x="86" y="36"/>
                    </a:moveTo>
                    <a:cubicBezTo>
                      <a:pt x="86" y="37"/>
                      <a:pt x="85" y="37"/>
                      <a:pt x="85" y="37"/>
                    </a:cubicBezTo>
                    <a:cubicBezTo>
                      <a:pt x="83" y="36"/>
                      <a:pt x="82" y="35"/>
                      <a:pt x="81" y="34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82" y="34"/>
                      <a:pt x="82" y="34"/>
                      <a:pt x="82" y="34"/>
                    </a:cubicBezTo>
                    <a:cubicBezTo>
                      <a:pt x="84" y="35"/>
                      <a:pt x="85" y="36"/>
                      <a:pt x="86" y="36"/>
                    </a:cubicBezTo>
                    <a:close/>
                    <a:moveTo>
                      <a:pt x="222" y="133"/>
                    </a:moveTo>
                    <a:cubicBezTo>
                      <a:pt x="221" y="132"/>
                      <a:pt x="220" y="132"/>
                      <a:pt x="219" y="131"/>
                    </a:cubicBezTo>
                    <a:cubicBezTo>
                      <a:pt x="217" y="128"/>
                      <a:pt x="221" y="130"/>
                      <a:pt x="222" y="130"/>
                    </a:cubicBezTo>
                    <a:cubicBezTo>
                      <a:pt x="222" y="130"/>
                      <a:pt x="222" y="130"/>
                      <a:pt x="222" y="130"/>
                    </a:cubicBezTo>
                    <a:cubicBezTo>
                      <a:pt x="222" y="131"/>
                      <a:pt x="222" y="132"/>
                      <a:pt x="222" y="133"/>
                    </a:cubicBezTo>
                    <a:close/>
                    <a:moveTo>
                      <a:pt x="223" y="126"/>
                    </a:moveTo>
                    <a:cubicBezTo>
                      <a:pt x="222" y="125"/>
                      <a:pt x="220" y="124"/>
                      <a:pt x="219" y="123"/>
                    </a:cubicBezTo>
                    <a:cubicBezTo>
                      <a:pt x="218" y="123"/>
                      <a:pt x="218" y="122"/>
                      <a:pt x="218" y="122"/>
                    </a:cubicBezTo>
                    <a:cubicBezTo>
                      <a:pt x="217" y="122"/>
                      <a:pt x="217" y="121"/>
                      <a:pt x="217" y="121"/>
                    </a:cubicBezTo>
                    <a:cubicBezTo>
                      <a:pt x="218" y="121"/>
                      <a:pt x="218" y="122"/>
                      <a:pt x="219" y="122"/>
                    </a:cubicBezTo>
                    <a:cubicBezTo>
                      <a:pt x="221" y="122"/>
                      <a:pt x="222" y="123"/>
                      <a:pt x="223" y="124"/>
                    </a:cubicBezTo>
                    <a:cubicBezTo>
                      <a:pt x="223" y="125"/>
                      <a:pt x="223" y="126"/>
                      <a:pt x="223" y="126"/>
                    </a:cubicBezTo>
                    <a:close/>
                    <a:moveTo>
                      <a:pt x="223" y="127"/>
                    </a:moveTo>
                    <a:cubicBezTo>
                      <a:pt x="223" y="128"/>
                      <a:pt x="223" y="129"/>
                      <a:pt x="222" y="130"/>
                    </a:cubicBezTo>
                    <a:cubicBezTo>
                      <a:pt x="222" y="130"/>
                      <a:pt x="222" y="130"/>
                      <a:pt x="222" y="130"/>
                    </a:cubicBezTo>
                    <a:cubicBezTo>
                      <a:pt x="221" y="128"/>
                      <a:pt x="220" y="127"/>
                      <a:pt x="219" y="126"/>
                    </a:cubicBezTo>
                    <a:cubicBezTo>
                      <a:pt x="219" y="126"/>
                      <a:pt x="220" y="126"/>
                      <a:pt x="221" y="126"/>
                    </a:cubicBezTo>
                    <a:cubicBezTo>
                      <a:pt x="222" y="127"/>
                      <a:pt x="222" y="127"/>
                      <a:pt x="223" y="127"/>
                    </a:cubicBezTo>
                    <a:cubicBezTo>
                      <a:pt x="223" y="127"/>
                      <a:pt x="223" y="127"/>
                      <a:pt x="223" y="127"/>
                    </a:cubicBezTo>
                    <a:close/>
                    <a:moveTo>
                      <a:pt x="218" y="129"/>
                    </a:moveTo>
                    <a:cubicBezTo>
                      <a:pt x="218" y="130"/>
                      <a:pt x="219" y="131"/>
                      <a:pt x="219" y="132"/>
                    </a:cubicBezTo>
                    <a:cubicBezTo>
                      <a:pt x="221" y="133"/>
                      <a:pt x="219" y="132"/>
                      <a:pt x="218" y="132"/>
                    </a:cubicBezTo>
                    <a:cubicBezTo>
                      <a:pt x="218" y="132"/>
                      <a:pt x="218" y="132"/>
                      <a:pt x="218" y="132"/>
                    </a:cubicBezTo>
                    <a:cubicBezTo>
                      <a:pt x="218" y="131"/>
                      <a:pt x="217" y="130"/>
                      <a:pt x="218" y="129"/>
                    </a:cubicBezTo>
                    <a:close/>
                    <a:moveTo>
                      <a:pt x="221" y="134"/>
                    </a:moveTo>
                    <a:cubicBezTo>
                      <a:pt x="221" y="135"/>
                      <a:pt x="221" y="137"/>
                      <a:pt x="220" y="138"/>
                    </a:cubicBezTo>
                    <a:cubicBezTo>
                      <a:pt x="221" y="137"/>
                      <a:pt x="220" y="137"/>
                      <a:pt x="220" y="136"/>
                    </a:cubicBezTo>
                    <a:cubicBezTo>
                      <a:pt x="219" y="135"/>
                      <a:pt x="219" y="135"/>
                      <a:pt x="218" y="134"/>
                    </a:cubicBezTo>
                    <a:cubicBezTo>
                      <a:pt x="217" y="132"/>
                      <a:pt x="221" y="134"/>
                      <a:pt x="221" y="134"/>
                    </a:cubicBezTo>
                    <a:cubicBezTo>
                      <a:pt x="221" y="134"/>
                      <a:pt x="221" y="134"/>
                      <a:pt x="221" y="134"/>
                    </a:cubicBezTo>
                    <a:close/>
                    <a:moveTo>
                      <a:pt x="220" y="139"/>
                    </a:moveTo>
                    <a:cubicBezTo>
                      <a:pt x="220" y="139"/>
                      <a:pt x="220" y="139"/>
                      <a:pt x="220" y="140"/>
                    </a:cubicBezTo>
                    <a:cubicBezTo>
                      <a:pt x="220" y="140"/>
                      <a:pt x="220" y="140"/>
                      <a:pt x="220" y="140"/>
                    </a:cubicBezTo>
                    <a:cubicBezTo>
                      <a:pt x="220" y="140"/>
                      <a:pt x="220" y="140"/>
                      <a:pt x="220" y="140"/>
                    </a:cubicBezTo>
                    <a:cubicBezTo>
                      <a:pt x="220" y="139"/>
                      <a:pt x="220" y="139"/>
                      <a:pt x="220" y="139"/>
                    </a:cubicBezTo>
                    <a:close/>
                    <a:moveTo>
                      <a:pt x="219" y="136"/>
                    </a:moveTo>
                    <a:cubicBezTo>
                      <a:pt x="218" y="136"/>
                      <a:pt x="218" y="135"/>
                      <a:pt x="218" y="135"/>
                    </a:cubicBezTo>
                    <a:cubicBezTo>
                      <a:pt x="219" y="136"/>
                      <a:pt x="220" y="137"/>
                      <a:pt x="219" y="139"/>
                    </a:cubicBezTo>
                    <a:cubicBezTo>
                      <a:pt x="219" y="138"/>
                      <a:pt x="219" y="137"/>
                      <a:pt x="219" y="136"/>
                    </a:cubicBezTo>
                    <a:close/>
                    <a:moveTo>
                      <a:pt x="218" y="126"/>
                    </a:moveTo>
                    <a:cubicBezTo>
                      <a:pt x="218" y="127"/>
                      <a:pt x="219" y="127"/>
                      <a:pt x="220" y="128"/>
                    </a:cubicBezTo>
                    <a:cubicBezTo>
                      <a:pt x="220" y="128"/>
                      <a:pt x="223" y="130"/>
                      <a:pt x="220" y="129"/>
                    </a:cubicBezTo>
                    <a:cubicBezTo>
                      <a:pt x="219" y="129"/>
                      <a:pt x="218" y="129"/>
                      <a:pt x="218" y="128"/>
                    </a:cubicBezTo>
                    <a:cubicBezTo>
                      <a:pt x="218" y="128"/>
                      <a:pt x="218" y="128"/>
                      <a:pt x="218" y="128"/>
                    </a:cubicBezTo>
                    <a:cubicBezTo>
                      <a:pt x="218" y="128"/>
                      <a:pt x="218" y="127"/>
                      <a:pt x="218" y="127"/>
                    </a:cubicBezTo>
                    <a:cubicBezTo>
                      <a:pt x="218" y="126"/>
                      <a:pt x="218" y="126"/>
                      <a:pt x="218" y="126"/>
                    </a:cubicBezTo>
                    <a:close/>
                    <a:moveTo>
                      <a:pt x="218" y="123"/>
                    </a:moveTo>
                    <a:cubicBezTo>
                      <a:pt x="219" y="124"/>
                      <a:pt x="220" y="125"/>
                      <a:pt x="222" y="126"/>
                    </a:cubicBezTo>
                    <a:cubicBezTo>
                      <a:pt x="223" y="127"/>
                      <a:pt x="223" y="126"/>
                      <a:pt x="221" y="126"/>
                    </a:cubicBezTo>
                    <a:cubicBezTo>
                      <a:pt x="221" y="125"/>
                      <a:pt x="220" y="125"/>
                      <a:pt x="219" y="125"/>
                    </a:cubicBezTo>
                    <a:cubicBezTo>
                      <a:pt x="219" y="124"/>
                      <a:pt x="218" y="124"/>
                      <a:pt x="218" y="124"/>
                    </a:cubicBezTo>
                    <a:cubicBezTo>
                      <a:pt x="218" y="124"/>
                      <a:pt x="218" y="123"/>
                      <a:pt x="218" y="123"/>
                    </a:cubicBezTo>
                    <a:close/>
                    <a:moveTo>
                      <a:pt x="215" y="117"/>
                    </a:moveTo>
                    <a:cubicBezTo>
                      <a:pt x="214" y="117"/>
                      <a:pt x="213" y="117"/>
                      <a:pt x="212" y="117"/>
                    </a:cubicBezTo>
                    <a:cubicBezTo>
                      <a:pt x="211" y="116"/>
                      <a:pt x="209" y="115"/>
                      <a:pt x="208" y="114"/>
                    </a:cubicBezTo>
                    <a:cubicBezTo>
                      <a:pt x="206" y="113"/>
                      <a:pt x="206" y="113"/>
                      <a:pt x="208" y="114"/>
                    </a:cubicBezTo>
                    <a:cubicBezTo>
                      <a:pt x="210" y="114"/>
                      <a:pt x="211" y="115"/>
                      <a:pt x="213" y="116"/>
                    </a:cubicBezTo>
                    <a:cubicBezTo>
                      <a:pt x="216" y="118"/>
                      <a:pt x="220" y="120"/>
                      <a:pt x="224" y="121"/>
                    </a:cubicBezTo>
                    <a:cubicBezTo>
                      <a:pt x="224" y="121"/>
                      <a:pt x="224" y="122"/>
                      <a:pt x="224" y="123"/>
                    </a:cubicBezTo>
                    <a:cubicBezTo>
                      <a:pt x="222" y="122"/>
                      <a:pt x="219" y="121"/>
                      <a:pt x="217" y="121"/>
                    </a:cubicBezTo>
                    <a:cubicBezTo>
                      <a:pt x="217" y="119"/>
                      <a:pt x="216" y="118"/>
                      <a:pt x="215" y="117"/>
                    </a:cubicBezTo>
                    <a:close/>
                    <a:moveTo>
                      <a:pt x="218" y="78"/>
                    </a:moveTo>
                    <a:cubicBezTo>
                      <a:pt x="216" y="76"/>
                      <a:pt x="214" y="76"/>
                      <a:pt x="212" y="74"/>
                    </a:cubicBezTo>
                    <a:cubicBezTo>
                      <a:pt x="208" y="72"/>
                      <a:pt x="213" y="75"/>
                      <a:pt x="214" y="75"/>
                    </a:cubicBezTo>
                    <a:cubicBezTo>
                      <a:pt x="215" y="76"/>
                      <a:pt x="216" y="76"/>
                      <a:pt x="217" y="76"/>
                    </a:cubicBezTo>
                    <a:cubicBezTo>
                      <a:pt x="217" y="77"/>
                      <a:pt x="217" y="77"/>
                      <a:pt x="218" y="78"/>
                    </a:cubicBezTo>
                    <a:close/>
                    <a:moveTo>
                      <a:pt x="209" y="61"/>
                    </a:moveTo>
                    <a:cubicBezTo>
                      <a:pt x="207" y="59"/>
                      <a:pt x="207" y="60"/>
                      <a:pt x="209" y="60"/>
                    </a:cubicBezTo>
                    <a:cubicBezTo>
                      <a:pt x="209" y="60"/>
                      <a:pt x="209" y="60"/>
                      <a:pt x="209" y="61"/>
                    </a:cubicBezTo>
                    <a:close/>
                    <a:moveTo>
                      <a:pt x="211" y="64"/>
                    </a:moveTo>
                    <a:cubicBezTo>
                      <a:pt x="210" y="63"/>
                      <a:pt x="210" y="63"/>
                      <a:pt x="209" y="63"/>
                    </a:cubicBezTo>
                    <a:cubicBezTo>
                      <a:pt x="209" y="62"/>
                      <a:pt x="207" y="61"/>
                      <a:pt x="206" y="61"/>
                    </a:cubicBezTo>
                    <a:cubicBezTo>
                      <a:pt x="208" y="61"/>
                      <a:pt x="209" y="62"/>
                      <a:pt x="210" y="62"/>
                    </a:cubicBezTo>
                    <a:cubicBezTo>
                      <a:pt x="210" y="63"/>
                      <a:pt x="211" y="63"/>
                      <a:pt x="211" y="64"/>
                    </a:cubicBezTo>
                    <a:close/>
                    <a:moveTo>
                      <a:pt x="214" y="70"/>
                    </a:moveTo>
                    <a:cubicBezTo>
                      <a:pt x="212" y="68"/>
                      <a:pt x="210" y="67"/>
                      <a:pt x="208" y="66"/>
                    </a:cubicBezTo>
                    <a:cubicBezTo>
                      <a:pt x="204" y="63"/>
                      <a:pt x="209" y="65"/>
                      <a:pt x="211" y="66"/>
                    </a:cubicBezTo>
                    <a:cubicBezTo>
                      <a:pt x="211" y="66"/>
                      <a:pt x="212" y="67"/>
                      <a:pt x="213" y="67"/>
                    </a:cubicBezTo>
                    <a:cubicBezTo>
                      <a:pt x="213" y="68"/>
                      <a:pt x="214" y="69"/>
                      <a:pt x="214" y="70"/>
                    </a:cubicBezTo>
                    <a:close/>
                    <a:moveTo>
                      <a:pt x="216" y="73"/>
                    </a:moveTo>
                    <a:cubicBezTo>
                      <a:pt x="214" y="72"/>
                      <a:pt x="212" y="71"/>
                      <a:pt x="209" y="70"/>
                    </a:cubicBezTo>
                    <a:cubicBezTo>
                      <a:pt x="208" y="69"/>
                      <a:pt x="207" y="69"/>
                      <a:pt x="206" y="68"/>
                    </a:cubicBezTo>
                    <a:cubicBezTo>
                      <a:pt x="208" y="69"/>
                      <a:pt x="210" y="70"/>
                      <a:pt x="212" y="71"/>
                    </a:cubicBezTo>
                    <a:cubicBezTo>
                      <a:pt x="213" y="71"/>
                      <a:pt x="214" y="71"/>
                      <a:pt x="215" y="71"/>
                    </a:cubicBezTo>
                    <a:cubicBezTo>
                      <a:pt x="215" y="72"/>
                      <a:pt x="216" y="73"/>
                      <a:pt x="216" y="73"/>
                    </a:cubicBezTo>
                    <a:close/>
                    <a:moveTo>
                      <a:pt x="220" y="83"/>
                    </a:moveTo>
                    <a:cubicBezTo>
                      <a:pt x="217" y="81"/>
                      <a:pt x="214" y="80"/>
                      <a:pt x="212" y="79"/>
                    </a:cubicBezTo>
                    <a:cubicBezTo>
                      <a:pt x="207" y="76"/>
                      <a:pt x="213" y="78"/>
                      <a:pt x="215" y="79"/>
                    </a:cubicBezTo>
                    <a:cubicBezTo>
                      <a:pt x="216" y="79"/>
                      <a:pt x="217" y="80"/>
                      <a:pt x="219" y="80"/>
                    </a:cubicBezTo>
                    <a:cubicBezTo>
                      <a:pt x="219" y="81"/>
                      <a:pt x="219" y="82"/>
                      <a:pt x="220" y="83"/>
                    </a:cubicBezTo>
                    <a:close/>
                    <a:moveTo>
                      <a:pt x="209" y="77"/>
                    </a:moveTo>
                    <a:cubicBezTo>
                      <a:pt x="212" y="80"/>
                      <a:pt x="216" y="81"/>
                      <a:pt x="219" y="84"/>
                    </a:cubicBezTo>
                    <a:cubicBezTo>
                      <a:pt x="222" y="85"/>
                      <a:pt x="214" y="82"/>
                      <a:pt x="216" y="82"/>
                    </a:cubicBezTo>
                    <a:cubicBezTo>
                      <a:pt x="215" y="82"/>
                      <a:pt x="214" y="81"/>
                      <a:pt x="213" y="81"/>
                    </a:cubicBezTo>
                    <a:cubicBezTo>
                      <a:pt x="211" y="80"/>
                      <a:pt x="210" y="80"/>
                      <a:pt x="208" y="80"/>
                    </a:cubicBezTo>
                    <a:cubicBezTo>
                      <a:pt x="209" y="79"/>
                      <a:pt x="209" y="78"/>
                      <a:pt x="209" y="77"/>
                    </a:cubicBezTo>
                    <a:close/>
                    <a:moveTo>
                      <a:pt x="221" y="88"/>
                    </a:moveTo>
                    <a:cubicBezTo>
                      <a:pt x="217" y="85"/>
                      <a:pt x="213" y="83"/>
                      <a:pt x="209" y="81"/>
                    </a:cubicBezTo>
                    <a:cubicBezTo>
                      <a:pt x="208" y="80"/>
                      <a:pt x="207" y="80"/>
                      <a:pt x="210" y="81"/>
                    </a:cubicBezTo>
                    <a:cubicBezTo>
                      <a:pt x="212" y="81"/>
                      <a:pt x="213" y="82"/>
                      <a:pt x="215" y="83"/>
                    </a:cubicBezTo>
                    <a:cubicBezTo>
                      <a:pt x="217" y="84"/>
                      <a:pt x="218" y="84"/>
                      <a:pt x="220" y="85"/>
                    </a:cubicBezTo>
                    <a:cubicBezTo>
                      <a:pt x="220" y="86"/>
                      <a:pt x="221" y="87"/>
                      <a:pt x="221" y="88"/>
                    </a:cubicBezTo>
                    <a:close/>
                    <a:moveTo>
                      <a:pt x="222" y="92"/>
                    </a:moveTo>
                    <a:cubicBezTo>
                      <a:pt x="218" y="89"/>
                      <a:pt x="212" y="88"/>
                      <a:pt x="207" y="85"/>
                    </a:cubicBezTo>
                    <a:cubicBezTo>
                      <a:pt x="204" y="83"/>
                      <a:pt x="208" y="84"/>
                      <a:pt x="209" y="84"/>
                    </a:cubicBezTo>
                    <a:cubicBezTo>
                      <a:pt x="211" y="85"/>
                      <a:pt x="213" y="86"/>
                      <a:pt x="215" y="87"/>
                    </a:cubicBezTo>
                    <a:cubicBezTo>
                      <a:pt x="217" y="88"/>
                      <a:pt x="219" y="88"/>
                      <a:pt x="221" y="89"/>
                    </a:cubicBezTo>
                    <a:cubicBezTo>
                      <a:pt x="222" y="90"/>
                      <a:pt x="222" y="91"/>
                      <a:pt x="222" y="92"/>
                    </a:cubicBezTo>
                    <a:close/>
                    <a:moveTo>
                      <a:pt x="223" y="97"/>
                    </a:moveTo>
                    <a:cubicBezTo>
                      <a:pt x="218" y="93"/>
                      <a:pt x="212" y="91"/>
                      <a:pt x="206" y="88"/>
                    </a:cubicBezTo>
                    <a:cubicBezTo>
                      <a:pt x="206" y="87"/>
                      <a:pt x="201" y="85"/>
                      <a:pt x="205" y="87"/>
                    </a:cubicBezTo>
                    <a:cubicBezTo>
                      <a:pt x="207" y="88"/>
                      <a:pt x="210" y="89"/>
                      <a:pt x="213" y="90"/>
                    </a:cubicBezTo>
                    <a:cubicBezTo>
                      <a:pt x="216" y="91"/>
                      <a:pt x="219" y="93"/>
                      <a:pt x="222" y="94"/>
                    </a:cubicBezTo>
                    <a:cubicBezTo>
                      <a:pt x="223" y="95"/>
                      <a:pt x="223" y="96"/>
                      <a:pt x="223" y="97"/>
                    </a:cubicBezTo>
                    <a:close/>
                    <a:moveTo>
                      <a:pt x="224" y="102"/>
                    </a:moveTo>
                    <a:cubicBezTo>
                      <a:pt x="221" y="100"/>
                      <a:pt x="218" y="99"/>
                      <a:pt x="215" y="97"/>
                    </a:cubicBezTo>
                    <a:cubicBezTo>
                      <a:pt x="212" y="95"/>
                      <a:pt x="209" y="94"/>
                      <a:pt x="206" y="92"/>
                    </a:cubicBezTo>
                    <a:cubicBezTo>
                      <a:pt x="205" y="91"/>
                      <a:pt x="205" y="91"/>
                      <a:pt x="204" y="91"/>
                    </a:cubicBezTo>
                    <a:cubicBezTo>
                      <a:pt x="205" y="91"/>
                      <a:pt x="206" y="91"/>
                      <a:pt x="207" y="92"/>
                    </a:cubicBezTo>
                    <a:cubicBezTo>
                      <a:pt x="210" y="92"/>
                      <a:pt x="212" y="93"/>
                      <a:pt x="215" y="94"/>
                    </a:cubicBezTo>
                    <a:cubicBezTo>
                      <a:pt x="217" y="96"/>
                      <a:pt x="220" y="97"/>
                      <a:pt x="223" y="98"/>
                    </a:cubicBezTo>
                    <a:cubicBezTo>
                      <a:pt x="223" y="99"/>
                      <a:pt x="223" y="100"/>
                      <a:pt x="224" y="102"/>
                    </a:cubicBezTo>
                    <a:close/>
                    <a:moveTo>
                      <a:pt x="224" y="106"/>
                    </a:moveTo>
                    <a:cubicBezTo>
                      <a:pt x="218" y="101"/>
                      <a:pt x="210" y="98"/>
                      <a:pt x="204" y="94"/>
                    </a:cubicBezTo>
                    <a:cubicBezTo>
                      <a:pt x="199" y="92"/>
                      <a:pt x="205" y="95"/>
                      <a:pt x="206" y="95"/>
                    </a:cubicBezTo>
                    <a:cubicBezTo>
                      <a:pt x="208" y="96"/>
                      <a:pt x="210" y="97"/>
                      <a:pt x="212" y="98"/>
                    </a:cubicBezTo>
                    <a:cubicBezTo>
                      <a:pt x="216" y="99"/>
                      <a:pt x="220" y="101"/>
                      <a:pt x="224" y="103"/>
                    </a:cubicBezTo>
                    <a:cubicBezTo>
                      <a:pt x="224" y="103"/>
                      <a:pt x="224" y="103"/>
                      <a:pt x="224" y="103"/>
                    </a:cubicBezTo>
                    <a:cubicBezTo>
                      <a:pt x="224" y="104"/>
                      <a:pt x="224" y="105"/>
                      <a:pt x="224" y="106"/>
                    </a:cubicBezTo>
                    <a:close/>
                    <a:moveTo>
                      <a:pt x="203" y="103"/>
                    </a:moveTo>
                    <a:cubicBezTo>
                      <a:pt x="210" y="107"/>
                      <a:pt x="216" y="110"/>
                      <a:pt x="224" y="112"/>
                    </a:cubicBezTo>
                    <a:cubicBezTo>
                      <a:pt x="224" y="112"/>
                      <a:pt x="224" y="112"/>
                      <a:pt x="224" y="112"/>
                    </a:cubicBezTo>
                    <a:cubicBezTo>
                      <a:pt x="224" y="113"/>
                      <a:pt x="224" y="114"/>
                      <a:pt x="224" y="115"/>
                    </a:cubicBezTo>
                    <a:cubicBezTo>
                      <a:pt x="222" y="113"/>
                      <a:pt x="219" y="111"/>
                      <a:pt x="216" y="110"/>
                    </a:cubicBezTo>
                    <a:cubicBezTo>
                      <a:pt x="212" y="108"/>
                      <a:pt x="207" y="105"/>
                      <a:pt x="203" y="103"/>
                    </a:cubicBezTo>
                    <a:close/>
                    <a:moveTo>
                      <a:pt x="214" y="104"/>
                    </a:moveTo>
                    <a:cubicBezTo>
                      <a:pt x="210" y="102"/>
                      <a:pt x="205" y="100"/>
                      <a:pt x="201" y="98"/>
                    </a:cubicBezTo>
                    <a:cubicBezTo>
                      <a:pt x="201" y="98"/>
                      <a:pt x="201" y="98"/>
                      <a:pt x="201" y="98"/>
                    </a:cubicBezTo>
                    <a:cubicBezTo>
                      <a:pt x="201" y="98"/>
                      <a:pt x="201" y="98"/>
                      <a:pt x="202" y="98"/>
                    </a:cubicBezTo>
                    <a:cubicBezTo>
                      <a:pt x="203" y="99"/>
                      <a:pt x="205" y="99"/>
                      <a:pt x="206" y="100"/>
                    </a:cubicBezTo>
                    <a:cubicBezTo>
                      <a:pt x="207" y="100"/>
                      <a:pt x="209" y="101"/>
                      <a:pt x="210" y="101"/>
                    </a:cubicBezTo>
                    <a:cubicBezTo>
                      <a:pt x="215" y="103"/>
                      <a:pt x="219" y="106"/>
                      <a:pt x="224" y="107"/>
                    </a:cubicBezTo>
                    <a:cubicBezTo>
                      <a:pt x="224" y="109"/>
                      <a:pt x="224" y="110"/>
                      <a:pt x="224" y="112"/>
                    </a:cubicBezTo>
                    <a:cubicBezTo>
                      <a:pt x="221" y="109"/>
                      <a:pt x="217" y="106"/>
                      <a:pt x="214" y="104"/>
                    </a:cubicBezTo>
                    <a:close/>
                    <a:moveTo>
                      <a:pt x="224" y="120"/>
                    </a:moveTo>
                    <a:cubicBezTo>
                      <a:pt x="218" y="116"/>
                      <a:pt x="212" y="112"/>
                      <a:pt x="206" y="109"/>
                    </a:cubicBezTo>
                    <a:cubicBezTo>
                      <a:pt x="206" y="109"/>
                      <a:pt x="206" y="109"/>
                      <a:pt x="206" y="109"/>
                    </a:cubicBezTo>
                    <a:cubicBezTo>
                      <a:pt x="209" y="110"/>
                      <a:pt x="213" y="112"/>
                      <a:pt x="216" y="114"/>
                    </a:cubicBezTo>
                    <a:cubicBezTo>
                      <a:pt x="219" y="115"/>
                      <a:pt x="221" y="116"/>
                      <a:pt x="224" y="116"/>
                    </a:cubicBezTo>
                    <a:cubicBezTo>
                      <a:pt x="224" y="116"/>
                      <a:pt x="224" y="116"/>
                      <a:pt x="224" y="116"/>
                    </a:cubicBezTo>
                    <a:cubicBezTo>
                      <a:pt x="224" y="117"/>
                      <a:pt x="224" y="119"/>
                      <a:pt x="224" y="120"/>
                    </a:cubicBezTo>
                    <a:close/>
                    <a:moveTo>
                      <a:pt x="209" y="119"/>
                    </a:moveTo>
                    <a:cubicBezTo>
                      <a:pt x="208" y="118"/>
                      <a:pt x="210" y="118"/>
                      <a:pt x="211" y="118"/>
                    </a:cubicBezTo>
                    <a:cubicBezTo>
                      <a:pt x="210" y="119"/>
                      <a:pt x="210" y="119"/>
                      <a:pt x="209" y="119"/>
                    </a:cubicBezTo>
                    <a:cubicBezTo>
                      <a:pt x="208" y="120"/>
                      <a:pt x="208" y="120"/>
                      <a:pt x="207" y="119"/>
                    </a:cubicBezTo>
                    <a:cubicBezTo>
                      <a:pt x="208" y="119"/>
                      <a:pt x="208" y="119"/>
                      <a:pt x="209" y="119"/>
                    </a:cubicBezTo>
                    <a:cubicBezTo>
                      <a:pt x="209" y="119"/>
                      <a:pt x="209" y="119"/>
                      <a:pt x="209" y="119"/>
                    </a:cubicBezTo>
                    <a:close/>
                    <a:moveTo>
                      <a:pt x="206" y="114"/>
                    </a:moveTo>
                    <a:cubicBezTo>
                      <a:pt x="207" y="115"/>
                      <a:pt x="209" y="116"/>
                      <a:pt x="210" y="117"/>
                    </a:cubicBezTo>
                    <a:cubicBezTo>
                      <a:pt x="213" y="118"/>
                      <a:pt x="209" y="117"/>
                      <a:pt x="207" y="117"/>
                    </a:cubicBezTo>
                    <a:cubicBezTo>
                      <a:pt x="207" y="117"/>
                      <a:pt x="207" y="117"/>
                      <a:pt x="207" y="117"/>
                    </a:cubicBezTo>
                    <a:cubicBezTo>
                      <a:pt x="208" y="118"/>
                      <a:pt x="208" y="119"/>
                      <a:pt x="207" y="118"/>
                    </a:cubicBezTo>
                    <a:cubicBezTo>
                      <a:pt x="206" y="117"/>
                      <a:pt x="206" y="115"/>
                      <a:pt x="206" y="114"/>
                    </a:cubicBezTo>
                    <a:close/>
                    <a:moveTo>
                      <a:pt x="206" y="109"/>
                    </a:moveTo>
                    <a:cubicBezTo>
                      <a:pt x="211" y="113"/>
                      <a:pt x="216" y="116"/>
                      <a:pt x="222" y="119"/>
                    </a:cubicBezTo>
                    <a:cubicBezTo>
                      <a:pt x="226" y="122"/>
                      <a:pt x="218" y="118"/>
                      <a:pt x="219" y="118"/>
                    </a:cubicBezTo>
                    <a:cubicBezTo>
                      <a:pt x="217" y="117"/>
                      <a:pt x="216" y="117"/>
                      <a:pt x="214" y="116"/>
                    </a:cubicBezTo>
                    <a:cubicBezTo>
                      <a:pt x="212" y="114"/>
                      <a:pt x="209" y="113"/>
                      <a:pt x="206" y="112"/>
                    </a:cubicBezTo>
                    <a:cubicBezTo>
                      <a:pt x="206" y="111"/>
                      <a:pt x="206" y="110"/>
                      <a:pt x="206" y="109"/>
                    </a:cubicBezTo>
                    <a:close/>
                    <a:moveTo>
                      <a:pt x="204" y="104"/>
                    </a:moveTo>
                    <a:cubicBezTo>
                      <a:pt x="207" y="106"/>
                      <a:pt x="209" y="107"/>
                      <a:pt x="212" y="109"/>
                    </a:cubicBezTo>
                    <a:cubicBezTo>
                      <a:pt x="216" y="111"/>
                      <a:pt x="220" y="112"/>
                      <a:pt x="223" y="115"/>
                    </a:cubicBezTo>
                    <a:cubicBezTo>
                      <a:pt x="223" y="115"/>
                      <a:pt x="218" y="113"/>
                      <a:pt x="218" y="114"/>
                    </a:cubicBezTo>
                    <a:cubicBezTo>
                      <a:pt x="217" y="113"/>
                      <a:pt x="216" y="112"/>
                      <a:pt x="214" y="112"/>
                    </a:cubicBezTo>
                    <a:cubicBezTo>
                      <a:pt x="212" y="110"/>
                      <a:pt x="208" y="109"/>
                      <a:pt x="206" y="108"/>
                    </a:cubicBezTo>
                    <a:cubicBezTo>
                      <a:pt x="205" y="107"/>
                      <a:pt x="205" y="107"/>
                      <a:pt x="205" y="106"/>
                    </a:cubicBezTo>
                    <a:cubicBezTo>
                      <a:pt x="205" y="105"/>
                      <a:pt x="204" y="105"/>
                      <a:pt x="204" y="104"/>
                    </a:cubicBezTo>
                    <a:close/>
                    <a:moveTo>
                      <a:pt x="199" y="97"/>
                    </a:moveTo>
                    <a:cubicBezTo>
                      <a:pt x="206" y="102"/>
                      <a:pt x="213" y="104"/>
                      <a:pt x="220" y="109"/>
                    </a:cubicBezTo>
                    <a:cubicBezTo>
                      <a:pt x="225" y="113"/>
                      <a:pt x="222" y="111"/>
                      <a:pt x="219" y="110"/>
                    </a:cubicBezTo>
                    <a:cubicBezTo>
                      <a:pt x="217" y="109"/>
                      <a:pt x="214" y="108"/>
                      <a:pt x="212" y="107"/>
                    </a:cubicBezTo>
                    <a:cubicBezTo>
                      <a:pt x="208" y="106"/>
                      <a:pt x="205" y="103"/>
                      <a:pt x="202" y="102"/>
                    </a:cubicBezTo>
                    <a:cubicBezTo>
                      <a:pt x="202" y="102"/>
                      <a:pt x="202" y="102"/>
                      <a:pt x="201" y="102"/>
                    </a:cubicBezTo>
                    <a:cubicBezTo>
                      <a:pt x="200" y="101"/>
                      <a:pt x="199" y="99"/>
                      <a:pt x="199" y="97"/>
                    </a:cubicBezTo>
                    <a:close/>
                    <a:moveTo>
                      <a:pt x="199" y="96"/>
                    </a:moveTo>
                    <a:cubicBezTo>
                      <a:pt x="199" y="96"/>
                      <a:pt x="199" y="96"/>
                      <a:pt x="200" y="95"/>
                    </a:cubicBezTo>
                    <a:cubicBezTo>
                      <a:pt x="200" y="95"/>
                      <a:pt x="201" y="94"/>
                      <a:pt x="201" y="94"/>
                    </a:cubicBezTo>
                    <a:cubicBezTo>
                      <a:pt x="205" y="96"/>
                      <a:pt x="208" y="98"/>
                      <a:pt x="212" y="100"/>
                    </a:cubicBezTo>
                    <a:cubicBezTo>
                      <a:pt x="214" y="101"/>
                      <a:pt x="216" y="102"/>
                      <a:pt x="218" y="103"/>
                    </a:cubicBezTo>
                    <a:cubicBezTo>
                      <a:pt x="219" y="104"/>
                      <a:pt x="221" y="105"/>
                      <a:pt x="223" y="106"/>
                    </a:cubicBezTo>
                    <a:cubicBezTo>
                      <a:pt x="215" y="103"/>
                      <a:pt x="207" y="99"/>
                      <a:pt x="199" y="96"/>
                    </a:cubicBezTo>
                    <a:close/>
                    <a:moveTo>
                      <a:pt x="202" y="93"/>
                    </a:moveTo>
                    <a:cubicBezTo>
                      <a:pt x="202" y="92"/>
                      <a:pt x="202" y="91"/>
                      <a:pt x="202" y="90"/>
                    </a:cubicBezTo>
                    <a:cubicBezTo>
                      <a:pt x="201" y="88"/>
                      <a:pt x="201" y="87"/>
                      <a:pt x="202" y="86"/>
                    </a:cubicBezTo>
                    <a:cubicBezTo>
                      <a:pt x="207" y="90"/>
                      <a:pt x="214" y="92"/>
                      <a:pt x="220" y="96"/>
                    </a:cubicBezTo>
                    <a:cubicBezTo>
                      <a:pt x="225" y="99"/>
                      <a:pt x="220" y="96"/>
                      <a:pt x="218" y="95"/>
                    </a:cubicBezTo>
                    <a:cubicBezTo>
                      <a:pt x="216" y="94"/>
                      <a:pt x="214" y="93"/>
                      <a:pt x="212" y="92"/>
                    </a:cubicBezTo>
                    <a:cubicBezTo>
                      <a:pt x="209" y="91"/>
                      <a:pt x="206" y="90"/>
                      <a:pt x="203" y="89"/>
                    </a:cubicBezTo>
                    <a:cubicBezTo>
                      <a:pt x="202" y="89"/>
                      <a:pt x="202" y="90"/>
                      <a:pt x="202" y="90"/>
                    </a:cubicBezTo>
                    <a:cubicBezTo>
                      <a:pt x="208" y="95"/>
                      <a:pt x="215" y="97"/>
                      <a:pt x="221" y="101"/>
                    </a:cubicBezTo>
                    <a:cubicBezTo>
                      <a:pt x="224" y="102"/>
                      <a:pt x="219" y="100"/>
                      <a:pt x="219" y="100"/>
                    </a:cubicBezTo>
                    <a:cubicBezTo>
                      <a:pt x="216" y="99"/>
                      <a:pt x="213" y="98"/>
                      <a:pt x="211" y="96"/>
                    </a:cubicBezTo>
                    <a:cubicBezTo>
                      <a:pt x="208" y="95"/>
                      <a:pt x="205" y="94"/>
                      <a:pt x="202" y="93"/>
                    </a:cubicBezTo>
                    <a:close/>
                    <a:moveTo>
                      <a:pt x="202" y="85"/>
                    </a:moveTo>
                    <a:cubicBezTo>
                      <a:pt x="202" y="84"/>
                      <a:pt x="203" y="83"/>
                      <a:pt x="204" y="83"/>
                    </a:cubicBezTo>
                    <a:cubicBezTo>
                      <a:pt x="208" y="87"/>
                      <a:pt x="214" y="88"/>
                      <a:pt x="219" y="91"/>
                    </a:cubicBezTo>
                    <a:cubicBezTo>
                      <a:pt x="224" y="95"/>
                      <a:pt x="219" y="92"/>
                      <a:pt x="218" y="91"/>
                    </a:cubicBezTo>
                    <a:cubicBezTo>
                      <a:pt x="216" y="90"/>
                      <a:pt x="214" y="90"/>
                      <a:pt x="212" y="89"/>
                    </a:cubicBezTo>
                    <a:cubicBezTo>
                      <a:pt x="208" y="87"/>
                      <a:pt x="205" y="86"/>
                      <a:pt x="202" y="85"/>
                    </a:cubicBezTo>
                    <a:close/>
                    <a:moveTo>
                      <a:pt x="205" y="82"/>
                    </a:moveTo>
                    <a:cubicBezTo>
                      <a:pt x="205" y="82"/>
                      <a:pt x="205" y="82"/>
                      <a:pt x="206" y="82"/>
                    </a:cubicBezTo>
                    <a:cubicBezTo>
                      <a:pt x="207" y="82"/>
                      <a:pt x="207" y="81"/>
                      <a:pt x="208" y="81"/>
                    </a:cubicBezTo>
                    <a:cubicBezTo>
                      <a:pt x="210" y="82"/>
                      <a:pt x="212" y="83"/>
                      <a:pt x="214" y="84"/>
                    </a:cubicBezTo>
                    <a:cubicBezTo>
                      <a:pt x="216" y="85"/>
                      <a:pt x="217" y="86"/>
                      <a:pt x="218" y="87"/>
                    </a:cubicBezTo>
                    <a:cubicBezTo>
                      <a:pt x="219" y="87"/>
                      <a:pt x="223" y="89"/>
                      <a:pt x="219" y="88"/>
                    </a:cubicBezTo>
                    <a:cubicBezTo>
                      <a:pt x="214" y="86"/>
                      <a:pt x="210" y="83"/>
                      <a:pt x="205" y="82"/>
                    </a:cubicBezTo>
                    <a:close/>
                    <a:moveTo>
                      <a:pt x="207" y="69"/>
                    </a:moveTo>
                    <a:cubicBezTo>
                      <a:pt x="209" y="70"/>
                      <a:pt x="211" y="71"/>
                      <a:pt x="213" y="72"/>
                    </a:cubicBezTo>
                    <a:cubicBezTo>
                      <a:pt x="214" y="73"/>
                      <a:pt x="215" y="74"/>
                      <a:pt x="216" y="74"/>
                    </a:cubicBezTo>
                    <a:cubicBezTo>
                      <a:pt x="216" y="75"/>
                      <a:pt x="216" y="75"/>
                      <a:pt x="216" y="75"/>
                    </a:cubicBezTo>
                    <a:cubicBezTo>
                      <a:pt x="215" y="75"/>
                      <a:pt x="214" y="74"/>
                      <a:pt x="213" y="74"/>
                    </a:cubicBezTo>
                    <a:cubicBezTo>
                      <a:pt x="212" y="73"/>
                      <a:pt x="210" y="73"/>
                      <a:pt x="209" y="72"/>
                    </a:cubicBezTo>
                    <a:cubicBezTo>
                      <a:pt x="209" y="72"/>
                      <a:pt x="208" y="73"/>
                      <a:pt x="209" y="73"/>
                    </a:cubicBezTo>
                    <a:cubicBezTo>
                      <a:pt x="211" y="75"/>
                      <a:pt x="215" y="78"/>
                      <a:pt x="218" y="79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5" y="78"/>
                      <a:pt x="212" y="77"/>
                      <a:pt x="209" y="76"/>
                    </a:cubicBezTo>
                    <a:cubicBezTo>
                      <a:pt x="209" y="75"/>
                      <a:pt x="209" y="74"/>
                      <a:pt x="208" y="73"/>
                    </a:cubicBezTo>
                    <a:cubicBezTo>
                      <a:pt x="208" y="72"/>
                      <a:pt x="207" y="70"/>
                      <a:pt x="207" y="69"/>
                    </a:cubicBezTo>
                    <a:close/>
                    <a:moveTo>
                      <a:pt x="205" y="64"/>
                    </a:moveTo>
                    <a:cubicBezTo>
                      <a:pt x="207" y="67"/>
                      <a:pt x="209" y="68"/>
                      <a:pt x="212" y="69"/>
                    </a:cubicBezTo>
                    <a:cubicBezTo>
                      <a:pt x="216" y="71"/>
                      <a:pt x="212" y="70"/>
                      <a:pt x="209" y="69"/>
                    </a:cubicBezTo>
                    <a:cubicBezTo>
                      <a:pt x="208" y="68"/>
                      <a:pt x="207" y="68"/>
                      <a:pt x="206" y="68"/>
                    </a:cubicBezTo>
                    <a:cubicBezTo>
                      <a:pt x="206" y="66"/>
                      <a:pt x="205" y="65"/>
                      <a:pt x="205" y="64"/>
                    </a:cubicBezTo>
                    <a:close/>
                    <a:moveTo>
                      <a:pt x="205" y="61"/>
                    </a:moveTo>
                    <a:cubicBezTo>
                      <a:pt x="207" y="62"/>
                      <a:pt x="209" y="63"/>
                      <a:pt x="211" y="65"/>
                    </a:cubicBezTo>
                    <a:cubicBezTo>
                      <a:pt x="212" y="65"/>
                      <a:pt x="212" y="66"/>
                      <a:pt x="212" y="66"/>
                    </a:cubicBezTo>
                    <a:cubicBezTo>
                      <a:pt x="211" y="65"/>
                      <a:pt x="209" y="65"/>
                      <a:pt x="208" y="64"/>
                    </a:cubicBezTo>
                    <a:cubicBezTo>
                      <a:pt x="207" y="64"/>
                      <a:pt x="206" y="63"/>
                      <a:pt x="205" y="63"/>
                    </a:cubicBezTo>
                    <a:cubicBezTo>
                      <a:pt x="205" y="63"/>
                      <a:pt x="205" y="63"/>
                      <a:pt x="205" y="63"/>
                    </a:cubicBezTo>
                    <a:cubicBezTo>
                      <a:pt x="205" y="63"/>
                      <a:pt x="205" y="62"/>
                      <a:pt x="205" y="62"/>
                    </a:cubicBezTo>
                    <a:cubicBezTo>
                      <a:pt x="205" y="62"/>
                      <a:pt x="205" y="61"/>
                      <a:pt x="205" y="61"/>
                    </a:cubicBezTo>
                    <a:close/>
                    <a:moveTo>
                      <a:pt x="206" y="56"/>
                    </a:moveTo>
                    <a:cubicBezTo>
                      <a:pt x="206" y="57"/>
                      <a:pt x="207" y="58"/>
                      <a:pt x="208" y="59"/>
                    </a:cubicBezTo>
                    <a:cubicBezTo>
                      <a:pt x="207" y="59"/>
                      <a:pt x="206" y="59"/>
                      <a:pt x="206" y="59"/>
                    </a:cubicBezTo>
                    <a:cubicBezTo>
                      <a:pt x="205" y="59"/>
                      <a:pt x="205" y="59"/>
                      <a:pt x="205" y="59"/>
                    </a:cubicBezTo>
                    <a:cubicBezTo>
                      <a:pt x="206" y="60"/>
                      <a:pt x="207" y="60"/>
                      <a:pt x="208" y="61"/>
                    </a:cubicBezTo>
                    <a:cubicBezTo>
                      <a:pt x="207" y="60"/>
                      <a:pt x="206" y="60"/>
                      <a:pt x="205" y="60"/>
                    </a:cubicBezTo>
                    <a:cubicBezTo>
                      <a:pt x="205" y="59"/>
                      <a:pt x="205" y="57"/>
                      <a:pt x="206" y="56"/>
                    </a:cubicBezTo>
                    <a:close/>
                    <a:moveTo>
                      <a:pt x="100" y="206"/>
                    </a:moveTo>
                    <a:cubicBezTo>
                      <a:pt x="59" y="196"/>
                      <a:pt x="26" y="163"/>
                      <a:pt x="21" y="121"/>
                    </a:cubicBezTo>
                    <a:cubicBezTo>
                      <a:pt x="22" y="121"/>
                      <a:pt x="22" y="121"/>
                      <a:pt x="22" y="121"/>
                    </a:cubicBezTo>
                    <a:cubicBezTo>
                      <a:pt x="23" y="115"/>
                      <a:pt x="24" y="110"/>
                      <a:pt x="29" y="105"/>
                    </a:cubicBezTo>
                    <a:cubicBezTo>
                      <a:pt x="32" y="103"/>
                      <a:pt x="35" y="100"/>
                      <a:pt x="37" y="96"/>
                    </a:cubicBezTo>
                    <a:cubicBezTo>
                      <a:pt x="39" y="92"/>
                      <a:pt x="41" y="86"/>
                      <a:pt x="45" y="83"/>
                    </a:cubicBezTo>
                    <a:cubicBezTo>
                      <a:pt x="49" y="82"/>
                      <a:pt x="46" y="89"/>
                      <a:pt x="46" y="88"/>
                    </a:cubicBezTo>
                    <a:cubicBezTo>
                      <a:pt x="46" y="89"/>
                      <a:pt x="45" y="90"/>
                      <a:pt x="45" y="90"/>
                    </a:cubicBezTo>
                    <a:cubicBezTo>
                      <a:pt x="44" y="91"/>
                      <a:pt x="43" y="93"/>
                      <a:pt x="42" y="94"/>
                    </a:cubicBezTo>
                    <a:cubicBezTo>
                      <a:pt x="40" y="97"/>
                      <a:pt x="37" y="101"/>
                      <a:pt x="38" y="106"/>
                    </a:cubicBezTo>
                    <a:cubicBezTo>
                      <a:pt x="39" y="109"/>
                      <a:pt x="44" y="111"/>
                      <a:pt x="47" y="111"/>
                    </a:cubicBezTo>
                    <a:cubicBezTo>
                      <a:pt x="50" y="112"/>
                      <a:pt x="55" y="113"/>
                      <a:pt x="57" y="110"/>
                    </a:cubicBezTo>
                    <a:cubicBezTo>
                      <a:pt x="60" y="107"/>
                      <a:pt x="60" y="104"/>
                      <a:pt x="60" y="101"/>
                    </a:cubicBezTo>
                    <a:cubicBezTo>
                      <a:pt x="60" y="95"/>
                      <a:pt x="59" y="88"/>
                      <a:pt x="62" y="83"/>
                    </a:cubicBezTo>
                    <a:cubicBezTo>
                      <a:pt x="65" y="83"/>
                      <a:pt x="66" y="85"/>
                      <a:pt x="65" y="87"/>
                    </a:cubicBezTo>
                    <a:cubicBezTo>
                      <a:pt x="65" y="87"/>
                      <a:pt x="65" y="88"/>
                      <a:pt x="65" y="88"/>
                    </a:cubicBezTo>
                    <a:cubicBezTo>
                      <a:pt x="64" y="90"/>
                      <a:pt x="64" y="91"/>
                      <a:pt x="63" y="93"/>
                    </a:cubicBezTo>
                    <a:cubicBezTo>
                      <a:pt x="62" y="95"/>
                      <a:pt x="61" y="97"/>
                      <a:pt x="60" y="99"/>
                    </a:cubicBezTo>
                    <a:cubicBezTo>
                      <a:pt x="60" y="102"/>
                      <a:pt x="61" y="106"/>
                      <a:pt x="60" y="109"/>
                    </a:cubicBezTo>
                    <a:cubicBezTo>
                      <a:pt x="58" y="112"/>
                      <a:pt x="56" y="114"/>
                      <a:pt x="55" y="117"/>
                    </a:cubicBezTo>
                    <a:cubicBezTo>
                      <a:pt x="53" y="120"/>
                      <a:pt x="52" y="123"/>
                      <a:pt x="54" y="126"/>
                    </a:cubicBezTo>
                    <a:cubicBezTo>
                      <a:pt x="58" y="133"/>
                      <a:pt x="66" y="134"/>
                      <a:pt x="72" y="138"/>
                    </a:cubicBezTo>
                    <a:cubicBezTo>
                      <a:pt x="78" y="142"/>
                      <a:pt x="74" y="148"/>
                      <a:pt x="77" y="153"/>
                    </a:cubicBezTo>
                    <a:cubicBezTo>
                      <a:pt x="80" y="157"/>
                      <a:pt x="84" y="159"/>
                      <a:pt x="89" y="161"/>
                    </a:cubicBezTo>
                    <a:cubicBezTo>
                      <a:pt x="95" y="164"/>
                      <a:pt x="101" y="167"/>
                      <a:pt x="107" y="172"/>
                    </a:cubicBezTo>
                    <a:cubicBezTo>
                      <a:pt x="111" y="175"/>
                      <a:pt x="116" y="178"/>
                      <a:pt x="121" y="178"/>
                    </a:cubicBezTo>
                    <a:cubicBezTo>
                      <a:pt x="126" y="179"/>
                      <a:pt x="132" y="178"/>
                      <a:pt x="134" y="173"/>
                    </a:cubicBezTo>
                    <a:cubicBezTo>
                      <a:pt x="137" y="167"/>
                      <a:pt x="136" y="160"/>
                      <a:pt x="134" y="153"/>
                    </a:cubicBezTo>
                    <a:cubicBezTo>
                      <a:pt x="133" y="150"/>
                      <a:pt x="133" y="146"/>
                      <a:pt x="131" y="143"/>
                    </a:cubicBezTo>
                    <a:cubicBezTo>
                      <a:pt x="130" y="139"/>
                      <a:pt x="126" y="134"/>
                      <a:pt x="126" y="130"/>
                    </a:cubicBezTo>
                    <a:cubicBezTo>
                      <a:pt x="126" y="126"/>
                      <a:pt x="127" y="123"/>
                      <a:pt x="127" y="120"/>
                    </a:cubicBezTo>
                    <a:cubicBezTo>
                      <a:pt x="126" y="118"/>
                      <a:pt x="126" y="116"/>
                      <a:pt x="125" y="113"/>
                    </a:cubicBezTo>
                    <a:cubicBezTo>
                      <a:pt x="123" y="108"/>
                      <a:pt x="120" y="100"/>
                      <a:pt x="126" y="97"/>
                    </a:cubicBezTo>
                    <a:cubicBezTo>
                      <a:pt x="134" y="92"/>
                      <a:pt x="149" y="95"/>
                      <a:pt x="154" y="85"/>
                    </a:cubicBezTo>
                    <a:cubicBezTo>
                      <a:pt x="163" y="65"/>
                      <a:pt x="136" y="46"/>
                      <a:pt x="120" y="43"/>
                    </a:cubicBezTo>
                    <a:cubicBezTo>
                      <a:pt x="115" y="41"/>
                      <a:pt x="110" y="41"/>
                      <a:pt x="105" y="43"/>
                    </a:cubicBezTo>
                    <a:cubicBezTo>
                      <a:pt x="101" y="44"/>
                      <a:pt x="98" y="48"/>
                      <a:pt x="95" y="51"/>
                    </a:cubicBezTo>
                    <a:cubicBezTo>
                      <a:pt x="91" y="56"/>
                      <a:pt x="87" y="60"/>
                      <a:pt x="81" y="63"/>
                    </a:cubicBezTo>
                    <a:cubicBezTo>
                      <a:pt x="76" y="65"/>
                      <a:pt x="70" y="67"/>
                      <a:pt x="65" y="70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2" y="68"/>
                      <a:pt x="62" y="66"/>
                      <a:pt x="64" y="65"/>
                    </a:cubicBezTo>
                    <a:cubicBezTo>
                      <a:pt x="65" y="65"/>
                      <a:pt x="65" y="65"/>
                      <a:pt x="65" y="65"/>
                    </a:cubicBezTo>
                    <a:cubicBezTo>
                      <a:pt x="68" y="64"/>
                      <a:pt x="72" y="62"/>
                      <a:pt x="72" y="59"/>
                    </a:cubicBezTo>
                    <a:cubicBezTo>
                      <a:pt x="72" y="56"/>
                      <a:pt x="71" y="54"/>
                      <a:pt x="68" y="54"/>
                    </a:cubicBezTo>
                    <a:cubicBezTo>
                      <a:pt x="65" y="55"/>
                      <a:pt x="63" y="58"/>
                      <a:pt x="60" y="60"/>
                    </a:cubicBezTo>
                    <a:cubicBezTo>
                      <a:pt x="56" y="62"/>
                      <a:pt x="58" y="56"/>
                      <a:pt x="59" y="56"/>
                    </a:cubicBezTo>
                    <a:cubicBezTo>
                      <a:pt x="60" y="55"/>
                      <a:pt x="61" y="54"/>
                      <a:pt x="62" y="54"/>
                    </a:cubicBezTo>
                    <a:cubicBezTo>
                      <a:pt x="63" y="52"/>
                      <a:pt x="66" y="51"/>
                      <a:pt x="68" y="51"/>
                    </a:cubicBezTo>
                    <a:cubicBezTo>
                      <a:pt x="71" y="50"/>
                      <a:pt x="74" y="56"/>
                      <a:pt x="77" y="53"/>
                    </a:cubicBezTo>
                    <a:cubicBezTo>
                      <a:pt x="82" y="50"/>
                      <a:pt x="81" y="44"/>
                      <a:pt x="85" y="41"/>
                    </a:cubicBezTo>
                    <a:cubicBezTo>
                      <a:pt x="89" y="37"/>
                      <a:pt x="93" y="38"/>
                      <a:pt x="97" y="41"/>
                    </a:cubicBezTo>
                    <a:cubicBezTo>
                      <a:pt x="98" y="41"/>
                      <a:pt x="100" y="42"/>
                      <a:pt x="101" y="42"/>
                    </a:cubicBezTo>
                    <a:cubicBezTo>
                      <a:pt x="105" y="42"/>
                      <a:pt x="109" y="41"/>
                      <a:pt x="112" y="40"/>
                    </a:cubicBezTo>
                    <a:cubicBezTo>
                      <a:pt x="117" y="37"/>
                      <a:pt x="117" y="31"/>
                      <a:pt x="111" y="31"/>
                    </a:cubicBezTo>
                    <a:cubicBezTo>
                      <a:pt x="108" y="31"/>
                      <a:pt x="105" y="33"/>
                      <a:pt x="102" y="33"/>
                    </a:cubicBezTo>
                    <a:cubicBezTo>
                      <a:pt x="98" y="33"/>
                      <a:pt x="100" y="30"/>
                      <a:pt x="100" y="28"/>
                    </a:cubicBezTo>
                    <a:cubicBezTo>
                      <a:pt x="100" y="26"/>
                      <a:pt x="100" y="25"/>
                      <a:pt x="99" y="24"/>
                    </a:cubicBezTo>
                    <a:cubicBezTo>
                      <a:pt x="96" y="22"/>
                      <a:pt x="92" y="27"/>
                      <a:pt x="90" y="28"/>
                    </a:cubicBezTo>
                    <a:cubicBezTo>
                      <a:pt x="87" y="29"/>
                      <a:pt x="83" y="31"/>
                      <a:pt x="80" y="31"/>
                    </a:cubicBezTo>
                    <a:cubicBezTo>
                      <a:pt x="79" y="30"/>
                      <a:pt x="80" y="29"/>
                      <a:pt x="81" y="29"/>
                    </a:cubicBezTo>
                    <a:cubicBezTo>
                      <a:pt x="81" y="29"/>
                      <a:pt x="82" y="29"/>
                      <a:pt x="82" y="29"/>
                    </a:cubicBezTo>
                    <a:cubicBezTo>
                      <a:pt x="83" y="30"/>
                      <a:pt x="84" y="30"/>
                      <a:pt x="84" y="29"/>
                    </a:cubicBezTo>
                    <a:cubicBezTo>
                      <a:pt x="86" y="29"/>
                      <a:pt x="89" y="26"/>
                      <a:pt x="87" y="25"/>
                    </a:cubicBezTo>
                    <a:cubicBezTo>
                      <a:pt x="85" y="23"/>
                      <a:pt x="84" y="23"/>
                      <a:pt x="82" y="22"/>
                    </a:cubicBezTo>
                    <a:cubicBezTo>
                      <a:pt x="115" y="9"/>
                      <a:pt x="155" y="12"/>
                      <a:pt x="184" y="34"/>
                    </a:cubicBezTo>
                    <a:cubicBezTo>
                      <a:pt x="191" y="39"/>
                      <a:pt x="198" y="45"/>
                      <a:pt x="203" y="52"/>
                    </a:cubicBezTo>
                    <a:cubicBezTo>
                      <a:pt x="203" y="56"/>
                      <a:pt x="202" y="60"/>
                      <a:pt x="202" y="64"/>
                    </a:cubicBezTo>
                    <a:cubicBezTo>
                      <a:pt x="202" y="66"/>
                      <a:pt x="203" y="69"/>
                      <a:pt x="204" y="71"/>
                    </a:cubicBezTo>
                    <a:cubicBezTo>
                      <a:pt x="206" y="73"/>
                      <a:pt x="207" y="78"/>
                      <a:pt x="203" y="80"/>
                    </a:cubicBezTo>
                    <a:cubicBezTo>
                      <a:pt x="202" y="80"/>
                      <a:pt x="202" y="80"/>
                      <a:pt x="201" y="81"/>
                    </a:cubicBezTo>
                    <a:cubicBezTo>
                      <a:pt x="200" y="81"/>
                      <a:pt x="199" y="83"/>
                      <a:pt x="198" y="85"/>
                    </a:cubicBezTo>
                    <a:cubicBezTo>
                      <a:pt x="198" y="86"/>
                      <a:pt x="198" y="88"/>
                      <a:pt x="199" y="90"/>
                    </a:cubicBezTo>
                    <a:cubicBezTo>
                      <a:pt x="199" y="92"/>
                      <a:pt x="197" y="93"/>
                      <a:pt x="197" y="94"/>
                    </a:cubicBezTo>
                    <a:cubicBezTo>
                      <a:pt x="195" y="98"/>
                      <a:pt x="197" y="102"/>
                      <a:pt x="199" y="104"/>
                    </a:cubicBezTo>
                    <a:cubicBezTo>
                      <a:pt x="202" y="107"/>
                      <a:pt x="203" y="110"/>
                      <a:pt x="203" y="114"/>
                    </a:cubicBezTo>
                    <a:cubicBezTo>
                      <a:pt x="203" y="116"/>
                      <a:pt x="203" y="118"/>
                      <a:pt x="204" y="120"/>
                    </a:cubicBezTo>
                    <a:cubicBezTo>
                      <a:pt x="205" y="122"/>
                      <a:pt x="207" y="123"/>
                      <a:pt x="209" y="123"/>
                    </a:cubicBezTo>
                    <a:cubicBezTo>
                      <a:pt x="210" y="123"/>
                      <a:pt x="211" y="122"/>
                      <a:pt x="212" y="121"/>
                    </a:cubicBezTo>
                    <a:cubicBezTo>
                      <a:pt x="215" y="118"/>
                      <a:pt x="215" y="125"/>
                      <a:pt x="215" y="127"/>
                    </a:cubicBezTo>
                    <a:cubicBezTo>
                      <a:pt x="215" y="129"/>
                      <a:pt x="214" y="132"/>
                      <a:pt x="215" y="134"/>
                    </a:cubicBezTo>
                    <a:cubicBezTo>
                      <a:pt x="216" y="137"/>
                      <a:pt x="217" y="140"/>
                      <a:pt x="218" y="144"/>
                    </a:cubicBezTo>
                    <a:cubicBezTo>
                      <a:pt x="218" y="144"/>
                      <a:pt x="218" y="144"/>
                      <a:pt x="218" y="145"/>
                    </a:cubicBezTo>
                    <a:cubicBezTo>
                      <a:pt x="217" y="147"/>
                      <a:pt x="216" y="150"/>
                      <a:pt x="214" y="153"/>
                    </a:cubicBezTo>
                    <a:cubicBezTo>
                      <a:pt x="193" y="194"/>
                      <a:pt x="145" y="216"/>
                      <a:pt x="100" y="206"/>
                    </a:cubicBezTo>
                    <a:close/>
                    <a:moveTo>
                      <a:pt x="161" y="204"/>
                    </a:moveTo>
                    <a:cubicBezTo>
                      <a:pt x="162" y="204"/>
                      <a:pt x="163" y="203"/>
                      <a:pt x="164" y="203"/>
                    </a:cubicBezTo>
                    <a:cubicBezTo>
                      <a:pt x="165" y="205"/>
                      <a:pt x="167" y="207"/>
                      <a:pt x="168" y="209"/>
                    </a:cubicBezTo>
                    <a:cubicBezTo>
                      <a:pt x="170" y="211"/>
                      <a:pt x="174" y="216"/>
                      <a:pt x="172" y="218"/>
                    </a:cubicBezTo>
                    <a:cubicBezTo>
                      <a:pt x="169" y="223"/>
                      <a:pt x="163" y="209"/>
                      <a:pt x="161" y="204"/>
                    </a:cubicBezTo>
                    <a:close/>
                    <a:moveTo>
                      <a:pt x="128" y="221"/>
                    </a:moveTo>
                    <a:cubicBezTo>
                      <a:pt x="128" y="222"/>
                      <a:pt x="128" y="222"/>
                      <a:pt x="128" y="223"/>
                    </a:cubicBezTo>
                    <a:cubicBezTo>
                      <a:pt x="125" y="223"/>
                      <a:pt x="122" y="222"/>
                      <a:pt x="119" y="221"/>
                    </a:cubicBezTo>
                    <a:cubicBezTo>
                      <a:pt x="121" y="221"/>
                      <a:pt x="124" y="221"/>
                      <a:pt x="126" y="221"/>
                    </a:cubicBezTo>
                    <a:cubicBezTo>
                      <a:pt x="127" y="221"/>
                      <a:pt x="127" y="221"/>
                      <a:pt x="128" y="221"/>
                    </a:cubicBezTo>
                    <a:close/>
                    <a:moveTo>
                      <a:pt x="115" y="227"/>
                    </a:moveTo>
                    <a:cubicBezTo>
                      <a:pt x="119" y="228"/>
                      <a:pt x="123" y="230"/>
                      <a:pt x="126" y="232"/>
                    </a:cubicBezTo>
                    <a:cubicBezTo>
                      <a:pt x="127" y="232"/>
                      <a:pt x="129" y="233"/>
                      <a:pt x="130" y="234"/>
                    </a:cubicBezTo>
                    <a:cubicBezTo>
                      <a:pt x="131" y="234"/>
                      <a:pt x="131" y="234"/>
                      <a:pt x="131" y="234"/>
                    </a:cubicBezTo>
                    <a:cubicBezTo>
                      <a:pt x="131" y="234"/>
                      <a:pt x="131" y="234"/>
                      <a:pt x="131" y="234"/>
                    </a:cubicBezTo>
                    <a:cubicBezTo>
                      <a:pt x="125" y="233"/>
                      <a:pt x="120" y="231"/>
                      <a:pt x="115" y="229"/>
                    </a:cubicBezTo>
                    <a:cubicBezTo>
                      <a:pt x="115" y="228"/>
                      <a:pt x="115" y="227"/>
                      <a:pt x="115" y="227"/>
                    </a:cubicBezTo>
                    <a:cubicBezTo>
                      <a:pt x="115" y="227"/>
                      <a:pt x="115" y="227"/>
                      <a:pt x="115" y="227"/>
                    </a:cubicBezTo>
                    <a:close/>
                    <a:moveTo>
                      <a:pt x="114" y="230"/>
                    </a:moveTo>
                    <a:cubicBezTo>
                      <a:pt x="118" y="231"/>
                      <a:pt x="121" y="233"/>
                      <a:pt x="124" y="234"/>
                    </a:cubicBezTo>
                    <a:cubicBezTo>
                      <a:pt x="126" y="235"/>
                      <a:pt x="130" y="237"/>
                      <a:pt x="132" y="237"/>
                    </a:cubicBezTo>
                    <a:cubicBezTo>
                      <a:pt x="132" y="237"/>
                      <a:pt x="132" y="237"/>
                      <a:pt x="132" y="237"/>
                    </a:cubicBezTo>
                    <a:cubicBezTo>
                      <a:pt x="126" y="237"/>
                      <a:pt x="120" y="235"/>
                      <a:pt x="114" y="233"/>
                    </a:cubicBezTo>
                    <a:cubicBezTo>
                      <a:pt x="114" y="233"/>
                      <a:pt x="114" y="233"/>
                      <a:pt x="114" y="233"/>
                    </a:cubicBezTo>
                    <a:cubicBezTo>
                      <a:pt x="114" y="232"/>
                      <a:pt x="114" y="231"/>
                      <a:pt x="114" y="230"/>
                    </a:cubicBezTo>
                    <a:close/>
                    <a:moveTo>
                      <a:pt x="109" y="246"/>
                    </a:moveTo>
                    <a:cubicBezTo>
                      <a:pt x="119" y="252"/>
                      <a:pt x="131" y="255"/>
                      <a:pt x="142" y="259"/>
                    </a:cubicBezTo>
                    <a:cubicBezTo>
                      <a:pt x="148" y="261"/>
                      <a:pt x="154" y="263"/>
                      <a:pt x="160" y="265"/>
                    </a:cubicBezTo>
                    <a:cubicBezTo>
                      <a:pt x="166" y="267"/>
                      <a:pt x="173" y="270"/>
                      <a:pt x="178" y="271"/>
                    </a:cubicBezTo>
                    <a:cubicBezTo>
                      <a:pt x="164" y="268"/>
                      <a:pt x="151" y="264"/>
                      <a:pt x="137" y="259"/>
                    </a:cubicBezTo>
                    <a:cubicBezTo>
                      <a:pt x="131" y="257"/>
                      <a:pt x="124" y="255"/>
                      <a:pt x="118" y="253"/>
                    </a:cubicBezTo>
                    <a:cubicBezTo>
                      <a:pt x="115" y="253"/>
                      <a:pt x="113" y="252"/>
                      <a:pt x="110" y="252"/>
                    </a:cubicBezTo>
                    <a:cubicBezTo>
                      <a:pt x="107" y="251"/>
                      <a:pt x="103" y="249"/>
                      <a:pt x="99" y="248"/>
                    </a:cubicBezTo>
                    <a:cubicBezTo>
                      <a:pt x="103" y="247"/>
                      <a:pt x="106" y="247"/>
                      <a:pt x="109" y="246"/>
                    </a:cubicBezTo>
                    <a:close/>
                    <a:moveTo>
                      <a:pt x="98" y="248"/>
                    </a:moveTo>
                    <a:cubicBezTo>
                      <a:pt x="102" y="250"/>
                      <a:pt x="105" y="251"/>
                      <a:pt x="109" y="252"/>
                    </a:cubicBezTo>
                    <a:cubicBezTo>
                      <a:pt x="112" y="253"/>
                      <a:pt x="114" y="254"/>
                      <a:pt x="116" y="255"/>
                    </a:cubicBezTo>
                    <a:cubicBezTo>
                      <a:pt x="122" y="257"/>
                      <a:pt x="128" y="259"/>
                      <a:pt x="134" y="261"/>
                    </a:cubicBezTo>
                    <a:cubicBezTo>
                      <a:pt x="141" y="264"/>
                      <a:pt x="148" y="266"/>
                      <a:pt x="154" y="268"/>
                    </a:cubicBezTo>
                    <a:cubicBezTo>
                      <a:pt x="158" y="269"/>
                      <a:pt x="161" y="270"/>
                      <a:pt x="164" y="271"/>
                    </a:cubicBezTo>
                    <a:cubicBezTo>
                      <a:pt x="166" y="272"/>
                      <a:pt x="167" y="272"/>
                      <a:pt x="169" y="273"/>
                    </a:cubicBezTo>
                    <a:cubicBezTo>
                      <a:pt x="168" y="272"/>
                      <a:pt x="167" y="272"/>
                      <a:pt x="166" y="272"/>
                    </a:cubicBezTo>
                    <a:cubicBezTo>
                      <a:pt x="152" y="270"/>
                      <a:pt x="140" y="265"/>
                      <a:pt x="127" y="260"/>
                    </a:cubicBezTo>
                    <a:cubicBezTo>
                      <a:pt x="115" y="256"/>
                      <a:pt x="103" y="253"/>
                      <a:pt x="90" y="250"/>
                    </a:cubicBezTo>
                    <a:cubicBezTo>
                      <a:pt x="93" y="249"/>
                      <a:pt x="95" y="249"/>
                      <a:pt x="98" y="248"/>
                    </a:cubicBezTo>
                    <a:close/>
                    <a:moveTo>
                      <a:pt x="89" y="250"/>
                    </a:moveTo>
                    <a:cubicBezTo>
                      <a:pt x="89" y="250"/>
                      <a:pt x="89" y="250"/>
                      <a:pt x="89" y="250"/>
                    </a:cubicBezTo>
                    <a:cubicBezTo>
                      <a:pt x="101" y="254"/>
                      <a:pt x="112" y="259"/>
                      <a:pt x="124" y="263"/>
                    </a:cubicBezTo>
                    <a:cubicBezTo>
                      <a:pt x="130" y="266"/>
                      <a:pt x="136" y="268"/>
                      <a:pt x="142" y="269"/>
                    </a:cubicBezTo>
                    <a:cubicBezTo>
                      <a:pt x="145" y="270"/>
                      <a:pt x="147" y="271"/>
                      <a:pt x="150" y="272"/>
                    </a:cubicBezTo>
                    <a:cubicBezTo>
                      <a:pt x="151" y="272"/>
                      <a:pt x="157" y="274"/>
                      <a:pt x="153" y="273"/>
                    </a:cubicBezTo>
                    <a:cubicBezTo>
                      <a:pt x="147" y="271"/>
                      <a:pt x="141" y="269"/>
                      <a:pt x="135" y="268"/>
                    </a:cubicBezTo>
                    <a:cubicBezTo>
                      <a:pt x="129" y="266"/>
                      <a:pt x="124" y="264"/>
                      <a:pt x="118" y="262"/>
                    </a:cubicBezTo>
                    <a:cubicBezTo>
                      <a:pt x="107" y="258"/>
                      <a:pt x="95" y="254"/>
                      <a:pt x="83" y="252"/>
                    </a:cubicBezTo>
                    <a:cubicBezTo>
                      <a:pt x="85" y="251"/>
                      <a:pt x="87" y="251"/>
                      <a:pt x="89" y="250"/>
                    </a:cubicBezTo>
                    <a:close/>
                    <a:moveTo>
                      <a:pt x="72" y="256"/>
                    </a:moveTo>
                    <a:cubicBezTo>
                      <a:pt x="75" y="257"/>
                      <a:pt x="78" y="258"/>
                      <a:pt x="81" y="259"/>
                    </a:cubicBezTo>
                    <a:cubicBezTo>
                      <a:pt x="86" y="261"/>
                      <a:pt x="90" y="263"/>
                      <a:pt x="94" y="265"/>
                    </a:cubicBezTo>
                    <a:cubicBezTo>
                      <a:pt x="99" y="267"/>
                      <a:pt x="104" y="269"/>
                      <a:pt x="108" y="271"/>
                    </a:cubicBezTo>
                    <a:cubicBezTo>
                      <a:pt x="104" y="270"/>
                      <a:pt x="100" y="268"/>
                      <a:pt x="96" y="267"/>
                    </a:cubicBezTo>
                    <a:cubicBezTo>
                      <a:pt x="86" y="264"/>
                      <a:pt x="77" y="260"/>
                      <a:pt x="67" y="257"/>
                    </a:cubicBezTo>
                    <a:cubicBezTo>
                      <a:pt x="69" y="257"/>
                      <a:pt x="71" y="256"/>
                      <a:pt x="72" y="256"/>
                    </a:cubicBezTo>
                    <a:close/>
                    <a:moveTo>
                      <a:pt x="63" y="259"/>
                    </a:moveTo>
                    <a:cubicBezTo>
                      <a:pt x="71" y="266"/>
                      <a:pt x="82" y="268"/>
                      <a:pt x="91" y="273"/>
                    </a:cubicBezTo>
                    <a:cubicBezTo>
                      <a:pt x="92" y="274"/>
                      <a:pt x="94" y="275"/>
                      <a:pt x="95" y="275"/>
                    </a:cubicBezTo>
                    <a:cubicBezTo>
                      <a:pt x="93" y="275"/>
                      <a:pt x="91" y="274"/>
                      <a:pt x="90" y="274"/>
                    </a:cubicBezTo>
                    <a:cubicBezTo>
                      <a:pt x="87" y="273"/>
                      <a:pt x="84" y="272"/>
                      <a:pt x="81" y="270"/>
                    </a:cubicBezTo>
                    <a:cubicBezTo>
                      <a:pt x="77" y="268"/>
                      <a:pt x="72" y="267"/>
                      <a:pt x="67" y="266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4" y="264"/>
                      <a:pt x="61" y="263"/>
                      <a:pt x="59" y="262"/>
                    </a:cubicBezTo>
                    <a:cubicBezTo>
                      <a:pt x="59" y="262"/>
                      <a:pt x="59" y="262"/>
                      <a:pt x="59" y="262"/>
                    </a:cubicBezTo>
                    <a:cubicBezTo>
                      <a:pt x="60" y="261"/>
                      <a:pt x="61" y="260"/>
                      <a:pt x="63" y="259"/>
                    </a:cubicBezTo>
                    <a:close/>
                    <a:moveTo>
                      <a:pt x="55" y="266"/>
                    </a:moveTo>
                    <a:cubicBezTo>
                      <a:pt x="58" y="269"/>
                      <a:pt x="63" y="270"/>
                      <a:pt x="67" y="272"/>
                    </a:cubicBezTo>
                    <a:cubicBezTo>
                      <a:pt x="67" y="272"/>
                      <a:pt x="67" y="272"/>
                      <a:pt x="67" y="272"/>
                    </a:cubicBezTo>
                    <a:cubicBezTo>
                      <a:pt x="65" y="272"/>
                      <a:pt x="64" y="271"/>
                      <a:pt x="62" y="271"/>
                    </a:cubicBezTo>
                    <a:cubicBezTo>
                      <a:pt x="60" y="270"/>
                      <a:pt x="57" y="269"/>
                      <a:pt x="55" y="268"/>
                    </a:cubicBezTo>
                    <a:cubicBezTo>
                      <a:pt x="55" y="268"/>
                      <a:pt x="54" y="268"/>
                      <a:pt x="54" y="268"/>
                    </a:cubicBezTo>
                    <a:cubicBezTo>
                      <a:pt x="54" y="267"/>
                      <a:pt x="54" y="267"/>
                      <a:pt x="55" y="266"/>
                    </a:cubicBezTo>
                    <a:cubicBezTo>
                      <a:pt x="55" y="266"/>
                      <a:pt x="55" y="266"/>
                      <a:pt x="55" y="266"/>
                    </a:cubicBezTo>
                    <a:close/>
                    <a:moveTo>
                      <a:pt x="57" y="266"/>
                    </a:moveTo>
                    <a:cubicBezTo>
                      <a:pt x="58" y="267"/>
                      <a:pt x="59" y="267"/>
                      <a:pt x="61" y="267"/>
                    </a:cubicBezTo>
                    <a:cubicBezTo>
                      <a:pt x="68" y="270"/>
                      <a:pt x="75" y="272"/>
                      <a:pt x="82" y="275"/>
                    </a:cubicBezTo>
                    <a:cubicBezTo>
                      <a:pt x="78" y="274"/>
                      <a:pt x="74" y="274"/>
                      <a:pt x="70" y="273"/>
                    </a:cubicBezTo>
                    <a:cubicBezTo>
                      <a:pt x="70" y="273"/>
                      <a:pt x="70" y="273"/>
                      <a:pt x="70" y="273"/>
                    </a:cubicBezTo>
                    <a:cubicBezTo>
                      <a:pt x="66" y="271"/>
                      <a:pt x="63" y="270"/>
                      <a:pt x="60" y="268"/>
                    </a:cubicBezTo>
                    <a:cubicBezTo>
                      <a:pt x="59" y="268"/>
                      <a:pt x="58" y="267"/>
                      <a:pt x="58" y="267"/>
                    </a:cubicBezTo>
                    <a:cubicBezTo>
                      <a:pt x="57" y="267"/>
                      <a:pt x="57" y="266"/>
                      <a:pt x="57" y="266"/>
                    </a:cubicBezTo>
                    <a:close/>
                    <a:moveTo>
                      <a:pt x="69" y="267"/>
                    </a:moveTo>
                    <a:cubicBezTo>
                      <a:pt x="71" y="267"/>
                      <a:pt x="73" y="268"/>
                      <a:pt x="75" y="269"/>
                    </a:cubicBezTo>
                    <a:cubicBezTo>
                      <a:pt x="81" y="271"/>
                      <a:pt x="86" y="274"/>
                      <a:pt x="92" y="275"/>
                    </a:cubicBezTo>
                    <a:cubicBezTo>
                      <a:pt x="90" y="275"/>
                      <a:pt x="87" y="275"/>
                      <a:pt x="84" y="275"/>
                    </a:cubicBezTo>
                    <a:cubicBezTo>
                      <a:pt x="84" y="275"/>
                      <a:pt x="84" y="275"/>
                      <a:pt x="84" y="275"/>
                    </a:cubicBezTo>
                    <a:cubicBezTo>
                      <a:pt x="84" y="275"/>
                      <a:pt x="84" y="274"/>
                      <a:pt x="83" y="274"/>
                    </a:cubicBezTo>
                    <a:cubicBezTo>
                      <a:pt x="79" y="271"/>
                      <a:pt x="74" y="269"/>
                      <a:pt x="69" y="267"/>
                    </a:cubicBezTo>
                    <a:close/>
                    <a:moveTo>
                      <a:pt x="108" y="276"/>
                    </a:moveTo>
                    <a:cubicBezTo>
                      <a:pt x="93" y="272"/>
                      <a:pt x="78" y="265"/>
                      <a:pt x="64" y="259"/>
                    </a:cubicBezTo>
                    <a:cubicBezTo>
                      <a:pt x="65" y="258"/>
                      <a:pt x="66" y="258"/>
                      <a:pt x="67" y="258"/>
                    </a:cubicBezTo>
                    <a:cubicBezTo>
                      <a:pt x="67" y="258"/>
                      <a:pt x="67" y="258"/>
                      <a:pt x="67" y="258"/>
                    </a:cubicBezTo>
                    <a:cubicBezTo>
                      <a:pt x="75" y="262"/>
                      <a:pt x="83" y="265"/>
                      <a:pt x="90" y="268"/>
                    </a:cubicBezTo>
                    <a:cubicBezTo>
                      <a:pt x="94" y="269"/>
                      <a:pt x="97" y="271"/>
                      <a:pt x="101" y="272"/>
                    </a:cubicBezTo>
                    <a:cubicBezTo>
                      <a:pt x="103" y="273"/>
                      <a:pt x="106" y="274"/>
                      <a:pt x="108" y="275"/>
                    </a:cubicBezTo>
                    <a:cubicBezTo>
                      <a:pt x="109" y="276"/>
                      <a:pt x="109" y="276"/>
                      <a:pt x="110" y="276"/>
                    </a:cubicBezTo>
                    <a:cubicBezTo>
                      <a:pt x="110" y="276"/>
                      <a:pt x="110" y="276"/>
                      <a:pt x="110" y="276"/>
                    </a:cubicBezTo>
                    <a:cubicBezTo>
                      <a:pt x="109" y="276"/>
                      <a:pt x="109" y="276"/>
                      <a:pt x="108" y="276"/>
                    </a:cubicBezTo>
                    <a:close/>
                    <a:moveTo>
                      <a:pt x="83" y="259"/>
                    </a:moveTo>
                    <a:cubicBezTo>
                      <a:pt x="93" y="263"/>
                      <a:pt x="102" y="266"/>
                      <a:pt x="112" y="268"/>
                    </a:cubicBezTo>
                    <a:cubicBezTo>
                      <a:pt x="117" y="270"/>
                      <a:pt x="122" y="272"/>
                      <a:pt x="128" y="274"/>
                    </a:cubicBezTo>
                    <a:cubicBezTo>
                      <a:pt x="129" y="275"/>
                      <a:pt x="131" y="275"/>
                      <a:pt x="133" y="276"/>
                    </a:cubicBezTo>
                    <a:cubicBezTo>
                      <a:pt x="130" y="276"/>
                      <a:pt x="127" y="276"/>
                      <a:pt x="124" y="276"/>
                    </a:cubicBezTo>
                    <a:cubicBezTo>
                      <a:pt x="113" y="272"/>
                      <a:pt x="102" y="268"/>
                      <a:pt x="92" y="263"/>
                    </a:cubicBezTo>
                    <a:cubicBezTo>
                      <a:pt x="89" y="262"/>
                      <a:pt x="86" y="261"/>
                      <a:pt x="83" y="259"/>
                    </a:cubicBezTo>
                    <a:close/>
                    <a:moveTo>
                      <a:pt x="139" y="275"/>
                    </a:moveTo>
                    <a:cubicBezTo>
                      <a:pt x="131" y="270"/>
                      <a:pt x="122" y="268"/>
                      <a:pt x="113" y="265"/>
                    </a:cubicBezTo>
                    <a:cubicBezTo>
                      <a:pt x="108" y="264"/>
                      <a:pt x="102" y="262"/>
                      <a:pt x="96" y="260"/>
                    </a:cubicBezTo>
                    <a:cubicBezTo>
                      <a:pt x="93" y="259"/>
                      <a:pt x="90" y="258"/>
                      <a:pt x="87" y="256"/>
                    </a:cubicBezTo>
                    <a:cubicBezTo>
                      <a:pt x="85" y="255"/>
                      <a:pt x="83" y="254"/>
                      <a:pt x="81" y="253"/>
                    </a:cubicBezTo>
                    <a:cubicBezTo>
                      <a:pt x="91" y="256"/>
                      <a:pt x="102" y="261"/>
                      <a:pt x="112" y="265"/>
                    </a:cubicBezTo>
                    <a:cubicBezTo>
                      <a:pt x="123" y="268"/>
                      <a:pt x="134" y="272"/>
                      <a:pt x="145" y="275"/>
                    </a:cubicBezTo>
                    <a:cubicBezTo>
                      <a:pt x="143" y="275"/>
                      <a:pt x="141" y="275"/>
                      <a:pt x="139" y="275"/>
                    </a:cubicBezTo>
                    <a:close/>
                    <a:moveTo>
                      <a:pt x="147" y="275"/>
                    </a:moveTo>
                    <a:cubicBezTo>
                      <a:pt x="137" y="270"/>
                      <a:pt x="126" y="268"/>
                      <a:pt x="116" y="264"/>
                    </a:cubicBezTo>
                    <a:cubicBezTo>
                      <a:pt x="110" y="262"/>
                      <a:pt x="104" y="259"/>
                      <a:pt x="98" y="257"/>
                    </a:cubicBezTo>
                    <a:cubicBezTo>
                      <a:pt x="95" y="256"/>
                      <a:pt x="92" y="255"/>
                      <a:pt x="89" y="254"/>
                    </a:cubicBezTo>
                    <a:cubicBezTo>
                      <a:pt x="88" y="254"/>
                      <a:pt x="84" y="253"/>
                      <a:pt x="84" y="253"/>
                    </a:cubicBezTo>
                    <a:cubicBezTo>
                      <a:pt x="85" y="253"/>
                      <a:pt x="86" y="253"/>
                      <a:pt x="88" y="253"/>
                    </a:cubicBezTo>
                    <a:cubicBezTo>
                      <a:pt x="100" y="257"/>
                      <a:pt x="112" y="261"/>
                      <a:pt x="125" y="265"/>
                    </a:cubicBezTo>
                    <a:cubicBezTo>
                      <a:pt x="131" y="267"/>
                      <a:pt x="137" y="269"/>
                      <a:pt x="143" y="271"/>
                    </a:cubicBezTo>
                    <a:cubicBezTo>
                      <a:pt x="147" y="272"/>
                      <a:pt x="151" y="274"/>
                      <a:pt x="156" y="274"/>
                    </a:cubicBezTo>
                    <a:cubicBezTo>
                      <a:pt x="153" y="274"/>
                      <a:pt x="150" y="275"/>
                      <a:pt x="147" y="275"/>
                    </a:cubicBezTo>
                    <a:close/>
                    <a:moveTo>
                      <a:pt x="146" y="275"/>
                    </a:moveTo>
                    <a:cubicBezTo>
                      <a:pt x="146" y="275"/>
                      <a:pt x="146" y="275"/>
                      <a:pt x="146" y="275"/>
                    </a:cubicBezTo>
                    <a:cubicBezTo>
                      <a:pt x="141" y="272"/>
                      <a:pt x="134" y="271"/>
                      <a:pt x="128" y="269"/>
                    </a:cubicBezTo>
                    <a:cubicBezTo>
                      <a:pt x="122" y="267"/>
                      <a:pt x="116" y="265"/>
                      <a:pt x="111" y="263"/>
                    </a:cubicBezTo>
                    <a:cubicBezTo>
                      <a:pt x="108" y="262"/>
                      <a:pt x="105" y="261"/>
                      <a:pt x="102" y="260"/>
                    </a:cubicBezTo>
                    <a:cubicBezTo>
                      <a:pt x="106" y="261"/>
                      <a:pt x="111" y="263"/>
                      <a:pt x="114" y="264"/>
                    </a:cubicBezTo>
                    <a:cubicBezTo>
                      <a:pt x="125" y="268"/>
                      <a:pt x="136" y="270"/>
                      <a:pt x="146" y="275"/>
                    </a:cubicBezTo>
                    <a:close/>
                    <a:moveTo>
                      <a:pt x="80" y="253"/>
                    </a:moveTo>
                    <a:cubicBezTo>
                      <a:pt x="81" y="252"/>
                      <a:pt x="82" y="252"/>
                      <a:pt x="82" y="252"/>
                    </a:cubicBezTo>
                    <a:cubicBezTo>
                      <a:pt x="82" y="252"/>
                      <a:pt x="82" y="252"/>
                      <a:pt x="82" y="252"/>
                    </a:cubicBezTo>
                    <a:cubicBezTo>
                      <a:pt x="84" y="253"/>
                      <a:pt x="85" y="253"/>
                      <a:pt x="86" y="254"/>
                    </a:cubicBezTo>
                    <a:cubicBezTo>
                      <a:pt x="84" y="253"/>
                      <a:pt x="82" y="253"/>
                      <a:pt x="80" y="253"/>
                    </a:cubicBezTo>
                    <a:close/>
                    <a:moveTo>
                      <a:pt x="179" y="272"/>
                    </a:moveTo>
                    <a:cubicBezTo>
                      <a:pt x="174" y="269"/>
                      <a:pt x="168" y="267"/>
                      <a:pt x="162" y="265"/>
                    </a:cubicBezTo>
                    <a:cubicBezTo>
                      <a:pt x="156" y="263"/>
                      <a:pt x="151" y="261"/>
                      <a:pt x="145" y="259"/>
                    </a:cubicBezTo>
                    <a:cubicBezTo>
                      <a:pt x="135" y="255"/>
                      <a:pt x="124" y="253"/>
                      <a:pt x="114" y="248"/>
                    </a:cubicBezTo>
                    <a:cubicBezTo>
                      <a:pt x="115" y="248"/>
                      <a:pt x="116" y="249"/>
                      <a:pt x="117" y="249"/>
                    </a:cubicBezTo>
                    <a:cubicBezTo>
                      <a:pt x="120" y="250"/>
                      <a:pt x="122" y="251"/>
                      <a:pt x="125" y="252"/>
                    </a:cubicBezTo>
                    <a:cubicBezTo>
                      <a:pt x="131" y="254"/>
                      <a:pt x="137" y="255"/>
                      <a:pt x="143" y="257"/>
                    </a:cubicBezTo>
                    <a:cubicBezTo>
                      <a:pt x="149" y="259"/>
                      <a:pt x="155" y="260"/>
                      <a:pt x="161" y="262"/>
                    </a:cubicBezTo>
                    <a:cubicBezTo>
                      <a:pt x="168" y="265"/>
                      <a:pt x="176" y="267"/>
                      <a:pt x="184" y="270"/>
                    </a:cubicBezTo>
                    <a:cubicBezTo>
                      <a:pt x="182" y="271"/>
                      <a:pt x="181" y="271"/>
                      <a:pt x="179" y="272"/>
                    </a:cubicBezTo>
                    <a:close/>
                    <a:moveTo>
                      <a:pt x="111" y="246"/>
                    </a:moveTo>
                    <a:cubicBezTo>
                      <a:pt x="111" y="246"/>
                      <a:pt x="111" y="246"/>
                      <a:pt x="111" y="246"/>
                    </a:cubicBezTo>
                    <a:cubicBezTo>
                      <a:pt x="111" y="246"/>
                      <a:pt x="112" y="246"/>
                      <a:pt x="112" y="246"/>
                    </a:cubicBezTo>
                    <a:cubicBezTo>
                      <a:pt x="114" y="246"/>
                      <a:pt x="116" y="246"/>
                      <a:pt x="118" y="246"/>
                    </a:cubicBezTo>
                    <a:cubicBezTo>
                      <a:pt x="118" y="247"/>
                      <a:pt x="118" y="247"/>
                      <a:pt x="119" y="247"/>
                    </a:cubicBezTo>
                    <a:cubicBezTo>
                      <a:pt x="127" y="251"/>
                      <a:pt x="136" y="254"/>
                      <a:pt x="145" y="257"/>
                    </a:cubicBezTo>
                    <a:cubicBezTo>
                      <a:pt x="133" y="254"/>
                      <a:pt x="122" y="250"/>
                      <a:pt x="111" y="246"/>
                    </a:cubicBezTo>
                    <a:close/>
                    <a:moveTo>
                      <a:pt x="132" y="237"/>
                    </a:moveTo>
                    <a:cubicBezTo>
                      <a:pt x="130" y="235"/>
                      <a:pt x="127" y="234"/>
                      <a:pt x="124" y="233"/>
                    </a:cubicBezTo>
                    <a:cubicBezTo>
                      <a:pt x="123" y="233"/>
                      <a:pt x="121" y="232"/>
                      <a:pt x="119" y="231"/>
                    </a:cubicBezTo>
                    <a:cubicBezTo>
                      <a:pt x="124" y="233"/>
                      <a:pt x="128" y="234"/>
                      <a:pt x="132" y="235"/>
                    </a:cubicBezTo>
                    <a:cubicBezTo>
                      <a:pt x="132" y="236"/>
                      <a:pt x="132" y="236"/>
                      <a:pt x="132" y="237"/>
                    </a:cubicBezTo>
                    <a:close/>
                    <a:moveTo>
                      <a:pt x="127" y="246"/>
                    </a:moveTo>
                    <a:cubicBezTo>
                      <a:pt x="133" y="249"/>
                      <a:pt x="139" y="251"/>
                      <a:pt x="146" y="253"/>
                    </a:cubicBezTo>
                    <a:cubicBezTo>
                      <a:pt x="137" y="251"/>
                      <a:pt x="129" y="249"/>
                      <a:pt x="120" y="246"/>
                    </a:cubicBezTo>
                    <a:cubicBezTo>
                      <a:pt x="123" y="246"/>
                      <a:pt x="125" y="246"/>
                      <a:pt x="127" y="246"/>
                    </a:cubicBezTo>
                    <a:close/>
                    <a:moveTo>
                      <a:pt x="113" y="240"/>
                    </a:moveTo>
                    <a:cubicBezTo>
                      <a:pt x="115" y="241"/>
                      <a:pt x="117" y="242"/>
                      <a:pt x="118" y="243"/>
                    </a:cubicBezTo>
                    <a:cubicBezTo>
                      <a:pt x="118" y="242"/>
                      <a:pt x="115" y="243"/>
                      <a:pt x="115" y="243"/>
                    </a:cubicBezTo>
                    <a:cubicBezTo>
                      <a:pt x="114" y="243"/>
                      <a:pt x="114" y="243"/>
                      <a:pt x="114" y="243"/>
                    </a:cubicBezTo>
                    <a:cubicBezTo>
                      <a:pt x="114" y="243"/>
                      <a:pt x="114" y="243"/>
                      <a:pt x="114" y="243"/>
                    </a:cubicBezTo>
                    <a:cubicBezTo>
                      <a:pt x="113" y="242"/>
                      <a:pt x="113" y="241"/>
                      <a:pt x="113" y="240"/>
                    </a:cubicBezTo>
                    <a:close/>
                    <a:moveTo>
                      <a:pt x="115" y="240"/>
                    </a:moveTo>
                    <a:cubicBezTo>
                      <a:pt x="117" y="240"/>
                      <a:pt x="120" y="241"/>
                      <a:pt x="122" y="241"/>
                    </a:cubicBezTo>
                    <a:cubicBezTo>
                      <a:pt x="124" y="242"/>
                      <a:pt x="127" y="242"/>
                      <a:pt x="129" y="243"/>
                    </a:cubicBezTo>
                    <a:cubicBezTo>
                      <a:pt x="126" y="243"/>
                      <a:pt x="123" y="243"/>
                      <a:pt x="120" y="243"/>
                    </a:cubicBezTo>
                    <a:cubicBezTo>
                      <a:pt x="120" y="243"/>
                      <a:pt x="120" y="243"/>
                      <a:pt x="120" y="243"/>
                    </a:cubicBezTo>
                    <a:cubicBezTo>
                      <a:pt x="119" y="242"/>
                      <a:pt x="116" y="240"/>
                      <a:pt x="115" y="240"/>
                    </a:cubicBezTo>
                    <a:close/>
                    <a:moveTo>
                      <a:pt x="124" y="240"/>
                    </a:moveTo>
                    <a:cubicBezTo>
                      <a:pt x="122" y="240"/>
                      <a:pt x="121" y="239"/>
                      <a:pt x="119" y="239"/>
                    </a:cubicBezTo>
                    <a:cubicBezTo>
                      <a:pt x="119" y="239"/>
                      <a:pt x="113" y="237"/>
                      <a:pt x="117" y="238"/>
                    </a:cubicBezTo>
                    <a:cubicBezTo>
                      <a:pt x="122" y="239"/>
                      <a:pt x="127" y="241"/>
                      <a:pt x="132" y="241"/>
                    </a:cubicBezTo>
                    <a:cubicBezTo>
                      <a:pt x="132" y="241"/>
                      <a:pt x="132" y="242"/>
                      <a:pt x="132" y="242"/>
                    </a:cubicBezTo>
                    <a:cubicBezTo>
                      <a:pt x="132" y="242"/>
                      <a:pt x="132" y="242"/>
                      <a:pt x="132" y="242"/>
                    </a:cubicBezTo>
                    <a:cubicBezTo>
                      <a:pt x="129" y="241"/>
                      <a:pt x="127" y="241"/>
                      <a:pt x="124" y="240"/>
                    </a:cubicBezTo>
                    <a:close/>
                    <a:moveTo>
                      <a:pt x="132" y="240"/>
                    </a:moveTo>
                    <a:cubicBezTo>
                      <a:pt x="130" y="239"/>
                      <a:pt x="127" y="238"/>
                      <a:pt x="125" y="237"/>
                    </a:cubicBezTo>
                    <a:cubicBezTo>
                      <a:pt x="125" y="237"/>
                      <a:pt x="125" y="237"/>
                      <a:pt x="125" y="237"/>
                    </a:cubicBezTo>
                    <a:cubicBezTo>
                      <a:pt x="127" y="238"/>
                      <a:pt x="130" y="238"/>
                      <a:pt x="133" y="238"/>
                    </a:cubicBezTo>
                    <a:cubicBezTo>
                      <a:pt x="133" y="239"/>
                      <a:pt x="133" y="239"/>
                      <a:pt x="132" y="240"/>
                    </a:cubicBezTo>
                    <a:close/>
                    <a:moveTo>
                      <a:pt x="120" y="228"/>
                    </a:moveTo>
                    <a:cubicBezTo>
                      <a:pt x="121" y="228"/>
                      <a:pt x="123" y="229"/>
                      <a:pt x="124" y="229"/>
                    </a:cubicBezTo>
                    <a:cubicBezTo>
                      <a:pt x="126" y="230"/>
                      <a:pt x="129" y="230"/>
                      <a:pt x="131" y="231"/>
                    </a:cubicBezTo>
                    <a:cubicBezTo>
                      <a:pt x="131" y="232"/>
                      <a:pt x="132" y="233"/>
                      <a:pt x="132" y="234"/>
                    </a:cubicBezTo>
                    <a:cubicBezTo>
                      <a:pt x="128" y="231"/>
                      <a:pt x="123" y="229"/>
                      <a:pt x="119" y="228"/>
                    </a:cubicBezTo>
                    <a:cubicBezTo>
                      <a:pt x="115" y="226"/>
                      <a:pt x="119" y="228"/>
                      <a:pt x="120" y="228"/>
                    </a:cubicBezTo>
                    <a:close/>
                    <a:moveTo>
                      <a:pt x="130" y="229"/>
                    </a:moveTo>
                    <a:cubicBezTo>
                      <a:pt x="127" y="227"/>
                      <a:pt x="123" y="226"/>
                      <a:pt x="119" y="225"/>
                    </a:cubicBezTo>
                    <a:cubicBezTo>
                      <a:pt x="122" y="226"/>
                      <a:pt x="126" y="227"/>
                      <a:pt x="130" y="227"/>
                    </a:cubicBezTo>
                    <a:cubicBezTo>
                      <a:pt x="130" y="228"/>
                      <a:pt x="130" y="229"/>
                      <a:pt x="130" y="229"/>
                    </a:cubicBezTo>
                    <a:close/>
                    <a:moveTo>
                      <a:pt x="129" y="225"/>
                    </a:moveTo>
                    <a:cubicBezTo>
                      <a:pt x="126" y="224"/>
                      <a:pt x="124" y="224"/>
                      <a:pt x="121" y="223"/>
                    </a:cubicBezTo>
                    <a:cubicBezTo>
                      <a:pt x="121" y="223"/>
                      <a:pt x="121" y="222"/>
                      <a:pt x="121" y="222"/>
                    </a:cubicBezTo>
                    <a:cubicBezTo>
                      <a:pt x="121" y="223"/>
                      <a:pt x="122" y="223"/>
                      <a:pt x="122" y="223"/>
                    </a:cubicBezTo>
                    <a:cubicBezTo>
                      <a:pt x="124" y="223"/>
                      <a:pt x="126" y="224"/>
                      <a:pt x="128" y="224"/>
                    </a:cubicBezTo>
                    <a:cubicBezTo>
                      <a:pt x="129" y="224"/>
                      <a:pt x="129" y="225"/>
                      <a:pt x="129" y="225"/>
                    </a:cubicBezTo>
                    <a:close/>
                    <a:moveTo>
                      <a:pt x="178" y="259"/>
                    </a:moveTo>
                    <a:cubicBezTo>
                      <a:pt x="169" y="256"/>
                      <a:pt x="160" y="254"/>
                      <a:pt x="151" y="251"/>
                    </a:cubicBezTo>
                    <a:cubicBezTo>
                      <a:pt x="145" y="250"/>
                      <a:pt x="139" y="247"/>
                      <a:pt x="132" y="246"/>
                    </a:cubicBezTo>
                    <a:cubicBezTo>
                      <a:pt x="133" y="246"/>
                      <a:pt x="133" y="246"/>
                      <a:pt x="133" y="245"/>
                    </a:cubicBezTo>
                    <a:cubicBezTo>
                      <a:pt x="140" y="247"/>
                      <a:pt x="147" y="248"/>
                      <a:pt x="153" y="250"/>
                    </a:cubicBezTo>
                    <a:cubicBezTo>
                      <a:pt x="162" y="252"/>
                      <a:pt x="170" y="255"/>
                      <a:pt x="178" y="259"/>
                    </a:cubicBezTo>
                    <a:close/>
                    <a:moveTo>
                      <a:pt x="187" y="267"/>
                    </a:moveTo>
                    <a:cubicBezTo>
                      <a:pt x="169" y="259"/>
                      <a:pt x="150" y="255"/>
                      <a:pt x="132" y="247"/>
                    </a:cubicBezTo>
                    <a:cubicBezTo>
                      <a:pt x="131" y="247"/>
                      <a:pt x="130" y="246"/>
                      <a:pt x="129" y="246"/>
                    </a:cubicBezTo>
                    <a:cubicBezTo>
                      <a:pt x="129" y="246"/>
                      <a:pt x="130" y="246"/>
                      <a:pt x="130" y="246"/>
                    </a:cubicBezTo>
                    <a:cubicBezTo>
                      <a:pt x="131" y="246"/>
                      <a:pt x="132" y="246"/>
                      <a:pt x="133" y="246"/>
                    </a:cubicBezTo>
                    <a:cubicBezTo>
                      <a:pt x="137" y="248"/>
                      <a:pt x="142" y="250"/>
                      <a:pt x="147" y="251"/>
                    </a:cubicBezTo>
                    <a:cubicBezTo>
                      <a:pt x="158" y="254"/>
                      <a:pt x="168" y="257"/>
                      <a:pt x="178" y="260"/>
                    </a:cubicBezTo>
                    <a:cubicBezTo>
                      <a:pt x="179" y="260"/>
                      <a:pt x="179" y="260"/>
                      <a:pt x="179" y="260"/>
                    </a:cubicBezTo>
                    <a:cubicBezTo>
                      <a:pt x="179" y="260"/>
                      <a:pt x="180" y="261"/>
                      <a:pt x="180" y="261"/>
                    </a:cubicBezTo>
                    <a:cubicBezTo>
                      <a:pt x="181" y="262"/>
                      <a:pt x="185" y="265"/>
                      <a:pt x="187" y="267"/>
                    </a:cubicBezTo>
                    <a:close/>
                    <a:moveTo>
                      <a:pt x="173" y="262"/>
                    </a:moveTo>
                    <a:cubicBezTo>
                      <a:pt x="176" y="263"/>
                      <a:pt x="179" y="264"/>
                      <a:pt x="182" y="266"/>
                    </a:cubicBezTo>
                    <a:cubicBezTo>
                      <a:pt x="183" y="266"/>
                      <a:pt x="184" y="267"/>
                      <a:pt x="185" y="267"/>
                    </a:cubicBezTo>
                    <a:cubicBezTo>
                      <a:pt x="176" y="264"/>
                      <a:pt x="168" y="261"/>
                      <a:pt x="160" y="258"/>
                    </a:cubicBezTo>
                    <a:cubicBezTo>
                      <a:pt x="164" y="259"/>
                      <a:pt x="168" y="260"/>
                      <a:pt x="173" y="262"/>
                    </a:cubicBezTo>
                    <a:close/>
                    <a:moveTo>
                      <a:pt x="187" y="269"/>
                    </a:moveTo>
                    <a:cubicBezTo>
                      <a:pt x="186" y="269"/>
                      <a:pt x="185" y="270"/>
                      <a:pt x="185" y="270"/>
                    </a:cubicBezTo>
                    <a:cubicBezTo>
                      <a:pt x="178" y="267"/>
                      <a:pt x="172" y="265"/>
                      <a:pt x="165" y="263"/>
                    </a:cubicBezTo>
                    <a:cubicBezTo>
                      <a:pt x="162" y="262"/>
                      <a:pt x="158" y="260"/>
                      <a:pt x="155" y="259"/>
                    </a:cubicBezTo>
                    <a:cubicBezTo>
                      <a:pt x="144" y="256"/>
                      <a:pt x="134" y="253"/>
                      <a:pt x="123" y="248"/>
                    </a:cubicBezTo>
                    <a:cubicBezTo>
                      <a:pt x="124" y="248"/>
                      <a:pt x="125" y="249"/>
                      <a:pt x="126" y="249"/>
                    </a:cubicBezTo>
                    <a:cubicBezTo>
                      <a:pt x="129" y="250"/>
                      <a:pt x="131" y="250"/>
                      <a:pt x="134" y="251"/>
                    </a:cubicBezTo>
                    <a:cubicBezTo>
                      <a:pt x="141" y="253"/>
                      <a:pt x="147" y="254"/>
                      <a:pt x="153" y="256"/>
                    </a:cubicBezTo>
                    <a:cubicBezTo>
                      <a:pt x="164" y="260"/>
                      <a:pt x="175" y="265"/>
                      <a:pt x="187" y="268"/>
                    </a:cubicBezTo>
                    <a:cubicBezTo>
                      <a:pt x="187" y="269"/>
                      <a:pt x="187" y="269"/>
                      <a:pt x="187" y="269"/>
                    </a:cubicBezTo>
                    <a:close/>
                    <a:moveTo>
                      <a:pt x="171" y="273"/>
                    </a:moveTo>
                    <a:cubicBezTo>
                      <a:pt x="171" y="273"/>
                      <a:pt x="171" y="273"/>
                      <a:pt x="171" y="273"/>
                    </a:cubicBezTo>
                    <a:cubicBezTo>
                      <a:pt x="159" y="268"/>
                      <a:pt x="147" y="265"/>
                      <a:pt x="135" y="260"/>
                    </a:cubicBezTo>
                    <a:cubicBezTo>
                      <a:pt x="128" y="258"/>
                      <a:pt x="122" y="256"/>
                      <a:pt x="115" y="254"/>
                    </a:cubicBezTo>
                    <a:cubicBezTo>
                      <a:pt x="122" y="255"/>
                      <a:pt x="129" y="257"/>
                      <a:pt x="135" y="259"/>
                    </a:cubicBezTo>
                    <a:cubicBezTo>
                      <a:pt x="149" y="264"/>
                      <a:pt x="163" y="269"/>
                      <a:pt x="177" y="272"/>
                    </a:cubicBezTo>
                    <a:cubicBezTo>
                      <a:pt x="175" y="272"/>
                      <a:pt x="173" y="273"/>
                      <a:pt x="171" y="273"/>
                    </a:cubicBezTo>
                    <a:close/>
                    <a:moveTo>
                      <a:pt x="160" y="274"/>
                    </a:moveTo>
                    <a:cubicBezTo>
                      <a:pt x="159" y="274"/>
                      <a:pt x="159" y="274"/>
                      <a:pt x="158" y="274"/>
                    </a:cubicBezTo>
                    <a:cubicBezTo>
                      <a:pt x="158" y="274"/>
                      <a:pt x="158" y="274"/>
                      <a:pt x="158" y="274"/>
                    </a:cubicBezTo>
                    <a:cubicBezTo>
                      <a:pt x="147" y="269"/>
                      <a:pt x="134" y="267"/>
                      <a:pt x="123" y="262"/>
                    </a:cubicBezTo>
                    <a:cubicBezTo>
                      <a:pt x="116" y="259"/>
                      <a:pt x="109" y="257"/>
                      <a:pt x="103" y="254"/>
                    </a:cubicBezTo>
                    <a:cubicBezTo>
                      <a:pt x="101" y="254"/>
                      <a:pt x="99" y="253"/>
                      <a:pt x="97" y="252"/>
                    </a:cubicBezTo>
                    <a:cubicBezTo>
                      <a:pt x="110" y="256"/>
                      <a:pt x="123" y="260"/>
                      <a:pt x="135" y="264"/>
                    </a:cubicBezTo>
                    <a:cubicBezTo>
                      <a:pt x="146" y="268"/>
                      <a:pt x="157" y="271"/>
                      <a:pt x="168" y="273"/>
                    </a:cubicBezTo>
                    <a:cubicBezTo>
                      <a:pt x="165" y="273"/>
                      <a:pt x="162" y="274"/>
                      <a:pt x="160" y="274"/>
                    </a:cubicBezTo>
                    <a:close/>
                    <a:moveTo>
                      <a:pt x="111" y="276"/>
                    </a:moveTo>
                    <a:cubicBezTo>
                      <a:pt x="105" y="272"/>
                      <a:pt x="98" y="270"/>
                      <a:pt x="91" y="267"/>
                    </a:cubicBezTo>
                    <a:cubicBezTo>
                      <a:pt x="86" y="265"/>
                      <a:pt x="81" y="263"/>
                      <a:pt x="76" y="261"/>
                    </a:cubicBezTo>
                    <a:cubicBezTo>
                      <a:pt x="75" y="261"/>
                      <a:pt x="74" y="260"/>
                      <a:pt x="73" y="260"/>
                    </a:cubicBezTo>
                    <a:cubicBezTo>
                      <a:pt x="81" y="263"/>
                      <a:pt x="89" y="266"/>
                      <a:pt x="97" y="268"/>
                    </a:cubicBezTo>
                    <a:cubicBezTo>
                      <a:pt x="105" y="271"/>
                      <a:pt x="113" y="273"/>
                      <a:pt x="121" y="276"/>
                    </a:cubicBezTo>
                    <a:cubicBezTo>
                      <a:pt x="118" y="276"/>
                      <a:pt x="114" y="276"/>
                      <a:pt x="111" y="276"/>
                    </a:cubicBezTo>
                    <a:close/>
                    <a:moveTo>
                      <a:pt x="98" y="276"/>
                    </a:moveTo>
                    <a:cubicBezTo>
                      <a:pt x="97" y="276"/>
                      <a:pt x="97" y="276"/>
                      <a:pt x="96" y="276"/>
                    </a:cubicBezTo>
                    <a:cubicBezTo>
                      <a:pt x="91" y="272"/>
                      <a:pt x="86" y="269"/>
                      <a:pt x="80" y="267"/>
                    </a:cubicBezTo>
                    <a:cubicBezTo>
                      <a:pt x="76" y="266"/>
                      <a:pt x="72" y="264"/>
                      <a:pt x="69" y="262"/>
                    </a:cubicBezTo>
                    <a:cubicBezTo>
                      <a:pt x="67" y="262"/>
                      <a:pt x="66" y="261"/>
                      <a:pt x="64" y="260"/>
                    </a:cubicBezTo>
                    <a:cubicBezTo>
                      <a:pt x="66" y="261"/>
                      <a:pt x="67" y="261"/>
                      <a:pt x="69" y="262"/>
                    </a:cubicBezTo>
                    <a:cubicBezTo>
                      <a:pt x="75" y="265"/>
                      <a:pt x="82" y="267"/>
                      <a:pt x="88" y="270"/>
                    </a:cubicBezTo>
                    <a:cubicBezTo>
                      <a:pt x="94" y="272"/>
                      <a:pt x="100" y="274"/>
                      <a:pt x="106" y="276"/>
                    </a:cubicBezTo>
                    <a:cubicBezTo>
                      <a:pt x="104" y="276"/>
                      <a:pt x="101" y="276"/>
                      <a:pt x="98" y="276"/>
                    </a:cubicBezTo>
                    <a:close/>
                    <a:moveTo>
                      <a:pt x="55" y="269"/>
                    </a:moveTo>
                    <a:cubicBezTo>
                      <a:pt x="58" y="270"/>
                      <a:pt x="61" y="271"/>
                      <a:pt x="64" y="272"/>
                    </a:cubicBezTo>
                    <a:cubicBezTo>
                      <a:pt x="61" y="272"/>
                      <a:pt x="57" y="270"/>
                      <a:pt x="55" y="269"/>
                    </a:cubicBezTo>
                    <a:close/>
                    <a:moveTo>
                      <a:pt x="59" y="262"/>
                    </a:moveTo>
                    <a:cubicBezTo>
                      <a:pt x="59" y="262"/>
                      <a:pt x="59" y="262"/>
                      <a:pt x="59" y="262"/>
                    </a:cubicBezTo>
                    <a:cubicBezTo>
                      <a:pt x="60" y="264"/>
                      <a:pt x="62" y="264"/>
                      <a:pt x="64" y="265"/>
                    </a:cubicBezTo>
                    <a:cubicBezTo>
                      <a:pt x="65" y="266"/>
                      <a:pt x="67" y="267"/>
                      <a:pt x="68" y="267"/>
                    </a:cubicBezTo>
                    <a:cubicBezTo>
                      <a:pt x="72" y="269"/>
                      <a:pt x="76" y="271"/>
                      <a:pt x="80" y="273"/>
                    </a:cubicBezTo>
                    <a:cubicBezTo>
                      <a:pt x="79" y="273"/>
                      <a:pt x="79" y="273"/>
                      <a:pt x="78" y="272"/>
                    </a:cubicBezTo>
                    <a:cubicBezTo>
                      <a:pt x="75" y="271"/>
                      <a:pt x="73" y="270"/>
                      <a:pt x="70" y="270"/>
                    </a:cubicBezTo>
                    <a:cubicBezTo>
                      <a:pt x="65" y="268"/>
                      <a:pt x="60" y="267"/>
                      <a:pt x="56" y="265"/>
                    </a:cubicBezTo>
                    <a:cubicBezTo>
                      <a:pt x="56" y="264"/>
                      <a:pt x="57" y="263"/>
                      <a:pt x="59" y="262"/>
                    </a:cubicBezTo>
                    <a:close/>
                    <a:moveTo>
                      <a:pt x="76" y="254"/>
                    </a:moveTo>
                    <a:cubicBezTo>
                      <a:pt x="77" y="254"/>
                      <a:pt x="78" y="253"/>
                      <a:pt x="79" y="253"/>
                    </a:cubicBezTo>
                    <a:cubicBezTo>
                      <a:pt x="79" y="253"/>
                      <a:pt x="79" y="253"/>
                      <a:pt x="79" y="253"/>
                    </a:cubicBezTo>
                    <a:cubicBezTo>
                      <a:pt x="89" y="259"/>
                      <a:pt x="100" y="262"/>
                      <a:pt x="111" y="266"/>
                    </a:cubicBezTo>
                    <a:cubicBezTo>
                      <a:pt x="116" y="267"/>
                      <a:pt x="121" y="268"/>
                      <a:pt x="125" y="270"/>
                    </a:cubicBezTo>
                    <a:cubicBezTo>
                      <a:pt x="128" y="271"/>
                      <a:pt x="131" y="272"/>
                      <a:pt x="134" y="273"/>
                    </a:cubicBezTo>
                    <a:cubicBezTo>
                      <a:pt x="134" y="273"/>
                      <a:pt x="137" y="275"/>
                      <a:pt x="138" y="275"/>
                    </a:cubicBezTo>
                    <a:cubicBezTo>
                      <a:pt x="137" y="275"/>
                      <a:pt x="137" y="276"/>
                      <a:pt x="137" y="276"/>
                    </a:cubicBezTo>
                    <a:cubicBezTo>
                      <a:pt x="131" y="275"/>
                      <a:pt x="127" y="273"/>
                      <a:pt x="122" y="271"/>
                    </a:cubicBezTo>
                    <a:cubicBezTo>
                      <a:pt x="116" y="269"/>
                      <a:pt x="111" y="267"/>
                      <a:pt x="105" y="266"/>
                    </a:cubicBezTo>
                    <a:cubicBezTo>
                      <a:pt x="94" y="263"/>
                      <a:pt x="84" y="259"/>
                      <a:pt x="74" y="255"/>
                    </a:cubicBezTo>
                    <a:cubicBezTo>
                      <a:pt x="75" y="255"/>
                      <a:pt x="76" y="254"/>
                      <a:pt x="76" y="254"/>
                    </a:cubicBezTo>
                    <a:close/>
                    <a:moveTo>
                      <a:pt x="114" y="234"/>
                    </a:moveTo>
                    <a:cubicBezTo>
                      <a:pt x="117" y="235"/>
                      <a:pt x="120" y="236"/>
                      <a:pt x="123" y="237"/>
                    </a:cubicBezTo>
                    <a:cubicBezTo>
                      <a:pt x="126" y="238"/>
                      <a:pt x="129" y="240"/>
                      <a:pt x="132" y="240"/>
                    </a:cubicBezTo>
                    <a:cubicBezTo>
                      <a:pt x="132" y="240"/>
                      <a:pt x="132" y="240"/>
                      <a:pt x="132" y="240"/>
                    </a:cubicBezTo>
                    <a:cubicBezTo>
                      <a:pt x="126" y="240"/>
                      <a:pt x="121" y="237"/>
                      <a:pt x="115" y="236"/>
                    </a:cubicBezTo>
                    <a:cubicBezTo>
                      <a:pt x="114" y="236"/>
                      <a:pt x="114" y="237"/>
                      <a:pt x="114" y="237"/>
                    </a:cubicBezTo>
                    <a:cubicBezTo>
                      <a:pt x="119" y="240"/>
                      <a:pt x="125" y="241"/>
                      <a:pt x="130" y="243"/>
                    </a:cubicBezTo>
                    <a:cubicBezTo>
                      <a:pt x="130" y="243"/>
                      <a:pt x="131" y="243"/>
                      <a:pt x="131" y="243"/>
                    </a:cubicBezTo>
                    <a:cubicBezTo>
                      <a:pt x="131" y="243"/>
                      <a:pt x="130" y="243"/>
                      <a:pt x="130" y="243"/>
                    </a:cubicBezTo>
                    <a:cubicBezTo>
                      <a:pt x="129" y="242"/>
                      <a:pt x="127" y="242"/>
                      <a:pt x="127" y="242"/>
                    </a:cubicBezTo>
                    <a:cubicBezTo>
                      <a:pt x="125" y="241"/>
                      <a:pt x="124" y="241"/>
                      <a:pt x="122" y="241"/>
                    </a:cubicBezTo>
                    <a:cubicBezTo>
                      <a:pt x="119" y="240"/>
                      <a:pt x="116" y="239"/>
                      <a:pt x="113" y="239"/>
                    </a:cubicBezTo>
                    <a:cubicBezTo>
                      <a:pt x="113" y="237"/>
                      <a:pt x="113" y="236"/>
                      <a:pt x="114" y="234"/>
                    </a:cubicBezTo>
                    <a:close/>
                    <a:moveTo>
                      <a:pt x="117" y="221"/>
                    </a:moveTo>
                    <a:cubicBezTo>
                      <a:pt x="117" y="221"/>
                      <a:pt x="117" y="221"/>
                      <a:pt x="117" y="221"/>
                    </a:cubicBezTo>
                    <a:cubicBezTo>
                      <a:pt x="117" y="221"/>
                      <a:pt x="117" y="222"/>
                      <a:pt x="117" y="222"/>
                    </a:cubicBezTo>
                    <a:cubicBezTo>
                      <a:pt x="121" y="224"/>
                      <a:pt x="126" y="224"/>
                      <a:pt x="129" y="226"/>
                    </a:cubicBezTo>
                    <a:cubicBezTo>
                      <a:pt x="129" y="226"/>
                      <a:pt x="129" y="226"/>
                      <a:pt x="129" y="226"/>
                    </a:cubicBezTo>
                    <a:cubicBezTo>
                      <a:pt x="128" y="226"/>
                      <a:pt x="125" y="226"/>
                      <a:pt x="124" y="225"/>
                    </a:cubicBezTo>
                    <a:cubicBezTo>
                      <a:pt x="122" y="225"/>
                      <a:pt x="120" y="224"/>
                      <a:pt x="118" y="224"/>
                    </a:cubicBezTo>
                    <a:cubicBezTo>
                      <a:pt x="117" y="224"/>
                      <a:pt x="117" y="224"/>
                      <a:pt x="117" y="225"/>
                    </a:cubicBezTo>
                    <a:cubicBezTo>
                      <a:pt x="119" y="226"/>
                      <a:pt x="122" y="226"/>
                      <a:pt x="124" y="227"/>
                    </a:cubicBezTo>
                    <a:cubicBezTo>
                      <a:pt x="126" y="228"/>
                      <a:pt x="128" y="229"/>
                      <a:pt x="130" y="230"/>
                    </a:cubicBezTo>
                    <a:cubicBezTo>
                      <a:pt x="125" y="229"/>
                      <a:pt x="121" y="227"/>
                      <a:pt x="116" y="226"/>
                    </a:cubicBezTo>
                    <a:cubicBezTo>
                      <a:pt x="115" y="226"/>
                      <a:pt x="115" y="226"/>
                      <a:pt x="115" y="226"/>
                    </a:cubicBezTo>
                    <a:cubicBezTo>
                      <a:pt x="116" y="225"/>
                      <a:pt x="117" y="223"/>
                      <a:pt x="117" y="221"/>
                    </a:cubicBezTo>
                    <a:close/>
                    <a:moveTo>
                      <a:pt x="16" y="73"/>
                    </a:moveTo>
                    <a:cubicBezTo>
                      <a:pt x="22" y="60"/>
                      <a:pt x="29" y="47"/>
                      <a:pt x="39" y="36"/>
                    </a:cubicBezTo>
                    <a:cubicBezTo>
                      <a:pt x="49" y="26"/>
                      <a:pt x="60" y="19"/>
                      <a:pt x="73" y="13"/>
                    </a:cubicBezTo>
                    <a:cubicBezTo>
                      <a:pt x="74" y="16"/>
                      <a:pt x="77" y="19"/>
                      <a:pt x="78" y="21"/>
                    </a:cubicBezTo>
                    <a:cubicBezTo>
                      <a:pt x="43" y="37"/>
                      <a:pt x="18" y="72"/>
                      <a:pt x="18" y="111"/>
                    </a:cubicBezTo>
                    <a:cubicBezTo>
                      <a:pt x="18" y="159"/>
                      <a:pt x="55" y="200"/>
                      <a:pt x="102" y="209"/>
                    </a:cubicBezTo>
                    <a:cubicBezTo>
                      <a:pt x="121" y="213"/>
                      <a:pt x="140" y="211"/>
                      <a:pt x="158" y="205"/>
                    </a:cubicBezTo>
                    <a:cubicBezTo>
                      <a:pt x="159" y="207"/>
                      <a:pt x="160" y="209"/>
                      <a:pt x="161" y="212"/>
                    </a:cubicBezTo>
                    <a:cubicBezTo>
                      <a:pt x="150" y="217"/>
                      <a:pt x="136" y="218"/>
                      <a:pt x="123" y="218"/>
                    </a:cubicBezTo>
                    <a:cubicBezTo>
                      <a:pt x="113" y="218"/>
                      <a:pt x="103" y="218"/>
                      <a:pt x="93" y="215"/>
                    </a:cubicBezTo>
                    <a:cubicBezTo>
                      <a:pt x="61" y="208"/>
                      <a:pt x="33" y="189"/>
                      <a:pt x="19" y="158"/>
                    </a:cubicBezTo>
                    <a:cubicBezTo>
                      <a:pt x="7" y="131"/>
                      <a:pt x="5" y="101"/>
                      <a:pt x="16" y="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5" name="Freeform 82"/>
              <p:cNvSpPr>
                <a:spLocks noEditPoints="1"/>
              </p:cNvSpPr>
              <p:nvPr/>
            </p:nvSpPr>
            <p:spPr bwMode="auto">
              <a:xfrm>
                <a:off x="2042529" y="1047975"/>
                <a:ext cx="241771" cy="258163"/>
              </a:xfrm>
              <a:custGeom>
                <a:avLst/>
                <a:gdLst>
                  <a:gd name="T0" fmla="*/ 66 w 125"/>
                  <a:gd name="T1" fmla="*/ 127 h 133"/>
                  <a:gd name="T2" fmla="*/ 12 w 125"/>
                  <a:gd name="T3" fmla="*/ 41 h 133"/>
                  <a:gd name="T4" fmla="*/ 37 w 125"/>
                  <a:gd name="T5" fmla="*/ 92 h 133"/>
                  <a:gd name="T6" fmla="*/ 14 w 125"/>
                  <a:gd name="T7" fmla="*/ 101 h 133"/>
                  <a:gd name="T8" fmla="*/ 10 w 125"/>
                  <a:gd name="T9" fmla="*/ 93 h 133"/>
                  <a:gd name="T10" fmla="*/ 10 w 125"/>
                  <a:gd name="T11" fmla="*/ 93 h 133"/>
                  <a:gd name="T12" fmla="*/ 10 w 125"/>
                  <a:gd name="T13" fmla="*/ 93 h 133"/>
                  <a:gd name="T14" fmla="*/ 60 w 125"/>
                  <a:gd name="T15" fmla="*/ 20 h 133"/>
                  <a:gd name="T16" fmla="*/ 51 w 125"/>
                  <a:gd name="T17" fmla="*/ 28 h 133"/>
                  <a:gd name="T18" fmla="*/ 75 w 125"/>
                  <a:gd name="T19" fmla="*/ 21 h 133"/>
                  <a:gd name="T20" fmla="*/ 85 w 125"/>
                  <a:gd name="T21" fmla="*/ 28 h 133"/>
                  <a:gd name="T22" fmla="*/ 81 w 125"/>
                  <a:gd name="T23" fmla="*/ 35 h 133"/>
                  <a:gd name="T24" fmla="*/ 58 w 125"/>
                  <a:gd name="T25" fmla="*/ 31 h 133"/>
                  <a:gd name="T26" fmla="*/ 39 w 125"/>
                  <a:gd name="T27" fmla="*/ 41 h 133"/>
                  <a:gd name="T28" fmla="*/ 69 w 125"/>
                  <a:gd name="T29" fmla="*/ 30 h 133"/>
                  <a:gd name="T30" fmla="*/ 69 w 125"/>
                  <a:gd name="T31" fmla="*/ 24 h 133"/>
                  <a:gd name="T32" fmla="*/ 55 w 125"/>
                  <a:gd name="T33" fmla="*/ 30 h 133"/>
                  <a:gd name="T34" fmla="*/ 18 w 125"/>
                  <a:gd name="T35" fmla="*/ 47 h 133"/>
                  <a:gd name="T36" fmla="*/ 7 w 125"/>
                  <a:gd name="T37" fmla="*/ 58 h 133"/>
                  <a:gd name="T38" fmla="*/ 6 w 125"/>
                  <a:gd name="T39" fmla="*/ 64 h 133"/>
                  <a:gd name="T40" fmla="*/ 24 w 125"/>
                  <a:gd name="T41" fmla="*/ 60 h 133"/>
                  <a:gd name="T42" fmla="*/ 92 w 125"/>
                  <a:gd name="T43" fmla="*/ 41 h 133"/>
                  <a:gd name="T44" fmla="*/ 29 w 125"/>
                  <a:gd name="T45" fmla="*/ 65 h 133"/>
                  <a:gd name="T46" fmla="*/ 55 w 125"/>
                  <a:gd name="T47" fmla="*/ 56 h 133"/>
                  <a:gd name="T48" fmla="*/ 111 w 125"/>
                  <a:gd name="T49" fmla="*/ 40 h 133"/>
                  <a:gd name="T50" fmla="*/ 101 w 125"/>
                  <a:gd name="T51" fmla="*/ 45 h 133"/>
                  <a:gd name="T52" fmla="*/ 54 w 125"/>
                  <a:gd name="T53" fmla="*/ 69 h 133"/>
                  <a:gd name="T54" fmla="*/ 114 w 125"/>
                  <a:gd name="T55" fmla="*/ 50 h 133"/>
                  <a:gd name="T56" fmla="*/ 67 w 125"/>
                  <a:gd name="T57" fmla="*/ 75 h 133"/>
                  <a:gd name="T58" fmla="*/ 66 w 125"/>
                  <a:gd name="T59" fmla="*/ 117 h 133"/>
                  <a:gd name="T60" fmla="*/ 108 w 125"/>
                  <a:gd name="T61" fmla="*/ 94 h 133"/>
                  <a:gd name="T62" fmla="*/ 79 w 125"/>
                  <a:gd name="T63" fmla="*/ 107 h 133"/>
                  <a:gd name="T64" fmla="*/ 118 w 125"/>
                  <a:gd name="T65" fmla="*/ 89 h 133"/>
                  <a:gd name="T66" fmla="*/ 78 w 125"/>
                  <a:gd name="T67" fmla="*/ 97 h 133"/>
                  <a:gd name="T68" fmla="*/ 33 w 125"/>
                  <a:gd name="T69" fmla="*/ 121 h 133"/>
                  <a:gd name="T70" fmla="*/ 26 w 125"/>
                  <a:gd name="T71" fmla="*/ 115 h 133"/>
                  <a:gd name="T72" fmla="*/ 102 w 125"/>
                  <a:gd name="T73" fmla="*/ 87 h 133"/>
                  <a:gd name="T74" fmla="*/ 81 w 125"/>
                  <a:gd name="T75" fmla="*/ 92 h 133"/>
                  <a:gd name="T76" fmla="*/ 98 w 125"/>
                  <a:gd name="T77" fmla="*/ 83 h 133"/>
                  <a:gd name="T78" fmla="*/ 119 w 125"/>
                  <a:gd name="T79" fmla="*/ 67 h 133"/>
                  <a:gd name="T80" fmla="*/ 76 w 125"/>
                  <a:gd name="T81" fmla="*/ 87 h 133"/>
                  <a:gd name="T82" fmla="*/ 119 w 125"/>
                  <a:gd name="T83" fmla="*/ 67 h 133"/>
                  <a:gd name="T84" fmla="*/ 22 w 125"/>
                  <a:gd name="T85" fmla="*/ 104 h 133"/>
                  <a:gd name="T86" fmla="*/ 119 w 125"/>
                  <a:gd name="T87" fmla="*/ 63 h 133"/>
                  <a:gd name="T88" fmla="*/ 18 w 125"/>
                  <a:gd name="T89" fmla="*/ 98 h 133"/>
                  <a:gd name="T90" fmla="*/ 45 w 125"/>
                  <a:gd name="T91" fmla="*/ 100 h 133"/>
                  <a:gd name="T92" fmla="*/ 41 w 125"/>
                  <a:gd name="T93" fmla="*/ 123 h 133"/>
                  <a:gd name="T94" fmla="*/ 43 w 125"/>
                  <a:gd name="T95" fmla="*/ 123 h 133"/>
                  <a:gd name="T96" fmla="*/ 108 w 125"/>
                  <a:gd name="T97" fmla="*/ 112 h 133"/>
                  <a:gd name="T98" fmla="*/ 77 w 125"/>
                  <a:gd name="T99" fmla="*/ 125 h 133"/>
                  <a:gd name="T100" fmla="*/ 71 w 125"/>
                  <a:gd name="T101" fmla="*/ 123 h 133"/>
                  <a:gd name="T102" fmla="*/ 111 w 125"/>
                  <a:gd name="T103" fmla="*/ 106 h 133"/>
                  <a:gd name="T104" fmla="*/ 93 w 125"/>
                  <a:gd name="T105" fmla="*/ 124 h 133"/>
                  <a:gd name="T106" fmla="*/ 113 w 125"/>
                  <a:gd name="T107" fmla="*/ 98 h 133"/>
                  <a:gd name="T108" fmla="*/ 60 w 125"/>
                  <a:gd name="T109" fmla="*/ 121 h 133"/>
                  <a:gd name="T110" fmla="*/ 70 w 125"/>
                  <a:gd name="T111" fmla="*/ 67 h 133"/>
                  <a:gd name="T112" fmla="*/ 109 w 125"/>
                  <a:gd name="T113" fmla="*/ 37 h 133"/>
                  <a:gd name="T114" fmla="*/ 98 w 125"/>
                  <a:gd name="T115" fmla="*/ 39 h 133"/>
                  <a:gd name="T116" fmla="*/ 22 w 125"/>
                  <a:gd name="T117" fmla="*/ 65 h 133"/>
                  <a:gd name="T118" fmla="*/ 74 w 125"/>
                  <a:gd name="T119" fmla="*/ 21 h 133"/>
                  <a:gd name="T120" fmla="*/ 18 w 125"/>
                  <a:gd name="T121" fmla="*/ 44 h 133"/>
                  <a:gd name="T122" fmla="*/ 19 w 125"/>
                  <a:gd name="T123" fmla="*/ 37 h 133"/>
                  <a:gd name="T124" fmla="*/ 59 w 125"/>
                  <a:gd name="T125" fmla="*/ 6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5" h="133">
                    <a:moveTo>
                      <a:pt x="29" y="121"/>
                    </a:moveTo>
                    <a:cubicBezTo>
                      <a:pt x="39" y="128"/>
                      <a:pt x="49" y="127"/>
                      <a:pt x="60" y="124"/>
                    </a:cubicBezTo>
                    <a:cubicBezTo>
                      <a:pt x="59" y="126"/>
                      <a:pt x="58" y="128"/>
                      <a:pt x="57" y="130"/>
                    </a:cubicBezTo>
                    <a:cubicBezTo>
                      <a:pt x="57" y="131"/>
                      <a:pt x="59" y="133"/>
                      <a:pt x="60" y="131"/>
                    </a:cubicBezTo>
                    <a:cubicBezTo>
                      <a:pt x="60" y="131"/>
                      <a:pt x="61" y="130"/>
                      <a:pt x="61" y="129"/>
                    </a:cubicBezTo>
                    <a:cubicBezTo>
                      <a:pt x="61" y="129"/>
                      <a:pt x="61" y="129"/>
                      <a:pt x="61" y="129"/>
                    </a:cubicBezTo>
                    <a:cubicBezTo>
                      <a:pt x="62" y="131"/>
                      <a:pt x="64" y="131"/>
                      <a:pt x="64" y="129"/>
                    </a:cubicBezTo>
                    <a:cubicBezTo>
                      <a:pt x="64" y="129"/>
                      <a:pt x="64" y="129"/>
                      <a:pt x="64" y="129"/>
                    </a:cubicBezTo>
                    <a:cubicBezTo>
                      <a:pt x="65" y="130"/>
                      <a:pt x="67" y="129"/>
                      <a:pt x="67" y="128"/>
                    </a:cubicBezTo>
                    <a:cubicBezTo>
                      <a:pt x="67" y="128"/>
                      <a:pt x="66" y="127"/>
                      <a:pt x="66" y="127"/>
                    </a:cubicBezTo>
                    <a:cubicBezTo>
                      <a:pt x="67" y="127"/>
                      <a:pt x="68" y="126"/>
                      <a:pt x="68" y="125"/>
                    </a:cubicBezTo>
                    <a:cubicBezTo>
                      <a:pt x="77" y="129"/>
                      <a:pt x="87" y="131"/>
                      <a:pt x="96" y="127"/>
                    </a:cubicBezTo>
                    <a:cubicBezTo>
                      <a:pt x="106" y="122"/>
                      <a:pt x="112" y="113"/>
                      <a:pt x="117" y="102"/>
                    </a:cubicBezTo>
                    <a:cubicBezTo>
                      <a:pt x="124" y="83"/>
                      <a:pt x="125" y="58"/>
                      <a:pt x="114" y="39"/>
                    </a:cubicBezTo>
                    <a:cubicBezTo>
                      <a:pt x="105" y="25"/>
                      <a:pt x="87" y="19"/>
                      <a:pt x="71" y="18"/>
                    </a:cubicBezTo>
                    <a:cubicBezTo>
                      <a:pt x="72" y="12"/>
                      <a:pt x="75" y="7"/>
                      <a:pt x="80" y="4"/>
                    </a:cubicBezTo>
                    <a:cubicBezTo>
                      <a:pt x="82" y="3"/>
                      <a:pt x="81" y="0"/>
                      <a:pt x="79" y="1"/>
                    </a:cubicBezTo>
                    <a:cubicBezTo>
                      <a:pt x="73" y="5"/>
                      <a:pt x="69" y="11"/>
                      <a:pt x="68" y="17"/>
                    </a:cubicBezTo>
                    <a:cubicBezTo>
                      <a:pt x="66" y="17"/>
                      <a:pt x="64" y="17"/>
                      <a:pt x="62" y="17"/>
                    </a:cubicBezTo>
                    <a:cubicBezTo>
                      <a:pt x="43" y="18"/>
                      <a:pt x="23" y="25"/>
                      <a:pt x="12" y="41"/>
                    </a:cubicBezTo>
                    <a:cubicBezTo>
                      <a:pt x="0" y="57"/>
                      <a:pt x="0" y="78"/>
                      <a:pt x="8" y="95"/>
                    </a:cubicBezTo>
                    <a:cubicBezTo>
                      <a:pt x="13" y="106"/>
                      <a:pt x="20" y="115"/>
                      <a:pt x="29" y="121"/>
                    </a:cubicBezTo>
                    <a:close/>
                    <a:moveTo>
                      <a:pt x="18" y="106"/>
                    </a:moveTo>
                    <a:cubicBezTo>
                      <a:pt x="25" y="104"/>
                      <a:pt x="32" y="101"/>
                      <a:pt x="39" y="97"/>
                    </a:cubicBezTo>
                    <a:cubicBezTo>
                      <a:pt x="47" y="94"/>
                      <a:pt x="55" y="91"/>
                      <a:pt x="62" y="88"/>
                    </a:cubicBezTo>
                    <a:cubicBezTo>
                      <a:pt x="55" y="91"/>
                      <a:pt x="48" y="94"/>
                      <a:pt x="41" y="98"/>
                    </a:cubicBezTo>
                    <a:cubicBezTo>
                      <a:pt x="35" y="102"/>
                      <a:pt x="26" y="104"/>
                      <a:pt x="21" y="110"/>
                    </a:cubicBezTo>
                    <a:cubicBezTo>
                      <a:pt x="20" y="109"/>
                      <a:pt x="19" y="108"/>
                      <a:pt x="18" y="106"/>
                    </a:cubicBezTo>
                    <a:close/>
                    <a:moveTo>
                      <a:pt x="14" y="101"/>
                    </a:moveTo>
                    <a:cubicBezTo>
                      <a:pt x="22" y="101"/>
                      <a:pt x="31" y="95"/>
                      <a:pt x="37" y="92"/>
                    </a:cubicBezTo>
                    <a:cubicBezTo>
                      <a:pt x="46" y="88"/>
                      <a:pt x="55" y="85"/>
                      <a:pt x="64" y="81"/>
                    </a:cubicBezTo>
                    <a:cubicBezTo>
                      <a:pt x="73" y="76"/>
                      <a:pt x="83" y="72"/>
                      <a:pt x="93" y="68"/>
                    </a:cubicBezTo>
                    <a:cubicBezTo>
                      <a:pt x="98" y="66"/>
                      <a:pt x="103" y="64"/>
                      <a:pt x="108" y="62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3" y="65"/>
                      <a:pt x="98" y="67"/>
                      <a:pt x="93" y="69"/>
                    </a:cubicBezTo>
                    <a:cubicBezTo>
                      <a:pt x="84" y="72"/>
                      <a:pt x="76" y="76"/>
                      <a:pt x="67" y="79"/>
                    </a:cubicBezTo>
                    <a:cubicBezTo>
                      <a:pt x="59" y="83"/>
                      <a:pt x="50" y="88"/>
                      <a:pt x="42" y="92"/>
                    </a:cubicBezTo>
                    <a:cubicBezTo>
                      <a:pt x="37" y="94"/>
                      <a:pt x="33" y="97"/>
                      <a:pt x="30" y="99"/>
                    </a:cubicBezTo>
                    <a:cubicBezTo>
                      <a:pt x="26" y="101"/>
                      <a:pt x="21" y="103"/>
                      <a:pt x="17" y="106"/>
                    </a:cubicBezTo>
                    <a:cubicBezTo>
                      <a:pt x="16" y="104"/>
                      <a:pt x="15" y="103"/>
                      <a:pt x="14" y="101"/>
                    </a:cubicBezTo>
                    <a:close/>
                    <a:moveTo>
                      <a:pt x="12" y="97"/>
                    </a:moveTo>
                    <a:cubicBezTo>
                      <a:pt x="15" y="97"/>
                      <a:pt x="17" y="95"/>
                      <a:pt x="20" y="94"/>
                    </a:cubicBezTo>
                    <a:cubicBezTo>
                      <a:pt x="24" y="92"/>
                      <a:pt x="28" y="91"/>
                      <a:pt x="33" y="89"/>
                    </a:cubicBezTo>
                    <a:cubicBezTo>
                      <a:pt x="43" y="85"/>
                      <a:pt x="53" y="81"/>
                      <a:pt x="63" y="77"/>
                    </a:cubicBezTo>
                    <a:cubicBezTo>
                      <a:pt x="65" y="76"/>
                      <a:pt x="66" y="76"/>
                      <a:pt x="68" y="75"/>
                    </a:cubicBezTo>
                    <a:cubicBezTo>
                      <a:pt x="67" y="76"/>
                      <a:pt x="66" y="76"/>
                      <a:pt x="65" y="76"/>
                    </a:cubicBezTo>
                    <a:cubicBezTo>
                      <a:pt x="56" y="80"/>
                      <a:pt x="47" y="83"/>
                      <a:pt x="39" y="88"/>
                    </a:cubicBezTo>
                    <a:cubicBezTo>
                      <a:pt x="30" y="92"/>
                      <a:pt x="22" y="95"/>
                      <a:pt x="14" y="100"/>
                    </a:cubicBezTo>
                    <a:cubicBezTo>
                      <a:pt x="13" y="99"/>
                      <a:pt x="13" y="98"/>
                      <a:pt x="12" y="97"/>
                    </a:cubicBezTo>
                    <a:close/>
                    <a:moveTo>
                      <a:pt x="10" y="93"/>
                    </a:moveTo>
                    <a:cubicBezTo>
                      <a:pt x="10" y="93"/>
                      <a:pt x="10" y="93"/>
                      <a:pt x="10" y="93"/>
                    </a:cubicBezTo>
                    <a:cubicBezTo>
                      <a:pt x="14" y="92"/>
                      <a:pt x="18" y="90"/>
                      <a:pt x="21" y="88"/>
                    </a:cubicBezTo>
                    <a:cubicBezTo>
                      <a:pt x="26" y="86"/>
                      <a:pt x="31" y="84"/>
                      <a:pt x="36" y="82"/>
                    </a:cubicBezTo>
                    <a:cubicBezTo>
                      <a:pt x="45" y="78"/>
                      <a:pt x="55" y="74"/>
                      <a:pt x="64" y="70"/>
                    </a:cubicBezTo>
                    <a:cubicBezTo>
                      <a:pt x="65" y="70"/>
                      <a:pt x="67" y="69"/>
                      <a:pt x="68" y="68"/>
                    </a:cubicBezTo>
                    <a:cubicBezTo>
                      <a:pt x="65" y="70"/>
                      <a:pt x="63" y="71"/>
                      <a:pt x="60" y="72"/>
                    </a:cubicBezTo>
                    <a:cubicBezTo>
                      <a:pt x="51" y="76"/>
                      <a:pt x="42" y="80"/>
                      <a:pt x="33" y="84"/>
                    </a:cubicBezTo>
                    <a:cubicBezTo>
                      <a:pt x="29" y="85"/>
                      <a:pt x="26" y="88"/>
                      <a:pt x="22" y="90"/>
                    </a:cubicBezTo>
                    <a:cubicBezTo>
                      <a:pt x="18" y="92"/>
                      <a:pt x="15" y="93"/>
                      <a:pt x="11" y="96"/>
                    </a:cubicBezTo>
                    <a:cubicBezTo>
                      <a:pt x="11" y="95"/>
                      <a:pt x="10" y="94"/>
                      <a:pt x="10" y="93"/>
                    </a:cubicBezTo>
                    <a:close/>
                    <a:moveTo>
                      <a:pt x="18" y="85"/>
                    </a:moveTo>
                    <a:cubicBezTo>
                      <a:pt x="24" y="83"/>
                      <a:pt x="30" y="81"/>
                      <a:pt x="35" y="78"/>
                    </a:cubicBezTo>
                    <a:cubicBezTo>
                      <a:pt x="50" y="72"/>
                      <a:pt x="64" y="65"/>
                      <a:pt x="78" y="60"/>
                    </a:cubicBezTo>
                    <a:cubicBezTo>
                      <a:pt x="84" y="58"/>
                      <a:pt x="90" y="56"/>
                      <a:pt x="95" y="53"/>
                    </a:cubicBezTo>
                    <a:cubicBezTo>
                      <a:pt x="94" y="54"/>
                      <a:pt x="92" y="55"/>
                      <a:pt x="90" y="56"/>
                    </a:cubicBezTo>
                    <a:cubicBezTo>
                      <a:pt x="81" y="60"/>
                      <a:pt x="71" y="64"/>
                      <a:pt x="61" y="69"/>
                    </a:cubicBezTo>
                    <a:cubicBezTo>
                      <a:pt x="52" y="72"/>
                      <a:pt x="44" y="76"/>
                      <a:pt x="36" y="80"/>
                    </a:cubicBezTo>
                    <a:cubicBezTo>
                      <a:pt x="32" y="82"/>
                      <a:pt x="28" y="83"/>
                      <a:pt x="24" y="85"/>
                    </a:cubicBezTo>
                    <a:cubicBezTo>
                      <a:pt x="19" y="87"/>
                      <a:pt x="14" y="90"/>
                      <a:pt x="10" y="92"/>
                    </a:cubicBezTo>
                    <a:cubicBezTo>
                      <a:pt x="10" y="92"/>
                      <a:pt x="10" y="92"/>
                      <a:pt x="10" y="93"/>
                    </a:cubicBezTo>
                    <a:cubicBezTo>
                      <a:pt x="10" y="92"/>
                      <a:pt x="9" y="91"/>
                      <a:pt x="9" y="90"/>
                    </a:cubicBezTo>
                    <a:cubicBezTo>
                      <a:pt x="12" y="88"/>
                      <a:pt x="15" y="87"/>
                      <a:pt x="18" y="85"/>
                    </a:cubicBezTo>
                    <a:close/>
                    <a:moveTo>
                      <a:pt x="60" y="20"/>
                    </a:moveTo>
                    <a:cubicBezTo>
                      <a:pt x="45" y="27"/>
                      <a:pt x="30" y="35"/>
                      <a:pt x="16" y="42"/>
                    </a:cubicBezTo>
                    <a:cubicBezTo>
                      <a:pt x="15" y="42"/>
                      <a:pt x="15" y="43"/>
                      <a:pt x="14" y="43"/>
                    </a:cubicBezTo>
                    <a:cubicBezTo>
                      <a:pt x="15" y="43"/>
                      <a:pt x="15" y="42"/>
                      <a:pt x="15" y="42"/>
                    </a:cubicBezTo>
                    <a:cubicBezTo>
                      <a:pt x="16" y="41"/>
                      <a:pt x="18" y="40"/>
                      <a:pt x="20" y="39"/>
                    </a:cubicBezTo>
                    <a:cubicBezTo>
                      <a:pt x="23" y="36"/>
                      <a:pt x="27" y="34"/>
                      <a:pt x="31" y="32"/>
                    </a:cubicBezTo>
                    <a:cubicBezTo>
                      <a:pt x="39" y="28"/>
                      <a:pt x="47" y="25"/>
                      <a:pt x="55" y="21"/>
                    </a:cubicBezTo>
                    <a:cubicBezTo>
                      <a:pt x="56" y="21"/>
                      <a:pt x="58" y="20"/>
                      <a:pt x="60" y="20"/>
                    </a:cubicBezTo>
                    <a:close/>
                    <a:moveTo>
                      <a:pt x="14" y="44"/>
                    </a:moveTo>
                    <a:cubicBezTo>
                      <a:pt x="21" y="41"/>
                      <a:pt x="28" y="37"/>
                      <a:pt x="35" y="33"/>
                    </a:cubicBezTo>
                    <a:cubicBezTo>
                      <a:pt x="40" y="31"/>
                      <a:pt x="44" y="28"/>
                      <a:pt x="48" y="26"/>
                    </a:cubicBezTo>
                    <a:cubicBezTo>
                      <a:pt x="50" y="26"/>
                      <a:pt x="51" y="25"/>
                      <a:pt x="53" y="24"/>
                    </a:cubicBezTo>
                    <a:cubicBezTo>
                      <a:pt x="39" y="32"/>
                      <a:pt x="25" y="40"/>
                      <a:pt x="11" y="48"/>
                    </a:cubicBezTo>
                    <a:cubicBezTo>
                      <a:pt x="12" y="47"/>
                      <a:pt x="13" y="45"/>
                      <a:pt x="14" y="44"/>
                    </a:cubicBezTo>
                    <a:close/>
                    <a:moveTo>
                      <a:pt x="10" y="50"/>
                    </a:moveTo>
                    <a:cubicBezTo>
                      <a:pt x="14" y="49"/>
                      <a:pt x="17" y="46"/>
                      <a:pt x="20" y="44"/>
                    </a:cubicBezTo>
                    <a:cubicBezTo>
                      <a:pt x="25" y="41"/>
                      <a:pt x="30" y="39"/>
                      <a:pt x="35" y="36"/>
                    </a:cubicBezTo>
                    <a:cubicBezTo>
                      <a:pt x="40" y="34"/>
                      <a:pt x="46" y="31"/>
                      <a:pt x="51" y="28"/>
                    </a:cubicBezTo>
                    <a:cubicBezTo>
                      <a:pt x="46" y="31"/>
                      <a:pt x="41" y="33"/>
                      <a:pt x="36" y="36"/>
                    </a:cubicBezTo>
                    <a:cubicBezTo>
                      <a:pt x="31" y="39"/>
                      <a:pt x="26" y="41"/>
                      <a:pt x="21" y="44"/>
                    </a:cubicBezTo>
                    <a:cubicBezTo>
                      <a:pt x="18" y="46"/>
                      <a:pt x="15" y="48"/>
                      <a:pt x="12" y="49"/>
                    </a:cubicBezTo>
                    <a:cubicBezTo>
                      <a:pt x="11" y="50"/>
                      <a:pt x="11" y="50"/>
                      <a:pt x="10" y="50"/>
                    </a:cubicBezTo>
                    <a:cubicBezTo>
                      <a:pt x="10" y="50"/>
                      <a:pt x="10" y="50"/>
                      <a:pt x="10" y="50"/>
                    </a:cubicBezTo>
                    <a:close/>
                    <a:moveTo>
                      <a:pt x="75" y="21"/>
                    </a:moveTo>
                    <a:cubicBezTo>
                      <a:pt x="77" y="21"/>
                      <a:pt x="79" y="21"/>
                      <a:pt x="82" y="22"/>
                    </a:cubicBezTo>
                    <a:cubicBezTo>
                      <a:pt x="77" y="24"/>
                      <a:pt x="73" y="26"/>
                      <a:pt x="69" y="28"/>
                    </a:cubicBezTo>
                    <a:cubicBezTo>
                      <a:pt x="69" y="27"/>
                      <a:pt x="69" y="26"/>
                      <a:pt x="69" y="24"/>
                    </a:cubicBezTo>
                    <a:cubicBezTo>
                      <a:pt x="71" y="23"/>
                      <a:pt x="73" y="22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close/>
                    <a:moveTo>
                      <a:pt x="96" y="27"/>
                    </a:moveTo>
                    <a:cubicBezTo>
                      <a:pt x="82" y="34"/>
                      <a:pt x="68" y="40"/>
                      <a:pt x="54" y="46"/>
                    </a:cubicBezTo>
                    <a:cubicBezTo>
                      <a:pt x="40" y="51"/>
                      <a:pt x="28" y="58"/>
                      <a:pt x="15" y="65"/>
                    </a:cubicBezTo>
                    <a:cubicBezTo>
                      <a:pt x="12" y="66"/>
                      <a:pt x="8" y="67"/>
                      <a:pt x="6" y="69"/>
                    </a:cubicBezTo>
                    <a:cubicBezTo>
                      <a:pt x="9" y="67"/>
                      <a:pt x="11" y="65"/>
                      <a:pt x="14" y="63"/>
                    </a:cubicBezTo>
                    <a:cubicBezTo>
                      <a:pt x="21" y="60"/>
                      <a:pt x="27" y="56"/>
                      <a:pt x="34" y="53"/>
                    </a:cubicBezTo>
                    <a:cubicBezTo>
                      <a:pt x="46" y="47"/>
                      <a:pt x="58" y="41"/>
                      <a:pt x="70" y="35"/>
                    </a:cubicBezTo>
                    <a:cubicBezTo>
                      <a:pt x="75" y="34"/>
                      <a:pt x="80" y="33"/>
                      <a:pt x="85" y="31"/>
                    </a:cubicBezTo>
                    <a:cubicBezTo>
                      <a:pt x="87" y="30"/>
                      <a:pt x="86" y="28"/>
                      <a:pt x="85" y="28"/>
                    </a:cubicBezTo>
                    <a:cubicBezTo>
                      <a:pt x="83" y="29"/>
                      <a:pt x="81" y="30"/>
                      <a:pt x="80" y="30"/>
                    </a:cubicBezTo>
                    <a:cubicBezTo>
                      <a:pt x="80" y="30"/>
                      <a:pt x="81" y="29"/>
                      <a:pt x="82" y="29"/>
                    </a:cubicBezTo>
                    <a:cubicBezTo>
                      <a:pt x="82" y="29"/>
                      <a:pt x="82" y="29"/>
                      <a:pt x="82" y="29"/>
                    </a:cubicBezTo>
                    <a:cubicBezTo>
                      <a:pt x="84" y="28"/>
                      <a:pt x="86" y="27"/>
                      <a:pt x="88" y="26"/>
                    </a:cubicBezTo>
                    <a:cubicBezTo>
                      <a:pt x="88" y="25"/>
                      <a:pt x="89" y="25"/>
                      <a:pt x="89" y="25"/>
                    </a:cubicBezTo>
                    <a:cubicBezTo>
                      <a:pt x="89" y="25"/>
                      <a:pt x="89" y="24"/>
                      <a:pt x="90" y="24"/>
                    </a:cubicBezTo>
                    <a:cubicBezTo>
                      <a:pt x="92" y="25"/>
                      <a:pt x="94" y="26"/>
                      <a:pt x="96" y="27"/>
                    </a:cubicBezTo>
                    <a:close/>
                    <a:moveTo>
                      <a:pt x="97" y="28"/>
                    </a:moveTo>
                    <a:cubicBezTo>
                      <a:pt x="97" y="28"/>
                      <a:pt x="96" y="28"/>
                      <a:pt x="96" y="28"/>
                    </a:cubicBezTo>
                    <a:cubicBezTo>
                      <a:pt x="91" y="31"/>
                      <a:pt x="86" y="33"/>
                      <a:pt x="81" y="35"/>
                    </a:cubicBezTo>
                    <a:cubicBezTo>
                      <a:pt x="83" y="34"/>
                      <a:pt x="85" y="33"/>
                      <a:pt x="87" y="32"/>
                    </a:cubicBezTo>
                    <a:cubicBezTo>
                      <a:pt x="89" y="31"/>
                      <a:pt x="91" y="31"/>
                      <a:pt x="93" y="30"/>
                    </a:cubicBezTo>
                    <a:cubicBezTo>
                      <a:pt x="94" y="29"/>
                      <a:pt x="96" y="28"/>
                      <a:pt x="97" y="28"/>
                    </a:cubicBezTo>
                    <a:cubicBezTo>
                      <a:pt x="97" y="28"/>
                      <a:pt x="97" y="28"/>
                      <a:pt x="97" y="28"/>
                    </a:cubicBezTo>
                    <a:close/>
                    <a:moveTo>
                      <a:pt x="62" y="35"/>
                    </a:moveTo>
                    <a:cubicBezTo>
                      <a:pt x="64" y="35"/>
                      <a:pt x="66" y="35"/>
                      <a:pt x="67" y="35"/>
                    </a:cubicBezTo>
                    <a:cubicBezTo>
                      <a:pt x="55" y="41"/>
                      <a:pt x="42" y="46"/>
                      <a:pt x="29" y="52"/>
                    </a:cubicBezTo>
                    <a:cubicBezTo>
                      <a:pt x="40" y="46"/>
                      <a:pt x="51" y="41"/>
                      <a:pt x="61" y="35"/>
                    </a:cubicBezTo>
                    <a:cubicBezTo>
                      <a:pt x="62" y="35"/>
                      <a:pt x="62" y="35"/>
                      <a:pt x="62" y="35"/>
                    </a:cubicBezTo>
                    <a:close/>
                    <a:moveTo>
                      <a:pt x="58" y="31"/>
                    </a:moveTo>
                    <a:cubicBezTo>
                      <a:pt x="61" y="29"/>
                      <a:pt x="64" y="28"/>
                      <a:pt x="66" y="26"/>
                    </a:cubicBezTo>
                    <a:cubicBezTo>
                      <a:pt x="66" y="27"/>
                      <a:pt x="66" y="28"/>
                      <a:pt x="66" y="29"/>
                    </a:cubicBezTo>
                    <a:cubicBezTo>
                      <a:pt x="65" y="30"/>
                      <a:pt x="63" y="31"/>
                      <a:pt x="61" y="32"/>
                    </a:cubicBezTo>
                    <a:cubicBezTo>
                      <a:pt x="60" y="31"/>
                      <a:pt x="59" y="31"/>
                      <a:pt x="58" y="31"/>
                    </a:cubicBezTo>
                    <a:close/>
                    <a:moveTo>
                      <a:pt x="57" y="34"/>
                    </a:moveTo>
                    <a:cubicBezTo>
                      <a:pt x="53" y="36"/>
                      <a:pt x="48" y="38"/>
                      <a:pt x="44" y="40"/>
                    </a:cubicBezTo>
                    <a:cubicBezTo>
                      <a:pt x="32" y="46"/>
                      <a:pt x="21" y="51"/>
                      <a:pt x="10" y="57"/>
                    </a:cubicBezTo>
                    <a:cubicBezTo>
                      <a:pt x="10" y="57"/>
                      <a:pt x="10" y="57"/>
                      <a:pt x="10" y="57"/>
                    </a:cubicBezTo>
                    <a:cubicBezTo>
                      <a:pt x="14" y="55"/>
                      <a:pt x="17" y="54"/>
                      <a:pt x="20" y="52"/>
                    </a:cubicBezTo>
                    <a:cubicBezTo>
                      <a:pt x="26" y="48"/>
                      <a:pt x="32" y="45"/>
                      <a:pt x="39" y="41"/>
                    </a:cubicBezTo>
                    <a:cubicBezTo>
                      <a:pt x="44" y="39"/>
                      <a:pt x="49" y="36"/>
                      <a:pt x="55" y="33"/>
                    </a:cubicBezTo>
                    <a:cubicBezTo>
                      <a:pt x="56" y="33"/>
                      <a:pt x="56" y="33"/>
                      <a:pt x="57" y="34"/>
                    </a:cubicBezTo>
                    <a:close/>
                    <a:moveTo>
                      <a:pt x="66" y="30"/>
                    </a:moveTo>
                    <a:cubicBezTo>
                      <a:pt x="66" y="31"/>
                      <a:pt x="66" y="31"/>
                      <a:pt x="66" y="31"/>
                    </a:cubicBezTo>
                    <a:cubicBezTo>
                      <a:pt x="66" y="32"/>
                      <a:pt x="66" y="32"/>
                      <a:pt x="65" y="32"/>
                    </a:cubicBezTo>
                    <a:cubicBezTo>
                      <a:pt x="64" y="32"/>
                      <a:pt x="63" y="32"/>
                      <a:pt x="63" y="32"/>
                    </a:cubicBezTo>
                    <a:cubicBezTo>
                      <a:pt x="64" y="31"/>
                      <a:pt x="65" y="31"/>
                      <a:pt x="66" y="30"/>
                    </a:cubicBezTo>
                    <a:close/>
                    <a:moveTo>
                      <a:pt x="69" y="29"/>
                    </a:moveTo>
                    <a:cubicBezTo>
                      <a:pt x="73" y="27"/>
                      <a:pt x="77" y="25"/>
                      <a:pt x="80" y="23"/>
                    </a:cubicBezTo>
                    <a:cubicBezTo>
                      <a:pt x="77" y="25"/>
                      <a:pt x="73" y="27"/>
                      <a:pt x="69" y="30"/>
                    </a:cubicBezTo>
                    <a:cubicBezTo>
                      <a:pt x="69" y="29"/>
                      <a:pt x="69" y="29"/>
                      <a:pt x="69" y="29"/>
                    </a:cubicBezTo>
                    <a:close/>
                    <a:moveTo>
                      <a:pt x="81" y="28"/>
                    </a:moveTo>
                    <a:cubicBezTo>
                      <a:pt x="79" y="29"/>
                      <a:pt x="77" y="30"/>
                      <a:pt x="75" y="31"/>
                    </a:cubicBezTo>
                    <a:cubicBezTo>
                      <a:pt x="73" y="32"/>
                      <a:pt x="71" y="32"/>
                      <a:pt x="69" y="32"/>
                    </a:cubicBezTo>
                    <a:cubicBezTo>
                      <a:pt x="69" y="32"/>
                      <a:pt x="69" y="31"/>
                      <a:pt x="69" y="31"/>
                    </a:cubicBezTo>
                    <a:cubicBezTo>
                      <a:pt x="74" y="28"/>
                      <a:pt x="78" y="26"/>
                      <a:pt x="82" y="22"/>
                    </a:cubicBezTo>
                    <a:cubicBezTo>
                      <a:pt x="82" y="22"/>
                      <a:pt x="82" y="22"/>
                      <a:pt x="82" y="22"/>
                    </a:cubicBezTo>
                    <a:cubicBezTo>
                      <a:pt x="84" y="23"/>
                      <a:pt x="87" y="23"/>
                      <a:pt x="89" y="24"/>
                    </a:cubicBezTo>
                    <a:cubicBezTo>
                      <a:pt x="86" y="25"/>
                      <a:pt x="84" y="27"/>
                      <a:pt x="81" y="28"/>
                    </a:cubicBezTo>
                    <a:close/>
                    <a:moveTo>
                      <a:pt x="69" y="24"/>
                    </a:moveTo>
                    <a:cubicBezTo>
                      <a:pt x="69" y="23"/>
                      <a:pt x="69" y="23"/>
                      <a:pt x="69" y="23"/>
                    </a:cubicBezTo>
                    <a:cubicBezTo>
                      <a:pt x="71" y="23"/>
                      <a:pt x="72" y="22"/>
                      <a:pt x="73" y="21"/>
                    </a:cubicBezTo>
                    <a:cubicBezTo>
                      <a:pt x="72" y="22"/>
                      <a:pt x="71" y="23"/>
                      <a:pt x="69" y="24"/>
                    </a:cubicBezTo>
                    <a:close/>
                    <a:moveTo>
                      <a:pt x="66" y="25"/>
                    </a:moveTo>
                    <a:cubicBezTo>
                      <a:pt x="63" y="27"/>
                      <a:pt x="60" y="29"/>
                      <a:pt x="57" y="31"/>
                    </a:cubicBezTo>
                    <a:cubicBezTo>
                      <a:pt x="57" y="31"/>
                      <a:pt x="57" y="30"/>
                      <a:pt x="56" y="30"/>
                    </a:cubicBezTo>
                    <a:cubicBezTo>
                      <a:pt x="60" y="29"/>
                      <a:pt x="63" y="27"/>
                      <a:pt x="66" y="25"/>
                    </a:cubicBezTo>
                    <a:cubicBezTo>
                      <a:pt x="66" y="25"/>
                      <a:pt x="66" y="25"/>
                      <a:pt x="66" y="25"/>
                    </a:cubicBezTo>
                    <a:close/>
                    <a:moveTo>
                      <a:pt x="60" y="27"/>
                    </a:moveTo>
                    <a:cubicBezTo>
                      <a:pt x="58" y="28"/>
                      <a:pt x="57" y="29"/>
                      <a:pt x="55" y="30"/>
                    </a:cubicBezTo>
                    <a:cubicBezTo>
                      <a:pt x="54" y="30"/>
                      <a:pt x="54" y="29"/>
                      <a:pt x="53" y="29"/>
                    </a:cubicBezTo>
                    <a:cubicBezTo>
                      <a:pt x="51" y="28"/>
                      <a:pt x="50" y="31"/>
                      <a:pt x="52" y="31"/>
                    </a:cubicBezTo>
                    <a:cubicBezTo>
                      <a:pt x="52" y="31"/>
                      <a:pt x="52" y="31"/>
                      <a:pt x="52" y="31"/>
                    </a:cubicBezTo>
                    <a:cubicBezTo>
                      <a:pt x="49" y="33"/>
                      <a:pt x="46" y="34"/>
                      <a:pt x="43" y="36"/>
                    </a:cubicBezTo>
                    <a:cubicBezTo>
                      <a:pt x="38" y="38"/>
                      <a:pt x="32" y="41"/>
                      <a:pt x="27" y="43"/>
                    </a:cubicBezTo>
                    <a:cubicBezTo>
                      <a:pt x="21" y="46"/>
                      <a:pt x="16" y="49"/>
                      <a:pt x="10" y="51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10" y="51"/>
                      <a:pt x="12" y="50"/>
                      <a:pt x="12" y="50"/>
                    </a:cubicBezTo>
                    <a:cubicBezTo>
                      <a:pt x="14" y="49"/>
                      <a:pt x="16" y="48"/>
                      <a:pt x="18" y="47"/>
                    </a:cubicBezTo>
                    <a:cubicBezTo>
                      <a:pt x="24" y="44"/>
                      <a:pt x="29" y="41"/>
                      <a:pt x="35" y="37"/>
                    </a:cubicBezTo>
                    <a:cubicBezTo>
                      <a:pt x="46" y="32"/>
                      <a:pt x="56" y="26"/>
                      <a:pt x="67" y="21"/>
                    </a:cubicBezTo>
                    <a:cubicBezTo>
                      <a:pt x="67" y="22"/>
                      <a:pt x="67" y="23"/>
                      <a:pt x="66" y="24"/>
                    </a:cubicBezTo>
                    <a:cubicBezTo>
                      <a:pt x="64" y="25"/>
                      <a:pt x="62" y="26"/>
                      <a:pt x="60" y="27"/>
                    </a:cubicBezTo>
                    <a:close/>
                    <a:moveTo>
                      <a:pt x="9" y="52"/>
                    </a:moveTo>
                    <a:cubicBezTo>
                      <a:pt x="13" y="51"/>
                      <a:pt x="16" y="50"/>
                      <a:pt x="19" y="48"/>
                    </a:cubicBezTo>
                    <a:cubicBezTo>
                      <a:pt x="25" y="45"/>
                      <a:pt x="31" y="42"/>
                      <a:pt x="37" y="39"/>
                    </a:cubicBezTo>
                    <a:cubicBezTo>
                      <a:pt x="42" y="37"/>
                      <a:pt x="47" y="35"/>
                      <a:pt x="53" y="32"/>
                    </a:cubicBezTo>
                    <a:cubicBezTo>
                      <a:pt x="53" y="32"/>
                      <a:pt x="54" y="32"/>
                      <a:pt x="54" y="32"/>
                    </a:cubicBezTo>
                    <a:cubicBezTo>
                      <a:pt x="38" y="41"/>
                      <a:pt x="22" y="49"/>
                      <a:pt x="7" y="58"/>
                    </a:cubicBezTo>
                    <a:cubicBezTo>
                      <a:pt x="8" y="56"/>
                      <a:pt x="8" y="54"/>
                      <a:pt x="9" y="52"/>
                    </a:cubicBezTo>
                    <a:close/>
                    <a:moveTo>
                      <a:pt x="6" y="60"/>
                    </a:moveTo>
                    <a:cubicBezTo>
                      <a:pt x="11" y="58"/>
                      <a:pt x="16" y="55"/>
                      <a:pt x="20" y="53"/>
                    </a:cubicBezTo>
                    <a:cubicBezTo>
                      <a:pt x="26" y="49"/>
                      <a:pt x="33" y="46"/>
                      <a:pt x="39" y="43"/>
                    </a:cubicBezTo>
                    <a:cubicBezTo>
                      <a:pt x="46" y="40"/>
                      <a:pt x="52" y="37"/>
                      <a:pt x="58" y="34"/>
                    </a:cubicBezTo>
                    <a:cubicBezTo>
                      <a:pt x="59" y="34"/>
                      <a:pt x="60" y="34"/>
                      <a:pt x="61" y="35"/>
                    </a:cubicBezTo>
                    <a:cubicBezTo>
                      <a:pt x="55" y="38"/>
                      <a:pt x="49" y="41"/>
                      <a:pt x="43" y="44"/>
                    </a:cubicBezTo>
                    <a:cubicBezTo>
                      <a:pt x="34" y="48"/>
                      <a:pt x="25" y="53"/>
                      <a:pt x="16" y="58"/>
                    </a:cubicBezTo>
                    <a:cubicBezTo>
                      <a:pt x="14" y="59"/>
                      <a:pt x="12" y="61"/>
                      <a:pt x="11" y="62"/>
                    </a:cubicBezTo>
                    <a:cubicBezTo>
                      <a:pt x="9" y="63"/>
                      <a:pt x="7" y="64"/>
                      <a:pt x="6" y="64"/>
                    </a:cubicBezTo>
                    <a:cubicBezTo>
                      <a:pt x="6" y="63"/>
                      <a:pt x="6" y="62"/>
                      <a:pt x="6" y="60"/>
                    </a:cubicBezTo>
                    <a:close/>
                    <a:moveTo>
                      <a:pt x="12" y="62"/>
                    </a:moveTo>
                    <a:cubicBezTo>
                      <a:pt x="15" y="60"/>
                      <a:pt x="19" y="58"/>
                      <a:pt x="22" y="56"/>
                    </a:cubicBezTo>
                    <a:cubicBezTo>
                      <a:pt x="30" y="53"/>
                      <a:pt x="38" y="49"/>
                      <a:pt x="46" y="45"/>
                    </a:cubicBezTo>
                    <a:cubicBezTo>
                      <a:pt x="51" y="43"/>
                      <a:pt x="57" y="40"/>
                      <a:pt x="63" y="38"/>
                    </a:cubicBezTo>
                    <a:cubicBezTo>
                      <a:pt x="43" y="47"/>
                      <a:pt x="23" y="56"/>
                      <a:pt x="5" y="68"/>
                    </a:cubicBezTo>
                    <a:cubicBezTo>
                      <a:pt x="5" y="67"/>
                      <a:pt x="5" y="67"/>
                      <a:pt x="6" y="66"/>
                    </a:cubicBezTo>
                    <a:cubicBezTo>
                      <a:pt x="8" y="65"/>
                      <a:pt x="10" y="63"/>
                      <a:pt x="12" y="62"/>
                    </a:cubicBezTo>
                    <a:close/>
                    <a:moveTo>
                      <a:pt x="5" y="70"/>
                    </a:moveTo>
                    <a:cubicBezTo>
                      <a:pt x="12" y="67"/>
                      <a:pt x="18" y="64"/>
                      <a:pt x="24" y="60"/>
                    </a:cubicBezTo>
                    <a:cubicBezTo>
                      <a:pt x="32" y="56"/>
                      <a:pt x="41" y="52"/>
                      <a:pt x="49" y="49"/>
                    </a:cubicBezTo>
                    <a:cubicBezTo>
                      <a:pt x="53" y="47"/>
                      <a:pt x="56" y="46"/>
                      <a:pt x="60" y="44"/>
                    </a:cubicBezTo>
                    <a:cubicBezTo>
                      <a:pt x="56" y="46"/>
                      <a:pt x="53" y="47"/>
                      <a:pt x="50" y="49"/>
                    </a:cubicBezTo>
                    <a:cubicBezTo>
                      <a:pt x="42" y="53"/>
                      <a:pt x="34" y="56"/>
                      <a:pt x="26" y="61"/>
                    </a:cubicBezTo>
                    <a:cubicBezTo>
                      <a:pt x="19" y="65"/>
                      <a:pt x="12" y="69"/>
                      <a:pt x="5" y="73"/>
                    </a:cubicBezTo>
                    <a:cubicBezTo>
                      <a:pt x="5" y="72"/>
                      <a:pt x="5" y="71"/>
                      <a:pt x="5" y="70"/>
                    </a:cubicBezTo>
                    <a:close/>
                    <a:moveTo>
                      <a:pt x="104" y="32"/>
                    </a:moveTo>
                    <a:cubicBezTo>
                      <a:pt x="104" y="33"/>
                      <a:pt x="105" y="34"/>
                      <a:pt x="106" y="34"/>
                    </a:cubicBezTo>
                    <a:cubicBezTo>
                      <a:pt x="104" y="35"/>
                      <a:pt x="102" y="36"/>
                      <a:pt x="101" y="37"/>
                    </a:cubicBezTo>
                    <a:cubicBezTo>
                      <a:pt x="98" y="38"/>
                      <a:pt x="95" y="39"/>
                      <a:pt x="92" y="41"/>
                    </a:cubicBezTo>
                    <a:cubicBezTo>
                      <a:pt x="88" y="42"/>
                      <a:pt x="85" y="43"/>
                      <a:pt x="81" y="44"/>
                    </a:cubicBezTo>
                    <a:cubicBezTo>
                      <a:pt x="78" y="46"/>
                      <a:pt x="74" y="48"/>
                      <a:pt x="70" y="49"/>
                    </a:cubicBezTo>
                    <a:cubicBezTo>
                      <a:pt x="66" y="51"/>
                      <a:pt x="63" y="52"/>
                      <a:pt x="60" y="54"/>
                    </a:cubicBezTo>
                    <a:cubicBezTo>
                      <a:pt x="46" y="59"/>
                      <a:pt x="32" y="64"/>
                      <a:pt x="18" y="71"/>
                    </a:cubicBezTo>
                    <a:cubicBezTo>
                      <a:pt x="18" y="71"/>
                      <a:pt x="18" y="71"/>
                      <a:pt x="17" y="71"/>
                    </a:cubicBezTo>
                    <a:cubicBezTo>
                      <a:pt x="22" y="69"/>
                      <a:pt x="26" y="67"/>
                      <a:pt x="31" y="64"/>
                    </a:cubicBezTo>
                    <a:cubicBezTo>
                      <a:pt x="42" y="59"/>
                      <a:pt x="52" y="54"/>
                      <a:pt x="63" y="49"/>
                    </a:cubicBezTo>
                    <a:cubicBezTo>
                      <a:pt x="73" y="45"/>
                      <a:pt x="84" y="41"/>
                      <a:pt x="94" y="36"/>
                    </a:cubicBezTo>
                    <a:cubicBezTo>
                      <a:pt x="97" y="35"/>
                      <a:pt x="100" y="34"/>
                      <a:pt x="104" y="32"/>
                    </a:cubicBezTo>
                    <a:close/>
                    <a:moveTo>
                      <a:pt x="29" y="65"/>
                    </a:moveTo>
                    <a:cubicBezTo>
                      <a:pt x="21" y="69"/>
                      <a:pt x="13" y="72"/>
                      <a:pt x="6" y="77"/>
                    </a:cubicBezTo>
                    <a:cubicBezTo>
                      <a:pt x="6" y="76"/>
                      <a:pt x="5" y="75"/>
                      <a:pt x="5" y="74"/>
                    </a:cubicBezTo>
                    <a:cubicBezTo>
                      <a:pt x="12" y="72"/>
                      <a:pt x="18" y="68"/>
                      <a:pt x="24" y="65"/>
                    </a:cubicBezTo>
                    <a:cubicBezTo>
                      <a:pt x="33" y="60"/>
                      <a:pt x="43" y="57"/>
                      <a:pt x="53" y="53"/>
                    </a:cubicBezTo>
                    <a:cubicBezTo>
                      <a:pt x="53" y="53"/>
                      <a:pt x="53" y="53"/>
                      <a:pt x="53" y="53"/>
                    </a:cubicBezTo>
                    <a:cubicBezTo>
                      <a:pt x="45" y="57"/>
                      <a:pt x="37" y="61"/>
                      <a:pt x="29" y="65"/>
                    </a:cubicBezTo>
                    <a:close/>
                    <a:moveTo>
                      <a:pt x="6" y="78"/>
                    </a:moveTo>
                    <a:cubicBezTo>
                      <a:pt x="8" y="77"/>
                      <a:pt x="11" y="76"/>
                      <a:pt x="13" y="74"/>
                    </a:cubicBezTo>
                    <a:cubicBezTo>
                      <a:pt x="17" y="72"/>
                      <a:pt x="21" y="70"/>
                      <a:pt x="25" y="68"/>
                    </a:cubicBezTo>
                    <a:cubicBezTo>
                      <a:pt x="35" y="64"/>
                      <a:pt x="45" y="60"/>
                      <a:pt x="55" y="56"/>
                    </a:cubicBezTo>
                    <a:cubicBezTo>
                      <a:pt x="56" y="56"/>
                      <a:pt x="57" y="55"/>
                      <a:pt x="58" y="55"/>
                    </a:cubicBezTo>
                    <a:cubicBezTo>
                      <a:pt x="57" y="56"/>
                      <a:pt x="55" y="56"/>
                      <a:pt x="54" y="57"/>
                    </a:cubicBezTo>
                    <a:cubicBezTo>
                      <a:pt x="45" y="61"/>
                      <a:pt x="36" y="66"/>
                      <a:pt x="27" y="70"/>
                    </a:cubicBezTo>
                    <a:cubicBezTo>
                      <a:pt x="20" y="73"/>
                      <a:pt x="13" y="77"/>
                      <a:pt x="6" y="82"/>
                    </a:cubicBezTo>
                    <a:cubicBezTo>
                      <a:pt x="6" y="80"/>
                      <a:pt x="6" y="79"/>
                      <a:pt x="6" y="78"/>
                    </a:cubicBezTo>
                    <a:close/>
                    <a:moveTo>
                      <a:pt x="7" y="83"/>
                    </a:moveTo>
                    <a:cubicBezTo>
                      <a:pt x="13" y="81"/>
                      <a:pt x="19" y="78"/>
                      <a:pt x="26" y="75"/>
                    </a:cubicBezTo>
                    <a:cubicBezTo>
                      <a:pt x="35" y="70"/>
                      <a:pt x="44" y="66"/>
                      <a:pt x="53" y="62"/>
                    </a:cubicBezTo>
                    <a:cubicBezTo>
                      <a:pt x="72" y="54"/>
                      <a:pt x="90" y="46"/>
                      <a:pt x="109" y="38"/>
                    </a:cubicBezTo>
                    <a:cubicBezTo>
                      <a:pt x="110" y="39"/>
                      <a:pt x="110" y="39"/>
                      <a:pt x="111" y="40"/>
                    </a:cubicBezTo>
                    <a:cubicBezTo>
                      <a:pt x="111" y="40"/>
                      <a:pt x="110" y="40"/>
                      <a:pt x="110" y="40"/>
                    </a:cubicBezTo>
                    <a:cubicBezTo>
                      <a:pt x="92" y="48"/>
                      <a:pt x="74" y="56"/>
                      <a:pt x="55" y="64"/>
                    </a:cubicBezTo>
                    <a:cubicBezTo>
                      <a:pt x="51" y="65"/>
                      <a:pt x="48" y="67"/>
                      <a:pt x="44" y="69"/>
                    </a:cubicBezTo>
                    <a:cubicBezTo>
                      <a:pt x="40" y="71"/>
                      <a:pt x="35" y="73"/>
                      <a:pt x="30" y="75"/>
                    </a:cubicBezTo>
                    <a:cubicBezTo>
                      <a:pt x="22" y="77"/>
                      <a:pt x="14" y="80"/>
                      <a:pt x="7" y="84"/>
                    </a:cubicBezTo>
                    <a:cubicBezTo>
                      <a:pt x="7" y="84"/>
                      <a:pt x="7" y="84"/>
                      <a:pt x="7" y="83"/>
                    </a:cubicBezTo>
                    <a:close/>
                    <a:moveTo>
                      <a:pt x="103" y="44"/>
                    </a:moveTo>
                    <a:cubicBezTo>
                      <a:pt x="102" y="45"/>
                      <a:pt x="101" y="45"/>
                      <a:pt x="100" y="46"/>
                    </a:cubicBezTo>
                    <a:cubicBezTo>
                      <a:pt x="96" y="48"/>
                      <a:pt x="91" y="49"/>
                      <a:pt x="87" y="51"/>
                    </a:cubicBezTo>
                    <a:cubicBezTo>
                      <a:pt x="92" y="49"/>
                      <a:pt x="96" y="47"/>
                      <a:pt x="101" y="45"/>
                    </a:cubicBezTo>
                    <a:cubicBezTo>
                      <a:pt x="102" y="45"/>
                      <a:pt x="102" y="44"/>
                      <a:pt x="103" y="44"/>
                    </a:cubicBezTo>
                    <a:close/>
                    <a:moveTo>
                      <a:pt x="108" y="42"/>
                    </a:moveTo>
                    <a:cubicBezTo>
                      <a:pt x="109" y="42"/>
                      <a:pt x="109" y="42"/>
                      <a:pt x="109" y="42"/>
                    </a:cubicBezTo>
                    <a:cubicBezTo>
                      <a:pt x="110" y="41"/>
                      <a:pt x="110" y="41"/>
                      <a:pt x="111" y="41"/>
                    </a:cubicBezTo>
                    <a:cubicBezTo>
                      <a:pt x="111" y="41"/>
                      <a:pt x="111" y="41"/>
                      <a:pt x="111" y="40"/>
                    </a:cubicBezTo>
                    <a:cubicBezTo>
                      <a:pt x="112" y="42"/>
                      <a:pt x="112" y="43"/>
                      <a:pt x="113" y="44"/>
                    </a:cubicBezTo>
                    <a:cubicBezTo>
                      <a:pt x="110" y="45"/>
                      <a:pt x="107" y="47"/>
                      <a:pt x="105" y="49"/>
                    </a:cubicBezTo>
                    <a:cubicBezTo>
                      <a:pt x="104" y="49"/>
                      <a:pt x="104" y="49"/>
                      <a:pt x="103" y="49"/>
                    </a:cubicBezTo>
                    <a:cubicBezTo>
                      <a:pt x="103" y="49"/>
                      <a:pt x="103" y="50"/>
                      <a:pt x="102" y="50"/>
                    </a:cubicBezTo>
                    <a:cubicBezTo>
                      <a:pt x="86" y="56"/>
                      <a:pt x="70" y="62"/>
                      <a:pt x="54" y="69"/>
                    </a:cubicBezTo>
                    <a:cubicBezTo>
                      <a:pt x="45" y="73"/>
                      <a:pt x="37" y="77"/>
                      <a:pt x="29" y="80"/>
                    </a:cubicBezTo>
                    <a:cubicBezTo>
                      <a:pt x="27" y="81"/>
                      <a:pt x="26" y="81"/>
                      <a:pt x="24" y="82"/>
                    </a:cubicBezTo>
                    <a:cubicBezTo>
                      <a:pt x="36" y="76"/>
                      <a:pt x="48" y="70"/>
                      <a:pt x="60" y="63"/>
                    </a:cubicBezTo>
                    <a:cubicBezTo>
                      <a:pt x="76" y="55"/>
                      <a:pt x="93" y="51"/>
                      <a:pt x="108" y="42"/>
                    </a:cubicBezTo>
                    <a:close/>
                    <a:moveTo>
                      <a:pt x="109" y="47"/>
                    </a:moveTo>
                    <a:cubicBezTo>
                      <a:pt x="108" y="47"/>
                      <a:pt x="108" y="47"/>
                      <a:pt x="108" y="47"/>
                    </a:cubicBezTo>
                    <a:cubicBezTo>
                      <a:pt x="109" y="47"/>
                      <a:pt x="109" y="47"/>
                      <a:pt x="110" y="46"/>
                    </a:cubicBezTo>
                    <a:cubicBezTo>
                      <a:pt x="113" y="44"/>
                      <a:pt x="109" y="47"/>
                      <a:pt x="109" y="47"/>
                    </a:cubicBezTo>
                    <a:close/>
                    <a:moveTo>
                      <a:pt x="113" y="51"/>
                    </a:moveTo>
                    <a:cubicBezTo>
                      <a:pt x="114" y="51"/>
                      <a:pt x="114" y="51"/>
                      <a:pt x="114" y="50"/>
                    </a:cubicBezTo>
                    <a:cubicBezTo>
                      <a:pt x="115" y="50"/>
                      <a:pt x="115" y="50"/>
                      <a:pt x="116" y="50"/>
                    </a:cubicBezTo>
                    <a:cubicBezTo>
                      <a:pt x="116" y="52"/>
                      <a:pt x="117" y="53"/>
                      <a:pt x="117" y="55"/>
                    </a:cubicBezTo>
                    <a:cubicBezTo>
                      <a:pt x="117" y="55"/>
                      <a:pt x="117" y="55"/>
                      <a:pt x="116" y="56"/>
                    </a:cubicBezTo>
                    <a:cubicBezTo>
                      <a:pt x="116" y="55"/>
                      <a:pt x="116" y="56"/>
                      <a:pt x="115" y="56"/>
                    </a:cubicBezTo>
                    <a:cubicBezTo>
                      <a:pt x="115" y="56"/>
                      <a:pt x="115" y="56"/>
                      <a:pt x="115" y="56"/>
                    </a:cubicBezTo>
                    <a:cubicBezTo>
                      <a:pt x="113" y="57"/>
                      <a:pt x="111" y="58"/>
                      <a:pt x="110" y="58"/>
                    </a:cubicBezTo>
                    <a:cubicBezTo>
                      <a:pt x="106" y="60"/>
                      <a:pt x="102" y="62"/>
                      <a:pt x="98" y="63"/>
                    </a:cubicBezTo>
                    <a:cubicBezTo>
                      <a:pt x="97" y="63"/>
                      <a:pt x="96" y="64"/>
                      <a:pt x="95" y="64"/>
                    </a:cubicBezTo>
                    <a:cubicBezTo>
                      <a:pt x="94" y="65"/>
                      <a:pt x="93" y="65"/>
                      <a:pt x="93" y="65"/>
                    </a:cubicBezTo>
                    <a:cubicBezTo>
                      <a:pt x="84" y="68"/>
                      <a:pt x="75" y="72"/>
                      <a:pt x="67" y="75"/>
                    </a:cubicBezTo>
                    <a:cubicBezTo>
                      <a:pt x="52" y="80"/>
                      <a:pt x="38" y="86"/>
                      <a:pt x="24" y="92"/>
                    </a:cubicBezTo>
                    <a:cubicBezTo>
                      <a:pt x="22" y="93"/>
                      <a:pt x="19" y="94"/>
                      <a:pt x="17" y="95"/>
                    </a:cubicBezTo>
                    <a:cubicBezTo>
                      <a:pt x="14" y="96"/>
                      <a:pt x="13" y="96"/>
                      <a:pt x="15" y="94"/>
                    </a:cubicBezTo>
                    <a:cubicBezTo>
                      <a:pt x="16" y="94"/>
                      <a:pt x="18" y="93"/>
                      <a:pt x="19" y="92"/>
                    </a:cubicBezTo>
                    <a:cubicBezTo>
                      <a:pt x="26" y="89"/>
                      <a:pt x="32" y="85"/>
                      <a:pt x="39" y="82"/>
                    </a:cubicBezTo>
                    <a:cubicBezTo>
                      <a:pt x="53" y="77"/>
                      <a:pt x="65" y="70"/>
                      <a:pt x="79" y="65"/>
                    </a:cubicBezTo>
                    <a:cubicBezTo>
                      <a:pt x="90" y="61"/>
                      <a:pt x="102" y="57"/>
                      <a:pt x="113" y="51"/>
                    </a:cubicBezTo>
                    <a:close/>
                    <a:moveTo>
                      <a:pt x="117" y="91"/>
                    </a:moveTo>
                    <a:cubicBezTo>
                      <a:pt x="107" y="95"/>
                      <a:pt x="97" y="101"/>
                      <a:pt x="87" y="106"/>
                    </a:cubicBezTo>
                    <a:cubicBezTo>
                      <a:pt x="80" y="110"/>
                      <a:pt x="73" y="113"/>
                      <a:pt x="66" y="117"/>
                    </a:cubicBezTo>
                    <a:cubicBezTo>
                      <a:pt x="67" y="116"/>
                      <a:pt x="68" y="115"/>
                      <a:pt x="69" y="115"/>
                    </a:cubicBezTo>
                    <a:cubicBezTo>
                      <a:pt x="74" y="111"/>
                      <a:pt x="80" y="108"/>
                      <a:pt x="86" y="105"/>
                    </a:cubicBezTo>
                    <a:cubicBezTo>
                      <a:pt x="87" y="104"/>
                      <a:pt x="89" y="103"/>
                      <a:pt x="90" y="102"/>
                    </a:cubicBezTo>
                    <a:cubicBezTo>
                      <a:pt x="91" y="102"/>
                      <a:pt x="92" y="102"/>
                      <a:pt x="93" y="101"/>
                    </a:cubicBezTo>
                    <a:cubicBezTo>
                      <a:pt x="100" y="98"/>
                      <a:pt x="108" y="95"/>
                      <a:pt x="115" y="91"/>
                    </a:cubicBezTo>
                    <a:cubicBezTo>
                      <a:pt x="116" y="91"/>
                      <a:pt x="117" y="90"/>
                      <a:pt x="117" y="90"/>
                    </a:cubicBezTo>
                    <a:cubicBezTo>
                      <a:pt x="117" y="90"/>
                      <a:pt x="117" y="91"/>
                      <a:pt x="117" y="91"/>
                    </a:cubicBezTo>
                    <a:close/>
                    <a:moveTo>
                      <a:pt x="95" y="100"/>
                    </a:moveTo>
                    <a:cubicBezTo>
                      <a:pt x="98" y="99"/>
                      <a:pt x="100" y="97"/>
                      <a:pt x="102" y="96"/>
                    </a:cubicBezTo>
                    <a:cubicBezTo>
                      <a:pt x="104" y="96"/>
                      <a:pt x="106" y="95"/>
                      <a:pt x="108" y="94"/>
                    </a:cubicBezTo>
                    <a:cubicBezTo>
                      <a:pt x="104" y="96"/>
                      <a:pt x="100" y="98"/>
                      <a:pt x="95" y="100"/>
                    </a:cubicBezTo>
                    <a:close/>
                    <a:moveTo>
                      <a:pt x="118" y="89"/>
                    </a:moveTo>
                    <a:cubicBezTo>
                      <a:pt x="117" y="89"/>
                      <a:pt x="117" y="89"/>
                      <a:pt x="117" y="90"/>
                    </a:cubicBezTo>
                    <a:cubicBezTo>
                      <a:pt x="116" y="89"/>
                      <a:pt x="116" y="90"/>
                      <a:pt x="116" y="90"/>
                    </a:cubicBezTo>
                    <a:cubicBezTo>
                      <a:pt x="115" y="90"/>
                      <a:pt x="115" y="91"/>
                      <a:pt x="114" y="91"/>
                    </a:cubicBezTo>
                    <a:cubicBezTo>
                      <a:pt x="113" y="91"/>
                      <a:pt x="112" y="92"/>
                      <a:pt x="111" y="92"/>
                    </a:cubicBezTo>
                    <a:cubicBezTo>
                      <a:pt x="109" y="93"/>
                      <a:pt x="107" y="94"/>
                      <a:pt x="105" y="94"/>
                    </a:cubicBezTo>
                    <a:cubicBezTo>
                      <a:pt x="101" y="96"/>
                      <a:pt x="97" y="98"/>
                      <a:pt x="93" y="100"/>
                    </a:cubicBezTo>
                    <a:cubicBezTo>
                      <a:pt x="91" y="101"/>
                      <a:pt x="90" y="102"/>
                      <a:pt x="88" y="103"/>
                    </a:cubicBezTo>
                    <a:cubicBezTo>
                      <a:pt x="85" y="104"/>
                      <a:pt x="82" y="105"/>
                      <a:pt x="79" y="107"/>
                    </a:cubicBezTo>
                    <a:cubicBezTo>
                      <a:pt x="73" y="109"/>
                      <a:pt x="66" y="112"/>
                      <a:pt x="60" y="115"/>
                    </a:cubicBezTo>
                    <a:cubicBezTo>
                      <a:pt x="57" y="117"/>
                      <a:pt x="54" y="118"/>
                      <a:pt x="51" y="120"/>
                    </a:cubicBezTo>
                    <a:cubicBezTo>
                      <a:pt x="49" y="121"/>
                      <a:pt x="46" y="122"/>
                      <a:pt x="44" y="122"/>
                    </a:cubicBezTo>
                    <a:cubicBezTo>
                      <a:pt x="40" y="124"/>
                      <a:pt x="45" y="122"/>
                      <a:pt x="46" y="122"/>
                    </a:cubicBezTo>
                    <a:cubicBezTo>
                      <a:pt x="49" y="120"/>
                      <a:pt x="51" y="118"/>
                      <a:pt x="54" y="116"/>
                    </a:cubicBezTo>
                    <a:cubicBezTo>
                      <a:pt x="56" y="114"/>
                      <a:pt x="60" y="112"/>
                      <a:pt x="63" y="111"/>
                    </a:cubicBezTo>
                    <a:cubicBezTo>
                      <a:pt x="69" y="107"/>
                      <a:pt x="76" y="104"/>
                      <a:pt x="83" y="100"/>
                    </a:cubicBezTo>
                    <a:cubicBezTo>
                      <a:pt x="84" y="100"/>
                      <a:pt x="84" y="100"/>
                      <a:pt x="85" y="100"/>
                    </a:cubicBezTo>
                    <a:cubicBezTo>
                      <a:pt x="96" y="95"/>
                      <a:pt x="107" y="91"/>
                      <a:pt x="118" y="85"/>
                    </a:cubicBezTo>
                    <a:cubicBezTo>
                      <a:pt x="118" y="87"/>
                      <a:pt x="118" y="88"/>
                      <a:pt x="118" y="89"/>
                    </a:cubicBezTo>
                    <a:close/>
                    <a:moveTo>
                      <a:pt x="118" y="85"/>
                    </a:moveTo>
                    <a:cubicBezTo>
                      <a:pt x="108" y="89"/>
                      <a:pt x="98" y="93"/>
                      <a:pt x="88" y="97"/>
                    </a:cubicBezTo>
                    <a:cubicBezTo>
                      <a:pt x="81" y="100"/>
                      <a:pt x="74" y="103"/>
                      <a:pt x="67" y="105"/>
                    </a:cubicBezTo>
                    <a:cubicBezTo>
                      <a:pt x="61" y="108"/>
                      <a:pt x="55" y="111"/>
                      <a:pt x="49" y="114"/>
                    </a:cubicBezTo>
                    <a:cubicBezTo>
                      <a:pt x="46" y="115"/>
                      <a:pt x="43" y="117"/>
                      <a:pt x="40" y="118"/>
                    </a:cubicBezTo>
                    <a:cubicBezTo>
                      <a:pt x="38" y="119"/>
                      <a:pt x="36" y="120"/>
                      <a:pt x="34" y="121"/>
                    </a:cubicBezTo>
                    <a:cubicBezTo>
                      <a:pt x="35" y="121"/>
                      <a:pt x="37" y="118"/>
                      <a:pt x="38" y="118"/>
                    </a:cubicBezTo>
                    <a:cubicBezTo>
                      <a:pt x="43" y="113"/>
                      <a:pt x="51" y="111"/>
                      <a:pt x="56" y="107"/>
                    </a:cubicBezTo>
                    <a:cubicBezTo>
                      <a:pt x="59" y="106"/>
                      <a:pt x="61" y="105"/>
                      <a:pt x="63" y="104"/>
                    </a:cubicBezTo>
                    <a:cubicBezTo>
                      <a:pt x="68" y="102"/>
                      <a:pt x="73" y="100"/>
                      <a:pt x="78" y="97"/>
                    </a:cubicBezTo>
                    <a:cubicBezTo>
                      <a:pt x="79" y="97"/>
                      <a:pt x="79" y="97"/>
                      <a:pt x="79" y="97"/>
                    </a:cubicBezTo>
                    <a:cubicBezTo>
                      <a:pt x="88" y="93"/>
                      <a:pt x="97" y="90"/>
                      <a:pt x="106" y="86"/>
                    </a:cubicBezTo>
                    <a:cubicBezTo>
                      <a:pt x="108" y="85"/>
                      <a:pt x="111" y="84"/>
                      <a:pt x="113" y="83"/>
                    </a:cubicBezTo>
                    <a:cubicBezTo>
                      <a:pt x="115" y="82"/>
                      <a:pt x="117" y="81"/>
                      <a:pt x="119" y="80"/>
                    </a:cubicBezTo>
                    <a:cubicBezTo>
                      <a:pt x="119" y="81"/>
                      <a:pt x="119" y="83"/>
                      <a:pt x="118" y="85"/>
                    </a:cubicBezTo>
                    <a:close/>
                    <a:moveTo>
                      <a:pt x="30" y="119"/>
                    </a:moveTo>
                    <a:cubicBezTo>
                      <a:pt x="39" y="114"/>
                      <a:pt x="48" y="110"/>
                      <a:pt x="56" y="107"/>
                    </a:cubicBezTo>
                    <a:cubicBezTo>
                      <a:pt x="55" y="108"/>
                      <a:pt x="53" y="109"/>
                      <a:pt x="52" y="109"/>
                    </a:cubicBezTo>
                    <a:cubicBezTo>
                      <a:pt x="48" y="111"/>
                      <a:pt x="45" y="113"/>
                      <a:pt x="41" y="115"/>
                    </a:cubicBezTo>
                    <a:cubicBezTo>
                      <a:pt x="38" y="116"/>
                      <a:pt x="36" y="118"/>
                      <a:pt x="33" y="121"/>
                    </a:cubicBezTo>
                    <a:cubicBezTo>
                      <a:pt x="32" y="120"/>
                      <a:pt x="31" y="119"/>
                      <a:pt x="30" y="119"/>
                    </a:cubicBezTo>
                    <a:close/>
                    <a:moveTo>
                      <a:pt x="26" y="115"/>
                    </a:moveTo>
                    <a:cubicBezTo>
                      <a:pt x="32" y="113"/>
                      <a:pt x="39" y="108"/>
                      <a:pt x="45" y="105"/>
                    </a:cubicBezTo>
                    <a:cubicBezTo>
                      <a:pt x="54" y="101"/>
                      <a:pt x="63" y="98"/>
                      <a:pt x="72" y="94"/>
                    </a:cubicBezTo>
                    <a:cubicBezTo>
                      <a:pt x="80" y="91"/>
                      <a:pt x="88" y="87"/>
                      <a:pt x="97" y="84"/>
                    </a:cubicBezTo>
                    <a:cubicBezTo>
                      <a:pt x="93" y="86"/>
                      <a:pt x="90" y="87"/>
                      <a:pt x="87" y="89"/>
                    </a:cubicBezTo>
                    <a:cubicBezTo>
                      <a:pt x="81" y="92"/>
                      <a:pt x="76" y="93"/>
                      <a:pt x="70" y="95"/>
                    </a:cubicBezTo>
                    <a:cubicBezTo>
                      <a:pt x="62" y="99"/>
                      <a:pt x="53" y="102"/>
                      <a:pt x="46" y="107"/>
                    </a:cubicBezTo>
                    <a:cubicBezTo>
                      <a:pt x="41" y="110"/>
                      <a:pt x="33" y="113"/>
                      <a:pt x="29" y="118"/>
                    </a:cubicBezTo>
                    <a:cubicBezTo>
                      <a:pt x="28" y="117"/>
                      <a:pt x="27" y="116"/>
                      <a:pt x="26" y="115"/>
                    </a:cubicBezTo>
                    <a:close/>
                    <a:moveTo>
                      <a:pt x="91" y="92"/>
                    </a:moveTo>
                    <a:cubicBezTo>
                      <a:pt x="93" y="91"/>
                      <a:pt x="94" y="91"/>
                      <a:pt x="95" y="90"/>
                    </a:cubicBezTo>
                    <a:cubicBezTo>
                      <a:pt x="94" y="91"/>
                      <a:pt x="93" y="91"/>
                      <a:pt x="91" y="92"/>
                    </a:cubicBezTo>
                    <a:close/>
                    <a:moveTo>
                      <a:pt x="114" y="82"/>
                    </a:moveTo>
                    <a:cubicBezTo>
                      <a:pt x="114" y="81"/>
                      <a:pt x="115" y="81"/>
                      <a:pt x="116" y="81"/>
                    </a:cubicBezTo>
                    <a:cubicBezTo>
                      <a:pt x="122" y="77"/>
                      <a:pt x="116" y="81"/>
                      <a:pt x="115" y="81"/>
                    </a:cubicBezTo>
                    <a:cubicBezTo>
                      <a:pt x="114" y="82"/>
                      <a:pt x="114" y="82"/>
                      <a:pt x="114" y="82"/>
                    </a:cubicBezTo>
                    <a:close/>
                    <a:moveTo>
                      <a:pt x="111" y="82"/>
                    </a:moveTo>
                    <a:cubicBezTo>
                      <a:pt x="110" y="83"/>
                      <a:pt x="108" y="84"/>
                      <a:pt x="106" y="85"/>
                    </a:cubicBezTo>
                    <a:cubicBezTo>
                      <a:pt x="105" y="85"/>
                      <a:pt x="103" y="86"/>
                      <a:pt x="102" y="87"/>
                    </a:cubicBezTo>
                    <a:cubicBezTo>
                      <a:pt x="94" y="90"/>
                      <a:pt x="86" y="93"/>
                      <a:pt x="79" y="96"/>
                    </a:cubicBezTo>
                    <a:cubicBezTo>
                      <a:pt x="77" y="97"/>
                      <a:pt x="76" y="97"/>
                      <a:pt x="75" y="98"/>
                    </a:cubicBezTo>
                    <a:cubicBezTo>
                      <a:pt x="71" y="100"/>
                      <a:pt x="67" y="101"/>
                      <a:pt x="64" y="103"/>
                    </a:cubicBezTo>
                    <a:cubicBezTo>
                      <a:pt x="63" y="103"/>
                      <a:pt x="62" y="103"/>
                      <a:pt x="62" y="104"/>
                    </a:cubicBezTo>
                    <a:cubicBezTo>
                      <a:pt x="54" y="107"/>
                      <a:pt x="45" y="111"/>
                      <a:pt x="37" y="114"/>
                    </a:cubicBezTo>
                    <a:cubicBezTo>
                      <a:pt x="36" y="115"/>
                      <a:pt x="34" y="116"/>
                      <a:pt x="32" y="117"/>
                    </a:cubicBezTo>
                    <a:cubicBezTo>
                      <a:pt x="29" y="119"/>
                      <a:pt x="32" y="116"/>
                      <a:pt x="33" y="115"/>
                    </a:cubicBezTo>
                    <a:cubicBezTo>
                      <a:pt x="35" y="114"/>
                      <a:pt x="37" y="113"/>
                      <a:pt x="40" y="112"/>
                    </a:cubicBezTo>
                    <a:cubicBezTo>
                      <a:pt x="46" y="108"/>
                      <a:pt x="52" y="104"/>
                      <a:pt x="59" y="101"/>
                    </a:cubicBezTo>
                    <a:cubicBezTo>
                      <a:pt x="66" y="98"/>
                      <a:pt x="73" y="95"/>
                      <a:pt x="81" y="92"/>
                    </a:cubicBezTo>
                    <a:cubicBezTo>
                      <a:pt x="87" y="90"/>
                      <a:pt x="93" y="86"/>
                      <a:pt x="99" y="84"/>
                    </a:cubicBezTo>
                    <a:cubicBezTo>
                      <a:pt x="101" y="83"/>
                      <a:pt x="104" y="82"/>
                      <a:pt x="106" y="80"/>
                    </a:cubicBezTo>
                    <a:cubicBezTo>
                      <a:pt x="110" y="78"/>
                      <a:pt x="115" y="76"/>
                      <a:pt x="119" y="74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19" y="75"/>
                      <a:pt x="119" y="77"/>
                      <a:pt x="119" y="78"/>
                    </a:cubicBezTo>
                    <a:cubicBezTo>
                      <a:pt x="116" y="79"/>
                      <a:pt x="114" y="81"/>
                      <a:pt x="111" y="82"/>
                    </a:cubicBezTo>
                    <a:close/>
                    <a:moveTo>
                      <a:pt x="119" y="73"/>
                    </a:moveTo>
                    <a:cubicBezTo>
                      <a:pt x="115" y="74"/>
                      <a:pt x="113" y="76"/>
                      <a:pt x="110" y="78"/>
                    </a:cubicBezTo>
                    <a:cubicBezTo>
                      <a:pt x="109" y="78"/>
                      <a:pt x="108" y="79"/>
                      <a:pt x="107" y="79"/>
                    </a:cubicBezTo>
                    <a:cubicBezTo>
                      <a:pt x="104" y="80"/>
                      <a:pt x="101" y="81"/>
                      <a:pt x="98" y="83"/>
                    </a:cubicBezTo>
                    <a:cubicBezTo>
                      <a:pt x="84" y="88"/>
                      <a:pt x="70" y="94"/>
                      <a:pt x="56" y="99"/>
                    </a:cubicBezTo>
                    <a:cubicBezTo>
                      <a:pt x="50" y="102"/>
                      <a:pt x="44" y="105"/>
                      <a:pt x="39" y="107"/>
                    </a:cubicBezTo>
                    <a:cubicBezTo>
                      <a:pt x="36" y="109"/>
                      <a:pt x="33" y="111"/>
                      <a:pt x="30" y="112"/>
                    </a:cubicBezTo>
                    <a:cubicBezTo>
                      <a:pt x="29" y="113"/>
                      <a:pt x="24" y="115"/>
                      <a:pt x="27" y="113"/>
                    </a:cubicBezTo>
                    <a:cubicBezTo>
                      <a:pt x="29" y="112"/>
                      <a:pt x="30" y="111"/>
                      <a:pt x="32" y="110"/>
                    </a:cubicBezTo>
                    <a:cubicBezTo>
                      <a:pt x="45" y="103"/>
                      <a:pt x="58" y="96"/>
                      <a:pt x="72" y="89"/>
                    </a:cubicBezTo>
                    <a:cubicBezTo>
                      <a:pt x="74" y="88"/>
                      <a:pt x="77" y="87"/>
                      <a:pt x="79" y="86"/>
                    </a:cubicBezTo>
                    <a:cubicBezTo>
                      <a:pt x="85" y="84"/>
                      <a:pt x="90" y="81"/>
                      <a:pt x="96" y="79"/>
                    </a:cubicBezTo>
                    <a:cubicBezTo>
                      <a:pt x="104" y="75"/>
                      <a:pt x="112" y="73"/>
                      <a:pt x="119" y="67"/>
                    </a:cubicBezTo>
                    <a:cubicBezTo>
                      <a:pt x="119" y="67"/>
                      <a:pt x="119" y="67"/>
                      <a:pt x="119" y="67"/>
                    </a:cubicBezTo>
                    <a:cubicBezTo>
                      <a:pt x="119" y="69"/>
                      <a:pt x="119" y="71"/>
                      <a:pt x="119" y="73"/>
                    </a:cubicBezTo>
                    <a:cubicBezTo>
                      <a:pt x="119" y="73"/>
                      <a:pt x="119" y="73"/>
                      <a:pt x="119" y="73"/>
                    </a:cubicBezTo>
                    <a:close/>
                    <a:moveTo>
                      <a:pt x="94" y="79"/>
                    </a:moveTo>
                    <a:cubicBezTo>
                      <a:pt x="99" y="77"/>
                      <a:pt x="103" y="75"/>
                      <a:pt x="108" y="73"/>
                    </a:cubicBezTo>
                    <a:cubicBezTo>
                      <a:pt x="108" y="73"/>
                      <a:pt x="108" y="73"/>
                      <a:pt x="107" y="73"/>
                    </a:cubicBezTo>
                    <a:cubicBezTo>
                      <a:pt x="103" y="75"/>
                      <a:pt x="98" y="77"/>
                      <a:pt x="94" y="79"/>
                    </a:cubicBezTo>
                    <a:close/>
                    <a:moveTo>
                      <a:pt x="119" y="67"/>
                    </a:moveTo>
                    <a:cubicBezTo>
                      <a:pt x="119" y="67"/>
                      <a:pt x="119" y="67"/>
                      <a:pt x="119" y="67"/>
                    </a:cubicBezTo>
                    <a:cubicBezTo>
                      <a:pt x="112" y="71"/>
                      <a:pt x="104" y="74"/>
                      <a:pt x="96" y="77"/>
                    </a:cubicBezTo>
                    <a:cubicBezTo>
                      <a:pt x="89" y="80"/>
                      <a:pt x="83" y="83"/>
                      <a:pt x="76" y="87"/>
                    </a:cubicBezTo>
                    <a:cubicBezTo>
                      <a:pt x="66" y="91"/>
                      <a:pt x="55" y="95"/>
                      <a:pt x="45" y="99"/>
                    </a:cubicBezTo>
                    <a:cubicBezTo>
                      <a:pt x="38" y="102"/>
                      <a:pt x="32" y="105"/>
                      <a:pt x="26" y="108"/>
                    </a:cubicBezTo>
                    <a:cubicBezTo>
                      <a:pt x="25" y="109"/>
                      <a:pt x="23" y="109"/>
                      <a:pt x="22" y="110"/>
                    </a:cubicBezTo>
                    <a:cubicBezTo>
                      <a:pt x="23" y="109"/>
                      <a:pt x="25" y="108"/>
                      <a:pt x="27" y="107"/>
                    </a:cubicBezTo>
                    <a:cubicBezTo>
                      <a:pt x="29" y="105"/>
                      <a:pt x="33" y="104"/>
                      <a:pt x="36" y="102"/>
                    </a:cubicBezTo>
                    <a:cubicBezTo>
                      <a:pt x="48" y="96"/>
                      <a:pt x="61" y="89"/>
                      <a:pt x="74" y="83"/>
                    </a:cubicBezTo>
                    <a:cubicBezTo>
                      <a:pt x="88" y="77"/>
                      <a:pt x="103" y="71"/>
                      <a:pt x="117" y="64"/>
                    </a:cubicBezTo>
                    <a:cubicBezTo>
                      <a:pt x="117" y="64"/>
                      <a:pt x="117" y="64"/>
                      <a:pt x="117" y="64"/>
                    </a:cubicBezTo>
                    <a:cubicBezTo>
                      <a:pt x="118" y="64"/>
                      <a:pt x="118" y="64"/>
                      <a:pt x="119" y="63"/>
                    </a:cubicBezTo>
                    <a:cubicBezTo>
                      <a:pt x="119" y="64"/>
                      <a:pt x="119" y="66"/>
                      <a:pt x="119" y="67"/>
                    </a:cubicBezTo>
                    <a:close/>
                    <a:moveTo>
                      <a:pt x="86" y="77"/>
                    </a:moveTo>
                    <a:cubicBezTo>
                      <a:pt x="89" y="75"/>
                      <a:pt x="92" y="74"/>
                      <a:pt x="95" y="73"/>
                    </a:cubicBezTo>
                    <a:cubicBezTo>
                      <a:pt x="99" y="71"/>
                      <a:pt x="103" y="69"/>
                      <a:pt x="107" y="68"/>
                    </a:cubicBezTo>
                    <a:cubicBezTo>
                      <a:pt x="109" y="67"/>
                      <a:pt x="111" y="66"/>
                      <a:pt x="112" y="66"/>
                    </a:cubicBezTo>
                    <a:cubicBezTo>
                      <a:pt x="112" y="66"/>
                      <a:pt x="112" y="66"/>
                      <a:pt x="112" y="66"/>
                    </a:cubicBezTo>
                    <a:cubicBezTo>
                      <a:pt x="104" y="70"/>
                      <a:pt x="95" y="73"/>
                      <a:pt x="86" y="77"/>
                    </a:cubicBezTo>
                    <a:close/>
                    <a:moveTo>
                      <a:pt x="74" y="82"/>
                    </a:moveTo>
                    <a:cubicBezTo>
                      <a:pt x="73" y="82"/>
                      <a:pt x="73" y="82"/>
                      <a:pt x="73" y="82"/>
                    </a:cubicBezTo>
                    <a:cubicBezTo>
                      <a:pt x="59" y="88"/>
                      <a:pt x="46" y="93"/>
                      <a:pt x="33" y="100"/>
                    </a:cubicBezTo>
                    <a:cubicBezTo>
                      <a:pt x="29" y="101"/>
                      <a:pt x="25" y="103"/>
                      <a:pt x="22" y="104"/>
                    </a:cubicBezTo>
                    <a:cubicBezTo>
                      <a:pt x="21" y="105"/>
                      <a:pt x="19" y="105"/>
                      <a:pt x="18" y="106"/>
                    </a:cubicBezTo>
                    <a:cubicBezTo>
                      <a:pt x="20" y="105"/>
                      <a:pt x="21" y="104"/>
                      <a:pt x="23" y="103"/>
                    </a:cubicBezTo>
                    <a:cubicBezTo>
                      <a:pt x="29" y="100"/>
                      <a:pt x="35" y="96"/>
                      <a:pt x="42" y="93"/>
                    </a:cubicBezTo>
                    <a:cubicBezTo>
                      <a:pt x="56" y="85"/>
                      <a:pt x="70" y="79"/>
                      <a:pt x="85" y="73"/>
                    </a:cubicBezTo>
                    <a:cubicBezTo>
                      <a:pt x="91" y="70"/>
                      <a:pt x="97" y="68"/>
                      <a:pt x="104" y="65"/>
                    </a:cubicBezTo>
                    <a:cubicBezTo>
                      <a:pt x="107" y="64"/>
                      <a:pt x="110" y="63"/>
                      <a:pt x="113" y="61"/>
                    </a:cubicBezTo>
                    <a:cubicBezTo>
                      <a:pt x="113" y="61"/>
                      <a:pt x="113" y="60"/>
                      <a:pt x="114" y="60"/>
                    </a:cubicBezTo>
                    <a:cubicBezTo>
                      <a:pt x="115" y="59"/>
                      <a:pt x="116" y="59"/>
                      <a:pt x="118" y="58"/>
                    </a:cubicBezTo>
                    <a:cubicBezTo>
                      <a:pt x="118" y="58"/>
                      <a:pt x="118" y="58"/>
                      <a:pt x="118" y="58"/>
                    </a:cubicBezTo>
                    <a:cubicBezTo>
                      <a:pt x="118" y="59"/>
                      <a:pt x="119" y="61"/>
                      <a:pt x="119" y="63"/>
                    </a:cubicBezTo>
                    <a:cubicBezTo>
                      <a:pt x="103" y="68"/>
                      <a:pt x="88" y="75"/>
                      <a:pt x="74" y="82"/>
                    </a:cubicBezTo>
                    <a:close/>
                    <a:moveTo>
                      <a:pt x="118" y="57"/>
                    </a:moveTo>
                    <a:cubicBezTo>
                      <a:pt x="118" y="57"/>
                      <a:pt x="118" y="57"/>
                      <a:pt x="118" y="57"/>
                    </a:cubicBezTo>
                    <a:cubicBezTo>
                      <a:pt x="116" y="58"/>
                      <a:pt x="115" y="59"/>
                      <a:pt x="113" y="59"/>
                    </a:cubicBezTo>
                    <a:cubicBezTo>
                      <a:pt x="112" y="60"/>
                      <a:pt x="110" y="60"/>
                      <a:pt x="109" y="61"/>
                    </a:cubicBezTo>
                    <a:cubicBezTo>
                      <a:pt x="96" y="65"/>
                      <a:pt x="82" y="71"/>
                      <a:pt x="70" y="77"/>
                    </a:cubicBezTo>
                    <a:cubicBezTo>
                      <a:pt x="56" y="83"/>
                      <a:pt x="43" y="88"/>
                      <a:pt x="29" y="95"/>
                    </a:cubicBezTo>
                    <a:cubicBezTo>
                      <a:pt x="26" y="96"/>
                      <a:pt x="22" y="98"/>
                      <a:pt x="18" y="99"/>
                    </a:cubicBezTo>
                    <a:cubicBezTo>
                      <a:pt x="17" y="100"/>
                      <a:pt x="15" y="100"/>
                      <a:pt x="14" y="100"/>
                    </a:cubicBezTo>
                    <a:cubicBezTo>
                      <a:pt x="16" y="100"/>
                      <a:pt x="17" y="99"/>
                      <a:pt x="18" y="98"/>
                    </a:cubicBezTo>
                    <a:cubicBezTo>
                      <a:pt x="25" y="94"/>
                      <a:pt x="32" y="91"/>
                      <a:pt x="39" y="88"/>
                    </a:cubicBezTo>
                    <a:cubicBezTo>
                      <a:pt x="54" y="81"/>
                      <a:pt x="69" y="75"/>
                      <a:pt x="84" y="69"/>
                    </a:cubicBezTo>
                    <a:cubicBezTo>
                      <a:pt x="91" y="67"/>
                      <a:pt x="98" y="64"/>
                      <a:pt x="104" y="62"/>
                    </a:cubicBezTo>
                    <a:cubicBezTo>
                      <a:pt x="107" y="61"/>
                      <a:pt x="109" y="60"/>
                      <a:pt x="112" y="59"/>
                    </a:cubicBezTo>
                    <a:cubicBezTo>
                      <a:pt x="113" y="58"/>
                      <a:pt x="114" y="58"/>
                      <a:pt x="115" y="57"/>
                    </a:cubicBezTo>
                    <a:cubicBezTo>
                      <a:pt x="116" y="57"/>
                      <a:pt x="117" y="56"/>
                      <a:pt x="117" y="56"/>
                    </a:cubicBezTo>
                    <a:cubicBezTo>
                      <a:pt x="118" y="56"/>
                      <a:pt x="118" y="57"/>
                      <a:pt x="118" y="57"/>
                    </a:cubicBezTo>
                    <a:close/>
                    <a:moveTo>
                      <a:pt x="22" y="111"/>
                    </a:moveTo>
                    <a:cubicBezTo>
                      <a:pt x="22" y="111"/>
                      <a:pt x="22" y="111"/>
                      <a:pt x="22" y="111"/>
                    </a:cubicBezTo>
                    <a:cubicBezTo>
                      <a:pt x="30" y="107"/>
                      <a:pt x="37" y="103"/>
                      <a:pt x="45" y="100"/>
                    </a:cubicBezTo>
                    <a:cubicBezTo>
                      <a:pt x="51" y="98"/>
                      <a:pt x="56" y="95"/>
                      <a:pt x="62" y="93"/>
                    </a:cubicBezTo>
                    <a:cubicBezTo>
                      <a:pt x="56" y="96"/>
                      <a:pt x="51" y="99"/>
                      <a:pt x="45" y="102"/>
                    </a:cubicBezTo>
                    <a:cubicBezTo>
                      <a:pt x="38" y="106"/>
                      <a:pt x="31" y="109"/>
                      <a:pt x="25" y="114"/>
                    </a:cubicBezTo>
                    <a:cubicBezTo>
                      <a:pt x="24" y="113"/>
                      <a:pt x="23" y="112"/>
                      <a:pt x="22" y="111"/>
                    </a:cubicBezTo>
                    <a:close/>
                    <a:moveTo>
                      <a:pt x="35" y="121"/>
                    </a:moveTo>
                    <a:cubicBezTo>
                      <a:pt x="41" y="120"/>
                      <a:pt x="46" y="116"/>
                      <a:pt x="51" y="113"/>
                    </a:cubicBezTo>
                    <a:cubicBezTo>
                      <a:pt x="59" y="110"/>
                      <a:pt x="67" y="106"/>
                      <a:pt x="76" y="103"/>
                    </a:cubicBezTo>
                    <a:cubicBezTo>
                      <a:pt x="70" y="106"/>
                      <a:pt x="65" y="109"/>
                      <a:pt x="59" y="112"/>
                    </a:cubicBezTo>
                    <a:cubicBezTo>
                      <a:pt x="57" y="113"/>
                      <a:pt x="54" y="115"/>
                      <a:pt x="52" y="117"/>
                    </a:cubicBezTo>
                    <a:cubicBezTo>
                      <a:pt x="48" y="119"/>
                      <a:pt x="45" y="121"/>
                      <a:pt x="41" y="123"/>
                    </a:cubicBezTo>
                    <a:cubicBezTo>
                      <a:pt x="41" y="123"/>
                      <a:pt x="41" y="123"/>
                      <a:pt x="41" y="123"/>
                    </a:cubicBezTo>
                    <a:cubicBezTo>
                      <a:pt x="41" y="123"/>
                      <a:pt x="41" y="123"/>
                      <a:pt x="41" y="123"/>
                    </a:cubicBezTo>
                    <a:cubicBezTo>
                      <a:pt x="39" y="123"/>
                      <a:pt x="37" y="122"/>
                      <a:pt x="35" y="121"/>
                    </a:cubicBezTo>
                    <a:close/>
                    <a:moveTo>
                      <a:pt x="43" y="123"/>
                    </a:moveTo>
                    <a:cubicBezTo>
                      <a:pt x="50" y="121"/>
                      <a:pt x="57" y="117"/>
                      <a:pt x="65" y="114"/>
                    </a:cubicBezTo>
                    <a:cubicBezTo>
                      <a:pt x="71" y="111"/>
                      <a:pt x="77" y="108"/>
                      <a:pt x="83" y="106"/>
                    </a:cubicBezTo>
                    <a:cubicBezTo>
                      <a:pt x="78" y="109"/>
                      <a:pt x="73" y="111"/>
                      <a:pt x="68" y="114"/>
                    </a:cubicBezTo>
                    <a:cubicBezTo>
                      <a:pt x="66" y="116"/>
                      <a:pt x="63" y="118"/>
                      <a:pt x="61" y="120"/>
                    </a:cubicBezTo>
                    <a:cubicBezTo>
                      <a:pt x="59" y="120"/>
                      <a:pt x="58" y="121"/>
                      <a:pt x="56" y="122"/>
                    </a:cubicBezTo>
                    <a:cubicBezTo>
                      <a:pt x="52" y="123"/>
                      <a:pt x="47" y="124"/>
                      <a:pt x="43" y="123"/>
                    </a:cubicBezTo>
                    <a:close/>
                    <a:moveTo>
                      <a:pt x="115" y="97"/>
                    </a:moveTo>
                    <a:cubicBezTo>
                      <a:pt x="115" y="98"/>
                      <a:pt x="115" y="100"/>
                      <a:pt x="114" y="101"/>
                    </a:cubicBezTo>
                    <a:cubicBezTo>
                      <a:pt x="112" y="102"/>
                      <a:pt x="110" y="103"/>
                      <a:pt x="108" y="104"/>
                    </a:cubicBezTo>
                    <a:cubicBezTo>
                      <a:pt x="100" y="108"/>
                      <a:pt x="93" y="111"/>
                      <a:pt x="86" y="115"/>
                    </a:cubicBezTo>
                    <a:cubicBezTo>
                      <a:pt x="81" y="117"/>
                      <a:pt x="77" y="119"/>
                      <a:pt x="73" y="121"/>
                    </a:cubicBezTo>
                    <a:cubicBezTo>
                      <a:pt x="69" y="123"/>
                      <a:pt x="75" y="120"/>
                      <a:pt x="75" y="120"/>
                    </a:cubicBezTo>
                    <a:cubicBezTo>
                      <a:pt x="77" y="118"/>
                      <a:pt x="79" y="117"/>
                      <a:pt x="81" y="116"/>
                    </a:cubicBezTo>
                    <a:cubicBezTo>
                      <a:pt x="87" y="113"/>
                      <a:pt x="92" y="110"/>
                      <a:pt x="98" y="107"/>
                    </a:cubicBezTo>
                    <a:cubicBezTo>
                      <a:pt x="104" y="104"/>
                      <a:pt x="110" y="101"/>
                      <a:pt x="115" y="97"/>
                    </a:cubicBezTo>
                    <a:close/>
                    <a:moveTo>
                      <a:pt x="108" y="112"/>
                    </a:moveTo>
                    <a:cubicBezTo>
                      <a:pt x="108" y="112"/>
                      <a:pt x="108" y="112"/>
                      <a:pt x="108" y="112"/>
                    </a:cubicBezTo>
                    <a:cubicBezTo>
                      <a:pt x="103" y="114"/>
                      <a:pt x="99" y="117"/>
                      <a:pt x="94" y="120"/>
                    </a:cubicBezTo>
                    <a:cubicBezTo>
                      <a:pt x="92" y="122"/>
                      <a:pt x="90" y="123"/>
                      <a:pt x="88" y="124"/>
                    </a:cubicBezTo>
                    <a:cubicBezTo>
                      <a:pt x="86" y="125"/>
                      <a:pt x="85" y="125"/>
                      <a:pt x="83" y="126"/>
                    </a:cubicBezTo>
                    <a:cubicBezTo>
                      <a:pt x="83" y="126"/>
                      <a:pt x="83" y="126"/>
                      <a:pt x="83" y="126"/>
                    </a:cubicBezTo>
                    <a:cubicBezTo>
                      <a:pt x="83" y="126"/>
                      <a:pt x="83" y="126"/>
                      <a:pt x="83" y="126"/>
                    </a:cubicBezTo>
                    <a:cubicBezTo>
                      <a:pt x="83" y="126"/>
                      <a:pt x="86" y="124"/>
                      <a:pt x="87" y="124"/>
                    </a:cubicBezTo>
                    <a:cubicBezTo>
                      <a:pt x="95" y="118"/>
                      <a:pt x="104" y="113"/>
                      <a:pt x="111" y="107"/>
                    </a:cubicBezTo>
                    <a:cubicBezTo>
                      <a:pt x="111" y="108"/>
                      <a:pt x="110" y="110"/>
                      <a:pt x="108" y="112"/>
                    </a:cubicBezTo>
                    <a:close/>
                    <a:moveTo>
                      <a:pt x="77" y="125"/>
                    </a:moveTo>
                    <a:cubicBezTo>
                      <a:pt x="82" y="124"/>
                      <a:pt x="87" y="121"/>
                      <a:pt x="91" y="118"/>
                    </a:cubicBezTo>
                    <a:cubicBezTo>
                      <a:pt x="95" y="116"/>
                      <a:pt x="100" y="114"/>
                      <a:pt x="104" y="111"/>
                    </a:cubicBezTo>
                    <a:cubicBezTo>
                      <a:pt x="102" y="113"/>
                      <a:pt x="99" y="115"/>
                      <a:pt x="97" y="117"/>
                    </a:cubicBezTo>
                    <a:cubicBezTo>
                      <a:pt x="92" y="120"/>
                      <a:pt x="87" y="122"/>
                      <a:pt x="82" y="126"/>
                    </a:cubicBezTo>
                    <a:cubicBezTo>
                      <a:pt x="81" y="126"/>
                      <a:pt x="79" y="125"/>
                      <a:pt x="77" y="125"/>
                    </a:cubicBezTo>
                    <a:close/>
                    <a:moveTo>
                      <a:pt x="71" y="123"/>
                    </a:moveTo>
                    <a:cubicBezTo>
                      <a:pt x="82" y="118"/>
                      <a:pt x="92" y="113"/>
                      <a:pt x="103" y="108"/>
                    </a:cubicBezTo>
                    <a:cubicBezTo>
                      <a:pt x="101" y="109"/>
                      <a:pt x="99" y="110"/>
                      <a:pt x="97" y="111"/>
                    </a:cubicBezTo>
                    <a:cubicBezTo>
                      <a:pt x="90" y="115"/>
                      <a:pt x="83" y="120"/>
                      <a:pt x="76" y="125"/>
                    </a:cubicBezTo>
                    <a:cubicBezTo>
                      <a:pt x="74" y="124"/>
                      <a:pt x="73" y="124"/>
                      <a:pt x="71" y="123"/>
                    </a:cubicBezTo>
                    <a:close/>
                    <a:moveTo>
                      <a:pt x="111" y="106"/>
                    </a:moveTo>
                    <a:cubicBezTo>
                      <a:pt x="104" y="111"/>
                      <a:pt x="96" y="115"/>
                      <a:pt x="88" y="119"/>
                    </a:cubicBezTo>
                    <a:cubicBezTo>
                      <a:pt x="85" y="121"/>
                      <a:pt x="79" y="123"/>
                      <a:pt x="77" y="125"/>
                    </a:cubicBezTo>
                    <a:cubicBezTo>
                      <a:pt x="82" y="122"/>
                      <a:pt x="87" y="118"/>
                      <a:pt x="91" y="115"/>
                    </a:cubicBezTo>
                    <a:cubicBezTo>
                      <a:pt x="96" y="113"/>
                      <a:pt x="100" y="111"/>
                      <a:pt x="104" y="108"/>
                    </a:cubicBezTo>
                    <a:cubicBezTo>
                      <a:pt x="105" y="107"/>
                      <a:pt x="107" y="106"/>
                      <a:pt x="109" y="105"/>
                    </a:cubicBezTo>
                    <a:cubicBezTo>
                      <a:pt x="109" y="105"/>
                      <a:pt x="109" y="104"/>
                      <a:pt x="109" y="104"/>
                    </a:cubicBezTo>
                    <a:cubicBezTo>
                      <a:pt x="111" y="103"/>
                      <a:pt x="112" y="103"/>
                      <a:pt x="114" y="102"/>
                    </a:cubicBezTo>
                    <a:cubicBezTo>
                      <a:pt x="113" y="103"/>
                      <a:pt x="112" y="105"/>
                      <a:pt x="112" y="106"/>
                    </a:cubicBezTo>
                    <a:cubicBezTo>
                      <a:pt x="112" y="106"/>
                      <a:pt x="112" y="106"/>
                      <a:pt x="111" y="106"/>
                    </a:cubicBezTo>
                    <a:close/>
                    <a:moveTo>
                      <a:pt x="70" y="123"/>
                    </a:moveTo>
                    <a:cubicBezTo>
                      <a:pt x="69" y="122"/>
                      <a:pt x="67" y="121"/>
                      <a:pt x="66" y="121"/>
                    </a:cubicBezTo>
                    <a:cubicBezTo>
                      <a:pt x="73" y="118"/>
                      <a:pt x="79" y="115"/>
                      <a:pt x="85" y="113"/>
                    </a:cubicBezTo>
                    <a:cubicBezTo>
                      <a:pt x="80" y="116"/>
                      <a:pt x="75" y="119"/>
                      <a:pt x="70" y="123"/>
                    </a:cubicBezTo>
                    <a:close/>
                    <a:moveTo>
                      <a:pt x="85" y="126"/>
                    </a:moveTo>
                    <a:cubicBezTo>
                      <a:pt x="91" y="123"/>
                      <a:pt x="97" y="119"/>
                      <a:pt x="103" y="116"/>
                    </a:cubicBezTo>
                    <a:cubicBezTo>
                      <a:pt x="104" y="115"/>
                      <a:pt x="105" y="115"/>
                      <a:pt x="106" y="114"/>
                    </a:cubicBezTo>
                    <a:cubicBezTo>
                      <a:pt x="107" y="113"/>
                      <a:pt x="107" y="113"/>
                      <a:pt x="107" y="114"/>
                    </a:cubicBezTo>
                    <a:cubicBezTo>
                      <a:pt x="106" y="115"/>
                      <a:pt x="104" y="116"/>
                      <a:pt x="103" y="117"/>
                    </a:cubicBezTo>
                    <a:cubicBezTo>
                      <a:pt x="100" y="120"/>
                      <a:pt x="97" y="122"/>
                      <a:pt x="93" y="124"/>
                    </a:cubicBezTo>
                    <a:cubicBezTo>
                      <a:pt x="93" y="124"/>
                      <a:pt x="93" y="124"/>
                      <a:pt x="93" y="125"/>
                    </a:cubicBezTo>
                    <a:cubicBezTo>
                      <a:pt x="91" y="125"/>
                      <a:pt x="88" y="126"/>
                      <a:pt x="85" y="126"/>
                    </a:cubicBezTo>
                    <a:close/>
                    <a:moveTo>
                      <a:pt x="95" y="124"/>
                    </a:moveTo>
                    <a:cubicBezTo>
                      <a:pt x="98" y="122"/>
                      <a:pt x="100" y="121"/>
                      <a:pt x="102" y="119"/>
                    </a:cubicBezTo>
                    <a:cubicBezTo>
                      <a:pt x="102" y="120"/>
                      <a:pt x="101" y="120"/>
                      <a:pt x="100" y="121"/>
                    </a:cubicBezTo>
                    <a:cubicBezTo>
                      <a:pt x="99" y="122"/>
                      <a:pt x="97" y="123"/>
                      <a:pt x="95" y="124"/>
                    </a:cubicBezTo>
                    <a:close/>
                    <a:moveTo>
                      <a:pt x="116" y="96"/>
                    </a:moveTo>
                    <a:cubicBezTo>
                      <a:pt x="116" y="96"/>
                      <a:pt x="115" y="96"/>
                      <a:pt x="115" y="96"/>
                    </a:cubicBezTo>
                    <a:cubicBezTo>
                      <a:pt x="115" y="97"/>
                      <a:pt x="114" y="97"/>
                      <a:pt x="114" y="97"/>
                    </a:cubicBezTo>
                    <a:cubicBezTo>
                      <a:pt x="114" y="97"/>
                      <a:pt x="113" y="97"/>
                      <a:pt x="113" y="98"/>
                    </a:cubicBezTo>
                    <a:cubicBezTo>
                      <a:pt x="107" y="101"/>
                      <a:pt x="100" y="104"/>
                      <a:pt x="93" y="108"/>
                    </a:cubicBezTo>
                    <a:cubicBezTo>
                      <a:pt x="84" y="112"/>
                      <a:pt x="75" y="117"/>
                      <a:pt x="65" y="120"/>
                    </a:cubicBezTo>
                    <a:cubicBezTo>
                      <a:pt x="65" y="120"/>
                      <a:pt x="65" y="120"/>
                      <a:pt x="65" y="120"/>
                    </a:cubicBezTo>
                    <a:cubicBezTo>
                      <a:pt x="64" y="119"/>
                      <a:pt x="63" y="120"/>
                      <a:pt x="63" y="120"/>
                    </a:cubicBezTo>
                    <a:cubicBezTo>
                      <a:pt x="63" y="120"/>
                      <a:pt x="63" y="120"/>
                      <a:pt x="63" y="120"/>
                    </a:cubicBezTo>
                    <a:cubicBezTo>
                      <a:pt x="62" y="120"/>
                      <a:pt x="62" y="120"/>
                      <a:pt x="61" y="121"/>
                    </a:cubicBezTo>
                    <a:cubicBezTo>
                      <a:pt x="61" y="121"/>
                      <a:pt x="61" y="121"/>
                      <a:pt x="61" y="121"/>
                    </a:cubicBezTo>
                    <a:cubicBezTo>
                      <a:pt x="61" y="121"/>
                      <a:pt x="60" y="121"/>
                      <a:pt x="59" y="122"/>
                    </a:cubicBezTo>
                    <a:cubicBezTo>
                      <a:pt x="59" y="121"/>
                      <a:pt x="59" y="121"/>
                      <a:pt x="60" y="121"/>
                    </a:cubicBezTo>
                    <a:cubicBezTo>
                      <a:pt x="60" y="121"/>
                      <a:pt x="60" y="121"/>
                      <a:pt x="60" y="121"/>
                    </a:cubicBezTo>
                    <a:cubicBezTo>
                      <a:pt x="62" y="120"/>
                      <a:pt x="65" y="118"/>
                      <a:pt x="67" y="117"/>
                    </a:cubicBezTo>
                    <a:cubicBezTo>
                      <a:pt x="71" y="114"/>
                      <a:pt x="76" y="113"/>
                      <a:pt x="80" y="111"/>
                    </a:cubicBezTo>
                    <a:cubicBezTo>
                      <a:pt x="84" y="109"/>
                      <a:pt x="89" y="106"/>
                      <a:pt x="93" y="104"/>
                    </a:cubicBezTo>
                    <a:cubicBezTo>
                      <a:pt x="101" y="99"/>
                      <a:pt x="109" y="95"/>
                      <a:pt x="117" y="92"/>
                    </a:cubicBezTo>
                    <a:cubicBezTo>
                      <a:pt x="117" y="92"/>
                      <a:pt x="117" y="93"/>
                      <a:pt x="117" y="93"/>
                    </a:cubicBezTo>
                    <a:cubicBezTo>
                      <a:pt x="116" y="94"/>
                      <a:pt x="116" y="95"/>
                      <a:pt x="116" y="96"/>
                    </a:cubicBezTo>
                    <a:close/>
                    <a:moveTo>
                      <a:pt x="115" y="49"/>
                    </a:moveTo>
                    <a:cubicBezTo>
                      <a:pt x="106" y="54"/>
                      <a:pt x="97" y="57"/>
                      <a:pt x="87" y="61"/>
                    </a:cubicBezTo>
                    <a:cubicBezTo>
                      <a:pt x="85" y="62"/>
                      <a:pt x="82" y="63"/>
                      <a:pt x="79" y="64"/>
                    </a:cubicBezTo>
                    <a:cubicBezTo>
                      <a:pt x="76" y="65"/>
                      <a:pt x="73" y="66"/>
                      <a:pt x="70" y="67"/>
                    </a:cubicBezTo>
                    <a:cubicBezTo>
                      <a:pt x="57" y="72"/>
                      <a:pt x="44" y="78"/>
                      <a:pt x="31" y="83"/>
                    </a:cubicBezTo>
                    <a:cubicBezTo>
                      <a:pt x="24" y="86"/>
                      <a:pt x="17" y="89"/>
                      <a:pt x="12" y="92"/>
                    </a:cubicBezTo>
                    <a:cubicBezTo>
                      <a:pt x="19" y="88"/>
                      <a:pt x="26" y="85"/>
                      <a:pt x="33" y="82"/>
                    </a:cubicBezTo>
                    <a:cubicBezTo>
                      <a:pt x="40" y="79"/>
                      <a:pt x="47" y="75"/>
                      <a:pt x="54" y="72"/>
                    </a:cubicBezTo>
                    <a:cubicBezTo>
                      <a:pt x="62" y="69"/>
                      <a:pt x="70" y="66"/>
                      <a:pt x="78" y="62"/>
                    </a:cubicBezTo>
                    <a:cubicBezTo>
                      <a:pt x="85" y="59"/>
                      <a:pt x="93" y="55"/>
                      <a:pt x="100" y="52"/>
                    </a:cubicBezTo>
                    <a:cubicBezTo>
                      <a:pt x="101" y="51"/>
                      <a:pt x="102" y="51"/>
                      <a:pt x="103" y="50"/>
                    </a:cubicBezTo>
                    <a:cubicBezTo>
                      <a:pt x="107" y="49"/>
                      <a:pt x="110" y="47"/>
                      <a:pt x="113" y="45"/>
                    </a:cubicBezTo>
                    <a:cubicBezTo>
                      <a:pt x="114" y="46"/>
                      <a:pt x="115" y="48"/>
                      <a:pt x="115" y="49"/>
                    </a:cubicBezTo>
                    <a:close/>
                    <a:moveTo>
                      <a:pt x="109" y="37"/>
                    </a:moveTo>
                    <a:cubicBezTo>
                      <a:pt x="81" y="49"/>
                      <a:pt x="53" y="61"/>
                      <a:pt x="25" y="74"/>
                    </a:cubicBezTo>
                    <a:cubicBezTo>
                      <a:pt x="19" y="77"/>
                      <a:pt x="13" y="81"/>
                      <a:pt x="7" y="82"/>
                    </a:cubicBezTo>
                    <a:cubicBezTo>
                      <a:pt x="7" y="82"/>
                      <a:pt x="7" y="82"/>
                      <a:pt x="7" y="82"/>
                    </a:cubicBezTo>
                    <a:cubicBezTo>
                      <a:pt x="8" y="82"/>
                      <a:pt x="9" y="80"/>
                      <a:pt x="10" y="80"/>
                    </a:cubicBezTo>
                    <a:cubicBezTo>
                      <a:pt x="11" y="79"/>
                      <a:pt x="13" y="78"/>
                      <a:pt x="14" y="78"/>
                    </a:cubicBezTo>
                    <a:cubicBezTo>
                      <a:pt x="18" y="76"/>
                      <a:pt x="21" y="74"/>
                      <a:pt x="24" y="72"/>
                    </a:cubicBezTo>
                    <a:cubicBezTo>
                      <a:pt x="38" y="65"/>
                      <a:pt x="52" y="58"/>
                      <a:pt x="66" y="52"/>
                    </a:cubicBezTo>
                    <a:cubicBezTo>
                      <a:pt x="67" y="52"/>
                      <a:pt x="68" y="51"/>
                      <a:pt x="68" y="51"/>
                    </a:cubicBezTo>
                    <a:cubicBezTo>
                      <a:pt x="77" y="48"/>
                      <a:pt x="85" y="44"/>
                      <a:pt x="94" y="41"/>
                    </a:cubicBezTo>
                    <a:cubicBezTo>
                      <a:pt x="95" y="40"/>
                      <a:pt x="97" y="40"/>
                      <a:pt x="98" y="39"/>
                    </a:cubicBezTo>
                    <a:cubicBezTo>
                      <a:pt x="99" y="39"/>
                      <a:pt x="100" y="38"/>
                      <a:pt x="101" y="38"/>
                    </a:cubicBezTo>
                    <a:cubicBezTo>
                      <a:pt x="101" y="37"/>
                      <a:pt x="102" y="37"/>
                      <a:pt x="102" y="37"/>
                    </a:cubicBezTo>
                    <a:cubicBezTo>
                      <a:pt x="104" y="36"/>
                      <a:pt x="105" y="36"/>
                      <a:pt x="106" y="35"/>
                    </a:cubicBezTo>
                    <a:cubicBezTo>
                      <a:pt x="107" y="36"/>
                      <a:pt x="108" y="36"/>
                      <a:pt x="109" y="37"/>
                    </a:cubicBezTo>
                    <a:close/>
                    <a:moveTo>
                      <a:pt x="103" y="32"/>
                    </a:moveTo>
                    <a:cubicBezTo>
                      <a:pt x="99" y="33"/>
                      <a:pt x="96" y="35"/>
                      <a:pt x="92" y="36"/>
                    </a:cubicBezTo>
                    <a:cubicBezTo>
                      <a:pt x="91" y="37"/>
                      <a:pt x="90" y="37"/>
                      <a:pt x="89" y="38"/>
                    </a:cubicBezTo>
                    <a:cubicBezTo>
                      <a:pt x="83" y="40"/>
                      <a:pt x="78" y="42"/>
                      <a:pt x="72" y="44"/>
                    </a:cubicBezTo>
                    <a:cubicBezTo>
                      <a:pt x="60" y="48"/>
                      <a:pt x="49" y="54"/>
                      <a:pt x="37" y="58"/>
                    </a:cubicBezTo>
                    <a:cubicBezTo>
                      <a:pt x="32" y="60"/>
                      <a:pt x="27" y="62"/>
                      <a:pt x="22" y="65"/>
                    </a:cubicBezTo>
                    <a:cubicBezTo>
                      <a:pt x="17" y="68"/>
                      <a:pt x="12" y="71"/>
                      <a:pt x="7" y="73"/>
                    </a:cubicBezTo>
                    <a:cubicBezTo>
                      <a:pt x="3" y="74"/>
                      <a:pt x="9" y="72"/>
                      <a:pt x="10" y="71"/>
                    </a:cubicBezTo>
                    <a:cubicBezTo>
                      <a:pt x="13" y="70"/>
                      <a:pt x="15" y="68"/>
                      <a:pt x="18" y="67"/>
                    </a:cubicBezTo>
                    <a:cubicBezTo>
                      <a:pt x="23" y="63"/>
                      <a:pt x="28" y="60"/>
                      <a:pt x="34" y="57"/>
                    </a:cubicBezTo>
                    <a:cubicBezTo>
                      <a:pt x="45" y="52"/>
                      <a:pt x="56" y="47"/>
                      <a:pt x="67" y="42"/>
                    </a:cubicBezTo>
                    <a:cubicBezTo>
                      <a:pt x="73" y="39"/>
                      <a:pt x="79" y="36"/>
                      <a:pt x="85" y="34"/>
                    </a:cubicBezTo>
                    <a:cubicBezTo>
                      <a:pt x="89" y="32"/>
                      <a:pt x="93" y="31"/>
                      <a:pt x="97" y="28"/>
                    </a:cubicBezTo>
                    <a:cubicBezTo>
                      <a:pt x="98" y="29"/>
                      <a:pt x="99" y="29"/>
                      <a:pt x="100" y="29"/>
                    </a:cubicBezTo>
                    <a:cubicBezTo>
                      <a:pt x="101" y="30"/>
                      <a:pt x="102" y="31"/>
                      <a:pt x="103" y="32"/>
                    </a:cubicBezTo>
                    <a:close/>
                    <a:moveTo>
                      <a:pt x="74" y="21"/>
                    </a:moveTo>
                    <a:cubicBezTo>
                      <a:pt x="72" y="21"/>
                      <a:pt x="71" y="22"/>
                      <a:pt x="70" y="22"/>
                    </a:cubicBezTo>
                    <a:cubicBezTo>
                      <a:pt x="70" y="22"/>
                      <a:pt x="70" y="21"/>
                      <a:pt x="70" y="20"/>
                    </a:cubicBezTo>
                    <a:cubicBezTo>
                      <a:pt x="71" y="20"/>
                      <a:pt x="72" y="20"/>
                      <a:pt x="74" y="21"/>
                    </a:cubicBezTo>
                    <a:close/>
                    <a:moveTo>
                      <a:pt x="66" y="20"/>
                    </a:moveTo>
                    <a:cubicBezTo>
                      <a:pt x="66" y="20"/>
                      <a:pt x="65" y="20"/>
                      <a:pt x="65" y="20"/>
                    </a:cubicBezTo>
                    <a:cubicBezTo>
                      <a:pt x="48" y="28"/>
                      <a:pt x="30" y="38"/>
                      <a:pt x="13" y="48"/>
                    </a:cubicBezTo>
                    <a:cubicBezTo>
                      <a:pt x="13" y="48"/>
                      <a:pt x="11" y="49"/>
                      <a:pt x="10" y="50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4" y="47"/>
                      <a:pt x="16" y="46"/>
                      <a:pt x="18" y="44"/>
                    </a:cubicBezTo>
                    <a:cubicBezTo>
                      <a:pt x="23" y="41"/>
                      <a:pt x="27" y="39"/>
                      <a:pt x="32" y="36"/>
                    </a:cubicBezTo>
                    <a:cubicBezTo>
                      <a:pt x="42" y="31"/>
                      <a:pt x="52" y="25"/>
                      <a:pt x="62" y="20"/>
                    </a:cubicBezTo>
                    <a:cubicBezTo>
                      <a:pt x="63" y="20"/>
                      <a:pt x="64" y="20"/>
                      <a:pt x="66" y="20"/>
                    </a:cubicBezTo>
                    <a:close/>
                    <a:moveTo>
                      <a:pt x="38" y="25"/>
                    </a:moveTo>
                    <a:cubicBezTo>
                      <a:pt x="41" y="24"/>
                      <a:pt x="44" y="23"/>
                      <a:pt x="47" y="22"/>
                    </a:cubicBezTo>
                    <a:cubicBezTo>
                      <a:pt x="44" y="23"/>
                      <a:pt x="42" y="25"/>
                      <a:pt x="39" y="26"/>
                    </a:cubicBezTo>
                    <a:cubicBezTo>
                      <a:pt x="33" y="29"/>
                      <a:pt x="26" y="33"/>
                      <a:pt x="20" y="36"/>
                    </a:cubicBezTo>
                    <a:cubicBezTo>
                      <a:pt x="25" y="31"/>
                      <a:pt x="31" y="28"/>
                      <a:pt x="38" y="25"/>
                    </a:cubicBezTo>
                    <a:close/>
                    <a:moveTo>
                      <a:pt x="19" y="37"/>
                    </a:moveTo>
                    <a:cubicBezTo>
                      <a:pt x="19" y="37"/>
                      <a:pt x="19" y="37"/>
                      <a:pt x="19" y="37"/>
                    </a:cubicBezTo>
                    <a:cubicBezTo>
                      <a:pt x="26" y="34"/>
                      <a:pt x="33" y="30"/>
                      <a:pt x="40" y="27"/>
                    </a:cubicBezTo>
                    <a:cubicBezTo>
                      <a:pt x="43" y="25"/>
                      <a:pt x="46" y="23"/>
                      <a:pt x="49" y="22"/>
                    </a:cubicBezTo>
                    <a:cubicBezTo>
                      <a:pt x="50" y="22"/>
                      <a:pt x="51" y="21"/>
                      <a:pt x="52" y="21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1" y="22"/>
                      <a:pt x="49" y="23"/>
                      <a:pt x="47" y="24"/>
                    </a:cubicBezTo>
                    <a:cubicBezTo>
                      <a:pt x="37" y="29"/>
                      <a:pt x="26" y="34"/>
                      <a:pt x="16" y="40"/>
                    </a:cubicBezTo>
                    <a:cubicBezTo>
                      <a:pt x="17" y="39"/>
                      <a:pt x="18" y="38"/>
                      <a:pt x="19" y="37"/>
                    </a:cubicBezTo>
                    <a:close/>
                    <a:moveTo>
                      <a:pt x="7" y="85"/>
                    </a:moveTo>
                    <a:cubicBezTo>
                      <a:pt x="19" y="79"/>
                      <a:pt x="31" y="76"/>
                      <a:pt x="43" y="71"/>
                    </a:cubicBezTo>
                    <a:cubicBezTo>
                      <a:pt x="48" y="68"/>
                      <a:pt x="54" y="65"/>
                      <a:pt x="59" y="63"/>
                    </a:cubicBezTo>
                    <a:cubicBezTo>
                      <a:pt x="46" y="70"/>
                      <a:pt x="33" y="77"/>
                      <a:pt x="20" y="83"/>
                    </a:cubicBezTo>
                    <a:cubicBezTo>
                      <a:pt x="19" y="84"/>
                      <a:pt x="18" y="84"/>
                      <a:pt x="17" y="85"/>
                    </a:cubicBezTo>
                    <a:cubicBezTo>
                      <a:pt x="14" y="86"/>
                      <a:pt x="11" y="88"/>
                      <a:pt x="9" y="89"/>
                    </a:cubicBezTo>
                    <a:cubicBezTo>
                      <a:pt x="8" y="88"/>
                      <a:pt x="8" y="87"/>
                      <a:pt x="7" y="8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6" name="Freeform 86"/>
              <p:cNvSpPr>
                <a:spLocks noEditPoints="1"/>
              </p:cNvSpPr>
              <p:nvPr/>
            </p:nvSpPr>
            <p:spPr bwMode="auto">
              <a:xfrm>
                <a:off x="913085" y="2493131"/>
                <a:ext cx="242591" cy="258163"/>
              </a:xfrm>
              <a:custGeom>
                <a:avLst/>
                <a:gdLst>
                  <a:gd name="T0" fmla="*/ 67 w 125"/>
                  <a:gd name="T1" fmla="*/ 127 h 133"/>
                  <a:gd name="T2" fmla="*/ 12 w 125"/>
                  <a:gd name="T3" fmla="*/ 41 h 133"/>
                  <a:gd name="T4" fmla="*/ 38 w 125"/>
                  <a:gd name="T5" fmla="*/ 92 h 133"/>
                  <a:gd name="T6" fmla="*/ 15 w 125"/>
                  <a:gd name="T7" fmla="*/ 101 h 133"/>
                  <a:gd name="T8" fmla="*/ 10 w 125"/>
                  <a:gd name="T9" fmla="*/ 93 h 133"/>
                  <a:gd name="T10" fmla="*/ 10 w 125"/>
                  <a:gd name="T11" fmla="*/ 93 h 133"/>
                  <a:gd name="T12" fmla="*/ 10 w 125"/>
                  <a:gd name="T13" fmla="*/ 93 h 133"/>
                  <a:gd name="T14" fmla="*/ 60 w 125"/>
                  <a:gd name="T15" fmla="*/ 20 h 133"/>
                  <a:gd name="T16" fmla="*/ 51 w 125"/>
                  <a:gd name="T17" fmla="*/ 28 h 133"/>
                  <a:gd name="T18" fmla="*/ 75 w 125"/>
                  <a:gd name="T19" fmla="*/ 21 h 133"/>
                  <a:gd name="T20" fmla="*/ 85 w 125"/>
                  <a:gd name="T21" fmla="*/ 28 h 133"/>
                  <a:gd name="T22" fmla="*/ 81 w 125"/>
                  <a:gd name="T23" fmla="*/ 35 h 133"/>
                  <a:gd name="T24" fmla="*/ 58 w 125"/>
                  <a:gd name="T25" fmla="*/ 31 h 133"/>
                  <a:gd name="T26" fmla="*/ 39 w 125"/>
                  <a:gd name="T27" fmla="*/ 42 h 133"/>
                  <a:gd name="T28" fmla="*/ 69 w 125"/>
                  <a:gd name="T29" fmla="*/ 30 h 133"/>
                  <a:gd name="T30" fmla="*/ 69 w 125"/>
                  <a:gd name="T31" fmla="*/ 24 h 133"/>
                  <a:gd name="T32" fmla="*/ 55 w 125"/>
                  <a:gd name="T33" fmla="*/ 30 h 133"/>
                  <a:gd name="T34" fmla="*/ 18 w 125"/>
                  <a:gd name="T35" fmla="*/ 47 h 133"/>
                  <a:gd name="T36" fmla="*/ 7 w 125"/>
                  <a:gd name="T37" fmla="*/ 59 h 133"/>
                  <a:gd name="T38" fmla="*/ 6 w 125"/>
                  <a:gd name="T39" fmla="*/ 65 h 133"/>
                  <a:gd name="T40" fmla="*/ 24 w 125"/>
                  <a:gd name="T41" fmla="*/ 60 h 133"/>
                  <a:gd name="T42" fmla="*/ 92 w 125"/>
                  <a:gd name="T43" fmla="*/ 41 h 133"/>
                  <a:gd name="T44" fmla="*/ 29 w 125"/>
                  <a:gd name="T45" fmla="*/ 65 h 133"/>
                  <a:gd name="T46" fmla="*/ 55 w 125"/>
                  <a:gd name="T47" fmla="*/ 57 h 133"/>
                  <a:gd name="T48" fmla="*/ 111 w 125"/>
                  <a:gd name="T49" fmla="*/ 40 h 133"/>
                  <a:gd name="T50" fmla="*/ 101 w 125"/>
                  <a:gd name="T51" fmla="*/ 45 h 133"/>
                  <a:gd name="T52" fmla="*/ 54 w 125"/>
                  <a:gd name="T53" fmla="*/ 70 h 133"/>
                  <a:gd name="T54" fmla="*/ 115 w 125"/>
                  <a:gd name="T55" fmla="*/ 51 h 133"/>
                  <a:gd name="T56" fmla="*/ 67 w 125"/>
                  <a:gd name="T57" fmla="*/ 75 h 133"/>
                  <a:gd name="T58" fmla="*/ 66 w 125"/>
                  <a:gd name="T59" fmla="*/ 117 h 133"/>
                  <a:gd name="T60" fmla="*/ 108 w 125"/>
                  <a:gd name="T61" fmla="*/ 94 h 133"/>
                  <a:gd name="T62" fmla="*/ 79 w 125"/>
                  <a:gd name="T63" fmla="*/ 107 h 133"/>
                  <a:gd name="T64" fmla="*/ 118 w 125"/>
                  <a:gd name="T65" fmla="*/ 89 h 133"/>
                  <a:gd name="T66" fmla="*/ 78 w 125"/>
                  <a:gd name="T67" fmla="*/ 98 h 133"/>
                  <a:gd name="T68" fmla="*/ 33 w 125"/>
                  <a:gd name="T69" fmla="*/ 121 h 133"/>
                  <a:gd name="T70" fmla="*/ 26 w 125"/>
                  <a:gd name="T71" fmla="*/ 115 h 133"/>
                  <a:gd name="T72" fmla="*/ 102 w 125"/>
                  <a:gd name="T73" fmla="*/ 87 h 133"/>
                  <a:gd name="T74" fmla="*/ 81 w 125"/>
                  <a:gd name="T75" fmla="*/ 92 h 133"/>
                  <a:gd name="T76" fmla="*/ 99 w 125"/>
                  <a:gd name="T77" fmla="*/ 83 h 133"/>
                  <a:gd name="T78" fmla="*/ 119 w 125"/>
                  <a:gd name="T79" fmla="*/ 68 h 133"/>
                  <a:gd name="T80" fmla="*/ 76 w 125"/>
                  <a:gd name="T81" fmla="*/ 87 h 133"/>
                  <a:gd name="T82" fmla="*/ 119 w 125"/>
                  <a:gd name="T83" fmla="*/ 67 h 133"/>
                  <a:gd name="T84" fmla="*/ 22 w 125"/>
                  <a:gd name="T85" fmla="*/ 105 h 133"/>
                  <a:gd name="T86" fmla="*/ 119 w 125"/>
                  <a:gd name="T87" fmla="*/ 63 h 133"/>
                  <a:gd name="T88" fmla="*/ 19 w 125"/>
                  <a:gd name="T89" fmla="*/ 98 h 133"/>
                  <a:gd name="T90" fmla="*/ 45 w 125"/>
                  <a:gd name="T91" fmla="*/ 100 h 133"/>
                  <a:gd name="T92" fmla="*/ 41 w 125"/>
                  <a:gd name="T93" fmla="*/ 123 h 133"/>
                  <a:gd name="T94" fmla="*/ 43 w 125"/>
                  <a:gd name="T95" fmla="*/ 124 h 133"/>
                  <a:gd name="T96" fmla="*/ 108 w 125"/>
                  <a:gd name="T97" fmla="*/ 112 h 133"/>
                  <a:gd name="T98" fmla="*/ 77 w 125"/>
                  <a:gd name="T99" fmla="*/ 125 h 133"/>
                  <a:gd name="T100" fmla="*/ 71 w 125"/>
                  <a:gd name="T101" fmla="*/ 123 h 133"/>
                  <a:gd name="T102" fmla="*/ 111 w 125"/>
                  <a:gd name="T103" fmla="*/ 106 h 133"/>
                  <a:gd name="T104" fmla="*/ 93 w 125"/>
                  <a:gd name="T105" fmla="*/ 124 h 133"/>
                  <a:gd name="T106" fmla="*/ 113 w 125"/>
                  <a:gd name="T107" fmla="*/ 98 h 133"/>
                  <a:gd name="T108" fmla="*/ 60 w 125"/>
                  <a:gd name="T109" fmla="*/ 121 h 133"/>
                  <a:gd name="T110" fmla="*/ 71 w 125"/>
                  <a:gd name="T111" fmla="*/ 67 h 133"/>
                  <a:gd name="T112" fmla="*/ 109 w 125"/>
                  <a:gd name="T113" fmla="*/ 37 h 133"/>
                  <a:gd name="T114" fmla="*/ 98 w 125"/>
                  <a:gd name="T115" fmla="*/ 39 h 133"/>
                  <a:gd name="T116" fmla="*/ 23 w 125"/>
                  <a:gd name="T117" fmla="*/ 65 h 133"/>
                  <a:gd name="T118" fmla="*/ 74 w 125"/>
                  <a:gd name="T119" fmla="*/ 21 h 133"/>
                  <a:gd name="T120" fmla="*/ 18 w 125"/>
                  <a:gd name="T121" fmla="*/ 44 h 133"/>
                  <a:gd name="T122" fmla="*/ 20 w 125"/>
                  <a:gd name="T123" fmla="*/ 38 h 133"/>
                  <a:gd name="T124" fmla="*/ 59 w 125"/>
                  <a:gd name="T125" fmla="*/ 6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5" h="133">
                    <a:moveTo>
                      <a:pt x="29" y="122"/>
                    </a:moveTo>
                    <a:cubicBezTo>
                      <a:pt x="39" y="128"/>
                      <a:pt x="50" y="127"/>
                      <a:pt x="60" y="125"/>
                    </a:cubicBezTo>
                    <a:cubicBezTo>
                      <a:pt x="59" y="126"/>
                      <a:pt x="58" y="128"/>
                      <a:pt x="58" y="130"/>
                    </a:cubicBezTo>
                    <a:cubicBezTo>
                      <a:pt x="57" y="132"/>
                      <a:pt x="59" y="133"/>
                      <a:pt x="60" y="131"/>
                    </a:cubicBezTo>
                    <a:cubicBezTo>
                      <a:pt x="60" y="131"/>
                      <a:pt x="61" y="130"/>
                      <a:pt x="61" y="129"/>
                    </a:cubicBezTo>
                    <a:cubicBezTo>
                      <a:pt x="61" y="129"/>
                      <a:pt x="61" y="130"/>
                      <a:pt x="61" y="130"/>
                    </a:cubicBezTo>
                    <a:cubicBezTo>
                      <a:pt x="62" y="131"/>
                      <a:pt x="64" y="131"/>
                      <a:pt x="64" y="130"/>
                    </a:cubicBezTo>
                    <a:cubicBezTo>
                      <a:pt x="64" y="129"/>
                      <a:pt x="64" y="129"/>
                      <a:pt x="64" y="129"/>
                    </a:cubicBezTo>
                    <a:cubicBezTo>
                      <a:pt x="65" y="130"/>
                      <a:pt x="67" y="130"/>
                      <a:pt x="67" y="128"/>
                    </a:cubicBezTo>
                    <a:cubicBezTo>
                      <a:pt x="67" y="128"/>
                      <a:pt x="67" y="128"/>
                      <a:pt x="67" y="127"/>
                    </a:cubicBezTo>
                    <a:cubicBezTo>
                      <a:pt x="67" y="127"/>
                      <a:pt x="68" y="126"/>
                      <a:pt x="68" y="125"/>
                    </a:cubicBezTo>
                    <a:cubicBezTo>
                      <a:pt x="77" y="129"/>
                      <a:pt x="87" y="131"/>
                      <a:pt x="96" y="127"/>
                    </a:cubicBezTo>
                    <a:cubicBezTo>
                      <a:pt x="106" y="122"/>
                      <a:pt x="112" y="113"/>
                      <a:pt x="117" y="102"/>
                    </a:cubicBezTo>
                    <a:cubicBezTo>
                      <a:pt x="124" y="83"/>
                      <a:pt x="125" y="58"/>
                      <a:pt x="114" y="39"/>
                    </a:cubicBezTo>
                    <a:cubicBezTo>
                      <a:pt x="105" y="25"/>
                      <a:pt x="87" y="19"/>
                      <a:pt x="71" y="18"/>
                    </a:cubicBezTo>
                    <a:cubicBezTo>
                      <a:pt x="72" y="12"/>
                      <a:pt x="76" y="7"/>
                      <a:pt x="80" y="4"/>
                    </a:cubicBezTo>
                    <a:cubicBezTo>
                      <a:pt x="82" y="3"/>
                      <a:pt x="81" y="0"/>
                      <a:pt x="79" y="1"/>
                    </a:cubicBezTo>
                    <a:cubicBezTo>
                      <a:pt x="73" y="5"/>
                      <a:pt x="70" y="11"/>
                      <a:pt x="68" y="18"/>
                    </a:cubicBezTo>
                    <a:cubicBezTo>
                      <a:pt x="66" y="18"/>
                      <a:pt x="64" y="18"/>
                      <a:pt x="63" y="18"/>
                    </a:cubicBezTo>
                    <a:cubicBezTo>
                      <a:pt x="43" y="18"/>
                      <a:pt x="23" y="25"/>
                      <a:pt x="12" y="41"/>
                    </a:cubicBezTo>
                    <a:cubicBezTo>
                      <a:pt x="0" y="57"/>
                      <a:pt x="0" y="78"/>
                      <a:pt x="8" y="96"/>
                    </a:cubicBezTo>
                    <a:cubicBezTo>
                      <a:pt x="13" y="106"/>
                      <a:pt x="20" y="115"/>
                      <a:pt x="29" y="122"/>
                    </a:cubicBezTo>
                    <a:close/>
                    <a:moveTo>
                      <a:pt x="18" y="107"/>
                    </a:moveTo>
                    <a:cubicBezTo>
                      <a:pt x="26" y="104"/>
                      <a:pt x="32" y="101"/>
                      <a:pt x="39" y="97"/>
                    </a:cubicBezTo>
                    <a:cubicBezTo>
                      <a:pt x="47" y="94"/>
                      <a:pt x="55" y="91"/>
                      <a:pt x="62" y="88"/>
                    </a:cubicBezTo>
                    <a:cubicBezTo>
                      <a:pt x="55" y="91"/>
                      <a:pt x="48" y="95"/>
                      <a:pt x="42" y="98"/>
                    </a:cubicBezTo>
                    <a:cubicBezTo>
                      <a:pt x="35" y="102"/>
                      <a:pt x="26" y="105"/>
                      <a:pt x="21" y="110"/>
                    </a:cubicBezTo>
                    <a:cubicBezTo>
                      <a:pt x="20" y="109"/>
                      <a:pt x="19" y="108"/>
                      <a:pt x="18" y="107"/>
                    </a:cubicBezTo>
                    <a:close/>
                    <a:moveTo>
                      <a:pt x="15" y="101"/>
                    </a:moveTo>
                    <a:cubicBezTo>
                      <a:pt x="22" y="101"/>
                      <a:pt x="31" y="95"/>
                      <a:pt x="38" y="92"/>
                    </a:cubicBezTo>
                    <a:cubicBezTo>
                      <a:pt x="46" y="88"/>
                      <a:pt x="55" y="85"/>
                      <a:pt x="64" y="81"/>
                    </a:cubicBezTo>
                    <a:cubicBezTo>
                      <a:pt x="73" y="76"/>
                      <a:pt x="83" y="72"/>
                      <a:pt x="93" y="68"/>
                    </a:cubicBezTo>
                    <a:cubicBezTo>
                      <a:pt x="98" y="66"/>
                      <a:pt x="103" y="64"/>
                      <a:pt x="109" y="62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3" y="65"/>
                      <a:pt x="98" y="67"/>
                      <a:pt x="93" y="69"/>
                    </a:cubicBezTo>
                    <a:cubicBezTo>
                      <a:pt x="85" y="72"/>
                      <a:pt x="76" y="76"/>
                      <a:pt x="67" y="80"/>
                    </a:cubicBezTo>
                    <a:cubicBezTo>
                      <a:pt x="59" y="83"/>
                      <a:pt x="50" y="88"/>
                      <a:pt x="42" y="92"/>
                    </a:cubicBezTo>
                    <a:cubicBezTo>
                      <a:pt x="38" y="94"/>
                      <a:pt x="34" y="97"/>
                      <a:pt x="30" y="99"/>
                    </a:cubicBezTo>
                    <a:cubicBezTo>
                      <a:pt x="26" y="102"/>
                      <a:pt x="21" y="103"/>
                      <a:pt x="18" y="106"/>
                    </a:cubicBezTo>
                    <a:cubicBezTo>
                      <a:pt x="16" y="104"/>
                      <a:pt x="15" y="103"/>
                      <a:pt x="15" y="101"/>
                    </a:cubicBezTo>
                    <a:close/>
                    <a:moveTo>
                      <a:pt x="12" y="97"/>
                    </a:moveTo>
                    <a:cubicBezTo>
                      <a:pt x="15" y="97"/>
                      <a:pt x="17" y="96"/>
                      <a:pt x="20" y="94"/>
                    </a:cubicBezTo>
                    <a:cubicBezTo>
                      <a:pt x="24" y="92"/>
                      <a:pt x="28" y="91"/>
                      <a:pt x="33" y="89"/>
                    </a:cubicBezTo>
                    <a:cubicBezTo>
                      <a:pt x="43" y="85"/>
                      <a:pt x="53" y="81"/>
                      <a:pt x="63" y="77"/>
                    </a:cubicBezTo>
                    <a:cubicBezTo>
                      <a:pt x="65" y="76"/>
                      <a:pt x="66" y="76"/>
                      <a:pt x="68" y="75"/>
                    </a:cubicBezTo>
                    <a:cubicBezTo>
                      <a:pt x="67" y="76"/>
                      <a:pt x="66" y="76"/>
                      <a:pt x="65" y="77"/>
                    </a:cubicBezTo>
                    <a:cubicBezTo>
                      <a:pt x="56" y="80"/>
                      <a:pt x="47" y="84"/>
                      <a:pt x="39" y="88"/>
                    </a:cubicBezTo>
                    <a:cubicBezTo>
                      <a:pt x="30" y="92"/>
                      <a:pt x="22" y="95"/>
                      <a:pt x="14" y="100"/>
                    </a:cubicBezTo>
                    <a:cubicBezTo>
                      <a:pt x="13" y="99"/>
                      <a:pt x="13" y="98"/>
                      <a:pt x="12" y="97"/>
                    </a:cubicBezTo>
                    <a:close/>
                    <a:moveTo>
                      <a:pt x="10" y="93"/>
                    </a:moveTo>
                    <a:cubicBezTo>
                      <a:pt x="10" y="93"/>
                      <a:pt x="10" y="93"/>
                      <a:pt x="10" y="93"/>
                    </a:cubicBezTo>
                    <a:cubicBezTo>
                      <a:pt x="14" y="92"/>
                      <a:pt x="18" y="90"/>
                      <a:pt x="21" y="89"/>
                    </a:cubicBezTo>
                    <a:cubicBezTo>
                      <a:pt x="26" y="86"/>
                      <a:pt x="31" y="84"/>
                      <a:pt x="36" y="82"/>
                    </a:cubicBezTo>
                    <a:cubicBezTo>
                      <a:pt x="45" y="78"/>
                      <a:pt x="55" y="74"/>
                      <a:pt x="64" y="70"/>
                    </a:cubicBezTo>
                    <a:cubicBezTo>
                      <a:pt x="65" y="70"/>
                      <a:pt x="67" y="69"/>
                      <a:pt x="68" y="69"/>
                    </a:cubicBezTo>
                    <a:cubicBezTo>
                      <a:pt x="65" y="70"/>
                      <a:pt x="63" y="71"/>
                      <a:pt x="60" y="72"/>
                    </a:cubicBezTo>
                    <a:cubicBezTo>
                      <a:pt x="51" y="76"/>
                      <a:pt x="42" y="80"/>
                      <a:pt x="33" y="84"/>
                    </a:cubicBezTo>
                    <a:cubicBezTo>
                      <a:pt x="29" y="86"/>
                      <a:pt x="26" y="88"/>
                      <a:pt x="22" y="90"/>
                    </a:cubicBezTo>
                    <a:cubicBezTo>
                      <a:pt x="18" y="92"/>
                      <a:pt x="15" y="94"/>
                      <a:pt x="12" y="96"/>
                    </a:cubicBezTo>
                    <a:cubicBezTo>
                      <a:pt x="11" y="95"/>
                      <a:pt x="11" y="94"/>
                      <a:pt x="10" y="93"/>
                    </a:cubicBezTo>
                    <a:close/>
                    <a:moveTo>
                      <a:pt x="18" y="85"/>
                    </a:moveTo>
                    <a:cubicBezTo>
                      <a:pt x="24" y="83"/>
                      <a:pt x="30" y="81"/>
                      <a:pt x="35" y="79"/>
                    </a:cubicBezTo>
                    <a:cubicBezTo>
                      <a:pt x="50" y="72"/>
                      <a:pt x="64" y="66"/>
                      <a:pt x="78" y="60"/>
                    </a:cubicBezTo>
                    <a:cubicBezTo>
                      <a:pt x="84" y="58"/>
                      <a:pt x="90" y="56"/>
                      <a:pt x="95" y="54"/>
                    </a:cubicBezTo>
                    <a:cubicBezTo>
                      <a:pt x="94" y="54"/>
                      <a:pt x="92" y="55"/>
                      <a:pt x="91" y="56"/>
                    </a:cubicBezTo>
                    <a:cubicBezTo>
                      <a:pt x="81" y="61"/>
                      <a:pt x="71" y="65"/>
                      <a:pt x="61" y="69"/>
                    </a:cubicBezTo>
                    <a:cubicBezTo>
                      <a:pt x="52" y="72"/>
                      <a:pt x="44" y="76"/>
                      <a:pt x="36" y="80"/>
                    </a:cubicBezTo>
                    <a:cubicBezTo>
                      <a:pt x="32" y="82"/>
                      <a:pt x="28" y="83"/>
                      <a:pt x="24" y="85"/>
                    </a:cubicBezTo>
                    <a:cubicBezTo>
                      <a:pt x="19" y="87"/>
                      <a:pt x="15" y="90"/>
                      <a:pt x="10" y="92"/>
                    </a:cubicBezTo>
                    <a:cubicBezTo>
                      <a:pt x="10" y="92"/>
                      <a:pt x="10" y="93"/>
                      <a:pt x="10" y="93"/>
                    </a:cubicBezTo>
                    <a:cubicBezTo>
                      <a:pt x="10" y="92"/>
                      <a:pt x="9" y="91"/>
                      <a:pt x="9" y="90"/>
                    </a:cubicBezTo>
                    <a:cubicBezTo>
                      <a:pt x="12" y="89"/>
                      <a:pt x="15" y="87"/>
                      <a:pt x="18" y="85"/>
                    </a:cubicBezTo>
                    <a:close/>
                    <a:moveTo>
                      <a:pt x="60" y="20"/>
                    </a:moveTo>
                    <a:cubicBezTo>
                      <a:pt x="45" y="27"/>
                      <a:pt x="30" y="35"/>
                      <a:pt x="16" y="42"/>
                    </a:cubicBezTo>
                    <a:cubicBezTo>
                      <a:pt x="15" y="42"/>
                      <a:pt x="15" y="43"/>
                      <a:pt x="14" y="43"/>
                    </a:cubicBezTo>
                    <a:cubicBezTo>
                      <a:pt x="15" y="43"/>
                      <a:pt x="15" y="42"/>
                      <a:pt x="15" y="42"/>
                    </a:cubicBezTo>
                    <a:cubicBezTo>
                      <a:pt x="17" y="41"/>
                      <a:pt x="18" y="40"/>
                      <a:pt x="20" y="39"/>
                    </a:cubicBezTo>
                    <a:cubicBezTo>
                      <a:pt x="23" y="37"/>
                      <a:pt x="27" y="34"/>
                      <a:pt x="31" y="32"/>
                    </a:cubicBezTo>
                    <a:cubicBezTo>
                      <a:pt x="39" y="28"/>
                      <a:pt x="47" y="25"/>
                      <a:pt x="55" y="21"/>
                    </a:cubicBezTo>
                    <a:cubicBezTo>
                      <a:pt x="56" y="21"/>
                      <a:pt x="58" y="21"/>
                      <a:pt x="60" y="20"/>
                    </a:cubicBezTo>
                    <a:close/>
                    <a:moveTo>
                      <a:pt x="14" y="44"/>
                    </a:moveTo>
                    <a:cubicBezTo>
                      <a:pt x="21" y="41"/>
                      <a:pt x="28" y="37"/>
                      <a:pt x="35" y="33"/>
                    </a:cubicBezTo>
                    <a:cubicBezTo>
                      <a:pt x="40" y="31"/>
                      <a:pt x="44" y="29"/>
                      <a:pt x="48" y="26"/>
                    </a:cubicBezTo>
                    <a:cubicBezTo>
                      <a:pt x="50" y="26"/>
                      <a:pt x="51" y="25"/>
                      <a:pt x="53" y="24"/>
                    </a:cubicBezTo>
                    <a:cubicBezTo>
                      <a:pt x="39" y="32"/>
                      <a:pt x="25" y="40"/>
                      <a:pt x="11" y="48"/>
                    </a:cubicBezTo>
                    <a:cubicBezTo>
                      <a:pt x="12" y="47"/>
                      <a:pt x="13" y="45"/>
                      <a:pt x="14" y="44"/>
                    </a:cubicBezTo>
                    <a:close/>
                    <a:moveTo>
                      <a:pt x="10" y="50"/>
                    </a:moveTo>
                    <a:cubicBezTo>
                      <a:pt x="14" y="49"/>
                      <a:pt x="17" y="47"/>
                      <a:pt x="20" y="45"/>
                    </a:cubicBezTo>
                    <a:cubicBezTo>
                      <a:pt x="25" y="42"/>
                      <a:pt x="30" y="39"/>
                      <a:pt x="35" y="37"/>
                    </a:cubicBezTo>
                    <a:cubicBezTo>
                      <a:pt x="40" y="34"/>
                      <a:pt x="46" y="31"/>
                      <a:pt x="51" y="28"/>
                    </a:cubicBezTo>
                    <a:cubicBezTo>
                      <a:pt x="46" y="31"/>
                      <a:pt x="41" y="34"/>
                      <a:pt x="37" y="36"/>
                    </a:cubicBezTo>
                    <a:cubicBezTo>
                      <a:pt x="31" y="39"/>
                      <a:pt x="26" y="42"/>
                      <a:pt x="21" y="45"/>
                    </a:cubicBezTo>
                    <a:cubicBezTo>
                      <a:pt x="18" y="46"/>
                      <a:pt x="15" y="48"/>
                      <a:pt x="12" y="50"/>
                    </a:cubicBezTo>
                    <a:cubicBezTo>
                      <a:pt x="11" y="50"/>
                      <a:pt x="11" y="50"/>
                      <a:pt x="10" y="50"/>
                    </a:cubicBezTo>
                    <a:cubicBezTo>
                      <a:pt x="10" y="50"/>
                      <a:pt x="10" y="50"/>
                      <a:pt x="10" y="50"/>
                    </a:cubicBezTo>
                    <a:close/>
                    <a:moveTo>
                      <a:pt x="75" y="21"/>
                    </a:moveTo>
                    <a:cubicBezTo>
                      <a:pt x="77" y="21"/>
                      <a:pt x="80" y="22"/>
                      <a:pt x="82" y="22"/>
                    </a:cubicBezTo>
                    <a:cubicBezTo>
                      <a:pt x="77" y="24"/>
                      <a:pt x="73" y="26"/>
                      <a:pt x="69" y="28"/>
                    </a:cubicBezTo>
                    <a:cubicBezTo>
                      <a:pt x="69" y="27"/>
                      <a:pt x="69" y="26"/>
                      <a:pt x="69" y="25"/>
                    </a:cubicBezTo>
                    <a:cubicBezTo>
                      <a:pt x="71" y="23"/>
                      <a:pt x="73" y="22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close/>
                    <a:moveTo>
                      <a:pt x="97" y="28"/>
                    </a:moveTo>
                    <a:cubicBezTo>
                      <a:pt x="82" y="34"/>
                      <a:pt x="68" y="40"/>
                      <a:pt x="54" y="46"/>
                    </a:cubicBezTo>
                    <a:cubicBezTo>
                      <a:pt x="41" y="52"/>
                      <a:pt x="28" y="58"/>
                      <a:pt x="15" y="65"/>
                    </a:cubicBezTo>
                    <a:cubicBezTo>
                      <a:pt x="12" y="66"/>
                      <a:pt x="8" y="68"/>
                      <a:pt x="6" y="69"/>
                    </a:cubicBezTo>
                    <a:cubicBezTo>
                      <a:pt x="9" y="67"/>
                      <a:pt x="12" y="65"/>
                      <a:pt x="14" y="64"/>
                    </a:cubicBezTo>
                    <a:cubicBezTo>
                      <a:pt x="21" y="60"/>
                      <a:pt x="27" y="56"/>
                      <a:pt x="34" y="53"/>
                    </a:cubicBezTo>
                    <a:cubicBezTo>
                      <a:pt x="46" y="47"/>
                      <a:pt x="58" y="41"/>
                      <a:pt x="71" y="35"/>
                    </a:cubicBezTo>
                    <a:cubicBezTo>
                      <a:pt x="76" y="35"/>
                      <a:pt x="81" y="33"/>
                      <a:pt x="86" y="31"/>
                    </a:cubicBezTo>
                    <a:cubicBezTo>
                      <a:pt x="87" y="31"/>
                      <a:pt x="86" y="28"/>
                      <a:pt x="85" y="28"/>
                    </a:cubicBezTo>
                    <a:cubicBezTo>
                      <a:pt x="83" y="29"/>
                      <a:pt x="81" y="30"/>
                      <a:pt x="80" y="30"/>
                    </a:cubicBezTo>
                    <a:cubicBezTo>
                      <a:pt x="80" y="30"/>
                      <a:pt x="81" y="30"/>
                      <a:pt x="82" y="29"/>
                    </a:cubicBezTo>
                    <a:cubicBezTo>
                      <a:pt x="82" y="29"/>
                      <a:pt x="82" y="29"/>
                      <a:pt x="82" y="29"/>
                    </a:cubicBezTo>
                    <a:cubicBezTo>
                      <a:pt x="84" y="28"/>
                      <a:pt x="86" y="27"/>
                      <a:pt x="88" y="26"/>
                    </a:cubicBezTo>
                    <a:cubicBezTo>
                      <a:pt x="89" y="26"/>
                      <a:pt x="89" y="25"/>
                      <a:pt x="89" y="25"/>
                    </a:cubicBezTo>
                    <a:cubicBezTo>
                      <a:pt x="89" y="25"/>
                      <a:pt x="89" y="25"/>
                      <a:pt x="90" y="25"/>
                    </a:cubicBezTo>
                    <a:cubicBezTo>
                      <a:pt x="92" y="25"/>
                      <a:pt x="94" y="26"/>
                      <a:pt x="97" y="28"/>
                    </a:cubicBezTo>
                    <a:close/>
                    <a:moveTo>
                      <a:pt x="97" y="28"/>
                    </a:moveTo>
                    <a:cubicBezTo>
                      <a:pt x="97" y="28"/>
                      <a:pt x="96" y="28"/>
                      <a:pt x="96" y="29"/>
                    </a:cubicBezTo>
                    <a:cubicBezTo>
                      <a:pt x="91" y="31"/>
                      <a:pt x="86" y="33"/>
                      <a:pt x="81" y="35"/>
                    </a:cubicBezTo>
                    <a:cubicBezTo>
                      <a:pt x="83" y="34"/>
                      <a:pt x="85" y="33"/>
                      <a:pt x="87" y="33"/>
                    </a:cubicBezTo>
                    <a:cubicBezTo>
                      <a:pt x="89" y="32"/>
                      <a:pt x="91" y="31"/>
                      <a:pt x="94" y="30"/>
                    </a:cubicBezTo>
                    <a:cubicBezTo>
                      <a:pt x="94" y="29"/>
                      <a:pt x="96" y="28"/>
                      <a:pt x="97" y="28"/>
                    </a:cubicBezTo>
                    <a:cubicBezTo>
                      <a:pt x="97" y="28"/>
                      <a:pt x="97" y="28"/>
                      <a:pt x="97" y="28"/>
                    </a:cubicBezTo>
                    <a:close/>
                    <a:moveTo>
                      <a:pt x="62" y="35"/>
                    </a:moveTo>
                    <a:cubicBezTo>
                      <a:pt x="64" y="35"/>
                      <a:pt x="66" y="35"/>
                      <a:pt x="67" y="35"/>
                    </a:cubicBezTo>
                    <a:cubicBezTo>
                      <a:pt x="55" y="41"/>
                      <a:pt x="42" y="46"/>
                      <a:pt x="29" y="52"/>
                    </a:cubicBezTo>
                    <a:cubicBezTo>
                      <a:pt x="40" y="47"/>
                      <a:pt x="51" y="41"/>
                      <a:pt x="61" y="35"/>
                    </a:cubicBezTo>
                    <a:cubicBezTo>
                      <a:pt x="62" y="35"/>
                      <a:pt x="62" y="35"/>
                      <a:pt x="62" y="35"/>
                    </a:cubicBezTo>
                    <a:close/>
                    <a:moveTo>
                      <a:pt x="58" y="31"/>
                    </a:moveTo>
                    <a:cubicBezTo>
                      <a:pt x="61" y="29"/>
                      <a:pt x="64" y="28"/>
                      <a:pt x="66" y="26"/>
                    </a:cubicBezTo>
                    <a:cubicBezTo>
                      <a:pt x="66" y="27"/>
                      <a:pt x="66" y="28"/>
                      <a:pt x="66" y="29"/>
                    </a:cubicBezTo>
                    <a:cubicBezTo>
                      <a:pt x="65" y="30"/>
                      <a:pt x="63" y="31"/>
                      <a:pt x="61" y="32"/>
                    </a:cubicBezTo>
                    <a:cubicBezTo>
                      <a:pt x="60" y="32"/>
                      <a:pt x="59" y="31"/>
                      <a:pt x="58" y="31"/>
                    </a:cubicBezTo>
                    <a:close/>
                    <a:moveTo>
                      <a:pt x="57" y="34"/>
                    </a:moveTo>
                    <a:cubicBezTo>
                      <a:pt x="53" y="36"/>
                      <a:pt x="48" y="38"/>
                      <a:pt x="44" y="40"/>
                    </a:cubicBezTo>
                    <a:cubicBezTo>
                      <a:pt x="33" y="46"/>
                      <a:pt x="21" y="51"/>
                      <a:pt x="10" y="57"/>
                    </a:cubicBezTo>
                    <a:cubicBezTo>
                      <a:pt x="10" y="57"/>
                      <a:pt x="10" y="57"/>
                      <a:pt x="11" y="57"/>
                    </a:cubicBezTo>
                    <a:cubicBezTo>
                      <a:pt x="14" y="56"/>
                      <a:pt x="17" y="54"/>
                      <a:pt x="20" y="52"/>
                    </a:cubicBezTo>
                    <a:cubicBezTo>
                      <a:pt x="26" y="48"/>
                      <a:pt x="33" y="45"/>
                      <a:pt x="39" y="42"/>
                    </a:cubicBezTo>
                    <a:cubicBezTo>
                      <a:pt x="44" y="39"/>
                      <a:pt x="50" y="36"/>
                      <a:pt x="55" y="33"/>
                    </a:cubicBezTo>
                    <a:cubicBezTo>
                      <a:pt x="56" y="33"/>
                      <a:pt x="57" y="34"/>
                      <a:pt x="57" y="34"/>
                    </a:cubicBezTo>
                    <a:close/>
                    <a:moveTo>
                      <a:pt x="66" y="30"/>
                    </a:moveTo>
                    <a:cubicBezTo>
                      <a:pt x="66" y="31"/>
                      <a:pt x="66" y="31"/>
                      <a:pt x="67" y="32"/>
                    </a:cubicBezTo>
                    <a:cubicBezTo>
                      <a:pt x="66" y="32"/>
                      <a:pt x="66" y="32"/>
                      <a:pt x="65" y="32"/>
                    </a:cubicBezTo>
                    <a:cubicBezTo>
                      <a:pt x="64" y="32"/>
                      <a:pt x="64" y="32"/>
                      <a:pt x="63" y="32"/>
                    </a:cubicBezTo>
                    <a:cubicBezTo>
                      <a:pt x="64" y="31"/>
                      <a:pt x="65" y="31"/>
                      <a:pt x="66" y="30"/>
                    </a:cubicBezTo>
                    <a:close/>
                    <a:moveTo>
                      <a:pt x="69" y="29"/>
                    </a:moveTo>
                    <a:cubicBezTo>
                      <a:pt x="73" y="27"/>
                      <a:pt x="77" y="25"/>
                      <a:pt x="80" y="23"/>
                    </a:cubicBezTo>
                    <a:cubicBezTo>
                      <a:pt x="77" y="25"/>
                      <a:pt x="73" y="28"/>
                      <a:pt x="69" y="30"/>
                    </a:cubicBezTo>
                    <a:cubicBezTo>
                      <a:pt x="69" y="30"/>
                      <a:pt x="69" y="29"/>
                      <a:pt x="69" y="29"/>
                    </a:cubicBezTo>
                    <a:close/>
                    <a:moveTo>
                      <a:pt x="82" y="28"/>
                    </a:moveTo>
                    <a:cubicBezTo>
                      <a:pt x="80" y="29"/>
                      <a:pt x="77" y="30"/>
                      <a:pt x="75" y="31"/>
                    </a:cubicBezTo>
                    <a:cubicBezTo>
                      <a:pt x="73" y="32"/>
                      <a:pt x="71" y="32"/>
                      <a:pt x="69" y="32"/>
                    </a:cubicBezTo>
                    <a:cubicBezTo>
                      <a:pt x="69" y="32"/>
                      <a:pt x="69" y="31"/>
                      <a:pt x="69" y="31"/>
                    </a:cubicBezTo>
                    <a:cubicBezTo>
                      <a:pt x="74" y="29"/>
                      <a:pt x="78" y="26"/>
                      <a:pt x="82" y="23"/>
                    </a:cubicBezTo>
                    <a:cubicBezTo>
                      <a:pt x="82" y="23"/>
                      <a:pt x="82" y="22"/>
                      <a:pt x="82" y="22"/>
                    </a:cubicBezTo>
                    <a:cubicBezTo>
                      <a:pt x="85" y="23"/>
                      <a:pt x="87" y="23"/>
                      <a:pt x="89" y="24"/>
                    </a:cubicBezTo>
                    <a:cubicBezTo>
                      <a:pt x="86" y="26"/>
                      <a:pt x="84" y="27"/>
                      <a:pt x="82" y="28"/>
                    </a:cubicBezTo>
                    <a:close/>
                    <a:moveTo>
                      <a:pt x="69" y="24"/>
                    </a:moveTo>
                    <a:cubicBezTo>
                      <a:pt x="69" y="24"/>
                      <a:pt x="69" y="24"/>
                      <a:pt x="69" y="24"/>
                    </a:cubicBezTo>
                    <a:cubicBezTo>
                      <a:pt x="71" y="23"/>
                      <a:pt x="72" y="22"/>
                      <a:pt x="73" y="21"/>
                    </a:cubicBezTo>
                    <a:cubicBezTo>
                      <a:pt x="72" y="22"/>
                      <a:pt x="71" y="23"/>
                      <a:pt x="69" y="24"/>
                    </a:cubicBezTo>
                    <a:close/>
                    <a:moveTo>
                      <a:pt x="66" y="25"/>
                    </a:moveTo>
                    <a:cubicBezTo>
                      <a:pt x="63" y="27"/>
                      <a:pt x="60" y="29"/>
                      <a:pt x="57" y="31"/>
                    </a:cubicBezTo>
                    <a:cubicBezTo>
                      <a:pt x="57" y="31"/>
                      <a:pt x="57" y="31"/>
                      <a:pt x="56" y="30"/>
                    </a:cubicBezTo>
                    <a:cubicBezTo>
                      <a:pt x="60" y="29"/>
                      <a:pt x="63" y="27"/>
                      <a:pt x="66" y="25"/>
                    </a:cubicBezTo>
                    <a:cubicBezTo>
                      <a:pt x="66" y="25"/>
                      <a:pt x="66" y="25"/>
                      <a:pt x="66" y="25"/>
                    </a:cubicBezTo>
                    <a:close/>
                    <a:moveTo>
                      <a:pt x="60" y="27"/>
                    </a:moveTo>
                    <a:cubicBezTo>
                      <a:pt x="59" y="28"/>
                      <a:pt x="57" y="29"/>
                      <a:pt x="55" y="30"/>
                    </a:cubicBezTo>
                    <a:cubicBezTo>
                      <a:pt x="55" y="30"/>
                      <a:pt x="54" y="29"/>
                      <a:pt x="53" y="29"/>
                    </a:cubicBezTo>
                    <a:cubicBezTo>
                      <a:pt x="52" y="28"/>
                      <a:pt x="50" y="31"/>
                      <a:pt x="52" y="32"/>
                    </a:cubicBezTo>
                    <a:cubicBezTo>
                      <a:pt x="52" y="32"/>
                      <a:pt x="52" y="32"/>
                      <a:pt x="52" y="32"/>
                    </a:cubicBezTo>
                    <a:cubicBezTo>
                      <a:pt x="49" y="33"/>
                      <a:pt x="46" y="34"/>
                      <a:pt x="43" y="36"/>
                    </a:cubicBezTo>
                    <a:cubicBezTo>
                      <a:pt x="38" y="38"/>
                      <a:pt x="32" y="41"/>
                      <a:pt x="27" y="43"/>
                    </a:cubicBezTo>
                    <a:cubicBezTo>
                      <a:pt x="21" y="46"/>
                      <a:pt x="16" y="50"/>
                      <a:pt x="10" y="51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11" y="51"/>
                      <a:pt x="12" y="50"/>
                      <a:pt x="12" y="50"/>
                    </a:cubicBezTo>
                    <a:cubicBezTo>
                      <a:pt x="14" y="50"/>
                      <a:pt x="16" y="48"/>
                      <a:pt x="18" y="47"/>
                    </a:cubicBezTo>
                    <a:cubicBezTo>
                      <a:pt x="24" y="44"/>
                      <a:pt x="30" y="41"/>
                      <a:pt x="35" y="38"/>
                    </a:cubicBezTo>
                    <a:cubicBezTo>
                      <a:pt x="46" y="32"/>
                      <a:pt x="56" y="26"/>
                      <a:pt x="67" y="21"/>
                    </a:cubicBezTo>
                    <a:cubicBezTo>
                      <a:pt x="67" y="22"/>
                      <a:pt x="67" y="23"/>
                      <a:pt x="67" y="24"/>
                    </a:cubicBezTo>
                    <a:cubicBezTo>
                      <a:pt x="64" y="25"/>
                      <a:pt x="62" y="26"/>
                      <a:pt x="60" y="27"/>
                    </a:cubicBezTo>
                    <a:close/>
                    <a:moveTo>
                      <a:pt x="9" y="52"/>
                    </a:moveTo>
                    <a:cubicBezTo>
                      <a:pt x="13" y="51"/>
                      <a:pt x="16" y="50"/>
                      <a:pt x="19" y="48"/>
                    </a:cubicBezTo>
                    <a:cubicBezTo>
                      <a:pt x="25" y="45"/>
                      <a:pt x="31" y="42"/>
                      <a:pt x="37" y="39"/>
                    </a:cubicBezTo>
                    <a:cubicBezTo>
                      <a:pt x="42" y="37"/>
                      <a:pt x="48" y="35"/>
                      <a:pt x="53" y="32"/>
                    </a:cubicBezTo>
                    <a:cubicBezTo>
                      <a:pt x="53" y="32"/>
                      <a:pt x="54" y="32"/>
                      <a:pt x="54" y="33"/>
                    </a:cubicBezTo>
                    <a:cubicBezTo>
                      <a:pt x="38" y="41"/>
                      <a:pt x="22" y="49"/>
                      <a:pt x="7" y="59"/>
                    </a:cubicBezTo>
                    <a:cubicBezTo>
                      <a:pt x="8" y="56"/>
                      <a:pt x="8" y="54"/>
                      <a:pt x="9" y="52"/>
                    </a:cubicBezTo>
                    <a:close/>
                    <a:moveTo>
                      <a:pt x="7" y="60"/>
                    </a:moveTo>
                    <a:cubicBezTo>
                      <a:pt x="11" y="59"/>
                      <a:pt x="16" y="55"/>
                      <a:pt x="20" y="53"/>
                    </a:cubicBezTo>
                    <a:cubicBezTo>
                      <a:pt x="26" y="50"/>
                      <a:pt x="33" y="46"/>
                      <a:pt x="39" y="43"/>
                    </a:cubicBezTo>
                    <a:cubicBezTo>
                      <a:pt x="46" y="40"/>
                      <a:pt x="52" y="37"/>
                      <a:pt x="58" y="34"/>
                    </a:cubicBezTo>
                    <a:cubicBezTo>
                      <a:pt x="59" y="34"/>
                      <a:pt x="60" y="35"/>
                      <a:pt x="61" y="35"/>
                    </a:cubicBezTo>
                    <a:cubicBezTo>
                      <a:pt x="55" y="38"/>
                      <a:pt x="49" y="41"/>
                      <a:pt x="43" y="44"/>
                    </a:cubicBezTo>
                    <a:cubicBezTo>
                      <a:pt x="34" y="49"/>
                      <a:pt x="25" y="54"/>
                      <a:pt x="16" y="59"/>
                    </a:cubicBezTo>
                    <a:cubicBezTo>
                      <a:pt x="14" y="60"/>
                      <a:pt x="13" y="61"/>
                      <a:pt x="11" y="62"/>
                    </a:cubicBezTo>
                    <a:cubicBezTo>
                      <a:pt x="9" y="63"/>
                      <a:pt x="7" y="64"/>
                      <a:pt x="6" y="65"/>
                    </a:cubicBezTo>
                    <a:cubicBezTo>
                      <a:pt x="6" y="63"/>
                      <a:pt x="6" y="62"/>
                      <a:pt x="7" y="60"/>
                    </a:cubicBezTo>
                    <a:close/>
                    <a:moveTo>
                      <a:pt x="12" y="62"/>
                    </a:moveTo>
                    <a:cubicBezTo>
                      <a:pt x="15" y="60"/>
                      <a:pt x="19" y="58"/>
                      <a:pt x="22" y="57"/>
                    </a:cubicBezTo>
                    <a:cubicBezTo>
                      <a:pt x="30" y="53"/>
                      <a:pt x="38" y="49"/>
                      <a:pt x="46" y="45"/>
                    </a:cubicBezTo>
                    <a:cubicBezTo>
                      <a:pt x="52" y="43"/>
                      <a:pt x="57" y="40"/>
                      <a:pt x="63" y="38"/>
                    </a:cubicBezTo>
                    <a:cubicBezTo>
                      <a:pt x="43" y="48"/>
                      <a:pt x="23" y="56"/>
                      <a:pt x="5" y="69"/>
                    </a:cubicBezTo>
                    <a:cubicBezTo>
                      <a:pt x="5" y="68"/>
                      <a:pt x="6" y="67"/>
                      <a:pt x="6" y="66"/>
                    </a:cubicBezTo>
                    <a:cubicBezTo>
                      <a:pt x="8" y="65"/>
                      <a:pt x="10" y="63"/>
                      <a:pt x="12" y="62"/>
                    </a:cubicBezTo>
                    <a:close/>
                    <a:moveTo>
                      <a:pt x="5" y="70"/>
                    </a:moveTo>
                    <a:cubicBezTo>
                      <a:pt x="12" y="67"/>
                      <a:pt x="18" y="64"/>
                      <a:pt x="24" y="60"/>
                    </a:cubicBezTo>
                    <a:cubicBezTo>
                      <a:pt x="32" y="56"/>
                      <a:pt x="41" y="52"/>
                      <a:pt x="49" y="49"/>
                    </a:cubicBezTo>
                    <a:cubicBezTo>
                      <a:pt x="53" y="47"/>
                      <a:pt x="56" y="46"/>
                      <a:pt x="60" y="44"/>
                    </a:cubicBezTo>
                    <a:cubicBezTo>
                      <a:pt x="56" y="46"/>
                      <a:pt x="53" y="47"/>
                      <a:pt x="50" y="49"/>
                    </a:cubicBezTo>
                    <a:cubicBezTo>
                      <a:pt x="42" y="53"/>
                      <a:pt x="34" y="57"/>
                      <a:pt x="26" y="61"/>
                    </a:cubicBezTo>
                    <a:cubicBezTo>
                      <a:pt x="19" y="65"/>
                      <a:pt x="12" y="69"/>
                      <a:pt x="5" y="73"/>
                    </a:cubicBezTo>
                    <a:cubicBezTo>
                      <a:pt x="5" y="72"/>
                      <a:pt x="5" y="71"/>
                      <a:pt x="5" y="70"/>
                    </a:cubicBezTo>
                    <a:close/>
                    <a:moveTo>
                      <a:pt x="104" y="32"/>
                    </a:moveTo>
                    <a:cubicBezTo>
                      <a:pt x="104" y="33"/>
                      <a:pt x="105" y="34"/>
                      <a:pt x="106" y="35"/>
                    </a:cubicBezTo>
                    <a:cubicBezTo>
                      <a:pt x="104" y="35"/>
                      <a:pt x="103" y="36"/>
                      <a:pt x="101" y="37"/>
                    </a:cubicBezTo>
                    <a:cubicBezTo>
                      <a:pt x="98" y="38"/>
                      <a:pt x="95" y="39"/>
                      <a:pt x="92" y="41"/>
                    </a:cubicBezTo>
                    <a:cubicBezTo>
                      <a:pt x="88" y="42"/>
                      <a:pt x="85" y="43"/>
                      <a:pt x="82" y="44"/>
                    </a:cubicBezTo>
                    <a:cubicBezTo>
                      <a:pt x="78" y="46"/>
                      <a:pt x="74" y="48"/>
                      <a:pt x="70" y="49"/>
                    </a:cubicBezTo>
                    <a:cubicBezTo>
                      <a:pt x="67" y="51"/>
                      <a:pt x="63" y="52"/>
                      <a:pt x="60" y="54"/>
                    </a:cubicBezTo>
                    <a:cubicBezTo>
                      <a:pt x="46" y="59"/>
                      <a:pt x="32" y="65"/>
                      <a:pt x="19" y="71"/>
                    </a:cubicBezTo>
                    <a:cubicBezTo>
                      <a:pt x="18" y="71"/>
                      <a:pt x="18" y="71"/>
                      <a:pt x="17" y="72"/>
                    </a:cubicBezTo>
                    <a:cubicBezTo>
                      <a:pt x="22" y="69"/>
                      <a:pt x="26" y="67"/>
                      <a:pt x="31" y="65"/>
                    </a:cubicBezTo>
                    <a:cubicBezTo>
                      <a:pt x="42" y="59"/>
                      <a:pt x="52" y="54"/>
                      <a:pt x="63" y="49"/>
                    </a:cubicBezTo>
                    <a:cubicBezTo>
                      <a:pt x="73" y="45"/>
                      <a:pt x="84" y="41"/>
                      <a:pt x="94" y="37"/>
                    </a:cubicBezTo>
                    <a:cubicBezTo>
                      <a:pt x="97" y="35"/>
                      <a:pt x="100" y="34"/>
                      <a:pt x="104" y="32"/>
                    </a:cubicBezTo>
                    <a:close/>
                    <a:moveTo>
                      <a:pt x="29" y="65"/>
                    </a:moveTo>
                    <a:cubicBezTo>
                      <a:pt x="21" y="69"/>
                      <a:pt x="13" y="73"/>
                      <a:pt x="6" y="78"/>
                    </a:cubicBezTo>
                    <a:cubicBezTo>
                      <a:pt x="6" y="76"/>
                      <a:pt x="6" y="75"/>
                      <a:pt x="5" y="74"/>
                    </a:cubicBezTo>
                    <a:cubicBezTo>
                      <a:pt x="12" y="73"/>
                      <a:pt x="18" y="68"/>
                      <a:pt x="24" y="65"/>
                    </a:cubicBezTo>
                    <a:cubicBezTo>
                      <a:pt x="33" y="60"/>
                      <a:pt x="43" y="57"/>
                      <a:pt x="53" y="53"/>
                    </a:cubicBezTo>
                    <a:cubicBezTo>
                      <a:pt x="53" y="53"/>
                      <a:pt x="53" y="53"/>
                      <a:pt x="53" y="53"/>
                    </a:cubicBezTo>
                    <a:cubicBezTo>
                      <a:pt x="45" y="57"/>
                      <a:pt x="37" y="61"/>
                      <a:pt x="29" y="65"/>
                    </a:cubicBezTo>
                    <a:close/>
                    <a:moveTo>
                      <a:pt x="6" y="78"/>
                    </a:moveTo>
                    <a:cubicBezTo>
                      <a:pt x="8" y="77"/>
                      <a:pt x="11" y="76"/>
                      <a:pt x="13" y="74"/>
                    </a:cubicBezTo>
                    <a:cubicBezTo>
                      <a:pt x="17" y="72"/>
                      <a:pt x="21" y="70"/>
                      <a:pt x="26" y="68"/>
                    </a:cubicBezTo>
                    <a:cubicBezTo>
                      <a:pt x="35" y="64"/>
                      <a:pt x="45" y="60"/>
                      <a:pt x="55" y="57"/>
                    </a:cubicBezTo>
                    <a:cubicBezTo>
                      <a:pt x="56" y="56"/>
                      <a:pt x="57" y="56"/>
                      <a:pt x="58" y="55"/>
                    </a:cubicBezTo>
                    <a:cubicBezTo>
                      <a:pt x="57" y="56"/>
                      <a:pt x="55" y="56"/>
                      <a:pt x="54" y="57"/>
                    </a:cubicBezTo>
                    <a:cubicBezTo>
                      <a:pt x="45" y="61"/>
                      <a:pt x="36" y="66"/>
                      <a:pt x="27" y="70"/>
                    </a:cubicBezTo>
                    <a:cubicBezTo>
                      <a:pt x="20" y="74"/>
                      <a:pt x="13" y="77"/>
                      <a:pt x="6" y="82"/>
                    </a:cubicBezTo>
                    <a:cubicBezTo>
                      <a:pt x="6" y="81"/>
                      <a:pt x="6" y="80"/>
                      <a:pt x="6" y="78"/>
                    </a:cubicBezTo>
                    <a:close/>
                    <a:moveTo>
                      <a:pt x="7" y="83"/>
                    </a:moveTo>
                    <a:cubicBezTo>
                      <a:pt x="14" y="82"/>
                      <a:pt x="20" y="78"/>
                      <a:pt x="26" y="75"/>
                    </a:cubicBezTo>
                    <a:cubicBezTo>
                      <a:pt x="35" y="71"/>
                      <a:pt x="44" y="66"/>
                      <a:pt x="53" y="62"/>
                    </a:cubicBezTo>
                    <a:cubicBezTo>
                      <a:pt x="72" y="54"/>
                      <a:pt x="90" y="46"/>
                      <a:pt x="109" y="38"/>
                    </a:cubicBezTo>
                    <a:cubicBezTo>
                      <a:pt x="110" y="39"/>
                      <a:pt x="110" y="39"/>
                      <a:pt x="111" y="40"/>
                    </a:cubicBezTo>
                    <a:cubicBezTo>
                      <a:pt x="111" y="40"/>
                      <a:pt x="111" y="40"/>
                      <a:pt x="111" y="40"/>
                    </a:cubicBezTo>
                    <a:cubicBezTo>
                      <a:pt x="92" y="49"/>
                      <a:pt x="74" y="57"/>
                      <a:pt x="55" y="64"/>
                    </a:cubicBezTo>
                    <a:cubicBezTo>
                      <a:pt x="52" y="66"/>
                      <a:pt x="48" y="68"/>
                      <a:pt x="44" y="69"/>
                    </a:cubicBezTo>
                    <a:cubicBezTo>
                      <a:pt x="40" y="72"/>
                      <a:pt x="35" y="73"/>
                      <a:pt x="30" y="75"/>
                    </a:cubicBezTo>
                    <a:cubicBezTo>
                      <a:pt x="22" y="78"/>
                      <a:pt x="14" y="80"/>
                      <a:pt x="7" y="85"/>
                    </a:cubicBezTo>
                    <a:cubicBezTo>
                      <a:pt x="7" y="84"/>
                      <a:pt x="7" y="84"/>
                      <a:pt x="7" y="83"/>
                    </a:cubicBezTo>
                    <a:close/>
                    <a:moveTo>
                      <a:pt x="103" y="44"/>
                    </a:moveTo>
                    <a:cubicBezTo>
                      <a:pt x="102" y="45"/>
                      <a:pt x="101" y="45"/>
                      <a:pt x="100" y="46"/>
                    </a:cubicBezTo>
                    <a:cubicBezTo>
                      <a:pt x="96" y="48"/>
                      <a:pt x="92" y="50"/>
                      <a:pt x="87" y="51"/>
                    </a:cubicBezTo>
                    <a:cubicBezTo>
                      <a:pt x="92" y="49"/>
                      <a:pt x="96" y="47"/>
                      <a:pt x="101" y="45"/>
                    </a:cubicBezTo>
                    <a:cubicBezTo>
                      <a:pt x="102" y="45"/>
                      <a:pt x="103" y="44"/>
                      <a:pt x="103" y="44"/>
                    </a:cubicBezTo>
                    <a:close/>
                    <a:moveTo>
                      <a:pt x="108" y="42"/>
                    </a:moveTo>
                    <a:cubicBezTo>
                      <a:pt x="109" y="42"/>
                      <a:pt x="109" y="42"/>
                      <a:pt x="109" y="42"/>
                    </a:cubicBezTo>
                    <a:cubicBezTo>
                      <a:pt x="110" y="41"/>
                      <a:pt x="110" y="41"/>
                      <a:pt x="111" y="41"/>
                    </a:cubicBezTo>
                    <a:cubicBezTo>
                      <a:pt x="111" y="41"/>
                      <a:pt x="111" y="41"/>
                      <a:pt x="111" y="41"/>
                    </a:cubicBezTo>
                    <a:cubicBezTo>
                      <a:pt x="112" y="42"/>
                      <a:pt x="113" y="43"/>
                      <a:pt x="113" y="44"/>
                    </a:cubicBezTo>
                    <a:cubicBezTo>
                      <a:pt x="110" y="45"/>
                      <a:pt x="108" y="47"/>
                      <a:pt x="105" y="49"/>
                    </a:cubicBezTo>
                    <a:cubicBezTo>
                      <a:pt x="104" y="49"/>
                      <a:pt x="104" y="49"/>
                      <a:pt x="104" y="49"/>
                    </a:cubicBezTo>
                    <a:cubicBezTo>
                      <a:pt x="103" y="50"/>
                      <a:pt x="103" y="50"/>
                      <a:pt x="102" y="50"/>
                    </a:cubicBezTo>
                    <a:cubicBezTo>
                      <a:pt x="86" y="57"/>
                      <a:pt x="70" y="63"/>
                      <a:pt x="54" y="70"/>
                    </a:cubicBezTo>
                    <a:cubicBezTo>
                      <a:pt x="46" y="73"/>
                      <a:pt x="37" y="77"/>
                      <a:pt x="29" y="80"/>
                    </a:cubicBezTo>
                    <a:cubicBezTo>
                      <a:pt x="27" y="81"/>
                      <a:pt x="26" y="81"/>
                      <a:pt x="24" y="82"/>
                    </a:cubicBezTo>
                    <a:cubicBezTo>
                      <a:pt x="36" y="76"/>
                      <a:pt x="48" y="70"/>
                      <a:pt x="60" y="64"/>
                    </a:cubicBezTo>
                    <a:cubicBezTo>
                      <a:pt x="76" y="56"/>
                      <a:pt x="93" y="51"/>
                      <a:pt x="108" y="42"/>
                    </a:cubicBezTo>
                    <a:close/>
                    <a:moveTo>
                      <a:pt x="109" y="47"/>
                    </a:moveTo>
                    <a:cubicBezTo>
                      <a:pt x="109" y="47"/>
                      <a:pt x="108" y="47"/>
                      <a:pt x="108" y="47"/>
                    </a:cubicBezTo>
                    <a:cubicBezTo>
                      <a:pt x="109" y="47"/>
                      <a:pt x="109" y="47"/>
                      <a:pt x="110" y="46"/>
                    </a:cubicBezTo>
                    <a:cubicBezTo>
                      <a:pt x="113" y="45"/>
                      <a:pt x="109" y="47"/>
                      <a:pt x="109" y="47"/>
                    </a:cubicBezTo>
                    <a:close/>
                    <a:moveTo>
                      <a:pt x="113" y="51"/>
                    </a:moveTo>
                    <a:cubicBezTo>
                      <a:pt x="114" y="51"/>
                      <a:pt x="115" y="51"/>
                      <a:pt x="115" y="51"/>
                    </a:cubicBezTo>
                    <a:cubicBezTo>
                      <a:pt x="115" y="50"/>
                      <a:pt x="115" y="50"/>
                      <a:pt x="116" y="50"/>
                    </a:cubicBezTo>
                    <a:cubicBezTo>
                      <a:pt x="116" y="52"/>
                      <a:pt x="117" y="53"/>
                      <a:pt x="117" y="55"/>
                    </a:cubicBezTo>
                    <a:cubicBezTo>
                      <a:pt x="117" y="55"/>
                      <a:pt x="117" y="56"/>
                      <a:pt x="117" y="56"/>
                    </a:cubicBezTo>
                    <a:cubicBezTo>
                      <a:pt x="116" y="56"/>
                      <a:pt x="116" y="56"/>
                      <a:pt x="115" y="56"/>
                    </a:cubicBezTo>
                    <a:cubicBezTo>
                      <a:pt x="115" y="56"/>
                      <a:pt x="115" y="57"/>
                      <a:pt x="115" y="57"/>
                    </a:cubicBezTo>
                    <a:cubicBezTo>
                      <a:pt x="113" y="57"/>
                      <a:pt x="111" y="58"/>
                      <a:pt x="110" y="59"/>
                    </a:cubicBezTo>
                    <a:cubicBezTo>
                      <a:pt x="106" y="60"/>
                      <a:pt x="102" y="62"/>
                      <a:pt x="98" y="63"/>
                    </a:cubicBezTo>
                    <a:cubicBezTo>
                      <a:pt x="97" y="64"/>
                      <a:pt x="96" y="64"/>
                      <a:pt x="95" y="65"/>
                    </a:cubicBezTo>
                    <a:cubicBezTo>
                      <a:pt x="94" y="65"/>
                      <a:pt x="94" y="65"/>
                      <a:pt x="93" y="65"/>
                    </a:cubicBezTo>
                    <a:cubicBezTo>
                      <a:pt x="84" y="69"/>
                      <a:pt x="75" y="72"/>
                      <a:pt x="67" y="75"/>
                    </a:cubicBezTo>
                    <a:cubicBezTo>
                      <a:pt x="52" y="80"/>
                      <a:pt x="38" y="86"/>
                      <a:pt x="24" y="92"/>
                    </a:cubicBezTo>
                    <a:cubicBezTo>
                      <a:pt x="22" y="93"/>
                      <a:pt x="19" y="94"/>
                      <a:pt x="17" y="95"/>
                    </a:cubicBezTo>
                    <a:cubicBezTo>
                      <a:pt x="14" y="97"/>
                      <a:pt x="13" y="96"/>
                      <a:pt x="15" y="95"/>
                    </a:cubicBezTo>
                    <a:cubicBezTo>
                      <a:pt x="17" y="94"/>
                      <a:pt x="18" y="93"/>
                      <a:pt x="19" y="92"/>
                    </a:cubicBezTo>
                    <a:cubicBezTo>
                      <a:pt x="26" y="89"/>
                      <a:pt x="32" y="85"/>
                      <a:pt x="39" y="82"/>
                    </a:cubicBezTo>
                    <a:cubicBezTo>
                      <a:pt x="53" y="77"/>
                      <a:pt x="66" y="70"/>
                      <a:pt x="79" y="65"/>
                    </a:cubicBezTo>
                    <a:cubicBezTo>
                      <a:pt x="91" y="61"/>
                      <a:pt x="102" y="57"/>
                      <a:pt x="113" y="51"/>
                    </a:cubicBezTo>
                    <a:close/>
                    <a:moveTo>
                      <a:pt x="117" y="91"/>
                    </a:moveTo>
                    <a:cubicBezTo>
                      <a:pt x="107" y="96"/>
                      <a:pt x="97" y="101"/>
                      <a:pt x="87" y="107"/>
                    </a:cubicBezTo>
                    <a:cubicBezTo>
                      <a:pt x="80" y="110"/>
                      <a:pt x="73" y="113"/>
                      <a:pt x="66" y="117"/>
                    </a:cubicBezTo>
                    <a:cubicBezTo>
                      <a:pt x="67" y="116"/>
                      <a:pt x="68" y="116"/>
                      <a:pt x="69" y="115"/>
                    </a:cubicBezTo>
                    <a:cubicBezTo>
                      <a:pt x="74" y="111"/>
                      <a:pt x="80" y="108"/>
                      <a:pt x="86" y="105"/>
                    </a:cubicBezTo>
                    <a:cubicBezTo>
                      <a:pt x="87" y="104"/>
                      <a:pt x="89" y="103"/>
                      <a:pt x="90" y="103"/>
                    </a:cubicBezTo>
                    <a:cubicBezTo>
                      <a:pt x="91" y="102"/>
                      <a:pt x="92" y="102"/>
                      <a:pt x="93" y="102"/>
                    </a:cubicBezTo>
                    <a:cubicBezTo>
                      <a:pt x="100" y="98"/>
                      <a:pt x="108" y="95"/>
                      <a:pt x="116" y="91"/>
                    </a:cubicBezTo>
                    <a:cubicBezTo>
                      <a:pt x="116" y="91"/>
                      <a:pt x="117" y="91"/>
                      <a:pt x="117" y="90"/>
                    </a:cubicBezTo>
                    <a:cubicBezTo>
                      <a:pt x="117" y="90"/>
                      <a:pt x="117" y="91"/>
                      <a:pt x="117" y="91"/>
                    </a:cubicBezTo>
                    <a:close/>
                    <a:moveTo>
                      <a:pt x="96" y="100"/>
                    </a:moveTo>
                    <a:cubicBezTo>
                      <a:pt x="98" y="99"/>
                      <a:pt x="100" y="98"/>
                      <a:pt x="102" y="97"/>
                    </a:cubicBezTo>
                    <a:cubicBezTo>
                      <a:pt x="104" y="96"/>
                      <a:pt x="106" y="95"/>
                      <a:pt x="108" y="94"/>
                    </a:cubicBezTo>
                    <a:cubicBezTo>
                      <a:pt x="104" y="96"/>
                      <a:pt x="100" y="98"/>
                      <a:pt x="96" y="100"/>
                    </a:cubicBezTo>
                    <a:close/>
                    <a:moveTo>
                      <a:pt x="118" y="89"/>
                    </a:moveTo>
                    <a:cubicBezTo>
                      <a:pt x="117" y="89"/>
                      <a:pt x="117" y="90"/>
                      <a:pt x="117" y="90"/>
                    </a:cubicBezTo>
                    <a:cubicBezTo>
                      <a:pt x="116" y="90"/>
                      <a:pt x="116" y="90"/>
                      <a:pt x="116" y="90"/>
                    </a:cubicBezTo>
                    <a:cubicBezTo>
                      <a:pt x="115" y="91"/>
                      <a:pt x="115" y="91"/>
                      <a:pt x="114" y="91"/>
                    </a:cubicBezTo>
                    <a:cubicBezTo>
                      <a:pt x="113" y="92"/>
                      <a:pt x="112" y="92"/>
                      <a:pt x="111" y="92"/>
                    </a:cubicBezTo>
                    <a:cubicBezTo>
                      <a:pt x="109" y="93"/>
                      <a:pt x="107" y="94"/>
                      <a:pt x="105" y="95"/>
                    </a:cubicBezTo>
                    <a:cubicBezTo>
                      <a:pt x="101" y="96"/>
                      <a:pt x="97" y="98"/>
                      <a:pt x="93" y="100"/>
                    </a:cubicBezTo>
                    <a:cubicBezTo>
                      <a:pt x="91" y="101"/>
                      <a:pt x="90" y="102"/>
                      <a:pt x="88" y="103"/>
                    </a:cubicBezTo>
                    <a:cubicBezTo>
                      <a:pt x="85" y="104"/>
                      <a:pt x="82" y="105"/>
                      <a:pt x="79" y="107"/>
                    </a:cubicBezTo>
                    <a:cubicBezTo>
                      <a:pt x="73" y="110"/>
                      <a:pt x="66" y="112"/>
                      <a:pt x="60" y="115"/>
                    </a:cubicBezTo>
                    <a:cubicBezTo>
                      <a:pt x="57" y="117"/>
                      <a:pt x="54" y="119"/>
                      <a:pt x="51" y="120"/>
                    </a:cubicBezTo>
                    <a:cubicBezTo>
                      <a:pt x="49" y="121"/>
                      <a:pt x="47" y="122"/>
                      <a:pt x="44" y="122"/>
                    </a:cubicBezTo>
                    <a:cubicBezTo>
                      <a:pt x="40" y="124"/>
                      <a:pt x="45" y="122"/>
                      <a:pt x="46" y="122"/>
                    </a:cubicBezTo>
                    <a:cubicBezTo>
                      <a:pt x="49" y="120"/>
                      <a:pt x="51" y="118"/>
                      <a:pt x="54" y="116"/>
                    </a:cubicBezTo>
                    <a:cubicBezTo>
                      <a:pt x="57" y="114"/>
                      <a:pt x="60" y="113"/>
                      <a:pt x="63" y="111"/>
                    </a:cubicBezTo>
                    <a:cubicBezTo>
                      <a:pt x="69" y="107"/>
                      <a:pt x="76" y="104"/>
                      <a:pt x="83" y="101"/>
                    </a:cubicBezTo>
                    <a:cubicBezTo>
                      <a:pt x="84" y="100"/>
                      <a:pt x="84" y="100"/>
                      <a:pt x="85" y="100"/>
                    </a:cubicBezTo>
                    <a:cubicBezTo>
                      <a:pt x="96" y="95"/>
                      <a:pt x="107" y="91"/>
                      <a:pt x="118" y="86"/>
                    </a:cubicBezTo>
                    <a:cubicBezTo>
                      <a:pt x="118" y="87"/>
                      <a:pt x="118" y="88"/>
                      <a:pt x="118" y="89"/>
                    </a:cubicBezTo>
                    <a:close/>
                    <a:moveTo>
                      <a:pt x="118" y="85"/>
                    </a:moveTo>
                    <a:cubicBezTo>
                      <a:pt x="108" y="89"/>
                      <a:pt x="98" y="93"/>
                      <a:pt x="88" y="97"/>
                    </a:cubicBezTo>
                    <a:cubicBezTo>
                      <a:pt x="81" y="100"/>
                      <a:pt x="75" y="103"/>
                      <a:pt x="68" y="106"/>
                    </a:cubicBezTo>
                    <a:cubicBezTo>
                      <a:pt x="61" y="108"/>
                      <a:pt x="56" y="111"/>
                      <a:pt x="50" y="114"/>
                    </a:cubicBezTo>
                    <a:cubicBezTo>
                      <a:pt x="46" y="115"/>
                      <a:pt x="43" y="117"/>
                      <a:pt x="40" y="118"/>
                    </a:cubicBezTo>
                    <a:cubicBezTo>
                      <a:pt x="38" y="119"/>
                      <a:pt x="37" y="120"/>
                      <a:pt x="34" y="121"/>
                    </a:cubicBezTo>
                    <a:cubicBezTo>
                      <a:pt x="35" y="121"/>
                      <a:pt x="37" y="119"/>
                      <a:pt x="38" y="118"/>
                    </a:cubicBezTo>
                    <a:cubicBezTo>
                      <a:pt x="43" y="113"/>
                      <a:pt x="51" y="111"/>
                      <a:pt x="57" y="108"/>
                    </a:cubicBezTo>
                    <a:cubicBezTo>
                      <a:pt x="59" y="106"/>
                      <a:pt x="61" y="105"/>
                      <a:pt x="63" y="104"/>
                    </a:cubicBezTo>
                    <a:cubicBezTo>
                      <a:pt x="68" y="102"/>
                      <a:pt x="73" y="100"/>
                      <a:pt x="78" y="98"/>
                    </a:cubicBezTo>
                    <a:cubicBezTo>
                      <a:pt x="79" y="97"/>
                      <a:pt x="79" y="97"/>
                      <a:pt x="79" y="97"/>
                    </a:cubicBezTo>
                    <a:cubicBezTo>
                      <a:pt x="88" y="94"/>
                      <a:pt x="97" y="90"/>
                      <a:pt x="106" y="86"/>
                    </a:cubicBezTo>
                    <a:cubicBezTo>
                      <a:pt x="108" y="85"/>
                      <a:pt x="111" y="84"/>
                      <a:pt x="114" y="83"/>
                    </a:cubicBezTo>
                    <a:cubicBezTo>
                      <a:pt x="116" y="82"/>
                      <a:pt x="117" y="81"/>
                      <a:pt x="119" y="80"/>
                    </a:cubicBezTo>
                    <a:cubicBezTo>
                      <a:pt x="119" y="82"/>
                      <a:pt x="119" y="83"/>
                      <a:pt x="118" y="85"/>
                    </a:cubicBezTo>
                    <a:close/>
                    <a:moveTo>
                      <a:pt x="30" y="119"/>
                    </a:moveTo>
                    <a:cubicBezTo>
                      <a:pt x="39" y="114"/>
                      <a:pt x="48" y="111"/>
                      <a:pt x="57" y="107"/>
                    </a:cubicBezTo>
                    <a:cubicBezTo>
                      <a:pt x="55" y="108"/>
                      <a:pt x="53" y="109"/>
                      <a:pt x="52" y="110"/>
                    </a:cubicBezTo>
                    <a:cubicBezTo>
                      <a:pt x="48" y="112"/>
                      <a:pt x="45" y="113"/>
                      <a:pt x="41" y="115"/>
                    </a:cubicBezTo>
                    <a:cubicBezTo>
                      <a:pt x="38" y="116"/>
                      <a:pt x="36" y="119"/>
                      <a:pt x="33" y="121"/>
                    </a:cubicBezTo>
                    <a:cubicBezTo>
                      <a:pt x="32" y="120"/>
                      <a:pt x="31" y="119"/>
                      <a:pt x="30" y="119"/>
                    </a:cubicBezTo>
                    <a:close/>
                    <a:moveTo>
                      <a:pt x="26" y="115"/>
                    </a:moveTo>
                    <a:cubicBezTo>
                      <a:pt x="32" y="113"/>
                      <a:pt x="39" y="108"/>
                      <a:pt x="45" y="105"/>
                    </a:cubicBezTo>
                    <a:cubicBezTo>
                      <a:pt x="54" y="101"/>
                      <a:pt x="63" y="98"/>
                      <a:pt x="72" y="94"/>
                    </a:cubicBezTo>
                    <a:cubicBezTo>
                      <a:pt x="80" y="91"/>
                      <a:pt x="88" y="87"/>
                      <a:pt x="97" y="84"/>
                    </a:cubicBezTo>
                    <a:cubicBezTo>
                      <a:pt x="93" y="86"/>
                      <a:pt x="90" y="87"/>
                      <a:pt x="87" y="89"/>
                    </a:cubicBezTo>
                    <a:cubicBezTo>
                      <a:pt x="81" y="92"/>
                      <a:pt x="76" y="94"/>
                      <a:pt x="70" y="96"/>
                    </a:cubicBezTo>
                    <a:cubicBezTo>
                      <a:pt x="62" y="99"/>
                      <a:pt x="54" y="102"/>
                      <a:pt x="46" y="107"/>
                    </a:cubicBezTo>
                    <a:cubicBezTo>
                      <a:pt x="41" y="110"/>
                      <a:pt x="33" y="113"/>
                      <a:pt x="29" y="118"/>
                    </a:cubicBezTo>
                    <a:cubicBezTo>
                      <a:pt x="28" y="117"/>
                      <a:pt x="27" y="116"/>
                      <a:pt x="26" y="115"/>
                    </a:cubicBezTo>
                    <a:close/>
                    <a:moveTo>
                      <a:pt x="92" y="92"/>
                    </a:moveTo>
                    <a:cubicBezTo>
                      <a:pt x="93" y="92"/>
                      <a:pt x="94" y="91"/>
                      <a:pt x="95" y="90"/>
                    </a:cubicBezTo>
                    <a:cubicBezTo>
                      <a:pt x="94" y="91"/>
                      <a:pt x="93" y="92"/>
                      <a:pt x="92" y="92"/>
                    </a:cubicBezTo>
                    <a:close/>
                    <a:moveTo>
                      <a:pt x="114" y="82"/>
                    </a:moveTo>
                    <a:cubicBezTo>
                      <a:pt x="114" y="82"/>
                      <a:pt x="115" y="81"/>
                      <a:pt x="116" y="81"/>
                    </a:cubicBezTo>
                    <a:cubicBezTo>
                      <a:pt x="122" y="77"/>
                      <a:pt x="116" y="81"/>
                      <a:pt x="115" y="82"/>
                    </a:cubicBezTo>
                    <a:cubicBezTo>
                      <a:pt x="114" y="82"/>
                      <a:pt x="114" y="82"/>
                      <a:pt x="114" y="82"/>
                    </a:cubicBezTo>
                    <a:close/>
                    <a:moveTo>
                      <a:pt x="111" y="82"/>
                    </a:moveTo>
                    <a:cubicBezTo>
                      <a:pt x="110" y="83"/>
                      <a:pt x="108" y="84"/>
                      <a:pt x="106" y="85"/>
                    </a:cubicBezTo>
                    <a:cubicBezTo>
                      <a:pt x="105" y="86"/>
                      <a:pt x="103" y="86"/>
                      <a:pt x="102" y="87"/>
                    </a:cubicBezTo>
                    <a:cubicBezTo>
                      <a:pt x="94" y="90"/>
                      <a:pt x="87" y="93"/>
                      <a:pt x="79" y="97"/>
                    </a:cubicBezTo>
                    <a:cubicBezTo>
                      <a:pt x="78" y="97"/>
                      <a:pt x="76" y="98"/>
                      <a:pt x="75" y="98"/>
                    </a:cubicBezTo>
                    <a:cubicBezTo>
                      <a:pt x="71" y="100"/>
                      <a:pt x="67" y="101"/>
                      <a:pt x="64" y="103"/>
                    </a:cubicBezTo>
                    <a:cubicBezTo>
                      <a:pt x="63" y="103"/>
                      <a:pt x="62" y="103"/>
                      <a:pt x="62" y="104"/>
                    </a:cubicBezTo>
                    <a:cubicBezTo>
                      <a:pt x="54" y="107"/>
                      <a:pt x="46" y="111"/>
                      <a:pt x="37" y="114"/>
                    </a:cubicBezTo>
                    <a:cubicBezTo>
                      <a:pt x="36" y="115"/>
                      <a:pt x="34" y="116"/>
                      <a:pt x="32" y="117"/>
                    </a:cubicBezTo>
                    <a:cubicBezTo>
                      <a:pt x="29" y="119"/>
                      <a:pt x="32" y="116"/>
                      <a:pt x="33" y="116"/>
                    </a:cubicBezTo>
                    <a:cubicBezTo>
                      <a:pt x="35" y="114"/>
                      <a:pt x="38" y="113"/>
                      <a:pt x="40" y="112"/>
                    </a:cubicBezTo>
                    <a:cubicBezTo>
                      <a:pt x="46" y="108"/>
                      <a:pt x="52" y="104"/>
                      <a:pt x="59" y="101"/>
                    </a:cubicBezTo>
                    <a:cubicBezTo>
                      <a:pt x="66" y="98"/>
                      <a:pt x="73" y="95"/>
                      <a:pt x="81" y="92"/>
                    </a:cubicBezTo>
                    <a:cubicBezTo>
                      <a:pt x="87" y="90"/>
                      <a:pt x="93" y="87"/>
                      <a:pt x="99" y="84"/>
                    </a:cubicBezTo>
                    <a:cubicBezTo>
                      <a:pt x="101" y="83"/>
                      <a:pt x="104" y="82"/>
                      <a:pt x="106" y="81"/>
                    </a:cubicBezTo>
                    <a:cubicBezTo>
                      <a:pt x="111" y="79"/>
                      <a:pt x="115" y="77"/>
                      <a:pt x="119" y="74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19" y="75"/>
                      <a:pt x="119" y="77"/>
                      <a:pt x="119" y="79"/>
                    </a:cubicBezTo>
                    <a:cubicBezTo>
                      <a:pt x="116" y="80"/>
                      <a:pt x="114" y="81"/>
                      <a:pt x="111" y="82"/>
                    </a:cubicBezTo>
                    <a:close/>
                    <a:moveTo>
                      <a:pt x="119" y="73"/>
                    </a:moveTo>
                    <a:cubicBezTo>
                      <a:pt x="116" y="74"/>
                      <a:pt x="113" y="76"/>
                      <a:pt x="110" y="78"/>
                    </a:cubicBezTo>
                    <a:cubicBezTo>
                      <a:pt x="109" y="78"/>
                      <a:pt x="108" y="79"/>
                      <a:pt x="107" y="79"/>
                    </a:cubicBezTo>
                    <a:cubicBezTo>
                      <a:pt x="104" y="81"/>
                      <a:pt x="101" y="82"/>
                      <a:pt x="99" y="83"/>
                    </a:cubicBezTo>
                    <a:cubicBezTo>
                      <a:pt x="84" y="88"/>
                      <a:pt x="70" y="94"/>
                      <a:pt x="56" y="100"/>
                    </a:cubicBezTo>
                    <a:cubicBezTo>
                      <a:pt x="50" y="102"/>
                      <a:pt x="45" y="105"/>
                      <a:pt x="39" y="108"/>
                    </a:cubicBezTo>
                    <a:cubicBezTo>
                      <a:pt x="36" y="109"/>
                      <a:pt x="33" y="111"/>
                      <a:pt x="30" y="112"/>
                    </a:cubicBezTo>
                    <a:cubicBezTo>
                      <a:pt x="29" y="113"/>
                      <a:pt x="24" y="116"/>
                      <a:pt x="27" y="113"/>
                    </a:cubicBezTo>
                    <a:cubicBezTo>
                      <a:pt x="29" y="112"/>
                      <a:pt x="30" y="111"/>
                      <a:pt x="32" y="110"/>
                    </a:cubicBezTo>
                    <a:cubicBezTo>
                      <a:pt x="45" y="103"/>
                      <a:pt x="58" y="96"/>
                      <a:pt x="72" y="90"/>
                    </a:cubicBezTo>
                    <a:cubicBezTo>
                      <a:pt x="74" y="89"/>
                      <a:pt x="77" y="87"/>
                      <a:pt x="79" y="86"/>
                    </a:cubicBezTo>
                    <a:cubicBezTo>
                      <a:pt x="85" y="84"/>
                      <a:pt x="90" y="81"/>
                      <a:pt x="96" y="79"/>
                    </a:cubicBezTo>
                    <a:cubicBezTo>
                      <a:pt x="104" y="75"/>
                      <a:pt x="112" y="73"/>
                      <a:pt x="119" y="68"/>
                    </a:cubicBezTo>
                    <a:cubicBezTo>
                      <a:pt x="119" y="68"/>
                      <a:pt x="119" y="68"/>
                      <a:pt x="119" y="68"/>
                    </a:cubicBezTo>
                    <a:cubicBezTo>
                      <a:pt x="119" y="70"/>
                      <a:pt x="119" y="72"/>
                      <a:pt x="119" y="74"/>
                    </a:cubicBezTo>
                    <a:cubicBezTo>
                      <a:pt x="119" y="73"/>
                      <a:pt x="119" y="73"/>
                      <a:pt x="119" y="73"/>
                    </a:cubicBezTo>
                    <a:close/>
                    <a:moveTo>
                      <a:pt x="94" y="79"/>
                    </a:moveTo>
                    <a:cubicBezTo>
                      <a:pt x="99" y="77"/>
                      <a:pt x="104" y="75"/>
                      <a:pt x="108" y="73"/>
                    </a:cubicBezTo>
                    <a:cubicBezTo>
                      <a:pt x="108" y="73"/>
                      <a:pt x="108" y="73"/>
                      <a:pt x="108" y="73"/>
                    </a:cubicBezTo>
                    <a:cubicBezTo>
                      <a:pt x="103" y="75"/>
                      <a:pt x="98" y="77"/>
                      <a:pt x="94" y="79"/>
                    </a:cubicBezTo>
                    <a:close/>
                    <a:moveTo>
                      <a:pt x="119" y="67"/>
                    </a:moveTo>
                    <a:cubicBezTo>
                      <a:pt x="119" y="67"/>
                      <a:pt x="119" y="67"/>
                      <a:pt x="119" y="67"/>
                    </a:cubicBezTo>
                    <a:cubicBezTo>
                      <a:pt x="112" y="71"/>
                      <a:pt x="104" y="74"/>
                      <a:pt x="96" y="77"/>
                    </a:cubicBezTo>
                    <a:cubicBezTo>
                      <a:pt x="89" y="80"/>
                      <a:pt x="83" y="84"/>
                      <a:pt x="76" y="87"/>
                    </a:cubicBezTo>
                    <a:cubicBezTo>
                      <a:pt x="66" y="91"/>
                      <a:pt x="55" y="95"/>
                      <a:pt x="45" y="100"/>
                    </a:cubicBezTo>
                    <a:cubicBezTo>
                      <a:pt x="38" y="102"/>
                      <a:pt x="32" y="106"/>
                      <a:pt x="26" y="108"/>
                    </a:cubicBezTo>
                    <a:cubicBezTo>
                      <a:pt x="25" y="109"/>
                      <a:pt x="23" y="109"/>
                      <a:pt x="22" y="110"/>
                    </a:cubicBezTo>
                    <a:cubicBezTo>
                      <a:pt x="24" y="109"/>
                      <a:pt x="25" y="108"/>
                      <a:pt x="27" y="107"/>
                    </a:cubicBezTo>
                    <a:cubicBezTo>
                      <a:pt x="30" y="105"/>
                      <a:pt x="33" y="104"/>
                      <a:pt x="36" y="102"/>
                    </a:cubicBezTo>
                    <a:cubicBezTo>
                      <a:pt x="49" y="96"/>
                      <a:pt x="61" y="89"/>
                      <a:pt x="74" y="83"/>
                    </a:cubicBezTo>
                    <a:cubicBezTo>
                      <a:pt x="88" y="77"/>
                      <a:pt x="103" y="71"/>
                      <a:pt x="117" y="65"/>
                    </a:cubicBezTo>
                    <a:cubicBezTo>
                      <a:pt x="117" y="65"/>
                      <a:pt x="117" y="64"/>
                      <a:pt x="117" y="64"/>
                    </a:cubicBezTo>
                    <a:cubicBezTo>
                      <a:pt x="118" y="64"/>
                      <a:pt x="118" y="64"/>
                      <a:pt x="119" y="64"/>
                    </a:cubicBezTo>
                    <a:cubicBezTo>
                      <a:pt x="119" y="65"/>
                      <a:pt x="119" y="66"/>
                      <a:pt x="119" y="67"/>
                    </a:cubicBezTo>
                    <a:close/>
                    <a:moveTo>
                      <a:pt x="86" y="77"/>
                    </a:moveTo>
                    <a:cubicBezTo>
                      <a:pt x="89" y="76"/>
                      <a:pt x="92" y="74"/>
                      <a:pt x="95" y="73"/>
                    </a:cubicBezTo>
                    <a:cubicBezTo>
                      <a:pt x="99" y="71"/>
                      <a:pt x="103" y="69"/>
                      <a:pt x="107" y="68"/>
                    </a:cubicBezTo>
                    <a:cubicBezTo>
                      <a:pt x="109" y="67"/>
                      <a:pt x="111" y="67"/>
                      <a:pt x="112" y="66"/>
                    </a:cubicBezTo>
                    <a:cubicBezTo>
                      <a:pt x="112" y="66"/>
                      <a:pt x="112" y="66"/>
                      <a:pt x="113" y="66"/>
                    </a:cubicBezTo>
                    <a:cubicBezTo>
                      <a:pt x="104" y="70"/>
                      <a:pt x="95" y="73"/>
                      <a:pt x="86" y="77"/>
                    </a:cubicBezTo>
                    <a:close/>
                    <a:moveTo>
                      <a:pt x="74" y="82"/>
                    </a:moveTo>
                    <a:cubicBezTo>
                      <a:pt x="73" y="82"/>
                      <a:pt x="73" y="82"/>
                      <a:pt x="73" y="83"/>
                    </a:cubicBezTo>
                    <a:cubicBezTo>
                      <a:pt x="59" y="88"/>
                      <a:pt x="46" y="94"/>
                      <a:pt x="33" y="100"/>
                    </a:cubicBezTo>
                    <a:cubicBezTo>
                      <a:pt x="29" y="102"/>
                      <a:pt x="25" y="103"/>
                      <a:pt x="22" y="105"/>
                    </a:cubicBezTo>
                    <a:cubicBezTo>
                      <a:pt x="21" y="105"/>
                      <a:pt x="19" y="106"/>
                      <a:pt x="18" y="106"/>
                    </a:cubicBezTo>
                    <a:cubicBezTo>
                      <a:pt x="20" y="105"/>
                      <a:pt x="21" y="104"/>
                      <a:pt x="23" y="104"/>
                    </a:cubicBezTo>
                    <a:cubicBezTo>
                      <a:pt x="29" y="100"/>
                      <a:pt x="35" y="96"/>
                      <a:pt x="42" y="93"/>
                    </a:cubicBezTo>
                    <a:cubicBezTo>
                      <a:pt x="56" y="85"/>
                      <a:pt x="70" y="79"/>
                      <a:pt x="85" y="73"/>
                    </a:cubicBezTo>
                    <a:cubicBezTo>
                      <a:pt x="91" y="71"/>
                      <a:pt x="97" y="68"/>
                      <a:pt x="104" y="65"/>
                    </a:cubicBezTo>
                    <a:cubicBezTo>
                      <a:pt x="107" y="64"/>
                      <a:pt x="110" y="63"/>
                      <a:pt x="113" y="61"/>
                    </a:cubicBezTo>
                    <a:cubicBezTo>
                      <a:pt x="113" y="61"/>
                      <a:pt x="113" y="60"/>
                      <a:pt x="114" y="60"/>
                    </a:cubicBezTo>
                    <a:cubicBezTo>
                      <a:pt x="115" y="60"/>
                      <a:pt x="117" y="59"/>
                      <a:pt x="118" y="58"/>
                    </a:cubicBezTo>
                    <a:cubicBezTo>
                      <a:pt x="118" y="58"/>
                      <a:pt x="118" y="58"/>
                      <a:pt x="118" y="58"/>
                    </a:cubicBezTo>
                    <a:cubicBezTo>
                      <a:pt x="118" y="60"/>
                      <a:pt x="119" y="61"/>
                      <a:pt x="119" y="63"/>
                    </a:cubicBezTo>
                    <a:cubicBezTo>
                      <a:pt x="103" y="68"/>
                      <a:pt x="88" y="75"/>
                      <a:pt x="74" y="82"/>
                    </a:cubicBezTo>
                    <a:close/>
                    <a:moveTo>
                      <a:pt x="118" y="58"/>
                    </a:moveTo>
                    <a:cubicBezTo>
                      <a:pt x="118" y="57"/>
                      <a:pt x="118" y="57"/>
                      <a:pt x="118" y="58"/>
                    </a:cubicBezTo>
                    <a:cubicBezTo>
                      <a:pt x="116" y="58"/>
                      <a:pt x="115" y="59"/>
                      <a:pt x="114" y="60"/>
                    </a:cubicBezTo>
                    <a:cubicBezTo>
                      <a:pt x="112" y="60"/>
                      <a:pt x="111" y="61"/>
                      <a:pt x="109" y="61"/>
                    </a:cubicBezTo>
                    <a:cubicBezTo>
                      <a:pt x="96" y="66"/>
                      <a:pt x="82" y="71"/>
                      <a:pt x="70" y="77"/>
                    </a:cubicBezTo>
                    <a:cubicBezTo>
                      <a:pt x="57" y="84"/>
                      <a:pt x="43" y="89"/>
                      <a:pt x="29" y="95"/>
                    </a:cubicBezTo>
                    <a:cubicBezTo>
                      <a:pt x="26" y="97"/>
                      <a:pt x="22" y="98"/>
                      <a:pt x="19" y="100"/>
                    </a:cubicBezTo>
                    <a:cubicBezTo>
                      <a:pt x="18" y="100"/>
                      <a:pt x="15" y="100"/>
                      <a:pt x="14" y="101"/>
                    </a:cubicBezTo>
                    <a:cubicBezTo>
                      <a:pt x="16" y="100"/>
                      <a:pt x="17" y="99"/>
                      <a:pt x="19" y="98"/>
                    </a:cubicBezTo>
                    <a:cubicBezTo>
                      <a:pt x="25" y="95"/>
                      <a:pt x="32" y="92"/>
                      <a:pt x="39" y="88"/>
                    </a:cubicBezTo>
                    <a:cubicBezTo>
                      <a:pt x="54" y="81"/>
                      <a:pt x="69" y="75"/>
                      <a:pt x="84" y="69"/>
                    </a:cubicBezTo>
                    <a:cubicBezTo>
                      <a:pt x="91" y="67"/>
                      <a:pt x="98" y="64"/>
                      <a:pt x="104" y="62"/>
                    </a:cubicBezTo>
                    <a:cubicBezTo>
                      <a:pt x="107" y="61"/>
                      <a:pt x="110" y="60"/>
                      <a:pt x="112" y="59"/>
                    </a:cubicBezTo>
                    <a:cubicBezTo>
                      <a:pt x="113" y="58"/>
                      <a:pt x="114" y="58"/>
                      <a:pt x="115" y="57"/>
                    </a:cubicBezTo>
                    <a:cubicBezTo>
                      <a:pt x="116" y="57"/>
                      <a:pt x="117" y="56"/>
                      <a:pt x="118" y="56"/>
                    </a:cubicBezTo>
                    <a:cubicBezTo>
                      <a:pt x="118" y="57"/>
                      <a:pt x="118" y="57"/>
                      <a:pt x="118" y="58"/>
                    </a:cubicBezTo>
                    <a:close/>
                    <a:moveTo>
                      <a:pt x="22" y="111"/>
                    </a:moveTo>
                    <a:cubicBezTo>
                      <a:pt x="22" y="111"/>
                      <a:pt x="22" y="111"/>
                      <a:pt x="22" y="111"/>
                    </a:cubicBezTo>
                    <a:cubicBezTo>
                      <a:pt x="30" y="108"/>
                      <a:pt x="37" y="104"/>
                      <a:pt x="45" y="100"/>
                    </a:cubicBezTo>
                    <a:cubicBezTo>
                      <a:pt x="51" y="98"/>
                      <a:pt x="56" y="96"/>
                      <a:pt x="62" y="93"/>
                    </a:cubicBezTo>
                    <a:cubicBezTo>
                      <a:pt x="56" y="96"/>
                      <a:pt x="51" y="99"/>
                      <a:pt x="45" y="102"/>
                    </a:cubicBezTo>
                    <a:cubicBezTo>
                      <a:pt x="38" y="106"/>
                      <a:pt x="31" y="109"/>
                      <a:pt x="25" y="114"/>
                    </a:cubicBezTo>
                    <a:cubicBezTo>
                      <a:pt x="24" y="113"/>
                      <a:pt x="23" y="112"/>
                      <a:pt x="22" y="111"/>
                    </a:cubicBezTo>
                    <a:close/>
                    <a:moveTo>
                      <a:pt x="35" y="122"/>
                    </a:moveTo>
                    <a:cubicBezTo>
                      <a:pt x="41" y="120"/>
                      <a:pt x="46" y="116"/>
                      <a:pt x="52" y="114"/>
                    </a:cubicBezTo>
                    <a:cubicBezTo>
                      <a:pt x="59" y="110"/>
                      <a:pt x="67" y="106"/>
                      <a:pt x="76" y="103"/>
                    </a:cubicBezTo>
                    <a:cubicBezTo>
                      <a:pt x="70" y="106"/>
                      <a:pt x="65" y="109"/>
                      <a:pt x="59" y="112"/>
                    </a:cubicBezTo>
                    <a:cubicBezTo>
                      <a:pt x="57" y="113"/>
                      <a:pt x="54" y="115"/>
                      <a:pt x="52" y="117"/>
                    </a:cubicBezTo>
                    <a:cubicBezTo>
                      <a:pt x="49" y="120"/>
                      <a:pt x="45" y="121"/>
                      <a:pt x="41" y="123"/>
                    </a:cubicBezTo>
                    <a:cubicBezTo>
                      <a:pt x="41" y="123"/>
                      <a:pt x="41" y="123"/>
                      <a:pt x="41" y="123"/>
                    </a:cubicBezTo>
                    <a:cubicBezTo>
                      <a:pt x="41" y="123"/>
                      <a:pt x="41" y="123"/>
                      <a:pt x="41" y="123"/>
                    </a:cubicBezTo>
                    <a:cubicBezTo>
                      <a:pt x="39" y="123"/>
                      <a:pt x="37" y="122"/>
                      <a:pt x="35" y="122"/>
                    </a:cubicBezTo>
                    <a:close/>
                    <a:moveTo>
                      <a:pt x="43" y="124"/>
                    </a:moveTo>
                    <a:cubicBezTo>
                      <a:pt x="51" y="121"/>
                      <a:pt x="57" y="117"/>
                      <a:pt x="65" y="114"/>
                    </a:cubicBezTo>
                    <a:cubicBezTo>
                      <a:pt x="71" y="111"/>
                      <a:pt x="77" y="109"/>
                      <a:pt x="83" y="106"/>
                    </a:cubicBezTo>
                    <a:cubicBezTo>
                      <a:pt x="78" y="109"/>
                      <a:pt x="73" y="112"/>
                      <a:pt x="69" y="114"/>
                    </a:cubicBezTo>
                    <a:cubicBezTo>
                      <a:pt x="66" y="116"/>
                      <a:pt x="63" y="118"/>
                      <a:pt x="61" y="120"/>
                    </a:cubicBezTo>
                    <a:cubicBezTo>
                      <a:pt x="59" y="121"/>
                      <a:pt x="58" y="121"/>
                      <a:pt x="56" y="122"/>
                    </a:cubicBezTo>
                    <a:cubicBezTo>
                      <a:pt x="52" y="123"/>
                      <a:pt x="47" y="124"/>
                      <a:pt x="43" y="124"/>
                    </a:cubicBezTo>
                    <a:close/>
                    <a:moveTo>
                      <a:pt x="116" y="97"/>
                    </a:moveTo>
                    <a:cubicBezTo>
                      <a:pt x="115" y="99"/>
                      <a:pt x="115" y="100"/>
                      <a:pt x="114" y="101"/>
                    </a:cubicBezTo>
                    <a:cubicBezTo>
                      <a:pt x="112" y="102"/>
                      <a:pt x="110" y="103"/>
                      <a:pt x="108" y="104"/>
                    </a:cubicBezTo>
                    <a:cubicBezTo>
                      <a:pt x="100" y="108"/>
                      <a:pt x="93" y="111"/>
                      <a:pt x="86" y="115"/>
                    </a:cubicBezTo>
                    <a:cubicBezTo>
                      <a:pt x="81" y="117"/>
                      <a:pt x="77" y="119"/>
                      <a:pt x="73" y="121"/>
                    </a:cubicBezTo>
                    <a:cubicBezTo>
                      <a:pt x="69" y="124"/>
                      <a:pt x="75" y="120"/>
                      <a:pt x="76" y="120"/>
                    </a:cubicBezTo>
                    <a:cubicBezTo>
                      <a:pt x="77" y="119"/>
                      <a:pt x="79" y="117"/>
                      <a:pt x="81" y="116"/>
                    </a:cubicBezTo>
                    <a:cubicBezTo>
                      <a:pt x="87" y="113"/>
                      <a:pt x="92" y="110"/>
                      <a:pt x="98" y="107"/>
                    </a:cubicBezTo>
                    <a:cubicBezTo>
                      <a:pt x="104" y="104"/>
                      <a:pt x="110" y="101"/>
                      <a:pt x="116" y="97"/>
                    </a:cubicBezTo>
                    <a:close/>
                    <a:moveTo>
                      <a:pt x="108" y="112"/>
                    </a:moveTo>
                    <a:cubicBezTo>
                      <a:pt x="108" y="112"/>
                      <a:pt x="108" y="112"/>
                      <a:pt x="108" y="112"/>
                    </a:cubicBezTo>
                    <a:cubicBezTo>
                      <a:pt x="103" y="114"/>
                      <a:pt x="99" y="117"/>
                      <a:pt x="95" y="120"/>
                    </a:cubicBezTo>
                    <a:cubicBezTo>
                      <a:pt x="92" y="122"/>
                      <a:pt x="90" y="123"/>
                      <a:pt x="88" y="124"/>
                    </a:cubicBezTo>
                    <a:cubicBezTo>
                      <a:pt x="86" y="125"/>
                      <a:pt x="85" y="126"/>
                      <a:pt x="83" y="126"/>
                    </a:cubicBezTo>
                    <a:cubicBezTo>
                      <a:pt x="83" y="126"/>
                      <a:pt x="83" y="126"/>
                      <a:pt x="83" y="126"/>
                    </a:cubicBezTo>
                    <a:cubicBezTo>
                      <a:pt x="83" y="126"/>
                      <a:pt x="83" y="126"/>
                      <a:pt x="83" y="126"/>
                    </a:cubicBezTo>
                    <a:cubicBezTo>
                      <a:pt x="83" y="126"/>
                      <a:pt x="87" y="124"/>
                      <a:pt x="87" y="124"/>
                    </a:cubicBezTo>
                    <a:cubicBezTo>
                      <a:pt x="95" y="118"/>
                      <a:pt x="104" y="113"/>
                      <a:pt x="112" y="107"/>
                    </a:cubicBezTo>
                    <a:cubicBezTo>
                      <a:pt x="111" y="109"/>
                      <a:pt x="110" y="110"/>
                      <a:pt x="108" y="112"/>
                    </a:cubicBezTo>
                    <a:close/>
                    <a:moveTo>
                      <a:pt x="77" y="125"/>
                    </a:moveTo>
                    <a:cubicBezTo>
                      <a:pt x="82" y="124"/>
                      <a:pt x="87" y="121"/>
                      <a:pt x="91" y="119"/>
                    </a:cubicBezTo>
                    <a:cubicBezTo>
                      <a:pt x="96" y="116"/>
                      <a:pt x="100" y="114"/>
                      <a:pt x="104" y="112"/>
                    </a:cubicBezTo>
                    <a:cubicBezTo>
                      <a:pt x="102" y="113"/>
                      <a:pt x="99" y="115"/>
                      <a:pt x="97" y="117"/>
                    </a:cubicBezTo>
                    <a:cubicBezTo>
                      <a:pt x="92" y="120"/>
                      <a:pt x="87" y="122"/>
                      <a:pt x="82" y="126"/>
                    </a:cubicBezTo>
                    <a:cubicBezTo>
                      <a:pt x="81" y="126"/>
                      <a:pt x="79" y="126"/>
                      <a:pt x="77" y="125"/>
                    </a:cubicBezTo>
                    <a:close/>
                    <a:moveTo>
                      <a:pt x="71" y="123"/>
                    </a:moveTo>
                    <a:cubicBezTo>
                      <a:pt x="82" y="118"/>
                      <a:pt x="92" y="113"/>
                      <a:pt x="103" y="108"/>
                    </a:cubicBezTo>
                    <a:cubicBezTo>
                      <a:pt x="101" y="109"/>
                      <a:pt x="99" y="110"/>
                      <a:pt x="97" y="111"/>
                    </a:cubicBezTo>
                    <a:cubicBezTo>
                      <a:pt x="90" y="116"/>
                      <a:pt x="83" y="120"/>
                      <a:pt x="76" y="125"/>
                    </a:cubicBezTo>
                    <a:cubicBezTo>
                      <a:pt x="74" y="124"/>
                      <a:pt x="73" y="124"/>
                      <a:pt x="71" y="123"/>
                    </a:cubicBezTo>
                    <a:close/>
                    <a:moveTo>
                      <a:pt x="111" y="106"/>
                    </a:moveTo>
                    <a:cubicBezTo>
                      <a:pt x="105" y="112"/>
                      <a:pt x="96" y="115"/>
                      <a:pt x="88" y="120"/>
                    </a:cubicBezTo>
                    <a:cubicBezTo>
                      <a:pt x="85" y="121"/>
                      <a:pt x="79" y="124"/>
                      <a:pt x="77" y="125"/>
                    </a:cubicBezTo>
                    <a:cubicBezTo>
                      <a:pt x="82" y="122"/>
                      <a:pt x="87" y="119"/>
                      <a:pt x="92" y="116"/>
                    </a:cubicBezTo>
                    <a:cubicBezTo>
                      <a:pt x="96" y="113"/>
                      <a:pt x="100" y="111"/>
                      <a:pt x="104" y="108"/>
                    </a:cubicBezTo>
                    <a:cubicBezTo>
                      <a:pt x="106" y="107"/>
                      <a:pt x="107" y="106"/>
                      <a:pt x="109" y="105"/>
                    </a:cubicBezTo>
                    <a:cubicBezTo>
                      <a:pt x="109" y="105"/>
                      <a:pt x="109" y="105"/>
                      <a:pt x="110" y="104"/>
                    </a:cubicBezTo>
                    <a:cubicBezTo>
                      <a:pt x="111" y="104"/>
                      <a:pt x="112" y="103"/>
                      <a:pt x="114" y="102"/>
                    </a:cubicBezTo>
                    <a:cubicBezTo>
                      <a:pt x="113" y="104"/>
                      <a:pt x="113" y="105"/>
                      <a:pt x="112" y="106"/>
                    </a:cubicBezTo>
                    <a:cubicBezTo>
                      <a:pt x="112" y="106"/>
                      <a:pt x="112" y="106"/>
                      <a:pt x="111" y="106"/>
                    </a:cubicBezTo>
                    <a:close/>
                    <a:moveTo>
                      <a:pt x="70" y="123"/>
                    </a:moveTo>
                    <a:cubicBezTo>
                      <a:pt x="69" y="122"/>
                      <a:pt x="68" y="122"/>
                      <a:pt x="66" y="121"/>
                    </a:cubicBezTo>
                    <a:cubicBezTo>
                      <a:pt x="73" y="118"/>
                      <a:pt x="79" y="116"/>
                      <a:pt x="85" y="113"/>
                    </a:cubicBezTo>
                    <a:cubicBezTo>
                      <a:pt x="80" y="116"/>
                      <a:pt x="75" y="119"/>
                      <a:pt x="70" y="123"/>
                    </a:cubicBezTo>
                    <a:close/>
                    <a:moveTo>
                      <a:pt x="85" y="126"/>
                    </a:moveTo>
                    <a:cubicBezTo>
                      <a:pt x="92" y="123"/>
                      <a:pt x="97" y="119"/>
                      <a:pt x="103" y="116"/>
                    </a:cubicBezTo>
                    <a:cubicBezTo>
                      <a:pt x="104" y="115"/>
                      <a:pt x="105" y="115"/>
                      <a:pt x="106" y="114"/>
                    </a:cubicBezTo>
                    <a:cubicBezTo>
                      <a:pt x="107" y="113"/>
                      <a:pt x="108" y="113"/>
                      <a:pt x="107" y="114"/>
                    </a:cubicBezTo>
                    <a:cubicBezTo>
                      <a:pt x="106" y="115"/>
                      <a:pt x="104" y="116"/>
                      <a:pt x="103" y="117"/>
                    </a:cubicBezTo>
                    <a:cubicBezTo>
                      <a:pt x="100" y="120"/>
                      <a:pt x="97" y="122"/>
                      <a:pt x="93" y="124"/>
                    </a:cubicBezTo>
                    <a:cubicBezTo>
                      <a:pt x="93" y="124"/>
                      <a:pt x="93" y="125"/>
                      <a:pt x="93" y="125"/>
                    </a:cubicBezTo>
                    <a:cubicBezTo>
                      <a:pt x="91" y="126"/>
                      <a:pt x="88" y="126"/>
                      <a:pt x="85" y="126"/>
                    </a:cubicBezTo>
                    <a:close/>
                    <a:moveTo>
                      <a:pt x="96" y="124"/>
                    </a:moveTo>
                    <a:cubicBezTo>
                      <a:pt x="98" y="122"/>
                      <a:pt x="100" y="121"/>
                      <a:pt x="103" y="119"/>
                    </a:cubicBezTo>
                    <a:cubicBezTo>
                      <a:pt x="102" y="120"/>
                      <a:pt x="101" y="120"/>
                      <a:pt x="100" y="121"/>
                    </a:cubicBezTo>
                    <a:cubicBezTo>
                      <a:pt x="99" y="122"/>
                      <a:pt x="97" y="123"/>
                      <a:pt x="96" y="124"/>
                    </a:cubicBezTo>
                    <a:close/>
                    <a:moveTo>
                      <a:pt x="116" y="97"/>
                    </a:moveTo>
                    <a:cubicBezTo>
                      <a:pt x="116" y="97"/>
                      <a:pt x="116" y="97"/>
                      <a:pt x="115" y="97"/>
                    </a:cubicBezTo>
                    <a:cubicBezTo>
                      <a:pt x="115" y="97"/>
                      <a:pt x="114" y="97"/>
                      <a:pt x="114" y="97"/>
                    </a:cubicBezTo>
                    <a:cubicBezTo>
                      <a:pt x="114" y="97"/>
                      <a:pt x="113" y="98"/>
                      <a:pt x="113" y="98"/>
                    </a:cubicBezTo>
                    <a:cubicBezTo>
                      <a:pt x="107" y="101"/>
                      <a:pt x="100" y="104"/>
                      <a:pt x="93" y="108"/>
                    </a:cubicBezTo>
                    <a:cubicBezTo>
                      <a:pt x="84" y="112"/>
                      <a:pt x="75" y="117"/>
                      <a:pt x="65" y="120"/>
                    </a:cubicBezTo>
                    <a:cubicBezTo>
                      <a:pt x="65" y="120"/>
                      <a:pt x="65" y="120"/>
                      <a:pt x="65" y="120"/>
                    </a:cubicBezTo>
                    <a:cubicBezTo>
                      <a:pt x="64" y="120"/>
                      <a:pt x="64" y="120"/>
                      <a:pt x="63" y="120"/>
                    </a:cubicBezTo>
                    <a:cubicBezTo>
                      <a:pt x="63" y="120"/>
                      <a:pt x="63" y="120"/>
                      <a:pt x="63" y="120"/>
                    </a:cubicBezTo>
                    <a:cubicBezTo>
                      <a:pt x="62" y="120"/>
                      <a:pt x="62" y="121"/>
                      <a:pt x="61" y="121"/>
                    </a:cubicBezTo>
                    <a:cubicBezTo>
                      <a:pt x="61" y="121"/>
                      <a:pt x="61" y="121"/>
                      <a:pt x="61" y="121"/>
                    </a:cubicBezTo>
                    <a:cubicBezTo>
                      <a:pt x="61" y="121"/>
                      <a:pt x="60" y="122"/>
                      <a:pt x="59" y="122"/>
                    </a:cubicBezTo>
                    <a:cubicBezTo>
                      <a:pt x="59" y="122"/>
                      <a:pt x="60" y="122"/>
                      <a:pt x="60" y="121"/>
                    </a:cubicBezTo>
                    <a:cubicBezTo>
                      <a:pt x="60" y="121"/>
                      <a:pt x="60" y="121"/>
                      <a:pt x="60" y="121"/>
                    </a:cubicBezTo>
                    <a:cubicBezTo>
                      <a:pt x="63" y="120"/>
                      <a:pt x="65" y="118"/>
                      <a:pt x="67" y="117"/>
                    </a:cubicBezTo>
                    <a:cubicBezTo>
                      <a:pt x="71" y="115"/>
                      <a:pt x="76" y="113"/>
                      <a:pt x="80" y="111"/>
                    </a:cubicBezTo>
                    <a:cubicBezTo>
                      <a:pt x="85" y="109"/>
                      <a:pt x="89" y="106"/>
                      <a:pt x="93" y="104"/>
                    </a:cubicBezTo>
                    <a:cubicBezTo>
                      <a:pt x="101" y="99"/>
                      <a:pt x="109" y="95"/>
                      <a:pt x="117" y="92"/>
                    </a:cubicBezTo>
                    <a:cubicBezTo>
                      <a:pt x="117" y="92"/>
                      <a:pt x="117" y="93"/>
                      <a:pt x="117" y="93"/>
                    </a:cubicBezTo>
                    <a:cubicBezTo>
                      <a:pt x="116" y="95"/>
                      <a:pt x="116" y="96"/>
                      <a:pt x="116" y="97"/>
                    </a:cubicBezTo>
                    <a:close/>
                    <a:moveTo>
                      <a:pt x="115" y="49"/>
                    </a:moveTo>
                    <a:cubicBezTo>
                      <a:pt x="106" y="54"/>
                      <a:pt x="97" y="57"/>
                      <a:pt x="87" y="61"/>
                    </a:cubicBezTo>
                    <a:cubicBezTo>
                      <a:pt x="85" y="62"/>
                      <a:pt x="82" y="63"/>
                      <a:pt x="80" y="64"/>
                    </a:cubicBezTo>
                    <a:cubicBezTo>
                      <a:pt x="76" y="65"/>
                      <a:pt x="73" y="66"/>
                      <a:pt x="71" y="67"/>
                    </a:cubicBezTo>
                    <a:cubicBezTo>
                      <a:pt x="57" y="72"/>
                      <a:pt x="44" y="78"/>
                      <a:pt x="31" y="83"/>
                    </a:cubicBezTo>
                    <a:cubicBezTo>
                      <a:pt x="25" y="86"/>
                      <a:pt x="17" y="89"/>
                      <a:pt x="12" y="92"/>
                    </a:cubicBezTo>
                    <a:cubicBezTo>
                      <a:pt x="19" y="88"/>
                      <a:pt x="26" y="85"/>
                      <a:pt x="33" y="82"/>
                    </a:cubicBezTo>
                    <a:cubicBezTo>
                      <a:pt x="40" y="79"/>
                      <a:pt x="47" y="75"/>
                      <a:pt x="54" y="72"/>
                    </a:cubicBezTo>
                    <a:cubicBezTo>
                      <a:pt x="62" y="69"/>
                      <a:pt x="70" y="66"/>
                      <a:pt x="78" y="62"/>
                    </a:cubicBezTo>
                    <a:cubicBezTo>
                      <a:pt x="85" y="59"/>
                      <a:pt x="93" y="56"/>
                      <a:pt x="100" y="52"/>
                    </a:cubicBezTo>
                    <a:cubicBezTo>
                      <a:pt x="101" y="51"/>
                      <a:pt x="102" y="51"/>
                      <a:pt x="103" y="50"/>
                    </a:cubicBezTo>
                    <a:cubicBezTo>
                      <a:pt x="107" y="49"/>
                      <a:pt x="111" y="48"/>
                      <a:pt x="114" y="45"/>
                    </a:cubicBezTo>
                    <a:cubicBezTo>
                      <a:pt x="114" y="46"/>
                      <a:pt x="115" y="48"/>
                      <a:pt x="115" y="49"/>
                    </a:cubicBezTo>
                    <a:close/>
                    <a:moveTo>
                      <a:pt x="109" y="37"/>
                    </a:moveTo>
                    <a:cubicBezTo>
                      <a:pt x="81" y="49"/>
                      <a:pt x="53" y="62"/>
                      <a:pt x="25" y="74"/>
                    </a:cubicBezTo>
                    <a:cubicBezTo>
                      <a:pt x="19" y="77"/>
                      <a:pt x="13" y="81"/>
                      <a:pt x="7" y="83"/>
                    </a:cubicBezTo>
                    <a:cubicBezTo>
                      <a:pt x="7" y="83"/>
                      <a:pt x="7" y="83"/>
                      <a:pt x="7" y="83"/>
                    </a:cubicBezTo>
                    <a:cubicBezTo>
                      <a:pt x="8" y="82"/>
                      <a:pt x="9" y="81"/>
                      <a:pt x="10" y="80"/>
                    </a:cubicBezTo>
                    <a:cubicBezTo>
                      <a:pt x="11" y="79"/>
                      <a:pt x="13" y="78"/>
                      <a:pt x="14" y="78"/>
                    </a:cubicBezTo>
                    <a:cubicBezTo>
                      <a:pt x="18" y="76"/>
                      <a:pt x="21" y="74"/>
                      <a:pt x="24" y="72"/>
                    </a:cubicBezTo>
                    <a:cubicBezTo>
                      <a:pt x="38" y="65"/>
                      <a:pt x="52" y="59"/>
                      <a:pt x="66" y="52"/>
                    </a:cubicBezTo>
                    <a:cubicBezTo>
                      <a:pt x="67" y="52"/>
                      <a:pt x="68" y="51"/>
                      <a:pt x="68" y="51"/>
                    </a:cubicBezTo>
                    <a:cubicBezTo>
                      <a:pt x="77" y="48"/>
                      <a:pt x="85" y="44"/>
                      <a:pt x="94" y="41"/>
                    </a:cubicBezTo>
                    <a:cubicBezTo>
                      <a:pt x="95" y="40"/>
                      <a:pt x="97" y="40"/>
                      <a:pt x="98" y="39"/>
                    </a:cubicBezTo>
                    <a:cubicBezTo>
                      <a:pt x="99" y="39"/>
                      <a:pt x="100" y="38"/>
                      <a:pt x="101" y="38"/>
                    </a:cubicBezTo>
                    <a:cubicBezTo>
                      <a:pt x="101" y="38"/>
                      <a:pt x="102" y="37"/>
                      <a:pt x="102" y="37"/>
                    </a:cubicBezTo>
                    <a:cubicBezTo>
                      <a:pt x="104" y="36"/>
                      <a:pt x="105" y="36"/>
                      <a:pt x="107" y="35"/>
                    </a:cubicBezTo>
                    <a:cubicBezTo>
                      <a:pt x="107" y="36"/>
                      <a:pt x="108" y="37"/>
                      <a:pt x="109" y="37"/>
                    </a:cubicBezTo>
                    <a:close/>
                    <a:moveTo>
                      <a:pt x="103" y="32"/>
                    </a:moveTo>
                    <a:cubicBezTo>
                      <a:pt x="99" y="33"/>
                      <a:pt x="96" y="35"/>
                      <a:pt x="92" y="36"/>
                    </a:cubicBezTo>
                    <a:cubicBezTo>
                      <a:pt x="91" y="37"/>
                      <a:pt x="90" y="37"/>
                      <a:pt x="89" y="38"/>
                    </a:cubicBezTo>
                    <a:cubicBezTo>
                      <a:pt x="83" y="40"/>
                      <a:pt x="78" y="42"/>
                      <a:pt x="72" y="44"/>
                    </a:cubicBezTo>
                    <a:cubicBezTo>
                      <a:pt x="61" y="49"/>
                      <a:pt x="49" y="54"/>
                      <a:pt x="37" y="59"/>
                    </a:cubicBezTo>
                    <a:cubicBezTo>
                      <a:pt x="32" y="61"/>
                      <a:pt x="27" y="63"/>
                      <a:pt x="23" y="65"/>
                    </a:cubicBezTo>
                    <a:cubicBezTo>
                      <a:pt x="17" y="68"/>
                      <a:pt x="13" y="71"/>
                      <a:pt x="7" y="73"/>
                    </a:cubicBezTo>
                    <a:cubicBezTo>
                      <a:pt x="3" y="75"/>
                      <a:pt x="9" y="72"/>
                      <a:pt x="10" y="71"/>
                    </a:cubicBezTo>
                    <a:cubicBezTo>
                      <a:pt x="13" y="70"/>
                      <a:pt x="15" y="68"/>
                      <a:pt x="18" y="67"/>
                    </a:cubicBezTo>
                    <a:cubicBezTo>
                      <a:pt x="23" y="64"/>
                      <a:pt x="29" y="60"/>
                      <a:pt x="34" y="57"/>
                    </a:cubicBezTo>
                    <a:cubicBezTo>
                      <a:pt x="45" y="52"/>
                      <a:pt x="56" y="47"/>
                      <a:pt x="67" y="42"/>
                    </a:cubicBezTo>
                    <a:cubicBezTo>
                      <a:pt x="73" y="39"/>
                      <a:pt x="79" y="37"/>
                      <a:pt x="85" y="34"/>
                    </a:cubicBezTo>
                    <a:cubicBezTo>
                      <a:pt x="89" y="33"/>
                      <a:pt x="94" y="31"/>
                      <a:pt x="98" y="28"/>
                    </a:cubicBezTo>
                    <a:cubicBezTo>
                      <a:pt x="98" y="29"/>
                      <a:pt x="99" y="29"/>
                      <a:pt x="100" y="30"/>
                    </a:cubicBezTo>
                    <a:cubicBezTo>
                      <a:pt x="101" y="30"/>
                      <a:pt x="102" y="31"/>
                      <a:pt x="103" y="32"/>
                    </a:cubicBezTo>
                    <a:close/>
                    <a:moveTo>
                      <a:pt x="74" y="21"/>
                    </a:moveTo>
                    <a:cubicBezTo>
                      <a:pt x="72" y="21"/>
                      <a:pt x="71" y="22"/>
                      <a:pt x="70" y="22"/>
                    </a:cubicBezTo>
                    <a:cubicBezTo>
                      <a:pt x="70" y="22"/>
                      <a:pt x="70" y="21"/>
                      <a:pt x="70" y="20"/>
                    </a:cubicBezTo>
                    <a:cubicBezTo>
                      <a:pt x="71" y="20"/>
                      <a:pt x="73" y="21"/>
                      <a:pt x="74" y="21"/>
                    </a:cubicBezTo>
                    <a:close/>
                    <a:moveTo>
                      <a:pt x="66" y="20"/>
                    </a:moveTo>
                    <a:cubicBezTo>
                      <a:pt x="66" y="20"/>
                      <a:pt x="66" y="20"/>
                      <a:pt x="65" y="21"/>
                    </a:cubicBezTo>
                    <a:cubicBezTo>
                      <a:pt x="48" y="28"/>
                      <a:pt x="30" y="38"/>
                      <a:pt x="14" y="48"/>
                    </a:cubicBezTo>
                    <a:cubicBezTo>
                      <a:pt x="13" y="48"/>
                      <a:pt x="11" y="49"/>
                      <a:pt x="10" y="50"/>
                    </a:cubicBezTo>
                    <a:cubicBezTo>
                      <a:pt x="10" y="50"/>
                      <a:pt x="10" y="50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4" y="47"/>
                      <a:pt x="16" y="46"/>
                      <a:pt x="18" y="44"/>
                    </a:cubicBezTo>
                    <a:cubicBezTo>
                      <a:pt x="23" y="42"/>
                      <a:pt x="27" y="39"/>
                      <a:pt x="32" y="36"/>
                    </a:cubicBezTo>
                    <a:cubicBezTo>
                      <a:pt x="42" y="31"/>
                      <a:pt x="52" y="26"/>
                      <a:pt x="62" y="20"/>
                    </a:cubicBezTo>
                    <a:cubicBezTo>
                      <a:pt x="63" y="20"/>
                      <a:pt x="64" y="20"/>
                      <a:pt x="66" y="20"/>
                    </a:cubicBezTo>
                    <a:close/>
                    <a:moveTo>
                      <a:pt x="38" y="25"/>
                    </a:moveTo>
                    <a:cubicBezTo>
                      <a:pt x="41" y="24"/>
                      <a:pt x="44" y="23"/>
                      <a:pt x="47" y="22"/>
                    </a:cubicBezTo>
                    <a:cubicBezTo>
                      <a:pt x="45" y="23"/>
                      <a:pt x="42" y="25"/>
                      <a:pt x="40" y="26"/>
                    </a:cubicBezTo>
                    <a:cubicBezTo>
                      <a:pt x="33" y="29"/>
                      <a:pt x="26" y="33"/>
                      <a:pt x="20" y="36"/>
                    </a:cubicBezTo>
                    <a:cubicBezTo>
                      <a:pt x="25" y="32"/>
                      <a:pt x="31" y="28"/>
                      <a:pt x="38" y="25"/>
                    </a:cubicBezTo>
                    <a:close/>
                    <a:moveTo>
                      <a:pt x="19" y="37"/>
                    </a:moveTo>
                    <a:cubicBezTo>
                      <a:pt x="19" y="38"/>
                      <a:pt x="19" y="38"/>
                      <a:pt x="20" y="38"/>
                    </a:cubicBezTo>
                    <a:cubicBezTo>
                      <a:pt x="26" y="34"/>
                      <a:pt x="33" y="30"/>
                      <a:pt x="40" y="27"/>
                    </a:cubicBezTo>
                    <a:cubicBezTo>
                      <a:pt x="43" y="25"/>
                      <a:pt x="46" y="23"/>
                      <a:pt x="49" y="22"/>
                    </a:cubicBezTo>
                    <a:cubicBezTo>
                      <a:pt x="50" y="22"/>
                      <a:pt x="51" y="22"/>
                      <a:pt x="52" y="21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1" y="22"/>
                      <a:pt x="49" y="23"/>
                      <a:pt x="47" y="24"/>
                    </a:cubicBezTo>
                    <a:cubicBezTo>
                      <a:pt x="37" y="29"/>
                      <a:pt x="26" y="34"/>
                      <a:pt x="16" y="40"/>
                    </a:cubicBezTo>
                    <a:cubicBezTo>
                      <a:pt x="17" y="39"/>
                      <a:pt x="18" y="38"/>
                      <a:pt x="19" y="37"/>
                    </a:cubicBezTo>
                    <a:close/>
                    <a:moveTo>
                      <a:pt x="7" y="85"/>
                    </a:moveTo>
                    <a:cubicBezTo>
                      <a:pt x="19" y="79"/>
                      <a:pt x="31" y="76"/>
                      <a:pt x="43" y="71"/>
                    </a:cubicBezTo>
                    <a:cubicBezTo>
                      <a:pt x="49" y="68"/>
                      <a:pt x="54" y="66"/>
                      <a:pt x="59" y="63"/>
                    </a:cubicBezTo>
                    <a:cubicBezTo>
                      <a:pt x="46" y="70"/>
                      <a:pt x="33" y="77"/>
                      <a:pt x="20" y="83"/>
                    </a:cubicBezTo>
                    <a:cubicBezTo>
                      <a:pt x="19" y="84"/>
                      <a:pt x="18" y="84"/>
                      <a:pt x="17" y="85"/>
                    </a:cubicBezTo>
                    <a:cubicBezTo>
                      <a:pt x="14" y="86"/>
                      <a:pt x="11" y="88"/>
                      <a:pt x="9" y="90"/>
                    </a:cubicBezTo>
                    <a:cubicBezTo>
                      <a:pt x="8" y="88"/>
                      <a:pt x="8" y="87"/>
                      <a:pt x="7" y="8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7" name="Freeform 88"/>
              <p:cNvSpPr>
                <a:spLocks noEditPoints="1"/>
              </p:cNvSpPr>
              <p:nvPr/>
            </p:nvSpPr>
            <p:spPr bwMode="auto">
              <a:xfrm>
                <a:off x="995242" y="1362076"/>
                <a:ext cx="325559" cy="231075"/>
              </a:xfrm>
              <a:custGeom>
                <a:avLst/>
                <a:gdLst>
                  <a:gd name="T0" fmla="*/ 70 w 134"/>
                  <a:gd name="T1" fmla="*/ 76 h 95"/>
                  <a:gd name="T2" fmla="*/ 59 w 134"/>
                  <a:gd name="T3" fmla="*/ 2 h 95"/>
                  <a:gd name="T4" fmla="*/ 7 w 134"/>
                  <a:gd name="T5" fmla="*/ 25 h 95"/>
                  <a:gd name="T6" fmla="*/ 11 w 134"/>
                  <a:gd name="T7" fmla="*/ 31 h 95"/>
                  <a:gd name="T8" fmla="*/ 15 w 134"/>
                  <a:gd name="T9" fmla="*/ 32 h 95"/>
                  <a:gd name="T10" fmla="*/ 47 w 134"/>
                  <a:gd name="T11" fmla="*/ 16 h 95"/>
                  <a:gd name="T12" fmla="*/ 51 w 134"/>
                  <a:gd name="T13" fmla="*/ 13 h 95"/>
                  <a:gd name="T14" fmla="*/ 51 w 134"/>
                  <a:gd name="T15" fmla="*/ 19 h 95"/>
                  <a:gd name="T16" fmla="*/ 65 w 134"/>
                  <a:gd name="T17" fmla="*/ 7 h 95"/>
                  <a:gd name="T18" fmla="*/ 68 w 134"/>
                  <a:gd name="T19" fmla="*/ 11 h 95"/>
                  <a:gd name="T20" fmla="*/ 42 w 134"/>
                  <a:gd name="T21" fmla="*/ 32 h 95"/>
                  <a:gd name="T22" fmla="*/ 45 w 134"/>
                  <a:gd name="T23" fmla="*/ 31 h 95"/>
                  <a:gd name="T24" fmla="*/ 16 w 134"/>
                  <a:gd name="T25" fmla="*/ 58 h 95"/>
                  <a:gd name="T26" fmla="*/ 39 w 134"/>
                  <a:gd name="T27" fmla="*/ 51 h 95"/>
                  <a:gd name="T28" fmla="*/ 14 w 134"/>
                  <a:gd name="T29" fmla="*/ 65 h 95"/>
                  <a:gd name="T30" fmla="*/ 61 w 134"/>
                  <a:gd name="T31" fmla="*/ 45 h 95"/>
                  <a:gd name="T32" fmla="*/ 74 w 134"/>
                  <a:gd name="T33" fmla="*/ 28 h 95"/>
                  <a:gd name="T34" fmla="*/ 19 w 134"/>
                  <a:gd name="T35" fmla="*/ 54 h 95"/>
                  <a:gd name="T36" fmla="*/ 90 w 134"/>
                  <a:gd name="T37" fmla="*/ 14 h 95"/>
                  <a:gd name="T38" fmla="*/ 90 w 134"/>
                  <a:gd name="T39" fmla="*/ 8 h 95"/>
                  <a:gd name="T40" fmla="*/ 38 w 134"/>
                  <a:gd name="T41" fmla="*/ 30 h 95"/>
                  <a:gd name="T42" fmla="*/ 22 w 134"/>
                  <a:gd name="T43" fmla="*/ 31 h 95"/>
                  <a:gd name="T44" fmla="*/ 16 w 134"/>
                  <a:gd name="T45" fmla="*/ 33 h 95"/>
                  <a:gd name="T46" fmla="*/ 28 w 134"/>
                  <a:gd name="T47" fmla="*/ 26 h 95"/>
                  <a:gd name="T48" fmla="*/ 10 w 134"/>
                  <a:gd name="T49" fmla="*/ 28 h 95"/>
                  <a:gd name="T50" fmla="*/ 7 w 134"/>
                  <a:gd name="T51" fmla="*/ 26 h 95"/>
                  <a:gd name="T52" fmla="*/ 62 w 134"/>
                  <a:gd name="T53" fmla="*/ 50 h 95"/>
                  <a:gd name="T54" fmla="*/ 114 w 134"/>
                  <a:gd name="T55" fmla="*/ 31 h 95"/>
                  <a:gd name="T56" fmla="*/ 114 w 134"/>
                  <a:gd name="T57" fmla="*/ 31 h 95"/>
                  <a:gd name="T58" fmla="*/ 71 w 134"/>
                  <a:gd name="T59" fmla="*/ 73 h 95"/>
                  <a:gd name="T60" fmla="*/ 80 w 134"/>
                  <a:gd name="T61" fmla="*/ 65 h 95"/>
                  <a:gd name="T62" fmla="*/ 90 w 134"/>
                  <a:gd name="T63" fmla="*/ 65 h 95"/>
                  <a:gd name="T64" fmla="*/ 120 w 134"/>
                  <a:gd name="T65" fmla="*/ 48 h 95"/>
                  <a:gd name="T66" fmla="*/ 120 w 134"/>
                  <a:gd name="T67" fmla="*/ 48 h 95"/>
                  <a:gd name="T68" fmla="*/ 26 w 134"/>
                  <a:gd name="T69" fmla="*/ 89 h 95"/>
                  <a:gd name="T70" fmla="*/ 35 w 134"/>
                  <a:gd name="T71" fmla="*/ 75 h 95"/>
                  <a:gd name="T72" fmla="*/ 36 w 134"/>
                  <a:gd name="T73" fmla="*/ 72 h 95"/>
                  <a:gd name="T74" fmla="*/ 112 w 134"/>
                  <a:gd name="T75" fmla="*/ 30 h 95"/>
                  <a:gd name="T76" fmla="*/ 70 w 134"/>
                  <a:gd name="T77" fmla="*/ 49 h 95"/>
                  <a:gd name="T78" fmla="*/ 40 w 134"/>
                  <a:gd name="T79" fmla="*/ 81 h 95"/>
                  <a:gd name="T80" fmla="*/ 122 w 134"/>
                  <a:gd name="T81" fmla="*/ 41 h 95"/>
                  <a:gd name="T82" fmla="*/ 59 w 134"/>
                  <a:gd name="T83" fmla="*/ 69 h 95"/>
                  <a:gd name="T84" fmla="*/ 51 w 134"/>
                  <a:gd name="T85" fmla="*/ 74 h 95"/>
                  <a:gd name="T86" fmla="*/ 119 w 134"/>
                  <a:gd name="T87" fmla="*/ 60 h 95"/>
                  <a:gd name="T88" fmla="*/ 121 w 134"/>
                  <a:gd name="T89" fmla="*/ 63 h 95"/>
                  <a:gd name="T90" fmla="*/ 104 w 134"/>
                  <a:gd name="T91" fmla="*/ 68 h 95"/>
                  <a:gd name="T92" fmla="*/ 103 w 134"/>
                  <a:gd name="T93" fmla="*/ 70 h 95"/>
                  <a:gd name="T94" fmla="*/ 90 w 134"/>
                  <a:gd name="T95" fmla="*/ 75 h 95"/>
                  <a:gd name="T96" fmla="*/ 111 w 134"/>
                  <a:gd name="T97" fmla="*/ 69 h 95"/>
                  <a:gd name="T98" fmla="*/ 78 w 134"/>
                  <a:gd name="T99" fmla="*/ 54 h 95"/>
                  <a:gd name="T100" fmla="*/ 97 w 134"/>
                  <a:gd name="T101" fmla="*/ 43 h 95"/>
                  <a:gd name="T102" fmla="*/ 63 w 134"/>
                  <a:gd name="T103" fmla="*/ 45 h 95"/>
                  <a:gd name="T104" fmla="*/ 57 w 134"/>
                  <a:gd name="T105" fmla="*/ 43 h 95"/>
                  <a:gd name="T106" fmla="*/ 107 w 134"/>
                  <a:gd name="T107" fmla="*/ 14 h 95"/>
                  <a:gd name="T108" fmla="*/ 95 w 134"/>
                  <a:gd name="T109" fmla="*/ 17 h 95"/>
                  <a:gd name="T110" fmla="*/ 33 w 134"/>
                  <a:gd name="T111" fmla="*/ 33 h 95"/>
                  <a:gd name="T112" fmla="*/ 52 w 134"/>
                  <a:gd name="T113" fmla="*/ 10 h 95"/>
                  <a:gd name="T114" fmla="*/ 29 w 134"/>
                  <a:gd name="T115" fmla="*/ 16 h 95"/>
                  <a:gd name="T116" fmla="*/ 16 w 134"/>
                  <a:gd name="T117" fmla="*/ 26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4" h="95">
                    <a:moveTo>
                      <a:pt x="9" y="33"/>
                    </a:moveTo>
                    <a:cubicBezTo>
                      <a:pt x="4" y="34"/>
                      <a:pt x="0" y="38"/>
                      <a:pt x="0" y="44"/>
                    </a:cubicBezTo>
                    <a:cubicBezTo>
                      <a:pt x="0" y="51"/>
                      <a:pt x="7" y="55"/>
                      <a:pt x="13" y="56"/>
                    </a:cubicBezTo>
                    <a:cubicBezTo>
                      <a:pt x="8" y="60"/>
                      <a:pt x="5" y="65"/>
                      <a:pt x="11" y="71"/>
                    </a:cubicBezTo>
                    <a:cubicBezTo>
                      <a:pt x="16" y="76"/>
                      <a:pt x="25" y="76"/>
                      <a:pt x="32" y="73"/>
                    </a:cubicBezTo>
                    <a:cubicBezTo>
                      <a:pt x="30" y="81"/>
                      <a:pt x="23" y="87"/>
                      <a:pt x="17" y="92"/>
                    </a:cubicBezTo>
                    <a:cubicBezTo>
                      <a:pt x="16" y="93"/>
                      <a:pt x="16" y="94"/>
                      <a:pt x="17" y="94"/>
                    </a:cubicBezTo>
                    <a:cubicBezTo>
                      <a:pt x="17" y="95"/>
                      <a:pt x="17" y="95"/>
                      <a:pt x="18" y="95"/>
                    </a:cubicBezTo>
                    <a:cubicBezTo>
                      <a:pt x="30" y="91"/>
                      <a:pt x="40" y="86"/>
                      <a:pt x="49" y="76"/>
                    </a:cubicBezTo>
                    <a:cubicBezTo>
                      <a:pt x="54" y="85"/>
                      <a:pt x="65" y="83"/>
                      <a:pt x="70" y="76"/>
                    </a:cubicBezTo>
                    <a:cubicBezTo>
                      <a:pt x="73" y="79"/>
                      <a:pt x="77" y="82"/>
                      <a:pt x="82" y="83"/>
                    </a:cubicBezTo>
                    <a:cubicBezTo>
                      <a:pt x="86" y="83"/>
                      <a:pt x="91" y="79"/>
                      <a:pt x="93" y="75"/>
                    </a:cubicBezTo>
                    <a:cubicBezTo>
                      <a:pt x="98" y="79"/>
                      <a:pt x="107" y="78"/>
                      <a:pt x="108" y="72"/>
                    </a:cubicBezTo>
                    <a:cubicBezTo>
                      <a:pt x="119" y="78"/>
                      <a:pt x="134" y="57"/>
                      <a:pt x="123" y="49"/>
                    </a:cubicBezTo>
                    <a:cubicBezTo>
                      <a:pt x="128" y="46"/>
                      <a:pt x="131" y="40"/>
                      <a:pt x="129" y="35"/>
                    </a:cubicBezTo>
                    <a:cubicBezTo>
                      <a:pt x="126" y="30"/>
                      <a:pt x="121" y="27"/>
                      <a:pt x="116" y="28"/>
                    </a:cubicBezTo>
                    <a:cubicBezTo>
                      <a:pt x="117" y="23"/>
                      <a:pt x="116" y="17"/>
                      <a:pt x="112" y="13"/>
                    </a:cubicBezTo>
                    <a:cubicBezTo>
                      <a:pt x="107" y="8"/>
                      <a:pt x="100" y="10"/>
                      <a:pt x="95" y="14"/>
                    </a:cubicBezTo>
                    <a:cubicBezTo>
                      <a:pt x="94" y="0"/>
                      <a:pt x="77" y="0"/>
                      <a:pt x="70" y="10"/>
                    </a:cubicBezTo>
                    <a:cubicBezTo>
                      <a:pt x="68" y="6"/>
                      <a:pt x="64" y="1"/>
                      <a:pt x="59" y="2"/>
                    </a:cubicBezTo>
                    <a:cubicBezTo>
                      <a:pt x="54" y="3"/>
                      <a:pt x="50" y="7"/>
                      <a:pt x="48" y="12"/>
                    </a:cubicBezTo>
                    <a:cubicBezTo>
                      <a:pt x="45" y="8"/>
                      <a:pt x="40" y="5"/>
                      <a:pt x="34" y="7"/>
                    </a:cubicBezTo>
                    <a:cubicBezTo>
                      <a:pt x="27" y="9"/>
                      <a:pt x="25" y="16"/>
                      <a:pt x="25" y="22"/>
                    </a:cubicBezTo>
                    <a:cubicBezTo>
                      <a:pt x="20" y="16"/>
                      <a:pt x="13" y="12"/>
                      <a:pt x="6" y="18"/>
                    </a:cubicBezTo>
                    <a:cubicBezTo>
                      <a:pt x="1" y="23"/>
                      <a:pt x="4" y="29"/>
                      <a:pt x="9" y="33"/>
                    </a:cubicBezTo>
                    <a:close/>
                    <a:moveTo>
                      <a:pt x="6" y="24"/>
                    </a:moveTo>
                    <a:cubicBezTo>
                      <a:pt x="7" y="24"/>
                      <a:pt x="7" y="24"/>
                      <a:pt x="7" y="24"/>
                    </a:cubicBezTo>
                    <a:cubicBezTo>
                      <a:pt x="8" y="22"/>
                      <a:pt x="10" y="21"/>
                      <a:pt x="12" y="20"/>
                    </a:cubicBezTo>
                    <a:cubicBezTo>
                      <a:pt x="13" y="19"/>
                      <a:pt x="15" y="16"/>
                      <a:pt x="12" y="20"/>
                    </a:cubicBezTo>
                    <a:cubicBezTo>
                      <a:pt x="10" y="22"/>
                      <a:pt x="8" y="23"/>
                      <a:pt x="7" y="25"/>
                    </a:cubicBezTo>
                    <a:cubicBezTo>
                      <a:pt x="6" y="25"/>
                      <a:pt x="6" y="24"/>
                      <a:pt x="6" y="24"/>
                    </a:cubicBezTo>
                    <a:close/>
                    <a:moveTo>
                      <a:pt x="17" y="19"/>
                    </a:moveTo>
                    <a:cubicBezTo>
                      <a:pt x="16" y="20"/>
                      <a:pt x="14" y="20"/>
                      <a:pt x="13" y="21"/>
                    </a:cubicBezTo>
                    <a:cubicBezTo>
                      <a:pt x="11" y="23"/>
                      <a:pt x="8" y="24"/>
                      <a:pt x="7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9" y="23"/>
                      <a:pt x="12" y="21"/>
                      <a:pt x="15" y="18"/>
                    </a:cubicBezTo>
                    <a:cubicBezTo>
                      <a:pt x="15" y="18"/>
                      <a:pt x="16" y="18"/>
                      <a:pt x="17" y="19"/>
                    </a:cubicBezTo>
                    <a:close/>
                    <a:moveTo>
                      <a:pt x="22" y="25"/>
                    </a:moveTo>
                    <a:cubicBezTo>
                      <a:pt x="20" y="28"/>
                      <a:pt x="17" y="30"/>
                      <a:pt x="14" y="32"/>
                    </a:cubicBezTo>
                    <a:cubicBezTo>
                      <a:pt x="13" y="32"/>
                      <a:pt x="12" y="32"/>
                      <a:pt x="11" y="31"/>
                    </a:cubicBezTo>
                    <a:cubicBezTo>
                      <a:pt x="13" y="30"/>
                      <a:pt x="15" y="29"/>
                      <a:pt x="17" y="28"/>
                    </a:cubicBezTo>
                    <a:cubicBezTo>
                      <a:pt x="17" y="28"/>
                      <a:pt x="18" y="27"/>
                      <a:pt x="19" y="26"/>
                    </a:cubicBezTo>
                    <a:cubicBezTo>
                      <a:pt x="19" y="27"/>
                      <a:pt x="23" y="24"/>
                      <a:pt x="22" y="25"/>
                    </a:cubicBezTo>
                    <a:close/>
                    <a:moveTo>
                      <a:pt x="24" y="27"/>
                    </a:moveTo>
                    <a:cubicBezTo>
                      <a:pt x="23" y="28"/>
                      <a:pt x="22" y="29"/>
                      <a:pt x="20" y="30"/>
                    </a:cubicBezTo>
                    <a:cubicBezTo>
                      <a:pt x="19" y="30"/>
                      <a:pt x="18" y="31"/>
                      <a:pt x="17" y="32"/>
                    </a:cubicBezTo>
                    <a:cubicBezTo>
                      <a:pt x="17" y="32"/>
                      <a:pt x="16" y="32"/>
                      <a:pt x="15" y="33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3"/>
                      <a:pt x="15" y="32"/>
                      <a:pt x="15" y="32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7" y="30"/>
                      <a:pt x="21" y="28"/>
                      <a:pt x="23" y="25"/>
                    </a:cubicBezTo>
                    <a:cubicBezTo>
                      <a:pt x="24" y="26"/>
                      <a:pt x="24" y="26"/>
                      <a:pt x="24" y="27"/>
                    </a:cubicBezTo>
                    <a:close/>
                    <a:moveTo>
                      <a:pt x="28" y="18"/>
                    </a:moveTo>
                    <a:cubicBezTo>
                      <a:pt x="30" y="17"/>
                      <a:pt x="33" y="16"/>
                      <a:pt x="35" y="14"/>
                    </a:cubicBezTo>
                    <a:cubicBezTo>
                      <a:pt x="36" y="13"/>
                      <a:pt x="38" y="13"/>
                      <a:pt x="40" y="12"/>
                    </a:cubicBezTo>
                    <a:cubicBezTo>
                      <a:pt x="39" y="12"/>
                      <a:pt x="37" y="14"/>
                      <a:pt x="36" y="15"/>
                    </a:cubicBezTo>
                    <a:cubicBezTo>
                      <a:pt x="33" y="17"/>
                      <a:pt x="30" y="19"/>
                      <a:pt x="28" y="21"/>
                    </a:cubicBezTo>
                    <a:cubicBezTo>
                      <a:pt x="28" y="20"/>
                      <a:pt x="28" y="19"/>
                      <a:pt x="28" y="18"/>
                    </a:cubicBezTo>
                    <a:close/>
                    <a:moveTo>
                      <a:pt x="46" y="15"/>
                    </a:moveTo>
                    <a:cubicBezTo>
                      <a:pt x="47" y="15"/>
                      <a:pt x="47" y="16"/>
                      <a:pt x="47" y="16"/>
                    </a:cubicBezTo>
                    <a:cubicBezTo>
                      <a:pt x="44" y="18"/>
                      <a:pt x="40" y="20"/>
                      <a:pt x="36" y="22"/>
                    </a:cubicBezTo>
                    <a:cubicBezTo>
                      <a:pt x="34" y="24"/>
                      <a:pt x="30" y="25"/>
                      <a:pt x="27" y="27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31" y="25"/>
                      <a:pt x="34" y="23"/>
                      <a:pt x="37" y="21"/>
                    </a:cubicBezTo>
                    <a:cubicBezTo>
                      <a:pt x="39" y="19"/>
                      <a:pt x="41" y="18"/>
                      <a:pt x="43" y="17"/>
                    </a:cubicBezTo>
                    <a:cubicBezTo>
                      <a:pt x="43" y="17"/>
                      <a:pt x="43" y="16"/>
                      <a:pt x="44" y="16"/>
                    </a:cubicBezTo>
                    <a:cubicBezTo>
                      <a:pt x="45" y="16"/>
                      <a:pt x="46" y="15"/>
                      <a:pt x="46" y="15"/>
                    </a:cubicBezTo>
                    <a:close/>
                    <a:moveTo>
                      <a:pt x="64" y="6"/>
                    </a:moveTo>
                    <a:cubicBezTo>
                      <a:pt x="64" y="6"/>
                      <a:pt x="64" y="6"/>
                      <a:pt x="64" y="6"/>
                    </a:cubicBezTo>
                    <a:cubicBezTo>
                      <a:pt x="60" y="8"/>
                      <a:pt x="56" y="11"/>
                      <a:pt x="51" y="13"/>
                    </a:cubicBezTo>
                    <a:cubicBezTo>
                      <a:pt x="51" y="12"/>
                      <a:pt x="51" y="12"/>
                      <a:pt x="52" y="12"/>
                    </a:cubicBezTo>
                    <a:cubicBezTo>
                      <a:pt x="53" y="11"/>
                      <a:pt x="54" y="10"/>
                      <a:pt x="56" y="9"/>
                    </a:cubicBezTo>
                    <a:cubicBezTo>
                      <a:pt x="58" y="7"/>
                      <a:pt x="60" y="6"/>
                      <a:pt x="62" y="5"/>
                    </a:cubicBezTo>
                    <a:cubicBezTo>
                      <a:pt x="63" y="5"/>
                      <a:pt x="63" y="6"/>
                      <a:pt x="64" y="6"/>
                    </a:cubicBezTo>
                    <a:close/>
                    <a:moveTo>
                      <a:pt x="66" y="8"/>
                    </a:moveTo>
                    <a:cubicBezTo>
                      <a:pt x="56" y="14"/>
                      <a:pt x="46" y="21"/>
                      <a:pt x="35" y="27"/>
                    </a:cubicBezTo>
                    <a:cubicBezTo>
                      <a:pt x="25" y="33"/>
                      <a:pt x="14" y="38"/>
                      <a:pt x="4" y="45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14" y="39"/>
                      <a:pt x="25" y="34"/>
                      <a:pt x="36" y="28"/>
                    </a:cubicBezTo>
                    <a:cubicBezTo>
                      <a:pt x="41" y="25"/>
                      <a:pt x="46" y="22"/>
                      <a:pt x="51" y="19"/>
                    </a:cubicBezTo>
                    <a:cubicBezTo>
                      <a:pt x="56" y="16"/>
                      <a:pt x="62" y="13"/>
                      <a:pt x="65" y="9"/>
                    </a:cubicBezTo>
                    <a:cubicBezTo>
                      <a:pt x="61" y="13"/>
                      <a:pt x="56" y="16"/>
                      <a:pt x="51" y="19"/>
                    </a:cubicBezTo>
                    <a:cubicBezTo>
                      <a:pt x="45" y="22"/>
                      <a:pt x="40" y="26"/>
                      <a:pt x="34" y="29"/>
                    </a:cubicBezTo>
                    <a:cubicBezTo>
                      <a:pt x="29" y="32"/>
                      <a:pt x="23" y="36"/>
                      <a:pt x="17" y="39"/>
                    </a:cubicBezTo>
                    <a:cubicBezTo>
                      <a:pt x="13" y="42"/>
                      <a:pt x="8" y="45"/>
                      <a:pt x="4" y="48"/>
                    </a:cubicBezTo>
                    <a:cubicBezTo>
                      <a:pt x="4" y="47"/>
                      <a:pt x="3" y="47"/>
                      <a:pt x="3" y="46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12" y="38"/>
                      <a:pt x="24" y="33"/>
                      <a:pt x="34" y="27"/>
                    </a:cubicBezTo>
                    <a:cubicBezTo>
                      <a:pt x="40" y="23"/>
                      <a:pt x="45" y="20"/>
                      <a:pt x="51" y="16"/>
                    </a:cubicBezTo>
                    <a:cubicBezTo>
                      <a:pt x="56" y="13"/>
                      <a:pt x="61" y="10"/>
                      <a:pt x="65" y="7"/>
                    </a:cubicBezTo>
                    <a:cubicBezTo>
                      <a:pt x="65" y="7"/>
                      <a:pt x="66" y="8"/>
                      <a:pt x="66" y="8"/>
                    </a:cubicBezTo>
                    <a:close/>
                    <a:moveTo>
                      <a:pt x="68" y="11"/>
                    </a:moveTo>
                    <a:cubicBezTo>
                      <a:pt x="63" y="14"/>
                      <a:pt x="59" y="17"/>
                      <a:pt x="55" y="19"/>
                    </a:cubicBezTo>
                    <a:cubicBezTo>
                      <a:pt x="49" y="23"/>
                      <a:pt x="43" y="26"/>
                      <a:pt x="38" y="29"/>
                    </a:cubicBezTo>
                    <a:cubicBezTo>
                      <a:pt x="32" y="32"/>
                      <a:pt x="27" y="35"/>
                      <a:pt x="21" y="38"/>
                    </a:cubicBezTo>
                    <a:cubicBezTo>
                      <a:pt x="19" y="39"/>
                      <a:pt x="16" y="41"/>
                      <a:pt x="13" y="42"/>
                    </a:cubicBezTo>
                    <a:cubicBezTo>
                      <a:pt x="13" y="43"/>
                      <a:pt x="13" y="43"/>
                      <a:pt x="12" y="43"/>
                    </a:cubicBezTo>
                    <a:cubicBezTo>
                      <a:pt x="21" y="38"/>
                      <a:pt x="29" y="33"/>
                      <a:pt x="38" y="28"/>
                    </a:cubicBezTo>
                    <a:cubicBezTo>
                      <a:pt x="47" y="22"/>
                      <a:pt x="58" y="17"/>
                      <a:pt x="67" y="9"/>
                    </a:cubicBezTo>
                    <a:cubicBezTo>
                      <a:pt x="67" y="10"/>
                      <a:pt x="67" y="11"/>
                      <a:pt x="68" y="11"/>
                    </a:cubicBezTo>
                    <a:close/>
                    <a:moveTo>
                      <a:pt x="80" y="8"/>
                    </a:moveTo>
                    <a:cubicBezTo>
                      <a:pt x="81" y="8"/>
                      <a:pt x="85" y="5"/>
                      <a:pt x="84" y="6"/>
                    </a:cubicBezTo>
                    <a:cubicBezTo>
                      <a:pt x="83" y="7"/>
                      <a:pt x="81" y="8"/>
                      <a:pt x="79" y="9"/>
                    </a:cubicBezTo>
                    <a:cubicBezTo>
                      <a:pt x="76" y="12"/>
                      <a:pt x="72" y="14"/>
                      <a:pt x="69" y="17"/>
                    </a:cubicBezTo>
                    <a:cubicBezTo>
                      <a:pt x="62" y="21"/>
                      <a:pt x="55" y="25"/>
                      <a:pt x="48" y="29"/>
                    </a:cubicBezTo>
                    <a:cubicBezTo>
                      <a:pt x="41" y="32"/>
                      <a:pt x="34" y="36"/>
                      <a:pt x="28" y="40"/>
                    </a:cubicBezTo>
                    <a:cubicBezTo>
                      <a:pt x="21" y="44"/>
                      <a:pt x="16" y="49"/>
                      <a:pt x="9" y="52"/>
                    </a:cubicBezTo>
                    <a:cubicBezTo>
                      <a:pt x="8" y="52"/>
                      <a:pt x="8" y="51"/>
                      <a:pt x="7" y="51"/>
                    </a:cubicBezTo>
                    <a:cubicBezTo>
                      <a:pt x="12" y="49"/>
                      <a:pt x="17" y="45"/>
                      <a:pt x="22" y="43"/>
                    </a:cubicBezTo>
                    <a:cubicBezTo>
                      <a:pt x="28" y="39"/>
                      <a:pt x="35" y="35"/>
                      <a:pt x="42" y="32"/>
                    </a:cubicBezTo>
                    <a:cubicBezTo>
                      <a:pt x="49" y="28"/>
                      <a:pt x="56" y="24"/>
                      <a:pt x="63" y="20"/>
                    </a:cubicBezTo>
                    <a:cubicBezTo>
                      <a:pt x="69" y="16"/>
                      <a:pt x="74" y="12"/>
                      <a:pt x="80" y="8"/>
                    </a:cubicBezTo>
                    <a:close/>
                    <a:moveTo>
                      <a:pt x="90" y="8"/>
                    </a:moveTo>
                    <a:cubicBezTo>
                      <a:pt x="80" y="13"/>
                      <a:pt x="71" y="19"/>
                      <a:pt x="62" y="25"/>
                    </a:cubicBezTo>
                    <a:cubicBezTo>
                      <a:pt x="60" y="26"/>
                      <a:pt x="59" y="27"/>
                      <a:pt x="57" y="28"/>
                    </a:cubicBezTo>
                    <a:cubicBezTo>
                      <a:pt x="56" y="28"/>
                      <a:pt x="55" y="29"/>
                      <a:pt x="53" y="30"/>
                    </a:cubicBezTo>
                    <a:cubicBezTo>
                      <a:pt x="41" y="36"/>
                      <a:pt x="28" y="43"/>
                      <a:pt x="15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9" y="47"/>
                      <a:pt x="22" y="45"/>
                      <a:pt x="25" y="43"/>
                    </a:cubicBezTo>
                    <a:cubicBezTo>
                      <a:pt x="31" y="39"/>
                      <a:pt x="38" y="35"/>
                      <a:pt x="45" y="31"/>
                    </a:cubicBezTo>
                    <a:cubicBezTo>
                      <a:pt x="59" y="23"/>
                      <a:pt x="73" y="15"/>
                      <a:pt x="86" y="6"/>
                    </a:cubicBezTo>
                    <a:cubicBezTo>
                      <a:pt x="87" y="6"/>
                      <a:pt x="89" y="7"/>
                      <a:pt x="90" y="8"/>
                    </a:cubicBezTo>
                    <a:close/>
                    <a:moveTo>
                      <a:pt x="92" y="16"/>
                    </a:moveTo>
                    <a:cubicBezTo>
                      <a:pt x="92" y="16"/>
                      <a:pt x="92" y="16"/>
                      <a:pt x="93" y="16"/>
                    </a:cubicBezTo>
                    <a:cubicBezTo>
                      <a:pt x="92" y="17"/>
                      <a:pt x="91" y="17"/>
                      <a:pt x="91" y="18"/>
                    </a:cubicBezTo>
                    <a:cubicBezTo>
                      <a:pt x="91" y="18"/>
                      <a:pt x="90" y="18"/>
                      <a:pt x="90" y="18"/>
                    </a:cubicBezTo>
                    <a:cubicBezTo>
                      <a:pt x="88" y="20"/>
                      <a:pt x="85" y="21"/>
                      <a:pt x="82" y="22"/>
                    </a:cubicBezTo>
                    <a:cubicBezTo>
                      <a:pt x="75" y="26"/>
                      <a:pt x="69" y="30"/>
                      <a:pt x="62" y="33"/>
                    </a:cubicBezTo>
                    <a:cubicBezTo>
                      <a:pt x="49" y="40"/>
                      <a:pt x="35" y="46"/>
                      <a:pt x="23" y="54"/>
                    </a:cubicBezTo>
                    <a:cubicBezTo>
                      <a:pt x="20" y="55"/>
                      <a:pt x="18" y="57"/>
                      <a:pt x="16" y="58"/>
                    </a:cubicBezTo>
                    <a:cubicBezTo>
                      <a:pt x="15" y="59"/>
                      <a:pt x="14" y="60"/>
                      <a:pt x="13" y="61"/>
                    </a:cubicBezTo>
                    <a:cubicBezTo>
                      <a:pt x="14" y="59"/>
                      <a:pt x="16" y="58"/>
                      <a:pt x="18" y="56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8" y="56"/>
                      <a:pt x="19" y="56"/>
                      <a:pt x="19" y="55"/>
                    </a:cubicBezTo>
                    <a:cubicBezTo>
                      <a:pt x="22" y="53"/>
                      <a:pt x="25" y="51"/>
                      <a:pt x="29" y="48"/>
                    </a:cubicBezTo>
                    <a:cubicBezTo>
                      <a:pt x="38" y="43"/>
                      <a:pt x="47" y="37"/>
                      <a:pt x="57" y="32"/>
                    </a:cubicBezTo>
                    <a:cubicBezTo>
                      <a:pt x="69" y="26"/>
                      <a:pt x="81" y="20"/>
                      <a:pt x="92" y="13"/>
                    </a:cubicBezTo>
                    <a:cubicBezTo>
                      <a:pt x="92" y="14"/>
                      <a:pt x="92" y="15"/>
                      <a:pt x="92" y="16"/>
                    </a:cubicBezTo>
                    <a:close/>
                    <a:moveTo>
                      <a:pt x="16" y="63"/>
                    </a:moveTo>
                    <a:cubicBezTo>
                      <a:pt x="23" y="58"/>
                      <a:pt x="31" y="55"/>
                      <a:pt x="39" y="51"/>
                    </a:cubicBezTo>
                    <a:cubicBezTo>
                      <a:pt x="47" y="46"/>
                      <a:pt x="55" y="42"/>
                      <a:pt x="63" y="38"/>
                    </a:cubicBezTo>
                    <a:cubicBezTo>
                      <a:pt x="71" y="34"/>
                      <a:pt x="79" y="30"/>
                      <a:pt x="86" y="27"/>
                    </a:cubicBezTo>
                    <a:cubicBezTo>
                      <a:pt x="92" y="24"/>
                      <a:pt x="97" y="20"/>
                      <a:pt x="103" y="17"/>
                    </a:cubicBezTo>
                    <a:cubicBezTo>
                      <a:pt x="102" y="18"/>
                      <a:pt x="101" y="19"/>
                      <a:pt x="100" y="20"/>
                    </a:cubicBezTo>
                    <a:cubicBezTo>
                      <a:pt x="96" y="22"/>
                      <a:pt x="92" y="24"/>
                      <a:pt x="88" y="26"/>
                    </a:cubicBezTo>
                    <a:cubicBezTo>
                      <a:pt x="79" y="31"/>
                      <a:pt x="70" y="36"/>
                      <a:pt x="60" y="40"/>
                    </a:cubicBezTo>
                    <a:cubicBezTo>
                      <a:pt x="51" y="45"/>
                      <a:pt x="42" y="50"/>
                      <a:pt x="33" y="55"/>
                    </a:cubicBezTo>
                    <a:cubicBezTo>
                      <a:pt x="26" y="59"/>
                      <a:pt x="18" y="63"/>
                      <a:pt x="12" y="68"/>
                    </a:cubicBezTo>
                    <a:cubicBezTo>
                      <a:pt x="12" y="68"/>
                      <a:pt x="12" y="67"/>
                      <a:pt x="11" y="67"/>
                    </a:cubicBezTo>
                    <a:cubicBezTo>
                      <a:pt x="12" y="66"/>
                      <a:pt x="13" y="66"/>
                      <a:pt x="14" y="65"/>
                    </a:cubicBezTo>
                    <a:cubicBezTo>
                      <a:pt x="15" y="64"/>
                      <a:pt x="15" y="64"/>
                      <a:pt x="16" y="63"/>
                    </a:cubicBezTo>
                    <a:close/>
                    <a:moveTo>
                      <a:pt x="15" y="70"/>
                    </a:moveTo>
                    <a:cubicBezTo>
                      <a:pt x="15" y="70"/>
                      <a:pt x="14" y="69"/>
                      <a:pt x="13" y="69"/>
                    </a:cubicBezTo>
                    <a:cubicBezTo>
                      <a:pt x="19" y="63"/>
                      <a:pt x="28" y="60"/>
                      <a:pt x="35" y="56"/>
                    </a:cubicBezTo>
                    <a:cubicBezTo>
                      <a:pt x="44" y="52"/>
                      <a:pt x="53" y="48"/>
                      <a:pt x="62" y="44"/>
                    </a:cubicBezTo>
                    <a:cubicBezTo>
                      <a:pt x="70" y="39"/>
                      <a:pt x="79" y="35"/>
                      <a:pt x="88" y="31"/>
                    </a:cubicBezTo>
                    <a:cubicBezTo>
                      <a:pt x="92" y="29"/>
                      <a:pt x="97" y="28"/>
                      <a:pt x="101" y="25"/>
                    </a:cubicBezTo>
                    <a:cubicBezTo>
                      <a:pt x="104" y="24"/>
                      <a:pt x="108" y="22"/>
                      <a:pt x="111" y="19"/>
                    </a:cubicBezTo>
                    <a:cubicBezTo>
                      <a:pt x="105" y="25"/>
                      <a:pt x="95" y="28"/>
                      <a:pt x="87" y="32"/>
                    </a:cubicBezTo>
                    <a:cubicBezTo>
                      <a:pt x="78" y="36"/>
                      <a:pt x="70" y="41"/>
                      <a:pt x="61" y="45"/>
                    </a:cubicBezTo>
                    <a:cubicBezTo>
                      <a:pt x="45" y="53"/>
                      <a:pt x="30" y="60"/>
                      <a:pt x="15" y="70"/>
                    </a:cubicBezTo>
                    <a:close/>
                    <a:moveTo>
                      <a:pt x="13" y="64"/>
                    </a:moveTo>
                    <a:cubicBezTo>
                      <a:pt x="12" y="65"/>
                      <a:pt x="12" y="65"/>
                      <a:pt x="12" y="66"/>
                    </a:cubicBezTo>
                    <a:cubicBezTo>
                      <a:pt x="12" y="66"/>
                      <a:pt x="11" y="66"/>
                      <a:pt x="11" y="66"/>
                    </a:cubicBezTo>
                    <a:cubicBezTo>
                      <a:pt x="11" y="66"/>
                      <a:pt x="11" y="65"/>
                      <a:pt x="11" y="64"/>
                    </a:cubicBezTo>
                    <a:cubicBezTo>
                      <a:pt x="16" y="59"/>
                      <a:pt x="22" y="55"/>
                      <a:pt x="29" y="51"/>
                    </a:cubicBezTo>
                    <a:cubicBezTo>
                      <a:pt x="37" y="47"/>
                      <a:pt x="44" y="42"/>
                      <a:pt x="53" y="38"/>
                    </a:cubicBezTo>
                    <a:cubicBezTo>
                      <a:pt x="60" y="35"/>
                      <a:pt x="67" y="31"/>
                      <a:pt x="75" y="27"/>
                    </a:cubicBezTo>
                    <a:cubicBezTo>
                      <a:pt x="75" y="27"/>
                      <a:pt x="76" y="27"/>
                      <a:pt x="77" y="26"/>
                    </a:cubicBezTo>
                    <a:cubicBezTo>
                      <a:pt x="76" y="27"/>
                      <a:pt x="75" y="27"/>
                      <a:pt x="74" y="28"/>
                    </a:cubicBezTo>
                    <a:cubicBezTo>
                      <a:pt x="66" y="33"/>
                      <a:pt x="58" y="37"/>
                      <a:pt x="49" y="41"/>
                    </a:cubicBezTo>
                    <a:cubicBezTo>
                      <a:pt x="42" y="45"/>
                      <a:pt x="34" y="49"/>
                      <a:pt x="27" y="54"/>
                    </a:cubicBezTo>
                    <a:cubicBezTo>
                      <a:pt x="24" y="56"/>
                      <a:pt x="21" y="59"/>
                      <a:pt x="17" y="61"/>
                    </a:cubicBezTo>
                    <a:cubicBezTo>
                      <a:pt x="16" y="62"/>
                      <a:pt x="15" y="63"/>
                      <a:pt x="13" y="64"/>
                    </a:cubicBezTo>
                    <a:close/>
                    <a:moveTo>
                      <a:pt x="41" y="37"/>
                    </a:moveTo>
                    <a:cubicBezTo>
                      <a:pt x="32" y="42"/>
                      <a:pt x="24" y="48"/>
                      <a:pt x="15" y="53"/>
                    </a:cubicBezTo>
                    <a:cubicBezTo>
                      <a:pt x="13" y="53"/>
                      <a:pt x="12" y="53"/>
                      <a:pt x="10" y="52"/>
                    </a:cubicBezTo>
                    <a:cubicBezTo>
                      <a:pt x="21" y="48"/>
                      <a:pt x="31" y="42"/>
                      <a:pt x="41" y="37"/>
                    </a:cubicBezTo>
                    <a:close/>
                    <a:moveTo>
                      <a:pt x="19" y="55"/>
                    </a:moveTo>
                    <a:cubicBezTo>
                      <a:pt x="19" y="54"/>
                      <a:pt x="19" y="54"/>
                      <a:pt x="19" y="54"/>
                    </a:cubicBezTo>
                    <a:cubicBezTo>
                      <a:pt x="19" y="54"/>
                      <a:pt x="18" y="53"/>
                      <a:pt x="17" y="53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22" y="51"/>
                      <a:pt x="27" y="48"/>
                      <a:pt x="31" y="45"/>
                    </a:cubicBezTo>
                    <a:cubicBezTo>
                      <a:pt x="36" y="42"/>
                      <a:pt x="40" y="40"/>
                      <a:pt x="45" y="38"/>
                    </a:cubicBezTo>
                    <a:cubicBezTo>
                      <a:pt x="36" y="43"/>
                      <a:pt x="26" y="48"/>
                      <a:pt x="19" y="55"/>
                    </a:cubicBezTo>
                    <a:close/>
                    <a:moveTo>
                      <a:pt x="67" y="26"/>
                    </a:moveTo>
                    <a:cubicBezTo>
                      <a:pt x="67" y="26"/>
                      <a:pt x="67" y="26"/>
                      <a:pt x="67" y="26"/>
                    </a:cubicBezTo>
                    <a:cubicBezTo>
                      <a:pt x="73" y="23"/>
                      <a:pt x="79" y="20"/>
                      <a:pt x="84" y="16"/>
                    </a:cubicBezTo>
                    <a:cubicBezTo>
                      <a:pt x="85" y="15"/>
                      <a:pt x="87" y="15"/>
                      <a:pt x="88" y="14"/>
                    </a:cubicBezTo>
                    <a:cubicBezTo>
                      <a:pt x="88" y="14"/>
                      <a:pt x="94" y="11"/>
                      <a:pt x="90" y="14"/>
                    </a:cubicBezTo>
                    <a:cubicBezTo>
                      <a:pt x="86" y="16"/>
                      <a:pt x="83" y="18"/>
                      <a:pt x="79" y="20"/>
                    </a:cubicBezTo>
                    <a:cubicBezTo>
                      <a:pt x="75" y="22"/>
                      <a:pt x="71" y="24"/>
                      <a:pt x="67" y="26"/>
                    </a:cubicBezTo>
                    <a:close/>
                    <a:moveTo>
                      <a:pt x="75" y="21"/>
                    </a:moveTo>
                    <a:cubicBezTo>
                      <a:pt x="68" y="25"/>
                      <a:pt x="61" y="29"/>
                      <a:pt x="55" y="32"/>
                    </a:cubicBezTo>
                    <a:cubicBezTo>
                      <a:pt x="49" y="35"/>
                      <a:pt x="44" y="37"/>
                      <a:pt x="39" y="40"/>
                    </a:cubicBezTo>
                    <a:cubicBezTo>
                      <a:pt x="31" y="44"/>
                      <a:pt x="24" y="48"/>
                      <a:pt x="16" y="53"/>
                    </a:cubicBezTo>
                    <a:cubicBezTo>
                      <a:pt x="25" y="48"/>
                      <a:pt x="33" y="42"/>
                      <a:pt x="42" y="37"/>
                    </a:cubicBezTo>
                    <a:cubicBezTo>
                      <a:pt x="51" y="32"/>
                      <a:pt x="60" y="27"/>
                      <a:pt x="69" y="22"/>
                    </a:cubicBezTo>
                    <a:cubicBezTo>
                      <a:pt x="76" y="18"/>
                      <a:pt x="84" y="14"/>
                      <a:pt x="90" y="8"/>
                    </a:cubicBezTo>
                    <a:cubicBezTo>
                      <a:pt x="90" y="8"/>
                      <a:pt x="90" y="8"/>
                      <a:pt x="90" y="8"/>
                    </a:cubicBezTo>
                    <a:cubicBezTo>
                      <a:pt x="91" y="9"/>
                      <a:pt x="92" y="10"/>
                      <a:pt x="92" y="12"/>
                    </a:cubicBezTo>
                    <a:cubicBezTo>
                      <a:pt x="86" y="13"/>
                      <a:pt x="80" y="18"/>
                      <a:pt x="75" y="21"/>
                    </a:cubicBezTo>
                    <a:close/>
                    <a:moveTo>
                      <a:pt x="76" y="17"/>
                    </a:moveTo>
                    <a:cubicBezTo>
                      <a:pt x="80" y="15"/>
                      <a:pt x="83" y="12"/>
                      <a:pt x="87" y="10"/>
                    </a:cubicBezTo>
                    <a:cubicBezTo>
                      <a:pt x="87" y="10"/>
                      <a:pt x="87" y="10"/>
                      <a:pt x="88" y="10"/>
                    </a:cubicBezTo>
                    <a:cubicBezTo>
                      <a:pt x="88" y="10"/>
                      <a:pt x="88" y="10"/>
                      <a:pt x="87" y="10"/>
                    </a:cubicBezTo>
                    <a:cubicBezTo>
                      <a:pt x="86" y="11"/>
                      <a:pt x="84" y="12"/>
                      <a:pt x="83" y="13"/>
                    </a:cubicBezTo>
                    <a:cubicBezTo>
                      <a:pt x="80" y="15"/>
                      <a:pt x="78" y="16"/>
                      <a:pt x="76" y="17"/>
                    </a:cubicBezTo>
                    <a:close/>
                    <a:moveTo>
                      <a:pt x="5" y="49"/>
                    </a:moveTo>
                    <a:cubicBezTo>
                      <a:pt x="15" y="42"/>
                      <a:pt x="27" y="36"/>
                      <a:pt x="38" y="30"/>
                    </a:cubicBezTo>
                    <a:cubicBezTo>
                      <a:pt x="40" y="28"/>
                      <a:pt x="42" y="27"/>
                      <a:pt x="44" y="26"/>
                    </a:cubicBezTo>
                    <a:cubicBezTo>
                      <a:pt x="41" y="28"/>
                      <a:pt x="38" y="29"/>
                      <a:pt x="35" y="31"/>
                    </a:cubicBezTo>
                    <a:cubicBezTo>
                      <a:pt x="25" y="36"/>
                      <a:pt x="15" y="43"/>
                      <a:pt x="6" y="50"/>
                    </a:cubicBezTo>
                    <a:cubicBezTo>
                      <a:pt x="6" y="50"/>
                      <a:pt x="5" y="49"/>
                      <a:pt x="5" y="49"/>
                    </a:cubicBezTo>
                    <a:close/>
                    <a:moveTo>
                      <a:pt x="3" y="43"/>
                    </a:moveTo>
                    <a:cubicBezTo>
                      <a:pt x="7" y="41"/>
                      <a:pt x="10" y="38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5" y="36"/>
                      <a:pt x="16" y="35"/>
                      <a:pt x="16" y="34"/>
                    </a:cubicBezTo>
                    <a:cubicBezTo>
                      <a:pt x="18" y="33"/>
                      <a:pt x="20" y="32"/>
                      <a:pt x="22" y="31"/>
                    </a:cubicBezTo>
                    <a:cubicBezTo>
                      <a:pt x="24" y="30"/>
                      <a:pt x="25" y="29"/>
                      <a:pt x="26" y="29"/>
                    </a:cubicBezTo>
                    <a:cubicBezTo>
                      <a:pt x="27" y="29"/>
                      <a:pt x="27" y="28"/>
                      <a:pt x="27" y="28"/>
                    </a:cubicBezTo>
                    <a:cubicBezTo>
                      <a:pt x="31" y="26"/>
                      <a:pt x="34" y="25"/>
                      <a:pt x="37" y="23"/>
                    </a:cubicBezTo>
                    <a:cubicBezTo>
                      <a:pt x="40" y="20"/>
                      <a:pt x="44" y="19"/>
                      <a:pt x="48" y="17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3" y="20"/>
                      <a:pt x="38" y="24"/>
                      <a:pt x="32" y="27"/>
                    </a:cubicBezTo>
                    <a:cubicBezTo>
                      <a:pt x="23" y="33"/>
                      <a:pt x="12" y="38"/>
                      <a:pt x="3" y="45"/>
                    </a:cubicBezTo>
                    <a:cubicBezTo>
                      <a:pt x="3" y="44"/>
                      <a:pt x="3" y="44"/>
                      <a:pt x="3" y="43"/>
                    </a:cubicBezTo>
                    <a:close/>
                    <a:moveTo>
                      <a:pt x="16" y="33"/>
                    </a:moveTo>
                    <a:cubicBezTo>
                      <a:pt x="16" y="33"/>
                      <a:pt x="16" y="33"/>
                      <a:pt x="16" y="33"/>
                    </a:cubicBezTo>
                    <a:cubicBezTo>
                      <a:pt x="17" y="33"/>
                      <a:pt x="18" y="32"/>
                      <a:pt x="18" y="31"/>
                    </a:cubicBezTo>
                    <a:cubicBezTo>
                      <a:pt x="20" y="31"/>
                      <a:pt x="21" y="30"/>
                      <a:pt x="22" y="29"/>
                    </a:cubicBezTo>
                    <a:cubicBezTo>
                      <a:pt x="22" y="29"/>
                      <a:pt x="23" y="29"/>
                      <a:pt x="23" y="29"/>
                    </a:cubicBezTo>
                    <a:cubicBezTo>
                      <a:pt x="21" y="30"/>
                      <a:pt x="18" y="32"/>
                      <a:pt x="16" y="33"/>
                    </a:cubicBezTo>
                    <a:close/>
                    <a:moveTo>
                      <a:pt x="51" y="14"/>
                    </a:moveTo>
                    <a:cubicBezTo>
                      <a:pt x="55" y="12"/>
                      <a:pt x="58" y="10"/>
                      <a:pt x="62" y="8"/>
                    </a:cubicBezTo>
                    <a:cubicBezTo>
                      <a:pt x="58" y="11"/>
                      <a:pt x="54" y="13"/>
                      <a:pt x="50" y="16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51" y="14"/>
                      <a:pt x="51" y="14"/>
                    </a:cubicBezTo>
                    <a:close/>
                    <a:moveTo>
                      <a:pt x="28" y="26"/>
                    </a:moveTo>
                    <a:cubicBezTo>
                      <a:pt x="28" y="25"/>
                      <a:pt x="28" y="24"/>
                      <a:pt x="28" y="24"/>
                    </a:cubicBezTo>
                    <a:cubicBezTo>
                      <a:pt x="31" y="21"/>
                      <a:pt x="35" y="20"/>
                      <a:pt x="39" y="18"/>
                    </a:cubicBezTo>
                    <a:cubicBezTo>
                      <a:pt x="35" y="20"/>
                      <a:pt x="31" y="23"/>
                      <a:pt x="28" y="26"/>
                    </a:cubicBezTo>
                    <a:close/>
                    <a:moveTo>
                      <a:pt x="10" y="31"/>
                    </a:moveTo>
                    <a:cubicBezTo>
                      <a:pt x="10" y="30"/>
                      <a:pt x="9" y="30"/>
                      <a:pt x="9" y="29"/>
                    </a:cubicBezTo>
                    <a:cubicBezTo>
                      <a:pt x="12" y="28"/>
                      <a:pt x="14" y="25"/>
                      <a:pt x="17" y="23"/>
                    </a:cubicBezTo>
                    <a:cubicBezTo>
                      <a:pt x="21" y="21"/>
                      <a:pt x="19" y="22"/>
                      <a:pt x="17" y="24"/>
                    </a:cubicBezTo>
                    <a:cubicBezTo>
                      <a:pt x="14" y="26"/>
                      <a:pt x="12" y="28"/>
                      <a:pt x="10" y="30"/>
                    </a:cubicBezTo>
                    <a:cubicBezTo>
                      <a:pt x="10" y="30"/>
                      <a:pt x="10" y="30"/>
                      <a:pt x="10" y="31"/>
                    </a:cubicBezTo>
                    <a:close/>
                    <a:moveTo>
                      <a:pt x="10" y="28"/>
                    </a:moveTo>
                    <a:cubicBezTo>
                      <a:pt x="9" y="27"/>
                      <a:pt x="9" y="27"/>
                      <a:pt x="10" y="26"/>
                    </a:cubicBezTo>
                    <a:cubicBezTo>
                      <a:pt x="11" y="26"/>
                      <a:pt x="12" y="25"/>
                      <a:pt x="12" y="25"/>
                    </a:cubicBezTo>
                    <a:cubicBezTo>
                      <a:pt x="14" y="23"/>
                      <a:pt x="16" y="21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20"/>
                      <a:pt x="19" y="20"/>
                      <a:pt x="20" y="21"/>
                    </a:cubicBezTo>
                    <a:cubicBezTo>
                      <a:pt x="16" y="23"/>
                      <a:pt x="13" y="26"/>
                      <a:pt x="10" y="28"/>
                    </a:cubicBezTo>
                    <a:close/>
                    <a:moveTo>
                      <a:pt x="7" y="26"/>
                    </a:moveTo>
                    <a:cubicBezTo>
                      <a:pt x="10" y="25"/>
                      <a:pt x="13" y="22"/>
                      <a:pt x="17" y="20"/>
                    </a:cubicBezTo>
                    <a:cubicBezTo>
                      <a:pt x="14" y="22"/>
                      <a:pt x="10" y="25"/>
                      <a:pt x="8" y="28"/>
                    </a:cubicBezTo>
                    <a:cubicBezTo>
                      <a:pt x="7" y="28"/>
                      <a:pt x="7" y="27"/>
                      <a:pt x="7" y="26"/>
                    </a:cubicBezTo>
                    <a:close/>
                    <a:moveTo>
                      <a:pt x="13" y="35"/>
                    </a:moveTo>
                    <a:cubicBezTo>
                      <a:pt x="10" y="37"/>
                      <a:pt x="6" y="40"/>
                      <a:pt x="3" y="42"/>
                    </a:cubicBezTo>
                    <a:cubicBezTo>
                      <a:pt x="4" y="38"/>
                      <a:pt x="9" y="35"/>
                      <a:pt x="13" y="35"/>
                    </a:cubicBezTo>
                    <a:close/>
                    <a:moveTo>
                      <a:pt x="15" y="57"/>
                    </a:moveTo>
                    <a:cubicBezTo>
                      <a:pt x="14" y="59"/>
                      <a:pt x="12" y="60"/>
                      <a:pt x="11" y="62"/>
                    </a:cubicBezTo>
                    <a:cubicBezTo>
                      <a:pt x="11" y="62"/>
                      <a:pt x="11" y="61"/>
                      <a:pt x="12" y="61"/>
                    </a:cubicBezTo>
                    <a:cubicBezTo>
                      <a:pt x="12" y="60"/>
                      <a:pt x="14" y="58"/>
                      <a:pt x="15" y="57"/>
                    </a:cubicBezTo>
                    <a:close/>
                    <a:moveTo>
                      <a:pt x="19" y="71"/>
                    </a:moveTo>
                    <a:cubicBezTo>
                      <a:pt x="24" y="67"/>
                      <a:pt x="32" y="65"/>
                      <a:pt x="39" y="61"/>
                    </a:cubicBezTo>
                    <a:cubicBezTo>
                      <a:pt x="46" y="57"/>
                      <a:pt x="54" y="53"/>
                      <a:pt x="62" y="50"/>
                    </a:cubicBezTo>
                    <a:cubicBezTo>
                      <a:pt x="70" y="46"/>
                      <a:pt x="78" y="42"/>
                      <a:pt x="86" y="39"/>
                    </a:cubicBezTo>
                    <a:cubicBezTo>
                      <a:pt x="94" y="35"/>
                      <a:pt x="102" y="31"/>
                      <a:pt x="109" y="28"/>
                    </a:cubicBezTo>
                    <a:cubicBezTo>
                      <a:pt x="111" y="27"/>
                      <a:pt x="112" y="27"/>
                      <a:pt x="110" y="28"/>
                    </a:cubicBezTo>
                    <a:cubicBezTo>
                      <a:pt x="108" y="29"/>
                      <a:pt x="106" y="30"/>
                      <a:pt x="104" y="31"/>
                    </a:cubicBezTo>
                    <a:cubicBezTo>
                      <a:pt x="101" y="33"/>
                      <a:pt x="97" y="35"/>
                      <a:pt x="94" y="37"/>
                    </a:cubicBezTo>
                    <a:cubicBezTo>
                      <a:pt x="86" y="40"/>
                      <a:pt x="79" y="44"/>
                      <a:pt x="72" y="48"/>
                    </a:cubicBezTo>
                    <a:cubicBezTo>
                      <a:pt x="64" y="52"/>
                      <a:pt x="57" y="55"/>
                      <a:pt x="50" y="59"/>
                    </a:cubicBezTo>
                    <a:cubicBezTo>
                      <a:pt x="42" y="63"/>
                      <a:pt x="34" y="67"/>
                      <a:pt x="27" y="72"/>
                    </a:cubicBezTo>
                    <a:cubicBezTo>
                      <a:pt x="24" y="72"/>
                      <a:pt x="21" y="72"/>
                      <a:pt x="19" y="71"/>
                    </a:cubicBezTo>
                    <a:close/>
                    <a:moveTo>
                      <a:pt x="114" y="31"/>
                    </a:moveTo>
                    <a:cubicBezTo>
                      <a:pt x="112" y="32"/>
                      <a:pt x="109" y="34"/>
                      <a:pt x="107" y="36"/>
                    </a:cubicBezTo>
                    <a:cubicBezTo>
                      <a:pt x="100" y="40"/>
                      <a:pt x="94" y="44"/>
                      <a:pt x="87" y="47"/>
                    </a:cubicBezTo>
                    <a:cubicBezTo>
                      <a:pt x="73" y="53"/>
                      <a:pt x="60" y="59"/>
                      <a:pt x="47" y="65"/>
                    </a:cubicBezTo>
                    <a:cubicBezTo>
                      <a:pt x="45" y="66"/>
                      <a:pt x="43" y="67"/>
                      <a:pt x="42" y="68"/>
                    </a:cubicBezTo>
                    <a:cubicBezTo>
                      <a:pt x="40" y="69"/>
                      <a:pt x="38" y="70"/>
                      <a:pt x="36" y="71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9" y="69"/>
                      <a:pt x="42" y="67"/>
                      <a:pt x="45" y="66"/>
                    </a:cubicBezTo>
                    <a:cubicBezTo>
                      <a:pt x="52" y="62"/>
                      <a:pt x="59" y="59"/>
                      <a:pt x="66" y="56"/>
                    </a:cubicBezTo>
                    <a:cubicBezTo>
                      <a:pt x="80" y="49"/>
                      <a:pt x="94" y="42"/>
                      <a:pt x="107" y="35"/>
                    </a:cubicBezTo>
                    <a:cubicBezTo>
                      <a:pt x="110" y="34"/>
                      <a:pt x="112" y="32"/>
                      <a:pt x="114" y="31"/>
                    </a:cubicBezTo>
                    <a:cubicBezTo>
                      <a:pt x="114" y="31"/>
                      <a:pt x="114" y="31"/>
                      <a:pt x="114" y="31"/>
                    </a:cubicBezTo>
                    <a:close/>
                    <a:moveTo>
                      <a:pt x="126" y="36"/>
                    </a:moveTo>
                    <a:cubicBezTo>
                      <a:pt x="126" y="36"/>
                      <a:pt x="127" y="37"/>
                      <a:pt x="127" y="38"/>
                    </a:cubicBezTo>
                    <a:cubicBezTo>
                      <a:pt x="111" y="45"/>
                      <a:pt x="94" y="50"/>
                      <a:pt x="78" y="57"/>
                    </a:cubicBezTo>
                    <a:cubicBezTo>
                      <a:pt x="70" y="61"/>
                      <a:pt x="61" y="65"/>
                      <a:pt x="53" y="69"/>
                    </a:cubicBezTo>
                    <a:cubicBezTo>
                      <a:pt x="49" y="71"/>
                      <a:pt x="46" y="72"/>
                      <a:pt x="42" y="74"/>
                    </a:cubicBezTo>
                    <a:cubicBezTo>
                      <a:pt x="54" y="67"/>
                      <a:pt x="67" y="61"/>
                      <a:pt x="79" y="55"/>
                    </a:cubicBezTo>
                    <a:cubicBezTo>
                      <a:pt x="95" y="48"/>
                      <a:pt x="111" y="44"/>
                      <a:pt x="126" y="36"/>
                    </a:cubicBezTo>
                    <a:close/>
                    <a:moveTo>
                      <a:pt x="73" y="75"/>
                    </a:moveTo>
                    <a:cubicBezTo>
                      <a:pt x="73" y="74"/>
                      <a:pt x="72" y="73"/>
                      <a:pt x="71" y="73"/>
                    </a:cubicBezTo>
                    <a:cubicBezTo>
                      <a:pt x="76" y="71"/>
                      <a:pt x="80" y="70"/>
                      <a:pt x="84" y="68"/>
                    </a:cubicBezTo>
                    <a:cubicBezTo>
                      <a:pt x="94" y="64"/>
                      <a:pt x="105" y="62"/>
                      <a:pt x="115" y="58"/>
                    </a:cubicBezTo>
                    <a:cubicBezTo>
                      <a:pt x="117" y="56"/>
                      <a:pt x="120" y="55"/>
                      <a:pt x="122" y="54"/>
                    </a:cubicBezTo>
                    <a:cubicBezTo>
                      <a:pt x="120" y="55"/>
                      <a:pt x="118" y="56"/>
                      <a:pt x="116" y="57"/>
                    </a:cubicBezTo>
                    <a:cubicBezTo>
                      <a:pt x="111" y="59"/>
                      <a:pt x="107" y="60"/>
                      <a:pt x="103" y="62"/>
                    </a:cubicBezTo>
                    <a:cubicBezTo>
                      <a:pt x="97" y="65"/>
                      <a:pt x="92" y="67"/>
                      <a:pt x="87" y="69"/>
                    </a:cubicBezTo>
                    <a:cubicBezTo>
                      <a:pt x="82" y="71"/>
                      <a:pt x="78" y="73"/>
                      <a:pt x="73" y="75"/>
                    </a:cubicBezTo>
                    <a:close/>
                    <a:moveTo>
                      <a:pt x="51" y="75"/>
                    </a:moveTo>
                    <a:cubicBezTo>
                      <a:pt x="55" y="75"/>
                      <a:pt x="58" y="74"/>
                      <a:pt x="62" y="72"/>
                    </a:cubicBezTo>
                    <a:cubicBezTo>
                      <a:pt x="68" y="70"/>
                      <a:pt x="74" y="67"/>
                      <a:pt x="80" y="65"/>
                    </a:cubicBezTo>
                    <a:cubicBezTo>
                      <a:pt x="92" y="60"/>
                      <a:pt x="105" y="56"/>
                      <a:pt x="118" y="51"/>
                    </a:cubicBezTo>
                    <a:cubicBezTo>
                      <a:pt x="107" y="55"/>
                      <a:pt x="97" y="59"/>
                      <a:pt x="87" y="64"/>
                    </a:cubicBezTo>
                    <a:cubicBezTo>
                      <a:pt x="76" y="69"/>
                      <a:pt x="64" y="72"/>
                      <a:pt x="54" y="78"/>
                    </a:cubicBezTo>
                    <a:cubicBezTo>
                      <a:pt x="53" y="77"/>
                      <a:pt x="52" y="76"/>
                      <a:pt x="51" y="75"/>
                    </a:cubicBezTo>
                    <a:close/>
                    <a:moveTo>
                      <a:pt x="54" y="78"/>
                    </a:moveTo>
                    <a:cubicBezTo>
                      <a:pt x="59" y="77"/>
                      <a:pt x="64" y="75"/>
                      <a:pt x="69" y="73"/>
                    </a:cubicBezTo>
                    <a:cubicBezTo>
                      <a:pt x="69" y="73"/>
                      <a:pt x="69" y="73"/>
                      <a:pt x="68" y="73"/>
                    </a:cubicBezTo>
                    <a:cubicBezTo>
                      <a:pt x="64" y="75"/>
                      <a:pt x="59" y="77"/>
                      <a:pt x="54" y="78"/>
                    </a:cubicBezTo>
                    <a:close/>
                    <a:moveTo>
                      <a:pt x="108" y="59"/>
                    </a:moveTo>
                    <a:cubicBezTo>
                      <a:pt x="102" y="61"/>
                      <a:pt x="96" y="63"/>
                      <a:pt x="90" y="65"/>
                    </a:cubicBezTo>
                    <a:cubicBezTo>
                      <a:pt x="84" y="67"/>
                      <a:pt x="77" y="70"/>
                      <a:pt x="71" y="72"/>
                    </a:cubicBezTo>
                    <a:cubicBezTo>
                      <a:pt x="71" y="72"/>
                      <a:pt x="71" y="72"/>
                      <a:pt x="71" y="72"/>
                    </a:cubicBezTo>
                    <a:cubicBezTo>
                      <a:pt x="76" y="69"/>
                      <a:pt x="82" y="67"/>
                      <a:pt x="88" y="65"/>
                    </a:cubicBezTo>
                    <a:cubicBezTo>
                      <a:pt x="93" y="62"/>
                      <a:pt x="99" y="60"/>
                      <a:pt x="105" y="57"/>
                    </a:cubicBezTo>
                    <a:cubicBezTo>
                      <a:pt x="110" y="55"/>
                      <a:pt x="116" y="54"/>
                      <a:pt x="120" y="50"/>
                    </a:cubicBezTo>
                    <a:cubicBezTo>
                      <a:pt x="120" y="50"/>
                      <a:pt x="120" y="50"/>
                      <a:pt x="120" y="50"/>
                    </a:cubicBezTo>
                    <a:cubicBezTo>
                      <a:pt x="120" y="50"/>
                      <a:pt x="120" y="50"/>
                      <a:pt x="120" y="50"/>
                    </a:cubicBezTo>
                    <a:cubicBezTo>
                      <a:pt x="122" y="51"/>
                      <a:pt x="122" y="52"/>
                      <a:pt x="123" y="53"/>
                    </a:cubicBezTo>
                    <a:cubicBezTo>
                      <a:pt x="118" y="54"/>
                      <a:pt x="113" y="57"/>
                      <a:pt x="108" y="59"/>
                    </a:cubicBezTo>
                    <a:close/>
                    <a:moveTo>
                      <a:pt x="120" y="48"/>
                    </a:moveTo>
                    <a:cubicBezTo>
                      <a:pt x="120" y="48"/>
                      <a:pt x="119" y="49"/>
                      <a:pt x="120" y="50"/>
                    </a:cubicBezTo>
                    <a:cubicBezTo>
                      <a:pt x="120" y="50"/>
                      <a:pt x="119" y="50"/>
                      <a:pt x="119" y="50"/>
                    </a:cubicBezTo>
                    <a:cubicBezTo>
                      <a:pt x="107" y="54"/>
                      <a:pt x="94" y="59"/>
                      <a:pt x="81" y="63"/>
                    </a:cubicBezTo>
                    <a:cubicBezTo>
                      <a:pt x="76" y="65"/>
                      <a:pt x="70" y="67"/>
                      <a:pt x="65" y="70"/>
                    </a:cubicBezTo>
                    <a:cubicBezTo>
                      <a:pt x="62" y="71"/>
                      <a:pt x="59" y="73"/>
                      <a:pt x="56" y="74"/>
                    </a:cubicBezTo>
                    <a:cubicBezTo>
                      <a:pt x="56" y="74"/>
                      <a:pt x="51" y="75"/>
                      <a:pt x="52" y="75"/>
                    </a:cubicBezTo>
                    <a:cubicBezTo>
                      <a:pt x="54" y="74"/>
                      <a:pt x="56" y="73"/>
                      <a:pt x="58" y="72"/>
                    </a:cubicBezTo>
                    <a:cubicBezTo>
                      <a:pt x="71" y="67"/>
                      <a:pt x="83" y="62"/>
                      <a:pt x="96" y="57"/>
                    </a:cubicBezTo>
                    <a:cubicBezTo>
                      <a:pt x="104" y="54"/>
                      <a:pt x="112" y="52"/>
                      <a:pt x="120" y="48"/>
                    </a:cubicBezTo>
                    <a:cubicBezTo>
                      <a:pt x="120" y="48"/>
                      <a:pt x="120" y="48"/>
                      <a:pt x="120" y="48"/>
                    </a:cubicBezTo>
                    <a:close/>
                    <a:moveTo>
                      <a:pt x="125" y="43"/>
                    </a:moveTo>
                    <a:cubicBezTo>
                      <a:pt x="119" y="45"/>
                      <a:pt x="113" y="48"/>
                      <a:pt x="106" y="50"/>
                    </a:cubicBezTo>
                    <a:cubicBezTo>
                      <a:pt x="100" y="53"/>
                      <a:pt x="93" y="55"/>
                      <a:pt x="87" y="58"/>
                    </a:cubicBezTo>
                    <a:cubicBezTo>
                      <a:pt x="81" y="60"/>
                      <a:pt x="76" y="62"/>
                      <a:pt x="70" y="64"/>
                    </a:cubicBezTo>
                    <a:cubicBezTo>
                      <a:pt x="77" y="61"/>
                      <a:pt x="85" y="58"/>
                      <a:pt x="92" y="55"/>
                    </a:cubicBezTo>
                    <a:cubicBezTo>
                      <a:pt x="98" y="52"/>
                      <a:pt x="105" y="49"/>
                      <a:pt x="111" y="47"/>
                    </a:cubicBezTo>
                    <a:cubicBezTo>
                      <a:pt x="116" y="44"/>
                      <a:pt x="123" y="43"/>
                      <a:pt x="127" y="39"/>
                    </a:cubicBezTo>
                    <a:cubicBezTo>
                      <a:pt x="127" y="40"/>
                      <a:pt x="126" y="42"/>
                      <a:pt x="125" y="43"/>
                    </a:cubicBezTo>
                    <a:close/>
                    <a:moveTo>
                      <a:pt x="25" y="89"/>
                    </a:moveTo>
                    <a:cubicBezTo>
                      <a:pt x="26" y="89"/>
                      <a:pt x="26" y="89"/>
                      <a:pt x="26" y="89"/>
                    </a:cubicBezTo>
                    <a:cubicBezTo>
                      <a:pt x="26" y="89"/>
                      <a:pt x="25" y="89"/>
                      <a:pt x="25" y="89"/>
                    </a:cubicBezTo>
                    <a:cubicBezTo>
                      <a:pt x="25" y="89"/>
                      <a:pt x="25" y="89"/>
                      <a:pt x="25" y="89"/>
                    </a:cubicBezTo>
                    <a:close/>
                    <a:moveTo>
                      <a:pt x="30" y="87"/>
                    </a:moveTo>
                    <a:cubicBezTo>
                      <a:pt x="29" y="87"/>
                      <a:pt x="27" y="88"/>
                      <a:pt x="26" y="88"/>
                    </a:cubicBezTo>
                    <a:cubicBezTo>
                      <a:pt x="27" y="87"/>
                      <a:pt x="28" y="86"/>
                      <a:pt x="29" y="85"/>
                    </a:cubicBezTo>
                    <a:cubicBezTo>
                      <a:pt x="32" y="84"/>
                      <a:pt x="35" y="83"/>
                      <a:pt x="38" y="82"/>
                    </a:cubicBezTo>
                    <a:cubicBezTo>
                      <a:pt x="35" y="84"/>
                      <a:pt x="33" y="86"/>
                      <a:pt x="30" y="87"/>
                    </a:cubicBezTo>
                    <a:close/>
                    <a:moveTo>
                      <a:pt x="76" y="56"/>
                    </a:moveTo>
                    <a:cubicBezTo>
                      <a:pt x="61" y="63"/>
                      <a:pt x="47" y="70"/>
                      <a:pt x="34" y="78"/>
                    </a:cubicBezTo>
                    <a:cubicBezTo>
                      <a:pt x="34" y="77"/>
                      <a:pt x="35" y="76"/>
                      <a:pt x="35" y="75"/>
                    </a:cubicBezTo>
                    <a:cubicBezTo>
                      <a:pt x="51" y="67"/>
                      <a:pt x="67" y="59"/>
                      <a:pt x="83" y="53"/>
                    </a:cubicBezTo>
                    <a:cubicBezTo>
                      <a:pt x="91" y="49"/>
                      <a:pt x="99" y="46"/>
                      <a:pt x="107" y="43"/>
                    </a:cubicBezTo>
                    <a:cubicBezTo>
                      <a:pt x="111" y="42"/>
                      <a:pt x="115" y="40"/>
                      <a:pt x="118" y="39"/>
                    </a:cubicBezTo>
                    <a:cubicBezTo>
                      <a:pt x="119" y="38"/>
                      <a:pt x="119" y="38"/>
                      <a:pt x="120" y="38"/>
                    </a:cubicBezTo>
                    <a:cubicBezTo>
                      <a:pt x="105" y="45"/>
                      <a:pt x="90" y="49"/>
                      <a:pt x="76" y="56"/>
                    </a:cubicBezTo>
                    <a:close/>
                    <a:moveTo>
                      <a:pt x="36" y="73"/>
                    </a:moveTo>
                    <a:cubicBezTo>
                      <a:pt x="36" y="73"/>
                      <a:pt x="36" y="73"/>
                      <a:pt x="35" y="73"/>
                    </a:cubicBezTo>
                    <a:cubicBezTo>
                      <a:pt x="35" y="73"/>
                      <a:pt x="36" y="73"/>
                      <a:pt x="36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41" y="69"/>
                      <a:pt x="47" y="66"/>
                      <a:pt x="53" y="63"/>
                    </a:cubicBezTo>
                    <a:cubicBezTo>
                      <a:pt x="56" y="62"/>
                      <a:pt x="60" y="60"/>
                      <a:pt x="64" y="58"/>
                    </a:cubicBezTo>
                    <a:cubicBezTo>
                      <a:pt x="79" y="52"/>
                      <a:pt x="93" y="46"/>
                      <a:pt x="107" y="39"/>
                    </a:cubicBezTo>
                    <a:cubicBezTo>
                      <a:pt x="110" y="38"/>
                      <a:pt x="113" y="36"/>
                      <a:pt x="116" y="34"/>
                    </a:cubicBezTo>
                    <a:cubicBezTo>
                      <a:pt x="117" y="34"/>
                      <a:pt x="117" y="34"/>
                      <a:pt x="117" y="34"/>
                    </a:cubicBezTo>
                    <a:cubicBezTo>
                      <a:pt x="111" y="38"/>
                      <a:pt x="105" y="41"/>
                      <a:pt x="98" y="44"/>
                    </a:cubicBezTo>
                    <a:cubicBezTo>
                      <a:pt x="85" y="50"/>
                      <a:pt x="72" y="55"/>
                      <a:pt x="59" y="62"/>
                    </a:cubicBezTo>
                    <a:cubicBezTo>
                      <a:pt x="51" y="65"/>
                      <a:pt x="44" y="69"/>
                      <a:pt x="36" y="73"/>
                    </a:cubicBezTo>
                    <a:close/>
                    <a:moveTo>
                      <a:pt x="112" y="29"/>
                    </a:moveTo>
                    <a:cubicBezTo>
                      <a:pt x="112" y="29"/>
                      <a:pt x="112" y="30"/>
                      <a:pt x="112" y="30"/>
                    </a:cubicBezTo>
                    <a:cubicBezTo>
                      <a:pt x="112" y="31"/>
                      <a:pt x="112" y="31"/>
                      <a:pt x="113" y="31"/>
                    </a:cubicBezTo>
                    <a:cubicBezTo>
                      <a:pt x="108" y="33"/>
                      <a:pt x="103" y="36"/>
                      <a:pt x="99" y="39"/>
                    </a:cubicBezTo>
                    <a:cubicBezTo>
                      <a:pt x="91" y="43"/>
                      <a:pt x="83" y="47"/>
                      <a:pt x="76" y="50"/>
                    </a:cubicBezTo>
                    <a:cubicBezTo>
                      <a:pt x="68" y="54"/>
                      <a:pt x="60" y="58"/>
                      <a:pt x="52" y="61"/>
                    </a:cubicBezTo>
                    <a:cubicBezTo>
                      <a:pt x="46" y="64"/>
                      <a:pt x="41" y="67"/>
                      <a:pt x="35" y="69"/>
                    </a:cubicBezTo>
                    <a:cubicBezTo>
                      <a:pt x="35" y="69"/>
                      <a:pt x="34" y="69"/>
                      <a:pt x="34" y="69"/>
                    </a:cubicBezTo>
                    <a:cubicBezTo>
                      <a:pt x="33" y="70"/>
                      <a:pt x="31" y="71"/>
                      <a:pt x="30" y="71"/>
                    </a:cubicBezTo>
                    <a:cubicBezTo>
                      <a:pt x="32" y="70"/>
                      <a:pt x="35" y="68"/>
                      <a:pt x="37" y="67"/>
                    </a:cubicBezTo>
                    <a:cubicBezTo>
                      <a:pt x="41" y="65"/>
                      <a:pt x="45" y="63"/>
                      <a:pt x="48" y="61"/>
                    </a:cubicBezTo>
                    <a:cubicBezTo>
                      <a:pt x="56" y="57"/>
                      <a:pt x="63" y="53"/>
                      <a:pt x="70" y="49"/>
                    </a:cubicBezTo>
                    <a:cubicBezTo>
                      <a:pt x="78" y="45"/>
                      <a:pt x="85" y="42"/>
                      <a:pt x="92" y="38"/>
                    </a:cubicBezTo>
                    <a:cubicBezTo>
                      <a:pt x="99" y="35"/>
                      <a:pt x="107" y="32"/>
                      <a:pt x="113" y="27"/>
                    </a:cubicBezTo>
                    <a:cubicBezTo>
                      <a:pt x="112" y="28"/>
                      <a:pt x="112" y="28"/>
                      <a:pt x="112" y="29"/>
                    </a:cubicBezTo>
                    <a:close/>
                    <a:moveTo>
                      <a:pt x="40" y="81"/>
                    </a:moveTo>
                    <a:cubicBezTo>
                      <a:pt x="37" y="82"/>
                      <a:pt x="33" y="83"/>
                      <a:pt x="29" y="84"/>
                    </a:cubicBezTo>
                    <a:cubicBezTo>
                      <a:pt x="30" y="84"/>
                      <a:pt x="30" y="83"/>
                      <a:pt x="31" y="83"/>
                    </a:cubicBezTo>
                    <a:cubicBezTo>
                      <a:pt x="33" y="82"/>
                      <a:pt x="35" y="81"/>
                      <a:pt x="37" y="80"/>
                    </a:cubicBezTo>
                    <a:cubicBezTo>
                      <a:pt x="38" y="79"/>
                      <a:pt x="39" y="79"/>
                      <a:pt x="41" y="78"/>
                    </a:cubicBezTo>
                    <a:cubicBezTo>
                      <a:pt x="42" y="77"/>
                      <a:pt x="44" y="77"/>
                      <a:pt x="45" y="76"/>
                    </a:cubicBezTo>
                    <a:cubicBezTo>
                      <a:pt x="44" y="78"/>
                      <a:pt x="42" y="79"/>
                      <a:pt x="40" y="81"/>
                    </a:cubicBezTo>
                    <a:close/>
                    <a:moveTo>
                      <a:pt x="46" y="75"/>
                    </a:moveTo>
                    <a:cubicBezTo>
                      <a:pt x="46" y="75"/>
                      <a:pt x="46" y="75"/>
                      <a:pt x="46" y="75"/>
                    </a:cubicBezTo>
                    <a:cubicBezTo>
                      <a:pt x="41" y="76"/>
                      <a:pt x="37" y="80"/>
                      <a:pt x="31" y="82"/>
                    </a:cubicBezTo>
                    <a:cubicBezTo>
                      <a:pt x="32" y="81"/>
                      <a:pt x="32" y="80"/>
                      <a:pt x="33" y="80"/>
                    </a:cubicBezTo>
                    <a:cubicBezTo>
                      <a:pt x="38" y="77"/>
                      <a:pt x="43" y="74"/>
                      <a:pt x="48" y="72"/>
                    </a:cubicBezTo>
                    <a:cubicBezTo>
                      <a:pt x="55" y="69"/>
                      <a:pt x="62" y="66"/>
                      <a:pt x="68" y="62"/>
                    </a:cubicBezTo>
                    <a:cubicBezTo>
                      <a:pt x="83" y="56"/>
                      <a:pt x="97" y="50"/>
                      <a:pt x="112" y="45"/>
                    </a:cubicBezTo>
                    <a:cubicBezTo>
                      <a:pt x="115" y="44"/>
                      <a:pt x="118" y="43"/>
                      <a:pt x="120" y="42"/>
                    </a:cubicBezTo>
                    <a:cubicBezTo>
                      <a:pt x="122" y="41"/>
                      <a:pt x="124" y="40"/>
                      <a:pt x="125" y="39"/>
                    </a:cubicBezTo>
                    <a:cubicBezTo>
                      <a:pt x="128" y="38"/>
                      <a:pt x="121" y="42"/>
                      <a:pt x="122" y="41"/>
                    </a:cubicBezTo>
                    <a:cubicBezTo>
                      <a:pt x="115" y="44"/>
                      <a:pt x="108" y="47"/>
                      <a:pt x="101" y="50"/>
                    </a:cubicBezTo>
                    <a:cubicBezTo>
                      <a:pt x="87" y="56"/>
                      <a:pt x="73" y="62"/>
                      <a:pt x="60" y="68"/>
                    </a:cubicBezTo>
                    <a:cubicBezTo>
                      <a:pt x="60" y="68"/>
                      <a:pt x="59" y="68"/>
                      <a:pt x="59" y="69"/>
                    </a:cubicBezTo>
                    <a:cubicBezTo>
                      <a:pt x="56" y="70"/>
                      <a:pt x="53" y="71"/>
                      <a:pt x="50" y="73"/>
                    </a:cubicBezTo>
                    <a:cubicBezTo>
                      <a:pt x="50" y="73"/>
                      <a:pt x="49" y="73"/>
                      <a:pt x="49" y="73"/>
                    </a:cubicBezTo>
                    <a:cubicBezTo>
                      <a:pt x="49" y="73"/>
                      <a:pt x="48" y="73"/>
                      <a:pt x="48" y="73"/>
                    </a:cubicBezTo>
                    <a:cubicBezTo>
                      <a:pt x="47" y="74"/>
                      <a:pt x="47" y="74"/>
                      <a:pt x="46" y="75"/>
                    </a:cubicBezTo>
                    <a:close/>
                    <a:moveTo>
                      <a:pt x="50" y="73"/>
                    </a:moveTo>
                    <a:cubicBezTo>
                      <a:pt x="53" y="72"/>
                      <a:pt x="55" y="71"/>
                      <a:pt x="58" y="70"/>
                    </a:cubicBezTo>
                    <a:cubicBezTo>
                      <a:pt x="58" y="70"/>
                      <a:pt x="59" y="70"/>
                      <a:pt x="59" y="69"/>
                    </a:cubicBezTo>
                    <a:cubicBezTo>
                      <a:pt x="66" y="67"/>
                      <a:pt x="72" y="65"/>
                      <a:pt x="79" y="62"/>
                    </a:cubicBezTo>
                    <a:cubicBezTo>
                      <a:pt x="86" y="59"/>
                      <a:pt x="92" y="56"/>
                      <a:pt x="99" y="53"/>
                    </a:cubicBezTo>
                    <a:cubicBezTo>
                      <a:pt x="106" y="51"/>
                      <a:pt x="113" y="49"/>
                      <a:pt x="120" y="46"/>
                    </a:cubicBezTo>
                    <a:cubicBezTo>
                      <a:pt x="119" y="46"/>
                      <a:pt x="125" y="43"/>
                      <a:pt x="125" y="44"/>
                    </a:cubicBezTo>
                    <a:cubicBezTo>
                      <a:pt x="125" y="44"/>
                      <a:pt x="125" y="44"/>
                      <a:pt x="125" y="44"/>
                    </a:cubicBezTo>
                    <a:cubicBezTo>
                      <a:pt x="124" y="44"/>
                      <a:pt x="124" y="44"/>
                      <a:pt x="124" y="44"/>
                    </a:cubicBezTo>
                    <a:cubicBezTo>
                      <a:pt x="123" y="45"/>
                      <a:pt x="121" y="46"/>
                      <a:pt x="120" y="47"/>
                    </a:cubicBezTo>
                    <a:cubicBezTo>
                      <a:pt x="117" y="48"/>
                      <a:pt x="113" y="50"/>
                      <a:pt x="110" y="51"/>
                    </a:cubicBezTo>
                    <a:cubicBezTo>
                      <a:pt x="103" y="54"/>
                      <a:pt x="96" y="56"/>
                      <a:pt x="89" y="59"/>
                    </a:cubicBezTo>
                    <a:cubicBezTo>
                      <a:pt x="76" y="64"/>
                      <a:pt x="63" y="68"/>
                      <a:pt x="51" y="74"/>
                    </a:cubicBezTo>
                    <a:cubicBezTo>
                      <a:pt x="51" y="74"/>
                      <a:pt x="51" y="74"/>
                      <a:pt x="51" y="73"/>
                    </a:cubicBezTo>
                    <a:cubicBezTo>
                      <a:pt x="51" y="73"/>
                      <a:pt x="50" y="73"/>
                      <a:pt x="50" y="73"/>
                    </a:cubicBezTo>
                    <a:close/>
                    <a:moveTo>
                      <a:pt x="55" y="79"/>
                    </a:moveTo>
                    <a:cubicBezTo>
                      <a:pt x="59" y="77"/>
                      <a:pt x="63" y="75"/>
                      <a:pt x="67" y="74"/>
                    </a:cubicBezTo>
                    <a:cubicBezTo>
                      <a:pt x="68" y="74"/>
                      <a:pt x="68" y="74"/>
                      <a:pt x="68" y="74"/>
                    </a:cubicBezTo>
                    <a:cubicBezTo>
                      <a:pt x="65" y="79"/>
                      <a:pt x="59" y="81"/>
                      <a:pt x="55" y="79"/>
                    </a:cubicBezTo>
                    <a:close/>
                    <a:moveTo>
                      <a:pt x="74" y="75"/>
                    </a:moveTo>
                    <a:cubicBezTo>
                      <a:pt x="83" y="73"/>
                      <a:pt x="91" y="70"/>
                      <a:pt x="100" y="67"/>
                    </a:cubicBezTo>
                    <a:cubicBezTo>
                      <a:pt x="104" y="66"/>
                      <a:pt x="108" y="64"/>
                      <a:pt x="112" y="62"/>
                    </a:cubicBezTo>
                    <a:cubicBezTo>
                      <a:pt x="115" y="62"/>
                      <a:pt x="117" y="61"/>
                      <a:pt x="119" y="60"/>
                    </a:cubicBezTo>
                    <a:cubicBezTo>
                      <a:pt x="120" y="60"/>
                      <a:pt x="125" y="58"/>
                      <a:pt x="122" y="59"/>
                    </a:cubicBezTo>
                    <a:cubicBezTo>
                      <a:pt x="112" y="64"/>
                      <a:pt x="102" y="68"/>
                      <a:pt x="92" y="72"/>
                    </a:cubicBezTo>
                    <a:cubicBezTo>
                      <a:pt x="92" y="72"/>
                      <a:pt x="92" y="72"/>
                      <a:pt x="91" y="72"/>
                    </a:cubicBezTo>
                    <a:cubicBezTo>
                      <a:pt x="87" y="74"/>
                      <a:pt x="82" y="76"/>
                      <a:pt x="78" y="79"/>
                    </a:cubicBezTo>
                    <a:cubicBezTo>
                      <a:pt x="76" y="78"/>
                      <a:pt x="75" y="77"/>
                      <a:pt x="74" y="75"/>
                    </a:cubicBezTo>
                    <a:close/>
                    <a:moveTo>
                      <a:pt x="110" y="69"/>
                    </a:moveTo>
                    <a:cubicBezTo>
                      <a:pt x="110" y="69"/>
                      <a:pt x="109" y="69"/>
                      <a:pt x="109" y="68"/>
                    </a:cubicBezTo>
                    <a:cubicBezTo>
                      <a:pt x="109" y="68"/>
                      <a:pt x="109" y="69"/>
                      <a:pt x="109" y="68"/>
                    </a:cubicBezTo>
                    <a:cubicBezTo>
                      <a:pt x="112" y="67"/>
                      <a:pt x="115" y="66"/>
                      <a:pt x="117" y="65"/>
                    </a:cubicBezTo>
                    <a:cubicBezTo>
                      <a:pt x="118" y="65"/>
                      <a:pt x="119" y="64"/>
                      <a:pt x="121" y="63"/>
                    </a:cubicBezTo>
                    <a:cubicBezTo>
                      <a:pt x="124" y="62"/>
                      <a:pt x="121" y="64"/>
                      <a:pt x="120" y="65"/>
                    </a:cubicBezTo>
                    <a:cubicBezTo>
                      <a:pt x="117" y="67"/>
                      <a:pt x="113" y="67"/>
                      <a:pt x="110" y="69"/>
                    </a:cubicBezTo>
                    <a:close/>
                    <a:moveTo>
                      <a:pt x="122" y="62"/>
                    </a:moveTo>
                    <a:cubicBezTo>
                      <a:pt x="120" y="63"/>
                      <a:pt x="118" y="64"/>
                      <a:pt x="116" y="65"/>
                    </a:cubicBezTo>
                    <a:cubicBezTo>
                      <a:pt x="114" y="66"/>
                      <a:pt x="111" y="67"/>
                      <a:pt x="109" y="68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7" y="67"/>
                      <a:pt x="107" y="67"/>
                      <a:pt x="106" y="67"/>
                    </a:cubicBezTo>
                    <a:cubicBezTo>
                      <a:pt x="106" y="67"/>
                      <a:pt x="106" y="68"/>
                      <a:pt x="105" y="68"/>
                    </a:cubicBezTo>
                    <a:cubicBezTo>
                      <a:pt x="105" y="68"/>
                      <a:pt x="104" y="68"/>
                      <a:pt x="104" y="68"/>
                    </a:cubicBezTo>
                    <a:cubicBezTo>
                      <a:pt x="105" y="68"/>
                      <a:pt x="107" y="67"/>
                      <a:pt x="108" y="66"/>
                    </a:cubicBezTo>
                    <a:cubicBezTo>
                      <a:pt x="112" y="65"/>
                      <a:pt x="115" y="63"/>
                      <a:pt x="119" y="61"/>
                    </a:cubicBezTo>
                    <a:cubicBezTo>
                      <a:pt x="121" y="61"/>
                      <a:pt x="123" y="60"/>
                      <a:pt x="124" y="59"/>
                    </a:cubicBezTo>
                    <a:cubicBezTo>
                      <a:pt x="124" y="60"/>
                      <a:pt x="124" y="61"/>
                      <a:pt x="123" y="62"/>
                    </a:cubicBezTo>
                    <a:cubicBezTo>
                      <a:pt x="123" y="62"/>
                      <a:pt x="123" y="62"/>
                      <a:pt x="122" y="62"/>
                    </a:cubicBezTo>
                    <a:close/>
                    <a:moveTo>
                      <a:pt x="97" y="74"/>
                    </a:moveTo>
                    <a:cubicBezTo>
                      <a:pt x="96" y="74"/>
                      <a:pt x="95" y="73"/>
                      <a:pt x="94" y="73"/>
                    </a:cubicBezTo>
                    <a:cubicBezTo>
                      <a:pt x="95" y="72"/>
                      <a:pt x="96" y="72"/>
                      <a:pt x="97" y="72"/>
                    </a:cubicBezTo>
                    <a:cubicBezTo>
                      <a:pt x="99" y="71"/>
                      <a:pt x="101" y="70"/>
                      <a:pt x="103" y="69"/>
                    </a:cubicBezTo>
                    <a:cubicBezTo>
                      <a:pt x="104" y="69"/>
                      <a:pt x="105" y="69"/>
                      <a:pt x="103" y="70"/>
                    </a:cubicBezTo>
                    <a:cubicBezTo>
                      <a:pt x="101" y="71"/>
                      <a:pt x="99" y="72"/>
                      <a:pt x="97" y="74"/>
                    </a:cubicBezTo>
                    <a:cubicBezTo>
                      <a:pt x="97" y="74"/>
                      <a:pt x="97" y="74"/>
                      <a:pt x="97" y="74"/>
                    </a:cubicBezTo>
                    <a:close/>
                    <a:moveTo>
                      <a:pt x="100" y="72"/>
                    </a:moveTo>
                    <a:cubicBezTo>
                      <a:pt x="102" y="71"/>
                      <a:pt x="104" y="71"/>
                      <a:pt x="105" y="70"/>
                    </a:cubicBezTo>
                    <a:cubicBezTo>
                      <a:pt x="105" y="70"/>
                      <a:pt x="105" y="71"/>
                      <a:pt x="105" y="72"/>
                    </a:cubicBezTo>
                    <a:cubicBezTo>
                      <a:pt x="104" y="72"/>
                      <a:pt x="103" y="72"/>
                      <a:pt x="101" y="73"/>
                    </a:cubicBezTo>
                    <a:cubicBezTo>
                      <a:pt x="99" y="73"/>
                      <a:pt x="97" y="74"/>
                      <a:pt x="100" y="72"/>
                    </a:cubicBezTo>
                    <a:close/>
                    <a:moveTo>
                      <a:pt x="82" y="80"/>
                    </a:moveTo>
                    <a:cubicBezTo>
                      <a:pt x="81" y="80"/>
                      <a:pt x="80" y="80"/>
                      <a:pt x="79" y="79"/>
                    </a:cubicBezTo>
                    <a:cubicBezTo>
                      <a:pt x="82" y="78"/>
                      <a:pt x="86" y="76"/>
                      <a:pt x="90" y="75"/>
                    </a:cubicBezTo>
                    <a:cubicBezTo>
                      <a:pt x="88" y="77"/>
                      <a:pt x="85" y="80"/>
                      <a:pt x="82" y="80"/>
                    </a:cubicBezTo>
                    <a:close/>
                    <a:moveTo>
                      <a:pt x="98" y="74"/>
                    </a:moveTo>
                    <a:cubicBezTo>
                      <a:pt x="100" y="74"/>
                      <a:pt x="103" y="73"/>
                      <a:pt x="105" y="72"/>
                    </a:cubicBezTo>
                    <a:cubicBezTo>
                      <a:pt x="104" y="74"/>
                      <a:pt x="101" y="75"/>
                      <a:pt x="98" y="74"/>
                    </a:cubicBezTo>
                    <a:close/>
                    <a:moveTo>
                      <a:pt x="113" y="70"/>
                    </a:moveTo>
                    <a:cubicBezTo>
                      <a:pt x="114" y="70"/>
                      <a:pt x="116" y="69"/>
                      <a:pt x="117" y="69"/>
                    </a:cubicBezTo>
                    <a:cubicBezTo>
                      <a:pt x="116" y="70"/>
                      <a:pt x="114" y="70"/>
                      <a:pt x="113" y="70"/>
                    </a:cubicBezTo>
                    <a:close/>
                    <a:moveTo>
                      <a:pt x="118" y="68"/>
                    </a:moveTo>
                    <a:cubicBezTo>
                      <a:pt x="118" y="68"/>
                      <a:pt x="118" y="68"/>
                      <a:pt x="118" y="68"/>
                    </a:cubicBezTo>
                    <a:cubicBezTo>
                      <a:pt x="116" y="68"/>
                      <a:pt x="113" y="69"/>
                      <a:pt x="111" y="69"/>
                    </a:cubicBezTo>
                    <a:cubicBezTo>
                      <a:pt x="114" y="67"/>
                      <a:pt x="119" y="67"/>
                      <a:pt x="122" y="64"/>
                    </a:cubicBezTo>
                    <a:cubicBezTo>
                      <a:pt x="121" y="66"/>
                      <a:pt x="120" y="67"/>
                      <a:pt x="118" y="68"/>
                    </a:cubicBezTo>
                    <a:close/>
                    <a:moveTo>
                      <a:pt x="124" y="57"/>
                    </a:moveTo>
                    <a:cubicBezTo>
                      <a:pt x="115" y="61"/>
                      <a:pt x="106" y="64"/>
                      <a:pt x="96" y="67"/>
                    </a:cubicBezTo>
                    <a:cubicBezTo>
                      <a:pt x="93" y="69"/>
                      <a:pt x="89" y="70"/>
                      <a:pt x="86" y="71"/>
                    </a:cubicBezTo>
                    <a:cubicBezTo>
                      <a:pt x="91" y="68"/>
                      <a:pt x="97" y="66"/>
                      <a:pt x="103" y="63"/>
                    </a:cubicBezTo>
                    <a:cubicBezTo>
                      <a:pt x="109" y="60"/>
                      <a:pt x="118" y="59"/>
                      <a:pt x="124" y="54"/>
                    </a:cubicBezTo>
                    <a:cubicBezTo>
                      <a:pt x="124" y="55"/>
                      <a:pt x="124" y="56"/>
                      <a:pt x="124" y="57"/>
                    </a:cubicBezTo>
                    <a:close/>
                    <a:moveTo>
                      <a:pt x="125" y="35"/>
                    </a:moveTo>
                    <a:cubicBezTo>
                      <a:pt x="110" y="42"/>
                      <a:pt x="94" y="48"/>
                      <a:pt x="78" y="54"/>
                    </a:cubicBezTo>
                    <a:cubicBezTo>
                      <a:pt x="72" y="56"/>
                      <a:pt x="67" y="59"/>
                      <a:pt x="62" y="61"/>
                    </a:cubicBezTo>
                    <a:cubicBezTo>
                      <a:pt x="68" y="58"/>
                      <a:pt x="74" y="55"/>
                      <a:pt x="80" y="53"/>
                    </a:cubicBezTo>
                    <a:cubicBezTo>
                      <a:pt x="94" y="46"/>
                      <a:pt x="109" y="40"/>
                      <a:pt x="122" y="32"/>
                    </a:cubicBezTo>
                    <a:cubicBezTo>
                      <a:pt x="123" y="32"/>
                      <a:pt x="125" y="33"/>
                      <a:pt x="125" y="35"/>
                    </a:cubicBezTo>
                    <a:close/>
                    <a:moveTo>
                      <a:pt x="121" y="31"/>
                    </a:moveTo>
                    <a:cubicBezTo>
                      <a:pt x="114" y="34"/>
                      <a:pt x="108" y="38"/>
                      <a:pt x="101" y="41"/>
                    </a:cubicBezTo>
                    <a:cubicBezTo>
                      <a:pt x="94" y="45"/>
                      <a:pt x="86" y="48"/>
                      <a:pt x="78" y="52"/>
                    </a:cubicBezTo>
                    <a:cubicBezTo>
                      <a:pt x="76" y="52"/>
                      <a:pt x="74" y="53"/>
                      <a:pt x="72" y="54"/>
                    </a:cubicBezTo>
                    <a:cubicBezTo>
                      <a:pt x="73" y="53"/>
                      <a:pt x="75" y="53"/>
                      <a:pt x="76" y="52"/>
                    </a:cubicBezTo>
                    <a:cubicBezTo>
                      <a:pt x="83" y="49"/>
                      <a:pt x="90" y="46"/>
                      <a:pt x="97" y="43"/>
                    </a:cubicBezTo>
                    <a:cubicBezTo>
                      <a:pt x="104" y="39"/>
                      <a:pt x="110" y="35"/>
                      <a:pt x="116" y="30"/>
                    </a:cubicBezTo>
                    <a:cubicBezTo>
                      <a:pt x="118" y="30"/>
                      <a:pt x="120" y="30"/>
                      <a:pt x="121" y="31"/>
                    </a:cubicBezTo>
                    <a:close/>
                    <a:moveTo>
                      <a:pt x="113" y="26"/>
                    </a:moveTo>
                    <a:cubicBezTo>
                      <a:pt x="113" y="26"/>
                      <a:pt x="113" y="26"/>
                      <a:pt x="113" y="26"/>
                    </a:cubicBezTo>
                    <a:cubicBezTo>
                      <a:pt x="104" y="29"/>
                      <a:pt x="97" y="33"/>
                      <a:pt x="89" y="37"/>
                    </a:cubicBezTo>
                    <a:cubicBezTo>
                      <a:pt x="81" y="40"/>
                      <a:pt x="73" y="43"/>
                      <a:pt x="65" y="47"/>
                    </a:cubicBezTo>
                    <a:cubicBezTo>
                      <a:pt x="56" y="52"/>
                      <a:pt x="47" y="56"/>
                      <a:pt x="39" y="61"/>
                    </a:cubicBezTo>
                    <a:cubicBezTo>
                      <a:pt x="32" y="64"/>
                      <a:pt x="24" y="66"/>
                      <a:pt x="18" y="71"/>
                    </a:cubicBezTo>
                    <a:cubicBezTo>
                      <a:pt x="17" y="71"/>
                      <a:pt x="17" y="71"/>
                      <a:pt x="16" y="71"/>
                    </a:cubicBezTo>
                    <a:cubicBezTo>
                      <a:pt x="31" y="60"/>
                      <a:pt x="47" y="53"/>
                      <a:pt x="63" y="45"/>
                    </a:cubicBezTo>
                    <a:cubicBezTo>
                      <a:pt x="72" y="40"/>
                      <a:pt x="82" y="36"/>
                      <a:pt x="91" y="31"/>
                    </a:cubicBezTo>
                    <a:cubicBezTo>
                      <a:pt x="98" y="28"/>
                      <a:pt x="107" y="25"/>
                      <a:pt x="113" y="19"/>
                    </a:cubicBezTo>
                    <a:cubicBezTo>
                      <a:pt x="113" y="22"/>
                      <a:pt x="113" y="24"/>
                      <a:pt x="113" y="26"/>
                    </a:cubicBezTo>
                    <a:close/>
                    <a:moveTo>
                      <a:pt x="112" y="18"/>
                    </a:moveTo>
                    <a:cubicBezTo>
                      <a:pt x="110" y="19"/>
                      <a:pt x="109" y="21"/>
                      <a:pt x="107" y="22"/>
                    </a:cubicBezTo>
                    <a:cubicBezTo>
                      <a:pt x="104" y="23"/>
                      <a:pt x="101" y="25"/>
                      <a:pt x="98" y="26"/>
                    </a:cubicBezTo>
                    <a:cubicBezTo>
                      <a:pt x="91" y="29"/>
                      <a:pt x="84" y="32"/>
                      <a:pt x="78" y="35"/>
                    </a:cubicBezTo>
                    <a:cubicBezTo>
                      <a:pt x="65" y="41"/>
                      <a:pt x="52" y="48"/>
                      <a:pt x="38" y="54"/>
                    </a:cubicBezTo>
                    <a:cubicBezTo>
                      <a:pt x="32" y="57"/>
                      <a:pt x="27" y="60"/>
                      <a:pt x="21" y="63"/>
                    </a:cubicBezTo>
                    <a:cubicBezTo>
                      <a:pt x="33" y="56"/>
                      <a:pt x="45" y="49"/>
                      <a:pt x="57" y="43"/>
                    </a:cubicBezTo>
                    <a:cubicBezTo>
                      <a:pt x="70" y="36"/>
                      <a:pt x="83" y="30"/>
                      <a:pt x="96" y="23"/>
                    </a:cubicBezTo>
                    <a:cubicBezTo>
                      <a:pt x="98" y="21"/>
                      <a:pt x="101" y="20"/>
                      <a:pt x="103" y="19"/>
                    </a:cubicBezTo>
                    <a:cubicBezTo>
                      <a:pt x="104" y="18"/>
                      <a:pt x="104" y="17"/>
                      <a:pt x="105" y="17"/>
                    </a:cubicBezTo>
                    <a:cubicBezTo>
                      <a:pt x="106" y="16"/>
                      <a:pt x="106" y="16"/>
                      <a:pt x="107" y="15"/>
                    </a:cubicBezTo>
                    <a:cubicBezTo>
                      <a:pt x="107" y="15"/>
                      <a:pt x="108" y="15"/>
                      <a:pt x="109" y="14"/>
                    </a:cubicBezTo>
                    <a:cubicBezTo>
                      <a:pt x="109" y="15"/>
                      <a:pt x="110" y="15"/>
                      <a:pt x="111" y="16"/>
                    </a:cubicBezTo>
                    <a:cubicBezTo>
                      <a:pt x="111" y="17"/>
                      <a:pt x="112" y="17"/>
                      <a:pt x="112" y="18"/>
                    </a:cubicBezTo>
                    <a:close/>
                    <a:moveTo>
                      <a:pt x="108" y="14"/>
                    </a:moveTo>
                    <a:cubicBezTo>
                      <a:pt x="108" y="14"/>
                      <a:pt x="108" y="14"/>
                      <a:pt x="107" y="14"/>
                    </a:cubicBezTo>
                    <a:cubicBezTo>
                      <a:pt x="107" y="14"/>
                      <a:pt x="107" y="14"/>
                      <a:pt x="107" y="14"/>
                    </a:cubicBezTo>
                    <a:cubicBezTo>
                      <a:pt x="106" y="15"/>
                      <a:pt x="104" y="16"/>
                      <a:pt x="103" y="17"/>
                    </a:cubicBezTo>
                    <a:cubicBezTo>
                      <a:pt x="97" y="21"/>
                      <a:pt x="91" y="24"/>
                      <a:pt x="84" y="27"/>
                    </a:cubicBezTo>
                    <a:cubicBezTo>
                      <a:pt x="72" y="33"/>
                      <a:pt x="59" y="39"/>
                      <a:pt x="46" y="46"/>
                    </a:cubicBezTo>
                    <a:cubicBezTo>
                      <a:pt x="40" y="49"/>
                      <a:pt x="34" y="53"/>
                      <a:pt x="27" y="56"/>
                    </a:cubicBezTo>
                    <a:cubicBezTo>
                      <a:pt x="25" y="57"/>
                      <a:pt x="23" y="58"/>
                      <a:pt x="21" y="60"/>
                    </a:cubicBezTo>
                    <a:cubicBezTo>
                      <a:pt x="42" y="45"/>
                      <a:pt x="65" y="34"/>
                      <a:pt x="88" y="21"/>
                    </a:cubicBezTo>
                    <a:cubicBezTo>
                      <a:pt x="89" y="20"/>
                      <a:pt x="91" y="19"/>
                      <a:pt x="92" y="18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4" y="17"/>
                      <a:pt x="95" y="18"/>
                      <a:pt x="95" y="17"/>
                    </a:cubicBezTo>
                    <a:cubicBezTo>
                      <a:pt x="99" y="14"/>
                      <a:pt x="104" y="12"/>
                      <a:pt x="108" y="14"/>
                    </a:cubicBezTo>
                    <a:close/>
                    <a:moveTo>
                      <a:pt x="84" y="6"/>
                    </a:moveTo>
                    <a:cubicBezTo>
                      <a:pt x="80" y="8"/>
                      <a:pt x="76" y="10"/>
                      <a:pt x="72" y="13"/>
                    </a:cubicBezTo>
                    <a:cubicBezTo>
                      <a:pt x="75" y="8"/>
                      <a:pt x="80" y="6"/>
                      <a:pt x="84" y="6"/>
                    </a:cubicBezTo>
                    <a:close/>
                    <a:moveTo>
                      <a:pt x="70" y="14"/>
                    </a:moveTo>
                    <a:cubicBezTo>
                      <a:pt x="64" y="18"/>
                      <a:pt x="59" y="22"/>
                      <a:pt x="53" y="25"/>
                    </a:cubicBezTo>
                    <a:cubicBezTo>
                      <a:pt x="41" y="32"/>
                      <a:pt x="28" y="38"/>
                      <a:pt x="15" y="46"/>
                    </a:cubicBezTo>
                    <a:cubicBezTo>
                      <a:pt x="12" y="47"/>
                      <a:pt x="10" y="49"/>
                      <a:pt x="7" y="50"/>
                    </a:cubicBezTo>
                    <a:cubicBezTo>
                      <a:pt x="9" y="49"/>
                      <a:pt x="13" y="46"/>
                      <a:pt x="15" y="45"/>
                    </a:cubicBezTo>
                    <a:cubicBezTo>
                      <a:pt x="20" y="40"/>
                      <a:pt x="26" y="37"/>
                      <a:pt x="33" y="33"/>
                    </a:cubicBezTo>
                    <a:cubicBezTo>
                      <a:pt x="39" y="30"/>
                      <a:pt x="45" y="26"/>
                      <a:pt x="52" y="23"/>
                    </a:cubicBezTo>
                    <a:cubicBezTo>
                      <a:pt x="57" y="20"/>
                      <a:pt x="61" y="16"/>
                      <a:pt x="66" y="13"/>
                    </a:cubicBezTo>
                    <a:cubicBezTo>
                      <a:pt x="67" y="13"/>
                      <a:pt x="67" y="13"/>
                      <a:pt x="67" y="13"/>
                    </a:cubicBezTo>
                    <a:cubicBezTo>
                      <a:pt x="67" y="13"/>
                      <a:pt x="68" y="12"/>
                      <a:pt x="68" y="12"/>
                    </a:cubicBezTo>
                    <a:cubicBezTo>
                      <a:pt x="68" y="13"/>
                      <a:pt x="69" y="13"/>
                      <a:pt x="69" y="13"/>
                    </a:cubicBezTo>
                    <a:cubicBezTo>
                      <a:pt x="69" y="14"/>
                      <a:pt x="70" y="14"/>
                      <a:pt x="70" y="14"/>
                    </a:cubicBezTo>
                    <a:close/>
                    <a:moveTo>
                      <a:pt x="57" y="6"/>
                    </a:moveTo>
                    <a:cubicBezTo>
                      <a:pt x="58" y="5"/>
                      <a:pt x="60" y="5"/>
                      <a:pt x="61" y="5"/>
                    </a:cubicBezTo>
                    <a:cubicBezTo>
                      <a:pt x="58" y="6"/>
                      <a:pt x="56" y="8"/>
                      <a:pt x="54" y="9"/>
                    </a:cubicBezTo>
                    <a:cubicBezTo>
                      <a:pt x="53" y="10"/>
                      <a:pt x="53" y="10"/>
                      <a:pt x="52" y="10"/>
                    </a:cubicBezTo>
                    <a:cubicBezTo>
                      <a:pt x="53" y="8"/>
                      <a:pt x="55" y="7"/>
                      <a:pt x="57" y="6"/>
                    </a:cubicBezTo>
                    <a:close/>
                    <a:moveTo>
                      <a:pt x="46" y="14"/>
                    </a:moveTo>
                    <a:cubicBezTo>
                      <a:pt x="45" y="14"/>
                      <a:pt x="44" y="15"/>
                      <a:pt x="44" y="15"/>
                    </a:cubicBezTo>
                    <a:cubicBezTo>
                      <a:pt x="38" y="18"/>
                      <a:pt x="33" y="19"/>
                      <a:pt x="28" y="23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32" y="19"/>
                      <a:pt x="37" y="15"/>
                      <a:pt x="42" y="11"/>
                    </a:cubicBezTo>
                    <a:cubicBezTo>
                      <a:pt x="42" y="11"/>
                      <a:pt x="42" y="11"/>
                      <a:pt x="41" y="11"/>
                    </a:cubicBezTo>
                    <a:cubicBezTo>
                      <a:pt x="37" y="12"/>
                      <a:pt x="33" y="15"/>
                      <a:pt x="29" y="17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9" y="17"/>
                      <a:pt x="29" y="17"/>
                      <a:pt x="29" y="16"/>
                    </a:cubicBezTo>
                    <a:cubicBezTo>
                      <a:pt x="30" y="15"/>
                      <a:pt x="31" y="14"/>
                      <a:pt x="32" y="14"/>
                    </a:cubicBezTo>
                    <a:cubicBezTo>
                      <a:pt x="34" y="12"/>
                      <a:pt x="36" y="11"/>
                      <a:pt x="39" y="9"/>
                    </a:cubicBezTo>
                    <a:cubicBezTo>
                      <a:pt x="42" y="10"/>
                      <a:pt x="44" y="11"/>
                      <a:pt x="46" y="14"/>
                    </a:cubicBezTo>
                    <a:close/>
                    <a:moveTo>
                      <a:pt x="33" y="11"/>
                    </a:moveTo>
                    <a:cubicBezTo>
                      <a:pt x="35" y="10"/>
                      <a:pt x="36" y="9"/>
                      <a:pt x="37" y="9"/>
                    </a:cubicBezTo>
                    <a:cubicBezTo>
                      <a:pt x="35" y="11"/>
                      <a:pt x="32" y="12"/>
                      <a:pt x="30" y="14"/>
                    </a:cubicBezTo>
                    <a:cubicBezTo>
                      <a:pt x="31" y="13"/>
                      <a:pt x="32" y="12"/>
                      <a:pt x="33" y="11"/>
                    </a:cubicBezTo>
                    <a:close/>
                    <a:moveTo>
                      <a:pt x="23" y="24"/>
                    </a:moveTo>
                    <a:cubicBezTo>
                      <a:pt x="19" y="25"/>
                      <a:pt x="16" y="27"/>
                      <a:pt x="13" y="29"/>
                    </a:cubicBezTo>
                    <a:cubicBezTo>
                      <a:pt x="10" y="31"/>
                      <a:pt x="15" y="27"/>
                      <a:pt x="16" y="26"/>
                    </a:cubicBezTo>
                    <a:cubicBezTo>
                      <a:pt x="17" y="25"/>
                      <a:pt x="19" y="23"/>
                      <a:pt x="21" y="21"/>
                    </a:cubicBezTo>
                    <a:cubicBezTo>
                      <a:pt x="21" y="22"/>
                      <a:pt x="22" y="23"/>
                      <a:pt x="23" y="24"/>
                    </a:cubicBezTo>
                    <a:close/>
                    <a:moveTo>
                      <a:pt x="13" y="18"/>
                    </a:moveTo>
                    <a:cubicBezTo>
                      <a:pt x="11" y="20"/>
                      <a:pt x="9" y="21"/>
                      <a:pt x="7" y="23"/>
                    </a:cubicBezTo>
                    <a:cubicBezTo>
                      <a:pt x="7" y="22"/>
                      <a:pt x="7" y="22"/>
                      <a:pt x="7" y="21"/>
                    </a:cubicBezTo>
                    <a:cubicBezTo>
                      <a:pt x="8" y="19"/>
                      <a:pt x="11" y="18"/>
                      <a:pt x="13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8" name="Freeform 90"/>
              <p:cNvSpPr>
                <a:spLocks noEditPoints="1"/>
              </p:cNvSpPr>
              <p:nvPr/>
            </p:nvSpPr>
            <p:spPr bwMode="auto">
              <a:xfrm>
                <a:off x="1863343" y="3041299"/>
                <a:ext cx="519604" cy="647456"/>
              </a:xfrm>
              <a:custGeom>
                <a:avLst/>
                <a:gdLst>
                  <a:gd name="T0" fmla="*/ 196 w 268"/>
                  <a:gd name="T1" fmla="*/ 288 h 334"/>
                  <a:gd name="T2" fmla="*/ 192 w 268"/>
                  <a:gd name="T3" fmla="*/ 88 h 334"/>
                  <a:gd name="T4" fmla="*/ 172 w 268"/>
                  <a:gd name="T5" fmla="*/ 88 h 334"/>
                  <a:gd name="T6" fmla="*/ 201 w 268"/>
                  <a:gd name="T7" fmla="*/ 244 h 334"/>
                  <a:gd name="T8" fmla="*/ 263 w 268"/>
                  <a:gd name="T9" fmla="*/ 254 h 334"/>
                  <a:gd name="T10" fmla="*/ 211 w 268"/>
                  <a:gd name="T11" fmla="*/ 300 h 334"/>
                  <a:gd name="T12" fmla="*/ 246 w 268"/>
                  <a:gd name="T13" fmla="*/ 271 h 334"/>
                  <a:gd name="T14" fmla="*/ 245 w 268"/>
                  <a:gd name="T15" fmla="*/ 215 h 334"/>
                  <a:gd name="T16" fmla="*/ 204 w 268"/>
                  <a:gd name="T17" fmla="*/ 199 h 334"/>
                  <a:gd name="T18" fmla="*/ 210 w 268"/>
                  <a:gd name="T19" fmla="*/ 221 h 334"/>
                  <a:gd name="T20" fmla="*/ 206 w 268"/>
                  <a:gd name="T21" fmla="*/ 167 h 334"/>
                  <a:gd name="T22" fmla="*/ 238 w 268"/>
                  <a:gd name="T23" fmla="*/ 165 h 334"/>
                  <a:gd name="T24" fmla="*/ 219 w 268"/>
                  <a:gd name="T25" fmla="*/ 176 h 334"/>
                  <a:gd name="T26" fmla="*/ 203 w 268"/>
                  <a:gd name="T27" fmla="*/ 212 h 334"/>
                  <a:gd name="T28" fmla="*/ 216 w 268"/>
                  <a:gd name="T29" fmla="*/ 266 h 334"/>
                  <a:gd name="T30" fmla="*/ 231 w 268"/>
                  <a:gd name="T31" fmla="*/ 237 h 334"/>
                  <a:gd name="T32" fmla="*/ 207 w 268"/>
                  <a:gd name="T33" fmla="*/ 158 h 334"/>
                  <a:gd name="T34" fmla="*/ 159 w 268"/>
                  <a:gd name="T35" fmla="*/ 313 h 334"/>
                  <a:gd name="T36" fmla="*/ 133 w 268"/>
                  <a:gd name="T37" fmla="*/ 306 h 334"/>
                  <a:gd name="T38" fmla="*/ 166 w 268"/>
                  <a:gd name="T39" fmla="*/ 259 h 334"/>
                  <a:gd name="T40" fmla="*/ 156 w 268"/>
                  <a:gd name="T41" fmla="*/ 224 h 334"/>
                  <a:gd name="T42" fmla="*/ 98 w 268"/>
                  <a:gd name="T43" fmla="*/ 284 h 334"/>
                  <a:gd name="T44" fmla="*/ 109 w 268"/>
                  <a:gd name="T45" fmla="*/ 265 h 334"/>
                  <a:gd name="T46" fmla="*/ 169 w 268"/>
                  <a:gd name="T47" fmla="*/ 240 h 334"/>
                  <a:gd name="T48" fmla="*/ 174 w 268"/>
                  <a:gd name="T49" fmla="*/ 201 h 334"/>
                  <a:gd name="T50" fmla="*/ 130 w 268"/>
                  <a:gd name="T51" fmla="*/ 215 h 334"/>
                  <a:gd name="T52" fmla="*/ 129 w 268"/>
                  <a:gd name="T53" fmla="*/ 194 h 334"/>
                  <a:gd name="T54" fmla="*/ 138 w 268"/>
                  <a:gd name="T55" fmla="*/ 178 h 334"/>
                  <a:gd name="T56" fmla="*/ 126 w 268"/>
                  <a:gd name="T57" fmla="*/ 191 h 334"/>
                  <a:gd name="T58" fmla="*/ 118 w 268"/>
                  <a:gd name="T59" fmla="*/ 184 h 334"/>
                  <a:gd name="T60" fmla="*/ 176 w 268"/>
                  <a:gd name="T61" fmla="*/ 167 h 334"/>
                  <a:gd name="T62" fmla="*/ 160 w 268"/>
                  <a:gd name="T63" fmla="*/ 174 h 334"/>
                  <a:gd name="T64" fmla="*/ 97 w 268"/>
                  <a:gd name="T65" fmla="*/ 201 h 334"/>
                  <a:gd name="T66" fmla="*/ 170 w 268"/>
                  <a:gd name="T67" fmla="*/ 256 h 334"/>
                  <a:gd name="T68" fmla="*/ 134 w 268"/>
                  <a:gd name="T69" fmla="*/ 304 h 334"/>
                  <a:gd name="T70" fmla="*/ 163 w 268"/>
                  <a:gd name="T71" fmla="*/ 304 h 334"/>
                  <a:gd name="T72" fmla="*/ 193 w 268"/>
                  <a:gd name="T73" fmla="*/ 312 h 334"/>
                  <a:gd name="T74" fmla="*/ 258 w 268"/>
                  <a:gd name="T75" fmla="*/ 275 h 334"/>
                  <a:gd name="T76" fmla="*/ 207 w 268"/>
                  <a:gd name="T77" fmla="*/ 260 h 334"/>
                  <a:gd name="T78" fmla="*/ 106 w 268"/>
                  <a:gd name="T79" fmla="*/ 133 h 334"/>
                  <a:gd name="T80" fmla="*/ 30 w 268"/>
                  <a:gd name="T81" fmla="*/ 256 h 334"/>
                  <a:gd name="T82" fmla="*/ 48 w 268"/>
                  <a:gd name="T83" fmla="*/ 76 h 334"/>
                  <a:gd name="T84" fmla="*/ 121 w 268"/>
                  <a:gd name="T85" fmla="*/ 15 h 334"/>
                  <a:gd name="T86" fmla="*/ 99 w 268"/>
                  <a:gd name="T87" fmla="*/ 46 h 334"/>
                  <a:gd name="T88" fmla="*/ 139 w 268"/>
                  <a:gd name="T89" fmla="*/ 36 h 334"/>
                  <a:gd name="T90" fmla="*/ 38 w 268"/>
                  <a:gd name="T91" fmla="*/ 168 h 334"/>
                  <a:gd name="T92" fmla="*/ 14 w 268"/>
                  <a:gd name="T93" fmla="*/ 153 h 334"/>
                  <a:gd name="T94" fmla="*/ 41 w 268"/>
                  <a:gd name="T95" fmla="*/ 123 h 334"/>
                  <a:gd name="T96" fmla="*/ 34 w 268"/>
                  <a:gd name="T97" fmla="*/ 154 h 334"/>
                  <a:gd name="T98" fmla="*/ 37 w 268"/>
                  <a:gd name="T99" fmla="*/ 105 h 334"/>
                  <a:gd name="T100" fmla="*/ 35 w 268"/>
                  <a:gd name="T101" fmla="*/ 86 h 334"/>
                  <a:gd name="T102" fmla="*/ 23 w 268"/>
                  <a:gd name="T103" fmla="*/ 120 h 334"/>
                  <a:gd name="T104" fmla="*/ 27 w 268"/>
                  <a:gd name="T105" fmla="*/ 140 h 334"/>
                  <a:gd name="T106" fmla="*/ 21 w 268"/>
                  <a:gd name="T107" fmla="*/ 178 h 334"/>
                  <a:gd name="T108" fmla="*/ 8 w 268"/>
                  <a:gd name="T109" fmla="*/ 209 h 334"/>
                  <a:gd name="T110" fmla="*/ 19 w 268"/>
                  <a:gd name="T111" fmla="*/ 214 h 334"/>
                  <a:gd name="T112" fmla="*/ 36 w 268"/>
                  <a:gd name="T113" fmla="*/ 182 h 334"/>
                  <a:gd name="T114" fmla="*/ 9 w 268"/>
                  <a:gd name="T115" fmla="*/ 205 h 334"/>
                  <a:gd name="T116" fmla="*/ 31 w 268"/>
                  <a:gd name="T117" fmla="*/ 230 h 334"/>
                  <a:gd name="T118" fmla="*/ 33 w 268"/>
                  <a:gd name="T119" fmla="*/ 250 h 334"/>
                  <a:gd name="T120" fmla="*/ 145 w 268"/>
                  <a:gd name="T121" fmla="*/ 30 h 334"/>
                  <a:gd name="T122" fmla="*/ 5 w 268"/>
                  <a:gd name="T123" fmla="*/ 257 h 334"/>
                  <a:gd name="T124" fmla="*/ 80 w 268"/>
                  <a:gd name="T125" fmla="*/ 294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68" h="334">
                    <a:moveTo>
                      <a:pt x="261" y="170"/>
                    </a:moveTo>
                    <a:cubicBezTo>
                      <a:pt x="261" y="170"/>
                      <a:pt x="261" y="170"/>
                      <a:pt x="261" y="169"/>
                    </a:cubicBezTo>
                    <a:cubicBezTo>
                      <a:pt x="261" y="168"/>
                      <a:pt x="261" y="166"/>
                      <a:pt x="261" y="164"/>
                    </a:cubicBezTo>
                    <a:cubicBezTo>
                      <a:pt x="259" y="151"/>
                      <a:pt x="256" y="139"/>
                      <a:pt x="251" y="127"/>
                    </a:cubicBezTo>
                    <a:cubicBezTo>
                      <a:pt x="250" y="124"/>
                      <a:pt x="249" y="121"/>
                      <a:pt x="248" y="119"/>
                    </a:cubicBezTo>
                    <a:cubicBezTo>
                      <a:pt x="248" y="119"/>
                      <a:pt x="248" y="118"/>
                      <a:pt x="247" y="118"/>
                    </a:cubicBezTo>
                    <a:cubicBezTo>
                      <a:pt x="238" y="98"/>
                      <a:pt x="223" y="82"/>
                      <a:pt x="206" y="68"/>
                    </a:cubicBezTo>
                    <a:cubicBezTo>
                      <a:pt x="190" y="56"/>
                      <a:pt x="172" y="47"/>
                      <a:pt x="153" y="42"/>
                    </a:cubicBezTo>
                    <a:cubicBezTo>
                      <a:pt x="152" y="38"/>
                      <a:pt x="152" y="33"/>
                      <a:pt x="148" y="29"/>
                    </a:cubicBezTo>
                    <a:cubicBezTo>
                      <a:pt x="144" y="25"/>
                      <a:pt x="138" y="26"/>
                      <a:pt x="132" y="24"/>
                    </a:cubicBezTo>
                    <a:cubicBezTo>
                      <a:pt x="124" y="23"/>
                      <a:pt x="124" y="10"/>
                      <a:pt x="118" y="6"/>
                    </a:cubicBezTo>
                    <a:cubicBezTo>
                      <a:pt x="110" y="0"/>
                      <a:pt x="103" y="8"/>
                      <a:pt x="100" y="14"/>
                    </a:cubicBezTo>
                    <a:cubicBezTo>
                      <a:pt x="97" y="19"/>
                      <a:pt x="93" y="24"/>
                      <a:pt x="91" y="30"/>
                    </a:cubicBezTo>
                    <a:cubicBezTo>
                      <a:pt x="88" y="36"/>
                      <a:pt x="89" y="41"/>
                      <a:pt x="90" y="47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76" y="49"/>
                      <a:pt x="64" y="52"/>
                      <a:pt x="53" y="59"/>
                    </a:cubicBezTo>
                    <a:cubicBezTo>
                      <a:pt x="43" y="66"/>
                      <a:pt x="36" y="76"/>
                      <a:pt x="32" y="86"/>
                    </a:cubicBezTo>
                    <a:cubicBezTo>
                      <a:pt x="26" y="99"/>
                      <a:pt x="23" y="113"/>
                      <a:pt x="19" y="127"/>
                    </a:cubicBezTo>
                    <a:cubicBezTo>
                      <a:pt x="14" y="142"/>
                      <a:pt x="10" y="157"/>
                      <a:pt x="8" y="172"/>
                    </a:cubicBezTo>
                    <a:cubicBezTo>
                      <a:pt x="5" y="187"/>
                      <a:pt x="5" y="201"/>
                      <a:pt x="5" y="216"/>
                    </a:cubicBezTo>
                    <a:cubicBezTo>
                      <a:pt x="5" y="224"/>
                      <a:pt x="3" y="231"/>
                      <a:pt x="2" y="239"/>
                    </a:cubicBezTo>
                    <a:cubicBezTo>
                      <a:pt x="0" y="245"/>
                      <a:pt x="0" y="251"/>
                      <a:pt x="1" y="257"/>
                    </a:cubicBezTo>
                    <a:cubicBezTo>
                      <a:pt x="3" y="262"/>
                      <a:pt x="8" y="267"/>
                      <a:pt x="13" y="268"/>
                    </a:cubicBezTo>
                    <a:cubicBezTo>
                      <a:pt x="13" y="269"/>
                      <a:pt x="13" y="269"/>
                      <a:pt x="13" y="269"/>
                    </a:cubicBezTo>
                    <a:cubicBezTo>
                      <a:pt x="15" y="276"/>
                      <a:pt x="18" y="284"/>
                      <a:pt x="25" y="287"/>
                    </a:cubicBezTo>
                    <a:cubicBezTo>
                      <a:pt x="32" y="290"/>
                      <a:pt x="42" y="284"/>
                      <a:pt x="48" y="290"/>
                    </a:cubicBezTo>
                    <a:cubicBezTo>
                      <a:pt x="48" y="291"/>
                      <a:pt x="48" y="291"/>
                      <a:pt x="48" y="291"/>
                    </a:cubicBezTo>
                    <a:cubicBezTo>
                      <a:pt x="49" y="291"/>
                      <a:pt x="49" y="292"/>
                      <a:pt x="49" y="292"/>
                    </a:cubicBezTo>
                    <a:cubicBezTo>
                      <a:pt x="55" y="301"/>
                      <a:pt x="61" y="309"/>
                      <a:pt x="70" y="315"/>
                    </a:cubicBezTo>
                    <a:cubicBezTo>
                      <a:pt x="87" y="327"/>
                      <a:pt x="109" y="329"/>
                      <a:pt x="130" y="330"/>
                    </a:cubicBezTo>
                    <a:cubicBezTo>
                      <a:pt x="144" y="330"/>
                      <a:pt x="159" y="330"/>
                      <a:pt x="173" y="331"/>
                    </a:cubicBezTo>
                    <a:cubicBezTo>
                      <a:pt x="188" y="332"/>
                      <a:pt x="201" y="334"/>
                      <a:pt x="215" y="329"/>
                    </a:cubicBezTo>
                    <a:cubicBezTo>
                      <a:pt x="235" y="321"/>
                      <a:pt x="250" y="302"/>
                      <a:pt x="258" y="283"/>
                    </a:cubicBezTo>
                    <a:cubicBezTo>
                      <a:pt x="262" y="272"/>
                      <a:pt x="265" y="261"/>
                      <a:pt x="266" y="250"/>
                    </a:cubicBezTo>
                    <a:cubicBezTo>
                      <a:pt x="268" y="235"/>
                      <a:pt x="265" y="219"/>
                      <a:pt x="264" y="204"/>
                    </a:cubicBezTo>
                    <a:cubicBezTo>
                      <a:pt x="262" y="193"/>
                      <a:pt x="262" y="182"/>
                      <a:pt x="261" y="170"/>
                    </a:cubicBezTo>
                    <a:close/>
                    <a:moveTo>
                      <a:pt x="261" y="264"/>
                    </a:moveTo>
                    <a:cubicBezTo>
                      <a:pt x="261" y="264"/>
                      <a:pt x="261" y="263"/>
                      <a:pt x="261" y="264"/>
                    </a:cubicBezTo>
                    <a:cubicBezTo>
                      <a:pt x="256" y="265"/>
                      <a:pt x="250" y="268"/>
                      <a:pt x="245" y="270"/>
                    </a:cubicBezTo>
                    <a:cubicBezTo>
                      <a:pt x="239" y="272"/>
                      <a:pt x="233" y="275"/>
                      <a:pt x="227" y="277"/>
                    </a:cubicBezTo>
                    <a:cubicBezTo>
                      <a:pt x="221" y="279"/>
                      <a:pt x="215" y="281"/>
                      <a:pt x="209" y="283"/>
                    </a:cubicBezTo>
                    <a:cubicBezTo>
                      <a:pt x="205" y="285"/>
                      <a:pt x="200" y="286"/>
                      <a:pt x="196" y="288"/>
                    </a:cubicBezTo>
                    <a:cubicBezTo>
                      <a:pt x="196" y="287"/>
                      <a:pt x="196" y="286"/>
                      <a:pt x="197" y="285"/>
                    </a:cubicBezTo>
                    <a:cubicBezTo>
                      <a:pt x="202" y="284"/>
                      <a:pt x="206" y="282"/>
                      <a:pt x="211" y="280"/>
                    </a:cubicBezTo>
                    <a:cubicBezTo>
                      <a:pt x="217" y="278"/>
                      <a:pt x="224" y="277"/>
                      <a:pt x="230" y="275"/>
                    </a:cubicBezTo>
                    <a:cubicBezTo>
                      <a:pt x="236" y="274"/>
                      <a:pt x="241" y="272"/>
                      <a:pt x="246" y="269"/>
                    </a:cubicBezTo>
                    <a:cubicBezTo>
                      <a:pt x="251" y="267"/>
                      <a:pt x="257" y="265"/>
                      <a:pt x="261" y="263"/>
                    </a:cubicBezTo>
                    <a:cubicBezTo>
                      <a:pt x="261" y="263"/>
                      <a:pt x="261" y="263"/>
                      <a:pt x="261" y="264"/>
                    </a:cubicBezTo>
                    <a:close/>
                    <a:moveTo>
                      <a:pt x="260" y="269"/>
                    </a:moveTo>
                    <a:cubicBezTo>
                      <a:pt x="260" y="269"/>
                      <a:pt x="259" y="269"/>
                      <a:pt x="259" y="269"/>
                    </a:cubicBezTo>
                    <a:cubicBezTo>
                      <a:pt x="255" y="272"/>
                      <a:pt x="249" y="273"/>
                      <a:pt x="244" y="275"/>
                    </a:cubicBezTo>
                    <a:cubicBezTo>
                      <a:pt x="238" y="277"/>
                      <a:pt x="232" y="280"/>
                      <a:pt x="226" y="282"/>
                    </a:cubicBezTo>
                    <a:cubicBezTo>
                      <a:pt x="220" y="284"/>
                      <a:pt x="214" y="286"/>
                      <a:pt x="208" y="288"/>
                    </a:cubicBezTo>
                    <a:cubicBezTo>
                      <a:pt x="205" y="289"/>
                      <a:pt x="203" y="290"/>
                      <a:pt x="200" y="291"/>
                    </a:cubicBezTo>
                    <a:cubicBezTo>
                      <a:pt x="199" y="291"/>
                      <a:pt x="197" y="291"/>
                      <a:pt x="196" y="292"/>
                    </a:cubicBezTo>
                    <a:cubicBezTo>
                      <a:pt x="198" y="291"/>
                      <a:pt x="199" y="290"/>
                      <a:pt x="201" y="290"/>
                    </a:cubicBezTo>
                    <a:cubicBezTo>
                      <a:pt x="206" y="287"/>
                      <a:pt x="213" y="285"/>
                      <a:pt x="219" y="283"/>
                    </a:cubicBezTo>
                    <a:cubicBezTo>
                      <a:pt x="225" y="281"/>
                      <a:pt x="231" y="278"/>
                      <a:pt x="237" y="276"/>
                    </a:cubicBezTo>
                    <a:cubicBezTo>
                      <a:pt x="242" y="274"/>
                      <a:pt x="247" y="272"/>
                      <a:pt x="252" y="270"/>
                    </a:cubicBezTo>
                    <a:cubicBezTo>
                      <a:pt x="255" y="268"/>
                      <a:pt x="259" y="267"/>
                      <a:pt x="261" y="264"/>
                    </a:cubicBezTo>
                    <a:cubicBezTo>
                      <a:pt x="261" y="266"/>
                      <a:pt x="260" y="267"/>
                      <a:pt x="260" y="269"/>
                    </a:cubicBezTo>
                    <a:close/>
                    <a:moveTo>
                      <a:pt x="204" y="92"/>
                    </a:moveTo>
                    <a:cubicBezTo>
                      <a:pt x="206" y="93"/>
                      <a:pt x="209" y="94"/>
                      <a:pt x="211" y="95"/>
                    </a:cubicBezTo>
                    <a:cubicBezTo>
                      <a:pt x="209" y="94"/>
                      <a:pt x="207" y="93"/>
                      <a:pt x="204" y="93"/>
                    </a:cubicBezTo>
                    <a:cubicBezTo>
                      <a:pt x="204" y="93"/>
                      <a:pt x="204" y="92"/>
                      <a:pt x="203" y="92"/>
                    </a:cubicBezTo>
                    <a:cubicBezTo>
                      <a:pt x="203" y="92"/>
                      <a:pt x="204" y="92"/>
                      <a:pt x="204" y="92"/>
                    </a:cubicBezTo>
                    <a:close/>
                    <a:moveTo>
                      <a:pt x="201" y="92"/>
                    </a:moveTo>
                    <a:cubicBezTo>
                      <a:pt x="201" y="92"/>
                      <a:pt x="200" y="91"/>
                      <a:pt x="200" y="91"/>
                    </a:cubicBezTo>
                    <a:cubicBezTo>
                      <a:pt x="200" y="91"/>
                      <a:pt x="200" y="91"/>
                      <a:pt x="200" y="90"/>
                    </a:cubicBezTo>
                    <a:cubicBezTo>
                      <a:pt x="200" y="90"/>
                      <a:pt x="200" y="90"/>
                      <a:pt x="200" y="90"/>
                    </a:cubicBezTo>
                    <a:cubicBezTo>
                      <a:pt x="200" y="90"/>
                      <a:pt x="201" y="91"/>
                      <a:pt x="201" y="91"/>
                    </a:cubicBezTo>
                    <a:cubicBezTo>
                      <a:pt x="201" y="91"/>
                      <a:pt x="201" y="91"/>
                      <a:pt x="201" y="92"/>
                    </a:cubicBezTo>
                    <a:close/>
                    <a:moveTo>
                      <a:pt x="197" y="90"/>
                    </a:moveTo>
                    <a:cubicBezTo>
                      <a:pt x="197" y="90"/>
                      <a:pt x="197" y="90"/>
                      <a:pt x="196" y="90"/>
                    </a:cubicBezTo>
                    <a:cubicBezTo>
                      <a:pt x="196" y="90"/>
                      <a:pt x="197" y="90"/>
                      <a:pt x="197" y="90"/>
                    </a:cubicBezTo>
                    <a:cubicBezTo>
                      <a:pt x="197" y="90"/>
                      <a:pt x="197" y="89"/>
                      <a:pt x="197" y="89"/>
                    </a:cubicBezTo>
                    <a:cubicBezTo>
                      <a:pt x="197" y="89"/>
                      <a:pt x="197" y="89"/>
                      <a:pt x="197" y="89"/>
                    </a:cubicBezTo>
                    <a:cubicBezTo>
                      <a:pt x="197" y="89"/>
                      <a:pt x="197" y="89"/>
                      <a:pt x="197" y="89"/>
                    </a:cubicBezTo>
                    <a:cubicBezTo>
                      <a:pt x="197" y="89"/>
                      <a:pt x="197" y="89"/>
                      <a:pt x="197" y="89"/>
                    </a:cubicBezTo>
                    <a:cubicBezTo>
                      <a:pt x="197" y="90"/>
                      <a:pt x="197" y="90"/>
                      <a:pt x="197" y="90"/>
                    </a:cubicBezTo>
                    <a:cubicBezTo>
                      <a:pt x="197" y="90"/>
                      <a:pt x="197" y="90"/>
                      <a:pt x="197" y="90"/>
                    </a:cubicBezTo>
                    <a:close/>
                    <a:moveTo>
                      <a:pt x="194" y="90"/>
                    </a:moveTo>
                    <a:cubicBezTo>
                      <a:pt x="193" y="90"/>
                      <a:pt x="192" y="89"/>
                      <a:pt x="192" y="89"/>
                    </a:cubicBezTo>
                    <a:cubicBezTo>
                      <a:pt x="192" y="89"/>
                      <a:pt x="192" y="89"/>
                      <a:pt x="192" y="88"/>
                    </a:cubicBezTo>
                    <a:cubicBezTo>
                      <a:pt x="192" y="88"/>
                      <a:pt x="193" y="88"/>
                      <a:pt x="194" y="89"/>
                    </a:cubicBezTo>
                    <a:cubicBezTo>
                      <a:pt x="194" y="89"/>
                      <a:pt x="194" y="89"/>
                      <a:pt x="194" y="90"/>
                    </a:cubicBezTo>
                    <a:cubicBezTo>
                      <a:pt x="194" y="90"/>
                      <a:pt x="194" y="90"/>
                      <a:pt x="194" y="90"/>
                    </a:cubicBezTo>
                    <a:close/>
                    <a:moveTo>
                      <a:pt x="189" y="89"/>
                    </a:moveTo>
                    <a:cubicBezTo>
                      <a:pt x="188" y="89"/>
                      <a:pt x="188" y="89"/>
                      <a:pt x="187" y="89"/>
                    </a:cubicBezTo>
                    <a:cubicBezTo>
                      <a:pt x="187" y="88"/>
                      <a:pt x="187" y="88"/>
                      <a:pt x="187" y="88"/>
                    </a:cubicBezTo>
                    <a:cubicBezTo>
                      <a:pt x="188" y="88"/>
                      <a:pt x="188" y="88"/>
                      <a:pt x="189" y="88"/>
                    </a:cubicBezTo>
                    <a:cubicBezTo>
                      <a:pt x="189" y="88"/>
                      <a:pt x="189" y="88"/>
                      <a:pt x="189" y="89"/>
                    </a:cubicBezTo>
                    <a:close/>
                    <a:moveTo>
                      <a:pt x="184" y="87"/>
                    </a:moveTo>
                    <a:cubicBezTo>
                      <a:pt x="184" y="88"/>
                      <a:pt x="184" y="88"/>
                      <a:pt x="184" y="88"/>
                    </a:cubicBezTo>
                    <a:cubicBezTo>
                      <a:pt x="184" y="88"/>
                      <a:pt x="184" y="88"/>
                      <a:pt x="184" y="88"/>
                    </a:cubicBezTo>
                    <a:cubicBezTo>
                      <a:pt x="184" y="88"/>
                      <a:pt x="183" y="88"/>
                      <a:pt x="183" y="88"/>
                    </a:cubicBezTo>
                    <a:cubicBezTo>
                      <a:pt x="183" y="88"/>
                      <a:pt x="183" y="88"/>
                      <a:pt x="183" y="87"/>
                    </a:cubicBezTo>
                    <a:cubicBezTo>
                      <a:pt x="183" y="87"/>
                      <a:pt x="184" y="87"/>
                      <a:pt x="184" y="87"/>
                    </a:cubicBezTo>
                    <a:close/>
                    <a:moveTo>
                      <a:pt x="180" y="87"/>
                    </a:moveTo>
                    <a:cubicBezTo>
                      <a:pt x="180" y="87"/>
                      <a:pt x="180" y="87"/>
                      <a:pt x="180" y="87"/>
                    </a:cubicBezTo>
                    <a:cubicBezTo>
                      <a:pt x="180" y="87"/>
                      <a:pt x="180" y="88"/>
                      <a:pt x="180" y="88"/>
                    </a:cubicBezTo>
                    <a:cubicBezTo>
                      <a:pt x="180" y="88"/>
                      <a:pt x="180" y="88"/>
                      <a:pt x="180" y="88"/>
                    </a:cubicBezTo>
                    <a:cubicBezTo>
                      <a:pt x="180" y="87"/>
                      <a:pt x="180" y="88"/>
                      <a:pt x="180" y="88"/>
                    </a:cubicBezTo>
                    <a:cubicBezTo>
                      <a:pt x="180" y="88"/>
                      <a:pt x="180" y="88"/>
                      <a:pt x="180" y="88"/>
                    </a:cubicBezTo>
                    <a:cubicBezTo>
                      <a:pt x="180" y="88"/>
                      <a:pt x="180" y="88"/>
                      <a:pt x="180" y="88"/>
                    </a:cubicBezTo>
                    <a:cubicBezTo>
                      <a:pt x="180" y="88"/>
                      <a:pt x="180" y="88"/>
                      <a:pt x="180" y="88"/>
                    </a:cubicBezTo>
                    <a:cubicBezTo>
                      <a:pt x="180" y="88"/>
                      <a:pt x="180" y="88"/>
                      <a:pt x="179" y="88"/>
                    </a:cubicBezTo>
                    <a:cubicBezTo>
                      <a:pt x="179" y="88"/>
                      <a:pt x="179" y="88"/>
                      <a:pt x="179" y="88"/>
                    </a:cubicBezTo>
                    <a:cubicBezTo>
                      <a:pt x="179" y="88"/>
                      <a:pt x="179" y="88"/>
                      <a:pt x="179" y="88"/>
                    </a:cubicBezTo>
                    <a:cubicBezTo>
                      <a:pt x="179" y="88"/>
                      <a:pt x="179" y="87"/>
                      <a:pt x="179" y="87"/>
                    </a:cubicBezTo>
                    <a:cubicBezTo>
                      <a:pt x="179" y="87"/>
                      <a:pt x="179" y="87"/>
                      <a:pt x="179" y="87"/>
                    </a:cubicBezTo>
                    <a:cubicBezTo>
                      <a:pt x="179" y="87"/>
                      <a:pt x="180" y="87"/>
                      <a:pt x="180" y="87"/>
                    </a:cubicBezTo>
                    <a:close/>
                    <a:moveTo>
                      <a:pt x="176" y="88"/>
                    </a:moveTo>
                    <a:cubicBezTo>
                      <a:pt x="176" y="88"/>
                      <a:pt x="176" y="88"/>
                      <a:pt x="176" y="88"/>
                    </a:cubicBezTo>
                    <a:cubicBezTo>
                      <a:pt x="176" y="88"/>
                      <a:pt x="176" y="88"/>
                      <a:pt x="176" y="88"/>
                    </a:cubicBezTo>
                    <a:cubicBezTo>
                      <a:pt x="176" y="88"/>
                      <a:pt x="176" y="88"/>
                      <a:pt x="176" y="88"/>
                    </a:cubicBezTo>
                    <a:cubicBezTo>
                      <a:pt x="176" y="88"/>
                      <a:pt x="176" y="88"/>
                      <a:pt x="176" y="88"/>
                    </a:cubicBezTo>
                    <a:cubicBezTo>
                      <a:pt x="176" y="88"/>
                      <a:pt x="175" y="88"/>
                      <a:pt x="175" y="88"/>
                    </a:cubicBezTo>
                    <a:cubicBezTo>
                      <a:pt x="175" y="88"/>
                      <a:pt x="175" y="88"/>
                      <a:pt x="175" y="88"/>
                    </a:cubicBezTo>
                    <a:cubicBezTo>
                      <a:pt x="175" y="88"/>
                      <a:pt x="176" y="88"/>
                      <a:pt x="176" y="88"/>
                    </a:cubicBezTo>
                    <a:close/>
                    <a:moveTo>
                      <a:pt x="172" y="88"/>
                    </a:moveTo>
                    <a:cubicBezTo>
                      <a:pt x="172" y="88"/>
                      <a:pt x="172" y="89"/>
                      <a:pt x="172" y="89"/>
                    </a:cubicBezTo>
                    <a:cubicBezTo>
                      <a:pt x="172" y="89"/>
                      <a:pt x="172" y="89"/>
                      <a:pt x="172" y="89"/>
                    </a:cubicBezTo>
                    <a:cubicBezTo>
                      <a:pt x="172" y="89"/>
                      <a:pt x="171" y="89"/>
                      <a:pt x="171" y="89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1" y="88"/>
                      <a:pt x="172" y="88"/>
                      <a:pt x="172" y="88"/>
                    </a:cubicBezTo>
                    <a:close/>
                    <a:moveTo>
                      <a:pt x="166" y="102"/>
                    </a:moveTo>
                    <a:cubicBezTo>
                      <a:pt x="166" y="99"/>
                      <a:pt x="167" y="96"/>
                      <a:pt x="168" y="94"/>
                    </a:cubicBezTo>
                    <a:cubicBezTo>
                      <a:pt x="168" y="96"/>
                      <a:pt x="169" y="99"/>
                      <a:pt x="169" y="101"/>
                    </a:cubicBezTo>
                    <a:cubicBezTo>
                      <a:pt x="170" y="105"/>
                      <a:pt x="171" y="110"/>
                      <a:pt x="168" y="113"/>
                    </a:cubicBezTo>
                    <a:cubicBezTo>
                      <a:pt x="166" y="116"/>
                      <a:pt x="165" y="110"/>
                      <a:pt x="165" y="109"/>
                    </a:cubicBezTo>
                    <a:cubicBezTo>
                      <a:pt x="165" y="107"/>
                      <a:pt x="165" y="104"/>
                      <a:pt x="166" y="102"/>
                    </a:cubicBezTo>
                    <a:close/>
                    <a:moveTo>
                      <a:pt x="171" y="94"/>
                    </a:moveTo>
                    <a:cubicBezTo>
                      <a:pt x="175" y="96"/>
                      <a:pt x="178" y="98"/>
                      <a:pt x="181" y="101"/>
                    </a:cubicBezTo>
                    <a:cubicBezTo>
                      <a:pt x="183" y="103"/>
                      <a:pt x="185" y="105"/>
                      <a:pt x="186" y="108"/>
                    </a:cubicBezTo>
                    <a:cubicBezTo>
                      <a:pt x="187" y="110"/>
                      <a:pt x="184" y="113"/>
                      <a:pt x="182" y="113"/>
                    </a:cubicBezTo>
                    <a:cubicBezTo>
                      <a:pt x="178" y="114"/>
                      <a:pt x="175" y="106"/>
                      <a:pt x="174" y="103"/>
                    </a:cubicBezTo>
                    <a:cubicBezTo>
                      <a:pt x="173" y="100"/>
                      <a:pt x="172" y="97"/>
                      <a:pt x="171" y="94"/>
                    </a:cubicBezTo>
                    <a:close/>
                    <a:moveTo>
                      <a:pt x="168" y="86"/>
                    </a:moveTo>
                    <a:cubicBezTo>
                      <a:pt x="168" y="85"/>
                      <a:pt x="169" y="85"/>
                      <a:pt x="170" y="85"/>
                    </a:cubicBezTo>
                    <a:cubicBezTo>
                      <a:pt x="171" y="85"/>
                      <a:pt x="171" y="85"/>
                      <a:pt x="171" y="85"/>
                    </a:cubicBezTo>
                    <a:cubicBezTo>
                      <a:pt x="170" y="85"/>
                      <a:pt x="169" y="86"/>
                      <a:pt x="168" y="86"/>
                    </a:cubicBezTo>
                    <a:close/>
                    <a:moveTo>
                      <a:pt x="165" y="90"/>
                    </a:moveTo>
                    <a:cubicBezTo>
                      <a:pt x="165" y="90"/>
                      <a:pt x="165" y="90"/>
                      <a:pt x="165" y="90"/>
                    </a:cubicBezTo>
                    <a:cubicBezTo>
                      <a:pt x="163" y="90"/>
                      <a:pt x="161" y="91"/>
                      <a:pt x="160" y="91"/>
                    </a:cubicBezTo>
                    <a:cubicBezTo>
                      <a:pt x="161" y="91"/>
                      <a:pt x="163" y="90"/>
                      <a:pt x="165" y="90"/>
                    </a:cubicBezTo>
                    <a:close/>
                    <a:moveTo>
                      <a:pt x="134" y="164"/>
                    </a:moveTo>
                    <a:cubicBezTo>
                      <a:pt x="134" y="165"/>
                      <a:pt x="134" y="165"/>
                      <a:pt x="134" y="165"/>
                    </a:cubicBezTo>
                    <a:cubicBezTo>
                      <a:pt x="134" y="165"/>
                      <a:pt x="134" y="165"/>
                      <a:pt x="134" y="165"/>
                    </a:cubicBezTo>
                    <a:cubicBezTo>
                      <a:pt x="134" y="166"/>
                      <a:pt x="133" y="166"/>
                      <a:pt x="133" y="166"/>
                    </a:cubicBezTo>
                    <a:cubicBezTo>
                      <a:pt x="133" y="166"/>
                      <a:pt x="133" y="165"/>
                      <a:pt x="133" y="165"/>
                    </a:cubicBezTo>
                    <a:cubicBezTo>
                      <a:pt x="133" y="165"/>
                      <a:pt x="134" y="164"/>
                      <a:pt x="134" y="164"/>
                    </a:cubicBezTo>
                    <a:close/>
                    <a:moveTo>
                      <a:pt x="262" y="215"/>
                    </a:moveTo>
                    <a:cubicBezTo>
                      <a:pt x="262" y="215"/>
                      <a:pt x="262" y="215"/>
                      <a:pt x="262" y="215"/>
                    </a:cubicBezTo>
                    <a:cubicBezTo>
                      <a:pt x="251" y="221"/>
                      <a:pt x="240" y="225"/>
                      <a:pt x="229" y="230"/>
                    </a:cubicBezTo>
                    <a:cubicBezTo>
                      <a:pt x="224" y="232"/>
                      <a:pt x="218" y="235"/>
                      <a:pt x="213" y="237"/>
                    </a:cubicBezTo>
                    <a:cubicBezTo>
                      <a:pt x="211" y="239"/>
                      <a:pt x="208" y="240"/>
                      <a:pt x="206" y="241"/>
                    </a:cubicBezTo>
                    <a:cubicBezTo>
                      <a:pt x="204" y="242"/>
                      <a:pt x="203" y="242"/>
                      <a:pt x="201" y="243"/>
                    </a:cubicBezTo>
                    <a:cubicBezTo>
                      <a:pt x="202" y="243"/>
                      <a:pt x="203" y="242"/>
                      <a:pt x="204" y="241"/>
                    </a:cubicBezTo>
                    <a:cubicBezTo>
                      <a:pt x="209" y="239"/>
                      <a:pt x="213" y="236"/>
                      <a:pt x="218" y="234"/>
                    </a:cubicBezTo>
                    <a:cubicBezTo>
                      <a:pt x="224" y="231"/>
                      <a:pt x="229" y="229"/>
                      <a:pt x="234" y="227"/>
                    </a:cubicBezTo>
                    <a:cubicBezTo>
                      <a:pt x="243" y="222"/>
                      <a:pt x="254" y="218"/>
                      <a:pt x="261" y="212"/>
                    </a:cubicBezTo>
                    <a:cubicBezTo>
                      <a:pt x="262" y="213"/>
                      <a:pt x="262" y="214"/>
                      <a:pt x="262" y="215"/>
                    </a:cubicBezTo>
                    <a:close/>
                    <a:moveTo>
                      <a:pt x="262" y="221"/>
                    </a:moveTo>
                    <a:cubicBezTo>
                      <a:pt x="262" y="221"/>
                      <a:pt x="262" y="221"/>
                      <a:pt x="262" y="221"/>
                    </a:cubicBezTo>
                    <a:cubicBezTo>
                      <a:pt x="252" y="225"/>
                      <a:pt x="241" y="229"/>
                      <a:pt x="230" y="232"/>
                    </a:cubicBezTo>
                    <a:cubicBezTo>
                      <a:pt x="220" y="236"/>
                      <a:pt x="210" y="241"/>
                      <a:pt x="201" y="245"/>
                    </a:cubicBezTo>
                    <a:cubicBezTo>
                      <a:pt x="201" y="245"/>
                      <a:pt x="201" y="244"/>
                      <a:pt x="201" y="244"/>
                    </a:cubicBezTo>
                    <a:cubicBezTo>
                      <a:pt x="205" y="242"/>
                      <a:pt x="209" y="240"/>
                      <a:pt x="214" y="238"/>
                    </a:cubicBezTo>
                    <a:cubicBezTo>
                      <a:pt x="219" y="235"/>
                      <a:pt x="224" y="233"/>
                      <a:pt x="230" y="231"/>
                    </a:cubicBezTo>
                    <a:cubicBezTo>
                      <a:pt x="240" y="226"/>
                      <a:pt x="252" y="222"/>
                      <a:pt x="262" y="216"/>
                    </a:cubicBezTo>
                    <a:cubicBezTo>
                      <a:pt x="262" y="216"/>
                      <a:pt x="262" y="216"/>
                      <a:pt x="262" y="216"/>
                    </a:cubicBezTo>
                    <a:cubicBezTo>
                      <a:pt x="262" y="218"/>
                      <a:pt x="262" y="219"/>
                      <a:pt x="262" y="221"/>
                    </a:cubicBezTo>
                    <a:close/>
                    <a:moveTo>
                      <a:pt x="263" y="231"/>
                    </a:moveTo>
                    <a:cubicBezTo>
                      <a:pt x="263" y="231"/>
                      <a:pt x="263" y="231"/>
                      <a:pt x="263" y="231"/>
                    </a:cubicBezTo>
                    <a:cubicBezTo>
                      <a:pt x="252" y="235"/>
                      <a:pt x="241" y="240"/>
                      <a:pt x="229" y="243"/>
                    </a:cubicBezTo>
                    <a:cubicBezTo>
                      <a:pt x="224" y="245"/>
                      <a:pt x="219" y="246"/>
                      <a:pt x="214" y="248"/>
                    </a:cubicBezTo>
                    <a:cubicBezTo>
                      <a:pt x="212" y="249"/>
                      <a:pt x="209" y="251"/>
                      <a:pt x="207" y="252"/>
                    </a:cubicBezTo>
                    <a:cubicBezTo>
                      <a:pt x="207" y="251"/>
                      <a:pt x="208" y="251"/>
                      <a:pt x="209" y="251"/>
                    </a:cubicBezTo>
                    <a:cubicBezTo>
                      <a:pt x="211" y="249"/>
                      <a:pt x="213" y="248"/>
                      <a:pt x="216" y="247"/>
                    </a:cubicBezTo>
                    <a:cubicBezTo>
                      <a:pt x="221" y="244"/>
                      <a:pt x="227" y="242"/>
                      <a:pt x="232" y="239"/>
                    </a:cubicBezTo>
                    <a:cubicBezTo>
                      <a:pt x="243" y="235"/>
                      <a:pt x="253" y="231"/>
                      <a:pt x="263" y="226"/>
                    </a:cubicBezTo>
                    <a:cubicBezTo>
                      <a:pt x="263" y="228"/>
                      <a:pt x="263" y="229"/>
                      <a:pt x="263" y="231"/>
                    </a:cubicBezTo>
                    <a:close/>
                    <a:moveTo>
                      <a:pt x="263" y="249"/>
                    </a:moveTo>
                    <a:cubicBezTo>
                      <a:pt x="263" y="249"/>
                      <a:pt x="263" y="250"/>
                      <a:pt x="263" y="251"/>
                    </a:cubicBezTo>
                    <a:cubicBezTo>
                      <a:pt x="253" y="255"/>
                      <a:pt x="243" y="259"/>
                      <a:pt x="232" y="263"/>
                    </a:cubicBezTo>
                    <a:cubicBezTo>
                      <a:pt x="229" y="264"/>
                      <a:pt x="226" y="265"/>
                      <a:pt x="222" y="266"/>
                    </a:cubicBezTo>
                    <a:cubicBezTo>
                      <a:pt x="216" y="269"/>
                      <a:pt x="209" y="271"/>
                      <a:pt x="202" y="274"/>
                    </a:cubicBezTo>
                    <a:cubicBezTo>
                      <a:pt x="201" y="274"/>
                      <a:pt x="200" y="274"/>
                      <a:pt x="199" y="275"/>
                    </a:cubicBezTo>
                    <a:cubicBezTo>
                      <a:pt x="200" y="274"/>
                      <a:pt x="202" y="274"/>
                      <a:pt x="204" y="273"/>
                    </a:cubicBezTo>
                    <a:cubicBezTo>
                      <a:pt x="207" y="272"/>
                      <a:pt x="210" y="270"/>
                      <a:pt x="212" y="269"/>
                    </a:cubicBezTo>
                    <a:cubicBezTo>
                      <a:pt x="222" y="263"/>
                      <a:pt x="234" y="260"/>
                      <a:pt x="245" y="256"/>
                    </a:cubicBezTo>
                    <a:cubicBezTo>
                      <a:pt x="251" y="254"/>
                      <a:pt x="258" y="252"/>
                      <a:pt x="263" y="249"/>
                    </a:cubicBezTo>
                    <a:close/>
                    <a:moveTo>
                      <a:pt x="259" y="250"/>
                    </a:moveTo>
                    <a:cubicBezTo>
                      <a:pt x="259" y="250"/>
                      <a:pt x="260" y="250"/>
                      <a:pt x="260" y="250"/>
                    </a:cubicBezTo>
                    <a:cubicBezTo>
                      <a:pt x="260" y="250"/>
                      <a:pt x="259" y="250"/>
                      <a:pt x="259" y="250"/>
                    </a:cubicBezTo>
                    <a:close/>
                    <a:moveTo>
                      <a:pt x="260" y="250"/>
                    </a:moveTo>
                    <a:cubicBezTo>
                      <a:pt x="260" y="249"/>
                      <a:pt x="261" y="249"/>
                      <a:pt x="261" y="249"/>
                    </a:cubicBezTo>
                    <a:cubicBezTo>
                      <a:pt x="261" y="249"/>
                      <a:pt x="260" y="249"/>
                      <a:pt x="260" y="250"/>
                    </a:cubicBezTo>
                    <a:close/>
                    <a:moveTo>
                      <a:pt x="263" y="254"/>
                    </a:moveTo>
                    <a:cubicBezTo>
                      <a:pt x="249" y="261"/>
                      <a:pt x="235" y="266"/>
                      <a:pt x="221" y="271"/>
                    </a:cubicBezTo>
                    <a:cubicBezTo>
                      <a:pt x="214" y="273"/>
                      <a:pt x="207" y="275"/>
                      <a:pt x="200" y="277"/>
                    </a:cubicBezTo>
                    <a:cubicBezTo>
                      <a:pt x="197" y="278"/>
                      <a:pt x="200" y="277"/>
                      <a:pt x="200" y="277"/>
                    </a:cubicBezTo>
                    <a:cubicBezTo>
                      <a:pt x="202" y="276"/>
                      <a:pt x="204" y="275"/>
                      <a:pt x="205" y="275"/>
                    </a:cubicBezTo>
                    <a:cubicBezTo>
                      <a:pt x="208" y="274"/>
                      <a:pt x="211" y="272"/>
                      <a:pt x="214" y="271"/>
                    </a:cubicBezTo>
                    <a:cubicBezTo>
                      <a:pt x="221" y="269"/>
                      <a:pt x="227" y="266"/>
                      <a:pt x="233" y="264"/>
                    </a:cubicBezTo>
                    <a:cubicBezTo>
                      <a:pt x="243" y="261"/>
                      <a:pt x="252" y="257"/>
                      <a:pt x="261" y="253"/>
                    </a:cubicBezTo>
                    <a:cubicBezTo>
                      <a:pt x="262" y="253"/>
                      <a:pt x="262" y="253"/>
                      <a:pt x="262" y="252"/>
                    </a:cubicBezTo>
                    <a:cubicBezTo>
                      <a:pt x="263" y="252"/>
                      <a:pt x="263" y="252"/>
                      <a:pt x="263" y="252"/>
                    </a:cubicBezTo>
                    <a:cubicBezTo>
                      <a:pt x="263" y="253"/>
                      <a:pt x="263" y="253"/>
                      <a:pt x="263" y="254"/>
                    </a:cubicBezTo>
                    <a:close/>
                    <a:moveTo>
                      <a:pt x="231" y="270"/>
                    </a:moveTo>
                    <a:cubicBezTo>
                      <a:pt x="240" y="267"/>
                      <a:pt x="250" y="264"/>
                      <a:pt x="259" y="259"/>
                    </a:cubicBezTo>
                    <a:cubicBezTo>
                      <a:pt x="261" y="259"/>
                      <a:pt x="261" y="259"/>
                      <a:pt x="261" y="259"/>
                    </a:cubicBezTo>
                    <a:cubicBezTo>
                      <a:pt x="261" y="258"/>
                      <a:pt x="262" y="258"/>
                      <a:pt x="262" y="258"/>
                    </a:cubicBezTo>
                    <a:cubicBezTo>
                      <a:pt x="262" y="259"/>
                      <a:pt x="262" y="260"/>
                      <a:pt x="262" y="262"/>
                    </a:cubicBezTo>
                    <a:cubicBezTo>
                      <a:pt x="257" y="264"/>
                      <a:pt x="252" y="266"/>
                      <a:pt x="247" y="268"/>
                    </a:cubicBezTo>
                    <a:cubicBezTo>
                      <a:pt x="242" y="271"/>
                      <a:pt x="236" y="273"/>
                      <a:pt x="230" y="274"/>
                    </a:cubicBezTo>
                    <a:cubicBezTo>
                      <a:pt x="224" y="276"/>
                      <a:pt x="218" y="277"/>
                      <a:pt x="213" y="279"/>
                    </a:cubicBezTo>
                    <a:cubicBezTo>
                      <a:pt x="210" y="280"/>
                      <a:pt x="208" y="281"/>
                      <a:pt x="205" y="282"/>
                    </a:cubicBezTo>
                    <a:cubicBezTo>
                      <a:pt x="203" y="283"/>
                      <a:pt x="199" y="283"/>
                      <a:pt x="197" y="284"/>
                    </a:cubicBezTo>
                    <a:cubicBezTo>
                      <a:pt x="200" y="283"/>
                      <a:pt x="203" y="281"/>
                      <a:pt x="206" y="280"/>
                    </a:cubicBezTo>
                    <a:cubicBezTo>
                      <a:pt x="214" y="276"/>
                      <a:pt x="222" y="273"/>
                      <a:pt x="231" y="270"/>
                    </a:cubicBezTo>
                    <a:close/>
                    <a:moveTo>
                      <a:pt x="197" y="284"/>
                    </a:moveTo>
                    <a:cubicBezTo>
                      <a:pt x="197" y="284"/>
                      <a:pt x="197" y="283"/>
                      <a:pt x="197" y="283"/>
                    </a:cubicBezTo>
                    <a:cubicBezTo>
                      <a:pt x="198" y="282"/>
                      <a:pt x="200" y="282"/>
                      <a:pt x="201" y="281"/>
                    </a:cubicBezTo>
                    <a:cubicBezTo>
                      <a:pt x="199" y="282"/>
                      <a:pt x="198" y="283"/>
                      <a:pt x="197" y="284"/>
                    </a:cubicBezTo>
                    <a:close/>
                    <a:moveTo>
                      <a:pt x="194" y="308"/>
                    </a:moveTo>
                    <a:cubicBezTo>
                      <a:pt x="194" y="308"/>
                      <a:pt x="194" y="308"/>
                      <a:pt x="194" y="308"/>
                    </a:cubicBezTo>
                    <a:cubicBezTo>
                      <a:pt x="198" y="308"/>
                      <a:pt x="201" y="307"/>
                      <a:pt x="205" y="305"/>
                    </a:cubicBezTo>
                    <a:cubicBezTo>
                      <a:pt x="211" y="303"/>
                      <a:pt x="216" y="302"/>
                      <a:pt x="222" y="300"/>
                    </a:cubicBezTo>
                    <a:cubicBezTo>
                      <a:pt x="227" y="298"/>
                      <a:pt x="233" y="297"/>
                      <a:pt x="238" y="294"/>
                    </a:cubicBezTo>
                    <a:cubicBezTo>
                      <a:pt x="241" y="293"/>
                      <a:pt x="243" y="292"/>
                      <a:pt x="245" y="291"/>
                    </a:cubicBezTo>
                    <a:cubicBezTo>
                      <a:pt x="247" y="290"/>
                      <a:pt x="249" y="289"/>
                      <a:pt x="250" y="288"/>
                    </a:cubicBezTo>
                    <a:cubicBezTo>
                      <a:pt x="251" y="288"/>
                      <a:pt x="252" y="288"/>
                      <a:pt x="252" y="287"/>
                    </a:cubicBezTo>
                    <a:cubicBezTo>
                      <a:pt x="252" y="288"/>
                      <a:pt x="251" y="289"/>
                      <a:pt x="251" y="290"/>
                    </a:cubicBezTo>
                    <a:cubicBezTo>
                      <a:pt x="249" y="293"/>
                      <a:pt x="243" y="293"/>
                      <a:pt x="240" y="294"/>
                    </a:cubicBezTo>
                    <a:cubicBezTo>
                      <a:pt x="233" y="296"/>
                      <a:pt x="227" y="298"/>
                      <a:pt x="220" y="301"/>
                    </a:cubicBezTo>
                    <a:cubicBezTo>
                      <a:pt x="214" y="303"/>
                      <a:pt x="208" y="305"/>
                      <a:pt x="202" y="307"/>
                    </a:cubicBezTo>
                    <a:cubicBezTo>
                      <a:pt x="199" y="308"/>
                      <a:pt x="196" y="308"/>
                      <a:pt x="193" y="310"/>
                    </a:cubicBezTo>
                    <a:cubicBezTo>
                      <a:pt x="193" y="310"/>
                      <a:pt x="193" y="309"/>
                      <a:pt x="194" y="308"/>
                    </a:cubicBezTo>
                    <a:close/>
                    <a:moveTo>
                      <a:pt x="207" y="302"/>
                    </a:moveTo>
                    <a:cubicBezTo>
                      <a:pt x="213" y="300"/>
                      <a:pt x="218" y="298"/>
                      <a:pt x="224" y="297"/>
                    </a:cubicBezTo>
                    <a:cubicBezTo>
                      <a:pt x="229" y="295"/>
                      <a:pt x="234" y="294"/>
                      <a:pt x="240" y="292"/>
                    </a:cubicBezTo>
                    <a:cubicBezTo>
                      <a:pt x="240" y="292"/>
                      <a:pt x="241" y="292"/>
                      <a:pt x="242" y="292"/>
                    </a:cubicBezTo>
                    <a:cubicBezTo>
                      <a:pt x="236" y="295"/>
                      <a:pt x="231" y="296"/>
                      <a:pt x="225" y="298"/>
                    </a:cubicBezTo>
                    <a:cubicBezTo>
                      <a:pt x="220" y="300"/>
                      <a:pt x="215" y="301"/>
                      <a:pt x="209" y="303"/>
                    </a:cubicBezTo>
                    <a:cubicBezTo>
                      <a:pt x="205" y="304"/>
                      <a:pt x="201" y="306"/>
                      <a:pt x="197" y="307"/>
                    </a:cubicBezTo>
                    <a:cubicBezTo>
                      <a:pt x="192" y="308"/>
                      <a:pt x="197" y="306"/>
                      <a:pt x="198" y="306"/>
                    </a:cubicBezTo>
                    <a:cubicBezTo>
                      <a:pt x="201" y="304"/>
                      <a:pt x="204" y="303"/>
                      <a:pt x="207" y="302"/>
                    </a:cubicBezTo>
                    <a:close/>
                    <a:moveTo>
                      <a:pt x="238" y="292"/>
                    </a:moveTo>
                    <a:cubicBezTo>
                      <a:pt x="233" y="294"/>
                      <a:pt x="227" y="295"/>
                      <a:pt x="222" y="297"/>
                    </a:cubicBezTo>
                    <a:cubicBezTo>
                      <a:pt x="219" y="298"/>
                      <a:pt x="215" y="299"/>
                      <a:pt x="211" y="300"/>
                    </a:cubicBezTo>
                    <a:cubicBezTo>
                      <a:pt x="214" y="299"/>
                      <a:pt x="217" y="298"/>
                      <a:pt x="219" y="297"/>
                    </a:cubicBezTo>
                    <a:cubicBezTo>
                      <a:pt x="228" y="295"/>
                      <a:pt x="238" y="292"/>
                      <a:pt x="247" y="289"/>
                    </a:cubicBezTo>
                    <a:cubicBezTo>
                      <a:pt x="244" y="290"/>
                      <a:pt x="241" y="291"/>
                      <a:pt x="238" y="292"/>
                    </a:cubicBezTo>
                    <a:close/>
                    <a:moveTo>
                      <a:pt x="194" y="307"/>
                    </a:moveTo>
                    <a:cubicBezTo>
                      <a:pt x="194" y="306"/>
                      <a:pt x="194" y="306"/>
                      <a:pt x="194" y="305"/>
                    </a:cubicBezTo>
                    <a:cubicBezTo>
                      <a:pt x="196" y="305"/>
                      <a:pt x="198" y="304"/>
                      <a:pt x="201" y="304"/>
                    </a:cubicBezTo>
                    <a:cubicBezTo>
                      <a:pt x="198" y="305"/>
                      <a:pt x="196" y="306"/>
                      <a:pt x="194" y="307"/>
                    </a:cubicBezTo>
                    <a:close/>
                    <a:moveTo>
                      <a:pt x="194" y="302"/>
                    </a:moveTo>
                    <a:cubicBezTo>
                      <a:pt x="200" y="300"/>
                      <a:pt x="205" y="298"/>
                      <a:pt x="210" y="297"/>
                    </a:cubicBezTo>
                    <a:cubicBezTo>
                      <a:pt x="216" y="295"/>
                      <a:pt x="221" y="293"/>
                      <a:pt x="227" y="292"/>
                    </a:cubicBezTo>
                    <a:cubicBezTo>
                      <a:pt x="228" y="292"/>
                      <a:pt x="229" y="291"/>
                      <a:pt x="230" y="291"/>
                    </a:cubicBezTo>
                    <a:cubicBezTo>
                      <a:pt x="218" y="295"/>
                      <a:pt x="206" y="299"/>
                      <a:pt x="194" y="304"/>
                    </a:cubicBezTo>
                    <a:cubicBezTo>
                      <a:pt x="194" y="303"/>
                      <a:pt x="194" y="303"/>
                      <a:pt x="194" y="302"/>
                    </a:cubicBezTo>
                    <a:close/>
                    <a:moveTo>
                      <a:pt x="195" y="297"/>
                    </a:moveTo>
                    <a:cubicBezTo>
                      <a:pt x="200" y="296"/>
                      <a:pt x="205" y="294"/>
                      <a:pt x="209" y="292"/>
                    </a:cubicBezTo>
                    <a:cubicBezTo>
                      <a:pt x="215" y="290"/>
                      <a:pt x="221" y="288"/>
                      <a:pt x="226" y="286"/>
                    </a:cubicBezTo>
                    <a:cubicBezTo>
                      <a:pt x="232" y="285"/>
                      <a:pt x="238" y="283"/>
                      <a:pt x="244" y="281"/>
                    </a:cubicBezTo>
                    <a:cubicBezTo>
                      <a:pt x="246" y="280"/>
                      <a:pt x="249" y="278"/>
                      <a:pt x="252" y="277"/>
                    </a:cubicBezTo>
                    <a:cubicBezTo>
                      <a:pt x="253" y="277"/>
                      <a:pt x="254" y="276"/>
                      <a:pt x="255" y="276"/>
                    </a:cubicBezTo>
                    <a:cubicBezTo>
                      <a:pt x="256" y="276"/>
                      <a:pt x="256" y="275"/>
                      <a:pt x="257" y="275"/>
                    </a:cubicBezTo>
                    <a:cubicBezTo>
                      <a:pt x="257" y="275"/>
                      <a:pt x="257" y="275"/>
                      <a:pt x="257" y="275"/>
                    </a:cubicBezTo>
                    <a:cubicBezTo>
                      <a:pt x="253" y="278"/>
                      <a:pt x="248" y="280"/>
                      <a:pt x="243" y="282"/>
                    </a:cubicBezTo>
                    <a:cubicBezTo>
                      <a:pt x="237" y="285"/>
                      <a:pt x="231" y="287"/>
                      <a:pt x="224" y="289"/>
                    </a:cubicBezTo>
                    <a:cubicBezTo>
                      <a:pt x="214" y="293"/>
                      <a:pt x="204" y="296"/>
                      <a:pt x="195" y="301"/>
                    </a:cubicBezTo>
                    <a:cubicBezTo>
                      <a:pt x="195" y="299"/>
                      <a:pt x="195" y="298"/>
                      <a:pt x="195" y="297"/>
                    </a:cubicBezTo>
                    <a:close/>
                    <a:moveTo>
                      <a:pt x="196" y="293"/>
                    </a:moveTo>
                    <a:cubicBezTo>
                      <a:pt x="200" y="292"/>
                      <a:pt x="204" y="290"/>
                      <a:pt x="208" y="288"/>
                    </a:cubicBezTo>
                    <a:cubicBezTo>
                      <a:pt x="215" y="286"/>
                      <a:pt x="221" y="284"/>
                      <a:pt x="228" y="282"/>
                    </a:cubicBezTo>
                    <a:cubicBezTo>
                      <a:pt x="233" y="280"/>
                      <a:pt x="239" y="278"/>
                      <a:pt x="244" y="276"/>
                    </a:cubicBezTo>
                    <a:cubicBezTo>
                      <a:pt x="248" y="274"/>
                      <a:pt x="253" y="273"/>
                      <a:pt x="257" y="271"/>
                    </a:cubicBezTo>
                    <a:cubicBezTo>
                      <a:pt x="253" y="273"/>
                      <a:pt x="249" y="274"/>
                      <a:pt x="246" y="276"/>
                    </a:cubicBezTo>
                    <a:cubicBezTo>
                      <a:pt x="239" y="279"/>
                      <a:pt x="233" y="281"/>
                      <a:pt x="226" y="284"/>
                    </a:cubicBezTo>
                    <a:cubicBezTo>
                      <a:pt x="216" y="287"/>
                      <a:pt x="205" y="291"/>
                      <a:pt x="195" y="296"/>
                    </a:cubicBezTo>
                    <a:cubicBezTo>
                      <a:pt x="195" y="295"/>
                      <a:pt x="195" y="294"/>
                      <a:pt x="196" y="293"/>
                    </a:cubicBezTo>
                    <a:close/>
                    <a:moveTo>
                      <a:pt x="196" y="289"/>
                    </a:moveTo>
                    <a:cubicBezTo>
                      <a:pt x="201" y="286"/>
                      <a:pt x="206" y="285"/>
                      <a:pt x="211" y="284"/>
                    </a:cubicBezTo>
                    <a:cubicBezTo>
                      <a:pt x="218" y="281"/>
                      <a:pt x="224" y="279"/>
                      <a:pt x="230" y="276"/>
                    </a:cubicBezTo>
                    <a:cubicBezTo>
                      <a:pt x="236" y="274"/>
                      <a:pt x="242" y="272"/>
                      <a:pt x="247" y="270"/>
                    </a:cubicBezTo>
                    <a:cubicBezTo>
                      <a:pt x="250" y="269"/>
                      <a:pt x="252" y="268"/>
                      <a:pt x="255" y="267"/>
                    </a:cubicBezTo>
                    <a:cubicBezTo>
                      <a:pt x="256" y="267"/>
                      <a:pt x="257" y="266"/>
                      <a:pt x="258" y="265"/>
                    </a:cubicBezTo>
                    <a:cubicBezTo>
                      <a:pt x="262" y="263"/>
                      <a:pt x="258" y="266"/>
                      <a:pt x="257" y="266"/>
                    </a:cubicBezTo>
                    <a:cubicBezTo>
                      <a:pt x="254" y="269"/>
                      <a:pt x="250" y="270"/>
                      <a:pt x="246" y="271"/>
                    </a:cubicBezTo>
                    <a:cubicBezTo>
                      <a:pt x="240" y="274"/>
                      <a:pt x="233" y="276"/>
                      <a:pt x="227" y="279"/>
                    </a:cubicBezTo>
                    <a:cubicBezTo>
                      <a:pt x="221" y="281"/>
                      <a:pt x="216" y="283"/>
                      <a:pt x="210" y="285"/>
                    </a:cubicBezTo>
                    <a:cubicBezTo>
                      <a:pt x="205" y="287"/>
                      <a:pt x="200" y="289"/>
                      <a:pt x="196" y="291"/>
                    </a:cubicBezTo>
                    <a:cubicBezTo>
                      <a:pt x="196" y="291"/>
                      <a:pt x="196" y="290"/>
                      <a:pt x="196" y="289"/>
                    </a:cubicBezTo>
                    <a:close/>
                    <a:moveTo>
                      <a:pt x="210" y="161"/>
                    </a:moveTo>
                    <a:cubicBezTo>
                      <a:pt x="209" y="162"/>
                      <a:pt x="208" y="162"/>
                      <a:pt x="206" y="163"/>
                    </a:cubicBezTo>
                    <a:cubicBezTo>
                      <a:pt x="206" y="162"/>
                      <a:pt x="206" y="162"/>
                      <a:pt x="206" y="161"/>
                    </a:cubicBezTo>
                    <a:cubicBezTo>
                      <a:pt x="208" y="161"/>
                      <a:pt x="209" y="161"/>
                      <a:pt x="210" y="161"/>
                    </a:cubicBezTo>
                    <a:close/>
                    <a:moveTo>
                      <a:pt x="201" y="246"/>
                    </a:moveTo>
                    <a:cubicBezTo>
                      <a:pt x="212" y="241"/>
                      <a:pt x="223" y="236"/>
                      <a:pt x="234" y="232"/>
                    </a:cubicBezTo>
                    <a:cubicBezTo>
                      <a:pt x="239" y="230"/>
                      <a:pt x="245" y="228"/>
                      <a:pt x="251" y="226"/>
                    </a:cubicBezTo>
                    <a:cubicBezTo>
                      <a:pt x="253" y="225"/>
                      <a:pt x="255" y="224"/>
                      <a:pt x="257" y="224"/>
                    </a:cubicBezTo>
                    <a:cubicBezTo>
                      <a:pt x="256" y="224"/>
                      <a:pt x="256" y="224"/>
                      <a:pt x="256" y="224"/>
                    </a:cubicBezTo>
                    <a:cubicBezTo>
                      <a:pt x="245" y="229"/>
                      <a:pt x="234" y="233"/>
                      <a:pt x="223" y="238"/>
                    </a:cubicBezTo>
                    <a:cubicBezTo>
                      <a:pt x="218" y="240"/>
                      <a:pt x="214" y="243"/>
                      <a:pt x="209" y="245"/>
                    </a:cubicBezTo>
                    <a:cubicBezTo>
                      <a:pt x="206" y="246"/>
                      <a:pt x="203" y="247"/>
                      <a:pt x="200" y="249"/>
                    </a:cubicBezTo>
                    <a:cubicBezTo>
                      <a:pt x="200" y="248"/>
                      <a:pt x="200" y="247"/>
                      <a:pt x="201" y="246"/>
                    </a:cubicBezTo>
                    <a:close/>
                    <a:moveTo>
                      <a:pt x="201" y="240"/>
                    </a:moveTo>
                    <a:cubicBezTo>
                      <a:pt x="205" y="239"/>
                      <a:pt x="208" y="236"/>
                      <a:pt x="212" y="234"/>
                    </a:cubicBezTo>
                    <a:cubicBezTo>
                      <a:pt x="217" y="232"/>
                      <a:pt x="223" y="230"/>
                      <a:pt x="228" y="227"/>
                    </a:cubicBezTo>
                    <a:cubicBezTo>
                      <a:pt x="233" y="225"/>
                      <a:pt x="238" y="223"/>
                      <a:pt x="244" y="220"/>
                    </a:cubicBezTo>
                    <a:cubicBezTo>
                      <a:pt x="246" y="219"/>
                      <a:pt x="249" y="218"/>
                      <a:pt x="251" y="216"/>
                    </a:cubicBezTo>
                    <a:cubicBezTo>
                      <a:pt x="253" y="216"/>
                      <a:pt x="254" y="215"/>
                      <a:pt x="256" y="214"/>
                    </a:cubicBezTo>
                    <a:cubicBezTo>
                      <a:pt x="256" y="214"/>
                      <a:pt x="262" y="210"/>
                      <a:pt x="259" y="213"/>
                    </a:cubicBezTo>
                    <a:cubicBezTo>
                      <a:pt x="249" y="220"/>
                      <a:pt x="238" y="224"/>
                      <a:pt x="227" y="229"/>
                    </a:cubicBezTo>
                    <a:cubicBezTo>
                      <a:pt x="218" y="233"/>
                      <a:pt x="209" y="237"/>
                      <a:pt x="201" y="242"/>
                    </a:cubicBezTo>
                    <a:cubicBezTo>
                      <a:pt x="201" y="242"/>
                      <a:pt x="201" y="241"/>
                      <a:pt x="201" y="240"/>
                    </a:cubicBezTo>
                    <a:close/>
                    <a:moveTo>
                      <a:pt x="207" y="236"/>
                    </a:moveTo>
                    <a:cubicBezTo>
                      <a:pt x="207" y="236"/>
                      <a:pt x="200" y="241"/>
                      <a:pt x="203" y="238"/>
                    </a:cubicBezTo>
                    <a:cubicBezTo>
                      <a:pt x="205" y="237"/>
                      <a:pt x="207" y="236"/>
                      <a:pt x="209" y="235"/>
                    </a:cubicBezTo>
                    <a:cubicBezTo>
                      <a:pt x="208" y="235"/>
                      <a:pt x="208" y="236"/>
                      <a:pt x="207" y="236"/>
                    </a:cubicBezTo>
                    <a:close/>
                    <a:moveTo>
                      <a:pt x="213" y="233"/>
                    </a:moveTo>
                    <a:cubicBezTo>
                      <a:pt x="209" y="235"/>
                      <a:pt x="205" y="237"/>
                      <a:pt x="201" y="239"/>
                    </a:cubicBezTo>
                    <a:cubicBezTo>
                      <a:pt x="201" y="239"/>
                      <a:pt x="201" y="238"/>
                      <a:pt x="201" y="238"/>
                    </a:cubicBezTo>
                    <a:cubicBezTo>
                      <a:pt x="201" y="237"/>
                      <a:pt x="201" y="236"/>
                      <a:pt x="201" y="236"/>
                    </a:cubicBezTo>
                    <a:cubicBezTo>
                      <a:pt x="211" y="232"/>
                      <a:pt x="220" y="226"/>
                      <a:pt x="229" y="222"/>
                    </a:cubicBezTo>
                    <a:cubicBezTo>
                      <a:pt x="235" y="219"/>
                      <a:pt x="241" y="216"/>
                      <a:pt x="247" y="214"/>
                    </a:cubicBezTo>
                    <a:cubicBezTo>
                      <a:pt x="249" y="213"/>
                      <a:pt x="252" y="211"/>
                      <a:pt x="254" y="210"/>
                    </a:cubicBezTo>
                    <a:cubicBezTo>
                      <a:pt x="255" y="209"/>
                      <a:pt x="257" y="208"/>
                      <a:pt x="258" y="207"/>
                    </a:cubicBezTo>
                    <a:cubicBezTo>
                      <a:pt x="258" y="207"/>
                      <a:pt x="258" y="207"/>
                      <a:pt x="258" y="207"/>
                    </a:cubicBezTo>
                    <a:cubicBezTo>
                      <a:pt x="258" y="207"/>
                      <a:pt x="258" y="207"/>
                      <a:pt x="258" y="207"/>
                    </a:cubicBezTo>
                    <a:cubicBezTo>
                      <a:pt x="255" y="211"/>
                      <a:pt x="249" y="213"/>
                      <a:pt x="245" y="215"/>
                    </a:cubicBezTo>
                    <a:cubicBezTo>
                      <a:pt x="240" y="218"/>
                      <a:pt x="234" y="221"/>
                      <a:pt x="228" y="224"/>
                    </a:cubicBezTo>
                    <a:cubicBezTo>
                      <a:pt x="223" y="227"/>
                      <a:pt x="218" y="230"/>
                      <a:pt x="213" y="233"/>
                    </a:cubicBezTo>
                    <a:close/>
                    <a:moveTo>
                      <a:pt x="248" y="212"/>
                    </a:moveTo>
                    <a:cubicBezTo>
                      <a:pt x="243" y="215"/>
                      <a:pt x="237" y="217"/>
                      <a:pt x="232" y="219"/>
                    </a:cubicBezTo>
                    <a:cubicBezTo>
                      <a:pt x="224" y="223"/>
                      <a:pt x="217" y="227"/>
                      <a:pt x="210" y="231"/>
                    </a:cubicBezTo>
                    <a:cubicBezTo>
                      <a:pt x="211" y="230"/>
                      <a:pt x="212" y="229"/>
                      <a:pt x="213" y="229"/>
                    </a:cubicBezTo>
                    <a:cubicBezTo>
                      <a:pt x="218" y="225"/>
                      <a:pt x="223" y="222"/>
                      <a:pt x="228" y="220"/>
                    </a:cubicBezTo>
                    <a:cubicBezTo>
                      <a:pt x="239" y="215"/>
                      <a:pt x="250" y="209"/>
                      <a:pt x="261" y="203"/>
                    </a:cubicBezTo>
                    <a:cubicBezTo>
                      <a:pt x="261" y="203"/>
                      <a:pt x="261" y="204"/>
                      <a:pt x="261" y="205"/>
                    </a:cubicBezTo>
                    <a:cubicBezTo>
                      <a:pt x="261" y="205"/>
                      <a:pt x="260" y="205"/>
                      <a:pt x="260" y="205"/>
                    </a:cubicBezTo>
                    <a:cubicBezTo>
                      <a:pt x="256" y="207"/>
                      <a:pt x="252" y="210"/>
                      <a:pt x="248" y="212"/>
                    </a:cubicBezTo>
                    <a:close/>
                    <a:moveTo>
                      <a:pt x="259" y="187"/>
                    </a:moveTo>
                    <a:cubicBezTo>
                      <a:pt x="250" y="192"/>
                      <a:pt x="239" y="195"/>
                      <a:pt x="230" y="199"/>
                    </a:cubicBezTo>
                    <a:cubicBezTo>
                      <a:pt x="225" y="202"/>
                      <a:pt x="220" y="204"/>
                      <a:pt x="215" y="206"/>
                    </a:cubicBezTo>
                    <a:cubicBezTo>
                      <a:pt x="214" y="207"/>
                      <a:pt x="212" y="208"/>
                      <a:pt x="210" y="209"/>
                    </a:cubicBezTo>
                    <a:cubicBezTo>
                      <a:pt x="208" y="211"/>
                      <a:pt x="205" y="212"/>
                      <a:pt x="203" y="213"/>
                    </a:cubicBezTo>
                    <a:cubicBezTo>
                      <a:pt x="211" y="207"/>
                      <a:pt x="220" y="203"/>
                      <a:pt x="229" y="198"/>
                    </a:cubicBezTo>
                    <a:cubicBezTo>
                      <a:pt x="234" y="196"/>
                      <a:pt x="239" y="193"/>
                      <a:pt x="243" y="191"/>
                    </a:cubicBezTo>
                    <a:cubicBezTo>
                      <a:pt x="246" y="190"/>
                      <a:pt x="249" y="189"/>
                      <a:pt x="252" y="187"/>
                    </a:cubicBezTo>
                    <a:cubicBezTo>
                      <a:pt x="253" y="187"/>
                      <a:pt x="254" y="186"/>
                      <a:pt x="255" y="186"/>
                    </a:cubicBezTo>
                    <a:cubicBezTo>
                      <a:pt x="255" y="185"/>
                      <a:pt x="256" y="185"/>
                      <a:pt x="257" y="185"/>
                    </a:cubicBezTo>
                    <a:cubicBezTo>
                      <a:pt x="258" y="185"/>
                      <a:pt x="258" y="184"/>
                      <a:pt x="258" y="184"/>
                    </a:cubicBezTo>
                    <a:cubicBezTo>
                      <a:pt x="258" y="184"/>
                      <a:pt x="259" y="184"/>
                      <a:pt x="259" y="183"/>
                    </a:cubicBezTo>
                    <a:cubicBezTo>
                      <a:pt x="259" y="186"/>
                      <a:pt x="259" y="188"/>
                      <a:pt x="260" y="191"/>
                    </a:cubicBezTo>
                    <a:cubicBezTo>
                      <a:pt x="250" y="194"/>
                      <a:pt x="240" y="200"/>
                      <a:pt x="231" y="204"/>
                    </a:cubicBezTo>
                    <a:cubicBezTo>
                      <a:pt x="226" y="206"/>
                      <a:pt x="220" y="209"/>
                      <a:pt x="215" y="211"/>
                    </a:cubicBezTo>
                    <a:cubicBezTo>
                      <a:pt x="213" y="213"/>
                      <a:pt x="211" y="214"/>
                      <a:pt x="208" y="216"/>
                    </a:cubicBezTo>
                    <a:cubicBezTo>
                      <a:pt x="207" y="216"/>
                      <a:pt x="206" y="217"/>
                      <a:pt x="205" y="217"/>
                    </a:cubicBezTo>
                    <a:cubicBezTo>
                      <a:pt x="205" y="218"/>
                      <a:pt x="201" y="221"/>
                      <a:pt x="204" y="218"/>
                    </a:cubicBezTo>
                    <a:cubicBezTo>
                      <a:pt x="213" y="211"/>
                      <a:pt x="222" y="206"/>
                      <a:pt x="232" y="201"/>
                    </a:cubicBezTo>
                    <a:cubicBezTo>
                      <a:pt x="237" y="199"/>
                      <a:pt x="242" y="196"/>
                      <a:pt x="247" y="194"/>
                    </a:cubicBezTo>
                    <a:cubicBezTo>
                      <a:pt x="251" y="192"/>
                      <a:pt x="255" y="190"/>
                      <a:pt x="259" y="187"/>
                    </a:cubicBezTo>
                    <a:cubicBezTo>
                      <a:pt x="259" y="187"/>
                      <a:pt x="259" y="187"/>
                      <a:pt x="259" y="187"/>
                    </a:cubicBezTo>
                    <a:close/>
                    <a:moveTo>
                      <a:pt x="203" y="206"/>
                    </a:moveTo>
                    <a:cubicBezTo>
                      <a:pt x="212" y="202"/>
                      <a:pt x="221" y="198"/>
                      <a:pt x="230" y="193"/>
                    </a:cubicBezTo>
                    <a:cubicBezTo>
                      <a:pt x="235" y="191"/>
                      <a:pt x="240" y="188"/>
                      <a:pt x="245" y="186"/>
                    </a:cubicBezTo>
                    <a:cubicBezTo>
                      <a:pt x="248" y="185"/>
                      <a:pt x="250" y="184"/>
                      <a:pt x="253" y="182"/>
                    </a:cubicBezTo>
                    <a:cubicBezTo>
                      <a:pt x="253" y="182"/>
                      <a:pt x="253" y="182"/>
                      <a:pt x="253" y="182"/>
                    </a:cubicBezTo>
                    <a:cubicBezTo>
                      <a:pt x="246" y="187"/>
                      <a:pt x="238" y="190"/>
                      <a:pt x="230" y="193"/>
                    </a:cubicBezTo>
                    <a:cubicBezTo>
                      <a:pt x="220" y="198"/>
                      <a:pt x="212" y="204"/>
                      <a:pt x="203" y="209"/>
                    </a:cubicBezTo>
                    <a:cubicBezTo>
                      <a:pt x="203" y="208"/>
                      <a:pt x="203" y="207"/>
                      <a:pt x="203" y="206"/>
                    </a:cubicBezTo>
                    <a:close/>
                    <a:moveTo>
                      <a:pt x="204" y="199"/>
                    </a:moveTo>
                    <a:cubicBezTo>
                      <a:pt x="204" y="199"/>
                      <a:pt x="204" y="199"/>
                      <a:pt x="204" y="199"/>
                    </a:cubicBezTo>
                    <a:cubicBezTo>
                      <a:pt x="212" y="194"/>
                      <a:pt x="221" y="190"/>
                      <a:pt x="230" y="186"/>
                    </a:cubicBezTo>
                    <a:cubicBezTo>
                      <a:pt x="240" y="182"/>
                      <a:pt x="248" y="177"/>
                      <a:pt x="257" y="172"/>
                    </a:cubicBezTo>
                    <a:cubicBezTo>
                      <a:pt x="258" y="173"/>
                      <a:pt x="258" y="173"/>
                      <a:pt x="258" y="173"/>
                    </a:cubicBezTo>
                    <a:cubicBezTo>
                      <a:pt x="258" y="173"/>
                      <a:pt x="258" y="174"/>
                      <a:pt x="258" y="174"/>
                    </a:cubicBezTo>
                    <a:cubicBezTo>
                      <a:pt x="258" y="174"/>
                      <a:pt x="258" y="174"/>
                      <a:pt x="258" y="174"/>
                    </a:cubicBezTo>
                    <a:cubicBezTo>
                      <a:pt x="249" y="179"/>
                      <a:pt x="240" y="183"/>
                      <a:pt x="231" y="188"/>
                    </a:cubicBezTo>
                    <a:cubicBezTo>
                      <a:pt x="226" y="190"/>
                      <a:pt x="221" y="192"/>
                      <a:pt x="215" y="194"/>
                    </a:cubicBezTo>
                    <a:cubicBezTo>
                      <a:pt x="211" y="196"/>
                      <a:pt x="207" y="199"/>
                      <a:pt x="203" y="201"/>
                    </a:cubicBezTo>
                    <a:cubicBezTo>
                      <a:pt x="203" y="200"/>
                      <a:pt x="203" y="200"/>
                      <a:pt x="204" y="199"/>
                    </a:cubicBezTo>
                    <a:close/>
                    <a:moveTo>
                      <a:pt x="258" y="175"/>
                    </a:moveTo>
                    <a:cubicBezTo>
                      <a:pt x="259" y="176"/>
                      <a:pt x="259" y="177"/>
                      <a:pt x="259" y="179"/>
                    </a:cubicBezTo>
                    <a:cubicBezTo>
                      <a:pt x="259" y="179"/>
                      <a:pt x="259" y="179"/>
                      <a:pt x="258" y="179"/>
                    </a:cubicBezTo>
                    <a:cubicBezTo>
                      <a:pt x="249" y="184"/>
                      <a:pt x="239" y="188"/>
                      <a:pt x="230" y="192"/>
                    </a:cubicBezTo>
                    <a:cubicBezTo>
                      <a:pt x="225" y="195"/>
                      <a:pt x="220" y="197"/>
                      <a:pt x="215" y="200"/>
                    </a:cubicBezTo>
                    <a:cubicBezTo>
                      <a:pt x="212" y="201"/>
                      <a:pt x="209" y="202"/>
                      <a:pt x="207" y="204"/>
                    </a:cubicBezTo>
                    <a:cubicBezTo>
                      <a:pt x="200" y="207"/>
                      <a:pt x="205" y="204"/>
                      <a:pt x="207" y="203"/>
                    </a:cubicBezTo>
                    <a:cubicBezTo>
                      <a:pt x="215" y="197"/>
                      <a:pt x="225" y="193"/>
                      <a:pt x="234" y="189"/>
                    </a:cubicBezTo>
                    <a:cubicBezTo>
                      <a:pt x="242" y="185"/>
                      <a:pt x="252" y="181"/>
                      <a:pt x="258" y="175"/>
                    </a:cubicBezTo>
                    <a:close/>
                    <a:moveTo>
                      <a:pt x="232" y="193"/>
                    </a:moveTo>
                    <a:cubicBezTo>
                      <a:pt x="241" y="189"/>
                      <a:pt x="250" y="185"/>
                      <a:pt x="259" y="179"/>
                    </a:cubicBezTo>
                    <a:cubicBezTo>
                      <a:pt x="259" y="179"/>
                      <a:pt x="259" y="179"/>
                      <a:pt x="259" y="179"/>
                    </a:cubicBezTo>
                    <a:cubicBezTo>
                      <a:pt x="259" y="180"/>
                      <a:pt x="259" y="182"/>
                      <a:pt x="259" y="183"/>
                    </a:cubicBezTo>
                    <a:cubicBezTo>
                      <a:pt x="257" y="184"/>
                      <a:pt x="255" y="185"/>
                      <a:pt x="252" y="186"/>
                    </a:cubicBezTo>
                    <a:cubicBezTo>
                      <a:pt x="245" y="190"/>
                      <a:pt x="237" y="193"/>
                      <a:pt x="229" y="196"/>
                    </a:cubicBezTo>
                    <a:cubicBezTo>
                      <a:pt x="224" y="199"/>
                      <a:pt x="219" y="201"/>
                      <a:pt x="214" y="204"/>
                    </a:cubicBezTo>
                    <a:cubicBezTo>
                      <a:pt x="212" y="205"/>
                      <a:pt x="210" y="206"/>
                      <a:pt x="208" y="207"/>
                    </a:cubicBezTo>
                    <a:cubicBezTo>
                      <a:pt x="208" y="207"/>
                      <a:pt x="208" y="207"/>
                      <a:pt x="207" y="207"/>
                    </a:cubicBezTo>
                    <a:cubicBezTo>
                      <a:pt x="215" y="202"/>
                      <a:pt x="223" y="197"/>
                      <a:pt x="232" y="193"/>
                    </a:cubicBezTo>
                    <a:close/>
                    <a:moveTo>
                      <a:pt x="228" y="206"/>
                    </a:moveTo>
                    <a:cubicBezTo>
                      <a:pt x="233" y="204"/>
                      <a:pt x="238" y="202"/>
                      <a:pt x="242" y="199"/>
                    </a:cubicBezTo>
                    <a:cubicBezTo>
                      <a:pt x="247" y="197"/>
                      <a:pt x="254" y="195"/>
                      <a:pt x="258" y="192"/>
                    </a:cubicBezTo>
                    <a:cubicBezTo>
                      <a:pt x="249" y="198"/>
                      <a:pt x="239" y="202"/>
                      <a:pt x="229" y="207"/>
                    </a:cubicBezTo>
                    <a:cubicBezTo>
                      <a:pt x="219" y="211"/>
                      <a:pt x="211" y="217"/>
                      <a:pt x="202" y="222"/>
                    </a:cubicBezTo>
                    <a:cubicBezTo>
                      <a:pt x="202" y="221"/>
                      <a:pt x="202" y="220"/>
                      <a:pt x="202" y="220"/>
                    </a:cubicBezTo>
                    <a:cubicBezTo>
                      <a:pt x="211" y="216"/>
                      <a:pt x="219" y="210"/>
                      <a:pt x="228" y="206"/>
                    </a:cubicBezTo>
                    <a:close/>
                    <a:moveTo>
                      <a:pt x="202" y="223"/>
                    </a:moveTo>
                    <a:cubicBezTo>
                      <a:pt x="206" y="223"/>
                      <a:pt x="209" y="220"/>
                      <a:pt x="213" y="218"/>
                    </a:cubicBezTo>
                    <a:cubicBezTo>
                      <a:pt x="218" y="215"/>
                      <a:pt x="223" y="212"/>
                      <a:pt x="229" y="210"/>
                    </a:cubicBezTo>
                    <a:cubicBezTo>
                      <a:pt x="232" y="208"/>
                      <a:pt x="235" y="207"/>
                      <a:pt x="238" y="205"/>
                    </a:cubicBezTo>
                    <a:cubicBezTo>
                      <a:pt x="234" y="207"/>
                      <a:pt x="229" y="210"/>
                      <a:pt x="224" y="212"/>
                    </a:cubicBezTo>
                    <a:cubicBezTo>
                      <a:pt x="219" y="215"/>
                      <a:pt x="215" y="218"/>
                      <a:pt x="210" y="221"/>
                    </a:cubicBezTo>
                    <a:cubicBezTo>
                      <a:pt x="207" y="223"/>
                      <a:pt x="204" y="224"/>
                      <a:pt x="202" y="226"/>
                    </a:cubicBezTo>
                    <a:cubicBezTo>
                      <a:pt x="202" y="225"/>
                      <a:pt x="202" y="224"/>
                      <a:pt x="202" y="223"/>
                    </a:cubicBezTo>
                    <a:close/>
                    <a:moveTo>
                      <a:pt x="202" y="228"/>
                    </a:moveTo>
                    <a:cubicBezTo>
                      <a:pt x="211" y="224"/>
                      <a:pt x="220" y="219"/>
                      <a:pt x="229" y="215"/>
                    </a:cubicBezTo>
                    <a:cubicBezTo>
                      <a:pt x="234" y="212"/>
                      <a:pt x="240" y="210"/>
                      <a:pt x="245" y="207"/>
                    </a:cubicBezTo>
                    <a:cubicBezTo>
                      <a:pt x="247" y="206"/>
                      <a:pt x="249" y="205"/>
                      <a:pt x="252" y="204"/>
                    </a:cubicBezTo>
                    <a:cubicBezTo>
                      <a:pt x="243" y="208"/>
                      <a:pt x="235" y="213"/>
                      <a:pt x="226" y="217"/>
                    </a:cubicBezTo>
                    <a:cubicBezTo>
                      <a:pt x="221" y="219"/>
                      <a:pt x="216" y="222"/>
                      <a:pt x="211" y="225"/>
                    </a:cubicBezTo>
                    <a:cubicBezTo>
                      <a:pt x="208" y="227"/>
                      <a:pt x="204" y="229"/>
                      <a:pt x="201" y="231"/>
                    </a:cubicBezTo>
                    <a:cubicBezTo>
                      <a:pt x="201" y="230"/>
                      <a:pt x="202" y="229"/>
                      <a:pt x="202" y="228"/>
                    </a:cubicBezTo>
                    <a:close/>
                    <a:moveTo>
                      <a:pt x="214" y="224"/>
                    </a:moveTo>
                    <a:cubicBezTo>
                      <a:pt x="219" y="221"/>
                      <a:pt x="224" y="218"/>
                      <a:pt x="230" y="216"/>
                    </a:cubicBezTo>
                    <a:cubicBezTo>
                      <a:pt x="240" y="211"/>
                      <a:pt x="250" y="206"/>
                      <a:pt x="260" y="200"/>
                    </a:cubicBezTo>
                    <a:cubicBezTo>
                      <a:pt x="260" y="200"/>
                      <a:pt x="260" y="199"/>
                      <a:pt x="260" y="199"/>
                    </a:cubicBezTo>
                    <a:cubicBezTo>
                      <a:pt x="249" y="204"/>
                      <a:pt x="239" y="209"/>
                      <a:pt x="228" y="214"/>
                    </a:cubicBezTo>
                    <a:cubicBezTo>
                      <a:pt x="223" y="216"/>
                      <a:pt x="219" y="219"/>
                      <a:pt x="214" y="221"/>
                    </a:cubicBezTo>
                    <a:cubicBezTo>
                      <a:pt x="211" y="222"/>
                      <a:pt x="209" y="224"/>
                      <a:pt x="206" y="225"/>
                    </a:cubicBezTo>
                    <a:cubicBezTo>
                      <a:pt x="205" y="226"/>
                      <a:pt x="203" y="226"/>
                      <a:pt x="202" y="227"/>
                    </a:cubicBezTo>
                    <a:cubicBezTo>
                      <a:pt x="202" y="227"/>
                      <a:pt x="202" y="227"/>
                      <a:pt x="202" y="227"/>
                    </a:cubicBezTo>
                    <a:cubicBezTo>
                      <a:pt x="202" y="226"/>
                      <a:pt x="204" y="226"/>
                      <a:pt x="204" y="226"/>
                    </a:cubicBezTo>
                    <a:cubicBezTo>
                      <a:pt x="212" y="220"/>
                      <a:pt x="220" y="215"/>
                      <a:pt x="229" y="210"/>
                    </a:cubicBezTo>
                    <a:cubicBezTo>
                      <a:pt x="239" y="205"/>
                      <a:pt x="250" y="201"/>
                      <a:pt x="259" y="195"/>
                    </a:cubicBezTo>
                    <a:cubicBezTo>
                      <a:pt x="260" y="195"/>
                      <a:pt x="259" y="194"/>
                      <a:pt x="259" y="194"/>
                    </a:cubicBezTo>
                    <a:cubicBezTo>
                      <a:pt x="249" y="199"/>
                      <a:pt x="240" y="204"/>
                      <a:pt x="230" y="208"/>
                    </a:cubicBezTo>
                    <a:cubicBezTo>
                      <a:pt x="221" y="213"/>
                      <a:pt x="210" y="218"/>
                      <a:pt x="203" y="223"/>
                    </a:cubicBezTo>
                    <a:cubicBezTo>
                      <a:pt x="212" y="217"/>
                      <a:pt x="221" y="211"/>
                      <a:pt x="231" y="207"/>
                    </a:cubicBezTo>
                    <a:cubicBezTo>
                      <a:pt x="241" y="202"/>
                      <a:pt x="250" y="198"/>
                      <a:pt x="260" y="192"/>
                    </a:cubicBezTo>
                    <a:cubicBezTo>
                      <a:pt x="260" y="193"/>
                      <a:pt x="260" y="194"/>
                      <a:pt x="260" y="195"/>
                    </a:cubicBezTo>
                    <a:cubicBezTo>
                      <a:pt x="260" y="198"/>
                      <a:pt x="260" y="200"/>
                      <a:pt x="260" y="202"/>
                    </a:cubicBezTo>
                    <a:cubicBezTo>
                      <a:pt x="260" y="202"/>
                      <a:pt x="260" y="202"/>
                      <a:pt x="260" y="202"/>
                    </a:cubicBezTo>
                    <a:cubicBezTo>
                      <a:pt x="260" y="202"/>
                      <a:pt x="259" y="203"/>
                      <a:pt x="259" y="203"/>
                    </a:cubicBezTo>
                    <a:cubicBezTo>
                      <a:pt x="258" y="203"/>
                      <a:pt x="258" y="203"/>
                      <a:pt x="257" y="203"/>
                    </a:cubicBezTo>
                    <a:cubicBezTo>
                      <a:pt x="248" y="208"/>
                      <a:pt x="238" y="213"/>
                      <a:pt x="229" y="217"/>
                    </a:cubicBezTo>
                    <a:cubicBezTo>
                      <a:pt x="224" y="220"/>
                      <a:pt x="219" y="222"/>
                      <a:pt x="215" y="225"/>
                    </a:cubicBezTo>
                    <a:cubicBezTo>
                      <a:pt x="212" y="226"/>
                      <a:pt x="210" y="227"/>
                      <a:pt x="208" y="229"/>
                    </a:cubicBezTo>
                    <a:cubicBezTo>
                      <a:pt x="207" y="230"/>
                      <a:pt x="203" y="230"/>
                      <a:pt x="202" y="232"/>
                    </a:cubicBezTo>
                    <a:cubicBezTo>
                      <a:pt x="205" y="228"/>
                      <a:pt x="210" y="226"/>
                      <a:pt x="214" y="224"/>
                    </a:cubicBezTo>
                    <a:close/>
                    <a:moveTo>
                      <a:pt x="206" y="163"/>
                    </a:moveTo>
                    <a:cubicBezTo>
                      <a:pt x="208" y="163"/>
                      <a:pt x="209" y="163"/>
                      <a:pt x="209" y="162"/>
                    </a:cubicBezTo>
                    <a:cubicBezTo>
                      <a:pt x="209" y="163"/>
                      <a:pt x="208" y="164"/>
                      <a:pt x="206" y="165"/>
                    </a:cubicBezTo>
                    <a:cubicBezTo>
                      <a:pt x="206" y="164"/>
                      <a:pt x="206" y="164"/>
                      <a:pt x="206" y="163"/>
                    </a:cubicBezTo>
                    <a:close/>
                    <a:moveTo>
                      <a:pt x="206" y="167"/>
                    </a:moveTo>
                    <a:cubicBezTo>
                      <a:pt x="209" y="166"/>
                      <a:pt x="212" y="164"/>
                      <a:pt x="214" y="163"/>
                    </a:cubicBezTo>
                    <a:cubicBezTo>
                      <a:pt x="212" y="165"/>
                      <a:pt x="209" y="167"/>
                      <a:pt x="206" y="169"/>
                    </a:cubicBezTo>
                    <a:cubicBezTo>
                      <a:pt x="206" y="168"/>
                      <a:pt x="206" y="167"/>
                      <a:pt x="206" y="167"/>
                    </a:cubicBezTo>
                    <a:close/>
                    <a:moveTo>
                      <a:pt x="206" y="171"/>
                    </a:moveTo>
                    <a:cubicBezTo>
                      <a:pt x="211" y="169"/>
                      <a:pt x="216" y="166"/>
                      <a:pt x="219" y="164"/>
                    </a:cubicBezTo>
                    <a:cubicBezTo>
                      <a:pt x="215" y="167"/>
                      <a:pt x="210" y="170"/>
                      <a:pt x="206" y="173"/>
                    </a:cubicBezTo>
                    <a:cubicBezTo>
                      <a:pt x="206" y="172"/>
                      <a:pt x="206" y="172"/>
                      <a:pt x="206" y="171"/>
                    </a:cubicBezTo>
                    <a:close/>
                    <a:moveTo>
                      <a:pt x="206" y="175"/>
                    </a:moveTo>
                    <a:cubicBezTo>
                      <a:pt x="213" y="173"/>
                      <a:pt x="219" y="168"/>
                      <a:pt x="226" y="164"/>
                    </a:cubicBezTo>
                    <a:cubicBezTo>
                      <a:pt x="219" y="168"/>
                      <a:pt x="212" y="174"/>
                      <a:pt x="206" y="178"/>
                    </a:cubicBezTo>
                    <a:cubicBezTo>
                      <a:pt x="206" y="177"/>
                      <a:pt x="206" y="176"/>
                      <a:pt x="206" y="175"/>
                    </a:cubicBezTo>
                    <a:close/>
                    <a:moveTo>
                      <a:pt x="228" y="164"/>
                    </a:moveTo>
                    <a:cubicBezTo>
                      <a:pt x="229" y="164"/>
                      <a:pt x="230" y="164"/>
                      <a:pt x="230" y="164"/>
                    </a:cubicBezTo>
                    <a:cubicBezTo>
                      <a:pt x="225" y="166"/>
                      <a:pt x="220" y="169"/>
                      <a:pt x="215" y="172"/>
                    </a:cubicBezTo>
                    <a:cubicBezTo>
                      <a:pt x="219" y="169"/>
                      <a:pt x="223" y="167"/>
                      <a:pt x="227" y="164"/>
                    </a:cubicBezTo>
                    <a:cubicBezTo>
                      <a:pt x="228" y="164"/>
                      <a:pt x="228" y="164"/>
                      <a:pt x="228" y="164"/>
                    </a:cubicBezTo>
                    <a:close/>
                    <a:moveTo>
                      <a:pt x="206" y="179"/>
                    </a:moveTo>
                    <a:cubicBezTo>
                      <a:pt x="206" y="180"/>
                      <a:pt x="206" y="179"/>
                      <a:pt x="207" y="179"/>
                    </a:cubicBezTo>
                    <a:cubicBezTo>
                      <a:pt x="210" y="176"/>
                      <a:pt x="213" y="174"/>
                      <a:pt x="217" y="172"/>
                    </a:cubicBezTo>
                    <a:cubicBezTo>
                      <a:pt x="219" y="171"/>
                      <a:pt x="221" y="169"/>
                      <a:pt x="224" y="168"/>
                    </a:cubicBezTo>
                    <a:cubicBezTo>
                      <a:pt x="226" y="167"/>
                      <a:pt x="229" y="166"/>
                      <a:pt x="231" y="164"/>
                    </a:cubicBezTo>
                    <a:cubicBezTo>
                      <a:pt x="227" y="168"/>
                      <a:pt x="222" y="170"/>
                      <a:pt x="218" y="173"/>
                    </a:cubicBezTo>
                    <a:cubicBezTo>
                      <a:pt x="213" y="176"/>
                      <a:pt x="209" y="179"/>
                      <a:pt x="205" y="182"/>
                    </a:cubicBezTo>
                    <a:cubicBezTo>
                      <a:pt x="205" y="181"/>
                      <a:pt x="206" y="180"/>
                      <a:pt x="206" y="179"/>
                    </a:cubicBezTo>
                    <a:cubicBezTo>
                      <a:pt x="206" y="179"/>
                      <a:pt x="206" y="179"/>
                      <a:pt x="206" y="179"/>
                    </a:cubicBezTo>
                    <a:close/>
                    <a:moveTo>
                      <a:pt x="209" y="180"/>
                    </a:moveTo>
                    <a:cubicBezTo>
                      <a:pt x="212" y="178"/>
                      <a:pt x="215" y="176"/>
                      <a:pt x="218" y="174"/>
                    </a:cubicBezTo>
                    <a:cubicBezTo>
                      <a:pt x="223" y="171"/>
                      <a:pt x="228" y="168"/>
                      <a:pt x="232" y="164"/>
                    </a:cubicBezTo>
                    <a:cubicBezTo>
                      <a:pt x="234" y="164"/>
                      <a:pt x="235" y="164"/>
                      <a:pt x="236" y="164"/>
                    </a:cubicBezTo>
                    <a:cubicBezTo>
                      <a:pt x="232" y="167"/>
                      <a:pt x="227" y="169"/>
                      <a:pt x="223" y="172"/>
                    </a:cubicBezTo>
                    <a:cubicBezTo>
                      <a:pt x="218" y="174"/>
                      <a:pt x="214" y="177"/>
                      <a:pt x="209" y="180"/>
                    </a:cubicBezTo>
                    <a:cubicBezTo>
                      <a:pt x="209" y="180"/>
                      <a:pt x="209" y="180"/>
                      <a:pt x="209" y="180"/>
                    </a:cubicBezTo>
                    <a:close/>
                    <a:moveTo>
                      <a:pt x="238" y="165"/>
                    </a:moveTo>
                    <a:cubicBezTo>
                      <a:pt x="239" y="165"/>
                      <a:pt x="241" y="165"/>
                      <a:pt x="242" y="165"/>
                    </a:cubicBezTo>
                    <a:cubicBezTo>
                      <a:pt x="240" y="167"/>
                      <a:pt x="238" y="168"/>
                      <a:pt x="235" y="170"/>
                    </a:cubicBezTo>
                    <a:cubicBezTo>
                      <a:pt x="232" y="172"/>
                      <a:pt x="228" y="173"/>
                      <a:pt x="225" y="175"/>
                    </a:cubicBezTo>
                    <a:cubicBezTo>
                      <a:pt x="218" y="178"/>
                      <a:pt x="213" y="183"/>
                      <a:pt x="206" y="186"/>
                    </a:cubicBezTo>
                    <a:cubicBezTo>
                      <a:pt x="205" y="186"/>
                      <a:pt x="205" y="186"/>
                      <a:pt x="205" y="187"/>
                    </a:cubicBezTo>
                    <a:cubicBezTo>
                      <a:pt x="205" y="186"/>
                      <a:pt x="205" y="186"/>
                      <a:pt x="205" y="186"/>
                    </a:cubicBezTo>
                    <a:cubicBezTo>
                      <a:pt x="206" y="185"/>
                      <a:pt x="210" y="183"/>
                      <a:pt x="211" y="182"/>
                    </a:cubicBezTo>
                    <a:cubicBezTo>
                      <a:pt x="214" y="180"/>
                      <a:pt x="218" y="178"/>
                      <a:pt x="221" y="176"/>
                    </a:cubicBezTo>
                    <a:cubicBezTo>
                      <a:pt x="226" y="172"/>
                      <a:pt x="232" y="169"/>
                      <a:pt x="238" y="165"/>
                    </a:cubicBezTo>
                    <a:close/>
                    <a:moveTo>
                      <a:pt x="205" y="187"/>
                    </a:moveTo>
                    <a:cubicBezTo>
                      <a:pt x="211" y="184"/>
                      <a:pt x="217" y="181"/>
                      <a:pt x="222" y="177"/>
                    </a:cubicBezTo>
                    <a:cubicBezTo>
                      <a:pt x="229" y="173"/>
                      <a:pt x="235" y="170"/>
                      <a:pt x="242" y="166"/>
                    </a:cubicBezTo>
                    <a:cubicBezTo>
                      <a:pt x="230" y="174"/>
                      <a:pt x="217" y="181"/>
                      <a:pt x="204" y="190"/>
                    </a:cubicBezTo>
                    <a:cubicBezTo>
                      <a:pt x="205" y="189"/>
                      <a:pt x="205" y="188"/>
                      <a:pt x="205" y="187"/>
                    </a:cubicBezTo>
                    <a:close/>
                    <a:moveTo>
                      <a:pt x="205" y="191"/>
                    </a:moveTo>
                    <a:cubicBezTo>
                      <a:pt x="207" y="189"/>
                      <a:pt x="209" y="188"/>
                      <a:pt x="211" y="186"/>
                    </a:cubicBezTo>
                    <a:cubicBezTo>
                      <a:pt x="214" y="184"/>
                      <a:pt x="218" y="182"/>
                      <a:pt x="221" y="179"/>
                    </a:cubicBezTo>
                    <a:cubicBezTo>
                      <a:pt x="228" y="175"/>
                      <a:pt x="236" y="171"/>
                      <a:pt x="243" y="166"/>
                    </a:cubicBezTo>
                    <a:cubicBezTo>
                      <a:pt x="243" y="166"/>
                      <a:pt x="243" y="166"/>
                      <a:pt x="243" y="166"/>
                    </a:cubicBezTo>
                    <a:cubicBezTo>
                      <a:pt x="245" y="166"/>
                      <a:pt x="246" y="166"/>
                      <a:pt x="248" y="167"/>
                    </a:cubicBezTo>
                    <a:cubicBezTo>
                      <a:pt x="242" y="171"/>
                      <a:pt x="235" y="174"/>
                      <a:pt x="228" y="177"/>
                    </a:cubicBezTo>
                    <a:cubicBezTo>
                      <a:pt x="221" y="181"/>
                      <a:pt x="215" y="185"/>
                      <a:pt x="207" y="189"/>
                    </a:cubicBezTo>
                    <a:cubicBezTo>
                      <a:pt x="207" y="189"/>
                      <a:pt x="204" y="191"/>
                      <a:pt x="205" y="191"/>
                    </a:cubicBezTo>
                    <a:close/>
                    <a:moveTo>
                      <a:pt x="206" y="174"/>
                    </a:moveTo>
                    <a:cubicBezTo>
                      <a:pt x="206" y="174"/>
                      <a:pt x="206" y="174"/>
                      <a:pt x="206" y="174"/>
                    </a:cubicBezTo>
                    <a:cubicBezTo>
                      <a:pt x="209" y="173"/>
                      <a:pt x="212" y="170"/>
                      <a:pt x="215" y="168"/>
                    </a:cubicBezTo>
                    <a:cubicBezTo>
                      <a:pt x="217" y="166"/>
                      <a:pt x="219" y="165"/>
                      <a:pt x="222" y="163"/>
                    </a:cubicBezTo>
                    <a:cubicBezTo>
                      <a:pt x="223" y="163"/>
                      <a:pt x="225" y="163"/>
                      <a:pt x="226" y="163"/>
                    </a:cubicBezTo>
                    <a:cubicBezTo>
                      <a:pt x="219" y="167"/>
                      <a:pt x="213" y="172"/>
                      <a:pt x="206" y="174"/>
                    </a:cubicBezTo>
                    <a:close/>
                    <a:moveTo>
                      <a:pt x="210" y="168"/>
                    </a:moveTo>
                    <a:cubicBezTo>
                      <a:pt x="209" y="169"/>
                      <a:pt x="208" y="169"/>
                      <a:pt x="208" y="170"/>
                    </a:cubicBezTo>
                    <a:cubicBezTo>
                      <a:pt x="204" y="171"/>
                      <a:pt x="211" y="166"/>
                      <a:pt x="210" y="167"/>
                    </a:cubicBezTo>
                    <a:cubicBezTo>
                      <a:pt x="212" y="165"/>
                      <a:pt x="214" y="164"/>
                      <a:pt x="216" y="162"/>
                    </a:cubicBezTo>
                    <a:cubicBezTo>
                      <a:pt x="216" y="162"/>
                      <a:pt x="216" y="162"/>
                      <a:pt x="216" y="162"/>
                    </a:cubicBezTo>
                    <a:cubicBezTo>
                      <a:pt x="218" y="162"/>
                      <a:pt x="219" y="162"/>
                      <a:pt x="220" y="163"/>
                    </a:cubicBezTo>
                    <a:cubicBezTo>
                      <a:pt x="220" y="163"/>
                      <a:pt x="220" y="163"/>
                      <a:pt x="220" y="163"/>
                    </a:cubicBezTo>
                    <a:cubicBezTo>
                      <a:pt x="217" y="164"/>
                      <a:pt x="214" y="166"/>
                      <a:pt x="210" y="168"/>
                    </a:cubicBezTo>
                    <a:close/>
                    <a:moveTo>
                      <a:pt x="215" y="162"/>
                    </a:moveTo>
                    <a:cubicBezTo>
                      <a:pt x="213" y="163"/>
                      <a:pt x="210" y="164"/>
                      <a:pt x="208" y="165"/>
                    </a:cubicBezTo>
                    <a:cubicBezTo>
                      <a:pt x="207" y="165"/>
                      <a:pt x="207" y="166"/>
                      <a:pt x="206" y="166"/>
                    </a:cubicBezTo>
                    <a:cubicBezTo>
                      <a:pt x="206" y="166"/>
                      <a:pt x="206" y="166"/>
                      <a:pt x="206" y="166"/>
                    </a:cubicBezTo>
                    <a:cubicBezTo>
                      <a:pt x="207" y="165"/>
                      <a:pt x="208" y="165"/>
                      <a:pt x="208" y="165"/>
                    </a:cubicBezTo>
                    <a:cubicBezTo>
                      <a:pt x="209" y="164"/>
                      <a:pt x="210" y="163"/>
                      <a:pt x="211" y="162"/>
                    </a:cubicBezTo>
                    <a:cubicBezTo>
                      <a:pt x="211" y="162"/>
                      <a:pt x="211" y="162"/>
                      <a:pt x="211" y="161"/>
                    </a:cubicBezTo>
                    <a:cubicBezTo>
                      <a:pt x="212" y="162"/>
                      <a:pt x="214" y="162"/>
                      <a:pt x="215" y="162"/>
                    </a:cubicBezTo>
                    <a:close/>
                    <a:moveTo>
                      <a:pt x="205" y="183"/>
                    </a:moveTo>
                    <a:cubicBezTo>
                      <a:pt x="210" y="181"/>
                      <a:pt x="215" y="177"/>
                      <a:pt x="220" y="174"/>
                    </a:cubicBezTo>
                    <a:cubicBezTo>
                      <a:pt x="224" y="172"/>
                      <a:pt x="228" y="170"/>
                      <a:pt x="232" y="168"/>
                    </a:cubicBezTo>
                    <a:cubicBezTo>
                      <a:pt x="232" y="168"/>
                      <a:pt x="232" y="168"/>
                      <a:pt x="232" y="168"/>
                    </a:cubicBezTo>
                    <a:cubicBezTo>
                      <a:pt x="231" y="169"/>
                      <a:pt x="229" y="170"/>
                      <a:pt x="228" y="171"/>
                    </a:cubicBezTo>
                    <a:cubicBezTo>
                      <a:pt x="225" y="173"/>
                      <a:pt x="222" y="174"/>
                      <a:pt x="219" y="176"/>
                    </a:cubicBezTo>
                    <a:cubicBezTo>
                      <a:pt x="214" y="180"/>
                      <a:pt x="209" y="182"/>
                      <a:pt x="205" y="186"/>
                    </a:cubicBezTo>
                    <a:cubicBezTo>
                      <a:pt x="205" y="185"/>
                      <a:pt x="205" y="184"/>
                      <a:pt x="205" y="183"/>
                    </a:cubicBezTo>
                    <a:close/>
                    <a:moveTo>
                      <a:pt x="204" y="191"/>
                    </a:moveTo>
                    <a:cubicBezTo>
                      <a:pt x="212" y="188"/>
                      <a:pt x="219" y="183"/>
                      <a:pt x="226" y="179"/>
                    </a:cubicBezTo>
                    <a:cubicBezTo>
                      <a:pt x="233" y="175"/>
                      <a:pt x="242" y="172"/>
                      <a:pt x="248" y="167"/>
                    </a:cubicBezTo>
                    <a:cubicBezTo>
                      <a:pt x="248" y="167"/>
                      <a:pt x="249" y="167"/>
                      <a:pt x="249" y="167"/>
                    </a:cubicBezTo>
                    <a:cubicBezTo>
                      <a:pt x="249" y="167"/>
                      <a:pt x="249" y="167"/>
                      <a:pt x="250" y="168"/>
                    </a:cubicBezTo>
                    <a:cubicBezTo>
                      <a:pt x="247" y="169"/>
                      <a:pt x="244" y="171"/>
                      <a:pt x="241" y="173"/>
                    </a:cubicBezTo>
                    <a:cubicBezTo>
                      <a:pt x="237" y="175"/>
                      <a:pt x="233" y="177"/>
                      <a:pt x="229" y="180"/>
                    </a:cubicBezTo>
                    <a:cubicBezTo>
                      <a:pt x="221" y="184"/>
                      <a:pt x="213" y="188"/>
                      <a:pt x="204" y="193"/>
                    </a:cubicBezTo>
                    <a:cubicBezTo>
                      <a:pt x="204" y="193"/>
                      <a:pt x="204" y="193"/>
                      <a:pt x="205" y="193"/>
                    </a:cubicBezTo>
                    <a:cubicBezTo>
                      <a:pt x="213" y="189"/>
                      <a:pt x="221" y="185"/>
                      <a:pt x="229" y="180"/>
                    </a:cubicBezTo>
                    <a:cubicBezTo>
                      <a:pt x="233" y="178"/>
                      <a:pt x="236" y="176"/>
                      <a:pt x="240" y="174"/>
                    </a:cubicBezTo>
                    <a:cubicBezTo>
                      <a:pt x="242" y="173"/>
                      <a:pt x="244" y="172"/>
                      <a:pt x="246" y="171"/>
                    </a:cubicBezTo>
                    <a:cubicBezTo>
                      <a:pt x="248" y="170"/>
                      <a:pt x="249" y="169"/>
                      <a:pt x="251" y="168"/>
                    </a:cubicBezTo>
                    <a:cubicBezTo>
                      <a:pt x="252" y="169"/>
                      <a:pt x="254" y="169"/>
                      <a:pt x="255" y="170"/>
                    </a:cubicBezTo>
                    <a:cubicBezTo>
                      <a:pt x="238" y="180"/>
                      <a:pt x="221" y="187"/>
                      <a:pt x="204" y="196"/>
                    </a:cubicBezTo>
                    <a:cubicBezTo>
                      <a:pt x="204" y="196"/>
                      <a:pt x="204" y="197"/>
                      <a:pt x="205" y="197"/>
                    </a:cubicBezTo>
                    <a:cubicBezTo>
                      <a:pt x="221" y="187"/>
                      <a:pt x="239" y="180"/>
                      <a:pt x="256" y="171"/>
                    </a:cubicBezTo>
                    <a:cubicBezTo>
                      <a:pt x="256" y="171"/>
                      <a:pt x="256" y="172"/>
                      <a:pt x="257" y="172"/>
                    </a:cubicBezTo>
                    <a:cubicBezTo>
                      <a:pt x="248" y="176"/>
                      <a:pt x="239" y="181"/>
                      <a:pt x="230" y="185"/>
                    </a:cubicBezTo>
                    <a:cubicBezTo>
                      <a:pt x="221" y="189"/>
                      <a:pt x="212" y="193"/>
                      <a:pt x="204" y="198"/>
                    </a:cubicBezTo>
                    <a:cubicBezTo>
                      <a:pt x="204" y="197"/>
                      <a:pt x="204" y="196"/>
                      <a:pt x="204" y="195"/>
                    </a:cubicBezTo>
                    <a:cubicBezTo>
                      <a:pt x="211" y="191"/>
                      <a:pt x="219" y="187"/>
                      <a:pt x="227" y="184"/>
                    </a:cubicBezTo>
                    <a:cubicBezTo>
                      <a:pt x="236" y="179"/>
                      <a:pt x="244" y="175"/>
                      <a:pt x="253" y="170"/>
                    </a:cubicBezTo>
                    <a:cubicBezTo>
                      <a:pt x="254" y="170"/>
                      <a:pt x="253" y="169"/>
                      <a:pt x="253" y="170"/>
                    </a:cubicBezTo>
                    <a:cubicBezTo>
                      <a:pt x="244" y="174"/>
                      <a:pt x="235" y="179"/>
                      <a:pt x="227" y="183"/>
                    </a:cubicBezTo>
                    <a:cubicBezTo>
                      <a:pt x="219" y="187"/>
                      <a:pt x="211" y="190"/>
                      <a:pt x="204" y="195"/>
                    </a:cubicBezTo>
                    <a:cubicBezTo>
                      <a:pt x="204" y="193"/>
                      <a:pt x="204" y="192"/>
                      <a:pt x="204" y="191"/>
                    </a:cubicBezTo>
                    <a:close/>
                    <a:moveTo>
                      <a:pt x="203" y="202"/>
                    </a:moveTo>
                    <a:cubicBezTo>
                      <a:pt x="208" y="200"/>
                      <a:pt x="212" y="197"/>
                      <a:pt x="216" y="195"/>
                    </a:cubicBezTo>
                    <a:cubicBezTo>
                      <a:pt x="221" y="193"/>
                      <a:pt x="226" y="191"/>
                      <a:pt x="231" y="188"/>
                    </a:cubicBezTo>
                    <a:cubicBezTo>
                      <a:pt x="236" y="186"/>
                      <a:pt x="241" y="184"/>
                      <a:pt x="246" y="181"/>
                    </a:cubicBezTo>
                    <a:cubicBezTo>
                      <a:pt x="248" y="180"/>
                      <a:pt x="250" y="179"/>
                      <a:pt x="252" y="178"/>
                    </a:cubicBezTo>
                    <a:cubicBezTo>
                      <a:pt x="254" y="177"/>
                      <a:pt x="260" y="173"/>
                      <a:pt x="255" y="177"/>
                    </a:cubicBezTo>
                    <a:cubicBezTo>
                      <a:pt x="247" y="182"/>
                      <a:pt x="237" y="186"/>
                      <a:pt x="229" y="190"/>
                    </a:cubicBezTo>
                    <a:cubicBezTo>
                      <a:pt x="220" y="195"/>
                      <a:pt x="211" y="199"/>
                      <a:pt x="203" y="205"/>
                    </a:cubicBezTo>
                    <a:cubicBezTo>
                      <a:pt x="203" y="204"/>
                      <a:pt x="203" y="203"/>
                      <a:pt x="203" y="202"/>
                    </a:cubicBezTo>
                    <a:close/>
                    <a:moveTo>
                      <a:pt x="203" y="210"/>
                    </a:moveTo>
                    <a:cubicBezTo>
                      <a:pt x="212" y="206"/>
                      <a:pt x="221" y="201"/>
                      <a:pt x="231" y="196"/>
                    </a:cubicBezTo>
                    <a:cubicBezTo>
                      <a:pt x="233" y="196"/>
                      <a:pt x="234" y="195"/>
                      <a:pt x="235" y="194"/>
                    </a:cubicBezTo>
                    <a:cubicBezTo>
                      <a:pt x="224" y="200"/>
                      <a:pt x="213" y="205"/>
                      <a:pt x="203" y="212"/>
                    </a:cubicBezTo>
                    <a:cubicBezTo>
                      <a:pt x="203" y="212"/>
                      <a:pt x="203" y="211"/>
                      <a:pt x="203" y="210"/>
                    </a:cubicBezTo>
                    <a:close/>
                    <a:moveTo>
                      <a:pt x="202" y="214"/>
                    </a:moveTo>
                    <a:cubicBezTo>
                      <a:pt x="206" y="213"/>
                      <a:pt x="208" y="212"/>
                      <a:pt x="211" y="210"/>
                    </a:cubicBezTo>
                    <a:cubicBezTo>
                      <a:pt x="216" y="207"/>
                      <a:pt x="220" y="205"/>
                      <a:pt x="225" y="202"/>
                    </a:cubicBezTo>
                    <a:cubicBezTo>
                      <a:pt x="236" y="197"/>
                      <a:pt x="247" y="193"/>
                      <a:pt x="258" y="188"/>
                    </a:cubicBezTo>
                    <a:cubicBezTo>
                      <a:pt x="239" y="197"/>
                      <a:pt x="219" y="206"/>
                      <a:pt x="202" y="218"/>
                    </a:cubicBezTo>
                    <a:cubicBezTo>
                      <a:pt x="202" y="217"/>
                      <a:pt x="202" y="215"/>
                      <a:pt x="202" y="214"/>
                    </a:cubicBezTo>
                    <a:close/>
                    <a:moveTo>
                      <a:pt x="201" y="232"/>
                    </a:moveTo>
                    <a:cubicBezTo>
                      <a:pt x="205" y="231"/>
                      <a:pt x="208" y="230"/>
                      <a:pt x="211" y="228"/>
                    </a:cubicBezTo>
                    <a:cubicBezTo>
                      <a:pt x="216" y="225"/>
                      <a:pt x="221" y="222"/>
                      <a:pt x="226" y="220"/>
                    </a:cubicBezTo>
                    <a:cubicBezTo>
                      <a:pt x="234" y="216"/>
                      <a:pt x="241" y="212"/>
                      <a:pt x="249" y="209"/>
                    </a:cubicBezTo>
                    <a:cubicBezTo>
                      <a:pt x="247" y="209"/>
                      <a:pt x="246" y="210"/>
                      <a:pt x="244" y="211"/>
                    </a:cubicBezTo>
                    <a:cubicBezTo>
                      <a:pt x="239" y="214"/>
                      <a:pt x="234" y="217"/>
                      <a:pt x="228" y="219"/>
                    </a:cubicBezTo>
                    <a:cubicBezTo>
                      <a:pt x="223" y="222"/>
                      <a:pt x="218" y="225"/>
                      <a:pt x="213" y="228"/>
                    </a:cubicBezTo>
                    <a:cubicBezTo>
                      <a:pt x="209" y="230"/>
                      <a:pt x="205" y="232"/>
                      <a:pt x="201" y="234"/>
                    </a:cubicBezTo>
                    <a:cubicBezTo>
                      <a:pt x="201" y="234"/>
                      <a:pt x="201" y="233"/>
                      <a:pt x="201" y="232"/>
                    </a:cubicBezTo>
                    <a:close/>
                    <a:moveTo>
                      <a:pt x="200" y="251"/>
                    </a:moveTo>
                    <a:cubicBezTo>
                      <a:pt x="211" y="246"/>
                      <a:pt x="222" y="241"/>
                      <a:pt x="233" y="237"/>
                    </a:cubicBezTo>
                    <a:cubicBezTo>
                      <a:pt x="239" y="235"/>
                      <a:pt x="244" y="233"/>
                      <a:pt x="250" y="231"/>
                    </a:cubicBezTo>
                    <a:cubicBezTo>
                      <a:pt x="243" y="234"/>
                      <a:pt x="236" y="237"/>
                      <a:pt x="229" y="240"/>
                    </a:cubicBezTo>
                    <a:cubicBezTo>
                      <a:pt x="223" y="242"/>
                      <a:pt x="218" y="245"/>
                      <a:pt x="213" y="248"/>
                    </a:cubicBezTo>
                    <a:cubicBezTo>
                      <a:pt x="209" y="250"/>
                      <a:pt x="204" y="252"/>
                      <a:pt x="200" y="254"/>
                    </a:cubicBezTo>
                    <a:cubicBezTo>
                      <a:pt x="200" y="253"/>
                      <a:pt x="200" y="252"/>
                      <a:pt x="200" y="251"/>
                    </a:cubicBezTo>
                    <a:close/>
                    <a:moveTo>
                      <a:pt x="205" y="252"/>
                    </a:moveTo>
                    <a:cubicBezTo>
                      <a:pt x="204" y="253"/>
                      <a:pt x="198" y="256"/>
                      <a:pt x="202" y="254"/>
                    </a:cubicBezTo>
                    <a:cubicBezTo>
                      <a:pt x="203" y="253"/>
                      <a:pt x="204" y="253"/>
                      <a:pt x="205" y="252"/>
                    </a:cubicBezTo>
                    <a:close/>
                    <a:moveTo>
                      <a:pt x="198" y="276"/>
                    </a:moveTo>
                    <a:cubicBezTo>
                      <a:pt x="203" y="275"/>
                      <a:pt x="209" y="272"/>
                      <a:pt x="214" y="270"/>
                    </a:cubicBezTo>
                    <a:cubicBezTo>
                      <a:pt x="217" y="269"/>
                      <a:pt x="219" y="268"/>
                      <a:pt x="222" y="267"/>
                    </a:cubicBezTo>
                    <a:cubicBezTo>
                      <a:pt x="217" y="269"/>
                      <a:pt x="212" y="271"/>
                      <a:pt x="208" y="273"/>
                    </a:cubicBezTo>
                    <a:cubicBezTo>
                      <a:pt x="204" y="274"/>
                      <a:pt x="201" y="275"/>
                      <a:pt x="197" y="278"/>
                    </a:cubicBezTo>
                    <a:cubicBezTo>
                      <a:pt x="198" y="277"/>
                      <a:pt x="198" y="276"/>
                      <a:pt x="198" y="276"/>
                    </a:cubicBezTo>
                    <a:close/>
                    <a:moveTo>
                      <a:pt x="197" y="282"/>
                    </a:moveTo>
                    <a:cubicBezTo>
                      <a:pt x="197" y="281"/>
                      <a:pt x="197" y="280"/>
                      <a:pt x="197" y="279"/>
                    </a:cubicBezTo>
                    <a:cubicBezTo>
                      <a:pt x="203" y="278"/>
                      <a:pt x="208" y="275"/>
                      <a:pt x="214" y="274"/>
                    </a:cubicBezTo>
                    <a:cubicBezTo>
                      <a:pt x="220" y="272"/>
                      <a:pt x="227" y="269"/>
                      <a:pt x="233" y="267"/>
                    </a:cubicBezTo>
                    <a:cubicBezTo>
                      <a:pt x="236" y="266"/>
                      <a:pt x="240" y="265"/>
                      <a:pt x="243" y="264"/>
                    </a:cubicBezTo>
                    <a:cubicBezTo>
                      <a:pt x="228" y="270"/>
                      <a:pt x="211" y="274"/>
                      <a:pt x="197" y="282"/>
                    </a:cubicBezTo>
                    <a:close/>
                    <a:moveTo>
                      <a:pt x="212" y="268"/>
                    </a:moveTo>
                    <a:cubicBezTo>
                      <a:pt x="207" y="270"/>
                      <a:pt x="202" y="272"/>
                      <a:pt x="198" y="275"/>
                    </a:cubicBezTo>
                    <a:cubicBezTo>
                      <a:pt x="198" y="274"/>
                      <a:pt x="198" y="274"/>
                      <a:pt x="198" y="273"/>
                    </a:cubicBezTo>
                    <a:cubicBezTo>
                      <a:pt x="204" y="270"/>
                      <a:pt x="210" y="268"/>
                      <a:pt x="216" y="266"/>
                    </a:cubicBezTo>
                    <a:cubicBezTo>
                      <a:pt x="215" y="266"/>
                      <a:pt x="213" y="267"/>
                      <a:pt x="212" y="268"/>
                    </a:cubicBezTo>
                    <a:close/>
                    <a:moveTo>
                      <a:pt x="198" y="272"/>
                    </a:moveTo>
                    <a:cubicBezTo>
                      <a:pt x="198" y="271"/>
                      <a:pt x="199" y="270"/>
                      <a:pt x="199" y="268"/>
                    </a:cubicBezTo>
                    <a:cubicBezTo>
                      <a:pt x="203" y="267"/>
                      <a:pt x="207" y="265"/>
                      <a:pt x="212" y="263"/>
                    </a:cubicBezTo>
                    <a:cubicBezTo>
                      <a:pt x="218" y="260"/>
                      <a:pt x="224" y="258"/>
                      <a:pt x="230" y="256"/>
                    </a:cubicBezTo>
                    <a:cubicBezTo>
                      <a:pt x="241" y="252"/>
                      <a:pt x="253" y="247"/>
                      <a:pt x="263" y="243"/>
                    </a:cubicBezTo>
                    <a:cubicBezTo>
                      <a:pt x="258" y="245"/>
                      <a:pt x="253" y="248"/>
                      <a:pt x="248" y="250"/>
                    </a:cubicBezTo>
                    <a:cubicBezTo>
                      <a:pt x="242" y="253"/>
                      <a:pt x="235" y="255"/>
                      <a:pt x="229" y="258"/>
                    </a:cubicBezTo>
                    <a:cubicBezTo>
                      <a:pt x="218" y="262"/>
                      <a:pt x="208" y="266"/>
                      <a:pt x="198" y="272"/>
                    </a:cubicBezTo>
                    <a:close/>
                    <a:moveTo>
                      <a:pt x="205" y="265"/>
                    </a:moveTo>
                    <a:cubicBezTo>
                      <a:pt x="203" y="266"/>
                      <a:pt x="201" y="267"/>
                      <a:pt x="199" y="268"/>
                    </a:cubicBezTo>
                    <a:cubicBezTo>
                      <a:pt x="200" y="267"/>
                      <a:pt x="202" y="266"/>
                      <a:pt x="203" y="265"/>
                    </a:cubicBezTo>
                    <a:cubicBezTo>
                      <a:pt x="206" y="264"/>
                      <a:pt x="209" y="263"/>
                      <a:pt x="212" y="262"/>
                    </a:cubicBezTo>
                    <a:cubicBezTo>
                      <a:pt x="212" y="262"/>
                      <a:pt x="213" y="262"/>
                      <a:pt x="214" y="261"/>
                    </a:cubicBezTo>
                    <a:cubicBezTo>
                      <a:pt x="211" y="263"/>
                      <a:pt x="208" y="264"/>
                      <a:pt x="205" y="265"/>
                    </a:cubicBezTo>
                    <a:close/>
                    <a:moveTo>
                      <a:pt x="210" y="262"/>
                    </a:moveTo>
                    <a:cubicBezTo>
                      <a:pt x="206" y="264"/>
                      <a:pt x="202" y="265"/>
                      <a:pt x="199" y="267"/>
                    </a:cubicBezTo>
                    <a:cubicBezTo>
                      <a:pt x="199" y="266"/>
                      <a:pt x="199" y="265"/>
                      <a:pt x="199" y="264"/>
                    </a:cubicBezTo>
                    <a:cubicBezTo>
                      <a:pt x="205" y="262"/>
                      <a:pt x="210" y="259"/>
                      <a:pt x="215" y="257"/>
                    </a:cubicBezTo>
                    <a:cubicBezTo>
                      <a:pt x="221" y="254"/>
                      <a:pt x="227" y="253"/>
                      <a:pt x="233" y="251"/>
                    </a:cubicBezTo>
                    <a:cubicBezTo>
                      <a:pt x="239" y="248"/>
                      <a:pt x="245" y="247"/>
                      <a:pt x="251" y="245"/>
                    </a:cubicBezTo>
                    <a:cubicBezTo>
                      <a:pt x="252" y="245"/>
                      <a:pt x="253" y="245"/>
                      <a:pt x="253" y="244"/>
                    </a:cubicBezTo>
                    <a:cubicBezTo>
                      <a:pt x="252" y="245"/>
                      <a:pt x="251" y="245"/>
                      <a:pt x="250" y="246"/>
                    </a:cubicBezTo>
                    <a:cubicBezTo>
                      <a:pt x="243" y="249"/>
                      <a:pt x="236" y="252"/>
                      <a:pt x="229" y="254"/>
                    </a:cubicBezTo>
                    <a:cubicBezTo>
                      <a:pt x="223" y="257"/>
                      <a:pt x="216" y="260"/>
                      <a:pt x="210" y="262"/>
                    </a:cubicBezTo>
                    <a:close/>
                    <a:moveTo>
                      <a:pt x="199" y="263"/>
                    </a:moveTo>
                    <a:cubicBezTo>
                      <a:pt x="199" y="262"/>
                      <a:pt x="199" y="261"/>
                      <a:pt x="200" y="259"/>
                    </a:cubicBezTo>
                    <a:cubicBezTo>
                      <a:pt x="205" y="258"/>
                      <a:pt x="209" y="256"/>
                      <a:pt x="214" y="254"/>
                    </a:cubicBezTo>
                    <a:cubicBezTo>
                      <a:pt x="220" y="251"/>
                      <a:pt x="226" y="249"/>
                      <a:pt x="232" y="247"/>
                    </a:cubicBezTo>
                    <a:cubicBezTo>
                      <a:pt x="238" y="245"/>
                      <a:pt x="243" y="244"/>
                      <a:pt x="249" y="241"/>
                    </a:cubicBezTo>
                    <a:cubicBezTo>
                      <a:pt x="243" y="244"/>
                      <a:pt x="237" y="246"/>
                      <a:pt x="232" y="248"/>
                    </a:cubicBezTo>
                    <a:cubicBezTo>
                      <a:pt x="220" y="252"/>
                      <a:pt x="210" y="258"/>
                      <a:pt x="199" y="263"/>
                    </a:cubicBezTo>
                    <a:close/>
                    <a:moveTo>
                      <a:pt x="200" y="255"/>
                    </a:moveTo>
                    <a:cubicBezTo>
                      <a:pt x="210" y="251"/>
                      <a:pt x="220" y="247"/>
                      <a:pt x="231" y="243"/>
                    </a:cubicBezTo>
                    <a:cubicBezTo>
                      <a:pt x="237" y="242"/>
                      <a:pt x="242" y="240"/>
                      <a:pt x="248" y="238"/>
                    </a:cubicBezTo>
                    <a:cubicBezTo>
                      <a:pt x="251" y="236"/>
                      <a:pt x="253" y="235"/>
                      <a:pt x="256" y="234"/>
                    </a:cubicBezTo>
                    <a:cubicBezTo>
                      <a:pt x="257" y="234"/>
                      <a:pt x="257" y="234"/>
                      <a:pt x="257" y="234"/>
                    </a:cubicBezTo>
                    <a:cubicBezTo>
                      <a:pt x="247" y="238"/>
                      <a:pt x="237" y="243"/>
                      <a:pt x="227" y="247"/>
                    </a:cubicBezTo>
                    <a:cubicBezTo>
                      <a:pt x="218" y="250"/>
                      <a:pt x="208" y="253"/>
                      <a:pt x="200" y="258"/>
                    </a:cubicBezTo>
                    <a:cubicBezTo>
                      <a:pt x="200" y="257"/>
                      <a:pt x="200" y="256"/>
                      <a:pt x="200" y="255"/>
                    </a:cubicBezTo>
                    <a:close/>
                    <a:moveTo>
                      <a:pt x="248" y="231"/>
                    </a:moveTo>
                    <a:cubicBezTo>
                      <a:pt x="243" y="233"/>
                      <a:pt x="237" y="235"/>
                      <a:pt x="231" y="237"/>
                    </a:cubicBezTo>
                    <a:cubicBezTo>
                      <a:pt x="226" y="238"/>
                      <a:pt x="221" y="241"/>
                      <a:pt x="216" y="243"/>
                    </a:cubicBezTo>
                    <a:cubicBezTo>
                      <a:pt x="213" y="244"/>
                      <a:pt x="210" y="245"/>
                      <a:pt x="207" y="246"/>
                    </a:cubicBezTo>
                    <a:cubicBezTo>
                      <a:pt x="206" y="247"/>
                      <a:pt x="205" y="248"/>
                      <a:pt x="204" y="248"/>
                    </a:cubicBezTo>
                    <a:cubicBezTo>
                      <a:pt x="204" y="248"/>
                      <a:pt x="199" y="251"/>
                      <a:pt x="201" y="249"/>
                    </a:cubicBezTo>
                    <a:cubicBezTo>
                      <a:pt x="205" y="246"/>
                      <a:pt x="211" y="245"/>
                      <a:pt x="215" y="243"/>
                    </a:cubicBezTo>
                    <a:cubicBezTo>
                      <a:pt x="220" y="241"/>
                      <a:pt x="224" y="238"/>
                      <a:pt x="229" y="236"/>
                    </a:cubicBezTo>
                    <a:cubicBezTo>
                      <a:pt x="239" y="232"/>
                      <a:pt x="250" y="228"/>
                      <a:pt x="260" y="223"/>
                    </a:cubicBezTo>
                    <a:cubicBezTo>
                      <a:pt x="261" y="223"/>
                      <a:pt x="261" y="223"/>
                      <a:pt x="261" y="222"/>
                    </a:cubicBezTo>
                    <a:cubicBezTo>
                      <a:pt x="261" y="222"/>
                      <a:pt x="262" y="222"/>
                      <a:pt x="263" y="222"/>
                    </a:cubicBezTo>
                    <a:cubicBezTo>
                      <a:pt x="263" y="223"/>
                      <a:pt x="263" y="224"/>
                      <a:pt x="263" y="226"/>
                    </a:cubicBezTo>
                    <a:cubicBezTo>
                      <a:pt x="258" y="227"/>
                      <a:pt x="253" y="229"/>
                      <a:pt x="248" y="231"/>
                    </a:cubicBezTo>
                    <a:close/>
                    <a:moveTo>
                      <a:pt x="261" y="211"/>
                    </a:moveTo>
                    <a:cubicBezTo>
                      <a:pt x="257" y="213"/>
                      <a:pt x="252" y="215"/>
                      <a:pt x="248" y="217"/>
                    </a:cubicBezTo>
                    <a:cubicBezTo>
                      <a:pt x="242" y="220"/>
                      <a:pt x="236" y="223"/>
                      <a:pt x="231" y="225"/>
                    </a:cubicBezTo>
                    <a:cubicBezTo>
                      <a:pt x="225" y="228"/>
                      <a:pt x="219" y="231"/>
                      <a:pt x="214" y="233"/>
                    </a:cubicBezTo>
                    <a:cubicBezTo>
                      <a:pt x="215" y="232"/>
                      <a:pt x="216" y="232"/>
                      <a:pt x="217" y="231"/>
                    </a:cubicBezTo>
                    <a:cubicBezTo>
                      <a:pt x="223" y="229"/>
                      <a:pt x="228" y="225"/>
                      <a:pt x="233" y="222"/>
                    </a:cubicBezTo>
                    <a:cubicBezTo>
                      <a:pt x="239" y="220"/>
                      <a:pt x="244" y="217"/>
                      <a:pt x="249" y="214"/>
                    </a:cubicBezTo>
                    <a:cubicBezTo>
                      <a:pt x="253" y="211"/>
                      <a:pt x="258" y="209"/>
                      <a:pt x="261" y="205"/>
                    </a:cubicBezTo>
                    <a:cubicBezTo>
                      <a:pt x="261" y="205"/>
                      <a:pt x="261" y="205"/>
                      <a:pt x="261" y="205"/>
                    </a:cubicBezTo>
                    <a:cubicBezTo>
                      <a:pt x="261" y="207"/>
                      <a:pt x="261" y="209"/>
                      <a:pt x="261" y="211"/>
                    </a:cubicBezTo>
                    <a:cubicBezTo>
                      <a:pt x="261" y="211"/>
                      <a:pt x="261" y="211"/>
                      <a:pt x="261" y="211"/>
                    </a:cubicBezTo>
                    <a:close/>
                    <a:moveTo>
                      <a:pt x="224" y="160"/>
                    </a:moveTo>
                    <a:cubicBezTo>
                      <a:pt x="222" y="160"/>
                      <a:pt x="219" y="160"/>
                      <a:pt x="217" y="159"/>
                    </a:cubicBezTo>
                    <a:cubicBezTo>
                      <a:pt x="217" y="159"/>
                      <a:pt x="217" y="159"/>
                      <a:pt x="217" y="159"/>
                    </a:cubicBezTo>
                    <a:cubicBezTo>
                      <a:pt x="217" y="159"/>
                      <a:pt x="217" y="159"/>
                      <a:pt x="217" y="158"/>
                    </a:cubicBezTo>
                    <a:cubicBezTo>
                      <a:pt x="218" y="159"/>
                      <a:pt x="218" y="159"/>
                      <a:pt x="218" y="159"/>
                    </a:cubicBezTo>
                    <a:cubicBezTo>
                      <a:pt x="221" y="159"/>
                      <a:pt x="224" y="160"/>
                      <a:pt x="227" y="161"/>
                    </a:cubicBezTo>
                    <a:cubicBezTo>
                      <a:pt x="226" y="161"/>
                      <a:pt x="225" y="161"/>
                      <a:pt x="224" y="160"/>
                    </a:cubicBezTo>
                    <a:close/>
                    <a:moveTo>
                      <a:pt x="214" y="159"/>
                    </a:moveTo>
                    <a:cubicBezTo>
                      <a:pt x="213" y="159"/>
                      <a:pt x="211" y="159"/>
                      <a:pt x="210" y="159"/>
                    </a:cubicBezTo>
                    <a:cubicBezTo>
                      <a:pt x="210" y="158"/>
                      <a:pt x="210" y="158"/>
                      <a:pt x="210" y="157"/>
                    </a:cubicBezTo>
                    <a:cubicBezTo>
                      <a:pt x="211" y="157"/>
                      <a:pt x="213" y="158"/>
                      <a:pt x="214" y="158"/>
                    </a:cubicBezTo>
                    <a:cubicBezTo>
                      <a:pt x="214" y="158"/>
                      <a:pt x="214" y="158"/>
                      <a:pt x="214" y="159"/>
                    </a:cubicBezTo>
                    <a:cubicBezTo>
                      <a:pt x="214" y="159"/>
                      <a:pt x="214" y="159"/>
                      <a:pt x="214" y="159"/>
                    </a:cubicBezTo>
                    <a:close/>
                    <a:moveTo>
                      <a:pt x="207" y="158"/>
                    </a:moveTo>
                    <a:cubicBezTo>
                      <a:pt x="207" y="158"/>
                      <a:pt x="207" y="158"/>
                      <a:pt x="207" y="158"/>
                    </a:cubicBezTo>
                    <a:cubicBezTo>
                      <a:pt x="206" y="158"/>
                      <a:pt x="205" y="158"/>
                      <a:pt x="204" y="158"/>
                    </a:cubicBezTo>
                    <a:cubicBezTo>
                      <a:pt x="204" y="158"/>
                      <a:pt x="204" y="158"/>
                      <a:pt x="204" y="158"/>
                    </a:cubicBezTo>
                    <a:cubicBezTo>
                      <a:pt x="204" y="158"/>
                      <a:pt x="204" y="157"/>
                      <a:pt x="204" y="156"/>
                    </a:cubicBezTo>
                    <a:cubicBezTo>
                      <a:pt x="205" y="156"/>
                      <a:pt x="206" y="157"/>
                      <a:pt x="207" y="157"/>
                    </a:cubicBezTo>
                    <a:cubicBezTo>
                      <a:pt x="207" y="157"/>
                      <a:pt x="207" y="157"/>
                      <a:pt x="207" y="158"/>
                    </a:cubicBezTo>
                    <a:close/>
                    <a:moveTo>
                      <a:pt x="201" y="158"/>
                    </a:moveTo>
                    <a:cubicBezTo>
                      <a:pt x="201" y="158"/>
                      <a:pt x="201" y="158"/>
                      <a:pt x="200" y="158"/>
                    </a:cubicBezTo>
                    <a:cubicBezTo>
                      <a:pt x="200" y="158"/>
                      <a:pt x="199" y="158"/>
                      <a:pt x="198" y="158"/>
                    </a:cubicBezTo>
                    <a:cubicBezTo>
                      <a:pt x="198" y="157"/>
                      <a:pt x="198" y="157"/>
                      <a:pt x="198" y="156"/>
                    </a:cubicBezTo>
                    <a:cubicBezTo>
                      <a:pt x="199" y="156"/>
                      <a:pt x="200" y="156"/>
                      <a:pt x="201" y="156"/>
                    </a:cubicBezTo>
                    <a:cubicBezTo>
                      <a:pt x="201" y="157"/>
                      <a:pt x="201" y="157"/>
                      <a:pt x="201" y="158"/>
                    </a:cubicBezTo>
                    <a:close/>
                    <a:moveTo>
                      <a:pt x="196" y="158"/>
                    </a:moveTo>
                    <a:cubicBezTo>
                      <a:pt x="195" y="158"/>
                      <a:pt x="194" y="158"/>
                      <a:pt x="193" y="158"/>
                    </a:cubicBezTo>
                    <a:cubicBezTo>
                      <a:pt x="193" y="158"/>
                      <a:pt x="193" y="157"/>
                      <a:pt x="193" y="156"/>
                    </a:cubicBezTo>
                    <a:cubicBezTo>
                      <a:pt x="194" y="156"/>
                      <a:pt x="195" y="156"/>
                      <a:pt x="196" y="156"/>
                    </a:cubicBezTo>
                    <a:cubicBezTo>
                      <a:pt x="196" y="157"/>
                      <a:pt x="196" y="157"/>
                      <a:pt x="196" y="158"/>
                    </a:cubicBezTo>
                    <a:close/>
                    <a:moveTo>
                      <a:pt x="190" y="156"/>
                    </a:moveTo>
                    <a:cubicBezTo>
                      <a:pt x="190" y="157"/>
                      <a:pt x="190" y="158"/>
                      <a:pt x="190" y="158"/>
                    </a:cubicBezTo>
                    <a:cubicBezTo>
                      <a:pt x="190" y="158"/>
                      <a:pt x="189" y="159"/>
                      <a:pt x="188" y="159"/>
                    </a:cubicBezTo>
                    <a:cubicBezTo>
                      <a:pt x="189" y="158"/>
                      <a:pt x="189" y="157"/>
                      <a:pt x="189" y="156"/>
                    </a:cubicBezTo>
                    <a:cubicBezTo>
                      <a:pt x="189" y="156"/>
                      <a:pt x="189" y="156"/>
                      <a:pt x="190" y="156"/>
                    </a:cubicBezTo>
                    <a:close/>
                    <a:moveTo>
                      <a:pt x="186" y="159"/>
                    </a:moveTo>
                    <a:cubicBezTo>
                      <a:pt x="184" y="159"/>
                      <a:pt x="183" y="159"/>
                      <a:pt x="182" y="159"/>
                    </a:cubicBezTo>
                    <a:cubicBezTo>
                      <a:pt x="182" y="158"/>
                      <a:pt x="182" y="158"/>
                      <a:pt x="182" y="157"/>
                    </a:cubicBezTo>
                    <a:cubicBezTo>
                      <a:pt x="183" y="157"/>
                      <a:pt x="185" y="157"/>
                      <a:pt x="186" y="157"/>
                    </a:cubicBezTo>
                    <a:cubicBezTo>
                      <a:pt x="186" y="157"/>
                      <a:pt x="186" y="158"/>
                      <a:pt x="186" y="159"/>
                    </a:cubicBezTo>
                    <a:close/>
                    <a:moveTo>
                      <a:pt x="179" y="159"/>
                    </a:moveTo>
                    <a:cubicBezTo>
                      <a:pt x="179" y="159"/>
                      <a:pt x="179" y="159"/>
                      <a:pt x="179" y="160"/>
                    </a:cubicBezTo>
                    <a:cubicBezTo>
                      <a:pt x="178" y="160"/>
                      <a:pt x="177" y="160"/>
                      <a:pt x="176" y="160"/>
                    </a:cubicBezTo>
                    <a:cubicBezTo>
                      <a:pt x="176" y="159"/>
                      <a:pt x="176" y="159"/>
                      <a:pt x="176" y="158"/>
                    </a:cubicBezTo>
                    <a:cubicBezTo>
                      <a:pt x="176" y="158"/>
                      <a:pt x="176" y="158"/>
                      <a:pt x="176" y="158"/>
                    </a:cubicBezTo>
                    <a:cubicBezTo>
                      <a:pt x="177" y="158"/>
                      <a:pt x="178" y="157"/>
                      <a:pt x="179" y="157"/>
                    </a:cubicBezTo>
                    <a:cubicBezTo>
                      <a:pt x="179" y="158"/>
                      <a:pt x="179" y="159"/>
                      <a:pt x="179" y="159"/>
                    </a:cubicBezTo>
                    <a:close/>
                    <a:moveTo>
                      <a:pt x="163" y="313"/>
                    </a:moveTo>
                    <a:cubicBezTo>
                      <a:pt x="163" y="313"/>
                      <a:pt x="164" y="312"/>
                      <a:pt x="164" y="312"/>
                    </a:cubicBezTo>
                    <a:cubicBezTo>
                      <a:pt x="164" y="313"/>
                      <a:pt x="164" y="313"/>
                      <a:pt x="164" y="314"/>
                    </a:cubicBezTo>
                    <a:cubicBezTo>
                      <a:pt x="162" y="315"/>
                      <a:pt x="159" y="316"/>
                      <a:pt x="163" y="313"/>
                    </a:cubicBezTo>
                    <a:close/>
                    <a:moveTo>
                      <a:pt x="154" y="313"/>
                    </a:moveTo>
                    <a:cubicBezTo>
                      <a:pt x="153" y="314"/>
                      <a:pt x="151" y="314"/>
                      <a:pt x="149" y="315"/>
                    </a:cubicBezTo>
                    <a:cubicBezTo>
                      <a:pt x="154" y="310"/>
                      <a:pt x="161" y="307"/>
                      <a:pt x="166" y="302"/>
                    </a:cubicBezTo>
                    <a:cubicBezTo>
                      <a:pt x="165" y="303"/>
                      <a:pt x="165" y="304"/>
                      <a:pt x="165" y="305"/>
                    </a:cubicBezTo>
                    <a:cubicBezTo>
                      <a:pt x="163" y="307"/>
                      <a:pt x="160" y="309"/>
                      <a:pt x="157" y="310"/>
                    </a:cubicBezTo>
                    <a:cubicBezTo>
                      <a:pt x="157" y="310"/>
                      <a:pt x="154" y="312"/>
                      <a:pt x="154" y="313"/>
                    </a:cubicBezTo>
                    <a:close/>
                    <a:moveTo>
                      <a:pt x="165" y="307"/>
                    </a:moveTo>
                    <a:cubicBezTo>
                      <a:pt x="165" y="308"/>
                      <a:pt x="165" y="309"/>
                      <a:pt x="165" y="310"/>
                    </a:cubicBezTo>
                    <a:cubicBezTo>
                      <a:pt x="164" y="310"/>
                      <a:pt x="163" y="311"/>
                      <a:pt x="162" y="311"/>
                    </a:cubicBezTo>
                    <a:cubicBezTo>
                      <a:pt x="161" y="312"/>
                      <a:pt x="160" y="312"/>
                      <a:pt x="159" y="313"/>
                    </a:cubicBezTo>
                    <a:cubicBezTo>
                      <a:pt x="159" y="313"/>
                      <a:pt x="155" y="316"/>
                      <a:pt x="157" y="314"/>
                    </a:cubicBezTo>
                    <a:cubicBezTo>
                      <a:pt x="159" y="311"/>
                      <a:pt x="162" y="309"/>
                      <a:pt x="165" y="307"/>
                    </a:cubicBezTo>
                    <a:close/>
                    <a:moveTo>
                      <a:pt x="166" y="301"/>
                    </a:moveTo>
                    <a:cubicBezTo>
                      <a:pt x="166" y="301"/>
                      <a:pt x="166" y="301"/>
                      <a:pt x="166" y="301"/>
                    </a:cubicBezTo>
                    <a:cubicBezTo>
                      <a:pt x="162" y="304"/>
                      <a:pt x="157" y="306"/>
                      <a:pt x="153" y="309"/>
                    </a:cubicBezTo>
                    <a:cubicBezTo>
                      <a:pt x="151" y="310"/>
                      <a:pt x="149" y="312"/>
                      <a:pt x="147" y="314"/>
                    </a:cubicBezTo>
                    <a:cubicBezTo>
                      <a:pt x="146" y="314"/>
                      <a:pt x="144" y="315"/>
                      <a:pt x="143" y="316"/>
                    </a:cubicBezTo>
                    <a:cubicBezTo>
                      <a:pt x="143" y="316"/>
                      <a:pt x="143" y="316"/>
                      <a:pt x="143" y="316"/>
                    </a:cubicBezTo>
                    <a:cubicBezTo>
                      <a:pt x="143" y="316"/>
                      <a:pt x="144" y="316"/>
                      <a:pt x="144" y="315"/>
                    </a:cubicBezTo>
                    <a:cubicBezTo>
                      <a:pt x="151" y="309"/>
                      <a:pt x="160" y="305"/>
                      <a:pt x="166" y="298"/>
                    </a:cubicBezTo>
                    <a:cubicBezTo>
                      <a:pt x="166" y="299"/>
                      <a:pt x="166" y="300"/>
                      <a:pt x="166" y="301"/>
                    </a:cubicBezTo>
                    <a:close/>
                    <a:moveTo>
                      <a:pt x="166" y="296"/>
                    </a:moveTo>
                    <a:cubicBezTo>
                      <a:pt x="162" y="299"/>
                      <a:pt x="157" y="303"/>
                      <a:pt x="152" y="306"/>
                    </a:cubicBezTo>
                    <a:cubicBezTo>
                      <a:pt x="149" y="307"/>
                      <a:pt x="147" y="309"/>
                      <a:pt x="144" y="310"/>
                    </a:cubicBezTo>
                    <a:cubicBezTo>
                      <a:pt x="143" y="311"/>
                      <a:pt x="142" y="312"/>
                      <a:pt x="141" y="313"/>
                    </a:cubicBezTo>
                    <a:cubicBezTo>
                      <a:pt x="149" y="306"/>
                      <a:pt x="159" y="301"/>
                      <a:pt x="167" y="294"/>
                    </a:cubicBezTo>
                    <a:cubicBezTo>
                      <a:pt x="167" y="293"/>
                      <a:pt x="167" y="293"/>
                      <a:pt x="167" y="293"/>
                    </a:cubicBezTo>
                    <a:cubicBezTo>
                      <a:pt x="167" y="294"/>
                      <a:pt x="167" y="295"/>
                      <a:pt x="166" y="296"/>
                    </a:cubicBezTo>
                    <a:close/>
                    <a:moveTo>
                      <a:pt x="167" y="293"/>
                    </a:moveTo>
                    <a:cubicBezTo>
                      <a:pt x="167" y="293"/>
                      <a:pt x="167" y="293"/>
                      <a:pt x="166" y="293"/>
                    </a:cubicBezTo>
                    <a:cubicBezTo>
                      <a:pt x="160" y="296"/>
                      <a:pt x="154" y="301"/>
                      <a:pt x="147" y="304"/>
                    </a:cubicBezTo>
                    <a:cubicBezTo>
                      <a:pt x="144" y="306"/>
                      <a:pt x="141" y="308"/>
                      <a:pt x="139" y="310"/>
                    </a:cubicBezTo>
                    <a:cubicBezTo>
                      <a:pt x="138" y="311"/>
                      <a:pt x="137" y="312"/>
                      <a:pt x="135" y="313"/>
                    </a:cubicBezTo>
                    <a:cubicBezTo>
                      <a:pt x="134" y="313"/>
                      <a:pt x="131" y="316"/>
                      <a:pt x="134" y="313"/>
                    </a:cubicBezTo>
                    <a:cubicBezTo>
                      <a:pt x="141" y="307"/>
                      <a:pt x="148" y="303"/>
                      <a:pt x="155" y="298"/>
                    </a:cubicBezTo>
                    <a:cubicBezTo>
                      <a:pt x="159" y="295"/>
                      <a:pt x="164" y="293"/>
                      <a:pt x="167" y="290"/>
                    </a:cubicBezTo>
                    <a:cubicBezTo>
                      <a:pt x="167" y="291"/>
                      <a:pt x="167" y="292"/>
                      <a:pt x="167" y="293"/>
                    </a:cubicBezTo>
                    <a:close/>
                    <a:moveTo>
                      <a:pt x="163" y="293"/>
                    </a:moveTo>
                    <a:cubicBezTo>
                      <a:pt x="164" y="292"/>
                      <a:pt x="165" y="291"/>
                      <a:pt x="166" y="290"/>
                    </a:cubicBezTo>
                    <a:cubicBezTo>
                      <a:pt x="165" y="291"/>
                      <a:pt x="163" y="292"/>
                      <a:pt x="164" y="292"/>
                    </a:cubicBezTo>
                    <a:cubicBezTo>
                      <a:pt x="164" y="292"/>
                      <a:pt x="163" y="292"/>
                      <a:pt x="163" y="293"/>
                    </a:cubicBezTo>
                    <a:close/>
                    <a:moveTo>
                      <a:pt x="168" y="288"/>
                    </a:moveTo>
                    <a:cubicBezTo>
                      <a:pt x="161" y="293"/>
                      <a:pt x="154" y="297"/>
                      <a:pt x="147" y="301"/>
                    </a:cubicBezTo>
                    <a:cubicBezTo>
                      <a:pt x="144" y="303"/>
                      <a:pt x="140" y="305"/>
                      <a:pt x="137" y="307"/>
                    </a:cubicBezTo>
                    <a:cubicBezTo>
                      <a:pt x="137" y="307"/>
                      <a:pt x="136" y="308"/>
                      <a:pt x="136" y="308"/>
                    </a:cubicBezTo>
                    <a:cubicBezTo>
                      <a:pt x="141" y="304"/>
                      <a:pt x="146" y="300"/>
                      <a:pt x="151" y="297"/>
                    </a:cubicBezTo>
                    <a:cubicBezTo>
                      <a:pt x="157" y="293"/>
                      <a:pt x="163" y="290"/>
                      <a:pt x="168" y="285"/>
                    </a:cubicBezTo>
                    <a:cubicBezTo>
                      <a:pt x="168" y="286"/>
                      <a:pt x="168" y="287"/>
                      <a:pt x="168" y="288"/>
                    </a:cubicBezTo>
                    <a:close/>
                    <a:moveTo>
                      <a:pt x="168" y="284"/>
                    </a:moveTo>
                    <a:cubicBezTo>
                      <a:pt x="161" y="289"/>
                      <a:pt x="154" y="293"/>
                      <a:pt x="147" y="297"/>
                    </a:cubicBezTo>
                    <a:cubicBezTo>
                      <a:pt x="141" y="300"/>
                      <a:pt x="136" y="304"/>
                      <a:pt x="131" y="308"/>
                    </a:cubicBezTo>
                    <a:cubicBezTo>
                      <a:pt x="132" y="307"/>
                      <a:pt x="133" y="306"/>
                      <a:pt x="133" y="306"/>
                    </a:cubicBezTo>
                    <a:cubicBezTo>
                      <a:pt x="138" y="302"/>
                      <a:pt x="143" y="298"/>
                      <a:pt x="148" y="295"/>
                    </a:cubicBezTo>
                    <a:cubicBezTo>
                      <a:pt x="155" y="290"/>
                      <a:pt x="163" y="286"/>
                      <a:pt x="168" y="280"/>
                    </a:cubicBezTo>
                    <a:cubicBezTo>
                      <a:pt x="168" y="281"/>
                      <a:pt x="168" y="283"/>
                      <a:pt x="168" y="284"/>
                    </a:cubicBezTo>
                    <a:close/>
                    <a:moveTo>
                      <a:pt x="169" y="277"/>
                    </a:moveTo>
                    <a:cubicBezTo>
                      <a:pt x="169" y="278"/>
                      <a:pt x="169" y="278"/>
                      <a:pt x="169" y="279"/>
                    </a:cubicBezTo>
                    <a:cubicBezTo>
                      <a:pt x="161" y="285"/>
                      <a:pt x="152" y="290"/>
                      <a:pt x="144" y="295"/>
                    </a:cubicBezTo>
                    <a:cubicBezTo>
                      <a:pt x="138" y="299"/>
                      <a:pt x="132" y="302"/>
                      <a:pt x="127" y="306"/>
                    </a:cubicBezTo>
                    <a:cubicBezTo>
                      <a:pt x="128" y="305"/>
                      <a:pt x="128" y="305"/>
                      <a:pt x="129" y="304"/>
                    </a:cubicBezTo>
                    <a:cubicBezTo>
                      <a:pt x="134" y="301"/>
                      <a:pt x="139" y="297"/>
                      <a:pt x="144" y="294"/>
                    </a:cubicBezTo>
                    <a:cubicBezTo>
                      <a:pt x="152" y="288"/>
                      <a:pt x="161" y="283"/>
                      <a:pt x="169" y="276"/>
                    </a:cubicBezTo>
                    <a:cubicBezTo>
                      <a:pt x="169" y="276"/>
                      <a:pt x="169" y="277"/>
                      <a:pt x="169" y="277"/>
                    </a:cubicBezTo>
                    <a:close/>
                    <a:moveTo>
                      <a:pt x="169" y="275"/>
                    </a:moveTo>
                    <a:cubicBezTo>
                      <a:pt x="159" y="282"/>
                      <a:pt x="148" y="289"/>
                      <a:pt x="137" y="295"/>
                    </a:cubicBezTo>
                    <a:cubicBezTo>
                      <a:pt x="134" y="297"/>
                      <a:pt x="131" y="299"/>
                      <a:pt x="128" y="300"/>
                    </a:cubicBezTo>
                    <a:cubicBezTo>
                      <a:pt x="133" y="297"/>
                      <a:pt x="139" y="293"/>
                      <a:pt x="145" y="289"/>
                    </a:cubicBezTo>
                    <a:cubicBezTo>
                      <a:pt x="149" y="286"/>
                      <a:pt x="154" y="283"/>
                      <a:pt x="158" y="280"/>
                    </a:cubicBezTo>
                    <a:cubicBezTo>
                      <a:pt x="162" y="277"/>
                      <a:pt x="166" y="274"/>
                      <a:pt x="169" y="271"/>
                    </a:cubicBezTo>
                    <a:cubicBezTo>
                      <a:pt x="169" y="272"/>
                      <a:pt x="169" y="273"/>
                      <a:pt x="169" y="275"/>
                    </a:cubicBezTo>
                    <a:close/>
                    <a:moveTo>
                      <a:pt x="169" y="269"/>
                    </a:moveTo>
                    <a:cubicBezTo>
                      <a:pt x="160" y="279"/>
                      <a:pt x="147" y="284"/>
                      <a:pt x="136" y="291"/>
                    </a:cubicBezTo>
                    <a:cubicBezTo>
                      <a:pt x="131" y="294"/>
                      <a:pt x="125" y="298"/>
                      <a:pt x="120" y="301"/>
                    </a:cubicBezTo>
                    <a:cubicBezTo>
                      <a:pt x="123" y="298"/>
                      <a:pt x="127" y="296"/>
                      <a:pt x="130" y="294"/>
                    </a:cubicBezTo>
                    <a:cubicBezTo>
                      <a:pt x="135" y="290"/>
                      <a:pt x="141" y="286"/>
                      <a:pt x="146" y="283"/>
                    </a:cubicBezTo>
                    <a:cubicBezTo>
                      <a:pt x="154" y="278"/>
                      <a:pt x="164" y="272"/>
                      <a:pt x="169" y="265"/>
                    </a:cubicBezTo>
                    <a:cubicBezTo>
                      <a:pt x="169" y="266"/>
                      <a:pt x="169" y="268"/>
                      <a:pt x="169" y="269"/>
                    </a:cubicBezTo>
                    <a:close/>
                    <a:moveTo>
                      <a:pt x="169" y="263"/>
                    </a:moveTo>
                    <a:cubicBezTo>
                      <a:pt x="161" y="269"/>
                      <a:pt x="154" y="275"/>
                      <a:pt x="146" y="281"/>
                    </a:cubicBezTo>
                    <a:cubicBezTo>
                      <a:pt x="137" y="287"/>
                      <a:pt x="127" y="292"/>
                      <a:pt x="118" y="297"/>
                    </a:cubicBezTo>
                    <a:cubicBezTo>
                      <a:pt x="114" y="300"/>
                      <a:pt x="109" y="303"/>
                      <a:pt x="105" y="305"/>
                    </a:cubicBezTo>
                    <a:cubicBezTo>
                      <a:pt x="104" y="306"/>
                      <a:pt x="103" y="306"/>
                      <a:pt x="102" y="306"/>
                    </a:cubicBezTo>
                    <a:cubicBezTo>
                      <a:pt x="102" y="306"/>
                      <a:pt x="102" y="306"/>
                      <a:pt x="102" y="306"/>
                    </a:cubicBezTo>
                    <a:cubicBezTo>
                      <a:pt x="108" y="304"/>
                      <a:pt x="112" y="300"/>
                      <a:pt x="117" y="296"/>
                    </a:cubicBezTo>
                    <a:cubicBezTo>
                      <a:pt x="125" y="291"/>
                      <a:pt x="132" y="286"/>
                      <a:pt x="139" y="281"/>
                    </a:cubicBezTo>
                    <a:cubicBezTo>
                      <a:pt x="146" y="277"/>
                      <a:pt x="152" y="272"/>
                      <a:pt x="159" y="267"/>
                    </a:cubicBezTo>
                    <a:cubicBezTo>
                      <a:pt x="162" y="265"/>
                      <a:pt x="168" y="262"/>
                      <a:pt x="170" y="258"/>
                    </a:cubicBezTo>
                    <a:cubicBezTo>
                      <a:pt x="170" y="260"/>
                      <a:pt x="170" y="261"/>
                      <a:pt x="169" y="263"/>
                    </a:cubicBezTo>
                    <a:close/>
                    <a:moveTo>
                      <a:pt x="104" y="305"/>
                    </a:moveTo>
                    <a:cubicBezTo>
                      <a:pt x="104" y="304"/>
                      <a:pt x="104" y="304"/>
                      <a:pt x="104" y="304"/>
                    </a:cubicBezTo>
                    <a:cubicBezTo>
                      <a:pt x="106" y="302"/>
                      <a:pt x="108" y="301"/>
                      <a:pt x="110" y="299"/>
                    </a:cubicBezTo>
                    <a:cubicBezTo>
                      <a:pt x="119" y="292"/>
                      <a:pt x="129" y="286"/>
                      <a:pt x="138" y="279"/>
                    </a:cubicBezTo>
                    <a:cubicBezTo>
                      <a:pt x="146" y="274"/>
                      <a:pt x="154" y="268"/>
                      <a:pt x="162" y="262"/>
                    </a:cubicBezTo>
                    <a:cubicBezTo>
                      <a:pt x="164" y="261"/>
                      <a:pt x="165" y="260"/>
                      <a:pt x="166" y="259"/>
                    </a:cubicBezTo>
                    <a:cubicBezTo>
                      <a:pt x="167" y="258"/>
                      <a:pt x="168" y="257"/>
                      <a:pt x="169" y="257"/>
                    </a:cubicBezTo>
                    <a:cubicBezTo>
                      <a:pt x="169" y="257"/>
                      <a:pt x="169" y="257"/>
                      <a:pt x="169" y="258"/>
                    </a:cubicBezTo>
                    <a:cubicBezTo>
                      <a:pt x="168" y="259"/>
                      <a:pt x="167" y="260"/>
                      <a:pt x="166" y="261"/>
                    </a:cubicBezTo>
                    <a:cubicBezTo>
                      <a:pt x="162" y="264"/>
                      <a:pt x="158" y="267"/>
                      <a:pt x="154" y="270"/>
                    </a:cubicBezTo>
                    <a:cubicBezTo>
                      <a:pt x="145" y="277"/>
                      <a:pt x="136" y="283"/>
                      <a:pt x="126" y="289"/>
                    </a:cubicBezTo>
                    <a:cubicBezTo>
                      <a:pt x="119" y="294"/>
                      <a:pt x="112" y="301"/>
                      <a:pt x="104" y="305"/>
                    </a:cubicBezTo>
                    <a:close/>
                    <a:moveTo>
                      <a:pt x="98" y="305"/>
                    </a:moveTo>
                    <a:cubicBezTo>
                      <a:pt x="99" y="305"/>
                      <a:pt x="99" y="304"/>
                      <a:pt x="99" y="304"/>
                    </a:cubicBezTo>
                    <a:cubicBezTo>
                      <a:pt x="111" y="292"/>
                      <a:pt x="125" y="283"/>
                      <a:pt x="137" y="273"/>
                    </a:cubicBezTo>
                    <a:cubicBezTo>
                      <a:pt x="144" y="268"/>
                      <a:pt x="150" y="263"/>
                      <a:pt x="157" y="257"/>
                    </a:cubicBezTo>
                    <a:cubicBezTo>
                      <a:pt x="162" y="253"/>
                      <a:pt x="167" y="249"/>
                      <a:pt x="171" y="244"/>
                    </a:cubicBezTo>
                    <a:cubicBezTo>
                      <a:pt x="170" y="246"/>
                      <a:pt x="170" y="247"/>
                      <a:pt x="170" y="249"/>
                    </a:cubicBezTo>
                    <a:cubicBezTo>
                      <a:pt x="165" y="253"/>
                      <a:pt x="160" y="256"/>
                      <a:pt x="155" y="260"/>
                    </a:cubicBezTo>
                    <a:cubicBezTo>
                      <a:pt x="148" y="266"/>
                      <a:pt x="143" y="271"/>
                      <a:pt x="136" y="276"/>
                    </a:cubicBezTo>
                    <a:cubicBezTo>
                      <a:pt x="129" y="282"/>
                      <a:pt x="122" y="287"/>
                      <a:pt x="115" y="293"/>
                    </a:cubicBezTo>
                    <a:cubicBezTo>
                      <a:pt x="112" y="295"/>
                      <a:pt x="108" y="298"/>
                      <a:pt x="105" y="301"/>
                    </a:cubicBezTo>
                    <a:cubicBezTo>
                      <a:pt x="103" y="302"/>
                      <a:pt x="102" y="303"/>
                      <a:pt x="101" y="304"/>
                    </a:cubicBezTo>
                    <a:cubicBezTo>
                      <a:pt x="100" y="304"/>
                      <a:pt x="99" y="305"/>
                      <a:pt x="99" y="305"/>
                    </a:cubicBezTo>
                    <a:cubicBezTo>
                      <a:pt x="99" y="305"/>
                      <a:pt x="98" y="305"/>
                      <a:pt x="98" y="305"/>
                    </a:cubicBezTo>
                    <a:close/>
                    <a:moveTo>
                      <a:pt x="98" y="268"/>
                    </a:moveTo>
                    <a:cubicBezTo>
                      <a:pt x="100" y="266"/>
                      <a:pt x="103" y="263"/>
                      <a:pt x="105" y="261"/>
                    </a:cubicBezTo>
                    <a:cubicBezTo>
                      <a:pt x="111" y="256"/>
                      <a:pt x="118" y="251"/>
                      <a:pt x="124" y="247"/>
                    </a:cubicBezTo>
                    <a:cubicBezTo>
                      <a:pt x="133" y="241"/>
                      <a:pt x="142" y="235"/>
                      <a:pt x="151" y="229"/>
                    </a:cubicBezTo>
                    <a:cubicBezTo>
                      <a:pt x="155" y="226"/>
                      <a:pt x="158" y="223"/>
                      <a:pt x="161" y="220"/>
                    </a:cubicBezTo>
                    <a:cubicBezTo>
                      <a:pt x="164" y="218"/>
                      <a:pt x="166" y="216"/>
                      <a:pt x="168" y="214"/>
                    </a:cubicBezTo>
                    <a:cubicBezTo>
                      <a:pt x="169" y="214"/>
                      <a:pt x="169" y="213"/>
                      <a:pt x="170" y="212"/>
                    </a:cubicBezTo>
                    <a:cubicBezTo>
                      <a:pt x="170" y="212"/>
                      <a:pt x="171" y="212"/>
                      <a:pt x="171" y="212"/>
                    </a:cubicBezTo>
                    <a:cubicBezTo>
                      <a:pt x="172" y="211"/>
                      <a:pt x="172" y="211"/>
                      <a:pt x="173" y="210"/>
                    </a:cubicBezTo>
                    <a:cubicBezTo>
                      <a:pt x="173" y="211"/>
                      <a:pt x="173" y="213"/>
                      <a:pt x="173" y="214"/>
                    </a:cubicBezTo>
                    <a:cubicBezTo>
                      <a:pt x="171" y="215"/>
                      <a:pt x="170" y="217"/>
                      <a:pt x="168" y="218"/>
                    </a:cubicBezTo>
                    <a:cubicBezTo>
                      <a:pt x="165" y="221"/>
                      <a:pt x="161" y="223"/>
                      <a:pt x="158" y="226"/>
                    </a:cubicBezTo>
                    <a:cubicBezTo>
                      <a:pt x="156" y="227"/>
                      <a:pt x="155" y="228"/>
                      <a:pt x="154" y="229"/>
                    </a:cubicBezTo>
                    <a:cubicBezTo>
                      <a:pt x="145" y="235"/>
                      <a:pt x="136" y="241"/>
                      <a:pt x="127" y="247"/>
                    </a:cubicBezTo>
                    <a:cubicBezTo>
                      <a:pt x="116" y="254"/>
                      <a:pt x="105" y="262"/>
                      <a:pt x="95" y="271"/>
                    </a:cubicBezTo>
                    <a:cubicBezTo>
                      <a:pt x="90" y="276"/>
                      <a:pt x="97" y="269"/>
                      <a:pt x="98" y="268"/>
                    </a:cubicBezTo>
                    <a:close/>
                    <a:moveTo>
                      <a:pt x="93" y="272"/>
                    </a:moveTo>
                    <a:cubicBezTo>
                      <a:pt x="93" y="271"/>
                      <a:pt x="93" y="269"/>
                      <a:pt x="93" y="267"/>
                    </a:cubicBezTo>
                    <a:cubicBezTo>
                      <a:pt x="95" y="266"/>
                      <a:pt x="97" y="264"/>
                      <a:pt x="99" y="263"/>
                    </a:cubicBezTo>
                    <a:cubicBezTo>
                      <a:pt x="103" y="261"/>
                      <a:pt x="106" y="258"/>
                      <a:pt x="109" y="256"/>
                    </a:cubicBezTo>
                    <a:cubicBezTo>
                      <a:pt x="116" y="251"/>
                      <a:pt x="123" y="246"/>
                      <a:pt x="130" y="241"/>
                    </a:cubicBezTo>
                    <a:cubicBezTo>
                      <a:pt x="142" y="234"/>
                      <a:pt x="152" y="225"/>
                      <a:pt x="163" y="217"/>
                    </a:cubicBezTo>
                    <a:cubicBezTo>
                      <a:pt x="161" y="219"/>
                      <a:pt x="159" y="222"/>
                      <a:pt x="156" y="224"/>
                    </a:cubicBezTo>
                    <a:cubicBezTo>
                      <a:pt x="148" y="230"/>
                      <a:pt x="139" y="236"/>
                      <a:pt x="131" y="241"/>
                    </a:cubicBezTo>
                    <a:cubicBezTo>
                      <a:pt x="118" y="250"/>
                      <a:pt x="104" y="260"/>
                      <a:pt x="93" y="272"/>
                    </a:cubicBezTo>
                    <a:close/>
                    <a:moveTo>
                      <a:pt x="173" y="215"/>
                    </a:moveTo>
                    <a:cubicBezTo>
                      <a:pt x="173" y="215"/>
                      <a:pt x="173" y="215"/>
                      <a:pt x="172" y="215"/>
                    </a:cubicBezTo>
                    <a:cubicBezTo>
                      <a:pt x="173" y="215"/>
                      <a:pt x="173" y="215"/>
                      <a:pt x="173" y="215"/>
                    </a:cubicBezTo>
                    <a:close/>
                    <a:moveTo>
                      <a:pt x="158" y="227"/>
                    </a:moveTo>
                    <a:cubicBezTo>
                      <a:pt x="163" y="224"/>
                      <a:pt x="168" y="220"/>
                      <a:pt x="173" y="216"/>
                    </a:cubicBezTo>
                    <a:cubicBezTo>
                      <a:pt x="173" y="216"/>
                      <a:pt x="173" y="217"/>
                      <a:pt x="173" y="217"/>
                    </a:cubicBezTo>
                    <a:cubicBezTo>
                      <a:pt x="161" y="225"/>
                      <a:pt x="151" y="234"/>
                      <a:pt x="140" y="242"/>
                    </a:cubicBezTo>
                    <a:cubicBezTo>
                      <a:pt x="127" y="250"/>
                      <a:pt x="116" y="259"/>
                      <a:pt x="104" y="268"/>
                    </a:cubicBezTo>
                    <a:cubicBezTo>
                      <a:pt x="102" y="270"/>
                      <a:pt x="99" y="272"/>
                      <a:pt x="97" y="275"/>
                    </a:cubicBezTo>
                    <a:cubicBezTo>
                      <a:pt x="97" y="274"/>
                      <a:pt x="92" y="279"/>
                      <a:pt x="95" y="275"/>
                    </a:cubicBezTo>
                    <a:cubicBezTo>
                      <a:pt x="96" y="274"/>
                      <a:pt x="97" y="273"/>
                      <a:pt x="99" y="272"/>
                    </a:cubicBezTo>
                    <a:cubicBezTo>
                      <a:pt x="104" y="266"/>
                      <a:pt x="110" y="261"/>
                      <a:pt x="117" y="256"/>
                    </a:cubicBezTo>
                    <a:cubicBezTo>
                      <a:pt x="128" y="248"/>
                      <a:pt x="141" y="240"/>
                      <a:pt x="152" y="231"/>
                    </a:cubicBezTo>
                    <a:cubicBezTo>
                      <a:pt x="154" y="230"/>
                      <a:pt x="156" y="228"/>
                      <a:pt x="158" y="227"/>
                    </a:cubicBezTo>
                    <a:close/>
                    <a:moveTo>
                      <a:pt x="95" y="300"/>
                    </a:moveTo>
                    <a:cubicBezTo>
                      <a:pt x="95" y="298"/>
                      <a:pt x="95" y="297"/>
                      <a:pt x="95" y="295"/>
                    </a:cubicBezTo>
                    <a:cubicBezTo>
                      <a:pt x="97" y="294"/>
                      <a:pt x="99" y="292"/>
                      <a:pt x="101" y="290"/>
                    </a:cubicBezTo>
                    <a:cubicBezTo>
                      <a:pt x="104" y="287"/>
                      <a:pt x="107" y="284"/>
                      <a:pt x="111" y="282"/>
                    </a:cubicBezTo>
                    <a:cubicBezTo>
                      <a:pt x="118" y="275"/>
                      <a:pt x="125" y="269"/>
                      <a:pt x="132" y="263"/>
                    </a:cubicBezTo>
                    <a:cubicBezTo>
                      <a:pt x="139" y="258"/>
                      <a:pt x="147" y="253"/>
                      <a:pt x="154" y="248"/>
                    </a:cubicBezTo>
                    <a:cubicBezTo>
                      <a:pt x="157" y="245"/>
                      <a:pt x="160" y="243"/>
                      <a:pt x="164" y="240"/>
                    </a:cubicBezTo>
                    <a:cubicBezTo>
                      <a:pt x="160" y="244"/>
                      <a:pt x="155" y="248"/>
                      <a:pt x="151" y="251"/>
                    </a:cubicBezTo>
                    <a:cubicBezTo>
                      <a:pt x="144" y="257"/>
                      <a:pt x="137" y="263"/>
                      <a:pt x="130" y="268"/>
                    </a:cubicBezTo>
                    <a:cubicBezTo>
                      <a:pt x="123" y="274"/>
                      <a:pt x="116" y="280"/>
                      <a:pt x="110" y="286"/>
                    </a:cubicBezTo>
                    <a:cubicBezTo>
                      <a:pt x="105" y="291"/>
                      <a:pt x="99" y="294"/>
                      <a:pt x="95" y="300"/>
                    </a:cubicBezTo>
                    <a:close/>
                    <a:moveTo>
                      <a:pt x="171" y="232"/>
                    </a:moveTo>
                    <a:cubicBezTo>
                      <a:pt x="171" y="232"/>
                      <a:pt x="171" y="232"/>
                      <a:pt x="171" y="233"/>
                    </a:cubicBezTo>
                    <a:cubicBezTo>
                      <a:pt x="158" y="244"/>
                      <a:pt x="144" y="254"/>
                      <a:pt x="130" y="264"/>
                    </a:cubicBezTo>
                    <a:cubicBezTo>
                      <a:pt x="124" y="269"/>
                      <a:pt x="118" y="274"/>
                      <a:pt x="111" y="280"/>
                    </a:cubicBezTo>
                    <a:cubicBezTo>
                      <a:pt x="108" y="282"/>
                      <a:pt x="105" y="285"/>
                      <a:pt x="102" y="288"/>
                    </a:cubicBezTo>
                    <a:cubicBezTo>
                      <a:pt x="101" y="289"/>
                      <a:pt x="100" y="290"/>
                      <a:pt x="98" y="292"/>
                    </a:cubicBezTo>
                    <a:cubicBezTo>
                      <a:pt x="97" y="293"/>
                      <a:pt x="94" y="296"/>
                      <a:pt x="97" y="293"/>
                    </a:cubicBezTo>
                    <a:cubicBezTo>
                      <a:pt x="109" y="280"/>
                      <a:pt x="122" y="268"/>
                      <a:pt x="136" y="257"/>
                    </a:cubicBezTo>
                    <a:cubicBezTo>
                      <a:pt x="148" y="247"/>
                      <a:pt x="161" y="238"/>
                      <a:pt x="172" y="226"/>
                    </a:cubicBezTo>
                    <a:cubicBezTo>
                      <a:pt x="172" y="228"/>
                      <a:pt x="172" y="230"/>
                      <a:pt x="171" y="232"/>
                    </a:cubicBezTo>
                    <a:close/>
                    <a:moveTo>
                      <a:pt x="172" y="224"/>
                    </a:moveTo>
                    <a:cubicBezTo>
                      <a:pt x="170" y="225"/>
                      <a:pt x="169" y="227"/>
                      <a:pt x="167" y="229"/>
                    </a:cubicBezTo>
                    <a:cubicBezTo>
                      <a:pt x="165" y="231"/>
                      <a:pt x="162" y="233"/>
                      <a:pt x="159" y="236"/>
                    </a:cubicBezTo>
                    <a:cubicBezTo>
                      <a:pt x="152" y="242"/>
                      <a:pt x="144" y="247"/>
                      <a:pt x="137" y="252"/>
                    </a:cubicBezTo>
                    <a:cubicBezTo>
                      <a:pt x="123" y="262"/>
                      <a:pt x="111" y="273"/>
                      <a:pt x="98" y="284"/>
                    </a:cubicBezTo>
                    <a:cubicBezTo>
                      <a:pt x="97" y="285"/>
                      <a:pt x="93" y="288"/>
                      <a:pt x="96" y="285"/>
                    </a:cubicBezTo>
                    <a:cubicBezTo>
                      <a:pt x="98" y="284"/>
                      <a:pt x="99" y="282"/>
                      <a:pt x="101" y="280"/>
                    </a:cubicBezTo>
                    <a:cubicBezTo>
                      <a:pt x="104" y="277"/>
                      <a:pt x="107" y="275"/>
                      <a:pt x="110" y="272"/>
                    </a:cubicBezTo>
                    <a:cubicBezTo>
                      <a:pt x="117" y="266"/>
                      <a:pt x="125" y="260"/>
                      <a:pt x="132" y="254"/>
                    </a:cubicBezTo>
                    <a:cubicBezTo>
                      <a:pt x="146" y="244"/>
                      <a:pt x="159" y="234"/>
                      <a:pt x="172" y="222"/>
                    </a:cubicBezTo>
                    <a:cubicBezTo>
                      <a:pt x="172" y="223"/>
                      <a:pt x="172" y="224"/>
                      <a:pt x="172" y="224"/>
                    </a:cubicBezTo>
                    <a:close/>
                    <a:moveTo>
                      <a:pt x="94" y="283"/>
                    </a:moveTo>
                    <a:cubicBezTo>
                      <a:pt x="95" y="283"/>
                      <a:pt x="96" y="282"/>
                      <a:pt x="97" y="281"/>
                    </a:cubicBezTo>
                    <a:cubicBezTo>
                      <a:pt x="100" y="278"/>
                      <a:pt x="103" y="275"/>
                      <a:pt x="106" y="273"/>
                    </a:cubicBezTo>
                    <a:cubicBezTo>
                      <a:pt x="113" y="266"/>
                      <a:pt x="120" y="261"/>
                      <a:pt x="128" y="255"/>
                    </a:cubicBezTo>
                    <a:cubicBezTo>
                      <a:pt x="135" y="250"/>
                      <a:pt x="143" y="245"/>
                      <a:pt x="150" y="240"/>
                    </a:cubicBezTo>
                    <a:cubicBezTo>
                      <a:pt x="144" y="245"/>
                      <a:pt x="138" y="249"/>
                      <a:pt x="132" y="254"/>
                    </a:cubicBezTo>
                    <a:cubicBezTo>
                      <a:pt x="119" y="264"/>
                      <a:pt x="105" y="274"/>
                      <a:pt x="94" y="286"/>
                    </a:cubicBezTo>
                    <a:cubicBezTo>
                      <a:pt x="94" y="285"/>
                      <a:pt x="94" y="284"/>
                      <a:pt x="94" y="283"/>
                    </a:cubicBezTo>
                    <a:close/>
                    <a:moveTo>
                      <a:pt x="171" y="222"/>
                    </a:moveTo>
                    <a:cubicBezTo>
                      <a:pt x="170" y="224"/>
                      <a:pt x="168" y="225"/>
                      <a:pt x="166" y="227"/>
                    </a:cubicBezTo>
                    <a:cubicBezTo>
                      <a:pt x="165" y="228"/>
                      <a:pt x="163" y="229"/>
                      <a:pt x="162" y="230"/>
                    </a:cubicBezTo>
                    <a:cubicBezTo>
                      <a:pt x="164" y="229"/>
                      <a:pt x="166" y="227"/>
                      <a:pt x="168" y="225"/>
                    </a:cubicBezTo>
                    <a:cubicBezTo>
                      <a:pt x="168" y="225"/>
                      <a:pt x="173" y="221"/>
                      <a:pt x="171" y="222"/>
                    </a:cubicBezTo>
                    <a:close/>
                    <a:moveTo>
                      <a:pt x="155" y="235"/>
                    </a:moveTo>
                    <a:cubicBezTo>
                      <a:pt x="148" y="241"/>
                      <a:pt x="139" y="247"/>
                      <a:pt x="131" y="252"/>
                    </a:cubicBezTo>
                    <a:cubicBezTo>
                      <a:pt x="124" y="257"/>
                      <a:pt x="117" y="262"/>
                      <a:pt x="111" y="268"/>
                    </a:cubicBezTo>
                    <a:cubicBezTo>
                      <a:pt x="107" y="271"/>
                      <a:pt x="104" y="274"/>
                      <a:pt x="100" y="277"/>
                    </a:cubicBezTo>
                    <a:cubicBezTo>
                      <a:pt x="99" y="278"/>
                      <a:pt x="97" y="280"/>
                      <a:pt x="96" y="281"/>
                    </a:cubicBezTo>
                    <a:cubicBezTo>
                      <a:pt x="94" y="282"/>
                      <a:pt x="94" y="282"/>
                      <a:pt x="95" y="280"/>
                    </a:cubicBezTo>
                    <a:cubicBezTo>
                      <a:pt x="96" y="279"/>
                      <a:pt x="97" y="278"/>
                      <a:pt x="98" y="277"/>
                    </a:cubicBezTo>
                    <a:cubicBezTo>
                      <a:pt x="100" y="274"/>
                      <a:pt x="104" y="272"/>
                      <a:pt x="107" y="270"/>
                    </a:cubicBezTo>
                    <a:cubicBezTo>
                      <a:pt x="110" y="267"/>
                      <a:pt x="113" y="264"/>
                      <a:pt x="117" y="261"/>
                    </a:cubicBezTo>
                    <a:cubicBezTo>
                      <a:pt x="124" y="254"/>
                      <a:pt x="132" y="249"/>
                      <a:pt x="140" y="244"/>
                    </a:cubicBezTo>
                    <a:cubicBezTo>
                      <a:pt x="147" y="239"/>
                      <a:pt x="153" y="234"/>
                      <a:pt x="160" y="230"/>
                    </a:cubicBezTo>
                    <a:cubicBezTo>
                      <a:pt x="162" y="228"/>
                      <a:pt x="164" y="227"/>
                      <a:pt x="166" y="226"/>
                    </a:cubicBezTo>
                    <a:cubicBezTo>
                      <a:pt x="162" y="229"/>
                      <a:pt x="159" y="232"/>
                      <a:pt x="155" y="235"/>
                    </a:cubicBezTo>
                    <a:close/>
                    <a:moveTo>
                      <a:pt x="173" y="219"/>
                    </a:moveTo>
                    <a:cubicBezTo>
                      <a:pt x="172" y="219"/>
                      <a:pt x="171" y="220"/>
                      <a:pt x="171" y="221"/>
                    </a:cubicBezTo>
                    <a:cubicBezTo>
                      <a:pt x="166" y="226"/>
                      <a:pt x="159" y="229"/>
                      <a:pt x="154" y="233"/>
                    </a:cubicBezTo>
                    <a:cubicBezTo>
                      <a:pt x="154" y="233"/>
                      <a:pt x="154" y="233"/>
                      <a:pt x="155" y="232"/>
                    </a:cubicBezTo>
                    <a:cubicBezTo>
                      <a:pt x="158" y="230"/>
                      <a:pt x="162" y="227"/>
                      <a:pt x="165" y="224"/>
                    </a:cubicBezTo>
                    <a:cubicBezTo>
                      <a:pt x="167" y="222"/>
                      <a:pt x="169" y="221"/>
                      <a:pt x="172" y="219"/>
                    </a:cubicBezTo>
                    <a:cubicBezTo>
                      <a:pt x="172" y="219"/>
                      <a:pt x="172" y="219"/>
                      <a:pt x="173" y="218"/>
                    </a:cubicBezTo>
                    <a:cubicBezTo>
                      <a:pt x="173" y="219"/>
                      <a:pt x="173" y="219"/>
                      <a:pt x="173" y="219"/>
                    </a:cubicBezTo>
                    <a:close/>
                    <a:moveTo>
                      <a:pt x="99" y="274"/>
                    </a:moveTo>
                    <a:cubicBezTo>
                      <a:pt x="102" y="271"/>
                      <a:pt x="106" y="268"/>
                      <a:pt x="109" y="265"/>
                    </a:cubicBezTo>
                    <a:cubicBezTo>
                      <a:pt x="117" y="259"/>
                      <a:pt x="125" y="253"/>
                      <a:pt x="134" y="247"/>
                    </a:cubicBezTo>
                    <a:cubicBezTo>
                      <a:pt x="138" y="244"/>
                      <a:pt x="143" y="241"/>
                      <a:pt x="148" y="238"/>
                    </a:cubicBezTo>
                    <a:cubicBezTo>
                      <a:pt x="142" y="242"/>
                      <a:pt x="136" y="246"/>
                      <a:pt x="130" y="250"/>
                    </a:cubicBezTo>
                    <a:cubicBezTo>
                      <a:pt x="123" y="255"/>
                      <a:pt x="116" y="260"/>
                      <a:pt x="110" y="266"/>
                    </a:cubicBezTo>
                    <a:cubicBezTo>
                      <a:pt x="104" y="271"/>
                      <a:pt x="99" y="275"/>
                      <a:pt x="94" y="281"/>
                    </a:cubicBezTo>
                    <a:cubicBezTo>
                      <a:pt x="94" y="280"/>
                      <a:pt x="94" y="279"/>
                      <a:pt x="94" y="278"/>
                    </a:cubicBezTo>
                    <a:cubicBezTo>
                      <a:pt x="96" y="277"/>
                      <a:pt x="97" y="276"/>
                      <a:pt x="99" y="274"/>
                    </a:cubicBezTo>
                    <a:close/>
                    <a:moveTo>
                      <a:pt x="100" y="284"/>
                    </a:moveTo>
                    <a:cubicBezTo>
                      <a:pt x="103" y="281"/>
                      <a:pt x="107" y="277"/>
                      <a:pt x="110" y="274"/>
                    </a:cubicBezTo>
                    <a:cubicBezTo>
                      <a:pt x="118" y="268"/>
                      <a:pt x="125" y="262"/>
                      <a:pt x="133" y="256"/>
                    </a:cubicBezTo>
                    <a:cubicBezTo>
                      <a:pt x="140" y="251"/>
                      <a:pt x="147" y="246"/>
                      <a:pt x="155" y="240"/>
                    </a:cubicBezTo>
                    <a:cubicBezTo>
                      <a:pt x="158" y="238"/>
                      <a:pt x="161" y="236"/>
                      <a:pt x="164" y="233"/>
                    </a:cubicBezTo>
                    <a:cubicBezTo>
                      <a:pt x="167" y="231"/>
                      <a:pt x="169" y="227"/>
                      <a:pt x="172" y="225"/>
                    </a:cubicBezTo>
                    <a:cubicBezTo>
                      <a:pt x="172" y="225"/>
                      <a:pt x="172" y="225"/>
                      <a:pt x="172" y="225"/>
                    </a:cubicBezTo>
                    <a:cubicBezTo>
                      <a:pt x="170" y="227"/>
                      <a:pt x="167" y="230"/>
                      <a:pt x="165" y="232"/>
                    </a:cubicBezTo>
                    <a:cubicBezTo>
                      <a:pt x="162" y="235"/>
                      <a:pt x="159" y="238"/>
                      <a:pt x="155" y="241"/>
                    </a:cubicBezTo>
                    <a:cubicBezTo>
                      <a:pt x="148" y="247"/>
                      <a:pt x="141" y="252"/>
                      <a:pt x="134" y="257"/>
                    </a:cubicBezTo>
                    <a:cubicBezTo>
                      <a:pt x="120" y="268"/>
                      <a:pt x="107" y="281"/>
                      <a:pt x="95" y="294"/>
                    </a:cubicBezTo>
                    <a:cubicBezTo>
                      <a:pt x="95" y="292"/>
                      <a:pt x="94" y="290"/>
                      <a:pt x="94" y="288"/>
                    </a:cubicBezTo>
                    <a:cubicBezTo>
                      <a:pt x="96" y="287"/>
                      <a:pt x="98" y="285"/>
                      <a:pt x="100" y="284"/>
                    </a:cubicBezTo>
                    <a:close/>
                    <a:moveTo>
                      <a:pt x="96" y="301"/>
                    </a:moveTo>
                    <a:cubicBezTo>
                      <a:pt x="96" y="301"/>
                      <a:pt x="96" y="301"/>
                      <a:pt x="96" y="301"/>
                    </a:cubicBezTo>
                    <a:cubicBezTo>
                      <a:pt x="96" y="301"/>
                      <a:pt x="96" y="301"/>
                      <a:pt x="96" y="301"/>
                    </a:cubicBezTo>
                    <a:cubicBezTo>
                      <a:pt x="96" y="301"/>
                      <a:pt x="96" y="301"/>
                      <a:pt x="96" y="301"/>
                    </a:cubicBezTo>
                    <a:close/>
                    <a:moveTo>
                      <a:pt x="99" y="298"/>
                    </a:moveTo>
                    <a:cubicBezTo>
                      <a:pt x="103" y="295"/>
                      <a:pt x="107" y="292"/>
                      <a:pt x="111" y="289"/>
                    </a:cubicBezTo>
                    <a:cubicBezTo>
                      <a:pt x="114" y="286"/>
                      <a:pt x="116" y="284"/>
                      <a:pt x="119" y="282"/>
                    </a:cubicBezTo>
                    <a:cubicBezTo>
                      <a:pt x="126" y="276"/>
                      <a:pt x="133" y="271"/>
                      <a:pt x="140" y="265"/>
                    </a:cubicBezTo>
                    <a:cubicBezTo>
                      <a:pt x="148" y="259"/>
                      <a:pt x="154" y="254"/>
                      <a:pt x="162" y="248"/>
                    </a:cubicBezTo>
                    <a:cubicBezTo>
                      <a:pt x="165" y="245"/>
                      <a:pt x="169" y="242"/>
                      <a:pt x="171" y="238"/>
                    </a:cubicBezTo>
                    <a:cubicBezTo>
                      <a:pt x="171" y="240"/>
                      <a:pt x="171" y="241"/>
                      <a:pt x="171" y="243"/>
                    </a:cubicBezTo>
                    <a:cubicBezTo>
                      <a:pt x="157" y="253"/>
                      <a:pt x="144" y="264"/>
                      <a:pt x="131" y="276"/>
                    </a:cubicBezTo>
                    <a:cubicBezTo>
                      <a:pt x="124" y="282"/>
                      <a:pt x="117" y="288"/>
                      <a:pt x="109" y="293"/>
                    </a:cubicBezTo>
                    <a:cubicBezTo>
                      <a:pt x="106" y="295"/>
                      <a:pt x="104" y="297"/>
                      <a:pt x="102" y="299"/>
                    </a:cubicBezTo>
                    <a:cubicBezTo>
                      <a:pt x="100" y="300"/>
                      <a:pt x="98" y="302"/>
                      <a:pt x="96" y="303"/>
                    </a:cubicBezTo>
                    <a:cubicBezTo>
                      <a:pt x="96" y="303"/>
                      <a:pt x="98" y="300"/>
                      <a:pt x="99" y="298"/>
                    </a:cubicBezTo>
                    <a:close/>
                    <a:moveTo>
                      <a:pt x="123" y="278"/>
                    </a:moveTo>
                    <a:cubicBezTo>
                      <a:pt x="127" y="275"/>
                      <a:pt x="130" y="272"/>
                      <a:pt x="134" y="268"/>
                    </a:cubicBezTo>
                    <a:cubicBezTo>
                      <a:pt x="141" y="262"/>
                      <a:pt x="147" y="256"/>
                      <a:pt x="155" y="250"/>
                    </a:cubicBezTo>
                    <a:cubicBezTo>
                      <a:pt x="158" y="248"/>
                      <a:pt x="161" y="246"/>
                      <a:pt x="164" y="244"/>
                    </a:cubicBezTo>
                    <a:cubicBezTo>
                      <a:pt x="166" y="243"/>
                      <a:pt x="167" y="241"/>
                      <a:pt x="168" y="240"/>
                    </a:cubicBezTo>
                    <a:cubicBezTo>
                      <a:pt x="169" y="240"/>
                      <a:pt x="171" y="237"/>
                      <a:pt x="169" y="240"/>
                    </a:cubicBezTo>
                    <a:cubicBezTo>
                      <a:pt x="166" y="245"/>
                      <a:pt x="158" y="250"/>
                      <a:pt x="153" y="254"/>
                    </a:cubicBezTo>
                    <a:cubicBezTo>
                      <a:pt x="146" y="260"/>
                      <a:pt x="138" y="266"/>
                      <a:pt x="131" y="271"/>
                    </a:cubicBezTo>
                    <a:cubicBezTo>
                      <a:pt x="128" y="273"/>
                      <a:pt x="126" y="276"/>
                      <a:pt x="123" y="278"/>
                    </a:cubicBezTo>
                    <a:close/>
                    <a:moveTo>
                      <a:pt x="168" y="245"/>
                    </a:moveTo>
                    <a:cubicBezTo>
                      <a:pt x="172" y="243"/>
                      <a:pt x="169" y="246"/>
                      <a:pt x="168" y="246"/>
                    </a:cubicBezTo>
                    <a:cubicBezTo>
                      <a:pt x="167" y="248"/>
                      <a:pt x="165" y="249"/>
                      <a:pt x="164" y="251"/>
                    </a:cubicBezTo>
                    <a:cubicBezTo>
                      <a:pt x="161" y="253"/>
                      <a:pt x="158" y="255"/>
                      <a:pt x="155" y="258"/>
                    </a:cubicBezTo>
                    <a:cubicBezTo>
                      <a:pt x="148" y="263"/>
                      <a:pt x="142" y="268"/>
                      <a:pt x="135" y="274"/>
                    </a:cubicBezTo>
                    <a:cubicBezTo>
                      <a:pt x="132" y="276"/>
                      <a:pt x="129" y="278"/>
                      <a:pt x="126" y="281"/>
                    </a:cubicBezTo>
                    <a:cubicBezTo>
                      <a:pt x="126" y="280"/>
                      <a:pt x="127" y="280"/>
                      <a:pt x="127" y="280"/>
                    </a:cubicBezTo>
                    <a:cubicBezTo>
                      <a:pt x="141" y="268"/>
                      <a:pt x="154" y="256"/>
                      <a:pt x="168" y="245"/>
                    </a:cubicBezTo>
                    <a:close/>
                    <a:moveTo>
                      <a:pt x="171" y="236"/>
                    </a:moveTo>
                    <a:cubicBezTo>
                      <a:pt x="171" y="236"/>
                      <a:pt x="171" y="236"/>
                      <a:pt x="171" y="237"/>
                    </a:cubicBezTo>
                    <a:cubicBezTo>
                      <a:pt x="165" y="242"/>
                      <a:pt x="159" y="246"/>
                      <a:pt x="153" y="251"/>
                    </a:cubicBezTo>
                    <a:cubicBezTo>
                      <a:pt x="146" y="256"/>
                      <a:pt x="140" y="262"/>
                      <a:pt x="133" y="268"/>
                    </a:cubicBezTo>
                    <a:cubicBezTo>
                      <a:pt x="127" y="274"/>
                      <a:pt x="120" y="280"/>
                      <a:pt x="113" y="286"/>
                    </a:cubicBezTo>
                    <a:cubicBezTo>
                      <a:pt x="110" y="288"/>
                      <a:pt x="107" y="291"/>
                      <a:pt x="104" y="293"/>
                    </a:cubicBezTo>
                    <a:cubicBezTo>
                      <a:pt x="101" y="295"/>
                      <a:pt x="98" y="298"/>
                      <a:pt x="96" y="300"/>
                    </a:cubicBezTo>
                    <a:cubicBezTo>
                      <a:pt x="98" y="297"/>
                      <a:pt x="101" y="295"/>
                      <a:pt x="104" y="293"/>
                    </a:cubicBezTo>
                    <a:cubicBezTo>
                      <a:pt x="107" y="290"/>
                      <a:pt x="110" y="287"/>
                      <a:pt x="113" y="284"/>
                    </a:cubicBezTo>
                    <a:cubicBezTo>
                      <a:pt x="120" y="278"/>
                      <a:pt x="126" y="272"/>
                      <a:pt x="133" y="267"/>
                    </a:cubicBezTo>
                    <a:cubicBezTo>
                      <a:pt x="140" y="261"/>
                      <a:pt x="147" y="255"/>
                      <a:pt x="154" y="249"/>
                    </a:cubicBezTo>
                    <a:cubicBezTo>
                      <a:pt x="160" y="244"/>
                      <a:pt x="166" y="239"/>
                      <a:pt x="171" y="234"/>
                    </a:cubicBezTo>
                    <a:cubicBezTo>
                      <a:pt x="171" y="235"/>
                      <a:pt x="171" y="235"/>
                      <a:pt x="171" y="236"/>
                    </a:cubicBezTo>
                    <a:close/>
                    <a:moveTo>
                      <a:pt x="172" y="221"/>
                    </a:moveTo>
                    <a:cubicBezTo>
                      <a:pt x="171" y="222"/>
                      <a:pt x="170" y="223"/>
                      <a:pt x="169" y="223"/>
                    </a:cubicBezTo>
                    <a:cubicBezTo>
                      <a:pt x="170" y="222"/>
                      <a:pt x="171" y="221"/>
                      <a:pt x="172" y="220"/>
                    </a:cubicBezTo>
                    <a:cubicBezTo>
                      <a:pt x="172" y="220"/>
                      <a:pt x="172" y="221"/>
                      <a:pt x="172" y="221"/>
                    </a:cubicBezTo>
                    <a:close/>
                    <a:moveTo>
                      <a:pt x="173" y="209"/>
                    </a:moveTo>
                    <a:cubicBezTo>
                      <a:pt x="173" y="209"/>
                      <a:pt x="172" y="210"/>
                      <a:pt x="171" y="210"/>
                    </a:cubicBezTo>
                    <a:cubicBezTo>
                      <a:pt x="171" y="211"/>
                      <a:pt x="171" y="211"/>
                      <a:pt x="171" y="211"/>
                    </a:cubicBezTo>
                    <a:cubicBezTo>
                      <a:pt x="161" y="218"/>
                      <a:pt x="152" y="226"/>
                      <a:pt x="142" y="232"/>
                    </a:cubicBezTo>
                    <a:cubicBezTo>
                      <a:pt x="133" y="239"/>
                      <a:pt x="123" y="245"/>
                      <a:pt x="113" y="252"/>
                    </a:cubicBezTo>
                    <a:cubicBezTo>
                      <a:pt x="109" y="255"/>
                      <a:pt x="105" y="258"/>
                      <a:pt x="100" y="261"/>
                    </a:cubicBezTo>
                    <a:cubicBezTo>
                      <a:pt x="98" y="263"/>
                      <a:pt x="96" y="264"/>
                      <a:pt x="94" y="266"/>
                    </a:cubicBezTo>
                    <a:cubicBezTo>
                      <a:pt x="93" y="267"/>
                      <a:pt x="93" y="267"/>
                      <a:pt x="94" y="265"/>
                    </a:cubicBezTo>
                    <a:cubicBezTo>
                      <a:pt x="96" y="264"/>
                      <a:pt x="97" y="263"/>
                      <a:pt x="99" y="261"/>
                    </a:cubicBezTo>
                    <a:cubicBezTo>
                      <a:pt x="108" y="255"/>
                      <a:pt x="116" y="249"/>
                      <a:pt x="125" y="242"/>
                    </a:cubicBezTo>
                    <a:cubicBezTo>
                      <a:pt x="141" y="229"/>
                      <a:pt x="159" y="217"/>
                      <a:pt x="174" y="202"/>
                    </a:cubicBezTo>
                    <a:cubicBezTo>
                      <a:pt x="174" y="205"/>
                      <a:pt x="174" y="207"/>
                      <a:pt x="173" y="209"/>
                    </a:cubicBezTo>
                    <a:close/>
                    <a:moveTo>
                      <a:pt x="174" y="199"/>
                    </a:moveTo>
                    <a:cubicBezTo>
                      <a:pt x="174" y="200"/>
                      <a:pt x="174" y="200"/>
                      <a:pt x="174" y="201"/>
                    </a:cubicBezTo>
                    <a:cubicBezTo>
                      <a:pt x="167" y="205"/>
                      <a:pt x="162" y="211"/>
                      <a:pt x="156" y="216"/>
                    </a:cubicBezTo>
                    <a:cubicBezTo>
                      <a:pt x="148" y="221"/>
                      <a:pt x="141" y="226"/>
                      <a:pt x="133" y="232"/>
                    </a:cubicBezTo>
                    <a:cubicBezTo>
                      <a:pt x="127" y="236"/>
                      <a:pt x="121" y="240"/>
                      <a:pt x="115" y="245"/>
                    </a:cubicBezTo>
                    <a:cubicBezTo>
                      <a:pt x="121" y="240"/>
                      <a:pt x="127" y="235"/>
                      <a:pt x="134" y="230"/>
                    </a:cubicBezTo>
                    <a:cubicBezTo>
                      <a:pt x="148" y="219"/>
                      <a:pt x="161" y="207"/>
                      <a:pt x="175" y="195"/>
                    </a:cubicBezTo>
                    <a:cubicBezTo>
                      <a:pt x="175" y="197"/>
                      <a:pt x="174" y="198"/>
                      <a:pt x="174" y="199"/>
                    </a:cubicBezTo>
                    <a:close/>
                    <a:moveTo>
                      <a:pt x="102" y="247"/>
                    </a:moveTo>
                    <a:cubicBezTo>
                      <a:pt x="100" y="249"/>
                      <a:pt x="97" y="251"/>
                      <a:pt x="94" y="253"/>
                    </a:cubicBezTo>
                    <a:cubicBezTo>
                      <a:pt x="94" y="253"/>
                      <a:pt x="93" y="254"/>
                      <a:pt x="92" y="254"/>
                    </a:cubicBezTo>
                    <a:cubicBezTo>
                      <a:pt x="92" y="254"/>
                      <a:pt x="92" y="254"/>
                      <a:pt x="92" y="254"/>
                    </a:cubicBezTo>
                    <a:cubicBezTo>
                      <a:pt x="93" y="253"/>
                      <a:pt x="95" y="252"/>
                      <a:pt x="96" y="251"/>
                    </a:cubicBezTo>
                    <a:cubicBezTo>
                      <a:pt x="101" y="246"/>
                      <a:pt x="107" y="242"/>
                      <a:pt x="112" y="237"/>
                    </a:cubicBezTo>
                    <a:cubicBezTo>
                      <a:pt x="117" y="232"/>
                      <a:pt x="123" y="228"/>
                      <a:pt x="128" y="224"/>
                    </a:cubicBezTo>
                    <a:cubicBezTo>
                      <a:pt x="135" y="219"/>
                      <a:pt x="142" y="214"/>
                      <a:pt x="149" y="209"/>
                    </a:cubicBezTo>
                    <a:cubicBezTo>
                      <a:pt x="154" y="205"/>
                      <a:pt x="159" y="201"/>
                      <a:pt x="164" y="197"/>
                    </a:cubicBezTo>
                    <a:cubicBezTo>
                      <a:pt x="166" y="196"/>
                      <a:pt x="168" y="194"/>
                      <a:pt x="170" y="193"/>
                    </a:cubicBezTo>
                    <a:cubicBezTo>
                      <a:pt x="171" y="192"/>
                      <a:pt x="173" y="191"/>
                      <a:pt x="175" y="189"/>
                    </a:cubicBezTo>
                    <a:cubicBezTo>
                      <a:pt x="175" y="189"/>
                      <a:pt x="175" y="189"/>
                      <a:pt x="175" y="189"/>
                    </a:cubicBezTo>
                    <a:cubicBezTo>
                      <a:pt x="175" y="191"/>
                      <a:pt x="175" y="192"/>
                      <a:pt x="175" y="194"/>
                    </a:cubicBezTo>
                    <a:cubicBezTo>
                      <a:pt x="151" y="212"/>
                      <a:pt x="126" y="229"/>
                      <a:pt x="102" y="247"/>
                    </a:cubicBezTo>
                    <a:close/>
                    <a:moveTo>
                      <a:pt x="176" y="187"/>
                    </a:moveTo>
                    <a:cubicBezTo>
                      <a:pt x="174" y="188"/>
                      <a:pt x="173" y="189"/>
                      <a:pt x="172" y="191"/>
                    </a:cubicBezTo>
                    <a:cubicBezTo>
                      <a:pt x="171" y="191"/>
                      <a:pt x="170" y="191"/>
                      <a:pt x="170" y="192"/>
                    </a:cubicBezTo>
                    <a:cubicBezTo>
                      <a:pt x="157" y="200"/>
                      <a:pt x="146" y="209"/>
                      <a:pt x="134" y="217"/>
                    </a:cubicBezTo>
                    <a:cubicBezTo>
                      <a:pt x="122" y="226"/>
                      <a:pt x="110" y="234"/>
                      <a:pt x="99" y="243"/>
                    </a:cubicBezTo>
                    <a:cubicBezTo>
                      <a:pt x="97" y="245"/>
                      <a:pt x="94" y="247"/>
                      <a:pt x="92" y="249"/>
                    </a:cubicBezTo>
                    <a:cubicBezTo>
                      <a:pt x="94" y="247"/>
                      <a:pt x="96" y="246"/>
                      <a:pt x="97" y="244"/>
                    </a:cubicBezTo>
                    <a:cubicBezTo>
                      <a:pt x="103" y="240"/>
                      <a:pt x="108" y="234"/>
                      <a:pt x="114" y="230"/>
                    </a:cubicBezTo>
                    <a:cubicBezTo>
                      <a:pt x="124" y="221"/>
                      <a:pt x="136" y="212"/>
                      <a:pt x="147" y="204"/>
                    </a:cubicBezTo>
                    <a:cubicBezTo>
                      <a:pt x="157" y="197"/>
                      <a:pt x="168" y="189"/>
                      <a:pt x="176" y="180"/>
                    </a:cubicBezTo>
                    <a:cubicBezTo>
                      <a:pt x="176" y="182"/>
                      <a:pt x="176" y="185"/>
                      <a:pt x="176" y="187"/>
                    </a:cubicBezTo>
                    <a:close/>
                    <a:moveTo>
                      <a:pt x="130" y="215"/>
                    </a:moveTo>
                    <a:cubicBezTo>
                      <a:pt x="123" y="221"/>
                      <a:pt x="115" y="227"/>
                      <a:pt x="108" y="233"/>
                    </a:cubicBezTo>
                    <a:cubicBezTo>
                      <a:pt x="104" y="236"/>
                      <a:pt x="101" y="239"/>
                      <a:pt x="98" y="242"/>
                    </a:cubicBezTo>
                    <a:cubicBezTo>
                      <a:pt x="96" y="244"/>
                      <a:pt x="94" y="246"/>
                      <a:pt x="92" y="248"/>
                    </a:cubicBezTo>
                    <a:cubicBezTo>
                      <a:pt x="92" y="246"/>
                      <a:pt x="92" y="245"/>
                      <a:pt x="92" y="244"/>
                    </a:cubicBezTo>
                    <a:cubicBezTo>
                      <a:pt x="98" y="240"/>
                      <a:pt x="104" y="234"/>
                      <a:pt x="110" y="229"/>
                    </a:cubicBezTo>
                    <a:cubicBezTo>
                      <a:pt x="118" y="222"/>
                      <a:pt x="127" y="215"/>
                      <a:pt x="136" y="209"/>
                    </a:cubicBezTo>
                    <a:cubicBezTo>
                      <a:pt x="143" y="203"/>
                      <a:pt x="151" y="198"/>
                      <a:pt x="159" y="192"/>
                    </a:cubicBezTo>
                    <a:cubicBezTo>
                      <a:pt x="163" y="189"/>
                      <a:pt x="166" y="187"/>
                      <a:pt x="170" y="184"/>
                    </a:cubicBezTo>
                    <a:cubicBezTo>
                      <a:pt x="171" y="183"/>
                      <a:pt x="172" y="182"/>
                      <a:pt x="173" y="182"/>
                    </a:cubicBezTo>
                    <a:cubicBezTo>
                      <a:pt x="160" y="195"/>
                      <a:pt x="144" y="204"/>
                      <a:pt x="130" y="215"/>
                    </a:cubicBezTo>
                    <a:close/>
                    <a:moveTo>
                      <a:pt x="92" y="250"/>
                    </a:moveTo>
                    <a:cubicBezTo>
                      <a:pt x="94" y="248"/>
                      <a:pt x="96" y="246"/>
                      <a:pt x="98" y="245"/>
                    </a:cubicBezTo>
                    <a:cubicBezTo>
                      <a:pt x="102" y="241"/>
                      <a:pt x="107" y="238"/>
                      <a:pt x="111" y="235"/>
                    </a:cubicBezTo>
                    <a:cubicBezTo>
                      <a:pt x="118" y="229"/>
                      <a:pt x="126" y="224"/>
                      <a:pt x="134" y="218"/>
                    </a:cubicBezTo>
                    <a:cubicBezTo>
                      <a:pt x="142" y="212"/>
                      <a:pt x="150" y="206"/>
                      <a:pt x="158" y="201"/>
                    </a:cubicBezTo>
                    <a:cubicBezTo>
                      <a:pt x="160" y="200"/>
                      <a:pt x="162" y="198"/>
                      <a:pt x="163" y="197"/>
                    </a:cubicBezTo>
                    <a:cubicBezTo>
                      <a:pt x="140" y="216"/>
                      <a:pt x="115" y="233"/>
                      <a:pt x="92" y="254"/>
                    </a:cubicBezTo>
                    <a:cubicBezTo>
                      <a:pt x="92" y="252"/>
                      <a:pt x="92" y="251"/>
                      <a:pt x="92" y="250"/>
                    </a:cubicBezTo>
                    <a:close/>
                    <a:moveTo>
                      <a:pt x="92" y="255"/>
                    </a:moveTo>
                    <a:cubicBezTo>
                      <a:pt x="99" y="251"/>
                      <a:pt x="105" y="246"/>
                      <a:pt x="111" y="241"/>
                    </a:cubicBezTo>
                    <a:cubicBezTo>
                      <a:pt x="119" y="236"/>
                      <a:pt x="126" y="231"/>
                      <a:pt x="133" y="226"/>
                    </a:cubicBezTo>
                    <a:cubicBezTo>
                      <a:pt x="141" y="220"/>
                      <a:pt x="148" y="215"/>
                      <a:pt x="155" y="210"/>
                    </a:cubicBezTo>
                    <a:cubicBezTo>
                      <a:pt x="159" y="207"/>
                      <a:pt x="163" y="204"/>
                      <a:pt x="167" y="201"/>
                    </a:cubicBezTo>
                    <a:cubicBezTo>
                      <a:pt x="167" y="201"/>
                      <a:pt x="168" y="200"/>
                      <a:pt x="169" y="199"/>
                    </a:cubicBezTo>
                    <a:cubicBezTo>
                      <a:pt x="157" y="210"/>
                      <a:pt x="144" y="221"/>
                      <a:pt x="131" y="231"/>
                    </a:cubicBezTo>
                    <a:cubicBezTo>
                      <a:pt x="124" y="236"/>
                      <a:pt x="118" y="241"/>
                      <a:pt x="111" y="247"/>
                    </a:cubicBezTo>
                    <a:cubicBezTo>
                      <a:pt x="105" y="251"/>
                      <a:pt x="98" y="255"/>
                      <a:pt x="92" y="261"/>
                    </a:cubicBezTo>
                    <a:cubicBezTo>
                      <a:pt x="92" y="259"/>
                      <a:pt x="92" y="257"/>
                      <a:pt x="92" y="255"/>
                    </a:cubicBezTo>
                    <a:close/>
                    <a:moveTo>
                      <a:pt x="92" y="262"/>
                    </a:moveTo>
                    <a:cubicBezTo>
                      <a:pt x="96" y="258"/>
                      <a:pt x="100" y="255"/>
                      <a:pt x="104" y="252"/>
                    </a:cubicBezTo>
                    <a:cubicBezTo>
                      <a:pt x="103" y="253"/>
                      <a:pt x="102" y="254"/>
                      <a:pt x="101" y="255"/>
                    </a:cubicBezTo>
                    <a:cubicBezTo>
                      <a:pt x="98" y="257"/>
                      <a:pt x="94" y="260"/>
                      <a:pt x="92" y="262"/>
                    </a:cubicBezTo>
                    <a:cubicBezTo>
                      <a:pt x="92" y="262"/>
                      <a:pt x="92" y="262"/>
                      <a:pt x="92" y="262"/>
                    </a:cubicBezTo>
                    <a:close/>
                    <a:moveTo>
                      <a:pt x="92" y="196"/>
                    </a:moveTo>
                    <a:cubicBezTo>
                      <a:pt x="95" y="193"/>
                      <a:pt x="99" y="190"/>
                      <a:pt x="102" y="188"/>
                    </a:cubicBezTo>
                    <a:cubicBezTo>
                      <a:pt x="98" y="190"/>
                      <a:pt x="95" y="193"/>
                      <a:pt x="92" y="197"/>
                    </a:cubicBezTo>
                    <a:cubicBezTo>
                      <a:pt x="92" y="197"/>
                      <a:pt x="92" y="197"/>
                      <a:pt x="92" y="196"/>
                    </a:cubicBezTo>
                    <a:cubicBezTo>
                      <a:pt x="92" y="196"/>
                      <a:pt x="92" y="196"/>
                      <a:pt x="92" y="196"/>
                    </a:cubicBezTo>
                    <a:close/>
                    <a:moveTo>
                      <a:pt x="152" y="167"/>
                    </a:moveTo>
                    <a:cubicBezTo>
                      <a:pt x="146" y="171"/>
                      <a:pt x="141" y="175"/>
                      <a:pt x="135" y="179"/>
                    </a:cubicBezTo>
                    <a:cubicBezTo>
                      <a:pt x="135" y="177"/>
                      <a:pt x="135" y="176"/>
                      <a:pt x="135" y="175"/>
                    </a:cubicBezTo>
                    <a:cubicBezTo>
                      <a:pt x="137" y="173"/>
                      <a:pt x="139" y="172"/>
                      <a:pt x="140" y="170"/>
                    </a:cubicBezTo>
                    <a:cubicBezTo>
                      <a:pt x="144" y="169"/>
                      <a:pt x="148" y="168"/>
                      <a:pt x="152" y="167"/>
                    </a:cubicBezTo>
                    <a:close/>
                    <a:moveTo>
                      <a:pt x="161" y="165"/>
                    </a:moveTo>
                    <a:cubicBezTo>
                      <a:pt x="152" y="172"/>
                      <a:pt x="143" y="179"/>
                      <a:pt x="134" y="185"/>
                    </a:cubicBezTo>
                    <a:cubicBezTo>
                      <a:pt x="134" y="185"/>
                      <a:pt x="135" y="184"/>
                      <a:pt x="135" y="184"/>
                    </a:cubicBezTo>
                    <a:cubicBezTo>
                      <a:pt x="141" y="179"/>
                      <a:pt x="147" y="173"/>
                      <a:pt x="153" y="167"/>
                    </a:cubicBezTo>
                    <a:cubicBezTo>
                      <a:pt x="153" y="167"/>
                      <a:pt x="153" y="167"/>
                      <a:pt x="153" y="167"/>
                    </a:cubicBezTo>
                    <a:cubicBezTo>
                      <a:pt x="156" y="166"/>
                      <a:pt x="158" y="166"/>
                      <a:pt x="161" y="165"/>
                    </a:cubicBezTo>
                    <a:close/>
                    <a:moveTo>
                      <a:pt x="167" y="164"/>
                    </a:moveTo>
                    <a:cubicBezTo>
                      <a:pt x="155" y="174"/>
                      <a:pt x="142" y="184"/>
                      <a:pt x="129" y="194"/>
                    </a:cubicBezTo>
                    <a:cubicBezTo>
                      <a:pt x="129" y="194"/>
                      <a:pt x="129" y="194"/>
                      <a:pt x="129" y="194"/>
                    </a:cubicBezTo>
                    <a:cubicBezTo>
                      <a:pt x="127" y="196"/>
                      <a:pt x="125" y="197"/>
                      <a:pt x="122" y="199"/>
                    </a:cubicBezTo>
                    <a:cubicBezTo>
                      <a:pt x="116" y="203"/>
                      <a:pt x="110" y="208"/>
                      <a:pt x="104" y="214"/>
                    </a:cubicBezTo>
                    <a:cubicBezTo>
                      <a:pt x="102" y="216"/>
                      <a:pt x="100" y="217"/>
                      <a:pt x="99" y="219"/>
                    </a:cubicBezTo>
                    <a:cubicBezTo>
                      <a:pt x="96" y="221"/>
                      <a:pt x="94" y="223"/>
                      <a:pt x="91" y="225"/>
                    </a:cubicBezTo>
                    <a:cubicBezTo>
                      <a:pt x="91" y="225"/>
                      <a:pt x="91" y="225"/>
                      <a:pt x="91" y="225"/>
                    </a:cubicBezTo>
                    <a:cubicBezTo>
                      <a:pt x="94" y="223"/>
                      <a:pt x="97" y="220"/>
                      <a:pt x="99" y="218"/>
                    </a:cubicBezTo>
                    <a:cubicBezTo>
                      <a:pt x="101" y="215"/>
                      <a:pt x="104" y="212"/>
                      <a:pt x="107" y="209"/>
                    </a:cubicBezTo>
                    <a:cubicBezTo>
                      <a:pt x="113" y="204"/>
                      <a:pt x="120" y="199"/>
                      <a:pt x="126" y="194"/>
                    </a:cubicBezTo>
                    <a:cubicBezTo>
                      <a:pt x="127" y="193"/>
                      <a:pt x="129" y="192"/>
                      <a:pt x="130" y="191"/>
                    </a:cubicBezTo>
                    <a:cubicBezTo>
                      <a:pt x="131" y="191"/>
                      <a:pt x="132" y="190"/>
                      <a:pt x="132" y="189"/>
                    </a:cubicBezTo>
                    <a:cubicBezTo>
                      <a:pt x="143" y="182"/>
                      <a:pt x="153" y="174"/>
                      <a:pt x="162" y="165"/>
                    </a:cubicBezTo>
                    <a:cubicBezTo>
                      <a:pt x="162" y="165"/>
                      <a:pt x="162" y="165"/>
                      <a:pt x="162" y="165"/>
                    </a:cubicBezTo>
                    <a:cubicBezTo>
                      <a:pt x="164" y="165"/>
                      <a:pt x="166" y="164"/>
                      <a:pt x="167" y="164"/>
                    </a:cubicBezTo>
                    <a:close/>
                    <a:moveTo>
                      <a:pt x="139" y="170"/>
                    </a:moveTo>
                    <a:cubicBezTo>
                      <a:pt x="139" y="171"/>
                      <a:pt x="138" y="172"/>
                      <a:pt x="137" y="172"/>
                    </a:cubicBezTo>
                    <a:cubicBezTo>
                      <a:pt x="137" y="173"/>
                      <a:pt x="136" y="173"/>
                      <a:pt x="135" y="174"/>
                    </a:cubicBezTo>
                    <a:cubicBezTo>
                      <a:pt x="135" y="173"/>
                      <a:pt x="135" y="172"/>
                      <a:pt x="135" y="172"/>
                    </a:cubicBezTo>
                    <a:cubicBezTo>
                      <a:pt x="135" y="172"/>
                      <a:pt x="136" y="171"/>
                      <a:pt x="136" y="171"/>
                    </a:cubicBezTo>
                    <a:cubicBezTo>
                      <a:pt x="136" y="171"/>
                      <a:pt x="136" y="171"/>
                      <a:pt x="137" y="171"/>
                    </a:cubicBezTo>
                    <a:cubicBezTo>
                      <a:pt x="137" y="171"/>
                      <a:pt x="138" y="170"/>
                      <a:pt x="139" y="170"/>
                    </a:cubicBezTo>
                    <a:close/>
                    <a:moveTo>
                      <a:pt x="132" y="173"/>
                    </a:moveTo>
                    <a:cubicBezTo>
                      <a:pt x="132" y="173"/>
                      <a:pt x="132" y="173"/>
                      <a:pt x="132" y="173"/>
                    </a:cubicBezTo>
                    <a:cubicBezTo>
                      <a:pt x="132" y="173"/>
                      <a:pt x="132" y="173"/>
                      <a:pt x="132" y="172"/>
                    </a:cubicBezTo>
                    <a:cubicBezTo>
                      <a:pt x="132" y="173"/>
                      <a:pt x="132" y="173"/>
                      <a:pt x="132" y="173"/>
                    </a:cubicBezTo>
                    <a:close/>
                    <a:moveTo>
                      <a:pt x="131" y="175"/>
                    </a:moveTo>
                    <a:cubicBezTo>
                      <a:pt x="131" y="174"/>
                      <a:pt x="132" y="174"/>
                      <a:pt x="132" y="174"/>
                    </a:cubicBezTo>
                    <a:cubicBezTo>
                      <a:pt x="132" y="175"/>
                      <a:pt x="133" y="176"/>
                      <a:pt x="133" y="177"/>
                    </a:cubicBezTo>
                    <a:cubicBezTo>
                      <a:pt x="131" y="178"/>
                      <a:pt x="130" y="179"/>
                      <a:pt x="129" y="180"/>
                    </a:cubicBezTo>
                    <a:cubicBezTo>
                      <a:pt x="129" y="178"/>
                      <a:pt x="130" y="176"/>
                      <a:pt x="131" y="175"/>
                    </a:cubicBezTo>
                    <a:close/>
                    <a:moveTo>
                      <a:pt x="131" y="178"/>
                    </a:moveTo>
                    <a:cubicBezTo>
                      <a:pt x="132" y="178"/>
                      <a:pt x="132" y="177"/>
                      <a:pt x="133" y="177"/>
                    </a:cubicBezTo>
                    <a:cubicBezTo>
                      <a:pt x="133" y="178"/>
                      <a:pt x="133" y="180"/>
                      <a:pt x="132" y="181"/>
                    </a:cubicBezTo>
                    <a:cubicBezTo>
                      <a:pt x="131" y="182"/>
                      <a:pt x="129" y="183"/>
                      <a:pt x="127" y="185"/>
                    </a:cubicBezTo>
                    <a:cubicBezTo>
                      <a:pt x="128" y="183"/>
                      <a:pt x="128" y="181"/>
                      <a:pt x="128" y="180"/>
                    </a:cubicBezTo>
                    <a:cubicBezTo>
                      <a:pt x="129" y="179"/>
                      <a:pt x="130" y="179"/>
                      <a:pt x="131" y="178"/>
                    </a:cubicBezTo>
                    <a:close/>
                    <a:moveTo>
                      <a:pt x="131" y="186"/>
                    </a:moveTo>
                    <a:cubicBezTo>
                      <a:pt x="130" y="187"/>
                      <a:pt x="129" y="188"/>
                      <a:pt x="128" y="189"/>
                    </a:cubicBezTo>
                    <a:cubicBezTo>
                      <a:pt x="127" y="188"/>
                      <a:pt x="127" y="187"/>
                      <a:pt x="127" y="186"/>
                    </a:cubicBezTo>
                    <a:cubicBezTo>
                      <a:pt x="129" y="184"/>
                      <a:pt x="131" y="183"/>
                      <a:pt x="132" y="182"/>
                    </a:cubicBezTo>
                    <a:cubicBezTo>
                      <a:pt x="132" y="183"/>
                      <a:pt x="132" y="185"/>
                      <a:pt x="131" y="186"/>
                    </a:cubicBezTo>
                    <a:close/>
                    <a:moveTo>
                      <a:pt x="135" y="180"/>
                    </a:moveTo>
                    <a:cubicBezTo>
                      <a:pt x="136" y="179"/>
                      <a:pt x="137" y="178"/>
                      <a:pt x="138" y="178"/>
                    </a:cubicBezTo>
                    <a:cubicBezTo>
                      <a:pt x="141" y="176"/>
                      <a:pt x="144" y="173"/>
                      <a:pt x="147" y="171"/>
                    </a:cubicBezTo>
                    <a:cubicBezTo>
                      <a:pt x="148" y="170"/>
                      <a:pt x="149" y="170"/>
                      <a:pt x="150" y="169"/>
                    </a:cubicBezTo>
                    <a:cubicBezTo>
                      <a:pt x="150" y="169"/>
                      <a:pt x="150" y="169"/>
                      <a:pt x="150" y="169"/>
                    </a:cubicBezTo>
                    <a:cubicBezTo>
                      <a:pt x="150" y="170"/>
                      <a:pt x="149" y="170"/>
                      <a:pt x="148" y="171"/>
                    </a:cubicBezTo>
                    <a:cubicBezTo>
                      <a:pt x="144" y="175"/>
                      <a:pt x="140" y="179"/>
                      <a:pt x="135" y="183"/>
                    </a:cubicBezTo>
                    <a:cubicBezTo>
                      <a:pt x="135" y="182"/>
                      <a:pt x="135" y="181"/>
                      <a:pt x="135" y="180"/>
                    </a:cubicBezTo>
                    <a:close/>
                    <a:moveTo>
                      <a:pt x="127" y="191"/>
                    </a:moveTo>
                    <a:cubicBezTo>
                      <a:pt x="128" y="191"/>
                      <a:pt x="128" y="192"/>
                      <a:pt x="128" y="191"/>
                    </a:cubicBezTo>
                    <a:cubicBezTo>
                      <a:pt x="126" y="193"/>
                      <a:pt x="123" y="195"/>
                      <a:pt x="120" y="197"/>
                    </a:cubicBezTo>
                    <a:cubicBezTo>
                      <a:pt x="115" y="202"/>
                      <a:pt x="109" y="206"/>
                      <a:pt x="104" y="211"/>
                    </a:cubicBezTo>
                    <a:cubicBezTo>
                      <a:pt x="101" y="214"/>
                      <a:pt x="99" y="217"/>
                      <a:pt x="96" y="219"/>
                    </a:cubicBezTo>
                    <a:cubicBezTo>
                      <a:pt x="94" y="221"/>
                      <a:pt x="93" y="222"/>
                      <a:pt x="91" y="224"/>
                    </a:cubicBezTo>
                    <a:cubicBezTo>
                      <a:pt x="91" y="223"/>
                      <a:pt x="91" y="222"/>
                      <a:pt x="91" y="221"/>
                    </a:cubicBezTo>
                    <a:cubicBezTo>
                      <a:pt x="96" y="217"/>
                      <a:pt x="100" y="213"/>
                      <a:pt x="105" y="209"/>
                    </a:cubicBezTo>
                    <a:cubicBezTo>
                      <a:pt x="112" y="203"/>
                      <a:pt x="119" y="197"/>
                      <a:pt x="126" y="192"/>
                    </a:cubicBezTo>
                    <a:cubicBezTo>
                      <a:pt x="126" y="192"/>
                      <a:pt x="126" y="192"/>
                      <a:pt x="127" y="191"/>
                    </a:cubicBezTo>
                    <a:cubicBezTo>
                      <a:pt x="127" y="191"/>
                      <a:pt x="127" y="191"/>
                      <a:pt x="127" y="191"/>
                    </a:cubicBezTo>
                    <a:close/>
                    <a:moveTo>
                      <a:pt x="134" y="186"/>
                    </a:moveTo>
                    <a:cubicBezTo>
                      <a:pt x="138" y="183"/>
                      <a:pt x="142" y="180"/>
                      <a:pt x="146" y="177"/>
                    </a:cubicBezTo>
                    <a:cubicBezTo>
                      <a:pt x="149" y="175"/>
                      <a:pt x="152" y="173"/>
                      <a:pt x="155" y="171"/>
                    </a:cubicBezTo>
                    <a:cubicBezTo>
                      <a:pt x="156" y="170"/>
                      <a:pt x="156" y="170"/>
                      <a:pt x="157" y="169"/>
                    </a:cubicBezTo>
                    <a:cubicBezTo>
                      <a:pt x="150" y="176"/>
                      <a:pt x="142" y="182"/>
                      <a:pt x="133" y="188"/>
                    </a:cubicBezTo>
                    <a:cubicBezTo>
                      <a:pt x="134" y="187"/>
                      <a:pt x="134" y="187"/>
                      <a:pt x="134" y="186"/>
                    </a:cubicBezTo>
                    <a:close/>
                    <a:moveTo>
                      <a:pt x="92" y="214"/>
                    </a:moveTo>
                    <a:cubicBezTo>
                      <a:pt x="96" y="211"/>
                      <a:pt x="99" y="207"/>
                      <a:pt x="102" y="204"/>
                    </a:cubicBezTo>
                    <a:cubicBezTo>
                      <a:pt x="108" y="199"/>
                      <a:pt x="114" y="195"/>
                      <a:pt x="120" y="191"/>
                    </a:cubicBezTo>
                    <a:cubicBezTo>
                      <a:pt x="122" y="190"/>
                      <a:pt x="123" y="189"/>
                      <a:pt x="124" y="188"/>
                    </a:cubicBezTo>
                    <a:cubicBezTo>
                      <a:pt x="124" y="189"/>
                      <a:pt x="124" y="190"/>
                      <a:pt x="125" y="190"/>
                    </a:cubicBezTo>
                    <a:cubicBezTo>
                      <a:pt x="122" y="193"/>
                      <a:pt x="119" y="195"/>
                      <a:pt x="116" y="197"/>
                    </a:cubicBezTo>
                    <a:cubicBezTo>
                      <a:pt x="111" y="201"/>
                      <a:pt x="106" y="204"/>
                      <a:pt x="102" y="208"/>
                    </a:cubicBezTo>
                    <a:cubicBezTo>
                      <a:pt x="99" y="211"/>
                      <a:pt x="94" y="215"/>
                      <a:pt x="91" y="219"/>
                    </a:cubicBezTo>
                    <a:cubicBezTo>
                      <a:pt x="91" y="217"/>
                      <a:pt x="92" y="215"/>
                      <a:pt x="92" y="214"/>
                    </a:cubicBezTo>
                    <a:close/>
                    <a:moveTo>
                      <a:pt x="124" y="193"/>
                    </a:moveTo>
                    <a:cubicBezTo>
                      <a:pt x="118" y="197"/>
                      <a:pt x="112" y="201"/>
                      <a:pt x="107" y="206"/>
                    </a:cubicBezTo>
                    <a:cubicBezTo>
                      <a:pt x="104" y="208"/>
                      <a:pt x="102" y="210"/>
                      <a:pt x="99" y="213"/>
                    </a:cubicBezTo>
                    <a:cubicBezTo>
                      <a:pt x="98" y="214"/>
                      <a:pt x="97" y="215"/>
                      <a:pt x="96" y="216"/>
                    </a:cubicBezTo>
                    <a:cubicBezTo>
                      <a:pt x="95" y="217"/>
                      <a:pt x="93" y="219"/>
                      <a:pt x="91" y="220"/>
                    </a:cubicBezTo>
                    <a:cubicBezTo>
                      <a:pt x="91" y="220"/>
                      <a:pt x="91" y="220"/>
                      <a:pt x="91" y="220"/>
                    </a:cubicBezTo>
                    <a:cubicBezTo>
                      <a:pt x="93" y="217"/>
                      <a:pt x="96" y="215"/>
                      <a:pt x="98" y="213"/>
                    </a:cubicBezTo>
                    <a:cubicBezTo>
                      <a:pt x="100" y="211"/>
                      <a:pt x="102" y="209"/>
                      <a:pt x="105" y="207"/>
                    </a:cubicBezTo>
                    <a:cubicBezTo>
                      <a:pt x="111" y="202"/>
                      <a:pt x="117" y="197"/>
                      <a:pt x="123" y="193"/>
                    </a:cubicBezTo>
                    <a:cubicBezTo>
                      <a:pt x="124" y="192"/>
                      <a:pt x="125" y="192"/>
                      <a:pt x="126" y="191"/>
                    </a:cubicBezTo>
                    <a:cubicBezTo>
                      <a:pt x="126" y="191"/>
                      <a:pt x="126" y="191"/>
                      <a:pt x="126" y="191"/>
                    </a:cubicBezTo>
                    <a:cubicBezTo>
                      <a:pt x="125" y="192"/>
                      <a:pt x="125" y="192"/>
                      <a:pt x="124" y="193"/>
                    </a:cubicBezTo>
                    <a:close/>
                    <a:moveTo>
                      <a:pt x="129" y="188"/>
                    </a:moveTo>
                    <a:cubicBezTo>
                      <a:pt x="129" y="189"/>
                      <a:pt x="128" y="189"/>
                      <a:pt x="128" y="189"/>
                    </a:cubicBezTo>
                    <a:cubicBezTo>
                      <a:pt x="129" y="188"/>
                      <a:pt x="130" y="188"/>
                      <a:pt x="131" y="187"/>
                    </a:cubicBezTo>
                    <a:cubicBezTo>
                      <a:pt x="130" y="188"/>
                      <a:pt x="130" y="188"/>
                      <a:pt x="129" y="188"/>
                    </a:cubicBezTo>
                    <a:close/>
                    <a:moveTo>
                      <a:pt x="124" y="187"/>
                    </a:moveTo>
                    <a:cubicBezTo>
                      <a:pt x="122" y="188"/>
                      <a:pt x="121" y="189"/>
                      <a:pt x="120" y="190"/>
                    </a:cubicBezTo>
                    <a:cubicBezTo>
                      <a:pt x="115" y="193"/>
                      <a:pt x="110" y="197"/>
                      <a:pt x="106" y="201"/>
                    </a:cubicBezTo>
                    <a:cubicBezTo>
                      <a:pt x="101" y="204"/>
                      <a:pt x="97" y="209"/>
                      <a:pt x="92" y="212"/>
                    </a:cubicBezTo>
                    <a:cubicBezTo>
                      <a:pt x="92" y="213"/>
                      <a:pt x="92" y="213"/>
                      <a:pt x="92" y="213"/>
                    </a:cubicBezTo>
                    <a:cubicBezTo>
                      <a:pt x="92" y="213"/>
                      <a:pt x="92" y="213"/>
                      <a:pt x="92" y="212"/>
                    </a:cubicBezTo>
                    <a:cubicBezTo>
                      <a:pt x="92" y="211"/>
                      <a:pt x="94" y="209"/>
                      <a:pt x="95" y="209"/>
                    </a:cubicBezTo>
                    <a:cubicBezTo>
                      <a:pt x="97" y="207"/>
                      <a:pt x="99" y="204"/>
                      <a:pt x="102" y="202"/>
                    </a:cubicBezTo>
                    <a:cubicBezTo>
                      <a:pt x="106" y="198"/>
                      <a:pt x="111" y="194"/>
                      <a:pt x="116" y="190"/>
                    </a:cubicBezTo>
                    <a:cubicBezTo>
                      <a:pt x="119" y="188"/>
                      <a:pt x="121" y="185"/>
                      <a:pt x="124" y="183"/>
                    </a:cubicBezTo>
                    <a:cubicBezTo>
                      <a:pt x="124" y="185"/>
                      <a:pt x="124" y="186"/>
                      <a:pt x="124" y="187"/>
                    </a:cubicBezTo>
                    <a:close/>
                    <a:moveTo>
                      <a:pt x="91" y="230"/>
                    </a:moveTo>
                    <a:cubicBezTo>
                      <a:pt x="93" y="229"/>
                      <a:pt x="94" y="228"/>
                      <a:pt x="95" y="227"/>
                    </a:cubicBezTo>
                    <a:cubicBezTo>
                      <a:pt x="94" y="229"/>
                      <a:pt x="93" y="230"/>
                      <a:pt x="91" y="231"/>
                    </a:cubicBezTo>
                    <a:cubicBezTo>
                      <a:pt x="91" y="231"/>
                      <a:pt x="91" y="230"/>
                      <a:pt x="91" y="230"/>
                    </a:cubicBezTo>
                    <a:close/>
                    <a:moveTo>
                      <a:pt x="91" y="226"/>
                    </a:moveTo>
                    <a:cubicBezTo>
                      <a:pt x="92" y="225"/>
                      <a:pt x="93" y="225"/>
                      <a:pt x="94" y="224"/>
                    </a:cubicBezTo>
                    <a:cubicBezTo>
                      <a:pt x="93" y="225"/>
                      <a:pt x="92" y="227"/>
                      <a:pt x="91" y="228"/>
                    </a:cubicBezTo>
                    <a:cubicBezTo>
                      <a:pt x="91" y="227"/>
                      <a:pt x="91" y="226"/>
                      <a:pt x="91" y="226"/>
                    </a:cubicBezTo>
                    <a:close/>
                    <a:moveTo>
                      <a:pt x="92" y="198"/>
                    </a:moveTo>
                    <a:cubicBezTo>
                      <a:pt x="96" y="193"/>
                      <a:pt x="101" y="189"/>
                      <a:pt x="106" y="186"/>
                    </a:cubicBezTo>
                    <a:cubicBezTo>
                      <a:pt x="106" y="185"/>
                      <a:pt x="107" y="184"/>
                      <a:pt x="108" y="184"/>
                    </a:cubicBezTo>
                    <a:cubicBezTo>
                      <a:pt x="110" y="182"/>
                      <a:pt x="112" y="181"/>
                      <a:pt x="114" y="180"/>
                    </a:cubicBezTo>
                    <a:cubicBezTo>
                      <a:pt x="107" y="187"/>
                      <a:pt x="99" y="193"/>
                      <a:pt x="92" y="200"/>
                    </a:cubicBezTo>
                    <a:cubicBezTo>
                      <a:pt x="92" y="200"/>
                      <a:pt x="92" y="199"/>
                      <a:pt x="92" y="198"/>
                    </a:cubicBezTo>
                    <a:close/>
                    <a:moveTo>
                      <a:pt x="92" y="201"/>
                    </a:moveTo>
                    <a:cubicBezTo>
                      <a:pt x="93" y="200"/>
                      <a:pt x="94" y="199"/>
                      <a:pt x="95" y="198"/>
                    </a:cubicBezTo>
                    <a:cubicBezTo>
                      <a:pt x="98" y="195"/>
                      <a:pt x="101" y="192"/>
                      <a:pt x="104" y="190"/>
                    </a:cubicBezTo>
                    <a:cubicBezTo>
                      <a:pt x="108" y="186"/>
                      <a:pt x="112" y="183"/>
                      <a:pt x="116" y="179"/>
                    </a:cubicBezTo>
                    <a:cubicBezTo>
                      <a:pt x="117" y="179"/>
                      <a:pt x="118" y="178"/>
                      <a:pt x="120" y="178"/>
                    </a:cubicBezTo>
                    <a:cubicBezTo>
                      <a:pt x="117" y="180"/>
                      <a:pt x="115" y="181"/>
                      <a:pt x="113" y="183"/>
                    </a:cubicBezTo>
                    <a:cubicBezTo>
                      <a:pt x="107" y="188"/>
                      <a:pt x="101" y="193"/>
                      <a:pt x="95" y="198"/>
                    </a:cubicBezTo>
                    <a:cubicBezTo>
                      <a:pt x="94" y="199"/>
                      <a:pt x="93" y="200"/>
                      <a:pt x="92" y="201"/>
                    </a:cubicBezTo>
                    <a:cubicBezTo>
                      <a:pt x="92" y="201"/>
                      <a:pt x="92" y="201"/>
                      <a:pt x="92" y="201"/>
                    </a:cubicBezTo>
                    <a:close/>
                    <a:moveTo>
                      <a:pt x="126" y="178"/>
                    </a:moveTo>
                    <a:cubicBezTo>
                      <a:pt x="124" y="180"/>
                      <a:pt x="121" y="182"/>
                      <a:pt x="118" y="184"/>
                    </a:cubicBezTo>
                    <a:cubicBezTo>
                      <a:pt x="110" y="191"/>
                      <a:pt x="102" y="198"/>
                      <a:pt x="94" y="205"/>
                    </a:cubicBezTo>
                    <a:cubicBezTo>
                      <a:pt x="94" y="205"/>
                      <a:pt x="93" y="207"/>
                      <a:pt x="92" y="207"/>
                    </a:cubicBezTo>
                    <a:cubicBezTo>
                      <a:pt x="92" y="207"/>
                      <a:pt x="92" y="207"/>
                      <a:pt x="92" y="207"/>
                    </a:cubicBezTo>
                    <a:cubicBezTo>
                      <a:pt x="92" y="207"/>
                      <a:pt x="92" y="207"/>
                      <a:pt x="92" y="206"/>
                    </a:cubicBezTo>
                    <a:cubicBezTo>
                      <a:pt x="94" y="205"/>
                      <a:pt x="96" y="203"/>
                      <a:pt x="98" y="201"/>
                    </a:cubicBezTo>
                    <a:cubicBezTo>
                      <a:pt x="101" y="198"/>
                      <a:pt x="105" y="195"/>
                      <a:pt x="108" y="191"/>
                    </a:cubicBezTo>
                    <a:cubicBezTo>
                      <a:pt x="115" y="186"/>
                      <a:pt x="122" y="180"/>
                      <a:pt x="128" y="174"/>
                    </a:cubicBezTo>
                    <a:cubicBezTo>
                      <a:pt x="128" y="175"/>
                      <a:pt x="127" y="176"/>
                      <a:pt x="126" y="178"/>
                    </a:cubicBezTo>
                    <a:close/>
                    <a:moveTo>
                      <a:pt x="115" y="188"/>
                    </a:moveTo>
                    <a:cubicBezTo>
                      <a:pt x="118" y="185"/>
                      <a:pt x="122" y="182"/>
                      <a:pt x="126" y="179"/>
                    </a:cubicBezTo>
                    <a:cubicBezTo>
                      <a:pt x="125" y="180"/>
                      <a:pt x="125" y="182"/>
                      <a:pt x="124" y="183"/>
                    </a:cubicBezTo>
                    <a:cubicBezTo>
                      <a:pt x="120" y="186"/>
                      <a:pt x="116" y="188"/>
                      <a:pt x="113" y="191"/>
                    </a:cubicBezTo>
                    <a:cubicBezTo>
                      <a:pt x="108" y="195"/>
                      <a:pt x="104" y="199"/>
                      <a:pt x="100" y="203"/>
                    </a:cubicBezTo>
                    <a:cubicBezTo>
                      <a:pt x="97" y="205"/>
                      <a:pt x="94" y="208"/>
                      <a:pt x="92" y="211"/>
                    </a:cubicBezTo>
                    <a:cubicBezTo>
                      <a:pt x="92" y="210"/>
                      <a:pt x="92" y="209"/>
                      <a:pt x="92" y="208"/>
                    </a:cubicBezTo>
                    <a:cubicBezTo>
                      <a:pt x="100" y="202"/>
                      <a:pt x="107" y="195"/>
                      <a:pt x="115" y="188"/>
                    </a:cubicBezTo>
                    <a:close/>
                    <a:moveTo>
                      <a:pt x="91" y="233"/>
                    </a:moveTo>
                    <a:cubicBezTo>
                      <a:pt x="94" y="232"/>
                      <a:pt x="96" y="230"/>
                      <a:pt x="98" y="228"/>
                    </a:cubicBezTo>
                    <a:cubicBezTo>
                      <a:pt x="101" y="224"/>
                      <a:pt x="106" y="221"/>
                      <a:pt x="109" y="218"/>
                    </a:cubicBezTo>
                    <a:cubicBezTo>
                      <a:pt x="117" y="211"/>
                      <a:pt x="126" y="205"/>
                      <a:pt x="134" y="199"/>
                    </a:cubicBezTo>
                    <a:cubicBezTo>
                      <a:pt x="138" y="197"/>
                      <a:pt x="143" y="194"/>
                      <a:pt x="147" y="191"/>
                    </a:cubicBezTo>
                    <a:cubicBezTo>
                      <a:pt x="140" y="196"/>
                      <a:pt x="134" y="201"/>
                      <a:pt x="128" y="206"/>
                    </a:cubicBezTo>
                    <a:cubicBezTo>
                      <a:pt x="120" y="211"/>
                      <a:pt x="113" y="217"/>
                      <a:pt x="106" y="224"/>
                    </a:cubicBezTo>
                    <a:cubicBezTo>
                      <a:pt x="103" y="227"/>
                      <a:pt x="100" y="230"/>
                      <a:pt x="97" y="233"/>
                    </a:cubicBezTo>
                    <a:cubicBezTo>
                      <a:pt x="95" y="234"/>
                      <a:pt x="93" y="236"/>
                      <a:pt x="92" y="237"/>
                    </a:cubicBezTo>
                    <a:cubicBezTo>
                      <a:pt x="92" y="236"/>
                      <a:pt x="91" y="235"/>
                      <a:pt x="91" y="233"/>
                    </a:cubicBezTo>
                    <a:close/>
                    <a:moveTo>
                      <a:pt x="92" y="238"/>
                    </a:moveTo>
                    <a:cubicBezTo>
                      <a:pt x="92" y="238"/>
                      <a:pt x="93" y="237"/>
                      <a:pt x="93" y="237"/>
                    </a:cubicBezTo>
                    <a:cubicBezTo>
                      <a:pt x="94" y="236"/>
                      <a:pt x="95" y="235"/>
                      <a:pt x="96" y="234"/>
                    </a:cubicBezTo>
                    <a:cubicBezTo>
                      <a:pt x="99" y="232"/>
                      <a:pt x="101" y="229"/>
                      <a:pt x="104" y="227"/>
                    </a:cubicBezTo>
                    <a:cubicBezTo>
                      <a:pt x="115" y="216"/>
                      <a:pt x="127" y="207"/>
                      <a:pt x="139" y="198"/>
                    </a:cubicBezTo>
                    <a:cubicBezTo>
                      <a:pt x="151" y="189"/>
                      <a:pt x="162" y="180"/>
                      <a:pt x="172" y="171"/>
                    </a:cubicBezTo>
                    <a:cubicBezTo>
                      <a:pt x="173" y="171"/>
                      <a:pt x="173" y="170"/>
                      <a:pt x="173" y="170"/>
                    </a:cubicBezTo>
                    <a:cubicBezTo>
                      <a:pt x="173" y="170"/>
                      <a:pt x="174" y="170"/>
                      <a:pt x="174" y="170"/>
                    </a:cubicBezTo>
                    <a:cubicBezTo>
                      <a:pt x="174" y="169"/>
                      <a:pt x="175" y="169"/>
                      <a:pt x="175" y="169"/>
                    </a:cubicBezTo>
                    <a:cubicBezTo>
                      <a:pt x="175" y="168"/>
                      <a:pt x="175" y="168"/>
                      <a:pt x="176" y="168"/>
                    </a:cubicBezTo>
                    <a:cubicBezTo>
                      <a:pt x="176" y="170"/>
                      <a:pt x="176" y="171"/>
                      <a:pt x="176" y="173"/>
                    </a:cubicBezTo>
                    <a:cubicBezTo>
                      <a:pt x="153" y="193"/>
                      <a:pt x="127" y="207"/>
                      <a:pt x="105" y="227"/>
                    </a:cubicBezTo>
                    <a:cubicBezTo>
                      <a:pt x="100" y="231"/>
                      <a:pt x="96" y="236"/>
                      <a:pt x="92" y="239"/>
                    </a:cubicBezTo>
                    <a:cubicBezTo>
                      <a:pt x="92" y="239"/>
                      <a:pt x="92" y="239"/>
                      <a:pt x="92" y="238"/>
                    </a:cubicBezTo>
                    <a:close/>
                    <a:moveTo>
                      <a:pt x="175" y="164"/>
                    </a:moveTo>
                    <a:cubicBezTo>
                      <a:pt x="175" y="165"/>
                      <a:pt x="175" y="166"/>
                      <a:pt x="176" y="167"/>
                    </a:cubicBezTo>
                    <a:cubicBezTo>
                      <a:pt x="174" y="168"/>
                      <a:pt x="173" y="169"/>
                      <a:pt x="172" y="170"/>
                    </a:cubicBezTo>
                    <a:cubicBezTo>
                      <a:pt x="171" y="171"/>
                      <a:pt x="171" y="171"/>
                      <a:pt x="170" y="171"/>
                    </a:cubicBezTo>
                    <a:cubicBezTo>
                      <a:pt x="168" y="173"/>
                      <a:pt x="166" y="174"/>
                      <a:pt x="165" y="176"/>
                    </a:cubicBezTo>
                    <a:cubicBezTo>
                      <a:pt x="158" y="181"/>
                      <a:pt x="151" y="186"/>
                      <a:pt x="145" y="191"/>
                    </a:cubicBezTo>
                    <a:cubicBezTo>
                      <a:pt x="133" y="200"/>
                      <a:pt x="120" y="208"/>
                      <a:pt x="109" y="218"/>
                    </a:cubicBezTo>
                    <a:cubicBezTo>
                      <a:pt x="103" y="222"/>
                      <a:pt x="98" y="228"/>
                      <a:pt x="92" y="232"/>
                    </a:cubicBezTo>
                    <a:cubicBezTo>
                      <a:pt x="92" y="232"/>
                      <a:pt x="92" y="232"/>
                      <a:pt x="91" y="233"/>
                    </a:cubicBezTo>
                    <a:cubicBezTo>
                      <a:pt x="91" y="232"/>
                      <a:pt x="91" y="232"/>
                      <a:pt x="91" y="232"/>
                    </a:cubicBezTo>
                    <a:cubicBezTo>
                      <a:pt x="92" y="232"/>
                      <a:pt x="92" y="231"/>
                      <a:pt x="93" y="231"/>
                    </a:cubicBezTo>
                    <a:cubicBezTo>
                      <a:pt x="94" y="230"/>
                      <a:pt x="95" y="229"/>
                      <a:pt x="96" y="227"/>
                    </a:cubicBezTo>
                    <a:cubicBezTo>
                      <a:pt x="99" y="225"/>
                      <a:pt x="101" y="222"/>
                      <a:pt x="104" y="219"/>
                    </a:cubicBezTo>
                    <a:cubicBezTo>
                      <a:pt x="115" y="209"/>
                      <a:pt x="127" y="200"/>
                      <a:pt x="139" y="191"/>
                    </a:cubicBezTo>
                    <a:cubicBezTo>
                      <a:pt x="143" y="188"/>
                      <a:pt x="148" y="184"/>
                      <a:pt x="153" y="181"/>
                    </a:cubicBezTo>
                    <a:cubicBezTo>
                      <a:pt x="156" y="178"/>
                      <a:pt x="159" y="176"/>
                      <a:pt x="163" y="173"/>
                    </a:cubicBezTo>
                    <a:cubicBezTo>
                      <a:pt x="165" y="171"/>
                      <a:pt x="166" y="170"/>
                      <a:pt x="168" y="168"/>
                    </a:cubicBezTo>
                    <a:cubicBezTo>
                      <a:pt x="169" y="167"/>
                      <a:pt x="170" y="166"/>
                      <a:pt x="172" y="166"/>
                    </a:cubicBezTo>
                    <a:cubicBezTo>
                      <a:pt x="173" y="165"/>
                      <a:pt x="173" y="165"/>
                      <a:pt x="173" y="165"/>
                    </a:cubicBezTo>
                    <a:cubicBezTo>
                      <a:pt x="174" y="164"/>
                      <a:pt x="174" y="164"/>
                      <a:pt x="174" y="164"/>
                    </a:cubicBezTo>
                    <a:cubicBezTo>
                      <a:pt x="175" y="164"/>
                      <a:pt x="175" y="163"/>
                      <a:pt x="174" y="163"/>
                    </a:cubicBezTo>
                    <a:cubicBezTo>
                      <a:pt x="174" y="163"/>
                      <a:pt x="173" y="164"/>
                      <a:pt x="173" y="164"/>
                    </a:cubicBezTo>
                    <a:cubicBezTo>
                      <a:pt x="173" y="164"/>
                      <a:pt x="173" y="164"/>
                      <a:pt x="173" y="164"/>
                    </a:cubicBezTo>
                    <a:cubicBezTo>
                      <a:pt x="166" y="168"/>
                      <a:pt x="159" y="174"/>
                      <a:pt x="153" y="179"/>
                    </a:cubicBezTo>
                    <a:cubicBezTo>
                      <a:pt x="147" y="184"/>
                      <a:pt x="142" y="188"/>
                      <a:pt x="136" y="192"/>
                    </a:cubicBezTo>
                    <a:cubicBezTo>
                      <a:pt x="135" y="193"/>
                      <a:pt x="134" y="194"/>
                      <a:pt x="132" y="195"/>
                    </a:cubicBezTo>
                    <a:cubicBezTo>
                      <a:pt x="118" y="205"/>
                      <a:pt x="106" y="216"/>
                      <a:pt x="93" y="228"/>
                    </a:cubicBezTo>
                    <a:cubicBezTo>
                      <a:pt x="92" y="229"/>
                      <a:pt x="92" y="229"/>
                      <a:pt x="91" y="229"/>
                    </a:cubicBezTo>
                    <a:cubicBezTo>
                      <a:pt x="91" y="229"/>
                      <a:pt x="91" y="229"/>
                      <a:pt x="91" y="229"/>
                    </a:cubicBezTo>
                    <a:cubicBezTo>
                      <a:pt x="92" y="228"/>
                      <a:pt x="93" y="228"/>
                      <a:pt x="93" y="227"/>
                    </a:cubicBezTo>
                    <a:cubicBezTo>
                      <a:pt x="94" y="226"/>
                      <a:pt x="96" y="224"/>
                      <a:pt x="97" y="223"/>
                    </a:cubicBezTo>
                    <a:cubicBezTo>
                      <a:pt x="98" y="221"/>
                      <a:pt x="100" y="219"/>
                      <a:pt x="101" y="218"/>
                    </a:cubicBezTo>
                    <a:cubicBezTo>
                      <a:pt x="103" y="216"/>
                      <a:pt x="105" y="214"/>
                      <a:pt x="107" y="212"/>
                    </a:cubicBezTo>
                    <a:cubicBezTo>
                      <a:pt x="114" y="206"/>
                      <a:pt x="121" y="201"/>
                      <a:pt x="129" y="195"/>
                    </a:cubicBezTo>
                    <a:cubicBezTo>
                      <a:pt x="129" y="195"/>
                      <a:pt x="129" y="195"/>
                      <a:pt x="129" y="195"/>
                    </a:cubicBezTo>
                    <a:cubicBezTo>
                      <a:pt x="133" y="192"/>
                      <a:pt x="138" y="188"/>
                      <a:pt x="143" y="185"/>
                    </a:cubicBezTo>
                    <a:cubicBezTo>
                      <a:pt x="144" y="184"/>
                      <a:pt x="145" y="183"/>
                      <a:pt x="146" y="182"/>
                    </a:cubicBezTo>
                    <a:cubicBezTo>
                      <a:pt x="147" y="181"/>
                      <a:pt x="148" y="181"/>
                      <a:pt x="149" y="180"/>
                    </a:cubicBezTo>
                    <a:cubicBezTo>
                      <a:pt x="156" y="175"/>
                      <a:pt x="163" y="170"/>
                      <a:pt x="169" y="164"/>
                    </a:cubicBezTo>
                    <a:cubicBezTo>
                      <a:pt x="169" y="164"/>
                      <a:pt x="170" y="164"/>
                      <a:pt x="170" y="164"/>
                    </a:cubicBezTo>
                    <a:cubicBezTo>
                      <a:pt x="172" y="163"/>
                      <a:pt x="173" y="163"/>
                      <a:pt x="175" y="163"/>
                    </a:cubicBezTo>
                    <a:cubicBezTo>
                      <a:pt x="175" y="163"/>
                      <a:pt x="175" y="163"/>
                      <a:pt x="175" y="164"/>
                    </a:cubicBezTo>
                    <a:close/>
                    <a:moveTo>
                      <a:pt x="154" y="179"/>
                    </a:moveTo>
                    <a:cubicBezTo>
                      <a:pt x="156" y="177"/>
                      <a:pt x="158" y="176"/>
                      <a:pt x="160" y="174"/>
                    </a:cubicBezTo>
                    <a:cubicBezTo>
                      <a:pt x="158" y="175"/>
                      <a:pt x="157" y="177"/>
                      <a:pt x="155" y="178"/>
                    </a:cubicBezTo>
                    <a:cubicBezTo>
                      <a:pt x="155" y="178"/>
                      <a:pt x="154" y="179"/>
                      <a:pt x="154" y="179"/>
                    </a:cubicBezTo>
                    <a:close/>
                    <a:moveTo>
                      <a:pt x="173" y="160"/>
                    </a:moveTo>
                    <a:cubicBezTo>
                      <a:pt x="173" y="160"/>
                      <a:pt x="173" y="160"/>
                      <a:pt x="173" y="160"/>
                    </a:cubicBezTo>
                    <a:cubicBezTo>
                      <a:pt x="172" y="161"/>
                      <a:pt x="171" y="161"/>
                      <a:pt x="170" y="161"/>
                    </a:cubicBezTo>
                    <a:cubicBezTo>
                      <a:pt x="170" y="160"/>
                      <a:pt x="170" y="159"/>
                      <a:pt x="170" y="159"/>
                    </a:cubicBezTo>
                    <a:cubicBezTo>
                      <a:pt x="171" y="159"/>
                      <a:pt x="171" y="159"/>
                      <a:pt x="171" y="159"/>
                    </a:cubicBezTo>
                    <a:cubicBezTo>
                      <a:pt x="172" y="159"/>
                      <a:pt x="173" y="158"/>
                      <a:pt x="173" y="158"/>
                    </a:cubicBezTo>
                    <a:cubicBezTo>
                      <a:pt x="173" y="159"/>
                      <a:pt x="173" y="159"/>
                      <a:pt x="173" y="160"/>
                    </a:cubicBezTo>
                    <a:close/>
                    <a:moveTo>
                      <a:pt x="167" y="160"/>
                    </a:moveTo>
                    <a:cubicBezTo>
                      <a:pt x="167" y="160"/>
                      <a:pt x="167" y="161"/>
                      <a:pt x="167" y="161"/>
                    </a:cubicBezTo>
                    <a:cubicBezTo>
                      <a:pt x="167" y="161"/>
                      <a:pt x="166" y="161"/>
                      <a:pt x="165" y="161"/>
                    </a:cubicBezTo>
                    <a:cubicBezTo>
                      <a:pt x="165" y="161"/>
                      <a:pt x="165" y="160"/>
                      <a:pt x="165" y="160"/>
                    </a:cubicBezTo>
                    <a:cubicBezTo>
                      <a:pt x="166" y="160"/>
                      <a:pt x="167" y="160"/>
                      <a:pt x="167" y="159"/>
                    </a:cubicBezTo>
                    <a:cubicBezTo>
                      <a:pt x="167" y="160"/>
                      <a:pt x="167" y="160"/>
                      <a:pt x="167" y="160"/>
                    </a:cubicBezTo>
                    <a:close/>
                    <a:moveTo>
                      <a:pt x="162" y="162"/>
                    </a:moveTo>
                    <a:cubicBezTo>
                      <a:pt x="161" y="162"/>
                      <a:pt x="160" y="162"/>
                      <a:pt x="159" y="162"/>
                    </a:cubicBezTo>
                    <a:cubicBezTo>
                      <a:pt x="159" y="162"/>
                      <a:pt x="159" y="162"/>
                      <a:pt x="159" y="161"/>
                    </a:cubicBezTo>
                    <a:cubicBezTo>
                      <a:pt x="160" y="161"/>
                      <a:pt x="161" y="161"/>
                      <a:pt x="162" y="160"/>
                    </a:cubicBezTo>
                    <a:cubicBezTo>
                      <a:pt x="162" y="161"/>
                      <a:pt x="162" y="161"/>
                      <a:pt x="162" y="162"/>
                    </a:cubicBezTo>
                    <a:close/>
                    <a:moveTo>
                      <a:pt x="156" y="163"/>
                    </a:moveTo>
                    <a:cubicBezTo>
                      <a:pt x="155" y="163"/>
                      <a:pt x="153" y="163"/>
                      <a:pt x="152" y="164"/>
                    </a:cubicBezTo>
                    <a:cubicBezTo>
                      <a:pt x="152" y="164"/>
                      <a:pt x="152" y="163"/>
                      <a:pt x="152" y="163"/>
                    </a:cubicBezTo>
                    <a:cubicBezTo>
                      <a:pt x="153" y="163"/>
                      <a:pt x="155" y="162"/>
                      <a:pt x="156" y="162"/>
                    </a:cubicBezTo>
                    <a:cubicBezTo>
                      <a:pt x="156" y="162"/>
                      <a:pt x="156" y="163"/>
                      <a:pt x="156" y="163"/>
                    </a:cubicBezTo>
                    <a:close/>
                    <a:moveTo>
                      <a:pt x="149" y="164"/>
                    </a:moveTo>
                    <a:cubicBezTo>
                      <a:pt x="146" y="165"/>
                      <a:pt x="142" y="166"/>
                      <a:pt x="139" y="167"/>
                    </a:cubicBezTo>
                    <a:cubicBezTo>
                      <a:pt x="142" y="166"/>
                      <a:pt x="146" y="165"/>
                      <a:pt x="149" y="164"/>
                    </a:cubicBezTo>
                    <a:cubicBezTo>
                      <a:pt x="149" y="164"/>
                      <a:pt x="149" y="164"/>
                      <a:pt x="149" y="164"/>
                    </a:cubicBezTo>
                    <a:close/>
                    <a:moveTo>
                      <a:pt x="92" y="192"/>
                    </a:moveTo>
                    <a:cubicBezTo>
                      <a:pt x="92" y="192"/>
                      <a:pt x="92" y="192"/>
                      <a:pt x="92" y="192"/>
                    </a:cubicBezTo>
                    <a:cubicBezTo>
                      <a:pt x="93" y="191"/>
                      <a:pt x="94" y="191"/>
                      <a:pt x="94" y="190"/>
                    </a:cubicBezTo>
                    <a:cubicBezTo>
                      <a:pt x="94" y="191"/>
                      <a:pt x="93" y="191"/>
                      <a:pt x="92" y="192"/>
                    </a:cubicBezTo>
                    <a:close/>
                    <a:moveTo>
                      <a:pt x="92" y="202"/>
                    </a:moveTo>
                    <a:cubicBezTo>
                      <a:pt x="94" y="200"/>
                      <a:pt x="96" y="199"/>
                      <a:pt x="98" y="197"/>
                    </a:cubicBezTo>
                    <a:cubicBezTo>
                      <a:pt x="101" y="193"/>
                      <a:pt x="105" y="190"/>
                      <a:pt x="110" y="187"/>
                    </a:cubicBezTo>
                    <a:cubicBezTo>
                      <a:pt x="113" y="184"/>
                      <a:pt x="116" y="182"/>
                      <a:pt x="119" y="179"/>
                    </a:cubicBezTo>
                    <a:cubicBezTo>
                      <a:pt x="121" y="178"/>
                      <a:pt x="122" y="177"/>
                      <a:pt x="123" y="176"/>
                    </a:cubicBezTo>
                    <a:cubicBezTo>
                      <a:pt x="124" y="176"/>
                      <a:pt x="125" y="175"/>
                      <a:pt x="126" y="175"/>
                    </a:cubicBezTo>
                    <a:cubicBezTo>
                      <a:pt x="126" y="175"/>
                      <a:pt x="126" y="175"/>
                      <a:pt x="127" y="175"/>
                    </a:cubicBezTo>
                    <a:cubicBezTo>
                      <a:pt x="120" y="181"/>
                      <a:pt x="113" y="186"/>
                      <a:pt x="107" y="192"/>
                    </a:cubicBezTo>
                    <a:cubicBezTo>
                      <a:pt x="103" y="195"/>
                      <a:pt x="100" y="198"/>
                      <a:pt x="97" y="201"/>
                    </a:cubicBezTo>
                    <a:cubicBezTo>
                      <a:pt x="95" y="203"/>
                      <a:pt x="93" y="204"/>
                      <a:pt x="92" y="206"/>
                    </a:cubicBezTo>
                    <a:cubicBezTo>
                      <a:pt x="92" y="205"/>
                      <a:pt x="92" y="203"/>
                      <a:pt x="92" y="202"/>
                    </a:cubicBezTo>
                    <a:close/>
                    <a:moveTo>
                      <a:pt x="96" y="237"/>
                    </a:moveTo>
                    <a:cubicBezTo>
                      <a:pt x="98" y="234"/>
                      <a:pt x="101" y="231"/>
                      <a:pt x="104" y="228"/>
                    </a:cubicBezTo>
                    <a:cubicBezTo>
                      <a:pt x="112" y="221"/>
                      <a:pt x="121" y="215"/>
                      <a:pt x="129" y="208"/>
                    </a:cubicBezTo>
                    <a:cubicBezTo>
                      <a:pt x="145" y="197"/>
                      <a:pt x="161" y="187"/>
                      <a:pt x="176" y="174"/>
                    </a:cubicBezTo>
                    <a:cubicBezTo>
                      <a:pt x="176" y="176"/>
                      <a:pt x="176" y="177"/>
                      <a:pt x="176" y="178"/>
                    </a:cubicBezTo>
                    <a:cubicBezTo>
                      <a:pt x="174" y="181"/>
                      <a:pt x="171" y="182"/>
                      <a:pt x="168" y="184"/>
                    </a:cubicBezTo>
                    <a:cubicBezTo>
                      <a:pt x="164" y="188"/>
                      <a:pt x="160" y="191"/>
                      <a:pt x="156" y="194"/>
                    </a:cubicBezTo>
                    <a:cubicBezTo>
                      <a:pt x="148" y="199"/>
                      <a:pt x="140" y="204"/>
                      <a:pt x="132" y="210"/>
                    </a:cubicBezTo>
                    <a:cubicBezTo>
                      <a:pt x="125" y="215"/>
                      <a:pt x="119" y="221"/>
                      <a:pt x="112" y="226"/>
                    </a:cubicBezTo>
                    <a:cubicBezTo>
                      <a:pt x="105" y="232"/>
                      <a:pt x="99" y="238"/>
                      <a:pt x="92" y="243"/>
                    </a:cubicBezTo>
                    <a:cubicBezTo>
                      <a:pt x="92" y="242"/>
                      <a:pt x="92" y="241"/>
                      <a:pt x="92" y="240"/>
                    </a:cubicBezTo>
                    <a:cubicBezTo>
                      <a:pt x="93" y="239"/>
                      <a:pt x="94" y="238"/>
                      <a:pt x="96" y="237"/>
                    </a:cubicBezTo>
                    <a:close/>
                    <a:moveTo>
                      <a:pt x="98" y="258"/>
                    </a:moveTo>
                    <a:cubicBezTo>
                      <a:pt x="101" y="255"/>
                      <a:pt x="106" y="252"/>
                      <a:pt x="110" y="249"/>
                    </a:cubicBezTo>
                    <a:cubicBezTo>
                      <a:pt x="117" y="244"/>
                      <a:pt x="125" y="239"/>
                      <a:pt x="132" y="233"/>
                    </a:cubicBezTo>
                    <a:cubicBezTo>
                      <a:pt x="146" y="224"/>
                      <a:pt x="162" y="213"/>
                      <a:pt x="174" y="202"/>
                    </a:cubicBezTo>
                    <a:cubicBezTo>
                      <a:pt x="161" y="214"/>
                      <a:pt x="146" y="224"/>
                      <a:pt x="132" y="235"/>
                    </a:cubicBezTo>
                    <a:cubicBezTo>
                      <a:pt x="125" y="241"/>
                      <a:pt x="118" y="246"/>
                      <a:pt x="111" y="251"/>
                    </a:cubicBezTo>
                    <a:cubicBezTo>
                      <a:pt x="105" y="256"/>
                      <a:pt x="98" y="260"/>
                      <a:pt x="93" y="266"/>
                    </a:cubicBezTo>
                    <a:cubicBezTo>
                      <a:pt x="93" y="265"/>
                      <a:pt x="93" y="264"/>
                      <a:pt x="93" y="263"/>
                    </a:cubicBezTo>
                    <a:cubicBezTo>
                      <a:pt x="94" y="261"/>
                      <a:pt x="96" y="260"/>
                      <a:pt x="98" y="258"/>
                    </a:cubicBezTo>
                    <a:close/>
                    <a:moveTo>
                      <a:pt x="110" y="260"/>
                    </a:moveTo>
                    <a:cubicBezTo>
                      <a:pt x="118" y="254"/>
                      <a:pt x="125" y="248"/>
                      <a:pt x="133" y="243"/>
                    </a:cubicBezTo>
                    <a:cubicBezTo>
                      <a:pt x="135" y="242"/>
                      <a:pt x="137" y="241"/>
                      <a:pt x="138" y="240"/>
                    </a:cubicBezTo>
                    <a:cubicBezTo>
                      <a:pt x="136" y="241"/>
                      <a:pt x="135" y="243"/>
                      <a:pt x="133" y="244"/>
                    </a:cubicBezTo>
                    <a:cubicBezTo>
                      <a:pt x="119" y="253"/>
                      <a:pt x="105" y="264"/>
                      <a:pt x="93" y="276"/>
                    </a:cubicBezTo>
                    <a:cubicBezTo>
                      <a:pt x="93" y="275"/>
                      <a:pt x="93" y="274"/>
                      <a:pt x="93" y="274"/>
                    </a:cubicBezTo>
                    <a:cubicBezTo>
                      <a:pt x="99" y="270"/>
                      <a:pt x="104" y="264"/>
                      <a:pt x="110" y="260"/>
                    </a:cubicBezTo>
                    <a:close/>
                    <a:moveTo>
                      <a:pt x="100" y="301"/>
                    </a:moveTo>
                    <a:cubicBezTo>
                      <a:pt x="103" y="298"/>
                      <a:pt x="106" y="296"/>
                      <a:pt x="109" y="294"/>
                    </a:cubicBezTo>
                    <a:cubicBezTo>
                      <a:pt x="109" y="294"/>
                      <a:pt x="109" y="294"/>
                      <a:pt x="110" y="294"/>
                    </a:cubicBezTo>
                    <a:cubicBezTo>
                      <a:pt x="105" y="297"/>
                      <a:pt x="102" y="301"/>
                      <a:pt x="98" y="304"/>
                    </a:cubicBezTo>
                    <a:cubicBezTo>
                      <a:pt x="97" y="304"/>
                      <a:pt x="97" y="304"/>
                      <a:pt x="96" y="303"/>
                    </a:cubicBezTo>
                    <a:cubicBezTo>
                      <a:pt x="96" y="303"/>
                      <a:pt x="96" y="303"/>
                      <a:pt x="96" y="303"/>
                    </a:cubicBezTo>
                    <a:cubicBezTo>
                      <a:pt x="98" y="303"/>
                      <a:pt x="99" y="302"/>
                      <a:pt x="100" y="301"/>
                    </a:cubicBezTo>
                    <a:close/>
                    <a:moveTo>
                      <a:pt x="115" y="294"/>
                    </a:moveTo>
                    <a:cubicBezTo>
                      <a:pt x="121" y="289"/>
                      <a:pt x="128" y="284"/>
                      <a:pt x="135" y="278"/>
                    </a:cubicBezTo>
                    <a:cubicBezTo>
                      <a:pt x="142" y="273"/>
                      <a:pt x="148" y="267"/>
                      <a:pt x="154" y="262"/>
                    </a:cubicBezTo>
                    <a:cubicBezTo>
                      <a:pt x="159" y="257"/>
                      <a:pt x="165" y="254"/>
                      <a:pt x="170" y="250"/>
                    </a:cubicBezTo>
                    <a:cubicBezTo>
                      <a:pt x="170" y="252"/>
                      <a:pt x="170" y="254"/>
                      <a:pt x="170" y="256"/>
                    </a:cubicBezTo>
                    <a:cubicBezTo>
                      <a:pt x="167" y="257"/>
                      <a:pt x="166" y="259"/>
                      <a:pt x="163" y="260"/>
                    </a:cubicBezTo>
                    <a:cubicBezTo>
                      <a:pt x="160" y="263"/>
                      <a:pt x="157" y="265"/>
                      <a:pt x="154" y="267"/>
                    </a:cubicBezTo>
                    <a:cubicBezTo>
                      <a:pt x="147" y="272"/>
                      <a:pt x="141" y="276"/>
                      <a:pt x="135" y="281"/>
                    </a:cubicBezTo>
                    <a:cubicBezTo>
                      <a:pt x="124" y="289"/>
                      <a:pt x="111" y="296"/>
                      <a:pt x="102" y="306"/>
                    </a:cubicBezTo>
                    <a:cubicBezTo>
                      <a:pt x="101" y="306"/>
                      <a:pt x="101" y="306"/>
                      <a:pt x="101" y="306"/>
                    </a:cubicBezTo>
                    <a:cubicBezTo>
                      <a:pt x="100" y="306"/>
                      <a:pt x="100" y="305"/>
                      <a:pt x="99" y="305"/>
                    </a:cubicBezTo>
                    <a:cubicBezTo>
                      <a:pt x="105" y="302"/>
                      <a:pt x="110" y="298"/>
                      <a:pt x="115" y="294"/>
                    </a:cubicBezTo>
                    <a:close/>
                    <a:moveTo>
                      <a:pt x="114" y="301"/>
                    </a:moveTo>
                    <a:cubicBezTo>
                      <a:pt x="120" y="297"/>
                      <a:pt x="126" y="293"/>
                      <a:pt x="132" y="290"/>
                    </a:cubicBezTo>
                    <a:cubicBezTo>
                      <a:pt x="138" y="286"/>
                      <a:pt x="145" y="282"/>
                      <a:pt x="150" y="278"/>
                    </a:cubicBezTo>
                    <a:cubicBezTo>
                      <a:pt x="156" y="274"/>
                      <a:pt x="161" y="270"/>
                      <a:pt x="167" y="266"/>
                    </a:cubicBezTo>
                    <a:cubicBezTo>
                      <a:pt x="168" y="265"/>
                      <a:pt x="170" y="263"/>
                      <a:pt x="167" y="266"/>
                    </a:cubicBezTo>
                    <a:cubicBezTo>
                      <a:pt x="166" y="267"/>
                      <a:pt x="165" y="268"/>
                      <a:pt x="164" y="269"/>
                    </a:cubicBezTo>
                    <a:cubicBezTo>
                      <a:pt x="161" y="271"/>
                      <a:pt x="159" y="273"/>
                      <a:pt x="156" y="275"/>
                    </a:cubicBezTo>
                    <a:cubicBezTo>
                      <a:pt x="150" y="279"/>
                      <a:pt x="144" y="283"/>
                      <a:pt x="139" y="287"/>
                    </a:cubicBezTo>
                    <a:cubicBezTo>
                      <a:pt x="133" y="291"/>
                      <a:pt x="127" y="295"/>
                      <a:pt x="121" y="299"/>
                    </a:cubicBezTo>
                    <a:cubicBezTo>
                      <a:pt x="116" y="302"/>
                      <a:pt x="111" y="305"/>
                      <a:pt x="107" y="309"/>
                    </a:cubicBezTo>
                    <a:cubicBezTo>
                      <a:pt x="107" y="309"/>
                      <a:pt x="107" y="309"/>
                      <a:pt x="106" y="309"/>
                    </a:cubicBezTo>
                    <a:cubicBezTo>
                      <a:pt x="105" y="308"/>
                      <a:pt x="104" y="308"/>
                      <a:pt x="103" y="307"/>
                    </a:cubicBezTo>
                    <a:cubicBezTo>
                      <a:pt x="107" y="306"/>
                      <a:pt x="111" y="302"/>
                      <a:pt x="114" y="301"/>
                    </a:cubicBezTo>
                    <a:close/>
                    <a:moveTo>
                      <a:pt x="140" y="290"/>
                    </a:moveTo>
                    <a:cubicBezTo>
                      <a:pt x="146" y="286"/>
                      <a:pt x="151" y="283"/>
                      <a:pt x="157" y="280"/>
                    </a:cubicBezTo>
                    <a:cubicBezTo>
                      <a:pt x="152" y="284"/>
                      <a:pt x="147" y="287"/>
                      <a:pt x="141" y="290"/>
                    </a:cubicBezTo>
                    <a:cubicBezTo>
                      <a:pt x="131" y="297"/>
                      <a:pt x="122" y="304"/>
                      <a:pt x="112" y="311"/>
                    </a:cubicBezTo>
                    <a:cubicBezTo>
                      <a:pt x="110" y="310"/>
                      <a:pt x="109" y="310"/>
                      <a:pt x="107" y="309"/>
                    </a:cubicBezTo>
                    <a:cubicBezTo>
                      <a:pt x="118" y="303"/>
                      <a:pt x="129" y="296"/>
                      <a:pt x="140" y="290"/>
                    </a:cubicBezTo>
                    <a:close/>
                    <a:moveTo>
                      <a:pt x="149" y="289"/>
                    </a:moveTo>
                    <a:cubicBezTo>
                      <a:pt x="153" y="286"/>
                      <a:pt x="158" y="283"/>
                      <a:pt x="162" y="280"/>
                    </a:cubicBezTo>
                    <a:cubicBezTo>
                      <a:pt x="159" y="282"/>
                      <a:pt x="156" y="284"/>
                      <a:pt x="153" y="286"/>
                    </a:cubicBezTo>
                    <a:cubicBezTo>
                      <a:pt x="142" y="294"/>
                      <a:pt x="130" y="302"/>
                      <a:pt x="120" y="311"/>
                    </a:cubicBezTo>
                    <a:cubicBezTo>
                      <a:pt x="119" y="311"/>
                      <a:pt x="119" y="311"/>
                      <a:pt x="119" y="311"/>
                    </a:cubicBezTo>
                    <a:cubicBezTo>
                      <a:pt x="119" y="311"/>
                      <a:pt x="118" y="312"/>
                      <a:pt x="117" y="312"/>
                    </a:cubicBezTo>
                    <a:cubicBezTo>
                      <a:pt x="116" y="312"/>
                      <a:pt x="114" y="311"/>
                      <a:pt x="113" y="311"/>
                    </a:cubicBezTo>
                    <a:cubicBezTo>
                      <a:pt x="125" y="304"/>
                      <a:pt x="137" y="296"/>
                      <a:pt x="149" y="289"/>
                    </a:cubicBezTo>
                    <a:close/>
                    <a:moveTo>
                      <a:pt x="121" y="311"/>
                    </a:moveTo>
                    <a:cubicBezTo>
                      <a:pt x="122" y="310"/>
                      <a:pt x="122" y="310"/>
                      <a:pt x="122" y="310"/>
                    </a:cubicBezTo>
                    <a:cubicBezTo>
                      <a:pt x="124" y="309"/>
                      <a:pt x="125" y="308"/>
                      <a:pt x="127" y="307"/>
                    </a:cubicBezTo>
                    <a:cubicBezTo>
                      <a:pt x="130" y="305"/>
                      <a:pt x="133" y="303"/>
                      <a:pt x="136" y="301"/>
                    </a:cubicBezTo>
                    <a:cubicBezTo>
                      <a:pt x="143" y="297"/>
                      <a:pt x="149" y="293"/>
                      <a:pt x="156" y="289"/>
                    </a:cubicBezTo>
                    <a:cubicBezTo>
                      <a:pt x="158" y="287"/>
                      <a:pt x="160" y="286"/>
                      <a:pt x="163" y="284"/>
                    </a:cubicBezTo>
                    <a:cubicBezTo>
                      <a:pt x="159" y="287"/>
                      <a:pt x="154" y="290"/>
                      <a:pt x="150" y="292"/>
                    </a:cubicBezTo>
                    <a:cubicBezTo>
                      <a:pt x="145" y="296"/>
                      <a:pt x="140" y="300"/>
                      <a:pt x="134" y="304"/>
                    </a:cubicBezTo>
                    <a:cubicBezTo>
                      <a:pt x="132" y="306"/>
                      <a:pt x="130" y="307"/>
                      <a:pt x="128" y="309"/>
                    </a:cubicBezTo>
                    <a:cubicBezTo>
                      <a:pt x="127" y="310"/>
                      <a:pt x="127" y="310"/>
                      <a:pt x="127" y="310"/>
                    </a:cubicBezTo>
                    <a:cubicBezTo>
                      <a:pt x="126" y="311"/>
                      <a:pt x="126" y="311"/>
                      <a:pt x="125" y="312"/>
                    </a:cubicBezTo>
                    <a:cubicBezTo>
                      <a:pt x="125" y="312"/>
                      <a:pt x="124" y="313"/>
                      <a:pt x="123" y="313"/>
                    </a:cubicBezTo>
                    <a:cubicBezTo>
                      <a:pt x="123" y="313"/>
                      <a:pt x="123" y="313"/>
                      <a:pt x="123" y="314"/>
                    </a:cubicBezTo>
                    <a:cubicBezTo>
                      <a:pt x="121" y="313"/>
                      <a:pt x="120" y="313"/>
                      <a:pt x="118" y="312"/>
                    </a:cubicBezTo>
                    <a:cubicBezTo>
                      <a:pt x="119" y="312"/>
                      <a:pt x="120" y="311"/>
                      <a:pt x="121" y="311"/>
                    </a:cubicBezTo>
                    <a:close/>
                    <a:moveTo>
                      <a:pt x="125" y="313"/>
                    </a:moveTo>
                    <a:cubicBezTo>
                      <a:pt x="125" y="313"/>
                      <a:pt x="125" y="313"/>
                      <a:pt x="125" y="313"/>
                    </a:cubicBezTo>
                    <a:cubicBezTo>
                      <a:pt x="127" y="312"/>
                      <a:pt x="129" y="310"/>
                      <a:pt x="131" y="309"/>
                    </a:cubicBezTo>
                    <a:cubicBezTo>
                      <a:pt x="136" y="305"/>
                      <a:pt x="142" y="300"/>
                      <a:pt x="148" y="297"/>
                    </a:cubicBezTo>
                    <a:cubicBezTo>
                      <a:pt x="153" y="294"/>
                      <a:pt x="159" y="291"/>
                      <a:pt x="163" y="288"/>
                    </a:cubicBezTo>
                    <a:cubicBezTo>
                      <a:pt x="163" y="288"/>
                      <a:pt x="162" y="289"/>
                      <a:pt x="162" y="289"/>
                    </a:cubicBezTo>
                    <a:cubicBezTo>
                      <a:pt x="159" y="291"/>
                      <a:pt x="156" y="293"/>
                      <a:pt x="154" y="294"/>
                    </a:cubicBezTo>
                    <a:cubicBezTo>
                      <a:pt x="148" y="298"/>
                      <a:pt x="143" y="301"/>
                      <a:pt x="138" y="305"/>
                    </a:cubicBezTo>
                    <a:cubicBezTo>
                      <a:pt x="134" y="308"/>
                      <a:pt x="131" y="311"/>
                      <a:pt x="127" y="314"/>
                    </a:cubicBezTo>
                    <a:cubicBezTo>
                      <a:pt x="127" y="314"/>
                      <a:pt x="127" y="314"/>
                      <a:pt x="127" y="314"/>
                    </a:cubicBezTo>
                    <a:cubicBezTo>
                      <a:pt x="126" y="314"/>
                      <a:pt x="125" y="314"/>
                      <a:pt x="124" y="314"/>
                    </a:cubicBezTo>
                    <a:cubicBezTo>
                      <a:pt x="124" y="313"/>
                      <a:pt x="125" y="313"/>
                      <a:pt x="125" y="313"/>
                    </a:cubicBezTo>
                    <a:close/>
                    <a:moveTo>
                      <a:pt x="129" y="313"/>
                    </a:moveTo>
                    <a:cubicBezTo>
                      <a:pt x="130" y="314"/>
                      <a:pt x="130" y="313"/>
                      <a:pt x="130" y="313"/>
                    </a:cubicBezTo>
                    <a:cubicBezTo>
                      <a:pt x="138" y="307"/>
                      <a:pt x="146" y="303"/>
                      <a:pt x="154" y="298"/>
                    </a:cubicBezTo>
                    <a:cubicBezTo>
                      <a:pt x="152" y="299"/>
                      <a:pt x="151" y="300"/>
                      <a:pt x="150" y="301"/>
                    </a:cubicBezTo>
                    <a:cubicBezTo>
                      <a:pt x="143" y="305"/>
                      <a:pt x="137" y="309"/>
                      <a:pt x="131" y="315"/>
                    </a:cubicBezTo>
                    <a:cubicBezTo>
                      <a:pt x="130" y="315"/>
                      <a:pt x="129" y="315"/>
                      <a:pt x="128" y="314"/>
                    </a:cubicBezTo>
                    <a:cubicBezTo>
                      <a:pt x="128" y="314"/>
                      <a:pt x="129" y="314"/>
                      <a:pt x="129" y="313"/>
                    </a:cubicBezTo>
                    <a:close/>
                    <a:moveTo>
                      <a:pt x="146" y="306"/>
                    </a:moveTo>
                    <a:cubicBezTo>
                      <a:pt x="152" y="302"/>
                      <a:pt x="158" y="299"/>
                      <a:pt x="164" y="295"/>
                    </a:cubicBezTo>
                    <a:cubicBezTo>
                      <a:pt x="164" y="295"/>
                      <a:pt x="165" y="295"/>
                      <a:pt x="165" y="294"/>
                    </a:cubicBezTo>
                    <a:cubicBezTo>
                      <a:pt x="165" y="295"/>
                      <a:pt x="164" y="295"/>
                      <a:pt x="164" y="295"/>
                    </a:cubicBezTo>
                    <a:cubicBezTo>
                      <a:pt x="163" y="297"/>
                      <a:pt x="161" y="298"/>
                      <a:pt x="159" y="299"/>
                    </a:cubicBezTo>
                    <a:cubicBezTo>
                      <a:pt x="157" y="301"/>
                      <a:pt x="154" y="302"/>
                      <a:pt x="151" y="304"/>
                    </a:cubicBezTo>
                    <a:cubicBezTo>
                      <a:pt x="146" y="308"/>
                      <a:pt x="141" y="311"/>
                      <a:pt x="136" y="315"/>
                    </a:cubicBezTo>
                    <a:cubicBezTo>
                      <a:pt x="135" y="315"/>
                      <a:pt x="134" y="315"/>
                      <a:pt x="133" y="315"/>
                    </a:cubicBezTo>
                    <a:cubicBezTo>
                      <a:pt x="137" y="312"/>
                      <a:pt x="141" y="309"/>
                      <a:pt x="146" y="306"/>
                    </a:cubicBezTo>
                    <a:close/>
                    <a:moveTo>
                      <a:pt x="152" y="306"/>
                    </a:moveTo>
                    <a:cubicBezTo>
                      <a:pt x="156" y="303"/>
                      <a:pt x="163" y="301"/>
                      <a:pt x="166" y="297"/>
                    </a:cubicBezTo>
                    <a:cubicBezTo>
                      <a:pt x="159" y="305"/>
                      <a:pt x="150" y="309"/>
                      <a:pt x="142" y="316"/>
                    </a:cubicBezTo>
                    <a:cubicBezTo>
                      <a:pt x="141" y="316"/>
                      <a:pt x="139" y="316"/>
                      <a:pt x="138" y="316"/>
                    </a:cubicBezTo>
                    <a:cubicBezTo>
                      <a:pt x="142" y="312"/>
                      <a:pt x="147" y="309"/>
                      <a:pt x="152" y="306"/>
                    </a:cubicBezTo>
                    <a:close/>
                    <a:moveTo>
                      <a:pt x="152" y="310"/>
                    </a:moveTo>
                    <a:cubicBezTo>
                      <a:pt x="155" y="308"/>
                      <a:pt x="159" y="306"/>
                      <a:pt x="163" y="304"/>
                    </a:cubicBezTo>
                    <a:cubicBezTo>
                      <a:pt x="164" y="304"/>
                      <a:pt x="164" y="303"/>
                      <a:pt x="164" y="303"/>
                    </a:cubicBezTo>
                    <a:cubicBezTo>
                      <a:pt x="163" y="304"/>
                      <a:pt x="163" y="304"/>
                      <a:pt x="162" y="304"/>
                    </a:cubicBezTo>
                    <a:cubicBezTo>
                      <a:pt x="160" y="306"/>
                      <a:pt x="158" y="308"/>
                      <a:pt x="156" y="309"/>
                    </a:cubicBezTo>
                    <a:cubicBezTo>
                      <a:pt x="153" y="311"/>
                      <a:pt x="150" y="313"/>
                      <a:pt x="148" y="316"/>
                    </a:cubicBezTo>
                    <a:cubicBezTo>
                      <a:pt x="148" y="316"/>
                      <a:pt x="148" y="316"/>
                      <a:pt x="148" y="316"/>
                    </a:cubicBezTo>
                    <a:cubicBezTo>
                      <a:pt x="147" y="316"/>
                      <a:pt x="145" y="316"/>
                      <a:pt x="144" y="316"/>
                    </a:cubicBezTo>
                    <a:cubicBezTo>
                      <a:pt x="147" y="314"/>
                      <a:pt x="149" y="312"/>
                      <a:pt x="152" y="310"/>
                    </a:cubicBezTo>
                    <a:close/>
                    <a:moveTo>
                      <a:pt x="154" y="313"/>
                    </a:moveTo>
                    <a:cubicBezTo>
                      <a:pt x="157" y="311"/>
                      <a:pt x="160" y="310"/>
                      <a:pt x="162" y="308"/>
                    </a:cubicBezTo>
                    <a:cubicBezTo>
                      <a:pt x="162" y="309"/>
                      <a:pt x="161" y="309"/>
                      <a:pt x="160" y="310"/>
                    </a:cubicBezTo>
                    <a:cubicBezTo>
                      <a:pt x="158" y="311"/>
                      <a:pt x="156" y="313"/>
                      <a:pt x="155" y="315"/>
                    </a:cubicBezTo>
                    <a:cubicBezTo>
                      <a:pt x="154" y="316"/>
                      <a:pt x="155" y="316"/>
                      <a:pt x="155" y="316"/>
                    </a:cubicBezTo>
                    <a:cubicBezTo>
                      <a:pt x="158" y="314"/>
                      <a:pt x="161" y="313"/>
                      <a:pt x="163" y="311"/>
                    </a:cubicBezTo>
                    <a:cubicBezTo>
                      <a:pt x="166" y="310"/>
                      <a:pt x="162" y="313"/>
                      <a:pt x="161" y="313"/>
                    </a:cubicBezTo>
                    <a:cubicBezTo>
                      <a:pt x="160" y="314"/>
                      <a:pt x="160" y="315"/>
                      <a:pt x="159" y="315"/>
                    </a:cubicBezTo>
                    <a:cubicBezTo>
                      <a:pt x="159" y="316"/>
                      <a:pt x="159" y="316"/>
                      <a:pt x="159" y="316"/>
                    </a:cubicBezTo>
                    <a:cubicBezTo>
                      <a:pt x="156" y="316"/>
                      <a:pt x="153" y="316"/>
                      <a:pt x="150" y="316"/>
                    </a:cubicBezTo>
                    <a:cubicBezTo>
                      <a:pt x="151" y="315"/>
                      <a:pt x="153" y="314"/>
                      <a:pt x="154" y="313"/>
                    </a:cubicBezTo>
                    <a:close/>
                    <a:moveTo>
                      <a:pt x="162" y="316"/>
                    </a:moveTo>
                    <a:cubicBezTo>
                      <a:pt x="162" y="316"/>
                      <a:pt x="164" y="315"/>
                      <a:pt x="164" y="315"/>
                    </a:cubicBezTo>
                    <a:cubicBezTo>
                      <a:pt x="164" y="315"/>
                      <a:pt x="164" y="315"/>
                      <a:pt x="164" y="315"/>
                    </a:cubicBezTo>
                    <a:cubicBezTo>
                      <a:pt x="164" y="315"/>
                      <a:pt x="164" y="316"/>
                      <a:pt x="164" y="316"/>
                    </a:cubicBezTo>
                    <a:cubicBezTo>
                      <a:pt x="164" y="316"/>
                      <a:pt x="163" y="316"/>
                      <a:pt x="162" y="316"/>
                    </a:cubicBezTo>
                    <a:cubicBezTo>
                      <a:pt x="162" y="316"/>
                      <a:pt x="162" y="316"/>
                      <a:pt x="161" y="316"/>
                    </a:cubicBezTo>
                    <a:cubicBezTo>
                      <a:pt x="161" y="316"/>
                      <a:pt x="162" y="316"/>
                      <a:pt x="162" y="316"/>
                    </a:cubicBezTo>
                    <a:close/>
                    <a:moveTo>
                      <a:pt x="167" y="315"/>
                    </a:moveTo>
                    <a:cubicBezTo>
                      <a:pt x="168" y="302"/>
                      <a:pt x="171" y="290"/>
                      <a:pt x="172" y="277"/>
                    </a:cubicBezTo>
                    <a:cubicBezTo>
                      <a:pt x="172" y="264"/>
                      <a:pt x="173" y="251"/>
                      <a:pt x="174" y="238"/>
                    </a:cubicBezTo>
                    <a:cubicBezTo>
                      <a:pt x="175" y="225"/>
                      <a:pt x="176" y="212"/>
                      <a:pt x="177" y="199"/>
                    </a:cubicBezTo>
                    <a:cubicBezTo>
                      <a:pt x="178" y="187"/>
                      <a:pt x="181" y="175"/>
                      <a:pt x="178" y="163"/>
                    </a:cubicBezTo>
                    <a:cubicBezTo>
                      <a:pt x="178" y="163"/>
                      <a:pt x="178" y="163"/>
                      <a:pt x="178" y="163"/>
                    </a:cubicBezTo>
                    <a:cubicBezTo>
                      <a:pt x="186" y="162"/>
                      <a:pt x="195" y="161"/>
                      <a:pt x="203" y="161"/>
                    </a:cubicBezTo>
                    <a:cubicBezTo>
                      <a:pt x="204" y="173"/>
                      <a:pt x="202" y="184"/>
                      <a:pt x="201" y="196"/>
                    </a:cubicBezTo>
                    <a:cubicBezTo>
                      <a:pt x="200" y="208"/>
                      <a:pt x="199" y="221"/>
                      <a:pt x="198" y="234"/>
                    </a:cubicBezTo>
                    <a:cubicBezTo>
                      <a:pt x="198" y="247"/>
                      <a:pt x="197" y="260"/>
                      <a:pt x="195" y="273"/>
                    </a:cubicBezTo>
                    <a:cubicBezTo>
                      <a:pt x="194" y="286"/>
                      <a:pt x="192" y="299"/>
                      <a:pt x="190" y="312"/>
                    </a:cubicBezTo>
                    <a:cubicBezTo>
                      <a:pt x="190" y="312"/>
                      <a:pt x="190" y="312"/>
                      <a:pt x="190" y="313"/>
                    </a:cubicBezTo>
                    <a:cubicBezTo>
                      <a:pt x="182" y="314"/>
                      <a:pt x="175" y="315"/>
                      <a:pt x="167" y="315"/>
                    </a:cubicBezTo>
                    <a:cubicBezTo>
                      <a:pt x="167" y="315"/>
                      <a:pt x="167" y="315"/>
                      <a:pt x="167" y="315"/>
                    </a:cubicBezTo>
                    <a:close/>
                    <a:moveTo>
                      <a:pt x="193" y="311"/>
                    </a:moveTo>
                    <a:cubicBezTo>
                      <a:pt x="194" y="312"/>
                      <a:pt x="195" y="311"/>
                      <a:pt x="195" y="311"/>
                    </a:cubicBezTo>
                    <a:cubicBezTo>
                      <a:pt x="195" y="312"/>
                      <a:pt x="194" y="312"/>
                      <a:pt x="193" y="312"/>
                    </a:cubicBezTo>
                    <a:cubicBezTo>
                      <a:pt x="193" y="312"/>
                      <a:pt x="193" y="312"/>
                      <a:pt x="193" y="311"/>
                    </a:cubicBezTo>
                    <a:close/>
                    <a:moveTo>
                      <a:pt x="249" y="293"/>
                    </a:moveTo>
                    <a:cubicBezTo>
                      <a:pt x="249" y="294"/>
                      <a:pt x="249" y="294"/>
                      <a:pt x="249" y="294"/>
                    </a:cubicBezTo>
                    <a:cubicBezTo>
                      <a:pt x="249" y="293"/>
                      <a:pt x="248" y="293"/>
                      <a:pt x="247" y="293"/>
                    </a:cubicBezTo>
                    <a:cubicBezTo>
                      <a:pt x="246" y="294"/>
                      <a:pt x="244" y="295"/>
                      <a:pt x="242" y="296"/>
                    </a:cubicBezTo>
                    <a:cubicBezTo>
                      <a:pt x="234" y="298"/>
                      <a:pt x="226" y="300"/>
                      <a:pt x="217" y="303"/>
                    </a:cubicBezTo>
                    <a:cubicBezTo>
                      <a:pt x="213" y="304"/>
                      <a:pt x="209" y="306"/>
                      <a:pt x="205" y="307"/>
                    </a:cubicBezTo>
                    <a:cubicBezTo>
                      <a:pt x="202" y="308"/>
                      <a:pt x="200" y="309"/>
                      <a:pt x="198" y="310"/>
                    </a:cubicBezTo>
                    <a:cubicBezTo>
                      <a:pt x="194" y="311"/>
                      <a:pt x="194" y="310"/>
                      <a:pt x="198" y="309"/>
                    </a:cubicBezTo>
                    <a:cubicBezTo>
                      <a:pt x="202" y="307"/>
                      <a:pt x="207" y="306"/>
                      <a:pt x="212" y="304"/>
                    </a:cubicBezTo>
                    <a:cubicBezTo>
                      <a:pt x="218" y="303"/>
                      <a:pt x="223" y="300"/>
                      <a:pt x="229" y="298"/>
                    </a:cubicBezTo>
                    <a:cubicBezTo>
                      <a:pt x="235" y="297"/>
                      <a:pt x="241" y="295"/>
                      <a:pt x="246" y="293"/>
                    </a:cubicBezTo>
                    <a:cubicBezTo>
                      <a:pt x="247" y="293"/>
                      <a:pt x="250" y="292"/>
                      <a:pt x="250" y="292"/>
                    </a:cubicBezTo>
                    <a:cubicBezTo>
                      <a:pt x="251" y="291"/>
                      <a:pt x="252" y="289"/>
                      <a:pt x="252" y="288"/>
                    </a:cubicBezTo>
                    <a:cubicBezTo>
                      <a:pt x="251" y="290"/>
                      <a:pt x="250" y="292"/>
                      <a:pt x="249" y="293"/>
                    </a:cubicBezTo>
                    <a:close/>
                    <a:moveTo>
                      <a:pt x="238" y="298"/>
                    </a:moveTo>
                    <a:cubicBezTo>
                      <a:pt x="225" y="303"/>
                      <a:pt x="212" y="308"/>
                      <a:pt x="198" y="311"/>
                    </a:cubicBezTo>
                    <a:cubicBezTo>
                      <a:pt x="199" y="310"/>
                      <a:pt x="200" y="310"/>
                      <a:pt x="202" y="309"/>
                    </a:cubicBezTo>
                    <a:cubicBezTo>
                      <a:pt x="206" y="308"/>
                      <a:pt x="211" y="306"/>
                      <a:pt x="216" y="304"/>
                    </a:cubicBezTo>
                    <a:cubicBezTo>
                      <a:pt x="223" y="302"/>
                      <a:pt x="230" y="300"/>
                      <a:pt x="238" y="298"/>
                    </a:cubicBezTo>
                    <a:close/>
                    <a:moveTo>
                      <a:pt x="253" y="286"/>
                    </a:moveTo>
                    <a:cubicBezTo>
                      <a:pt x="253" y="286"/>
                      <a:pt x="252" y="286"/>
                      <a:pt x="252" y="286"/>
                    </a:cubicBezTo>
                    <a:cubicBezTo>
                      <a:pt x="252" y="286"/>
                      <a:pt x="251" y="286"/>
                      <a:pt x="251" y="287"/>
                    </a:cubicBezTo>
                    <a:cubicBezTo>
                      <a:pt x="241" y="290"/>
                      <a:pt x="231" y="293"/>
                      <a:pt x="221" y="296"/>
                    </a:cubicBezTo>
                    <a:cubicBezTo>
                      <a:pt x="216" y="298"/>
                      <a:pt x="211" y="299"/>
                      <a:pt x="206" y="301"/>
                    </a:cubicBezTo>
                    <a:cubicBezTo>
                      <a:pt x="203" y="302"/>
                      <a:pt x="201" y="303"/>
                      <a:pt x="199" y="304"/>
                    </a:cubicBezTo>
                    <a:cubicBezTo>
                      <a:pt x="198" y="304"/>
                      <a:pt x="197" y="304"/>
                      <a:pt x="196" y="304"/>
                    </a:cubicBezTo>
                    <a:cubicBezTo>
                      <a:pt x="193" y="305"/>
                      <a:pt x="198" y="303"/>
                      <a:pt x="198" y="303"/>
                    </a:cubicBezTo>
                    <a:cubicBezTo>
                      <a:pt x="209" y="299"/>
                      <a:pt x="220" y="295"/>
                      <a:pt x="231" y="291"/>
                    </a:cubicBezTo>
                    <a:cubicBezTo>
                      <a:pt x="233" y="291"/>
                      <a:pt x="235" y="290"/>
                      <a:pt x="237" y="289"/>
                    </a:cubicBezTo>
                    <a:cubicBezTo>
                      <a:pt x="243" y="288"/>
                      <a:pt x="249" y="286"/>
                      <a:pt x="255" y="283"/>
                    </a:cubicBezTo>
                    <a:cubicBezTo>
                      <a:pt x="254" y="284"/>
                      <a:pt x="254" y="285"/>
                      <a:pt x="253" y="286"/>
                    </a:cubicBezTo>
                    <a:close/>
                    <a:moveTo>
                      <a:pt x="256" y="279"/>
                    </a:moveTo>
                    <a:cubicBezTo>
                      <a:pt x="256" y="280"/>
                      <a:pt x="256" y="281"/>
                      <a:pt x="255" y="281"/>
                    </a:cubicBezTo>
                    <a:cubicBezTo>
                      <a:pt x="249" y="284"/>
                      <a:pt x="243" y="286"/>
                      <a:pt x="237" y="289"/>
                    </a:cubicBezTo>
                    <a:cubicBezTo>
                      <a:pt x="231" y="290"/>
                      <a:pt x="225" y="292"/>
                      <a:pt x="220" y="293"/>
                    </a:cubicBezTo>
                    <a:cubicBezTo>
                      <a:pt x="215" y="294"/>
                      <a:pt x="210" y="296"/>
                      <a:pt x="205" y="297"/>
                    </a:cubicBezTo>
                    <a:cubicBezTo>
                      <a:pt x="202" y="298"/>
                      <a:pt x="199" y="299"/>
                      <a:pt x="197" y="300"/>
                    </a:cubicBezTo>
                    <a:cubicBezTo>
                      <a:pt x="192" y="302"/>
                      <a:pt x="199" y="299"/>
                      <a:pt x="200" y="299"/>
                    </a:cubicBezTo>
                    <a:cubicBezTo>
                      <a:pt x="210" y="294"/>
                      <a:pt x="222" y="291"/>
                      <a:pt x="233" y="287"/>
                    </a:cubicBezTo>
                    <a:cubicBezTo>
                      <a:pt x="238" y="285"/>
                      <a:pt x="243" y="283"/>
                      <a:pt x="248" y="281"/>
                    </a:cubicBezTo>
                    <a:cubicBezTo>
                      <a:pt x="251" y="279"/>
                      <a:pt x="255" y="278"/>
                      <a:pt x="258" y="275"/>
                    </a:cubicBezTo>
                    <a:cubicBezTo>
                      <a:pt x="257" y="277"/>
                      <a:pt x="257" y="278"/>
                      <a:pt x="256" y="279"/>
                    </a:cubicBezTo>
                    <a:close/>
                    <a:moveTo>
                      <a:pt x="258" y="274"/>
                    </a:moveTo>
                    <a:cubicBezTo>
                      <a:pt x="247" y="279"/>
                      <a:pt x="235" y="283"/>
                      <a:pt x="223" y="287"/>
                    </a:cubicBezTo>
                    <a:cubicBezTo>
                      <a:pt x="217" y="289"/>
                      <a:pt x="211" y="290"/>
                      <a:pt x="206" y="292"/>
                    </a:cubicBezTo>
                    <a:cubicBezTo>
                      <a:pt x="203" y="294"/>
                      <a:pt x="200" y="295"/>
                      <a:pt x="197" y="296"/>
                    </a:cubicBezTo>
                    <a:cubicBezTo>
                      <a:pt x="193" y="297"/>
                      <a:pt x="199" y="295"/>
                      <a:pt x="200" y="294"/>
                    </a:cubicBezTo>
                    <a:cubicBezTo>
                      <a:pt x="212" y="289"/>
                      <a:pt x="223" y="285"/>
                      <a:pt x="235" y="281"/>
                    </a:cubicBezTo>
                    <a:cubicBezTo>
                      <a:pt x="240" y="279"/>
                      <a:pt x="245" y="277"/>
                      <a:pt x="250" y="275"/>
                    </a:cubicBezTo>
                    <a:cubicBezTo>
                      <a:pt x="253" y="274"/>
                      <a:pt x="257" y="272"/>
                      <a:pt x="259" y="270"/>
                    </a:cubicBezTo>
                    <a:cubicBezTo>
                      <a:pt x="259" y="271"/>
                      <a:pt x="259" y="273"/>
                      <a:pt x="258" y="274"/>
                    </a:cubicBezTo>
                    <a:close/>
                    <a:moveTo>
                      <a:pt x="257" y="271"/>
                    </a:moveTo>
                    <a:cubicBezTo>
                      <a:pt x="257" y="271"/>
                      <a:pt x="258" y="271"/>
                      <a:pt x="259" y="271"/>
                    </a:cubicBezTo>
                    <a:cubicBezTo>
                      <a:pt x="258" y="271"/>
                      <a:pt x="257" y="271"/>
                      <a:pt x="257" y="271"/>
                    </a:cubicBezTo>
                    <a:close/>
                    <a:moveTo>
                      <a:pt x="262" y="257"/>
                    </a:moveTo>
                    <a:cubicBezTo>
                      <a:pt x="262" y="257"/>
                      <a:pt x="262" y="257"/>
                      <a:pt x="262" y="257"/>
                    </a:cubicBezTo>
                    <a:cubicBezTo>
                      <a:pt x="246" y="265"/>
                      <a:pt x="229" y="269"/>
                      <a:pt x="212" y="276"/>
                    </a:cubicBezTo>
                    <a:cubicBezTo>
                      <a:pt x="211" y="277"/>
                      <a:pt x="209" y="277"/>
                      <a:pt x="208" y="278"/>
                    </a:cubicBezTo>
                    <a:cubicBezTo>
                      <a:pt x="206" y="279"/>
                      <a:pt x="203" y="280"/>
                      <a:pt x="201" y="281"/>
                    </a:cubicBezTo>
                    <a:cubicBezTo>
                      <a:pt x="202" y="280"/>
                      <a:pt x="203" y="280"/>
                      <a:pt x="204" y="279"/>
                    </a:cubicBezTo>
                    <a:cubicBezTo>
                      <a:pt x="223" y="270"/>
                      <a:pt x="245" y="266"/>
                      <a:pt x="263" y="255"/>
                    </a:cubicBezTo>
                    <a:cubicBezTo>
                      <a:pt x="263" y="256"/>
                      <a:pt x="263" y="256"/>
                      <a:pt x="262" y="257"/>
                    </a:cubicBezTo>
                    <a:close/>
                    <a:moveTo>
                      <a:pt x="264" y="248"/>
                    </a:moveTo>
                    <a:cubicBezTo>
                      <a:pt x="258" y="250"/>
                      <a:pt x="253" y="252"/>
                      <a:pt x="248" y="254"/>
                    </a:cubicBezTo>
                    <a:cubicBezTo>
                      <a:pt x="242" y="256"/>
                      <a:pt x="236" y="258"/>
                      <a:pt x="230" y="260"/>
                    </a:cubicBezTo>
                    <a:cubicBezTo>
                      <a:pt x="223" y="262"/>
                      <a:pt x="216" y="265"/>
                      <a:pt x="209" y="267"/>
                    </a:cubicBezTo>
                    <a:cubicBezTo>
                      <a:pt x="208" y="268"/>
                      <a:pt x="206" y="269"/>
                      <a:pt x="204" y="269"/>
                    </a:cubicBezTo>
                    <a:cubicBezTo>
                      <a:pt x="205" y="269"/>
                      <a:pt x="206" y="269"/>
                      <a:pt x="207" y="268"/>
                    </a:cubicBezTo>
                    <a:cubicBezTo>
                      <a:pt x="216" y="263"/>
                      <a:pt x="226" y="260"/>
                      <a:pt x="236" y="256"/>
                    </a:cubicBezTo>
                    <a:cubicBezTo>
                      <a:pt x="245" y="252"/>
                      <a:pt x="254" y="247"/>
                      <a:pt x="264" y="244"/>
                    </a:cubicBezTo>
                    <a:cubicBezTo>
                      <a:pt x="264" y="245"/>
                      <a:pt x="264" y="246"/>
                      <a:pt x="264" y="248"/>
                    </a:cubicBezTo>
                    <a:close/>
                    <a:moveTo>
                      <a:pt x="264" y="243"/>
                    </a:moveTo>
                    <a:cubicBezTo>
                      <a:pt x="257" y="244"/>
                      <a:pt x="251" y="247"/>
                      <a:pt x="245" y="250"/>
                    </a:cubicBezTo>
                    <a:cubicBezTo>
                      <a:pt x="242" y="251"/>
                      <a:pt x="238" y="252"/>
                      <a:pt x="234" y="254"/>
                    </a:cubicBezTo>
                    <a:cubicBezTo>
                      <a:pt x="240" y="251"/>
                      <a:pt x="246" y="249"/>
                      <a:pt x="252" y="246"/>
                    </a:cubicBezTo>
                    <a:cubicBezTo>
                      <a:pt x="253" y="245"/>
                      <a:pt x="255" y="244"/>
                      <a:pt x="257" y="243"/>
                    </a:cubicBezTo>
                    <a:cubicBezTo>
                      <a:pt x="259" y="243"/>
                      <a:pt x="262" y="242"/>
                      <a:pt x="264" y="241"/>
                    </a:cubicBezTo>
                    <a:cubicBezTo>
                      <a:pt x="264" y="242"/>
                      <a:pt x="264" y="242"/>
                      <a:pt x="264" y="243"/>
                    </a:cubicBezTo>
                    <a:close/>
                    <a:moveTo>
                      <a:pt x="264" y="240"/>
                    </a:moveTo>
                    <a:cubicBezTo>
                      <a:pt x="262" y="240"/>
                      <a:pt x="261" y="241"/>
                      <a:pt x="259" y="242"/>
                    </a:cubicBezTo>
                    <a:cubicBezTo>
                      <a:pt x="252" y="244"/>
                      <a:pt x="245" y="246"/>
                      <a:pt x="238" y="248"/>
                    </a:cubicBezTo>
                    <a:cubicBezTo>
                      <a:pt x="231" y="250"/>
                      <a:pt x="224" y="252"/>
                      <a:pt x="218" y="255"/>
                    </a:cubicBezTo>
                    <a:cubicBezTo>
                      <a:pt x="214" y="256"/>
                      <a:pt x="210" y="258"/>
                      <a:pt x="207" y="260"/>
                    </a:cubicBezTo>
                    <a:cubicBezTo>
                      <a:pt x="211" y="258"/>
                      <a:pt x="214" y="256"/>
                      <a:pt x="218" y="254"/>
                    </a:cubicBezTo>
                    <a:cubicBezTo>
                      <a:pt x="226" y="250"/>
                      <a:pt x="234" y="248"/>
                      <a:pt x="242" y="245"/>
                    </a:cubicBezTo>
                    <a:cubicBezTo>
                      <a:pt x="247" y="243"/>
                      <a:pt x="252" y="240"/>
                      <a:pt x="257" y="238"/>
                    </a:cubicBezTo>
                    <a:cubicBezTo>
                      <a:pt x="259" y="237"/>
                      <a:pt x="261" y="236"/>
                      <a:pt x="264" y="235"/>
                    </a:cubicBezTo>
                    <a:cubicBezTo>
                      <a:pt x="264" y="237"/>
                      <a:pt x="264" y="238"/>
                      <a:pt x="264" y="240"/>
                    </a:cubicBezTo>
                    <a:close/>
                    <a:moveTo>
                      <a:pt x="258" y="236"/>
                    </a:moveTo>
                    <a:cubicBezTo>
                      <a:pt x="256" y="237"/>
                      <a:pt x="253" y="239"/>
                      <a:pt x="251" y="240"/>
                    </a:cubicBezTo>
                    <a:cubicBezTo>
                      <a:pt x="237" y="246"/>
                      <a:pt x="222" y="249"/>
                      <a:pt x="208" y="256"/>
                    </a:cubicBezTo>
                    <a:cubicBezTo>
                      <a:pt x="206" y="256"/>
                      <a:pt x="204" y="257"/>
                      <a:pt x="202" y="258"/>
                    </a:cubicBezTo>
                    <a:cubicBezTo>
                      <a:pt x="200" y="259"/>
                      <a:pt x="199" y="259"/>
                      <a:pt x="201" y="258"/>
                    </a:cubicBezTo>
                    <a:cubicBezTo>
                      <a:pt x="204" y="256"/>
                      <a:pt x="208" y="255"/>
                      <a:pt x="211" y="254"/>
                    </a:cubicBezTo>
                    <a:cubicBezTo>
                      <a:pt x="217" y="251"/>
                      <a:pt x="223" y="249"/>
                      <a:pt x="229" y="247"/>
                    </a:cubicBezTo>
                    <a:cubicBezTo>
                      <a:pt x="235" y="245"/>
                      <a:pt x="240" y="242"/>
                      <a:pt x="246" y="240"/>
                    </a:cubicBezTo>
                    <a:cubicBezTo>
                      <a:pt x="252" y="237"/>
                      <a:pt x="258" y="235"/>
                      <a:pt x="263" y="232"/>
                    </a:cubicBezTo>
                    <a:cubicBezTo>
                      <a:pt x="263" y="233"/>
                      <a:pt x="264" y="233"/>
                      <a:pt x="264" y="234"/>
                    </a:cubicBezTo>
                    <a:cubicBezTo>
                      <a:pt x="262" y="235"/>
                      <a:pt x="260" y="236"/>
                      <a:pt x="258" y="236"/>
                    </a:cubicBezTo>
                    <a:close/>
                    <a:moveTo>
                      <a:pt x="258" y="167"/>
                    </a:moveTo>
                    <a:cubicBezTo>
                      <a:pt x="245" y="161"/>
                      <a:pt x="232" y="159"/>
                      <a:pt x="219" y="156"/>
                    </a:cubicBezTo>
                    <a:cubicBezTo>
                      <a:pt x="204" y="152"/>
                      <a:pt x="189" y="153"/>
                      <a:pt x="174" y="155"/>
                    </a:cubicBezTo>
                    <a:cubicBezTo>
                      <a:pt x="161" y="157"/>
                      <a:pt x="149" y="160"/>
                      <a:pt x="137" y="164"/>
                    </a:cubicBezTo>
                    <a:cubicBezTo>
                      <a:pt x="137" y="163"/>
                      <a:pt x="137" y="162"/>
                      <a:pt x="135" y="162"/>
                    </a:cubicBezTo>
                    <a:cubicBezTo>
                      <a:pt x="133" y="161"/>
                      <a:pt x="132" y="162"/>
                      <a:pt x="131" y="163"/>
                    </a:cubicBezTo>
                    <a:cubicBezTo>
                      <a:pt x="130" y="164"/>
                      <a:pt x="130" y="166"/>
                      <a:pt x="130" y="167"/>
                    </a:cubicBezTo>
                    <a:cubicBezTo>
                      <a:pt x="116" y="172"/>
                      <a:pt x="104" y="179"/>
                      <a:pt x="93" y="187"/>
                    </a:cubicBezTo>
                    <a:cubicBezTo>
                      <a:pt x="95" y="170"/>
                      <a:pt x="102" y="151"/>
                      <a:pt x="109" y="135"/>
                    </a:cubicBezTo>
                    <a:cubicBezTo>
                      <a:pt x="112" y="128"/>
                      <a:pt x="116" y="121"/>
                      <a:pt x="122" y="115"/>
                    </a:cubicBezTo>
                    <a:cubicBezTo>
                      <a:pt x="129" y="108"/>
                      <a:pt x="137" y="104"/>
                      <a:pt x="145" y="100"/>
                    </a:cubicBezTo>
                    <a:cubicBezTo>
                      <a:pt x="151" y="97"/>
                      <a:pt x="158" y="95"/>
                      <a:pt x="164" y="93"/>
                    </a:cubicBezTo>
                    <a:cubicBezTo>
                      <a:pt x="163" y="102"/>
                      <a:pt x="159" y="119"/>
                      <a:pt x="168" y="117"/>
                    </a:cubicBezTo>
                    <a:cubicBezTo>
                      <a:pt x="172" y="116"/>
                      <a:pt x="173" y="112"/>
                      <a:pt x="173" y="108"/>
                    </a:cubicBezTo>
                    <a:cubicBezTo>
                      <a:pt x="176" y="114"/>
                      <a:pt x="179" y="118"/>
                      <a:pt x="185" y="116"/>
                    </a:cubicBezTo>
                    <a:cubicBezTo>
                      <a:pt x="191" y="113"/>
                      <a:pt x="189" y="106"/>
                      <a:pt x="186" y="102"/>
                    </a:cubicBezTo>
                    <a:cubicBezTo>
                      <a:pt x="183" y="98"/>
                      <a:pt x="178" y="94"/>
                      <a:pt x="173" y="92"/>
                    </a:cubicBezTo>
                    <a:cubicBezTo>
                      <a:pt x="174" y="91"/>
                      <a:pt x="174" y="91"/>
                      <a:pt x="175" y="91"/>
                    </a:cubicBezTo>
                    <a:cubicBezTo>
                      <a:pt x="184" y="90"/>
                      <a:pt x="193" y="92"/>
                      <a:pt x="202" y="95"/>
                    </a:cubicBezTo>
                    <a:cubicBezTo>
                      <a:pt x="211" y="98"/>
                      <a:pt x="220" y="101"/>
                      <a:pt x="227" y="105"/>
                    </a:cubicBezTo>
                    <a:cubicBezTo>
                      <a:pt x="232" y="109"/>
                      <a:pt x="237" y="113"/>
                      <a:pt x="242" y="117"/>
                    </a:cubicBezTo>
                    <a:cubicBezTo>
                      <a:pt x="243" y="119"/>
                      <a:pt x="244" y="120"/>
                      <a:pt x="246" y="122"/>
                    </a:cubicBezTo>
                    <a:cubicBezTo>
                      <a:pt x="246" y="123"/>
                      <a:pt x="246" y="123"/>
                      <a:pt x="246" y="123"/>
                    </a:cubicBezTo>
                    <a:cubicBezTo>
                      <a:pt x="253" y="137"/>
                      <a:pt x="256" y="152"/>
                      <a:pt x="258" y="167"/>
                    </a:cubicBezTo>
                    <a:close/>
                    <a:moveTo>
                      <a:pt x="97" y="158"/>
                    </a:moveTo>
                    <a:cubicBezTo>
                      <a:pt x="99" y="150"/>
                      <a:pt x="102" y="141"/>
                      <a:pt x="106" y="133"/>
                    </a:cubicBezTo>
                    <a:cubicBezTo>
                      <a:pt x="103" y="141"/>
                      <a:pt x="100" y="150"/>
                      <a:pt x="97" y="158"/>
                    </a:cubicBezTo>
                    <a:close/>
                    <a:moveTo>
                      <a:pt x="240" y="111"/>
                    </a:moveTo>
                    <a:cubicBezTo>
                      <a:pt x="237" y="108"/>
                      <a:pt x="233" y="105"/>
                      <a:pt x="229" y="103"/>
                    </a:cubicBezTo>
                    <a:cubicBezTo>
                      <a:pt x="216" y="93"/>
                      <a:pt x="202" y="85"/>
                      <a:pt x="185" y="84"/>
                    </a:cubicBezTo>
                    <a:cubicBezTo>
                      <a:pt x="181" y="84"/>
                      <a:pt x="178" y="84"/>
                      <a:pt x="174" y="85"/>
                    </a:cubicBezTo>
                    <a:cubicBezTo>
                      <a:pt x="174" y="83"/>
                      <a:pt x="173" y="82"/>
                      <a:pt x="171" y="82"/>
                    </a:cubicBezTo>
                    <a:cubicBezTo>
                      <a:pt x="168" y="82"/>
                      <a:pt x="165" y="83"/>
                      <a:pt x="164" y="86"/>
                    </a:cubicBezTo>
                    <a:cubicBezTo>
                      <a:pt x="164" y="86"/>
                      <a:pt x="164" y="86"/>
                      <a:pt x="164" y="87"/>
                    </a:cubicBezTo>
                    <a:cubicBezTo>
                      <a:pt x="147" y="91"/>
                      <a:pt x="130" y="101"/>
                      <a:pt x="117" y="113"/>
                    </a:cubicBezTo>
                    <a:cubicBezTo>
                      <a:pt x="99" y="131"/>
                      <a:pt x="93" y="157"/>
                      <a:pt x="90" y="182"/>
                    </a:cubicBezTo>
                    <a:cubicBezTo>
                      <a:pt x="88" y="213"/>
                      <a:pt x="88" y="245"/>
                      <a:pt x="90" y="276"/>
                    </a:cubicBezTo>
                    <a:cubicBezTo>
                      <a:pt x="91" y="285"/>
                      <a:pt x="92" y="293"/>
                      <a:pt x="93" y="301"/>
                    </a:cubicBezTo>
                    <a:cubicBezTo>
                      <a:pt x="86" y="296"/>
                      <a:pt x="80" y="289"/>
                      <a:pt x="76" y="281"/>
                    </a:cubicBezTo>
                    <a:cubicBezTo>
                      <a:pt x="71" y="270"/>
                      <a:pt x="73" y="258"/>
                      <a:pt x="75" y="246"/>
                    </a:cubicBezTo>
                    <a:cubicBezTo>
                      <a:pt x="77" y="231"/>
                      <a:pt x="76" y="216"/>
                      <a:pt x="77" y="201"/>
                    </a:cubicBezTo>
                    <a:cubicBezTo>
                      <a:pt x="78" y="194"/>
                      <a:pt x="79" y="186"/>
                      <a:pt x="79" y="179"/>
                    </a:cubicBezTo>
                    <a:cubicBezTo>
                      <a:pt x="80" y="172"/>
                      <a:pt x="79" y="165"/>
                      <a:pt x="78" y="158"/>
                    </a:cubicBezTo>
                    <a:cubicBezTo>
                      <a:pt x="76" y="144"/>
                      <a:pt x="72" y="130"/>
                      <a:pt x="75" y="114"/>
                    </a:cubicBezTo>
                    <a:cubicBezTo>
                      <a:pt x="77" y="100"/>
                      <a:pt x="86" y="88"/>
                      <a:pt x="96" y="79"/>
                    </a:cubicBezTo>
                    <a:cubicBezTo>
                      <a:pt x="107" y="70"/>
                      <a:pt x="120" y="65"/>
                      <a:pt x="134" y="62"/>
                    </a:cubicBezTo>
                    <a:cubicBezTo>
                      <a:pt x="142" y="61"/>
                      <a:pt x="151" y="61"/>
                      <a:pt x="159" y="60"/>
                    </a:cubicBezTo>
                    <a:cubicBezTo>
                      <a:pt x="166" y="59"/>
                      <a:pt x="173" y="57"/>
                      <a:pt x="181" y="56"/>
                    </a:cubicBezTo>
                    <a:cubicBezTo>
                      <a:pt x="181" y="56"/>
                      <a:pt x="181" y="56"/>
                      <a:pt x="181" y="56"/>
                    </a:cubicBezTo>
                    <a:cubicBezTo>
                      <a:pt x="183" y="57"/>
                      <a:pt x="186" y="59"/>
                      <a:pt x="189" y="60"/>
                    </a:cubicBezTo>
                    <a:cubicBezTo>
                      <a:pt x="209" y="72"/>
                      <a:pt x="228" y="90"/>
                      <a:pt x="240" y="111"/>
                    </a:cubicBezTo>
                    <a:close/>
                    <a:moveTo>
                      <a:pt x="41" y="229"/>
                    </a:moveTo>
                    <a:cubicBezTo>
                      <a:pt x="39" y="243"/>
                      <a:pt x="39" y="257"/>
                      <a:pt x="38" y="272"/>
                    </a:cubicBezTo>
                    <a:cubicBezTo>
                      <a:pt x="38" y="272"/>
                      <a:pt x="38" y="272"/>
                      <a:pt x="38" y="272"/>
                    </a:cubicBezTo>
                    <a:cubicBezTo>
                      <a:pt x="39" y="275"/>
                      <a:pt x="39" y="278"/>
                      <a:pt x="40" y="280"/>
                    </a:cubicBezTo>
                    <a:cubicBezTo>
                      <a:pt x="33" y="277"/>
                      <a:pt x="24" y="275"/>
                      <a:pt x="29" y="266"/>
                    </a:cubicBezTo>
                    <a:cubicBezTo>
                      <a:pt x="29" y="266"/>
                      <a:pt x="29" y="266"/>
                      <a:pt x="29" y="266"/>
                    </a:cubicBezTo>
                    <a:cubicBezTo>
                      <a:pt x="33" y="262"/>
                      <a:pt x="36" y="256"/>
                      <a:pt x="36" y="250"/>
                    </a:cubicBezTo>
                    <a:cubicBezTo>
                      <a:pt x="36" y="243"/>
                      <a:pt x="34" y="237"/>
                      <a:pt x="34" y="231"/>
                    </a:cubicBezTo>
                    <a:cubicBezTo>
                      <a:pt x="34" y="222"/>
                      <a:pt x="36" y="213"/>
                      <a:pt x="37" y="204"/>
                    </a:cubicBezTo>
                    <a:cubicBezTo>
                      <a:pt x="40" y="189"/>
                      <a:pt x="39" y="174"/>
                      <a:pt x="42" y="160"/>
                    </a:cubicBezTo>
                    <a:cubicBezTo>
                      <a:pt x="43" y="169"/>
                      <a:pt x="44" y="178"/>
                      <a:pt x="44" y="187"/>
                    </a:cubicBezTo>
                    <a:cubicBezTo>
                      <a:pt x="44" y="188"/>
                      <a:pt x="44" y="189"/>
                      <a:pt x="44" y="190"/>
                    </a:cubicBezTo>
                    <a:cubicBezTo>
                      <a:pt x="44" y="190"/>
                      <a:pt x="44" y="190"/>
                      <a:pt x="44" y="190"/>
                    </a:cubicBezTo>
                    <a:cubicBezTo>
                      <a:pt x="44" y="203"/>
                      <a:pt x="42" y="216"/>
                      <a:pt x="41" y="229"/>
                    </a:cubicBezTo>
                    <a:close/>
                    <a:moveTo>
                      <a:pt x="15" y="266"/>
                    </a:moveTo>
                    <a:cubicBezTo>
                      <a:pt x="19" y="265"/>
                      <a:pt x="23" y="262"/>
                      <a:pt x="26" y="259"/>
                    </a:cubicBezTo>
                    <a:cubicBezTo>
                      <a:pt x="27" y="258"/>
                      <a:pt x="33" y="252"/>
                      <a:pt x="30" y="256"/>
                    </a:cubicBezTo>
                    <a:cubicBezTo>
                      <a:pt x="28" y="260"/>
                      <a:pt x="25" y="262"/>
                      <a:pt x="22" y="265"/>
                    </a:cubicBezTo>
                    <a:cubicBezTo>
                      <a:pt x="22" y="265"/>
                      <a:pt x="22" y="265"/>
                      <a:pt x="22" y="265"/>
                    </a:cubicBezTo>
                    <a:cubicBezTo>
                      <a:pt x="26" y="265"/>
                      <a:pt x="28" y="262"/>
                      <a:pt x="30" y="260"/>
                    </a:cubicBezTo>
                    <a:cubicBezTo>
                      <a:pt x="30" y="260"/>
                      <a:pt x="30" y="260"/>
                      <a:pt x="30" y="260"/>
                    </a:cubicBezTo>
                    <a:cubicBezTo>
                      <a:pt x="28" y="263"/>
                      <a:pt x="25" y="266"/>
                      <a:pt x="20" y="266"/>
                    </a:cubicBezTo>
                    <a:cubicBezTo>
                      <a:pt x="18" y="267"/>
                      <a:pt x="16" y="267"/>
                      <a:pt x="15" y="266"/>
                    </a:cubicBezTo>
                    <a:close/>
                    <a:moveTo>
                      <a:pt x="8" y="186"/>
                    </a:moveTo>
                    <a:cubicBezTo>
                      <a:pt x="8" y="186"/>
                      <a:pt x="8" y="186"/>
                      <a:pt x="9" y="186"/>
                    </a:cubicBezTo>
                    <a:cubicBezTo>
                      <a:pt x="13" y="183"/>
                      <a:pt x="19" y="182"/>
                      <a:pt x="24" y="180"/>
                    </a:cubicBezTo>
                    <a:cubicBezTo>
                      <a:pt x="26" y="179"/>
                      <a:pt x="29" y="178"/>
                      <a:pt x="31" y="177"/>
                    </a:cubicBezTo>
                    <a:cubicBezTo>
                      <a:pt x="32" y="176"/>
                      <a:pt x="34" y="175"/>
                      <a:pt x="36" y="175"/>
                    </a:cubicBezTo>
                    <a:cubicBezTo>
                      <a:pt x="34" y="175"/>
                      <a:pt x="33" y="176"/>
                      <a:pt x="32" y="177"/>
                    </a:cubicBezTo>
                    <a:cubicBezTo>
                      <a:pt x="25" y="182"/>
                      <a:pt x="15" y="184"/>
                      <a:pt x="8" y="190"/>
                    </a:cubicBezTo>
                    <a:cubicBezTo>
                      <a:pt x="8" y="189"/>
                      <a:pt x="8" y="188"/>
                      <a:pt x="8" y="186"/>
                    </a:cubicBezTo>
                    <a:close/>
                    <a:moveTo>
                      <a:pt x="45" y="69"/>
                    </a:moveTo>
                    <a:cubicBezTo>
                      <a:pt x="51" y="66"/>
                      <a:pt x="56" y="63"/>
                      <a:pt x="62" y="60"/>
                    </a:cubicBezTo>
                    <a:cubicBezTo>
                      <a:pt x="65" y="58"/>
                      <a:pt x="68" y="57"/>
                      <a:pt x="71" y="55"/>
                    </a:cubicBezTo>
                    <a:cubicBezTo>
                      <a:pt x="71" y="55"/>
                      <a:pt x="72" y="55"/>
                      <a:pt x="72" y="55"/>
                    </a:cubicBezTo>
                    <a:cubicBezTo>
                      <a:pt x="61" y="61"/>
                      <a:pt x="51" y="67"/>
                      <a:pt x="42" y="74"/>
                    </a:cubicBezTo>
                    <a:cubicBezTo>
                      <a:pt x="43" y="72"/>
                      <a:pt x="44" y="71"/>
                      <a:pt x="45" y="69"/>
                    </a:cubicBezTo>
                    <a:close/>
                    <a:moveTo>
                      <a:pt x="83" y="51"/>
                    </a:moveTo>
                    <a:cubicBezTo>
                      <a:pt x="82" y="52"/>
                      <a:pt x="81" y="52"/>
                      <a:pt x="80" y="53"/>
                    </a:cubicBezTo>
                    <a:cubicBezTo>
                      <a:pt x="76" y="55"/>
                      <a:pt x="72" y="57"/>
                      <a:pt x="67" y="60"/>
                    </a:cubicBezTo>
                    <a:cubicBezTo>
                      <a:pt x="60" y="64"/>
                      <a:pt x="52" y="68"/>
                      <a:pt x="44" y="73"/>
                    </a:cubicBezTo>
                    <a:cubicBezTo>
                      <a:pt x="45" y="73"/>
                      <a:pt x="45" y="72"/>
                      <a:pt x="45" y="72"/>
                    </a:cubicBezTo>
                    <a:cubicBezTo>
                      <a:pt x="49" y="69"/>
                      <a:pt x="53" y="67"/>
                      <a:pt x="57" y="64"/>
                    </a:cubicBezTo>
                    <a:cubicBezTo>
                      <a:pt x="64" y="60"/>
                      <a:pt x="72" y="57"/>
                      <a:pt x="78" y="52"/>
                    </a:cubicBezTo>
                    <a:cubicBezTo>
                      <a:pt x="80" y="52"/>
                      <a:pt x="82" y="51"/>
                      <a:pt x="83" y="51"/>
                    </a:cubicBezTo>
                    <a:close/>
                    <a:moveTo>
                      <a:pt x="40" y="77"/>
                    </a:moveTo>
                    <a:cubicBezTo>
                      <a:pt x="40" y="76"/>
                      <a:pt x="40" y="76"/>
                      <a:pt x="41" y="76"/>
                    </a:cubicBezTo>
                    <a:cubicBezTo>
                      <a:pt x="48" y="71"/>
                      <a:pt x="55" y="67"/>
                      <a:pt x="63" y="63"/>
                    </a:cubicBezTo>
                    <a:cubicBezTo>
                      <a:pt x="67" y="61"/>
                      <a:pt x="71" y="58"/>
                      <a:pt x="76" y="56"/>
                    </a:cubicBezTo>
                    <a:cubicBezTo>
                      <a:pt x="78" y="55"/>
                      <a:pt x="80" y="54"/>
                      <a:pt x="82" y="52"/>
                    </a:cubicBezTo>
                    <a:cubicBezTo>
                      <a:pt x="83" y="52"/>
                      <a:pt x="84" y="51"/>
                      <a:pt x="85" y="51"/>
                    </a:cubicBezTo>
                    <a:cubicBezTo>
                      <a:pt x="85" y="51"/>
                      <a:pt x="85" y="51"/>
                      <a:pt x="85" y="51"/>
                    </a:cubicBezTo>
                    <a:cubicBezTo>
                      <a:pt x="85" y="51"/>
                      <a:pt x="85" y="51"/>
                      <a:pt x="86" y="51"/>
                    </a:cubicBezTo>
                    <a:cubicBezTo>
                      <a:pt x="85" y="51"/>
                      <a:pt x="84" y="51"/>
                      <a:pt x="84" y="52"/>
                    </a:cubicBezTo>
                    <a:cubicBezTo>
                      <a:pt x="76" y="57"/>
                      <a:pt x="68" y="61"/>
                      <a:pt x="59" y="66"/>
                    </a:cubicBezTo>
                    <a:cubicBezTo>
                      <a:pt x="52" y="70"/>
                      <a:pt x="45" y="75"/>
                      <a:pt x="38" y="80"/>
                    </a:cubicBezTo>
                    <a:cubicBezTo>
                      <a:pt x="39" y="79"/>
                      <a:pt x="39" y="78"/>
                      <a:pt x="40" y="77"/>
                    </a:cubicBezTo>
                    <a:close/>
                    <a:moveTo>
                      <a:pt x="37" y="82"/>
                    </a:moveTo>
                    <a:cubicBezTo>
                      <a:pt x="41" y="80"/>
                      <a:pt x="44" y="78"/>
                      <a:pt x="48" y="76"/>
                    </a:cubicBezTo>
                    <a:cubicBezTo>
                      <a:pt x="53" y="73"/>
                      <a:pt x="59" y="71"/>
                      <a:pt x="63" y="68"/>
                    </a:cubicBezTo>
                    <a:cubicBezTo>
                      <a:pt x="66" y="67"/>
                      <a:pt x="68" y="65"/>
                      <a:pt x="70" y="64"/>
                    </a:cubicBezTo>
                    <a:cubicBezTo>
                      <a:pt x="68" y="66"/>
                      <a:pt x="66" y="68"/>
                      <a:pt x="64" y="70"/>
                    </a:cubicBezTo>
                    <a:cubicBezTo>
                      <a:pt x="55" y="75"/>
                      <a:pt x="46" y="80"/>
                      <a:pt x="36" y="84"/>
                    </a:cubicBezTo>
                    <a:cubicBezTo>
                      <a:pt x="36" y="83"/>
                      <a:pt x="36" y="83"/>
                      <a:pt x="37" y="82"/>
                    </a:cubicBezTo>
                    <a:close/>
                    <a:moveTo>
                      <a:pt x="105" y="11"/>
                    </a:moveTo>
                    <a:cubicBezTo>
                      <a:pt x="106" y="11"/>
                      <a:pt x="107" y="11"/>
                      <a:pt x="108" y="10"/>
                    </a:cubicBezTo>
                    <a:cubicBezTo>
                      <a:pt x="109" y="10"/>
                      <a:pt x="110" y="9"/>
                      <a:pt x="111" y="9"/>
                    </a:cubicBezTo>
                    <a:cubicBezTo>
                      <a:pt x="111" y="9"/>
                      <a:pt x="115" y="6"/>
                      <a:pt x="113" y="8"/>
                    </a:cubicBezTo>
                    <a:cubicBezTo>
                      <a:pt x="110" y="10"/>
                      <a:pt x="107" y="11"/>
                      <a:pt x="104" y="12"/>
                    </a:cubicBezTo>
                    <a:cubicBezTo>
                      <a:pt x="105" y="12"/>
                      <a:pt x="105" y="11"/>
                      <a:pt x="105" y="11"/>
                    </a:cubicBezTo>
                    <a:close/>
                    <a:moveTo>
                      <a:pt x="117" y="9"/>
                    </a:moveTo>
                    <a:cubicBezTo>
                      <a:pt x="117" y="9"/>
                      <a:pt x="117" y="9"/>
                      <a:pt x="117" y="9"/>
                    </a:cubicBezTo>
                    <a:cubicBezTo>
                      <a:pt x="114" y="10"/>
                      <a:pt x="112" y="11"/>
                      <a:pt x="109" y="12"/>
                    </a:cubicBezTo>
                    <a:cubicBezTo>
                      <a:pt x="108" y="12"/>
                      <a:pt x="107" y="13"/>
                      <a:pt x="105" y="13"/>
                    </a:cubicBezTo>
                    <a:cubicBezTo>
                      <a:pt x="105" y="13"/>
                      <a:pt x="104" y="14"/>
                      <a:pt x="103" y="14"/>
                    </a:cubicBezTo>
                    <a:cubicBezTo>
                      <a:pt x="103" y="14"/>
                      <a:pt x="103" y="14"/>
                      <a:pt x="104" y="13"/>
                    </a:cubicBezTo>
                    <a:cubicBezTo>
                      <a:pt x="107" y="12"/>
                      <a:pt x="112" y="10"/>
                      <a:pt x="115" y="8"/>
                    </a:cubicBezTo>
                    <a:cubicBezTo>
                      <a:pt x="115" y="8"/>
                      <a:pt x="116" y="8"/>
                      <a:pt x="117" y="9"/>
                    </a:cubicBezTo>
                    <a:close/>
                    <a:moveTo>
                      <a:pt x="103" y="14"/>
                    </a:moveTo>
                    <a:cubicBezTo>
                      <a:pt x="105" y="14"/>
                      <a:pt x="106" y="13"/>
                      <a:pt x="108" y="13"/>
                    </a:cubicBezTo>
                    <a:cubicBezTo>
                      <a:pt x="110" y="12"/>
                      <a:pt x="111" y="12"/>
                      <a:pt x="112" y="11"/>
                    </a:cubicBezTo>
                    <a:cubicBezTo>
                      <a:pt x="114" y="10"/>
                      <a:pt x="117" y="9"/>
                      <a:pt x="113" y="11"/>
                    </a:cubicBezTo>
                    <a:cubicBezTo>
                      <a:pt x="110" y="13"/>
                      <a:pt x="106" y="14"/>
                      <a:pt x="102" y="16"/>
                    </a:cubicBezTo>
                    <a:cubicBezTo>
                      <a:pt x="102" y="16"/>
                      <a:pt x="103" y="15"/>
                      <a:pt x="103" y="14"/>
                    </a:cubicBezTo>
                    <a:close/>
                    <a:moveTo>
                      <a:pt x="101" y="19"/>
                    </a:moveTo>
                    <a:cubicBezTo>
                      <a:pt x="103" y="18"/>
                      <a:pt x="105" y="17"/>
                      <a:pt x="107" y="16"/>
                    </a:cubicBezTo>
                    <a:cubicBezTo>
                      <a:pt x="106" y="17"/>
                      <a:pt x="106" y="18"/>
                      <a:pt x="105" y="19"/>
                    </a:cubicBezTo>
                    <a:cubicBezTo>
                      <a:pt x="103" y="20"/>
                      <a:pt x="101" y="20"/>
                      <a:pt x="100" y="21"/>
                    </a:cubicBezTo>
                    <a:cubicBezTo>
                      <a:pt x="100" y="20"/>
                      <a:pt x="100" y="19"/>
                      <a:pt x="101" y="19"/>
                    </a:cubicBezTo>
                    <a:close/>
                    <a:moveTo>
                      <a:pt x="119" y="12"/>
                    </a:moveTo>
                    <a:cubicBezTo>
                      <a:pt x="119" y="13"/>
                      <a:pt x="120" y="13"/>
                      <a:pt x="120" y="14"/>
                    </a:cubicBezTo>
                    <a:cubicBezTo>
                      <a:pt x="118" y="14"/>
                      <a:pt x="117" y="14"/>
                      <a:pt x="115" y="15"/>
                    </a:cubicBezTo>
                    <a:cubicBezTo>
                      <a:pt x="115" y="15"/>
                      <a:pt x="115" y="15"/>
                      <a:pt x="115" y="15"/>
                    </a:cubicBezTo>
                    <a:cubicBezTo>
                      <a:pt x="114" y="15"/>
                      <a:pt x="114" y="15"/>
                      <a:pt x="114" y="15"/>
                    </a:cubicBezTo>
                    <a:cubicBezTo>
                      <a:pt x="114" y="15"/>
                      <a:pt x="114" y="15"/>
                      <a:pt x="115" y="14"/>
                    </a:cubicBezTo>
                    <a:cubicBezTo>
                      <a:pt x="116" y="14"/>
                      <a:pt x="118" y="13"/>
                      <a:pt x="119" y="12"/>
                    </a:cubicBezTo>
                    <a:cubicBezTo>
                      <a:pt x="119" y="12"/>
                      <a:pt x="119" y="12"/>
                      <a:pt x="119" y="12"/>
                    </a:cubicBezTo>
                    <a:close/>
                    <a:moveTo>
                      <a:pt x="123" y="19"/>
                    </a:moveTo>
                    <a:cubicBezTo>
                      <a:pt x="122" y="19"/>
                      <a:pt x="122" y="18"/>
                      <a:pt x="122" y="18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0" y="17"/>
                      <a:pt x="119" y="16"/>
                      <a:pt x="121" y="15"/>
                    </a:cubicBezTo>
                    <a:cubicBezTo>
                      <a:pt x="121" y="16"/>
                      <a:pt x="122" y="17"/>
                      <a:pt x="123" y="19"/>
                    </a:cubicBezTo>
                    <a:close/>
                    <a:moveTo>
                      <a:pt x="142" y="40"/>
                    </a:moveTo>
                    <a:cubicBezTo>
                      <a:pt x="141" y="40"/>
                      <a:pt x="140" y="40"/>
                      <a:pt x="139" y="40"/>
                    </a:cubicBezTo>
                    <a:cubicBezTo>
                      <a:pt x="139" y="40"/>
                      <a:pt x="139" y="39"/>
                      <a:pt x="139" y="39"/>
                    </a:cubicBezTo>
                    <a:cubicBezTo>
                      <a:pt x="142" y="38"/>
                      <a:pt x="145" y="37"/>
                      <a:pt x="148" y="37"/>
                    </a:cubicBezTo>
                    <a:cubicBezTo>
                      <a:pt x="148" y="37"/>
                      <a:pt x="145" y="39"/>
                      <a:pt x="144" y="39"/>
                    </a:cubicBezTo>
                    <a:cubicBezTo>
                      <a:pt x="144" y="39"/>
                      <a:pt x="143" y="40"/>
                      <a:pt x="142" y="40"/>
                    </a:cubicBezTo>
                    <a:close/>
                    <a:moveTo>
                      <a:pt x="105" y="44"/>
                    </a:moveTo>
                    <a:cubicBezTo>
                      <a:pt x="105" y="37"/>
                      <a:pt x="103" y="23"/>
                      <a:pt x="110" y="18"/>
                    </a:cubicBezTo>
                    <a:cubicBezTo>
                      <a:pt x="114" y="15"/>
                      <a:pt x="121" y="22"/>
                      <a:pt x="125" y="24"/>
                    </a:cubicBezTo>
                    <a:cubicBezTo>
                      <a:pt x="131" y="28"/>
                      <a:pt x="137" y="32"/>
                      <a:pt x="136" y="40"/>
                    </a:cubicBezTo>
                    <a:cubicBezTo>
                      <a:pt x="126" y="39"/>
                      <a:pt x="115" y="41"/>
                      <a:pt x="105" y="44"/>
                    </a:cubicBezTo>
                    <a:close/>
                    <a:moveTo>
                      <a:pt x="92" y="42"/>
                    </a:moveTo>
                    <a:cubicBezTo>
                      <a:pt x="94" y="41"/>
                      <a:pt x="96" y="40"/>
                      <a:pt x="98" y="39"/>
                    </a:cubicBezTo>
                    <a:cubicBezTo>
                      <a:pt x="98" y="40"/>
                      <a:pt x="98" y="41"/>
                      <a:pt x="98" y="41"/>
                    </a:cubicBezTo>
                    <a:cubicBezTo>
                      <a:pt x="97" y="42"/>
                      <a:pt x="96" y="42"/>
                      <a:pt x="96" y="43"/>
                    </a:cubicBezTo>
                    <a:cubicBezTo>
                      <a:pt x="95" y="43"/>
                      <a:pt x="94" y="44"/>
                      <a:pt x="93" y="44"/>
                    </a:cubicBezTo>
                    <a:cubicBezTo>
                      <a:pt x="92" y="43"/>
                      <a:pt x="92" y="43"/>
                      <a:pt x="92" y="42"/>
                    </a:cubicBezTo>
                    <a:close/>
                    <a:moveTo>
                      <a:pt x="92" y="41"/>
                    </a:moveTo>
                    <a:cubicBezTo>
                      <a:pt x="92" y="40"/>
                      <a:pt x="92" y="39"/>
                      <a:pt x="92" y="39"/>
                    </a:cubicBezTo>
                    <a:cubicBezTo>
                      <a:pt x="92" y="39"/>
                      <a:pt x="92" y="39"/>
                      <a:pt x="92" y="39"/>
                    </a:cubicBezTo>
                    <a:cubicBezTo>
                      <a:pt x="93" y="38"/>
                      <a:pt x="94" y="38"/>
                      <a:pt x="95" y="38"/>
                    </a:cubicBezTo>
                    <a:cubicBezTo>
                      <a:pt x="95" y="37"/>
                      <a:pt x="101" y="36"/>
                      <a:pt x="98" y="37"/>
                    </a:cubicBezTo>
                    <a:cubicBezTo>
                      <a:pt x="96" y="39"/>
                      <a:pt x="94" y="40"/>
                      <a:pt x="92" y="41"/>
                    </a:cubicBezTo>
                    <a:close/>
                    <a:moveTo>
                      <a:pt x="94" y="37"/>
                    </a:moveTo>
                    <a:cubicBezTo>
                      <a:pt x="95" y="37"/>
                      <a:pt x="96" y="36"/>
                      <a:pt x="96" y="36"/>
                    </a:cubicBezTo>
                    <a:cubicBezTo>
                      <a:pt x="94" y="37"/>
                      <a:pt x="92" y="39"/>
                      <a:pt x="94" y="37"/>
                    </a:cubicBezTo>
                    <a:close/>
                    <a:moveTo>
                      <a:pt x="92" y="38"/>
                    </a:moveTo>
                    <a:cubicBezTo>
                      <a:pt x="92" y="37"/>
                      <a:pt x="92" y="36"/>
                      <a:pt x="92" y="36"/>
                    </a:cubicBezTo>
                    <a:cubicBezTo>
                      <a:pt x="93" y="35"/>
                      <a:pt x="94" y="35"/>
                      <a:pt x="94" y="35"/>
                    </a:cubicBezTo>
                    <a:cubicBezTo>
                      <a:pt x="95" y="34"/>
                      <a:pt x="103" y="31"/>
                      <a:pt x="99" y="34"/>
                    </a:cubicBezTo>
                    <a:cubicBezTo>
                      <a:pt x="97" y="36"/>
                      <a:pt x="94" y="36"/>
                      <a:pt x="92" y="38"/>
                    </a:cubicBezTo>
                    <a:close/>
                    <a:moveTo>
                      <a:pt x="93" y="49"/>
                    </a:moveTo>
                    <a:cubicBezTo>
                      <a:pt x="93" y="47"/>
                      <a:pt x="93" y="46"/>
                      <a:pt x="93" y="45"/>
                    </a:cubicBezTo>
                    <a:cubicBezTo>
                      <a:pt x="94" y="45"/>
                      <a:pt x="95" y="44"/>
                      <a:pt x="97" y="44"/>
                    </a:cubicBezTo>
                    <a:cubicBezTo>
                      <a:pt x="98" y="44"/>
                      <a:pt x="99" y="44"/>
                      <a:pt x="100" y="44"/>
                    </a:cubicBezTo>
                    <a:cubicBezTo>
                      <a:pt x="99" y="45"/>
                      <a:pt x="98" y="45"/>
                      <a:pt x="97" y="46"/>
                    </a:cubicBezTo>
                    <a:cubicBezTo>
                      <a:pt x="96" y="46"/>
                      <a:pt x="95" y="47"/>
                      <a:pt x="94" y="48"/>
                    </a:cubicBezTo>
                    <a:cubicBezTo>
                      <a:pt x="94" y="48"/>
                      <a:pt x="94" y="48"/>
                      <a:pt x="94" y="48"/>
                    </a:cubicBezTo>
                    <a:cubicBezTo>
                      <a:pt x="94" y="48"/>
                      <a:pt x="94" y="48"/>
                      <a:pt x="93" y="49"/>
                    </a:cubicBezTo>
                    <a:close/>
                    <a:moveTo>
                      <a:pt x="99" y="46"/>
                    </a:moveTo>
                    <a:cubicBezTo>
                      <a:pt x="99" y="46"/>
                      <a:pt x="99" y="46"/>
                      <a:pt x="99" y="46"/>
                    </a:cubicBezTo>
                    <a:cubicBezTo>
                      <a:pt x="99" y="46"/>
                      <a:pt x="99" y="46"/>
                      <a:pt x="99" y="46"/>
                    </a:cubicBezTo>
                    <a:cubicBezTo>
                      <a:pt x="100" y="45"/>
                      <a:pt x="101" y="44"/>
                      <a:pt x="102" y="43"/>
                    </a:cubicBezTo>
                    <a:cubicBezTo>
                      <a:pt x="102" y="43"/>
                      <a:pt x="102" y="42"/>
                      <a:pt x="101" y="42"/>
                    </a:cubicBezTo>
                    <a:cubicBezTo>
                      <a:pt x="100" y="42"/>
                      <a:pt x="99" y="42"/>
                      <a:pt x="98" y="43"/>
                    </a:cubicBezTo>
                    <a:cubicBezTo>
                      <a:pt x="97" y="43"/>
                      <a:pt x="91" y="46"/>
                      <a:pt x="94" y="44"/>
                    </a:cubicBezTo>
                    <a:cubicBezTo>
                      <a:pt x="97" y="43"/>
                      <a:pt x="100" y="42"/>
                      <a:pt x="101" y="39"/>
                    </a:cubicBezTo>
                    <a:cubicBezTo>
                      <a:pt x="101" y="39"/>
                      <a:pt x="100" y="38"/>
                      <a:pt x="100" y="38"/>
                    </a:cubicBezTo>
                    <a:cubicBezTo>
                      <a:pt x="98" y="38"/>
                      <a:pt x="96" y="39"/>
                      <a:pt x="95" y="40"/>
                    </a:cubicBezTo>
                    <a:cubicBezTo>
                      <a:pt x="97" y="38"/>
                      <a:pt x="100" y="38"/>
                      <a:pt x="102" y="35"/>
                    </a:cubicBezTo>
                    <a:cubicBezTo>
                      <a:pt x="102" y="35"/>
                      <a:pt x="101" y="34"/>
                      <a:pt x="101" y="34"/>
                    </a:cubicBezTo>
                    <a:cubicBezTo>
                      <a:pt x="100" y="35"/>
                      <a:pt x="99" y="35"/>
                      <a:pt x="98" y="35"/>
                    </a:cubicBezTo>
                    <a:cubicBezTo>
                      <a:pt x="98" y="35"/>
                      <a:pt x="98" y="35"/>
                      <a:pt x="98" y="35"/>
                    </a:cubicBezTo>
                    <a:cubicBezTo>
                      <a:pt x="99" y="34"/>
                      <a:pt x="101" y="33"/>
                      <a:pt x="102" y="32"/>
                    </a:cubicBezTo>
                    <a:cubicBezTo>
                      <a:pt x="102" y="32"/>
                      <a:pt x="101" y="31"/>
                      <a:pt x="101" y="32"/>
                    </a:cubicBezTo>
                    <a:cubicBezTo>
                      <a:pt x="100" y="32"/>
                      <a:pt x="98" y="32"/>
                      <a:pt x="97" y="33"/>
                    </a:cubicBezTo>
                    <a:cubicBezTo>
                      <a:pt x="95" y="34"/>
                      <a:pt x="90" y="36"/>
                      <a:pt x="95" y="33"/>
                    </a:cubicBezTo>
                    <a:cubicBezTo>
                      <a:pt x="97" y="31"/>
                      <a:pt x="100" y="30"/>
                      <a:pt x="102" y="28"/>
                    </a:cubicBezTo>
                    <a:cubicBezTo>
                      <a:pt x="102" y="27"/>
                      <a:pt x="102" y="27"/>
                      <a:pt x="101" y="27"/>
                    </a:cubicBezTo>
                    <a:cubicBezTo>
                      <a:pt x="100" y="27"/>
                      <a:pt x="100" y="27"/>
                      <a:pt x="99" y="28"/>
                    </a:cubicBezTo>
                    <a:cubicBezTo>
                      <a:pt x="98" y="28"/>
                      <a:pt x="96" y="29"/>
                      <a:pt x="94" y="30"/>
                    </a:cubicBezTo>
                    <a:cubicBezTo>
                      <a:pt x="94" y="29"/>
                      <a:pt x="94" y="29"/>
                      <a:pt x="95" y="28"/>
                    </a:cubicBezTo>
                    <a:cubicBezTo>
                      <a:pt x="97" y="27"/>
                      <a:pt x="101" y="26"/>
                      <a:pt x="103" y="24"/>
                    </a:cubicBezTo>
                    <a:cubicBezTo>
                      <a:pt x="103" y="23"/>
                      <a:pt x="103" y="23"/>
                      <a:pt x="103" y="23"/>
                    </a:cubicBezTo>
                    <a:cubicBezTo>
                      <a:pt x="101" y="23"/>
                      <a:pt x="100" y="24"/>
                      <a:pt x="99" y="24"/>
                    </a:cubicBezTo>
                    <a:cubicBezTo>
                      <a:pt x="98" y="24"/>
                      <a:pt x="97" y="25"/>
                      <a:pt x="97" y="25"/>
                    </a:cubicBezTo>
                    <a:cubicBezTo>
                      <a:pt x="97" y="25"/>
                      <a:pt x="97" y="25"/>
                      <a:pt x="97" y="25"/>
                    </a:cubicBezTo>
                    <a:cubicBezTo>
                      <a:pt x="97" y="25"/>
                      <a:pt x="97" y="25"/>
                      <a:pt x="97" y="25"/>
                    </a:cubicBezTo>
                    <a:cubicBezTo>
                      <a:pt x="99" y="23"/>
                      <a:pt x="102" y="22"/>
                      <a:pt x="104" y="21"/>
                    </a:cubicBezTo>
                    <a:cubicBezTo>
                      <a:pt x="101" y="28"/>
                      <a:pt x="102" y="39"/>
                      <a:pt x="102" y="44"/>
                    </a:cubicBezTo>
                    <a:cubicBezTo>
                      <a:pt x="102" y="44"/>
                      <a:pt x="102" y="45"/>
                      <a:pt x="102" y="45"/>
                    </a:cubicBezTo>
                    <a:cubicBezTo>
                      <a:pt x="101" y="45"/>
                      <a:pt x="100" y="46"/>
                      <a:pt x="99" y="46"/>
                    </a:cubicBezTo>
                    <a:close/>
                    <a:moveTo>
                      <a:pt x="118" y="16"/>
                    </a:moveTo>
                    <a:cubicBezTo>
                      <a:pt x="117" y="16"/>
                      <a:pt x="116" y="16"/>
                      <a:pt x="116" y="15"/>
                    </a:cubicBezTo>
                    <a:cubicBezTo>
                      <a:pt x="116" y="15"/>
                      <a:pt x="116" y="15"/>
                      <a:pt x="116" y="15"/>
                    </a:cubicBezTo>
                    <a:cubicBezTo>
                      <a:pt x="117" y="15"/>
                      <a:pt x="118" y="15"/>
                      <a:pt x="119" y="15"/>
                    </a:cubicBezTo>
                    <a:cubicBezTo>
                      <a:pt x="118" y="16"/>
                      <a:pt x="118" y="16"/>
                      <a:pt x="118" y="16"/>
                    </a:cubicBezTo>
                    <a:close/>
                    <a:moveTo>
                      <a:pt x="139" y="36"/>
                    </a:moveTo>
                    <a:cubicBezTo>
                      <a:pt x="141" y="35"/>
                      <a:pt x="144" y="34"/>
                      <a:pt x="146" y="34"/>
                    </a:cubicBezTo>
                    <a:cubicBezTo>
                      <a:pt x="146" y="34"/>
                      <a:pt x="144" y="35"/>
                      <a:pt x="144" y="36"/>
                    </a:cubicBezTo>
                    <a:cubicBezTo>
                      <a:pt x="143" y="36"/>
                      <a:pt x="142" y="36"/>
                      <a:pt x="141" y="37"/>
                    </a:cubicBezTo>
                    <a:cubicBezTo>
                      <a:pt x="140" y="37"/>
                      <a:pt x="140" y="37"/>
                      <a:pt x="139" y="38"/>
                    </a:cubicBezTo>
                    <a:cubicBezTo>
                      <a:pt x="139" y="37"/>
                      <a:pt x="139" y="36"/>
                      <a:pt x="139" y="36"/>
                    </a:cubicBezTo>
                    <a:close/>
                    <a:moveTo>
                      <a:pt x="138" y="32"/>
                    </a:moveTo>
                    <a:cubicBezTo>
                      <a:pt x="138" y="32"/>
                      <a:pt x="139" y="32"/>
                      <a:pt x="139" y="32"/>
                    </a:cubicBezTo>
                    <a:cubicBezTo>
                      <a:pt x="140" y="32"/>
                      <a:pt x="144" y="31"/>
                      <a:pt x="144" y="30"/>
                    </a:cubicBezTo>
                    <a:cubicBezTo>
                      <a:pt x="144" y="32"/>
                      <a:pt x="141" y="33"/>
                      <a:pt x="139" y="34"/>
                    </a:cubicBezTo>
                    <a:cubicBezTo>
                      <a:pt x="138" y="34"/>
                      <a:pt x="138" y="33"/>
                      <a:pt x="138" y="32"/>
                    </a:cubicBezTo>
                    <a:close/>
                    <a:moveTo>
                      <a:pt x="137" y="32"/>
                    </a:moveTo>
                    <a:cubicBezTo>
                      <a:pt x="137" y="32"/>
                      <a:pt x="137" y="32"/>
                      <a:pt x="137" y="31"/>
                    </a:cubicBezTo>
                    <a:cubicBezTo>
                      <a:pt x="138" y="31"/>
                      <a:pt x="139" y="30"/>
                      <a:pt x="139" y="30"/>
                    </a:cubicBezTo>
                    <a:cubicBezTo>
                      <a:pt x="140" y="29"/>
                      <a:pt x="140" y="29"/>
                      <a:pt x="141" y="29"/>
                    </a:cubicBezTo>
                    <a:cubicBezTo>
                      <a:pt x="142" y="29"/>
                      <a:pt x="143" y="29"/>
                      <a:pt x="144" y="30"/>
                    </a:cubicBezTo>
                    <a:cubicBezTo>
                      <a:pt x="142" y="30"/>
                      <a:pt x="140" y="31"/>
                      <a:pt x="137" y="32"/>
                    </a:cubicBezTo>
                    <a:close/>
                    <a:moveTo>
                      <a:pt x="140" y="28"/>
                    </a:moveTo>
                    <a:cubicBezTo>
                      <a:pt x="139" y="29"/>
                      <a:pt x="138" y="30"/>
                      <a:pt x="137" y="30"/>
                    </a:cubicBezTo>
                    <a:cubicBezTo>
                      <a:pt x="137" y="30"/>
                      <a:pt x="137" y="30"/>
                      <a:pt x="137" y="31"/>
                    </a:cubicBezTo>
                    <a:cubicBezTo>
                      <a:pt x="136" y="30"/>
                      <a:pt x="136" y="30"/>
                      <a:pt x="136" y="29"/>
                    </a:cubicBezTo>
                    <a:cubicBezTo>
                      <a:pt x="137" y="29"/>
                      <a:pt x="138" y="29"/>
                      <a:pt x="140" y="28"/>
                    </a:cubicBezTo>
                    <a:cubicBezTo>
                      <a:pt x="140" y="28"/>
                      <a:pt x="140" y="28"/>
                      <a:pt x="140" y="28"/>
                    </a:cubicBezTo>
                    <a:close/>
                    <a:moveTo>
                      <a:pt x="117" y="13"/>
                    </a:moveTo>
                    <a:cubicBezTo>
                      <a:pt x="115" y="13"/>
                      <a:pt x="114" y="14"/>
                      <a:pt x="113" y="15"/>
                    </a:cubicBezTo>
                    <a:cubicBezTo>
                      <a:pt x="112" y="15"/>
                      <a:pt x="112" y="15"/>
                      <a:pt x="112" y="15"/>
                    </a:cubicBezTo>
                    <a:cubicBezTo>
                      <a:pt x="111" y="15"/>
                      <a:pt x="111" y="15"/>
                      <a:pt x="110" y="15"/>
                    </a:cubicBezTo>
                    <a:cubicBezTo>
                      <a:pt x="111" y="14"/>
                      <a:pt x="112" y="14"/>
                      <a:pt x="113" y="14"/>
                    </a:cubicBezTo>
                    <a:cubicBezTo>
                      <a:pt x="114" y="13"/>
                      <a:pt x="115" y="13"/>
                      <a:pt x="116" y="13"/>
                    </a:cubicBezTo>
                    <a:cubicBezTo>
                      <a:pt x="116" y="13"/>
                      <a:pt x="117" y="12"/>
                      <a:pt x="117" y="12"/>
                    </a:cubicBezTo>
                    <a:cubicBezTo>
                      <a:pt x="117" y="12"/>
                      <a:pt x="117" y="12"/>
                      <a:pt x="117" y="13"/>
                    </a:cubicBezTo>
                    <a:close/>
                    <a:moveTo>
                      <a:pt x="99" y="22"/>
                    </a:moveTo>
                    <a:cubicBezTo>
                      <a:pt x="100" y="21"/>
                      <a:pt x="101" y="21"/>
                      <a:pt x="102" y="20"/>
                    </a:cubicBezTo>
                    <a:cubicBezTo>
                      <a:pt x="106" y="19"/>
                      <a:pt x="103" y="21"/>
                      <a:pt x="102" y="21"/>
                    </a:cubicBezTo>
                    <a:cubicBezTo>
                      <a:pt x="101" y="22"/>
                      <a:pt x="99" y="23"/>
                      <a:pt x="98" y="24"/>
                    </a:cubicBezTo>
                    <a:cubicBezTo>
                      <a:pt x="98" y="23"/>
                      <a:pt x="99" y="22"/>
                      <a:pt x="99" y="22"/>
                    </a:cubicBezTo>
                    <a:close/>
                    <a:moveTo>
                      <a:pt x="96" y="26"/>
                    </a:moveTo>
                    <a:cubicBezTo>
                      <a:pt x="97" y="26"/>
                      <a:pt x="98" y="26"/>
                      <a:pt x="98" y="25"/>
                    </a:cubicBezTo>
                    <a:cubicBezTo>
                      <a:pt x="101" y="24"/>
                      <a:pt x="102" y="23"/>
                      <a:pt x="99" y="25"/>
                    </a:cubicBezTo>
                    <a:cubicBezTo>
                      <a:pt x="98" y="26"/>
                      <a:pt x="97" y="27"/>
                      <a:pt x="95" y="28"/>
                    </a:cubicBezTo>
                    <a:cubicBezTo>
                      <a:pt x="95" y="27"/>
                      <a:pt x="96" y="27"/>
                      <a:pt x="96" y="26"/>
                    </a:cubicBezTo>
                    <a:close/>
                    <a:moveTo>
                      <a:pt x="94" y="31"/>
                    </a:moveTo>
                    <a:cubicBezTo>
                      <a:pt x="95" y="31"/>
                      <a:pt x="96" y="30"/>
                      <a:pt x="96" y="30"/>
                    </a:cubicBezTo>
                    <a:cubicBezTo>
                      <a:pt x="97" y="29"/>
                      <a:pt x="98" y="29"/>
                      <a:pt x="100" y="29"/>
                    </a:cubicBezTo>
                    <a:cubicBezTo>
                      <a:pt x="97" y="31"/>
                      <a:pt x="94" y="32"/>
                      <a:pt x="92" y="34"/>
                    </a:cubicBezTo>
                    <a:cubicBezTo>
                      <a:pt x="92" y="33"/>
                      <a:pt x="93" y="32"/>
                      <a:pt x="93" y="31"/>
                    </a:cubicBezTo>
                    <a:cubicBezTo>
                      <a:pt x="93" y="31"/>
                      <a:pt x="94" y="31"/>
                      <a:pt x="94" y="31"/>
                    </a:cubicBezTo>
                    <a:close/>
                    <a:moveTo>
                      <a:pt x="38" y="168"/>
                    </a:moveTo>
                    <a:cubicBezTo>
                      <a:pt x="33" y="171"/>
                      <a:pt x="29" y="173"/>
                      <a:pt x="24" y="175"/>
                    </a:cubicBezTo>
                    <a:cubicBezTo>
                      <a:pt x="22" y="177"/>
                      <a:pt x="19" y="178"/>
                      <a:pt x="17" y="179"/>
                    </a:cubicBezTo>
                    <a:cubicBezTo>
                      <a:pt x="15" y="180"/>
                      <a:pt x="14" y="181"/>
                      <a:pt x="13" y="181"/>
                    </a:cubicBezTo>
                    <a:cubicBezTo>
                      <a:pt x="12" y="182"/>
                      <a:pt x="7" y="185"/>
                      <a:pt x="12" y="182"/>
                    </a:cubicBezTo>
                    <a:cubicBezTo>
                      <a:pt x="17" y="178"/>
                      <a:pt x="22" y="175"/>
                      <a:pt x="28" y="171"/>
                    </a:cubicBezTo>
                    <a:cubicBezTo>
                      <a:pt x="31" y="169"/>
                      <a:pt x="35" y="167"/>
                      <a:pt x="38" y="164"/>
                    </a:cubicBezTo>
                    <a:cubicBezTo>
                      <a:pt x="38" y="166"/>
                      <a:pt x="38" y="167"/>
                      <a:pt x="38" y="168"/>
                    </a:cubicBezTo>
                    <a:close/>
                    <a:moveTo>
                      <a:pt x="9" y="179"/>
                    </a:moveTo>
                    <a:cubicBezTo>
                      <a:pt x="15" y="177"/>
                      <a:pt x="20" y="174"/>
                      <a:pt x="25" y="171"/>
                    </a:cubicBezTo>
                    <a:cubicBezTo>
                      <a:pt x="27" y="170"/>
                      <a:pt x="30" y="168"/>
                      <a:pt x="32" y="167"/>
                    </a:cubicBezTo>
                    <a:cubicBezTo>
                      <a:pt x="33" y="167"/>
                      <a:pt x="33" y="167"/>
                      <a:pt x="34" y="166"/>
                    </a:cubicBezTo>
                    <a:cubicBezTo>
                      <a:pt x="25" y="172"/>
                      <a:pt x="16" y="177"/>
                      <a:pt x="9" y="183"/>
                    </a:cubicBezTo>
                    <a:cubicBezTo>
                      <a:pt x="9" y="182"/>
                      <a:pt x="9" y="181"/>
                      <a:pt x="9" y="179"/>
                    </a:cubicBezTo>
                    <a:close/>
                    <a:moveTo>
                      <a:pt x="39" y="163"/>
                    </a:moveTo>
                    <a:cubicBezTo>
                      <a:pt x="34" y="166"/>
                      <a:pt x="29" y="168"/>
                      <a:pt x="24" y="171"/>
                    </a:cubicBezTo>
                    <a:cubicBezTo>
                      <a:pt x="22" y="172"/>
                      <a:pt x="19" y="173"/>
                      <a:pt x="17" y="175"/>
                    </a:cubicBezTo>
                    <a:cubicBezTo>
                      <a:pt x="15" y="176"/>
                      <a:pt x="13" y="176"/>
                      <a:pt x="12" y="177"/>
                    </a:cubicBezTo>
                    <a:cubicBezTo>
                      <a:pt x="8" y="179"/>
                      <a:pt x="12" y="177"/>
                      <a:pt x="13" y="177"/>
                    </a:cubicBezTo>
                    <a:cubicBezTo>
                      <a:pt x="21" y="170"/>
                      <a:pt x="31" y="165"/>
                      <a:pt x="40" y="159"/>
                    </a:cubicBezTo>
                    <a:cubicBezTo>
                      <a:pt x="39" y="160"/>
                      <a:pt x="39" y="161"/>
                      <a:pt x="39" y="163"/>
                    </a:cubicBezTo>
                    <a:close/>
                    <a:moveTo>
                      <a:pt x="40" y="158"/>
                    </a:moveTo>
                    <a:cubicBezTo>
                      <a:pt x="33" y="162"/>
                      <a:pt x="25" y="165"/>
                      <a:pt x="18" y="169"/>
                    </a:cubicBezTo>
                    <a:cubicBezTo>
                      <a:pt x="16" y="170"/>
                      <a:pt x="14" y="171"/>
                      <a:pt x="12" y="172"/>
                    </a:cubicBezTo>
                    <a:cubicBezTo>
                      <a:pt x="13" y="172"/>
                      <a:pt x="13" y="172"/>
                      <a:pt x="13" y="172"/>
                    </a:cubicBezTo>
                    <a:cubicBezTo>
                      <a:pt x="17" y="169"/>
                      <a:pt x="21" y="167"/>
                      <a:pt x="25" y="164"/>
                    </a:cubicBezTo>
                    <a:cubicBezTo>
                      <a:pt x="28" y="162"/>
                      <a:pt x="30" y="160"/>
                      <a:pt x="33" y="159"/>
                    </a:cubicBezTo>
                    <a:cubicBezTo>
                      <a:pt x="36" y="157"/>
                      <a:pt x="39" y="155"/>
                      <a:pt x="41" y="153"/>
                    </a:cubicBezTo>
                    <a:cubicBezTo>
                      <a:pt x="41" y="155"/>
                      <a:pt x="40" y="156"/>
                      <a:pt x="40" y="158"/>
                    </a:cubicBezTo>
                    <a:close/>
                    <a:moveTo>
                      <a:pt x="11" y="171"/>
                    </a:moveTo>
                    <a:cubicBezTo>
                      <a:pt x="16" y="169"/>
                      <a:pt x="21" y="166"/>
                      <a:pt x="26" y="163"/>
                    </a:cubicBezTo>
                    <a:cubicBezTo>
                      <a:pt x="25" y="163"/>
                      <a:pt x="25" y="163"/>
                      <a:pt x="25" y="164"/>
                    </a:cubicBezTo>
                    <a:cubicBezTo>
                      <a:pt x="20" y="167"/>
                      <a:pt x="14" y="169"/>
                      <a:pt x="10" y="173"/>
                    </a:cubicBezTo>
                    <a:cubicBezTo>
                      <a:pt x="10" y="173"/>
                      <a:pt x="10" y="172"/>
                      <a:pt x="11" y="171"/>
                    </a:cubicBezTo>
                    <a:close/>
                    <a:moveTo>
                      <a:pt x="13" y="158"/>
                    </a:moveTo>
                    <a:cubicBezTo>
                      <a:pt x="13" y="158"/>
                      <a:pt x="14" y="158"/>
                      <a:pt x="14" y="158"/>
                    </a:cubicBezTo>
                    <a:cubicBezTo>
                      <a:pt x="14" y="158"/>
                      <a:pt x="14" y="158"/>
                      <a:pt x="15" y="158"/>
                    </a:cubicBezTo>
                    <a:cubicBezTo>
                      <a:pt x="19" y="156"/>
                      <a:pt x="22" y="154"/>
                      <a:pt x="26" y="151"/>
                    </a:cubicBezTo>
                    <a:cubicBezTo>
                      <a:pt x="29" y="150"/>
                      <a:pt x="33" y="149"/>
                      <a:pt x="36" y="147"/>
                    </a:cubicBezTo>
                    <a:cubicBezTo>
                      <a:pt x="32" y="150"/>
                      <a:pt x="28" y="152"/>
                      <a:pt x="25" y="154"/>
                    </a:cubicBezTo>
                    <a:cubicBezTo>
                      <a:pt x="20" y="157"/>
                      <a:pt x="16" y="159"/>
                      <a:pt x="12" y="162"/>
                    </a:cubicBezTo>
                    <a:cubicBezTo>
                      <a:pt x="13" y="161"/>
                      <a:pt x="13" y="160"/>
                      <a:pt x="13" y="158"/>
                    </a:cubicBezTo>
                    <a:close/>
                    <a:moveTo>
                      <a:pt x="14" y="153"/>
                    </a:moveTo>
                    <a:cubicBezTo>
                      <a:pt x="15" y="153"/>
                      <a:pt x="15" y="153"/>
                      <a:pt x="15" y="153"/>
                    </a:cubicBezTo>
                    <a:cubicBezTo>
                      <a:pt x="17" y="151"/>
                      <a:pt x="18" y="150"/>
                      <a:pt x="20" y="149"/>
                    </a:cubicBezTo>
                    <a:cubicBezTo>
                      <a:pt x="22" y="148"/>
                      <a:pt x="24" y="147"/>
                      <a:pt x="26" y="146"/>
                    </a:cubicBezTo>
                    <a:cubicBezTo>
                      <a:pt x="31" y="143"/>
                      <a:pt x="36" y="139"/>
                      <a:pt x="41" y="136"/>
                    </a:cubicBezTo>
                    <a:cubicBezTo>
                      <a:pt x="41" y="137"/>
                      <a:pt x="41" y="138"/>
                      <a:pt x="41" y="139"/>
                    </a:cubicBezTo>
                    <a:cubicBezTo>
                      <a:pt x="37" y="140"/>
                      <a:pt x="33" y="143"/>
                      <a:pt x="29" y="145"/>
                    </a:cubicBezTo>
                    <a:cubicBezTo>
                      <a:pt x="25" y="148"/>
                      <a:pt x="20" y="150"/>
                      <a:pt x="16" y="153"/>
                    </a:cubicBezTo>
                    <a:cubicBezTo>
                      <a:pt x="15" y="153"/>
                      <a:pt x="15" y="153"/>
                      <a:pt x="14" y="154"/>
                    </a:cubicBezTo>
                    <a:cubicBezTo>
                      <a:pt x="14" y="154"/>
                      <a:pt x="14" y="153"/>
                      <a:pt x="14" y="153"/>
                    </a:cubicBezTo>
                    <a:close/>
                    <a:moveTo>
                      <a:pt x="16" y="146"/>
                    </a:moveTo>
                    <a:cubicBezTo>
                      <a:pt x="16" y="146"/>
                      <a:pt x="16" y="145"/>
                      <a:pt x="16" y="145"/>
                    </a:cubicBezTo>
                    <a:cubicBezTo>
                      <a:pt x="17" y="145"/>
                      <a:pt x="19" y="144"/>
                      <a:pt x="19" y="143"/>
                    </a:cubicBezTo>
                    <a:cubicBezTo>
                      <a:pt x="23" y="140"/>
                      <a:pt x="27" y="138"/>
                      <a:pt x="32" y="136"/>
                    </a:cubicBezTo>
                    <a:cubicBezTo>
                      <a:pt x="35" y="134"/>
                      <a:pt x="38" y="132"/>
                      <a:pt x="41" y="129"/>
                    </a:cubicBezTo>
                    <a:cubicBezTo>
                      <a:pt x="41" y="130"/>
                      <a:pt x="41" y="131"/>
                      <a:pt x="41" y="132"/>
                    </a:cubicBezTo>
                    <a:cubicBezTo>
                      <a:pt x="37" y="134"/>
                      <a:pt x="32" y="136"/>
                      <a:pt x="28" y="139"/>
                    </a:cubicBezTo>
                    <a:cubicBezTo>
                      <a:pt x="26" y="140"/>
                      <a:pt x="24" y="141"/>
                      <a:pt x="21" y="143"/>
                    </a:cubicBezTo>
                    <a:cubicBezTo>
                      <a:pt x="21" y="143"/>
                      <a:pt x="20" y="144"/>
                      <a:pt x="19" y="144"/>
                    </a:cubicBezTo>
                    <a:cubicBezTo>
                      <a:pt x="18" y="145"/>
                      <a:pt x="17" y="146"/>
                      <a:pt x="16" y="146"/>
                    </a:cubicBezTo>
                    <a:cubicBezTo>
                      <a:pt x="16" y="146"/>
                      <a:pt x="16" y="146"/>
                      <a:pt x="16" y="146"/>
                    </a:cubicBezTo>
                    <a:close/>
                    <a:moveTo>
                      <a:pt x="42" y="116"/>
                    </a:moveTo>
                    <a:cubicBezTo>
                      <a:pt x="42" y="116"/>
                      <a:pt x="42" y="115"/>
                      <a:pt x="42" y="115"/>
                    </a:cubicBezTo>
                    <a:cubicBezTo>
                      <a:pt x="42" y="115"/>
                      <a:pt x="42" y="115"/>
                      <a:pt x="43" y="115"/>
                    </a:cubicBezTo>
                    <a:cubicBezTo>
                      <a:pt x="42" y="116"/>
                      <a:pt x="42" y="117"/>
                      <a:pt x="42" y="117"/>
                    </a:cubicBezTo>
                    <a:cubicBezTo>
                      <a:pt x="39" y="119"/>
                      <a:pt x="37" y="120"/>
                      <a:pt x="34" y="122"/>
                    </a:cubicBezTo>
                    <a:cubicBezTo>
                      <a:pt x="32" y="124"/>
                      <a:pt x="29" y="125"/>
                      <a:pt x="26" y="127"/>
                    </a:cubicBezTo>
                    <a:cubicBezTo>
                      <a:pt x="28" y="126"/>
                      <a:pt x="29" y="125"/>
                      <a:pt x="31" y="123"/>
                    </a:cubicBezTo>
                    <a:cubicBezTo>
                      <a:pt x="34" y="121"/>
                      <a:pt x="38" y="118"/>
                      <a:pt x="42" y="116"/>
                    </a:cubicBezTo>
                    <a:close/>
                    <a:moveTo>
                      <a:pt x="42" y="122"/>
                    </a:moveTo>
                    <a:cubicBezTo>
                      <a:pt x="38" y="124"/>
                      <a:pt x="34" y="126"/>
                      <a:pt x="30" y="128"/>
                    </a:cubicBezTo>
                    <a:cubicBezTo>
                      <a:pt x="28" y="129"/>
                      <a:pt x="26" y="131"/>
                      <a:pt x="24" y="132"/>
                    </a:cubicBezTo>
                    <a:cubicBezTo>
                      <a:pt x="23" y="132"/>
                      <a:pt x="22" y="133"/>
                      <a:pt x="21" y="133"/>
                    </a:cubicBezTo>
                    <a:cubicBezTo>
                      <a:pt x="20" y="134"/>
                      <a:pt x="20" y="134"/>
                      <a:pt x="19" y="134"/>
                    </a:cubicBezTo>
                    <a:cubicBezTo>
                      <a:pt x="20" y="134"/>
                      <a:pt x="20" y="134"/>
                      <a:pt x="20" y="133"/>
                    </a:cubicBezTo>
                    <a:cubicBezTo>
                      <a:pt x="24" y="130"/>
                      <a:pt x="27" y="128"/>
                      <a:pt x="31" y="126"/>
                    </a:cubicBezTo>
                    <a:cubicBezTo>
                      <a:pt x="35" y="124"/>
                      <a:pt x="38" y="121"/>
                      <a:pt x="42" y="119"/>
                    </a:cubicBezTo>
                    <a:cubicBezTo>
                      <a:pt x="42" y="120"/>
                      <a:pt x="42" y="121"/>
                      <a:pt x="42" y="122"/>
                    </a:cubicBezTo>
                    <a:close/>
                    <a:moveTo>
                      <a:pt x="41" y="126"/>
                    </a:moveTo>
                    <a:cubicBezTo>
                      <a:pt x="37" y="129"/>
                      <a:pt x="34" y="131"/>
                      <a:pt x="30" y="134"/>
                    </a:cubicBezTo>
                    <a:cubicBezTo>
                      <a:pt x="27" y="135"/>
                      <a:pt x="25" y="136"/>
                      <a:pt x="22" y="137"/>
                    </a:cubicBezTo>
                    <a:cubicBezTo>
                      <a:pt x="22" y="138"/>
                      <a:pt x="16" y="141"/>
                      <a:pt x="19" y="139"/>
                    </a:cubicBezTo>
                    <a:cubicBezTo>
                      <a:pt x="26" y="132"/>
                      <a:pt x="35" y="129"/>
                      <a:pt x="41" y="123"/>
                    </a:cubicBezTo>
                    <a:cubicBezTo>
                      <a:pt x="41" y="124"/>
                      <a:pt x="41" y="125"/>
                      <a:pt x="41" y="126"/>
                    </a:cubicBezTo>
                    <a:close/>
                    <a:moveTo>
                      <a:pt x="41" y="127"/>
                    </a:moveTo>
                    <a:cubicBezTo>
                      <a:pt x="41" y="127"/>
                      <a:pt x="41" y="128"/>
                      <a:pt x="41" y="128"/>
                    </a:cubicBezTo>
                    <a:cubicBezTo>
                      <a:pt x="41" y="128"/>
                      <a:pt x="40" y="128"/>
                      <a:pt x="39" y="128"/>
                    </a:cubicBezTo>
                    <a:cubicBezTo>
                      <a:pt x="40" y="128"/>
                      <a:pt x="41" y="127"/>
                      <a:pt x="41" y="127"/>
                    </a:cubicBezTo>
                    <a:close/>
                    <a:moveTo>
                      <a:pt x="41" y="135"/>
                    </a:moveTo>
                    <a:cubicBezTo>
                      <a:pt x="37" y="137"/>
                      <a:pt x="33" y="139"/>
                      <a:pt x="28" y="142"/>
                    </a:cubicBezTo>
                    <a:cubicBezTo>
                      <a:pt x="26" y="143"/>
                      <a:pt x="24" y="144"/>
                      <a:pt x="22" y="146"/>
                    </a:cubicBezTo>
                    <a:cubicBezTo>
                      <a:pt x="21" y="146"/>
                      <a:pt x="20" y="147"/>
                      <a:pt x="19" y="147"/>
                    </a:cubicBezTo>
                    <a:cubicBezTo>
                      <a:pt x="18" y="148"/>
                      <a:pt x="14" y="150"/>
                      <a:pt x="17" y="148"/>
                    </a:cubicBezTo>
                    <a:cubicBezTo>
                      <a:pt x="22" y="145"/>
                      <a:pt x="26" y="142"/>
                      <a:pt x="31" y="139"/>
                    </a:cubicBezTo>
                    <a:cubicBezTo>
                      <a:pt x="34" y="137"/>
                      <a:pt x="38" y="136"/>
                      <a:pt x="41" y="133"/>
                    </a:cubicBezTo>
                    <a:cubicBezTo>
                      <a:pt x="41" y="134"/>
                      <a:pt x="41" y="135"/>
                      <a:pt x="41" y="135"/>
                    </a:cubicBezTo>
                    <a:close/>
                    <a:moveTo>
                      <a:pt x="41" y="144"/>
                    </a:moveTo>
                    <a:cubicBezTo>
                      <a:pt x="41" y="144"/>
                      <a:pt x="41" y="144"/>
                      <a:pt x="40" y="144"/>
                    </a:cubicBezTo>
                    <a:cubicBezTo>
                      <a:pt x="40" y="144"/>
                      <a:pt x="40" y="144"/>
                      <a:pt x="40" y="144"/>
                    </a:cubicBezTo>
                    <a:cubicBezTo>
                      <a:pt x="39" y="145"/>
                      <a:pt x="37" y="146"/>
                      <a:pt x="36" y="146"/>
                    </a:cubicBezTo>
                    <a:cubicBezTo>
                      <a:pt x="31" y="148"/>
                      <a:pt x="26" y="151"/>
                      <a:pt x="21" y="153"/>
                    </a:cubicBezTo>
                    <a:cubicBezTo>
                      <a:pt x="21" y="154"/>
                      <a:pt x="20" y="154"/>
                      <a:pt x="19" y="155"/>
                    </a:cubicBezTo>
                    <a:cubicBezTo>
                      <a:pt x="19" y="155"/>
                      <a:pt x="19" y="155"/>
                      <a:pt x="19" y="154"/>
                    </a:cubicBezTo>
                    <a:cubicBezTo>
                      <a:pt x="26" y="150"/>
                      <a:pt x="35" y="146"/>
                      <a:pt x="41" y="140"/>
                    </a:cubicBezTo>
                    <a:cubicBezTo>
                      <a:pt x="41" y="141"/>
                      <a:pt x="41" y="142"/>
                      <a:pt x="41" y="144"/>
                    </a:cubicBezTo>
                    <a:close/>
                    <a:moveTo>
                      <a:pt x="16" y="160"/>
                    </a:moveTo>
                    <a:cubicBezTo>
                      <a:pt x="20" y="157"/>
                      <a:pt x="25" y="155"/>
                      <a:pt x="29" y="152"/>
                    </a:cubicBezTo>
                    <a:cubicBezTo>
                      <a:pt x="31" y="151"/>
                      <a:pt x="34" y="149"/>
                      <a:pt x="36" y="148"/>
                    </a:cubicBezTo>
                    <a:cubicBezTo>
                      <a:pt x="38" y="147"/>
                      <a:pt x="39" y="146"/>
                      <a:pt x="41" y="145"/>
                    </a:cubicBezTo>
                    <a:cubicBezTo>
                      <a:pt x="41" y="145"/>
                      <a:pt x="41" y="145"/>
                      <a:pt x="41" y="145"/>
                    </a:cubicBezTo>
                    <a:cubicBezTo>
                      <a:pt x="41" y="145"/>
                      <a:pt x="41" y="144"/>
                      <a:pt x="41" y="144"/>
                    </a:cubicBezTo>
                    <a:cubicBezTo>
                      <a:pt x="41" y="145"/>
                      <a:pt x="41" y="146"/>
                      <a:pt x="41" y="146"/>
                    </a:cubicBezTo>
                    <a:cubicBezTo>
                      <a:pt x="36" y="149"/>
                      <a:pt x="31" y="152"/>
                      <a:pt x="25" y="155"/>
                    </a:cubicBezTo>
                    <a:cubicBezTo>
                      <a:pt x="22" y="157"/>
                      <a:pt x="20" y="158"/>
                      <a:pt x="17" y="160"/>
                    </a:cubicBezTo>
                    <a:cubicBezTo>
                      <a:pt x="16" y="160"/>
                      <a:pt x="15" y="161"/>
                      <a:pt x="14" y="162"/>
                    </a:cubicBezTo>
                    <a:cubicBezTo>
                      <a:pt x="12" y="163"/>
                      <a:pt x="18" y="159"/>
                      <a:pt x="16" y="160"/>
                    </a:cubicBezTo>
                    <a:close/>
                    <a:moveTo>
                      <a:pt x="42" y="149"/>
                    </a:moveTo>
                    <a:cubicBezTo>
                      <a:pt x="39" y="150"/>
                      <a:pt x="37" y="152"/>
                      <a:pt x="35" y="153"/>
                    </a:cubicBezTo>
                    <a:cubicBezTo>
                      <a:pt x="32" y="155"/>
                      <a:pt x="28" y="157"/>
                      <a:pt x="25" y="159"/>
                    </a:cubicBezTo>
                    <a:cubicBezTo>
                      <a:pt x="21" y="161"/>
                      <a:pt x="17" y="164"/>
                      <a:pt x="13" y="166"/>
                    </a:cubicBezTo>
                    <a:cubicBezTo>
                      <a:pt x="9" y="168"/>
                      <a:pt x="14" y="165"/>
                      <a:pt x="15" y="164"/>
                    </a:cubicBezTo>
                    <a:cubicBezTo>
                      <a:pt x="17" y="163"/>
                      <a:pt x="20" y="161"/>
                      <a:pt x="22" y="160"/>
                    </a:cubicBezTo>
                    <a:cubicBezTo>
                      <a:pt x="28" y="156"/>
                      <a:pt x="36" y="153"/>
                      <a:pt x="41" y="147"/>
                    </a:cubicBezTo>
                    <a:cubicBezTo>
                      <a:pt x="41" y="148"/>
                      <a:pt x="41" y="148"/>
                      <a:pt x="42" y="149"/>
                    </a:cubicBezTo>
                    <a:close/>
                    <a:moveTo>
                      <a:pt x="34" y="154"/>
                    </a:moveTo>
                    <a:cubicBezTo>
                      <a:pt x="35" y="154"/>
                      <a:pt x="35" y="154"/>
                      <a:pt x="36" y="153"/>
                    </a:cubicBezTo>
                    <a:cubicBezTo>
                      <a:pt x="38" y="152"/>
                      <a:pt x="40" y="151"/>
                      <a:pt x="42" y="150"/>
                    </a:cubicBezTo>
                    <a:cubicBezTo>
                      <a:pt x="42" y="150"/>
                      <a:pt x="42" y="151"/>
                      <a:pt x="42" y="152"/>
                    </a:cubicBezTo>
                    <a:cubicBezTo>
                      <a:pt x="39" y="153"/>
                      <a:pt x="36" y="155"/>
                      <a:pt x="33" y="157"/>
                    </a:cubicBezTo>
                    <a:cubicBezTo>
                      <a:pt x="30" y="159"/>
                      <a:pt x="26" y="161"/>
                      <a:pt x="23" y="163"/>
                    </a:cubicBezTo>
                    <a:cubicBezTo>
                      <a:pt x="22" y="165"/>
                      <a:pt x="20" y="166"/>
                      <a:pt x="18" y="167"/>
                    </a:cubicBezTo>
                    <a:cubicBezTo>
                      <a:pt x="16" y="168"/>
                      <a:pt x="12" y="169"/>
                      <a:pt x="11" y="170"/>
                    </a:cubicBezTo>
                    <a:cubicBezTo>
                      <a:pt x="14" y="167"/>
                      <a:pt x="18" y="166"/>
                      <a:pt x="22" y="163"/>
                    </a:cubicBezTo>
                    <a:cubicBezTo>
                      <a:pt x="26" y="160"/>
                      <a:pt x="30" y="157"/>
                      <a:pt x="34" y="154"/>
                    </a:cubicBezTo>
                    <a:close/>
                    <a:moveTo>
                      <a:pt x="43" y="113"/>
                    </a:moveTo>
                    <a:cubicBezTo>
                      <a:pt x="43" y="113"/>
                      <a:pt x="43" y="114"/>
                      <a:pt x="43" y="114"/>
                    </a:cubicBezTo>
                    <a:cubicBezTo>
                      <a:pt x="39" y="116"/>
                      <a:pt x="35" y="118"/>
                      <a:pt x="31" y="120"/>
                    </a:cubicBezTo>
                    <a:cubicBezTo>
                      <a:pt x="29" y="121"/>
                      <a:pt x="27" y="122"/>
                      <a:pt x="25" y="123"/>
                    </a:cubicBezTo>
                    <a:cubicBezTo>
                      <a:pt x="24" y="123"/>
                      <a:pt x="23" y="124"/>
                      <a:pt x="22" y="125"/>
                    </a:cubicBezTo>
                    <a:cubicBezTo>
                      <a:pt x="23" y="124"/>
                      <a:pt x="24" y="123"/>
                      <a:pt x="25" y="123"/>
                    </a:cubicBezTo>
                    <a:cubicBezTo>
                      <a:pt x="30" y="118"/>
                      <a:pt x="37" y="115"/>
                      <a:pt x="44" y="110"/>
                    </a:cubicBezTo>
                    <a:cubicBezTo>
                      <a:pt x="43" y="111"/>
                      <a:pt x="43" y="112"/>
                      <a:pt x="43" y="113"/>
                    </a:cubicBezTo>
                    <a:close/>
                    <a:moveTo>
                      <a:pt x="44" y="109"/>
                    </a:moveTo>
                    <a:cubicBezTo>
                      <a:pt x="40" y="111"/>
                      <a:pt x="36" y="113"/>
                      <a:pt x="32" y="115"/>
                    </a:cubicBezTo>
                    <a:cubicBezTo>
                      <a:pt x="29" y="116"/>
                      <a:pt x="26" y="117"/>
                      <a:pt x="24" y="119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27" y="117"/>
                      <a:pt x="30" y="116"/>
                      <a:pt x="33" y="114"/>
                    </a:cubicBezTo>
                    <a:cubicBezTo>
                      <a:pt x="37" y="111"/>
                      <a:pt x="40" y="109"/>
                      <a:pt x="44" y="107"/>
                    </a:cubicBezTo>
                    <a:cubicBezTo>
                      <a:pt x="44" y="107"/>
                      <a:pt x="44" y="108"/>
                      <a:pt x="44" y="109"/>
                    </a:cubicBezTo>
                    <a:close/>
                    <a:moveTo>
                      <a:pt x="25" y="115"/>
                    </a:moveTo>
                    <a:cubicBezTo>
                      <a:pt x="28" y="114"/>
                      <a:pt x="31" y="113"/>
                      <a:pt x="34" y="111"/>
                    </a:cubicBezTo>
                    <a:cubicBezTo>
                      <a:pt x="36" y="110"/>
                      <a:pt x="38" y="109"/>
                      <a:pt x="40" y="108"/>
                    </a:cubicBezTo>
                    <a:cubicBezTo>
                      <a:pt x="40" y="108"/>
                      <a:pt x="40" y="108"/>
                      <a:pt x="41" y="108"/>
                    </a:cubicBezTo>
                    <a:cubicBezTo>
                      <a:pt x="37" y="110"/>
                      <a:pt x="33" y="113"/>
                      <a:pt x="29" y="115"/>
                    </a:cubicBezTo>
                    <a:cubicBezTo>
                      <a:pt x="28" y="116"/>
                      <a:pt x="26" y="117"/>
                      <a:pt x="24" y="118"/>
                    </a:cubicBezTo>
                    <a:cubicBezTo>
                      <a:pt x="24" y="117"/>
                      <a:pt x="25" y="116"/>
                      <a:pt x="25" y="115"/>
                    </a:cubicBezTo>
                    <a:close/>
                    <a:moveTo>
                      <a:pt x="45" y="105"/>
                    </a:moveTo>
                    <a:cubicBezTo>
                      <a:pt x="42" y="107"/>
                      <a:pt x="38" y="108"/>
                      <a:pt x="35" y="110"/>
                    </a:cubicBezTo>
                    <a:cubicBezTo>
                      <a:pt x="34" y="110"/>
                      <a:pt x="32" y="112"/>
                      <a:pt x="30" y="113"/>
                    </a:cubicBezTo>
                    <a:cubicBezTo>
                      <a:pt x="29" y="113"/>
                      <a:pt x="27" y="114"/>
                      <a:pt x="26" y="114"/>
                    </a:cubicBezTo>
                    <a:cubicBezTo>
                      <a:pt x="26" y="115"/>
                      <a:pt x="25" y="115"/>
                      <a:pt x="25" y="115"/>
                    </a:cubicBezTo>
                    <a:cubicBezTo>
                      <a:pt x="25" y="115"/>
                      <a:pt x="25" y="114"/>
                      <a:pt x="25" y="114"/>
                    </a:cubicBezTo>
                    <a:cubicBezTo>
                      <a:pt x="26" y="114"/>
                      <a:pt x="27" y="113"/>
                      <a:pt x="27" y="113"/>
                    </a:cubicBezTo>
                    <a:cubicBezTo>
                      <a:pt x="33" y="109"/>
                      <a:pt x="40" y="107"/>
                      <a:pt x="46" y="103"/>
                    </a:cubicBezTo>
                    <a:cubicBezTo>
                      <a:pt x="45" y="104"/>
                      <a:pt x="45" y="104"/>
                      <a:pt x="45" y="105"/>
                    </a:cubicBezTo>
                    <a:close/>
                    <a:moveTo>
                      <a:pt x="46" y="101"/>
                    </a:moveTo>
                    <a:cubicBezTo>
                      <a:pt x="43" y="102"/>
                      <a:pt x="40" y="104"/>
                      <a:pt x="37" y="105"/>
                    </a:cubicBezTo>
                    <a:cubicBezTo>
                      <a:pt x="34" y="106"/>
                      <a:pt x="32" y="107"/>
                      <a:pt x="29" y="108"/>
                    </a:cubicBezTo>
                    <a:cubicBezTo>
                      <a:pt x="25" y="110"/>
                      <a:pt x="32" y="106"/>
                      <a:pt x="32" y="106"/>
                    </a:cubicBezTo>
                    <a:cubicBezTo>
                      <a:pt x="38" y="104"/>
                      <a:pt x="43" y="101"/>
                      <a:pt x="47" y="98"/>
                    </a:cubicBezTo>
                    <a:cubicBezTo>
                      <a:pt x="47" y="99"/>
                      <a:pt x="47" y="100"/>
                      <a:pt x="46" y="101"/>
                    </a:cubicBezTo>
                    <a:close/>
                    <a:moveTo>
                      <a:pt x="48" y="96"/>
                    </a:moveTo>
                    <a:cubicBezTo>
                      <a:pt x="45" y="97"/>
                      <a:pt x="42" y="99"/>
                      <a:pt x="38" y="100"/>
                    </a:cubicBezTo>
                    <a:cubicBezTo>
                      <a:pt x="36" y="101"/>
                      <a:pt x="34" y="102"/>
                      <a:pt x="32" y="103"/>
                    </a:cubicBezTo>
                    <a:cubicBezTo>
                      <a:pt x="31" y="104"/>
                      <a:pt x="30" y="104"/>
                      <a:pt x="29" y="105"/>
                    </a:cubicBezTo>
                    <a:cubicBezTo>
                      <a:pt x="30" y="104"/>
                      <a:pt x="31" y="104"/>
                      <a:pt x="31" y="103"/>
                    </a:cubicBezTo>
                    <a:cubicBezTo>
                      <a:pt x="37" y="100"/>
                      <a:pt x="44" y="98"/>
                      <a:pt x="49" y="94"/>
                    </a:cubicBezTo>
                    <a:cubicBezTo>
                      <a:pt x="49" y="94"/>
                      <a:pt x="48" y="95"/>
                      <a:pt x="48" y="96"/>
                    </a:cubicBezTo>
                    <a:close/>
                    <a:moveTo>
                      <a:pt x="50" y="91"/>
                    </a:moveTo>
                    <a:cubicBezTo>
                      <a:pt x="47" y="93"/>
                      <a:pt x="44" y="94"/>
                      <a:pt x="41" y="96"/>
                    </a:cubicBezTo>
                    <a:cubicBezTo>
                      <a:pt x="39" y="97"/>
                      <a:pt x="37" y="98"/>
                      <a:pt x="35" y="99"/>
                    </a:cubicBezTo>
                    <a:cubicBezTo>
                      <a:pt x="34" y="99"/>
                      <a:pt x="26" y="103"/>
                      <a:pt x="31" y="100"/>
                    </a:cubicBezTo>
                    <a:cubicBezTo>
                      <a:pt x="38" y="95"/>
                      <a:pt x="45" y="94"/>
                      <a:pt x="51" y="89"/>
                    </a:cubicBezTo>
                    <a:cubicBezTo>
                      <a:pt x="51" y="90"/>
                      <a:pt x="50" y="90"/>
                      <a:pt x="50" y="91"/>
                    </a:cubicBezTo>
                    <a:close/>
                    <a:moveTo>
                      <a:pt x="30" y="98"/>
                    </a:moveTo>
                    <a:cubicBezTo>
                      <a:pt x="34" y="97"/>
                      <a:pt x="38" y="95"/>
                      <a:pt x="41" y="93"/>
                    </a:cubicBezTo>
                    <a:cubicBezTo>
                      <a:pt x="43" y="92"/>
                      <a:pt x="45" y="91"/>
                      <a:pt x="47" y="90"/>
                    </a:cubicBezTo>
                    <a:cubicBezTo>
                      <a:pt x="48" y="90"/>
                      <a:pt x="54" y="86"/>
                      <a:pt x="49" y="90"/>
                    </a:cubicBezTo>
                    <a:cubicBezTo>
                      <a:pt x="43" y="94"/>
                      <a:pt x="35" y="96"/>
                      <a:pt x="30" y="100"/>
                    </a:cubicBezTo>
                    <a:cubicBezTo>
                      <a:pt x="30" y="99"/>
                      <a:pt x="30" y="99"/>
                      <a:pt x="30" y="98"/>
                    </a:cubicBezTo>
                    <a:close/>
                    <a:moveTo>
                      <a:pt x="52" y="87"/>
                    </a:moveTo>
                    <a:cubicBezTo>
                      <a:pt x="52" y="87"/>
                      <a:pt x="52" y="87"/>
                      <a:pt x="52" y="87"/>
                    </a:cubicBezTo>
                    <a:cubicBezTo>
                      <a:pt x="48" y="89"/>
                      <a:pt x="44" y="91"/>
                      <a:pt x="41" y="93"/>
                    </a:cubicBezTo>
                    <a:cubicBezTo>
                      <a:pt x="38" y="94"/>
                      <a:pt x="36" y="95"/>
                      <a:pt x="34" y="96"/>
                    </a:cubicBezTo>
                    <a:cubicBezTo>
                      <a:pt x="33" y="97"/>
                      <a:pt x="29" y="99"/>
                      <a:pt x="32" y="96"/>
                    </a:cubicBezTo>
                    <a:cubicBezTo>
                      <a:pt x="39" y="92"/>
                      <a:pt x="47" y="89"/>
                      <a:pt x="54" y="84"/>
                    </a:cubicBezTo>
                    <a:cubicBezTo>
                      <a:pt x="53" y="85"/>
                      <a:pt x="53" y="86"/>
                      <a:pt x="52" y="87"/>
                    </a:cubicBezTo>
                    <a:close/>
                    <a:moveTo>
                      <a:pt x="55" y="82"/>
                    </a:moveTo>
                    <a:cubicBezTo>
                      <a:pt x="52" y="83"/>
                      <a:pt x="49" y="85"/>
                      <a:pt x="45" y="86"/>
                    </a:cubicBezTo>
                    <a:cubicBezTo>
                      <a:pt x="41" y="88"/>
                      <a:pt x="35" y="91"/>
                      <a:pt x="32" y="93"/>
                    </a:cubicBezTo>
                    <a:cubicBezTo>
                      <a:pt x="32" y="93"/>
                      <a:pt x="32" y="93"/>
                      <a:pt x="32" y="93"/>
                    </a:cubicBezTo>
                    <a:cubicBezTo>
                      <a:pt x="40" y="88"/>
                      <a:pt x="49" y="84"/>
                      <a:pt x="57" y="79"/>
                    </a:cubicBezTo>
                    <a:cubicBezTo>
                      <a:pt x="56" y="80"/>
                      <a:pt x="56" y="81"/>
                      <a:pt x="55" y="82"/>
                    </a:cubicBezTo>
                    <a:close/>
                    <a:moveTo>
                      <a:pt x="59" y="76"/>
                    </a:moveTo>
                    <a:cubicBezTo>
                      <a:pt x="55" y="78"/>
                      <a:pt x="51" y="79"/>
                      <a:pt x="47" y="81"/>
                    </a:cubicBezTo>
                    <a:cubicBezTo>
                      <a:pt x="45" y="82"/>
                      <a:pt x="42" y="83"/>
                      <a:pt x="39" y="85"/>
                    </a:cubicBezTo>
                    <a:cubicBezTo>
                      <a:pt x="38" y="85"/>
                      <a:pt x="37" y="85"/>
                      <a:pt x="36" y="86"/>
                    </a:cubicBezTo>
                    <a:cubicBezTo>
                      <a:pt x="36" y="86"/>
                      <a:pt x="35" y="86"/>
                      <a:pt x="35" y="86"/>
                    </a:cubicBezTo>
                    <a:cubicBezTo>
                      <a:pt x="35" y="86"/>
                      <a:pt x="35" y="86"/>
                      <a:pt x="35" y="86"/>
                    </a:cubicBezTo>
                    <a:cubicBezTo>
                      <a:pt x="36" y="85"/>
                      <a:pt x="38" y="84"/>
                      <a:pt x="38" y="85"/>
                    </a:cubicBezTo>
                    <a:cubicBezTo>
                      <a:pt x="46" y="81"/>
                      <a:pt x="55" y="77"/>
                      <a:pt x="62" y="72"/>
                    </a:cubicBezTo>
                    <a:cubicBezTo>
                      <a:pt x="61" y="73"/>
                      <a:pt x="60" y="75"/>
                      <a:pt x="59" y="76"/>
                    </a:cubicBezTo>
                    <a:close/>
                    <a:moveTo>
                      <a:pt x="42" y="82"/>
                    </a:moveTo>
                    <a:cubicBezTo>
                      <a:pt x="45" y="81"/>
                      <a:pt x="48" y="79"/>
                      <a:pt x="50" y="78"/>
                    </a:cubicBezTo>
                    <a:cubicBezTo>
                      <a:pt x="51" y="78"/>
                      <a:pt x="52" y="77"/>
                      <a:pt x="52" y="77"/>
                    </a:cubicBezTo>
                    <a:cubicBezTo>
                      <a:pt x="50" y="78"/>
                      <a:pt x="48" y="79"/>
                      <a:pt x="47" y="80"/>
                    </a:cubicBezTo>
                    <a:cubicBezTo>
                      <a:pt x="45" y="81"/>
                      <a:pt x="44" y="81"/>
                      <a:pt x="42" y="82"/>
                    </a:cubicBezTo>
                    <a:close/>
                    <a:moveTo>
                      <a:pt x="35" y="87"/>
                    </a:moveTo>
                    <a:cubicBezTo>
                      <a:pt x="38" y="86"/>
                      <a:pt x="42" y="84"/>
                      <a:pt x="45" y="83"/>
                    </a:cubicBezTo>
                    <a:cubicBezTo>
                      <a:pt x="49" y="81"/>
                      <a:pt x="55" y="79"/>
                      <a:pt x="58" y="77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0" y="83"/>
                      <a:pt x="41" y="87"/>
                      <a:pt x="32" y="92"/>
                    </a:cubicBezTo>
                    <a:cubicBezTo>
                      <a:pt x="33" y="90"/>
                      <a:pt x="34" y="89"/>
                      <a:pt x="35" y="87"/>
                    </a:cubicBezTo>
                    <a:close/>
                    <a:moveTo>
                      <a:pt x="32" y="94"/>
                    </a:moveTo>
                    <a:cubicBezTo>
                      <a:pt x="36" y="92"/>
                      <a:pt x="39" y="90"/>
                      <a:pt x="43" y="88"/>
                    </a:cubicBezTo>
                    <a:cubicBezTo>
                      <a:pt x="46" y="87"/>
                      <a:pt x="52" y="85"/>
                      <a:pt x="55" y="83"/>
                    </a:cubicBezTo>
                    <a:cubicBezTo>
                      <a:pt x="55" y="83"/>
                      <a:pt x="55" y="83"/>
                      <a:pt x="55" y="83"/>
                    </a:cubicBezTo>
                    <a:cubicBezTo>
                      <a:pt x="47" y="88"/>
                      <a:pt x="39" y="91"/>
                      <a:pt x="31" y="96"/>
                    </a:cubicBezTo>
                    <a:cubicBezTo>
                      <a:pt x="31" y="95"/>
                      <a:pt x="32" y="94"/>
                      <a:pt x="32" y="94"/>
                    </a:cubicBezTo>
                    <a:close/>
                    <a:moveTo>
                      <a:pt x="29" y="102"/>
                    </a:moveTo>
                    <a:cubicBezTo>
                      <a:pt x="33" y="101"/>
                      <a:pt x="36" y="99"/>
                      <a:pt x="40" y="97"/>
                    </a:cubicBezTo>
                    <a:cubicBezTo>
                      <a:pt x="43" y="95"/>
                      <a:pt x="47" y="94"/>
                      <a:pt x="50" y="92"/>
                    </a:cubicBezTo>
                    <a:cubicBezTo>
                      <a:pt x="50" y="92"/>
                      <a:pt x="50" y="92"/>
                      <a:pt x="50" y="92"/>
                    </a:cubicBezTo>
                    <a:cubicBezTo>
                      <a:pt x="47" y="95"/>
                      <a:pt x="43" y="96"/>
                      <a:pt x="40" y="98"/>
                    </a:cubicBezTo>
                    <a:cubicBezTo>
                      <a:pt x="36" y="100"/>
                      <a:pt x="32" y="102"/>
                      <a:pt x="28" y="104"/>
                    </a:cubicBezTo>
                    <a:cubicBezTo>
                      <a:pt x="29" y="104"/>
                      <a:pt x="29" y="103"/>
                      <a:pt x="29" y="102"/>
                    </a:cubicBezTo>
                    <a:close/>
                    <a:moveTo>
                      <a:pt x="28" y="106"/>
                    </a:moveTo>
                    <a:cubicBezTo>
                      <a:pt x="31" y="104"/>
                      <a:pt x="34" y="103"/>
                      <a:pt x="37" y="102"/>
                    </a:cubicBezTo>
                    <a:cubicBezTo>
                      <a:pt x="39" y="101"/>
                      <a:pt x="41" y="100"/>
                      <a:pt x="43" y="99"/>
                    </a:cubicBezTo>
                    <a:cubicBezTo>
                      <a:pt x="44" y="98"/>
                      <a:pt x="49" y="95"/>
                      <a:pt x="47" y="97"/>
                    </a:cubicBezTo>
                    <a:cubicBezTo>
                      <a:pt x="41" y="102"/>
                      <a:pt x="34" y="104"/>
                      <a:pt x="27" y="108"/>
                    </a:cubicBezTo>
                    <a:cubicBezTo>
                      <a:pt x="28" y="107"/>
                      <a:pt x="28" y="106"/>
                      <a:pt x="28" y="106"/>
                    </a:cubicBezTo>
                    <a:close/>
                    <a:moveTo>
                      <a:pt x="27" y="109"/>
                    </a:moveTo>
                    <a:cubicBezTo>
                      <a:pt x="29" y="109"/>
                      <a:pt x="32" y="108"/>
                      <a:pt x="34" y="107"/>
                    </a:cubicBezTo>
                    <a:cubicBezTo>
                      <a:pt x="36" y="106"/>
                      <a:pt x="39" y="105"/>
                      <a:pt x="41" y="104"/>
                    </a:cubicBezTo>
                    <a:cubicBezTo>
                      <a:pt x="42" y="104"/>
                      <a:pt x="42" y="104"/>
                      <a:pt x="43" y="103"/>
                    </a:cubicBezTo>
                    <a:cubicBezTo>
                      <a:pt x="43" y="103"/>
                      <a:pt x="47" y="101"/>
                      <a:pt x="45" y="102"/>
                    </a:cubicBezTo>
                    <a:cubicBezTo>
                      <a:pt x="42" y="105"/>
                      <a:pt x="37" y="106"/>
                      <a:pt x="34" y="108"/>
                    </a:cubicBezTo>
                    <a:cubicBezTo>
                      <a:pt x="31" y="109"/>
                      <a:pt x="28" y="111"/>
                      <a:pt x="26" y="113"/>
                    </a:cubicBezTo>
                    <a:cubicBezTo>
                      <a:pt x="26" y="112"/>
                      <a:pt x="26" y="111"/>
                      <a:pt x="27" y="109"/>
                    </a:cubicBezTo>
                    <a:close/>
                    <a:moveTo>
                      <a:pt x="23" y="120"/>
                    </a:moveTo>
                    <a:cubicBezTo>
                      <a:pt x="27" y="118"/>
                      <a:pt x="31" y="116"/>
                      <a:pt x="35" y="115"/>
                    </a:cubicBezTo>
                    <a:cubicBezTo>
                      <a:pt x="35" y="115"/>
                      <a:pt x="36" y="114"/>
                      <a:pt x="36" y="114"/>
                    </a:cubicBezTo>
                    <a:cubicBezTo>
                      <a:pt x="32" y="117"/>
                      <a:pt x="27" y="120"/>
                      <a:pt x="23" y="123"/>
                    </a:cubicBezTo>
                    <a:cubicBezTo>
                      <a:pt x="23" y="122"/>
                      <a:pt x="23" y="121"/>
                      <a:pt x="23" y="120"/>
                    </a:cubicBezTo>
                    <a:close/>
                    <a:moveTo>
                      <a:pt x="22" y="125"/>
                    </a:moveTo>
                    <a:cubicBezTo>
                      <a:pt x="25" y="124"/>
                      <a:pt x="28" y="122"/>
                      <a:pt x="31" y="120"/>
                    </a:cubicBezTo>
                    <a:cubicBezTo>
                      <a:pt x="33" y="119"/>
                      <a:pt x="35" y="118"/>
                      <a:pt x="37" y="117"/>
                    </a:cubicBezTo>
                    <a:cubicBezTo>
                      <a:pt x="38" y="117"/>
                      <a:pt x="38" y="117"/>
                      <a:pt x="39" y="117"/>
                    </a:cubicBezTo>
                    <a:cubicBezTo>
                      <a:pt x="36" y="119"/>
                      <a:pt x="33" y="121"/>
                      <a:pt x="30" y="123"/>
                    </a:cubicBezTo>
                    <a:cubicBezTo>
                      <a:pt x="27" y="125"/>
                      <a:pt x="24" y="127"/>
                      <a:pt x="21" y="129"/>
                    </a:cubicBezTo>
                    <a:cubicBezTo>
                      <a:pt x="21" y="128"/>
                      <a:pt x="22" y="127"/>
                      <a:pt x="22" y="125"/>
                    </a:cubicBezTo>
                    <a:close/>
                    <a:moveTo>
                      <a:pt x="21" y="130"/>
                    </a:moveTo>
                    <a:cubicBezTo>
                      <a:pt x="25" y="128"/>
                      <a:pt x="29" y="126"/>
                      <a:pt x="33" y="123"/>
                    </a:cubicBezTo>
                    <a:cubicBezTo>
                      <a:pt x="35" y="123"/>
                      <a:pt x="36" y="122"/>
                      <a:pt x="38" y="120"/>
                    </a:cubicBezTo>
                    <a:cubicBezTo>
                      <a:pt x="39" y="120"/>
                      <a:pt x="39" y="119"/>
                      <a:pt x="40" y="119"/>
                    </a:cubicBezTo>
                    <a:cubicBezTo>
                      <a:pt x="43" y="117"/>
                      <a:pt x="39" y="120"/>
                      <a:pt x="38" y="120"/>
                    </a:cubicBezTo>
                    <a:cubicBezTo>
                      <a:pt x="35" y="123"/>
                      <a:pt x="31" y="126"/>
                      <a:pt x="26" y="128"/>
                    </a:cubicBezTo>
                    <a:cubicBezTo>
                      <a:pt x="24" y="129"/>
                      <a:pt x="22" y="131"/>
                      <a:pt x="20" y="133"/>
                    </a:cubicBezTo>
                    <a:cubicBezTo>
                      <a:pt x="20" y="132"/>
                      <a:pt x="20" y="131"/>
                      <a:pt x="21" y="130"/>
                    </a:cubicBezTo>
                    <a:close/>
                    <a:moveTo>
                      <a:pt x="19" y="135"/>
                    </a:moveTo>
                    <a:cubicBezTo>
                      <a:pt x="24" y="133"/>
                      <a:pt x="28" y="130"/>
                      <a:pt x="32" y="128"/>
                    </a:cubicBezTo>
                    <a:cubicBezTo>
                      <a:pt x="34" y="127"/>
                      <a:pt x="36" y="126"/>
                      <a:pt x="38" y="124"/>
                    </a:cubicBezTo>
                    <a:cubicBezTo>
                      <a:pt x="39" y="124"/>
                      <a:pt x="40" y="123"/>
                      <a:pt x="42" y="123"/>
                    </a:cubicBezTo>
                    <a:cubicBezTo>
                      <a:pt x="42" y="123"/>
                      <a:pt x="42" y="123"/>
                      <a:pt x="42" y="123"/>
                    </a:cubicBezTo>
                    <a:cubicBezTo>
                      <a:pt x="42" y="123"/>
                      <a:pt x="42" y="123"/>
                      <a:pt x="42" y="123"/>
                    </a:cubicBezTo>
                    <a:cubicBezTo>
                      <a:pt x="41" y="124"/>
                      <a:pt x="38" y="125"/>
                      <a:pt x="39" y="125"/>
                    </a:cubicBezTo>
                    <a:cubicBezTo>
                      <a:pt x="32" y="130"/>
                      <a:pt x="24" y="133"/>
                      <a:pt x="18" y="139"/>
                    </a:cubicBezTo>
                    <a:cubicBezTo>
                      <a:pt x="19" y="137"/>
                      <a:pt x="19" y="136"/>
                      <a:pt x="19" y="135"/>
                    </a:cubicBezTo>
                    <a:close/>
                    <a:moveTo>
                      <a:pt x="18" y="141"/>
                    </a:moveTo>
                    <a:cubicBezTo>
                      <a:pt x="18" y="141"/>
                      <a:pt x="18" y="141"/>
                      <a:pt x="18" y="140"/>
                    </a:cubicBezTo>
                    <a:cubicBezTo>
                      <a:pt x="18" y="141"/>
                      <a:pt x="18" y="141"/>
                      <a:pt x="18" y="141"/>
                    </a:cubicBezTo>
                    <a:cubicBezTo>
                      <a:pt x="18" y="141"/>
                      <a:pt x="18" y="141"/>
                      <a:pt x="18" y="141"/>
                    </a:cubicBezTo>
                    <a:close/>
                    <a:moveTo>
                      <a:pt x="17" y="142"/>
                    </a:moveTo>
                    <a:cubicBezTo>
                      <a:pt x="21" y="140"/>
                      <a:pt x="24" y="138"/>
                      <a:pt x="28" y="136"/>
                    </a:cubicBezTo>
                    <a:cubicBezTo>
                      <a:pt x="30" y="135"/>
                      <a:pt x="32" y="134"/>
                      <a:pt x="34" y="132"/>
                    </a:cubicBezTo>
                    <a:cubicBezTo>
                      <a:pt x="35" y="132"/>
                      <a:pt x="35" y="131"/>
                      <a:pt x="36" y="131"/>
                    </a:cubicBezTo>
                    <a:cubicBezTo>
                      <a:pt x="37" y="130"/>
                      <a:pt x="41" y="129"/>
                      <a:pt x="41" y="129"/>
                    </a:cubicBezTo>
                    <a:cubicBezTo>
                      <a:pt x="37" y="133"/>
                      <a:pt x="32" y="135"/>
                      <a:pt x="27" y="137"/>
                    </a:cubicBezTo>
                    <a:cubicBezTo>
                      <a:pt x="24" y="139"/>
                      <a:pt x="20" y="142"/>
                      <a:pt x="17" y="144"/>
                    </a:cubicBezTo>
                    <a:cubicBezTo>
                      <a:pt x="17" y="144"/>
                      <a:pt x="17" y="143"/>
                      <a:pt x="17" y="142"/>
                    </a:cubicBezTo>
                    <a:close/>
                    <a:moveTo>
                      <a:pt x="16" y="146"/>
                    </a:moveTo>
                    <a:cubicBezTo>
                      <a:pt x="20" y="145"/>
                      <a:pt x="24" y="142"/>
                      <a:pt x="27" y="140"/>
                    </a:cubicBezTo>
                    <a:cubicBezTo>
                      <a:pt x="29" y="139"/>
                      <a:pt x="32" y="137"/>
                      <a:pt x="34" y="136"/>
                    </a:cubicBezTo>
                    <a:cubicBezTo>
                      <a:pt x="35" y="136"/>
                      <a:pt x="36" y="135"/>
                      <a:pt x="37" y="135"/>
                    </a:cubicBezTo>
                    <a:cubicBezTo>
                      <a:pt x="37" y="135"/>
                      <a:pt x="42" y="132"/>
                      <a:pt x="40" y="134"/>
                    </a:cubicBezTo>
                    <a:cubicBezTo>
                      <a:pt x="38" y="135"/>
                      <a:pt x="35" y="136"/>
                      <a:pt x="33" y="137"/>
                    </a:cubicBezTo>
                    <a:cubicBezTo>
                      <a:pt x="31" y="138"/>
                      <a:pt x="28" y="140"/>
                      <a:pt x="26" y="142"/>
                    </a:cubicBezTo>
                    <a:cubicBezTo>
                      <a:pt x="23" y="144"/>
                      <a:pt x="19" y="146"/>
                      <a:pt x="16" y="148"/>
                    </a:cubicBezTo>
                    <a:cubicBezTo>
                      <a:pt x="16" y="148"/>
                      <a:pt x="16" y="147"/>
                      <a:pt x="16" y="146"/>
                    </a:cubicBezTo>
                    <a:close/>
                    <a:moveTo>
                      <a:pt x="15" y="150"/>
                    </a:moveTo>
                    <a:cubicBezTo>
                      <a:pt x="20" y="148"/>
                      <a:pt x="24" y="145"/>
                      <a:pt x="29" y="142"/>
                    </a:cubicBezTo>
                    <a:cubicBezTo>
                      <a:pt x="31" y="141"/>
                      <a:pt x="33" y="140"/>
                      <a:pt x="36" y="138"/>
                    </a:cubicBezTo>
                    <a:cubicBezTo>
                      <a:pt x="36" y="138"/>
                      <a:pt x="37" y="138"/>
                      <a:pt x="37" y="138"/>
                    </a:cubicBezTo>
                    <a:cubicBezTo>
                      <a:pt x="32" y="141"/>
                      <a:pt x="28" y="144"/>
                      <a:pt x="23" y="146"/>
                    </a:cubicBezTo>
                    <a:cubicBezTo>
                      <a:pt x="20" y="148"/>
                      <a:pt x="17" y="150"/>
                      <a:pt x="15" y="152"/>
                    </a:cubicBezTo>
                    <a:cubicBezTo>
                      <a:pt x="15" y="151"/>
                      <a:pt x="15" y="150"/>
                      <a:pt x="15" y="150"/>
                    </a:cubicBezTo>
                    <a:close/>
                    <a:moveTo>
                      <a:pt x="14" y="154"/>
                    </a:moveTo>
                    <a:cubicBezTo>
                      <a:pt x="19" y="152"/>
                      <a:pt x="23" y="149"/>
                      <a:pt x="27" y="147"/>
                    </a:cubicBezTo>
                    <a:cubicBezTo>
                      <a:pt x="29" y="146"/>
                      <a:pt x="31" y="145"/>
                      <a:pt x="34" y="144"/>
                    </a:cubicBezTo>
                    <a:cubicBezTo>
                      <a:pt x="35" y="143"/>
                      <a:pt x="36" y="142"/>
                      <a:pt x="38" y="141"/>
                    </a:cubicBezTo>
                    <a:cubicBezTo>
                      <a:pt x="38" y="141"/>
                      <a:pt x="42" y="138"/>
                      <a:pt x="40" y="140"/>
                    </a:cubicBezTo>
                    <a:cubicBezTo>
                      <a:pt x="36" y="144"/>
                      <a:pt x="31" y="147"/>
                      <a:pt x="26" y="149"/>
                    </a:cubicBezTo>
                    <a:cubicBezTo>
                      <a:pt x="22" y="152"/>
                      <a:pt x="18" y="155"/>
                      <a:pt x="14" y="157"/>
                    </a:cubicBezTo>
                    <a:cubicBezTo>
                      <a:pt x="14" y="156"/>
                      <a:pt x="14" y="155"/>
                      <a:pt x="14" y="154"/>
                    </a:cubicBezTo>
                    <a:close/>
                    <a:moveTo>
                      <a:pt x="12" y="163"/>
                    </a:moveTo>
                    <a:cubicBezTo>
                      <a:pt x="12" y="163"/>
                      <a:pt x="12" y="163"/>
                      <a:pt x="12" y="163"/>
                    </a:cubicBezTo>
                    <a:cubicBezTo>
                      <a:pt x="18" y="160"/>
                      <a:pt x="23" y="157"/>
                      <a:pt x="29" y="154"/>
                    </a:cubicBezTo>
                    <a:cubicBezTo>
                      <a:pt x="32" y="152"/>
                      <a:pt x="34" y="151"/>
                      <a:pt x="37" y="149"/>
                    </a:cubicBezTo>
                    <a:cubicBezTo>
                      <a:pt x="38" y="149"/>
                      <a:pt x="40" y="148"/>
                      <a:pt x="41" y="147"/>
                    </a:cubicBezTo>
                    <a:cubicBezTo>
                      <a:pt x="39" y="149"/>
                      <a:pt x="37" y="150"/>
                      <a:pt x="36" y="151"/>
                    </a:cubicBezTo>
                    <a:cubicBezTo>
                      <a:pt x="28" y="156"/>
                      <a:pt x="19" y="160"/>
                      <a:pt x="12" y="166"/>
                    </a:cubicBezTo>
                    <a:cubicBezTo>
                      <a:pt x="12" y="165"/>
                      <a:pt x="12" y="164"/>
                      <a:pt x="12" y="163"/>
                    </a:cubicBezTo>
                    <a:close/>
                    <a:moveTo>
                      <a:pt x="11" y="168"/>
                    </a:moveTo>
                    <a:cubicBezTo>
                      <a:pt x="14" y="166"/>
                      <a:pt x="17" y="165"/>
                      <a:pt x="19" y="163"/>
                    </a:cubicBezTo>
                    <a:cubicBezTo>
                      <a:pt x="16" y="165"/>
                      <a:pt x="13" y="167"/>
                      <a:pt x="11" y="169"/>
                    </a:cubicBezTo>
                    <a:cubicBezTo>
                      <a:pt x="11" y="169"/>
                      <a:pt x="11" y="168"/>
                      <a:pt x="11" y="168"/>
                    </a:cubicBezTo>
                    <a:close/>
                    <a:moveTo>
                      <a:pt x="10" y="175"/>
                    </a:moveTo>
                    <a:cubicBezTo>
                      <a:pt x="15" y="171"/>
                      <a:pt x="20" y="169"/>
                      <a:pt x="26" y="166"/>
                    </a:cubicBezTo>
                    <a:cubicBezTo>
                      <a:pt x="28" y="165"/>
                      <a:pt x="30" y="164"/>
                      <a:pt x="33" y="162"/>
                    </a:cubicBezTo>
                    <a:cubicBezTo>
                      <a:pt x="25" y="167"/>
                      <a:pt x="17" y="172"/>
                      <a:pt x="9" y="178"/>
                    </a:cubicBezTo>
                    <a:cubicBezTo>
                      <a:pt x="10" y="177"/>
                      <a:pt x="10" y="176"/>
                      <a:pt x="10" y="175"/>
                    </a:cubicBezTo>
                    <a:close/>
                    <a:moveTo>
                      <a:pt x="9" y="184"/>
                    </a:moveTo>
                    <a:cubicBezTo>
                      <a:pt x="9" y="184"/>
                      <a:pt x="9" y="184"/>
                      <a:pt x="9" y="184"/>
                    </a:cubicBezTo>
                    <a:cubicBezTo>
                      <a:pt x="13" y="183"/>
                      <a:pt x="17" y="180"/>
                      <a:pt x="21" y="178"/>
                    </a:cubicBezTo>
                    <a:cubicBezTo>
                      <a:pt x="27" y="175"/>
                      <a:pt x="32" y="172"/>
                      <a:pt x="38" y="169"/>
                    </a:cubicBezTo>
                    <a:cubicBezTo>
                      <a:pt x="37" y="171"/>
                      <a:pt x="37" y="172"/>
                      <a:pt x="37" y="173"/>
                    </a:cubicBezTo>
                    <a:cubicBezTo>
                      <a:pt x="32" y="175"/>
                      <a:pt x="27" y="178"/>
                      <a:pt x="21" y="180"/>
                    </a:cubicBezTo>
                    <a:cubicBezTo>
                      <a:pt x="17" y="182"/>
                      <a:pt x="12" y="183"/>
                      <a:pt x="8" y="186"/>
                    </a:cubicBezTo>
                    <a:cubicBezTo>
                      <a:pt x="8" y="185"/>
                      <a:pt x="9" y="185"/>
                      <a:pt x="9" y="184"/>
                    </a:cubicBezTo>
                    <a:close/>
                    <a:moveTo>
                      <a:pt x="4" y="244"/>
                    </a:moveTo>
                    <a:cubicBezTo>
                      <a:pt x="4" y="244"/>
                      <a:pt x="4" y="244"/>
                      <a:pt x="4" y="244"/>
                    </a:cubicBezTo>
                    <a:cubicBezTo>
                      <a:pt x="5" y="244"/>
                      <a:pt x="8" y="241"/>
                      <a:pt x="10" y="240"/>
                    </a:cubicBezTo>
                    <a:cubicBezTo>
                      <a:pt x="13" y="238"/>
                      <a:pt x="15" y="236"/>
                      <a:pt x="18" y="235"/>
                    </a:cubicBezTo>
                    <a:cubicBezTo>
                      <a:pt x="23" y="232"/>
                      <a:pt x="27" y="229"/>
                      <a:pt x="31" y="226"/>
                    </a:cubicBezTo>
                    <a:cubicBezTo>
                      <a:pt x="31" y="227"/>
                      <a:pt x="31" y="228"/>
                      <a:pt x="31" y="229"/>
                    </a:cubicBezTo>
                    <a:cubicBezTo>
                      <a:pt x="22" y="233"/>
                      <a:pt x="14" y="242"/>
                      <a:pt x="4" y="244"/>
                    </a:cubicBezTo>
                    <a:close/>
                    <a:moveTo>
                      <a:pt x="5" y="238"/>
                    </a:moveTo>
                    <a:cubicBezTo>
                      <a:pt x="5" y="238"/>
                      <a:pt x="5" y="237"/>
                      <a:pt x="6" y="237"/>
                    </a:cubicBezTo>
                    <a:cubicBezTo>
                      <a:pt x="14" y="231"/>
                      <a:pt x="24" y="228"/>
                      <a:pt x="31" y="221"/>
                    </a:cubicBezTo>
                    <a:cubicBezTo>
                      <a:pt x="31" y="223"/>
                      <a:pt x="31" y="224"/>
                      <a:pt x="31" y="225"/>
                    </a:cubicBezTo>
                    <a:cubicBezTo>
                      <a:pt x="31" y="225"/>
                      <a:pt x="31" y="225"/>
                      <a:pt x="31" y="225"/>
                    </a:cubicBezTo>
                    <a:cubicBezTo>
                      <a:pt x="26" y="227"/>
                      <a:pt x="22" y="229"/>
                      <a:pt x="18" y="232"/>
                    </a:cubicBezTo>
                    <a:cubicBezTo>
                      <a:pt x="16" y="233"/>
                      <a:pt x="13" y="234"/>
                      <a:pt x="11" y="235"/>
                    </a:cubicBezTo>
                    <a:cubicBezTo>
                      <a:pt x="10" y="236"/>
                      <a:pt x="5" y="238"/>
                      <a:pt x="5" y="238"/>
                    </a:cubicBezTo>
                    <a:cubicBezTo>
                      <a:pt x="5" y="238"/>
                      <a:pt x="5" y="238"/>
                      <a:pt x="5" y="238"/>
                    </a:cubicBezTo>
                    <a:close/>
                    <a:moveTo>
                      <a:pt x="31" y="220"/>
                    </a:moveTo>
                    <a:cubicBezTo>
                      <a:pt x="27" y="222"/>
                      <a:pt x="23" y="224"/>
                      <a:pt x="19" y="226"/>
                    </a:cubicBezTo>
                    <a:cubicBezTo>
                      <a:pt x="16" y="227"/>
                      <a:pt x="13" y="228"/>
                      <a:pt x="11" y="229"/>
                    </a:cubicBezTo>
                    <a:cubicBezTo>
                      <a:pt x="10" y="230"/>
                      <a:pt x="5" y="233"/>
                      <a:pt x="8" y="231"/>
                    </a:cubicBezTo>
                    <a:cubicBezTo>
                      <a:pt x="16" y="225"/>
                      <a:pt x="25" y="222"/>
                      <a:pt x="32" y="216"/>
                    </a:cubicBezTo>
                    <a:cubicBezTo>
                      <a:pt x="32" y="218"/>
                      <a:pt x="32" y="219"/>
                      <a:pt x="31" y="220"/>
                    </a:cubicBezTo>
                    <a:close/>
                    <a:moveTo>
                      <a:pt x="32" y="215"/>
                    </a:moveTo>
                    <a:cubicBezTo>
                      <a:pt x="23" y="217"/>
                      <a:pt x="16" y="224"/>
                      <a:pt x="7" y="226"/>
                    </a:cubicBezTo>
                    <a:cubicBezTo>
                      <a:pt x="9" y="226"/>
                      <a:pt x="11" y="224"/>
                      <a:pt x="12" y="223"/>
                    </a:cubicBezTo>
                    <a:cubicBezTo>
                      <a:pt x="14" y="222"/>
                      <a:pt x="17" y="221"/>
                      <a:pt x="19" y="220"/>
                    </a:cubicBezTo>
                    <a:cubicBezTo>
                      <a:pt x="23" y="217"/>
                      <a:pt x="28" y="215"/>
                      <a:pt x="33" y="213"/>
                    </a:cubicBezTo>
                    <a:cubicBezTo>
                      <a:pt x="32" y="214"/>
                      <a:pt x="32" y="214"/>
                      <a:pt x="32" y="215"/>
                    </a:cubicBezTo>
                    <a:close/>
                    <a:moveTo>
                      <a:pt x="33" y="212"/>
                    </a:moveTo>
                    <a:cubicBezTo>
                      <a:pt x="29" y="213"/>
                      <a:pt x="25" y="214"/>
                      <a:pt x="22" y="216"/>
                    </a:cubicBezTo>
                    <a:cubicBezTo>
                      <a:pt x="18" y="218"/>
                      <a:pt x="14" y="221"/>
                      <a:pt x="9" y="222"/>
                    </a:cubicBezTo>
                    <a:cubicBezTo>
                      <a:pt x="13" y="221"/>
                      <a:pt x="17" y="218"/>
                      <a:pt x="21" y="216"/>
                    </a:cubicBezTo>
                    <a:cubicBezTo>
                      <a:pt x="25" y="213"/>
                      <a:pt x="29" y="211"/>
                      <a:pt x="33" y="209"/>
                    </a:cubicBezTo>
                    <a:cubicBezTo>
                      <a:pt x="33" y="210"/>
                      <a:pt x="33" y="211"/>
                      <a:pt x="33" y="212"/>
                    </a:cubicBezTo>
                    <a:close/>
                    <a:moveTo>
                      <a:pt x="24" y="200"/>
                    </a:moveTo>
                    <a:cubicBezTo>
                      <a:pt x="23" y="201"/>
                      <a:pt x="23" y="201"/>
                      <a:pt x="23" y="201"/>
                    </a:cubicBezTo>
                    <a:cubicBezTo>
                      <a:pt x="18" y="204"/>
                      <a:pt x="12" y="206"/>
                      <a:pt x="8" y="209"/>
                    </a:cubicBezTo>
                    <a:cubicBezTo>
                      <a:pt x="8" y="209"/>
                      <a:pt x="8" y="208"/>
                      <a:pt x="8" y="207"/>
                    </a:cubicBezTo>
                    <a:cubicBezTo>
                      <a:pt x="13" y="204"/>
                      <a:pt x="18" y="202"/>
                      <a:pt x="24" y="200"/>
                    </a:cubicBezTo>
                    <a:close/>
                    <a:moveTo>
                      <a:pt x="32" y="197"/>
                    </a:moveTo>
                    <a:cubicBezTo>
                      <a:pt x="34" y="197"/>
                      <a:pt x="35" y="196"/>
                      <a:pt x="35" y="196"/>
                    </a:cubicBezTo>
                    <a:cubicBezTo>
                      <a:pt x="35" y="196"/>
                      <a:pt x="35" y="196"/>
                      <a:pt x="35" y="195"/>
                    </a:cubicBezTo>
                    <a:cubicBezTo>
                      <a:pt x="35" y="196"/>
                      <a:pt x="35" y="197"/>
                      <a:pt x="35" y="198"/>
                    </a:cubicBezTo>
                    <a:cubicBezTo>
                      <a:pt x="31" y="200"/>
                      <a:pt x="26" y="202"/>
                      <a:pt x="22" y="204"/>
                    </a:cubicBezTo>
                    <a:cubicBezTo>
                      <a:pt x="18" y="205"/>
                      <a:pt x="13" y="207"/>
                      <a:pt x="9" y="209"/>
                    </a:cubicBezTo>
                    <a:cubicBezTo>
                      <a:pt x="13" y="206"/>
                      <a:pt x="18" y="205"/>
                      <a:pt x="22" y="203"/>
                    </a:cubicBezTo>
                    <a:cubicBezTo>
                      <a:pt x="23" y="201"/>
                      <a:pt x="25" y="200"/>
                      <a:pt x="27" y="199"/>
                    </a:cubicBezTo>
                    <a:cubicBezTo>
                      <a:pt x="28" y="199"/>
                      <a:pt x="28" y="199"/>
                      <a:pt x="28" y="199"/>
                    </a:cubicBezTo>
                    <a:cubicBezTo>
                      <a:pt x="30" y="198"/>
                      <a:pt x="31" y="197"/>
                      <a:pt x="32" y="197"/>
                    </a:cubicBezTo>
                    <a:close/>
                    <a:moveTo>
                      <a:pt x="10" y="211"/>
                    </a:moveTo>
                    <a:cubicBezTo>
                      <a:pt x="9" y="211"/>
                      <a:pt x="9" y="211"/>
                      <a:pt x="9" y="212"/>
                    </a:cubicBezTo>
                    <a:cubicBezTo>
                      <a:pt x="8" y="212"/>
                      <a:pt x="8" y="212"/>
                      <a:pt x="8" y="212"/>
                    </a:cubicBezTo>
                    <a:cubicBezTo>
                      <a:pt x="8" y="212"/>
                      <a:pt x="8" y="211"/>
                      <a:pt x="8" y="210"/>
                    </a:cubicBezTo>
                    <a:cubicBezTo>
                      <a:pt x="17" y="207"/>
                      <a:pt x="26" y="203"/>
                      <a:pt x="34" y="199"/>
                    </a:cubicBezTo>
                    <a:cubicBezTo>
                      <a:pt x="26" y="203"/>
                      <a:pt x="18" y="207"/>
                      <a:pt x="10" y="211"/>
                    </a:cubicBezTo>
                    <a:close/>
                    <a:moveTo>
                      <a:pt x="8" y="213"/>
                    </a:moveTo>
                    <a:cubicBezTo>
                      <a:pt x="12" y="211"/>
                      <a:pt x="17" y="208"/>
                      <a:pt x="21" y="206"/>
                    </a:cubicBezTo>
                    <a:cubicBezTo>
                      <a:pt x="24" y="205"/>
                      <a:pt x="27" y="204"/>
                      <a:pt x="29" y="203"/>
                    </a:cubicBezTo>
                    <a:cubicBezTo>
                      <a:pt x="30" y="203"/>
                      <a:pt x="31" y="203"/>
                      <a:pt x="31" y="202"/>
                    </a:cubicBezTo>
                    <a:cubicBezTo>
                      <a:pt x="27" y="204"/>
                      <a:pt x="23" y="207"/>
                      <a:pt x="19" y="209"/>
                    </a:cubicBezTo>
                    <a:cubicBezTo>
                      <a:pt x="16" y="211"/>
                      <a:pt x="11" y="212"/>
                      <a:pt x="8" y="215"/>
                    </a:cubicBezTo>
                    <a:cubicBezTo>
                      <a:pt x="8" y="214"/>
                      <a:pt x="8" y="214"/>
                      <a:pt x="8" y="213"/>
                    </a:cubicBezTo>
                    <a:close/>
                    <a:moveTo>
                      <a:pt x="29" y="202"/>
                    </a:moveTo>
                    <a:cubicBezTo>
                      <a:pt x="31" y="201"/>
                      <a:pt x="33" y="200"/>
                      <a:pt x="35" y="199"/>
                    </a:cubicBezTo>
                    <a:cubicBezTo>
                      <a:pt x="35" y="200"/>
                      <a:pt x="35" y="200"/>
                      <a:pt x="35" y="201"/>
                    </a:cubicBezTo>
                    <a:cubicBezTo>
                      <a:pt x="33" y="201"/>
                      <a:pt x="31" y="202"/>
                      <a:pt x="29" y="202"/>
                    </a:cubicBezTo>
                    <a:close/>
                    <a:moveTo>
                      <a:pt x="8" y="216"/>
                    </a:moveTo>
                    <a:cubicBezTo>
                      <a:pt x="12" y="215"/>
                      <a:pt x="15" y="214"/>
                      <a:pt x="19" y="212"/>
                    </a:cubicBezTo>
                    <a:cubicBezTo>
                      <a:pt x="15" y="214"/>
                      <a:pt x="11" y="216"/>
                      <a:pt x="7" y="219"/>
                    </a:cubicBezTo>
                    <a:cubicBezTo>
                      <a:pt x="7" y="218"/>
                      <a:pt x="8" y="217"/>
                      <a:pt x="8" y="216"/>
                    </a:cubicBezTo>
                    <a:close/>
                    <a:moveTo>
                      <a:pt x="34" y="206"/>
                    </a:moveTo>
                    <a:cubicBezTo>
                      <a:pt x="34" y="206"/>
                      <a:pt x="34" y="207"/>
                      <a:pt x="34" y="208"/>
                    </a:cubicBezTo>
                    <a:cubicBezTo>
                      <a:pt x="26" y="211"/>
                      <a:pt x="18" y="214"/>
                      <a:pt x="10" y="218"/>
                    </a:cubicBezTo>
                    <a:cubicBezTo>
                      <a:pt x="7" y="219"/>
                      <a:pt x="12" y="217"/>
                      <a:pt x="12" y="217"/>
                    </a:cubicBezTo>
                    <a:cubicBezTo>
                      <a:pt x="14" y="215"/>
                      <a:pt x="17" y="214"/>
                      <a:pt x="19" y="213"/>
                    </a:cubicBezTo>
                    <a:cubicBezTo>
                      <a:pt x="23" y="211"/>
                      <a:pt x="27" y="209"/>
                      <a:pt x="31" y="207"/>
                    </a:cubicBezTo>
                    <a:cubicBezTo>
                      <a:pt x="32" y="207"/>
                      <a:pt x="33" y="206"/>
                      <a:pt x="34" y="206"/>
                    </a:cubicBezTo>
                    <a:close/>
                    <a:moveTo>
                      <a:pt x="7" y="220"/>
                    </a:moveTo>
                    <a:cubicBezTo>
                      <a:pt x="11" y="218"/>
                      <a:pt x="15" y="216"/>
                      <a:pt x="19" y="214"/>
                    </a:cubicBezTo>
                    <a:cubicBezTo>
                      <a:pt x="22" y="213"/>
                      <a:pt x="24" y="212"/>
                      <a:pt x="27" y="211"/>
                    </a:cubicBezTo>
                    <a:cubicBezTo>
                      <a:pt x="25" y="213"/>
                      <a:pt x="23" y="214"/>
                      <a:pt x="20" y="215"/>
                    </a:cubicBezTo>
                    <a:cubicBezTo>
                      <a:pt x="16" y="217"/>
                      <a:pt x="11" y="220"/>
                      <a:pt x="7" y="223"/>
                    </a:cubicBezTo>
                    <a:cubicBezTo>
                      <a:pt x="7" y="222"/>
                      <a:pt x="7" y="221"/>
                      <a:pt x="7" y="220"/>
                    </a:cubicBezTo>
                    <a:close/>
                    <a:moveTo>
                      <a:pt x="34" y="205"/>
                    </a:moveTo>
                    <a:cubicBezTo>
                      <a:pt x="33" y="205"/>
                      <a:pt x="32" y="206"/>
                      <a:pt x="31" y="206"/>
                    </a:cubicBezTo>
                    <a:cubicBezTo>
                      <a:pt x="30" y="207"/>
                      <a:pt x="29" y="207"/>
                      <a:pt x="29" y="207"/>
                    </a:cubicBezTo>
                    <a:cubicBezTo>
                      <a:pt x="27" y="208"/>
                      <a:pt x="24" y="209"/>
                      <a:pt x="22" y="210"/>
                    </a:cubicBezTo>
                    <a:cubicBezTo>
                      <a:pt x="17" y="212"/>
                      <a:pt x="13" y="214"/>
                      <a:pt x="9" y="215"/>
                    </a:cubicBezTo>
                    <a:cubicBezTo>
                      <a:pt x="10" y="215"/>
                      <a:pt x="12" y="213"/>
                      <a:pt x="13" y="213"/>
                    </a:cubicBezTo>
                    <a:cubicBezTo>
                      <a:pt x="15" y="212"/>
                      <a:pt x="18" y="211"/>
                      <a:pt x="20" y="209"/>
                    </a:cubicBezTo>
                    <a:cubicBezTo>
                      <a:pt x="25" y="207"/>
                      <a:pt x="29" y="204"/>
                      <a:pt x="35" y="202"/>
                    </a:cubicBezTo>
                    <a:cubicBezTo>
                      <a:pt x="34" y="203"/>
                      <a:pt x="34" y="204"/>
                      <a:pt x="34" y="205"/>
                    </a:cubicBezTo>
                    <a:close/>
                    <a:moveTo>
                      <a:pt x="36" y="193"/>
                    </a:moveTo>
                    <a:cubicBezTo>
                      <a:pt x="36" y="194"/>
                      <a:pt x="35" y="194"/>
                      <a:pt x="35" y="195"/>
                    </a:cubicBezTo>
                    <a:cubicBezTo>
                      <a:pt x="33" y="195"/>
                      <a:pt x="30" y="197"/>
                      <a:pt x="28" y="198"/>
                    </a:cubicBezTo>
                    <a:cubicBezTo>
                      <a:pt x="25" y="199"/>
                      <a:pt x="22" y="200"/>
                      <a:pt x="20" y="201"/>
                    </a:cubicBezTo>
                    <a:cubicBezTo>
                      <a:pt x="19" y="202"/>
                      <a:pt x="17" y="202"/>
                      <a:pt x="16" y="202"/>
                    </a:cubicBezTo>
                    <a:cubicBezTo>
                      <a:pt x="18" y="202"/>
                      <a:pt x="19" y="201"/>
                      <a:pt x="21" y="200"/>
                    </a:cubicBezTo>
                    <a:cubicBezTo>
                      <a:pt x="25" y="198"/>
                      <a:pt x="28" y="195"/>
                      <a:pt x="32" y="193"/>
                    </a:cubicBezTo>
                    <a:cubicBezTo>
                      <a:pt x="33" y="193"/>
                      <a:pt x="34" y="193"/>
                      <a:pt x="36" y="192"/>
                    </a:cubicBezTo>
                    <a:cubicBezTo>
                      <a:pt x="36" y="193"/>
                      <a:pt x="36" y="193"/>
                      <a:pt x="36" y="193"/>
                    </a:cubicBezTo>
                    <a:close/>
                    <a:moveTo>
                      <a:pt x="36" y="192"/>
                    </a:moveTo>
                    <a:cubicBezTo>
                      <a:pt x="34" y="192"/>
                      <a:pt x="33" y="192"/>
                      <a:pt x="32" y="193"/>
                    </a:cubicBezTo>
                    <a:cubicBezTo>
                      <a:pt x="32" y="193"/>
                      <a:pt x="31" y="193"/>
                      <a:pt x="31" y="193"/>
                    </a:cubicBezTo>
                    <a:cubicBezTo>
                      <a:pt x="29" y="194"/>
                      <a:pt x="27" y="195"/>
                      <a:pt x="24" y="195"/>
                    </a:cubicBezTo>
                    <a:cubicBezTo>
                      <a:pt x="20" y="197"/>
                      <a:pt x="16" y="198"/>
                      <a:pt x="12" y="200"/>
                    </a:cubicBezTo>
                    <a:cubicBezTo>
                      <a:pt x="6" y="203"/>
                      <a:pt x="11" y="200"/>
                      <a:pt x="12" y="200"/>
                    </a:cubicBezTo>
                    <a:cubicBezTo>
                      <a:pt x="14" y="198"/>
                      <a:pt x="17" y="197"/>
                      <a:pt x="19" y="196"/>
                    </a:cubicBezTo>
                    <a:cubicBezTo>
                      <a:pt x="24" y="193"/>
                      <a:pt x="29" y="191"/>
                      <a:pt x="33" y="188"/>
                    </a:cubicBezTo>
                    <a:cubicBezTo>
                      <a:pt x="33" y="188"/>
                      <a:pt x="34" y="188"/>
                      <a:pt x="34" y="188"/>
                    </a:cubicBezTo>
                    <a:cubicBezTo>
                      <a:pt x="34" y="188"/>
                      <a:pt x="35" y="188"/>
                      <a:pt x="36" y="187"/>
                    </a:cubicBezTo>
                    <a:cubicBezTo>
                      <a:pt x="36" y="189"/>
                      <a:pt x="36" y="190"/>
                      <a:pt x="36" y="192"/>
                    </a:cubicBezTo>
                    <a:close/>
                    <a:moveTo>
                      <a:pt x="35" y="187"/>
                    </a:moveTo>
                    <a:cubicBezTo>
                      <a:pt x="35" y="187"/>
                      <a:pt x="34" y="187"/>
                      <a:pt x="33" y="188"/>
                    </a:cubicBezTo>
                    <a:cubicBezTo>
                      <a:pt x="32" y="188"/>
                      <a:pt x="31" y="189"/>
                      <a:pt x="30" y="189"/>
                    </a:cubicBezTo>
                    <a:cubicBezTo>
                      <a:pt x="27" y="190"/>
                      <a:pt x="24" y="191"/>
                      <a:pt x="22" y="192"/>
                    </a:cubicBezTo>
                    <a:cubicBezTo>
                      <a:pt x="17" y="193"/>
                      <a:pt x="13" y="195"/>
                      <a:pt x="8" y="197"/>
                    </a:cubicBezTo>
                    <a:cubicBezTo>
                      <a:pt x="18" y="193"/>
                      <a:pt x="27" y="188"/>
                      <a:pt x="36" y="183"/>
                    </a:cubicBezTo>
                    <a:cubicBezTo>
                      <a:pt x="36" y="184"/>
                      <a:pt x="36" y="185"/>
                      <a:pt x="36" y="187"/>
                    </a:cubicBezTo>
                    <a:cubicBezTo>
                      <a:pt x="36" y="187"/>
                      <a:pt x="35" y="187"/>
                      <a:pt x="35" y="187"/>
                    </a:cubicBezTo>
                    <a:close/>
                    <a:moveTo>
                      <a:pt x="36" y="182"/>
                    </a:moveTo>
                    <a:cubicBezTo>
                      <a:pt x="36" y="182"/>
                      <a:pt x="36" y="182"/>
                      <a:pt x="36" y="182"/>
                    </a:cubicBezTo>
                    <a:cubicBezTo>
                      <a:pt x="31" y="183"/>
                      <a:pt x="26" y="185"/>
                      <a:pt x="21" y="187"/>
                    </a:cubicBezTo>
                    <a:cubicBezTo>
                      <a:pt x="20" y="187"/>
                      <a:pt x="18" y="188"/>
                      <a:pt x="17" y="189"/>
                    </a:cubicBezTo>
                    <a:cubicBezTo>
                      <a:pt x="19" y="187"/>
                      <a:pt x="22" y="186"/>
                      <a:pt x="25" y="185"/>
                    </a:cubicBezTo>
                    <a:cubicBezTo>
                      <a:pt x="29" y="184"/>
                      <a:pt x="33" y="182"/>
                      <a:pt x="36" y="179"/>
                    </a:cubicBezTo>
                    <a:cubicBezTo>
                      <a:pt x="36" y="180"/>
                      <a:pt x="36" y="181"/>
                      <a:pt x="36" y="182"/>
                    </a:cubicBezTo>
                    <a:close/>
                    <a:moveTo>
                      <a:pt x="21" y="186"/>
                    </a:moveTo>
                    <a:cubicBezTo>
                      <a:pt x="17" y="188"/>
                      <a:pt x="13" y="190"/>
                      <a:pt x="10" y="192"/>
                    </a:cubicBezTo>
                    <a:cubicBezTo>
                      <a:pt x="9" y="192"/>
                      <a:pt x="9" y="192"/>
                      <a:pt x="9" y="192"/>
                    </a:cubicBezTo>
                    <a:cubicBezTo>
                      <a:pt x="8" y="192"/>
                      <a:pt x="8" y="193"/>
                      <a:pt x="8" y="193"/>
                    </a:cubicBezTo>
                    <a:cubicBezTo>
                      <a:pt x="8" y="193"/>
                      <a:pt x="8" y="193"/>
                      <a:pt x="8" y="192"/>
                    </a:cubicBezTo>
                    <a:cubicBezTo>
                      <a:pt x="8" y="192"/>
                      <a:pt x="8" y="191"/>
                      <a:pt x="8" y="191"/>
                    </a:cubicBezTo>
                    <a:cubicBezTo>
                      <a:pt x="13" y="188"/>
                      <a:pt x="18" y="186"/>
                      <a:pt x="23" y="184"/>
                    </a:cubicBezTo>
                    <a:cubicBezTo>
                      <a:pt x="27" y="183"/>
                      <a:pt x="32" y="182"/>
                      <a:pt x="35" y="180"/>
                    </a:cubicBezTo>
                    <a:cubicBezTo>
                      <a:pt x="31" y="183"/>
                      <a:pt x="26" y="184"/>
                      <a:pt x="21" y="186"/>
                    </a:cubicBezTo>
                    <a:close/>
                    <a:moveTo>
                      <a:pt x="8" y="194"/>
                    </a:moveTo>
                    <a:cubicBezTo>
                      <a:pt x="13" y="191"/>
                      <a:pt x="18" y="189"/>
                      <a:pt x="23" y="187"/>
                    </a:cubicBezTo>
                    <a:cubicBezTo>
                      <a:pt x="25" y="186"/>
                      <a:pt x="27" y="185"/>
                      <a:pt x="30" y="184"/>
                    </a:cubicBezTo>
                    <a:cubicBezTo>
                      <a:pt x="31" y="184"/>
                      <a:pt x="32" y="184"/>
                      <a:pt x="33" y="183"/>
                    </a:cubicBezTo>
                    <a:cubicBezTo>
                      <a:pt x="34" y="183"/>
                      <a:pt x="34" y="183"/>
                      <a:pt x="34" y="183"/>
                    </a:cubicBezTo>
                    <a:cubicBezTo>
                      <a:pt x="34" y="183"/>
                      <a:pt x="33" y="183"/>
                      <a:pt x="33" y="184"/>
                    </a:cubicBezTo>
                    <a:cubicBezTo>
                      <a:pt x="25" y="188"/>
                      <a:pt x="15" y="192"/>
                      <a:pt x="8" y="197"/>
                    </a:cubicBezTo>
                    <a:cubicBezTo>
                      <a:pt x="8" y="196"/>
                      <a:pt x="8" y="195"/>
                      <a:pt x="8" y="194"/>
                    </a:cubicBezTo>
                    <a:close/>
                    <a:moveTo>
                      <a:pt x="8" y="198"/>
                    </a:moveTo>
                    <a:cubicBezTo>
                      <a:pt x="14" y="195"/>
                      <a:pt x="20" y="193"/>
                      <a:pt x="27" y="191"/>
                    </a:cubicBezTo>
                    <a:cubicBezTo>
                      <a:pt x="25" y="192"/>
                      <a:pt x="24" y="192"/>
                      <a:pt x="22" y="193"/>
                    </a:cubicBezTo>
                    <a:cubicBezTo>
                      <a:pt x="17" y="196"/>
                      <a:pt x="12" y="199"/>
                      <a:pt x="8" y="202"/>
                    </a:cubicBezTo>
                    <a:cubicBezTo>
                      <a:pt x="8" y="201"/>
                      <a:pt x="8" y="200"/>
                      <a:pt x="8" y="198"/>
                    </a:cubicBezTo>
                    <a:close/>
                    <a:moveTo>
                      <a:pt x="36" y="179"/>
                    </a:moveTo>
                    <a:cubicBezTo>
                      <a:pt x="36" y="179"/>
                      <a:pt x="36" y="179"/>
                      <a:pt x="36" y="179"/>
                    </a:cubicBezTo>
                    <a:cubicBezTo>
                      <a:pt x="31" y="181"/>
                      <a:pt x="25" y="182"/>
                      <a:pt x="20" y="184"/>
                    </a:cubicBezTo>
                    <a:cubicBezTo>
                      <a:pt x="18" y="185"/>
                      <a:pt x="15" y="186"/>
                      <a:pt x="13" y="187"/>
                    </a:cubicBezTo>
                    <a:cubicBezTo>
                      <a:pt x="12" y="188"/>
                      <a:pt x="11" y="188"/>
                      <a:pt x="10" y="189"/>
                    </a:cubicBezTo>
                    <a:cubicBezTo>
                      <a:pt x="6" y="191"/>
                      <a:pt x="11" y="189"/>
                      <a:pt x="11" y="188"/>
                    </a:cubicBezTo>
                    <a:cubicBezTo>
                      <a:pt x="19" y="183"/>
                      <a:pt x="29" y="181"/>
                      <a:pt x="37" y="174"/>
                    </a:cubicBezTo>
                    <a:cubicBezTo>
                      <a:pt x="37" y="176"/>
                      <a:pt x="37" y="177"/>
                      <a:pt x="36" y="179"/>
                    </a:cubicBezTo>
                    <a:close/>
                    <a:moveTo>
                      <a:pt x="8" y="203"/>
                    </a:moveTo>
                    <a:cubicBezTo>
                      <a:pt x="8" y="203"/>
                      <a:pt x="8" y="203"/>
                      <a:pt x="8" y="203"/>
                    </a:cubicBezTo>
                    <a:cubicBezTo>
                      <a:pt x="13" y="202"/>
                      <a:pt x="17" y="199"/>
                      <a:pt x="22" y="197"/>
                    </a:cubicBezTo>
                    <a:cubicBezTo>
                      <a:pt x="24" y="196"/>
                      <a:pt x="26" y="196"/>
                      <a:pt x="28" y="195"/>
                    </a:cubicBezTo>
                    <a:cubicBezTo>
                      <a:pt x="26" y="196"/>
                      <a:pt x="24" y="197"/>
                      <a:pt x="23" y="198"/>
                    </a:cubicBezTo>
                    <a:cubicBezTo>
                      <a:pt x="18" y="201"/>
                      <a:pt x="14" y="203"/>
                      <a:pt x="9" y="205"/>
                    </a:cubicBezTo>
                    <a:cubicBezTo>
                      <a:pt x="9" y="205"/>
                      <a:pt x="8" y="206"/>
                      <a:pt x="8" y="206"/>
                    </a:cubicBezTo>
                    <a:cubicBezTo>
                      <a:pt x="8" y="206"/>
                      <a:pt x="8" y="206"/>
                      <a:pt x="8" y="206"/>
                    </a:cubicBezTo>
                    <a:cubicBezTo>
                      <a:pt x="8" y="205"/>
                      <a:pt x="8" y="204"/>
                      <a:pt x="8" y="203"/>
                    </a:cubicBezTo>
                    <a:close/>
                    <a:moveTo>
                      <a:pt x="7" y="224"/>
                    </a:moveTo>
                    <a:cubicBezTo>
                      <a:pt x="7" y="224"/>
                      <a:pt x="7" y="224"/>
                      <a:pt x="7" y="224"/>
                    </a:cubicBezTo>
                    <a:cubicBezTo>
                      <a:pt x="11" y="223"/>
                      <a:pt x="15" y="221"/>
                      <a:pt x="18" y="219"/>
                    </a:cubicBezTo>
                    <a:cubicBezTo>
                      <a:pt x="20" y="217"/>
                      <a:pt x="23" y="216"/>
                      <a:pt x="25" y="215"/>
                    </a:cubicBezTo>
                    <a:cubicBezTo>
                      <a:pt x="22" y="217"/>
                      <a:pt x="20" y="219"/>
                      <a:pt x="17" y="220"/>
                    </a:cubicBezTo>
                    <a:cubicBezTo>
                      <a:pt x="14" y="222"/>
                      <a:pt x="10" y="224"/>
                      <a:pt x="7" y="226"/>
                    </a:cubicBezTo>
                    <a:cubicBezTo>
                      <a:pt x="7" y="225"/>
                      <a:pt x="7" y="224"/>
                      <a:pt x="7" y="224"/>
                    </a:cubicBezTo>
                    <a:close/>
                    <a:moveTo>
                      <a:pt x="7" y="227"/>
                    </a:moveTo>
                    <a:cubicBezTo>
                      <a:pt x="15" y="225"/>
                      <a:pt x="23" y="219"/>
                      <a:pt x="31" y="216"/>
                    </a:cubicBezTo>
                    <a:cubicBezTo>
                      <a:pt x="30" y="217"/>
                      <a:pt x="28" y="219"/>
                      <a:pt x="26" y="220"/>
                    </a:cubicBezTo>
                    <a:cubicBezTo>
                      <a:pt x="24" y="221"/>
                      <a:pt x="21" y="222"/>
                      <a:pt x="19" y="223"/>
                    </a:cubicBezTo>
                    <a:cubicBezTo>
                      <a:pt x="14" y="226"/>
                      <a:pt x="10" y="229"/>
                      <a:pt x="6" y="231"/>
                    </a:cubicBezTo>
                    <a:cubicBezTo>
                      <a:pt x="6" y="230"/>
                      <a:pt x="7" y="229"/>
                      <a:pt x="7" y="227"/>
                    </a:cubicBezTo>
                    <a:close/>
                    <a:moveTo>
                      <a:pt x="5" y="236"/>
                    </a:moveTo>
                    <a:cubicBezTo>
                      <a:pt x="6" y="235"/>
                      <a:pt x="6" y="234"/>
                      <a:pt x="6" y="233"/>
                    </a:cubicBezTo>
                    <a:cubicBezTo>
                      <a:pt x="10" y="231"/>
                      <a:pt x="14" y="229"/>
                      <a:pt x="18" y="227"/>
                    </a:cubicBezTo>
                    <a:cubicBezTo>
                      <a:pt x="20" y="226"/>
                      <a:pt x="23" y="225"/>
                      <a:pt x="26" y="223"/>
                    </a:cubicBezTo>
                    <a:cubicBezTo>
                      <a:pt x="27" y="223"/>
                      <a:pt x="29" y="222"/>
                      <a:pt x="31" y="221"/>
                    </a:cubicBezTo>
                    <a:cubicBezTo>
                      <a:pt x="32" y="221"/>
                      <a:pt x="26" y="225"/>
                      <a:pt x="27" y="224"/>
                    </a:cubicBezTo>
                    <a:cubicBezTo>
                      <a:pt x="21" y="229"/>
                      <a:pt x="12" y="231"/>
                      <a:pt x="5" y="237"/>
                    </a:cubicBezTo>
                    <a:cubicBezTo>
                      <a:pt x="5" y="237"/>
                      <a:pt x="5" y="236"/>
                      <a:pt x="5" y="236"/>
                    </a:cubicBezTo>
                    <a:close/>
                    <a:moveTo>
                      <a:pt x="5" y="239"/>
                    </a:moveTo>
                    <a:cubicBezTo>
                      <a:pt x="9" y="237"/>
                      <a:pt x="13" y="235"/>
                      <a:pt x="17" y="233"/>
                    </a:cubicBezTo>
                    <a:cubicBezTo>
                      <a:pt x="19" y="232"/>
                      <a:pt x="22" y="230"/>
                      <a:pt x="24" y="229"/>
                    </a:cubicBezTo>
                    <a:cubicBezTo>
                      <a:pt x="26" y="228"/>
                      <a:pt x="33" y="223"/>
                      <a:pt x="27" y="228"/>
                    </a:cubicBezTo>
                    <a:cubicBezTo>
                      <a:pt x="20" y="234"/>
                      <a:pt x="11" y="237"/>
                      <a:pt x="4" y="243"/>
                    </a:cubicBezTo>
                    <a:cubicBezTo>
                      <a:pt x="4" y="242"/>
                      <a:pt x="4" y="240"/>
                      <a:pt x="5" y="239"/>
                    </a:cubicBezTo>
                    <a:close/>
                    <a:moveTo>
                      <a:pt x="3" y="245"/>
                    </a:moveTo>
                    <a:cubicBezTo>
                      <a:pt x="8" y="244"/>
                      <a:pt x="13" y="241"/>
                      <a:pt x="17" y="238"/>
                    </a:cubicBezTo>
                    <a:cubicBezTo>
                      <a:pt x="19" y="237"/>
                      <a:pt x="22" y="235"/>
                      <a:pt x="24" y="234"/>
                    </a:cubicBezTo>
                    <a:cubicBezTo>
                      <a:pt x="25" y="233"/>
                      <a:pt x="27" y="232"/>
                      <a:pt x="28" y="231"/>
                    </a:cubicBezTo>
                    <a:cubicBezTo>
                      <a:pt x="28" y="231"/>
                      <a:pt x="32" y="228"/>
                      <a:pt x="30" y="231"/>
                    </a:cubicBezTo>
                    <a:cubicBezTo>
                      <a:pt x="28" y="233"/>
                      <a:pt x="24" y="234"/>
                      <a:pt x="22" y="236"/>
                    </a:cubicBezTo>
                    <a:cubicBezTo>
                      <a:pt x="19" y="237"/>
                      <a:pt x="17" y="239"/>
                      <a:pt x="14" y="241"/>
                    </a:cubicBezTo>
                    <a:cubicBezTo>
                      <a:pt x="10" y="244"/>
                      <a:pt x="6" y="246"/>
                      <a:pt x="3" y="249"/>
                    </a:cubicBezTo>
                    <a:cubicBezTo>
                      <a:pt x="3" y="248"/>
                      <a:pt x="3" y="246"/>
                      <a:pt x="3" y="245"/>
                    </a:cubicBezTo>
                    <a:close/>
                    <a:moveTo>
                      <a:pt x="5" y="248"/>
                    </a:moveTo>
                    <a:cubicBezTo>
                      <a:pt x="10" y="244"/>
                      <a:pt x="16" y="241"/>
                      <a:pt x="21" y="237"/>
                    </a:cubicBezTo>
                    <a:cubicBezTo>
                      <a:pt x="24" y="235"/>
                      <a:pt x="28" y="233"/>
                      <a:pt x="31" y="230"/>
                    </a:cubicBezTo>
                    <a:cubicBezTo>
                      <a:pt x="31" y="231"/>
                      <a:pt x="31" y="231"/>
                      <a:pt x="31" y="232"/>
                    </a:cubicBezTo>
                    <a:cubicBezTo>
                      <a:pt x="26" y="235"/>
                      <a:pt x="21" y="238"/>
                      <a:pt x="16" y="242"/>
                    </a:cubicBezTo>
                    <a:cubicBezTo>
                      <a:pt x="13" y="244"/>
                      <a:pt x="10" y="246"/>
                      <a:pt x="7" y="247"/>
                    </a:cubicBezTo>
                    <a:cubicBezTo>
                      <a:pt x="5" y="248"/>
                      <a:pt x="1" y="252"/>
                      <a:pt x="5" y="248"/>
                    </a:cubicBezTo>
                    <a:close/>
                    <a:moveTo>
                      <a:pt x="31" y="234"/>
                    </a:moveTo>
                    <a:cubicBezTo>
                      <a:pt x="31" y="235"/>
                      <a:pt x="31" y="235"/>
                      <a:pt x="31" y="236"/>
                    </a:cubicBezTo>
                    <a:cubicBezTo>
                      <a:pt x="25" y="239"/>
                      <a:pt x="19" y="244"/>
                      <a:pt x="13" y="249"/>
                    </a:cubicBezTo>
                    <a:cubicBezTo>
                      <a:pt x="19" y="244"/>
                      <a:pt x="25" y="238"/>
                      <a:pt x="31" y="233"/>
                    </a:cubicBezTo>
                    <a:cubicBezTo>
                      <a:pt x="31" y="233"/>
                      <a:pt x="31" y="234"/>
                      <a:pt x="31" y="234"/>
                    </a:cubicBezTo>
                    <a:close/>
                    <a:moveTo>
                      <a:pt x="30" y="238"/>
                    </a:moveTo>
                    <a:cubicBezTo>
                      <a:pt x="29" y="239"/>
                      <a:pt x="27" y="240"/>
                      <a:pt x="26" y="241"/>
                    </a:cubicBezTo>
                    <a:cubicBezTo>
                      <a:pt x="24" y="243"/>
                      <a:pt x="22" y="244"/>
                      <a:pt x="20" y="245"/>
                    </a:cubicBezTo>
                    <a:cubicBezTo>
                      <a:pt x="19" y="246"/>
                      <a:pt x="19" y="246"/>
                      <a:pt x="18" y="247"/>
                    </a:cubicBezTo>
                    <a:cubicBezTo>
                      <a:pt x="22" y="244"/>
                      <a:pt x="26" y="240"/>
                      <a:pt x="29" y="238"/>
                    </a:cubicBezTo>
                    <a:cubicBezTo>
                      <a:pt x="31" y="237"/>
                      <a:pt x="31" y="237"/>
                      <a:pt x="30" y="238"/>
                    </a:cubicBezTo>
                    <a:close/>
                    <a:moveTo>
                      <a:pt x="23" y="244"/>
                    </a:moveTo>
                    <a:cubicBezTo>
                      <a:pt x="26" y="242"/>
                      <a:pt x="29" y="240"/>
                      <a:pt x="32" y="237"/>
                    </a:cubicBezTo>
                    <a:cubicBezTo>
                      <a:pt x="32" y="238"/>
                      <a:pt x="32" y="239"/>
                      <a:pt x="32" y="239"/>
                    </a:cubicBezTo>
                    <a:cubicBezTo>
                      <a:pt x="28" y="243"/>
                      <a:pt x="23" y="246"/>
                      <a:pt x="18" y="249"/>
                    </a:cubicBezTo>
                    <a:cubicBezTo>
                      <a:pt x="16" y="251"/>
                      <a:pt x="14" y="252"/>
                      <a:pt x="12" y="254"/>
                    </a:cubicBezTo>
                    <a:cubicBezTo>
                      <a:pt x="11" y="254"/>
                      <a:pt x="10" y="255"/>
                      <a:pt x="9" y="256"/>
                    </a:cubicBezTo>
                    <a:cubicBezTo>
                      <a:pt x="8" y="256"/>
                      <a:pt x="8" y="256"/>
                      <a:pt x="7" y="256"/>
                    </a:cubicBezTo>
                    <a:cubicBezTo>
                      <a:pt x="12" y="252"/>
                      <a:pt x="17" y="248"/>
                      <a:pt x="23" y="244"/>
                    </a:cubicBezTo>
                    <a:close/>
                    <a:moveTo>
                      <a:pt x="32" y="240"/>
                    </a:moveTo>
                    <a:cubicBezTo>
                      <a:pt x="32" y="242"/>
                      <a:pt x="32" y="243"/>
                      <a:pt x="32" y="244"/>
                    </a:cubicBezTo>
                    <a:cubicBezTo>
                      <a:pt x="32" y="244"/>
                      <a:pt x="32" y="244"/>
                      <a:pt x="32" y="244"/>
                    </a:cubicBezTo>
                    <a:cubicBezTo>
                      <a:pt x="28" y="247"/>
                      <a:pt x="24" y="249"/>
                      <a:pt x="20" y="252"/>
                    </a:cubicBezTo>
                    <a:cubicBezTo>
                      <a:pt x="18" y="254"/>
                      <a:pt x="15" y="255"/>
                      <a:pt x="13" y="257"/>
                    </a:cubicBezTo>
                    <a:cubicBezTo>
                      <a:pt x="12" y="258"/>
                      <a:pt x="7" y="261"/>
                      <a:pt x="10" y="258"/>
                    </a:cubicBezTo>
                    <a:cubicBezTo>
                      <a:pt x="17" y="251"/>
                      <a:pt x="26" y="247"/>
                      <a:pt x="32" y="240"/>
                    </a:cubicBezTo>
                    <a:close/>
                    <a:moveTo>
                      <a:pt x="33" y="245"/>
                    </a:moveTo>
                    <a:cubicBezTo>
                      <a:pt x="33" y="246"/>
                      <a:pt x="33" y="247"/>
                      <a:pt x="33" y="249"/>
                    </a:cubicBezTo>
                    <a:cubicBezTo>
                      <a:pt x="29" y="251"/>
                      <a:pt x="26" y="254"/>
                      <a:pt x="22" y="256"/>
                    </a:cubicBezTo>
                    <a:cubicBezTo>
                      <a:pt x="19" y="258"/>
                      <a:pt x="15" y="261"/>
                      <a:pt x="12" y="263"/>
                    </a:cubicBezTo>
                    <a:cubicBezTo>
                      <a:pt x="16" y="260"/>
                      <a:pt x="18" y="257"/>
                      <a:pt x="22" y="254"/>
                    </a:cubicBezTo>
                    <a:cubicBezTo>
                      <a:pt x="25" y="251"/>
                      <a:pt x="29" y="248"/>
                      <a:pt x="33" y="245"/>
                    </a:cubicBezTo>
                    <a:close/>
                    <a:moveTo>
                      <a:pt x="32" y="254"/>
                    </a:moveTo>
                    <a:cubicBezTo>
                      <a:pt x="32" y="254"/>
                      <a:pt x="32" y="253"/>
                      <a:pt x="32" y="254"/>
                    </a:cubicBezTo>
                    <a:cubicBezTo>
                      <a:pt x="26" y="257"/>
                      <a:pt x="22" y="263"/>
                      <a:pt x="16" y="265"/>
                    </a:cubicBezTo>
                    <a:cubicBezTo>
                      <a:pt x="16" y="265"/>
                      <a:pt x="18" y="263"/>
                      <a:pt x="19" y="263"/>
                    </a:cubicBezTo>
                    <a:cubicBezTo>
                      <a:pt x="20" y="261"/>
                      <a:pt x="22" y="260"/>
                      <a:pt x="24" y="258"/>
                    </a:cubicBezTo>
                    <a:cubicBezTo>
                      <a:pt x="27" y="255"/>
                      <a:pt x="30" y="253"/>
                      <a:pt x="33" y="250"/>
                    </a:cubicBezTo>
                    <a:cubicBezTo>
                      <a:pt x="33" y="251"/>
                      <a:pt x="33" y="253"/>
                      <a:pt x="32" y="254"/>
                    </a:cubicBezTo>
                    <a:close/>
                    <a:moveTo>
                      <a:pt x="32" y="254"/>
                    </a:moveTo>
                    <a:cubicBezTo>
                      <a:pt x="32" y="256"/>
                      <a:pt x="31" y="258"/>
                      <a:pt x="30" y="260"/>
                    </a:cubicBezTo>
                    <a:cubicBezTo>
                      <a:pt x="30" y="260"/>
                      <a:pt x="30" y="259"/>
                      <a:pt x="30" y="259"/>
                    </a:cubicBezTo>
                    <a:cubicBezTo>
                      <a:pt x="28" y="260"/>
                      <a:pt x="27" y="262"/>
                      <a:pt x="26" y="263"/>
                    </a:cubicBezTo>
                    <a:cubicBezTo>
                      <a:pt x="21" y="267"/>
                      <a:pt x="25" y="263"/>
                      <a:pt x="26" y="262"/>
                    </a:cubicBezTo>
                    <a:cubicBezTo>
                      <a:pt x="28" y="260"/>
                      <a:pt x="31" y="257"/>
                      <a:pt x="32" y="254"/>
                    </a:cubicBezTo>
                    <a:cubicBezTo>
                      <a:pt x="32" y="254"/>
                      <a:pt x="32" y="254"/>
                      <a:pt x="32" y="254"/>
                    </a:cubicBezTo>
                    <a:close/>
                    <a:moveTo>
                      <a:pt x="47" y="178"/>
                    </a:moveTo>
                    <a:cubicBezTo>
                      <a:pt x="46" y="151"/>
                      <a:pt x="40" y="123"/>
                      <a:pt x="51" y="97"/>
                    </a:cubicBezTo>
                    <a:cubicBezTo>
                      <a:pt x="61" y="71"/>
                      <a:pt x="84" y="52"/>
                      <a:pt x="111" y="45"/>
                    </a:cubicBezTo>
                    <a:cubicBezTo>
                      <a:pt x="119" y="43"/>
                      <a:pt x="128" y="42"/>
                      <a:pt x="137" y="43"/>
                    </a:cubicBezTo>
                    <a:cubicBezTo>
                      <a:pt x="138" y="43"/>
                      <a:pt x="138" y="43"/>
                      <a:pt x="138" y="43"/>
                    </a:cubicBezTo>
                    <a:cubicBezTo>
                      <a:pt x="152" y="44"/>
                      <a:pt x="165" y="48"/>
                      <a:pt x="177" y="54"/>
                    </a:cubicBezTo>
                    <a:cubicBezTo>
                      <a:pt x="171" y="55"/>
                      <a:pt x="165" y="56"/>
                      <a:pt x="159" y="57"/>
                    </a:cubicBezTo>
                    <a:cubicBezTo>
                      <a:pt x="151" y="58"/>
                      <a:pt x="143" y="58"/>
                      <a:pt x="135" y="59"/>
                    </a:cubicBezTo>
                    <a:cubicBezTo>
                      <a:pt x="123" y="61"/>
                      <a:pt x="112" y="65"/>
                      <a:pt x="102" y="71"/>
                    </a:cubicBezTo>
                    <a:cubicBezTo>
                      <a:pt x="81" y="85"/>
                      <a:pt x="69" y="108"/>
                      <a:pt x="71" y="133"/>
                    </a:cubicBezTo>
                    <a:cubicBezTo>
                      <a:pt x="72" y="147"/>
                      <a:pt x="76" y="160"/>
                      <a:pt x="77" y="174"/>
                    </a:cubicBezTo>
                    <a:cubicBezTo>
                      <a:pt x="77" y="181"/>
                      <a:pt x="75" y="188"/>
                      <a:pt x="75" y="196"/>
                    </a:cubicBezTo>
                    <a:cubicBezTo>
                      <a:pt x="74" y="198"/>
                      <a:pt x="74" y="201"/>
                      <a:pt x="74" y="203"/>
                    </a:cubicBezTo>
                    <a:cubicBezTo>
                      <a:pt x="74" y="203"/>
                      <a:pt x="73" y="203"/>
                      <a:pt x="73" y="203"/>
                    </a:cubicBezTo>
                    <a:cubicBezTo>
                      <a:pt x="62" y="207"/>
                      <a:pt x="52" y="199"/>
                      <a:pt x="47" y="190"/>
                    </a:cubicBezTo>
                    <a:cubicBezTo>
                      <a:pt x="47" y="186"/>
                      <a:pt x="47" y="182"/>
                      <a:pt x="47" y="178"/>
                    </a:cubicBezTo>
                    <a:close/>
                    <a:moveTo>
                      <a:pt x="146" y="41"/>
                    </a:moveTo>
                    <a:cubicBezTo>
                      <a:pt x="147" y="41"/>
                      <a:pt x="149" y="41"/>
                      <a:pt x="149" y="41"/>
                    </a:cubicBezTo>
                    <a:cubicBezTo>
                      <a:pt x="148" y="41"/>
                      <a:pt x="147" y="41"/>
                      <a:pt x="146" y="41"/>
                    </a:cubicBezTo>
                    <a:close/>
                    <a:moveTo>
                      <a:pt x="148" y="33"/>
                    </a:moveTo>
                    <a:cubicBezTo>
                      <a:pt x="149" y="36"/>
                      <a:pt x="149" y="39"/>
                      <a:pt x="150" y="42"/>
                    </a:cubicBezTo>
                    <a:cubicBezTo>
                      <a:pt x="150" y="42"/>
                      <a:pt x="149" y="41"/>
                      <a:pt x="149" y="41"/>
                    </a:cubicBezTo>
                    <a:cubicBezTo>
                      <a:pt x="149" y="41"/>
                      <a:pt x="149" y="41"/>
                      <a:pt x="149" y="41"/>
                    </a:cubicBezTo>
                    <a:cubicBezTo>
                      <a:pt x="149" y="40"/>
                      <a:pt x="147" y="40"/>
                      <a:pt x="146" y="40"/>
                    </a:cubicBezTo>
                    <a:cubicBezTo>
                      <a:pt x="145" y="40"/>
                      <a:pt x="145" y="40"/>
                      <a:pt x="144" y="41"/>
                    </a:cubicBezTo>
                    <a:cubicBezTo>
                      <a:pt x="144" y="41"/>
                      <a:pt x="143" y="40"/>
                      <a:pt x="143" y="40"/>
                    </a:cubicBezTo>
                    <a:cubicBezTo>
                      <a:pt x="143" y="40"/>
                      <a:pt x="144" y="40"/>
                      <a:pt x="144" y="40"/>
                    </a:cubicBezTo>
                    <a:cubicBezTo>
                      <a:pt x="146" y="39"/>
                      <a:pt x="148" y="39"/>
                      <a:pt x="149" y="37"/>
                    </a:cubicBezTo>
                    <a:cubicBezTo>
                      <a:pt x="149" y="37"/>
                      <a:pt x="149" y="37"/>
                      <a:pt x="148" y="37"/>
                    </a:cubicBezTo>
                    <a:cubicBezTo>
                      <a:pt x="145" y="35"/>
                      <a:pt x="142" y="38"/>
                      <a:pt x="139" y="38"/>
                    </a:cubicBezTo>
                    <a:cubicBezTo>
                      <a:pt x="142" y="37"/>
                      <a:pt x="145" y="36"/>
                      <a:pt x="147" y="34"/>
                    </a:cubicBezTo>
                    <a:cubicBezTo>
                      <a:pt x="147" y="34"/>
                      <a:pt x="147" y="34"/>
                      <a:pt x="147" y="34"/>
                    </a:cubicBezTo>
                    <a:cubicBezTo>
                      <a:pt x="144" y="33"/>
                      <a:pt x="142" y="34"/>
                      <a:pt x="139" y="35"/>
                    </a:cubicBezTo>
                    <a:cubicBezTo>
                      <a:pt x="141" y="34"/>
                      <a:pt x="144" y="33"/>
                      <a:pt x="145" y="30"/>
                    </a:cubicBezTo>
                    <a:cubicBezTo>
                      <a:pt x="146" y="31"/>
                      <a:pt x="147" y="32"/>
                      <a:pt x="148" y="33"/>
                    </a:cubicBezTo>
                    <a:close/>
                    <a:moveTo>
                      <a:pt x="138" y="28"/>
                    </a:moveTo>
                    <a:cubicBezTo>
                      <a:pt x="137" y="28"/>
                      <a:pt x="136" y="29"/>
                      <a:pt x="135" y="28"/>
                    </a:cubicBezTo>
                    <a:cubicBezTo>
                      <a:pt x="135" y="28"/>
                      <a:pt x="135" y="28"/>
                      <a:pt x="134" y="28"/>
                    </a:cubicBezTo>
                    <a:cubicBezTo>
                      <a:pt x="136" y="28"/>
                      <a:pt x="137" y="28"/>
                      <a:pt x="138" y="28"/>
                    </a:cubicBezTo>
                    <a:cubicBezTo>
                      <a:pt x="138" y="28"/>
                      <a:pt x="138" y="28"/>
                      <a:pt x="138" y="28"/>
                    </a:cubicBezTo>
                    <a:close/>
                    <a:moveTo>
                      <a:pt x="118" y="11"/>
                    </a:moveTo>
                    <a:cubicBezTo>
                      <a:pt x="118" y="11"/>
                      <a:pt x="119" y="11"/>
                      <a:pt x="119" y="11"/>
                    </a:cubicBezTo>
                    <a:cubicBezTo>
                      <a:pt x="116" y="12"/>
                      <a:pt x="113" y="13"/>
                      <a:pt x="111" y="14"/>
                    </a:cubicBezTo>
                    <a:cubicBezTo>
                      <a:pt x="108" y="15"/>
                      <a:pt x="106" y="16"/>
                      <a:pt x="104" y="17"/>
                    </a:cubicBezTo>
                    <a:cubicBezTo>
                      <a:pt x="104" y="17"/>
                      <a:pt x="102" y="18"/>
                      <a:pt x="101" y="18"/>
                    </a:cubicBezTo>
                    <a:cubicBezTo>
                      <a:pt x="101" y="18"/>
                      <a:pt x="101" y="18"/>
                      <a:pt x="101" y="17"/>
                    </a:cubicBezTo>
                    <a:cubicBezTo>
                      <a:pt x="106" y="14"/>
                      <a:pt x="113" y="13"/>
                      <a:pt x="117" y="10"/>
                    </a:cubicBezTo>
                    <a:cubicBezTo>
                      <a:pt x="117" y="10"/>
                      <a:pt x="117" y="9"/>
                      <a:pt x="117" y="9"/>
                    </a:cubicBezTo>
                    <a:cubicBezTo>
                      <a:pt x="118" y="10"/>
                      <a:pt x="118" y="10"/>
                      <a:pt x="118" y="11"/>
                    </a:cubicBezTo>
                    <a:close/>
                    <a:moveTo>
                      <a:pt x="108" y="8"/>
                    </a:moveTo>
                    <a:cubicBezTo>
                      <a:pt x="110" y="7"/>
                      <a:pt x="112" y="7"/>
                      <a:pt x="114" y="7"/>
                    </a:cubicBezTo>
                    <a:cubicBezTo>
                      <a:pt x="111" y="8"/>
                      <a:pt x="109" y="10"/>
                      <a:pt x="106" y="10"/>
                    </a:cubicBezTo>
                    <a:cubicBezTo>
                      <a:pt x="107" y="9"/>
                      <a:pt x="108" y="9"/>
                      <a:pt x="108" y="8"/>
                    </a:cubicBezTo>
                    <a:close/>
                    <a:moveTo>
                      <a:pt x="90" y="50"/>
                    </a:moveTo>
                    <a:cubicBezTo>
                      <a:pt x="90" y="50"/>
                      <a:pt x="91" y="50"/>
                      <a:pt x="91" y="50"/>
                    </a:cubicBezTo>
                    <a:cubicBezTo>
                      <a:pt x="85" y="53"/>
                      <a:pt x="80" y="56"/>
                      <a:pt x="76" y="59"/>
                    </a:cubicBezTo>
                    <a:cubicBezTo>
                      <a:pt x="75" y="59"/>
                      <a:pt x="75" y="60"/>
                      <a:pt x="75" y="60"/>
                    </a:cubicBezTo>
                    <a:cubicBezTo>
                      <a:pt x="72" y="62"/>
                      <a:pt x="69" y="64"/>
                      <a:pt x="66" y="66"/>
                    </a:cubicBezTo>
                    <a:cubicBezTo>
                      <a:pt x="57" y="71"/>
                      <a:pt x="47" y="75"/>
                      <a:pt x="38" y="81"/>
                    </a:cubicBezTo>
                    <a:cubicBezTo>
                      <a:pt x="39" y="80"/>
                      <a:pt x="41" y="79"/>
                      <a:pt x="41" y="79"/>
                    </a:cubicBezTo>
                    <a:cubicBezTo>
                      <a:pt x="43" y="77"/>
                      <a:pt x="46" y="75"/>
                      <a:pt x="48" y="74"/>
                    </a:cubicBezTo>
                    <a:cubicBezTo>
                      <a:pt x="53" y="70"/>
                      <a:pt x="58" y="67"/>
                      <a:pt x="63" y="64"/>
                    </a:cubicBezTo>
                    <a:cubicBezTo>
                      <a:pt x="71" y="60"/>
                      <a:pt x="80" y="56"/>
                      <a:pt x="87" y="50"/>
                    </a:cubicBezTo>
                    <a:cubicBezTo>
                      <a:pt x="88" y="50"/>
                      <a:pt x="89" y="50"/>
                      <a:pt x="90" y="50"/>
                    </a:cubicBezTo>
                    <a:close/>
                    <a:moveTo>
                      <a:pt x="74" y="53"/>
                    </a:moveTo>
                    <a:cubicBezTo>
                      <a:pt x="65" y="57"/>
                      <a:pt x="56" y="62"/>
                      <a:pt x="47" y="67"/>
                    </a:cubicBezTo>
                    <a:cubicBezTo>
                      <a:pt x="47" y="67"/>
                      <a:pt x="48" y="67"/>
                      <a:pt x="48" y="66"/>
                    </a:cubicBezTo>
                    <a:cubicBezTo>
                      <a:pt x="55" y="60"/>
                      <a:pt x="65" y="56"/>
                      <a:pt x="74" y="53"/>
                    </a:cubicBezTo>
                    <a:close/>
                    <a:moveTo>
                      <a:pt x="6" y="259"/>
                    </a:moveTo>
                    <a:cubicBezTo>
                      <a:pt x="4" y="256"/>
                      <a:pt x="3" y="253"/>
                      <a:pt x="3" y="250"/>
                    </a:cubicBezTo>
                    <a:cubicBezTo>
                      <a:pt x="13" y="245"/>
                      <a:pt x="21" y="238"/>
                      <a:pt x="31" y="233"/>
                    </a:cubicBezTo>
                    <a:cubicBezTo>
                      <a:pt x="27" y="235"/>
                      <a:pt x="23" y="239"/>
                      <a:pt x="19" y="242"/>
                    </a:cubicBezTo>
                    <a:cubicBezTo>
                      <a:pt x="15" y="247"/>
                      <a:pt x="9" y="251"/>
                      <a:pt x="4" y="254"/>
                    </a:cubicBezTo>
                    <a:cubicBezTo>
                      <a:pt x="4" y="254"/>
                      <a:pt x="4" y="255"/>
                      <a:pt x="4" y="255"/>
                    </a:cubicBezTo>
                    <a:cubicBezTo>
                      <a:pt x="8" y="253"/>
                      <a:pt x="12" y="251"/>
                      <a:pt x="16" y="248"/>
                    </a:cubicBezTo>
                    <a:cubicBezTo>
                      <a:pt x="12" y="251"/>
                      <a:pt x="9" y="254"/>
                      <a:pt x="5" y="257"/>
                    </a:cubicBezTo>
                    <a:cubicBezTo>
                      <a:pt x="5" y="257"/>
                      <a:pt x="5" y="258"/>
                      <a:pt x="6" y="257"/>
                    </a:cubicBezTo>
                    <a:cubicBezTo>
                      <a:pt x="10" y="257"/>
                      <a:pt x="14" y="253"/>
                      <a:pt x="17" y="251"/>
                    </a:cubicBezTo>
                    <a:cubicBezTo>
                      <a:pt x="19" y="250"/>
                      <a:pt x="21" y="248"/>
                      <a:pt x="23" y="247"/>
                    </a:cubicBezTo>
                    <a:cubicBezTo>
                      <a:pt x="21" y="248"/>
                      <a:pt x="20" y="249"/>
                      <a:pt x="18" y="251"/>
                    </a:cubicBezTo>
                    <a:cubicBezTo>
                      <a:pt x="15" y="254"/>
                      <a:pt x="10" y="256"/>
                      <a:pt x="7" y="260"/>
                    </a:cubicBezTo>
                    <a:cubicBezTo>
                      <a:pt x="7" y="260"/>
                      <a:pt x="7" y="261"/>
                      <a:pt x="8" y="261"/>
                    </a:cubicBezTo>
                    <a:cubicBezTo>
                      <a:pt x="16" y="256"/>
                      <a:pt x="23" y="251"/>
                      <a:pt x="31" y="245"/>
                    </a:cubicBezTo>
                    <a:cubicBezTo>
                      <a:pt x="29" y="247"/>
                      <a:pt x="24" y="251"/>
                      <a:pt x="21" y="253"/>
                    </a:cubicBezTo>
                    <a:cubicBezTo>
                      <a:pt x="17" y="256"/>
                      <a:pt x="15" y="260"/>
                      <a:pt x="11" y="263"/>
                    </a:cubicBezTo>
                    <a:cubicBezTo>
                      <a:pt x="10" y="263"/>
                      <a:pt x="11" y="264"/>
                      <a:pt x="11" y="264"/>
                    </a:cubicBezTo>
                    <a:cubicBezTo>
                      <a:pt x="14" y="263"/>
                      <a:pt x="16" y="261"/>
                      <a:pt x="19" y="259"/>
                    </a:cubicBezTo>
                    <a:cubicBezTo>
                      <a:pt x="22" y="256"/>
                      <a:pt x="26" y="254"/>
                      <a:pt x="30" y="251"/>
                    </a:cubicBezTo>
                    <a:cubicBezTo>
                      <a:pt x="31" y="250"/>
                      <a:pt x="34" y="248"/>
                      <a:pt x="31" y="251"/>
                    </a:cubicBezTo>
                    <a:cubicBezTo>
                      <a:pt x="29" y="252"/>
                      <a:pt x="28" y="254"/>
                      <a:pt x="26" y="255"/>
                    </a:cubicBezTo>
                    <a:cubicBezTo>
                      <a:pt x="22" y="259"/>
                      <a:pt x="18" y="262"/>
                      <a:pt x="14" y="266"/>
                    </a:cubicBezTo>
                    <a:cubicBezTo>
                      <a:pt x="14" y="266"/>
                      <a:pt x="14" y="266"/>
                      <a:pt x="14" y="266"/>
                    </a:cubicBezTo>
                    <a:cubicBezTo>
                      <a:pt x="11" y="265"/>
                      <a:pt x="8" y="262"/>
                      <a:pt x="6" y="259"/>
                    </a:cubicBezTo>
                    <a:close/>
                    <a:moveTo>
                      <a:pt x="33" y="285"/>
                    </a:moveTo>
                    <a:cubicBezTo>
                      <a:pt x="23" y="286"/>
                      <a:pt x="19" y="278"/>
                      <a:pt x="16" y="269"/>
                    </a:cubicBezTo>
                    <a:cubicBezTo>
                      <a:pt x="18" y="269"/>
                      <a:pt x="19" y="269"/>
                      <a:pt x="21" y="269"/>
                    </a:cubicBezTo>
                    <a:cubicBezTo>
                      <a:pt x="22" y="269"/>
                      <a:pt x="24" y="269"/>
                      <a:pt x="25" y="268"/>
                    </a:cubicBezTo>
                    <a:cubicBezTo>
                      <a:pt x="24" y="272"/>
                      <a:pt x="26" y="276"/>
                      <a:pt x="30" y="279"/>
                    </a:cubicBezTo>
                    <a:cubicBezTo>
                      <a:pt x="33" y="282"/>
                      <a:pt x="39" y="282"/>
                      <a:pt x="43" y="284"/>
                    </a:cubicBezTo>
                    <a:cubicBezTo>
                      <a:pt x="43" y="284"/>
                      <a:pt x="43" y="284"/>
                      <a:pt x="43" y="284"/>
                    </a:cubicBezTo>
                    <a:cubicBezTo>
                      <a:pt x="43" y="285"/>
                      <a:pt x="43" y="285"/>
                      <a:pt x="43" y="285"/>
                    </a:cubicBezTo>
                    <a:cubicBezTo>
                      <a:pt x="40" y="285"/>
                      <a:pt x="36" y="285"/>
                      <a:pt x="33" y="285"/>
                    </a:cubicBezTo>
                    <a:close/>
                    <a:moveTo>
                      <a:pt x="61" y="304"/>
                    </a:moveTo>
                    <a:cubicBezTo>
                      <a:pt x="56" y="299"/>
                      <a:pt x="54" y="292"/>
                      <a:pt x="49" y="287"/>
                    </a:cubicBezTo>
                    <a:cubicBezTo>
                      <a:pt x="48" y="286"/>
                      <a:pt x="47" y="285"/>
                      <a:pt x="47" y="284"/>
                    </a:cubicBezTo>
                    <a:cubicBezTo>
                      <a:pt x="47" y="284"/>
                      <a:pt x="47" y="284"/>
                      <a:pt x="46" y="284"/>
                    </a:cubicBezTo>
                    <a:cubicBezTo>
                      <a:pt x="46" y="283"/>
                      <a:pt x="45" y="283"/>
                      <a:pt x="45" y="282"/>
                    </a:cubicBezTo>
                    <a:cubicBezTo>
                      <a:pt x="45" y="282"/>
                      <a:pt x="45" y="282"/>
                      <a:pt x="45" y="282"/>
                    </a:cubicBezTo>
                    <a:cubicBezTo>
                      <a:pt x="42" y="279"/>
                      <a:pt x="42" y="275"/>
                      <a:pt x="41" y="272"/>
                    </a:cubicBezTo>
                    <a:cubicBezTo>
                      <a:pt x="42" y="256"/>
                      <a:pt x="43" y="241"/>
                      <a:pt x="44" y="225"/>
                    </a:cubicBezTo>
                    <a:cubicBezTo>
                      <a:pt x="45" y="215"/>
                      <a:pt x="46" y="205"/>
                      <a:pt x="47" y="195"/>
                    </a:cubicBezTo>
                    <a:cubicBezTo>
                      <a:pt x="53" y="203"/>
                      <a:pt x="63" y="209"/>
                      <a:pt x="74" y="206"/>
                    </a:cubicBezTo>
                    <a:cubicBezTo>
                      <a:pt x="74" y="206"/>
                      <a:pt x="74" y="206"/>
                      <a:pt x="74" y="206"/>
                    </a:cubicBezTo>
                    <a:cubicBezTo>
                      <a:pt x="74" y="210"/>
                      <a:pt x="74" y="215"/>
                      <a:pt x="74" y="219"/>
                    </a:cubicBezTo>
                    <a:cubicBezTo>
                      <a:pt x="74" y="226"/>
                      <a:pt x="74" y="233"/>
                      <a:pt x="73" y="241"/>
                    </a:cubicBezTo>
                    <a:cubicBezTo>
                      <a:pt x="72" y="248"/>
                      <a:pt x="70" y="255"/>
                      <a:pt x="70" y="263"/>
                    </a:cubicBezTo>
                    <a:cubicBezTo>
                      <a:pt x="70" y="272"/>
                      <a:pt x="72" y="281"/>
                      <a:pt x="77" y="289"/>
                    </a:cubicBezTo>
                    <a:cubicBezTo>
                      <a:pt x="78" y="291"/>
                      <a:pt x="79" y="292"/>
                      <a:pt x="80" y="294"/>
                    </a:cubicBezTo>
                    <a:cubicBezTo>
                      <a:pt x="80" y="299"/>
                      <a:pt x="77" y="313"/>
                      <a:pt x="69" y="311"/>
                    </a:cubicBezTo>
                    <a:cubicBezTo>
                      <a:pt x="66" y="309"/>
                      <a:pt x="64" y="307"/>
                      <a:pt x="61" y="304"/>
                    </a:cubicBezTo>
                    <a:close/>
                    <a:moveTo>
                      <a:pt x="207" y="328"/>
                    </a:moveTo>
                    <a:cubicBezTo>
                      <a:pt x="197" y="330"/>
                      <a:pt x="187" y="329"/>
                      <a:pt x="177" y="328"/>
                    </a:cubicBezTo>
                    <a:cubicBezTo>
                      <a:pt x="167" y="327"/>
                      <a:pt x="156" y="327"/>
                      <a:pt x="146" y="327"/>
                    </a:cubicBezTo>
                    <a:cubicBezTo>
                      <a:pt x="130" y="327"/>
                      <a:pt x="114" y="327"/>
                      <a:pt x="98" y="324"/>
                    </a:cubicBezTo>
                    <a:cubicBezTo>
                      <a:pt x="89" y="322"/>
                      <a:pt x="80" y="319"/>
                      <a:pt x="73" y="314"/>
                    </a:cubicBezTo>
                    <a:cubicBezTo>
                      <a:pt x="79" y="312"/>
                      <a:pt x="82" y="303"/>
                      <a:pt x="83" y="297"/>
                    </a:cubicBezTo>
                    <a:cubicBezTo>
                      <a:pt x="97" y="312"/>
                      <a:pt x="121" y="318"/>
                      <a:pt x="142" y="319"/>
                    </a:cubicBezTo>
                    <a:cubicBezTo>
                      <a:pt x="179" y="320"/>
                      <a:pt x="214" y="312"/>
                      <a:pt x="248" y="296"/>
                    </a:cubicBezTo>
                    <a:cubicBezTo>
                      <a:pt x="238" y="312"/>
                      <a:pt x="224" y="324"/>
                      <a:pt x="207" y="3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9" name="Freeform 94"/>
              <p:cNvSpPr>
                <a:spLocks noEditPoints="1"/>
              </p:cNvSpPr>
              <p:nvPr/>
            </p:nvSpPr>
            <p:spPr bwMode="auto">
              <a:xfrm>
                <a:off x="2794679" y="1388150"/>
                <a:ext cx="278652" cy="313073"/>
              </a:xfrm>
              <a:custGeom>
                <a:avLst/>
                <a:gdLst>
                  <a:gd name="T0" fmla="*/ 10 w 144"/>
                  <a:gd name="T1" fmla="*/ 123 h 161"/>
                  <a:gd name="T2" fmla="*/ 53 w 144"/>
                  <a:gd name="T3" fmla="*/ 122 h 161"/>
                  <a:gd name="T4" fmla="*/ 64 w 144"/>
                  <a:gd name="T5" fmla="*/ 152 h 161"/>
                  <a:gd name="T6" fmla="*/ 88 w 144"/>
                  <a:gd name="T7" fmla="*/ 149 h 161"/>
                  <a:gd name="T8" fmla="*/ 102 w 144"/>
                  <a:gd name="T9" fmla="*/ 123 h 161"/>
                  <a:gd name="T10" fmla="*/ 142 w 144"/>
                  <a:gd name="T11" fmla="*/ 118 h 161"/>
                  <a:gd name="T12" fmla="*/ 120 w 144"/>
                  <a:gd name="T13" fmla="*/ 85 h 161"/>
                  <a:gd name="T14" fmla="*/ 141 w 144"/>
                  <a:gd name="T15" fmla="*/ 49 h 161"/>
                  <a:gd name="T16" fmla="*/ 97 w 144"/>
                  <a:gd name="T17" fmla="*/ 49 h 161"/>
                  <a:gd name="T18" fmla="*/ 85 w 144"/>
                  <a:gd name="T19" fmla="*/ 15 h 161"/>
                  <a:gd name="T20" fmla="*/ 62 w 144"/>
                  <a:gd name="T21" fmla="*/ 21 h 161"/>
                  <a:gd name="T22" fmla="*/ 40 w 144"/>
                  <a:gd name="T23" fmla="*/ 45 h 161"/>
                  <a:gd name="T24" fmla="*/ 14 w 144"/>
                  <a:gd name="T25" fmla="*/ 69 h 161"/>
                  <a:gd name="T26" fmla="*/ 24 w 144"/>
                  <a:gd name="T27" fmla="*/ 91 h 161"/>
                  <a:gd name="T28" fmla="*/ 92 w 144"/>
                  <a:gd name="T29" fmla="*/ 131 h 161"/>
                  <a:gd name="T30" fmla="*/ 65 w 144"/>
                  <a:gd name="T31" fmla="*/ 149 h 161"/>
                  <a:gd name="T32" fmla="*/ 56 w 144"/>
                  <a:gd name="T33" fmla="*/ 121 h 161"/>
                  <a:gd name="T34" fmla="*/ 94 w 144"/>
                  <a:gd name="T35" fmla="*/ 120 h 161"/>
                  <a:gd name="T36" fmla="*/ 50 w 144"/>
                  <a:gd name="T37" fmla="*/ 85 h 161"/>
                  <a:gd name="T38" fmla="*/ 35 w 144"/>
                  <a:gd name="T39" fmla="*/ 85 h 161"/>
                  <a:gd name="T40" fmla="*/ 51 w 144"/>
                  <a:gd name="T41" fmla="*/ 74 h 161"/>
                  <a:gd name="T42" fmla="*/ 53 w 144"/>
                  <a:gd name="T43" fmla="*/ 85 h 161"/>
                  <a:gd name="T44" fmla="*/ 75 w 144"/>
                  <a:gd name="T45" fmla="*/ 60 h 161"/>
                  <a:gd name="T46" fmla="*/ 97 w 144"/>
                  <a:gd name="T47" fmla="*/ 98 h 161"/>
                  <a:gd name="T48" fmla="*/ 75 w 144"/>
                  <a:gd name="T49" fmla="*/ 109 h 161"/>
                  <a:gd name="T50" fmla="*/ 54 w 144"/>
                  <a:gd name="T51" fmla="*/ 98 h 161"/>
                  <a:gd name="T52" fmla="*/ 54 w 144"/>
                  <a:gd name="T53" fmla="*/ 69 h 161"/>
                  <a:gd name="T54" fmla="*/ 72 w 144"/>
                  <a:gd name="T55" fmla="*/ 59 h 161"/>
                  <a:gd name="T56" fmla="*/ 54 w 144"/>
                  <a:gd name="T57" fmla="*/ 69 h 161"/>
                  <a:gd name="T58" fmla="*/ 94 w 144"/>
                  <a:gd name="T59" fmla="*/ 52 h 161"/>
                  <a:gd name="T60" fmla="*/ 78 w 144"/>
                  <a:gd name="T61" fmla="*/ 59 h 161"/>
                  <a:gd name="T62" fmla="*/ 99 w 144"/>
                  <a:gd name="T63" fmla="*/ 74 h 161"/>
                  <a:gd name="T64" fmla="*/ 99 w 144"/>
                  <a:gd name="T65" fmla="*/ 96 h 161"/>
                  <a:gd name="T66" fmla="*/ 87 w 144"/>
                  <a:gd name="T67" fmla="*/ 107 h 161"/>
                  <a:gd name="T68" fmla="*/ 95 w 144"/>
                  <a:gd name="T69" fmla="*/ 118 h 161"/>
                  <a:gd name="T70" fmla="*/ 87 w 144"/>
                  <a:gd name="T71" fmla="*/ 107 h 161"/>
                  <a:gd name="T72" fmla="*/ 72 w 144"/>
                  <a:gd name="T73" fmla="*/ 111 h 161"/>
                  <a:gd name="T74" fmla="*/ 54 w 144"/>
                  <a:gd name="T75" fmla="*/ 101 h 161"/>
                  <a:gd name="T76" fmla="*/ 139 w 144"/>
                  <a:gd name="T77" fmla="*/ 115 h 161"/>
                  <a:gd name="T78" fmla="*/ 98 w 144"/>
                  <a:gd name="T79" fmla="*/ 119 h 161"/>
                  <a:gd name="T80" fmla="*/ 99 w 144"/>
                  <a:gd name="T81" fmla="*/ 99 h 161"/>
                  <a:gd name="T82" fmla="*/ 125 w 144"/>
                  <a:gd name="T83" fmla="*/ 94 h 161"/>
                  <a:gd name="T84" fmla="*/ 112 w 144"/>
                  <a:gd name="T85" fmla="*/ 47 h 161"/>
                  <a:gd name="T86" fmla="*/ 133 w 144"/>
                  <a:gd name="T87" fmla="*/ 68 h 161"/>
                  <a:gd name="T88" fmla="*/ 99 w 144"/>
                  <a:gd name="T89" fmla="*/ 70 h 161"/>
                  <a:gd name="T90" fmla="*/ 112 w 144"/>
                  <a:gd name="T91" fmla="*/ 47 h 161"/>
                  <a:gd name="T92" fmla="*/ 68 w 144"/>
                  <a:gd name="T93" fmla="*/ 16 h 161"/>
                  <a:gd name="T94" fmla="*/ 94 w 144"/>
                  <a:gd name="T95" fmla="*/ 50 h 161"/>
                  <a:gd name="T96" fmla="*/ 75 w 144"/>
                  <a:gd name="T97" fmla="*/ 57 h 161"/>
                  <a:gd name="T98" fmla="*/ 57 w 144"/>
                  <a:gd name="T99" fmla="*/ 43 h 161"/>
                  <a:gd name="T100" fmla="*/ 12 w 144"/>
                  <a:gd name="T101" fmla="*/ 59 h 161"/>
                  <a:gd name="T102" fmla="*/ 52 w 144"/>
                  <a:gd name="T103" fmla="*/ 51 h 161"/>
                  <a:gd name="T104" fmla="*/ 33 w 144"/>
                  <a:gd name="T105" fmla="*/ 83 h 161"/>
                  <a:gd name="T106" fmla="*/ 51 w 144"/>
                  <a:gd name="T107" fmla="*/ 100 h 161"/>
                  <a:gd name="T108" fmla="*/ 45 w 144"/>
                  <a:gd name="T109" fmla="*/ 121 h 161"/>
                  <a:gd name="T110" fmla="*/ 32 w 144"/>
                  <a:gd name="T111" fmla="*/ 87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44" h="161">
                    <a:moveTo>
                      <a:pt x="9" y="110"/>
                    </a:moveTo>
                    <a:cubicBezTo>
                      <a:pt x="7" y="114"/>
                      <a:pt x="7" y="119"/>
                      <a:pt x="10" y="123"/>
                    </a:cubicBezTo>
                    <a:cubicBezTo>
                      <a:pt x="13" y="127"/>
                      <a:pt x="20" y="127"/>
                      <a:pt x="25" y="127"/>
                    </a:cubicBezTo>
                    <a:cubicBezTo>
                      <a:pt x="35" y="127"/>
                      <a:pt x="44" y="125"/>
                      <a:pt x="53" y="122"/>
                    </a:cubicBezTo>
                    <a:cubicBezTo>
                      <a:pt x="54" y="123"/>
                      <a:pt x="54" y="124"/>
                      <a:pt x="54" y="125"/>
                    </a:cubicBezTo>
                    <a:cubicBezTo>
                      <a:pt x="56" y="134"/>
                      <a:pt x="59" y="144"/>
                      <a:pt x="64" y="152"/>
                    </a:cubicBezTo>
                    <a:cubicBezTo>
                      <a:pt x="66" y="157"/>
                      <a:pt x="71" y="161"/>
                      <a:pt x="76" y="160"/>
                    </a:cubicBezTo>
                    <a:cubicBezTo>
                      <a:pt x="82" y="160"/>
                      <a:pt x="86" y="154"/>
                      <a:pt x="88" y="149"/>
                    </a:cubicBezTo>
                    <a:cubicBezTo>
                      <a:pt x="93" y="140"/>
                      <a:pt x="95" y="131"/>
                      <a:pt x="97" y="121"/>
                    </a:cubicBezTo>
                    <a:cubicBezTo>
                      <a:pt x="98" y="122"/>
                      <a:pt x="100" y="122"/>
                      <a:pt x="102" y="123"/>
                    </a:cubicBezTo>
                    <a:cubicBezTo>
                      <a:pt x="111" y="126"/>
                      <a:pt x="121" y="128"/>
                      <a:pt x="131" y="127"/>
                    </a:cubicBezTo>
                    <a:cubicBezTo>
                      <a:pt x="136" y="126"/>
                      <a:pt x="141" y="124"/>
                      <a:pt x="142" y="118"/>
                    </a:cubicBezTo>
                    <a:cubicBezTo>
                      <a:pt x="144" y="112"/>
                      <a:pt x="139" y="106"/>
                      <a:pt x="136" y="101"/>
                    </a:cubicBezTo>
                    <a:cubicBezTo>
                      <a:pt x="132" y="95"/>
                      <a:pt x="126" y="90"/>
                      <a:pt x="120" y="85"/>
                    </a:cubicBezTo>
                    <a:cubicBezTo>
                      <a:pt x="127" y="79"/>
                      <a:pt x="134" y="72"/>
                      <a:pt x="139" y="64"/>
                    </a:cubicBezTo>
                    <a:cubicBezTo>
                      <a:pt x="142" y="59"/>
                      <a:pt x="144" y="54"/>
                      <a:pt x="141" y="49"/>
                    </a:cubicBezTo>
                    <a:cubicBezTo>
                      <a:pt x="138" y="44"/>
                      <a:pt x="130" y="43"/>
                      <a:pt x="125" y="43"/>
                    </a:cubicBezTo>
                    <a:cubicBezTo>
                      <a:pt x="115" y="43"/>
                      <a:pt x="106" y="46"/>
                      <a:pt x="97" y="49"/>
                    </a:cubicBezTo>
                    <a:cubicBezTo>
                      <a:pt x="96" y="46"/>
                      <a:pt x="96" y="42"/>
                      <a:pt x="95" y="39"/>
                    </a:cubicBezTo>
                    <a:cubicBezTo>
                      <a:pt x="93" y="31"/>
                      <a:pt x="90" y="22"/>
                      <a:pt x="85" y="15"/>
                    </a:cubicBezTo>
                    <a:cubicBezTo>
                      <a:pt x="82" y="12"/>
                      <a:pt x="78" y="9"/>
                      <a:pt x="73" y="10"/>
                    </a:cubicBezTo>
                    <a:cubicBezTo>
                      <a:pt x="68" y="11"/>
                      <a:pt x="64" y="17"/>
                      <a:pt x="62" y="21"/>
                    </a:cubicBezTo>
                    <a:cubicBezTo>
                      <a:pt x="57" y="29"/>
                      <a:pt x="55" y="39"/>
                      <a:pt x="53" y="49"/>
                    </a:cubicBezTo>
                    <a:cubicBezTo>
                      <a:pt x="49" y="47"/>
                      <a:pt x="44" y="46"/>
                      <a:pt x="40" y="45"/>
                    </a:cubicBezTo>
                    <a:cubicBezTo>
                      <a:pt x="32" y="43"/>
                      <a:pt x="23" y="42"/>
                      <a:pt x="15" y="44"/>
                    </a:cubicBezTo>
                    <a:cubicBezTo>
                      <a:pt x="3" y="48"/>
                      <a:pt x="9" y="61"/>
                      <a:pt x="14" y="69"/>
                    </a:cubicBezTo>
                    <a:cubicBezTo>
                      <a:pt x="19" y="75"/>
                      <a:pt x="24" y="80"/>
                      <a:pt x="30" y="85"/>
                    </a:cubicBezTo>
                    <a:cubicBezTo>
                      <a:pt x="28" y="87"/>
                      <a:pt x="26" y="89"/>
                      <a:pt x="24" y="91"/>
                    </a:cubicBezTo>
                    <a:cubicBezTo>
                      <a:pt x="18" y="96"/>
                      <a:pt x="12" y="103"/>
                      <a:pt x="9" y="110"/>
                    </a:cubicBezTo>
                    <a:close/>
                    <a:moveTo>
                      <a:pt x="92" y="131"/>
                    </a:moveTo>
                    <a:cubicBezTo>
                      <a:pt x="90" y="140"/>
                      <a:pt x="87" y="149"/>
                      <a:pt x="80" y="155"/>
                    </a:cubicBezTo>
                    <a:cubicBezTo>
                      <a:pt x="74" y="161"/>
                      <a:pt x="68" y="154"/>
                      <a:pt x="65" y="149"/>
                    </a:cubicBezTo>
                    <a:cubicBezTo>
                      <a:pt x="60" y="141"/>
                      <a:pt x="58" y="132"/>
                      <a:pt x="57" y="123"/>
                    </a:cubicBezTo>
                    <a:cubicBezTo>
                      <a:pt x="56" y="122"/>
                      <a:pt x="56" y="122"/>
                      <a:pt x="56" y="121"/>
                    </a:cubicBezTo>
                    <a:cubicBezTo>
                      <a:pt x="63" y="119"/>
                      <a:pt x="69" y="116"/>
                      <a:pt x="75" y="113"/>
                    </a:cubicBezTo>
                    <a:cubicBezTo>
                      <a:pt x="81" y="116"/>
                      <a:pt x="88" y="118"/>
                      <a:pt x="94" y="120"/>
                    </a:cubicBezTo>
                    <a:cubicBezTo>
                      <a:pt x="93" y="124"/>
                      <a:pt x="93" y="128"/>
                      <a:pt x="92" y="131"/>
                    </a:cubicBezTo>
                    <a:close/>
                    <a:moveTo>
                      <a:pt x="50" y="85"/>
                    </a:moveTo>
                    <a:cubicBezTo>
                      <a:pt x="50" y="89"/>
                      <a:pt x="50" y="92"/>
                      <a:pt x="51" y="96"/>
                    </a:cubicBezTo>
                    <a:cubicBezTo>
                      <a:pt x="45" y="93"/>
                      <a:pt x="40" y="89"/>
                      <a:pt x="35" y="85"/>
                    </a:cubicBezTo>
                    <a:cubicBezTo>
                      <a:pt x="36" y="84"/>
                      <a:pt x="36" y="84"/>
                      <a:pt x="37" y="84"/>
                    </a:cubicBezTo>
                    <a:cubicBezTo>
                      <a:pt x="41" y="80"/>
                      <a:pt x="46" y="77"/>
                      <a:pt x="51" y="74"/>
                    </a:cubicBezTo>
                    <a:cubicBezTo>
                      <a:pt x="50" y="78"/>
                      <a:pt x="50" y="81"/>
                      <a:pt x="50" y="85"/>
                    </a:cubicBezTo>
                    <a:close/>
                    <a:moveTo>
                      <a:pt x="53" y="85"/>
                    </a:moveTo>
                    <a:cubicBezTo>
                      <a:pt x="53" y="81"/>
                      <a:pt x="53" y="76"/>
                      <a:pt x="54" y="72"/>
                    </a:cubicBezTo>
                    <a:cubicBezTo>
                      <a:pt x="60" y="68"/>
                      <a:pt x="68" y="64"/>
                      <a:pt x="75" y="60"/>
                    </a:cubicBezTo>
                    <a:cubicBezTo>
                      <a:pt x="82" y="64"/>
                      <a:pt x="90" y="68"/>
                      <a:pt x="97" y="72"/>
                    </a:cubicBezTo>
                    <a:cubicBezTo>
                      <a:pt x="97" y="81"/>
                      <a:pt x="97" y="89"/>
                      <a:pt x="97" y="98"/>
                    </a:cubicBezTo>
                    <a:cubicBezTo>
                      <a:pt x="93" y="100"/>
                      <a:pt x="89" y="102"/>
                      <a:pt x="85" y="104"/>
                    </a:cubicBezTo>
                    <a:cubicBezTo>
                      <a:pt x="82" y="106"/>
                      <a:pt x="78" y="108"/>
                      <a:pt x="75" y="109"/>
                    </a:cubicBezTo>
                    <a:cubicBezTo>
                      <a:pt x="72" y="108"/>
                      <a:pt x="68" y="106"/>
                      <a:pt x="65" y="104"/>
                    </a:cubicBezTo>
                    <a:cubicBezTo>
                      <a:pt x="61" y="102"/>
                      <a:pt x="57" y="100"/>
                      <a:pt x="54" y="98"/>
                    </a:cubicBezTo>
                    <a:cubicBezTo>
                      <a:pt x="53" y="94"/>
                      <a:pt x="53" y="89"/>
                      <a:pt x="53" y="85"/>
                    </a:cubicBezTo>
                    <a:close/>
                    <a:moveTo>
                      <a:pt x="54" y="69"/>
                    </a:moveTo>
                    <a:cubicBezTo>
                      <a:pt x="54" y="63"/>
                      <a:pt x="55" y="58"/>
                      <a:pt x="56" y="53"/>
                    </a:cubicBezTo>
                    <a:cubicBezTo>
                      <a:pt x="61" y="54"/>
                      <a:pt x="67" y="56"/>
                      <a:pt x="72" y="59"/>
                    </a:cubicBezTo>
                    <a:cubicBezTo>
                      <a:pt x="66" y="62"/>
                      <a:pt x="60" y="65"/>
                      <a:pt x="54" y="69"/>
                    </a:cubicBezTo>
                    <a:cubicBezTo>
                      <a:pt x="54" y="69"/>
                      <a:pt x="54" y="69"/>
                      <a:pt x="54" y="69"/>
                    </a:cubicBezTo>
                    <a:close/>
                    <a:moveTo>
                      <a:pt x="78" y="59"/>
                    </a:moveTo>
                    <a:cubicBezTo>
                      <a:pt x="83" y="56"/>
                      <a:pt x="89" y="54"/>
                      <a:pt x="94" y="52"/>
                    </a:cubicBezTo>
                    <a:cubicBezTo>
                      <a:pt x="95" y="58"/>
                      <a:pt x="96" y="63"/>
                      <a:pt x="96" y="69"/>
                    </a:cubicBezTo>
                    <a:cubicBezTo>
                      <a:pt x="90" y="65"/>
                      <a:pt x="84" y="62"/>
                      <a:pt x="78" y="59"/>
                    </a:cubicBezTo>
                    <a:close/>
                    <a:moveTo>
                      <a:pt x="100" y="78"/>
                    </a:moveTo>
                    <a:cubicBezTo>
                      <a:pt x="100" y="76"/>
                      <a:pt x="100" y="75"/>
                      <a:pt x="99" y="74"/>
                    </a:cubicBezTo>
                    <a:cubicBezTo>
                      <a:pt x="105" y="77"/>
                      <a:pt x="110" y="81"/>
                      <a:pt x="115" y="85"/>
                    </a:cubicBezTo>
                    <a:cubicBezTo>
                      <a:pt x="110" y="89"/>
                      <a:pt x="105" y="93"/>
                      <a:pt x="99" y="96"/>
                    </a:cubicBezTo>
                    <a:cubicBezTo>
                      <a:pt x="100" y="90"/>
                      <a:pt x="100" y="84"/>
                      <a:pt x="100" y="78"/>
                    </a:cubicBezTo>
                    <a:close/>
                    <a:moveTo>
                      <a:pt x="87" y="107"/>
                    </a:moveTo>
                    <a:cubicBezTo>
                      <a:pt x="90" y="105"/>
                      <a:pt x="93" y="103"/>
                      <a:pt x="97" y="101"/>
                    </a:cubicBezTo>
                    <a:cubicBezTo>
                      <a:pt x="96" y="107"/>
                      <a:pt x="95" y="112"/>
                      <a:pt x="95" y="118"/>
                    </a:cubicBezTo>
                    <a:cubicBezTo>
                      <a:pt x="89" y="116"/>
                      <a:pt x="84" y="113"/>
                      <a:pt x="78" y="111"/>
                    </a:cubicBezTo>
                    <a:cubicBezTo>
                      <a:pt x="81" y="110"/>
                      <a:pt x="84" y="108"/>
                      <a:pt x="87" y="107"/>
                    </a:cubicBezTo>
                    <a:close/>
                    <a:moveTo>
                      <a:pt x="63" y="107"/>
                    </a:moveTo>
                    <a:cubicBezTo>
                      <a:pt x="66" y="108"/>
                      <a:pt x="69" y="110"/>
                      <a:pt x="72" y="111"/>
                    </a:cubicBezTo>
                    <a:cubicBezTo>
                      <a:pt x="66" y="113"/>
                      <a:pt x="61" y="116"/>
                      <a:pt x="56" y="118"/>
                    </a:cubicBezTo>
                    <a:cubicBezTo>
                      <a:pt x="55" y="112"/>
                      <a:pt x="54" y="107"/>
                      <a:pt x="54" y="101"/>
                    </a:cubicBezTo>
                    <a:cubicBezTo>
                      <a:pt x="57" y="103"/>
                      <a:pt x="60" y="105"/>
                      <a:pt x="63" y="107"/>
                    </a:cubicBezTo>
                    <a:close/>
                    <a:moveTo>
                      <a:pt x="139" y="115"/>
                    </a:moveTo>
                    <a:cubicBezTo>
                      <a:pt x="141" y="123"/>
                      <a:pt x="131" y="124"/>
                      <a:pt x="125" y="124"/>
                    </a:cubicBezTo>
                    <a:cubicBezTo>
                      <a:pt x="116" y="124"/>
                      <a:pt x="107" y="122"/>
                      <a:pt x="98" y="119"/>
                    </a:cubicBezTo>
                    <a:cubicBezTo>
                      <a:pt x="98" y="119"/>
                      <a:pt x="98" y="119"/>
                      <a:pt x="97" y="118"/>
                    </a:cubicBezTo>
                    <a:cubicBezTo>
                      <a:pt x="98" y="112"/>
                      <a:pt x="99" y="106"/>
                      <a:pt x="99" y="99"/>
                    </a:cubicBezTo>
                    <a:cubicBezTo>
                      <a:pt x="106" y="96"/>
                      <a:pt x="112" y="91"/>
                      <a:pt x="117" y="87"/>
                    </a:cubicBezTo>
                    <a:cubicBezTo>
                      <a:pt x="120" y="89"/>
                      <a:pt x="123" y="91"/>
                      <a:pt x="125" y="94"/>
                    </a:cubicBezTo>
                    <a:cubicBezTo>
                      <a:pt x="131" y="99"/>
                      <a:pt x="138" y="106"/>
                      <a:pt x="139" y="115"/>
                    </a:cubicBezTo>
                    <a:close/>
                    <a:moveTo>
                      <a:pt x="112" y="47"/>
                    </a:moveTo>
                    <a:cubicBezTo>
                      <a:pt x="120" y="46"/>
                      <a:pt x="131" y="44"/>
                      <a:pt x="138" y="49"/>
                    </a:cubicBezTo>
                    <a:cubicBezTo>
                      <a:pt x="143" y="54"/>
                      <a:pt x="136" y="64"/>
                      <a:pt x="133" y="68"/>
                    </a:cubicBezTo>
                    <a:cubicBezTo>
                      <a:pt x="129" y="73"/>
                      <a:pt x="124" y="78"/>
                      <a:pt x="118" y="83"/>
                    </a:cubicBezTo>
                    <a:cubicBezTo>
                      <a:pt x="112" y="78"/>
                      <a:pt x="106" y="74"/>
                      <a:pt x="99" y="70"/>
                    </a:cubicBezTo>
                    <a:cubicBezTo>
                      <a:pt x="99" y="64"/>
                      <a:pt x="98" y="58"/>
                      <a:pt x="97" y="51"/>
                    </a:cubicBezTo>
                    <a:cubicBezTo>
                      <a:pt x="102" y="50"/>
                      <a:pt x="107" y="49"/>
                      <a:pt x="112" y="47"/>
                    </a:cubicBezTo>
                    <a:close/>
                    <a:moveTo>
                      <a:pt x="57" y="43"/>
                    </a:moveTo>
                    <a:cubicBezTo>
                      <a:pt x="59" y="34"/>
                      <a:pt x="62" y="23"/>
                      <a:pt x="68" y="16"/>
                    </a:cubicBezTo>
                    <a:cubicBezTo>
                      <a:pt x="82" y="0"/>
                      <a:pt x="92" y="40"/>
                      <a:pt x="94" y="47"/>
                    </a:cubicBezTo>
                    <a:cubicBezTo>
                      <a:pt x="94" y="48"/>
                      <a:pt x="94" y="49"/>
                      <a:pt x="94" y="50"/>
                    </a:cubicBezTo>
                    <a:cubicBezTo>
                      <a:pt x="94" y="50"/>
                      <a:pt x="93" y="50"/>
                      <a:pt x="93" y="50"/>
                    </a:cubicBezTo>
                    <a:cubicBezTo>
                      <a:pt x="87" y="52"/>
                      <a:pt x="81" y="55"/>
                      <a:pt x="75" y="57"/>
                    </a:cubicBezTo>
                    <a:cubicBezTo>
                      <a:pt x="69" y="54"/>
                      <a:pt x="63" y="52"/>
                      <a:pt x="56" y="50"/>
                    </a:cubicBezTo>
                    <a:cubicBezTo>
                      <a:pt x="57" y="47"/>
                      <a:pt x="57" y="45"/>
                      <a:pt x="57" y="43"/>
                    </a:cubicBezTo>
                    <a:close/>
                    <a:moveTo>
                      <a:pt x="30" y="81"/>
                    </a:moveTo>
                    <a:cubicBezTo>
                      <a:pt x="23" y="75"/>
                      <a:pt x="15" y="68"/>
                      <a:pt x="12" y="59"/>
                    </a:cubicBezTo>
                    <a:cubicBezTo>
                      <a:pt x="3" y="38"/>
                      <a:pt x="44" y="49"/>
                      <a:pt x="52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51" y="58"/>
                      <a:pt x="51" y="64"/>
                      <a:pt x="51" y="71"/>
                    </a:cubicBezTo>
                    <a:cubicBezTo>
                      <a:pt x="44" y="74"/>
                      <a:pt x="38" y="79"/>
                      <a:pt x="33" y="83"/>
                    </a:cubicBezTo>
                    <a:cubicBezTo>
                      <a:pt x="32" y="82"/>
                      <a:pt x="31" y="82"/>
                      <a:pt x="30" y="81"/>
                    </a:cubicBezTo>
                    <a:close/>
                    <a:moveTo>
                      <a:pt x="51" y="100"/>
                    </a:moveTo>
                    <a:cubicBezTo>
                      <a:pt x="51" y="106"/>
                      <a:pt x="52" y="112"/>
                      <a:pt x="53" y="118"/>
                    </a:cubicBezTo>
                    <a:cubicBezTo>
                      <a:pt x="50" y="119"/>
                      <a:pt x="47" y="120"/>
                      <a:pt x="45" y="121"/>
                    </a:cubicBezTo>
                    <a:cubicBezTo>
                      <a:pt x="36" y="123"/>
                      <a:pt x="25" y="126"/>
                      <a:pt x="16" y="123"/>
                    </a:cubicBezTo>
                    <a:cubicBezTo>
                      <a:pt x="0" y="117"/>
                      <a:pt x="22" y="96"/>
                      <a:pt x="32" y="87"/>
                    </a:cubicBezTo>
                    <a:cubicBezTo>
                      <a:pt x="38" y="92"/>
                      <a:pt x="45" y="96"/>
                      <a:pt x="51" y="1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0" name="Freeform 95"/>
              <p:cNvSpPr/>
              <p:nvPr/>
            </p:nvSpPr>
            <p:spPr bwMode="auto">
              <a:xfrm>
                <a:off x="1585901" y="2876795"/>
                <a:ext cx="70483" cy="188500"/>
              </a:xfrm>
              <a:custGeom>
                <a:avLst/>
                <a:gdLst>
                  <a:gd name="T0" fmla="*/ 3 w 36"/>
                  <a:gd name="T1" fmla="*/ 54 h 97"/>
                  <a:gd name="T2" fmla="*/ 10 w 36"/>
                  <a:gd name="T3" fmla="*/ 16 h 97"/>
                  <a:gd name="T4" fmla="*/ 22 w 36"/>
                  <a:gd name="T5" fmla="*/ 7 h 97"/>
                  <a:gd name="T6" fmla="*/ 32 w 36"/>
                  <a:gd name="T7" fmla="*/ 21 h 97"/>
                  <a:gd name="T8" fmla="*/ 32 w 36"/>
                  <a:gd name="T9" fmla="*/ 55 h 97"/>
                  <a:gd name="T10" fmla="*/ 31 w 36"/>
                  <a:gd name="T11" fmla="*/ 73 h 97"/>
                  <a:gd name="T12" fmla="*/ 24 w 36"/>
                  <a:gd name="T13" fmla="*/ 91 h 97"/>
                  <a:gd name="T14" fmla="*/ 14 w 36"/>
                  <a:gd name="T15" fmla="*/ 81 h 97"/>
                  <a:gd name="T16" fmla="*/ 12 w 36"/>
                  <a:gd name="T17" fmla="*/ 63 h 97"/>
                  <a:gd name="T18" fmla="*/ 14 w 36"/>
                  <a:gd name="T19" fmla="*/ 38 h 97"/>
                  <a:gd name="T20" fmla="*/ 16 w 36"/>
                  <a:gd name="T21" fmla="*/ 34 h 97"/>
                  <a:gd name="T22" fmla="*/ 25 w 36"/>
                  <a:gd name="T23" fmla="*/ 39 h 97"/>
                  <a:gd name="T24" fmla="*/ 25 w 36"/>
                  <a:gd name="T25" fmla="*/ 48 h 97"/>
                  <a:gd name="T26" fmla="*/ 22 w 36"/>
                  <a:gd name="T27" fmla="*/ 71 h 97"/>
                  <a:gd name="T28" fmla="*/ 25 w 36"/>
                  <a:gd name="T29" fmla="*/ 72 h 97"/>
                  <a:gd name="T30" fmla="*/ 28 w 36"/>
                  <a:gd name="T31" fmla="*/ 48 h 97"/>
                  <a:gd name="T32" fmla="*/ 21 w 36"/>
                  <a:gd name="T33" fmla="*/ 30 h 97"/>
                  <a:gd name="T34" fmla="*/ 10 w 36"/>
                  <a:gd name="T35" fmla="*/ 44 h 97"/>
                  <a:gd name="T36" fmla="*/ 10 w 36"/>
                  <a:gd name="T37" fmla="*/ 76 h 97"/>
                  <a:gd name="T38" fmla="*/ 20 w 36"/>
                  <a:gd name="T39" fmla="*/ 95 h 97"/>
                  <a:gd name="T40" fmla="*/ 34 w 36"/>
                  <a:gd name="T41" fmla="*/ 73 h 97"/>
                  <a:gd name="T42" fmla="*/ 36 w 36"/>
                  <a:gd name="T43" fmla="*/ 33 h 97"/>
                  <a:gd name="T44" fmla="*/ 27 w 36"/>
                  <a:gd name="T45" fmla="*/ 5 h 97"/>
                  <a:gd name="T46" fmla="*/ 7 w 36"/>
                  <a:gd name="T47" fmla="*/ 14 h 97"/>
                  <a:gd name="T48" fmla="*/ 3 w 36"/>
                  <a:gd name="T49" fmla="*/ 31 h 97"/>
                  <a:gd name="T50" fmla="*/ 1 w 36"/>
                  <a:gd name="T51" fmla="*/ 54 h 97"/>
                  <a:gd name="T52" fmla="*/ 3 w 36"/>
                  <a:gd name="T53" fmla="*/ 5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" h="97">
                    <a:moveTo>
                      <a:pt x="3" y="54"/>
                    </a:moveTo>
                    <a:cubicBezTo>
                      <a:pt x="5" y="42"/>
                      <a:pt x="4" y="27"/>
                      <a:pt x="10" y="16"/>
                    </a:cubicBezTo>
                    <a:cubicBezTo>
                      <a:pt x="12" y="11"/>
                      <a:pt x="17" y="7"/>
                      <a:pt x="22" y="7"/>
                    </a:cubicBezTo>
                    <a:cubicBezTo>
                      <a:pt x="29" y="7"/>
                      <a:pt x="31" y="16"/>
                      <a:pt x="32" y="21"/>
                    </a:cubicBezTo>
                    <a:cubicBezTo>
                      <a:pt x="34" y="32"/>
                      <a:pt x="33" y="44"/>
                      <a:pt x="32" y="55"/>
                    </a:cubicBezTo>
                    <a:cubicBezTo>
                      <a:pt x="32" y="61"/>
                      <a:pt x="31" y="67"/>
                      <a:pt x="31" y="73"/>
                    </a:cubicBezTo>
                    <a:cubicBezTo>
                      <a:pt x="30" y="80"/>
                      <a:pt x="30" y="88"/>
                      <a:pt x="24" y="91"/>
                    </a:cubicBezTo>
                    <a:cubicBezTo>
                      <a:pt x="16" y="97"/>
                      <a:pt x="14" y="86"/>
                      <a:pt x="14" y="81"/>
                    </a:cubicBezTo>
                    <a:cubicBezTo>
                      <a:pt x="13" y="75"/>
                      <a:pt x="13" y="69"/>
                      <a:pt x="12" y="63"/>
                    </a:cubicBezTo>
                    <a:cubicBezTo>
                      <a:pt x="12" y="55"/>
                      <a:pt x="12" y="47"/>
                      <a:pt x="14" y="38"/>
                    </a:cubicBezTo>
                    <a:cubicBezTo>
                      <a:pt x="14" y="37"/>
                      <a:pt x="15" y="36"/>
                      <a:pt x="16" y="34"/>
                    </a:cubicBezTo>
                    <a:cubicBezTo>
                      <a:pt x="19" y="29"/>
                      <a:pt x="24" y="36"/>
                      <a:pt x="25" y="39"/>
                    </a:cubicBezTo>
                    <a:cubicBezTo>
                      <a:pt x="25" y="42"/>
                      <a:pt x="25" y="45"/>
                      <a:pt x="25" y="48"/>
                    </a:cubicBezTo>
                    <a:cubicBezTo>
                      <a:pt x="25" y="55"/>
                      <a:pt x="25" y="64"/>
                      <a:pt x="22" y="71"/>
                    </a:cubicBezTo>
                    <a:cubicBezTo>
                      <a:pt x="22" y="73"/>
                      <a:pt x="25" y="74"/>
                      <a:pt x="25" y="72"/>
                    </a:cubicBezTo>
                    <a:cubicBezTo>
                      <a:pt x="27" y="64"/>
                      <a:pt x="27" y="55"/>
                      <a:pt x="28" y="48"/>
                    </a:cubicBezTo>
                    <a:cubicBezTo>
                      <a:pt x="28" y="42"/>
                      <a:pt x="29" y="32"/>
                      <a:pt x="21" y="30"/>
                    </a:cubicBezTo>
                    <a:cubicBezTo>
                      <a:pt x="12" y="28"/>
                      <a:pt x="11" y="38"/>
                      <a:pt x="10" y="44"/>
                    </a:cubicBezTo>
                    <a:cubicBezTo>
                      <a:pt x="9" y="55"/>
                      <a:pt x="9" y="65"/>
                      <a:pt x="10" y="76"/>
                    </a:cubicBezTo>
                    <a:cubicBezTo>
                      <a:pt x="11" y="82"/>
                      <a:pt x="11" y="95"/>
                      <a:pt x="20" y="95"/>
                    </a:cubicBezTo>
                    <a:cubicBezTo>
                      <a:pt x="31" y="95"/>
                      <a:pt x="33" y="82"/>
                      <a:pt x="34" y="73"/>
                    </a:cubicBezTo>
                    <a:cubicBezTo>
                      <a:pt x="35" y="60"/>
                      <a:pt x="36" y="46"/>
                      <a:pt x="36" y="33"/>
                    </a:cubicBezTo>
                    <a:cubicBezTo>
                      <a:pt x="36" y="23"/>
                      <a:pt x="36" y="11"/>
                      <a:pt x="27" y="5"/>
                    </a:cubicBezTo>
                    <a:cubicBezTo>
                      <a:pt x="19" y="0"/>
                      <a:pt x="11" y="8"/>
                      <a:pt x="7" y="14"/>
                    </a:cubicBezTo>
                    <a:cubicBezTo>
                      <a:pt x="4" y="19"/>
                      <a:pt x="4" y="26"/>
                      <a:pt x="3" y="31"/>
                    </a:cubicBezTo>
                    <a:cubicBezTo>
                      <a:pt x="2" y="39"/>
                      <a:pt x="1" y="47"/>
                      <a:pt x="1" y="54"/>
                    </a:cubicBezTo>
                    <a:cubicBezTo>
                      <a:pt x="0" y="56"/>
                      <a:pt x="3" y="56"/>
                      <a:pt x="3" y="5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1" name="Freeform 98"/>
              <p:cNvSpPr/>
              <p:nvPr/>
            </p:nvSpPr>
            <p:spPr bwMode="auto">
              <a:xfrm>
                <a:off x="1918775" y="1090592"/>
                <a:ext cx="69663" cy="188500"/>
              </a:xfrm>
              <a:custGeom>
                <a:avLst/>
                <a:gdLst>
                  <a:gd name="T0" fmla="*/ 3 w 36"/>
                  <a:gd name="T1" fmla="*/ 55 h 97"/>
                  <a:gd name="T2" fmla="*/ 10 w 36"/>
                  <a:gd name="T3" fmla="*/ 16 h 97"/>
                  <a:gd name="T4" fmla="*/ 22 w 36"/>
                  <a:gd name="T5" fmla="*/ 7 h 97"/>
                  <a:gd name="T6" fmla="*/ 32 w 36"/>
                  <a:gd name="T7" fmla="*/ 21 h 97"/>
                  <a:gd name="T8" fmla="*/ 32 w 36"/>
                  <a:gd name="T9" fmla="*/ 55 h 97"/>
                  <a:gd name="T10" fmla="*/ 31 w 36"/>
                  <a:gd name="T11" fmla="*/ 74 h 97"/>
                  <a:gd name="T12" fmla="*/ 24 w 36"/>
                  <a:gd name="T13" fmla="*/ 92 h 97"/>
                  <a:gd name="T14" fmla="*/ 14 w 36"/>
                  <a:gd name="T15" fmla="*/ 81 h 97"/>
                  <a:gd name="T16" fmla="*/ 12 w 36"/>
                  <a:gd name="T17" fmla="*/ 63 h 97"/>
                  <a:gd name="T18" fmla="*/ 14 w 36"/>
                  <a:gd name="T19" fmla="*/ 39 h 97"/>
                  <a:gd name="T20" fmla="*/ 16 w 36"/>
                  <a:gd name="T21" fmla="*/ 34 h 97"/>
                  <a:gd name="T22" fmla="*/ 25 w 36"/>
                  <a:gd name="T23" fmla="*/ 40 h 97"/>
                  <a:gd name="T24" fmla="*/ 25 w 36"/>
                  <a:gd name="T25" fmla="*/ 48 h 97"/>
                  <a:gd name="T26" fmla="*/ 22 w 36"/>
                  <a:gd name="T27" fmla="*/ 71 h 97"/>
                  <a:gd name="T28" fmla="*/ 25 w 36"/>
                  <a:gd name="T29" fmla="*/ 72 h 97"/>
                  <a:gd name="T30" fmla="*/ 28 w 36"/>
                  <a:gd name="T31" fmla="*/ 48 h 97"/>
                  <a:gd name="T32" fmla="*/ 21 w 36"/>
                  <a:gd name="T33" fmla="*/ 31 h 97"/>
                  <a:gd name="T34" fmla="*/ 10 w 36"/>
                  <a:gd name="T35" fmla="*/ 44 h 97"/>
                  <a:gd name="T36" fmla="*/ 10 w 36"/>
                  <a:gd name="T37" fmla="*/ 76 h 97"/>
                  <a:gd name="T38" fmla="*/ 20 w 36"/>
                  <a:gd name="T39" fmla="*/ 96 h 97"/>
                  <a:gd name="T40" fmla="*/ 34 w 36"/>
                  <a:gd name="T41" fmla="*/ 74 h 97"/>
                  <a:gd name="T42" fmla="*/ 36 w 36"/>
                  <a:gd name="T43" fmla="*/ 33 h 97"/>
                  <a:gd name="T44" fmla="*/ 27 w 36"/>
                  <a:gd name="T45" fmla="*/ 6 h 97"/>
                  <a:gd name="T46" fmla="*/ 7 w 36"/>
                  <a:gd name="T47" fmla="*/ 15 h 97"/>
                  <a:gd name="T48" fmla="*/ 3 w 36"/>
                  <a:gd name="T49" fmla="*/ 31 h 97"/>
                  <a:gd name="T50" fmla="*/ 1 w 36"/>
                  <a:gd name="T51" fmla="*/ 55 h 97"/>
                  <a:gd name="T52" fmla="*/ 3 w 36"/>
                  <a:gd name="T53" fmla="*/ 5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" h="97">
                    <a:moveTo>
                      <a:pt x="3" y="55"/>
                    </a:moveTo>
                    <a:cubicBezTo>
                      <a:pt x="5" y="42"/>
                      <a:pt x="4" y="27"/>
                      <a:pt x="10" y="16"/>
                    </a:cubicBezTo>
                    <a:cubicBezTo>
                      <a:pt x="12" y="12"/>
                      <a:pt x="17" y="7"/>
                      <a:pt x="22" y="7"/>
                    </a:cubicBezTo>
                    <a:cubicBezTo>
                      <a:pt x="29" y="7"/>
                      <a:pt x="31" y="16"/>
                      <a:pt x="32" y="21"/>
                    </a:cubicBezTo>
                    <a:cubicBezTo>
                      <a:pt x="34" y="32"/>
                      <a:pt x="33" y="44"/>
                      <a:pt x="32" y="55"/>
                    </a:cubicBezTo>
                    <a:cubicBezTo>
                      <a:pt x="32" y="62"/>
                      <a:pt x="31" y="68"/>
                      <a:pt x="31" y="74"/>
                    </a:cubicBezTo>
                    <a:cubicBezTo>
                      <a:pt x="30" y="80"/>
                      <a:pt x="30" y="88"/>
                      <a:pt x="24" y="92"/>
                    </a:cubicBezTo>
                    <a:cubicBezTo>
                      <a:pt x="16" y="97"/>
                      <a:pt x="14" y="86"/>
                      <a:pt x="14" y="81"/>
                    </a:cubicBezTo>
                    <a:cubicBezTo>
                      <a:pt x="13" y="75"/>
                      <a:pt x="13" y="69"/>
                      <a:pt x="12" y="63"/>
                    </a:cubicBezTo>
                    <a:cubicBezTo>
                      <a:pt x="12" y="55"/>
                      <a:pt x="12" y="47"/>
                      <a:pt x="14" y="39"/>
                    </a:cubicBezTo>
                    <a:cubicBezTo>
                      <a:pt x="14" y="37"/>
                      <a:pt x="15" y="36"/>
                      <a:pt x="16" y="34"/>
                    </a:cubicBezTo>
                    <a:cubicBezTo>
                      <a:pt x="19" y="29"/>
                      <a:pt x="24" y="36"/>
                      <a:pt x="25" y="40"/>
                    </a:cubicBezTo>
                    <a:cubicBezTo>
                      <a:pt x="25" y="42"/>
                      <a:pt x="25" y="45"/>
                      <a:pt x="25" y="48"/>
                    </a:cubicBezTo>
                    <a:cubicBezTo>
                      <a:pt x="24" y="55"/>
                      <a:pt x="24" y="64"/>
                      <a:pt x="22" y="71"/>
                    </a:cubicBezTo>
                    <a:cubicBezTo>
                      <a:pt x="22" y="73"/>
                      <a:pt x="25" y="74"/>
                      <a:pt x="25" y="72"/>
                    </a:cubicBezTo>
                    <a:cubicBezTo>
                      <a:pt x="27" y="64"/>
                      <a:pt x="27" y="56"/>
                      <a:pt x="28" y="48"/>
                    </a:cubicBezTo>
                    <a:cubicBezTo>
                      <a:pt x="28" y="42"/>
                      <a:pt x="29" y="33"/>
                      <a:pt x="21" y="31"/>
                    </a:cubicBezTo>
                    <a:cubicBezTo>
                      <a:pt x="12" y="28"/>
                      <a:pt x="11" y="38"/>
                      <a:pt x="10" y="44"/>
                    </a:cubicBezTo>
                    <a:cubicBezTo>
                      <a:pt x="8" y="55"/>
                      <a:pt x="9" y="66"/>
                      <a:pt x="10" y="76"/>
                    </a:cubicBezTo>
                    <a:cubicBezTo>
                      <a:pt x="11" y="82"/>
                      <a:pt x="11" y="96"/>
                      <a:pt x="20" y="96"/>
                    </a:cubicBezTo>
                    <a:cubicBezTo>
                      <a:pt x="31" y="96"/>
                      <a:pt x="33" y="82"/>
                      <a:pt x="34" y="74"/>
                    </a:cubicBezTo>
                    <a:cubicBezTo>
                      <a:pt x="35" y="60"/>
                      <a:pt x="36" y="46"/>
                      <a:pt x="36" y="33"/>
                    </a:cubicBezTo>
                    <a:cubicBezTo>
                      <a:pt x="35" y="23"/>
                      <a:pt x="36" y="12"/>
                      <a:pt x="27" y="6"/>
                    </a:cubicBezTo>
                    <a:cubicBezTo>
                      <a:pt x="19" y="0"/>
                      <a:pt x="11" y="9"/>
                      <a:pt x="7" y="15"/>
                    </a:cubicBezTo>
                    <a:cubicBezTo>
                      <a:pt x="4" y="20"/>
                      <a:pt x="4" y="26"/>
                      <a:pt x="3" y="31"/>
                    </a:cubicBezTo>
                    <a:cubicBezTo>
                      <a:pt x="2" y="39"/>
                      <a:pt x="1" y="47"/>
                      <a:pt x="1" y="55"/>
                    </a:cubicBezTo>
                    <a:cubicBezTo>
                      <a:pt x="0" y="57"/>
                      <a:pt x="3" y="57"/>
                      <a:pt x="3" y="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2" name="Freeform 112"/>
              <p:cNvSpPr>
                <a:spLocks noEditPoints="1"/>
              </p:cNvSpPr>
              <p:nvPr/>
            </p:nvSpPr>
            <p:spPr bwMode="auto">
              <a:xfrm>
                <a:off x="1974078" y="1706994"/>
                <a:ext cx="414699" cy="281111"/>
              </a:xfrm>
              <a:custGeom>
                <a:avLst/>
                <a:gdLst>
                  <a:gd name="T0" fmla="*/ 34 w 214"/>
                  <a:gd name="T1" fmla="*/ 86 h 145"/>
                  <a:gd name="T2" fmla="*/ 1 w 214"/>
                  <a:gd name="T3" fmla="*/ 107 h 145"/>
                  <a:gd name="T4" fmla="*/ 22 w 214"/>
                  <a:gd name="T5" fmla="*/ 144 h 145"/>
                  <a:gd name="T6" fmla="*/ 164 w 214"/>
                  <a:gd name="T7" fmla="*/ 66 h 145"/>
                  <a:gd name="T8" fmla="*/ 214 w 214"/>
                  <a:gd name="T9" fmla="*/ 37 h 145"/>
                  <a:gd name="T10" fmla="*/ 190 w 214"/>
                  <a:gd name="T11" fmla="*/ 1 h 145"/>
                  <a:gd name="T12" fmla="*/ 191 w 214"/>
                  <a:gd name="T13" fmla="*/ 24 h 145"/>
                  <a:gd name="T14" fmla="*/ 191 w 214"/>
                  <a:gd name="T15" fmla="*/ 3 h 145"/>
                  <a:gd name="T16" fmla="*/ 116 w 214"/>
                  <a:gd name="T17" fmla="*/ 88 h 145"/>
                  <a:gd name="T18" fmla="*/ 21 w 214"/>
                  <a:gd name="T19" fmla="*/ 141 h 145"/>
                  <a:gd name="T20" fmla="*/ 8 w 214"/>
                  <a:gd name="T21" fmla="*/ 106 h 145"/>
                  <a:gd name="T22" fmla="*/ 10 w 214"/>
                  <a:gd name="T23" fmla="*/ 104 h 145"/>
                  <a:gd name="T24" fmla="*/ 14 w 214"/>
                  <a:gd name="T25" fmla="*/ 101 h 145"/>
                  <a:gd name="T26" fmla="*/ 26 w 214"/>
                  <a:gd name="T27" fmla="*/ 116 h 145"/>
                  <a:gd name="T28" fmla="*/ 22 w 214"/>
                  <a:gd name="T29" fmla="*/ 96 h 145"/>
                  <a:gd name="T30" fmla="*/ 24 w 214"/>
                  <a:gd name="T31" fmla="*/ 95 h 145"/>
                  <a:gd name="T32" fmla="*/ 39 w 214"/>
                  <a:gd name="T33" fmla="*/ 109 h 145"/>
                  <a:gd name="T34" fmla="*/ 42 w 214"/>
                  <a:gd name="T35" fmla="*/ 85 h 145"/>
                  <a:gd name="T36" fmla="*/ 54 w 214"/>
                  <a:gd name="T37" fmla="*/ 101 h 145"/>
                  <a:gd name="T38" fmla="*/ 51 w 214"/>
                  <a:gd name="T39" fmla="*/ 80 h 145"/>
                  <a:gd name="T40" fmla="*/ 60 w 214"/>
                  <a:gd name="T41" fmla="*/ 92 h 145"/>
                  <a:gd name="T42" fmla="*/ 57 w 214"/>
                  <a:gd name="T43" fmla="*/ 77 h 145"/>
                  <a:gd name="T44" fmla="*/ 70 w 214"/>
                  <a:gd name="T45" fmla="*/ 93 h 145"/>
                  <a:gd name="T46" fmla="*/ 66 w 214"/>
                  <a:gd name="T47" fmla="*/ 72 h 145"/>
                  <a:gd name="T48" fmla="*/ 69 w 214"/>
                  <a:gd name="T49" fmla="*/ 70 h 145"/>
                  <a:gd name="T50" fmla="*/ 77 w 214"/>
                  <a:gd name="T51" fmla="*/ 78 h 145"/>
                  <a:gd name="T52" fmla="*/ 79 w 214"/>
                  <a:gd name="T53" fmla="*/ 76 h 145"/>
                  <a:gd name="T54" fmla="*/ 79 w 214"/>
                  <a:gd name="T55" fmla="*/ 64 h 145"/>
                  <a:gd name="T56" fmla="*/ 82 w 214"/>
                  <a:gd name="T57" fmla="*/ 63 h 145"/>
                  <a:gd name="T58" fmla="*/ 96 w 214"/>
                  <a:gd name="T59" fmla="*/ 78 h 145"/>
                  <a:gd name="T60" fmla="*/ 89 w 214"/>
                  <a:gd name="T61" fmla="*/ 59 h 145"/>
                  <a:gd name="T62" fmla="*/ 104 w 214"/>
                  <a:gd name="T63" fmla="*/ 70 h 145"/>
                  <a:gd name="T64" fmla="*/ 100 w 214"/>
                  <a:gd name="T65" fmla="*/ 53 h 145"/>
                  <a:gd name="T66" fmla="*/ 114 w 214"/>
                  <a:gd name="T67" fmla="*/ 70 h 145"/>
                  <a:gd name="T68" fmla="*/ 107 w 214"/>
                  <a:gd name="T69" fmla="*/ 49 h 145"/>
                  <a:gd name="T70" fmla="*/ 121 w 214"/>
                  <a:gd name="T71" fmla="*/ 62 h 145"/>
                  <a:gd name="T72" fmla="*/ 114 w 214"/>
                  <a:gd name="T73" fmla="*/ 45 h 145"/>
                  <a:gd name="T74" fmla="*/ 129 w 214"/>
                  <a:gd name="T75" fmla="*/ 59 h 145"/>
                  <a:gd name="T76" fmla="*/ 124 w 214"/>
                  <a:gd name="T77" fmla="*/ 40 h 145"/>
                  <a:gd name="T78" fmla="*/ 135 w 214"/>
                  <a:gd name="T79" fmla="*/ 54 h 145"/>
                  <a:gd name="T80" fmla="*/ 130 w 214"/>
                  <a:gd name="T81" fmla="*/ 37 h 145"/>
                  <a:gd name="T82" fmla="*/ 144 w 214"/>
                  <a:gd name="T83" fmla="*/ 49 h 145"/>
                  <a:gd name="T84" fmla="*/ 139 w 214"/>
                  <a:gd name="T85" fmla="*/ 32 h 145"/>
                  <a:gd name="T86" fmla="*/ 154 w 214"/>
                  <a:gd name="T87" fmla="*/ 48 h 145"/>
                  <a:gd name="T88" fmla="*/ 154 w 214"/>
                  <a:gd name="T89" fmla="*/ 24 h 145"/>
                  <a:gd name="T90" fmla="*/ 157 w 214"/>
                  <a:gd name="T91" fmla="*/ 23 h 145"/>
                  <a:gd name="T92" fmla="*/ 172 w 214"/>
                  <a:gd name="T93" fmla="*/ 34 h 145"/>
                  <a:gd name="T94" fmla="*/ 172 w 214"/>
                  <a:gd name="T95" fmla="*/ 14 h 145"/>
                  <a:gd name="T96" fmla="*/ 175 w 214"/>
                  <a:gd name="T97" fmla="*/ 13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14" h="145">
                    <a:moveTo>
                      <a:pt x="150" y="23"/>
                    </a:moveTo>
                    <a:cubicBezTo>
                      <a:pt x="136" y="31"/>
                      <a:pt x="122" y="38"/>
                      <a:pt x="108" y="46"/>
                    </a:cubicBezTo>
                    <a:cubicBezTo>
                      <a:pt x="83" y="59"/>
                      <a:pt x="58" y="73"/>
                      <a:pt x="34" y="86"/>
                    </a:cubicBezTo>
                    <a:cubicBezTo>
                      <a:pt x="26" y="91"/>
                      <a:pt x="19" y="95"/>
                      <a:pt x="12" y="99"/>
                    </a:cubicBezTo>
                    <a:cubicBezTo>
                      <a:pt x="9" y="101"/>
                      <a:pt x="5" y="103"/>
                      <a:pt x="2" y="105"/>
                    </a:cubicBezTo>
                    <a:cubicBezTo>
                      <a:pt x="1" y="105"/>
                      <a:pt x="0" y="106"/>
                      <a:pt x="1" y="107"/>
                    </a:cubicBezTo>
                    <a:cubicBezTo>
                      <a:pt x="7" y="119"/>
                      <a:pt x="12" y="131"/>
                      <a:pt x="18" y="143"/>
                    </a:cubicBezTo>
                    <a:cubicBezTo>
                      <a:pt x="19" y="143"/>
                      <a:pt x="19" y="143"/>
                      <a:pt x="19" y="143"/>
                    </a:cubicBezTo>
                    <a:cubicBezTo>
                      <a:pt x="20" y="144"/>
                      <a:pt x="21" y="145"/>
                      <a:pt x="22" y="144"/>
                    </a:cubicBezTo>
                    <a:cubicBezTo>
                      <a:pt x="37" y="136"/>
                      <a:pt x="53" y="127"/>
                      <a:pt x="69" y="118"/>
                    </a:cubicBezTo>
                    <a:cubicBezTo>
                      <a:pt x="84" y="109"/>
                      <a:pt x="99" y="100"/>
                      <a:pt x="115" y="91"/>
                    </a:cubicBezTo>
                    <a:cubicBezTo>
                      <a:pt x="132" y="83"/>
                      <a:pt x="148" y="75"/>
                      <a:pt x="164" y="66"/>
                    </a:cubicBezTo>
                    <a:cubicBezTo>
                      <a:pt x="181" y="57"/>
                      <a:pt x="197" y="48"/>
                      <a:pt x="213" y="39"/>
                    </a:cubicBezTo>
                    <a:cubicBezTo>
                      <a:pt x="213" y="38"/>
                      <a:pt x="214" y="38"/>
                      <a:pt x="214" y="38"/>
                    </a:cubicBezTo>
                    <a:cubicBezTo>
                      <a:pt x="214" y="38"/>
                      <a:pt x="214" y="37"/>
                      <a:pt x="214" y="37"/>
                    </a:cubicBezTo>
                    <a:cubicBezTo>
                      <a:pt x="207" y="25"/>
                      <a:pt x="199" y="13"/>
                      <a:pt x="193" y="1"/>
                    </a:cubicBezTo>
                    <a:cubicBezTo>
                      <a:pt x="192" y="0"/>
                      <a:pt x="192" y="0"/>
                      <a:pt x="191" y="0"/>
                    </a:cubicBezTo>
                    <a:cubicBezTo>
                      <a:pt x="191" y="0"/>
                      <a:pt x="190" y="0"/>
                      <a:pt x="190" y="1"/>
                    </a:cubicBezTo>
                    <a:cubicBezTo>
                      <a:pt x="177" y="9"/>
                      <a:pt x="163" y="16"/>
                      <a:pt x="150" y="23"/>
                    </a:cubicBezTo>
                    <a:close/>
                    <a:moveTo>
                      <a:pt x="181" y="9"/>
                    </a:moveTo>
                    <a:cubicBezTo>
                      <a:pt x="184" y="14"/>
                      <a:pt x="187" y="20"/>
                      <a:pt x="191" y="24"/>
                    </a:cubicBezTo>
                    <a:cubicBezTo>
                      <a:pt x="193" y="26"/>
                      <a:pt x="195" y="24"/>
                      <a:pt x="193" y="22"/>
                    </a:cubicBezTo>
                    <a:cubicBezTo>
                      <a:pt x="189" y="18"/>
                      <a:pt x="187" y="13"/>
                      <a:pt x="184" y="8"/>
                    </a:cubicBezTo>
                    <a:cubicBezTo>
                      <a:pt x="186" y="6"/>
                      <a:pt x="188" y="5"/>
                      <a:pt x="191" y="3"/>
                    </a:cubicBezTo>
                    <a:cubicBezTo>
                      <a:pt x="197" y="15"/>
                      <a:pt x="204" y="26"/>
                      <a:pt x="210" y="37"/>
                    </a:cubicBezTo>
                    <a:cubicBezTo>
                      <a:pt x="195" y="45"/>
                      <a:pt x="180" y="54"/>
                      <a:pt x="164" y="63"/>
                    </a:cubicBezTo>
                    <a:cubicBezTo>
                      <a:pt x="148" y="72"/>
                      <a:pt x="132" y="80"/>
                      <a:pt x="116" y="88"/>
                    </a:cubicBezTo>
                    <a:cubicBezTo>
                      <a:pt x="100" y="96"/>
                      <a:pt x="85" y="106"/>
                      <a:pt x="69" y="115"/>
                    </a:cubicBezTo>
                    <a:cubicBezTo>
                      <a:pt x="53" y="124"/>
                      <a:pt x="37" y="132"/>
                      <a:pt x="21" y="141"/>
                    </a:cubicBezTo>
                    <a:cubicBezTo>
                      <a:pt x="21" y="141"/>
                      <a:pt x="21" y="141"/>
                      <a:pt x="21" y="141"/>
                    </a:cubicBezTo>
                    <a:cubicBezTo>
                      <a:pt x="15" y="130"/>
                      <a:pt x="10" y="119"/>
                      <a:pt x="4" y="108"/>
                    </a:cubicBezTo>
                    <a:cubicBezTo>
                      <a:pt x="5" y="107"/>
                      <a:pt x="6" y="106"/>
                      <a:pt x="7" y="105"/>
                    </a:cubicBezTo>
                    <a:cubicBezTo>
                      <a:pt x="7" y="105"/>
                      <a:pt x="7" y="105"/>
                      <a:pt x="8" y="106"/>
                    </a:cubicBezTo>
                    <a:cubicBezTo>
                      <a:pt x="10" y="110"/>
                      <a:pt x="11" y="114"/>
                      <a:pt x="15" y="118"/>
                    </a:cubicBezTo>
                    <a:cubicBezTo>
                      <a:pt x="16" y="120"/>
                      <a:pt x="18" y="118"/>
                      <a:pt x="17" y="116"/>
                    </a:cubicBezTo>
                    <a:cubicBezTo>
                      <a:pt x="14" y="113"/>
                      <a:pt x="13" y="108"/>
                      <a:pt x="10" y="104"/>
                    </a:cubicBezTo>
                    <a:cubicBezTo>
                      <a:pt x="10" y="104"/>
                      <a:pt x="10" y="104"/>
                      <a:pt x="10" y="104"/>
                    </a:cubicBezTo>
                    <a:cubicBezTo>
                      <a:pt x="10" y="103"/>
                      <a:pt x="11" y="103"/>
                      <a:pt x="12" y="103"/>
                    </a:cubicBezTo>
                    <a:cubicBezTo>
                      <a:pt x="12" y="102"/>
                      <a:pt x="13" y="102"/>
                      <a:pt x="14" y="101"/>
                    </a:cubicBezTo>
                    <a:cubicBezTo>
                      <a:pt x="14" y="101"/>
                      <a:pt x="14" y="102"/>
                      <a:pt x="14" y="102"/>
                    </a:cubicBezTo>
                    <a:cubicBezTo>
                      <a:pt x="17" y="107"/>
                      <a:pt x="20" y="113"/>
                      <a:pt x="24" y="118"/>
                    </a:cubicBezTo>
                    <a:cubicBezTo>
                      <a:pt x="25" y="119"/>
                      <a:pt x="28" y="117"/>
                      <a:pt x="26" y="116"/>
                    </a:cubicBezTo>
                    <a:cubicBezTo>
                      <a:pt x="22" y="111"/>
                      <a:pt x="20" y="106"/>
                      <a:pt x="17" y="100"/>
                    </a:cubicBezTo>
                    <a:cubicBezTo>
                      <a:pt x="17" y="100"/>
                      <a:pt x="16" y="100"/>
                      <a:pt x="16" y="100"/>
                    </a:cubicBezTo>
                    <a:cubicBezTo>
                      <a:pt x="18" y="99"/>
                      <a:pt x="20" y="98"/>
                      <a:pt x="22" y="96"/>
                    </a:cubicBezTo>
                    <a:cubicBezTo>
                      <a:pt x="24" y="101"/>
                      <a:pt x="25" y="107"/>
                      <a:pt x="29" y="111"/>
                    </a:cubicBezTo>
                    <a:cubicBezTo>
                      <a:pt x="30" y="112"/>
                      <a:pt x="32" y="110"/>
                      <a:pt x="31" y="109"/>
                    </a:cubicBezTo>
                    <a:cubicBezTo>
                      <a:pt x="27" y="105"/>
                      <a:pt x="26" y="100"/>
                      <a:pt x="24" y="95"/>
                    </a:cubicBezTo>
                    <a:cubicBezTo>
                      <a:pt x="26" y="94"/>
                      <a:pt x="27" y="93"/>
                      <a:pt x="28" y="93"/>
                    </a:cubicBezTo>
                    <a:cubicBezTo>
                      <a:pt x="29" y="92"/>
                      <a:pt x="30" y="92"/>
                      <a:pt x="30" y="92"/>
                    </a:cubicBezTo>
                    <a:cubicBezTo>
                      <a:pt x="32" y="98"/>
                      <a:pt x="36" y="103"/>
                      <a:pt x="39" y="109"/>
                    </a:cubicBezTo>
                    <a:cubicBezTo>
                      <a:pt x="40" y="111"/>
                      <a:pt x="43" y="109"/>
                      <a:pt x="42" y="108"/>
                    </a:cubicBezTo>
                    <a:cubicBezTo>
                      <a:pt x="39" y="102"/>
                      <a:pt x="34" y="97"/>
                      <a:pt x="33" y="90"/>
                    </a:cubicBezTo>
                    <a:cubicBezTo>
                      <a:pt x="36" y="88"/>
                      <a:pt x="39" y="87"/>
                      <a:pt x="42" y="85"/>
                    </a:cubicBezTo>
                    <a:cubicBezTo>
                      <a:pt x="42" y="85"/>
                      <a:pt x="42" y="85"/>
                      <a:pt x="43" y="86"/>
                    </a:cubicBezTo>
                    <a:cubicBezTo>
                      <a:pt x="46" y="91"/>
                      <a:pt x="49" y="97"/>
                      <a:pt x="52" y="102"/>
                    </a:cubicBezTo>
                    <a:cubicBezTo>
                      <a:pt x="52" y="104"/>
                      <a:pt x="55" y="103"/>
                      <a:pt x="54" y="101"/>
                    </a:cubicBezTo>
                    <a:cubicBezTo>
                      <a:pt x="52" y="95"/>
                      <a:pt x="48" y="90"/>
                      <a:pt x="45" y="84"/>
                    </a:cubicBezTo>
                    <a:cubicBezTo>
                      <a:pt x="45" y="84"/>
                      <a:pt x="45" y="84"/>
                      <a:pt x="44" y="84"/>
                    </a:cubicBezTo>
                    <a:cubicBezTo>
                      <a:pt x="46" y="83"/>
                      <a:pt x="48" y="81"/>
                      <a:pt x="51" y="80"/>
                    </a:cubicBezTo>
                    <a:cubicBezTo>
                      <a:pt x="51" y="80"/>
                      <a:pt x="51" y="80"/>
                      <a:pt x="51" y="80"/>
                    </a:cubicBezTo>
                    <a:cubicBezTo>
                      <a:pt x="53" y="85"/>
                      <a:pt x="55" y="90"/>
                      <a:pt x="58" y="94"/>
                    </a:cubicBezTo>
                    <a:cubicBezTo>
                      <a:pt x="59" y="95"/>
                      <a:pt x="61" y="93"/>
                      <a:pt x="60" y="92"/>
                    </a:cubicBezTo>
                    <a:cubicBezTo>
                      <a:pt x="57" y="88"/>
                      <a:pt x="56" y="83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4" y="78"/>
                      <a:pt x="55" y="78"/>
                      <a:pt x="57" y="77"/>
                    </a:cubicBezTo>
                    <a:cubicBezTo>
                      <a:pt x="57" y="77"/>
                      <a:pt x="57" y="77"/>
                      <a:pt x="57" y="78"/>
                    </a:cubicBezTo>
                    <a:cubicBezTo>
                      <a:pt x="60" y="84"/>
                      <a:pt x="63" y="90"/>
                      <a:pt x="68" y="95"/>
                    </a:cubicBezTo>
                    <a:cubicBezTo>
                      <a:pt x="69" y="97"/>
                      <a:pt x="71" y="95"/>
                      <a:pt x="70" y="93"/>
                    </a:cubicBezTo>
                    <a:cubicBezTo>
                      <a:pt x="65" y="88"/>
                      <a:pt x="63" y="82"/>
                      <a:pt x="59" y="76"/>
                    </a:cubicBezTo>
                    <a:cubicBezTo>
                      <a:pt x="59" y="76"/>
                      <a:pt x="59" y="76"/>
                      <a:pt x="59" y="76"/>
                    </a:cubicBezTo>
                    <a:cubicBezTo>
                      <a:pt x="61" y="74"/>
                      <a:pt x="64" y="73"/>
                      <a:pt x="66" y="72"/>
                    </a:cubicBezTo>
                    <a:cubicBezTo>
                      <a:pt x="69" y="77"/>
                      <a:pt x="71" y="83"/>
                      <a:pt x="75" y="88"/>
                    </a:cubicBezTo>
                    <a:cubicBezTo>
                      <a:pt x="76" y="89"/>
                      <a:pt x="78" y="87"/>
                      <a:pt x="77" y="86"/>
                    </a:cubicBezTo>
                    <a:cubicBezTo>
                      <a:pt x="73" y="81"/>
                      <a:pt x="71" y="75"/>
                      <a:pt x="69" y="70"/>
                    </a:cubicBezTo>
                    <a:cubicBezTo>
                      <a:pt x="70" y="70"/>
                      <a:pt x="71" y="69"/>
                      <a:pt x="72" y="69"/>
                    </a:cubicBezTo>
                    <a:cubicBezTo>
                      <a:pt x="72" y="69"/>
                      <a:pt x="72" y="69"/>
                      <a:pt x="72" y="70"/>
                    </a:cubicBezTo>
                    <a:cubicBezTo>
                      <a:pt x="74" y="72"/>
                      <a:pt x="75" y="75"/>
                      <a:pt x="77" y="78"/>
                    </a:cubicBezTo>
                    <a:cubicBezTo>
                      <a:pt x="79" y="81"/>
                      <a:pt x="81" y="84"/>
                      <a:pt x="83" y="87"/>
                    </a:cubicBezTo>
                    <a:cubicBezTo>
                      <a:pt x="83" y="89"/>
                      <a:pt x="86" y="87"/>
                      <a:pt x="85" y="86"/>
                    </a:cubicBezTo>
                    <a:cubicBezTo>
                      <a:pt x="83" y="83"/>
                      <a:pt x="81" y="79"/>
                      <a:pt x="79" y="76"/>
                    </a:cubicBezTo>
                    <a:cubicBezTo>
                      <a:pt x="78" y="73"/>
                      <a:pt x="76" y="70"/>
                      <a:pt x="74" y="68"/>
                    </a:cubicBezTo>
                    <a:cubicBezTo>
                      <a:pt x="74" y="68"/>
                      <a:pt x="74" y="68"/>
                      <a:pt x="74" y="68"/>
                    </a:cubicBezTo>
                    <a:cubicBezTo>
                      <a:pt x="76" y="67"/>
                      <a:pt x="78" y="65"/>
                      <a:pt x="79" y="64"/>
                    </a:cubicBezTo>
                    <a:cubicBezTo>
                      <a:pt x="82" y="69"/>
                      <a:pt x="84" y="74"/>
                      <a:pt x="87" y="79"/>
                    </a:cubicBezTo>
                    <a:cubicBezTo>
                      <a:pt x="88" y="80"/>
                      <a:pt x="90" y="79"/>
                      <a:pt x="89" y="77"/>
                    </a:cubicBezTo>
                    <a:cubicBezTo>
                      <a:pt x="87" y="73"/>
                      <a:pt x="85" y="68"/>
                      <a:pt x="82" y="63"/>
                    </a:cubicBezTo>
                    <a:cubicBezTo>
                      <a:pt x="84" y="62"/>
                      <a:pt x="85" y="61"/>
                      <a:pt x="87" y="60"/>
                    </a:cubicBezTo>
                    <a:cubicBezTo>
                      <a:pt x="88" y="63"/>
                      <a:pt x="89" y="66"/>
                      <a:pt x="90" y="69"/>
                    </a:cubicBezTo>
                    <a:cubicBezTo>
                      <a:pt x="92" y="72"/>
                      <a:pt x="94" y="75"/>
                      <a:pt x="96" y="78"/>
                    </a:cubicBezTo>
                    <a:cubicBezTo>
                      <a:pt x="97" y="79"/>
                      <a:pt x="99" y="78"/>
                      <a:pt x="98" y="76"/>
                    </a:cubicBezTo>
                    <a:cubicBezTo>
                      <a:pt x="97" y="74"/>
                      <a:pt x="95" y="71"/>
                      <a:pt x="93" y="69"/>
                    </a:cubicBezTo>
                    <a:cubicBezTo>
                      <a:pt x="92" y="66"/>
                      <a:pt x="91" y="62"/>
                      <a:pt x="89" y="59"/>
                    </a:cubicBezTo>
                    <a:cubicBezTo>
                      <a:pt x="92" y="57"/>
                      <a:pt x="95" y="56"/>
                      <a:pt x="98" y="54"/>
                    </a:cubicBezTo>
                    <a:cubicBezTo>
                      <a:pt x="98" y="55"/>
                      <a:pt x="98" y="55"/>
                      <a:pt x="98" y="55"/>
                    </a:cubicBezTo>
                    <a:cubicBezTo>
                      <a:pt x="101" y="60"/>
                      <a:pt x="103" y="65"/>
                      <a:pt x="104" y="70"/>
                    </a:cubicBezTo>
                    <a:cubicBezTo>
                      <a:pt x="105" y="72"/>
                      <a:pt x="108" y="72"/>
                      <a:pt x="107" y="70"/>
                    </a:cubicBezTo>
                    <a:cubicBezTo>
                      <a:pt x="105" y="64"/>
                      <a:pt x="103" y="59"/>
                      <a:pt x="101" y="54"/>
                    </a:cubicBezTo>
                    <a:cubicBezTo>
                      <a:pt x="101" y="54"/>
                      <a:pt x="100" y="53"/>
                      <a:pt x="100" y="53"/>
                    </a:cubicBezTo>
                    <a:cubicBezTo>
                      <a:pt x="102" y="52"/>
                      <a:pt x="103" y="51"/>
                      <a:pt x="105" y="50"/>
                    </a:cubicBezTo>
                    <a:cubicBezTo>
                      <a:pt x="105" y="51"/>
                      <a:pt x="105" y="51"/>
                      <a:pt x="105" y="51"/>
                    </a:cubicBezTo>
                    <a:cubicBezTo>
                      <a:pt x="109" y="57"/>
                      <a:pt x="112" y="63"/>
                      <a:pt x="114" y="70"/>
                    </a:cubicBezTo>
                    <a:cubicBezTo>
                      <a:pt x="115" y="72"/>
                      <a:pt x="118" y="70"/>
                      <a:pt x="117" y="68"/>
                    </a:cubicBezTo>
                    <a:cubicBezTo>
                      <a:pt x="114" y="62"/>
                      <a:pt x="111" y="56"/>
                      <a:pt x="108" y="50"/>
                    </a:cubicBezTo>
                    <a:cubicBezTo>
                      <a:pt x="108" y="49"/>
                      <a:pt x="108" y="49"/>
                      <a:pt x="107" y="49"/>
                    </a:cubicBezTo>
                    <a:cubicBezTo>
                      <a:pt x="109" y="48"/>
                      <a:pt x="110" y="48"/>
                      <a:pt x="112" y="47"/>
                    </a:cubicBezTo>
                    <a:cubicBezTo>
                      <a:pt x="112" y="47"/>
                      <a:pt x="112" y="47"/>
                      <a:pt x="112" y="47"/>
                    </a:cubicBezTo>
                    <a:cubicBezTo>
                      <a:pt x="115" y="52"/>
                      <a:pt x="117" y="58"/>
                      <a:pt x="121" y="62"/>
                    </a:cubicBezTo>
                    <a:cubicBezTo>
                      <a:pt x="122" y="63"/>
                      <a:pt x="124" y="61"/>
                      <a:pt x="123" y="60"/>
                    </a:cubicBezTo>
                    <a:cubicBezTo>
                      <a:pt x="119" y="56"/>
                      <a:pt x="117" y="50"/>
                      <a:pt x="114" y="46"/>
                    </a:cubicBezTo>
                    <a:cubicBezTo>
                      <a:pt x="114" y="46"/>
                      <a:pt x="114" y="45"/>
                      <a:pt x="114" y="45"/>
                    </a:cubicBezTo>
                    <a:cubicBezTo>
                      <a:pt x="117" y="44"/>
                      <a:pt x="119" y="43"/>
                      <a:pt x="121" y="42"/>
                    </a:cubicBezTo>
                    <a:cubicBezTo>
                      <a:pt x="121" y="42"/>
                      <a:pt x="121" y="42"/>
                      <a:pt x="121" y="42"/>
                    </a:cubicBezTo>
                    <a:cubicBezTo>
                      <a:pt x="124" y="48"/>
                      <a:pt x="127" y="53"/>
                      <a:pt x="129" y="59"/>
                    </a:cubicBezTo>
                    <a:cubicBezTo>
                      <a:pt x="130" y="61"/>
                      <a:pt x="133" y="60"/>
                      <a:pt x="132" y="59"/>
                    </a:cubicBezTo>
                    <a:cubicBezTo>
                      <a:pt x="130" y="52"/>
                      <a:pt x="127" y="47"/>
                      <a:pt x="124" y="41"/>
                    </a:cubicBezTo>
                    <a:cubicBezTo>
                      <a:pt x="124" y="41"/>
                      <a:pt x="124" y="41"/>
                      <a:pt x="124" y="40"/>
                    </a:cubicBezTo>
                    <a:cubicBezTo>
                      <a:pt x="125" y="40"/>
                      <a:pt x="126" y="39"/>
                      <a:pt x="128" y="38"/>
                    </a:cubicBezTo>
                    <a:cubicBezTo>
                      <a:pt x="128" y="38"/>
                      <a:pt x="128" y="39"/>
                      <a:pt x="128" y="39"/>
                    </a:cubicBezTo>
                    <a:cubicBezTo>
                      <a:pt x="130" y="44"/>
                      <a:pt x="133" y="49"/>
                      <a:pt x="135" y="54"/>
                    </a:cubicBezTo>
                    <a:cubicBezTo>
                      <a:pt x="136" y="56"/>
                      <a:pt x="139" y="54"/>
                      <a:pt x="138" y="53"/>
                    </a:cubicBezTo>
                    <a:cubicBezTo>
                      <a:pt x="135" y="48"/>
                      <a:pt x="133" y="42"/>
                      <a:pt x="130" y="37"/>
                    </a:cubicBezTo>
                    <a:cubicBezTo>
                      <a:pt x="130" y="37"/>
                      <a:pt x="130" y="37"/>
                      <a:pt x="130" y="37"/>
                    </a:cubicBezTo>
                    <a:cubicBezTo>
                      <a:pt x="132" y="36"/>
                      <a:pt x="134" y="35"/>
                      <a:pt x="137" y="33"/>
                    </a:cubicBezTo>
                    <a:cubicBezTo>
                      <a:pt x="137" y="34"/>
                      <a:pt x="137" y="34"/>
                      <a:pt x="137" y="34"/>
                    </a:cubicBezTo>
                    <a:cubicBezTo>
                      <a:pt x="139" y="39"/>
                      <a:pt x="142" y="44"/>
                      <a:pt x="144" y="49"/>
                    </a:cubicBezTo>
                    <a:cubicBezTo>
                      <a:pt x="145" y="51"/>
                      <a:pt x="148" y="49"/>
                      <a:pt x="147" y="48"/>
                    </a:cubicBezTo>
                    <a:cubicBezTo>
                      <a:pt x="144" y="43"/>
                      <a:pt x="141" y="38"/>
                      <a:pt x="140" y="33"/>
                    </a:cubicBezTo>
                    <a:cubicBezTo>
                      <a:pt x="139" y="33"/>
                      <a:pt x="139" y="32"/>
                      <a:pt x="139" y="32"/>
                    </a:cubicBezTo>
                    <a:cubicBezTo>
                      <a:pt x="140" y="32"/>
                      <a:pt x="141" y="31"/>
                      <a:pt x="143" y="30"/>
                    </a:cubicBezTo>
                    <a:cubicBezTo>
                      <a:pt x="144" y="30"/>
                      <a:pt x="144" y="29"/>
                      <a:pt x="145" y="29"/>
                    </a:cubicBezTo>
                    <a:cubicBezTo>
                      <a:pt x="148" y="35"/>
                      <a:pt x="151" y="42"/>
                      <a:pt x="154" y="48"/>
                    </a:cubicBezTo>
                    <a:cubicBezTo>
                      <a:pt x="155" y="50"/>
                      <a:pt x="158" y="48"/>
                      <a:pt x="157" y="47"/>
                    </a:cubicBezTo>
                    <a:cubicBezTo>
                      <a:pt x="153" y="41"/>
                      <a:pt x="151" y="34"/>
                      <a:pt x="148" y="28"/>
                    </a:cubicBezTo>
                    <a:cubicBezTo>
                      <a:pt x="150" y="26"/>
                      <a:pt x="152" y="25"/>
                      <a:pt x="154" y="24"/>
                    </a:cubicBezTo>
                    <a:cubicBezTo>
                      <a:pt x="157" y="29"/>
                      <a:pt x="158" y="36"/>
                      <a:pt x="162" y="40"/>
                    </a:cubicBezTo>
                    <a:cubicBezTo>
                      <a:pt x="164" y="41"/>
                      <a:pt x="166" y="39"/>
                      <a:pt x="165" y="38"/>
                    </a:cubicBezTo>
                    <a:cubicBezTo>
                      <a:pt x="160" y="34"/>
                      <a:pt x="159" y="28"/>
                      <a:pt x="157" y="23"/>
                    </a:cubicBezTo>
                    <a:cubicBezTo>
                      <a:pt x="159" y="21"/>
                      <a:pt x="161" y="20"/>
                      <a:pt x="164" y="19"/>
                    </a:cubicBezTo>
                    <a:cubicBezTo>
                      <a:pt x="164" y="19"/>
                      <a:pt x="164" y="19"/>
                      <a:pt x="164" y="19"/>
                    </a:cubicBezTo>
                    <a:cubicBezTo>
                      <a:pt x="167" y="23"/>
                      <a:pt x="170" y="29"/>
                      <a:pt x="172" y="34"/>
                    </a:cubicBezTo>
                    <a:cubicBezTo>
                      <a:pt x="172" y="36"/>
                      <a:pt x="175" y="35"/>
                      <a:pt x="175" y="34"/>
                    </a:cubicBezTo>
                    <a:cubicBezTo>
                      <a:pt x="173" y="28"/>
                      <a:pt x="170" y="22"/>
                      <a:pt x="166" y="17"/>
                    </a:cubicBezTo>
                    <a:cubicBezTo>
                      <a:pt x="168" y="16"/>
                      <a:pt x="170" y="15"/>
                      <a:pt x="172" y="14"/>
                    </a:cubicBezTo>
                    <a:cubicBezTo>
                      <a:pt x="175" y="19"/>
                      <a:pt x="178" y="23"/>
                      <a:pt x="181" y="28"/>
                    </a:cubicBezTo>
                    <a:cubicBezTo>
                      <a:pt x="181" y="30"/>
                      <a:pt x="184" y="28"/>
                      <a:pt x="183" y="27"/>
                    </a:cubicBezTo>
                    <a:cubicBezTo>
                      <a:pt x="180" y="22"/>
                      <a:pt x="177" y="17"/>
                      <a:pt x="175" y="13"/>
                    </a:cubicBezTo>
                    <a:cubicBezTo>
                      <a:pt x="177" y="12"/>
                      <a:pt x="179" y="10"/>
                      <a:pt x="181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3" name="Freeform 114"/>
              <p:cNvSpPr>
                <a:spLocks noEditPoints="1"/>
              </p:cNvSpPr>
              <p:nvPr/>
            </p:nvSpPr>
            <p:spPr bwMode="auto">
              <a:xfrm>
                <a:off x="1210540" y="3313623"/>
                <a:ext cx="259802" cy="178665"/>
              </a:xfrm>
              <a:custGeom>
                <a:avLst/>
                <a:gdLst>
                  <a:gd name="T0" fmla="*/ 68 w 134"/>
                  <a:gd name="T1" fmla="*/ 91 h 92"/>
                  <a:gd name="T2" fmla="*/ 132 w 134"/>
                  <a:gd name="T3" fmla="*/ 91 h 92"/>
                  <a:gd name="T4" fmla="*/ 132 w 134"/>
                  <a:gd name="T5" fmla="*/ 91 h 92"/>
                  <a:gd name="T6" fmla="*/ 132 w 134"/>
                  <a:gd name="T7" fmla="*/ 51 h 92"/>
                  <a:gd name="T8" fmla="*/ 132 w 134"/>
                  <a:gd name="T9" fmla="*/ 3 h 92"/>
                  <a:gd name="T10" fmla="*/ 99 w 134"/>
                  <a:gd name="T11" fmla="*/ 3 h 92"/>
                  <a:gd name="T12" fmla="*/ 33 w 134"/>
                  <a:gd name="T13" fmla="*/ 1 h 92"/>
                  <a:gd name="T14" fmla="*/ 1 w 134"/>
                  <a:gd name="T15" fmla="*/ 2 h 92"/>
                  <a:gd name="T16" fmla="*/ 1 w 134"/>
                  <a:gd name="T17" fmla="*/ 15 h 92"/>
                  <a:gd name="T18" fmla="*/ 5 w 134"/>
                  <a:gd name="T19" fmla="*/ 86 h 92"/>
                  <a:gd name="T20" fmla="*/ 7 w 134"/>
                  <a:gd name="T21" fmla="*/ 88 h 92"/>
                  <a:gd name="T22" fmla="*/ 38 w 134"/>
                  <a:gd name="T23" fmla="*/ 87 h 92"/>
                  <a:gd name="T24" fmla="*/ 29 w 134"/>
                  <a:gd name="T25" fmla="*/ 72 h 92"/>
                  <a:gd name="T26" fmla="*/ 55 w 134"/>
                  <a:gd name="T27" fmla="*/ 47 h 92"/>
                  <a:gd name="T28" fmla="*/ 70 w 134"/>
                  <a:gd name="T29" fmla="*/ 58 h 92"/>
                  <a:gd name="T30" fmla="*/ 80 w 134"/>
                  <a:gd name="T31" fmla="*/ 49 h 92"/>
                  <a:gd name="T32" fmla="*/ 128 w 134"/>
                  <a:gd name="T33" fmla="*/ 89 h 92"/>
                  <a:gd name="T34" fmla="*/ 38 w 134"/>
                  <a:gd name="T35" fmla="*/ 87 h 92"/>
                  <a:gd name="T36" fmla="*/ 129 w 134"/>
                  <a:gd name="T37" fmla="*/ 51 h 92"/>
                  <a:gd name="T38" fmla="*/ 88 w 134"/>
                  <a:gd name="T39" fmla="*/ 43 h 92"/>
                  <a:gd name="T40" fmla="*/ 130 w 134"/>
                  <a:gd name="T41" fmla="*/ 8 h 92"/>
                  <a:gd name="T42" fmla="*/ 31 w 134"/>
                  <a:gd name="T43" fmla="*/ 4 h 92"/>
                  <a:gd name="T44" fmla="*/ 101 w 134"/>
                  <a:gd name="T45" fmla="*/ 6 h 92"/>
                  <a:gd name="T46" fmla="*/ 97 w 134"/>
                  <a:gd name="T47" fmla="*/ 31 h 92"/>
                  <a:gd name="T48" fmla="*/ 69 w 134"/>
                  <a:gd name="T49" fmla="*/ 55 h 92"/>
                  <a:gd name="T50" fmla="*/ 33 w 134"/>
                  <a:gd name="T51" fmla="*/ 24 h 92"/>
                  <a:gd name="T52" fmla="*/ 31 w 134"/>
                  <a:gd name="T53" fmla="*/ 4 h 92"/>
                  <a:gd name="T54" fmla="*/ 4 w 134"/>
                  <a:gd name="T55" fmla="*/ 17 h 92"/>
                  <a:gd name="T56" fmla="*/ 31 w 134"/>
                  <a:gd name="T57" fmla="*/ 26 h 92"/>
                  <a:gd name="T58" fmla="*/ 52 w 134"/>
                  <a:gd name="T59" fmla="*/ 46 h 92"/>
                  <a:gd name="T60" fmla="*/ 9 w 134"/>
                  <a:gd name="T61" fmla="*/ 85 h 92"/>
                  <a:gd name="T62" fmla="*/ 5 w 134"/>
                  <a:gd name="T63" fmla="*/ 3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4" h="92">
                    <a:moveTo>
                      <a:pt x="36" y="90"/>
                    </a:moveTo>
                    <a:cubicBezTo>
                      <a:pt x="46" y="90"/>
                      <a:pt x="57" y="90"/>
                      <a:pt x="68" y="91"/>
                    </a:cubicBezTo>
                    <a:cubicBezTo>
                      <a:pt x="89" y="91"/>
                      <a:pt x="110" y="92"/>
                      <a:pt x="131" y="92"/>
                    </a:cubicBezTo>
                    <a:cubicBezTo>
                      <a:pt x="131" y="92"/>
                      <a:pt x="132" y="91"/>
                      <a:pt x="132" y="91"/>
                    </a:cubicBezTo>
                    <a:cubicBezTo>
                      <a:pt x="132" y="91"/>
                      <a:pt x="132" y="91"/>
                      <a:pt x="132" y="91"/>
                    </a:cubicBezTo>
                    <a:cubicBezTo>
                      <a:pt x="132" y="91"/>
                      <a:pt x="132" y="91"/>
                      <a:pt x="132" y="91"/>
                    </a:cubicBezTo>
                    <a:cubicBezTo>
                      <a:pt x="132" y="91"/>
                      <a:pt x="132" y="91"/>
                      <a:pt x="132" y="90"/>
                    </a:cubicBezTo>
                    <a:cubicBezTo>
                      <a:pt x="132" y="77"/>
                      <a:pt x="132" y="64"/>
                      <a:pt x="132" y="51"/>
                    </a:cubicBezTo>
                    <a:cubicBezTo>
                      <a:pt x="132" y="42"/>
                      <a:pt x="132" y="34"/>
                      <a:pt x="133" y="26"/>
                    </a:cubicBezTo>
                    <a:cubicBezTo>
                      <a:pt x="133" y="18"/>
                      <a:pt x="134" y="11"/>
                      <a:pt x="132" y="3"/>
                    </a:cubicBezTo>
                    <a:cubicBezTo>
                      <a:pt x="132" y="2"/>
                      <a:pt x="132" y="1"/>
                      <a:pt x="131" y="2"/>
                    </a:cubicBezTo>
                    <a:cubicBezTo>
                      <a:pt x="120" y="3"/>
                      <a:pt x="110" y="3"/>
                      <a:pt x="99" y="3"/>
                    </a:cubicBezTo>
                    <a:cubicBezTo>
                      <a:pt x="88" y="2"/>
                      <a:pt x="77" y="2"/>
                      <a:pt x="66" y="2"/>
                    </a:cubicBezTo>
                    <a:cubicBezTo>
                      <a:pt x="55" y="2"/>
                      <a:pt x="44" y="1"/>
                      <a:pt x="33" y="1"/>
                    </a:cubicBezTo>
                    <a:cubicBezTo>
                      <a:pt x="23" y="0"/>
                      <a:pt x="13" y="2"/>
                      <a:pt x="3" y="1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6"/>
                      <a:pt x="1" y="11"/>
                      <a:pt x="1" y="15"/>
                    </a:cubicBezTo>
                    <a:cubicBezTo>
                      <a:pt x="1" y="21"/>
                      <a:pt x="1" y="28"/>
                      <a:pt x="2" y="35"/>
                    </a:cubicBezTo>
                    <a:cubicBezTo>
                      <a:pt x="2" y="52"/>
                      <a:pt x="3" y="69"/>
                      <a:pt x="5" y="86"/>
                    </a:cubicBezTo>
                    <a:cubicBezTo>
                      <a:pt x="5" y="87"/>
                      <a:pt x="6" y="88"/>
                      <a:pt x="7" y="88"/>
                    </a:cubicBezTo>
                    <a:cubicBezTo>
                      <a:pt x="7" y="88"/>
                      <a:pt x="7" y="88"/>
                      <a:pt x="7" y="88"/>
                    </a:cubicBezTo>
                    <a:cubicBezTo>
                      <a:pt x="17" y="89"/>
                      <a:pt x="27" y="89"/>
                      <a:pt x="36" y="90"/>
                    </a:cubicBezTo>
                    <a:close/>
                    <a:moveTo>
                      <a:pt x="38" y="87"/>
                    </a:moveTo>
                    <a:cubicBezTo>
                      <a:pt x="29" y="86"/>
                      <a:pt x="21" y="86"/>
                      <a:pt x="12" y="85"/>
                    </a:cubicBezTo>
                    <a:cubicBezTo>
                      <a:pt x="17" y="80"/>
                      <a:pt x="24" y="76"/>
                      <a:pt x="29" y="72"/>
                    </a:cubicBezTo>
                    <a:cubicBezTo>
                      <a:pt x="38" y="64"/>
                      <a:pt x="47" y="57"/>
                      <a:pt x="55" y="48"/>
                    </a:cubicBezTo>
                    <a:cubicBezTo>
                      <a:pt x="55" y="47"/>
                      <a:pt x="55" y="47"/>
                      <a:pt x="55" y="47"/>
                    </a:cubicBezTo>
                    <a:cubicBezTo>
                      <a:pt x="59" y="51"/>
                      <a:pt x="63" y="55"/>
                      <a:pt x="67" y="58"/>
                    </a:cubicBezTo>
                    <a:cubicBezTo>
                      <a:pt x="68" y="59"/>
                      <a:pt x="69" y="58"/>
                      <a:pt x="70" y="58"/>
                    </a:cubicBezTo>
                    <a:cubicBezTo>
                      <a:pt x="70" y="58"/>
                      <a:pt x="71" y="58"/>
                      <a:pt x="71" y="57"/>
                    </a:cubicBezTo>
                    <a:cubicBezTo>
                      <a:pt x="74" y="54"/>
                      <a:pt x="77" y="51"/>
                      <a:pt x="80" y="49"/>
                    </a:cubicBezTo>
                    <a:cubicBezTo>
                      <a:pt x="82" y="47"/>
                      <a:pt x="84" y="46"/>
                      <a:pt x="85" y="44"/>
                    </a:cubicBezTo>
                    <a:cubicBezTo>
                      <a:pt x="101" y="57"/>
                      <a:pt x="115" y="73"/>
                      <a:pt x="128" y="89"/>
                    </a:cubicBezTo>
                    <a:cubicBezTo>
                      <a:pt x="109" y="89"/>
                      <a:pt x="89" y="88"/>
                      <a:pt x="69" y="88"/>
                    </a:cubicBezTo>
                    <a:cubicBezTo>
                      <a:pt x="59" y="87"/>
                      <a:pt x="48" y="87"/>
                      <a:pt x="38" y="87"/>
                    </a:cubicBezTo>
                    <a:close/>
                    <a:moveTo>
                      <a:pt x="130" y="27"/>
                    </a:moveTo>
                    <a:cubicBezTo>
                      <a:pt x="129" y="35"/>
                      <a:pt x="129" y="43"/>
                      <a:pt x="129" y="51"/>
                    </a:cubicBezTo>
                    <a:cubicBezTo>
                      <a:pt x="129" y="62"/>
                      <a:pt x="129" y="74"/>
                      <a:pt x="129" y="85"/>
                    </a:cubicBezTo>
                    <a:cubicBezTo>
                      <a:pt x="116" y="71"/>
                      <a:pt x="103" y="55"/>
                      <a:pt x="88" y="43"/>
                    </a:cubicBezTo>
                    <a:cubicBezTo>
                      <a:pt x="91" y="40"/>
                      <a:pt x="95" y="36"/>
                      <a:pt x="98" y="33"/>
                    </a:cubicBezTo>
                    <a:cubicBezTo>
                      <a:pt x="109" y="25"/>
                      <a:pt x="119" y="16"/>
                      <a:pt x="130" y="8"/>
                    </a:cubicBezTo>
                    <a:cubicBezTo>
                      <a:pt x="131" y="14"/>
                      <a:pt x="130" y="21"/>
                      <a:pt x="130" y="27"/>
                    </a:cubicBezTo>
                    <a:close/>
                    <a:moveTo>
                      <a:pt x="31" y="4"/>
                    </a:moveTo>
                    <a:cubicBezTo>
                      <a:pt x="43" y="4"/>
                      <a:pt x="55" y="4"/>
                      <a:pt x="66" y="5"/>
                    </a:cubicBezTo>
                    <a:cubicBezTo>
                      <a:pt x="78" y="5"/>
                      <a:pt x="90" y="5"/>
                      <a:pt x="101" y="6"/>
                    </a:cubicBezTo>
                    <a:cubicBezTo>
                      <a:pt x="111" y="6"/>
                      <a:pt x="120" y="6"/>
                      <a:pt x="129" y="5"/>
                    </a:cubicBezTo>
                    <a:cubicBezTo>
                      <a:pt x="118" y="13"/>
                      <a:pt x="108" y="22"/>
                      <a:pt x="97" y="31"/>
                    </a:cubicBezTo>
                    <a:cubicBezTo>
                      <a:pt x="91" y="36"/>
                      <a:pt x="85" y="41"/>
                      <a:pt x="79" y="46"/>
                    </a:cubicBezTo>
                    <a:cubicBezTo>
                      <a:pt x="76" y="49"/>
                      <a:pt x="72" y="52"/>
                      <a:pt x="69" y="55"/>
                    </a:cubicBezTo>
                    <a:cubicBezTo>
                      <a:pt x="69" y="55"/>
                      <a:pt x="69" y="55"/>
                      <a:pt x="69" y="56"/>
                    </a:cubicBezTo>
                    <a:cubicBezTo>
                      <a:pt x="56" y="45"/>
                      <a:pt x="45" y="34"/>
                      <a:pt x="33" y="24"/>
                    </a:cubicBezTo>
                    <a:cubicBezTo>
                      <a:pt x="24" y="18"/>
                      <a:pt x="16" y="11"/>
                      <a:pt x="8" y="4"/>
                    </a:cubicBezTo>
                    <a:cubicBezTo>
                      <a:pt x="16" y="4"/>
                      <a:pt x="24" y="3"/>
                      <a:pt x="31" y="4"/>
                    </a:cubicBezTo>
                    <a:close/>
                    <a:moveTo>
                      <a:pt x="5" y="36"/>
                    </a:moveTo>
                    <a:cubicBezTo>
                      <a:pt x="4" y="29"/>
                      <a:pt x="4" y="23"/>
                      <a:pt x="4" y="17"/>
                    </a:cubicBezTo>
                    <a:cubicBezTo>
                      <a:pt x="4" y="13"/>
                      <a:pt x="3" y="8"/>
                      <a:pt x="4" y="5"/>
                    </a:cubicBezTo>
                    <a:cubicBezTo>
                      <a:pt x="13" y="12"/>
                      <a:pt x="22" y="19"/>
                      <a:pt x="31" y="26"/>
                    </a:cubicBezTo>
                    <a:cubicBezTo>
                      <a:pt x="38" y="32"/>
                      <a:pt x="45" y="39"/>
                      <a:pt x="53" y="45"/>
                    </a:cubicBezTo>
                    <a:cubicBezTo>
                      <a:pt x="53" y="45"/>
                      <a:pt x="53" y="45"/>
                      <a:pt x="52" y="46"/>
                    </a:cubicBezTo>
                    <a:cubicBezTo>
                      <a:pt x="46" y="54"/>
                      <a:pt x="36" y="62"/>
                      <a:pt x="28" y="69"/>
                    </a:cubicBezTo>
                    <a:cubicBezTo>
                      <a:pt x="21" y="74"/>
                      <a:pt x="14" y="79"/>
                      <a:pt x="9" y="85"/>
                    </a:cubicBezTo>
                    <a:cubicBezTo>
                      <a:pt x="8" y="85"/>
                      <a:pt x="8" y="85"/>
                      <a:pt x="8" y="85"/>
                    </a:cubicBezTo>
                    <a:cubicBezTo>
                      <a:pt x="6" y="69"/>
                      <a:pt x="5" y="52"/>
                      <a:pt x="5" y="3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4" name="Freeform 118"/>
              <p:cNvSpPr>
                <a:spLocks noEditPoints="1"/>
              </p:cNvSpPr>
              <p:nvPr/>
            </p:nvSpPr>
            <p:spPr bwMode="auto">
              <a:xfrm>
                <a:off x="1343123" y="1131519"/>
                <a:ext cx="228658" cy="190139"/>
              </a:xfrm>
              <a:custGeom>
                <a:avLst/>
                <a:gdLst>
                  <a:gd name="T0" fmla="*/ 103 w 118"/>
                  <a:gd name="T1" fmla="*/ 15 h 98"/>
                  <a:gd name="T2" fmla="*/ 43 w 118"/>
                  <a:gd name="T3" fmla="*/ 5 h 98"/>
                  <a:gd name="T4" fmla="*/ 14 w 118"/>
                  <a:gd name="T5" fmla="*/ 20 h 98"/>
                  <a:gd name="T6" fmla="*/ 7 w 118"/>
                  <a:gd name="T7" fmla="*/ 50 h 98"/>
                  <a:gd name="T8" fmla="*/ 19 w 118"/>
                  <a:gd name="T9" fmla="*/ 72 h 98"/>
                  <a:gd name="T10" fmla="*/ 3 w 118"/>
                  <a:gd name="T11" fmla="*/ 95 h 98"/>
                  <a:gd name="T12" fmla="*/ 3 w 118"/>
                  <a:gd name="T13" fmla="*/ 95 h 98"/>
                  <a:gd name="T14" fmla="*/ 2 w 118"/>
                  <a:gd name="T15" fmla="*/ 95 h 98"/>
                  <a:gd name="T16" fmla="*/ 3 w 118"/>
                  <a:gd name="T17" fmla="*/ 98 h 98"/>
                  <a:gd name="T18" fmla="*/ 39 w 118"/>
                  <a:gd name="T19" fmla="*/ 76 h 98"/>
                  <a:gd name="T20" fmla="*/ 103 w 118"/>
                  <a:gd name="T21" fmla="*/ 64 h 98"/>
                  <a:gd name="T22" fmla="*/ 117 w 118"/>
                  <a:gd name="T23" fmla="*/ 37 h 98"/>
                  <a:gd name="T24" fmla="*/ 103 w 118"/>
                  <a:gd name="T25" fmla="*/ 15 h 98"/>
                  <a:gd name="T26" fmla="*/ 102 w 118"/>
                  <a:gd name="T27" fmla="*/ 61 h 98"/>
                  <a:gd name="T28" fmla="*/ 39 w 118"/>
                  <a:gd name="T29" fmla="*/ 73 h 98"/>
                  <a:gd name="T30" fmla="*/ 38 w 118"/>
                  <a:gd name="T31" fmla="*/ 73 h 98"/>
                  <a:gd name="T32" fmla="*/ 37 w 118"/>
                  <a:gd name="T33" fmla="*/ 74 h 98"/>
                  <a:gd name="T34" fmla="*/ 9 w 118"/>
                  <a:gd name="T35" fmla="*/ 93 h 98"/>
                  <a:gd name="T36" fmla="*/ 22 w 118"/>
                  <a:gd name="T37" fmla="*/ 72 h 98"/>
                  <a:gd name="T38" fmla="*/ 22 w 118"/>
                  <a:gd name="T39" fmla="*/ 72 h 98"/>
                  <a:gd name="T40" fmla="*/ 22 w 118"/>
                  <a:gd name="T41" fmla="*/ 71 h 98"/>
                  <a:gd name="T42" fmla="*/ 10 w 118"/>
                  <a:gd name="T43" fmla="*/ 43 h 98"/>
                  <a:gd name="T44" fmla="*/ 27 w 118"/>
                  <a:gd name="T45" fmla="*/ 14 h 98"/>
                  <a:gd name="T46" fmla="*/ 62 w 118"/>
                  <a:gd name="T47" fmla="*/ 6 h 98"/>
                  <a:gd name="T48" fmla="*/ 92 w 118"/>
                  <a:gd name="T49" fmla="*/ 12 h 98"/>
                  <a:gd name="T50" fmla="*/ 113 w 118"/>
                  <a:gd name="T51" fmla="*/ 31 h 98"/>
                  <a:gd name="T52" fmla="*/ 102 w 118"/>
                  <a:gd name="T53" fmla="*/ 61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8" h="98">
                    <a:moveTo>
                      <a:pt x="103" y="15"/>
                    </a:moveTo>
                    <a:cubicBezTo>
                      <a:pt x="86" y="2"/>
                      <a:pt x="63" y="0"/>
                      <a:pt x="43" y="5"/>
                    </a:cubicBezTo>
                    <a:cubicBezTo>
                      <a:pt x="32" y="7"/>
                      <a:pt x="21" y="12"/>
                      <a:pt x="14" y="20"/>
                    </a:cubicBezTo>
                    <a:cubicBezTo>
                      <a:pt x="8" y="28"/>
                      <a:pt x="6" y="41"/>
                      <a:pt x="7" y="50"/>
                    </a:cubicBezTo>
                    <a:cubicBezTo>
                      <a:pt x="8" y="59"/>
                      <a:pt x="13" y="67"/>
                      <a:pt x="19" y="72"/>
                    </a:cubicBezTo>
                    <a:cubicBezTo>
                      <a:pt x="19" y="81"/>
                      <a:pt x="10" y="90"/>
                      <a:pt x="3" y="95"/>
                    </a:cubicBezTo>
                    <a:cubicBezTo>
                      <a:pt x="3" y="95"/>
                      <a:pt x="3" y="95"/>
                      <a:pt x="3" y="95"/>
                    </a:cubicBezTo>
                    <a:cubicBezTo>
                      <a:pt x="3" y="95"/>
                      <a:pt x="2" y="95"/>
                      <a:pt x="2" y="95"/>
                    </a:cubicBezTo>
                    <a:cubicBezTo>
                      <a:pt x="0" y="95"/>
                      <a:pt x="1" y="98"/>
                      <a:pt x="3" y="98"/>
                    </a:cubicBezTo>
                    <a:cubicBezTo>
                      <a:pt x="16" y="96"/>
                      <a:pt x="32" y="88"/>
                      <a:pt x="39" y="76"/>
                    </a:cubicBezTo>
                    <a:cubicBezTo>
                      <a:pt x="61" y="76"/>
                      <a:pt x="85" y="78"/>
                      <a:pt x="103" y="64"/>
                    </a:cubicBezTo>
                    <a:cubicBezTo>
                      <a:pt x="111" y="58"/>
                      <a:pt x="118" y="48"/>
                      <a:pt x="117" y="37"/>
                    </a:cubicBezTo>
                    <a:cubicBezTo>
                      <a:pt x="117" y="28"/>
                      <a:pt x="110" y="20"/>
                      <a:pt x="103" y="15"/>
                    </a:cubicBezTo>
                    <a:close/>
                    <a:moveTo>
                      <a:pt x="102" y="61"/>
                    </a:moveTo>
                    <a:cubicBezTo>
                      <a:pt x="86" y="76"/>
                      <a:pt x="59" y="73"/>
                      <a:pt x="39" y="73"/>
                    </a:cubicBezTo>
                    <a:cubicBezTo>
                      <a:pt x="39" y="73"/>
                      <a:pt x="38" y="73"/>
                      <a:pt x="38" y="73"/>
                    </a:cubicBezTo>
                    <a:cubicBezTo>
                      <a:pt x="38" y="73"/>
                      <a:pt x="38" y="73"/>
                      <a:pt x="37" y="74"/>
                    </a:cubicBezTo>
                    <a:cubicBezTo>
                      <a:pt x="32" y="83"/>
                      <a:pt x="21" y="90"/>
                      <a:pt x="9" y="93"/>
                    </a:cubicBezTo>
                    <a:cubicBezTo>
                      <a:pt x="16" y="88"/>
                      <a:pt x="22" y="80"/>
                      <a:pt x="22" y="72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22" y="72"/>
                      <a:pt x="22" y="71"/>
                      <a:pt x="22" y="71"/>
                    </a:cubicBezTo>
                    <a:cubicBezTo>
                      <a:pt x="13" y="63"/>
                      <a:pt x="9" y="54"/>
                      <a:pt x="10" y="43"/>
                    </a:cubicBezTo>
                    <a:cubicBezTo>
                      <a:pt x="11" y="30"/>
                      <a:pt x="16" y="20"/>
                      <a:pt x="27" y="14"/>
                    </a:cubicBezTo>
                    <a:cubicBezTo>
                      <a:pt x="37" y="8"/>
                      <a:pt x="50" y="6"/>
                      <a:pt x="62" y="6"/>
                    </a:cubicBezTo>
                    <a:cubicBezTo>
                      <a:pt x="72" y="5"/>
                      <a:pt x="82" y="7"/>
                      <a:pt x="92" y="12"/>
                    </a:cubicBezTo>
                    <a:cubicBezTo>
                      <a:pt x="101" y="16"/>
                      <a:pt x="109" y="22"/>
                      <a:pt x="113" y="31"/>
                    </a:cubicBezTo>
                    <a:cubicBezTo>
                      <a:pt x="117" y="43"/>
                      <a:pt x="111" y="54"/>
                      <a:pt x="102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5" name="Freeform 121"/>
              <p:cNvSpPr>
                <a:spLocks noEditPoints="1"/>
              </p:cNvSpPr>
              <p:nvPr/>
            </p:nvSpPr>
            <p:spPr bwMode="auto">
              <a:xfrm>
                <a:off x="2611917" y="1266035"/>
                <a:ext cx="228658" cy="190139"/>
              </a:xfrm>
              <a:custGeom>
                <a:avLst/>
                <a:gdLst>
                  <a:gd name="T0" fmla="*/ 103 w 118"/>
                  <a:gd name="T1" fmla="*/ 15 h 98"/>
                  <a:gd name="T2" fmla="*/ 43 w 118"/>
                  <a:gd name="T3" fmla="*/ 5 h 98"/>
                  <a:gd name="T4" fmla="*/ 14 w 118"/>
                  <a:gd name="T5" fmla="*/ 20 h 98"/>
                  <a:gd name="T6" fmla="*/ 7 w 118"/>
                  <a:gd name="T7" fmla="*/ 50 h 98"/>
                  <a:gd name="T8" fmla="*/ 19 w 118"/>
                  <a:gd name="T9" fmla="*/ 72 h 98"/>
                  <a:gd name="T10" fmla="*/ 3 w 118"/>
                  <a:gd name="T11" fmla="*/ 95 h 98"/>
                  <a:gd name="T12" fmla="*/ 3 w 118"/>
                  <a:gd name="T13" fmla="*/ 95 h 98"/>
                  <a:gd name="T14" fmla="*/ 2 w 118"/>
                  <a:gd name="T15" fmla="*/ 95 h 98"/>
                  <a:gd name="T16" fmla="*/ 3 w 118"/>
                  <a:gd name="T17" fmla="*/ 98 h 98"/>
                  <a:gd name="T18" fmla="*/ 39 w 118"/>
                  <a:gd name="T19" fmla="*/ 76 h 98"/>
                  <a:gd name="T20" fmla="*/ 103 w 118"/>
                  <a:gd name="T21" fmla="*/ 64 h 98"/>
                  <a:gd name="T22" fmla="*/ 117 w 118"/>
                  <a:gd name="T23" fmla="*/ 37 h 98"/>
                  <a:gd name="T24" fmla="*/ 103 w 118"/>
                  <a:gd name="T25" fmla="*/ 15 h 98"/>
                  <a:gd name="T26" fmla="*/ 102 w 118"/>
                  <a:gd name="T27" fmla="*/ 61 h 98"/>
                  <a:gd name="T28" fmla="*/ 39 w 118"/>
                  <a:gd name="T29" fmla="*/ 73 h 98"/>
                  <a:gd name="T30" fmla="*/ 38 w 118"/>
                  <a:gd name="T31" fmla="*/ 73 h 98"/>
                  <a:gd name="T32" fmla="*/ 37 w 118"/>
                  <a:gd name="T33" fmla="*/ 73 h 98"/>
                  <a:gd name="T34" fmla="*/ 9 w 118"/>
                  <a:gd name="T35" fmla="*/ 93 h 98"/>
                  <a:gd name="T36" fmla="*/ 22 w 118"/>
                  <a:gd name="T37" fmla="*/ 72 h 98"/>
                  <a:gd name="T38" fmla="*/ 22 w 118"/>
                  <a:gd name="T39" fmla="*/ 72 h 98"/>
                  <a:gd name="T40" fmla="*/ 22 w 118"/>
                  <a:gd name="T41" fmla="*/ 71 h 98"/>
                  <a:gd name="T42" fmla="*/ 10 w 118"/>
                  <a:gd name="T43" fmla="*/ 42 h 98"/>
                  <a:gd name="T44" fmla="*/ 27 w 118"/>
                  <a:gd name="T45" fmla="*/ 14 h 98"/>
                  <a:gd name="T46" fmla="*/ 62 w 118"/>
                  <a:gd name="T47" fmla="*/ 5 h 98"/>
                  <a:gd name="T48" fmla="*/ 92 w 118"/>
                  <a:gd name="T49" fmla="*/ 11 h 98"/>
                  <a:gd name="T50" fmla="*/ 113 w 118"/>
                  <a:gd name="T51" fmla="*/ 31 h 98"/>
                  <a:gd name="T52" fmla="*/ 102 w 118"/>
                  <a:gd name="T53" fmla="*/ 61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8" h="98">
                    <a:moveTo>
                      <a:pt x="103" y="15"/>
                    </a:moveTo>
                    <a:cubicBezTo>
                      <a:pt x="86" y="2"/>
                      <a:pt x="63" y="0"/>
                      <a:pt x="43" y="5"/>
                    </a:cubicBezTo>
                    <a:cubicBezTo>
                      <a:pt x="32" y="7"/>
                      <a:pt x="21" y="11"/>
                      <a:pt x="14" y="20"/>
                    </a:cubicBezTo>
                    <a:cubicBezTo>
                      <a:pt x="8" y="28"/>
                      <a:pt x="6" y="41"/>
                      <a:pt x="7" y="50"/>
                    </a:cubicBezTo>
                    <a:cubicBezTo>
                      <a:pt x="8" y="59"/>
                      <a:pt x="13" y="66"/>
                      <a:pt x="19" y="72"/>
                    </a:cubicBezTo>
                    <a:cubicBezTo>
                      <a:pt x="19" y="81"/>
                      <a:pt x="10" y="90"/>
                      <a:pt x="3" y="95"/>
                    </a:cubicBezTo>
                    <a:cubicBezTo>
                      <a:pt x="3" y="95"/>
                      <a:pt x="3" y="95"/>
                      <a:pt x="3" y="95"/>
                    </a:cubicBezTo>
                    <a:cubicBezTo>
                      <a:pt x="3" y="95"/>
                      <a:pt x="2" y="95"/>
                      <a:pt x="2" y="95"/>
                    </a:cubicBezTo>
                    <a:cubicBezTo>
                      <a:pt x="0" y="95"/>
                      <a:pt x="1" y="98"/>
                      <a:pt x="3" y="98"/>
                    </a:cubicBezTo>
                    <a:cubicBezTo>
                      <a:pt x="16" y="96"/>
                      <a:pt x="32" y="88"/>
                      <a:pt x="39" y="76"/>
                    </a:cubicBezTo>
                    <a:cubicBezTo>
                      <a:pt x="61" y="76"/>
                      <a:pt x="85" y="78"/>
                      <a:pt x="103" y="64"/>
                    </a:cubicBezTo>
                    <a:cubicBezTo>
                      <a:pt x="111" y="58"/>
                      <a:pt x="118" y="48"/>
                      <a:pt x="117" y="37"/>
                    </a:cubicBezTo>
                    <a:cubicBezTo>
                      <a:pt x="117" y="28"/>
                      <a:pt x="110" y="20"/>
                      <a:pt x="103" y="15"/>
                    </a:cubicBezTo>
                    <a:close/>
                    <a:moveTo>
                      <a:pt x="102" y="61"/>
                    </a:moveTo>
                    <a:cubicBezTo>
                      <a:pt x="86" y="76"/>
                      <a:pt x="59" y="73"/>
                      <a:pt x="39" y="73"/>
                    </a:cubicBezTo>
                    <a:cubicBezTo>
                      <a:pt x="39" y="73"/>
                      <a:pt x="39" y="73"/>
                      <a:pt x="38" y="73"/>
                    </a:cubicBezTo>
                    <a:cubicBezTo>
                      <a:pt x="38" y="73"/>
                      <a:pt x="38" y="73"/>
                      <a:pt x="37" y="73"/>
                    </a:cubicBezTo>
                    <a:cubicBezTo>
                      <a:pt x="32" y="83"/>
                      <a:pt x="21" y="90"/>
                      <a:pt x="9" y="93"/>
                    </a:cubicBezTo>
                    <a:cubicBezTo>
                      <a:pt x="16" y="88"/>
                      <a:pt x="22" y="80"/>
                      <a:pt x="22" y="72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22" y="72"/>
                      <a:pt x="22" y="71"/>
                      <a:pt x="22" y="71"/>
                    </a:cubicBezTo>
                    <a:cubicBezTo>
                      <a:pt x="13" y="63"/>
                      <a:pt x="9" y="54"/>
                      <a:pt x="10" y="42"/>
                    </a:cubicBezTo>
                    <a:cubicBezTo>
                      <a:pt x="11" y="30"/>
                      <a:pt x="16" y="20"/>
                      <a:pt x="27" y="14"/>
                    </a:cubicBezTo>
                    <a:cubicBezTo>
                      <a:pt x="37" y="7"/>
                      <a:pt x="50" y="6"/>
                      <a:pt x="62" y="5"/>
                    </a:cubicBezTo>
                    <a:cubicBezTo>
                      <a:pt x="72" y="5"/>
                      <a:pt x="82" y="7"/>
                      <a:pt x="92" y="11"/>
                    </a:cubicBezTo>
                    <a:cubicBezTo>
                      <a:pt x="101" y="15"/>
                      <a:pt x="109" y="22"/>
                      <a:pt x="113" y="31"/>
                    </a:cubicBezTo>
                    <a:cubicBezTo>
                      <a:pt x="117" y="42"/>
                      <a:pt x="111" y="54"/>
                      <a:pt x="102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6" name="Freeform 122"/>
              <p:cNvSpPr>
                <a:spLocks noEditPoints="1"/>
              </p:cNvSpPr>
              <p:nvPr/>
            </p:nvSpPr>
            <p:spPr bwMode="auto">
              <a:xfrm>
                <a:off x="807315" y="3398857"/>
                <a:ext cx="336841" cy="164733"/>
              </a:xfrm>
              <a:custGeom>
                <a:avLst/>
                <a:gdLst>
                  <a:gd name="T0" fmla="*/ 172 w 174"/>
                  <a:gd name="T1" fmla="*/ 6 h 85"/>
                  <a:gd name="T2" fmla="*/ 129 w 174"/>
                  <a:gd name="T3" fmla="*/ 27 h 85"/>
                  <a:gd name="T4" fmla="*/ 62 w 174"/>
                  <a:gd name="T5" fmla="*/ 77 h 85"/>
                  <a:gd name="T6" fmla="*/ 32 w 174"/>
                  <a:gd name="T7" fmla="*/ 70 h 85"/>
                  <a:gd name="T8" fmla="*/ 29 w 174"/>
                  <a:gd name="T9" fmla="*/ 64 h 85"/>
                  <a:gd name="T10" fmla="*/ 39 w 174"/>
                  <a:gd name="T11" fmla="*/ 67 h 85"/>
                  <a:gd name="T12" fmla="*/ 34 w 174"/>
                  <a:gd name="T13" fmla="*/ 62 h 85"/>
                  <a:gd name="T14" fmla="*/ 38 w 174"/>
                  <a:gd name="T15" fmla="*/ 59 h 85"/>
                  <a:gd name="T16" fmla="*/ 58 w 174"/>
                  <a:gd name="T17" fmla="*/ 69 h 85"/>
                  <a:gd name="T18" fmla="*/ 63 w 174"/>
                  <a:gd name="T19" fmla="*/ 67 h 85"/>
                  <a:gd name="T20" fmla="*/ 50 w 174"/>
                  <a:gd name="T21" fmla="*/ 56 h 85"/>
                  <a:gd name="T22" fmla="*/ 75 w 174"/>
                  <a:gd name="T23" fmla="*/ 65 h 85"/>
                  <a:gd name="T24" fmla="*/ 79 w 174"/>
                  <a:gd name="T25" fmla="*/ 62 h 85"/>
                  <a:gd name="T26" fmla="*/ 84 w 174"/>
                  <a:gd name="T27" fmla="*/ 62 h 85"/>
                  <a:gd name="T28" fmla="*/ 89 w 174"/>
                  <a:gd name="T29" fmla="*/ 59 h 85"/>
                  <a:gd name="T30" fmla="*/ 77 w 174"/>
                  <a:gd name="T31" fmla="*/ 46 h 85"/>
                  <a:gd name="T32" fmla="*/ 82 w 174"/>
                  <a:gd name="T33" fmla="*/ 44 h 85"/>
                  <a:gd name="T34" fmla="*/ 106 w 174"/>
                  <a:gd name="T35" fmla="*/ 51 h 85"/>
                  <a:gd name="T36" fmla="*/ 96 w 174"/>
                  <a:gd name="T37" fmla="*/ 40 h 85"/>
                  <a:gd name="T38" fmla="*/ 114 w 174"/>
                  <a:gd name="T39" fmla="*/ 44 h 85"/>
                  <a:gd name="T40" fmla="*/ 121 w 174"/>
                  <a:gd name="T41" fmla="*/ 42 h 85"/>
                  <a:gd name="T42" fmla="*/ 124 w 174"/>
                  <a:gd name="T43" fmla="*/ 39 h 85"/>
                  <a:gd name="T44" fmla="*/ 125 w 174"/>
                  <a:gd name="T45" fmla="*/ 36 h 85"/>
                  <a:gd name="T46" fmla="*/ 5 w 174"/>
                  <a:gd name="T47" fmla="*/ 74 h 85"/>
                  <a:gd name="T48" fmla="*/ 13 w 174"/>
                  <a:gd name="T49" fmla="*/ 79 h 85"/>
                  <a:gd name="T50" fmla="*/ 7 w 174"/>
                  <a:gd name="T51" fmla="*/ 72 h 85"/>
                  <a:gd name="T52" fmla="*/ 10 w 174"/>
                  <a:gd name="T53" fmla="*/ 70 h 85"/>
                  <a:gd name="T54" fmla="*/ 14 w 174"/>
                  <a:gd name="T55" fmla="*/ 70 h 85"/>
                  <a:gd name="T56" fmla="*/ 22 w 174"/>
                  <a:gd name="T57" fmla="*/ 72 h 85"/>
                  <a:gd name="T58" fmla="*/ 20 w 174"/>
                  <a:gd name="T59" fmla="*/ 68 h 85"/>
                  <a:gd name="T60" fmla="*/ 20 w 174"/>
                  <a:gd name="T61" fmla="*/ 77 h 85"/>
                  <a:gd name="T62" fmla="*/ 41 w 174"/>
                  <a:gd name="T63" fmla="*/ 71 h 85"/>
                  <a:gd name="T64" fmla="*/ 110 w 174"/>
                  <a:gd name="T65" fmla="*/ 35 h 85"/>
                  <a:gd name="T66" fmla="*/ 125 w 174"/>
                  <a:gd name="T67" fmla="*/ 34 h 85"/>
                  <a:gd name="T68" fmla="*/ 121 w 174"/>
                  <a:gd name="T69" fmla="*/ 35 h 85"/>
                  <a:gd name="T70" fmla="*/ 116 w 174"/>
                  <a:gd name="T71" fmla="*/ 36 h 85"/>
                  <a:gd name="T72" fmla="*/ 154 w 174"/>
                  <a:gd name="T73" fmla="*/ 22 h 85"/>
                  <a:gd name="T74" fmla="*/ 165 w 174"/>
                  <a:gd name="T75" fmla="*/ 8 h 85"/>
                  <a:gd name="T76" fmla="*/ 145 w 174"/>
                  <a:gd name="T77" fmla="*/ 30 h 85"/>
                  <a:gd name="T78" fmla="*/ 160 w 174"/>
                  <a:gd name="T79" fmla="*/ 7 h 85"/>
                  <a:gd name="T80" fmla="*/ 128 w 174"/>
                  <a:gd name="T81" fmla="*/ 31 h 85"/>
                  <a:gd name="T82" fmla="*/ 165 w 174"/>
                  <a:gd name="T83" fmla="*/ 22 h 85"/>
                  <a:gd name="T84" fmla="*/ 22 w 174"/>
                  <a:gd name="T85" fmla="*/ 58 h 85"/>
                  <a:gd name="T86" fmla="*/ 102 w 174"/>
                  <a:gd name="T87" fmla="*/ 38 h 85"/>
                  <a:gd name="T88" fmla="*/ 94 w 174"/>
                  <a:gd name="T89" fmla="*/ 39 h 85"/>
                  <a:gd name="T90" fmla="*/ 100 w 174"/>
                  <a:gd name="T91" fmla="*/ 48 h 85"/>
                  <a:gd name="T92" fmla="*/ 79 w 174"/>
                  <a:gd name="T93" fmla="*/ 43 h 85"/>
                  <a:gd name="T94" fmla="*/ 76 w 174"/>
                  <a:gd name="T95" fmla="*/ 46 h 85"/>
                  <a:gd name="T96" fmla="*/ 87 w 174"/>
                  <a:gd name="T97" fmla="*/ 58 h 85"/>
                  <a:gd name="T98" fmla="*/ 60 w 174"/>
                  <a:gd name="T99" fmla="*/ 50 h 85"/>
                  <a:gd name="T100" fmla="*/ 49 w 174"/>
                  <a:gd name="T101" fmla="*/ 51 h 85"/>
                  <a:gd name="T102" fmla="*/ 44 w 174"/>
                  <a:gd name="T103" fmla="*/ 54 h 85"/>
                  <a:gd name="T104" fmla="*/ 36 w 174"/>
                  <a:gd name="T105" fmla="*/ 59 h 85"/>
                  <a:gd name="T106" fmla="*/ 25 w 174"/>
                  <a:gd name="T107" fmla="*/ 60 h 85"/>
                  <a:gd name="T108" fmla="*/ 21 w 174"/>
                  <a:gd name="T109" fmla="*/ 64 h 85"/>
                  <a:gd name="T110" fmla="*/ 15 w 174"/>
                  <a:gd name="T111" fmla="*/ 69 h 85"/>
                  <a:gd name="T112" fmla="*/ 7 w 174"/>
                  <a:gd name="T113" fmla="*/ 69 h 85"/>
                  <a:gd name="T114" fmla="*/ 4 w 174"/>
                  <a:gd name="T115" fmla="*/ 73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4" h="85">
                    <a:moveTo>
                      <a:pt x="129" y="41"/>
                    </a:moveTo>
                    <a:cubicBezTo>
                      <a:pt x="132" y="39"/>
                      <a:pt x="134" y="37"/>
                      <a:pt x="136" y="35"/>
                    </a:cubicBezTo>
                    <a:cubicBezTo>
                      <a:pt x="146" y="37"/>
                      <a:pt x="156" y="38"/>
                      <a:pt x="164" y="30"/>
                    </a:cubicBezTo>
                    <a:cubicBezTo>
                      <a:pt x="171" y="24"/>
                      <a:pt x="167" y="14"/>
                      <a:pt x="171" y="7"/>
                    </a:cubicBezTo>
                    <a:cubicBezTo>
                      <a:pt x="171" y="7"/>
                      <a:pt x="171" y="7"/>
                      <a:pt x="171" y="7"/>
                    </a:cubicBezTo>
                    <a:cubicBezTo>
                      <a:pt x="172" y="6"/>
                      <a:pt x="172" y="6"/>
                      <a:pt x="172" y="6"/>
                    </a:cubicBezTo>
                    <a:cubicBezTo>
                      <a:pt x="172" y="5"/>
                      <a:pt x="172" y="5"/>
                      <a:pt x="173" y="5"/>
                    </a:cubicBezTo>
                    <a:cubicBezTo>
                      <a:pt x="173" y="5"/>
                      <a:pt x="173" y="5"/>
                      <a:pt x="173" y="4"/>
                    </a:cubicBezTo>
                    <a:cubicBezTo>
                      <a:pt x="174" y="4"/>
                      <a:pt x="173" y="3"/>
                      <a:pt x="173" y="3"/>
                    </a:cubicBezTo>
                    <a:cubicBezTo>
                      <a:pt x="173" y="2"/>
                      <a:pt x="172" y="2"/>
                      <a:pt x="171" y="2"/>
                    </a:cubicBezTo>
                    <a:cubicBezTo>
                      <a:pt x="161" y="6"/>
                      <a:pt x="149" y="0"/>
                      <a:pt x="139" y="6"/>
                    </a:cubicBezTo>
                    <a:cubicBezTo>
                      <a:pt x="133" y="10"/>
                      <a:pt x="127" y="20"/>
                      <a:pt x="129" y="27"/>
                    </a:cubicBezTo>
                    <a:cubicBezTo>
                      <a:pt x="129" y="27"/>
                      <a:pt x="129" y="27"/>
                      <a:pt x="129" y="27"/>
                    </a:cubicBezTo>
                    <a:cubicBezTo>
                      <a:pt x="99" y="35"/>
                      <a:pt x="69" y="40"/>
                      <a:pt x="39" y="50"/>
                    </a:cubicBezTo>
                    <a:cubicBezTo>
                      <a:pt x="31" y="52"/>
                      <a:pt x="22" y="55"/>
                      <a:pt x="13" y="59"/>
                    </a:cubicBezTo>
                    <a:cubicBezTo>
                      <a:pt x="8" y="61"/>
                      <a:pt x="0" y="67"/>
                      <a:pt x="2" y="74"/>
                    </a:cubicBezTo>
                    <a:cubicBezTo>
                      <a:pt x="4" y="82"/>
                      <a:pt x="14" y="82"/>
                      <a:pt x="21" y="83"/>
                    </a:cubicBezTo>
                    <a:cubicBezTo>
                      <a:pt x="34" y="85"/>
                      <a:pt x="49" y="80"/>
                      <a:pt x="62" y="77"/>
                    </a:cubicBezTo>
                    <a:cubicBezTo>
                      <a:pt x="87" y="70"/>
                      <a:pt x="111" y="59"/>
                      <a:pt x="129" y="41"/>
                    </a:cubicBezTo>
                    <a:close/>
                    <a:moveTo>
                      <a:pt x="74" y="70"/>
                    </a:moveTo>
                    <a:cubicBezTo>
                      <a:pt x="63" y="74"/>
                      <a:pt x="51" y="77"/>
                      <a:pt x="39" y="79"/>
                    </a:cubicBezTo>
                    <a:cubicBezTo>
                      <a:pt x="34" y="75"/>
                      <a:pt x="29" y="71"/>
                      <a:pt x="24" y="66"/>
                    </a:cubicBezTo>
                    <a:cubicBezTo>
                      <a:pt x="22" y="65"/>
                      <a:pt x="27" y="67"/>
                      <a:pt x="27" y="67"/>
                    </a:cubicBezTo>
                    <a:cubicBezTo>
                      <a:pt x="29" y="68"/>
                      <a:pt x="31" y="69"/>
                      <a:pt x="32" y="70"/>
                    </a:cubicBezTo>
                    <a:cubicBezTo>
                      <a:pt x="35" y="72"/>
                      <a:pt x="37" y="74"/>
                      <a:pt x="40" y="76"/>
                    </a:cubicBezTo>
                    <a:cubicBezTo>
                      <a:pt x="40" y="76"/>
                      <a:pt x="41" y="75"/>
                      <a:pt x="40" y="75"/>
                    </a:cubicBezTo>
                    <a:cubicBezTo>
                      <a:pt x="37" y="73"/>
                      <a:pt x="34" y="71"/>
                      <a:pt x="31" y="68"/>
                    </a:cubicBezTo>
                    <a:cubicBezTo>
                      <a:pt x="30" y="67"/>
                      <a:pt x="28" y="66"/>
                      <a:pt x="26" y="64"/>
                    </a:cubicBezTo>
                    <a:cubicBezTo>
                      <a:pt x="26" y="64"/>
                      <a:pt x="21" y="60"/>
                      <a:pt x="25" y="62"/>
                    </a:cubicBezTo>
                    <a:cubicBezTo>
                      <a:pt x="26" y="62"/>
                      <a:pt x="27" y="63"/>
                      <a:pt x="29" y="64"/>
                    </a:cubicBezTo>
                    <a:cubicBezTo>
                      <a:pt x="33" y="68"/>
                      <a:pt x="38" y="72"/>
                      <a:pt x="44" y="74"/>
                    </a:cubicBezTo>
                    <a:cubicBezTo>
                      <a:pt x="44" y="74"/>
                      <a:pt x="45" y="73"/>
                      <a:pt x="44" y="73"/>
                    </a:cubicBezTo>
                    <a:cubicBezTo>
                      <a:pt x="40" y="69"/>
                      <a:pt x="35" y="66"/>
                      <a:pt x="30" y="63"/>
                    </a:cubicBezTo>
                    <a:cubicBezTo>
                      <a:pt x="29" y="63"/>
                      <a:pt x="29" y="63"/>
                      <a:pt x="29" y="62"/>
                    </a:cubicBezTo>
                    <a:cubicBezTo>
                      <a:pt x="27" y="61"/>
                      <a:pt x="25" y="60"/>
                      <a:pt x="29" y="61"/>
                    </a:cubicBezTo>
                    <a:cubicBezTo>
                      <a:pt x="32" y="63"/>
                      <a:pt x="36" y="65"/>
                      <a:pt x="39" y="67"/>
                    </a:cubicBezTo>
                    <a:cubicBezTo>
                      <a:pt x="40" y="67"/>
                      <a:pt x="41" y="68"/>
                      <a:pt x="43" y="69"/>
                    </a:cubicBezTo>
                    <a:cubicBezTo>
                      <a:pt x="45" y="70"/>
                      <a:pt x="47" y="72"/>
                      <a:pt x="50" y="73"/>
                    </a:cubicBezTo>
                    <a:cubicBezTo>
                      <a:pt x="50" y="73"/>
                      <a:pt x="50" y="73"/>
                      <a:pt x="50" y="73"/>
                    </a:cubicBezTo>
                    <a:cubicBezTo>
                      <a:pt x="50" y="72"/>
                      <a:pt x="49" y="72"/>
                      <a:pt x="49" y="72"/>
                    </a:cubicBezTo>
                    <a:cubicBezTo>
                      <a:pt x="49" y="72"/>
                      <a:pt x="48" y="71"/>
                      <a:pt x="48" y="71"/>
                    </a:cubicBezTo>
                    <a:cubicBezTo>
                      <a:pt x="43" y="68"/>
                      <a:pt x="38" y="66"/>
                      <a:pt x="34" y="62"/>
                    </a:cubicBezTo>
                    <a:cubicBezTo>
                      <a:pt x="32" y="60"/>
                      <a:pt x="38" y="62"/>
                      <a:pt x="38" y="62"/>
                    </a:cubicBezTo>
                    <a:cubicBezTo>
                      <a:pt x="39" y="62"/>
                      <a:pt x="39" y="62"/>
                      <a:pt x="40" y="62"/>
                    </a:cubicBezTo>
                    <a:cubicBezTo>
                      <a:pt x="44" y="66"/>
                      <a:pt x="50" y="69"/>
                      <a:pt x="55" y="72"/>
                    </a:cubicBezTo>
                    <a:cubicBezTo>
                      <a:pt x="55" y="73"/>
                      <a:pt x="56" y="72"/>
                      <a:pt x="55" y="72"/>
                    </a:cubicBezTo>
                    <a:cubicBezTo>
                      <a:pt x="50" y="68"/>
                      <a:pt x="45" y="64"/>
                      <a:pt x="40" y="62"/>
                    </a:cubicBezTo>
                    <a:cubicBezTo>
                      <a:pt x="39" y="61"/>
                      <a:pt x="38" y="60"/>
                      <a:pt x="38" y="59"/>
                    </a:cubicBezTo>
                    <a:cubicBezTo>
                      <a:pt x="37" y="59"/>
                      <a:pt x="41" y="60"/>
                      <a:pt x="42" y="61"/>
                    </a:cubicBezTo>
                    <a:cubicBezTo>
                      <a:pt x="44" y="61"/>
                      <a:pt x="46" y="62"/>
                      <a:pt x="47" y="63"/>
                    </a:cubicBezTo>
                    <a:cubicBezTo>
                      <a:pt x="48" y="63"/>
                      <a:pt x="48" y="64"/>
                      <a:pt x="48" y="64"/>
                    </a:cubicBezTo>
                    <a:cubicBezTo>
                      <a:pt x="50" y="65"/>
                      <a:pt x="52" y="66"/>
                      <a:pt x="53" y="67"/>
                    </a:cubicBezTo>
                    <a:cubicBezTo>
                      <a:pt x="55" y="68"/>
                      <a:pt x="57" y="69"/>
                      <a:pt x="58" y="69"/>
                    </a:cubicBezTo>
                    <a:cubicBezTo>
                      <a:pt x="59" y="70"/>
                      <a:pt x="59" y="69"/>
                      <a:pt x="58" y="69"/>
                    </a:cubicBezTo>
                    <a:cubicBezTo>
                      <a:pt x="55" y="67"/>
                      <a:pt x="52" y="65"/>
                      <a:pt x="49" y="63"/>
                    </a:cubicBezTo>
                    <a:cubicBezTo>
                      <a:pt x="47" y="62"/>
                      <a:pt x="45" y="61"/>
                      <a:pt x="43" y="59"/>
                    </a:cubicBezTo>
                    <a:cubicBezTo>
                      <a:pt x="41" y="57"/>
                      <a:pt x="39" y="55"/>
                      <a:pt x="44" y="57"/>
                    </a:cubicBezTo>
                    <a:cubicBezTo>
                      <a:pt x="46" y="58"/>
                      <a:pt x="48" y="59"/>
                      <a:pt x="50" y="60"/>
                    </a:cubicBezTo>
                    <a:cubicBezTo>
                      <a:pt x="54" y="63"/>
                      <a:pt x="58" y="65"/>
                      <a:pt x="61" y="67"/>
                    </a:cubicBezTo>
                    <a:cubicBezTo>
                      <a:pt x="62" y="67"/>
                      <a:pt x="62" y="67"/>
                      <a:pt x="63" y="67"/>
                    </a:cubicBezTo>
                    <a:cubicBezTo>
                      <a:pt x="63" y="68"/>
                      <a:pt x="63" y="68"/>
                      <a:pt x="64" y="68"/>
                    </a:cubicBezTo>
                    <a:cubicBezTo>
                      <a:pt x="64" y="68"/>
                      <a:pt x="65" y="68"/>
                      <a:pt x="64" y="67"/>
                    </a:cubicBezTo>
                    <a:cubicBezTo>
                      <a:pt x="60" y="65"/>
                      <a:pt x="56" y="62"/>
                      <a:pt x="52" y="60"/>
                    </a:cubicBezTo>
                    <a:cubicBezTo>
                      <a:pt x="51" y="60"/>
                      <a:pt x="50" y="59"/>
                      <a:pt x="49" y="58"/>
                    </a:cubicBezTo>
                    <a:cubicBezTo>
                      <a:pt x="48" y="57"/>
                      <a:pt x="46" y="56"/>
                      <a:pt x="45" y="54"/>
                    </a:cubicBezTo>
                    <a:cubicBezTo>
                      <a:pt x="46" y="55"/>
                      <a:pt x="48" y="56"/>
                      <a:pt x="50" y="56"/>
                    </a:cubicBezTo>
                    <a:cubicBezTo>
                      <a:pt x="57" y="60"/>
                      <a:pt x="65" y="65"/>
                      <a:pt x="73" y="68"/>
                    </a:cubicBezTo>
                    <a:cubicBezTo>
                      <a:pt x="74" y="68"/>
                      <a:pt x="74" y="67"/>
                      <a:pt x="73" y="67"/>
                    </a:cubicBezTo>
                    <a:cubicBezTo>
                      <a:pt x="66" y="61"/>
                      <a:pt x="57" y="58"/>
                      <a:pt x="50" y="52"/>
                    </a:cubicBezTo>
                    <a:cubicBezTo>
                      <a:pt x="52" y="53"/>
                      <a:pt x="55" y="54"/>
                      <a:pt x="57" y="55"/>
                    </a:cubicBezTo>
                    <a:cubicBezTo>
                      <a:pt x="59" y="56"/>
                      <a:pt x="61" y="58"/>
                      <a:pt x="63" y="59"/>
                    </a:cubicBezTo>
                    <a:cubicBezTo>
                      <a:pt x="67" y="61"/>
                      <a:pt x="71" y="63"/>
                      <a:pt x="75" y="65"/>
                    </a:cubicBezTo>
                    <a:cubicBezTo>
                      <a:pt x="75" y="65"/>
                      <a:pt x="76" y="64"/>
                      <a:pt x="75" y="64"/>
                    </a:cubicBezTo>
                    <a:cubicBezTo>
                      <a:pt x="68" y="60"/>
                      <a:pt x="61" y="57"/>
                      <a:pt x="55" y="52"/>
                    </a:cubicBezTo>
                    <a:cubicBezTo>
                      <a:pt x="52" y="50"/>
                      <a:pt x="57" y="52"/>
                      <a:pt x="57" y="52"/>
                    </a:cubicBezTo>
                    <a:cubicBezTo>
                      <a:pt x="59" y="52"/>
                      <a:pt x="61" y="53"/>
                      <a:pt x="62" y="54"/>
                    </a:cubicBezTo>
                    <a:cubicBezTo>
                      <a:pt x="66" y="56"/>
                      <a:pt x="69" y="58"/>
                      <a:pt x="73" y="60"/>
                    </a:cubicBezTo>
                    <a:cubicBezTo>
                      <a:pt x="75" y="61"/>
                      <a:pt x="77" y="62"/>
                      <a:pt x="79" y="62"/>
                    </a:cubicBezTo>
                    <a:cubicBezTo>
                      <a:pt x="80" y="63"/>
                      <a:pt x="80" y="62"/>
                      <a:pt x="79" y="62"/>
                    </a:cubicBezTo>
                    <a:cubicBezTo>
                      <a:pt x="77" y="61"/>
                      <a:pt x="75" y="60"/>
                      <a:pt x="73" y="59"/>
                    </a:cubicBezTo>
                    <a:cubicBezTo>
                      <a:pt x="73" y="59"/>
                      <a:pt x="73" y="59"/>
                      <a:pt x="72" y="59"/>
                    </a:cubicBezTo>
                    <a:cubicBezTo>
                      <a:pt x="70" y="57"/>
                      <a:pt x="68" y="56"/>
                      <a:pt x="65" y="54"/>
                    </a:cubicBezTo>
                    <a:cubicBezTo>
                      <a:pt x="64" y="53"/>
                      <a:pt x="62" y="51"/>
                      <a:pt x="61" y="51"/>
                    </a:cubicBezTo>
                    <a:cubicBezTo>
                      <a:pt x="70" y="53"/>
                      <a:pt x="77" y="58"/>
                      <a:pt x="84" y="62"/>
                    </a:cubicBezTo>
                    <a:cubicBezTo>
                      <a:pt x="85" y="62"/>
                      <a:pt x="85" y="62"/>
                      <a:pt x="85" y="61"/>
                    </a:cubicBezTo>
                    <a:cubicBezTo>
                      <a:pt x="82" y="59"/>
                      <a:pt x="79" y="58"/>
                      <a:pt x="75" y="56"/>
                    </a:cubicBezTo>
                    <a:cubicBezTo>
                      <a:pt x="73" y="54"/>
                      <a:pt x="71" y="53"/>
                      <a:pt x="69" y="52"/>
                    </a:cubicBezTo>
                    <a:cubicBezTo>
                      <a:pt x="67" y="50"/>
                      <a:pt x="65" y="49"/>
                      <a:pt x="69" y="49"/>
                    </a:cubicBezTo>
                    <a:cubicBezTo>
                      <a:pt x="76" y="51"/>
                      <a:pt x="82" y="57"/>
                      <a:pt x="89" y="59"/>
                    </a:cubicBezTo>
                    <a:cubicBezTo>
                      <a:pt x="90" y="60"/>
                      <a:pt x="90" y="59"/>
                      <a:pt x="89" y="59"/>
                    </a:cubicBezTo>
                    <a:cubicBezTo>
                      <a:pt x="86" y="57"/>
                      <a:pt x="83" y="55"/>
                      <a:pt x="80" y="53"/>
                    </a:cubicBezTo>
                    <a:cubicBezTo>
                      <a:pt x="79" y="52"/>
                      <a:pt x="77" y="51"/>
                      <a:pt x="76" y="50"/>
                    </a:cubicBezTo>
                    <a:cubicBezTo>
                      <a:pt x="74" y="49"/>
                      <a:pt x="73" y="49"/>
                      <a:pt x="76" y="49"/>
                    </a:cubicBezTo>
                    <a:cubicBezTo>
                      <a:pt x="82" y="51"/>
                      <a:pt x="88" y="55"/>
                      <a:pt x="93" y="58"/>
                    </a:cubicBezTo>
                    <a:cubicBezTo>
                      <a:pt x="94" y="58"/>
                      <a:pt x="94" y="58"/>
                      <a:pt x="94" y="58"/>
                    </a:cubicBezTo>
                    <a:cubicBezTo>
                      <a:pt x="88" y="54"/>
                      <a:pt x="82" y="51"/>
                      <a:pt x="77" y="46"/>
                    </a:cubicBezTo>
                    <a:cubicBezTo>
                      <a:pt x="78" y="46"/>
                      <a:pt x="81" y="47"/>
                      <a:pt x="82" y="48"/>
                    </a:cubicBezTo>
                    <a:cubicBezTo>
                      <a:pt x="84" y="49"/>
                      <a:pt x="85" y="50"/>
                      <a:pt x="87" y="51"/>
                    </a:cubicBezTo>
                    <a:cubicBezTo>
                      <a:pt x="90" y="52"/>
                      <a:pt x="93" y="54"/>
                      <a:pt x="96" y="55"/>
                    </a:cubicBezTo>
                    <a:cubicBezTo>
                      <a:pt x="97" y="55"/>
                      <a:pt x="97" y="54"/>
                      <a:pt x="97" y="54"/>
                    </a:cubicBezTo>
                    <a:cubicBezTo>
                      <a:pt x="92" y="50"/>
                      <a:pt x="86" y="48"/>
                      <a:pt x="81" y="45"/>
                    </a:cubicBezTo>
                    <a:cubicBezTo>
                      <a:pt x="79" y="43"/>
                      <a:pt x="81" y="44"/>
                      <a:pt x="82" y="44"/>
                    </a:cubicBezTo>
                    <a:cubicBezTo>
                      <a:pt x="84" y="45"/>
                      <a:pt x="87" y="46"/>
                      <a:pt x="89" y="47"/>
                    </a:cubicBezTo>
                    <a:cubicBezTo>
                      <a:pt x="93" y="49"/>
                      <a:pt x="96" y="51"/>
                      <a:pt x="100" y="53"/>
                    </a:cubicBezTo>
                    <a:cubicBezTo>
                      <a:pt x="100" y="53"/>
                      <a:pt x="101" y="53"/>
                      <a:pt x="100" y="52"/>
                    </a:cubicBezTo>
                    <a:cubicBezTo>
                      <a:pt x="99" y="51"/>
                      <a:pt x="97" y="49"/>
                      <a:pt x="95" y="48"/>
                    </a:cubicBezTo>
                    <a:cubicBezTo>
                      <a:pt x="93" y="47"/>
                      <a:pt x="89" y="43"/>
                      <a:pt x="87" y="43"/>
                    </a:cubicBezTo>
                    <a:cubicBezTo>
                      <a:pt x="94" y="44"/>
                      <a:pt x="100" y="49"/>
                      <a:pt x="106" y="51"/>
                    </a:cubicBezTo>
                    <a:cubicBezTo>
                      <a:pt x="107" y="51"/>
                      <a:pt x="107" y="50"/>
                      <a:pt x="106" y="50"/>
                    </a:cubicBezTo>
                    <a:cubicBezTo>
                      <a:pt x="104" y="49"/>
                      <a:pt x="102" y="47"/>
                      <a:pt x="99" y="46"/>
                    </a:cubicBezTo>
                    <a:cubicBezTo>
                      <a:pt x="98" y="45"/>
                      <a:pt x="95" y="43"/>
                      <a:pt x="94" y="43"/>
                    </a:cubicBezTo>
                    <a:cubicBezTo>
                      <a:pt x="100" y="44"/>
                      <a:pt x="105" y="48"/>
                      <a:pt x="111" y="50"/>
                    </a:cubicBezTo>
                    <a:cubicBezTo>
                      <a:pt x="111" y="50"/>
                      <a:pt x="112" y="50"/>
                      <a:pt x="111" y="49"/>
                    </a:cubicBezTo>
                    <a:cubicBezTo>
                      <a:pt x="106" y="46"/>
                      <a:pt x="101" y="44"/>
                      <a:pt x="96" y="40"/>
                    </a:cubicBezTo>
                    <a:cubicBezTo>
                      <a:pt x="98" y="42"/>
                      <a:pt x="101" y="42"/>
                      <a:pt x="103" y="43"/>
                    </a:cubicBezTo>
                    <a:cubicBezTo>
                      <a:pt x="107" y="45"/>
                      <a:pt x="110" y="46"/>
                      <a:pt x="113" y="47"/>
                    </a:cubicBezTo>
                    <a:cubicBezTo>
                      <a:pt x="113" y="48"/>
                      <a:pt x="113" y="47"/>
                      <a:pt x="113" y="47"/>
                    </a:cubicBezTo>
                    <a:cubicBezTo>
                      <a:pt x="109" y="44"/>
                      <a:pt x="105" y="42"/>
                      <a:pt x="100" y="40"/>
                    </a:cubicBezTo>
                    <a:cubicBezTo>
                      <a:pt x="104" y="42"/>
                      <a:pt x="109" y="44"/>
                      <a:pt x="114" y="45"/>
                    </a:cubicBezTo>
                    <a:cubicBezTo>
                      <a:pt x="114" y="45"/>
                      <a:pt x="114" y="45"/>
                      <a:pt x="114" y="44"/>
                    </a:cubicBezTo>
                    <a:cubicBezTo>
                      <a:pt x="111" y="42"/>
                      <a:pt x="107" y="38"/>
                      <a:pt x="104" y="38"/>
                    </a:cubicBezTo>
                    <a:cubicBezTo>
                      <a:pt x="109" y="39"/>
                      <a:pt x="113" y="42"/>
                      <a:pt x="117" y="43"/>
                    </a:cubicBezTo>
                    <a:cubicBezTo>
                      <a:pt x="118" y="43"/>
                      <a:pt x="118" y="42"/>
                      <a:pt x="118" y="42"/>
                    </a:cubicBezTo>
                    <a:cubicBezTo>
                      <a:pt x="116" y="41"/>
                      <a:pt x="114" y="40"/>
                      <a:pt x="112" y="39"/>
                    </a:cubicBezTo>
                    <a:cubicBezTo>
                      <a:pt x="111" y="39"/>
                      <a:pt x="105" y="36"/>
                      <a:pt x="109" y="37"/>
                    </a:cubicBezTo>
                    <a:cubicBezTo>
                      <a:pt x="113" y="39"/>
                      <a:pt x="117" y="41"/>
                      <a:pt x="121" y="42"/>
                    </a:cubicBezTo>
                    <a:cubicBezTo>
                      <a:pt x="121" y="42"/>
                      <a:pt x="121" y="42"/>
                      <a:pt x="121" y="42"/>
                    </a:cubicBezTo>
                    <a:cubicBezTo>
                      <a:pt x="119" y="40"/>
                      <a:pt x="117" y="39"/>
                      <a:pt x="115" y="37"/>
                    </a:cubicBezTo>
                    <a:cubicBezTo>
                      <a:pt x="117" y="39"/>
                      <a:pt x="120" y="40"/>
                      <a:pt x="122" y="41"/>
                    </a:cubicBezTo>
                    <a:cubicBezTo>
                      <a:pt x="122" y="41"/>
                      <a:pt x="123" y="40"/>
                      <a:pt x="122" y="40"/>
                    </a:cubicBezTo>
                    <a:cubicBezTo>
                      <a:pt x="121" y="38"/>
                      <a:pt x="119" y="37"/>
                      <a:pt x="117" y="36"/>
                    </a:cubicBezTo>
                    <a:cubicBezTo>
                      <a:pt x="119" y="37"/>
                      <a:pt x="122" y="38"/>
                      <a:pt x="124" y="39"/>
                    </a:cubicBezTo>
                    <a:cubicBezTo>
                      <a:pt x="124" y="39"/>
                      <a:pt x="125" y="39"/>
                      <a:pt x="124" y="39"/>
                    </a:cubicBezTo>
                    <a:cubicBezTo>
                      <a:pt x="124" y="38"/>
                      <a:pt x="124" y="38"/>
                      <a:pt x="123" y="37"/>
                    </a:cubicBezTo>
                    <a:cubicBezTo>
                      <a:pt x="124" y="38"/>
                      <a:pt x="124" y="38"/>
                      <a:pt x="124" y="38"/>
                    </a:cubicBezTo>
                    <a:cubicBezTo>
                      <a:pt x="125" y="38"/>
                      <a:pt x="125" y="38"/>
                      <a:pt x="125" y="38"/>
                    </a:cubicBezTo>
                    <a:cubicBezTo>
                      <a:pt x="125" y="37"/>
                      <a:pt x="125" y="37"/>
                      <a:pt x="124" y="36"/>
                    </a:cubicBezTo>
                    <a:cubicBezTo>
                      <a:pt x="125" y="36"/>
                      <a:pt x="125" y="36"/>
                      <a:pt x="125" y="36"/>
                    </a:cubicBezTo>
                    <a:cubicBezTo>
                      <a:pt x="124" y="34"/>
                      <a:pt x="124" y="34"/>
                      <a:pt x="126" y="35"/>
                    </a:cubicBezTo>
                    <a:cubicBezTo>
                      <a:pt x="126" y="35"/>
                      <a:pt x="126" y="35"/>
                      <a:pt x="126" y="35"/>
                    </a:cubicBezTo>
                    <a:cubicBezTo>
                      <a:pt x="127" y="36"/>
                      <a:pt x="128" y="37"/>
                      <a:pt x="129" y="38"/>
                    </a:cubicBezTo>
                    <a:cubicBezTo>
                      <a:pt x="113" y="53"/>
                      <a:pt x="94" y="63"/>
                      <a:pt x="74" y="70"/>
                    </a:cubicBezTo>
                    <a:close/>
                    <a:moveTo>
                      <a:pt x="6" y="76"/>
                    </a:moveTo>
                    <a:cubicBezTo>
                      <a:pt x="6" y="76"/>
                      <a:pt x="5" y="75"/>
                      <a:pt x="5" y="74"/>
                    </a:cubicBezTo>
                    <a:cubicBezTo>
                      <a:pt x="7" y="76"/>
                      <a:pt x="9" y="77"/>
                      <a:pt x="11" y="79"/>
                    </a:cubicBezTo>
                    <a:cubicBezTo>
                      <a:pt x="10" y="78"/>
                      <a:pt x="10" y="78"/>
                      <a:pt x="9" y="78"/>
                    </a:cubicBezTo>
                    <a:cubicBezTo>
                      <a:pt x="8" y="77"/>
                      <a:pt x="7" y="77"/>
                      <a:pt x="6" y="76"/>
                    </a:cubicBezTo>
                    <a:close/>
                    <a:moveTo>
                      <a:pt x="12" y="79"/>
                    </a:moveTo>
                    <a:cubicBezTo>
                      <a:pt x="12" y="79"/>
                      <a:pt x="12" y="79"/>
                      <a:pt x="12" y="79"/>
                    </a:cubicBezTo>
                    <a:cubicBezTo>
                      <a:pt x="12" y="79"/>
                      <a:pt x="13" y="79"/>
                      <a:pt x="13" y="79"/>
                    </a:cubicBezTo>
                    <a:cubicBezTo>
                      <a:pt x="13" y="79"/>
                      <a:pt x="12" y="79"/>
                      <a:pt x="12" y="79"/>
                    </a:cubicBezTo>
                    <a:close/>
                    <a:moveTo>
                      <a:pt x="35" y="80"/>
                    </a:moveTo>
                    <a:cubicBezTo>
                      <a:pt x="29" y="80"/>
                      <a:pt x="24" y="81"/>
                      <a:pt x="18" y="80"/>
                    </a:cubicBezTo>
                    <a:cubicBezTo>
                      <a:pt x="17" y="80"/>
                      <a:pt x="16" y="80"/>
                      <a:pt x="15" y="80"/>
                    </a:cubicBezTo>
                    <a:cubicBezTo>
                      <a:pt x="14" y="79"/>
                      <a:pt x="12" y="77"/>
                      <a:pt x="11" y="76"/>
                    </a:cubicBezTo>
                    <a:cubicBezTo>
                      <a:pt x="10" y="76"/>
                      <a:pt x="8" y="72"/>
                      <a:pt x="7" y="72"/>
                    </a:cubicBezTo>
                    <a:cubicBezTo>
                      <a:pt x="11" y="74"/>
                      <a:pt x="15" y="77"/>
                      <a:pt x="18" y="80"/>
                    </a:cubicBezTo>
                    <a:cubicBezTo>
                      <a:pt x="18" y="80"/>
                      <a:pt x="19" y="80"/>
                      <a:pt x="18" y="79"/>
                    </a:cubicBezTo>
                    <a:cubicBezTo>
                      <a:pt x="18" y="79"/>
                      <a:pt x="18" y="78"/>
                      <a:pt x="17" y="78"/>
                    </a:cubicBezTo>
                    <a:cubicBezTo>
                      <a:pt x="17" y="78"/>
                      <a:pt x="17" y="78"/>
                      <a:pt x="17" y="78"/>
                    </a:cubicBezTo>
                    <a:cubicBezTo>
                      <a:pt x="16" y="77"/>
                      <a:pt x="14" y="76"/>
                      <a:pt x="13" y="75"/>
                    </a:cubicBezTo>
                    <a:cubicBezTo>
                      <a:pt x="12" y="74"/>
                      <a:pt x="5" y="68"/>
                      <a:pt x="10" y="70"/>
                    </a:cubicBezTo>
                    <a:cubicBezTo>
                      <a:pt x="11" y="71"/>
                      <a:pt x="11" y="71"/>
                      <a:pt x="12" y="71"/>
                    </a:cubicBezTo>
                    <a:cubicBezTo>
                      <a:pt x="15" y="75"/>
                      <a:pt x="19" y="78"/>
                      <a:pt x="23" y="79"/>
                    </a:cubicBezTo>
                    <a:cubicBezTo>
                      <a:pt x="24" y="80"/>
                      <a:pt x="24" y="79"/>
                      <a:pt x="24" y="79"/>
                    </a:cubicBezTo>
                    <a:cubicBezTo>
                      <a:pt x="20" y="76"/>
                      <a:pt x="16" y="73"/>
                      <a:pt x="12" y="71"/>
                    </a:cubicBezTo>
                    <a:cubicBezTo>
                      <a:pt x="12" y="70"/>
                      <a:pt x="11" y="69"/>
                      <a:pt x="11" y="69"/>
                    </a:cubicBezTo>
                    <a:cubicBezTo>
                      <a:pt x="10" y="68"/>
                      <a:pt x="14" y="70"/>
                      <a:pt x="14" y="70"/>
                    </a:cubicBezTo>
                    <a:cubicBezTo>
                      <a:pt x="17" y="71"/>
                      <a:pt x="19" y="73"/>
                      <a:pt x="21" y="75"/>
                    </a:cubicBezTo>
                    <a:cubicBezTo>
                      <a:pt x="23" y="76"/>
                      <a:pt x="25" y="78"/>
                      <a:pt x="27" y="79"/>
                    </a:cubicBezTo>
                    <a:cubicBezTo>
                      <a:pt x="28" y="79"/>
                      <a:pt x="28" y="78"/>
                      <a:pt x="27" y="78"/>
                    </a:cubicBezTo>
                    <a:cubicBezTo>
                      <a:pt x="25" y="77"/>
                      <a:pt x="23" y="75"/>
                      <a:pt x="21" y="74"/>
                    </a:cubicBezTo>
                    <a:cubicBezTo>
                      <a:pt x="20" y="73"/>
                      <a:pt x="19" y="71"/>
                      <a:pt x="18" y="70"/>
                    </a:cubicBezTo>
                    <a:cubicBezTo>
                      <a:pt x="15" y="67"/>
                      <a:pt x="22" y="72"/>
                      <a:pt x="22" y="72"/>
                    </a:cubicBezTo>
                    <a:cubicBezTo>
                      <a:pt x="23" y="73"/>
                      <a:pt x="24" y="73"/>
                      <a:pt x="25" y="73"/>
                    </a:cubicBezTo>
                    <a:cubicBezTo>
                      <a:pt x="27" y="76"/>
                      <a:pt x="30" y="78"/>
                      <a:pt x="33" y="79"/>
                    </a:cubicBezTo>
                    <a:cubicBezTo>
                      <a:pt x="33" y="80"/>
                      <a:pt x="34" y="79"/>
                      <a:pt x="33" y="79"/>
                    </a:cubicBezTo>
                    <a:cubicBezTo>
                      <a:pt x="31" y="77"/>
                      <a:pt x="28" y="75"/>
                      <a:pt x="25" y="73"/>
                    </a:cubicBezTo>
                    <a:cubicBezTo>
                      <a:pt x="25" y="73"/>
                      <a:pt x="25" y="72"/>
                      <a:pt x="24" y="72"/>
                    </a:cubicBezTo>
                    <a:cubicBezTo>
                      <a:pt x="24" y="72"/>
                      <a:pt x="20" y="68"/>
                      <a:pt x="20" y="68"/>
                    </a:cubicBezTo>
                    <a:cubicBezTo>
                      <a:pt x="23" y="68"/>
                      <a:pt x="25" y="70"/>
                      <a:pt x="27" y="71"/>
                    </a:cubicBezTo>
                    <a:cubicBezTo>
                      <a:pt x="31" y="74"/>
                      <a:pt x="34" y="77"/>
                      <a:pt x="38" y="79"/>
                    </a:cubicBezTo>
                    <a:cubicBezTo>
                      <a:pt x="37" y="79"/>
                      <a:pt x="36" y="79"/>
                      <a:pt x="35" y="80"/>
                    </a:cubicBezTo>
                    <a:close/>
                    <a:moveTo>
                      <a:pt x="14" y="73"/>
                    </a:moveTo>
                    <a:cubicBezTo>
                      <a:pt x="16" y="74"/>
                      <a:pt x="17" y="75"/>
                      <a:pt x="19" y="76"/>
                    </a:cubicBezTo>
                    <a:cubicBezTo>
                      <a:pt x="19" y="77"/>
                      <a:pt x="20" y="77"/>
                      <a:pt x="20" y="77"/>
                    </a:cubicBezTo>
                    <a:cubicBezTo>
                      <a:pt x="18" y="76"/>
                      <a:pt x="16" y="74"/>
                      <a:pt x="14" y="73"/>
                    </a:cubicBezTo>
                    <a:cubicBezTo>
                      <a:pt x="14" y="73"/>
                      <a:pt x="14" y="73"/>
                      <a:pt x="14" y="73"/>
                    </a:cubicBezTo>
                    <a:close/>
                    <a:moveTo>
                      <a:pt x="32" y="65"/>
                    </a:moveTo>
                    <a:cubicBezTo>
                      <a:pt x="33" y="66"/>
                      <a:pt x="34" y="66"/>
                      <a:pt x="35" y="67"/>
                    </a:cubicBezTo>
                    <a:cubicBezTo>
                      <a:pt x="37" y="68"/>
                      <a:pt x="39" y="70"/>
                      <a:pt x="41" y="72"/>
                    </a:cubicBezTo>
                    <a:cubicBezTo>
                      <a:pt x="44" y="74"/>
                      <a:pt x="41" y="72"/>
                      <a:pt x="41" y="71"/>
                    </a:cubicBezTo>
                    <a:cubicBezTo>
                      <a:pt x="38" y="70"/>
                      <a:pt x="35" y="68"/>
                      <a:pt x="32" y="66"/>
                    </a:cubicBezTo>
                    <a:cubicBezTo>
                      <a:pt x="32" y="66"/>
                      <a:pt x="32" y="65"/>
                      <a:pt x="32" y="65"/>
                    </a:cubicBezTo>
                    <a:close/>
                    <a:moveTo>
                      <a:pt x="64" y="59"/>
                    </a:moveTo>
                    <a:cubicBezTo>
                      <a:pt x="67" y="61"/>
                      <a:pt x="71" y="63"/>
                      <a:pt x="74" y="63"/>
                    </a:cubicBezTo>
                    <a:cubicBezTo>
                      <a:pt x="70" y="62"/>
                      <a:pt x="67" y="61"/>
                      <a:pt x="64" y="59"/>
                    </a:cubicBezTo>
                    <a:close/>
                    <a:moveTo>
                      <a:pt x="110" y="35"/>
                    </a:moveTo>
                    <a:cubicBezTo>
                      <a:pt x="112" y="38"/>
                      <a:pt x="116" y="39"/>
                      <a:pt x="119" y="41"/>
                    </a:cubicBezTo>
                    <a:cubicBezTo>
                      <a:pt x="121" y="42"/>
                      <a:pt x="114" y="39"/>
                      <a:pt x="114" y="39"/>
                    </a:cubicBezTo>
                    <a:cubicBezTo>
                      <a:pt x="112" y="38"/>
                      <a:pt x="109" y="37"/>
                      <a:pt x="107" y="36"/>
                    </a:cubicBezTo>
                    <a:cubicBezTo>
                      <a:pt x="108" y="35"/>
                      <a:pt x="109" y="35"/>
                      <a:pt x="110" y="35"/>
                    </a:cubicBezTo>
                    <a:close/>
                    <a:moveTo>
                      <a:pt x="125" y="32"/>
                    </a:moveTo>
                    <a:cubicBezTo>
                      <a:pt x="125" y="32"/>
                      <a:pt x="125" y="33"/>
                      <a:pt x="125" y="34"/>
                    </a:cubicBezTo>
                    <a:cubicBezTo>
                      <a:pt x="125" y="33"/>
                      <a:pt x="125" y="33"/>
                      <a:pt x="124" y="33"/>
                    </a:cubicBezTo>
                    <a:cubicBezTo>
                      <a:pt x="124" y="33"/>
                      <a:pt x="123" y="33"/>
                      <a:pt x="123" y="34"/>
                    </a:cubicBezTo>
                    <a:cubicBezTo>
                      <a:pt x="124" y="36"/>
                      <a:pt x="122" y="33"/>
                      <a:pt x="122" y="33"/>
                    </a:cubicBezTo>
                    <a:cubicBezTo>
                      <a:pt x="121" y="33"/>
                      <a:pt x="121" y="33"/>
                      <a:pt x="121" y="33"/>
                    </a:cubicBezTo>
                    <a:cubicBezTo>
                      <a:pt x="122" y="34"/>
                      <a:pt x="123" y="36"/>
                      <a:pt x="124" y="37"/>
                    </a:cubicBezTo>
                    <a:cubicBezTo>
                      <a:pt x="123" y="36"/>
                      <a:pt x="122" y="35"/>
                      <a:pt x="121" y="35"/>
                    </a:cubicBezTo>
                    <a:cubicBezTo>
                      <a:pt x="120" y="35"/>
                      <a:pt x="120" y="35"/>
                      <a:pt x="120" y="35"/>
                    </a:cubicBezTo>
                    <a:cubicBezTo>
                      <a:pt x="120" y="34"/>
                      <a:pt x="119" y="34"/>
                      <a:pt x="119" y="34"/>
                    </a:cubicBezTo>
                    <a:cubicBezTo>
                      <a:pt x="118" y="34"/>
                      <a:pt x="118" y="34"/>
                      <a:pt x="118" y="34"/>
                    </a:cubicBezTo>
                    <a:cubicBezTo>
                      <a:pt x="119" y="35"/>
                      <a:pt x="125" y="39"/>
                      <a:pt x="122" y="37"/>
                    </a:cubicBezTo>
                    <a:cubicBezTo>
                      <a:pt x="120" y="36"/>
                      <a:pt x="118" y="35"/>
                      <a:pt x="116" y="35"/>
                    </a:cubicBezTo>
                    <a:cubicBezTo>
                      <a:pt x="116" y="35"/>
                      <a:pt x="116" y="35"/>
                      <a:pt x="116" y="36"/>
                    </a:cubicBezTo>
                    <a:cubicBezTo>
                      <a:pt x="117" y="36"/>
                      <a:pt x="118" y="37"/>
                      <a:pt x="119" y="38"/>
                    </a:cubicBezTo>
                    <a:cubicBezTo>
                      <a:pt x="120" y="39"/>
                      <a:pt x="123" y="40"/>
                      <a:pt x="119" y="39"/>
                    </a:cubicBezTo>
                    <a:cubicBezTo>
                      <a:pt x="117" y="38"/>
                      <a:pt x="114" y="36"/>
                      <a:pt x="111" y="35"/>
                    </a:cubicBezTo>
                    <a:cubicBezTo>
                      <a:pt x="116" y="34"/>
                      <a:pt x="120" y="33"/>
                      <a:pt x="125" y="32"/>
                    </a:cubicBezTo>
                    <a:close/>
                    <a:moveTo>
                      <a:pt x="165" y="9"/>
                    </a:moveTo>
                    <a:cubicBezTo>
                      <a:pt x="161" y="13"/>
                      <a:pt x="159" y="18"/>
                      <a:pt x="154" y="22"/>
                    </a:cubicBezTo>
                    <a:cubicBezTo>
                      <a:pt x="151" y="24"/>
                      <a:pt x="148" y="27"/>
                      <a:pt x="144" y="28"/>
                    </a:cubicBezTo>
                    <a:cubicBezTo>
                      <a:pt x="140" y="28"/>
                      <a:pt x="137" y="28"/>
                      <a:pt x="133" y="29"/>
                    </a:cubicBezTo>
                    <a:cubicBezTo>
                      <a:pt x="133" y="29"/>
                      <a:pt x="133" y="29"/>
                      <a:pt x="133" y="29"/>
                    </a:cubicBezTo>
                    <a:cubicBezTo>
                      <a:pt x="134" y="29"/>
                      <a:pt x="134" y="29"/>
                      <a:pt x="134" y="28"/>
                    </a:cubicBezTo>
                    <a:cubicBezTo>
                      <a:pt x="134" y="21"/>
                      <a:pt x="144" y="20"/>
                      <a:pt x="148" y="18"/>
                    </a:cubicBezTo>
                    <a:cubicBezTo>
                      <a:pt x="154" y="16"/>
                      <a:pt x="159" y="11"/>
                      <a:pt x="165" y="8"/>
                    </a:cubicBezTo>
                    <a:cubicBezTo>
                      <a:pt x="165" y="8"/>
                      <a:pt x="165" y="9"/>
                      <a:pt x="165" y="9"/>
                    </a:cubicBezTo>
                    <a:close/>
                    <a:moveTo>
                      <a:pt x="147" y="30"/>
                    </a:moveTo>
                    <a:cubicBezTo>
                      <a:pt x="150" y="29"/>
                      <a:pt x="153" y="26"/>
                      <a:pt x="156" y="24"/>
                    </a:cubicBezTo>
                    <a:cubicBezTo>
                      <a:pt x="159" y="22"/>
                      <a:pt x="161" y="19"/>
                      <a:pt x="162" y="17"/>
                    </a:cubicBezTo>
                    <a:cubicBezTo>
                      <a:pt x="162" y="18"/>
                      <a:pt x="162" y="20"/>
                      <a:pt x="161" y="21"/>
                    </a:cubicBezTo>
                    <a:cubicBezTo>
                      <a:pt x="158" y="27"/>
                      <a:pt x="152" y="29"/>
                      <a:pt x="145" y="30"/>
                    </a:cubicBezTo>
                    <a:cubicBezTo>
                      <a:pt x="146" y="30"/>
                      <a:pt x="146" y="30"/>
                      <a:pt x="147" y="30"/>
                    </a:cubicBezTo>
                    <a:close/>
                    <a:moveTo>
                      <a:pt x="160" y="7"/>
                    </a:moveTo>
                    <a:cubicBezTo>
                      <a:pt x="155" y="11"/>
                      <a:pt x="149" y="15"/>
                      <a:pt x="143" y="17"/>
                    </a:cubicBezTo>
                    <a:cubicBezTo>
                      <a:pt x="140" y="18"/>
                      <a:pt x="136" y="19"/>
                      <a:pt x="134" y="21"/>
                    </a:cubicBezTo>
                    <a:cubicBezTo>
                      <a:pt x="136" y="16"/>
                      <a:pt x="140" y="12"/>
                      <a:pt x="145" y="10"/>
                    </a:cubicBezTo>
                    <a:cubicBezTo>
                      <a:pt x="150" y="8"/>
                      <a:pt x="155" y="8"/>
                      <a:pt x="160" y="7"/>
                    </a:cubicBezTo>
                    <a:close/>
                    <a:moveTo>
                      <a:pt x="130" y="30"/>
                    </a:moveTo>
                    <a:cubicBezTo>
                      <a:pt x="130" y="30"/>
                      <a:pt x="130" y="30"/>
                      <a:pt x="130" y="30"/>
                    </a:cubicBezTo>
                    <a:cubicBezTo>
                      <a:pt x="131" y="31"/>
                      <a:pt x="132" y="32"/>
                      <a:pt x="133" y="33"/>
                    </a:cubicBezTo>
                    <a:cubicBezTo>
                      <a:pt x="132" y="34"/>
                      <a:pt x="132" y="35"/>
                      <a:pt x="131" y="36"/>
                    </a:cubicBezTo>
                    <a:cubicBezTo>
                      <a:pt x="131" y="36"/>
                      <a:pt x="131" y="36"/>
                      <a:pt x="130" y="35"/>
                    </a:cubicBezTo>
                    <a:cubicBezTo>
                      <a:pt x="129" y="35"/>
                      <a:pt x="128" y="33"/>
                      <a:pt x="128" y="31"/>
                    </a:cubicBezTo>
                    <a:cubicBezTo>
                      <a:pt x="128" y="31"/>
                      <a:pt x="129" y="30"/>
                      <a:pt x="130" y="30"/>
                    </a:cubicBezTo>
                    <a:close/>
                    <a:moveTo>
                      <a:pt x="145" y="33"/>
                    </a:moveTo>
                    <a:cubicBezTo>
                      <a:pt x="150" y="33"/>
                      <a:pt x="154" y="31"/>
                      <a:pt x="159" y="28"/>
                    </a:cubicBezTo>
                    <a:cubicBezTo>
                      <a:pt x="161" y="26"/>
                      <a:pt x="163" y="23"/>
                      <a:pt x="165" y="20"/>
                    </a:cubicBezTo>
                    <a:cubicBezTo>
                      <a:pt x="165" y="18"/>
                      <a:pt x="166" y="16"/>
                      <a:pt x="166" y="13"/>
                    </a:cubicBezTo>
                    <a:cubicBezTo>
                      <a:pt x="166" y="16"/>
                      <a:pt x="166" y="19"/>
                      <a:pt x="165" y="22"/>
                    </a:cubicBezTo>
                    <a:cubicBezTo>
                      <a:pt x="163" y="32"/>
                      <a:pt x="154" y="34"/>
                      <a:pt x="145" y="33"/>
                    </a:cubicBezTo>
                    <a:close/>
                    <a:moveTo>
                      <a:pt x="153" y="5"/>
                    </a:moveTo>
                    <a:cubicBezTo>
                      <a:pt x="149" y="6"/>
                      <a:pt x="145" y="6"/>
                      <a:pt x="142" y="8"/>
                    </a:cubicBezTo>
                    <a:cubicBezTo>
                      <a:pt x="143" y="7"/>
                      <a:pt x="144" y="7"/>
                      <a:pt x="145" y="6"/>
                    </a:cubicBezTo>
                    <a:cubicBezTo>
                      <a:pt x="148" y="6"/>
                      <a:pt x="150" y="5"/>
                      <a:pt x="153" y="5"/>
                    </a:cubicBezTo>
                    <a:close/>
                    <a:moveTo>
                      <a:pt x="22" y="58"/>
                    </a:moveTo>
                    <a:cubicBezTo>
                      <a:pt x="31" y="55"/>
                      <a:pt x="40" y="52"/>
                      <a:pt x="49" y="50"/>
                    </a:cubicBezTo>
                    <a:cubicBezTo>
                      <a:pt x="68" y="44"/>
                      <a:pt x="87" y="40"/>
                      <a:pt x="106" y="36"/>
                    </a:cubicBezTo>
                    <a:cubicBezTo>
                      <a:pt x="106" y="36"/>
                      <a:pt x="106" y="36"/>
                      <a:pt x="106" y="36"/>
                    </a:cubicBezTo>
                    <a:cubicBezTo>
                      <a:pt x="109" y="38"/>
                      <a:pt x="113" y="41"/>
                      <a:pt x="116" y="42"/>
                    </a:cubicBezTo>
                    <a:cubicBezTo>
                      <a:pt x="111" y="41"/>
                      <a:pt x="108" y="38"/>
                      <a:pt x="103" y="37"/>
                    </a:cubicBezTo>
                    <a:cubicBezTo>
                      <a:pt x="102" y="37"/>
                      <a:pt x="102" y="38"/>
                      <a:pt x="102" y="38"/>
                    </a:cubicBezTo>
                    <a:cubicBezTo>
                      <a:pt x="104" y="39"/>
                      <a:pt x="106" y="40"/>
                      <a:pt x="108" y="41"/>
                    </a:cubicBezTo>
                    <a:cubicBezTo>
                      <a:pt x="110" y="42"/>
                      <a:pt x="116" y="45"/>
                      <a:pt x="109" y="43"/>
                    </a:cubicBezTo>
                    <a:cubicBezTo>
                      <a:pt x="106" y="42"/>
                      <a:pt x="103" y="40"/>
                      <a:pt x="99" y="39"/>
                    </a:cubicBezTo>
                    <a:cubicBezTo>
                      <a:pt x="99" y="39"/>
                      <a:pt x="98" y="39"/>
                      <a:pt x="99" y="39"/>
                    </a:cubicBezTo>
                    <a:cubicBezTo>
                      <a:pt x="100" y="41"/>
                      <a:pt x="102" y="42"/>
                      <a:pt x="104" y="43"/>
                    </a:cubicBezTo>
                    <a:cubicBezTo>
                      <a:pt x="101" y="41"/>
                      <a:pt x="98" y="40"/>
                      <a:pt x="94" y="39"/>
                    </a:cubicBezTo>
                    <a:cubicBezTo>
                      <a:pt x="94" y="39"/>
                      <a:pt x="93" y="39"/>
                      <a:pt x="94" y="40"/>
                    </a:cubicBezTo>
                    <a:cubicBezTo>
                      <a:pt x="99" y="43"/>
                      <a:pt x="104" y="46"/>
                      <a:pt x="110" y="49"/>
                    </a:cubicBezTo>
                    <a:cubicBezTo>
                      <a:pt x="105" y="46"/>
                      <a:pt x="98" y="43"/>
                      <a:pt x="92" y="42"/>
                    </a:cubicBezTo>
                    <a:cubicBezTo>
                      <a:pt x="92" y="42"/>
                      <a:pt x="92" y="43"/>
                      <a:pt x="92" y="43"/>
                    </a:cubicBezTo>
                    <a:cubicBezTo>
                      <a:pt x="94" y="44"/>
                      <a:pt x="97" y="46"/>
                      <a:pt x="99" y="47"/>
                    </a:cubicBezTo>
                    <a:cubicBezTo>
                      <a:pt x="99" y="47"/>
                      <a:pt x="100" y="47"/>
                      <a:pt x="100" y="48"/>
                    </a:cubicBezTo>
                    <a:cubicBezTo>
                      <a:pt x="96" y="45"/>
                      <a:pt x="91" y="43"/>
                      <a:pt x="86" y="42"/>
                    </a:cubicBezTo>
                    <a:cubicBezTo>
                      <a:pt x="86" y="42"/>
                      <a:pt x="85" y="43"/>
                      <a:pt x="86" y="43"/>
                    </a:cubicBezTo>
                    <a:cubicBezTo>
                      <a:pt x="88" y="45"/>
                      <a:pt x="90" y="46"/>
                      <a:pt x="92" y="47"/>
                    </a:cubicBezTo>
                    <a:cubicBezTo>
                      <a:pt x="93" y="48"/>
                      <a:pt x="94" y="49"/>
                      <a:pt x="96" y="49"/>
                    </a:cubicBezTo>
                    <a:cubicBezTo>
                      <a:pt x="96" y="49"/>
                      <a:pt x="102" y="53"/>
                      <a:pt x="97" y="51"/>
                    </a:cubicBezTo>
                    <a:cubicBezTo>
                      <a:pt x="91" y="48"/>
                      <a:pt x="86" y="44"/>
                      <a:pt x="79" y="43"/>
                    </a:cubicBezTo>
                    <a:cubicBezTo>
                      <a:pt x="78" y="43"/>
                      <a:pt x="78" y="43"/>
                      <a:pt x="78" y="43"/>
                    </a:cubicBezTo>
                    <a:cubicBezTo>
                      <a:pt x="83" y="48"/>
                      <a:pt x="88" y="49"/>
                      <a:pt x="93" y="52"/>
                    </a:cubicBezTo>
                    <a:cubicBezTo>
                      <a:pt x="98" y="55"/>
                      <a:pt x="93" y="53"/>
                      <a:pt x="92" y="52"/>
                    </a:cubicBezTo>
                    <a:cubicBezTo>
                      <a:pt x="90" y="51"/>
                      <a:pt x="88" y="50"/>
                      <a:pt x="86" y="49"/>
                    </a:cubicBezTo>
                    <a:cubicBezTo>
                      <a:pt x="83" y="47"/>
                      <a:pt x="80" y="46"/>
                      <a:pt x="76" y="45"/>
                    </a:cubicBezTo>
                    <a:cubicBezTo>
                      <a:pt x="76" y="45"/>
                      <a:pt x="75" y="45"/>
                      <a:pt x="76" y="46"/>
                    </a:cubicBezTo>
                    <a:cubicBezTo>
                      <a:pt x="78" y="48"/>
                      <a:pt x="81" y="50"/>
                      <a:pt x="84" y="52"/>
                    </a:cubicBezTo>
                    <a:cubicBezTo>
                      <a:pt x="81" y="50"/>
                      <a:pt x="77" y="49"/>
                      <a:pt x="73" y="48"/>
                    </a:cubicBezTo>
                    <a:cubicBezTo>
                      <a:pt x="72" y="48"/>
                      <a:pt x="72" y="48"/>
                      <a:pt x="73" y="49"/>
                    </a:cubicBezTo>
                    <a:cubicBezTo>
                      <a:pt x="76" y="51"/>
                      <a:pt x="80" y="53"/>
                      <a:pt x="83" y="55"/>
                    </a:cubicBezTo>
                    <a:cubicBezTo>
                      <a:pt x="84" y="56"/>
                      <a:pt x="85" y="57"/>
                      <a:pt x="86" y="57"/>
                    </a:cubicBezTo>
                    <a:cubicBezTo>
                      <a:pt x="86" y="58"/>
                      <a:pt x="86" y="58"/>
                      <a:pt x="87" y="58"/>
                    </a:cubicBezTo>
                    <a:cubicBezTo>
                      <a:pt x="85" y="57"/>
                      <a:pt x="84" y="56"/>
                      <a:pt x="82" y="56"/>
                    </a:cubicBezTo>
                    <a:cubicBezTo>
                      <a:pt x="77" y="52"/>
                      <a:pt x="72" y="48"/>
                      <a:pt x="65" y="48"/>
                    </a:cubicBezTo>
                    <a:cubicBezTo>
                      <a:pt x="65" y="48"/>
                      <a:pt x="64" y="49"/>
                      <a:pt x="65" y="49"/>
                    </a:cubicBezTo>
                    <a:cubicBezTo>
                      <a:pt x="67" y="51"/>
                      <a:pt x="69" y="53"/>
                      <a:pt x="72" y="54"/>
                    </a:cubicBezTo>
                    <a:cubicBezTo>
                      <a:pt x="68" y="52"/>
                      <a:pt x="64" y="51"/>
                      <a:pt x="60" y="50"/>
                    </a:cubicBezTo>
                    <a:cubicBezTo>
                      <a:pt x="60" y="50"/>
                      <a:pt x="60" y="50"/>
                      <a:pt x="60" y="50"/>
                    </a:cubicBezTo>
                    <a:cubicBezTo>
                      <a:pt x="62" y="52"/>
                      <a:pt x="65" y="54"/>
                      <a:pt x="67" y="56"/>
                    </a:cubicBezTo>
                    <a:cubicBezTo>
                      <a:pt x="66" y="56"/>
                      <a:pt x="65" y="55"/>
                      <a:pt x="64" y="54"/>
                    </a:cubicBezTo>
                    <a:cubicBezTo>
                      <a:pt x="60" y="52"/>
                      <a:pt x="57" y="50"/>
                      <a:pt x="52" y="50"/>
                    </a:cubicBezTo>
                    <a:cubicBezTo>
                      <a:pt x="52" y="50"/>
                      <a:pt x="52" y="50"/>
                      <a:pt x="52" y="51"/>
                    </a:cubicBezTo>
                    <a:cubicBezTo>
                      <a:pt x="54" y="52"/>
                      <a:pt x="55" y="53"/>
                      <a:pt x="56" y="54"/>
                    </a:cubicBezTo>
                    <a:cubicBezTo>
                      <a:pt x="54" y="53"/>
                      <a:pt x="52" y="52"/>
                      <a:pt x="49" y="51"/>
                    </a:cubicBezTo>
                    <a:cubicBezTo>
                      <a:pt x="49" y="51"/>
                      <a:pt x="49" y="51"/>
                      <a:pt x="49" y="51"/>
                    </a:cubicBezTo>
                    <a:cubicBezTo>
                      <a:pt x="55" y="58"/>
                      <a:pt x="64" y="61"/>
                      <a:pt x="72" y="67"/>
                    </a:cubicBezTo>
                    <a:cubicBezTo>
                      <a:pt x="70" y="66"/>
                      <a:pt x="68" y="65"/>
                      <a:pt x="66" y="64"/>
                    </a:cubicBezTo>
                    <a:cubicBezTo>
                      <a:pt x="63" y="63"/>
                      <a:pt x="61" y="62"/>
                      <a:pt x="59" y="60"/>
                    </a:cubicBezTo>
                    <a:cubicBezTo>
                      <a:pt x="54" y="58"/>
                      <a:pt x="49" y="55"/>
                      <a:pt x="44" y="53"/>
                    </a:cubicBezTo>
                    <a:cubicBezTo>
                      <a:pt x="44" y="53"/>
                      <a:pt x="43" y="53"/>
                      <a:pt x="44" y="54"/>
                    </a:cubicBezTo>
                    <a:cubicBezTo>
                      <a:pt x="45" y="55"/>
                      <a:pt x="46" y="57"/>
                      <a:pt x="48" y="58"/>
                    </a:cubicBezTo>
                    <a:cubicBezTo>
                      <a:pt x="45" y="57"/>
                      <a:pt x="42" y="56"/>
                      <a:pt x="40" y="55"/>
                    </a:cubicBezTo>
                    <a:cubicBezTo>
                      <a:pt x="39" y="55"/>
                      <a:pt x="39" y="55"/>
                      <a:pt x="39" y="56"/>
                    </a:cubicBezTo>
                    <a:cubicBezTo>
                      <a:pt x="41" y="58"/>
                      <a:pt x="42" y="59"/>
                      <a:pt x="44" y="61"/>
                    </a:cubicBezTo>
                    <a:cubicBezTo>
                      <a:pt x="41" y="60"/>
                      <a:pt x="39" y="59"/>
                      <a:pt x="36" y="58"/>
                    </a:cubicBezTo>
                    <a:cubicBezTo>
                      <a:pt x="36" y="58"/>
                      <a:pt x="36" y="59"/>
                      <a:pt x="36" y="59"/>
                    </a:cubicBezTo>
                    <a:cubicBezTo>
                      <a:pt x="37" y="59"/>
                      <a:pt x="37" y="60"/>
                      <a:pt x="38" y="61"/>
                    </a:cubicBezTo>
                    <a:cubicBezTo>
                      <a:pt x="36" y="60"/>
                      <a:pt x="34" y="60"/>
                      <a:pt x="32" y="59"/>
                    </a:cubicBezTo>
                    <a:cubicBezTo>
                      <a:pt x="32" y="59"/>
                      <a:pt x="32" y="60"/>
                      <a:pt x="32" y="60"/>
                    </a:cubicBezTo>
                    <a:cubicBezTo>
                      <a:pt x="33" y="61"/>
                      <a:pt x="34" y="62"/>
                      <a:pt x="35" y="64"/>
                    </a:cubicBezTo>
                    <a:cubicBezTo>
                      <a:pt x="32" y="62"/>
                      <a:pt x="29" y="60"/>
                      <a:pt x="26" y="59"/>
                    </a:cubicBezTo>
                    <a:cubicBezTo>
                      <a:pt x="26" y="59"/>
                      <a:pt x="25" y="60"/>
                      <a:pt x="25" y="60"/>
                    </a:cubicBezTo>
                    <a:cubicBezTo>
                      <a:pt x="26" y="61"/>
                      <a:pt x="27" y="61"/>
                      <a:pt x="28" y="62"/>
                    </a:cubicBezTo>
                    <a:cubicBezTo>
                      <a:pt x="26" y="61"/>
                      <a:pt x="24" y="61"/>
                      <a:pt x="22" y="60"/>
                    </a:cubicBezTo>
                    <a:cubicBezTo>
                      <a:pt x="22" y="60"/>
                      <a:pt x="22" y="60"/>
                      <a:pt x="22" y="61"/>
                    </a:cubicBezTo>
                    <a:cubicBezTo>
                      <a:pt x="24" y="63"/>
                      <a:pt x="26" y="65"/>
                      <a:pt x="28" y="67"/>
                    </a:cubicBezTo>
                    <a:cubicBezTo>
                      <a:pt x="26" y="65"/>
                      <a:pt x="24" y="65"/>
                      <a:pt x="22" y="64"/>
                    </a:cubicBezTo>
                    <a:cubicBezTo>
                      <a:pt x="21" y="64"/>
                      <a:pt x="21" y="64"/>
                      <a:pt x="21" y="64"/>
                    </a:cubicBezTo>
                    <a:cubicBezTo>
                      <a:pt x="23" y="66"/>
                      <a:pt x="24" y="68"/>
                      <a:pt x="26" y="69"/>
                    </a:cubicBezTo>
                    <a:cubicBezTo>
                      <a:pt x="24" y="68"/>
                      <a:pt x="21" y="67"/>
                      <a:pt x="19" y="67"/>
                    </a:cubicBezTo>
                    <a:cubicBezTo>
                      <a:pt x="19" y="67"/>
                      <a:pt x="19" y="67"/>
                      <a:pt x="19" y="68"/>
                    </a:cubicBezTo>
                    <a:cubicBezTo>
                      <a:pt x="20" y="69"/>
                      <a:pt x="21" y="70"/>
                      <a:pt x="22" y="71"/>
                    </a:cubicBezTo>
                    <a:cubicBezTo>
                      <a:pt x="20" y="70"/>
                      <a:pt x="18" y="69"/>
                      <a:pt x="16" y="68"/>
                    </a:cubicBezTo>
                    <a:cubicBezTo>
                      <a:pt x="15" y="68"/>
                      <a:pt x="15" y="68"/>
                      <a:pt x="15" y="69"/>
                    </a:cubicBezTo>
                    <a:cubicBezTo>
                      <a:pt x="16" y="69"/>
                      <a:pt x="17" y="70"/>
                      <a:pt x="17" y="71"/>
                    </a:cubicBezTo>
                    <a:cubicBezTo>
                      <a:pt x="15" y="69"/>
                      <a:pt x="13" y="68"/>
                      <a:pt x="10" y="67"/>
                    </a:cubicBezTo>
                    <a:cubicBezTo>
                      <a:pt x="10" y="67"/>
                      <a:pt x="9" y="68"/>
                      <a:pt x="9" y="68"/>
                    </a:cubicBezTo>
                    <a:cubicBezTo>
                      <a:pt x="10" y="69"/>
                      <a:pt x="10" y="69"/>
                      <a:pt x="11" y="70"/>
                    </a:cubicBezTo>
                    <a:cubicBezTo>
                      <a:pt x="10" y="69"/>
                      <a:pt x="8" y="69"/>
                      <a:pt x="7" y="69"/>
                    </a:cubicBezTo>
                    <a:cubicBezTo>
                      <a:pt x="7" y="69"/>
                      <a:pt x="6" y="69"/>
                      <a:pt x="7" y="69"/>
                    </a:cubicBezTo>
                    <a:cubicBezTo>
                      <a:pt x="8" y="71"/>
                      <a:pt x="9" y="72"/>
                      <a:pt x="10" y="73"/>
                    </a:cubicBezTo>
                    <a:cubicBezTo>
                      <a:pt x="9" y="72"/>
                      <a:pt x="8" y="72"/>
                      <a:pt x="6" y="71"/>
                    </a:cubicBezTo>
                    <a:cubicBezTo>
                      <a:pt x="6" y="71"/>
                      <a:pt x="6" y="71"/>
                      <a:pt x="6" y="72"/>
                    </a:cubicBezTo>
                    <a:cubicBezTo>
                      <a:pt x="7" y="74"/>
                      <a:pt x="9" y="75"/>
                      <a:pt x="11" y="77"/>
                    </a:cubicBezTo>
                    <a:cubicBezTo>
                      <a:pt x="9" y="76"/>
                      <a:pt x="7" y="75"/>
                      <a:pt x="5" y="73"/>
                    </a:cubicBezTo>
                    <a:cubicBezTo>
                      <a:pt x="5" y="73"/>
                      <a:pt x="5" y="73"/>
                      <a:pt x="4" y="73"/>
                    </a:cubicBezTo>
                    <a:cubicBezTo>
                      <a:pt x="2" y="66"/>
                      <a:pt x="17" y="60"/>
                      <a:pt x="22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7" name="Freeform 125"/>
              <p:cNvSpPr>
                <a:spLocks noEditPoints="1"/>
              </p:cNvSpPr>
              <p:nvPr/>
            </p:nvSpPr>
            <p:spPr bwMode="auto">
              <a:xfrm>
                <a:off x="1188412" y="2614030"/>
                <a:ext cx="337660" cy="164733"/>
              </a:xfrm>
              <a:custGeom>
                <a:avLst/>
                <a:gdLst>
                  <a:gd name="T0" fmla="*/ 172 w 174"/>
                  <a:gd name="T1" fmla="*/ 6 h 85"/>
                  <a:gd name="T2" fmla="*/ 129 w 174"/>
                  <a:gd name="T3" fmla="*/ 28 h 85"/>
                  <a:gd name="T4" fmla="*/ 62 w 174"/>
                  <a:gd name="T5" fmla="*/ 77 h 85"/>
                  <a:gd name="T6" fmla="*/ 32 w 174"/>
                  <a:gd name="T7" fmla="*/ 70 h 85"/>
                  <a:gd name="T8" fmla="*/ 29 w 174"/>
                  <a:gd name="T9" fmla="*/ 64 h 85"/>
                  <a:gd name="T10" fmla="*/ 39 w 174"/>
                  <a:gd name="T11" fmla="*/ 67 h 85"/>
                  <a:gd name="T12" fmla="*/ 34 w 174"/>
                  <a:gd name="T13" fmla="*/ 62 h 85"/>
                  <a:gd name="T14" fmla="*/ 38 w 174"/>
                  <a:gd name="T15" fmla="*/ 60 h 85"/>
                  <a:gd name="T16" fmla="*/ 59 w 174"/>
                  <a:gd name="T17" fmla="*/ 69 h 85"/>
                  <a:gd name="T18" fmla="*/ 63 w 174"/>
                  <a:gd name="T19" fmla="*/ 67 h 85"/>
                  <a:gd name="T20" fmla="*/ 50 w 174"/>
                  <a:gd name="T21" fmla="*/ 57 h 85"/>
                  <a:gd name="T22" fmla="*/ 75 w 174"/>
                  <a:gd name="T23" fmla="*/ 65 h 85"/>
                  <a:gd name="T24" fmla="*/ 79 w 174"/>
                  <a:gd name="T25" fmla="*/ 63 h 85"/>
                  <a:gd name="T26" fmla="*/ 84 w 174"/>
                  <a:gd name="T27" fmla="*/ 62 h 85"/>
                  <a:gd name="T28" fmla="*/ 89 w 174"/>
                  <a:gd name="T29" fmla="*/ 59 h 85"/>
                  <a:gd name="T30" fmla="*/ 77 w 174"/>
                  <a:gd name="T31" fmla="*/ 46 h 85"/>
                  <a:gd name="T32" fmla="*/ 82 w 174"/>
                  <a:gd name="T33" fmla="*/ 45 h 85"/>
                  <a:gd name="T34" fmla="*/ 106 w 174"/>
                  <a:gd name="T35" fmla="*/ 51 h 85"/>
                  <a:gd name="T36" fmla="*/ 96 w 174"/>
                  <a:gd name="T37" fmla="*/ 40 h 85"/>
                  <a:gd name="T38" fmla="*/ 114 w 174"/>
                  <a:gd name="T39" fmla="*/ 45 h 85"/>
                  <a:gd name="T40" fmla="*/ 121 w 174"/>
                  <a:gd name="T41" fmla="*/ 42 h 85"/>
                  <a:gd name="T42" fmla="*/ 124 w 174"/>
                  <a:gd name="T43" fmla="*/ 39 h 85"/>
                  <a:gd name="T44" fmla="*/ 125 w 174"/>
                  <a:gd name="T45" fmla="*/ 36 h 85"/>
                  <a:gd name="T46" fmla="*/ 5 w 174"/>
                  <a:gd name="T47" fmla="*/ 74 h 85"/>
                  <a:gd name="T48" fmla="*/ 13 w 174"/>
                  <a:gd name="T49" fmla="*/ 79 h 85"/>
                  <a:gd name="T50" fmla="*/ 7 w 174"/>
                  <a:gd name="T51" fmla="*/ 72 h 85"/>
                  <a:gd name="T52" fmla="*/ 10 w 174"/>
                  <a:gd name="T53" fmla="*/ 71 h 85"/>
                  <a:gd name="T54" fmla="*/ 14 w 174"/>
                  <a:gd name="T55" fmla="*/ 70 h 85"/>
                  <a:gd name="T56" fmla="*/ 22 w 174"/>
                  <a:gd name="T57" fmla="*/ 72 h 85"/>
                  <a:gd name="T58" fmla="*/ 21 w 174"/>
                  <a:gd name="T59" fmla="*/ 68 h 85"/>
                  <a:gd name="T60" fmla="*/ 20 w 174"/>
                  <a:gd name="T61" fmla="*/ 77 h 85"/>
                  <a:gd name="T62" fmla="*/ 41 w 174"/>
                  <a:gd name="T63" fmla="*/ 72 h 85"/>
                  <a:gd name="T64" fmla="*/ 110 w 174"/>
                  <a:gd name="T65" fmla="*/ 35 h 85"/>
                  <a:gd name="T66" fmla="*/ 125 w 174"/>
                  <a:gd name="T67" fmla="*/ 34 h 85"/>
                  <a:gd name="T68" fmla="*/ 121 w 174"/>
                  <a:gd name="T69" fmla="*/ 35 h 85"/>
                  <a:gd name="T70" fmla="*/ 116 w 174"/>
                  <a:gd name="T71" fmla="*/ 36 h 85"/>
                  <a:gd name="T72" fmla="*/ 155 w 174"/>
                  <a:gd name="T73" fmla="*/ 22 h 85"/>
                  <a:gd name="T74" fmla="*/ 165 w 174"/>
                  <a:gd name="T75" fmla="*/ 8 h 85"/>
                  <a:gd name="T76" fmla="*/ 146 w 174"/>
                  <a:gd name="T77" fmla="*/ 30 h 85"/>
                  <a:gd name="T78" fmla="*/ 160 w 174"/>
                  <a:gd name="T79" fmla="*/ 8 h 85"/>
                  <a:gd name="T80" fmla="*/ 128 w 174"/>
                  <a:gd name="T81" fmla="*/ 31 h 85"/>
                  <a:gd name="T82" fmla="*/ 165 w 174"/>
                  <a:gd name="T83" fmla="*/ 22 h 85"/>
                  <a:gd name="T84" fmla="*/ 22 w 174"/>
                  <a:gd name="T85" fmla="*/ 59 h 85"/>
                  <a:gd name="T86" fmla="*/ 103 w 174"/>
                  <a:gd name="T87" fmla="*/ 38 h 85"/>
                  <a:gd name="T88" fmla="*/ 94 w 174"/>
                  <a:gd name="T89" fmla="*/ 39 h 85"/>
                  <a:gd name="T90" fmla="*/ 100 w 174"/>
                  <a:gd name="T91" fmla="*/ 48 h 85"/>
                  <a:gd name="T92" fmla="*/ 79 w 174"/>
                  <a:gd name="T93" fmla="*/ 43 h 85"/>
                  <a:gd name="T94" fmla="*/ 76 w 174"/>
                  <a:gd name="T95" fmla="*/ 46 h 85"/>
                  <a:gd name="T96" fmla="*/ 87 w 174"/>
                  <a:gd name="T97" fmla="*/ 58 h 85"/>
                  <a:gd name="T98" fmla="*/ 60 w 174"/>
                  <a:gd name="T99" fmla="*/ 50 h 85"/>
                  <a:gd name="T100" fmla="*/ 49 w 174"/>
                  <a:gd name="T101" fmla="*/ 51 h 85"/>
                  <a:gd name="T102" fmla="*/ 44 w 174"/>
                  <a:gd name="T103" fmla="*/ 54 h 85"/>
                  <a:gd name="T104" fmla="*/ 36 w 174"/>
                  <a:gd name="T105" fmla="*/ 59 h 85"/>
                  <a:gd name="T106" fmla="*/ 26 w 174"/>
                  <a:gd name="T107" fmla="*/ 60 h 85"/>
                  <a:gd name="T108" fmla="*/ 21 w 174"/>
                  <a:gd name="T109" fmla="*/ 65 h 85"/>
                  <a:gd name="T110" fmla="*/ 15 w 174"/>
                  <a:gd name="T111" fmla="*/ 69 h 85"/>
                  <a:gd name="T112" fmla="*/ 7 w 174"/>
                  <a:gd name="T113" fmla="*/ 69 h 85"/>
                  <a:gd name="T114" fmla="*/ 4 w 174"/>
                  <a:gd name="T115" fmla="*/ 73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4" h="85">
                    <a:moveTo>
                      <a:pt x="129" y="42"/>
                    </a:moveTo>
                    <a:cubicBezTo>
                      <a:pt x="132" y="39"/>
                      <a:pt x="134" y="37"/>
                      <a:pt x="136" y="35"/>
                    </a:cubicBezTo>
                    <a:cubicBezTo>
                      <a:pt x="146" y="37"/>
                      <a:pt x="156" y="38"/>
                      <a:pt x="164" y="30"/>
                    </a:cubicBezTo>
                    <a:cubicBezTo>
                      <a:pt x="171" y="25"/>
                      <a:pt x="167" y="14"/>
                      <a:pt x="171" y="7"/>
                    </a:cubicBezTo>
                    <a:cubicBezTo>
                      <a:pt x="171" y="7"/>
                      <a:pt x="171" y="7"/>
                      <a:pt x="171" y="7"/>
                    </a:cubicBezTo>
                    <a:cubicBezTo>
                      <a:pt x="172" y="7"/>
                      <a:pt x="172" y="6"/>
                      <a:pt x="172" y="6"/>
                    </a:cubicBezTo>
                    <a:cubicBezTo>
                      <a:pt x="172" y="6"/>
                      <a:pt x="173" y="5"/>
                      <a:pt x="173" y="5"/>
                    </a:cubicBezTo>
                    <a:cubicBezTo>
                      <a:pt x="173" y="5"/>
                      <a:pt x="173" y="5"/>
                      <a:pt x="173" y="5"/>
                    </a:cubicBezTo>
                    <a:cubicBezTo>
                      <a:pt x="174" y="4"/>
                      <a:pt x="173" y="3"/>
                      <a:pt x="173" y="3"/>
                    </a:cubicBezTo>
                    <a:cubicBezTo>
                      <a:pt x="173" y="3"/>
                      <a:pt x="172" y="2"/>
                      <a:pt x="171" y="2"/>
                    </a:cubicBezTo>
                    <a:cubicBezTo>
                      <a:pt x="161" y="6"/>
                      <a:pt x="149" y="0"/>
                      <a:pt x="139" y="6"/>
                    </a:cubicBezTo>
                    <a:cubicBezTo>
                      <a:pt x="133" y="10"/>
                      <a:pt x="127" y="20"/>
                      <a:pt x="129" y="28"/>
                    </a:cubicBezTo>
                    <a:cubicBezTo>
                      <a:pt x="129" y="28"/>
                      <a:pt x="129" y="28"/>
                      <a:pt x="129" y="28"/>
                    </a:cubicBezTo>
                    <a:cubicBezTo>
                      <a:pt x="99" y="35"/>
                      <a:pt x="69" y="41"/>
                      <a:pt x="39" y="50"/>
                    </a:cubicBezTo>
                    <a:cubicBezTo>
                      <a:pt x="31" y="53"/>
                      <a:pt x="22" y="55"/>
                      <a:pt x="13" y="59"/>
                    </a:cubicBezTo>
                    <a:cubicBezTo>
                      <a:pt x="8" y="61"/>
                      <a:pt x="0" y="67"/>
                      <a:pt x="2" y="74"/>
                    </a:cubicBezTo>
                    <a:cubicBezTo>
                      <a:pt x="4" y="82"/>
                      <a:pt x="14" y="83"/>
                      <a:pt x="21" y="83"/>
                    </a:cubicBezTo>
                    <a:cubicBezTo>
                      <a:pt x="34" y="85"/>
                      <a:pt x="49" y="81"/>
                      <a:pt x="62" y="77"/>
                    </a:cubicBezTo>
                    <a:cubicBezTo>
                      <a:pt x="87" y="70"/>
                      <a:pt x="111" y="59"/>
                      <a:pt x="129" y="42"/>
                    </a:cubicBezTo>
                    <a:close/>
                    <a:moveTo>
                      <a:pt x="74" y="70"/>
                    </a:moveTo>
                    <a:cubicBezTo>
                      <a:pt x="63" y="74"/>
                      <a:pt x="51" y="77"/>
                      <a:pt x="39" y="79"/>
                    </a:cubicBezTo>
                    <a:cubicBezTo>
                      <a:pt x="34" y="75"/>
                      <a:pt x="29" y="71"/>
                      <a:pt x="24" y="67"/>
                    </a:cubicBezTo>
                    <a:cubicBezTo>
                      <a:pt x="22" y="65"/>
                      <a:pt x="27" y="67"/>
                      <a:pt x="27" y="67"/>
                    </a:cubicBezTo>
                    <a:cubicBezTo>
                      <a:pt x="29" y="68"/>
                      <a:pt x="31" y="69"/>
                      <a:pt x="32" y="70"/>
                    </a:cubicBezTo>
                    <a:cubicBezTo>
                      <a:pt x="35" y="72"/>
                      <a:pt x="37" y="74"/>
                      <a:pt x="40" y="76"/>
                    </a:cubicBezTo>
                    <a:cubicBezTo>
                      <a:pt x="40" y="76"/>
                      <a:pt x="41" y="76"/>
                      <a:pt x="41" y="75"/>
                    </a:cubicBezTo>
                    <a:cubicBezTo>
                      <a:pt x="38" y="73"/>
                      <a:pt x="34" y="71"/>
                      <a:pt x="31" y="69"/>
                    </a:cubicBezTo>
                    <a:cubicBezTo>
                      <a:pt x="30" y="67"/>
                      <a:pt x="28" y="66"/>
                      <a:pt x="26" y="65"/>
                    </a:cubicBezTo>
                    <a:cubicBezTo>
                      <a:pt x="26" y="64"/>
                      <a:pt x="21" y="61"/>
                      <a:pt x="25" y="62"/>
                    </a:cubicBezTo>
                    <a:cubicBezTo>
                      <a:pt x="26" y="63"/>
                      <a:pt x="28" y="63"/>
                      <a:pt x="29" y="64"/>
                    </a:cubicBezTo>
                    <a:cubicBezTo>
                      <a:pt x="33" y="68"/>
                      <a:pt x="38" y="72"/>
                      <a:pt x="44" y="74"/>
                    </a:cubicBezTo>
                    <a:cubicBezTo>
                      <a:pt x="44" y="74"/>
                      <a:pt x="45" y="73"/>
                      <a:pt x="44" y="73"/>
                    </a:cubicBezTo>
                    <a:cubicBezTo>
                      <a:pt x="40" y="70"/>
                      <a:pt x="35" y="66"/>
                      <a:pt x="30" y="64"/>
                    </a:cubicBezTo>
                    <a:cubicBezTo>
                      <a:pt x="29" y="63"/>
                      <a:pt x="29" y="63"/>
                      <a:pt x="29" y="63"/>
                    </a:cubicBezTo>
                    <a:cubicBezTo>
                      <a:pt x="27" y="61"/>
                      <a:pt x="25" y="60"/>
                      <a:pt x="29" y="61"/>
                    </a:cubicBezTo>
                    <a:cubicBezTo>
                      <a:pt x="32" y="63"/>
                      <a:pt x="36" y="65"/>
                      <a:pt x="39" y="67"/>
                    </a:cubicBezTo>
                    <a:cubicBezTo>
                      <a:pt x="40" y="68"/>
                      <a:pt x="41" y="68"/>
                      <a:pt x="43" y="69"/>
                    </a:cubicBezTo>
                    <a:cubicBezTo>
                      <a:pt x="45" y="71"/>
                      <a:pt x="47" y="72"/>
                      <a:pt x="50" y="73"/>
                    </a:cubicBezTo>
                    <a:cubicBezTo>
                      <a:pt x="50" y="74"/>
                      <a:pt x="50" y="73"/>
                      <a:pt x="50" y="73"/>
                    </a:cubicBezTo>
                    <a:cubicBezTo>
                      <a:pt x="50" y="73"/>
                      <a:pt x="49" y="72"/>
                      <a:pt x="49" y="72"/>
                    </a:cubicBezTo>
                    <a:cubicBezTo>
                      <a:pt x="49" y="72"/>
                      <a:pt x="48" y="72"/>
                      <a:pt x="48" y="72"/>
                    </a:cubicBezTo>
                    <a:cubicBezTo>
                      <a:pt x="43" y="68"/>
                      <a:pt x="38" y="66"/>
                      <a:pt x="34" y="62"/>
                    </a:cubicBezTo>
                    <a:cubicBezTo>
                      <a:pt x="32" y="60"/>
                      <a:pt x="38" y="62"/>
                      <a:pt x="38" y="62"/>
                    </a:cubicBezTo>
                    <a:cubicBezTo>
                      <a:pt x="39" y="62"/>
                      <a:pt x="39" y="62"/>
                      <a:pt x="40" y="63"/>
                    </a:cubicBezTo>
                    <a:cubicBezTo>
                      <a:pt x="44" y="66"/>
                      <a:pt x="50" y="69"/>
                      <a:pt x="55" y="73"/>
                    </a:cubicBezTo>
                    <a:cubicBezTo>
                      <a:pt x="55" y="73"/>
                      <a:pt x="56" y="72"/>
                      <a:pt x="55" y="72"/>
                    </a:cubicBezTo>
                    <a:cubicBezTo>
                      <a:pt x="50" y="69"/>
                      <a:pt x="45" y="64"/>
                      <a:pt x="40" y="62"/>
                    </a:cubicBezTo>
                    <a:cubicBezTo>
                      <a:pt x="39" y="61"/>
                      <a:pt x="38" y="60"/>
                      <a:pt x="38" y="60"/>
                    </a:cubicBezTo>
                    <a:cubicBezTo>
                      <a:pt x="37" y="59"/>
                      <a:pt x="41" y="60"/>
                      <a:pt x="42" y="61"/>
                    </a:cubicBezTo>
                    <a:cubicBezTo>
                      <a:pt x="44" y="62"/>
                      <a:pt x="46" y="63"/>
                      <a:pt x="47" y="64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50" y="65"/>
                      <a:pt x="52" y="66"/>
                      <a:pt x="54" y="67"/>
                    </a:cubicBezTo>
                    <a:cubicBezTo>
                      <a:pt x="55" y="68"/>
                      <a:pt x="57" y="69"/>
                      <a:pt x="58" y="70"/>
                    </a:cubicBezTo>
                    <a:cubicBezTo>
                      <a:pt x="59" y="70"/>
                      <a:pt x="59" y="69"/>
                      <a:pt x="59" y="69"/>
                    </a:cubicBezTo>
                    <a:cubicBezTo>
                      <a:pt x="55" y="67"/>
                      <a:pt x="52" y="65"/>
                      <a:pt x="49" y="64"/>
                    </a:cubicBezTo>
                    <a:cubicBezTo>
                      <a:pt x="47" y="62"/>
                      <a:pt x="45" y="61"/>
                      <a:pt x="43" y="59"/>
                    </a:cubicBezTo>
                    <a:cubicBezTo>
                      <a:pt x="41" y="57"/>
                      <a:pt x="39" y="56"/>
                      <a:pt x="44" y="57"/>
                    </a:cubicBezTo>
                    <a:cubicBezTo>
                      <a:pt x="46" y="58"/>
                      <a:pt x="48" y="59"/>
                      <a:pt x="50" y="61"/>
                    </a:cubicBezTo>
                    <a:cubicBezTo>
                      <a:pt x="54" y="63"/>
                      <a:pt x="58" y="65"/>
                      <a:pt x="61" y="67"/>
                    </a:cubicBezTo>
                    <a:cubicBezTo>
                      <a:pt x="62" y="67"/>
                      <a:pt x="62" y="68"/>
                      <a:pt x="63" y="67"/>
                    </a:cubicBezTo>
                    <a:cubicBezTo>
                      <a:pt x="63" y="68"/>
                      <a:pt x="63" y="68"/>
                      <a:pt x="64" y="68"/>
                    </a:cubicBezTo>
                    <a:cubicBezTo>
                      <a:pt x="64" y="69"/>
                      <a:pt x="65" y="68"/>
                      <a:pt x="64" y="68"/>
                    </a:cubicBezTo>
                    <a:cubicBezTo>
                      <a:pt x="60" y="65"/>
                      <a:pt x="56" y="63"/>
                      <a:pt x="52" y="60"/>
                    </a:cubicBezTo>
                    <a:cubicBezTo>
                      <a:pt x="51" y="60"/>
                      <a:pt x="50" y="59"/>
                      <a:pt x="49" y="59"/>
                    </a:cubicBezTo>
                    <a:cubicBezTo>
                      <a:pt x="48" y="57"/>
                      <a:pt x="46" y="56"/>
                      <a:pt x="45" y="54"/>
                    </a:cubicBezTo>
                    <a:cubicBezTo>
                      <a:pt x="46" y="55"/>
                      <a:pt x="49" y="56"/>
                      <a:pt x="50" y="57"/>
                    </a:cubicBezTo>
                    <a:cubicBezTo>
                      <a:pt x="57" y="60"/>
                      <a:pt x="65" y="65"/>
                      <a:pt x="73" y="68"/>
                    </a:cubicBezTo>
                    <a:cubicBezTo>
                      <a:pt x="74" y="68"/>
                      <a:pt x="74" y="67"/>
                      <a:pt x="74" y="67"/>
                    </a:cubicBezTo>
                    <a:cubicBezTo>
                      <a:pt x="66" y="62"/>
                      <a:pt x="57" y="58"/>
                      <a:pt x="50" y="52"/>
                    </a:cubicBezTo>
                    <a:cubicBezTo>
                      <a:pt x="52" y="53"/>
                      <a:pt x="55" y="54"/>
                      <a:pt x="57" y="55"/>
                    </a:cubicBezTo>
                    <a:cubicBezTo>
                      <a:pt x="59" y="57"/>
                      <a:pt x="61" y="58"/>
                      <a:pt x="63" y="59"/>
                    </a:cubicBezTo>
                    <a:cubicBezTo>
                      <a:pt x="67" y="62"/>
                      <a:pt x="71" y="64"/>
                      <a:pt x="75" y="65"/>
                    </a:cubicBezTo>
                    <a:cubicBezTo>
                      <a:pt x="75" y="65"/>
                      <a:pt x="76" y="64"/>
                      <a:pt x="75" y="64"/>
                    </a:cubicBezTo>
                    <a:cubicBezTo>
                      <a:pt x="68" y="60"/>
                      <a:pt x="61" y="57"/>
                      <a:pt x="55" y="52"/>
                    </a:cubicBezTo>
                    <a:cubicBezTo>
                      <a:pt x="52" y="50"/>
                      <a:pt x="57" y="52"/>
                      <a:pt x="57" y="52"/>
                    </a:cubicBezTo>
                    <a:cubicBezTo>
                      <a:pt x="59" y="53"/>
                      <a:pt x="61" y="54"/>
                      <a:pt x="62" y="55"/>
                    </a:cubicBezTo>
                    <a:cubicBezTo>
                      <a:pt x="66" y="57"/>
                      <a:pt x="69" y="58"/>
                      <a:pt x="73" y="60"/>
                    </a:cubicBezTo>
                    <a:cubicBezTo>
                      <a:pt x="75" y="61"/>
                      <a:pt x="77" y="62"/>
                      <a:pt x="79" y="63"/>
                    </a:cubicBezTo>
                    <a:cubicBezTo>
                      <a:pt x="80" y="63"/>
                      <a:pt x="80" y="62"/>
                      <a:pt x="79" y="62"/>
                    </a:cubicBezTo>
                    <a:cubicBezTo>
                      <a:pt x="77" y="61"/>
                      <a:pt x="75" y="60"/>
                      <a:pt x="73" y="59"/>
                    </a:cubicBezTo>
                    <a:cubicBezTo>
                      <a:pt x="73" y="59"/>
                      <a:pt x="73" y="59"/>
                      <a:pt x="72" y="59"/>
                    </a:cubicBezTo>
                    <a:cubicBezTo>
                      <a:pt x="70" y="57"/>
                      <a:pt x="68" y="56"/>
                      <a:pt x="65" y="54"/>
                    </a:cubicBezTo>
                    <a:cubicBezTo>
                      <a:pt x="64" y="54"/>
                      <a:pt x="62" y="51"/>
                      <a:pt x="61" y="51"/>
                    </a:cubicBezTo>
                    <a:cubicBezTo>
                      <a:pt x="70" y="53"/>
                      <a:pt x="77" y="59"/>
                      <a:pt x="84" y="62"/>
                    </a:cubicBezTo>
                    <a:cubicBezTo>
                      <a:pt x="85" y="62"/>
                      <a:pt x="85" y="62"/>
                      <a:pt x="85" y="62"/>
                    </a:cubicBezTo>
                    <a:cubicBezTo>
                      <a:pt x="82" y="60"/>
                      <a:pt x="79" y="58"/>
                      <a:pt x="75" y="56"/>
                    </a:cubicBezTo>
                    <a:cubicBezTo>
                      <a:pt x="73" y="55"/>
                      <a:pt x="71" y="53"/>
                      <a:pt x="69" y="52"/>
                    </a:cubicBezTo>
                    <a:cubicBezTo>
                      <a:pt x="67" y="51"/>
                      <a:pt x="65" y="49"/>
                      <a:pt x="69" y="50"/>
                    </a:cubicBezTo>
                    <a:cubicBezTo>
                      <a:pt x="76" y="51"/>
                      <a:pt x="82" y="57"/>
                      <a:pt x="89" y="60"/>
                    </a:cubicBezTo>
                    <a:cubicBezTo>
                      <a:pt x="90" y="60"/>
                      <a:pt x="90" y="59"/>
                      <a:pt x="89" y="59"/>
                    </a:cubicBezTo>
                    <a:cubicBezTo>
                      <a:pt x="86" y="57"/>
                      <a:pt x="83" y="55"/>
                      <a:pt x="80" y="53"/>
                    </a:cubicBezTo>
                    <a:cubicBezTo>
                      <a:pt x="79" y="52"/>
                      <a:pt x="77" y="51"/>
                      <a:pt x="76" y="50"/>
                    </a:cubicBezTo>
                    <a:cubicBezTo>
                      <a:pt x="74" y="49"/>
                      <a:pt x="73" y="49"/>
                      <a:pt x="76" y="50"/>
                    </a:cubicBezTo>
                    <a:cubicBezTo>
                      <a:pt x="82" y="51"/>
                      <a:pt x="88" y="56"/>
                      <a:pt x="93" y="58"/>
                    </a:cubicBezTo>
                    <a:cubicBezTo>
                      <a:pt x="94" y="59"/>
                      <a:pt x="94" y="58"/>
                      <a:pt x="94" y="58"/>
                    </a:cubicBezTo>
                    <a:cubicBezTo>
                      <a:pt x="88" y="54"/>
                      <a:pt x="82" y="51"/>
                      <a:pt x="77" y="46"/>
                    </a:cubicBezTo>
                    <a:cubicBezTo>
                      <a:pt x="78" y="47"/>
                      <a:pt x="81" y="47"/>
                      <a:pt x="82" y="48"/>
                    </a:cubicBezTo>
                    <a:cubicBezTo>
                      <a:pt x="84" y="49"/>
                      <a:pt x="85" y="50"/>
                      <a:pt x="87" y="51"/>
                    </a:cubicBezTo>
                    <a:cubicBezTo>
                      <a:pt x="90" y="52"/>
                      <a:pt x="93" y="54"/>
                      <a:pt x="96" y="55"/>
                    </a:cubicBezTo>
                    <a:cubicBezTo>
                      <a:pt x="97" y="55"/>
                      <a:pt x="97" y="55"/>
                      <a:pt x="97" y="54"/>
                    </a:cubicBezTo>
                    <a:cubicBezTo>
                      <a:pt x="92" y="50"/>
                      <a:pt x="86" y="49"/>
                      <a:pt x="81" y="45"/>
                    </a:cubicBezTo>
                    <a:cubicBezTo>
                      <a:pt x="79" y="43"/>
                      <a:pt x="81" y="44"/>
                      <a:pt x="82" y="45"/>
                    </a:cubicBezTo>
                    <a:cubicBezTo>
                      <a:pt x="84" y="45"/>
                      <a:pt x="87" y="47"/>
                      <a:pt x="89" y="48"/>
                    </a:cubicBezTo>
                    <a:cubicBezTo>
                      <a:pt x="93" y="50"/>
                      <a:pt x="96" y="52"/>
                      <a:pt x="100" y="53"/>
                    </a:cubicBezTo>
                    <a:cubicBezTo>
                      <a:pt x="100" y="53"/>
                      <a:pt x="101" y="53"/>
                      <a:pt x="100" y="53"/>
                    </a:cubicBezTo>
                    <a:cubicBezTo>
                      <a:pt x="99" y="51"/>
                      <a:pt x="97" y="49"/>
                      <a:pt x="95" y="48"/>
                    </a:cubicBezTo>
                    <a:cubicBezTo>
                      <a:pt x="93" y="47"/>
                      <a:pt x="89" y="44"/>
                      <a:pt x="87" y="44"/>
                    </a:cubicBezTo>
                    <a:cubicBezTo>
                      <a:pt x="94" y="44"/>
                      <a:pt x="100" y="49"/>
                      <a:pt x="106" y="51"/>
                    </a:cubicBezTo>
                    <a:cubicBezTo>
                      <a:pt x="107" y="51"/>
                      <a:pt x="107" y="50"/>
                      <a:pt x="106" y="50"/>
                    </a:cubicBezTo>
                    <a:cubicBezTo>
                      <a:pt x="104" y="49"/>
                      <a:pt x="102" y="48"/>
                      <a:pt x="99" y="46"/>
                    </a:cubicBezTo>
                    <a:cubicBezTo>
                      <a:pt x="98" y="46"/>
                      <a:pt x="95" y="44"/>
                      <a:pt x="94" y="43"/>
                    </a:cubicBezTo>
                    <a:cubicBezTo>
                      <a:pt x="100" y="45"/>
                      <a:pt x="105" y="48"/>
                      <a:pt x="111" y="50"/>
                    </a:cubicBezTo>
                    <a:cubicBezTo>
                      <a:pt x="111" y="50"/>
                      <a:pt x="112" y="50"/>
                      <a:pt x="111" y="50"/>
                    </a:cubicBezTo>
                    <a:cubicBezTo>
                      <a:pt x="106" y="46"/>
                      <a:pt x="101" y="44"/>
                      <a:pt x="96" y="40"/>
                    </a:cubicBezTo>
                    <a:cubicBezTo>
                      <a:pt x="98" y="42"/>
                      <a:pt x="101" y="42"/>
                      <a:pt x="103" y="43"/>
                    </a:cubicBezTo>
                    <a:cubicBezTo>
                      <a:pt x="107" y="45"/>
                      <a:pt x="110" y="46"/>
                      <a:pt x="113" y="48"/>
                    </a:cubicBezTo>
                    <a:cubicBezTo>
                      <a:pt x="113" y="48"/>
                      <a:pt x="113" y="47"/>
                      <a:pt x="113" y="47"/>
                    </a:cubicBezTo>
                    <a:cubicBezTo>
                      <a:pt x="109" y="45"/>
                      <a:pt x="105" y="43"/>
                      <a:pt x="100" y="40"/>
                    </a:cubicBezTo>
                    <a:cubicBezTo>
                      <a:pt x="104" y="42"/>
                      <a:pt x="109" y="44"/>
                      <a:pt x="114" y="45"/>
                    </a:cubicBezTo>
                    <a:cubicBezTo>
                      <a:pt x="114" y="45"/>
                      <a:pt x="114" y="45"/>
                      <a:pt x="114" y="45"/>
                    </a:cubicBezTo>
                    <a:cubicBezTo>
                      <a:pt x="111" y="43"/>
                      <a:pt x="107" y="39"/>
                      <a:pt x="104" y="38"/>
                    </a:cubicBezTo>
                    <a:cubicBezTo>
                      <a:pt x="109" y="39"/>
                      <a:pt x="113" y="42"/>
                      <a:pt x="117" y="43"/>
                    </a:cubicBezTo>
                    <a:cubicBezTo>
                      <a:pt x="118" y="43"/>
                      <a:pt x="118" y="43"/>
                      <a:pt x="118" y="42"/>
                    </a:cubicBezTo>
                    <a:cubicBezTo>
                      <a:pt x="116" y="41"/>
                      <a:pt x="114" y="40"/>
                      <a:pt x="112" y="39"/>
                    </a:cubicBezTo>
                    <a:cubicBezTo>
                      <a:pt x="111" y="39"/>
                      <a:pt x="105" y="36"/>
                      <a:pt x="109" y="38"/>
                    </a:cubicBezTo>
                    <a:cubicBezTo>
                      <a:pt x="113" y="39"/>
                      <a:pt x="117" y="42"/>
                      <a:pt x="121" y="42"/>
                    </a:cubicBezTo>
                    <a:cubicBezTo>
                      <a:pt x="121" y="42"/>
                      <a:pt x="121" y="42"/>
                      <a:pt x="121" y="42"/>
                    </a:cubicBezTo>
                    <a:cubicBezTo>
                      <a:pt x="119" y="40"/>
                      <a:pt x="117" y="39"/>
                      <a:pt x="115" y="38"/>
                    </a:cubicBezTo>
                    <a:cubicBezTo>
                      <a:pt x="117" y="39"/>
                      <a:pt x="120" y="40"/>
                      <a:pt x="122" y="41"/>
                    </a:cubicBezTo>
                    <a:cubicBezTo>
                      <a:pt x="123" y="41"/>
                      <a:pt x="123" y="40"/>
                      <a:pt x="122" y="40"/>
                    </a:cubicBezTo>
                    <a:cubicBezTo>
                      <a:pt x="121" y="39"/>
                      <a:pt x="119" y="38"/>
                      <a:pt x="117" y="36"/>
                    </a:cubicBezTo>
                    <a:cubicBezTo>
                      <a:pt x="119" y="37"/>
                      <a:pt x="122" y="38"/>
                      <a:pt x="124" y="39"/>
                    </a:cubicBezTo>
                    <a:cubicBezTo>
                      <a:pt x="124" y="39"/>
                      <a:pt x="125" y="39"/>
                      <a:pt x="124" y="39"/>
                    </a:cubicBezTo>
                    <a:cubicBezTo>
                      <a:pt x="124" y="38"/>
                      <a:pt x="124" y="38"/>
                      <a:pt x="123" y="38"/>
                    </a:cubicBezTo>
                    <a:cubicBezTo>
                      <a:pt x="124" y="38"/>
                      <a:pt x="124" y="38"/>
                      <a:pt x="124" y="38"/>
                    </a:cubicBezTo>
                    <a:cubicBezTo>
                      <a:pt x="125" y="38"/>
                      <a:pt x="125" y="38"/>
                      <a:pt x="125" y="38"/>
                    </a:cubicBezTo>
                    <a:cubicBezTo>
                      <a:pt x="125" y="37"/>
                      <a:pt x="125" y="37"/>
                      <a:pt x="124" y="36"/>
                    </a:cubicBezTo>
                    <a:cubicBezTo>
                      <a:pt x="125" y="36"/>
                      <a:pt x="125" y="36"/>
                      <a:pt x="125" y="36"/>
                    </a:cubicBezTo>
                    <a:cubicBezTo>
                      <a:pt x="124" y="34"/>
                      <a:pt x="124" y="34"/>
                      <a:pt x="126" y="35"/>
                    </a:cubicBezTo>
                    <a:cubicBezTo>
                      <a:pt x="126" y="35"/>
                      <a:pt x="126" y="35"/>
                      <a:pt x="126" y="35"/>
                    </a:cubicBezTo>
                    <a:cubicBezTo>
                      <a:pt x="127" y="36"/>
                      <a:pt x="128" y="37"/>
                      <a:pt x="129" y="38"/>
                    </a:cubicBezTo>
                    <a:cubicBezTo>
                      <a:pt x="113" y="53"/>
                      <a:pt x="94" y="63"/>
                      <a:pt x="74" y="70"/>
                    </a:cubicBezTo>
                    <a:close/>
                    <a:moveTo>
                      <a:pt x="6" y="77"/>
                    </a:moveTo>
                    <a:cubicBezTo>
                      <a:pt x="6" y="76"/>
                      <a:pt x="5" y="75"/>
                      <a:pt x="5" y="74"/>
                    </a:cubicBezTo>
                    <a:cubicBezTo>
                      <a:pt x="7" y="76"/>
                      <a:pt x="9" y="77"/>
                      <a:pt x="11" y="79"/>
                    </a:cubicBezTo>
                    <a:cubicBezTo>
                      <a:pt x="10" y="79"/>
                      <a:pt x="10" y="78"/>
                      <a:pt x="9" y="78"/>
                    </a:cubicBezTo>
                    <a:cubicBezTo>
                      <a:pt x="8" y="78"/>
                      <a:pt x="7" y="77"/>
                      <a:pt x="6" y="77"/>
                    </a:cubicBezTo>
                    <a:close/>
                    <a:moveTo>
                      <a:pt x="12" y="79"/>
                    </a:moveTo>
                    <a:cubicBezTo>
                      <a:pt x="12" y="79"/>
                      <a:pt x="12" y="79"/>
                      <a:pt x="12" y="79"/>
                    </a:cubicBezTo>
                    <a:cubicBezTo>
                      <a:pt x="12" y="79"/>
                      <a:pt x="13" y="79"/>
                      <a:pt x="13" y="79"/>
                    </a:cubicBezTo>
                    <a:cubicBezTo>
                      <a:pt x="13" y="79"/>
                      <a:pt x="12" y="79"/>
                      <a:pt x="12" y="79"/>
                    </a:cubicBezTo>
                    <a:close/>
                    <a:moveTo>
                      <a:pt x="35" y="80"/>
                    </a:moveTo>
                    <a:cubicBezTo>
                      <a:pt x="30" y="81"/>
                      <a:pt x="24" y="81"/>
                      <a:pt x="18" y="80"/>
                    </a:cubicBezTo>
                    <a:cubicBezTo>
                      <a:pt x="17" y="80"/>
                      <a:pt x="16" y="80"/>
                      <a:pt x="15" y="80"/>
                    </a:cubicBezTo>
                    <a:cubicBezTo>
                      <a:pt x="14" y="79"/>
                      <a:pt x="12" y="78"/>
                      <a:pt x="11" y="77"/>
                    </a:cubicBezTo>
                    <a:cubicBezTo>
                      <a:pt x="10" y="76"/>
                      <a:pt x="8" y="73"/>
                      <a:pt x="7" y="72"/>
                    </a:cubicBezTo>
                    <a:cubicBezTo>
                      <a:pt x="11" y="74"/>
                      <a:pt x="15" y="77"/>
                      <a:pt x="18" y="80"/>
                    </a:cubicBezTo>
                    <a:cubicBezTo>
                      <a:pt x="18" y="80"/>
                      <a:pt x="19" y="80"/>
                      <a:pt x="18" y="79"/>
                    </a:cubicBezTo>
                    <a:cubicBezTo>
                      <a:pt x="18" y="79"/>
                      <a:pt x="18" y="79"/>
                      <a:pt x="17" y="78"/>
                    </a:cubicBezTo>
                    <a:cubicBezTo>
                      <a:pt x="17" y="78"/>
                      <a:pt x="17" y="78"/>
                      <a:pt x="17" y="78"/>
                    </a:cubicBezTo>
                    <a:cubicBezTo>
                      <a:pt x="16" y="77"/>
                      <a:pt x="15" y="76"/>
                      <a:pt x="13" y="75"/>
                    </a:cubicBezTo>
                    <a:cubicBezTo>
                      <a:pt x="12" y="74"/>
                      <a:pt x="5" y="68"/>
                      <a:pt x="10" y="71"/>
                    </a:cubicBezTo>
                    <a:cubicBezTo>
                      <a:pt x="11" y="71"/>
                      <a:pt x="11" y="71"/>
                      <a:pt x="12" y="71"/>
                    </a:cubicBezTo>
                    <a:cubicBezTo>
                      <a:pt x="15" y="75"/>
                      <a:pt x="19" y="78"/>
                      <a:pt x="23" y="80"/>
                    </a:cubicBezTo>
                    <a:cubicBezTo>
                      <a:pt x="24" y="80"/>
                      <a:pt x="24" y="79"/>
                      <a:pt x="24" y="79"/>
                    </a:cubicBezTo>
                    <a:cubicBezTo>
                      <a:pt x="20" y="77"/>
                      <a:pt x="16" y="73"/>
                      <a:pt x="12" y="71"/>
                    </a:cubicBezTo>
                    <a:cubicBezTo>
                      <a:pt x="12" y="70"/>
                      <a:pt x="11" y="70"/>
                      <a:pt x="11" y="69"/>
                    </a:cubicBezTo>
                    <a:cubicBezTo>
                      <a:pt x="10" y="68"/>
                      <a:pt x="14" y="70"/>
                      <a:pt x="14" y="70"/>
                    </a:cubicBezTo>
                    <a:cubicBezTo>
                      <a:pt x="17" y="71"/>
                      <a:pt x="19" y="73"/>
                      <a:pt x="21" y="75"/>
                    </a:cubicBezTo>
                    <a:cubicBezTo>
                      <a:pt x="23" y="76"/>
                      <a:pt x="25" y="78"/>
                      <a:pt x="27" y="79"/>
                    </a:cubicBezTo>
                    <a:cubicBezTo>
                      <a:pt x="28" y="79"/>
                      <a:pt x="28" y="79"/>
                      <a:pt x="28" y="78"/>
                    </a:cubicBezTo>
                    <a:cubicBezTo>
                      <a:pt x="25" y="77"/>
                      <a:pt x="23" y="75"/>
                      <a:pt x="21" y="74"/>
                    </a:cubicBezTo>
                    <a:cubicBezTo>
                      <a:pt x="20" y="73"/>
                      <a:pt x="19" y="72"/>
                      <a:pt x="18" y="71"/>
                    </a:cubicBezTo>
                    <a:cubicBezTo>
                      <a:pt x="15" y="68"/>
                      <a:pt x="22" y="72"/>
                      <a:pt x="22" y="72"/>
                    </a:cubicBezTo>
                    <a:cubicBezTo>
                      <a:pt x="23" y="73"/>
                      <a:pt x="24" y="73"/>
                      <a:pt x="25" y="74"/>
                    </a:cubicBezTo>
                    <a:cubicBezTo>
                      <a:pt x="27" y="76"/>
                      <a:pt x="30" y="78"/>
                      <a:pt x="33" y="80"/>
                    </a:cubicBezTo>
                    <a:cubicBezTo>
                      <a:pt x="33" y="80"/>
                      <a:pt x="34" y="79"/>
                      <a:pt x="33" y="79"/>
                    </a:cubicBezTo>
                    <a:cubicBezTo>
                      <a:pt x="31" y="77"/>
                      <a:pt x="28" y="75"/>
                      <a:pt x="25" y="73"/>
                    </a:cubicBezTo>
                    <a:cubicBezTo>
                      <a:pt x="25" y="73"/>
                      <a:pt x="25" y="73"/>
                      <a:pt x="24" y="73"/>
                    </a:cubicBezTo>
                    <a:cubicBezTo>
                      <a:pt x="24" y="72"/>
                      <a:pt x="20" y="68"/>
                      <a:pt x="21" y="68"/>
                    </a:cubicBezTo>
                    <a:cubicBezTo>
                      <a:pt x="23" y="68"/>
                      <a:pt x="25" y="70"/>
                      <a:pt x="27" y="71"/>
                    </a:cubicBezTo>
                    <a:cubicBezTo>
                      <a:pt x="31" y="74"/>
                      <a:pt x="34" y="77"/>
                      <a:pt x="38" y="79"/>
                    </a:cubicBezTo>
                    <a:cubicBezTo>
                      <a:pt x="37" y="80"/>
                      <a:pt x="36" y="80"/>
                      <a:pt x="35" y="80"/>
                    </a:cubicBezTo>
                    <a:close/>
                    <a:moveTo>
                      <a:pt x="14" y="73"/>
                    </a:moveTo>
                    <a:cubicBezTo>
                      <a:pt x="16" y="74"/>
                      <a:pt x="17" y="75"/>
                      <a:pt x="19" y="76"/>
                    </a:cubicBezTo>
                    <a:cubicBezTo>
                      <a:pt x="19" y="77"/>
                      <a:pt x="20" y="77"/>
                      <a:pt x="20" y="77"/>
                    </a:cubicBezTo>
                    <a:cubicBezTo>
                      <a:pt x="18" y="76"/>
                      <a:pt x="16" y="75"/>
                      <a:pt x="14" y="73"/>
                    </a:cubicBezTo>
                    <a:cubicBezTo>
                      <a:pt x="14" y="73"/>
                      <a:pt x="14" y="73"/>
                      <a:pt x="14" y="73"/>
                    </a:cubicBezTo>
                    <a:close/>
                    <a:moveTo>
                      <a:pt x="32" y="66"/>
                    </a:moveTo>
                    <a:cubicBezTo>
                      <a:pt x="33" y="66"/>
                      <a:pt x="34" y="67"/>
                      <a:pt x="35" y="67"/>
                    </a:cubicBezTo>
                    <a:cubicBezTo>
                      <a:pt x="37" y="69"/>
                      <a:pt x="39" y="70"/>
                      <a:pt x="41" y="72"/>
                    </a:cubicBezTo>
                    <a:cubicBezTo>
                      <a:pt x="44" y="74"/>
                      <a:pt x="41" y="72"/>
                      <a:pt x="41" y="72"/>
                    </a:cubicBezTo>
                    <a:cubicBezTo>
                      <a:pt x="38" y="70"/>
                      <a:pt x="35" y="68"/>
                      <a:pt x="32" y="66"/>
                    </a:cubicBezTo>
                    <a:cubicBezTo>
                      <a:pt x="32" y="66"/>
                      <a:pt x="32" y="66"/>
                      <a:pt x="32" y="66"/>
                    </a:cubicBezTo>
                    <a:close/>
                    <a:moveTo>
                      <a:pt x="64" y="59"/>
                    </a:moveTo>
                    <a:cubicBezTo>
                      <a:pt x="67" y="61"/>
                      <a:pt x="71" y="63"/>
                      <a:pt x="74" y="64"/>
                    </a:cubicBezTo>
                    <a:cubicBezTo>
                      <a:pt x="70" y="63"/>
                      <a:pt x="67" y="61"/>
                      <a:pt x="64" y="59"/>
                    </a:cubicBezTo>
                    <a:close/>
                    <a:moveTo>
                      <a:pt x="110" y="35"/>
                    </a:moveTo>
                    <a:cubicBezTo>
                      <a:pt x="113" y="38"/>
                      <a:pt x="116" y="39"/>
                      <a:pt x="119" y="41"/>
                    </a:cubicBezTo>
                    <a:cubicBezTo>
                      <a:pt x="121" y="42"/>
                      <a:pt x="114" y="39"/>
                      <a:pt x="114" y="39"/>
                    </a:cubicBezTo>
                    <a:cubicBezTo>
                      <a:pt x="112" y="38"/>
                      <a:pt x="109" y="37"/>
                      <a:pt x="107" y="36"/>
                    </a:cubicBezTo>
                    <a:cubicBezTo>
                      <a:pt x="108" y="36"/>
                      <a:pt x="109" y="35"/>
                      <a:pt x="110" y="35"/>
                    </a:cubicBezTo>
                    <a:close/>
                    <a:moveTo>
                      <a:pt x="125" y="32"/>
                    </a:moveTo>
                    <a:cubicBezTo>
                      <a:pt x="125" y="32"/>
                      <a:pt x="125" y="33"/>
                      <a:pt x="125" y="34"/>
                    </a:cubicBezTo>
                    <a:cubicBezTo>
                      <a:pt x="125" y="34"/>
                      <a:pt x="125" y="33"/>
                      <a:pt x="124" y="33"/>
                    </a:cubicBezTo>
                    <a:cubicBezTo>
                      <a:pt x="124" y="33"/>
                      <a:pt x="123" y="33"/>
                      <a:pt x="123" y="34"/>
                    </a:cubicBezTo>
                    <a:cubicBezTo>
                      <a:pt x="124" y="36"/>
                      <a:pt x="122" y="34"/>
                      <a:pt x="122" y="33"/>
                    </a:cubicBezTo>
                    <a:cubicBezTo>
                      <a:pt x="121" y="33"/>
                      <a:pt x="121" y="33"/>
                      <a:pt x="121" y="33"/>
                    </a:cubicBezTo>
                    <a:cubicBezTo>
                      <a:pt x="122" y="34"/>
                      <a:pt x="123" y="36"/>
                      <a:pt x="124" y="37"/>
                    </a:cubicBezTo>
                    <a:cubicBezTo>
                      <a:pt x="123" y="36"/>
                      <a:pt x="122" y="36"/>
                      <a:pt x="121" y="35"/>
                    </a:cubicBezTo>
                    <a:cubicBezTo>
                      <a:pt x="120" y="35"/>
                      <a:pt x="120" y="35"/>
                      <a:pt x="120" y="35"/>
                    </a:cubicBezTo>
                    <a:cubicBezTo>
                      <a:pt x="120" y="35"/>
                      <a:pt x="119" y="34"/>
                      <a:pt x="119" y="34"/>
                    </a:cubicBezTo>
                    <a:cubicBezTo>
                      <a:pt x="118" y="34"/>
                      <a:pt x="118" y="34"/>
                      <a:pt x="118" y="35"/>
                    </a:cubicBezTo>
                    <a:cubicBezTo>
                      <a:pt x="119" y="35"/>
                      <a:pt x="125" y="39"/>
                      <a:pt x="122" y="37"/>
                    </a:cubicBezTo>
                    <a:cubicBezTo>
                      <a:pt x="120" y="36"/>
                      <a:pt x="118" y="36"/>
                      <a:pt x="116" y="35"/>
                    </a:cubicBezTo>
                    <a:cubicBezTo>
                      <a:pt x="116" y="35"/>
                      <a:pt x="116" y="36"/>
                      <a:pt x="116" y="36"/>
                    </a:cubicBezTo>
                    <a:cubicBezTo>
                      <a:pt x="117" y="37"/>
                      <a:pt x="118" y="37"/>
                      <a:pt x="119" y="38"/>
                    </a:cubicBezTo>
                    <a:cubicBezTo>
                      <a:pt x="120" y="39"/>
                      <a:pt x="123" y="41"/>
                      <a:pt x="119" y="39"/>
                    </a:cubicBezTo>
                    <a:cubicBezTo>
                      <a:pt x="117" y="38"/>
                      <a:pt x="114" y="36"/>
                      <a:pt x="111" y="35"/>
                    </a:cubicBezTo>
                    <a:cubicBezTo>
                      <a:pt x="116" y="34"/>
                      <a:pt x="120" y="33"/>
                      <a:pt x="125" y="32"/>
                    </a:cubicBezTo>
                    <a:close/>
                    <a:moveTo>
                      <a:pt x="165" y="9"/>
                    </a:moveTo>
                    <a:cubicBezTo>
                      <a:pt x="161" y="13"/>
                      <a:pt x="159" y="18"/>
                      <a:pt x="155" y="22"/>
                    </a:cubicBezTo>
                    <a:cubicBezTo>
                      <a:pt x="151" y="25"/>
                      <a:pt x="148" y="27"/>
                      <a:pt x="144" y="28"/>
                    </a:cubicBezTo>
                    <a:cubicBezTo>
                      <a:pt x="140" y="28"/>
                      <a:pt x="137" y="28"/>
                      <a:pt x="133" y="30"/>
                    </a:cubicBezTo>
                    <a:cubicBezTo>
                      <a:pt x="133" y="30"/>
                      <a:pt x="133" y="30"/>
                      <a:pt x="133" y="30"/>
                    </a:cubicBezTo>
                    <a:cubicBezTo>
                      <a:pt x="134" y="29"/>
                      <a:pt x="134" y="29"/>
                      <a:pt x="134" y="28"/>
                    </a:cubicBezTo>
                    <a:cubicBezTo>
                      <a:pt x="134" y="21"/>
                      <a:pt x="144" y="20"/>
                      <a:pt x="148" y="18"/>
                    </a:cubicBezTo>
                    <a:cubicBezTo>
                      <a:pt x="155" y="16"/>
                      <a:pt x="159" y="11"/>
                      <a:pt x="165" y="8"/>
                    </a:cubicBezTo>
                    <a:cubicBezTo>
                      <a:pt x="165" y="9"/>
                      <a:pt x="165" y="9"/>
                      <a:pt x="165" y="9"/>
                    </a:cubicBezTo>
                    <a:close/>
                    <a:moveTo>
                      <a:pt x="147" y="30"/>
                    </a:moveTo>
                    <a:cubicBezTo>
                      <a:pt x="150" y="29"/>
                      <a:pt x="153" y="26"/>
                      <a:pt x="156" y="24"/>
                    </a:cubicBezTo>
                    <a:cubicBezTo>
                      <a:pt x="159" y="22"/>
                      <a:pt x="161" y="20"/>
                      <a:pt x="162" y="17"/>
                    </a:cubicBezTo>
                    <a:cubicBezTo>
                      <a:pt x="162" y="19"/>
                      <a:pt x="162" y="20"/>
                      <a:pt x="161" y="22"/>
                    </a:cubicBezTo>
                    <a:cubicBezTo>
                      <a:pt x="158" y="27"/>
                      <a:pt x="152" y="30"/>
                      <a:pt x="146" y="30"/>
                    </a:cubicBezTo>
                    <a:cubicBezTo>
                      <a:pt x="146" y="30"/>
                      <a:pt x="146" y="30"/>
                      <a:pt x="147" y="30"/>
                    </a:cubicBezTo>
                    <a:close/>
                    <a:moveTo>
                      <a:pt x="160" y="8"/>
                    </a:moveTo>
                    <a:cubicBezTo>
                      <a:pt x="155" y="11"/>
                      <a:pt x="149" y="15"/>
                      <a:pt x="143" y="17"/>
                    </a:cubicBezTo>
                    <a:cubicBezTo>
                      <a:pt x="140" y="18"/>
                      <a:pt x="136" y="19"/>
                      <a:pt x="134" y="22"/>
                    </a:cubicBezTo>
                    <a:cubicBezTo>
                      <a:pt x="136" y="16"/>
                      <a:pt x="140" y="12"/>
                      <a:pt x="145" y="10"/>
                    </a:cubicBezTo>
                    <a:cubicBezTo>
                      <a:pt x="150" y="8"/>
                      <a:pt x="155" y="8"/>
                      <a:pt x="160" y="8"/>
                    </a:cubicBezTo>
                    <a:close/>
                    <a:moveTo>
                      <a:pt x="130" y="30"/>
                    </a:moveTo>
                    <a:cubicBezTo>
                      <a:pt x="130" y="30"/>
                      <a:pt x="130" y="30"/>
                      <a:pt x="130" y="30"/>
                    </a:cubicBezTo>
                    <a:cubicBezTo>
                      <a:pt x="131" y="31"/>
                      <a:pt x="132" y="33"/>
                      <a:pt x="133" y="34"/>
                    </a:cubicBezTo>
                    <a:cubicBezTo>
                      <a:pt x="132" y="34"/>
                      <a:pt x="132" y="35"/>
                      <a:pt x="131" y="36"/>
                    </a:cubicBezTo>
                    <a:cubicBezTo>
                      <a:pt x="131" y="36"/>
                      <a:pt x="131" y="36"/>
                      <a:pt x="131" y="36"/>
                    </a:cubicBezTo>
                    <a:cubicBezTo>
                      <a:pt x="129" y="35"/>
                      <a:pt x="128" y="33"/>
                      <a:pt x="128" y="31"/>
                    </a:cubicBezTo>
                    <a:cubicBezTo>
                      <a:pt x="128" y="31"/>
                      <a:pt x="129" y="31"/>
                      <a:pt x="130" y="30"/>
                    </a:cubicBezTo>
                    <a:close/>
                    <a:moveTo>
                      <a:pt x="145" y="33"/>
                    </a:moveTo>
                    <a:cubicBezTo>
                      <a:pt x="150" y="33"/>
                      <a:pt x="154" y="31"/>
                      <a:pt x="159" y="28"/>
                    </a:cubicBezTo>
                    <a:cubicBezTo>
                      <a:pt x="161" y="26"/>
                      <a:pt x="163" y="24"/>
                      <a:pt x="165" y="21"/>
                    </a:cubicBezTo>
                    <a:cubicBezTo>
                      <a:pt x="165" y="18"/>
                      <a:pt x="166" y="16"/>
                      <a:pt x="166" y="14"/>
                    </a:cubicBezTo>
                    <a:cubicBezTo>
                      <a:pt x="166" y="16"/>
                      <a:pt x="166" y="19"/>
                      <a:pt x="165" y="22"/>
                    </a:cubicBezTo>
                    <a:cubicBezTo>
                      <a:pt x="163" y="32"/>
                      <a:pt x="154" y="34"/>
                      <a:pt x="145" y="33"/>
                    </a:cubicBezTo>
                    <a:close/>
                    <a:moveTo>
                      <a:pt x="153" y="6"/>
                    </a:moveTo>
                    <a:cubicBezTo>
                      <a:pt x="149" y="6"/>
                      <a:pt x="145" y="7"/>
                      <a:pt x="142" y="8"/>
                    </a:cubicBezTo>
                    <a:cubicBezTo>
                      <a:pt x="143" y="8"/>
                      <a:pt x="144" y="7"/>
                      <a:pt x="145" y="7"/>
                    </a:cubicBezTo>
                    <a:cubicBezTo>
                      <a:pt x="148" y="6"/>
                      <a:pt x="150" y="6"/>
                      <a:pt x="153" y="6"/>
                    </a:cubicBezTo>
                    <a:close/>
                    <a:moveTo>
                      <a:pt x="22" y="59"/>
                    </a:moveTo>
                    <a:cubicBezTo>
                      <a:pt x="31" y="55"/>
                      <a:pt x="40" y="53"/>
                      <a:pt x="49" y="50"/>
                    </a:cubicBezTo>
                    <a:cubicBezTo>
                      <a:pt x="68" y="44"/>
                      <a:pt x="87" y="40"/>
                      <a:pt x="106" y="36"/>
                    </a:cubicBezTo>
                    <a:cubicBezTo>
                      <a:pt x="106" y="36"/>
                      <a:pt x="106" y="36"/>
                      <a:pt x="106" y="36"/>
                    </a:cubicBezTo>
                    <a:cubicBezTo>
                      <a:pt x="109" y="38"/>
                      <a:pt x="113" y="42"/>
                      <a:pt x="116" y="42"/>
                    </a:cubicBezTo>
                    <a:cubicBezTo>
                      <a:pt x="111" y="41"/>
                      <a:pt x="108" y="38"/>
                      <a:pt x="103" y="37"/>
                    </a:cubicBezTo>
                    <a:cubicBezTo>
                      <a:pt x="102" y="37"/>
                      <a:pt x="102" y="38"/>
                      <a:pt x="103" y="38"/>
                    </a:cubicBezTo>
                    <a:cubicBezTo>
                      <a:pt x="104" y="39"/>
                      <a:pt x="106" y="40"/>
                      <a:pt x="108" y="41"/>
                    </a:cubicBezTo>
                    <a:cubicBezTo>
                      <a:pt x="110" y="43"/>
                      <a:pt x="116" y="46"/>
                      <a:pt x="109" y="43"/>
                    </a:cubicBezTo>
                    <a:cubicBezTo>
                      <a:pt x="106" y="42"/>
                      <a:pt x="103" y="40"/>
                      <a:pt x="99" y="39"/>
                    </a:cubicBezTo>
                    <a:cubicBezTo>
                      <a:pt x="99" y="39"/>
                      <a:pt x="98" y="39"/>
                      <a:pt x="99" y="40"/>
                    </a:cubicBezTo>
                    <a:cubicBezTo>
                      <a:pt x="100" y="41"/>
                      <a:pt x="102" y="42"/>
                      <a:pt x="104" y="43"/>
                    </a:cubicBezTo>
                    <a:cubicBezTo>
                      <a:pt x="101" y="42"/>
                      <a:pt x="98" y="40"/>
                      <a:pt x="94" y="39"/>
                    </a:cubicBezTo>
                    <a:cubicBezTo>
                      <a:pt x="94" y="39"/>
                      <a:pt x="94" y="40"/>
                      <a:pt x="94" y="40"/>
                    </a:cubicBezTo>
                    <a:cubicBezTo>
                      <a:pt x="99" y="44"/>
                      <a:pt x="104" y="46"/>
                      <a:pt x="110" y="49"/>
                    </a:cubicBezTo>
                    <a:cubicBezTo>
                      <a:pt x="105" y="46"/>
                      <a:pt x="98" y="44"/>
                      <a:pt x="92" y="42"/>
                    </a:cubicBezTo>
                    <a:cubicBezTo>
                      <a:pt x="92" y="42"/>
                      <a:pt x="92" y="43"/>
                      <a:pt x="92" y="43"/>
                    </a:cubicBezTo>
                    <a:cubicBezTo>
                      <a:pt x="94" y="44"/>
                      <a:pt x="97" y="46"/>
                      <a:pt x="99" y="47"/>
                    </a:cubicBezTo>
                    <a:cubicBezTo>
                      <a:pt x="100" y="47"/>
                      <a:pt x="100" y="48"/>
                      <a:pt x="100" y="48"/>
                    </a:cubicBezTo>
                    <a:cubicBezTo>
                      <a:pt x="96" y="46"/>
                      <a:pt x="91" y="43"/>
                      <a:pt x="86" y="43"/>
                    </a:cubicBezTo>
                    <a:cubicBezTo>
                      <a:pt x="86" y="43"/>
                      <a:pt x="85" y="43"/>
                      <a:pt x="86" y="43"/>
                    </a:cubicBezTo>
                    <a:cubicBezTo>
                      <a:pt x="88" y="45"/>
                      <a:pt x="90" y="46"/>
                      <a:pt x="92" y="47"/>
                    </a:cubicBezTo>
                    <a:cubicBezTo>
                      <a:pt x="93" y="48"/>
                      <a:pt x="94" y="49"/>
                      <a:pt x="96" y="50"/>
                    </a:cubicBezTo>
                    <a:cubicBezTo>
                      <a:pt x="96" y="50"/>
                      <a:pt x="102" y="53"/>
                      <a:pt x="98" y="51"/>
                    </a:cubicBezTo>
                    <a:cubicBezTo>
                      <a:pt x="91" y="49"/>
                      <a:pt x="86" y="45"/>
                      <a:pt x="79" y="43"/>
                    </a:cubicBezTo>
                    <a:cubicBezTo>
                      <a:pt x="78" y="43"/>
                      <a:pt x="78" y="43"/>
                      <a:pt x="78" y="44"/>
                    </a:cubicBezTo>
                    <a:cubicBezTo>
                      <a:pt x="83" y="48"/>
                      <a:pt x="88" y="50"/>
                      <a:pt x="93" y="53"/>
                    </a:cubicBezTo>
                    <a:cubicBezTo>
                      <a:pt x="98" y="56"/>
                      <a:pt x="93" y="53"/>
                      <a:pt x="92" y="53"/>
                    </a:cubicBezTo>
                    <a:cubicBezTo>
                      <a:pt x="90" y="52"/>
                      <a:pt x="88" y="51"/>
                      <a:pt x="86" y="50"/>
                    </a:cubicBezTo>
                    <a:cubicBezTo>
                      <a:pt x="83" y="48"/>
                      <a:pt x="80" y="46"/>
                      <a:pt x="76" y="45"/>
                    </a:cubicBezTo>
                    <a:cubicBezTo>
                      <a:pt x="76" y="45"/>
                      <a:pt x="75" y="46"/>
                      <a:pt x="76" y="46"/>
                    </a:cubicBezTo>
                    <a:cubicBezTo>
                      <a:pt x="78" y="48"/>
                      <a:pt x="81" y="51"/>
                      <a:pt x="84" y="53"/>
                    </a:cubicBezTo>
                    <a:cubicBezTo>
                      <a:pt x="81" y="51"/>
                      <a:pt x="77" y="49"/>
                      <a:pt x="73" y="48"/>
                    </a:cubicBezTo>
                    <a:cubicBezTo>
                      <a:pt x="72" y="48"/>
                      <a:pt x="72" y="49"/>
                      <a:pt x="73" y="49"/>
                    </a:cubicBezTo>
                    <a:cubicBezTo>
                      <a:pt x="76" y="51"/>
                      <a:pt x="80" y="53"/>
                      <a:pt x="83" y="56"/>
                    </a:cubicBezTo>
                    <a:cubicBezTo>
                      <a:pt x="84" y="56"/>
                      <a:pt x="85" y="57"/>
                      <a:pt x="86" y="58"/>
                    </a:cubicBezTo>
                    <a:cubicBezTo>
                      <a:pt x="86" y="58"/>
                      <a:pt x="86" y="58"/>
                      <a:pt x="87" y="58"/>
                    </a:cubicBezTo>
                    <a:cubicBezTo>
                      <a:pt x="85" y="57"/>
                      <a:pt x="84" y="57"/>
                      <a:pt x="82" y="56"/>
                    </a:cubicBezTo>
                    <a:cubicBezTo>
                      <a:pt x="77" y="53"/>
                      <a:pt x="72" y="49"/>
                      <a:pt x="65" y="49"/>
                    </a:cubicBezTo>
                    <a:cubicBezTo>
                      <a:pt x="65" y="49"/>
                      <a:pt x="65" y="49"/>
                      <a:pt x="65" y="49"/>
                    </a:cubicBezTo>
                    <a:cubicBezTo>
                      <a:pt x="67" y="51"/>
                      <a:pt x="69" y="53"/>
                      <a:pt x="72" y="55"/>
                    </a:cubicBezTo>
                    <a:cubicBezTo>
                      <a:pt x="68" y="53"/>
                      <a:pt x="64" y="51"/>
                      <a:pt x="60" y="50"/>
                    </a:cubicBezTo>
                    <a:cubicBezTo>
                      <a:pt x="60" y="50"/>
                      <a:pt x="60" y="50"/>
                      <a:pt x="60" y="50"/>
                    </a:cubicBezTo>
                    <a:cubicBezTo>
                      <a:pt x="62" y="53"/>
                      <a:pt x="65" y="55"/>
                      <a:pt x="67" y="57"/>
                    </a:cubicBezTo>
                    <a:cubicBezTo>
                      <a:pt x="66" y="56"/>
                      <a:pt x="65" y="55"/>
                      <a:pt x="64" y="55"/>
                    </a:cubicBezTo>
                    <a:cubicBezTo>
                      <a:pt x="60" y="53"/>
                      <a:pt x="57" y="50"/>
                      <a:pt x="52" y="50"/>
                    </a:cubicBezTo>
                    <a:cubicBezTo>
                      <a:pt x="52" y="50"/>
                      <a:pt x="52" y="51"/>
                      <a:pt x="52" y="51"/>
                    </a:cubicBezTo>
                    <a:cubicBezTo>
                      <a:pt x="54" y="52"/>
                      <a:pt x="55" y="53"/>
                      <a:pt x="56" y="54"/>
                    </a:cubicBezTo>
                    <a:cubicBezTo>
                      <a:pt x="54" y="53"/>
                      <a:pt x="52" y="52"/>
                      <a:pt x="49" y="51"/>
                    </a:cubicBezTo>
                    <a:cubicBezTo>
                      <a:pt x="49" y="51"/>
                      <a:pt x="49" y="51"/>
                      <a:pt x="49" y="52"/>
                    </a:cubicBezTo>
                    <a:cubicBezTo>
                      <a:pt x="55" y="58"/>
                      <a:pt x="64" y="62"/>
                      <a:pt x="72" y="67"/>
                    </a:cubicBezTo>
                    <a:cubicBezTo>
                      <a:pt x="70" y="66"/>
                      <a:pt x="68" y="65"/>
                      <a:pt x="66" y="64"/>
                    </a:cubicBezTo>
                    <a:cubicBezTo>
                      <a:pt x="63" y="63"/>
                      <a:pt x="61" y="62"/>
                      <a:pt x="59" y="61"/>
                    </a:cubicBezTo>
                    <a:cubicBezTo>
                      <a:pt x="54" y="58"/>
                      <a:pt x="49" y="55"/>
                      <a:pt x="44" y="53"/>
                    </a:cubicBezTo>
                    <a:cubicBezTo>
                      <a:pt x="44" y="53"/>
                      <a:pt x="43" y="53"/>
                      <a:pt x="44" y="54"/>
                    </a:cubicBezTo>
                    <a:cubicBezTo>
                      <a:pt x="45" y="55"/>
                      <a:pt x="46" y="57"/>
                      <a:pt x="48" y="58"/>
                    </a:cubicBezTo>
                    <a:cubicBezTo>
                      <a:pt x="45" y="57"/>
                      <a:pt x="42" y="56"/>
                      <a:pt x="40" y="55"/>
                    </a:cubicBezTo>
                    <a:cubicBezTo>
                      <a:pt x="39" y="55"/>
                      <a:pt x="39" y="56"/>
                      <a:pt x="39" y="56"/>
                    </a:cubicBezTo>
                    <a:cubicBezTo>
                      <a:pt x="41" y="58"/>
                      <a:pt x="42" y="59"/>
                      <a:pt x="44" y="61"/>
                    </a:cubicBezTo>
                    <a:cubicBezTo>
                      <a:pt x="41" y="60"/>
                      <a:pt x="39" y="59"/>
                      <a:pt x="36" y="58"/>
                    </a:cubicBezTo>
                    <a:cubicBezTo>
                      <a:pt x="36" y="58"/>
                      <a:pt x="36" y="59"/>
                      <a:pt x="36" y="59"/>
                    </a:cubicBezTo>
                    <a:cubicBezTo>
                      <a:pt x="37" y="60"/>
                      <a:pt x="37" y="60"/>
                      <a:pt x="38" y="61"/>
                    </a:cubicBezTo>
                    <a:cubicBezTo>
                      <a:pt x="36" y="60"/>
                      <a:pt x="34" y="60"/>
                      <a:pt x="32" y="60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33" y="62"/>
                      <a:pt x="34" y="63"/>
                      <a:pt x="35" y="64"/>
                    </a:cubicBezTo>
                    <a:cubicBezTo>
                      <a:pt x="32" y="62"/>
                      <a:pt x="29" y="61"/>
                      <a:pt x="26" y="60"/>
                    </a:cubicBezTo>
                    <a:cubicBezTo>
                      <a:pt x="26" y="59"/>
                      <a:pt x="25" y="60"/>
                      <a:pt x="26" y="60"/>
                    </a:cubicBezTo>
                    <a:cubicBezTo>
                      <a:pt x="26" y="61"/>
                      <a:pt x="27" y="62"/>
                      <a:pt x="28" y="63"/>
                    </a:cubicBezTo>
                    <a:cubicBezTo>
                      <a:pt x="26" y="62"/>
                      <a:pt x="24" y="61"/>
                      <a:pt x="22" y="60"/>
                    </a:cubicBezTo>
                    <a:cubicBezTo>
                      <a:pt x="22" y="60"/>
                      <a:pt x="22" y="61"/>
                      <a:pt x="22" y="61"/>
                    </a:cubicBezTo>
                    <a:cubicBezTo>
                      <a:pt x="24" y="63"/>
                      <a:pt x="26" y="65"/>
                      <a:pt x="28" y="67"/>
                    </a:cubicBezTo>
                    <a:cubicBezTo>
                      <a:pt x="26" y="66"/>
                      <a:pt x="24" y="65"/>
                      <a:pt x="22" y="64"/>
                    </a:cubicBezTo>
                    <a:cubicBezTo>
                      <a:pt x="21" y="64"/>
                      <a:pt x="21" y="64"/>
                      <a:pt x="21" y="65"/>
                    </a:cubicBezTo>
                    <a:cubicBezTo>
                      <a:pt x="23" y="66"/>
                      <a:pt x="24" y="68"/>
                      <a:pt x="26" y="69"/>
                    </a:cubicBezTo>
                    <a:cubicBezTo>
                      <a:pt x="24" y="68"/>
                      <a:pt x="21" y="67"/>
                      <a:pt x="19" y="67"/>
                    </a:cubicBezTo>
                    <a:cubicBezTo>
                      <a:pt x="19" y="67"/>
                      <a:pt x="19" y="68"/>
                      <a:pt x="19" y="68"/>
                    </a:cubicBezTo>
                    <a:cubicBezTo>
                      <a:pt x="20" y="69"/>
                      <a:pt x="21" y="70"/>
                      <a:pt x="22" y="71"/>
                    </a:cubicBezTo>
                    <a:cubicBezTo>
                      <a:pt x="20" y="70"/>
                      <a:pt x="18" y="69"/>
                      <a:pt x="16" y="68"/>
                    </a:cubicBezTo>
                    <a:cubicBezTo>
                      <a:pt x="15" y="68"/>
                      <a:pt x="15" y="69"/>
                      <a:pt x="15" y="69"/>
                    </a:cubicBezTo>
                    <a:cubicBezTo>
                      <a:pt x="16" y="70"/>
                      <a:pt x="17" y="70"/>
                      <a:pt x="17" y="71"/>
                    </a:cubicBezTo>
                    <a:cubicBezTo>
                      <a:pt x="15" y="70"/>
                      <a:pt x="13" y="68"/>
                      <a:pt x="10" y="68"/>
                    </a:cubicBezTo>
                    <a:cubicBezTo>
                      <a:pt x="10" y="68"/>
                      <a:pt x="9" y="68"/>
                      <a:pt x="9" y="68"/>
                    </a:cubicBezTo>
                    <a:cubicBezTo>
                      <a:pt x="10" y="69"/>
                      <a:pt x="10" y="69"/>
                      <a:pt x="11" y="70"/>
                    </a:cubicBezTo>
                    <a:cubicBezTo>
                      <a:pt x="10" y="69"/>
                      <a:pt x="8" y="69"/>
                      <a:pt x="7" y="69"/>
                    </a:cubicBezTo>
                    <a:cubicBezTo>
                      <a:pt x="7" y="69"/>
                      <a:pt x="6" y="69"/>
                      <a:pt x="7" y="69"/>
                    </a:cubicBezTo>
                    <a:cubicBezTo>
                      <a:pt x="8" y="71"/>
                      <a:pt x="9" y="72"/>
                      <a:pt x="10" y="73"/>
                    </a:cubicBezTo>
                    <a:cubicBezTo>
                      <a:pt x="9" y="73"/>
                      <a:pt x="8" y="72"/>
                      <a:pt x="6" y="71"/>
                    </a:cubicBezTo>
                    <a:cubicBezTo>
                      <a:pt x="6" y="71"/>
                      <a:pt x="6" y="72"/>
                      <a:pt x="6" y="72"/>
                    </a:cubicBezTo>
                    <a:cubicBezTo>
                      <a:pt x="7" y="74"/>
                      <a:pt x="9" y="76"/>
                      <a:pt x="11" y="77"/>
                    </a:cubicBezTo>
                    <a:cubicBezTo>
                      <a:pt x="9" y="76"/>
                      <a:pt x="7" y="75"/>
                      <a:pt x="5" y="73"/>
                    </a:cubicBezTo>
                    <a:cubicBezTo>
                      <a:pt x="5" y="73"/>
                      <a:pt x="5" y="73"/>
                      <a:pt x="4" y="73"/>
                    </a:cubicBezTo>
                    <a:cubicBezTo>
                      <a:pt x="2" y="66"/>
                      <a:pt x="17" y="60"/>
                      <a:pt x="22" y="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8" name="Freeform 127"/>
              <p:cNvSpPr>
                <a:spLocks noEditPoints="1"/>
              </p:cNvSpPr>
              <p:nvPr/>
            </p:nvSpPr>
            <p:spPr bwMode="auto">
              <a:xfrm>
                <a:off x="1611307" y="3235764"/>
                <a:ext cx="238493" cy="219643"/>
              </a:xfrm>
              <a:custGeom>
                <a:avLst/>
                <a:gdLst>
                  <a:gd name="T0" fmla="*/ 103 w 123"/>
                  <a:gd name="T1" fmla="*/ 64 h 113"/>
                  <a:gd name="T2" fmla="*/ 35 w 123"/>
                  <a:gd name="T3" fmla="*/ 2 h 113"/>
                  <a:gd name="T4" fmla="*/ 6 w 123"/>
                  <a:gd name="T5" fmla="*/ 103 h 113"/>
                  <a:gd name="T6" fmla="*/ 23 w 123"/>
                  <a:gd name="T7" fmla="*/ 66 h 113"/>
                  <a:gd name="T8" fmla="*/ 40 w 123"/>
                  <a:gd name="T9" fmla="*/ 61 h 113"/>
                  <a:gd name="T10" fmla="*/ 98 w 123"/>
                  <a:gd name="T11" fmla="*/ 65 h 113"/>
                  <a:gd name="T12" fmla="*/ 93 w 123"/>
                  <a:gd name="T13" fmla="*/ 68 h 113"/>
                  <a:gd name="T14" fmla="*/ 56 w 123"/>
                  <a:gd name="T15" fmla="*/ 97 h 113"/>
                  <a:gd name="T16" fmla="*/ 76 w 123"/>
                  <a:gd name="T17" fmla="*/ 65 h 113"/>
                  <a:gd name="T18" fmla="*/ 38 w 123"/>
                  <a:gd name="T19" fmla="*/ 106 h 113"/>
                  <a:gd name="T20" fmla="*/ 59 w 123"/>
                  <a:gd name="T21" fmla="*/ 80 h 113"/>
                  <a:gd name="T22" fmla="*/ 28 w 123"/>
                  <a:gd name="T23" fmla="*/ 95 h 113"/>
                  <a:gd name="T24" fmla="*/ 52 w 123"/>
                  <a:gd name="T25" fmla="*/ 73 h 113"/>
                  <a:gd name="T26" fmla="*/ 39 w 123"/>
                  <a:gd name="T27" fmla="*/ 91 h 113"/>
                  <a:gd name="T28" fmla="*/ 12 w 123"/>
                  <a:gd name="T29" fmla="*/ 102 h 113"/>
                  <a:gd name="T30" fmla="*/ 45 w 123"/>
                  <a:gd name="T31" fmla="*/ 69 h 113"/>
                  <a:gd name="T32" fmla="*/ 47 w 123"/>
                  <a:gd name="T33" fmla="*/ 67 h 113"/>
                  <a:gd name="T34" fmla="*/ 6 w 123"/>
                  <a:gd name="T35" fmla="*/ 93 h 113"/>
                  <a:gd name="T36" fmla="*/ 35 w 123"/>
                  <a:gd name="T37" fmla="*/ 65 h 113"/>
                  <a:gd name="T38" fmla="*/ 9 w 123"/>
                  <a:gd name="T39" fmla="*/ 87 h 113"/>
                  <a:gd name="T40" fmla="*/ 7 w 123"/>
                  <a:gd name="T41" fmla="*/ 99 h 113"/>
                  <a:gd name="T42" fmla="*/ 40 w 123"/>
                  <a:gd name="T43" fmla="*/ 75 h 113"/>
                  <a:gd name="T44" fmla="*/ 50 w 123"/>
                  <a:gd name="T45" fmla="*/ 73 h 113"/>
                  <a:gd name="T46" fmla="*/ 11 w 123"/>
                  <a:gd name="T47" fmla="*/ 104 h 113"/>
                  <a:gd name="T48" fmla="*/ 40 w 123"/>
                  <a:gd name="T49" fmla="*/ 90 h 113"/>
                  <a:gd name="T50" fmla="*/ 59 w 123"/>
                  <a:gd name="T51" fmla="*/ 78 h 113"/>
                  <a:gd name="T52" fmla="*/ 51 w 123"/>
                  <a:gd name="T53" fmla="*/ 89 h 113"/>
                  <a:gd name="T54" fmla="*/ 36 w 123"/>
                  <a:gd name="T55" fmla="*/ 107 h 113"/>
                  <a:gd name="T56" fmla="*/ 45 w 123"/>
                  <a:gd name="T57" fmla="*/ 92 h 113"/>
                  <a:gd name="T58" fmla="*/ 77 w 123"/>
                  <a:gd name="T59" fmla="*/ 70 h 113"/>
                  <a:gd name="T60" fmla="*/ 46 w 123"/>
                  <a:gd name="T61" fmla="*/ 107 h 113"/>
                  <a:gd name="T62" fmla="*/ 88 w 123"/>
                  <a:gd name="T63" fmla="*/ 68 h 113"/>
                  <a:gd name="T64" fmla="*/ 57 w 123"/>
                  <a:gd name="T65" fmla="*/ 104 h 113"/>
                  <a:gd name="T66" fmla="*/ 60 w 123"/>
                  <a:gd name="T67" fmla="*/ 107 h 113"/>
                  <a:gd name="T68" fmla="*/ 99 w 123"/>
                  <a:gd name="T69" fmla="*/ 72 h 113"/>
                  <a:gd name="T70" fmla="*/ 61 w 123"/>
                  <a:gd name="T71" fmla="*/ 107 h 113"/>
                  <a:gd name="T72" fmla="*/ 75 w 123"/>
                  <a:gd name="T73" fmla="*/ 107 h 113"/>
                  <a:gd name="T74" fmla="*/ 84 w 123"/>
                  <a:gd name="T75" fmla="*/ 105 h 113"/>
                  <a:gd name="T76" fmla="*/ 100 w 123"/>
                  <a:gd name="T77" fmla="*/ 78 h 113"/>
                  <a:gd name="T78" fmla="*/ 105 w 123"/>
                  <a:gd name="T79" fmla="*/ 86 h 113"/>
                  <a:gd name="T80" fmla="*/ 110 w 123"/>
                  <a:gd name="T81" fmla="*/ 88 h 113"/>
                  <a:gd name="T82" fmla="*/ 92 w 123"/>
                  <a:gd name="T83" fmla="*/ 109 h 113"/>
                  <a:gd name="T84" fmla="*/ 100 w 123"/>
                  <a:gd name="T85" fmla="*/ 109 h 113"/>
                  <a:gd name="T86" fmla="*/ 112 w 123"/>
                  <a:gd name="T87" fmla="*/ 99 h 113"/>
                  <a:gd name="T88" fmla="*/ 109 w 123"/>
                  <a:gd name="T89" fmla="*/ 93 h 113"/>
                  <a:gd name="T90" fmla="*/ 116 w 123"/>
                  <a:gd name="T91" fmla="*/ 95 h 113"/>
                  <a:gd name="T92" fmla="*/ 110 w 123"/>
                  <a:gd name="T93" fmla="*/ 106 h 113"/>
                  <a:gd name="T94" fmla="*/ 117 w 123"/>
                  <a:gd name="T95" fmla="*/ 99 h 113"/>
                  <a:gd name="T96" fmla="*/ 114 w 123"/>
                  <a:gd name="T97" fmla="*/ 99 h 113"/>
                  <a:gd name="T98" fmla="*/ 107 w 123"/>
                  <a:gd name="T99" fmla="*/ 101 h 113"/>
                  <a:gd name="T100" fmla="*/ 102 w 123"/>
                  <a:gd name="T101" fmla="*/ 100 h 113"/>
                  <a:gd name="T102" fmla="*/ 112 w 123"/>
                  <a:gd name="T103" fmla="*/ 79 h 113"/>
                  <a:gd name="T104" fmla="*/ 119 w 123"/>
                  <a:gd name="T105" fmla="*/ 93 h 113"/>
                  <a:gd name="T106" fmla="*/ 106 w 123"/>
                  <a:gd name="T107" fmla="*/ 73 h 113"/>
                  <a:gd name="T108" fmla="*/ 72 w 123"/>
                  <a:gd name="T109" fmla="*/ 96 h 113"/>
                  <a:gd name="T110" fmla="*/ 40 w 123"/>
                  <a:gd name="T111" fmla="*/ 41 h 113"/>
                  <a:gd name="T112" fmla="*/ 94 w 123"/>
                  <a:gd name="T113" fmla="*/ 64 h 113"/>
                  <a:gd name="T114" fmla="*/ 16 w 123"/>
                  <a:gd name="T115" fmla="*/ 75 h 113"/>
                  <a:gd name="T116" fmla="*/ 18 w 123"/>
                  <a:gd name="T117" fmla="*/ 76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3" h="113">
                    <a:moveTo>
                      <a:pt x="27" y="110"/>
                    </a:moveTo>
                    <a:cubicBezTo>
                      <a:pt x="32" y="110"/>
                      <a:pt x="37" y="110"/>
                      <a:pt x="42" y="110"/>
                    </a:cubicBezTo>
                    <a:cubicBezTo>
                      <a:pt x="50" y="109"/>
                      <a:pt x="58" y="110"/>
                      <a:pt x="66" y="110"/>
                    </a:cubicBezTo>
                    <a:cubicBezTo>
                      <a:pt x="78" y="111"/>
                      <a:pt x="92" y="113"/>
                      <a:pt x="105" y="111"/>
                    </a:cubicBezTo>
                    <a:cubicBezTo>
                      <a:pt x="114" y="109"/>
                      <a:pt x="123" y="102"/>
                      <a:pt x="121" y="91"/>
                    </a:cubicBezTo>
                    <a:cubicBezTo>
                      <a:pt x="120" y="80"/>
                      <a:pt x="111" y="71"/>
                      <a:pt x="103" y="64"/>
                    </a:cubicBezTo>
                    <a:cubicBezTo>
                      <a:pt x="94" y="55"/>
                      <a:pt x="84" y="48"/>
                      <a:pt x="76" y="39"/>
                    </a:cubicBezTo>
                    <a:cubicBezTo>
                      <a:pt x="71" y="34"/>
                      <a:pt x="67" y="28"/>
                      <a:pt x="67" y="21"/>
                    </a:cubicBezTo>
                    <a:cubicBezTo>
                      <a:pt x="67" y="15"/>
                      <a:pt x="70" y="9"/>
                      <a:pt x="73" y="4"/>
                    </a:cubicBezTo>
                    <a:cubicBezTo>
                      <a:pt x="74" y="3"/>
                      <a:pt x="73" y="2"/>
                      <a:pt x="73" y="2"/>
                    </a:cubicBezTo>
                    <a:cubicBezTo>
                      <a:pt x="72" y="1"/>
                      <a:pt x="72" y="1"/>
                      <a:pt x="71" y="1"/>
                    </a:cubicBezTo>
                    <a:cubicBezTo>
                      <a:pt x="59" y="2"/>
                      <a:pt x="47" y="0"/>
                      <a:pt x="35" y="2"/>
                    </a:cubicBezTo>
                    <a:cubicBezTo>
                      <a:pt x="34" y="3"/>
                      <a:pt x="34" y="4"/>
                      <a:pt x="34" y="4"/>
                    </a:cubicBezTo>
                    <a:cubicBezTo>
                      <a:pt x="34" y="5"/>
                      <a:pt x="34" y="5"/>
                      <a:pt x="34" y="6"/>
                    </a:cubicBezTo>
                    <a:cubicBezTo>
                      <a:pt x="38" y="12"/>
                      <a:pt x="41" y="18"/>
                      <a:pt x="42" y="25"/>
                    </a:cubicBezTo>
                    <a:cubicBezTo>
                      <a:pt x="42" y="34"/>
                      <a:pt x="37" y="41"/>
                      <a:pt x="33" y="47"/>
                    </a:cubicBezTo>
                    <a:cubicBezTo>
                      <a:pt x="25" y="57"/>
                      <a:pt x="18" y="67"/>
                      <a:pt x="11" y="77"/>
                    </a:cubicBezTo>
                    <a:cubicBezTo>
                      <a:pt x="6" y="84"/>
                      <a:pt x="0" y="95"/>
                      <a:pt x="6" y="103"/>
                    </a:cubicBezTo>
                    <a:cubicBezTo>
                      <a:pt x="10" y="110"/>
                      <a:pt x="20" y="110"/>
                      <a:pt x="27" y="110"/>
                    </a:cubicBezTo>
                    <a:close/>
                    <a:moveTo>
                      <a:pt x="23" y="66"/>
                    </a:moveTo>
                    <a:cubicBezTo>
                      <a:pt x="23" y="65"/>
                      <a:pt x="24" y="65"/>
                      <a:pt x="24" y="65"/>
                    </a:cubicBezTo>
                    <a:cubicBezTo>
                      <a:pt x="26" y="64"/>
                      <a:pt x="28" y="63"/>
                      <a:pt x="29" y="62"/>
                    </a:cubicBezTo>
                    <a:cubicBezTo>
                      <a:pt x="26" y="65"/>
                      <a:pt x="23" y="67"/>
                      <a:pt x="20" y="70"/>
                    </a:cubicBezTo>
                    <a:cubicBezTo>
                      <a:pt x="21" y="68"/>
                      <a:pt x="22" y="67"/>
                      <a:pt x="23" y="66"/>
                    </a:cubicBezTo>
                    <a:close/>
                    <a:moveTo>
                      <a:pt x="32" y="61"/>
                    </a:moveTo>
                    <a:cubicBezTo>
                      <a:pt x="33" y="61"/>
                      <a:pt x="34" y="61"/>
                      <a:pt x="35" y="61"/>
                    </a:cubicBezTo>
                    <a:cubicBezTo>
                      <a:pt x="32" y="62"/>
                      <a:pt x="28" y="64"/>
                      <a:pt x="25" y="66"/>
                    </a:cubicBezTo>
                    <a:cubicBezTo>
                      <a:pt x="27" y="65"/>
                      <a:pt x="29" y="63"/>
                      <a:pt x="32" y="61"/>
                    </a:cubicBezTo>
                    <a:close/>
                    <a:moveTo>
                      <a:pt x="38" y="61"/>
                    </a:moveTo>
                    <a:cubicBezTo>
                      <a:pt x="39" y="61"/>
                      <a:pt x="39" y="61"/>
                      <a:pt x="40" y="61"/>
                    </a:cubicBezTo>
                    <a:cubicBezTo>
                      <a:pt x="36" y="63"/>
                      <a:pt x="32" y="66"/>
                      <a:pt x="29" y="69"/>
                    </a:cubicBezTo>
                    <a:cubicBezTo>
                      <a:pt x="23" y="74"/>
                      <a:pt x="17" y="79"/>
                      <a:pt x="11" y="84"/>
                    </a:cubicBezTo>
                    <a:cubicBezTo>
                      <a:pt x="11" y="83"/>
                      <a:pt x="12" y="83"/>
                      <a:pt x="12" y="83"/>
                    </a:cubicBezTo>
                    <a:cubicBezTo>
                      <a:pt x="15" y="79"/>
                      <a:pt x="18" y="77"/>
                      <a:pt x="21" y="75"/>
                    </a:cubicBezTo>
                    <a:cubicBezTo>
                      <a:pt x="27" y="70"/>
                      <a:pt x="33" y="66"/>
                      <a:pt x="38" y="61"/>
                    </a:cubicBezTo>
                    <a:close/>
                    <a:moveTo>
                      <a:pt x="98" y="65"/>
                    </a:moveTo>
                    <a:cubicBezTo>
                      <a:pt x="91" y="71"/>
                      <a:pt x="84" y="78"/>
                      <a:pt x="77" y="84"/>
                    </a:cubicBezTo>
                    <a:cubicBezTo>
                      <a:pt x="73" y="88"/>
                      <a:pt x="69" y="91"/>
                      <a:pt x="65" y="95"/>
                    </a:cubicBezTo>
                    <a:cubicBezTo>
                      <a:pt x="68" y="92"/>
                      <a:pt x="71" y="89"/>
                      <a:pt x="74" y="86"/>
                    </a:cubicBezTo>
                    <a:cubicBezTo>
                      <a:pt x="79" y="81"/>
                      <a:pt x="85" y="75"/>
                      <a:pt x="89" y="68"/>
                    </a:cubicBezTo>
                    <a:cubicBezTo>
                      <a:pt x="89" y="68"/>
                      <a:pt x="90" y="68"/>
                      <a:pt x="90" y="68"/>
                    </a:cubicBezTo>
                    <a:cubicBezTo>
                      <a:pt x="91" y="68"/>
                      <a:pt x="92" y="68"/>
                      <a:pt x="93" y="68"/>
                    </a:cubicBezTo>
                    <a:cubicBezTo>
                      <a:pt x="94" y="67"/>
                      <a:pt x="97" y="65"/>
                      <a:pt x="98" y="65"/>
                    </a:cubicBezTo>
                    <a:close/>
                    <a:moveTo>
                      <a:pt x="83" y="65"/>
                    </a:moveTo>
                    <a:cubicBezTo>
                      <a:pt x="84" y="66"/>
                      <a:pt x="86" y="67"/>
                      <a:pt x="88" y="67"/>
                    </a:cubicBezTo>
                    <a:cubicBezTo>
                      <a:pt x="84" y="70"/>
                      <a:pt x="82" y="74"/>
                      <a:pt x="78" y="76"/>
                    </a:cubicBezTo>
                    <a:cubicBezTo>
                      <a:pt x="74" y="80"/>
                      <a:pt x="70" y="83"/>
                      <a:pt x="66" y="87"/>
                    </a:cubicBezTo>
                    <a:cubicBezTo>
                      <a:pt x="63" y="90"/>
                      <a:pt x="60" y="93"/>
                      <a:pt x="56" y="97"/>
                    </a:cubicBezTo>
                    <a:cubicBezTo>
                      <a:pt x="56" y="96"/>
                      <a:pt x="57" y="96"/>
                      <a:pt x="57" y="96"/>
                    </a:cubicBezTo>
                    <a:cubicBezTo>
                      <a:pt x="60" y="92"/>
                      <a:pt x="63" y="89"/>
                      <a:pt x="67" y="86"/>
                    </a:cubicBezTo>
                    <a:cubicBezTo>
                      <a:pt x="70" y="82"/>
                      <a:pt x="72" y="78"/>
                      <a:pt x="75" y="75"/>
                    </a:cubicBezTo>
                    <a:cubicBezTo>
                      <a:pt x="78" y="72"/>
                      <a:pt x="81" y="69"/>
                      <a:pt x="83" y="65"/>
                    </a:cubicBezTo>
                    <a:cubicBezTo>
                      <a:pt x="83" y="65"/>
                      <a:pt x="83" y="65"/>
                      <a:pt x="83" y="65"/>
                    </a:cubicBezTo>
                    <a:close/>
                    <a:moveTo>
                      <a:pt x="76" y="65"/>
                    </a:moveTo>
                    <a:cubicBezTo>
                      <a:pt x="78" y="65"/>
                      <a:pt x="79" y="64"/>
                      <a:pt x="81" y="65"/>
                    </a:cubicBezTo>
                    <a:cubicBezTo>
                      <a:pt x="81" y="65"/>
                      <a:pt x="82" y="65"/>
                      <a:pt x="82" y="65"/>
                    </a:cubicBezTo>
                    <a:cubicBezTo>
                      <a:pt x="75" y="70"/>
                      <a:pt x="69" y="77"/>
                      <a:pt x="62" y="83"/>
                    </a:cubicBezTo>
                    <a:cubicBezTo>
                      <a:pt x="56" y="90"/>
                      <a:pt x="48" y="96"/>
                      <a:pt x="41" y="103"/>
                    </a:cubicBezTo>
                    <a:cubicBezTo>
                      <a:pt x="40" y="104"/>
                      <a:pt x="39" y="105"/>
                      <a:pt x="38" y="105"/>
                    </a:cubicBezTo>
                    <a:cubicBezTo>
                      <a:pt x="38" y="105"/>
                      <a:pt x="38" y="105"/>
                      <a:pt x="38" y="106"/>
                    </a:cubicBezTo>
                    <a:cubicBezTo>
                      <a:pt x="40" y="104"/>
                      <a:pt x="42" y="102"/>
                      <a:pt x="44" y="100"/>
                    </a:cubicBezTo>
                    <a:cubicBezTo>
                      <a:pt x="48" y="96"/>
                      <a:pt x="52" y="93"/>
                      <a:pt x="56" y="89"/>
                    </a:cubicBezTo>
                    <a:cubicBezTo>
                      <a:pt x="63" y="82"/>
                      <a:pt x="69" y="73"/>
                      <a:pt x="76" y="65"/>
                    </a:cubicBezTo>
                    <a:close/>
                    <a:moveTo>
                      <a:pt x="73" y="67"/>
                    </a:moveTo>
                    <a:cubicBezTo>
                      <a:pt x="72" y="68"/>
                      <a:pt x="70" y="70"/>
                      <a:pt x="69" y="72"/>
                    </a:cubicBezTo>
                    <a:cubicBezTo>
                      <a:pt x="65" y="75"/>
                      <a:pt x="62" y="77"/>
                      <a:pt x="59" y="80"/>
                    </a:cubicBezTo>
                    <a:cubicBezTo>
                      <a:pt x="58" y="80"/>
                      <a:pt x="57" y="81"/>
                      <a:pt x="57" y="81"/>
                    </a:cubicBezTo>
                    <a:cubicBezTo>
                      <a:pt x="59" y="79"/>
                      <a:pt x="62" y="76"/>
                      <a:pt x="64" y="74"/>
                    </a:cubicBezTo>
                    <a:cubicBezTo>
                      <a:pt x="68" y="72"/>
                      <a:pt x="70" y="69"/>
                      <a:pt x="73" y="67"/>
                    </a:cubicBezTo>
                    <a:close/>
                    <a:moveTo>
                      <a:pt x="54" y="74"/>
                    </a:moveTo>
                    <a:cubicBezTo>
                      <a:pt x="48" y="78"/>
                      <a:pt x="42" y="83"/>
                      <a:pt x="37" y="88"/>
                    </a:cubicBezTo>
                    <a:cubicBezTo>
                      <a:pt x="34" y="90"/>
                      <a:pt x="31" y="92"/>
                      <a:pt x="28" y="95"/>
                    </a:cubicBezTo>
                    <a:cubicBezTo>
                      <a:pt x="24" y="98"/>
                      <a:pt x="21" y="101"/>
                      <a:pt x="17" y="104"/>
                    </a:cubicBezTo>
                    <a:cubicBezTo>
                      <a:pt x="14" y="106"/>
                      <a:pt x="17" y="104"/>
                      <a:pt x="17" y="104"/>
                    </a:cubicBezTo>
                    <a:cubicBezTo>
                      <a:pt x="19" y="102"/>
                      <a:pt x="21" y="100"/>
                      <a:pt x="22" y="99"/>
                    </a:cubicBezTo>
                    <a:cubicBezTo>
                      <a:pt x="26" y="96"/>
                      <a:pt x="29" y="93"/>
                      <a:pt x="33" y="90"/>
                    </a:cubicBezTo>
                    <a:cubicBezTo>
                      <a:pt x="40" y="85"/>
                      <a:pt x="46" y="79"/>
                      <a:pt x="52" y="73"/>
                    </a:cubicBezTo>
                    <a:cubicBezTo>
                      <a:pt x="52" y="73"/>
                      <a:pt x="52" y="73"/>
                      <a:pt x="52" y="73"/>
                    </a:cubicBezTo>
                    <a:cubicBezTo>
                      <a:pt x="55" y="74"/>
                      <a:pt x="57" y="75"/>
                      <a:pt x="61" y="75"/>
                    </a:cubicBezTo>
                    <a:cubicBezTo>
                      <a:pt x="56" y="78"/>
                      <a:pt x="51" y="82"/>
                      <a:pt x="47" y="85"/>
                    </a:cubicBezTo>
                    <a:cubicBezTo>
                      <a:pt x="41" y="91"/>
                      <a:pt x="34" y="97"/>
                      <a:pt x="28" y="102"/>
                    </a:cubicBezTo>
                    <a:cubicBezTo>
                      <a:pt x="27" y="103"/>
                      <a:pt x="24" y="106"/>
                      <a:pt x="25" y="105"/>
                    </a:cubicBezTo>
                    <a:cubicBezTo>
                      <a:pt x="26" y="103"/>
                      <a:pt x="28" y="102"/>
                      <a:pt x="29" y="100"/>
                    </a:cubicBezTo>
                    <a:cubicBezTo>
                      <a:pt x="32" y="97"/>
                      <a:pt x="36" y="94"/>
                      <a:pt x="39" y="91"/>
                    </a:cubicBezTo>
                    <a:cubicBezTo>
                      <a:pt x="42" y="88"/>
                      <a:pt x="45" y="85"/>
                      <a:pt x="47" y="83"/>
                    </a:cubicBezTo>
                    <a:cubicBezTo>
                      <a:pt x="50" y="80"/>
                      <a:pt x="53" y="78"/>
                      <a:pt x="55" y="75"/>
                    </a:cubicBezTo>
                    <a:cubicBezTo>
                      <a:pt x="55" y="74"/>
                      <a:pt x="54" y="74"/>
                      <a:pt x="54" y="74"/>
                    </a:cubicBezTo>
                    <a:close/>
                    <a:moveTo>
                      <a:pt x="48" y="68"/>
                    </a:moveTo>
                    <a:cubicBezTo>
                      <a:pt x="49" y="70"/>
                      <a:pt x="50" y="71"/>
                      <a:pt x="52" y="72"/>
                    </a:cubicBezTo>
                    <a:cubicBezTo>
                      <a:pt x="37" y="80"/>
                      <a:pt x="26" y="92"/>
                      <a:pt x="12" y="102"/>
                    </a:cubicBezTo>
                    <a:cubicBezTo>
                      <a:pt x="9" y="104"/>
                      <a:pt x="13" y="100"/>
                      <a:pt x="14" y="99"/>
                    </a:cubicBezTo>
                    <a:cubicBezTo>
                      <a:pt x="15" y="98"/>
                      <a:pt x="17" y="97"/>
                      <a:pt x="19" y="95"/>
                    </a:cubicBezTo>
                    <a:cubicBezTo>
                      <a:pt x="22" y="93"/>
                      <a:pt x="25" y="90"/>
                      <a:pt x="28" y="87"/>
                    </a:cubicBezTo>
                    <a:cubicBezTo>
                      <a:pt x="35" y="81"/>
                      <a:pt x="41" y="74"/>
                      <a:pt x="48" y="68"/>
                    </a:cubicBezTo>
                    <a:close/>
                    <a:moveTo>
                      <a:pt x="46" y="68"/>
                    </a:moveTo>
                    <a:cubicBezTo>
                      <a:pt x="46" y="68"/>
                      <a:pt x="45" y="69"/>
                      <a:pt x="45" y="69"/>
                    </a:cubicBezTo>
                    <a:cubicBezTo>
                      <a:pt x="38" y="75"/>
                      <a:pt x="31" y="81"/>
                      <a:pt x="23" y="87"/>
                    </a:cubicBezTo>
                    <a:cubicBezTo>
                      <a:pt x="20" y="89"/>
                      <a:pt x="17" y="92"/>
                      <a:pt x="13" y="95"/>
                    </a:cubicBezTo>
                    <a:cubicBezTo>
                      <a:pt x="11" y="96"/>
                      <a:pt x="9" y="98"/>
                      <a:pt x="7" y="99"/>
                    </a:cubicBezTo>
                    <a:cubicBezTo>
                      <a:pt x="9" y="98"/>
                      <a:pt x="10" y="97"/>
                      <a:pt x="11" y="95"/>
                    </a:cubicBezTo>
                    <a:cubicBezTo>
                      <a:pt x="21" y="84"/>
                      <a:pt x="36" y="77"/>
                      <a:pt x="44" y="65"/>
                    </a:cubicBezTo>
                    <a:cubicBezTo>
                      <a:pt x="45" y="65"/>
                      <a:pt x="46" y="66"/>
                      <a:pt x="47" y="67"/>
                    </a:cubicBezTo>
                    <a:cubicBezTo>
                      <a:pt x="47" y="67"/>
                      <a:pt x="47" y="67"/>
                      <a:pt x="47" y="67"/>
                    </a:cubicBezTo>
                    <a:cubicBezTo>
                      <a:pt x="47" y="68"/>
                      <a:pt x="46" y="68"/>
                      <a:pt x="46" y="68"/>
                    </a:cubicBezTo>
                    <a:close/>
                    <a:moveTo>
                      <a:pt x="44" y="64"/>
                    </a:moveTo>
                    <a:cubicBezTo>
                      <a:pt x="37" y="69"/>
                      <a:pt x="31" y="73"/>
                      <a:pt x="25" y="78"/>
                    </a:cubicBezTo>
                    <a:cubicBezTo>
                      <a:pt x="21" y="81"/>
                      <a:pt x="18" y="84"/>
                      <a:pt x="15" y="86"/>
                    </a:cubicBezTo>
                    <a:cubicBezTo>
                      <a:pt x="13" y="89"/>
                      <a:pt x="8" y="91"/>
                      <a:pt x="6" y="93"/>
                    </a:cubicBezTo>
                    <a:cubicBezTo>
                      <a:pt x="6" y="93"/>
                      <a:pt x="6" y="93"/>
                      <a:pt x="6" y="93"/>
                    </a:cubicBezTo>
                    <a:cubicBezTo>
                      <a:pt x="17" y="82"/>
                      <a:pt x="31" y="74"/>
                      <a:pt x="42" y="62"/>
                    </a:cubicBezTo>
                    <a:cubicBezTo>
                      <a:pt x="42" y="63"/>
                      <a:pt x="43" y="63"/>
                      <a:pt x="44" y="64"/>
                    </a:cubicBezTo>
                    <a:close/>
                    <a:moveTo>
                      <a:pt x="9" y="87"/>
                    </a:moveTo>
                    <a:cubicBezTo>
                      <a:pt x="14" y="82"/>
                      <a:pt x="20" y="77"/>
                      <a:pt x="26" y="72"/>
                    </a:cubicBezTo>
                    <a:cubicBezTo>
                      <a:pt x="29" y="70"/>
                      <a:pt x="32" y="67"/>
                      <a:pt x="35" y="65"/>
                    </a:cubicBezTo>
                    <a:cubicBezTo>
                      <a:pt x="37" y="64"/>
                      <a:pt x="38" y="63"/>
                      <a:pt x="39" y="62"/>
                    </a:cubicBezTo>
                    <a:cubicBezTo>
                      <a:pt x="40" y="62"/>
                      <a:pt x="40" y="62"/>
                      <a:pt x="41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1" y="63"/>
                      <a:pt x="40" y="63"/>
                      <a:pt x="40" y="64"/>
                    </a:cubicBezTo>
                    <a:cubicBezTo>
                      <a:pt x="30" y="74"/>
                      <a:pt x="17" y="82"/>
                      <a:pt x="7" y="92"/>
                    </a:cubicBezTo>
                    <a:cubicBezTo>
                      <a:pt x="7" y="90"/>
                      <a:pt x="8" y="89"/>
                      <a:pt x="9" y="87"/>
                    </a:cubicBezTo>
                    <a:close/>
                    <a:moveTo>
                      <a:pt x="23" y="81"/>
                    </a:moveTo>
                    <a:cubicBezTo>
                      <a:pt x="27" y="77"/>
                      <a:pt x="31" y="75"/>
                      <a:pt x="35" y="72"/>
                    </a:cubicBezTo>
                    <a:cubicBezTo>
                      <a:pt x="37" y="70"/>
                      <a:pt x="38" y="69"/>
                      <a:pt x="40" y="67"/>
                    </a:cubicBezTo>
                    <a:cubicBezTo>
                      <a:pt x="41" y="67"/>
                      <a:pt x="42" y="66"/>
                      <a:pt x="43" y="65"/>
                    </a:cubicBezTo>
                    <a:cubicBezTo>
                      <a:pt x="45" y="64"/>
                      <a:pt x="40" y="69"/>
                      <a:pt x="41" y="68"/>
                    </a:cubicBezTo>
                    <a:cubicBezTo>
                      <a:pt x="31" y="80"/>
                      <a:pt x="16" y="87"/>
                      <a:pt x="7" y="99"/>
                    </a:cubicBezTo>
                    <a:cubicBezTo>
                      <a:pt x="6" y="98"/>
                      <a:pt x="6" y="96"/>
                      <a:pt x="6" y="94"/>
                    </a:cubicBezTo>
                    <a:cubicBezTo>
                      <a:pt x="13" y="91"/>
                      <a:pt x="18" y="85"/>
                      <a:pt x="23" y="81"/>
                    </a:cubicBezTo>
                    <a:close/>
                    <a:moveTo>
                      <a:pt x="7" y="100"/>
                    </a:moveTo>
                    <a:cubicBezTo>
                      <a:pt x="14" y="95"/>
                      <a:pt x="21" y="89"/>
                      <a:pt x="28" y="84"/>
                    </a:cubicBezTo>
                    <a:cubicBezTo>
                      <a:pt x="31" y="81"/>
                      <a:pt x="35" y="79"/>
                      <a:pt x="38" y="76"/>
                    </a:cubicBezTo>
                    <a:cubicBezTo>
                      <a:pt x="39" y="76"/>
                      <a:pt x="39" y="75"/>
                      <a:pt x="40" y="75"/>
                    </a:cubicBezTo>
                    <a:cubicBezTo>
                      <a:pt x="35" y="79"/>
                      <a:pt x="31" y="83"/>
                      <a:pt x="27" y="87"/>
                    </a:cubicBezTo>
                    <a:cubicBezTo>
                      <a:pt x="21" y="92"/>
                      <a:pt x="14" y="97"/>
                      <a:pt x="10" y="103"/>
                    </a:cubicBezTo>
                    <a:cubicBezTo>
                      <a:pt x="9" y="102"/>
                      <a:pt x="8" y="101"/>
                      <a:pt x="7" y="100"/>
                    </a:cubicBezTo>
                    <a:close/>
                    <a:moveTo>
                      <a:pt x="11" y="104"/>
                    </a:moveTo>
                    <a:cubicBezTo>
                      <a:pt x="24" y="95"/>
                      <a:pt x="34" y="83"/>
                      <a:pt x="48" y="75"/>
                    </a:cubicBezTo>
                    <a:cubicBezTo>
                      <a:pt x="48" y="75"/>
                      <a:pt x="51" y="73"/>
                      <a:pt x="50" y="73"/>
                    </a:cubicBezTo>
                    <a:cubicBezTo>
                      <a:pt x="49" y="75"/>
                      <a:pt x="47" y="77"/>
                      <a:pt x="45" y="78"/>
                    </a:cubicBezTo>
                    <a:cubicBezTo>
                      <a:pt x="42" y="81"/>
                      <a:pt x="39" y="84"/>
                      <a:pt x="35" y="87"/>
                    </a:cubicBezTo>
                    <a:cubicBezTo>
                      <a:pt x="28" y="93"/>
                      <a:pt x="21" y="99"/>
                      <a:pt x="14" y="106"/>
                    </a:cubicBezTo>
                    <a:cubicBezTo>
                      <a:pt x="14" y="106"/>
                      <a:pt x="14" y="106"/>
                      <a:pt x="14" y="106"/>
                    </a:cubicBezTo>
                    <a:cubicBezTo>
                      <a:pt x="13" y="105"/>
                      <a:pt x="12" y="105"/>
                      <a:pt x="11" y="104"/>
                    </a:cubicBezTo>
                    <a:cubicBezTo>
                      <a:pt x="11" y="104"/>
                      <a:pt x="11" y="104"/>
                      <a:pt x="11" y="104"/>
                    </a:cubicBezTo>
                    <a:close/>
                    <a:moveTo>
                      <a:pt x="15" y="106"/>
                    </a:moveTo>
                    <a:cubicBezTo>
                      <a:pt x="22" y="103"/>
                      <a:pt x="26" y="96"/>
                      <a:pt x="32" y="92"/>
                    </a:cubicBezTo>
                    <a:cubicBezTo>
                      <a:pt x="38" y="88"/>
                      <a:pt x="44" y="82"/>
                      <a:pt x="50" y="77"/>
                    </a:cubicBezTo>
                    <a:cubicBezTo>
                      <a:pt x="51" y="77"/>
                      <a:pt x="53" y="76"/>
                      <a:pt x="53" y="75"/>
                    </a:cubicBezTo>
                    <a:cubicBezTo>
                      <a:pt x="52" y="78"/>
                      <a:pt x="50" y="79"/>
                      <a:pt x="48" y="81"/>
                    </a:cubicBezTo>
                    <a:cubicBezTo>
                      <a:pt x="45" y="84"/>
                      <a:pt x="43" y="87"/>
                      <a:pt x="40" y="90"/>
                    </a:cubicBezTo>
                    <a:cubicBezTo>
                      <a:pt x="34" y="95"/>
                      <a:pt x="28" y="100"/>
                      <a:pt x="23" y="106"/>
                    </a:cubicBezTo>
                    <a:cubicBezTo>
                      <a:pt x="23" y="106"/>
                      <a:pt x="23" y="107"/>
                      <a:pt x="23" y="107"/>
                    </a:cubicBezTo>
                    <a:cubicBezTo>
                      <a:pt x="30" y="103"/>
                      <a:pt x="35" y="97"/>
                      <a:pt x="41" y="92"/>
                    </a:cubicBezTo>
                    <a:cubicBezTo>
                      <a:pt x="48" y="86"/>
                      <a:pt x="55" y="80"/>
                      <a:pt x="62" y="74"/>
                    </a:cubicBezTo>
                    <a:cubicBezTo>
                      <a:pt x="62" y="74"/>
                      <a:pt x="62" y="74"/>
                      <a:pt x="62" y="74"/>
                    </a:cubicBezTo>
                    <a:cubicBezTo>
                      <a:pt x="61" y="76"/>
                      <a:pt x="60" y="77"/>
                      <a:pt x="59" y="78"/>
                    </a:cubicBezTo>
                    <a:cubicBezTo>
                      <a:pt x="56" y="81"/>
                      <a:pt x="52" y="85"/>
                      <a:pt x="49" y="88"/>
                    </a:cubicBezTo>
                    <a:cubicBezTo>
                      <a:pt x="42" y="94"/>
                      <a:pt x="35" y="100"/>
                      <a:pt x="29" y="106"/>
                    </a:cubicBezTo>
                    <a:cubicBezTo>
                      <a:pt x="29" y="106"/>
                      <a:pt x="29" y="107"/>
                      <a:pt x="29" y="107"/>
                    </a:cubicBezTo>
                    <a:cubicBezTo>
                      <a:pt x="30" y="106"/>
                      <a:pt x="30" y="106"/>
                      <a:pt x="31" y="106"/>
                    </a:cubicBezTo>
                    <a:cubicBezTo>
                      <a:pt x="31" y="105"/>
                      <a:pt x="31" y="105"/>
                      <a:pt x="31" y="105"/>
                    </a:cubicBezTo>
                    <a:cubicBezTo>
                      <a:pt x="38" y="100"/>
                      <a:pt x="44" y="95"/>
                      <a:pt x="51" y="89"/>
                    </a:cubicBezTo>
                    <a:cubicBezTo>
                      <a:pt x="55" y="85"/>
                      <a:pt x="58" y="81"/>
                      <a:pt x="63" y="77"/>
                    </a:cubicBezTo>
                    <a:cubicBezTo>
                      <a:pt x="65" y="75"/>
                      <a:pt x="68" y="73"/>
                      <a:pt x="70" y="71"/>
                    </a:cubicBezTo>
                    <a:cubicBezTo>
                      <a:pt x="70" y="71"/>
                      <a:pt x="70" y="72"/>
                      <a:pt x="69" y="72"/>
                    </a:cubicBezTo>
                    <a:cubicBezTo>
                      <a:pt x="66" y="76"/>
                      <a:pt x="62" y="81"/>
                      <a:pt x="59" y="85"/>
                    </a:cubicBezTo>
                    <a:cubicBezTo>
                      <a:pt x="52" y="92"/>
                      <a:pt x="43" y="99"/>
                      <a:pt x="36" y="107"/>
                    </a:cubicBezTo>
                    <a:cubicBezTo>
                      <a:pt x="36" y="107"/>
                      <a:pt x="36" y="107"/>
                      <a:pt x="36" y="107"/>
                    </a:cubicBezTo>
                    <a:cubicBezTo>
                      <a:pt x="29" y="107"/>
                      <a:pt x="22" y="108"/>
                      <a:pt x="15" y="106"/>
                    </a:cubicBezTo>
                    <a:close/>
                    <a:moveTo>
                      <a:pt x="48" y="90"/>
                    </a:moveTo>
                    <a:cubicBezTo>
                      <a:pt x="44" y="93"/>
                      <a:pt x="41" y="97"/>
                      <a:pt x="37" y="100"/>
                    </a:cubicBezTo>
                    <a:cubicBezTo>
                      <a:pt x="36" y="101"/>
                      <a:pt x="34" y="102"/>
                      <a:pt x="33" y="103"/>
                    </a:cubicBezTo>
                    <a:cubicBezTo>
                      <a:pt x="33" y="103"/>
                      <a:pt x="34" y="102"/>
                      <a:pt x="34" y="102"/>
                    </a:cubicBezTo>
                    <a:cubicBezTo>
                      <a:pt x="38" y="99"/>
                      <a:pt x="41" y="95"/>
                      <a:pt x="45" y="92"/>
                    </a:cubicBezTo>
                    <a:cubicBezTo>
                      <a:pt x="46" y="91"/>
                      <a:pt x="47" y="91"/>
                      <a:pt x="48" y="90"/>
                    </a:cubicBezTo>
                    <a:close/>
                    <a:moveTo>
                      <a:pt x="40" y="107"/>
                    </a:moveTo>
                    <a:cubicBezTo>
                      <a:pt x="39" y="107"/>
                      <a:pt x="38" y="107"/>
                      <a:pt x="37" y="107"/>
                    </a:cubicBezTo>
                    <a:cubicBezTo>
                      <a:pt x="40" y="105"/>
                      <a:pt x="42" y="103"/>
                      <a:pt x="45" y="100"/>
                    </a:cubicBezTo>
                    <a:cubicBezTo>
                      <a:pt x="48" y="97"/>
                      <a:pt x="52" y="94"/>
                      <a:pt x="55" y="91"/>
                    </a:cubicBezTo>
                    <a:cubicBezTo>
                      <a:pt x="63" y="84"/>
                      <a:pt x="69" y="77"/>
                      <a:pt x="77" y="70"/>
                    </a:cubicBezTo>
                    <a:cubicBezTo>
                      <a:pt x="78" y="69"/>
                      <a:pt x="81" y="67"/>
                      <a:pt x="81" y="66"/>
                    </a:cubicBezTo>
                    <a:cubicBezTo>
                      <a:pt x="80" y="69"/>
                      <a:pt x="78" y="71"/>
                      <a:pt x="76" y="73"/>
                    </a:cubicBezTo>
                    <a:cubicBezTo>
                      <a:pt x="72" y="76"/>
                      <a:pt x="70" y="80"/>
                      <a:pt x="67" y="84"/>
                    </a:cubicBezTo>
                    <a:cubicBezTo>
                      <a:pt x="64" y="88"/>
                      <a:pt x="61" y="91"/>
                      <a:pt x="57" y="94"/>
                    </a:cubicBezTo>
                    <a:cubicBezTo>
                      <a:pt x="54" y="98"/>
                      <a:pt x="50" y="103"/>
                      <a:pt x="46" y="106"/>
                    </a:cubicBezTo>
                    <a:cubicBezTo>
                      <a:pt x="46" y="106"/>
                      <a:pt x="46" y="107"/>
                      <a:pt x="46" y="107"/>
                    </a:cubicBezTo>
                    <a:cubicBezTo>
                      <a:pt x="44" y="107"/>
                      <a:pt x="42" y="107"/>
                      <a:pt x="40" y="107"/>
                    </a:cubicBezTo>
                    <a:close/>
                    <a:moveTo>
                      <a:pt x="46" y="107"/>
                    </a:moveTo>
                    <a:cubicBezTo>
                      <a:pt x="46" y="107"/>
                      <a:pt x="46" y="107"/>
                      <a:pt x="46" y="107"/>
                    </a:cubicBezTo>
                    <a:cubicBezTo>
                      <a:pt x="50" y="105"/>
                      <a:pt x="52" y="102"/>
                      <a:pt x="55" y="99"/>
                    </a:cubicBezTo>
                    <a:cubicBezTo>
                      <a:pt x="58" y="95"/>
                      <a:pt x="62" y="92"/>
                      <a:pt x="66" y="89"/>
                    </a:cubicBezTo>
                    <a:cubicBezTo>
                      <a:pt x="73" y="82"/>
                      <a:pt x="81" y="75"/>
                      <a:pt x="88" y="68"/>
                    </a:cubicBezTo>
                    <a:cubicBezTo>
                      <a:pt x="86" y="70"/>
                      <a:pt x="83" y="75"/>
                      <a:pt x="80" y="78"/>
                    </a:cubicBezTo>
                    <a:cubicBezTo>
                      <a:pt x="78" y="82"/>
                      <a:pt x="74" y="85"/>
                      <a:pt x="71" y="88"/>
                    </a:cubicBezTo>
                    <a:cubicBezTo>
                      <a:pt x="65" y="94"/>
                      <a:pt x="59" y="99"/>
                      <a:pt x="54" y="106"/>
                    </a:cubicBezTo>
                    <a:cubicBezTo>
                      <a:pt x="54" y="106"/>
                      <a:pt x="55" y="107"/>
                      <a:pt x="55" y="107"/>
                    </a:cubicBezTo>
                    <a:cubicBezTo>
                      <a:pt x="55" y="106"/>
                      <a:pt x="56" y="106"/>
                      <a:pt x="56" y="105"/>
                    </a:cubicBezTo>
                    <a:cubicBezTo>
                      <a:pt x="56" y="106"/>
                      <a:pt x="57" y="105"/>
                      <a:pt x="57" y="104"/>
                    </a:cubicBezTo>
                    <a:cubicBezTo>
                      <a:pt x="63" y="97"/>
                      <a:pt x="70" y="92"/>
                      <a:pt x="76" y="86"/>
                    </a:cubicBezTo>
                    <a:cubicBezTo>
                      <a:pt x="84" y="79"/>
                      <a:pt x="91" y="72"/>
                      <a:pt x="99" y="66"/>
                    </a:cubicBezTo>
                    <a:cubicBezTo>
                      <a:pt x="96" y="68"/>
                      <a:pt x="92" y="72"/>
                      <a:pt x="89" y="76"/>
                    </a:cubicBezTo>
                    <a:cubicBezTo>
                      <a:pt x="86" y="79"/>
                      <a:pt x="83" y="83"/>
                      <a:pt x="80" y="87"/>
                    </a:cubicBezTo>
                    <a:cubicBezTo>
                      <a:pt x="76" y="90"/>
                      <a:pt x="73" y="94"/>
                      <a:pt x="70" y="98"/>
                    </a:cubicBezTo>
                    <a:cubicBezTo>
                      <a:pt x="67" y="102"/>
                      <a:pt x="63" y="104"/>
                      <a:pt x="60" y="107"/>
                    </a:cubicBezTo>
                    <a:cubicBezTo>
                      <a:pt x="60" y="107"/>
                      <a:pt x="60" y="107"/>
                      <a:pt x="60" y="107"/>
                    </a:cubicBezTo>
                    <a:cubicBezTo>
                      <a:pt x="55" y="107"/>
                      <a:pt x="51" y="107"/>
                      <a:pt x="46" y="107"/>
                    </a:cubicBezTo>
                    <a:close/>
                    <a:moveTo>
                      <a:pt x="61" y="107"/>
                    </a:moveTo>
                    <a:cubicBezTo>
                      <a:pt x="67" y="103"/>
                      <a:pt x="71" y="97"/>
                      <a:pt x="77" y="93"/>
                    </a:cubicBezTo>
                    <a:cubicBezTo>
                      <a:pt x="83" y="87"/>
                      <a:pt x="89" y="81"/>
                      <a:pt x="96" y="75"/>
                    </a:cubicBezTo>
                    <a:cubicBezTo>
                      <a:pt x="97" y="74"/>
                      <a:pt x="98" y="73"/>
                      <a:pt x="99" y="72"/>
                    </a:cubicBezTo>
                    <a:cubicBezTo>
                      <a:pt x="100" y="71"/>
                      <a:pt x="101" y="71"/>
                      <a:pt x="102" y="70"/>
                    </a:cubicBezTo>
                    <a:cubicBezTo>
                      <a:pt x="101" y="71"/>
                      <a:pt x="100" y="72"/>
                      <a:pt x="100" y="73"/>
                    </a:cubicBezTo>
                    <a:cubicBezTo>
                      <a:pt x="97" y="76"/>
                      <a:pt x="94" y="78"/>
                      <a:pt x="92" y="81"/>
                    </a:cubicBezTo>
                    <a:cubicBezTo>
                      <a:pt x="87" y="87"/>
                      <a:pt x="82" y="92"/>
                      <a:pt x="78" y="97"/>
                    </a:cubicBezTo>
                    <a:cubicBezTo>
                      <a:pt x="75" y="101"/>
                      <a:pt x="71" y="104"/>
                      <a:pt x="68" y="108"/>
                    </a:cubicBezTo>
                    <a:cubicBezTo>
                      <a:pt x="66" y="108"/>
                      <a:pt x="63" y="107"/>
                      <a:pt x="61" y="107"/>
                    </a:cubicBezTo>
                    <a:close/>
                    <a:moveTo>
                      <a:pt x="100" y="78"/>
                    </a:moveTo>
                    <a:cubicBezTo>
                      <a:pt x="101" y="77"/>
                      <a:pt x="102" y="76"/>
                      <a:pt x="104" y="75"/>
                    </a:cubicBezTo>
                    <a:cubicBezTo>
                      <a:pt x="107" y="73"/>
                      <a:pt x="103" y="76"/>
                      <a:pt x="102" y="77"/>
                    </a:cubicBezTo>
                    <a:cubicBezTo>
                      <a:pt x="99" y="81"/>
                      <a:pt x="95" y="84"/>
                      <a:pt x="92" y="88"/>
                    </a:cubicBezTo>
                    <a:cubicBezTo>
                      <a:pt x="90" y="91"/>
                      <a:pt x="87" y="93"/>
                      <a:pt x="85" y="96"/>
                    </a:cubicBezTo>
                    <a:cubicBezTo>
                      <a:pt x="82" y="101"/>
                      <a:pt x="79" y="103"/>
                      <a:pt x="75" y="107"/>
                    </a:cubicBezTo>
                    <a:cubicBezTo>
                      <a:pt x="75" y="107"/>
                      <a:pt x="75" y="108"/>
                      <a:pt x="76" y="108"/>
                    </a:cubicBezTo>
                    <a:cubicBezTo>
                      <a:pt x="86" y="101"/>
                      <a:pt x="93" y="90"/>
                      <a:pt x="102" y="82"/>
                    </a:cubicBezTo>
                    <a:cubicBezTo>
                      <a:pt x="104" y="80"/>
                      <a:pt x="106" y="78"/>
                      <a:pt x="108" y="75"/>
                    </a:cubicBezTo>
                    <a:cubicBezTo>
                      <a:pt x="106" y="78"/>
                      <a:pt x="104" y="81"/>
                      <a:pt x="101" y="83"/>
                    </a:cubicBezTo>
                    <a:cubicBezTo>
                      <a:pt x="97" y="89"/>
                      <a:pt x="92" y="95"/>
                      <a:pt x="87" y="101"/>
                    </a:cubicBezTo>
                    <a:cubicBezTo>
                      <a:pt x="86" y="102"/>
                      <a:pt x="85" y="104"/>
                      <a:pt x="84" y="105"/>
                    </a:cubicBezTo>
                    <a:cubicBezTo>
                      <a:pt x="84" y="105"/>
                      <a:pt x="83" y="106"/>
                      <a:pt x="83" y="106"/>
                    </a:cubicBezTo>
                    <a:cubicBezTo>
                      <a:pt x="82" y="107"/>
                      <a:pt x="82" y="107"/>
                      <a:pt x="82" y="108"/>
                    </a:cubicBezTo>
                    <a:cubicBezTo>
                      <a:pt x="82" y="108"/>
                      <a:pt x="81" y="108"/>
                      <a:pt x="81" y="109"/>
                    </a:cubicBezTo>
                    <a:cubicBezTo>
                      <a:pt x="77" y="108"/>
                      <a:pt x="73" y="108"/>
                      <a:pt x="69" y="108"/>
                    </a:cubicBezTo>
                    <a:cubicBezTo>
                      <a:pt x="73" y="103"/>
                      <a:pt x="78" y="99"/>
                      <a:pt x="82" y="94"/>
                    </a:cubicBezTo>
                    <a:cubicBezTo>
                      <a:pt x="87" y="88"/>
                      <a:pt x="93" y="83"/>
                      <a:pt x="100" y="78"/>
                    </a:cubicBezTo>
                    <a:close/>
                    <a:moveTo>
                      <a:pt x="86" y="109"/>
                    </a:moveTo>
                    <a:cubicBezTo>
                      <a:pt x="84" y="109"/>
                      <a:pt x="83" y="109"/>
                      <a:pt x="82" y="109"/>
                    </a:cubicBezTo>
                    <a:cubicBezTo>
                      <a:pt x="82" y="108"/>
                      <a:pt x="82" y="108"/>
                      <a:pt x="82" y="108"/>
                    </a:cubicBezTo>
                    <a:cubicBezTo>
                      <a:pt x="82" y="108"/>
                      <a:pt x="82" y="108"/>
                      <a:pt x="82" y="108"/>
                    </a:cubicBezTo>
                    <a:cubicBezTo>
                      <a:pt x="85" y="105"/>
                      <a:pt x="87" y="103"/>
                      <a:pt x="90" y="100"/>
                    </a:cubicBezTo>
                    <a:cubicBezTo>
                      <a:pt x="95" y="95"/>
                      <a:pt x="100" y="91"/>
                      <a:pt x="105" y="86"/>
                    </a:cubicBezTo>
                    <a:cubicBezTo>
                      <a:pt x="106" y="84"/>
                      <a:pt x="107" y="83"/>
                      <a:pt x="109" y="82"/>
                    </a:cubicBezTo>
                    <a:cubicBezTo>
                      <a:pt x="109" y="82"/>
                      <a:pt x="112" y="78"/>
                      <a:pt x="110" y="82"/>
                    </a:cubicBezTo>
                    <a:cubicBezTo>
                      <a:pt x="108" y="85"/>
                      <a:pt x="105" y="88"/>
                      <a:pt x="103" y="91"/>
                    </a:cubicBezTo>
                    <a:cubicBezTo>
                      <a:pt x="98" y="96"/>
                      <a:pt x="93" y="102"/>
                      <a:pt x="88" y="107"/>
                    </a:cubicBezTo>
                    <a:cubicBezTo>
                      <a:pt x="88" y="107"/>
                      <a:pt x="88" y="108"/>
                      <a:pt x="89" y="108"/>
                    </a:cubicBezTo>
                    <a:cubicBezTo>
                      <a:pt x="97" y="102"/>
                      <a:pt x="103" y="94"/>
                      <a:pt x="110" y="88"/>
                    </a:cubicBezTo>
                    <a:cubicBezTo>
                      <a:pt x="111" y="87"/>
                      <a:pt x="113" y="85"/>
                      <a:pt x="113" y="84"/>
                    </a:cubicBezTo>
                    <a:cubicBezTo>
                      <a:pt x="112" y="87"/>
                      <a:pt x="110" y="89"/>
                      <a:pt x="108" y="92"/>
                    </a:cubicBezTo>
                    <a:cubicBezTo>
                      <a:pt x="104" y="96"/>
                      <a:pt x="101" y="100"/>
                      <a:pt x="98" y="104"/>
                    </a:cubicBezTo>
                    <a:cubicBezTo>
                      <a:pt x="97" y="104"/>
                      <a:pt x="97" y="105"/>
                      <a:pt x="96" y="105"/>
                    </a:cubicBezTo>
                    <a:cubicBezTo>
                      <a:pt x="95" y="107"/>
                      <a:pt x="94" y="108"/>
                      <a:pt x="92" y="109"/>
                    </a:cubicBezTo>
                    <a:cubicBezTo>
                      <a:pt x="92" y="109"/>
                      <a:pt x="92" y="109"/>
                      <a:pt x="92" y="109"/>
                    </a:cubicBezTo>
                    <a:cubicBezTo>
                      <a:pt x="90" y="109"/>
                      <a:pt x="87" y="109"/>
                      <a:pt x="86" y="109"/>
                    </a:cubicBezTo>
                    <a:close/>
                    <a:moveTo>
                      <a:pt x="115" y="93"/>
                    </a:moveTo>
                    <a:cubicBezTo>
                      <a:pt x="115" y="94"/>
                      <a:pt x="115" y="95"/>
                      <a:pt x="114" y="96"/>
                    </a:cubicBezTo>
                    <a:cubicBezTo>
                      <a:pt x="110" y="100"/>
                      <a:pt x="106" y="104"/>
                      <a:pt x="102" y="108"/>
                    </a:cubicBezTo>
                    <a:cubicBezTo>
                      <a:pt x="102" y="108"/>
                      <a:pt x="102" y="108"/>
                      <a:pt x="102" y="108"/>
                    </a:cubicBezTo>
                    <a:cubicBezTo>
                      <a:pt x="102" y="108"/>
                      <a:pt x="101" y="108"/>
                      <a:pt x="100" y="109"/>
                    </a:cubicBezTo>
                    <a:cubicBezTo>
                      <a:pt x="105" y="104"/>
                      <a:pt x="109" y="100"/>
                      <a:pt x="113" y="95"/>
                    </a:cubicBezTo>
                    <a:cubicBezTo>
                      <a:pt x="114" y="95"/>
                      <a:pt x="117" y="91"/>
                      <a:pt x="115" y="93"/>
                    </a:cubicBezTo>
                    <a:close/>
                    <a:moveTo>
                      <a:pt x="112" y="99"/>
                    </a:moveTo>
                    <a:cubicBezTo>
                      <a:pt x="110" y="101"/>
                      <a:pt x="108" y="104"/>
                      <a:pt x="106" y="106"/>
                    </a:cubicBezTo>
                    <a:cubicBezTo>
                      <a:pt x="101" y="110"/>
                      <a:pt x="107" y="103"/>
                      <a:pt x="108" y="102"/>
                    </a:cubicBezTo>
                    <a:cubicBezTo>
                      <a:pt x="110" y="101"/>
                      <a:pt x="111" y="100"/>
                      <a:pt x="112" y="99"/>
                    </a:cubicBezTo>
                    <a:close/>
                    <a:moveTo>
                      <a:pt x="99" y="109"/>
                    </a:moveTo>
                    <a:cubicBezTo>
                      <a:pt x="97" y="109"/>
                      <a:pt x="95" y="109"/>
                      <a:pt x="93" y="109"/>
                    </a:cubicBezTo>
                    <a:cubicBezTo>
                      <a:pt x="94" y="109"/>
                      <a:pt x="94" y="109"/>
                      <a:pt x="94" y="108"/>
                    </a:cubicBezTo>
                    <a:cubicBezTo>
                      <a:pt x="94" y="109"/>
                      <a:pt x="95" y="108"/>
                      <a:pt x="95" y="107"/>
                    </a:cubicBezTo>
                    <a:cubicBezTo>
                      <a:pt x="96" y="106"/>
                      <a:pt x="97" y="105"/>
                      <a:pt x="99" y="104"/>
                    </a:cubicBezTo>
                    <a:cubicBezTo>
                      <a:pt x="102" y="101"/>
                      <a:pt x="106" y="97"/>
                      <a:pt x="109" y="93"/>
                    </a:cubicBezTo>
                    <a:cubicBezTo>
                      <a:pt x="110" y="92"/>
                      <a:pt x="116" y="87"/>
                      <a:pt x="114" y="90"/>
                    </a:cubicBezTo>
                    <a:cubicBezTo>
                      <a:pt x="112" y="92"/>
                      <a:pt x="110" y="95"/>
                      <a:pt x="108" y="97"/>
                    </a:cubicBezTo>
                    <a:cubicBezTo>
                      <a:pt x="105" y="100"/>
                      <a:pt x="102" y="105"/>
                      <a:pt x="99" y="109"/>
                    </a:cubicBezTo>
                    <a:close/>
                    <a:moveTo>
                      <a:pt x="104" y="108"/>
                    </a:moveTo>
                    <a:cubicBezTo>
                      <a:pt x="108" y="105"/>
                      <a:pt x="112" y="101"/>
                      <a:pt x="115" y="96"/>
                    </a:cubicBezTo>
                    <a:cubicBezTo>
                      <a:pt x="115" y="96"/>
                      <a:pt x="115" y="96"/>
                      <a:pt x="116" y="95"/>
                    </a:cubicBezTo>
                    <a:cubicBezTo>
                      <a:pt x="116" y="95"/>
                      <a:pt x="116" y="94"/>
                      <a:pt x="117" y="94"/>
                    </a:cubicBezTo>
                    <a:cubicBezTo>
                      <a:pt x="117" y="94"/>
                      <a:pt x="116" y="95"/>
                      <a:pt x="116" y="95"/>
                    </a:cubicBezTo>
                    <a:cubicBezTo>
                      <a:pt x="115" y="97"/>
                      <a:pt x="114" y="98"/>
                      <a:pt x="113" y="99"/>
                    </a:cubicBezTo>
                    <a:cubicBezTo>
                      <a:pt x="111" y="102"/>
                      <a:pt x="109" y="105"/>
                      <a:pt x="106" y="107"/>
                    </a:cubicBezTo>
                    <a:cubicBezTo>
                      <a:pt x="105" y="108"/>
                      <a:pt x="104" y="108"/>
                      <a:pt x="104" y="108"/>
                    </a:cubicBezTo>
                    <a:close/>
                    <a:moveTo>
                      <a:pt x="110" y="106"/>
                    </a:moveTo>
                    <a:cubicBezTo>
                      <a:pt x="109" y="106"/>
                      <a:pt x="108" y="107"/>
                      <a:pt x="107" y="107"/>
                    </a:cubicBezTo>
                    <a:cubicBezTo>
                      <a:pt x="107" y="107"/>
                      <a:pt x="107" y="107"/>
                      <a:pt x="107" y="107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10" y="104"/>
                      <a:pt x="113" y="102"/>
                      <a:pt x="115" y="99"/>
                    </a:cubicBezTo>
                    <a:cubicBezTo>
                      <a:pt x="116" y="98"/>
                      <a:pt x="119" y="94"/>
                      <a:pt x="117" y="99"/>
                    </a:cubicBezTo>
                    <a:cubicBezTo>
                      <a:pt x="115" y="102"/>
                      <a:pt x="113" y="104"/>
                      <a:pt x="110" y="106"/>
                    </a:cubicBezTo>
                    <a:cubicBezTo>
                      <a:pt x="110" y="106"/>
                      <a:pt x="110" y="106"/>
                      <a:pt x="110" y="106"/>
                    </a:cubicBezTo>
                    <a:close/>
                    <a:moveTo>
                      <a:pt x="114" y="104"/>
                    </a:moveTo>
                    <a:cubicBezTo>
                      <a:pt x="116" y="102"/>
                      <a:pt x="118" y="99"/>
                      <a:pt x="119" y="96"/>
                    </a:cubicBezTo>
                    <a:cubicBezTo>
                      <a:pt x="119" y="95"/>
                      <a:pt x="118" y="95"/>
                      <a:pt x="118" y="95"/>
                    </a:cubicBezTo>
                    <a:cubicBezTo>
                      <a:pt x="117" y="97"/>
                      <a:pt x="116" y="98"/>
                      <a:pt x="114" y="99"/>
                    </a:cubicBezTo>
                    <a:cubicBezTo>
                      <a:pt x="116" y="97"/>
                      <a:pt x="117" y="95"/>
                      <a:pt x="118" y="93"/>
                    </a:cubicBezTo>
                    <a:cubicBezTo>
                      <a:pt x="118" y="93"/>
                      <a:pt x="118" y="92"/>
                      <a:pt x="117" y="92"/>
                    </a:cubicBezTo>
                    <a:cubicBezTo>
                      <a:pt x="117" y="93"/>
                      <a:pt x="116" y="93"/>
                      <a:pt x="116" y="94"/>
                    </a:cubicBezTo>
                    <a:cubicBezTo>
                      <a:pt x="116" y="93"/>
                      <a:pt x="117" y="92"/>
                      <a:pt x="117" y="91"/>
                    </a:cubicBezTo>
                    <a:cubicBezTo>
                      <a:pt x="117" y="91"/>
                      <a:pt x="117" y="91"/>
                      <a:pt x="116" y="91"/>
                    </a:cubicBezTo>
                    <a:cubicBezTo>
                      <a:pt x="113" y="94"/>
                      <a:pt x="110" y="97"/>
                      <a:pt x="107" y="101"/>
                    </a:cubicBezTo>
                    <a:cubicBezTo>
                      <a:pt x="106" y="102"/>
                      <a:pt x="104" y="104"/>
                      <a:pt x="102" y="106"/>
                    </a:cubicBezTo>
                    <a:cubicBezTo>
                      <a:pt x="102" y="106"/>
                      <a:pt x="102" y="106"/>
                      <a:pt x="101" y="107"/>
                    </a:cubicBezTo>
                    <a:cubicBezTo>
                      <a:pt x="104" y="104"/>
                      <a:pt x="106" y="100"/>
                      <a:pt x="109" y="97"/>
                    </a:cubicBezTo>
                    <a:cubicBezTo>
                      <a:pt x="111" y="94"/>
                      <a:pt x="114" y="92"/>
                      <a:pt x="116" y="88"/>
                    </a:cubicBezTo>
                    <a:cubicBezTo>
                      <a:pt x="116" y="88"/>
                      <a:pt x="115" y="87"/>
                      <a:pt x="115" y="88"/>
                    </a:cubicBezTo>
                    <a:cubicBezTo>
                      <a:pt x="110" y="91"/>
                      <a:pt x="106" y="95"/>
                      <a:pt x="102" y="100"/>
                    </a:cubicBezTo>
                    <a:cubicBezTo>
                      <a:pt x="102" y="99"/>
                      <a:pt x="103" y="99"/>
                      <a:pt x="103" y="98"/>
                    </a:cubicBezTo>
                    <a:cubicBezTo>
                      <a:pt x="107" y="93"/>
                      <a:pt x="112" y="89"/>
                      <a:pt x="115" y="83"/>
                    </a:cubicBezTo>
                    <a:cubicBezTo>
                      <a:pt x="115" y="83"/>
                      <a:pt x="114" y="83"/>
                      <a:pt x="114" y="83"/>
                    </a:cubicBezTo>
                    <a:cubicBezTo>
                      <a:pt x="110" y="86"/>
                      <a:pt x="106" y="90"/>
                      <a:pt x="103" y="94"/>
                    </a:cubicBezTo>
                    <a:cubicBezTo>
                      <a:pt x="98" y="98"/>
                      <a:pt x="94" y="102"/>
                      <a:pt x="90" y="106"/>
                    </a:cubicBezTo>
                    <a:cubicBezTo>
                      <a:pt x="98" y="98"/>
                      <a:pt x="106" y="89"/>
                      <a:pt x="112" y="79"/>
                    </a:cubicBezTo>
                    <a:cubicBezTo>
                      <a:pt x="112" y="79"/>
                      <a:pt x="112" y="79"/>
                      <a:pt x="112" y="79"/>
                    </a:cubicBezTo>
                    <a:cubicBezTo>
                      <a:pt x="106" y="83"/>
                      <a:pt x="102" y="88"/>
                      <a:pt x="97" y="92"/>
                    </a:cubicBezTo>
                    <a:cubicBezTo>
                      <a:pt x="95" y="95"/>
                      <a:pt x="92" y="97"/>
                      <a:pt x="89" y="100"/>
                    </a:cubicBezTo>
                    <a:cubicBezTo>
                      <a:pt x="96" y="91"/>
                      <a:pt x="102" y="83"/>
                      <a:pt x="110" y="75"/>
                    </a:cubicBezTo>
                    <a:cubicBezTo>
                      <a:pt x="110" y="75"/>
                      <a:pt x="110" y="75"/>
                      <a:pt x="110" y="75"/>
                    </a:cubicBezTo>
                    <a:cubicBezTo>
                      <a:pt x="114" y="80"/>
                      <a:pt x="118" y="86"/>
                      <a:pt x="119" y="93"/>
                    </a:cubicBezTo>
                    <a:cubicBezTo>
                      <a:pt x="119" y="98"/>
                      <a:pt x="117" y="102"/>
                      <a:pt x="114" y="104"/>
                    </a:cubicBezTo>
                    <a:close/>
                    <a:moveTo>
                      <a:pt x="109" y="74"/>
                    </a:moveTo>
                    <a:cubicBezTo>
                      <a:pt x="100" y="81"/>
                      <a:pt x="93" y="90"/>
                      <a:pt x="85" y="99"/>
                    </a:cubicBezTo>
                    <a:cubicBezTo>
                      <a:pt x="86" y="97"/>
                      <a:pt x="88" y="94"/>
                      <a:pt x="89" y="93"/>
                    </a:cubicBezTo>
                    <a:cubicBezTo>
                      <a:pt x="95" y="86"/>
                      <a:pt x="101" y="80"/>
                      <a:pt x="106" y="74"/>
                    </a:cubicBezTo>
                    <a:cubicBezTo>
                      <a:pt x="107" y="73"/>
                      <a:pt x="106" y="73"/>
                      <a:pt x="106" y="73"/>
                    </a:cubicBezTo>
                    <a:cubicBezTo>
                      <a:pt x="99" y="77"/>
                      <a:pt x="93" y="82"/>
                      <a:pt x="87" y="88"/>
                    </a:cubicBezTo>
                    <a:cubicBezTo>
                      <a:pt x="88" y="87"/>
                      <a:pt x="88" y="86"/>
                      <a:pt x="89" y="86"/>
                    </a:cubicBezTo>
                    <a:cubicBezTo>
                      <a:pt x="93" y="80"/>
                      <a:pt x="100" y="75"/>
                      <a:pt x="103" y="69"/>
                    </a:cubicBezTo>
                    <a:cubicBezTo>
                      <a:pt x="103" y="68"/>
                      <a:pt x="103" y="68"/>
                      <a:pt x="102" y="68"/>
                    </a:cubicBezTo>
                    <a:cubicBezTo>
                      <a:pt x="96" y="75"/>
                      <a:pt x="89" y="82"/>
                      <a:pt x="82" y="88"/>
                    </a:cubicBezTo>
                    <a:cubicBezTo>
                      <a:pt x="78" y="91"/>
                      <a:pt x="75" y="93"/>
                      <a:pt x="72" y="96"/>
                    </a:cubicBezTo>
                    <a:cubicBezTo>
                      <a:pt x="72" y="96"/>
                      <a:pt x="72" y="96"/>
                      <a:pt x="72" y="96"/>
                    </a:cubicBezTo>
                    <a:cubicBezTo>
                      <a:pt x="75" y="92"/>
                      <a:pt x="79" y="89"/>
                      <a:pt x="82" y="85"/>
                    </a:cubicBezTo>
                    <a:cubicBezTo>
                      <a:pt x="88" y="78"/>
                      <a:pt x="95" y="72"/>
                      <a:pt x="100" y="65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103" y="68"/>
                      <a:pt x="106" y="71"/>
                      <a:pt x="109" y="74"/>
                    </a:cubicBezTo>
                    <a:close/>
                    <a:moveTo>
                      <a:pt x="40" y="41"/>
                    </a:moveTo>
                    <a:cubicBezTo>
                      <a:pt x="48" y="29"/>
                      <a:pt x="44" y="16"/>
                      <a:pt x="37" y="5"/>
                    </a:cubicBezTo>
                    <a:cubicBezTo>
                      <a:pt x="48" y="3"/>
                      <a:pt x="59" y="4"/>
                      <a:pt x="70" y="4"/>
                    </a:cubicBezTo>
                    <a:cubicBezTo>
                      <a:pt x="64" y="13"/>
                      <a:pt x="62" y="23"/>
                      <a:pt x="67" y="33"/>
                    </a:cubicBezTo>
                    <a:cubicBezTo>
                      <a:pt x="73" y="45"/>
                      <a:pt x="86" y="53"/>
                      <a:pt x="96" y="61"/>
                    </a:cubicBezTo>
                    <a:cubicBezTo>
                      <a:pt x="96" y="61"/>
                      <a:pt x="97" y="62"/>
                      <a:pt x="97" y="62"/>
                    </a:cubicBezTo>
                    <a:cubicBezTo>
                      <a:pt x="96" y="62"/>
                      <a:pt x="95" y="63"/>
                      <a:pt x="94" y="64"/>
                    </a:cubicBezTo>
                    <a:cubicBezTo>
                      <a:pt x="91" y="67"/>
                      <a:pt x="85" y="63"/>
                      <a:pt x="81" y="62"/>
                    </a:cubicBezTo>
                    <a:cubicBezTo>
                      <a:pt x="74" y="60"/>
                      <a:pt x="69" y="67"/>
                      <a:pt x="63" y="71"/>
                    </a:cubicBezTo>
                    <a:cubicBezTo>
                      <a:pt x="55" y="76"/>
                      <a:pt x="50" y="65"/>
                      <a:pt x="44" y="60"/>
                    </a:cubicBezTo>
                    <a:cubicBezTo>
                      <a:pt x="38" y="56"/>
                      <a:pt x="33" y="58"/>
                      <a:pt x="27" y="60"/>
                    </a:cubicBezTo>
                    <a:cubicBezTo>
                      <a:pt x="31" y="54"/>
                      <a:pt x="36" y="48"/>
                      <a:pt x="40" y="41"/>
                    </a:cubicBezTo>
                    <a:close/>
                    <a:moveTo>
                      <a:pt x="16" y="75"/>
                    </a:moveTo>
                    <a:cubicBezTo>
                      <a:pt x="19" y="72"/>
                      <a:pt x="23" y="69"/>
                      <a:pt x="26" y="67"/>
                    </a:cubicBezTo>
                    <a:cubicBezTo>
                      <a:pt x="28" y="65"/>
                      <a:pt x="30" y="64"/>
                      <a:pt x="32" y="63"/>
                    </a:cubicBezTo>
                    <a:cubicBezTo>
                      <a:pt x="34" y="62"/>
                      <a:pt x="35" y="61"/>
                      <a:pt x="37" y="61"/>
                    </a:cubicBezTo>
                    <a:cubicBezTo>
                      <a:pt x="37" y="61"/>
                      <a:pt x="37" y="61"/>
                      <a:pt x="37" y="61"/>
                    </a:cubicBezTo>
                    <a:cubicBezTo>
                      <a:pt x="37" y="61"/>
                      <a:pt x="35" y="63"/>
                      <a:pt x="35" y="63"/>
                    </a:cubicBezTo>
                    <a:cubicBezTo>
                      <a:pt x="30" y="68"/>
                      <a:pt x="24" y="72"/>
                      <a:pt x="18" y="76"/>
                    </a:cubicBezTo>
                    <a:cubicBezTo>
                      <a:pt x="15" y="78"/>
                      <a:pt x="13" y="80"/>
                      <a:pt x="10" y="83"/>
                    </a:cubicBezTo>
                    <a:cubicBezTo>
                      <a:pt x="12" y="80"/>
                      <a:pt x="14" y="77"/>
                      <a:pt x="16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9" name="Freeform 128"/>
              <p:cNvSpPr>
                <a:spLocks noEditPoints="1"/>
              </p:cNvSpPr>
              <p:nvPr/>
            </p:nvSpPr>
            <p:spPr bwMode="auto">
              <a:xfrm>
                <a:off x="1900317" y="3753430"/>
                <a:ext cx="236854" cy="218824"/>
              </a:xfrm>
              <a:custGeom>
                <a:avLst/>
                <a:gdLst>
                  <a:gd name="T0" fmla="*/ 102 w 122"/>
                  <a:gd name="T1" fmla="*/ 63 h 113"/>
                  <a:gd name="T2" fmla="*/ 35 w 122"/>
                  <a:gd name="T3" fmla="*/ 2 h 113"/>
                  <a:gd name="T4" fmla="*/ 5 w 122"/>
                  <a:gd name="T5" fmla="*/ 103 h 113"/>
                  <a:gd name="T6" fmla="*/ 22 w 122"/>
                  <a:gd name="T7" fmla="*/ 65 h 113"/>
                  <a:gd name="T8" fmla="*/ 39 w 122"/>
                  <a:gd name="T9" fmla="*/ 61 h 113"/>
                  <a:gd name="T10" fmla="*/ 97 w 122"/>
                  <a:gd name="T11" fmla="*/ 65 h 113"/>
                  <a:gd name="T12" fmla="*/ 93 w 122"/>
                  <a:gd name="T13" fmla="*/ 68 h 113"/>
                  <a:gd name="T14" fmla="*/ 56 w 122"/>
                  <a:gd name="T15" fmla="*/ 96 h 113"/>
                  <a:gd name="T16" fmla="*/ 76 w 122"/>
                  <a:gd name="T17" fmla="*/ 65 h 113"/>
                  <a:gd name="T18" fmla="*/ 37 w 122"/>
                  <a:gd name="T19" fmla="*/ 105 h 113"/>
                  <a:gd name="T20" fmla="*/ 58 w 122"/>
                  <a:gd name="T21" fmla="*/ 80 h 113"/>
                  <a:gd name="T22" fmla="*/ 27 w 122"/>
                  <a:gd name="T23" fmla="*/ 94 h 113"/>
                  <a:gd name="T24" fmla="*/ 52 w 122"/>
                  <a:gd name="T25" fmla="*/ 72 h 113"/>
                  <a:gd name="T26" fmla="*/ 38 w 122"/>
                  <a:gd name="T27" fmla="*/ 91 h 113"/>
                  <a:gd name="T28" fmla="*/ 11 w 122"/>
                  <a:gd name="T29" fmla="*/ 102 h 113"/>
                  <a:gd name="T30" fmla="*/ 44 w 122"/>
                  <a:gd name="T31" fmla="*/ 69 h 113"/>
                  <a:gd name="T32" fmla="*/ 46 w 122"/>
                  <a:gd name="T33" fmla="*/ 67 h 113"/>
                  <a:gd name="T34" fmla="*/ 6 w 122"/>
                  <a:gd name="T35" fmla="*/ 93 h 113"/>
                  <a:gd name="T36" fmla="*/ 35 w 122"/>
                  <a:gd name="T37" fmla="*/ 65 h 113"/>
                  <a:gd name="T38" fmla="*/ 8 w 122"/>
                  <a:gd name="T39" fmla="*/ 87 h 113"/>
                  <a:gd name="T40" fmla="*/ 6 w 122"/>
                  <a:gd name="T41" fmla="*/ 99 h 113"/>
                  <a:gd name="T42" fmla="*/ 39 w 122"/>
                  <a:gd name="T43" fmla="*/ 74 h 113"/>
                  <a:gd name="T44" fmla="*/ 50 w 122"/>
                  <a:gd name="T45" fmla="*/ 73 h 113"/>
                  <a:gd name="T46" fmla="*/ 10 w 122"/>
                  <a:gd name="T47" fmla="*/ 104 h 113"/>
                  <a:gd name="T48" fmla="*/ 39 w 122"/>
                  <a:gd name="T49" fmla="*/ 89 h 113"/>
                  <a:gd name="T50" fmla="*/ 58 w 122"/>
                  <a:gd name="T51" fmla="*/ 78 h 113"/>
                  <a:gd name="T52" fmla="*/ 50 w 122"/>
                  <a:gd name="T53" fmla="*/ 89 h 113"/>
                  <a:gd name="T54" fmla="*/ 35 w 122"/>
                  <a:gd name="T55" fmla="*/ 107 h 113"/>
                  <a:gd name="T56" fmla="*/ 45 w 122"/>
                  <a:gd name="T57" fmla="*/ 92 h 113"/>
                  <a:gd name="T58" fmla="*/ 76 w 122"/>
                  <a:gd name="T59" fmla="*/ 70 h 113"/>
                  <a:gd name="T60" fmla="*/ 45 w 122"/>
                  <a:gd name="T61" fmla="*/ 106 h 113"/>
                  <a:gd name="T62" fmla="*/ 88 w 122"/>
                  <a:gd name="T63" fmla="*/ 68 h 113"/>
                  <a:gd name="T64" fmla="*/ 57 w 122"/>
                  <a:gd name="T65" fmla="*/ 104 h 113"/>
                  <a:gd name="T66" fmla="*/ 59 w 122"/>
                  <a:gd name="T67" fmla="*/ 107 h 113"/>
                  <a:gd name="T68" fmla="*/ 99 w 122"/>
                  <a:gd name="T69" fmla="*/ 72 h 113"/>
                  <a:gd name="T70" fmla="*/ 60 w 122"/>
                  <a:gd name="T71" fmla="*/ 107 h 113"/>
                  <a:gd name="T72" fmla="*/ 75 w 122"/>
                  <a:gd name="T73" fmla="*/ 107 h 113"/>
                  <a:gd name="T74" fmla="*/ 83 w 122"/>
                  <a:gd name="T75" fmla="*/ 105 h 113"/>
                  <a:gd name="T76" fmla="*/ 99 w 122"/>
                  <a:gd name="T77" fmla="*/ 78 h 113"/>
                  <a:gd name="T78" fmla="*/ 105 w 122"/>
                  <a:gd name="T79" fmla="*/ 85 h 113"/>
                  <a:gd name="T80" fmla="*/ 109 w 122"/>
                  <a:gd name="T81" fmla="*/ 87 h 113"/>
                  <a:gd name="T82" fmla="*/ 92 w 122"/>
                  <a:gd name="T83" fmla="*/ 109 h 113"/>
                  <a:gd name="T84" fmla="*/ 99 w 122"/>
                  <a:gd name="T85" fmla="*/ 108 h 113"/>
                  <a:gd name="T86" fmla="*/ 111 w 122"/>
                  <a:gd name="T87" fmla="*/ 99 h 113"/>
                  <a:gd name="T88" fmla="*/ 109 w 122"/>
                  <a:gd name="T89" fmla="*/ 93 h 113"/>
                  <a:gd name="T90" fmla="*/ 115 w 122"/>
                  <a:gd name="T91" fmla="*/ 95 h 113"/>
                  <a:gd name="T92" fmla="*/ 109 w 122"/>
                  <a:gd name="T93" fmla="*/ 106 h 113"/>
                  <a:gd name="T94" fmla="*/ 116 w 122"/>
                  <a:gd name="T95" fmla="*/ 99 h 113"/>
                  <a:gd name="T96" fmla="*/ 114 w 122"/>
                  <a:gd name="T97" fmla="*/ 99 h 113"/>
                  <a:gd name="T98" fmla="*/ 106 w 122"/>
                  <a:gd name="T99" fmla="*/ 100 h 113"/>
                  <a:gd name="T100" fmla="*/ 101 w 122"/>
                  <a:gd name="T101" fmla="*/ 99 h 113"/>
                  <a:gd name="T102" fmla="*/ 112 w 122"/>
                  <a:gd name="T103" fmla="*/ 79 h 113"/>
                  <a:gd name="T104" fmla="*/ 118 w 122"/>
                  <a:gd name="T105" fmla="*/ 93 h 113"/>
                  <a:gd name="T106" fmla="*/ 105 w 122"/>
                  <a:gd name="T107" fmla="*/ 73 h 113"/>
                  <a:gd name="T108" fmla="*/ 71 w 122"/>
                  <a:gd name="T109" fmla="*/ 96 h 113"/>
                  <a:gd name="T110" fmla="*/ 40 w 122"/>
                  <a:gd name="T111" fmla="*/ 41 h 113"/>
                  <a:gd name="T112" fmla="*/ 93 w 122"/>
                  <a:gd name="T113" fmla="*/ 64 h 113"/>
                  <a:gd name="T114" fmla="*/ 15 w 122"/>
                  <a:gd name="T115" fmla="*/ 75 h 113"/>
                  <a:gd name="T116" fmla="*/ 17 w 122"/>
                  <a:gd name="T117" fmla="*/ 76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2" h="113">
                    <a:moveTo>
                      <a:pt x="27" y="110"/>
                    </a:moveTo>
                    <a:cubicBezTo>
                      <a:pt x="32" y="110"/>
                      <a:pt x="36" y="110"/>
                      <a:pt x="41" y="109"/>
                    </a:cubicBezTo>
                    <a:cubicBezTo>
                      <a:pt x="49" y="109"/>
                      <a:pt x="57" y="110"/>
                      <a:pt x="65" y="110"/>
                    </a:cubicBezTo>
                    <a:cubicBezTo>
                      <a:pt x="78" y="111"/>
                      <a:pt x="91" y="113"/>
                      <a:pt x="104" y="111"/>
                    </a:cubicBezTo>
                    <a:cubicBezTo>
                      <a:pt x="113" y="109"/>
                      <a:pt x="122" y="102"/>
                      <a:pt x="121" y="91"/>
                    </a:cubicBezTo>
                    <a:cubicBezTo>
                      <a:pt x="119" y="80"/>
                      <a:pt x="110" y="71"/>
                      <a:pt x="102" y="63"/>
                    </a:cubicBezTo>
                    <a:cubicBezTo>
                      <a:pt x="93" y="55"/>
                      <a:pt x="84" y="48"/>
                      <a:pt x="75" y="39"/>
                    </a:cubicBezTo>
                    <a:cubicBezTo>
                      <a:pt x="70" y="34"/>
                      <a:pt x="67" y="28"/>
                      <a:pt x="66" y="21"/>
                    </a:cubicBezTo>
                    <a:cubicBezTo>
                      <a:pt x="66" y="15"/>
                      <a:pt x="69" y="9"/>
                      <a:pt x="73" y="4"/>
                    </a:cubicBezTo>
                    <a:cubicBezTo>
                      <a:pt x="73" y="3"/>
                      <a:pt x="73" y="2"/>
                      <a:pt x="72" y="2"/>
                    </a:cubicBezTo>
                    <a:cubicBezTo>
                      <a:pt x="72" y="1"/>
                      <a:pt x="71" y="1"/>
                      <a:pt x="71" y="1"/>
                    </a:cubicBezTo>
                    <a:cubicBezTo>
                      <a:pt x="59" y="1"/>
                      <a:pt x="47" y="0"/>
                      <a:pt x="35" y="2"/>
                    </a:cubicBezTo>
                    <a:cubicBezTo>
                      <a:pt x="34" y="2"/>
                      <a:pt x="33" y="3"/>
                      <a:pt x="34" y="4"/>
                    </a:cubicBezTo>
                    <a:cubicBezTo>
                      <a:pt x="34" y="5"/>
                      <a:pt x="34" y="5"/>
                      <a:pt x="34" y="6"/>
                    </a:cubicBezTo>
                    <a:cubicBezTo>
                      <a:pt x="37" y="12"/>
                      <a:pt x="41" y="18"/>
                      <a:pt x="41" y="25"/>
                    </a:cubicBezTo>
                    <a:cubicBezTo>
                      <a:pt x="42" y="34"/>
                      <a:pt x="37" y="41"/>
                      <a:pt x="32" y="47"/>
                    </a:cubicBezTo>
                    <a:cubicBezTo>
                      <a:pt x="25" y="57"/>
                      <a:pt x="17" y="67"/>
                      <a:pt x="10" y="77"/>
                    </a:cubicBezTo>
                    <a:cubicBezTo>
                      <a:pt x="5" y="84"/>
                      <a:pt x="0" y="94"/>
                      <a:pt x="5" y="103"/>
                    </a:cubicBezTo>
                    <a:cubicBezTo>
                      <a:pt x="9" y="109"/>
                      <a:pt x="20" y="110"/>
                      <a:pt x="27" y="110"/>
                    </a:cubicBezTo>
                    <a:close/>
                    <a:moveTo>
                      <a:pt x="22" y="65"/>
                    </a:moveTo>
                    <a:cubicBezTo>
                      <a:pt x="23" y="65"/>
                      <a:pt x="23" y="65"/>
                      <a:pt x="23" y="64"/>
                    </a:cubicBezTo>
                    <a:cubicBezTo>
                      <a:pt x="25" y="63"/>
                      <a:pt x="27" y="63"/>
                      <a:pt x="29" y="62"/>
                    </a:cubicBezTo>
                    <a:cubicBezTo>
                      <a:pt x="26" y="64"/>
                      <a:pt x="22" y="67"/>
                      <a:pt x="19" y="70"/>
                    </a:cubicBezTo>
                    <a:cubicBezTo>
                      <a:pt x="20" y="68"/>
                      <a:pt x="21" y="67"/>
                      <a:pt x="22" y="65"/>
                    </a:cubicBezTo>
                    <a:close/>
                    <a:moveTo>
                      <a:pt x="31" y="61"/>
                    </a:moveTo>
                    <a:cubicBezTo>
                      <a:pt x="32" y="61"/>
                      <a:pt x="33" y="60"/>
                      <a:pt x="35" y="60"/>
                    </a:cubicBezTo>
                    <a:cubicBezTo>
                      <a:pt x="31" y="62"/>
                      <a:pt x="28" y="64"/>
                      <a:pt x="25" y="66"/>
                    </a:cubicBezTo>
                    <a:cubicBezTo>
                      <a:pt x="27" y="64"/>
                      <a:pt x="29" y="63"/>
                      <a:pt x="31" y="61"/>
                    </a:cubicBezTo>
                    <a:close/>
                    <a:moveTo>
                      <a:pt x="38" y="61"/>
                    </a:moveTo>
                    <a:cubicBezTo>
                      <a:pt x="38" y="61"/>
                      <a:pt x="39" y="61"/>
                      <a:pt x="39" y="61"/>
                    </a:cubicBezTo>
                    <a:cubicBezTo>
                      <a:pt x="35" y="63"/>
                      <a:pt x="32" y="66"/>
                      <a:pt x="28" y="69"/>
                    </a:cubicBezTo>
                    <a:cubicBezTo>
                      <a:pt x="22" y="74"/>
                      <a:pt x="16" y="78"/>
                      <a:pt x="10" y="83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14" y="79"/>
                      <a:pt x="17" y="77"/>
                      <a:pt x="20" y="74"/>
                    </a:cubicBezTo>
                    <a:cubicBezTo>
                      <a:pt x="26" y="70"/>
                      <a:pt x="32" y="66"/>
                      <a:pt x="38" y="61"/>
                    </a:cubicBezTo>
                    <a:close/>
                    <a:moveTo>
                      <a:pt x="97" y="65"/>
                    </a:moveTo>
                    <a:cubicBezTo>
                      <a:pt x="90" y="71"/>
                      <a:pt x="83" y="78"/>
                      <a:pt x="76" y="84"/>
                    </a:cubicBezTo>
                    <a:cubicBezTo>
                      <a:pt x="72" y="88"/>
                      <a:pt x="68" y="91"/>
                      <a:pt x="65" y="94"/>
                    </a:cubicBezTo>
                    <a:cubicBezTo>
                      <a:pt x="67" y="92"/>
                      <a:pt x="70" y="89"/>
                      <a:pt x="73" y="86"/>
                    </a:cubicBezTo>
                    <a:cubicBezTo>
                      <a:pt x="79" y="80"/>
                      <a:pt x="84" y="75"/>
                      <a:pt x="88" y="68"/>
                    </a:cubicBezTo>
                    <a:cubicBezTo>
                      <a:pt x="89" y="68"/>
                      <a:pt x="89" y="68"/>
                      <a:pt x="89" y="68"/>
                    </a:cubicBezTo>
                    <a:cubicBezTo>
                      <a:pt x="90" y="68"/>
                      <a:pt x="92" y="68"/>
                      <a:pt x="93" y="68"/>
                    </a:cubicBezTo>
                    <a:cubicBezTo>
                      <a:pt x="94" y="67"/>
                      <a:pt x="96" y="65"/>
                      <a:pt x="97" y="65"/>
                    </a:cubicBezTo>
                    <a:close/>
                    <a:moveTo>
                      <a:pt x="82" y="65"/>
                    </a:moveTo>
                    <a:cubicBezTo>
                      <a:pt x="84" y="66"/>
                      <a:pt x="85" y="67"/>
                      <a:pt x="87" y="67"/>
                    </a:cubicBezTo>
                    <a:cubicBezTo>
                      <a:pt x="84" y="70"/>
                      <a:pt x="81" y="74"/>
                      <a:pt x="78" y="76"/>
                    </a:cubicBezTo>
                    <a:cubicBezTo>
                      <a:pt x="73" y="80"/>
                      <a:pt x="70" y="83"/>
                      <a:pt x="66" y="87"/>
                    </a:cubicBezTo>
                    <a:cubicBezTo>
                      <a:pt x="62" y="90"/>
                      <a:pt x="59" y="93"/>
                      <a:pt x="56" y="96"/>
                    </a:cubicBezTo>
                    <a:cubicBezTo>
                      <a:pt x="56" y="96"/>
                      <a:pt x="56" y="96"/>
                      <a:pt x="56" y="96"/>
                    </a:cubicBezTo>
                    <a:cubicBezTo>
                      <a:pt x="59" y="92"/>
                      <a:pt x="63" y="89"/>
                      <a:pt x="66" y="85"/>
                    </a:cubicBezTo>
                    <a:cubicBezTo>
                      <a:pt x="69" y="82"/>
                      <a:pt x="71" y="78"/>
                      <a:pt x="74" y="75"/>
                    </a:cubicBezTo>
                    <a:cubicBezTo>
                      <a:pt x="77" y="72"/>
                      <a:pt x="80" y="69"/>
                      <a:pt x="82" y="65"/>
                    </a:cubicBezTo>
                    <a:cubicBezTo>
                      <a:pt x="82" y="65"/>
                      <a:pt x="82" y="65"/>
                      <a:pt x="82" y="65"/>
                    </a:cubicBezTo>
                    <a:close/>
                    <a:moveTo>
                      <a:pt x="76" y="65"/>
                    </a:moveTo>
                    <a:cubicBezTo>
                      <a:pt x="77" y="64"/>
                      <a:pt x="78" y="64"/>
                      <a:pt x="80" y="65"/>
                    </a:cubicBezTo>
                    <a:cubicBezTo>
                      <a:pt x="80" y="65"/>
                      <a:pt x="81" y="65"/>
                      <a:pt x="81" y="65"/>
                    </a:cubicBezTo>
                    <a:cubicBezTo>
                      <a:pt x="74" y="70"/>
                      <a:pt x="68" y="77"/>
                      <a:pt x="62" y="83"/>
                    </a:cubicBezTo>
                    <a:cubicBezTo>
                      <a:pt x="55" y="90"/>
                      <a:pt x="47" y="96"/>
                      <a:pt x="41" y="103"/>
                    </a:cubicBezTo>
                    <a:cubicBezTo>
                      <a:pt x="40" y="104"/>
                      <a:pt x="39" y="104"/>
                      <a:pt x="38" y="105"/>
                    </a:cubicBezTo>
                    <a:cubicBezTo>
                      <a:pt x="38" y="105"/>
                      <a:pt x="38" y="105"/>
                      <a:pt x="37" y="105"/>
                    </a:cubicBezTo>
                    <a:cubicBezTo>
                      <a:pt x="39" y="103"/>
                      <a:pt x="41" y="101"/>
                      <a:pt x="43" y="100"/>
                    </a:cubicBezTo>
                    <a:cubicBezTo>
                      <a:pt x="47" y="96"/>
                      <a:pt x="51" y="92"/>
                      <a:pt x="55" y="89"/>
                    </a:cubicBezTo>
                    <a:cubicBezTo>
                      <a:pt x="63" y="81"/>
                      <a:pt x="69" y="73"/>
                      <a:pt x="76" y="65"/>
                    </a:cubicBezTo>
                    <a:close/>
                    <a:moveTo>
                      <a:pt x="73" y="66"/>
                    </a:moveTo>
                    <a:cubicBezTo>
                      <a:pt x="71" y="68"/>
                      <a:pt x="70" y="70"/>
                      <a:pt x="68" y="71"/>
                    </a:cubicBezTo>
                    <a:cubicBezTo>
                      <a:pt x="65" y="74"/>
                      <a:pt x="61" y="77"/>
                      <a:pt x="58" y="80"/>
                    </a:cubicBezTo>
                    <a:cubicBezTo>
                      <a:pt x="57" y="80"/>
                      <a:pt x="57" y="81"/>
                      <a:pt x="56" y="81"/>
                    </a:cubicBezTo>
                    <a:cubicBezTo>
                      <a:pt x="59" y="79"/>
                      <a:pt x="61" y="76"/>
                      <a:pt x="63" y="74"/>
                    </a:cubicBezTo>
                    <a:cubicBezTo>
                      <a:pt x="67" y="72"/>
                      <a:pt x="70" y="69"/>
                      <a:pt x="73" y="66"/>
                    </a:cubicBezTo>
                    <a:close/>
                    <a:moveTo>
                      <a:pt x="53" y="74"/>
                    </a:moveTo>
                    <a:cubicBezTo>
                      <a:pt x="47" y="78"/>
                      <a:pt x="42" y="83"/>
                      <a:pt x="36" y="88"/>
                    </a:cubicBezTo>
                    <a:cubicBezTo>
                      <a:pt x="33" y="90"/>
                      <a:pt x="30" y="92"/>
                      <a:pt x="27" y="94"/>
                    </a:cubicBezTo>
                    <a:cubicBezTo>
                      <a:pt x="23" y="97"/>
                      <a:pt x="20" y="101"/>
                      <a:pt x="16" y="104"/>
                    </a:cubicBezTo>
                    <a:cubicBezTo>
                      <a:pt x="14" y="106"/>
                      <a:pt x="16" y="104"/>
                      <a:pt x="17" y="103"/>
                    </a:cubicBezTo>
                    <a:cubicBezTo>
                      <a:pt x="18" y="102"/>
                      <a:pt x="20" y="100"/>
                      <a:pt x="22" y="99"/>
                    </a:cubicBezTo>
                    <a:cubicBezTo>
                      <a:pt x="25" y="95"/>
                      <a:pt x="29" y="93"/>
                      <a:pt x="32" y="90"/>
                    </a:cubicBezTo>
                    <a:cubicBezTo>
                      <a:pt x="39" y="85"/>
                      <a:pt x="45" y="78"/>
                      <a:pt x="51" y="72"/>
                    </a:cubicBezTo>
                    <a:cubicBezTo>
                      <a:pt x="52" y="72"/>
                      <a:pt x="52" y="72"/>
                      <a:pt x="52" y="72"/>
                    </a:cubicBezTo>
                    <a:cubicBezTo>
                      <a:pt x="54" y="74"/>
                      <a:pt x="57" y="75"/>
                      <a:pt x="60" y="75"/>
                    </a:cubicBezTo>
                    <a:cubicBezTo>
                      <a:pt x="55" y="78"/>
                      <a:pt x="51" y="81"/>
                      <a:pt x="46" y="85"/>
                    </a:cubicBezTo>
                    <a:cubicBezTo>
                      <a:pt x="40" y="91"/>
                      <a:pt x="34" y="96"/>
                      <a:pt x="27" y="102"/>
                    </a:cubicBezTo>
                    <a:cubicBezTo>
                      <a:pt x="27" y="103"/>
                      <a:pt x="23" y="106"/>
                      <a:pt x="24" y="105"/>
                    </a:cubicBezTo>
                    <a:cubicBezTo>
                      <a:pt x="25" y="103"/>
                      <a:pt x="27" y="102"/>
                      <a:pt x="29" y="100"/>
                    </a:cubicBezTo>
                    <a:cubicBezTo>
                      <a:pt x="32" y="97"/>
                      <a:pt x="35" y="94"/>
                      <a:pt x="38" y="91"/>
                    </a:cubicBezTo>
                    <a:cubicBezTo>
                      <a:pt x="41" y="88"/>
                      <a:pt x="44" y="85"/>
                      <a:pt x="47" y="83"/>
                    </a:cubicBezTo>
                    <a:cubicBezTo>
                      <a:pt x="49" y="80"/>
                      <a:pt x="52" y="78"/>
                      <a:pt x="54" y="74"/>
                    </a:cubicBezTo>
                    <a:cubicBezTo>
                      <a:pt x="54" y="74"/>
                      <a:pt x="54" y="74"/>
                      <a:pt x="53" y="74"/>
                    </a:cubicBezTo>
                    <a:close/>
                    <a:moveTo>
                      <a:pt x="47" y="68"/>
                    </a:moveTo>
                    <a:cubicBezTo>
                      <a:pt x="48" y="69"/>
                      <a:pt x="50" y="71"/>
                      <a:pt x="51" y="72"/>
                    </a:cubicBezTo>
                    <a:cubicBezTo>
                      <a:pt x="36" y="79"/>
                      <a:pt x="25" y="92"/>
                      <a:pt x="11" y="102"/>
                    </a:cubicBezTo>
                    <a:cubicBezTo>
                      <a:pt x="8" y="104"/>
                      <a:pt x="13" y="100"/>
                      <a:pt x="13" y="99"/>
                    </a:cubicBezTo>
                    <a:cubicBezTo>
                      <a:pt x="15" y="98"/>
                      <a:pt x="16" y="96"/>
                      <a:pt x="18" y="95"/>
                    </a:cubicBezTo>
                    <a:cubicBezTo>
                      <a:pt x="21" y="92"/>
                      <a:pt x="24" y="89"/>
                      <a:pt x="28" y="87"/>
                    </a:cubicBezTo>
                    <a:cubicBezTo>
                      <a:pt x="34" y="81"/>
                      <a:pt x="40" y="74"/>
                      <a:pt x="47" y="68"/>
                    </a:cubicBezTo>
                    <a:close/>
                    <a:moveTo>
                      <a:pt x="45" y="68"/>
                    </a:moveTo>
                    <a:cubicBezTo>
                      <a:pt x="45" y="68"/>
                      <a:pt x="45" y="68"/>
                      <a:pt x="44" y="69"/>
                    </a:cubicBezTo>
                    <a:cubicBezTo>
                      <a:pt x="37" y="75"/>
                      <a:pt x="30" y="81"/>
                      <a:pt x="23" y="86"/>
                    </a:cubicBezTo>
                    <a:cubicBezTo>
                      <a:pt x="19" y="89"/>
                      <a:pt x="16" y="92"/>
                      <a:pt x="13" y="94"/>
                    </a:cubicBezTo>
                    <a:cubicBezTo>
                      <a:pt x="11" y="96"/>
                      <a:pt x="9" y="97"/>
                      <a:pt x="7" y="99"/>
                    </a:cubicBezTo>
                    <a:cubicBezTo>
                      <a:pt x="8" y="98"/>
                      <a:pt x="9" y="96"/>
                      <a:pt x="10" y="95"/>
                    </a:cubicBezTo>
                    <a:cubicBezTo>
                      <a:pt x="21" y="84"/>
                      <a:pt x="35" y="77"/>
                      <a:pt x="44" y="64"/>
                    </a:cubicBezTo>
                    <a:cubicBezTo>
                      <a:pt x="45" y="65"/>
                      <a:pt x="45" y="66"/>
                      <a:pt x="46" y="67"/>
                    </a:cubicBezTo>
                    <a:cubicBezTo>
                      <a:pt x="46" y="67"/>
                      <a:pt x="46" y="67"/>
                      <a:pt x="46" y="67"/>
                    </a:cubicBezTo>
                    <a:cubicBezTo>
                      <a:pt x="46" y="68"/>
                      <a:pt x="46" y="68"/>
                      <a:pt x="45" y="68"/>
                    </a:cubicBezTo>
                    <a:close/>
                    <a:moveTo>
                      <a:pt x="43" y="64"/>
                    </a:moveTo>
                    <a:cubicBezTo>
                      <a:pt x="37" y="68"/>
                      <a:pt x="30" y="73"/>
                      <a:pt x="24" y="78"/>
                    </a:cubicBezTo>
                    <a:cubicBezTo>
                      <a:pt x="21" y="81"/>
                      <a:pt x="18" y="84"/>
                      <a:pt x="15" y="86"/>
                    </a:cubicBezTo>
                    <a:cubicBezTo>
                      <a:pt x="12" y="89"/>
                      <a:pt x="8" y="91"/>
                      <a:pt x="6" y="93"/>
                    </a:cubicBezTo>
                    <a:cubicBezTo>
                      <a:pt x="6" y="93"/>
                      <a:pt x="6" y="93"/>
                      <a:pt x="6" y="93"/>
                    </a:cubicBezTo>
                    <a:cubicBezTo>
                      <a:pt x="17" y="82"/>
                      <a:pt x="30" y="74"/>
                      <a:pt x="41" y="62"/>
                    </a:cubicBezTo>
                    <a:cubicBezTo>
                      <a:pt x="42" y="63"/>
                      <a:pt x="42" y="63"/>
                      <a:pt x="43" y="64"/>
                    </a:cubicBezTo>
                    <a:close/>
                    <a:moveTo>
                      <a:pt x="8" y="87"/>
                    </a:moveTo>
                    <a:cubicBezTo>
                      <a:pt x="14" y="82"/>
                      <a:pt x="19" y="77"/>
                      <a:pt x="25" y="72"/>
                    </a:cubicBezTo>
                    <a:cubicBezTo>
                      <a:pt x="28" y="70"/>
                      <a:pt x="32" y="67"/>
                      <a:pt x="35" y="65"/>
                    </a:cubicBezTo>
                    <a:cubicBezTo>
                      <a:pt x="36" y="64"/>
                      <a:pt x="37" y="63"/>
                      <a:pt x="39" y="62"/>
                    </a:cubicBezTo>
                    <a:cubicBezTo>
                      <a:pt x="39" y="62"/>
                      <a:pt x="40" y="62"/>
                      <a:pt x="40" y="61"/>
                    </a:cubicBezTo>
                    <a:cubicBezTo>
                      <a:pt x="40" y="62"/>
                      <a:pt x="40" y="62"/>
                      <a:pt x="41" y="62"/>
                    </a:cubicBezTo>
                    <a:cubicBezTo>
                      <a:pt x="40" y="62"/>
                      <a:pt x="40" y="63"/>
                      <a:pt x="39" y="63"/>
                    </a:cubicBezTo>
                    <a:cubicBezTo>
                      <a:pt x="29" y="74"/>
                      <a:pt x="16" y="82"/>
                      <a:pt x="6" y="92"/>
                    </a:cubicBezTo>
                    <a:cubicBezTo>
                      <a:pt x="6" y="90"/>
                      <a:pt x="7" y="88"/>
                      <a:pt x="8" y="87"/>
                    </a:cubicBezTo>
                    <a:close/>
                    <a:moveTo>
                      <a:pt x="22" y="81"/>
                    </a:moveTo>
                    <a:cubicBezTo>
                      <a:pt x="26" y="77"/>
                      <a:pt x="30" y="74"/>
                      <a:pt x="34" y="71"/>
                    </a:cubicBezTo>
                    <a:cubicBezTo>
                      <a:pt x="36" y="70"/>
                      <a:pt x="38" y="69"/>
                      <a:pt x="40" y="67"/>
                    </a:cubicBezTo>
                    <a:cubicBezTo>
                      <a:pt x="41" y="66"/>
                      <a:pt x="42" y="66"/>
                      <a:pt x="43" y="65"/>
                    </a:cubicBezTo>
                    <a:cubicBezTo>
                      <a:pt x="44" y="64"/>
                      <a:pt x="40" y="69"/>
                      <a:pt x="40" y="68"/>
                    </a:cubicBezTo>
                    <a:cubicBezTo>
                      <a:pt x="30" y="80"/>
                      <a:pt x="16" y="87"/>
                      <a:pt x="6" y="99"/>
                    </a:cubicBezTo>
                    <a:cubicBezTo>
                      <a:pt x="6" y="97"/>
                      <a:pt x="5" y="96"/>
                      <a:pt x="6" y="94"/>
                    </a:cubicBezTo>
                    <a:cubicBezTo>
                      <a:pt x="12" y="90"/>
                      <a:pt x="17" y="85"/>
                      <a:pt x="22" y="81"/>
                    </a:cubicBezTo>
                    <a:close/>
                    <a:moveTo>
                      <a:pt x="7" y="100"/>
                    </a:moveTo>
                    <a:cubicBezTo>
                      <a:pt x="13" y="94"/>
                      <a:pt x="20" y="89"/>
                      <a:pt x="27" y="84"/>
                    </a:cubicBezTo>
                    <a:cubicBezTo>
                      <a:pt x="31" y="81"/>
                      <a:pt x="34" y="78"/>
                      <a:pt x="37" y="76"/>
                    </a:cubicBezTo>
                    <a:cubicBezTo>
                      <a:pt x="38" y="75"/>
                      <a:pt x="39" y="75"/>
                      <a:pt x="39" y="74"/>
                    </a:cubicBezTo>
                    <a:cubicBezTo>
                      <a:pt x="35" y="79"/>
                      <a:pt x="30" y="83"/>
                      <a:pt x="26" y="87"/>
                    </a:cubicBezTo>
                    <a:cubicBezTo>
                      <a:pt x="20" y="92"/>
                      <a:pt x="14" y="97"/>
                      <a:pt x="9" y="103"/>
                    </a:cubicBezTo>
                    <a:cubicBezTo>
                      <a:pt x="8" y="102"/>
                      <a:pt x="7" y="101"/>
                      <a:pt x="7" y="100"/>
                    </a:cubicBezTo>
                    <a:close/>
                    <a:moveTo>
                      <a:pt x="10" y="104"/>
                    </a:moveTo>
                    <a:cubicBezTo>
                      <a:pt x="23" y="95"/>
                      <a:pt x="34" y="83"/>
                      <a:pt x="47" y="75"/>
                    </a:cubicBezTo>
                    <a:cubicBezTo>
                      <a:pt x="47" y="75"/>
                      <a:pt x="50" y="73"/>
                      <a:pt x="50" y="73"/>
                    </a:cubicBezTo>
                    <a:cubicBezTo>
                      <a:pt x="48" y="75"/>
                      <a:pt x="46" y="76"/>
                      <a:pt x="45" y="78"/>
                    </a:cubicBezTo>
                    <a:cubicBezTo>
                      <a:pt x="41" y="81"/>
                      <a:pt x="38" y="84"/>
                      <a:pt x="35" y="87"/>
                    </a:cubicBezTo>
                    <a:cubicBezTo>
                      <a:pt x="28" y="93"/>
                      <a:pt x="20" y="99"/>
                      <a:pt x="14" y="105"/>
                    </a:cubicBezTo>
                    <a:cubicBezTo>
                      <a:pt x="14" y="105"/>
                      <a:pt x="14" y="105"/>
                      <a:pt x="14" y="105"/>
                    </a:cubicBezTo>
                    <a:cubicBezTo>
                      <a:pt x="13" y="105"/>
                      <a:pt x="12" y="105"/>
                      <a:pt x="10" y="104"/>
                    </a:cubicBezTo>
                    <a:cubicBezTo>
                      <a:pt x="10" y="104"/>
                      <a:pt x="10" y="104"/>
                      <a:pt x="10" y="104"/>
                    </a:cubicBezTo>
                    <a:close/>
                    <a:moveTo>
                      <a:pt x="15" y="106"/>
                    </a:moveTo>
                    <a:cubicBezTo>
                      <a:pt x="21" y="103"/>
                      <a:pt x="26" y="96"/>
                      <a:pt x="31" y="92"/>
                    </a:cubicBezTo>
                    <a:cubicBezTo>
                      <a:pt x="38" y="87"/>
                      <a:pt x="43" y="82"/>
                      <a:pt x="50" y="77"/>
                    </a:cubicBezTo>
                    <a:cubicBezTo>
                      <a:pt x="50" y="77"/>
                      <a:pt x="52" y="76"/>
                      <a:pt x="53" y="75"/>
                    </a:cubicBezTo>
                    <a:cubicBezTo>
                      <a:pt x="52" y="77"/>
                      <a:pt x="49" y="79"/>
                      <a:pt x="47" y="81"/>
                    </a:cubicBezTo>
                    <a:cubicBezTo>
                      <a:pt x="45" y="84"/>
                      <a:pt x="42" y="86"/>
                      <a:pt x="39" y="89"/>
                    </a:cubicBezTo>
                    <a:cubicBezTo>
                      <a:pt x="34" y="95"/>
                      <a:pt x="27" y="100"/>
                      <a:pt x="22" y="106"/>
                    </a:cubicBezTo>
                    <a:cubicBezTo>
                      <a:pt x="22" y="106"/>
                      <a:pt x="22" y="107"/>
                      <a:pt x="23" y="106"/>
                    </a:cubicBezTo>
                    <a:cubicBezTo>
                      <a:pt x="29" y="103"/>
                      <a:pt x="34" y="97"/>
                      <a:pt x="40" y="92"/>
                    </a:cubicBezTo>
                    <a:cubicBezTo>
                      <a:pt x="47" y="86"/>
                      <a:pt x="54" y="80"/>
                      <a:pt x="62" y="74"/>
                    </a:cubicBezTo>
                    <a:cubicBezTo>
                      <a:pt x="62" y="74"/>
                      <a:pt x="62" y="74"/>
                      <a:pt x="62" y="74"/>
                    </a:cubicBezTo>
                    <a:cubicBezTo>
                      <a:pt x="61" y="75"/>
                      <a:pt x="60" y="77"/>
                      <a:pt x="58" y="78"/>
                    </a:cubicBezTo>
                    <a:cubicBezTo>
                      <a:pt x="55" y="81"/>
                      <a:pt x="52" y="84"/>
                      <a:pt x="48" y="88"/>
                    </a:cubicBezTo>
                    <a:cubicBezTo>
                      <a:pt x="42" y="94"/>
                      <a:pt x="35" y="99"/>
                      <a:pt x="28" y="106"/>
                    </a:cubicBezTo>
                    <a:cubicBezTo>
                      <a:pt x="28" y="106"/>
                      <a:pt x="28" y="107"/>
                      <a:pt x="29" y="106"/>
                    </a:cubicBezTo>
                    <a:cubicBezTo>
                      <a:pt x="29" y="106"/>
                      <a:pt x="30" y="106"/>
                      <a:pt x="30" y="105"/>
                    </a:cubicBezTo>
                    <a:cubicBezTo>
                      <a:pt x="30" y="105"/>
                      <a:pt x="30" y="105"/>
                      <a:pt x="30" y="105"/>
                    </a:cubicBezTo>
                    <a:cubicBezTo>
                      <a:pt x="37" y="100"/>
                      <a:pt x="44" y="94"/>
                      <a:pt x="50" y="89"/>
                    </a:cubicBezTo>
                    <a:cubicBezTo>
                      <a:pt x="54" y="85"/>
                      <a:pt x="58" y="81"/>
                      <a:pt x="62" y="77"/>
                    </a:cubicBezTo>
                    <a:cubicBezTo>
                      <a:pt x="65" y="75"/>
                      <a:pt x="67" y="73"/>
                      <a:pt x="70" y="71"/>
                    </a:cubicBezTo>
                    <a:cubicBezTo>
                      <a:pt x="69" y="71"/>
                      <a:pt x="69" y="72"/>
                      <a:pt x="69" y="72"/>
                    </a:cubicBezTo>
                    <a:cubicBezTo>
                      <a:pt x="65" y="76"/>
                      <a:pt x="62" y="80"/>
                      <a:pt x="58" y="84"/>
                    </a:cubicBezTo>
                    <a:cubicBezTo>
                      <a:pt x="51" y="92"/>
                      <a:pt x="43" y="99"/>
                      <a:pt x="35" y="106"/>
                    </a:cubicBezTo>
                    <a:cubicBezTo>
                      <a:pt x="35" y="106"/>
                      <a:pt x="35" y="107"/>
                      <a:pt x="35" y="107"/>
                    </a:cubicBezTo>
                    <a:cubicBezTo>
                      <a:pt x="28" y="107"/>
                      <a:pt x="21" y="108"/>
                      <a:pt x="15" y="106"/>
                    </a:cubicBezTo>
                    <a:close/>
                    <a:moveTo>
                      <a:pt x="47" y="90"/>
                    </a:moveTo>
                    <a:cubicBezTo>
                      <a:pt x="44" y="93"/>
                      <a:pt x="40" y="97"/>
                      <a:pt x="36" y="100"/>
                    </a:cubicBezTo>
                    <a:cubicBezTo>
                      <a:pt x="35" y="101"/>
                      <a:pt x="34" y="102"/>
                      <a:pt x="33" y="103"/>
                    </a:cubicBezTo>
                    <a:cubicBezTo>
                      <a:pt x="33" y="102"/>
                      <a:pt x="33" y="102"/>
                      <a:pt x="33" y="102"/>
                    </a:cubicBezTo>
                    <a:cubicBezTo>
                      <a:pt x="37" y="98"/>
                      <a:pt x="41" y="95"/>
                      <a:pt x="45" y="92"/>
                    </a:cubicBezTo>
                    <a:cubicBezTo>
                      <a:pt x="45" y="91"/>
                      <a:pt x="46" y="90"/>
                      <a:pt x="47" y="90"/>
                    </a:cubicBezTo>
                    <a:close/>
                    <a:moveTo>
                      <a:pt x="39" y="107"/>
                    </a:moveTo>
                    <a:cubicBezTo>
                      <a:pt x="38" y="107"/>
                      <a:pt x="37" y="107"/>
                      <a:pt x="36" y="107"/>
                    </a:cubicBezTo>
                    <a:cubicBezTo>
                      <a:pt x="39" y="105"/>
                      <a:pt x="42" y="103"/>
                      <a:pt x="44" y="100"/>
                    </a:cubicBezTo>
                    <a:cubicBezTo>
                      <a:pt x="47" y="97"/>
                      <a:pt x="51" y="94"/>
                      <a:pt x="55" y="90"/>
                    </a:cubicBezTo>
                    <a:cubicBezTo>
                      <a:pt x="62" y="84"/>
                      <a:pt x="69" y="77"/>
                      <a:pt x="76" y="70"/>
                    </a:cubicBezTo>
                    <a:cubicBezTo>
                      <a:pt x="77" y="69"/>
                      <a:pt x="80" y="67"/>
                      <a:pt x="81" y="66"/>
                    </a:cubicBezTo>
                    <a:cubicBezTo>
                      <a:pt x="79" y="69"/>
                      <a:pt x="77" y="71"/>
                      <a:pt x="75" y="73"/>
                    </a:cubicBezTo>
                    <a:cubicBezTo>
                      <a:pt x="72" y="76"/>
                      <a:pt x="69" y="80"/>
                      <a:pt x="66" y="84"/>
                    </a:cubicBezTo>
                    <a:cubicBezTo>
                      <a:pt x="63" y="87"/>
                      <a:pt x="60" y="90"/>
                      <a:pt x="57" y="94"/>
                    </a:cubicBezTo>
                    <a:cubicBezTo>
                      <a:pt x="53" y="98"/>
                      <a:pt x="50" y="102"/>
                      <a:pt x="45" y="106"/>
                    </a:cubicBezTo>
                    <a:cubicBezTo>
                      <a:pt x="45" y="106"/>
                      <a:pt x="45" y="106"/>
                      <a:pt x="45" y="106"/>
                    </a:cubicBezTo>
                    <a:cubicBezTo>
                      <a:pt x="43" y="106"/>
                      <a:pt x="41" y="106"/>
                      <a:pt x="39" y="107"/>
                    </a:cubicBezTo>
                    <a:close/>
                    <a:moveTo>
                      <a:pt x="46" y="106"/>
                    </a:moveTo>
                    <a:cubicBezTo>
                      <a:pt x="46" y="106"/>
                      <a:pt x="46" y="106"/>
                      <a:pt x="46" y="106"/>
                    </a:cubicBezTo>
                    <a:cubicBezTo>
                      <a:pt x="49" y="104"/>
                      <a:pt x="52" y="102"/>
                      <a:pt x="54" y="99"/>
                    </a:cubicBezTo>
                    <a:cubicBezTo>
                      <a:pt x="58" y="95"/>
                      <a:pt x="61" y="92"/>
                      <a:pt x="65" y="89"/>
                    </a:cubicBezTo>
                    <a:cubicBezTo>
                      <a:pt x="73" y="82"/>
                      <a:pt x="80" y="75"/>
                      <a:pt x="88" y="68"/>
                    </a:cubicBezTo>
                    <a:cubicBezTo>
                      <a:pt x="85" y="70"/>
                      <a:pt x="82" y="75"/>
                      <a:pt x="80" y="78"/>
                    </a:cubicBezTo>
                    <a:cubicBezTo>
                      <a:pt x="77" y="81"/>
                      <a:pt x="74" y="84"/>
                      <a:pt x="71" y="88"/>
                    </a:cubicBezTo>
                    <a:cubicBezTo>
                      <a:pt x="65" y="93"/>
                      <a:pt x="59" y="99"/>
                      <a:pt x="54" y="106"/>
                    </a:cubicBezTo>
                    <a:cubicBezTo>
                      <a:pt x="54" y="106"/>
                      <a:pt x="54" y="107"/>
                      <a:pt x="54" y="106"/>
                    </a:cubicBezTo>
                    <a:cubicBezTo>
                      <a:pt x="55" y="106"/>
                      <a:pt x="55" y="106"/>
                      <a:pt x="55" y="105"/>
                    </a:cubicBezTo>
                    <a:cubicBezTo>
                      <a:pt x="56" y="105"/>
                      <a:pt x="56" y="105"/>
                      <a:pt x="57" y="104"/>
                    </a:cubicBezTo>
                    <a:cubicBezTo>
                      <a:pt x="62" y="97"/>
                      <a:pt x="69" y="91"/>
                      <a:pt x="75" y="86"/>
                    </a:cubicBezTo>
                    <a:cubicBezTo>
                      <a:pt x="83" y="79"/>
                      <a:pt x="90" y="72"/>
                      <a:pt x="98" y="65"/>
                    </a:cubicBezTo>
                    <a:cubicBezTo>
                      <a:pt x="95" y="68"/>
                      <a:pt x="92" y="72"/>
                      <a:pt x="89" y="75"/>
                    </a:cubicBezTo>
                    <a:cubicBezTo>
                      <a:pt x="85" y="79"/>
                      <a:pt x="82" y="83"/>
                      <a:pt x="79" y="86"/>
                    </a:cubicBezTo>
                    <a:cubicBezTo>
                      <a:pt x="76" y="90"/>
                      <a:pt x="72" y="94"/>
                      <a:pt x="69" y="98"/>
                    </a:cubicBezTo>
                    <a:cubicBezTo>
                      <a:pt x="66" y="101"/>
                      <a:pt x="62" y="104"/>
                      <a:pt x="59" y="107"/>
                    </a:cubicBezTo>
                    <a:cubicBezTo>
                      <a:pt x="59" y="107"/>
                      <a:pt x="59" y="107"/>
                      <a:pt x="59" y="107"/>
                    </a:cubicBezTo>
                    <a:cubicBezTo>
                      <a:pt x="55" y="107"/>
                      <a:pt x="50" y="106"/>
                      <a:pt x="46" y="106"/>
                    </a:cubicBezTo>
                    <a:close/>
                    <a:moveTo>
                      <a:pt x="60" y="107"/>
                    </a:moveTo>
                    <a:cubicBezTo>
                      <a:pt x="66" y="103"/>
                      <a:pt x="71" y="97"/>
                      <a:pt x="76" y="92"/>
                    </a:cubicBezTo>
                    <a:cubicBezTo>
                      <a:pt x="83" y="87"/>
                      <a:pt x="89" y="81"/>
                      <a:pt x="95" y="75"/>
                    </a:cubicBezTo>
                    <a:cubicBezTo>
                      <a:pt x="96" y="74"/>
                      <a:pt x="98" y="73"/>
                      <a:pt x="99" y="72"/>
                    </a:cubicBezTo>
                    <a:cubicBezTo>
                      <a:pt x="100" y="71"/>
                      <a:pt x="100" y="70"/>
                      <a:pt x="101" y="70"/>
                    </a:cubicBezTo>
                    <a:cubicBezTo>
                      <a:pt x="100" y="71"/>
                      <a:pt x="100" y="72"/>
                      <a:pt x="99" y="73"/>
                    </a:cubicBezTo>
                    <a:cubicBezTo>
                      <a:pt x="96" y="76"/>
                      <a:pt x="93" y="78"/>
                      <a:pt x="91" y="81"/>
                    </a:cubicBezTo>
                    <a:cubicBezTo>
                      <a:pt x="86" y="86"/>
                      <a:pt x="82" y="92"/>
                      <a:pt x="77" y="97"/>
                    </a:cubicBezTo>
                    <a:cubicBezTo>
                      <a:pt x="74" y="100"/>
                      <a:pt x="71" y="104"/>
                      <a:pt x="68" y="108"/>
                    </a:cubicBezTo>
                    <a:cubicBezTo>
                      <a:pt x="65" y="107"/>
                      <a:pt x="63" y="107"/>
                      <a:pt x="60" y="107"/>
                    </a:cubicBezTo>
                    <a:close/>
                    <a:moveTo>
                      <a:pt x="99" y="78"/>
                    </a:moveTo>
                    <a:cubicBezTo>
                      <a:pt x="100" y="77"/>
                      <a:pt x="102" y="76"/>
                      <a:pt x="103" y="75"/>
                    </a:cubicBezTo>
                    <a:cubicBezTo>
                      <a:pt x="106" y="73"/>
                      <a:pt x="102" y="76"/>
                      <a:pt x="101" y="77"/>
                    </a:cubicBezTo>
                    <a:cubicBezTo>
                      <a:pt x="98" y="81"/>
                      <a:pt x="95" y="84"/>
                      <a:pt x="92" y="88"/>
                    </a:cubicBezTo>
                    <a:cubicBezTo>
                      <a:pt x="89" y="91"/>
                      <a:pt x="87" y="93"/>
                      <a:pt x="85" y="96"/>
                    </a:cubicBezTo>
                    <a:cubicBezTo>
                      <a:pt x="82" y="100"/>
                      <a:pt x="78" y="103"/>
                      <a:pt x="75" y="107"/>
                    </a:cubicBezTo>
                    <a:cubicBezTo>
                      <a:pt x="74" y="107"/>
                      <a:pt x="75" y="108"/>
                      <a:pt x="75" y="107"/>
                    </a:cubicBezTo>
                    <a:cubicBezTo>
                      <a:pt x="85" y="100"/>
                      <a:pt x="93" y="90"/>
                      <a:pt x="101" y="82"/>
                    </a:cubicBezTo>
                    <a:cubicBezTo>
                      <a:pt x="103" y="80"/>
                      <a:pt x="105" y="77"/>
                      <a:pt x="107" y="75"/>
                    </a:cubicBezTo>
                    <a:cubicBezTo>
                      <a:pt x="105" y="78"/>
                      <a:pt x="103" y="80"/>
                      <a:pt x="101" y="83"/>
                    </a:cubicBezTo>
                    <a:cubicBezTo>
                      <a:pt x="96" y="89"/>
                      <a:pt x="91" y="95"/>
                      <a:pt x="87" y="101"/>
                    </a:cubicBezTo>
                    <a:cubicBezTo>
                      <a:pt x="86" y="102"/>
                      <a:pt x="85" y="104"/>
                      <a:pt x="83" y="105"/>
                    </a:cubicBezTo>
                    <a:cubicBezTo>
                      <a:pt x="83" y="105"/>
                      <a:pt x="83" y="106"/>
                      <a:pt x="82" y="106"/>
                    </a:cubicBezTo>
                    <a:cubicBezTo>
                      <a:pt x="81" y="107"/>
                      <a:pt x="81" y="107"/>
                      <a:pt x="81" y="107"/>
                    </a:cubicBezTo>
                    <a:cubicBezTo>
                      <a:pt x="81" y="108"/>
                      <a:pt x="81" y="108"/>
                      <a:pt x="80" y="108"/>
                    </a:cubicBezTo>
                    <a:cubicBezTo>
                      <a:pt x="76" y="108"/>
                      <a:pt x="72" y="108"/>
                      <a:pt x="69" y="108"/>
                    </a:cubicBezTo>
                    <a:cubicBezTo>
                      <a:pt x="73" y="103"/>
                      <a:pt x="77" y="99"/>
                      <a:pt x="81" y="94"/>
                    </a:cubicBezTo>
                    <a:cubicBezTo>
                      <a:pt x="87" y="88"/>
                      <a:pt x="93" y="83"/>
                      <a:pt x="99" y="78"/>
                    </a:cubicBezTo>
                    <a:close/>
                    <a:moveTo>
                      <a:pt x="85" y="109"/>
                    </a:moveTo>
                    <a:cubicBezTo>
                      <a:pt x="84" y="109"/>
                      <a:pt x="82" y="109"/>
                      <a:pt x="81" y="108"/>
                    </a:cubicBezTo>
                    <a:cubicBezTo>
                      <a:pt x="81" y="108"/>
                      <a:pt x="82" y="108"/>
                      <a:pt x="82" y="108"/>
                    </a:cubicBezTo>
                    <a:cubicBezTo>
                      <a:pt x="82" y="108"/>
                      <a:pt x="82" y="108"/>
                      <a:pt x="82" y="108"/>
                    </a:cubicBezTo>
                    <a:cubicBezTo>
                      <a:pt x="84" y="105"/>
                      <a:pt x="87" y="103"/>
                      <a:pt x="89" y="100"/>
                    </a:cubicBezTo>
                    <a:cubicBezTo>
                      <a:pt x="94" y="95"/>
                      <a:pt x="100" y="91"/>
                      <a:pt x="105" y="85"/>
                    </a:cubicBezTo>
                    <a:cubicBezTo>
                      <a:pt x="106" y="84"/>
                      <a:pt x="107" y="83"/>
                      <a:pt x="108" y="82"/>
                    </a:cubicBezTo>
                    <a:cubicBezTo>
                      <a:pt x="108" y="82"/>
                      <a:pt x="111" y="78"/>
                      <a:pt x="109" y="82"/>
                    </a:cubicBezTo>
                    <a:cubicBezTo>
                      <a:pt x="107" y="85"/>
                      <a:pt x="105" y="88"/>
                      <a:pt x="102" y="91"/>
                    </a:cubicBezTo>
                    <a:cubicBezTo>
                      <a:pt x="98" y="96"/>
                      <a:pt x="93" y="101"/>
                      <a:pt x="88" y="107"/>
                    </a:cubicBezTo>
                    <a:cubicBezTo>
                      <a:pt x="87" y="107"/>
                      <a:pt x="88" y="108"/>
                      <a:pt x="88" y="107"/>
                    </a:cubicBezTo>
                    <a:cubicBezTo>
                      <a:pt x="96" y="102"/>
                      <a:pt x="102" y="94"/>
                      <a:pt x="109" y="87"/>
                    </a:cubicBezTo>
                    <a:cubicBezTo>
                      <a:pt x="110" y="86"/>
                      <a:pt x="112" y="85"/>
                      <a:pt x="113" y="84"/>
                    </a:cubicBezTo>
                    <a:cubicBezTo>
                      <a:pt x="111" y="87"/>
                      <a:pt x="109" y="89"/>
                      <a:pt x="107" y="91"/>
                    </a:cubicBezTo>
                    <a:cubicBezTo>
                      <a:pt x="104" y="95"/>
                      <a:pt x="101" y="100"/>
                      <a:pt x="97" y="104"/>
                    </a:cubicBezTo>
                    <a:cubicBezTo>
                      <a:pt x="97" y="104"/>
                      <a:pt x="96" y="105"/>
                      <a:pt x="96" y="105"/>
                    </a:cubicBezTo>
                    <a:cubicBezTo>
                      <a:pt x="94" y="106"/>
                      <a:pt x="93" y="108"/>
                      <a:pt x="92" y="109"/>
                    </a:cubicBezTo>
                    <a:cubicBezTo>
                      <a:pt x="92" y="109"/>
                      <a:pt x="92" y="109"/>
                      <a:pt x="92" y="109"/>
                    </a:cubicBezTo>
                    <a:cubicBezTo>
                      <a:pt x="89" y="109"/>
                      <a:pt x="87" y="109"/>
                      <a:pt x="85" y="109"/>
                    </a:cubicBezTo>
                    <a:close/>
                    <a:moveTo>
                      <a:pt x="115" y="93"/>
                    </a:moveTo>
                    <a:cubicBezTo>
                      <a:pt x="114" y="94"/>
                      <a:pt x="114" y="95"/>
                      <a:pt x="114" y="96"/>
                    </a:cubicBezTo>
                    <a:cubicBezTo>
                      <a:pt x="109" y="99"/>
                      <a:pt x="105" y="103"/>
                      <a:pt x="102" y="108"/>
                    </a:cubicBezTo>
                    <a:cubicBezTo>
                      <a:pt x="102" y="108"/>
                      <a:pt x="102" y="108"/>
                      <a:pt x="102" y="108"/>
                    </a:cubicBezTo>
                    <a:cubicBezTo>
                      <a:pt x="101" y="108"/>
                      <a:pt x="100" y="108"/>
                      <a:pt x="99" y="108"/>
                    </a:cubicBezTo>
                    <a:cubicBezTo>
                      <a:pt x="104" y="104"/>
                      <a:pt x="108" y="99"/>
                      <a:pt x="113" y="95"/>
                    </a:cubicBezTo>
                    <a:cubicBezTo>
                      <a:pt x="113" y="95"/>
                      <a:pt x="116" y="91"/>
                      <a:pt x="115" y="93"/>
                    </a:cubicBezTo>
                    <a:close/>
                    <a:moveTo>
                      <a:pt x="111" y="99"/>
                    </a:moveTo>
                    <a:cubicBezTo>
                      <a:pt x="110" y="101"/>
                      <a:pt x="107" y="103"/>
                      <a:pt x="105" y="105"/>
                    </a:cubicBezTo>
                    <a:cubicBezTo>
                      <a:pt x="100" y="110"/>
                      <a:pt x="107" y="103"/>
                      <a:pt x="108" y="102"/>
                    </a:cubicBezTo>
                    <a:cubicBezTo>
                      <a:pt x="109" y="101"/>
                      <a:pt x="110" y="100"/>
                      <a:pt x="111" y="99"/>
                    </a:cubicBezTo>
                    <a:close/>
                    <a:moveTo>
                      <a:pt x="98" y="108"/>
                    </a:moveTo>
                    <a:cubicBezTo>
                      <a:pt x="96" y="109"/>
                      <a:pt x="95" y="109"/>
                      <a:pt x="93" y="109"/>
                    </a:cubicBezTo>
                    <a:cubicBezTo>
                      <a:pt x="93" y="109"/>
                      <a:pt x="93" y="108"/>
                      <a:pt x="93" y="108"/>
                    </a:cubicBezTo>
                    <a:cubicBezTo>
                      <a:pt x="94" y="108"/>
                      <a:pt x="94" y="108"/>
                      <a:pt x="95" y="107"/>
                    </a:cubicBezTo>
                    <a:cubicBezTo>
                      <a:pt x="96" y="106"/>
                      <a:pt x="97" y="105"/>
                      <a:pt x="98" y="104"/>
                    </a:cubicBezTo>
                    <a:cubicBezTo>
                      <a:pt x="102" y="100"/>
                      <a:pt x="105" y="96"/>
                      <a:pt x="109" y="93"/>
                    </a:cubicBezTo>
                    <a:cubicBezTo>
                      <a:pt x="110" y="92"/>
                      <a:pt x="115" y="86"/>
                      <a:pt x="113" y="90"/>
                    </a:cubicBezTo>
                    <a:cubicBezTo>
                      <a:pt x="112" y="92"/>
                      <a:pt x="109" y="94"/>
                      <a:pt x="107" y="96"/>
                    </a:cubicBezTo>
                    <a:cubicBezTo>
                      <a:pt x="104" y="100"/>
                      <a:pt x="101" y="104"/>
                      <a:pt x="98" y="108"/>
                    </a:cubicBezTo>
                    <a:close/>
                    <a:moveTo>
                      <a:pt x="103" y="108"/>
                    </a:moveTo>
                    <a:cubicBezTo>
                      <a:pt x="107" y="105"/>
                      <a:pt x="111" y="101"/>
                      <a:pt x="114" y="96"/>
                    </a:cubicBezTo>
                    <a:cubicBezTo>
                      <a:pt x="114" y="96"/>
                      <a:pt x="115" y="95"/>
                      <a:pt x="115" y="95"/>
                    </a:cubicBezTo>
                    <a:cubicBezTo>
                      <a:pt x="116" y="95"/>
                      <a:pt x="116" y="94"/>
                      <a:pt x="116" y="94"/>
                    </a:cubicBezTo>
                    <a:cubicBezTo>
                      <a:pt x="116" y="94"/>
                      <a:pt x="116" y="95"/>
                      <a:pt x="115" y="95"/>
                    </a:cubicBezTo>
                    <a:cubicBezTo>
                      <a:pt x="115" y="97"/>
                      <a:pt x="114" y="98"/>
                      <a:pt x="113" y="99"/>
                    </a:cubicBezTo>
                    <a:cubicBezTo>
                      <a:pt x="111" y="102"/>
                      <a:pt x="108" y="105"/>
                      <a:pt x="105" y="107"/>
                    </a:cubicBezTo>
                    <a:cubicBezTo>
                      <a:pt x="105" y="107"/>
                      <a:pt x="104" y="108"/>
                      <a:pt x="103" y="108"/>
                    </a:cubicBezTo>
                    <a:close/>
                    <a:moveTo>
                      <a:pt x="109" y="106"/>
                    </a:moveTo>
                    <a:cubicBezTo>
                      <a:pt x="109" y="106"/>
                      <a:pt x="108" y="107"/>
                      <a:pt x="107" y="107"/>
                    </a:cubicBezTo>
                    <a:cubicBezTo>
                      <a:pt x="107" y="107"/>
                      <a:pt x="107" y="107"/>
                      <a:pt x="107" y="107"/>
                    </a:cubicBezTo>
                    <a:cubicBezTo>
                      <a:pt x="107" y="107"/>
                      <a:pt x="107" y="107"/>
                      <a:pt x="107" y="107"/>
                    </a:cubicBezTo>
                    <a:cubicBezTo>
                      <a:pt x="107" y="106"/>
                      <a:pt x="107" y="106"/>
                      <a:pt x="107" y="106"/>
                    </a:cubicBezTo>
                    <a:cubicBezTo>
                      <a:pt x="110" y="104"/>
                      <a:pt x="112" y="102"/>
                      <a:pt x="114" y="99"/>
                    </a:cubicBezTo>
                    <a:cubicBezTo>
                      <a:pt x="116" y="98"/>
                      <a:pt x="118" y="94"/>
                      <a:pt x="116" y="99"/>
                    </a:cubicBezTo>
                    <a:cubicBezTo>
                      <a:pt x="115" y="102"/>
                      <a:pt x="112" y="104"/>
                      <a:pt x="110" y="106"/>
                    </a:cubicBezTo>
                    <a:cubicBezTo>
                      <a:pt x="110" y="106"/>
                      <a:pt x="110" y="106"/>
                      <a:pt x="109" y="106"/>
                    </a:cubicBezTo>
                    <a:close/>
                    <a:moveTo>
                      <a:pt x="113" y="104"/>
                    </a:moveTo>
                    <a:cubicBezTo>
                      <a:pt x="115" y="102"/>
                      <a:pt x="117" y="99"/>
                      <a:pt x="118" y="96"/>
                    </a:cubicBezTo>
                    <a:cubicBezTo>
                      <a:pt x="118" y="95"/>
                      <a:pt x="118" y="95"/>
                      <a:pt x="117" y="95"/>
                    </a:cubicBezTo>
                    <a:cubicBezTo>
                      <a:pt x="116" y="96"/>
                      <a:pt x="115" y="98"/>
                      <a:pt x="114" y="99"/>
                    </a:cubicBezTo>
                    <a:cubicBezTo>
                      <a:pt x="115" y="97"/>
                      <a:pt x="116" y="95"/>
                      <a:pt x="117" y="93"/>
                    </a:cubicBezTo>
                    <a:cubicBezTo>
                      <a:pt x="118" y="92"/>
                      <a:pt x="117" y="92"/>
                      <a:pt x="117" y="92"/>
                    </a:cubicBezTo>
                    <a:cubicBezTo>
                      <a:pt x="116" y="93"/>
                      <a:pt x="116" y="93"/>
                      <a:pt x="115" y="94"/>
                    </a:cubicBezTo>
                    <a:cubicBezTo>
                      <a:pt x="116" y="93"/>
                      <a:pt x="116" y="92"/>
                      <a:pt x="116" y="91"/>
                    </a:cubicBezTo>
                    <a:cubicBezTo>
                      <a:pt x="117" y="91"/>
                      <a:pt x="116" y="91"/>
                      <a:pt x="116" y="91"/>
                    </a:cubicBezTo>
                    <a:cubicBezTo>
                      <a:pt x="113" y="94"/>
                      <a:pt x="110" y="97"/>
                      <a:pt x="106" y="100"/>
                    </a:cubicBezTo>
                    <a:cubicBezTo>
                      <a:pt x="105" y="102"/>
                      <a:pt x="103" y="104"/>
                      <a:pt x="102" y="105"/>
                    </a:cubicBezTo>
                    <a:cubicBezTo>
                      <a:pt x="101" y="106"/>
                      <a:pt x="101" y="106"/>
                      <a:pt x="101" y="107"/>
                    </a:cubicBezTo>
                    <a:cubicBezTo>
                      <a:pt x="103" y="103"/>
                      <a:pt x="105" y="100"/>
                      <a:pt x="108" y="97"/>
                    </a:cubicBezTo>
                    <a:cubicBezTo>
                      <a:pt x="111" y="94"/>
                      <a:pt x="113" y="91"/>
                      <a:pt x="115" y="88"/>
                    </a:cubicBezTo>
                    <a:cubicBezTo>
                      <a:pt x="115" y="88"/>
                      <a:pt x="115" y="87"/>
                      <a:pt x="114" y="87"/>
                    </a:cubicBezTo>
                    <a:cubicBezTo>
                      <a:pt x="110" y="91"/>
                      <a:pt x="106" y="95"/>
                      <a:pt x="101" y="99"/>
                    </a:cubicBezTo>
                    <a:cubicBezTo>
                      <a:pt x="102" y="99"/>
                      <a:pt x="102" y="99"/>
                      <a:pt x="102" y="98"/>
                    </a:cubicBezTo>
                    <a:cubicBezTo>
                      <a:pt x="106" y="93"/>
                      <a:pt x="111" y="89"/>
                      <a:pt x="114" y="83"/>
                    </a:cubicBezTo>
                    <a:cubicBezTo>
                      <a:pt x="114" y="83"/>
                      <a:pt x="114" y="82"/>
                      <a:pt x="113" y="83"/>
                    </a:cubicBezTo>
                    <a:cubicBezTo>
                      <a:pt x="109" y="86"/>
                      <a:pt x="106" y="90"/>
                      <a:pt x="102" y="94"/>
                    </a:cubicBezTo>
                    <a:cubicBezTo>
                      <a:pt x="98" y="98"/>
                      <a:pt x="93" y="102"/>
                      <a:pt x="89" y="106"/>
                    </a:cubicBezTo>
                    <a:cubicBezTo>
                      <a:pt x="97" y="97"/>
                      <a:pt x="105" y="89"/>
                      <a:pt x="112" y="79"/>
                    </a:cubicBezTo>
                    <a:cubicBezTo>
                      <a:pt x="112" y="79"/>
                      <a:pt x="111" y="78"/>
                      <a:pt x="111" y="79"/>
                    </a:cubicBezTo>
                    <a:cubicBezTo>
                      <a:pt x="106" y="82"/>
                      <a:pt x="102" y="88"/>
                      <a:pt x="97" y="92"/>
                    </a:cubicBezTo>
                    <a:cubicBezTo>
                      <a:pt x="94" y="94"/>
                      <a:pt x="91" y="97"/>
                      <a:pt x="89" y="100"/>
                    </a:cubicBezTo>
                    <a:cubicBezTo>
                      <a:pt x="95" y="91"/>
                      <a:pt x="102" y="82"/>
                      <a:pt x="109" y="74"/>
                    </a:cubicBezTo>
                    <a:cubicBezTo>
                      <a:pt x="109" y="74"/>
                      <a:pt x="109" y="74"/>
                      <a:pt x="109" y="74"/>
                    </a:cubicBezTo>
                    <a:cubicBezTo>
                      <a:pt x="114" y="80"/>
                      <a:pt x="117" y="86"/>
                      <a:pt x="118" y="93"/>
                    </a:cubicBezTo>
                    <a:cubicBezTo>
                      <a:pt x="118" y="98"/>
                      <a:pt x="116" y="102"/>
                      <a:pt x="113" y="104"/>
                    </a:cubicBezTo>
                    <a:close/>
                    <a:moveTo>
                      <a:pt x="109" y="74"/>
                    </a:moveTo>
                    <a:cubicBezTo>
                      <a:pt x="99" y="81"/>
                      <a:pt x="92" y="90"/>
                      <a:pt x="84" y="98"/>
                    </a:cubicBezTo>
                    <a:cubicBezTo>
                      <a:pt x="86" y="96"/>
                      <a:pt x="87" y="94"/>
                      <a:pt x="88" y="92"/>
                    </a:cubicBezTo>
                    <a:cubicBezTo>
                      <a:pt x="94" y="86"/>
                      <a:pt x="100" y="80"/>
                      <a:pt x="106" y="73"/>
                    </a:cubicBezTo>
                    <a:cubicBezTo>
                      <a:pt x="106" y="73"/>
                      <a:pt x="106" y="73"/>
                      <a:pt x="105" y="73"/>
                    </a:cubicBezTo>
                    <a:cubicBezTo>
                      <a:pt x="99" y="77"/>
                      <a:pt x="92" y="82"/>
                      <a:pt x="87" y="88"/>
                    </a:cubicBezTo>
                    <a:cubicBezTo>
                      <a:pt x="87" y="87"/>
                      <a:pt x="88" y="86"/>
                      <a:pt x="88" y="86"/>
                    </a:cubicBezTo>
                    <a:cubicBezTo>
                      <a:pt x="93" y="80"/>
                      <a:pt x="100" y="75"/>
                      <a:pt x="102" y="68"/>
                    </a:cubicBezTo>
                    <a:cubicBezTo>
                      <a:pt x="103" y="68"/>
                      <a:pt x="102" y="68"/>
                      <a:pt x="102" y="68"/>
                    </a:cubicBezTo>
                    <a:cubicBezTo>
                      <a:pt x="95" y="75"/>
                      <a:pt x="88" y="81"/>
                      <a:pt x="81" y="88"/>
                    </a:cubicBezTo>
                    <a:cubicBezTo>
                      <a:pt x="78" y="90"/>
                      <a:pt x="74" y="93"/>
                      <a:pt x="71" y="96"/>
                    </a:cubicBezTo>
                    <a:cubicBezTo>
                      <a:pt x="71" y="96"/>
                      <a:pt x="71" y="96"/>
                      <a:pt x="72" y="96"/>
                    </a:cubicBezTo>
                    <a:cubicBezTo>
                      <a:pt x="75" y="92"/>
                      <a:pt x="78" y="88"/>
                      <a:pt x="82" y="85"/>
                    </a:cubicBezTo>
                    <a:cubicBezTo>
                      <a:pt x="87" y="78"/>
                      <a:pt x="94" y="72"/>
                      <a:pt x="99" y="65"/>
                    </a:cubicBezTo>
                    <a:cubicBezTo>
                      <a:pt x="99" y="65"/>
                      <a:pt x="99" y="65"/>
                      <a:pt x="99" y="65"/>
                    </a:cubicBezTo>
                    <a:cubicBezTo>
                      <a:pt x="102" y="67"/>
                      <a:pt x="106" y="70"/>
                      <a:pt x="109" y="74"/>
                    </a:cubicBezTo>
                    <a:close/>
                    <a:moveTo>
                      <a:pt x="40" y="41"/>
                    </a:moveTo>
                    <a:cubicBezTo>
                      <a:pt x="47" y="29"/>
                      <a:pt x="43" y="16"/>
                      <a:pt x="37" y="5"/>
                    </a:cubicBezTo>
                    <a:cubicBezTo>
                      <a:pt x="47" y="3"/>
                      <a:pt x="58" y="4"/>
                      <a:pt x="69" y="4"/>
                    </a:cubicBezTo>
                    <a:cubicBezTo>
                      <a:pt x="64" y="13"/>
                      <a:pt x="61" y="23"/>
                      <a:pt x="67" y="33"/>
                    </a:cubicBezTo>
                    <a:cubicBezTo>
                      <a:pt x="73" y="44"/>
                      <a:pt x="86" y="53"/>
                      <a:pt x="95" y="61"/>
                    </a:cubicBezTo>
                    <a:cubicBezTo>
                      <a:pt x="96" y="61"/>
                      <a:pt x="96" y="62"/>
                      <a:pt x="96" y="62"/>
                    </a:cubicBezTo>
                    <a:cubicBezTo>
                      <a:pt x="95" y="62"/>
                      <a:pt x="94" y="63"/>
                      <a:pt x="93" y="64"/>
                    </a:cubicBezTo>
                    <a:cubicBezTo>
                      <a:pt x="90" y="67"/>
                      <a:pt x="84" y="63"/>
                      <a:pt x="81" y="62"/>
                    </a:cubicBezTo>
                    <a:cubicBezTo>
                      <a:pt x="73" y="60"/>
                      <a:pt x="69" y="67"/>
                      <a:pt x="63" y="71"/>
                    </a:cubicBezTo>
                    <a:cubicBezTo>
                      <a:pt x="54" y="76"/>
                      <a:pt x="49" y="64"/>
                      <a:pt x="43" y="60"/>
                    </a:cubicBezTo>
                    <a:cubicBezTo>
                      <a:pt x="38" y="56"/>
                      <a:pt x="32" y="57"/>
                      <a:pt x="26" y="60"/>
                    </a:cubicBezTo>
                    <a:cubicBezTo>
                      <a:pt x="31" y="54"/>
                      <a:pt x="35" y="48"/>
                      <a:pt x="40" y="41"/>
                    </a:cubicBezTo>
                    <a:close/>
                    <a:moveTo>
                      <a:pt x="15" y="75"/>
                    </a:moveTo>
                    <a:cubicBezTo>
                      <a:pt x="19" y="72"/>
                      <a:pt x="22" y="69"/>
                      <a:pt x="25" y="67"/>
                    </a:cubicBezTo>
                    <a:cubicBezTo>
                      <a:pt x="27" y="65"/>
                      <a:pt x="29" y="64"/>
                      <a:pt x="31" y="63"/>
                    </a:cubicBezTo>
                    <a:cubicBezTo>
                      <a:pt x="33" y="62"/>
                      <a:pt x="35" y="61"/>
                      <a:pt x="36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1"/>
                      <a:pt x="34" y="63"/>
                      <a:pt x="34" y="63"/>
                    </a:cubicBezTo>
                    <a:cubicBezTo>
                      <a:pt x="29" y="68"/>
                      <a:pt x="23" y="72"/>
                      <a:pt x="17" y="76"/>
                    </a:cubicBezTo>
                    <a:cubicBezTo>
                      <a:pt x="14" y="78"/>
                      <a:pt x="12" y="80"/>
                      <a:pt x="10" y="83"/>
                    </a:cubicBezTo>
                    <a:cubicBezTo>
                      <a:pt x="12" y="80"/>
                      <a:pt x="14" y="77"/>
                      <a:pt x="15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0" name="Freeform 131"/>
              <p:cNvSpPr>
                <a:spLocks noEditPoints="1"/>
              </p:cNvSpPr>
              <p:nvPr/>
            </p:nvSpPr>
            <p:spPr bwMode="auto">
              <a:xfrm>
                <a:off x="1695536" y="1001926"/>
                <a:ext cx="162274" cy="187680"/>
              </a:xfrm>
              <a:custGeom>
                <a:avLst/>
                <a:gdLst>
                  <a:gd name="T0" fmla="*/ 71 w 84"/>
                  <a:gd name="T1" fmla="*/ 86 h 97"/>
                  <a:gd name="T2" fmla="*/ 48 w 84"/>
                  <a:gd name="T3" fmla="*/ 0 h 97"/>
                  <a:gd name="T4" fmla="*/ 0 w 84"/>
                  <a:gd name="T5" fmla="*/ 57 h 97"/>
                  <a:gd name="T6" fmla="*/ 46 w 84"/>
                  <a:gd name="T7" fmla="*/ 74 h 97"/>
                  <a:gd name="T8" fmla="*/ 36 w 84"/>
                  <a:gd name="T9" fmla="*/ 87 h 97"/>
                  <a:gd name="T10" fmla="*/ 34 w 84"/>
                  <a:gd name="T11" fmla="*/ 71 h 97"/>
                  <a:gd name="T12" fmla="*/ 19 w 84"/>
                  <a:gd name="T13" fmla="*/ 89 h 97"/>
                  <a:gd name="T14" fmla="*/ 28 w 84"/>
                  <a:gd name="T15" fmla="*/ 86 h 97"/>
                  <a:gd name="T16" fmla="*/ 14 w 84"/>
                  <a:gd name="T17" fmla="*/ 86 h 97"/>
                  <a:gd name="T18" fmla="*/ 32 w 84"/>
                  <a:gd name="T19" fmla="*/ 72 h 97"/>
                  <a:gd name="T20" fmla="*/ 54 w 84"/>
                  <a:gd name="T21" fmla="*/ 72 h 97"/>
                  <a:gd name="T22" fmla="*/ 38 w 84"/>
                  <a:gd name="T23" fmla="*/ 77 h 97"/>
                  <a:gd name="T24" fmla="*/ 22 w 84"/>
                  <a:gd name="T25" fmla="*/ 86 h 97"/>
                  <a:gd name="T26" fmla="*/ 63 w 84"/>
                  <a:gd name="T27" fmla="*/ 61 h 97"/>
                  <a:gd name="T28" fmla="*/ 52 w 84"/>
                  <a:gd name="T29" fmla="*/ 56 h 97"/>
                  <a:gd name="T30" fmla="*/ 16 w 84"/>
                  <a:gd name="T31" fmla="*/ 84 h 97"/>
                  <a:gd name="T32" fmla="*/ 13 w 84"/>
                  <a:gd name="T33" fmla="*/ 80 h 97"/>
                  <a:gd name="T34" fmla="*/ 39 w 84"/>
                  <a:gd name="T35" fmla="*/ 58 h 97"/>
                  <a:gd name="T36" fmla="*/ 27 w 84"/>
                  <a:gd name="T37" fmla="*/ 63 h 97"/>
                  <a:gd name="T38" fmla="*/ 10 w 84"/>
                  <a:gd name="T39" fmla="*/ 82 h 97"/>
                  <a:gd name="T40" fmla="*/ 23 w 84"/>
                  <a:gd name="T41" fmla="*/ 62 h 97"/>
                  <a:gd name="T42" fmla="*/ 17 w 84"/>
                  <a:gd name="T43" fmla="*/ 57 h 97"/>
                  <a:gd name="T44" fmla="*/ 13 w 84"/>
                  <a:gd name="T45" fmla="*/ 65 h 97"/>
                  <a:gd name="T46" fmla="*/ 7 w 84"/>
                  <a:gd name="T47" fmla="*/ 60 h 97"/>
                  <a:gd name="T48" fmla="*/ 7 w 84"/>
                  <a:gd name="T49" fmla="*/ 60 h 97"/>
                  <a:gd name="T50" fmla="*/ 26 w 84"/>
                  <a:gd name="T51" fmla="*/ 59 h 97"/>
                  <a:gd name="T52" fmla="*/ 26 w 84"/>
                  <a:gd name="T53" fmla="*/ 58 h 97"/>
                  <a:gd name="T54" fmla="*/ 26 w 84"/>
                  <a:gd name="T55" fmla="*/ 58 h 97"/>
                  <a:gd name="T56" fmla="*/ 13 w 84"/>
                  <a:gd name="T57" fmla="*/ 63 h 97"/>
                  <a:gd name="T58" fmla="*/ 8 w 84"/>
                  <a:gd name="T59" fmla="*/ 62 h 97"/>
                  <a:gd name="T60" fmla="*/ 15 w 84"/>
                  <a:gd name="T61" fmla="*/ 63 h 97"/>
                  <a:gd name="T62" fmla="*/ 5 w 84"/>
                  <a:gd name="T63" fmla="*/ 62 h 97"/>
                  <a:gd name="T64" fmla="*/ 7 w 84"/>
                  <a:gd name="T65" fmla="*/ 58 h 97"/>
                  <a:gd name="T66" fmla="*/ 3 w 84"/>
                  <a:gd name="T67" fmla="*/ 60 h 97"/>
                  <a:gd name="T68" fmla="*/ 39 w 84"/>
                  <a:gd name="T69" fmla="*/ 61 h 97"/>
                  <a:gd name="T70" fmla="*/ 29 w 84"/>
                  <a:gd name="T71" fmla="*/ 93 h 97"/>
                  <a:gd name="T72" fmla="*/ 61 w 84"/>
                  <a:gd name="T73" fmla="*/ 67 h 97"/>
                  <a:gd name="T74" fmla="*/ 34 w 84"/>
                  <a:gd name="T75" fmla="*/ 93 h 97"/>
                  <a:gd name="T76" fmla="*/ 40 w 84"/>
                  <a:gd name="T77" fmla="*/ 94 h 97"/>
                  <a:gd name="T78" fmla="*/ 47 w 84"/>
                  <a:gd name="T79" fmla="*/ 93 h 97"/>
                  <a:gd name="T80" fmla="*/ 54 w 84"/>
                  <a:gd name="T81" fmla="*/ 90 h 97"/>
                  <a:gd name="T82" fmla="*/ 70 w 84"/>
                  <a:gd name="T83" fmla="*/ 79 h 97"/>
                  <a:gd name="T84" fmla="*/ 63 w 84"/>
                  <a:gd name="T85" fmla="*/ 88 h 97"/>
                  <a:gd name="T86" fmla="*/ 67 w 84"/>
                  <a:gd name="T87" fmla="*/ 81 h 97"/>
                  <a:gd name="T88" fmla="*/ 77 w 84"/>
                  <a:gd name="T89" fmla="*/ 66 h 97"/>
                  <a:gd name="T90" fmla="*/ 77 w 84"/>
                  <a:gd name="T91" fmla="*/ 64 h 97"/>
                  <a:gd name="T92" fmla="*/ 44 w 84"/>
                  <a:gd name="T93" fmla="*/ 90 h 97"/>
                  <a:gd name="T94" fmla="*/ 44 w 84"/>
                  <a:gd name="T95" fmla="*/ 85 h 97"/>
                  <a:gd name="T96" fmla="*/ 71 w 84"/>
                  <a:gd name="T97" fmla="*/ 60 h 97"/>
                  <a:gd name="T98" fmla="*/ 34 w 84"/>
                  <a:gd name="T99" fmla="*/ 27 h 97"/>
                  <a:gd name="T100" fmla="*/ 48 w 84"/>
                  <a:gd name="T101" fmla="*/ 26 h 97"/>
                  <a:gd name="T102" fmla="*/ 60 w 84"/>
                  <a:gd name="T103" fmla="*/ 56 h 97"/>
                  <a:gd name="T104" fmla="*/ 34 w 84"/>
                  <a:gd name="T105" fmla="*/ 2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4" h="97">
                    <a:moveTo>
                      <a:pt x="0" y="58"/>
                    </a:moveTo>
                    <a:cubicBezTo>
                      <a:pt x="0" y="59"/>
                      <a:pt x="0" y="59"/>
                      <a:pt x="0" y="60"/>
                    </a:cubicBezTo>
                    <a:cubicBezTo>
                      <a:pt x="0" y="70"/>
                      <a:pt x="3" y="80"/>
                      <a:pt x="10" y="87"/>
                    </a:cubicBezTo>
                    <a:cubicBezTo>
                      <a:pt x="18" y="95"/>
                      <a:pt x="31" y="97"/>
                      <a:pt x="42" y="97"/>
                    </a:cubicBezTo>
                    <a:cubicBezTo>
                      <a:pt x="52" y="97"/>
                      <a:pt x="63" y="93"/>
                      <a:pt x="71" y="86"/>
                    </a:cubicBezTo>
                    <a:cubicBezTo>
                      <a:pt x="77" y="80"/>
                      <a:pt x="80" y="72"/>
                      <a:pt x="81" y="63"/>
                    </a:cubicBezTo>
                    <a:cubicBezTo>
                      <a:pt x="84" y="44"/>
                      <a:pt x="71" y="24"/>
                      <a:pt x="51" y="24"/>
                    </a:cubicBezTo>
                    <a:cubicBezTo>
                      <a:pt x="51" y="17"/>
                      <a:pt x="52" y="9"/>
                      <a:pt x="51" y="2"/>
                    </a:cubicBezTo>
                    <a:cubicBezTo>
                      <a:pt x="50" y="2"/>
                      <a:pt x="50" y="1"/>
                      <a:pt x="50" y="1"/>
                    </a:cubicBezTo>
                    <a:cubicBezTo>
                      <a:pt x="50" y="1"/>
                      <a:pt x="49" y="0"/>
                      <a:pt x="48" y="0"/>
                    </a:cubicBezTo>
                    <a:cubicBezTo>
                      <a:pt x="44" y="0"/>
                      <a:pt x="40" y="2"/>
                      <a:pt x="35" y="0"/>
                    </a:cubicBezTo>
                    <a:cubicBezTo>
                      <a:pt x="35" y="0"/>
                      <a:pt x="34" y="1"/>
                      <a:pt x="34" y="1"/>
                    </a:cubicBezTo>
                    <a:cubicBezTo>
                      <a:pt x="33" y="1"/>
                      <a:pt x="33" y="2"/>
                      <a:pt x="33" y="3"/>
                    </a:cubicBezTo>
                    <a:cubicBezTo>
                      <a:pt x="32" y="10"/>
                      <a:pt x="34" y="17"/>
                      <a:pt x="33" y="24"/>
                    </a:cubicBezTo>
                    <a:cubicBezTo>
                      <a:pt x="16" y="23"/>
                      <a:pt x="2" y="41"/>
                      <a:pt x="0" y="57"/>
                    </a:cubicBezTo>
                    <a:cubicBezTo>
                      <a:pt x="0" y="57"/>
                      <a:pt x="0" y="57"/>
                      <a:pt x="0" y="58"/>
                    </a:cubicBezTo>
                    <a:close/>
                    <a:moveTo>
                      <a:pt x="28" y="92"/>
                    </a:moveTo>
                    <a:cubicBezTo>
                      <a:pt x="28" y="92"/>
                      <a:pt x="28" y="93"/>
                      <a:pt x="28" y="93"/>
                    </a:cubicBezTo>
                    <a:cubicBezTo>
                      <a:pt x="26" y="92"/>
                      <a:pt x="25" y="92"/>
                      <a:pt x="23" y="91"/>
                    </a:cubicBezTo>
                    <a:cubicBezTo>
                      <a:pt x="30" y="85"/>
                      <a:pt x="38" y="80"/>
                      <a:pt x="46" y="74"/>
                    </a:cubicBezTo>
                    <a:cubicBezTo>
                      <a:pt x="49" y="72"/>
                      <a:pt x="52" y="70"/>
                      <a:pt x="54" y="68"/>
                    </a:cubicBezTo>
                    <a:cubicBezTo>
                      <a:pt x="56" y="66"/>
                      <a:pt x="59" y="65"/>
                      <a:pt x="61" y="63"/>
                    </a:cubicBezTo>
                    <a:cubicBezTo>
                      <a:pt x="63" y="61"/>
                      <a:pt x="64" y="60"/>
                      <a:pt x="62" y="63"/>
                    </a:cubicBezTo>
                    <a:cubicBezTo>
                      <a:pt x="57" y="69"/>
                      <a:pt x="51" y="73"/>
                      <a:pt x="45" y="77"/>
                    </a:cubicBezTo>
                    <a:cubicBezTo>
                      <a:pt x="41" y="80"/>
                      <a:pt x="39" y="84"/>
                      <a:pt x="36" y="87"/>
                    </a:cubicBezTo>
                    <a:cubicBezTo>
                      <a:pt x="34" y="88"/>
                      <a:pt x="33" y="89"/>
                      <a:pt x="31" y="91"/>
                    </a:cubicBezTo>
                    <a:cubicBezTo>
                      <a:pt x="30" y="91"/>
                      <a:pt x="29" y="92"/>
                      <a:pt x="28" y="92"/>
                    </a:cubicBezTo>
                    <a:close/>
                    <a:moveTo>
                      <a:pt x="17" y="88"/>
                    </a:moveTo>
                    <a:cubicBezTo>
                      <a:pt x="17" y="88"/>
                      <a:pt x="17" y="88"/>
                      <a:pt x="17" y="88"/>
                    </a:cubicBezTo>
                    <a:cubicBezTo>
                      <a:pt x="22" y="82"/>
                      <a:pt x="28" y="77"/>
                      <a:pt x="34" y="71"/>
                    </a:cubicBezTo>
                    <a:cubicBezTo>
                      <a:pt x="38" y="68"/>
                      <a:pt x="41" y="66"/>
                      <a:pt x="45" y="63"/>
                    </a:cubicBezTo>
                    <a:cubicBezTo>
                      <a:pt x="47" y="61"/>
                      <a:pt x="51" y="59"/>
                      <a:pt x="53" y="57"/>
                    </a:cubicBezTo>
                    <a:cubicBezTo>
                      <a:pt x="47" y="63"/>
                      <a:pt x="40" y="69"/>
                      <a:pt x="33" y="75"/>
                    </a:cubicBezTo>
                    <a:cubicBezTo>
                      <a:pt x="28" y="79"/>
                      <a:pt x="23" y="83"/>
                      <a:pt x="18" y="89"/>
                    </a:cubicBezTo>
                    <a:cubicBezTo>
                      <a:pt x="18" y="89"/>
                      <a:pt x="19" y="89"/>
                      <a:pt x="19" y="89"/>
                    </a:cubicBezTo>
                    <a:cubicBezTo>
                      <a:pt x="25" y="85"/>
                      <a:pt x="31" y="80"/>
                      <a:pt x="37" y="76"/>
                    </a:cubicBezTo>
                    <a:cubicBezTo>
                      <a:pt x="44" y="70"/>
                      <a:pt x="51" y="64"/>
                      <a:pt x="58" y="60"/>
                    </a:cubicBezTo>
                    <a:cubicBezTo>
                      <a:pt x="55" y="62"/>
                      <a:pt x="52" y="65"/>
                      <a:pt x="49" y="67"/>
                    </a:cubicBezTo>
                    <a:cubicBezTo>
                      <a:pt x="45" y="70"/>
                      <a:pt x="42" y="73"/>
                      <a:pt x="38" y="76"/>
                    </a:cubicBezTo>
                    <a:cubicBezTo>
                      <a:pt x="34" y="79"/>
                      <a:pt x="32" y="83"/>
                      <a:pt x="28" y="86"/>
                    </a:cubicBezTo>
                    <a:cubicBezTo>
                      <a:pt x="26" y="88"/>
                      <a:pt x="24" y="89"/>
                      <a:pt x="22" y="91"/>
                    </a:cubicBezTo>
                    <a:cubicBezTo>
                      <a:pt x="20" y="90"/>
                      <a:pt x="18" y="89"/>
                      <a:pt x="17" y="88"/>
                    </a:cubicBezTo>
                    <a:close/>
                    <a:moveTo>
                      <a:pt x="16" y="88"/>
                    </a:moveTo>
                    <a:cubicBezTo>
                      <a:pt x="16" y="88"/>
                      <a:pt x="16" y="88"/>
                      <a:pt x="16" y="88"/>
                    </a:cubicBezTo>
                    <a:cubicBezTo>
                      <a:pt x="15" y="87"/>
                      <a:pt x="15" y="87"/>
                      <a:pt x="14" y="86"/>
                    </a:cubicBezTo>
                    <a:cubicBezTo>
                      <a:pt x="20" y="81"/>
                      <a:pt x="26" y="76"/>
                      <a:pt x="32" y="71"/>
                    </a:cubicBezTo>
                    <a:cubicBezTo>
                      <a:pt x="36" y="68"/>
                      <a:pt x="39" y="65"/>
                      <a:pt x="43" y="62"/>
                    </a:cubicBezTo>
                    <a:cubicBezTo>
                      <a:pt x="45" y="61"/>
                      <a:pt x="47" y="59"/>
                      <a:pt x="48" y="58"/>
                    </a:cubicBezTo>
                    <a:cubicBezTo>
                      <a:pt x="53" y="55"/>
                      <a:pt x="48" y="59"/>
                      <a:pt x="47" y="59"/>
                    </a:cubicBezTo>
                    <a:cubicBezTo>
                      <a:pt x="42" y="63"/>
                      <a:pt x="37" y="68"/>
                      <a:pt x="32" y="72"/>
                    </a:cubicBezTo>
                    <a:cubicBezTo>
                      <a:pt x="27" y="77"/>
                      <a:pt x="21" y="82"/>
                      <a:pt x="16" y="88"/>
                    </a:cubicBezTo>
                    <a:close/>
                    <a:moveTo>
                      <a:pt x="48" y="76"/>
                    </a:moveTo>
                    <a:cubicBezTo>
                      <a:pt x="53" y="72"/>
                      <a:pt x="59" y="67"/>
                      <a:pt x="64" y="61"/>
                    </a:cubicBezTo>
                    <a:cubicBezTo>
                      <a:pt x="65" y="61"/>
                      <a:pt x="65" y="62"/>
                      <a:pt x="66" y="62"/>
                    </a:cubicBezTo>
                    <a:cubicBezTo>
                      <a:pt x="62" y="65"/>
                      <a:pt x="58" y="69"/>
                      <a:pt x="54" y="72"/>
                    </a:cubicBezTo>
                    <a:cubicBezTo>
                      <a:pt x="49" y="76"/>
                      <a:pt x="43" y="81"/>
                      <a:pt x="38" y="85"/>
                    </a:cubicBezTo>
                    <a:cubicBezTo>
                      <a:pt x="41" y="82"/>
                      <a:pt x="44" y="79"/>
                      <a:pt x="48" y="76"/>
                    </a:cubicBezTo>
                    <a:close/>
                    <a:moveTo>
                      <a:pt x="46" y="74"/>
                    </a:moveTo>
                    <a:cubicBezTo>
                      <a:pt x="41" y="77"/>
                      <a:pt x="37" y="80"/>
                      <a:pt x="33" y="83"/>
                    </a:cubicBezTo>
                    <a:cubicBezTo>
                      <a:pt x="35" y="81"/>
                      <a:pt x="36" y="79"/>
                      <a:pt x="38" y="77"/>
                    </a:cubicBezTo>
                    <a:cubicBezTo>
                      <a:pt x="45" y="71"/>
                      <a:pt x="52" y="65"/>
                      <a:pt x="59" y="60"/>
                    </a:cubicBezTo>
                    <a:cubicBezTo>
                      <a:pt x="60" y="59"/>
                      <a:pt x="59" y="59"/>
                      <a:pt x="59" y="59"/>
                    </a:cubicBezTo>
                    <a:cubicBezTo>
                      <a:pt x="53" y="62"/>
                      <a:pt x="48" y="67"/>
                      <a:pt x="42" y="71"/>
                    </a:cubicBezTo>
                    <a:cubicBezTo>
                      <a:pt x="35" y="76"/>
                      <a:pt x="29" y="82"/>
                      <a:pt x="21" y="87"/>
                    </a:cubicBezTo>
                    <a:cubicBezTo>
                      <a:pt x="18" y="89"/>
                      <a:pt x="21" y="86"/>
                      <a:pt x="22" y="86"/>
                    </a:cubicBezTo>
                    <a:cubicBezTo>
                      <a:pt x="23" y="84"/>
                      <a:pt x="25" y="83"/>
                      <a:pt x="26" y="81"/>
                    </a:cubicBezTo>
                    <a:cubicBezTo>
                      <a:pt x="29" y="79"/>
                      <a:pt x="32" y="77"/>
                      <a:pt x="35" y="74"/>
                    </a:cubicBezTo>
                    <a:cubicBezTo>
                      <a:pt x="42" y="68"/>
                      <a:pt x="48" y="63"/>
                      <a:pt x="55" y="57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8" y="58"/>
                      <a:pt x="60" y="60"/>
                      <a:pt x="63" y="61"/>
                    </a:cubicBezTo>
                    <a:cubicBezTo>
                      <a:pt x="57" y="65"/>
                      <a:pt x="51" y="70"/>
                      <a:pt x="46" y="74"/>
                    </a:cubicBezTo>
                    <a:close/>
                    <a:moveTo>
                      <a:pt x="40" y="66"/>
                    </a:moveTo>
                    <a:cubicBezTo>
                      <a:pt x="41" y="65"/>
                      <a:pt x="42" y="64"/>
                      <a:pt x="44" y="63"/>
                    </a:cubicBezTo>
                    <a:cubicBezTo>
                      <a:pt x="46" y="61"/>
                      <a:pt x="49" y="59"/>
                      <a:pt x="51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6"/>
                      <a:pt x="52" y="56"/>
                      <a:pt x="53" y="56"/>
                    </a:cubicBezTo>
                    <a:cubicBezTo>
                      <a:pt x="53" y="56"/>
                      <a:pt x="54" y="56"/>
                      <a:pt x="54" y="56"/>
                    </a:cubicBezTo>
                    <a:cubicBezTo>
                      <a:pt x="49" y="59"/>
                      <a:pt x="44" y="63"/>
                      <a:pt x="40" y="66"/>
                    </a:cubicBezTo>
                    <a:close/>
                    <a:moveTo>
                      <a:pt x="17" y="83"/>
                    </a:moveTo>
                    <a:cubicBezTo>
                      <a:pt x="17" y="83"/>
                      <a:pt x="16" y="84"/>
                      <a:pt x="16" y="84"/>
                    </a:cubicBezTo>
                    <a:cubicBezTo>
                      <a:pt x="17" y="83"/>
                      <a:pt x="17" y="82"/>
                      <a:pt x="18" y="81"/>
                    </a:cubicBezTo>
                    <a:cubicBezTo>
                      <a:pt x="21" y="78"/>
                      <a:pt x="24" y="76"/>
                      <a:pt x="27" y="73"/>
                    </a:cubicBezTo>
                    <a:cubicBezTo>
                      <a:pt x="32" y="67"/>
                      <a:pt x="39" y="62"/>
                      <a:pt x="45" y="57"/>
                    </a:cubicBezTo>
                    <a:cubicBezTo>
                      <a:pt x="45" y="57"/>
                      <a:pt x="45" y="56"/>
                      <a:pt x="44" y="57"/>
                    </a:cubicBezTo>
                    <a:cubicBezTo>
                      <a:pt x="32" y="61"/>
                      <a:pt x="23" y="72"/>
                      <a:pt x="13" y="80"/>
                    </a:cubicBezTo>
                    <a:cubicBezTo>
                      <a:pt x="13" y="81"/>
                      <a:pt x="11" y="82"/>
                      <a:pt x="10" y="82"/>
                    </a:cubicBezTo>
                    <a:cubicBezTo>
                      <a:pt x="12" y="80"/>
                      <a:pt x="13" y="79"/>
                      <a:pt x="14" y="77"/>
                    </a:cubicBezTo>
                    <a:cubicBezTo>
                      <a:pt x="17" y="74"/>
                      <a:pt x="20" y="72"/>
                      <a:pt x="23" y="70"/>
                    </a:cubicBezTo>
                    <a:cubicBezTo>
                      <a:pt x="27" y="67"/>
                      <a:pt x="31" y="63"/>
                      <a:pt x="34" y="59"/>
                    </a:cubicBezTo>
                    <a:cubicBezTo>
                      <a:pt x="36" y="59"/>
                      <a:pt x="38" y="58"/>
                      <a:pt x="39" y="58"/>
                    </a:cubicBezTo>
                    <a:cubicBezTo>
                      <a:pt x="43" y="56"/>
                      <a:pt x="47" y="56"/>
                      <a:pt x="51" y="56"/>
                    </a:cubicBezTo>
                    <a:cubicBezTo>
                      <a:pt x="39" y="64"/>
                      <a:pt x="28" y="73"/>
                      <a:pt x="17" y="83"/>
                    </a:cubicBezTo>
                    <a:close/>
                    <a:moveTo>
                      <a:pt x="8" y="79"/>
                    </a:moveTo>
                    <a:cubicBezTo>
                      <a:pt x="12" y="76"/>
                      <a:pt x="17" y="73"/>
                      <a:pt x="21" y="69"/>
                    </a:cubicBezTo>
                    <a:cubicBezTo>
                      <a:pt x="23" y="67"/>
                      <a:pt x="25" y="65"/>
                      <a:pt x="27" y="63"/>
                    </a:cubicBezTo>
                    <a:cubicBezTo>
                      <a:pt x="29" y="62"/>
                      <a:pt x="30" y="61"/>
                      <a:pt x="32" y="60"/>
                    </a:cubicBezTo>
                    <a:cubicBezTo>
                      <a:pt x="32" y="60"/>
                      <a:pt x="32" y="60"/>
                      <a:pt x="32" y="59"/>
                    </a:cubicBezTo>
                    <a:cubicBezTo>
                      <a:pt x="33" y="59"/>
                      <a:pt x="33" y="59"/>
                      <a:pt x="33" y="59"/>
                    </a:cubicBezTo>
                    <a:cubicBezTo>
                      <a:pt x="33" y="59"/>
                      <a:pt x="33" y="60"/>
                      <a:pt x="33" y="60"/>
                    </a:cubicBezTo>
                    <a:cubicBezTo>
                      <a:pt x="26" y="68"/>
                      <a:pt x="15" y="72"/>
                      <a:pt x="10" y="82"/>
                    </a:cubicBezTo>
                    <a:cubicBezTo>
                      <a:pt x="9" y="81"/>
                      <a:pt x="8" y="80"/>
                      <a:pt x="8" y="79"/>
                    </a:cubicBezTo>
                    <a:close/>
                    <a:moveTo>
                      <a:pt x="6" y="76"/>
                    </a:moveTo>
                    <a:cubicBezTo>
                      <a:pt x="9" y="74"/>
                      <a:pt x="12" y="71"/>
                      <a:pt x="15" y="68"/>
                    </a:cubicBezTo>
                    <a:cubicBezTo>
                      <a:pt x="17" y="66"/>
                      <a:pt x="18" y="65"/>
                      <a:pt x="20" y="63"/>
                    </a:cubicBezTo>
                    <a:cubicBezTo>
                      <a:pt x="22" y="62"/>
                      <a:pt x="27" y="56"/>
                      <a:pt x="23" y="62"/>
                    </a:cubicBezTo>
                    <a:cubicBezTo>
                      <a:pt x="20" y="65"/>
                      <a:pt x="17" y="69"/>
                      <a:pt x="14" y="71"/>
                    </a:cubicBezTo>
                    <a:cubicBezTo>
                      <a:pt x="12" y="74"/>
                      <a:pt x="9" y="75"/>
                      <a:pt x="7" y="78"/>
                    </a:cubicBezTo>
                    <a:cubicBezTo>
                      <a:pt x="7" y="77"/>
                      <a:pt x="7" y="77"/>
                      <a:pt x="6" y="76"/>
                    </a:cubicBezTo>
                    <a:close/>
                    <a:moveTo>
                      <a:pt x="4" y="68"/>
                    </a:moveTo>
                    <a:cubicBezTo>
                      <a:pt x="8" y="65"/>
                      <a:pt x="12" y="60"/>
                      <a:pt x="17" y="57"/>
                    </a:cubicBezTo>
                    <a:cubicBezTo>
                      <a:pt x="16" y="58"/>
                      <a:pt x="14" y="61"/>
                      <a:pt x="14" y="61"/>
                    </a:cubicBezTo>
                    <a:cubicBezTo>
                      <a:pt x="12" y="62"/>
                      <a:pt x="11" y="64"/>
                      <a:pt x="10" y="65"/>
                    </a:cubicBezTo>
                    <a:cubicBezTo>
                      <a:pt x="8" y="67"/>
                      <a:pt x="6" y="69"/>
                      <a:pt x="5" y="72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8" y="70"/>
                      <a:pt x="11" y="68"/>
                      <a:pt x="13" y="65"/>
                    </a:cubicBezTo>
                    <a:cubicBezTo>
                      <a:pt x="15" y="64"/>
                      <a:pt x="16" y="62"/>
                      <a:pt x="18" y="61"/>
                    </a:cubicBezTo>
                    <a:cubicBezTo>
                      <a:pt x="18" y="60"/>
                      <a:pt x="22" y="56"/>
                      <a:pt x="20" y="59"/>
                    </a:cubicBezTo>
                    <a:cubicBezTo>
                      <a:pt x="16" y="65"/>
                      <a:pt x="10" y="69"/>
                      <a:pt x="6" y="75"/>
                    </a:cubicBezTo>
                    <a:cubicBezTo>
                      <a:pt x="5" y="73"/>
                      <a:pt x="4" y="71"/>
                      <a:pt x="4" y="68"/>
                    </a:cubicBezTo>
                    <a:close/>
                    <a:moveTo>
                      <a:pt x="7" y="60"/>
                    </a:moveTo>
                    <a:cubicBezTo>
                      <a:pt x="8" y="59"/>
                      <a:pt x="10" y="58"/>
                      <a:pt x="11" y="57"/>
                    </a:cubicBezTo>
                    <a:cubicBezTo>
                      <a:pt x="14" y="55"/>
                      <a:pt x="11" y="58"/>
                      <a:pt x="11" y="58"/>
                    </a:cubicBezTo>
                    <a:cubicBezTo>
                      <a:pt x="8" y="61"/>
                      <a:pt x="5" y="63"/>
                      <a:pt x="3" y="66"/>
                    </a:cubicBezTo>
                    <a:cubicBezTo>
                      <a:pt x="3" y="66"/>
                      <a:pt x="3" y="65"/>
                      <a:pt x="3" y="64"/>
                    </a:cubicBezTo>
                    <a:cubicBezTo>
                      <a:pt x="4" y="63"/>
                      <a:pt x="6" y="62"/>
                      <a:pt x="7" y="60"/>
                    </a:cubicBezTo>
                    <a:close/>
                    <a:moveTo>
                      <a:pt x="11" y="76"/>
                    </a:moveTo>
                    <a:cubicBezTo>
                      <a:pt x="10" y="77"/>
                      <a:pt x="9" y="77"/>
                      <a:pt x="8" y="78"/>
                    </a:cubicBezTo>
                    <a:cubicBezTo>
                      <a:pt x="9" y="77"/>
                      <a:pt x="10" y="76"/>
                      <a:pt x="11" y="75"/>
                    </a:cubicBezTo>
                    <a:cubicBezTo>
                      <a:pt x="12" y="74"/>
                      <a:pt x="14" y="73"/>
                      <a:pt x="16" y="71"/>
                    </a:cubicBezTo>
                    <a:cubicBezTo>
                      <a:pt x="20" y="67"/>
                      <a:pt x="23" y="63"/>
                      <a:pt x="26" y="59"/>
                    </a:cubicBezTo>
                    <a:cubicBezTo>
                      <a:pt x="26" y="58"/>
                      <a:pt x="26" y="58"/>
                      <a:pt x="26" y="58"/>
                    </a:cubicBezTo>
                    <a:cubicBezTo>
                      <a:pt x="28" y="59"/>
                      <a:pt x="29" y="59"/>
                      <a:pt x="30" y="59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24" y="65"/>
                      <a:pt x="18" y="71"/>
                      <a:pt x="11" y="76"/>
                    </a:cubicBezTo>
                    <a:close/>
                    <a:moveTo>
                      <a:pt x="26" y="58"/>
                    </a:moveTo>
                    <a:cubicBezTo>
                      <a:pt x="18" y="63"/>
                      <a:pt x="13" y="70"/>
                      <a:pt x="6" y="75"/>
                    </a:cubicBezTo>
                    <a:cubicBezTo>
                      <a:pt x="9" y="73"/>
                      <a:pt x="12" y="69"/>
                      <a:pt x="15" y="66"/>
                    </a:cubicBezTo>
                    <a:cubicBezTo>
                      <a:pt x="18" y="63"/>
                      <a:pt x="20" y="60"/>
                      <a:pt x="22" y="57"/>
                    </a:cubicBezTo>
                    <a:cubicBezTo>
                      <a:pt x="23" y="57"/>
                      <a:pt x="23" y="57"/>
                      <a:pt x="22" y="57"/>
                    </a:cubicBezTo>
                    <a:cubicBezTo>
                      <a:pt x="24" y="57"/>
                      <a:pt x="25" y="58"/>
                      <a:pt x="26" y="58"/>
                    </a:cubicBezTo>
                    <a:cubicBezTo>
                      <a:pt x="26" y="58"/>
                      <a:pt x="26" y="58"/>
                      <a:pt x="26" y="58"/>
                    </a:cubicBezTo>
                    <a:close/>
                    <a:moveTo>
                      <a:pt x="15" y="63"/>
                    </a:moveTo>
                    <a:cubicBezTo>
                      <a:pt x="14" y="64"/>
                      <a:pt x="12" y="66"/>
                      <a:pt x="11" y="67"/>
                    </a:cubicBezTo>
                    <a:cubicBezTo>
                      <a:pt x="10" y="68"/>
                      <a:pt x="7" y="70"/>
                      <a:pt x="6" y="71"/>
                    </a:cubicBezTo>
                    <a:cubicBezTo>
                      <a:pt x="8" y="68"/>
                      <a:pt x="10" y="65"/>
                      <a:pt x="13" y="63"/>
                    </a:cubicBezTo>
                    <a:cubicBezTo>
                      <a:pt x="15" y="61"/>
                      <a:pt x="17" y="59"/>
                      <a:pt x="18" y="56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3" y="58"/>
                      <a:pt x="9" y="62"/>
                      <a:pt x="6" y="66"/>
                    </a:cubicBezTo>
                    <a:cubicBezTo>
                      <a:pt x="4" y="67"/>
                      <a:pt x="4" y="66"/>
                      <a:pt x="6" y="64"/>
                    </a:cubicBezTo>
                    <a:cubicBezTo>
                      <a:pt x="6" y="63"/>
                      <a:pt x="7" y="62"/>
                      <a:pt x="8" y="62"/>
                    </a:cubicBezTo>
                    <a:cubicBezTo>
                      <a:pt x="10" y="60"/>
                      <a:pt x="12" y="58"/>
                      <a:pt x="14" y="56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55"/>
                      <a:pt x="19" y="56"/>
                      <a:pt x="22" y="57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19" y="58"/>
                      <a:pt x="17" y="60"/>
                      <a:pt x="15" y="63"/>
                    </a:cubicBezTo>
                    <a:close/>
                    <a:moveTo>
                      <a:pt x="5" y="62"/>
                    </a:moveTo>
                    <a:cubicBezTo>
                      <a:pt x="5" y="61"/>
                      <a:pt x="6" y="60"/>
                      <a:pt x="7" y="60"/>
                    </a:cubicBezTo>
                    <a:cubicBezTo>
                      <a:pt x="8" y="58"/>
                      <a:pt x="9" y="57"/>
                      <a:pt x="10" y="55"/>
                    </a:cubicBezTo>
                    <a:cubicBezTo>
                      <a:pt x="11" y="55"/>
                      <a:pt x="12" y="55"/>
                      <a:pt x="13" y="55"/>
                    </a:cubicBezTo>
                    <a:cubicBezTo>
                      <a:pt x="10" y="57"/>
                      <a:pt x="7" y="59"/>
                      <a:pt x="5" y="62"/>
                    </a:cubicBezTo>
                    <a:close/>
                    <a:moveTo>
                      <a:pt x="4" y="60"/>
                    </a:moveTo>
                    <a:cubicBezTo>
                      <a:pt x="5" y="59"/>
                      <a:pt x="6" y="58"/>
                      <a:pt x="7" y="57"/>
                    </a:cubicBezTo>
                    <a:cubicBezTo>
                      <a:pt x="7" y="56"/>
                      <a:pt x="8" y="56"/>
                      <a:pt x="8" y="56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8" y="56"/>
                      <a:pt x="8" y="57"/>
                      <a:pt x="7" y="58"/>
                    </a:cubicBezTo>
                    <a:cubicBezTo>
                      <a:pt x="6" y="60"/>
                      <a:pt x="4" y="61"/>
                      <a:pt x="3" y="63"/>
                    </a:cubicBezTo>
                    <a:cubicBezTo>
                      <a:pt x="3" y="62"/>
                      <a:pt x="3" y="62"/>
                      <a:pt x="3" y="61"/>
                    </a:cubicBezTo>
                    <a:cubicBezTo>
                      <a:pt x="3" y="60"/>
                      <a:pt x="3" y="59"/>
                      <a:pt x="3" y="58"/>
                    </a:cubicBezTo>
                    <a:cubicBezTo>
                      <a:pt x="4" y="57"/>
                      <a:pt x="5" y="56"/>
                      <a:pt x="7" y="56"/>
                    </a:cubicBezTo>
                    <a:cubicBezTo>
                      <a:pt x="6" y="57"/>
                      <a:pt x="4" y="58"/>
                      <a:pt x="3" y="60"/>
                    </a:cubicBezTo>
                    <a:cubicBezTo>
                      <a:pt x="3" y="60"/>
                      <a:pt x="3" y="60"/>
                      <a:pt x="4" y="60"/>
                    </a:cubicBezTo>
                    <a:close/>
                    <a:moveTo>
                      <a:pt x="11" y="83"/>
                    </a:moveTo>
                    <a:cubicBezTo>
                      <a:pt x="21" y="76"/>
                      <a:pt x="29" y="65"/>
                      <a:pt x="40" y="59"/>
                    </a:cubicBezTo>
                    <a:cubicBezTo>
                      <a:pt x="40" y="59"/>
                      <a:pt x="44" y="57"/>
                      <a:pt x="43" y="58"/>
                    </a:cubicBezTo>
                    <a:cubicBezTo>
                      <a:pt x="42" y="59"/>
                      <a:pt x="40" y="60"/>
                      <a:pt x="39" y="61"/>
                    </a:cubicBezTo>
                    <a:cubicBezTo>
                      <a:pt x="36" y="64"/>
                      <a:pt x="33" y="66"/>
                      <a:pt x="30" y="69"/>
                    </a:cubicBezTo>
                    <a:cubicBezTo>
                      <a:pt x="24" y="74"/>
                      <a:pt x="19" y="80"/>
                      <a:pt x="13" y="86"/>
                    </a:cubicBezTo>
                    <a:cubicBezTo>
                      <a:pt x="13" y="86"/>
                      <a:pt x="13" y="86"/>
                      <a:pt x="13" y="86"/>
                    </a:cubicBezTo>
                    <a:cubicBezTo>
                      <a:pt x="12" y="85"/>
                      <a:pt x="11" y="84"/>
                      <a:pt x="11" y="83"/>
                    </a:cubicBezTo>
                    <a:close/>
                    <a:moveTo>
                      <a:pt x="29" y="93"/>
                    </a:moveTo>
                    <a:cubicBezTo>
                      <a:pt x="29" y="93"/>
                      <a:pt x="30" y="92"/>
                      <a:pt x="30" y="92"/>
                    </a:cubicBezTo>
                    <a:cubicBezTo>
                      <a:pt x="30" y="92"/>
                      <a:pt x="31" y="92"/>
                      <a:pt x="31" y="91"/>
                    </a:cubicBezTo>
                    <a:cubicBezTo>
                      <a:pt x="32" y="91"/>
                      <a:pt x="33" y="90"/>
                      <a:pt x="34" y="89"/>
                    </a:cubicBezTo>
                    <a:cubicBezTo>
                      <a:pt x="40" y="85"/>
                      <a:pt x="46" y="79"/>
                      <a:pt x="52" y="74"/>
                    </a:cubicBezTo>
                    <a:cubicBezTo>
                      <a:pt x="55" y="72"/>
                      <a:pt x="58" y="69"/>
                      <a:pt x="61" y="67"/>
                    </a:cubicBezTo>
                    <a:cubicBezTo>
                      <a:pt x="63" y="65"/>
                      <a:pt x="64" y="64"/>
                      <a:pt x="66" y="63"/>
                    </a:cubicBezTo>
                    <a:cubicBezTo>
                      <a:pt x="66" y="62"/>
                      <a:pt x="67" y="62"/>
                      <a:pt x="68" y="61"/>
                    </a:cubicBezTo>
                    <a:cubicBezTo>
                      <a:pt x="69" y="61"/>
                      <a:pt x="69" y="61"/>
                      <a:pt x="70" y="61"/>
                    </a:cubicBezTo>
                    <a:cubicBezTo>
                      <a:pt x="60" y="73"/>
                      <a:pt x="45" y="81"/>
                      <a:pt x="34" y="93"/>
                    </a:cubicBezTo>
                    <a:cubicBezTo>
                      <a:pt x="34" y="93"/>
                      <a:pt x="34" y="94"/>
                      <a:pt x="34" y="93"/>
                    </a:cubicBezTo>
                    <a:cubicBezTo>
                      <a:pt x="47" y="85"/>
                      <a:pt x="59" y="75"/>
                      <a:pt x="70" y="65"/>
                    </a:cubicBezTo>
                    <a:cubicBezTo>
                      <a:pt x="69" y="66"/>
                      <a:pt x="68" y="67"/>
                      <a:pt x="67" y="68"/>
                    </a:cubicBezTo>
                    <a:cubicBezTo>
                      <a:pt x="64" y="71"/>
                      <a:pt x="61" y="74"/>
                      <a:pt x="57" y="77"/>
                    </a:cubicBezTo>
                    <a:cubicBezTo>
                      <a:pt x="51" y="82"/>
                      <a:pt x="45" y="88"/>
                      <a:pt x="39" y="93"/>
                    </a:cubicBezTo>
                    <a:cubicBezTo>
                      <a:pt x="39" y="94"/>
                      <a:pt x="39" y="94"/>
                      <a:pt x="40" y="94"/>
                    </a:cubicBezTo>
                    <a:cubicBezTo>
                      <a:pt x="52" y="86"/>
                      <a:pt x="62" y="76"/>
                      <a:pt x="73" y="67"/>
                    </a:cubicBezTo>
                    <a:cubicBezTo>
                      <a:pt x="73" y="67"/>
                      <a:pt x="73" y="67"/>
                      <a:pt x="73" y="67"/>
                    </a:cubicBezTo>
                    <a:cubicBezTo>
                      <a:pt x="70" y="70"/>
                      <a:pt x="67" y="73"/>
                      <a:pt x="64" y="76"/>
                    </a:cubicBezTo>
                    <a:cubicBezTo>
                      <a:pt x="58" y="82"/>
                      <a:pt x="52" y="87"/>
                      <a:pt x="47" y="92"/>
                    </a:cubicBezTo>
                    <a:cubicBezTo>
                      <a:pt x="46" y="93"/>
                      <a:pt x="47" y="93"/>
                      <a:pt x="47" y="93"/>
                    </a:cubicBezTo>
                    <a:cubicBezTo>
                      <a:pt x="57" y="87"/>
                      <a:pt x="65" y="77"/>
                      <a:pt x="74" y="70"/>
                    </a:cubicBezTo>
                    <a:cubicBezTo>
                      <a:pt x="75" y="69"/>
                      <a:pt x="76" y="69"/>
                      <a:pt x="76" y="68"/>
                    </a:cubicBezTo>
                    <a:cubicBezTo>
                      <a:pt x="75" y="69"/>
                      <a:pt x="75" y="70"/>
                      <a:pt x="74" y="71"/>
                    </a:cubicBezTo>
                    <a:cubicBezTo>
                      <a:pt x="72" y="73"/>
                      <a:pt x="70" y="75"/>
                      <a:pt x="68" y="76"/>
                    </a:cubicBezTo>
                    <a:cubicBezTo>
                      <a:pt x="63" y="80"/>
                      <a:pt x="58" y="85"/>
                      <a:pt x="54" y="90"/>
                    </a:cubicBezTo>
                    <a:cubicBezTo>
                      <a:pt x="54" y="90"/>
                      <a:pt x="54" y="91"/>
                      <a:pt x="54" y="91"/>
                    </a:cubicBezTo>
                    <a:cubicBezTo>
                      <a:pt x="61" y="87"/>
                      <a:pt x="67" y="82"/>
                      <a:pt x="72" y="76"/>
                    </a:cubicBezTo>
                    <a:cubicBezTo>
                      <a:pt x="73" y="76"/>
                      <a:pt x="74" y="75"/>
                      <a:pt x="76" y="74"/>
                    </a:cubicBezTo>
                    <a:cubicBezTo>
                      <a:pt x="75" y="74"/>
                      <a:pt x="75" y="74"/>
                      <a:pt x="75" y="75"/>
                    </a:cubicBezTo>
                    <a:cubicBezTo>
                      <a:pt x="74" y="76"/>
                      <a:pt x="72" y="77"/>
                      <a:pt x="70" y="79"/>
                    </a:cubicBezTo>
                    <a:cubicBezTo>
                      <a:pt x="67" y="82"/>
                      <a:pt x="64" y="86"/>
                      <a:pt x="61" y="89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55" y="92"/>
                      <a:pt x="49" y="94"/>
                      <a:pt x="42" y="94"/>
                    </a:cubicBezTo>
                    <a:cubicBezTo>
                      <a:pt x="38" y="94"/>
                      <a:pt x="33" y="94"/>
                      <a:pt x="29" y="93"/>
                    </a:cubicBezTo>
                    <a:close/>
                    <a:moveTo>
                      <a:pt x="63" y="88"/>
                    </a:moveTo>
                    <a:cubicBezTo>
                      <a:pt x="66" y="85"/>
                      <a:pt x="68" y="83"/>
                      <a:pt x="70" y="80"/>
                    </a:cubicBezTo>
                    <a:cubicBezTo>
                      <a:pt x="71" y="79"/>
                      <a:pt x="73" y="78"/>
                      <a:pt x="74" y="76"/>
                    </a:cubicBezTo>
                    <a:cubicBezTo>
                      <a:pt x="71" y="81"/>
                      <a:pt x="68" y="85"/>
                      <a:pt x="63" y="88"/>
                    </a:cubicBezTo>
                    <a:close/>
                    <a:moveTo>
                      <a:pt x="76" y="73"/>
                    </a:moveTo>
                    <a:cubicBezTo>
                      <a:pt x="73" y="75"/>
                      <a:pt x="70" y="78"/>
                      <a:pt x="67" y="81"/>
                    </a:cubicBezTo>
                    <a:cubicBezTo>
                      <a:pt x="65" y="83"/>
                      <a:pt x="62" y="85"/>
                      <a:pt x="60" y="86"/>
                    </a:cubicBezTo>
                    <a:cubicBezTo>
                      <a:pt x="59" y="87"/>
                      <a:pt x="53" y="92"/>
                      <a:pt x="57" y="88"/>
                    </a:cubicBezTo>
                    <a:cubicBezTo>
                      <a:pt x="61" y="84"/>
                      <a:pt x="65" y="80"/>
                      <a:pt x="69" y="76"/>
                    </a:cubicBezTo>
                    <a:cubicBezTo>
                      <a:pt x="73" y="73"/>
                      <a:pt x="76" y="71"/>
                      <a:pt x="78" y="67"/>
                    </a:cubicBezTo>
                    <a:cubicBezTo>
                      <a:pt x="78" y="66"/>
                      <a:pt x="77" y="66"/>
                      <a:pt x="77" y="66"/>
                    </a:cubicBezTo>
                    <a:cubicBezTo>
                      <a:pt x="73" y="70"/>
                      <a:pt x="68" y="74"/>
                      <a:pt x="63" y="78"/>
                    </a:cubicBezTo>
                    <a:cubicBezTo>
                      <a:pt x="61" y="80"/>
                      <a:pt x="58" y="83"/>
                      <a:pt x="56" y="85"/>
                    </a:cubicBezTo>
                    <a:cubicBezTo>
                      <a:pt x="54" y="87"/>
                      <a:pt x="50" y="91"/>
                      <a:pt x="48" y="92"/>
                    </a:cubicBezTo>
                    <a:cubicBezTo>
                      <a:pt x="58" y="83"/>
                      <a:pt x="67" y="74"/>
                      <a:pt x="76" y="64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7" y="63"/>
                      <a:pt x="78" y="63"/>
                      <a:pt x="78" y="62"/>
                    </a:cubicBezTo>
                    <a:cubicBezTo>
                      <a:pt x="78" y="62"/>
                      <a:pt x="78" y="62"/>
                      <a:pt x="78" y="62"/>
                    </a:cubicBezTo>
                    <a:cubicBezTo>
                      <a:pt x="71" y="67"/>
                      <a:pt x="65" y="73"/>
                      <a:pt x="59" y="78"/>
                    </a:cubicBezTo>
                    <a:cubicBezTo>
                      <a:pt x="56" y="81"/>
                      <a:pt x="52" y="84"/>
                      <a:pt x="49" y="86"/>
                    </a:cubicBezTo>
                    <a:cubicBezTo>
                      <a:pt x="47" y="88"/>
                      <a:pt x="46" y="89"/>
                      <a:pt x="44" y="90"/>
                    </a:cubicBezTo>
                    <a:cubicBezTo>
                      <a:pt x="49" y="86"/>
                      <a:pt x="54" y="81"/>
                      <a:pt x="59" y="76"/>
                    </a:cubicBezTo>
                    <a:cubicBezTo>
                      <a:pt x="65" y="71"/>
                      <a:pt x="71" y="66"/>
                      <a:pt x="76" y="60"/>
                    </a:cubicBezTo>
                    <a:cubicBezTo>
                      <a:pt x="76" y="60"/>
                      <a:pt x="76" y="59"/>
                      <a:pt x="75" y="60"/>
                    </a:cubicBezTo>
                    <a:cubicBezTo>
                      <a:pt x="69" y="65"/>
                      <a:pt x="62" y="71"/>
                      <a:pt x="56" y="76"/>
                    </a:cubicBezTo>
                    <a:cubicBezTo>
                      <a:pt x="52" y="79"/>
                      <a:pt x="48" y="82"/>
                      <a:pt x="44" y="85"/>
                    </a:cubicBezTo>
                    <a:cubicBezTo>
                      <a:pt x="42" y="87"/>
                      <a:pt x="40" y="88"/>
                      <a:pt x="38" y="90"/>
                    </a:cubicBezTo>
                    <a:cubicBezTo>
                      <a:pt x="38" y="90"/>
                      <a:pt x="37" y="91"/>
                      <a:pt x="36" y="92"/>
                    </a:cubicBezTo>
                    <a:cubicBezTo>
                      <a:pt x="36" y="92"/>
                      <a:pt x="36" y="91"/>
                      <a:pt x="37" y="91"/>
                    </a:cubicBezTo>
                    <a:cubicBezTo>
                      <a:pt x="43" y="85"/>
                      <a:pt x="49" y="81"/>
                      <a:pt x="55" y="75"/>
                    </a:cubicBezTo>
                    <a:cubicBezTo>
                      <a:pt x="61" y="70"/>
                      <a:pt x="66" y="66"/>
                      <a:pt x="71" y="60"/>
                    </a:cubicBezTo>
                    <a:cubicBezTo>
                      <a:pt x="73" y="59"/>
                      <a:pt x="76" y="58"/>
                      <a:pt x="78" y="59"/>
                    </a:cubicBezTo>
                    <a:cubicBezTo>
                      <a:pt x="78" y="59"/>
                      <a:pt x="79" y="59"/>
                      <a:pt x="79" y="59"/>
                    </a:cubicBezTo>
                    <a:cubicBezTo>
                      <a:pt x="79" y="60"/>
                      <a:pt x="79" y="61"/>
                      <a:pt x="78" y="62"/>
                    </a:cubicBezTo>
                    <a:cubicBezTo>
                      <a:pt x="78" y="66"/>
                      <a:pt x="77" y="70"/>
                      <a:pt x="76" y="73"/>
                    </a:cubicBezTo>
                    <a:close/>
                    <a:moveTo>
                      <a:pt x="34" y="27"/>
                    </a:moveTo>
                    <a:cubicBezTo>
                      <a:pt x="34" y="27"/>
                      <a:pt x="34" y="27"/>
                      <a:pt x="34" y="27"/>
                    </a:cubicBezTo>
                    <a:cubicBezTo>
                      <a:pt x="35" y="27"/>
                      <a:pt x="35" y="27"/>
                      <a:pt x="36" y="26"/>
                    </a:cubicBezTo>
                    <a:cubicBezTo>
                      <a:pt x="37" y="19"/>
                      <a:pt x="35" y="11"/>
                      <a:pt x="36" y="4"/>
                    </a:cubicBezTo>
                    <a:cubicBezTo>
                      <a:pt x="40" y="4"/>
                      <a:pt x="44" y="3"/>
                      <a:pt x="48" y="3"/>
                    </a:cubicBezTo>
                    <a:cubicBezTo>
                      <a:pt x="49" y="11"/>
                      <a:pt x="48" y="18"/>
                      <a:pt x="48" y="26"/>
                    </a:cubicBezTo>
                    <a:cubicBezTo>
                      <a:pt x="48" y="26"/>
                      <a:pt x="48" y="26"/>
                      <a:pt x="49" y="27"/>
                    </a:cubicBezTo>
                    <a:cubicBezTo>
                      <a:pt x="49" y="27"/>
                      <a:pt x="49" y="27"/>
                      <a:pt x="50" y="27"/>
                    </a:cubicBezTo>
                    <a:cubicBezTo>
                      <a:pt x="67" y="26"/>
                      <a:pt x="77" y="40"/>
                      <a:pt x="78" y="56"/>
                    </a:cubicBezTo>
                    <a:cubicBezTo>
                      <a:pt x="76" y="55"/>
                      <a:pt x="74" y="56"/>
                      <a:pt x="72" y="57"/>
                    </a:cubicBezTo>
                    <a:cubicBezTo>
                      <a:pt x="67" y="59"/>
                      <a:pt x="64" y="59"/>
                      <a:pt x="60" y="56"/>
                    </a:cubicBezTo>
                    <a:cubicBezTo>
                      <a:pt x="53" y="51"/>
                      <a:pt x="45" y="53"/>
                      <a:pt x="38" y="55"/>
                    </a:cubicBezTo>
                    <a:cubicBezTo>
                      <a:pt x="33" y="57"/>
                      <a:pt x="30" y="57"/>
                      <a:pt x="25" y="55"/>
                    </a:cubicBezTo>
                    <a:cubicBezTo>
                      <a:pt x="22" y="53"/>
                      <a:pt x="19" y="53"/>
                      <a:pt x="16" y="53"/>
                    </a:cubicBezTo>
                    <a:cubicBezTo>
                      <a:pt x="12" y="52"/>
                      <a:pt x="7" y="52"/>
                      <a:pt x="3" y="54"/>
                    </a:cubicBezTo>
                    <a:cubicBezTo>
                      <a:pt x="6" y="40"/>
                      <a:pt x="19" y="26"/>
                      <a:pt x="34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1" name="Freeform 137"/>
              <p:cNvSpPr>
                <a:spLocks noEditPoints="1"/>
              </p:cNvSpPr>
              <p:nvPr/>
            </p:nvSpPr>
            <p:spPr bwMode="auto">
              <a:xfrm>
                <a:off x="1028742" y="2300919"/>
                <a:ext cx="305697" cy="308156"/>
              </a:xfrm>
              <a:custGeom>
                <a:avLst/>
                <a:gdLst>
                  <a:gd name="T0" fmla="*/ 14 w 158"/>
                  <a:gd name="T1" fmla="*/ 3 h 159"/>
                  <a:gd name="T2" fmla="*/ 95 w 158"/>
                  <a:gd name="T3" fmla="*/ 114 h 159"/>
                  <a:gd name="T4" fmla="*/ 124 w 158"/>
                  <a:gd name="T5" fmla="*/ 96 h 159"/>
                  <a:gd name="T6" fmla="*/ 47 w 158"/>
                  <a:gd name="T7" fmla="*/ 30 h 159"/>
                  <a:gd name="T8" fmla="*/ 42 w 158"/>
                  <a:gd name="T9" fmla="*/ 31 h 159"/>
                  <a:gd name="T10" fmla="*/ 57 w 158"/>
                  <a:gd name="T11" fmla="*/ 36 h 159"/>
                  <a:gd name="T12" fmla="*/ 58 w 158"/>
                  <a:gd name="T13" fmla="*/ 54 h 159"/>
                  <a:gd name="T14" fmla="*/ 60 w 158"/>
                  <a:gd name="T15" fmla="*/ 56 h 159"/>
                  <a:gd name="T16" fmla="*/ 63 w 158"/>
                  <a:gd name="T17" fmla="*/ 57 h 159"/>
                  <a:gd name="T18" fmla="*/ 114 w 158"/>
                  <a:gd name="T19" fmla="*/ 108 h 159"/>
                  <a:gd name="T20" fmla="*/ 130 w 158"/>
                  <a:gd name="T21" fmla="*/ 146 h 159"/>
                  <a:gd name="T22" fmla="*/ 122 w 158"/>
                  <a:gd name="T23" fmla="*/ 134 h 159"/>
                  <a:gd name="T24" fmla="*/ 124 w 158"/>
                  <a:gd name="T25" fmla="*/ 144 h 159"/>
                  <a:gd name="T26" fmla="*/ 129 w 158"/>
                  <a:gd name="T27" fmla="*/ 136 h 159"/>
                  <a:gd name="T28" fmla="*/ 127 w 158"/>
                  <a:gd name="T29" fmla="*/ 99 h 159"/>
                  <a:gd name="T30" fmla="*/ 85 w 158"/>
                  <a:gd name="T31" fmla="*/ 95 h 159"/>
                  <a:gd name="T32" fmla="*/ 101 w 158"/>
                  <a:gd name="T33" fmla="*/ 73 h 159"/>
                  <a:gd name="T34" fmla="*/ 100 w 158"/>
                  <a:gd name="T35" fmla="*/ 76 h 159"/>
                  <a:gd name="T36" fmla="*/ 93 w 158"/>
                  <a:gd name="T37" fmla="*/ 84 h 159"/>
                  <a:gd name="T38" fmla="*/ 101 w 158"/>
                  <a:gd name="T39" fmla="*/ 118 h 159"/>
                  <a:gd name="T40" fmla="*/ 100 w 158"/>
                  <a:gd name="T41" fmla="*/ 82 h 159"/>
                  <a:gd name="T42" fmla="*/ 98 w 158"/>
                  <a:gd name="T43" fmla="*/ 113 h 159"/>
                  <a:gd name="T44" fmla="*/ 91 w 158"/>
                  <a:gd name="T45" fmla="*/ 98 h 159"/>
                  <a:gd name="T46" fmla="*/ 107 w 158"/>
                  <a:gd name="T47" fmla="*/ 126 h 159"/>
                  <a:gd name="T48" fmla="*/ 108 w 158"/>
                  <a:gd name="T49" fmla="*/ 103 h 159"/>
                  <a:gd name="T50" fmla="*/ 107 w 158"/>
                  <a:gd name="T51" fmla="*/ 126 h 159"/>
                  <a:gd name="T52" fmla="*/ 103 w 158"/>
                  <a:gd name="T53" fmla="*/ 111 h 159"/>
                  <a:gd name="T54" fmla="*/ 111 w 158"/>
                  <a:gd name="T55" fmla="*/ 83 h 159"/>
                  <a:gd name="T56" fmla="*/ 58 w 158"/>
                  <a:gd name="T57" fmla="*/ 60 h 159"/>
                  <a:gd name="T58" fmla="*/ 65 w 158"/>
                  <a:gd name="T59" fmla="*/ 55 h 159"/>
                  <a:gd name="T60" fmla="*/ 58 w 158"/>
                  <a:gd name="T61" fmla="*/ 61 h 159"/>
                  <a:gd name="T62" fmla="*/ 68 w 158"/>
                  <a:gd name="T63" fmla="*/ 73 h 159"/>
                  <a:gd name="T64" fmla="*/ 67 w 158"/>
                  <a:gd name="T65" fmla="*/ 68 h 159"/>
                  <a:gd name="T66" fmla="*/ 74 w 158"/>
                  <a:gd name="T67" fmla="*/ 82 h 159"/>
                  <a:gd name="T68" fmla="*/ 84 w 158"/>
                  <a:gd name="T69" fmla="*/ 79 h 159"/>
                  <a:gd name="T70" fmla="*/ 88 w 158"/>
                  <a:gd name="T71" fmla="*/ 61 h 159"/>
                  <a:gd name="T72" fmla="*/ 86 w 158"/>
                  <a:gd name="T73" fmla="*/ 59 h 159"/>
                  <a:gd name="T74" fmla="*/ 76 w 158"/>
                  <a:gd name="T75" fmla="*/ 51 h 159"/>
                  <a:gd name="T76" fmla="*/ 46 w 158"/>
                  <a:gd name="T77" fmla="*/ 44 h 159"/>
                  <a:gd name="T78" fmla="*/ 57 w 158"/>
                  <a:gd name="T79" fmla="*/ 38 h 159"/>
                  <a:gd name="T80" fmla="*/ 89 w 158"/>
                  <a:gd name="T81" fmla="*/ 88 h 159"/>
                  <a:gd name="T82" fmla="*/ 108 w 158"/>
                  <a:gd name="T83" fmla="*/ 128 h 159"/>
                  <a:gd name="T84" fmla="*/ 108 w 158"/>
                  <a:gd name="T85" fmla="*/ 128 h 159"/>
                  <a:gd name="T86" fmla="*/ 120 w 158"/>
                  <a:gd name="T87" fmla="*/ 144 h 159"/>
                  <a:gd name="T88" fmla="*/ 131 w 158"/>
                  <a:gd name="T89" fmla="*/ 117 h 159"/>
                  <a:gd name="T90" fmla="*/ 129 w 158"/>
                  <a:gd name="T91" fmla="*/ 150 h 159"/>
                  <a:gd name="T92" fmla="*/ 132 w 158"/>
                  <a:gd name="T93" fmla="*/ 153 h 159"/>
                  <a:gd name="T94" fmla="*/ 147 w 158"/>
                  <a:gd name="T95" fmla="*/ 123 h 159"/>
                  <a:gd name="T96" fmla="*/ 142 w 158"/>
                  <a:gd name="T97" fmla="*/ 151 h 159"/>
                  <a:gd name="T98" fmla="*/ 151 w 158"/>
                  <a:gd name="T99" fmla="*/ 130 h 159"/>
                  <a:gd name="T100" fmla="*/ 91 w 158"/>
                  <a:gd name="T101" fmla="*/ 64 h 159"/>
                  <a:gd name="T102" fmla="*/ 7 w 158"/>
                  <a:gd name="T103" fmla="*/ 6 h 159"/>
                  <a:gd name="T104" fmla="*/ 42 w 158"/>
                  <a:gd name="T105" fmla="*/ 26 h 159"/>
                  <a:gd name="T106" fmla="*/ 35 w 158"/>
                  <a:gd name="T107" fmla="*/ 33 h 159"/>
                  <a:gd name="T108" fmla="*/ 137 w 158"/>
                  <a:gd name="T109" fmla="*/ 155 h 159"/>
                  <a:gd name="T110" fmla="*/ 147 w 158"/>
                  <a:gd name="T111" fmla="*/ 125 h 159"/>
                  <a:gd name="T112" fmla="*/ 144 w 158"/>
                  <a:gd name="T113" fmla="*/ 153 h 159"/>
                  <a:gd name="T114" fmla="*/ 143 w 158"/>
                  <a:gd name="T115" fmla="*/ 155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8" h="159">
                    <a:moveTo>
                      <a:pt x="157" y="141"/>
                    </a:moveTo>
                    <a:cubicBezTo>
                      <a:pt x="156" y="130"/>
                      <a:pt x="149" y="121"/>
                      <a:pt x="143" y="113"/>
                    </a:cubicBezTo>
                    <a:cubicBezTo>
                      <a:pt x="135" y="102"/>
                      <a:pt x="125" y="93"/>
                      <a:pt x="116" y="83"/>
                    </a:cubicBezTo>
                    <a:cubicBezTo>
                      <a:pt x="93" y="61"/>
                      <a:pt x="69" y="39"/>
                      <a:pt x="42" y="22"/>
                    </a:cubicBezTo>
                    <a:cubicBezTo>
                      <a:pt x="42" y="22"/>
                      <a:pt x="41" y="22"/>
                      <a:pt x="41" y="22"/>
                    </a:cubicBezTo>
                    <a:cubicBezTo>
                      <a:pt x="37" y="14"/>
                      <a:pt x="30" y="8"/>
                      <a:pt x="2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4" y="0"/>
                      <a:pt x="24" y="0"/>
                      <a:pt x="23" y="0"/>
                    </a:cubicBezTo>
                    <a:cubicBezTo>
                      <a:pt x="20" y="1"/>
                      <a:pt x="17" y="3"/>
                      <a:pt x="14" y="3"/>
                    </a:cubicBezTo>
                    <a:cubicBezTo>
                      <a:pt x="10" y="4"/>
                      <a:pt x="6" y="3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5" y="6"/>
                      <a:pt x="9" y="12"/>
                      <a:pt x="6" y="18"/>
                    </a:cubicBezTo>
                    <a:cubicBezTo>
                      <a:pt x="6" y="19"/>
                      <a:pt x="6" y="20"/>
                      <a:pt x="7" y="20"/>
                    </a:cubicBezTo>
                    <a:cubicBezTo>
                      <a:pt x="15" y="25"/>
                      <a:pt x="24" y="28"/>
                      <a:pt x="32" y="33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42" y="44"/>
                      <a:pt x="51" y="57"/>
                      <a:pt x="60" y="68"/>
                    </a:cubicBezTo>
                    <a:cubicBezTo>
                      <a:pt x="72" y="84"/>
                      <a:pt x="84" y="99"/>
                      <a:pt x="95" y="114"/>
                    </a:cubicBezTo>
                    <a:cubicBezTo>
                      <a:pt x="103" y="126"/>
                      <a:pt x="110" y="139"/>
                      <a:pt x="121" y="149"/>
                    </a:cubicBezTo>
                    <a:cubicBezTo>
                      <a:pt x="128" y="155"/>
                      <a:pt x="136" y="159"/>
                      <a:pt x="145" y="158"/>
                    </a:cubicBezTo>
                    <a:cubicBezTo>
                      <a:pt x="154" y="156"/>
                      <a:pt x="158" y="149"/>
                      <a:pt x="157" y="141"/>
                    </a:cubicBezTo>
                    <a:close/>
                    <a:moveTo>
                      <a:pt x="116" y="139"/>
                    </a:moveTo>
                    <a:cubicBezTo>
                      <a:pt x="115" y="138"/>
                      <a:pt x="114" y="137"/>
                      <a:pt x="113" y="135"/>
                    </a:cubicBezTo>
                    <a:cubicBezTo>
                      <a:pt x="115" y="129"/>
                      <a:pt x="117" y="122"/>
                      <a:pt x="118" y="116"/>
                    </a:cubicBezTo>
                    <a:cubicBezTo>
                      <a:pt x="119" y="112"/>
                      <a:pt x="120" y="109"/>
                      <a:pt x="121" y="105"/>
                    </a:cubicBezTo>
                    <a:cubicBezTo>
                      <a:pt x="122" y="102"/>
                      <a:pt x="124" y="98"/>
                      <a:pt x="124" y="96"/>
                    </a:cubicBezTo>
                    <a:cubicBezTo>
                      <a:pt x="124" y="96"/>
                      <a:pt x="124" y="96"/>
                      <a:pt x="124" y="96"/>
                    </a:cubicBezTo>
                    <a:cubicBezTo>
                      <a:pt x="123" y="111"/>
                      <a:pt x="117" y="125"/>
                      <a:pt x="116" y="140"/>
                    </a:cubicBezTo>
                    <a:cubicBezTo>
                      <a:pt x="116" y="139"/>
                      <a:pt x="116" y="139"/>
                      <a:pt x="116" y="139"/>
                    </a:cubicBezTo>
                    <a:close/>
                    <a:moveTo>
                      <a:pt x="47" y="29"/>
                    </a:moveTo>
                    <a:cubicBezTo>
                      <a:pt x="45" y="32"/>
                      <a:pt x="42" y="35"/>
                      <a:pt x="42" y="38"/>
                    </a:cubicBezTo>
                    <a:cubicBezTo>
                      <a:pt x="42" y="34"/>
                      <a:pt x="44" y="31"/>
                      <a:pt x="45" y="28"/>
                    </a:cubicBezTo>
                    <a:cubicBezTo>
                      <a:pt x="47" y="29"/>
                      <a:pt x="48" y="30"/>
                      <a:pt x="49" y="31"/>
                    </a:cubicBezTo>
                    <a:cubicBezTo>
                      <a:pt x="49" y="31"/>
                      <a:pt x="49" y="31"/>
                      <a:pt x="49" y="31"/>
                    </a:cubicBezTo>
                    <a:cubicBezTo>
                      <a:pt x="47" y="34"/>
                      <a:pt x="45" y="37"/>
                      <a:pt x="44" y="40"/>
                    </a:cubicBezTo>
                    <a:cubicBezTo>
                      <a:pt x="45" y="38"/>
                      <a:pt x="47" y="33"/>
                      <a:pt x="47" y="30"/>
                    </a:cubicBezTo>
                    <a:cubicBezTo>
                      <a:pt x="47" y="29"/>
                      <a:pt x="47" y="29"/>
                      <a:pt x="47" y="29"/>
                    </a:cubicBezTo>
                    <a:close/>
                    <a:moveTo>
                      <a:pt x="39" y="27"/>
                    </a:moveTo>
                    <a:cubicBezTo>
                      <a:pt x="40" y="27"/>
                      <a:pt x="40" y="26"/>
                      <a:pt x="41" y="25"/>
                    </a:cubicBezTo>
                    <a:cubicBezTo>
                      <a:pt x="41" y="25"/>
                      <a:pt x="41" y="25"/>
                      <a:pt x="42" y="25"/>
                    </a:cubicBezTo>
                    <a:cubicBezTo>
                      <a:pt x="41" y="27"/>
                      <a:pt x="40" y="28"/>
                      <a:pt x="39" y="30"/>
                    </a:cubicBezTo>
                    <a:cubicBezTo>
                      <a:pt x="36" y="36"/>
                      <a:pt x="39" y="29"/>
                      <a:pt x="39" y="28"/>
                    </a:cubicBezTo>
                    <a:cubicBezTo>
                      <a:pt x="39" y="27"/>
                      <a:pt x="39" y="27"/>
                      <a:pt x="39" y="27"/>
                    </a:cubicBezTo>
                    <a:close/>
                    <a:moveTo>
                      <a:pt x="44" y="27"/>
                    </a:moveTo>
                    <a:cubicBezTo>
                      <a:pt x="43" y="29"/>
                      <a:pt x="43" y="30"/>
                      <a:pt x="42" y="31"/>
                    </a:cubicBezTo>
                    <a:cubicBezTo>
                      <a:pt x="41" y="32"/>
                      <a:pt x="40" y="37"/>
                      <a:pt x="41" y="33"/>
                    </a:cubicBezTo>
                    <a:cubicBezTo>
                      <a:pt x="42" y="31"/>
                      <a:pt x="42" y="29"/>
                      <a:pt x="43" y="26"/>
                    </a:cubicBezTo>
                    <a:cubicBezTo>
                      <a:pt x="43" y="26"/>
                      <a:pt x="44" y="27"/>
                      <a:pt x="44" y="27"/>
                    </a:cubicBezTo>
                    <a:close/>
                    <a:moveTo>
                      <a:pt x="52" y="33"/>
                    </a:moveTo>
                    <a:cubicBezTo>
                      <a:pt x="50" y="36"/>
                      <a:pt x="48" y="39"/>
                      <a:pt x="47" y="43"/>
                    </a:cubicBezTo>
                    <a:cubicBezTo>
                      <a:pt x="48" y="41"/>
                      <a:pt x="49" y="34"/>
                      <a:pt x="50" y="31"/>
                    </a:cubicBezTo>
                    <a:cubicBezTo>
                      <a:pt x="50" y="31"/>
                      <a:pt x="50" y="31"/>
                      <a:pt x="50" y="31"/>
                    </a:cubicBezTo>
                    <a:cubicBezTo>
                      <a:pt x="51" y="31"/>
                      <a:pt x="51" y="32"/>
                      <a:pt x="52" y="33"/>
                    </a:cubicBezTo>
                    <a:close/>
                    <a:moveTo>
                      <a:pt x="57" y="36"/>
                    </a:moveTo>
                    <a:cubicBezTo>
                      <a:pt x="55" y="40"/>
                      <a:pt x="53" y="45"/>
                      <a:pt x="51" y="49"/>
                    </a:cubicBezTo>
                    <a:cubicBezTo>
                      <a:pt x="53" y="45"/>
                      <a:pt x="54" y="39"/>
                      <a:pt x="55" y="35"/>
                    </a:cubicBezTo>
                    <a:cubicBezTo>
                      <a:pt x="56" y="35"/>
                      <a:pt x="57" y="36"/>
                      <a:pt x="57" y="36"/>
                    </a:cubicBezTo>
                    <a:close/>
                    <a:moveTo>
                      <a:pt x="61" y="39"/>
                    </a:moveTo>
                    <a:cubicBezTo>
                      <a:pt x="58" y="43"/>
                      <a:pt x="56" y="49"/>
                      <a:pt x="55" y="53"/>
                    </a:cubicBezTo>
                    <a:cubicBezTo>
                      <a:pt x="56" y="48"/>
                      <a:pt x="58" y="43"/>
                      <a:pt x="58" y="37"/>
                    </a:cubicBezTo>
                    <a:cubicBezTo>
                      <a:pt x="59" y="38"/>
                      <a:pt x="60" y="38"/>
                      <a:pt x="61" y="39"/>
                    </a:cubicBezTo>
                    <a:close/>
                    <a:moveTo>
                      <a:pt x="64" y="41"/>
                    </a:moveTo>
                    <a:cubicBezTo>
                      <a:pt x="62" y="45"/>
                      <a:pt x="60" y="50"/>
                      <a:pt x="58" y="54"/>
                    </a:cubicBezTo>
                    <a:cubicBezTo>
                      <a:pt x="57" y="56"/>
                      <a:pt x="57" y="56"/>
                      <a:pt x="57" y="54"/>
                    </a:cubicBezTo>
                    <a:cubicBezTo>
                      <a:pt x="58" y="53"/>
                      <a:pt x="58" y="51"/>
                      <a:pt x="58" y="49"/>
                    </a:cubicBezTo>
                    <a:cubicBezTo>
                      <a:pt x="59" y="46"/>
                      <a:pt x="60" y="43"/>
                      <a:pt x="61" y="39"/>
                    </a:cubicBezTo>
                    <a:cubicBezTo>
                      <a:pt x="62" y="40"/>
                      <a:pt x="63" y="41"/>
                      <a:pt x="64" y="41"/>
                    </a:cubicBezTo>
                    <a:close/>
                    <a:moveTo>
                      <a:pt x="68" y="44"/>
                    </a:moveTo>
                    <a:cubicBezTo>
                      <a:pt x="68" y="44"/>
                      <a:pt x="68" y="44"/>
                      <a:pt x="68" y="44"/>
                    </a:cubicBezTo>
                    <a:cubicBezTo>
                      <a:pt x="66" y="46"/>
                      <a:pt x="65" y="49"/>
                      <a:pt x="63" y="51"/>
                    </a:cubicBezTo>
                    <a:cubicBezTo>
                      <a:pt x="63" y="52"/>
                      <a:pt x="62" y="54"/>
                      <a:pt x="61" y="55"/>
                    </a:cubicBezTo>
                    <a:cubicBezTo>
                      <a:pt x="61" y="55"/>
                      <a:pt x="61" y="56"/>
                      <a:pt x="60" y="56"/>
                    </a:cubicBezTo>
                    <a:cubicBezTo>
                      <a:pt x="62" y="51"/>
                      <a:pt x="63" y="47"/>
                      <a:pt x="65" y="42"/>
                    </a:cubicBezTo>
                    <a:cubicBezTo>
                      <a:pt x="66" y="43"/>
                      <a:pt x="67" y="43"/>
                      <a:pt x="68" y="44"/>
                    </a:cubicBezTo>
                    <a:close/>
                    <a:moveTo>
                      <a:pt x="73" y="48"/>
                    </a:moveTo>
                    <a:cubicBezTo>
                      <a:pt x="71" y="51"/>
                      <a:pt x="70" y="53"/>
                      <a:pt x="69" y="55"/>
                    </a:cubicBezTo>
                    <a:cubicBezTo>
                      <a:pt x="68" y="56"/>
                      <a:pt x="68" y="58"/>
                      <a:pt x="67" y="59"/>
                    </a:cubicBezTo>
                    <a:cubicBezTo>
                      <a:pt x="66" y="61"/>
                      <a:pt x="64" y="64"/>
                      <a:pt x="64" y="65"/>
                    </a:cubicBezTo>
                    <a:cubicBezTo>
                      <a:pt x="64" y="59"/>
                      <a:pt x="68" y="53"/>
                      <a:pt x="70" y="47"/>
                    </a:cubicBezTo>
                    <a:cubicBezTo>
                      <a:pt x="70" y="46"/>
                      <a:pt x="70" y="46"/>
                      <a:pt x="70" y="46"/>
                    </a:cubicBezTo>
                    <a:cubicBezTo>
                      <a:pt x="67" y="49"/>
                      <a:pt x="65" y="53"/>
                      <a:pt x="63" y="57"/>
                    </a:cubicBezTo>
                    <a:cubicBezTo>
                      <a:pt x="64" y="56"/>
                      <a:pt x="64" y="55"/>
                      <a:pt x="65" y="54"/>
                    </a:cubicBezTo>
                    <a:cubicBezTo>
                      <a:pt x="66" y="51"/>
                      <a:pt x="67" y="48"/>
                      <a:pt x="68" y="45"/>
                    </a:cubicBezTo>
                    <a:cubicBezTo>
                      <a:pt x="70" y="46"/>
                      <a:pt x="71" y="47"/>
                      <a:pt x="73" y="48"/>
                    </a:cubicBezTo>
                    <a:close/>
                    <a:moveTo>
                      <a:pt x="75" y="51"/>
                    </a:moveTo>
                    <a:cubicBezTo>
                      <a:pt x="73" y="54"/>
                      <a:pt x="71" y="58"/>
                      <a:pt x="69" y="61"/>
                    </a:cubicBezTo>
                    <a:cubicBezTo>
                      <a:pt x="71" y="57"/>
                      <a:pt x="72" y="53"/>
                      <a:pt x="74" y="49"/>
                    </a:cubicBezTo>
                    <a:cubicBezTo>
                      <a:pt x="74" y="50"/>
                      <a:pt x="75" y="50"/>
                      <a:pt x="75" y="51"/>
                    </a:cubicBezTo>
                    <a:close/>
                    <a:moveTo>
                      <a:pt x="119" y="91"/>
                    </a:moveTo>
                    <a:cubicBezTo>
                      <a:pt x="117" y="96"/>
                      <a:pt x="115" y="102"/>
                      <a:pt x="114" y="108"/>
                    </a:cubicBezTo>
                    <a:cubicBezTo>
                      <a:pt x="113" y="111"/>
                      <a:pt x="112" y="115"/>
                      <a:pt x="110" y="118"/>
                    </a:cubicBezTo>
                    <a:cubicBezTo>
                      <a:pt x="113" y="108"/>
                      <a:pt x="115" y="98"/>
                      <a:pt x="116" y="87"/>
                    </a:cubicBezTo>
                    <a:cubicBezTo>
                      <a:pt x="117" y="89"/>
                      <a:pt x="118" y="90"/>
                      <a:pt x="119" y="91"/>
                    </a:cubicBezTo>
                    <a:close/>
                    <a:moveTo>
                      <a:pt x="140" y="114"/>
                    </a:moveTo>
                    <a:cubicBezTo>
                      <a:pt x="138" y="120"/>
                      <a:pt x="137" y="126"/>
                      <a:pt x="135" y="132"/>
                    </a:cubicBezTo>
                    <a:cubicBezTo>
                      <a:pt x="134" y="136"/>
                      <a:pt x="133" y="139"/>
                      <a:pt x="131" y="142"/>
                    </a:cubicBezTo>
                    <a:cubicBezTo>
                      <a:pt x="131" y="144"/>
                      <a:pt x="130" y="145"/>
                      <a:pt x="130" y="147"/>
                    </a:cubicBezTo>
                    <a:cubicBezTo>
                      <a:pt x="130" y="147"/>
                      <a:pt x="130" y="147"/>
                      <a:pt x="130" y="147"/>
                    </a:cubicBezTo>
                    <a:cubicBezTo>
                      <a:pt x="130" y="147"/>
                      <a:pt x="130" y="146"/>
                      <a:pt x="130" y="146"/>
                    </a:cubicBezTo>
                    <a:cubicBezTo>
                      <a:pt x="130" y="140"/>
                      <a:pt x="133" y="135"/>
                      <a:pt x="135" y="130"/>
                    </a:cubicBezTo>
                    <a:cubicBezTo>
                      <a:pt x="136" y="124"/>
                      <a:pt x="138" y="118"/>
                      <a:pt x="139" y="112"/>
                    </a:cubicBezTo>
                    <a:cubicBezTo>
                      <a:pt x="139" y="113"/>
                      <a:pt x="140" y="113"/>
                      <a:pt x="140" y="114"/>
                    </a:cubicBezTo>
                    <a:close/>
                    <a:moveTo>
                      <a:pt x="130" y="102"/>
                    </a:moveTo>
                    <a:cubicBezTo>
                      <a:pt x="128" y="108"/>
                      <a:pt x="127" y="114"/>
                      <a:pt x="126" y="120"/>
                    </a:cubicBezTo>
                    <a:cubicBezTo>
                      <a:pt x="126" y="123"/>
                      <a:pt x="124" y="126"/>
                      <a:pt x="123" y="130"/>
                    </a:cubicBezTo>
                    <a:cubicBezTo>
                      <a:pt x="123" y="133"/>
                      <a:pt x="122" y="137"/>
                      <a:pt x="121" y="141"/>
                    </a:cubicBezTo>
                    <a:cubicBezTo>
                      <a:pt x="120" y="144"/>
                      <a:pt x="121" y="141"/>
                      <a:pt x="121" y="140"/>
                    </a:cubicBezTo>
                    <a:cubicBezTo>
                      <a:pt x="121" y="138"/>
                      <a:pt x="122" y="136"/>
                      <a:pt x="122" y="134"/>
                    </a:cubicBezTo>
                    <a:cubicBezTo>
                      <a:pt x="123" y="130"/>
                      <a:pt x="124" y="126"/>
                      <a:pt x="125" y="123"/>
                    </a:cubicBezTo>
                    <a:cubicBezTo>
                      <a:pt x="127" y="115"/>
                      <a:pt x="127" y="107"/>
                      <a:pt x="128" y="100"/>
                    </a:cubicBezTo>
                    <a:cubicBezTo>
                      <a:pt x="129" y="101"/>
                      <a:pt x="129" y="101"/>
                      <a:pt x="130" y="102"/>
                    </a:cubicBezTo>
                    <a:close/>
                    <a:moveTo>
                      <a:pt x="131" y="103"/>
                    </a:moveTo>
                    <a:cubicBezTo>
                      <a:pt x="132" y="104"/>
                      <a:pt x="133" y="105"/>
                      <a:pt x="133" y="106"/>
                    </a:cubicBezTo>
                    <a:cubicBezTo>
                      <a:pt x="132" y="113"/>
                      <a:pt x="130" y="120"/>
                      <a:pt x="127" y="128"/>
                    </a:cubicBezTo>
                    <a:cubicBezTo>
                      <a:pt x="127" y="131"/>
                      <a:pt x="126" y="134"/>
                      <a:pt x="125" y="137"/>
                    </a:cubicBezTo>
                    <a:cubicBezTo>
                      <a:pt x="125" y="138"/>
                      <a:pt x="125" y="139"/>
                      <a:pt x="125" y="141"/>
                    </a:cubicBezTo>
                    <a:cubicBezTo>
                      <a:pt x="124" y="142"/>
                      <a:pt x="123" y="148"/>
                      <a:pt x="124" y="144"/>
                    </a:cubicBezTo>
                    <a:cubicBezTo>
                      <a:pt x="125" y="136"/>
                      <a:pt x="127" y="129"/>
                      <a:pt x="128" y="122"/>
                    </a:cubicBezTo>
                    <a:cubicBezTo>
                      <a:pt x="129" y="118"/>
                      <a:pt x="128" y="114"/>
                      <a:pt x="129" y="111"/>
                    </a:cubicBezTo>
                    <a:cubicBezTo>
                      <a:pt x="129" y="108"/>
                      <a:pt x="131" y="106"/>
                      <a:pt x="131" y="103"/>
                    </a:cubicBezTo>
                    <a:close/>
                    <a:moveTo>
                      <a:pt x="134" y="109"/>
                    </a:moveTo>
                    <a:cubicBezTo>
                      <a:pt x="134" y="108"/>
                      <a:pt x="134" y="108"/>
                      <a:pt x="134" y="107"/>
                    </a:cubicBezTo>
                    <a:cubicBezTo>
                      <a:pt x="134" y="107"/>
                      <a:pt x="134" y="107"/>
                      <a:pt x="134" y="106"/>
                    </a:cubicBezTo>
                    <a:cubicBezTo>
                      <a:pt x="135" y="108"/>
                      <a:pt x="137" y="110"/>
                      <a:pt x="138" y="111"/>
                    </a:cubicBezTo>
                    <a:cubicBezTo>
                      <a:pt x="134" y="122"/>
                      <a:pt x="132" y="134"/>
                      <a:pt x="128" y="144"/>
                    </a:cubicBezTo>
                    <a:cubicBezTo>
                      <a:pt x="129" y="142"/>
                      <a:pt x="128" y="138"/>
                      <a:pt x="129" y="136"/>
                    </a:cubicBezTo>
                    <a:cubicBezTo>
                      <a:pt x="129" y="132"/>
                      <a:pt x="130" y="129"/>
                      <a:pt x="130" y="126"/>
                    </a:cubicBezTo>
                    <a:cubicBezTo>
                      <a:pt x="131" y="120"/>
                      <a:pt x="133" y="114"/>
                      <a:pt x="134" y="109"/>
                    </a:cubicBezTo>
                    <a:close/>
                    <a:moveTo>
                      <a:pt x="127" y="99"/>
                    </a:moveTo>
                    <a:cubicBezTo>
                      <a:pt x="125" y="105"/>
                      <a:pt x="123" y="112"/>
                      <a:pt x="122" y="119"/>
                    </a:cubicBezTo>
                    <a:cubicBezTo>
                      <a:pt x="121" y="123"/>
                      <a:pt x="120" y="126"/>
                      <a:pt x="119" y="130"/>
                    </a:cubicBezTo>
                    <a:cubicBezTo>
                      <a:pt x="119" y="132"/>
                      <a:pt x="118" y="134"/>
                      <a:pt x="117" y="137"/>
                    </a:cubicBezTo>
                    <a:cubicBezTo>
                      <a:pt x="116" y="140"/>
                      <a:pt x="117" y="137"/>
                      <a:pt x="117" y="135"/>
                    </a:cubicBezTo>
                    <a:cubicBezTo>
                      <a:pt x="119" y="122"/>
                      <a:pt x="124" y="110"/>
                      <a:pt x="125" y="96"/>
                    </a:cubicBezTo>
                    <a:cubicBezTo>
                      <a:pt x="125" y="97"/>
                      <a:pt x="126" y="98"/>
                      <a:pt x="127" y="99"/>
                    </a:cubicBezTo>
                    <a:close/>
                    <a:moveTo>
                      <a:pt x="123" y="95"/>
                    </a:moveTo>
                    <a:cubicBezTo>
                      <a:pt x="121" y="101"/>
                      <a:pt x="120" y="107"/>
                      <a:pt x="118" y="113"/>
                    </a:cubicBezTo>
                    <a:cubicBezTo>
                      <a:pt x="118" y="116"/>
                      <a:pt x="117" y="120"/>
                      <a:pt x="116" y="123"/>
                    </a:cubicBezTo>
                    <a:cubicBezTo>
                      <a:pt x="115" y="126"/>
                      <a:pt x="115" y="128"/>
                      <a:pt x="114" y="130"/>
                    </a:cubicBezTo>
                    <a:cubicBezTo>
                      <a:pt x="115" y="124"/>
                      <a:pt x="116" y="118"/>
                      <a:pt x="117" y="112"/>
                    </a:cubicBezTo>
                    <a:cubicBezTo>
                      <a:pt x="118" y="108"/>
                      <a:pt x="119" y="104"/>
                      <a:pt x="119" y="101"/>
                    </a:cubicBezTo>
                    <a:cubicBezTo>
                      <a:pt x="119" y="98"/>
                      <a:pt x="120" y="95"/>
                      <a:pt x="120" y="92"/>
                    </a:cubicBezTo>
                    <a:cubicBezTo>
                      <a:pt x="121" y="93"/>
                      <a:pt x="122" y="94"/>
                      <a:pt x="123" y="95"/>
                    </a:cubicBezTo>
                    <a:close/>
                    <a:moveTo>
                      <a:pt x="85" y="95"/>
                    </a:moveTo>
                    <a:cubicBezTo>
                      <a:pt x="86" y="94"/>
                      <a:pt x="88" y="91"/>
                      <a:pt x="88" y="90"/>
                    </a:cubicBezTo>
                    <a:cubicBezTo>
                      <a:pt x="88" y="93"/>
                      <a:pt x="87" y="95"/>
                      <a:pt x="87" y="98"/>
                    </a:cubicBezTo>
                    <a:cubicBezTo>
                      <a:pt x="85" y="97"/>
                      <a:pt x="84" y="95"/>
                      <a:pt x="83" y="93"/>
                    </a:cubicBezTo>
                    <a:cubicBezTo>
                      <a:pt x="83" y="93"/>
                      <a:pt x="83" y="93"/>
                      <a:pt x="83" y="93"/>
                    </a:cubicBezTo>
                    <a:cubicBezTo>
                      <a:pt x="85" y="92"/>
                      <a:pt x="84" y="93"/>
                      <a:pt x="85" y="91"/>
                    </a:cubicBezTo>
                    <a:cubicBezTo>
                      <a:pt x="85" y="92"/>
                      <a:pt x="85" y="94"/>
                      <a:pt x="85" y="95"/>
                    </a:cubicBezTo>
                    <a:cubicBezTo>
                      <a:pt x="85" y="95"/>
                      <a:pt x="85" y="96"/>
                      <a:pt x="85" y="95"/>
                    </a:cubicBezTo>
                    <a:close/>
                    <a:moveTo>
                      <a:pt x="93" y="84"/>
                    </a:moveTo>
                    <a:cubicBezTo>
                      <a:pt x="97" y="81"/>
                      <a:pt x="99" y="77"/>
                      <a:pt x="101" y="73"/>
                    </a:cubicBezTo>
                    <a:cubicBezTo>
                      <a:pt x="102" y="74"/>
                      <a:pt x="103" y="75"/>
                      <a:pt x="104" y="76"/>
                    </a:cubicBezTo>
                    <a:cubicBezTo>
                      <a:pt x="104" y="76"/>
                      <a:pt x="104" y="76"/>
                      <a:pt x="104" y="76"/>
                    </a:cubicBezTo>
                    <a:cubicBezTo>
                      <a:pt x="103" y="81"/>
                      <a:pt x="101" y="87"/>
                      <a:pt x="100" y="92"/>
                    </a:cubicBezTo>
                    <a:cubicBezTo>
                      <a:pt x="99" y="97"/>
                      <a:pt x="97" y="103"/>
                      <a:pt x="96" y="108"/>
                    </a:cubicBezTo>
                    <a:cubicBezTo>
                      <a:pt x="97" y="103"/>
                      <a:pt x="97" y="97"/>
                      <a:pt x="98" y="92"/>
                    </a:cubicBezTo>
                    <a:cubicBezTo>
                      <a:pt x="100" y="86"/>
                      <a:pt x="101" y="80"/>
                      <a:pt x="102" y="74"/>
                    </a:cubicBezTo>
                    <a:cubicBezTo>
                      <a:pt x="102" y="74"/>
                      <a:pt x="101" y="74"/>
                      <a:pt x="101" y="74"/>
                    </a:cubicBezTo>
                    <a:cubicBezTo>
                      <a:pt x="101" y="75"/>
                      <a:pt x="101" y="75"/>
                      <a:pt x="101" y="76"/>
                    </a:cubicBezTo>
                    <a:cubicBezTo>
                      <a:pt x="100" y="76"/>
                      <a:pt x="100" y="76"/>
                      <a:pt x="100" y="76"/>
                    </a:cubicBezTo>
                    <a:cubicBezTo>
                      <a:pt x="100" y="81"/>
                      <a:pt x="98" y="85"/>
                      <a:pt x="97" y="89"/>
                    </a:cubicBezTo>
                    <a:cubicBezTo>
                      <a:pt x="96" y="94"/>
                      <a:pt x="95" y="99"/>
                      <a:pt x="93" y="103"/>
                    </a:cubicBezTo>
                    <a:cubicBezTo>
                      <a:pt x="92" y="107"/>
                      <a:pt x="94" y="101"/>
                      <a:pt x="94" y="101"/>
                    </a:cubicBezTo>
                    <a:cubicBezTo>
                      <a:pt x="94" y="98"/>
                      <a:pt x="94" y="95"/>
                      <a:pt x="95" y="92"/>
                    </a:cubicBezTo>
                    <a:cubicBezTo>
                      <a:pt x="95" y="87"/>
                      <a:pt x="98" y="84"/>
                      <a:pt x="98" y="80"/>
                    </a:cubicBezTo>
                    <a:cubicBezTo>
                      <a:pt x="98" y="80"/>
                      <a:pt x="97" y="79"/>
                      <a:pt x="97" y="80"/>
                    </a:cubicBezTo>
                    <a:cubicBezTo>
                      <a:pt x="96" y="84"/>
                      <a:pt x="94" y="88"/>
                      <a:pt x="93" y="93"/>
                    </a:cubicBezTo>
                    <a:cubicBezTo>
                      <a:pt x="93" y="90"/>
                      <a:pt x="93" y="87"/>
                      <a:pt x="93" y="84"/>
                    </a:cubicBezTo>
                    <a:cubicBezTo>
                      <a:pt x="93" y="84"/>
                      <a:pt x="93" y="84"/>
                      <a:pt x="93" y="84"/>
                    </a:cubicBezTo>
                    <a:close/>
                    <a:moveTo>
                      <a:pt x="101" y="118"/>
                    </a:moveTo>
                    <a:cubicBezTo>
                      <a:pt x="101" y="118"/>
                      <a:pt x="101" y="118"/>
                      <a:pt x="101" y="118"/>
                    </a:cubicBezTo>
                    <a:cubicBezTo>
                      <a:pt x="100" y="116"/>
                      <a:pt x="99" y="115"/>
                      <a:pt x="98" y="114"/>
                    </a:cubicBezTo>
                    <a:cubicBezTo>
                      <a:pt x="98" y="114"/>
                      <a:pt x="98" y="114"/>
                      <a:pt x="98" y="113"/>
                    </a:cubicBezTo>
                    <a:cubicBezTo>
                      <a:pt x="100" y="108"/>
                      <a:pt x="102" y="103"/>
                      <a:pt x="103" y="98"/>
                    </a:cubicBezTo>
                    <a:cubicBezTo>
                      <a:pt x="104" y="95"/>
                      <a:pt x="105" y="92"/>
                      <a:pt x="106" y="89"/>
                    </a:cubicBezTo>
                    <a:cubicBezTo>
                      <a:pt x="106" y="88"/>
                      <a:pt x="106" y="87"/>
                      <a:pt x="107" y="86"/>
                    </a:cubicBezTo>
                    <a:cubicBezTo>
                      <a:pt x="106" y="90"/>
                      <a:pt x="105" y="95"/>
                      <a:pt x="104" y="100"/>
                    </a:cubicBezTo>
                    <a:cubicBezTo>
                      <a:pt x="102" y="106"/>
                      <a:pt x="102" y="112"/>
                      <a:pt x="101" y="118"/>
                    </a:cubicBezTo>
                    <a:close/>
                    <a:moveTo>
                      <a:pt x="92" y="98"/>
                    </a:moveTo>
                    <a:cubicBezTo>
                      <a:pt x="92" y="97"/>
                      <a:pt x="92" y="96"/>
                      <a:pt x="93" y="95"/>
                    </a:cubicBezTo>
                    <a:cubicBezTo>
                      <a:pt x="94" y="91"/>
                      <a:pt x="95" y="88"/>
                      <a:pt x="96" y="85"/>
                    </a:cubicBezTo>
                    <a:cubicBezTo>
                      <a:pt x="96" y="85"/>
                      <a:pt x="97" y="80"/>
                      <a:pt x="97" y="82"/>
                    </a:cubicBezTo>
                    <a:cubicBezTo>
                      <a:pt x="97" y="84"/>
                      <a:pt x="96" y="86"/>
                      <a:pt x="95" y="87"/>
                    </a:cubicBezTo>
                    <a:cubicBezTo>
                      <a:pt x="93" y="93"/>
                      <a:pt x="93" y="100"/>
                      <a:pt x="92" y="106"/>
                    </a:cubicBezTo>
                    <a:cubicBezTo>
                      <a:pt x="92" y="106"/>
                      <a:pt x="93" y="106"/>
                      <a:pt x="93" y="106"/>
                    </a:cubicBezTo>
                    <a:cubicBezTo>
                      <a:pt x="96" y="101"/>
                      <a:pt x="96" y="96"/>
                      <a:pt x="97" y="91"/>
                    </a:cubicBezTo>
                    <a:cubicBezTo>
                      <a:pt x="98" y="88"/>
                      <a:pt x="99" y="85"/>
                      <a:pt x="100" y="82"/>
                    </a:cubicBezTo>
                    <a:cubicBezTo>
                      <a:pt x="100" y="82"/>
                      <a:pt x="100" y="82"/>
                      <a:pt x="100" y="82"/>
                    </a:cubicBezTo>
                    <a:cubicBezTo>
                      <a:pt x="99" y="86"/>
                      <a:pt x="99" y="89"/>
                      <a:pt x="98" y="92"/>
                    </a:cubicBezTo>
                    <a:cubicBezTo>
                      <a:pt x="96" y="98"/>
                      <a:pt x="96" y="104"/>
                      <a:pt x="95" y="109"/>
                    </a:cubicBezTo>
                    <a:cubicBezTo>
                      <a:pt x="95" y="109"/>
                      <a:pt x="95" y="109"/>
                      <a:pt x="95" y="109"/>
                    </a:cubicBezTo>
                    <a:cubicBezTo>
                      <a:pt x="93" y="107"/>
                      <a:pt x="92" y="105"/>
                      <a:pt x="90" y="103"/>
                    </a:cubicBezTo>
                    <a:cubicBezTo>
                      <a:pt x="90" y="103"/>
                      <a:pt x="90" y="103"/>
                      <a:pt x="90" y="103"/>
                    </a:cubicBezTo>
                    <a:cubicBezTo>
                      <a:pt x="91" y="101"/>
                      <a:pt x="91" y="99"/>
                      <a:pt x="92" y="98"/>
                    </a:cubicBezTo>
                    <a:close/>
                    <a:moveTo>
                      <a:pt x="98" y="113"/>
                    </a:moveTo>
                    <a:cubicBezTo>
                      <a:pt x="98" y="113"/>
                      <a:pt x="98" y="113"/>
                      <a:pt x="98" y="113"/>
                    </a:cubicBezTo>
                    <a:cubicBezTo>
                      <a:pt x="97" y="112"/>
                      <a:pt x="96" y="111"/>
                      <a:pt x="95" y="110"/>
                    </a:cubicBezTo>
                    <a:cubicBezTo>
                      <a:pt x="95" y="110"/>
                      <a:pt x="95" y="110"/>
                      <a:pt x="95" y="110"/>
                    </a:cubicBezTo>
                    <a:cubicBezTo>
                      <a:pt x="100" y="99"/>
                      <a:pt x="101" y="88"/>
                      <a:pt x="104" y="78"/>
                    </a:cubicBezTo>
                    <a:cubicBezTo>
                      <a:pt x="104" y="80"/>
                      <a:pt x="104" y="83"/>
                      <a:pt x="103" y="85"/>
                    </a:cubicBezTo>
                    <a:cubicBezTo>
                      <a:pt x="103" y="88"/>
                      <a:pt x="102" y="91"/>
                      <a:pt x="101" y="94"/>
                    </a:cubicBezTo>
                    <a:cubicBezTo>
                      <a:pt x="99" y="101"/>
                      <a:pt x="99" y="107"/>
                      <a:pt x="98" y="113"/>
                    </a:cubicBezTo>
                    <a:close/>
                    <a:moveTo>
                      <a:pt x="92" y="87"/>
                    </a:moveTo>
                    <a:cubicBezTo>
                      <a:pt x="92" y="90"/>
                      <a:pt x="92" y="94"/>
                      <a:pt x="91" y="97"/>
                    </a:cubicBezTo>
                    <a:cubicBezTo>
                      <a:pt x="91" y="97"/>
                      <a:pt x="91" y="98"/>
                      <a:pt x="91" y="98"/>
                    </a:cubicBezTo>
                    <a:cubicBezTo>
                      <a:pt x="91" y="98"/>
                      <a:pt x="91" y="99"/>
                      <a:pt x="90" y="99"/>
                    </a:cubicBezTo>
                    <a:cubicBezTo>
                      <a:pt x="89" y="100"/>
                      <a:pt x="89" y="101"/>
                      <a:pt x="90" y="101"/>
                    </a:cubicBezTo>
                    <a:cubicBezTo>
                      <a:pt x="90" y="101"/>
                      <a:pt x="90" y="102"/>
                      <a:pt x="89" y="102"/>
                    </a:cubicBezTo>
                    <a:cubicBezTo>
                      <a:pt x="89" y="101"/>
                      <a:pt x="88" y="100"/>
                      <a:pt x="87" y="99"/>
                    </a:cubicBezTo>
                    <a:cubicBezTo>
                      <a:pt x="87" y="99"/>
                      <a:pt x="87" y="99"/>
                      <a:pt x="87" y="99"/>
                    </a:cubicBezTo>
                    <a:cubicBezTo>
                      <a:pt x="88" y="96"/>
                      <a:pt x="89" y="94"/>
                      <a:pt x="90" y="91"/>
                    </a:cubicBezTo>
                    <a:cubicBezTo>
                      <a:pt x="91" y="90"/>
                      <a:pt x="91" y="88"/>
                      <a:pt x="92" y="87"/>
                    </a:cubicBezTo>
                    <a:cubicBezTo>
                      <a:pt x="92" y="85"/>
                      <a:pt x="92" y="85"/>
                      <a:pt x="92" y="87"/>
                    </a:cubicBezTo>
                    <a:close/>
                    <a:moveTo>
                      <a:pt x="107" y="126"/>
                    </a:moveTo>
                    <a:cubicBezTo>
                      <a:pt x="107" y="127"/>
                      <a:pt x="107" y="127"/>
                      <a:pt x="107" y="127"/>
                    </a:cubicBezTo>
                    <a:cubicBezTo>
                      <a:pt x="106" y="126"/>
                      <a:pt x="105" y="125"/>
                      <a:pt x="104" y="123"/>
                    </a:cubicBezTo>
                    <a:cubicBezTo>
                      <a:pt x="103" y="122"/>
                      <a:pt x="102" y="120"/>
                      <a:pt x="101" y="118"/>
                    </a:cubicBezTo>
                    <a:cubicBezTo>
                      <a:pt x="101" y="118"/>
                      <a:pt x="101" y="118"/>
                      <a:pt x="101" y="118"/>
                    </a:cubicBezTo>
                    <a:cubicBezTo>
                      <a:pt x="101" y="117"/>
                      <a:pt x="102" y="117"/>
                      <a:pt x="102" y="116"/>
                    </a:cubicBezTo>
                    <a:cubicBezTo>
                      <a:pt x="102" y="116"/>
                      <a:pt x="102" y="116"/>
                      <a:pt x="102" y="115"/>
                    </a:cubicBezTo>
                    <a:cubicBezTo>
                      <a:pt x="104" y="110"/>
                      <a:pt x="105" y="104"/>
                      <a:pt x="107" y="99"/>
                    </a:cubicBezTo>
                    <a:cubicBezTo>
                      <a:pt x="108" y="97"/>
                      <a:pt x="109" y="95"/>
                      <a:pt x="110" y="92"/>
                    </a:cubicBezTo>
                    <a:cubicBezTo>
                      <a:pt x="109" y="96"/>
                      <a:pt x="109" y="99"/>
                      <a:pt x="108" y="103"/>
                    </a:cubicBezTo>
                    <a:cubicBezTo>
                      <a:pt x="106" y="109"/>
                      <a:pt x="107" y="116"/>
                      <a:pt x="104" y="122"/>
                    </a:cubicBezTo>
                    <a:cubicBezTo>
                      <a:pt x="103" y="122"/>
                      <a:pt x="104" y="123"/>
                      <a:pt x="104" y="122"/>
                    </a:cubicBezTo>
                    <a:cubicBezTo>
                      <a:pt x="107" y="117"/>
                      <a:pt x="108" y="110"/>
                      <a:pt x="110" y="104"/>
                    </a:cubicBezTo>
                    <a:cubicBezTo>
                      <a:pt x="111" y="102"/>
                      <a:pt x="112" y="99"/>
                      <a:pt x="112" y="97"/>
                    </a:cubicBezTo>
                    <a:cubicBezTo>
                      <a:pt x="113" y="94"/>
                      <a:pt x="115" y="90"/>
                      <a:pt x="115" y="88"/>
                    </a:cubicBezTo>
                    <a:cubicBezTo>
                      <a:pt x="115" y="95"/>
                      <a:pt x="113" y="101"/>
                      <a:pt x="112" y="108"/>
                    </a:cubicBezTo>
                    <a:cubicBezTo>
                      <a:pt x="111" y="111"/>
                      <a:pt x="110" y="115"/>
                      <a:pt x="109" y="118"/>
                    </a:cubicBezTo>
                    <a:cubicBezTo>
                      <a:pt x="109" y="120"/>
                      <a:pt x="109" y="121"/>
                      <a:pt x="108" y="123"/>
                    </a:cubicBezTo>
                    <a:cubicBezTo>
                      <a:pt x="108" y="124"/>
                      <a:pt x="108" y="125"/>
                      <a:pt x="107" y="126"/>
                    </a:cubicBezTo>
                    <a:cubicBezTo>
                      <a:pt x="107" y="126"/>
                      <a:pt x="107" y="126"/>
                      <a:pt x="107" y="126"/>
                    </a:cubicBezTo>
                    <a:close/>
                    <a:moveTo>
                      <a:pt x="115" y="87"/>
                    </a:moveTo>
                    <a:cubicBezTo>
                      <a:pt x="112" y="93"/>
                      <a:pt x="111" y="99"/>
                      <a:pt x="109" y="105"/>
                    </a:cubicBezTo>
                    <a:cubicBezTo>
                      <a:pt x="108" y="107"/>
                      <a:pt x="108" y="108"/>
                      <a:pt x="107" y="110"/>
                    </a:cubicBezTo>
                    <a:cubicBezTo>
                      <a:pt x="108" y="107"/>
                      <a:pt x="108" y="104"/>
                      <a:pt x="109" y="102"/>
                    </a:cubicBezTo>
                    <a:cubicBezTo>
                      <a:pt x="111" y="96"/>
                      <a:pt x="111" y="90"/>
                      <a:pt x="112" y="83"/>
                    </a:cubicBezTo>
                    <a:cubicBezTo>
                      <a:pt x="113" y="85"/>
                      <a:pt x="114" y="86"/>
                      <a:pt x="115" y="87"/>
                    </a:cubicBezTo>
                    <a:close/>
                    <a:moveTo>
                      <a:pt x="107" y="97"/>
                    </a:moveTo>
                    <a:cubicBezTo>
                      <a:pt x="105" y="102"/>
                      <a:pt x="104" y="106"/>
                      <a:pt x="103" y="111"/>
                    </a:cubicBezTo>
                    <a:cubicBezTo>
                      <a:pt x="103" y="111"/>
                      <a:pt x="103" y="110"/>
                      <a:pt x="103" y="110"/>
                    </a:cubicBezTo>
                    <a:cubicBezTo>
                      <a:pt x="103" y="106"/>
                      <a:pt x="104" y="103"/>
                      <a:pt x="104" y="100"/>
                    </a:cubicBezTo>
                    <a:cubicBezTo>
                      <a:pt x="106" y="93"/>
                      <a:pt x="107" y="87"/>
                      <a:pt x="108" y="80"/>
                    </a:cubicBezTo>
                    <a:cubicBezTo>
                      <a:pt x="108" y="80"/>
                      <a:pt x="108" y="80"/>
                      <a:pt x="108" y="80"/>
                    </a:cubicBezTo>
                    <a:cubicBezTo>
                      <a:pt x="106" y="86"/>
                      <a:pt x="104" y="92"/>
                      <a:pt x="103" y="98"/>
                    </a:cubicBezTo>
                    <a:cubicBezTo>
                      <a:pt x="101" y="101"/>
                      <a:pt x="100" y="104"/>
                      <a:pt x="99" y="108"/>
                    </a:cubicBezTo>
                    <a:cubicBezTo>
                      <a:pt x="100" y="102"/>
                      <a:pt x="101" y="97"/>
                      <a:pt x="103" y="91"/>
                    </a:cubicBezTo>
                    <a:cubicBezTo>
                      <a:pt x="104" y="86"/>
                      <a:pt x="105" y="82"/>
                      <a:pt x="105" y="76"/>
                    </a:cubicBezTo>
                    <a:cubicBezTo>
                      <a:pt x="107" y="79"/>
                      <a:pt x="109" y="81"/>
                      <a:pt x="111" y="83"/>
                    </a:cubicBezTo>
                    <a:cubicBezTo>
                      <a:pt x="110" y="87"/>
                      <a:pt x="109" y="93"/>
                      <a:pt x="107" y="97"/>
                    </a:cubicBezTo>
                    <a:close/>
                    <a:moveTo>
                      <a:pt x="99" y="71"/>
                    </a:moveTo>
                    <a:cubicBezTo>
                      <a:pt x="96" y="79"/>
                      <a:pt x="87" y="86"/>
                      <a:pt x="79" y="88"/>
                    </a:cubicBezTo>
                    <a:cubicBezTo>
                      <a:pt x="78" y="87"/>
                      <a:pt x="77" y="86"/>
                      <a:pt x="77" y="85"/>
                    </a:cubicBezTo>
                    <a:cubicBezTo>
                      <a:pt x="86" y="84"/>
                      <a:pt x="92" y="76"/>
                      <a:pt x="96" y="68"/>
                    </a:cubicBezTo>
                    <a:cubicBezTo>
                      <a:pt x="97" y="69"/>
                      <a:pt x="98" y="70"/>
                      <a:pt x="99" y="71"/>
                    </a:cubicBezTo>
                    <a:close/>
                    <a:moveTo>
                      <a:pt x="57" y="57"/>
                    </a:moveTo>
                    <a:cubicBezTo>
                      <a:pt x="60" y="52"/>
                      <a:pt x="62" y="47"/>
                      <a:pt x="64" y="42"/>
                    </a:cubicBezTo>
                    <a:cubicBezTo>
                      <a:pt x="61" y="48"/>
                      <a:pt x="61" y="54"/>
                      <a:pt x="58" y="60"/>
                    </a:cubicBezTo>
                    <a:cubicBezTo>
                      <a:pt x="56" y="58"/>
                      <a:pt x="55" y="57"/>
                      <a:pt x="54" y="55"/>
                    </a:cubicBezTo>
                    <a:cubicBezTo>
                      <a:pt x="54" y="55"/>
                      <a:pt x="54" y="55"/>
                      <a:pt x="54" y="55"/>
                    </a:cubicBezTo>
                    <a:cubicBezTo>
                      <a:pt x="56" y="52"/>
                      <a:pt x="58" y="48"/>
                      <a:pt x="59" y="45"/>
                    </a:cubicBezTo>
                    <a:cubicBezTo>
                      <a:pt x="59" y="45"/>
                      <a:pt x="59" y="46"/>
                      <a:pt x="59" y="46"/>
                    </a:cubicBezTo>
                    <a:cubicBezTo>
                      <a:pt x="58" y="50"/>
                      <a:pt x="57" y="53"/>
                      <a:pt x="56" y="57"/>
                    </a:cubicBezTo>
                    <a:cubicBezTo>
                      <a:pt x="56" y="57"/>
                      <a:pt x="57" y="58"/>
                      <a:pt x="57" y="57"/>
                    </a:cubicBezTo>
                    <a:close/>
                    <a:moveTo>
                      <a:pt x="60" y="63"/>
                    </a:moveTo>
                    <a:cubicBezTo>
                      <a:pt x="60" y="63"/>
                      <a:pt x="61" y="64"/>
                      <a:pt x="61" y="63"/>
                    </a:cubicBezTo>
                    <a:cubicBezTo>
                      <a:pt x="63" y="61"/>
                      <a:pt x="64" y="58"/>
                      <a:pt x="65" y="55"/>
                    </a:cubicBezTo>
                    <a:cubicBezTo>
                      <a:pt x="66" y="54"/>
                      <a:pt x="66" y="53"/>
                      <a:pt x="67" y="51"/>
                    </a:cubicBezTo>
                    <a:cubicBezTo>
                      <a:pt x="67" y="51"/>
                      <a:pt x="70" y="45"/>
                      <a:pt x="69" y="49"/>
                    </a:cubicBezTo>
                    <a:cubicBezTo>
                      <a:pt x="66" y="55"/>
                      <a:pt x="63" y="60"/>
                      <a:pt x="63" y="67"/>
                    </a:cubicBezTo>
                    <a:cubicBezTo>
                      <a:pt x="63" y="67"/>
                      <a:pt x="63" y="67"/>
                      <a:pt x="64" y="67"/>
                    </a:cubicBezTo>
                    <a:cubicBezTo>
                      <a:pt x="67" y="61"/>
                      <a:pt x="69" y="55"/>
                      <a:pt x="73" y="50"/>
                    </a:cubicBezTo>
                    <a:cubicBezTo>
                      <a:pt x="70" y="54"/>
                      <a:pt x="69" y="62"/>
                      <a:pt x="66" y="68"/>
                    </a:cubicBezTo>
                    <a:cubicBezTo>
                      <a:pt x="66" y="68"/>
                      <a:pt x="66" y="69"/>
                      <a:pt x="65" y="70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3" y="67"/>
                      <a:pt x="61" y="64"/>
                      <a:pt x="58" y="61"/>
                    </a:cubicBezTo>
                    <a:cubicBezTo>
                      <a:pt x="61" y="56"/>
                      <a:pt x="65" y="50"/>
                      <a:pt x="67" y="46"/>
                    </a:cubicBezTo>
                    <a:cubicBezTo>
                      <a:pt x="65" y="52"/>
                      <a:pt x="62" y="57"/>
                      <a:pt x="60" y="63"/>
                    </a:cubicBezTo>
                    <a:close/>
                    <a:moveTo>
                      <a:pt x="67" y="68"/>
                    </a:moveTo>
                    <a:cubicBezTo>
                      <a:pt x="67" y="67"/>
                      <a:pt x="68" y="66"/>
                      <a:pt x="68" y="65"/>
                    </a:cubicBezTo>
                    <a:cubicBezTo>
                      <a:pt x="69" y="64"/>
                      <a:pt x="70" y="62"/>
                      <a:pt x="71" y="61"/>
                    </a:cubicBezTo>
                    <a:cubicBezTo>
                      <a:pt x="71" y="59"/>
                      <a:pt x="72" y="58"/>
                      <a:pt x="73" y="56"/>
                    </a:cubicBezTo>
                    <a:cubicBezTo>
                      <a:pt x="73" y="55"/>
                      <a:pt x="76" y="49"/>
                      <a:pt x="75" y="53"/>
                    </a:cubicBezTo>
                    <a:cubicBezTo>
                      <a:pt x="72" y="59"/>
                      <a:pt x="71" y="66"/>
                      <a:pt x="68" y="73"/>
                    </a:cubicBezTo>
                    <a:cubicBezTo>
                      <a:pt x="68" y="73"/>
                      <a:pt x="68" y="73"/>
                      <a:pt x="68" y="73"/>
                    </a:cubicBezTo>
                    <a:cubicBezTo>
                      <a:pt x="70" y="70"/>
                      <a:pt x="72" y="67"/>
                      <a:pt x="74" y="64"/>
                    </a:cubicBezTo>
                    <a:cubicBezTo>
                      <a:pt x="75" y="62"/>
                      <a:pt x="76" y="60"/>
                      <a:pt x="77" y="58"/>
                    </a:cubicBezTo>
                    <a:cubicBezTo>
                      <a:pt x="77" y="58"/>
                      <a:pt x="80" y="52"/>
                      <a:pt x="79" y="55"/>
                    </a:cubicBezTo>
                    <a:cubicBezTo>
                      <a:pt x="79" y="59"/>
                      <a:pt x="76" y="63"/>
                      <a:pt x="74" y="67"/>
                    </a:cubicBezTo>
                    <a:cubicBezTo>
                      <a:pt x="73" y="71"/>
                      <a:pt x="72" y="74"/>
                      <a:pt x="71" y="77"/>
                    </a:cubicBezTo>
                    <a:cubicBezTo>
                      <a:pt x="70" y="76"/>
                      <a:pt x="69" y="75"/>
                      <a:pt x="69" y="74"/>
                    </a:cubicBezTo>
                    <a:cubicBezTo>
                      <a:pt x="68" y="73"/>
                      <a:pt x="66" y="71"/>
                      <a:pt x="65" y="70"/>
                    </a:cubicBezTo>
                    <a:cubicBezTo>
                      <a:pt x="65" y="70"/>
                      <a:pt x="66" y="70"/>
                      <a:pt x="66" y="70"/>
                    </a:cubicBezTo>
                    <a:cubicBezTo>
                      <a:pt x="66" y="69"/>
                      <a:pt x="66" y="69"/>
                      <a:pt x="67" y="68"/>
                    </a:cubicBezTo>
                    <a:cubicBezTo>
                      <a:pt x="67" y="68"/>
                      <a:pt x="67" y="68"/>
                      <a:pt x="67" y="68"/>
                    </a:cubicBezTo>
                    <a:close/>
                    <a:moveTo>
                      <a:pt x="79" y="68"/>
                    </a:moveTo>
                    <a:cubicBezTo>
                      <a:pt x="77" y="72"/>
                      <a:pt x="76" y="76"/>
                      <a:pt x="76" y="80"/>
                    </a:cubicBezTo>
                    <a:cubicBezTo>
                      <a:pt x="75" y="81"/>
                      <a:pt x="76" y="81"/>
                      <a:pt x="76" y="80"/>
                    </a:cubicBezTo>
                    <a:cubicBezTo>
                      <a:pt x="80" y="74"/>
                      <a:pt x="82" y="66"/>
                      <a:pt x="86" y="60"/>
                    </a:cubicBezTo>
                    <a:cubicBezTo>
                      <a:pt x="84" y="63"/>
                      <a:pt x="84" y="67"/>
                      <a:pt x="83" y="70"/>
                    </a:cubicBezTo>
                    <a:cubicBezTo>
                      <a:pt x="81" y="74"/>
                      <a:pt x="80" y="78"/>
                      <a:pt x="79" y="81"/>
                    </a:cubicBezTo>
                    <a:cubicBezTo>
                      <a:pt x="79" y="81"/>
                      <a:pt x="79" y="82"/>
                      <a:pt x="79" y="82"/>
                    </a:cubicBezTo>
                    <a:cubicBezTo>
                      <a:pt x="77" y="82"/>
                      <a:pt x="76" y="82"/>
                      <a:pt x="74" y="82"/>
                    </a:cubicBezTo>
                    <a:cubicBezTo>
                      <a:pt x="74" y="81"/>
                      <a:pt x="73" y="80"/>
                      <a:pt x="72" y="78"/>
                    </a:cubicBezTo>
                    <a:cubicBezTo>
                      <a:pt x="76" y="72"/>
                      <a:pt x="77" y="65"/>
                      <a:pt x="81" y="58"/>
                    </a:cubicBezTo>
                    <a:cubicBezTo>
                      <a:pt x="84" y="55"/>
                      <a:pt x="81" y="62"/>
                      <a:pt x="81" y="62"/>
                    </a:cubicBezTo>
                    <a:cubicBezTo>
                      <a:pt x="80" y="64"/>
                      <a:pt x="80" y="66"/>
                      <a:pt x="79" y="68"/>
                    </a:cubicBezTo>
                    <a:close/>
                    <a:moveTo>
                      <a:pt x="80" y="81"/>
                    </a:moveTo>
                    <a:cubicBezTo>
                      <a:pt x="83" y="75"/>
                      <a:pt x="85" y="70"/>
                      <a:pt x="88" y="63"/>
                    </a:cubicBezTo>
                    <a:cubicBezTo>
                      <a:pt x="89" y="61"/>
                      <a:pt x="88" y="62"/>
                      <a:pt x="88" y="63"/>
                    </a:cubicBezTo>
                    <a:cubicBezTo>
                      <a:pt x="88" y="66"/>
                      <a:pt x="87" y="68"/>
                      <a:pt x="87" y="71"/>
                    </a:cubicBezTo>
                    <a:cubicBezTo>
                      <a:pt x="86" y="74"/>
                      <a:pt x="84" y="76"/>
                      <a:pt x="84" y="79"/>
                    </a:cubicBezTo>
                    <a:cubicBezTo>
                      <a:pt x="82" y="80"/>
                      <a:pt x="81" y="81"/>
                      <a:pt x="80" y="81"/>
                    </a:cubicBezTo>
                    <a:close/>
                    <a:moveTo>
                      <a:pt x="85" y="75"/>
                    </a:moveTo>
                    <a:cubicBezTo>
                      <a:pt x="86" y="73"/>
                      <a:pt x="87" y="71"/>
                      <a:pt x="88" y="69"/>
                    </a:cubicBezTo>
                    <a:cubicBezTo>
                      <a:pt x="88" y="67"/>
                      <a:pt x="89" y="65"/>
                      <a:pt x="89" y="62"/>
                    </a:cubicBezTo>
                    <a:cubicBezTo>
                      <a:pt x="89" y="63"/>
                      <a:pt x="90" y="63"/>
                      <a:pt x="91" y="64"/>
                    </a:cubicBezTo>
                    <a:cubicBezTo>
                      <a:pt x="91" y="64"/>
                      <a:pt x="91" y="64"/>
                      <a:pt x="91" y="64"/>
                    </a:cubicBezTo>
                    <a:cubicBezTo>
                      <a:pt x="90" y="67"/>
                      <a:pt x="89" y="70"/>
                      <a:pt x="88" y="72"/>
                    </a:cubicBezTo>
                    <a:cubicBezTo>
                      <a:pt x="87" y="74"/>
                      <a:pt x="83" y="82"/>
                      <a:pt x="85" y="75"/>
                    </a:cubicBezTo>
                    <a:close/>
                    <a:moveTo>
                      <a:pt x="88" y="61"/>
                    </a:moveTo>
                    <a:cubicBezTo>
                      <a:pt x="87" y="64"/>
                      <a:pt x="86" y="67"/>
                      <a:pt x="85" y="70"/>
                    </a:cubicBezTo>
                    <a:cubicBezTo>
                      <a:pt x="83" y="74"/>
                      <a:pt x="81" y="77"/>
                      <a:pt x="80" y="80"/>
                    </a:cubicBezTo>
                    <a:cubicBezTo>
                      <a:pt x="83" y="74"/>
                      <a:pt x="85" y="67"/>
                      <a:pt x="87" y="60"/>
                    </a:cubicBezTo>
                    <a:cubicBezTo>
                      <a:pt x="87" y="60"/>
                      <a:pt x="88" y="61"/>
                      <a:pt x="88" y="61"/>
                    </a:cubicBezTo>
                    <a:close/>
                    <a:moveTo>
                      <a:pt x="86" y="59"/>
                    </a:moveTo>
                    <a:cubicBezTo>
                      <a:pt x="82" y="65"/>
                      <a:pt x="80" y="72"/>
                      <a:pt x="76" y="79"/>
                    </a:cubicBezTo>
                    <a:cubicBezTo>
                      <a:pt x="78" y="75"/>
                      <a:pt x="79" y="70"/>
                      <a:pt x="80" y="67"/>
                    </a:cubicBezTo>
                    <a:cubicBezTo>
                      <a:pt x="81" y="63"/>
                      <a:pt x="82" y="60"/>
                      <a:pt x="83" y="57"/>
                    </a:cubicBezTo>
                    <a:cubicBezTo>
                      <a:pt x="84" y="58"/>
                      <a:pt x="85" y="58"/>
                      <a:pt x="86" y="59"/>
                    </a:cubicBezTo>
                    <a:close/>
                    <a:moveTo>
                      <a:pt x="72" y="76"/>
                    </a:moveTo>
                    <a:cubicBezTo>
                      <a:pt x="70" y="80"/>
                      <a:pt x="74" y="72"/>
                      <a:pt x="74" y="71"/>
                    </a:cubicBezTo>
                    <a:cubicBezTo>
                      <a:pt x="75" y="68"/>
                      <a:pt x="76" y="66"/>
                      <a:pt x="77" y="63"/>
                    </a:cubicBezTo>
                    <a:cubicBezTo>
                      <a:pt x="78" y="60"/>
                      <a:pt x="80" y="58"/>
                      <a:pt x="80" y="54"/>
                    </a:cubicBezTo>
                    <a:cubicBezTo>
                      <a:pt x="81" y="55"/>
                      <a:pt x="82" y="56"/>
                      <a:pt x="82" y="56"/>
                    </a:cubicBezTo>
                    <a:cubicBezTo>
                      <a:pt x="77" y="62"/>
                      <a:pt x="76" y="70"/>
                      <a:pt x="72" y="76"/>
                    </a:cubicBezTo>
                    <a:close/>
                    <a:moveTo>
                      <a:pt x="79" y="54"/>
                    </a:moveTo>
                    <a:cubicBezTo>
                      <a:pt x="75" y="59"/>
                      <a:pt x="72" y="66"/>
                      <a:pt x="69" y="71"/>
                    </a:cubicBezTo>
                    <a:cubicBezTo>
                      <a:pt x="72" y="65"/>
                      <a:pt x="74" y="58"/>
                      <a:pt x="76" y="51"/>
                    </a:cubicBezTo>
                    <a:cubicBezTo>
                      <a:pt x="77" y="52"/>
                      <a:pt x="78" y="53"/>
                      <a:pt x="79" y="54"/>
                    </a:cubicBezTo>
                    <a:close/>
                    <a:moveTo>
                      <a:pt x="55" y="34"/>
                    </a:moveTo>
                    <a:cubicBezTo>
                      <a:pt x="54" y="36"/>
                      <a:pt x="53" y="38"/>
                      <a:pt x="52" y="40"/>
                    </a:cubicBezTo>
                    <a:cubicBezTo>
                      <a:pt x="52" y="41"/>
                      <a:pt x="51" y="42"/>
                      <a:pt x="50" y="43"/>
                    </a:cubicBezTo>
                    <a:cubicBezTo>
                      <a:pt x="51" y="40"/>
                      <a:pt x="53" y="37"/>
                      <a:pt x="53" y="33"/>
                    </a:cubicBezTo>
                    <a:cubicBezTo>
                      <a:pt x="54" y="34"/>
                      <a:pt x="54" y="34"/>
                      <a:pt x="55" y="34"/>
                    </a:cubicBezTo>
                    <a:close/>
                    <a:moveTo>
                      <a:pt x="47" y="36"/>
                    </a:moveTo>
                    <a:cubicBezTo>
                      <a:pt x="47" y="35"/>
                      <a:pt x="49" y="29"/>
                      <a:pt x="48" y="34"/>
                    </a:cubicBezTo>
                    <a:cubicBezTo>
                      <a:pt x="47" y="37"/>
                      <a:pt x="47" y="41"/>
                      <a:pt x="46" y="44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48" y="41"/>
                      <a:pt x="52" y="37"/>
                      <a:pt x="52" y="33"/>
                    </a:cubicBezTo>
                    <a:cubicBezTo>
                      <a:pt x="52" y="38"/>
                      <a:pt x="50" y="42"/>
                      <a:pt x="48" y="46"/>
                    </a:cubicBezTo>
                    <a:cubicBezTo>
                      <a:pt x="48" y="46"/>
                      <a:pt x="49" y="47"/>
                      <a:pt x="49" y="46"/>
                    </a:cubicBezTo>
                    <a:cubicBezTo>
                      <a:pt x="51" y="43"/>
                      <a:pt x="53" y="40"/>
                      <a:pt x="55" y="36"/>
                    </a:cubicBezTo>
                    <a:cubicBezTo>
                      <a:pt x="53" y="40"/>
                      <a:pt x="51" y="45"/>
                      <a:pt x="50" y="50"/>
                    </a:cubicBezTo>
                    <a:cubicBezTo>
                      <a:pt x="50" y="50"/>
                      <a:pt x="51" y="51"/>
                      <a:pt x="51" y="50"/>
                    </a:cubicBezTo>
                    <a:cubicBezTo>
                      <a:pt x="52" y="48"/>
                      <a:pt x="53" y="46"/>
                      <a:pt x="55" y="43"/>
                    </a:cubicBezTo>
                    <a:cubicBezTo>
                      <a:pt x="55" y="42"/>
                      <a:pt x="57" y="39"/>
                      <a:pt x="57" y="38"/>
                    </a:cubicBezTo>
                    <a:cubicBezTo>
                      <a:pt x="57" y="43"/>
                      <a:pt x="55" y="49"/>
                      <a:pt x="54" y="55"/>
                    </a:cubicBezTo>
                    <a:cubicBezTo>
                      <a:pt x="50" y="51"/>
                      <a:pt x="47" y="46"/>
                      <a:pt x="44" y="42"/>
                    </a:cubicBezTo>
                    <a:cubicBezTo>
                      <a:pt x="44" y="42"/>
                      <a:pt x="44" y="42"/>
                      <a:pt x="44" y="42"/>
                    </a:cubicBezTo>
                    <a:cubicBezTo>
                      <a:pt x="45" y="40"/>
                      <a:pt x="46" y="38"/>
                      <a:pt x="47" y="36"/>
                    </a:cubicBezTo>
                    <a:close/>
                    <a:moveTo>
                      <a:pt x="92" y="85"/>
                    </a:moveTo>
                    <a:cubicBezTo>
                      <a:pt x="91" y="88"/>
                      <a:pt x="90" y="91"/>
                      <a:pt x="89" y="94"/>
                    </a:cubicBezTo>
                    <a:cubicBezTo>
                      <a:pt x="88" y="95"/>
                      <a:pt x="87" y="99"/>
                      <a:pt x="88" y="95"/>
                    </a:cubicBezTo>
                    <a:cubicBezTo>
                      <a:pt x="88" y="93"/>
                      <a:pt x="89" y="91"/>
                      <a:pt x="89" y="88"/>
                    </a:cubicBezTo>
                    <a:cubicBezTo>
                      <a:pt x="90" y="88"/>
                      <a:pt x="89" y="88"/>
                      <a:pt x="89" y="88"/>
                    </a:cubicBezTo>
                    <a:cubicBezTo>
                      <a:pt x="88" y="90"/>
                      <a:pt x="87" y="92"/>
                      <a:pt x="86" y="94"/>
                    </a:cubicBezTo>
                    <a:cubicBezTo>
                      <a:pt x="86" y="93"/>
                      <a:pt x="86" y="91"/>
                      <a:pt x="86" y="90"/>
                    </a:cubicBezTo>
                    <a:cubicBezTo>
                      <a:pt x="86" y="89"/>
                      <a:pt x="85" y="89"/>
                      <a:pt x="85" y="89"/>
                    </a:cubicBezTo>
                    <a:cubicBezTo>
                      <a:pt x="84" y="91"/>
                      <a:pt x="83" y="94"/>
                      <a:pt x="83" y="90"/>
                    </a:cubicBezTo>
                    <a:cubicBezTo>
                      <a:pt x="83" y="90"/>
                      <a:pt x="82" y="90"/>
                      <a:pt x="82" y="90"/>
                    </a:cubicBezTo>
                    <a:cubicBezTo>
                      <a:pt x="82" y="91"/>
                      <a:pt x="83" y="92"/>
                      <a:pt x="83" y="93"/>
                    </a:cubicBezTo>
                    <a:cubicBezTo>
                      <a:pt x="82" y="92"/>
                      <a:pt x="81" y="91"/>
                      <a:pt x="81" y="90"/>
                    </a:cubicBezTo>
                    <a:cubicBezTo>
                      <a:pt x="85" y="89"/>
                      <a:pt x="89" y="87"/>
                      <a:pt x="92" y="85"/>
                    </a:cubicBezTo>
                    <a:close/>
                    <a:moveTo>
                      <a:pt x="108" y="128"/>
                    </a:moveTo>
                    <a:cubicBezTo>
                      <a:pt x="108" y="127"/>
                      <a:pt x="108" y="125"/>
                      <a:pt x="109" y="123"/>
                    </a:cubicBezTo>
                    <a:cubicBezTo>
                      <a:pt x="110" y="119"/>
                      <a:pt x="113" y="114"/>
                      <a:pt x="114" y="110"/>
                    </a:cubicBezTo>
                    <a:cubicBezTo>
                      <a:pt x="115" y="107"/>
                      <a:pt x="116" y="104"/>
                      <a:pt x="117" y="101"/>
                    </a:cubicBezTo>
                    <a:cubicBezTo>
                      <a:pt x="117" y="99"/>
                      <a:pt x="118" y="97"/>
                      <a:pt x="119" y="95"/>
                    </a:cubicBezTo>
                    <a:cubicBezTo>
                      <a:pt x="119" y="94"/>
                      <a:pt x="119" y="93"/>
                      <a:pt x="120" y="92"/>
                    </a:cubicBezTo>
                    <a:cubicBezTo>
                      <a:pt x="120" y="93"/>
                      <a:pt x="119" y="94"/>
                      <a:pt x="119" y="95"/>
                    </a:cubicBezTo>
                    <a:cubicBezTo>
                      <a:pt x="118" y="101"/>
                      <a:pt x="118" y="107"/>
                      <a:pt x="116" y="113"/>
                    </a:cubicBezTo>
                    <a:cubicBezTo>
                      <a:pt x="114" y="120"/>
                      <a:pt x="114" y="128"/>
                      <a:pt x="112" y="134"/>
                    </a:cubicBezTo>
                    <a:cubicBezTo>
                      <a:pt x="110" y="132"/>
                      <a:pt x="109" y="130"/>
                      <a:pt x="108" y="128"/>
                    </a:cubicBezTo>
                    <a:close/>
                    <a:moveTo>
                      <a:pt x="117" y="140"/>
                    </a:moveTo>
                    <a:cubicBezTo>
                      <a:pt x="119" y="134"/>
                      <a:pt x="121" y="127"/>
                      <a:pt x="122" y="121"/>
                    </a:cubicBezTo>
                    <a:cubicBezTo>
                      <a:pt x="124" y="114"/>
                      <a:pt x="126" y="106"/>
                      <a:pt x="127" y="99"/>
                    </a:cubicBezTo>
                    <a:cubicBezTo>
                      <a:pt x="126" y="107"/>
                      <a:pt x="126" y="115"/>
                      <a:pt x="124" y="123"/>
                    </a:cubicBezTo>
                    <a:cubicBezTo>
                      <a:pt x="123" y="130"/>
                      <a:pt x="121" y="136"/>
                      <a:pt x="120" y="143"/>
                    </a:cubicBezTo>
                    <a:cubicBezTo>
                      <a:pt x="120" y="143"/>
                      <a:pt x="120" y="143"/>
                      <a:pt x="120" y="143"/>
                    </a:cubicBezTo>
                    <a:cubicBezTo>
                      <a:pt x="119" y="142"/>
                      <a:pt x="118" y="141"/>
                      <a:pt x="117" y="140"/>
                    </a:cubicBezTo>
                    <a:cubicBezTo>
                      <a:pt x="117" y="140"/>
                      <a:pt x="117" y="140"/>
                      <a:pt x="117" y="140"/>
                    </a:cubicBezTo>
                    <a:close/>
                    <a:moveTo>
                      <a:pt x="120" y="144"/>
                    </a:moveTo>
                    <a:cubicBezTo>
                      <a:pt x="120" y="144"/>
                      <a:pt x="120" y="144"/>
                      <a:pt x="120" y="143"/>
                    </a:cubicBezTo>
                    <a:cubicBezTo>
                      <a:pt x="124" y="138"/>
                      <a:pt x="124" y="131"/>
                      <a:pt x="126" y="124"/>
                    </a:cubicBezTo>
                    <a:cubicBezTo>
                      <a:pt x="127" y="122"/>
                      <a:pt x="127" y="119"/>
                      <a:pt x="128" y="117"/>
                    </a:cubicBezTo>
                    <a:cubicBezTo>
                      <a:pt x="128" y="118"/>
                      <a:pt x="127" y="120"/>
                      <a:pt x="127" y="122"/>
                    </a:cubicBezTo>
                    <a:cubicBezTo>
                      <a:pt x="127" y="126"/>
                      <a:pt x="126" y="130"/>
                      <a:pt x="125" y="133"/>
                    </a:cubicBezTo>
                    <a:cubicBezTo>
                      <a:pt x="124" y="138"/>
                      <a:pt x="123" y="142"/>
                      <a:pt x="122" y="146"/>
                    </a:cubicBezTo>
                    <a:cubicBezTo>
                      <a:pt x="122" y="145"/>
                      <a:pt x="121" y="144"/>
                      <a:pt x="120" y="144"/>
                    </a:cubicBezTo>
                    <a:close/>
                    <a:moveTo>
                      <a:pt x="127" y="133"/>
                    </a:moveTo>
                    <a:cubicBezTo>
                      <a:pt x="128" y="128"/>
                      <a:pt x="130" y="122"/>
                      <a:pt x="131" y="117"/>
                    </a:cubicBezTo>
                    <a:cubicBezTo>
                      <a:pt x="131" y="119"/>
                      <a:pt x="130" y="122"/>
                      <a:pt x="130" y="124"/>
                    </a:cubicBezTo>
                    <a:cubicBezTo>
                      <a:pt x="129" y="131"/>
                      <a:pt x="127" y="138"/>
                      <a:pt x="127" y="146"/>
                    </a:cubicBezTo>
                    <a:cubicBezTo>
                      <a:pt x="127" y="146"/>
                      <a:pt x="127" y="147"/>
                      <a:pt x="128" y="146"/>
                    </a:cubicBezTo>
                    <a:cubicBezTo>
                      <a:pt x="130" y="140"/>
                      <a:pt x="132" y="135"/>
                      <a:pt x="134" y="128"/>
                    </a:cubicBezTo>
                    <a:cubicBezTo>
                      <a:pt x="134" y="125"/>
                      <a:pt x="135" y="122"/>
                      <a:pt x="136" y="120"/>
                    </a:cubicBezTo>
                    <a:cubicBezTo>
                      <a:pt x="136" y="118"/>
                      <a:pt x="137" y="116"/>
                      <a:pt x="138" y="114"/>
                    </a:cubicBezTo>
                    <a:cubicBezTo>
                      <a:pt x="139" y="110"/>
                      <a:pt x="138" y="114"/>
                      <a:pt x="137" y="115"/>
                    </a:cubicBezTo>
                    <a:cubicBezTo>
                      <a:pt x="136" y="121"/>
                      <a:pt x="135" y="128"/>
                      <a:pt x="132" y="134"/>
                    </a:cubicBezTo>
                    <a:cubicBezTo>
                      <a:pt x="131" y="139"/>
                      <a:pt x="129" y="144"/>
                      <a:pt x="129" y="150"/>
                    </a:cubicBezTo>
                    <a:cubicBezTo>
                      <a:pt x="129" y="150"/>
                      <a:pt x="130" y="150"/>
                      <a:pt x="130" y="150"/>
                    </a:cubicBezTo>
                    <a:cubicBezTo>
                      <a:pt x="131" y="144"/>
                      <a:pt x="134" y="139"/>
                      <a:pt x="136" y="134"/>
                    </a:cubicBezTo>
                    <a:cubicBezTo>
                      <a:pt x="137" y="131"/>
                      <a:pt x="137" y="127"/>
                      <a:pt x="138" y="124"/>
                    </a:cubicBezTo>
                    <a:cubicBezTo>
                      <a:pt x="138" y="122"/>
                      <a:pt x="139" y="121"/>
                      <a:pt x="139" y="119"/>
                    </a:cubicBezTo>
                    <a:cubicBezTo>
                      <a:pt x="139" y="120"/>
                      <a:pt x="140" y="115"/>
                      <a:pt x="141" y="114"/>
                    </a:cubicBezTo>
                    <a:cubicBezTo>
                      <a:pt x="141" y="114"/>
                      <a:pt x="141" y="115"/>
                      <a:pt x="141" y="115"/>
                    </a:cubicBezTo>
                    <a:cubicBezTo>
                      <a:pt x="141" y="115"/>
                      <a:pt x="141" y="115"/>
                      <a:pt x="141" y="115"/>
                    </a:cubicBezTo>
                    <a:cubicBezTo>
                      <a:pt x="140" y="121"/>
                      <a:pt x="139" y="127"/>
                      <a:pt x="137" y="133"/>
                    </a:cubicBezTo>
                    <a:cubicBezTo>
                      <a:pt x="136" y="140"/>
                      <a:pt x="134" y="146"/>
                      <a:pt x="132" y="153"/>
                    </a:cubicBezTo>
                    <a:cubicBezTo>
                      <a:pt x="132" y="153"/>
                      <a:pt x="132" y="153"/>
                      <a:pt x="132" y="153"/>
                    </a:cubicBezTo>
                    <a:cubicBezTo>
                      <a:pt x="129" y="152"/>
                      <a:pt x="126" y="149"/>
                      <a:pt x="123" y="147"/>
                    </a:cubicBezTo>
                    <a:cubicBezTo>
                      <a:pt x="126" y="143"/>
                      <a:pt x="126" y="138"/>
                      <a:pt x="127" y="133"/>
                    </a:cubicBezTo>
                    <a:close/>
                    <a:moveTo>
                      <a:pt x="139" y="129"/>
                    </a:moveTo>
                    <a:cubicBezTo>
                      <a:pt x="140" y="124"/>
                      <a:pt x="141" y="120"/>
                      <a:pt x="141" y="115"/>
                    </a:cubicBezTo>
                    <a:cubicBezTo>
                      <a:pt x="142" y="116"/>
                      <a:pt x="143" y="117"/>
                      <a:pt x="143" y="118"/>
                    </a:cubicBezTo>
                    <a:cubicBezTo>
                      <a:pt x="141" y="123"/>
                      <a:pt x="140" y="128"/>
                      <a:pt x="138" y="134"/>
                    </a:cubicBezTo>
                    <a:cubicBezTo>
                      <a:pt x="138" y="132"/>
                      <a:pt x="139" y="130"/>
                      <a:pt x="139" y="129"/>
                    </a:cubicBezTo>
                    <a:close/>
                    <a:moveTo>
                      <a:pt x="147" y="123"/>
                    </a:moveTo>
                    <a:cubicBezTo>
                      <a:pt x="145" y="128"/>
                      <a:pt x="143" y="133"/>
                      <a:pt x="141" y="139"/>
                    </a:cubicBezTo>
                    <a:cubicBezTo>
                      <a:pt x="140" y="140"/>
                      <a:pt x="140" y="142"/>
                      <a:pt x="140" y="143"/>
                    </a:cubicBezTo>
                    <a:cubicBezTo>
                      <a:pt x="142" y="135"/>
                      <a:pt x="144" y="128"/>
                      <a:pt x="144" y="119"/>
                    </a:cubicBezTo>
                    <a:cubicBezTo>
                      <a:pt x="145" y="120"/>
                      <a:pt x="146" y="121"/>
                      <a:pt x="147" y="123"/>
                    </a:cubicBezTo>
                    <a:close/>
                    <a:moveTo>
                      <a:pt x="149" y="127"/>
                    </a:moveTo>
                    <a:cubicBezTo>
                      <a:pt x="148" y="131"/>
                      <a:pt x="147" y="135"/>
                      <a:pt x="146" y="139"/>
                    </a:cubicBezTo>
                    <a:cubicBezTo>
                      <a:pt x="145" y="142"/>
                      <a:pt x="144" y="145"/>
                      <a:pt x="143" y="147"/>
                    </a:cubicBezTo>
                    <a:cubicBezTo>
                      <a:pt x="143" y="148"/>
                      <a:pt x="142" y="149"/>
                      <a:pt x="142" y="150"/>
                    </a:cubicBezTo>
                    <a:cubicBezTo>
                      <a:pt x="142" y="151"/>
                      <a:pt x="142" y="151"/>
                      <a:pt x="142" y="151"/>
                    </a:cubicBezTo>
                    <a:cubicBezTo>
                      <a:pt x="142" y="151"/>
                      <a:pt x="142" y="151"/>
                      <a:pt x="142" y="150"/>
                    </a:cubicBezTo>
                    <a:cubicBezTo>
                      <a:pt x="143" y="145"/>
                      <a:pt x="144" y="139"/>
                      <a:pt x="145" y="134"/>
                    </a:cubicBezTo>
                    <a:cubicBezTo>
                      <a:pt x="146" y="131"/>
                      <a:pt x="147" y="127"/>
                      <a:pt x="147" y="124"/>
                    </a:cubicBezTo>
                    <a:cubicBezTo>
                      <a:pt x="148" y="125"/>
                      <a:pt x="149" y="126"/>
                      <a:pt x="149" y="127"/>
                    </a:cubicBezTo>
                    <a:close/>
                    <a:moveTo>
                      <a:pt x="151" y="130"/>
                    </a:moveTo>
                    <a:cubicBezTo>
                      <a:pt x="150" y="132"/>
                      <a:pt x="150" y="134"/>
                      <a:pt x="149" y="136"/>
                    </a:cubicBezTo>
                    <a:cubicBezTo>
                      <a:pt x="150" y="134"/>
                      <a:pt x="150" y="131"/>
                      <a:pt x="150" y="129"/>
                    </a:cubicBezTo>
                    <a:cubicBezTo>
                      <a:pt x="150" y="129"/>
                      <a:pt x="151" y="129"/>
                      <a:pt x="151" y="130"/>
                    </a:cubicBezTo>
                    <a:cubicBezTo>
                      <a:pt x="151" y="130"/>
                      <a:pt x="151" y="130"/>
                      <a:pt x="151" y="130"/>
                    </a:cubicBezTo>
                    <a:close/>
                    <a:moveTo>
                      <a:pt x="153" y="136"/>
                    </a:moveTo>
                    <a:cubicBezTo>
                      <a:pt x="153" y="138"/>
                      <a:pt x="152" y="141"/>
                      <a:pt x="151" y="143"/>
                    </a:cubicBezTo>
                    <a:cubicBezTo>
                      <a:pt x="151" y="145"/>
                      <a:pt x="151" y="146"/>
                      <a:pt x="150" y="148"/>
                    </a:cubicBezTo>
                    <a:cubicBezTo>
                      <a:pt x="150" y="150"/>
                      <a:pt x="150" y="154"/>
                      <a:pt x="150" y="148"/>
                    </a:cubicBezTo>
                    <a:cubicBezTo>
                      <a:pt x="150" y="143"/>
                      <a:pt x="152" y="138"/>
                      <a:pt x="152" y="133"/>
                    </a:cubicBezTo>
                    <a:cubicBezTo>
                      <a:pt x="153" y="134"/>
                      <a:pt x="153" y="135"/>
                      <a:pt x="153" y="136"/>
                    </a:cubicBezTo>
                    <a:close/>
                    <a:moveTo>
                      <a:pt x="94" y="66"/>
                    </a:moveTo>
                    <a:cubicBezTo>
                      <a:pt x="92" y="70"/>
                      <a:pt x="89" y="75"/>
                      <a:pt x="86" y="78"/>
                    </a:cubicBezTo>
                    <a:cubicBezTo>
                      <a:pt x="88" y="74"/>
                      <a:pt x="90" y="69"/>
                      <a:pt x="91" y="64"/>
                    </a:cubicBezTo>
                    <a:cubicBezTo>
                      <a:pt x="92" y="64"/>
                      <a:pt x="92" y="65"/>
                      <a:pt x="92" y="65"/>
                    </a:cubicBezTo>
                    <a:cubicBezTo>
                      <a:pt x="93" y="66"/>
                      <a:pt x="93" y="66"/>
                      <a:pt x="94" y="66"/>
                    </a:cubicBezTo>
                    <a:close/>
                    <a:moveTo>
                      <a:pt x="7" y="6"/>
                    </a:moveTo>
                    <a:cubicBezTo>
                      <a:pt x="9" y="6"/>
                      <a:pt x="11" y="6"/>
                      <a:pt x="12" y="6"/>
                    </a:cubicBezTo>
                    <a:cubicBezTo>
                      <a:pt x="16" y="6"/>
                      <a:pt x="19" y="5"/>
                      <a:pt x="23" y="3"/>
                    </a:cubicBezTo>
                    <a:cubicBezTo>
                      <a:pt x="28" y="10"/>
                      <a:pt x="34" y="16"/>
                      <a:pt x="39" y="23"/>
                    </a:cubicBezTo>
                    <a:cubicBezTo>
                      <a:pt x="37" y="26"/>
                      <a:pt x="35" y="28"/>
                      <a:pt x="33" y="30"/>
                    </a:cubicBezTo>
                    <a:cubicBezTo>
                      <a:pt x="26" y="25"/>
                      <a:pt x="17" y="23"/>
                      <a:pt x="10" y="18"/>
                    </a:cubicBezTo>
                    <a:cubicBezTo>
                      <a:pt x="11" y="14"/>
                      <a:pt x="10" y="9"/>
                      <a:pt x="7" y="6"/>
                    </a:cubicBezTo>
                    <a:close/>
                    <a:moveTo>
                      <a:pt x="35" y="33"/>
                    </a:moveTo>
                    <a:cubicBezTo>
                      <a:pt x="35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7" y="32"/>
                      <a:pt x="37" y="30"/>
                      <a:pt x="38" y="30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9"/>
                      <a:pt x="38" y="29"/>
                      <a:pt x="38" y="30"/>
                    </a:cubicBezTo>
                    <a:cubicBezTo>
                      <a:pt x="37" y="31"/>
                      <a:pt x="37" y="32"/>
                      <a:pt x="37" y="33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39" y="32"/>
                      <a:pt x="42" y="28"/>
                      <a:pt x="42" y="26"/>
                    </a:cubicBezTo>
                    <a:cubicBezTo>
                      <a:pt x="42" y="30"/>
                      <a:pt x="40" y="33"/>
                      <a:pt x="39" y="36"/>
                    </a:cubicBezTo>
                    <a:cubicBezTo>
                      <a:pt x="39" y="36"/>
                      <a:pt x="40" y="36"/>
                      <a:pt x="40" y="36"/>
                    </a:cubicBezTo>
                    <a:cubicBezTo>
                      <a:pt x="41" y="35"/>
                      <a:pt x="42" y="33"/>
                      <a:pt x="42" y="32"/>
                    </a:cubicBezTo>
                    <a:cubicBezTo>
                      <a:pt x="43" y="30"/>
                      <a:pt x="45" y="25"/>
                      <a:pt x="43" y="31"/>
                    </a:cubicBezTo>
                    <a:cubicBezTo>
                      <a:pt x="43" y="33"/>
                      <a:pt x="42" y="36"/>
                      <a:pt x="41" y="39"/>
                    </a:cubicBezTo>
                    <a:cubicBezTo>
                      <a:pt x="41" y="39"/>
                      <a:pt x="42" y="39"/>
                      <a:pt x="42" y="39"/>
                    </a:cubicBezTo>
                    <a:cubicBezTo>
                      <a:pt x="43" y="37"/>
                      <a:pt x="46" y="34"/>
                      <a:pt x="46" y="31"/>
                    </a:cubicBezTo>
                    <a:cubicBezTo>
                      <a:pt x="45" y="35"/>
                      <a:pt x="44" y="38"/>
                      <a:pt x="43" y="42"/>
                    </a:cubicBezTo>
                    <a:cubicBezTo>
                      <a:pt x="41" y="39"/>
                      <a:pt x="38" y="36"/>
                      <a:pt x="35" y="33"/>
                    </a:cubicBezTo>
                    <a:close/>
                    <a:moveTo>
                      <a:pt x="133" y="153"/>
                    </a:moveTo>
                    <a:cubicBezTo>
                      <a:pt x="133" y="153"/>
                      <a:pt x="133" y="153"/>
                      <a:pt x="133" y="153"/>
                    </a:cubicBezTo>
                    <a:cubicBezTo>
                      <a:pt x="135" y="147"/>
                      <a:pt x="137" y="142"/>
                      <a:pt x="138" y="136"/>
                    </a:cubicBezTo>
                    <a:cubicBezTo>
                      <a:pt x="139" y="132"/>
                      <a:pt x="140" y="129"/>
                      <a:pt x="141" y="126"/>
                    </a:cubicBezTo>
                    <a:cubicBezTo>
                      <a:pt x="142" y="124"/>
                      <a:pt x="142" y="122"/>
                      <a:pt x="143" y="121"/>
                    </a:cubicBezTo>
                    <a:cubicBezTo>
                      <a:pt x="143" y="119"/>
                      <a:pt x="144" y="118"/>
                      <a:pt x="144" y="120"/>
                    </a:cubicBezTo>
                    <a:cubicBezTo>
                      <a:pt x="144" y="131"/>
                      <a:pt x="139" y="141"/>
                      <a:pt x="137" y="152"/>
                    </a:cubicBezTo>
                    <a:cubicBezTo>
                      <a:pt x="137" y="152"/>
                      <a:pt x="137" y="152"/>
                      <a:pt x="137" y="153"/>
                    </a:cubicBezTo>
                    <a:cubicBezTo>
                      <a:pt x="137" y="153"/>
                      <a:pt x="137" y="154"/>
                      <a:pt x="137" y="155"/>
                    </a:cubicBezTo>
                    <a:cubicBezTo>
                      <a:pt x="137" y="155"/>
                      <a:pt x="137" y="155"/>
                      <a:pt x="137" y="155"/>
                    </a:cubicBezTo>
                    <a:cubicBezTo>
                      <a:pt x="135" y="154"/>
                      <a:pt x="134" y="154"/>
                      <a:pt x="133" y="153"/>
                    </a:cubicBezTo>
                    <a:close/>
                    <a:moveTo>
                      <a:pt x="143" y="155"/>
                    </a:moveTo>
                    <a:cubicBezTo>
                      <a:pt x="141" y="155"/>
                      <a:pt x="139" y="155"/>
                      <a:pt x="137" y="155"/>
                    </a:cubicBezTo>
                    <a:cubicBezTo>
                      <a:pt x="137" y="155"/>
                      <a:pt x="137" y="155"/>
                      <a:pt x="137" y="155"/>
                    </a:cubicBezTo>
                    <a:cubicBezTo>
                      <a:pt x="139" y="149"/>
                      <a:pt x="140" y="143"/>
                      <a:pt x="142" y="137"/>
                    </a:cubicBezTo>
                    <a:cubicBezTo>
                      <a:pt x="143" y="135"/>
                      <a:pt x="144" y="133"/>
                      <a:pt x="144" y="131"/>
                    </a:cubicBezTo>
                    <a:cubicBezTo>
                      <a:pt x="145" y="129"/>
                      <a:pt x="145" y="128"/>
                      <a:pt x="146" y="127"/>
                    </a:cubicBezTo>
                    <a:cubicBezTo>
                      <a:pt x="146" y="127"/>
                      <a:pt x="147" y="122"/>
                      <a:pt x="147" y="125"/>
                    </a:cubicBezTo>
                    <a:cubicBezTo>
                      <a:pt x="146" y="129"/>
                      <a:pt x="144" y="132"/>
                      <a:pt x="144" y="136"/>
                    </a:cubicBezTo>
                    <a:cubicBezTo>
                      <a:pt x="143" y="142"/>
                      <a:pt x="142" y="148"/>
                      <a:pt x="141" y="153"/>
                    </a:cubicBezTo>
                    <a:cubicBezTo>
                      <a:pt x="140" y="154"/>
                      <a:pt x="141" y="154"/>
                      <a:pt x="141" y="154"/>
                    </a:cubicBezTo>
                    <a:cubicBezTo>
                      <a:pt x="145" y="145"/>
                      <a:pt x="147" y="136"/>
                      <a:pt x="150" y="127"/>
                    </a:cubicBezTo>
                    <a:cubicBezTo>
                      <a:pt x="150" y="128"/>
                      <a:pt x="150" y="128"/>
                      <a:pt x="150" y="128"/>
                    </a:cubicBezTo>
                    <a:cubicBezTo>
                      <a:pt x="149" y="131"/>
                      <a:pt x="148" y="136"/>
                      <a:pt x="148" y="139"/>
                    </a:cubicBezTo>
                    <a:cubicBezTo>
                      <a:pt x="147" y="143"/>
                      <a:pt x="146" y="146"/>
                      <a:pt x="146" y="149"/>
                    </a:cubicBezTo>
                    <a:cubicBezTo>
                      <a:pt x="145" y="150"/>
                      <a:pt x="144" y="151"/>
                      <a:pt x="145" y="151"/>
                    </a:cubicBezTo>
                    <a:cubicBezTo>
                      <a:pt x="145" y="152"/>
                      <a:pt x="145" y="153"/>
                      <a:pt x="144" y="153"/>
                    </a:cubicBezTo>
                    <a:cubicBezTo>
                      <a:pt x="144" y="154"/>
                      <a:pt x="145" y="154"/>
                      <a:pt x="145" y="153"/>
                    </a:cubicBezTo>
                    <a:cubicBezTo>
                      <a:pt x="148" y="146"/>
                      <a:pt x="149" y="139"/>
                      <a:pt x="151" y="131"/>
                    </a:cubicBezTo>
                    <a:cubicBezTo>
                      <a:pt x="152" y="132"/>
                      <a:pt x="152" y="132"/>
                      <a:pt x="152" y="132"/>
                    </a:cubicBezTo>
                    <a:cubicBezTo>
                      <a:pt x="152" y="133"/>
                      <a:pt x="151" y="135"/>
                      <a:pt x="151" y="136"/>
                    </a:cubicBezTo>
                    <a:cubicBezTo>
                      <a:pt x="151" y="138"/>
                      <a:pt x="151" y="140"/>
                      <a:pt x="150" y="142"/>
                    </a:cubicBezTo>
                    <a:cubicBezTo>
                      <a:pt x="150" y="145"/>
                      <a:pt x="149" y="149"/>
                      <a:pt x="149" y="152"/>
                    </a:cubicBezTo>
                    <a:cubicBezTo>
                      <a:pt x="149" y="153"/>
                      <a:pt x="150" y="153"/>
                      <a:pt x="150" y="152"/>
                    </a:cubicBezTo>
                    <a:cubicBezTo>
                      <a:pt x="151" y="147"/>
                      <a:pt x="153" y="142"/>
                      <a:pt x="153" y="137"/>
                    </a:cubicBezTo>
                    <a:cubicBezTo>
                      <a:pt x="155" y="146"/>
                      <a:pt x="153" y="154"/>
                      <a:pt x="143" y="1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2" name="Freeform 139"/>
              <p:cNvSpPr>
                <a:spLocks noEditPoints="1"/>
              </p:cNvSpPr>
              <p:nvPr/>
            </p:nvSpPr>
            <p:spPr bwMode="auto">
              <a:xfrm>
                <a:off x="2124623" y="1375484"/>
                <a:ext cx="306517" cy="310615"/>
              </a:xfrm>
              <a:custGeom>
                <a:avLst/>
                <a:gdLst>
                  <a:gd name="T0" fmla="*/ 14 w 158"/>
                  <a:gd name="T1" fmla="*/ 4 h 160"/>
                  <a:gd name="T2" fmla="*/ 94 w 158"/>
                  <a:gd name="T3" fmla="*/ 115 h 160"/>
                  <a:gd name="T4" fmla="*/ 124 w 158"/>
                  <a:gd name="T5" fmla="*/ 96 h 160"/>
                  <a:gd name="T6" fmla="*/ 47 w 158"/>
                  <a:gd name="T7" fmla="*/ 30 h 160"/>
                  <a:gd name="T8" fmla="*/ 42 w 158"/>
                  <a:gd name="T9" fmla="*/ 32 h 160"/>
                  <a:gd name="T10" fmla="*/ 57 w 158"/>
                  <a:gd name="T11" fmla="*/ 37 h 160"/>
                  <a:gd name="T12" fmla="*/ 58 w 158"/>
                  <a:gd name="T13" fmla="*/ 55 h 160"/>
                  <a:gd name="T14" fmla="*/ 60 w 158"/>
                  <a:gd name="T15" fmla="*/ 57 h 160"/>
                  <a:gd name="T16" fmla="*/ 63 w 158"/>
                  <a:gd name="T17" fmla="*/ 57 h 160"/>
                  <a:gd name="T18" fmla="*/ 113 w 158"/>
                  <a:gd name="T19" fmla="*/ 109 h 160"/>
                  <a:gd name="T20" fmla="*/ 130 w 158"/>
                  <a:gd name="T21" fmla="*/ 147 h 160"/>
                  <a:gd name="T22" fmla="*/ 122 w 158"/>
                  <a:gd name="T23" fmla="*/ 134 h 160"/>
                  <a:gd name="T24" fmla="*/ 123 w 158"/>
                  <a:gd name="T25" fmla="*/ 144 h 160"/>
                  <a:gd name="T26" fmla="*/ 128 w 158"/>
                  <a:gd name="T27" fmla="*/ 136 h 160"/>
                  <a:gd name="T28" fmla="*/ 127 w 158"/>
                  <a:gd name="T29" fmla="*/ 99 h 160"/>
                  <a:gd name="T30" fmla="*/ 85 w 158"/>
                  <a:gd name="T31" fmla="*/ 96 h 160"/>
                  <a:gd name="T32" fmla="*/ 101 w 158"/>
                  <a:gd name="T33" fmla="*/ 74 h 160"/>
                  <a:gd name="T34" fmla="*/ 100 w 158"/>
                  <a:gd name="T35" fmla="*/ 77 h 160"/>
                  <a:gd name="T36" fmla="*/ 93 w 158"/>
                  <a:gd name="T37" fmla="*/ 84 h 160"/>
                  <a:gd name="T38" fmla="*/ 100 w 158"/>
                  <a:gd name="T39" fmla="*/ 118 h 160"/>
                  <a:gd name="T40" fmla="*/ 100 w 158"/>
                  <a:gd name="T41" fmla="*/ 82 h 160"/>
                  <a:gd name="T42" fmla="*/ 97 w 158"/>
                  <a:gd name="T43" fmla="*/ 114 h 160"/>
                  <a:gd name="T44" fmla="*/ 90 w 158"/>
                  <a:gd name="T45" fmla="*/ 99 h 160"/>
                  <a:gd name="T46" fmla="*/ 107 w 158"/>
                  <a:gd name="T47" fmla="*/ 127 h 160"/>
                  <a:gd name="T48" fmla="*/ 108 w 158"/>
                  <a:gd name="T49" fmla="*/ 103 h 160"/>
                  <a:gd name="T50" fmla="*/ 107 w 158"/>
                  <a:gd name="T51" fmla="*/ 126 h 160"/>
                  <a:gd name="T52" fmla="*/ 102 w 158"/>
                  <a:gd name="T53" fmla="*/ 112 h 160"/>
                  <a:gd name="T54" fmla="*/ 111 w 158"/>
                  <a:gd name="T55" fmla="*/ 83 h 160"/>
                  <a:gd name="T56" fmla="*/ 57 w 158"/>
                  <a:gd name="T57" fmla="*/ 61 h 160"/>
                  <a:gd name="T58" fmla="*/ 65 w 158"/>
                  <a:gd name="T59" fmla="*/ 56 h 160"/>
                  <a:gd name="T60" fmla="*/ 58 w 158"/>
                  <a:gd name="T61" fmla="*/ 61 h 160"/>
                  <a:gd name="T62" fmla="*/ 68 w 158"/>
                  <a:gd name="T63" fmla="*/ 74 h 160"/>
                  <a:gd name="T64" fmla="*/ 66 w 158"/>
                  <a:gd name="T65" fmla="*/ 69 h 160"/>
                  <a:gd name="T66" fmla="*/ 74 w 158"/>
                  <a:gd name="T67" fmla="*/ 83 h 160"/>
                  <a:gd name="T68" fmla="*/ 83 w 158"/>
                  <a:gd name="T69" fmla="*/ 80 h 160"/>
                  <a:gd name="T70" fmla="*/ 88 w 158"/>
                  <a:gd name="T71" fmla="*/ 62 h 160"/>
                  <a:gd name="T72" fmla="*/ 85 w 158"/>
                  <a:gd name="T73" fmla="*/ 60 h 160"/>
                  <a:gd name="T74" fmla="*/ 76 w 158"/>
                  <a:gd name="T75" fmla="*/ 52 h 160"/>
                  <a:gd name="T76" fmla="*/ 45 w 158"/>
                  <a:gd name="T77" fmla="*/ 45 h 160"/>
                  <a:gd name="T78" fmla="*/ 57 w 158"/>
                  <a:gd name="T79" fmla="*/ 38 h 160"/>
                  <a:gd name="T80" fmla="*/ 89 w 158"/>
                  <a:gd name="T81" fmla="*/ 89 h 160"/>
                  <a:gd name="T82" fmla="*/ 107 w 158"/>
                  <a:gd name="T83" fmla="*/ 129 h 160"/>
                  <a:gd name="T84" fmla="*/ 107 w 158"/>
                  <a:gd name="T85" fmla="*/ 129 h 160"/>
                  <a:gd name="T86" fmla="*/ 120 w 158"/>
                  <a:gd name="T87" fmla="*/ 144 h 160"/>
                  <a:gd name="T88" fmla="*/ 131 w 158"/>
                  <a:gd name="T89" fmla="*/ 118 h 160"/>
                  <a:gd name="T90" fmla="*/ 129 w 158"/>
                  <a:gd name="T91" fmla="*/ 150 h 160"/>
                  <a:gd name="T92" fmla="*/ 132 w 158"/>
                  <a:gd name="T93" fmla="*/ 153 h 160"/>
                  <a:gd name="T94" fmla="*/ 146 w 158"/>
                  <a:gd name="T95" fmla="*/ 123 h 160"/>
                  <a:gd name="T96" fmla="*/ 141 w 158"/>
                  <a:gd name="T97" fmla="*/ 152 h 160"/>
                  <a:gd name="T98" fmla="*/ 151 w 158"/>
                  <a:gd name="T99" fmla="*/ 131 h 160"/>
                  <a:gd name="T100" fmla="*/ 91 w 158"/>
                  <a:gd name="T101" fmla="*/ 65 h 160"/>
                  <a:gd name="T102" fmla="*/ 7 w 158"/>
                  <a:gd name="T103" fmla="*/ 6 h 160"/>
                  <a:gd name="T104" fmla="*/ 42 w 158"/>
                  <a:gd name="T105" fmla="*/ 27 h 160"/>
                  <a:gd name="T106" fmla="*/ 35 w 158"/>
                  <a:gd name="T107" fmla="*/ 33 h 160"/>
                  <a:gd name="T108" fmla="*/ 136 w 158"/>
                  <a:gd name="T109" fmla="*/ 155 h 160"/>
                  <a:gd name="T110" fmla="*/ 146 w 158"/>
                  <a:gd name="T111" fmla="*/ 125 h 160"/>
                  <a:gd name="T112" fmla="*/ 144 w 158"/>
                  <a:gd name="T113" fmla="*/ 154 h 160"/>
                  <a:gd name="T114" fmla="*/ 142 w 158"/>
                  <a:gd name="T115" fmla="*/ 15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8" h="160">
                    <a:moveTo>
                      <a:pt x="157" y="142"/>
                    </a:moveTo>
                    <a:cubicBezTo>
                      <a:pt x="156" y="131"/>
                      <a:pt x="149" y="122"/>
                      <a:pt x="143" y="114"/>
                    </a:cubicBezTo>
                    <a:cubicBezTo>
                      <a:pt x="134" y="103"/>
                      <a:pt x="125" y="93"/>
                      <a:pt x="115" y="84"/>
                    </a:cubicBezTo>
                    <a:cubicBezTo>
                      <a:pt x="93" y="61"/>
                      <a:pt x="68" y="40"/>
                      <a:pt x="41" y="23"/>
                    </a:cubicBezTo>
                    <a:cubicBezTo>
                      <a:pt x="41" y="23"/>
                      <a:pt x="41" y="22"/>
                      <a:pt x="41" y="22"/>
                    </a:cubicBezTo>
                    <a:cubicBezTo>
                      <a:pt x="36" y="15"/>
                      <a:pt x="30" y="9"/>
                      <a:pt x="25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1"/>
                      <a:pt x="23" y="0"/>
                      <a:pt x="23" y="1"/>
                    </a:cubicBezTo>
                    <a:cubicBezTo>
                      <a:pt x="20" y="2"/>
                      <a:pt x="17" y="4"/>
                      <a:pt x="14" y="4"/>
                    </a:cubicBezTo>
                    <a:cubicBezTo>
                      <a:pt x="10" y="4"/>
                      <a:pt x="6" y="3"/>
                      <a:pt x="4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1" y="1"/>
                      <a:pt x="0" y="2"/>
                      <a:pt x="1" y="3"/>
                    </a:cubicBezTo>
                    <a:cubicBezTo>
                      <a:pt x="5" y="7"/>
                      <a:pt x="9" y="13"/>
                      <a:pt x="6" y="18"/>
                    </a:cubicBezTo>
                    <a:cubicBezTo>
                      <a:pt x="5" y="19"/>
                      <a:pt x="6" y="20"/>
                      <a:pt x="7" y="20"/>
                    </a:cubicBezTo>
                    <a:cubicBezTo>
                      <a:pt x="15" y="25"/>
                      <a:pt x="24" y="28"/>
                      <a:pt x="31" y="33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42" y="45"/>
                      <a:pt x="51" y="57"/>
                      <a:pt x="60" y="69"/>
                    </a:cubicBezTo>
                    <a:cubicBezTo>
                      <a:pt x="72" y="84"/>
                      <a:pt x="83" y="99"/>
                      <a:pt x="94" y="115"/>
                    </a:cubicBezTo>
                    <a:cubicBezTo>
                      <a:pt x="103" y="127"/>
                      <a:pt x="110" y="140"/>
                      <a:pt x="121" y="150"/>
                    </a:cubicBezTo>
                    <a:cubicBezTo>
                      <a:pt x="128" y="155"/>
                      <a:pt x="136" y="160"/>
                      <a:pt x="145" y="158"/>
                    </a:cubicBezTo>
                    <a:cubicBezTo>
                      <a:pt x="153" y="157"/>
                      <a:pt x="158" y="150"/>
                      <a:pt x="157" y="142"/>
                    </a:cubicBezTo>
                    <a:close/>
                    <a:moveTo>
                      <a:pt x="116" y="140"/>
                    </a:moveTo>
                    <a:cubicBezTo>
                      <a:pt x="114" y="138"/>
                      <a:pt x="113" y="137"/>
                      <a:pt x="112" y="136"/>
                    </a:cubicBezTo>
                    <a:cubicBezTo>
                      <a:pt x="115" y="130"/>
                      <a:pt x="117" y="123"/>
                      <a:pt x="118" y="117"/>
                    </a:cubicBezTo>
                    <a:cubicBezTo>
                      <a:pt x="119" y="113"/>
                      <a:pt x="120" y="109"/>
                      <a:pt x="121" y="106"/>
                    </a:cubicBezTo>
                    <a:cubicBezTo>
                      <a:pt x="121" y="103"/>
                      <a:pt x="123" y="99"/>
                      <a:pt x="124" y="96"/>
                    </a:cubicBezTo>
                    <a:cubicBezTo>
                      <a:pt x="124" y="96"/>
                      <a:pt x="124" y="96"/>
                      <a:pt x="124" y="96"/>
                    </a:cubicBezTo>
                    <a:cubicBezTo>
                      <a:pt x="123" y="111"/>
                      <a:pt x="117" y="125"/>
                      <a:pt x="116" y="140"/>
                    </a:cubicBezTo>
                    <a:cubicBezTo>
                      <a:pt x="116" y="140"/>
                      <a:pt x="116" y="140"/>
                      <a:pt x="116" y="140"/>
                    </a:cubicBezTo>
                    <a:close/>
                    <a:moveTo>
                      <a:pt x="46" y="30"/>
                    </a:moveTo>
                    <a:cubicBezTo>
                      <a:pt x="45" y="32"/>
                      <a:pt x="42" y="36"/>
                      <a:pt x="42" y="38"/>
                    </a:cubicBezTo>
                    <a:cubicBezTo>
                      <a:pt x="42" y="35"/>
                      <a:pt x="44" y="32"/>
                      <a:pt x="45" y="28"/>
                    </a:cubicBezTo>
                    <a:cubicBezTo>
                      <a:pt x="46" y="29"/>
                      <a:pt x="48" y="30"/>
                      <a:pt x="49" y="31"/>
                    </a:cubicBezTo>
                    <a:cubicBezTo>
                      <a:pt x="49" y="31"/>
                      <a:pt x="49" y="31"/>
                      <a:pt x="49" y="31"/>
                    </a:cubicBezTo>
                    <a:cubicBezTo>
                      <a:pt x="47" y="34"/>
                      <a:pt x="45" y="38"/>
                      <a:pt x="44" y="41"/>
                    </a:cubicBezTo>
                    <a:cubicBezTo>
                      <a:pt x="45" y="38"/>
                      <a:pt x="46" y="34"/>
                      <a:pt x="47" y="30"/>
                    </a:cubicBezTo>
                    <a:cubicBezTo>
                      <a:pt x="47" y="30"/>
                      <a:pt x="47" y="30"/>
                      <a:pt x="46" y="30"/>
                    </a:cubicBezTo>
                    <a:close/>
                    <a:moveTo>
                      <a:pt x="39" y="28"/>
                    </a:moveTo>
                    <a:cubicBezTo>
                      <a:pt x="39" y="27"/>
                      <a:pt x="40" y="26"/>
                      <a:pt x="41" y="25"/>
                    </a:cubicBezTo>
                    <a:cubicBezTo>
                      <a:pt x="41" y="26"/>
                      <a:pt x="41" y="26"/>
                      <a:pt x="42" y="26"/>
                    </a:cubicBezTo>
                    <a:cubicBezTo>
                      <a:pt x="41" y="27"/>
                      <a:pt x="40" y="29"/>
                      <a:pt x="39" y="30"/>
                    </a:cubicBezTo>
                    <a:cubicBezTo>
                      <a:pt x="36" y="36"/>
                      <a:pt x="39" y="30"/>
                      <a:pt x="39" y="28"/>
                    </a:cubicBezTo>
                    <a:cubicBezTo>
                      <a:pt x="39" y="28"/>
                      <a:pt x="39" y="28"/>
                      <a:pt x="39" y="28"/>
                    </a:cubicBezTo>
                    <a:close/>
                    <a:moveTo>
                      <a:pt x="44" y="28"/>
                    </a:moveTo>
                    <a:cubicBezTo>
                      <a:pt x="43" y="29"/>
                      <a:pt x="42" y="31"/>
                      <a:pt x="42" y="32"/>
                    </a:cubicBezTo>
                    <a:cubicBezTo>
                      <a:pt x="41" y="33"/>
                      <a:pt x="39" y="37"/>
                      <a:pt x="40" y="34"/>
                    </a:cubicBezTo>
                    <a:cubicBezTo>
                      <a:pt x="41" y="32"/>
                      <a:pt x="42" y="29"/>
                      <a:pt x="43" y="27"/>
                    </a:cubicBezTo>
                    <a:cubicBezTo>
                      <a:pt x="43" y="27"/>
                      <a:pt x="44" y="27"/>
                      <a:pt x="44" y="28"/>
                    </a:cubicBezTo>
                    <a:close/>
                    <a:moveTo>
                      <a:pt x="52" y="33"/>
                    </a:moveTo>
                    <a:cubicBezTo>
                      <a:pt x="50" y="37"/>
                      <a:pt x="48" y="40"/>
                      <a:pt x="46" y="43"/>
                    </a:cubicBezTo>
                    <a:cubicBezTo>
                      <a:pt x="47" y="41"/>
                      <a:pt x="48" y="35"/>
                      <a:pt x="50" y="32"/>
                    </a:cubicBezTo>
                    <a:cubicBezTo>
                      <a:pt x="50" y="32"/>
                      <a:pt x="50" y="32"/>
                      <a:pt x="50" y="32"/>
                    </a:cubicBezTo>
                    <a:cubicBezTo>
                      <a:pt x="50" y="32"/>
                      <a:pt x="51" y="33"/>
                      <a:pt x="52" y="33"/>
                    </a:cubicBezTo>
                    <a:close/>
                    <a:moveTo>
                      <a:pt x="57" y="37"/>
                    </a:moveTo>
                    <a:cubicBezTo>
                      <a:pt x="55" y="41"/>
                      <a:pt x="53" y="45"/>
                      <a:pt x="51" y="49"/>
                    </a:cubicBezTo>
                    <a:cubicBezTo>
                      <a:pt x="53" y="46"/>
                      <a:pt x="54" y="40"/>
                      <a:pt x="55" y="35"/>
                    </a:cubicBezTo>
                    <a:cubicBezTo>
                      <a:pt x="56" y="36"/>
                      <a:pt x="56" y="36"/>
                      <a:pt x="57" y="37"/>
                    </a:cubicBezTo>
                    <a:close/>
                    <a:moveTo>
                      <a:pt x="60" y="39"/>
                    </a:moveTo>
                    <a:cubicBezTo>
                      <a:pt x="58" y="44"/>
                      <a:pt x="56" y="49"/>
                      <a:pt x="54" y="54"/>
                    </a:cubicBezTo>
                    <a:cubicBezTo>
                      <a:pt x="56" y="49"/>
                      <a:pt x="57" y="43"/>
                      <a:pt x="58" y="38"/>
                    </a:cubicBezTo>
                    <a:cubicBezTo>
                      <a:pt x="59" y="38"/>
                      <a:pt x="60" y="39"/>
                      <a:pt x="60" y="39"/>
                    </a:cubicBezTo>
                    <a:close/>
                    <a:moveTo>
                      <a:pt x="64" y="42"/>
                    </a:moveTo>
                    <a:cubicBezTo>
                      <a:pt x="61" y="46"/>
                      <a:pt x="60" y="51"/>
                      <a:pt x="58" y="55"/>
                    </a:cubicBezTo>
                    <a:cubicBezTo>
                      <a:pt x="57" y="57"/>
                      <a:pt x="57" y="57"/>
                      <a:pt x="57" y="55"/>
                    </a:cubicBezTo>
                    <a:cubicBezTo>
                      <a:pt x="57" y="53"/>
                      <a:pt x="58" y="52"/>
                      <a:pt x="58" y="50"/>
                    </a:cubicBezTo>
                    <a:cubicBezTo>
                      <a:pt x="59" y="47"/>
                      <a:pt x="60" y="43"/>
                      <a:pt x="61" y="40"/>
                    </a:cubicBezTo>
                    <a:cubicBezTo>
                      <a:pt x="62" y="41"/>
                      <a:pt x="63" y="41"/>
                      <a:pt x="64" y="42"/>
                    </a:cubicBezTo>
                    <a:close/>
                    <a:moveTo>
                      <a:pt x="67" y="45"/>
                    </a:moveTo>
                    <a:cubicBezTo>
                      <a:pt x="67" y="45"/>
                      <a:pt x="67" y="45"/>
                      <a:pt x="67" y="45"/>
                    </a:cubicBezTo>
                    <a:cubicBezTo>
                      <a:pt x="66" y="47"/>
                      <a:pt x="65" y="49"/>
                      <a:pt x="63" y="51"/>
                    </a:cubicBezTo>
                    <a:cubicBezTo>
                      <a:pt x="62" y="53"/>
                      <a:pt x="62" y="54"/>
                      <a:pt x="61" y="56"/>
                    </a:cubicBezTo>
                    <a:cubicBezTo>
                      <a:pt x="61" y="56"/>
                      <a:pt x="60" y="56"/>
                      <a:pt x="60" y="57"/>
                    </a:cubicBezTo>
                    <a:cubicBezTo>
                      <a:pt x="62" y="52"/>
                      <a:pt x="63" y="47"/>
                      <a:pt x="64" y="43"/>
                    </a:cubicBezTo>
                    <a:cubicBezTo>
                      <a:pt x="65" y="43"/>
                      <a:pt x="66" y="44"/>
                      <a:pt x="67" y="45"/>
                    </a:cubicBezTo>
                    <a:close/>
                    <a:moveTo>
                      <a:pt x="73" y="49"/>
                    </a:moveTo>
                    <a:cubicBezTo>
                      <a:pt x="71" y="51"/>
                      <a:pt x="70" y="53"/>
                      <a:pt x="69" y="56"/>
                    </a:cubicBezTo>
                    <a:cubicBezTo>
                      <a:pt x="68" y="57"/>
                      <a:pt x="67" y="59"/>
                      <a:pt x="67" y="60"/>
                    </a:cubicBezTo>
                    <a:cubicBezTo>
                      <a:pt x="66" y="62"/>
                      <a:pt x="64" y="64"/>
                      <a:pt x="64" y="66"/>
                    </a:cubicBezTo>
                    <a:cubicBezTo>
                      <a:pt x="64" y="59"/>
                      <a:pt x="68" y="53"/>
                      <a:pt x="70" y="47"/>
                    </a:cubicBezTo>
                    <a:cubicBezTo>
                      <a:pt x="70" y="47"/>
                      <a:pt x="70" y="47"/>
                      <a:pt x="69" y="47"/>
                    </a:cubicBezTo>
                    <a:cubicBezTo>
                      <a:pt x="67" y="50"/>
                      <a:pt x="65" y="54"/>
                      <a:pt x="63" y="57"/>
                    </a:cubicBezTo>
                    <a:cubicBezTo>
                      <a:pt x="64" y="56"/>
                      <a:pt x="64" y="55"/>
                      <a:pt x="64" y="55"/>
                    </a:cubicBezTo>
                    <a:cubicBezTo>
                      <a:pt x="66" y="52"/>
                      <a:pt x="67" y="48"/>
                      <a:pt x="68" y="45"/>
                    </a:cubicBezTo>
                    <a:cubicBezTo>
                      <a:pt x="70" y="47"/>
                      <a:pt x="71" y="48"/>
                      <a:pt x="73" y="49"/>
                    </a:cubicBezTo>
                    <a:close/>
                    <a:moveTo>
                      <a:pt x="75" y="51"/>
                    </a:moveTo>
                    <a:cubicBezTo>
                      <a:pt x="73" y="55"/>
                      <a:pt x="71" y="58"/>
                      <a:pt x="69" y="62"/>
                    </a:cubicBezTo>
                    <a:cubicBezTo>
                      <a:pt x="71" y="58"/>
                      <a:pt x="72" y="54"/>
                      <a:pt x="73" y="50"/>
                    </a:cubicBezTo>
                    <a:cubicBezTo>
                      <a:pt x="74" y="50"/>
                      <a:pt x="75" y="51"/>
                      <a:pt x="75" y="51"/>
                    </a:cubicBezTo>
                    <a:close/>
                    <a:moveTo>
                      <a:pt x="119" y="91"/>
                    </a:moveTo>
                    <a:cubicBezTo>
                      <a:pt x="117" y="97"/>
                      <a:pt x="115" y="103"/>
                      <a:pt x="113" y="109"/>
                    </a:cubicBezTo>
                    <a:cubicBezTo>
                      <a:pt x="112" y="112"/>
                      <a:pt x="111" y="115"/>
                      <a:pt x="110" y="118"/>
                    </a:cubicBezTo>
                    <a:cubicBezTo>
                      <a:pt x="113" y="108"/>
                      <a:pt x="115" y="98"/>
                      <a:pt x="116" y="88"/>
                    </a:cubicBezTo>
                    <a:cubicBezTo>
                      <a:pt x="117" y="89"/>
                      <a:pt x="118" y="90"/>
                      <a:pt x="119" y="91"/>
                    </a:cubicBezTo>
                    <a:close/>
                    <a:moveTo>
                      <a:pt x="140" y="115"/>
                    </a:moveTo>
                    <a:cubicBezTo>
                      <a:pt x="138" y="121"/>
                      <a:pt x="137" y="127"/>
                      <a:pt x="135" y="133"/>
                    </a:cubicBezTo>
                    <a:cubicBezTo>
                      <a:pt x="134" y="136"/>
                      <a:pt x="133" y="139"/>
                      <a:pt x="131" y="143"/>
                    </a:cubicBezTo>
                    <a:cubicBezTo>
                      <a:pt x="131" y="144"/>
                      <a:pt x="130" y="146"/>
                      <a:pt x="130" y="147"/>
                    </a:cubicBezTo>
                    <a:cubicBezTo>
                      <a:pt x="130" y="147"/>
                      <a:pt x="129" y="147"/>
                      <a:pt x="129" y="148"/>
                    </a:cubicBezTo>
                    <a:cubicBezTo>
                      <a:pt x="129" y="147"/>
                      <a:pt x="129" y="147"/>
                      <a:pt x="130" y="147"/>
                    </a:cubicBezTo>
                    <a:cubicBezTo>
                      <a:pt x="130" y="141"/>
                      <a:pt x="133" y="136"/>
                      <a:pt x="134" y="130"/>
                    </a:cubicBezTo>
                    <a:cubicBezTo>
                      <a:pt x="136" y="125"/>
                      <a:pt x="138" y="119"/>
                      <a:pt x="139" y="113"/>
                    </a:cubicBezTo>
                    <a:cubicBezTo>
                      <a:pt x="139" y="113"/>
                      <a:pt x="139" y="114"/>
                      <a:pt x="140" y="115"/>
                    </a:cubicBezTo>
                    <a:close/>
                    <a:moveTo>
                      <a:pt x="130" y="103"/>
                    </a:moveTo>
                    <a:cubicBezTo>
                      <a:pt x="128" y="109"/>
                      <a:pt x="127" y="114"/>
                      <a:pt x="126" y="120"/>
                    </a:cubicBezTo>
                    <a:cubicBezTo>
                      <a:pt x="125" y="124"/>
                      <a:pt x="124" y="127"/>
                      <a:pt x="123" y="130"/>
                    </a:cubicBezTo>
                    <a:cubicBezTo>
                      <a:pt x="122" y="134"/>
                      <a:pt x="122" y="138"/>
                      <a:pt x="121" y="141"/>
                    </a:cubicBezTo>
                    <a:cubicBezTo>
                      <a:pt x="120" y="144"/>
                      <a:pt x="120" y="142"/>
                      <a:pt x="121" y="141"/>
                    </a:cubicBezTo>
                    <a:cubicBezTo>
                      <a:pt x="121" y="139"/>
                      <a:pt x="121" y="136"/>
                      <a:pt x="122" y="134"/>
                    </a:cubicBezTo>
                    <a:cubicBezTo>
                      <a:pt x="123" y="131"/>
                      <a:pt x="124" y="127"/>
                      <a:pt x="125" y="123"/>
                    </a:cubicBezTo>
                    <a:cubicBezTo>
                      <a:pt x="127" y="116"/>
                      <a:pt x="127" y="108"/>
                      <a:pt x="128" y="100"/>
                    </a:cubicBezTo>
                    <a:cubicBezTo>
                      <a:pt x="128" y="101"/>
                      <a:pt x="129" y="102"/>
                      <a:pt x="130" y="103"/>
                    </a:cubicBezTo>
                    <a:close/>
                    <a:moveTo>
                      <a:pt x="131" y="104"/>
                    </a:moveTo>
                    <a:cubicBezTo>
                      <a:pt x="132" y="105"/>
                      <a:pt x="132" y="106"/>
                      <a:pt x="133" y="106"/>
                    </a:cubicBezTo>
                    <a:cubicBezTo>
                      <a:pt x="132" y="114"/>
                      <a:pt x="129" y="121"/>
                      <a:pt x="127" y="128"/>
                    </a:cubicBezTo>
                    <a:cubicBezTo>
                      <a:pt x="126" y="131"/>
                      <a:pt x="126" y="134"/>
                      <a:pt x="125" y="137"/>
                    </a:cubicBezTo>
                    <a:cubicBezTo>
                      <a:pt x="125" y="139"/>
                      <a:pt x="125" y="140"/>
                      <a:pt x="124" y="141"/>
                    </a:cubicBezTo>
                    <a:cubicBezTo>
                      <a:pt x="124" y="143"/>
                      <a:pt x="123" y="148"/>
                      <a:pt x="123" y="144"/>
                    </a:cubicBezTo>
                    <a:cubicBezTo>
                      <a:pt x="125" y="137"/>
                      <a:pt x="127" y="130"/>
                      <a:pt x="128" y="122"/>
                    </a:cubicBezTo>
                    <a:cubicBezTo>
                      <a:pt x="128" y="119"/>
                      <a:pt x="128" y="115"/>
                      <a:pt x="129" y="111"/>
                    </a:cubicBezTo>
                    <a:cubicBezTo>
                      <a:pt x="129" y="109"/>
                      <a:pt x="130" y="106"/>
                      <a:pt x="131" y="104"/>
                    </a:cubicBezTo>
                    <a:close/>
                    <a:moveTo>
                      <a:pt x="133" y="109"/>
                    </a:moveTo>
                    <a:cubicBezTo>
                      <a:pt x="134" y="109"/>
                      <a:pt x="134" y="108"/>
                      <a:pt x="134" y="108"/>
                    </a:cubicBezTo>
                    <a:cubicBezTo>
                      <a:pt x="134" y="108"/>
                      <a:pt x="134" y="107"/>
                      <a:pt x="134" y="107"/>
                    </a:cubicBezTo>
                    <a:cubicBezTo>
                      <a:pt x="135" y="109"/>
                      <a:pt x="136" y="110"/>
                      <a:pt x="138" y="112"/>
                    </a:cubicBezTo>
                    <a:cubicBezTo>
                      <a:pt x="133" y="123"/>
                      <a:pt x="132" y="134"/>
                      <a:pt x="127" y="145"/>
                    </a:cubicBezTo>
                    <a:cubicBezTo>
                      <a:pt x="128" y="143"/>
                      <a:pt x="128" y="139"/>
                      <a:pt x="128" y="136"/>
                    </a:cubicBezTo>
                    <a:cubicBezTo>
                      <a:pt x="129" y="133"/>
                      <a:pt x="129" y="130"/>
                      <a:pt x="130" y="126"/>
                    </a:cubicBezTo>
                    <a:cubicBezTo>
                      <a:pt x="131" y="121"/>
                      <a:pt x="132" y="115"/>
                      <a:pt x="133" y="109"/>
                    </a:cubicBezTo>
                    <a:close/>
                    <a:moveTo>
                      <a:pt x="127" y="99"/>
                    </a:moveTo>
                    <a:cubicBezTo>
                      <a:pt x="124" y="106"/>
                      <a:pt x="123" y="113"/>
                      <a:pt x="122" y="119"/>
                    </a:cubicBezTo>
                    <a:cubicBezTo>
                      <a:pt x="121" y="123"/>
                      <a:pt x="120" y="127"/>
                      <a:pt x="119" y="131"/>
                    </a:cubicBezTo>
                    <a:cubicBezTo>
                      <a:pt x="118" y="133"/>
                      <a:pt x="118" y="135"/>
                      <a:pt x="117" y="137"/>
                    </a:cubicBezTo>
                    <a:cubicBezTo>
                      <a:pt x="116" y="141"/>
                      <a:pt x="117" y="137"/>
                      <a:pt x="117" y="136"/>
                    </a:cubicBezTo>
                    <a:cubicBezTo>
                      <a:pt x="118" y="123"/>
                      <a:pt x="123" y="110"/>
                      <a:pt x="124" y="97"/>
                    </a:cubicBezTo>
                    <a:cubicBezTo>
                      <a:pt x="125" y="98"/>
                      <a:pt x="126" y="99"/>
                      <a:pt x="127" y="99"/>
                    </a:cubicBezTo>
                    <a:close/>
                    <a:moveTo>
                      <a:pt x="123" y="95"/>
                    </a:moveTo>
                    <a:cubicBezTo>
                      <a:pt x="121" y="101"/>
                      <a:pt x="119" y="107"/>
                      <a:pt x="118" y="113"/>
                    </a:cubicBezTo>
                    <a:cubicBezTo>
                      <a:pt x="117" y="117"/>
                      <a:pt x="117" y="120"/>
                      <a:pt x="116" y="124"/>
                    </a:cubicBezTo>
                    <a:cubicBezTo>
                      <a:pt x="115" y="126"/>
                      <a:pt x="114" y="128"/>
                      <a:pt x="114" y="130"/>
                    </a:cubicBezTo>
                    <a:cubicBezTo>
                      <a:pt x="115" y="124"/>
                      <a:pt x="115" y="118"/>
                      <a:pt x="117" y="112"/>
                    </a:cubicBezTo>
                    <a:cubicBezTo>
                      <a:pt x="118" y="109"/>
                      <a:pt x="118" y="105"/>
                      <a:pt x="119" y="101"/>
                    </a:cubicBezTo>
                    <a:cubicBezTo>
                      <a:pt x="119" y="98"/>
                      <a:pt x="120" y="95"/>
                      <a:pt x="120" y="92"/>
                    </a:cubicBezTo>
                    <a:cubicBezTo>
                      <a:pt x="121" y="93"/>
                      <a:pt x="122" y="94"/>
                      <a:pt x="123" y="95"/>
                    </a:cubicBezTo>
                    <a:close/>
                    <a:moveTo>
                      <a:pt x="85" y="96"/>
                    </a:moveTo>
                    <a:cubicBezTo>
                      <a:pt x="86" y="94"/>
                      <a:pt x="88" y="91"/>
                      <a:pt x="88" y="90"/>
                    </a:cubicBezTo>
                    <a:cubicBezTo>
                      <a:pt x="88" y="93"/>
                      <a:pt x="87" y="96"/>
                      <a:pt x="86" y="99"/>
                    </a:cubicBezTo>
                    <a:cubicBezTo>
                      <a:pt x="85" y="97"/>
                      <a:pt x="84" y="96"/>
                      <a:pt x="83" y="94"/>
                    </a:cubicBezTo>
                    <a:cubicBezTo>
                      <a:pt x="83" y="94"/>
                      <a:pt x="83" y="94"/>
                      <a:pt x="83" y="94"/>
                    </a:cubicBezTo>
                    <a:cubicBezTo>
                      <a:pt x="84" y="93"/>
                      <a:pt x="84" y="93"/>
                      <a:pt x="85" y="92"/>
                    </a:cubicBezTo>
                    <a:cubicBezTo>
                      <a:pt x="84" y="92"/>
                      <a:pt x="85" y="95"/>
                      <a:pt x="84" y="96"/>
                    </a:cubicBezTo>
                    <a:cubicBezTo>
                      <a:pt x="84" y="96"/>
                      <a:pt x="85" y="96"/>
                      <a:pt x="85" y="96"/>
                    </a:cubicBezTo>
                    <a:close/>
                    <a:moveTo>
                      <a:pt x="93" y="84"/>
                    </a:moveTo>
                    <a:cubicBezTo>
                      <a:pt x="96" y="82"/>
                      <a:pt x="99" y="78"/>
                      <a:pt x="101" y="74"/>
                    </a:cubicBezTo>
                    <a:cubicBezTo>
                      <a:pt x="102" y="75"/>
                      <a:pt x="103" y="76"/>
                      <a:pt x="104" y="77"/>
                    </a:cubicBezTo>
                    <a:cubicBezTo>
                      <a:pt x="104" y="77"/>
                      <a:pt x="104" y="77"/>
                      <a:pt x="104" y="77"/>
                    </a:cubicBezTo>
                    <a:cubicBezTo>
                      <a:pt x="102" y="82"/>
                      <a:pt x="101" y="87"/>
                      <a:pt x="100" y="93"/>
                    </a:cubicBezTo>
                    <a:cubicBezTo>
                      <a:pt x="99" y="98"/>
                      <a:pt x="97" y="104"/>
                      <a:pt x="96" y="108"/>
                    </a:cubicBezTo>
                    <a:cubicBezTo>
                      <a:pt x="97" y="103"/>
                      <a:pt x="97" y="98"/>
                      <a:pt x="98" y="93"/>
                    </a:cubicBezTo>
                    <a:cubicBezTo>
                      <a:pt x="99" y="87"/>
                      <a:pt x="101" y="81"/>
                      <a:pt x="101" y="75"/>
                    </a:cubicBezTo>
                    <a:cubicBezTo>
                      <a:pt x="101" y="75"/>
                      <a:pt x="101" y="74"/>
                      <a:pt x="101" y="75"/>
                    </a:cubicBezTo>
                    <a:cubicBezTo>
                      <a:pt x="101" y="75"/>
                      <a:pt x="100" y="76"/>
                      <a:pt x="100" y="77"/>
                    </a:cubicBezTo>
                    <a:cubicBezTo>
                      <a:pt x="100" y="77"/>
                      <a:pt x="100" y="77"/>
                      <a:pt x="100" y="77"/>
                    </a:cubicBezTo>
                    <a:cubicBezTo>
                      <a:pt x="99" y="81"/>
                      <a:pt x="98" y="86"/>
                      <a:pt x="97" y="90"/>
                    </a:cubicBezTo>
                    <a:cubicBezTo>
                      <a:pt x="95" y="95"/>
                      <a:pt x="95" y="99"/>
                      <a:pt x="93" y="104"/>
                    </a:cubicBezTo>
                    <a:cubicBezTo>
                      <a:pt x="92" y="107"/>
                      <a:pt x="93" y="102"/>
                      <a:pt x="93" y="101"/>
                    </a:cubicBezTo>
                    <a:cubicBezTo>
                      <a:pt x="94" y="98"/>
                      <a:pt x="94" y="95"/>
                      <a:pt x="95" y="92"/>
                    </a:cubicBezTo>
                    <a:cubicBezTo>
                      <a:pt x="95" y="88"/>
                      <a:pt x="98" y="85"/>
                      <a:pt x="98" y="80"/>
                    </a:cubicBezTo>
                    <a:cubicBezTo>
                      <a:pt x="98" y="80"/>
                      <a:pt x="97" y="80"/>
                      <a:pt x="97" y="80"/>
                    </a:cubicBezTo>
                    <a:cubicBezTo>
                      <a:pt x="96" y="85"/>
                      <a:pt x="94" y="89"/>
                      <a:pt x="92" y="93"/>
                    </a:cubicBezTo>
                    <a:cubicBezTo>
                      <a:pt x="93" y="90"/>
                      <a:pt x="93" y="87"/>
                      <a:pt x="93" y="84"/>
                    </a:cubicBezTo>
                    <a:cubicBezTo>
                      <a:pt x="93" y="84"/>
                      <a:pt x="93" y="84"/>
                      <a:pt x="93" y="84"/>
                    </a:cubicBezTo>
                    <a:close/>
                    <a:moveTo>
                      <a:pt x="100" y="118"/>
                    </a:moveTo>
                    <a:cubicBezTo>
                      <a:pt x="100" y="118"/>
                      <a:pt x="100" y="118"/>
                      <a:pt x="100" y="118"/>
                    </a:cubicBezTo>
                    <a:cubicBezTo>
                      <a:pt x="99" y="117"/>
                      <a:pt x="98" y="116"/>
                      <a:pt x="97" y="114"/>
                    </a:cubicBezTo>
                    <a:cubicBezTo>
                      <a:pt x="98" y="114"/>
                      <a:pt x="98" y="114"/>
                      <a:pt x="98" y="114"/>
                    </a:cubicBezTo>
                    <a:cubicBezTo>
                      <a:pt x="100" y="109"/>
                      <a:pt x="101" y="104"/>
                      <a:pt x="103" y="98"/>
                    </a:cubicBezTo>
                    <a:cubicBezTo>
                      <a:pt x="104" y="96"/>
                      <a:pt x="105" y="93"/>
                      <a:pt x="106" y="90"/>
                    </a:cubicBezTo>
                    <a:cubicBezTo>
                      <a:pt x="106" y="89"/>
                      <a:pt x="106" y="87"/>
                      <a:pt x="107" y="86"/>
                    </a:cubicBezTo>
                    <a:cubicBezTo>
                      <a:pt x="106" y="91"/>
                      <a:pt x="104" y="96"/>
                      <a:pt x="103" y="100"/>
                    </a:cubicBezTo>
                    <a:cubicBezTo>
                      <a:pt x="102" y="106"/>
                      <a:pt x="102" y="112"/>
                      <a:pt x="100" y="118"/>
                    </a:cubicBezTo>
                    <a:close/>
                    <a:moveTo>
                      <a:pt x="91" y="98"/>
                    </a:moveTo>
                    <a:cubicBezTo>
                      <a:pt x="92" y="97"/>
                      <a:pt x="92" y="96"/>
                      <a:pt x="92" y="95"/>
                    </a:cubicBezTo>
                    <a:cubicBezTo>
                      <a:pt x="94" y="92"/>
                      <a:pt x="95" y="89"/>
                      <a:pt x="96" y="86"/>
                    </a:cubicBezTo>
                    <a:cubicBezTo>
                      <a:pt x="96" y="86"/>
                      <a:pt x="97" y="81"/>
                      <a:pt x="97" y="83"/>
                    </a:cubicBezTo>
                    <a:cubicBezTo>
                      <a:pt x="97" y="85"/>
                      <a:pt x="96" y="86"/>
                      <a:pt x="95" y="88"/>
                    </a:cubicBezTo>
                    <a:cubicBezTo>
                      <a:pt x="93" y="94"/>
                      <a:pt x="93" y="100"/>
                      <a:pt x="92" y="106"/>
                    </a:cubicBezTo>
                    <a:cubicBezTo>
                      <a:pt x="92" y="107"/>
                      <a:pt x="92" y="107"/>
                      <a:pt x="93" y="107"/>
                    </a:cubicBezTo>
                    <a:cubicBezTo>
                      <a:pt x="95" y="102"/>
                      <a:pt x="95" y="97"/>
                      <a:pt x="97" y="92"/>
                    </a:cubicBezTo>
                    <a:cubicBezTo>
                      <a:pt x="98" y="89"/>
                      <a:pt x="99" y="86"/>
                      <a:pt x="100" y="82"/>
                    </a:cubicBezTo>
                    <a:cubicBezTo>
                      <a:pt x="100" y="83"/>
                      <a:pt x="100" y="83"/>
                      <a:pt x="100" y="83"/>
                    </a:cubicBezTo>
                    <a:cubicBezTo>
                      <a:pt x="99" y="86"/>
                      <a:pt x="98" y="89"/>
                      <a:pt x="97" y="93"/>
                    </a:cubicBezTo>
                    <a:cubicBezTo>
                      <a:pt x="96" y="98"/>
                      <a:pt x="96" y="104"/>
                      <a:pt x="95" y="110"/>
                    </a:cubicBezTo>
                    <a:cubicBezTo>
                      <a:pt x="94" y="110"/>
                      <a:pt x="95" y="110"/>
                      <a:pt x="95" y="110"/>
                    </a:cubicBezTo>
                    <a:cubicBezTo>
                      <a:pt x="93" y="108"/>
                      <a:pt x="91" y="106"/>
                      <a:pt x="90" y="103"/>
                    </a:cubicBezTo>
                    <a:cubicBezTo>
                      <a:pt x="90" y="103"/>
                      <a:pt x="90" y="103"/>
                      <a:pt x="90" y="103"/>
                    </a:cubicBezTo>
                    <a:cubicBezTo>
                      <a:pt x="90" y="102"/>
                      <a:pt x="91" y="100"/>
                      <a:pt x="91" y="98"/>
                    </a:cubicBezTo>
                    <a:close/>
                    <a:moveTo>
                      <a:pt x="97" y="114"/>
                    </a:moveTo>
                    <a:cubicBezTo>
                      <a:pt x="97" y="114"/>
                      <a:pt x="97" y="114"/>
                      <a:pt x="97" y="114"/>
                    </a:cubicBezTo>
                    <a:cubicBezTo>
                      <a:pt x="96" y="113"/>
                      <a:pt x="96" y="111"/>
                      <a:pt x="95" y="110"/>
                    </a:cubicBezTo>
                    <a:cubicBezTo>
                      <a:pt x="95" y="110"/>
                      <a:pt x="95" y="110"/>
                      <a:pt x="95" y="110"/>
                    </a:cubicBezTo>
                    <a:cubicBezTo>
                      <a:pt x="100" y="100"/>
                      <a:pt x="101" y="89"/>
                      <a:pt x="104" y="78"/>
                    </a:cubicBezTo>
                    <a:cubicBezTo>
                      <a:pt x="104" y="80"/>
                      <a:pt x="103" y="83"/>
                      <a:pt x="103" y="86"/>
                    </a:cubicBezTo>
                    <a:cubicBezTo>
                      <a:pt x="102" y="89"/>
                      <a:pt x="102" y="92"/>
                      <a:pt x="101" y="95"/>
                    </a:cubicBezTo>
                    <a:cubicBezTo>
                      <a:pt x="99" y="101"/>
                      <a:pt x="99" y="108"/>
                      <a:pt x="97" y="114"/>
                    </a:cubicBezTo>
                    <a:close/>
                    <a:moveTo>
                      <a:pt x="92" y="87"/>
                    </a:moveTo>
                    <a:cubicBezTo>
                      <a:pt x="92" y="91"/>
                      <a:pt x="91" y="94"/>
                      <a:pt x="91" y="98"/>
                    </a:cubicBezTo>
                    <a:cubicBezTo>
                      <a:pt x="91" y="98"/>
                      <a:pt x="91" y="98"/>
                      <a:pt x="90" y="99"/>
                    </a:cubicBezTo>
                    <a:cubicBezTo>
                      <a:pt x="90" y="99"/>
                      <a:pt x="90" y="99"/>
                      <a:pt x="90" y="99"/>
                    </a:cubicBezTo>
                    <a:cubicBezTo>
                      <a:pt x="89" y="101"/>
                      <a:pt x="89" y="102"/>
                      <a:pt x="89" y="102"/>
                    </a:cubicBezTo>
                    <a:cubicBezTo>
                      <a:pt x="89" y="102"/>
                      <a:pt x="89" y="102"/>
                      <a:pt x="89" y="103"/>
                    </a:cubicBezTo>
                    <a:cubicBezTo>
                      <a:pt x="88" y="102"/>
                      <a:pt x="88" y="101"/>
                      <a:pt x="87" y="99"/>
                    </a:cubicBezTo>
                    <a:cubicBezTo>
                      <a:pt x="87" y="99"/>
                      <a:pt x="87" y="99"/>
                      <a:pt x="87" y="99"/>
                    </a:cubicBezTo>
                    <a:cubicBezTo>
                      <a:pt x="88" y="97"/>
                      <a:pt x="89" y="94"/>
                      <a:pt x="90" y="92"/>
                    </a:cubicBezTo>
                    <a:cubicBezTo>
                      <a:pt x="91" y="90"/>
                      <a:pt x="91" y="89"/>
                      <a:pt x="92" y="87"/>
                    </a:cubicBezTo>
                    <a:cubicBezTo>
                      <a:pt x="92" y="86"/>
                      <a:pt x="92" y="85"/>
                      <a:pt x="92" y="87"/>
                    </a:cubicBezTo>
                    <a:close/>
                    <a:moveTo>
                      <a:pt x="107" y="127"/>
                    </a:moveTo>
                    <a:cubicBezTo>
                      <a:pt x="107" y="127"/>
                      <a:pt x="107" y="127"/>
                      <a:pt x="107" y="128"/>
                    </a:cubicBezTo>
                    <a:cubicBezTo>
                      <a:pt x="106" y="126"/>
                      <a:pt x="105" y="125"/>
                      <a:pt x="104" y="124"/>
                    </a:cubicBezTo>
                    <a:cubicBezTo>
                      <a:pt x="103" y="122"/>
                      <a:pt x="102" y="120"/>
                      <a:pt x="101" y="119"/>
                    </a:cubicBezTo>
                    <a:cubicBezTo>
                      <a:pt x="101" y="119"/>
                      <a:pt x="101" y="119"/>
                      <a:pt x="101" y="118"/>
                    </a:cubicBezTo>
                    <a:cubicBezTo>
                      <a:pt x="101" y="118"/>
                      <a:pt x="101" y="117"/>
                      <a:pt x="102" y="117"/>
                    </a:cubicBezTo>
                    <a:cubicBezTo>
                      <a:pt x="102" y="117"/>
                      <a:pt x="102" y="116"/>
                      <a:pt x="102" y="116"/>
                    </a:cubicBezTo>
                    <a:cubicBezTo>
                      <a:pt x="104" y="111"/>
                      <a:pt x="105" y="105"/>
                      <a:pt x="107" y="100"/>
                    </a:cubicBezTo>
                    <a:cubicBezTo>
                      <a:pt x="108" y="98"/>
                      <a:pt x="109" y="95"/>
                      <a:pt x="110" y="93"/>
                    </a:cubicBezTo>
                    <a:cubicBezTo>
                      <a:pt x="109" y="96"/>
                      <a:pt x="109" y="100"/>
                      <a:pt x="108" y="103"/>
                    </a:cubicBezTo>
                    <a:cubicBezTo>
                      <a:pt x="106" y="110"/>
                      <a:pt x="106" y="116"/>
                      <a:pt x="103" y="123"/>
                    </a:cubicBezTo>
                    <a:cubicBezTo>
                      <a:pt x="103" y="123"/>
                      <a:pt x="104" y="123"/>
                      <a:pt x="104" y="123"/>
                    </a:cubicBezTo>
                    <a:cubicBezTo>
                      <a:pt x="107" y="117"/>
                      <a:pt x="107" y="111"/>
                      <a:pt x="110" y="105"/>
                    </a:cubicBezTo>
                    <a:cubicBezTo>
                      <a:pt x="111" y="102"/>
                      <a:pt x="111" y="100"/>
                      <a:pt x="112" y="97"/>
                    </a:cubicBezTo>
                    <a:cubicBezTo>
                      <a:pt x="113" y="95"/>
                      <a:pt x="115" y="90"/>
                      <a:pt x="115" y="89"/>
                    </a:cubicBezTo>
                    <a:cubicBezTo>
                      <a:pt x="115" y="95"/>
                      <a:pt x="113" y="102"/>
                      <a:pt x="112" y="109"/>
                    </a:cubicBezTo>
                    <a:cubicBezTo>
                      <a:pt x="111" y="112"/>
                      <a:pt x="110" y="115"/>
                      <a:pt x="109" y="119"/>
                    </a:cubicBezTo>
                    <a:cubicBezTo>
                      <a:pt x="109" y="120"/>
                      <a:pt x="108" y="122"/>
                      <a:pt x="108" y="124"/>
                    </a:cubicBezTo>
                    <a:cubicBezTo>
                      <a:pt x="108" y="125"/>
                      <a:pt x="107" y="126"/>
                      <a:pt x="107" y="126"/>
                    </a:cubicBezTo>
                    <a:cubicBezTo>
                      <a:pt x="107" y="127"/>
                      <a:pt x="107" y="127"/>
                      <a:pt x="107" y="127"/>
                    </a:cubicBezTo>
                    <a:close/>
                    <a:moveTo>
                      <a:pt x="115" y="87"/>
                    </a:moveTo>
                    <a:cubicBezTo>
                      <a:pt x="112" y="93"/>
                      <a:pt x="111" y="100"/>
                      <a:pt x="108" y="106"/>
                    </a:cubicBezTo>
                    <a:cubicBezTo>
                      <a:pt x="108" y="107"/>
                      <a:pt x="108" y="109"/>
                      <a:pt x="107" y="110"/>
                    </a:cubicBezTo>
                    <a:cubicBezTo>
                      <a:pt x="108" y="108"/>
                      <a:pt x="108" y="105"/>
                      <a:pt x="109" y="102"/>
                    </a:cubicBezTo>
                    <a:cubicBezTo>
                      <a:pt x="111" y="96"/>
                      <a:pt x="111" y="90"/>
                      <a:pt x="112" y="84"/>
                    </a:cubicBezTo>
                    <a:cubicBezTo>
                      <a:pt x="113" y="85"/>
                      <a:pt x="114" y="86"/>
                      <a:pt x="115" y="87"/>
                    </a:cubicBezTo>
                    <a:close/>
                    <a:moveTo>
                      <a:pt x="107" y="98"/>
                    </a:moveTo>
                    <a:cubicBezTo>
                      <a:pt x="105" y="103"/>
                      <a:pt x="104" y="107"/>
                      <a:pt x="102" y="112"/>
                    </a:cubicBezTo>
                    <a:cubicBezTo>
                      <a:pt x="103" y="111"/>
                      <a:pt x="103" y="111"/>
                      <a:pt x="103" y="110"/>
                    </a:cubicBezTo>
                    <a:cubicBezTo>
                      <a:pt x="103" y="107"/>
                      <a:pt x="104" y="104"/>
                      <a:pt x="104" y="100"/>
                    </a:cubicBezTo>
                    <a:cubicBezTo>
                      <a:pt x="105" y="94"/>
                      <a:pt x="107" y="88"/>
                      <a:pt x="108" y="81"/>
                    </a:cubicBezTo>
                    <a:cubicBezTo>
                      <a:pt x="108" y="81"/>
                      <a:pt x="107" y="80"/>
                      <a:pt x="107" y="81"/>
                    </a:cubicBezTo>
                    <a:cubicBezTo>
                      <a:pt x="106" y="87"/>
                      <a:pt x="104" y="93"/>
                      <a:pt x="102" y="98"/>
                    </a:cubicBezTo>
                    <a:cubicBezTo>
                      <a:pt x="101" y="102"/>
                      <a:pt x="100" y="105"/>
                      <a:pt x="99" y="108"/>
                    </a:cubicBezTo>
                    <a:cubicBezTo>
                      <a:pt x="100" y="103"/>
                      <a:pt x="101" y="97"/>
                      <a:pt x="102" y="92"/>
                    </a:cubicBezTo>
                    <a:cubicBezTo>
                      <a:pt x="104" y="87"/>
                      <a:pt x="105" y="82"/>
                      <a:pt x="105" y="77"/>
                    </a:cubicBezTo>
                    <a:cubicBezTo>
                      <a:pt x="107" y="79"/>
                      <a:pt x="109" y="81"/>
                      <a:pt x="111" y="83"/>
                    </a:cubicBezTo>
                    <a:cubicBezTo>
                      <a:pt x="109" y="88"/>
                      <a:pt x="109" y="93"/>
                      <a:pt x="107" y="98"/>
                    </a:cubicBezTo>
                    <a:close/>
                    <a:moveTo>
                      <a:pt x="99" y="71"/>
                    </a:moveTo>
                    <a:cubicBezTo>
                      <a:pt x="95" y="80"/>
                      <a:pt x="87" y="87"/>
                      <a:pt x="78" y="88"/>
                    </a:cubicBezTo>
                    <a:cubicBezTo>
                      <a:pt x="78" y="87"/>
                      <a:pt x="77" y="86"/>
                      <a:pt x="76" y="85"/>
                    </a:cubicBezTo>
                    <a:cubicBezTo>
                      <a:pt x="86" y="85"/>
                      <a:pt x="92" y="77"/>
                      <a:pt x="96" y="69"/>
                    </a:cubicBezTo>
                    <a:cubicBezTo>
                      <a:pt x="97" y="70"/>
                      <a:pt x="98" y="71"/>
                      <a:pt x="99" y="71"/>
                    </a:cubicBezTo>
                    <a:close/>
                    <a:moveTo>
                      <a:pt x="57" y="58"/>
                    </a:moveTo>
                    <a:cubicBezTo>
                      <a:pt x="60" y="53"/>
                      <a:pt x="61" y="48"/>
                      <a:pt x="64" y="43"/>
                    </a:cubicBezTo>
                    <a:cubicBezTo>
                      <a:pt x="61" y="48"/>
                      <a:pt x="61" y="55"/>
                      <a:pt x="57" y="61"/>
                    </a:cubicBezTo>
                    <a:cubicBezTo>
                      <a:pt x="56" y="59"/>
                      <a:pt x="55" y="57"/>
                      <a:pt x="54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6" y="52"/>
                      <a:pt x="57" y="49"/>
                      <a:pt x="59" y="45"/>
                    </a:cubicBezTo>
                    <a:cubicBezTo>
                      <a:pt x="59" y="46"/>
                      <a:pt x="58" y="46"/>
                      <a:pt x="58" y="47"/>
                    </a:cubicBezTo>
                    <a:cubicBezTo>
                      <a:pt x="57" y="50"/>
                      <a:pt x="57" y="54"/>
                      <a:pt x="56" y="58"/>
                    </a:cubicBezTo>
                    <a:cubicBezTo>
                      <a:pt x="56" y="58"/>
                      <a:pt x="57" y="58"/>
                      <a:pt x="57" y="58"/>
                    </a:cubicBezTo>
                    <a:close/>
                    <a:moveTo>
                      <a:pt x="60" y="64"/>
                    </a:moveTo>
                    <a:cubicBezTo>
                      <a:pt x="60" y="64"/>
                      <a:pt x="61" y="64"/>
                      <a:pt x="61" y="64"/>
                    </a:cubicBezTo>
                    <a:cubicBezTo>
                      <a:pt x="62" y="61"/>
                      <a:pt x="63" y="59"/>
                      <a:pt x="65" y="56"/>
                    </a:cubicBezTo>
                    <a:cubicBezTo>
                      <a:pt x="65" y="55"/>
                      <a:pt x="66" y="53"/>
                      <a:pt x="67" y="52"/>
                    </a:cubicBezTo>
                    <a:cubicBezTo>
                      <a:pt x="67" y="52"/>
                      <a:pt x="70" y="46"/>
                      <a:pt x="68" y="49"/>
                    </a:cubicBezTo>
                    <a:cubicBezTo>
                      <a:pt x="66" y="55"/>
                      <a:pt x="63" y="61"/>
                      <a:pt x="63" y="67"/>
                    </a:cubicBezTo>
                    <a:cubicBezTo>
                      <a:pt x="63" y="67"/>
                      <a:pt x="63" y="68"/>
                      <a:pt x="63" y="67"/>
                    </a:cubicBezTo>
                    <a:cubicBezTo>
                      <a:pt x="67" y="62"/>
                      <a:pt x="69" y="56"/>
                      <a:pt x="73" y="50"/>
                    </a:cubicBezTo>
                    <a:cubicBezTo>
                      <a:pt x="70" y="55"/>
                      <a:pt x="68" y="63"/>
                      <a:pt x="66" y="69"/>
                    </a:cubicBezTo>
                    <a:cubicBezTo>
                      <a:pt x="66" y="69"/>
                      <a:pt x="65" y="70"/>
                      <a:pt x="65" y="70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3" y="67"/>
                      <a:pt x="60" y="64"/>
                      <a:pt x="58" y="61"/>
                    </a:cubicBezTo>
                    <a:cubicBezTo>
                      <a:pt x="61" y="57"/>
                      <a:pt x="65" y="51"/>
                      <a:pt x="67" y="46"/>
                    </a:cubicBezTo>
                    <a:cubicBezTo>
                      <a:pt x="65" y="52"/>
                      <a:pt x="62" y="58"/>
                      <a:pt x="60" y="64"/>
                    </a:cubicBezTo>
                    <a:close/>
                    <a:moveTo>
                      <a:pt x="66" y="69"/>
                    </a:moveTo>
                    <a:cubicBezTo>
                      <a:pt x="67" y="68"/>
                      <a:pt x="67" y="67"/>
                      <a:pt x="68" y="66"/>
                    </a:cubicBezTo>
                    <a:cubicBezTo>
                      <a:pt x="69" y="64"/>
                      <a:pt x="69" y="63"/>
                      <a:pt x="70" y="61"/>
                    </a:cubicBezTo>
                    <a:cubicBezTo>
                      <a:pt x="71" y="60"/>
                      <a:pt x="72" y="58"/>
                      <a:pt x="73" y="57"/>
                    </a:cubicBezTo>
                    <a:cubicBezTo>
                      <a:pt x="73" y="56"/>
                      <a:pt x="76" y="49"/>
                      <a:pt x="75" y="53"/>
                    </a:cubicBezTo>
                    <a:cubicBezTo>
                      <a:pt x="72" y="60"/>
                      <a:pt x="70" y="67"/>
                      <a:pt x="68" y="73"/>
                    </a:cubicBezTo>
                    <a:cubicBezTo>
                      <a:pt x="67" y="73"/>
                      <a:pt x="68" y="74"/>
                      <a:pt x="68" y="74"/>
                    </a:cubicBezTo>
                    <a:cubicBezTo>
                      <a:pt x="70" y="71"/>
                      <a:pt x="72" y="68"/>
                      <a:pt x="74" y="65"/>
                    </a:cubicBezTo>
                    <a:cubicBezTo>
                      <a:pt x="75" y="63"/>
                      <a:pt x="76" y="61"/>
                      <a:pt x="77" y="59"/>
                    </a:cubicBezTo>
                    <a:cubicBezTo>
                      <a:pt x="77" y="58"/>
                      <a:pt x="80" y="52"/>
                      <a:pt x="79" y="56"/>
                    </a:cubicBezTo>
                    <a:cubicBezTo>
                      <a:pt x="78" y="60"/>
                      <a:pt x="76" y="64"/>
                      <a:pt x="74" y="68"/>
                    </a:cubicBezTo>
                    <a:cubicBezTo>
                      <a:pt x="73" y="71"/>
                      <a:pt x="72" y="75"/>
                      <a:pt x="71" y="78"/>
                    </a:cubicBezTo>
                    <a:cubicBezTo>
                      <a:pt x="70" y="77"/>
                      <a:pt x="69" y="76"/>
                      <a:pt x="68" y="75"/>
                    </a:cubicBezTo>
                    <a:cubicBezTo>
                      <a:pt x="67" y="73"/>
                      <a:pt x="66" y="72"/>
                      <a:pt x="65" y="71"/>
                    </a:cubicBezTo>
                    <a:cubicBezTo>
                      <a:pt x="65" y="71"/>
                      <a:pt x="66" y="71"/>
                      <a:pt x="66" y="71"/>
                    </a:cubicBezTo>
                    <a:cubicBezTo>
                      <a:pt x="66" y="70"/>
                      <a:pt x="66" y="70"/>
                      <a:pt x="66" y="69"/>
                    </a:cubicBezTo>
                    <a:cubicBezTo>
                      <a:pt x="66" y="69"/>
                      <a:pt x="66" y="69"/>
                      <a:pt x="66" y="69"/>
                    </a:cubicBezTo>
                    <a:close/>
                    <a:moveTo>
                      <a:pt x="79" y="68"/>
                    </a:moveTo>
                    <a:cubicBezTo>
                      <a:pt x="77" y="72"/>
                      <a:pt x="76" y="77"/>
                      <a:pt x="75" y="81"/>
                    </a:cubicBezTo>
                    <a:cubicBezTo>
                      <a:pt x="75" y="81"/>
                      <a:pt x="76" y="81"/>
                      <a:pt x="76" y="81"/>
                    </a:cubicBezTo>
                    <a:cubicBezTo>
                      <a:pt x="80" y="74"/>
                      <a:pt x="82" y="67"/>
                      <a:pt x="86" y="60"/>
                    </a:cubicBezTo>
                    <a:cubicBezTo>
                      <a:pt x="84" y="63"/>
                      <a:pt x="83" y="68"/>
                      <a:pt x="82" y="71"/>
                    </a:cubicBezTo>
                    <a:cubicBezTo>
                      <a:pt x="81" y="75"/>
                      <a:pt x="80" y="78"/>
                      <a:pt x="79" y="82"/>
                    </a:cubicBezTo>
                    <a:cubicBezTo>
                      <a:pt x="79" y="82"/>
                      <a:pt x="79" y="82"/>
                      <a:pt x="79" y="82"/>
                    </a:cubicBezTo>
                    <a:cubicBezTo>
                      <a:pt x="77" y="83"/>
                      <a:pt x="76" y="83"/>
                      <a:pt x="74" y="83"/>
                    </a:cubicBezTo>
                    <a:cubicBezTo>
                      <a:pt x="73" y="81"/>
                      <a:pt x="72" y="80"/>
                      <a:pt x="71" y="79"/>
                    </a:cubicBezTo>
                    <a:cubicBezTo>
                      <a:pt x="75" y="73"/>
                      <a:pt x="77" y="65"/>
                      <a:pt x="81" y="59"/>
                    </a:cubicBezTo>
                    <a:cubicBezTo>
                      <a:pt x="84" y="55"/>
                      <a:pt x="81" y="63"/>
                      <a:pt x="81" y="62"/>
                    </a:cubicBezTo>
                    <a:cubicBezTo>
                      <a:pt x="80" y="64"/>
                      <a:pt x="79" y="66"/>
                      <a:pt x="79" y="68"/>
                    </a:cubicBezTo>
                    <a:close/>
                    <a:moveTo>
                      <a:pt x="79" y="82"/>
                    </a:moveTo>
                    <a:cubicBezTo>
                      <a:pt x="83" y="76"/>
                      <a:pt x="85" y="70"/>
                      <a:pt x="88" y="64"/>
                    </a:cubicBezTo>
                    <a:cubicBezTo>
                      <a:pt x="88" y="62"/>
                      <a:pt x="88" y="63"/>
                      <a:pt x="88" y="64"/>
                    </a:cubicBezTo>
                    <a:cubicBezTo>
                      <a:pt x="87" y="67"/>
                      <a:pt x="87" y="69"/>
                      <a:pt x="86" y="71"/>
                    </a:cubicBezTo>
                    <a:cubicBezTo>
                      <a:pt x="85" y="74"/>
                      <a:pt x="84" y="77"/>
                      <a:pt x="83" y="80"/>
                    </a:cubicBezTo>
                    <a:cubicBezTo>
                      <a:pt x="82" y="81"/>
                      <a:pt x="81" y="81"/>
                      <a:pt x="79" y="82"/>
                    </a:cubicBezTo>
                    <a:close/>
                    <a:moveTo>
                      <a:pt x="85" y="76"/>
                    </a:moveTo>
                    <a:cubicBezTo>
                      <a:pt x="86" y="74"/>
                      <a:pt x="87" y="72"/>
                      <a:pt x="88" y="70"/>
                    </a:cubicBezTo>
                    <a:cubicBezTo>
                      <a:pt x="88" y="68"/>
                      <a:pt x="88" y="65"/>
                      <a:pt x="89" y="63"/>
                    </a:cubicBezTo>
                    <a:cubicBezTo>
                      <a:pt x="89" y="63"/>
                      <a:pt x="90" y="64"/>
                      <a:pt x="90" y="64"/>
                    </a:cubicBezTo>
                    <a:cubicBezTo>
                      <a:pt x="90" y="64"/>
                      <a:pt x="90" y="64"/>
                      <a:pt x="90" y="64"/>
                    </a:cubicBezTo>
                    <a:cubicBezTo>
                      <a:pt x="89" y="67"/>
                      <a:pt x="89" y="70"/>
                      <a:pt x="87" y="73"/>
                    </a:cubicBezTo>
                    <a:cubicBezTo>
                      <a:pt x="87" y="75"/>
                      <a:pt x="83" y="83"/>
                      <a:pt x="85" y="76"/>
                    </a:cubicBezTo>
                    <a:close/>
                    <a:moveTo>
                      <a:pt x="88" y="62"/>
                    </a:moveTo>
                    <a:cubicBezTo>
                      <a:pt x="86" y="65"/>
                      <a:pt x="85" y="68"/>
                      <a:pt x="84" y="71"/>
                    </a:cubicBezTo>
                    <a:cubicBezTo>
                      <a:pt x="83" y="74"/>
                      <a:pt x="81" y="78"/>
                      <a:pt x="79" y="81"/>
                    </a:cubicBezTo>
                    <a:cubicBezTo>
                      <a:pt x="82" y="75"/>
                      <a:pt x="85" y="67"/>
                      <a:pt x="86" y="61"/>
                    </a:cubicBezTo>
                    <a:cubicBezTo>
                      <a:pt x="87" y="61"/>
                      <a:pt x="87" y="61"/>
                      <a:pt x="88" y="62"/>
                    </a:cubicBezTo>
                    <a:close/>
                    <a:moveTo>
                      <a:pt x="85" y="60"/>
                    </a:moveTo>
                    <a:cubicBezTo>
                      <a:pt x="81" y="66"/>
                      <a:pt x="79" y="73"/>
                      <a:pt x="76" y="79"/>
                    </a:cubicBezTo>
                    <a:cubicBezTo>
                      <a:pt x="78" y="76"/>
                      <a:pt x="78" y="71"/>
                      <a:pt x="80" y="67"/>
                    </a:cubicBezTo>
                    <a:cubicBezTo>
                      <a:pt x="81" y="64"/>
                      <a:pt x="82" y="61"/>
                      <a:pt x="83" y="58"/>
                    </a:cubicBezTo>
                    <a:cubicBezTo>
                      <a:pt x="84" y="58"/>
                      <a:pt x="84" y="59"/>
                      <a:pt x="85" y="60"/>
                    </a:cubicBezTo>
                    <a:close/>
                    <a:moveTo>
                      <a:pt x="72" y="77"/>
                    </a:moveTo>
                    <a:cubicBezTo>
                      <a:pt x="70" y="80"/>
                      <a:pt x="73" y="72"/>
                      <a:pt x="74" y="72"/>
                    </a:cubicBezTo>
                    <a:cubicBezTo>
                      <a:pt x="74" y="69"/>
                      <a:pt x="75" y="66"/>
                      <a:pt x="77" y="64"/>
                    </a:cubicBezTo>
                    <a:cubicBezTo>
                      <a:pt x="78" y="61"/>
                      <a:pt x="79" y="58"/>
                      <a:pt x="80" y="55"/>
                    </a:cubicBezTo>
                    <a:cubicBezTo>
                      <a:pt x="81" y="56"/>
                      <a:pt x="81" y="56"/>
                      <a:pt x="82" y="57"/>
                    </a:cubicBezTo>
                    <a:cubicBezTo>
                      <a:pt x="77" y="63"/>
                      <a:pt x="75" y="70"/>
                      <a:pt x="72" y="77"/>
                    </a:cubicBezTo>
                    <a:close/>
                    <a:moveTo>
                      <a:pt x="79" y="54"/>
                    </a:moveTo>
                    <a:cubicBezTo>
                      <a:pt x="75" y="60"/>
                      <a:pt x="71" y="66"/>
                      <a:pt x="69" y="72"/>
                    </a:cubicBezTo>
                    <a:cubicBezTo>
                      <a:pt x="72" y="65"/>
                      <a:pt x="73" y="58"/>
                      <a:pt x="76" y="52"/>
                    </a:cubicBezTo>
                    <a:cubicBezTo>
                      <a:pt x="77" y="53"/>
                      <a:pt x="78" y="53"/>
                      <a:pt x="79" y="54"/>
                    </a:cubicBezTo>
                    <a:close/>
                    <a:moveTo>
                      <a:pt x="54" y="35"/>
                    </a:moveTo>
                    <a:cubicBezTo>
                      <a:pt x="54" y="37"/>
                      <a:pt x="53" y="39"/>
                      <a:pt x="52" y="40"/>
                    </a:cubicBezTo>
                    <a:cubicBezTo>
                      <a:pt x="51" y="42"/>
                      <a:pt x="51" y="43"/>
                      <a:pt x="50" y="44"/>
                    </a:cubicBezTo>
                    <a:cubicBezTo>
                      <a:pt x="51" y="40"/>
                      <a:pt x="52" y="37"/>
                      <a:pt x="53" y="34"/>
                    </a:cubicBezTo>
                    <a:cubicBezTo>
                      <a:pt x="53" y="34"/>
                      <a:pt x="54" y="35"/>
                      <a:pt x="54" y="35"/>
                    </a:cubicBezTo>
                    <a:close/>
                    <a:moveTo>
                      <a:pt x="46" y="37"/>
                    </a:moveTo>
                    <a:cubicBezTo>
                      <a:pt x="47" y="36"/>
                      <a:pt x="49" y="30"/>
                      <a:pt x="48" y="34"/>
                    </a:cubicBezTo>
                    <a:cubicBezTo>
                      <a:pt x="47" y="38"/>
                      <a:pt x="46" y="41"/>
                      <a:pt x="45" y="45"/>
                    </a:cubicBezTo>
                    <a:cubicBezTo>
                      <a:pt x="45" y="45"/>
                      <a:pt x="46" y="46"/>
                      <a:pt x="46" y="45"/>
                    </a:cubicBezTo>
                    <a:cubicBezTo>
                      <a:pt x="48" y="42"/>
                      <a:pt x="52" y="37"/>
                      <a:pt x="52" y="34"/>
                    </a:cubicBezTo>
                    <a:cubicBezTo>
                      <a:pt x="52" y="38"/>
                      <a:pt x="50" y="43"/>
                      <a:pt x="48" y="47"/>
                    </a:cubicBezTo>
                    <a:cubicBezTo>
                      <a:pt x="48" y="47"/>
                      <a:pt x="48" y="47"/>
                      <a:pt x="49" y="47"/>
                    </a:cubicBezTo>
                    <a:cubicBezTo>
                      <a:pt x="51" y="44"/>
                      <a:pt x="53" y="40"/>
                      <a:pt x="55" y="37"/>
                    </a:cubicBezTo>
                    <a:cubicBezTo>
                      <a:pt x="53" y="41"/>
                      <a:pt x="51" y="46"/>
                      <a:pt x="50" y="51"/>
                    </a:cubicBezTo>
                    <a:cubicBezTo>
                      <a:pt x="50" y="51"/>
                      <a:pt x="50" y="51"/>
                      <a:pt x="51" y="51"/>
                    </a:cubicBezTo>
                    <a:cubicBezTo>
                      <a:pt x="52" y="49"/>
                      <a:pt x="53" y="46"/>
                      <a:pt x="54" y="44"/>
                    </a:cubicBezTo>
                    <a:cubicBezTo>
                      <a:pt x="55" y="42"/>
                      <a:pt x="57" y="40"/>
                      <a:pt x="57" y="38"/>
                    </a:cubicBezTo>
                    <a:cubicBezTo>
                      <a:pt x="57" y="44"/>
                      <a:pt x="55" y="50"/>
                      <a:pt x="53" y="55"/>
                    </a:cubicBezTo>
                    <a:cubicBezTo>
                      <a:pt x="50" y="51"/>
                      <a:pt x="47" y="47"/>
                      <a:pt x="43" y="43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45" y="41"/>
                      <a:pt x="45" y="39"/>
                      <a:pt x="46" y="37"/>
                    </a:cubicBezTo>
                    <a:close/>
                    <a:moveTo>
                      <a:pt x="92" y="85"/>
                    </a:moveTo>
                    <a:cubicBezTo>
                      <a:pt x="90" y="88"/>
                      <a:pt x="89" y="91"/>
                      <a:pt x="88" y="95"/>
                    </a:cubicBezTo>
                    <a:cubicBezTo>
                      <a:pt x="88" y="96"/>
                      <a:pt x="87" y="100"/>
                      <a:pt x="88" y="96"/>
                    </a:cubicBezTo>
                    <a:cubicBezTo>
                      <a:pt x="88" y="93"/>
                      <a:pt x="89" y="91"/>
                      <a:pt x="89" y="89"/>
                    </a:cubicBezTo>
                    <a:cubicBezTo>
                      <a:pt x="89" y="88"/>
                      <a:pt x="89" y="88"/>
                      <a:pt x="89" y="89"/>
                    </a:cubicBezTo>
                    <a:cubicBezTo>
                      <a:pt x="87" y="90"/>
                      <a:pt x="86" y="92"/>
                      <a:pt x="85" y="94"/>
                    </a:cubicBezTo>
                    <a:cubicBezTo>
                      <a:pt x="86" y="94"/>
                      <a:pt x="86" y="91"/>
                      <a:pt x="85" y="90"/>
                    </a:cubicBezTo>
                    <a:cubicBezTo>
                      <a:pt x="85" y="90"/>
                      <a:pt x="85" y="90"/>
                      <a:pt x="85" y="90"/>
                    </a:cubicBezTo>
                    <a:cubicBezTo>
                      <a:pt x="84" y="92"/>
                      <a:pt x="83" y="95"/>
                      <a:pt x="83" y="91"/>
                    </a:cubicBezTo>
                    <a:cubicBezTo>
                      <a:pt x="82" y="91"/>
                      <a:pt x="82" y="91"/>
                      <a:pt x="82" y="91"/>
                    </a:cubicBezTo>
                    <a:cubicBezTo>
                      <a:pt x="82" y="92"/>
                      <a:pt x="82" y="93"/>
                      <a:pt x="82" y="94"/>
                    </a:cubicBezTo>
                    <a:cubicBezTo>
                      <a:pt x="82" y="93"/>
                      <a:pt x="81" y="92"/>
                      <a:pt x="80" y="91"/>
                    </a:cubicBezTo>
                    <a:cubicBezTo>
                      <a:pt x="84" y="90"/>
                      <a:pt x="88" y="88"/>
                      <a:pt x="92" y="85"/>
                    </a:cubicBezTo>
                    <a:close/>
                    <a:moveTo>
                      <a:pt x="107" y="129"/>
                    </a:moveTo>
                    <a:cubicBezTo>
                      <a:pt x="108" y="127"/>
                      <a:pt x="108" y="126"/>
                      <a:pt x="109" y="124"/>
                    </a:cubicBezTo>
                    <a:cubicBezTo>
                      <a:pt x="110" y="119"/>
                      <a:pt x="112" y="115"/>
                      <a:pt x="114" y="110"/>
                    </a:cubicBezTo>
                    <a:cubicBezTo>
                      <a:pt x="115" y="107"/>
                      <a:pt x="115" y="104"/>
                      <a:pt x="116" y="101"/>
                    </a:cubicBezTo>
                    <a:cubicBezTo>
                      <a:pt x="117" y="99"/>
                      <a:pt x="118" y="97"/>
                      <a:pt x="118" y="95"/>
                    </a:cubicBezTo>
                    <a:cubicBezTo>
                      <a:pt x="119" y="94"/>
                      <a:pt x="119" y="93"/>
                      <a:pt x="119" y="92"/>
                    </a:cubicBezTo>
                    <a:cubicBezTo>
                      <a:pt x="119" y="93"/>
                      <a:pt x="119" y="94"/>
                      <a:pt x="119" y="95"/>
                    </a:cubicBezTo>
                    <a:cubicBezTo>
                      <a:pt x="118" y="101"/>
                      <a:pt x="118" y="108"/>
                      <a:pt x="116" y="114"/>
                    </a:cubicBezTo>
                    <a:cubicBezTo>
                      <a:pt x="114" y="121"/>
                      <a:pt x="114" y="128"/>
                      <a:pt x="112" y="135"/>
                    </a:cubicBezTo>
                    <a:cubicBezTo>
                      <a:pt x="110" y="133"/>
                      <a:pt x="109" y="131"/>
                      <a:pt x="107" y="129"/>
                    </a:cubicBezTo>
                    <a:close/>
                    <a:moveTo>
                      <a:pt x="117" y="141"/>
                    </a:moveTo>
                    <a:cubicBezTo>
                      <a:pt x="119" y="134"/>
                      <a:pt x="120" y="128"/>
                      <a:pt x="122" y="121"/>
                    </a:cubicBezTo>
                    <a:cubicBezTo>
                      <a:pt x="123" y="114"/>
                      <a:pt x="126" y="106"/>
                      <a:pt x="127" y="100"/>
                    </a:cubicBezTo>
                    <a:cubicBezTo>
                      <a:pt x="126" y="108"/>
                      <a:pt x="126" y="116"/>
                      <a:pt x="124" y="123"/>
                    </a:cubicBezTo>
                    <a:cubicBezTo>
                      <a:pt x="123" y="130"/>
                      <a:pt x="120" y="137"/>
                      <a:pt x="119" y="144"/>
                    </a:cubicBezTo>
                    <a:cubicBezTo>
                      <a:pt x="119" y="144"/>
                      <a:pt x="119" y="144"/>
                      <a:pt x="120" y="144"/>
                    </a:cubicBezTo>
                    <a:cubicBezTo>
                      <a:pt x="118" y="143"/>
                      <a:pt x="117" y="142"/>
                      <a:pt x="116" y="141"/>
                    </a:cubicBezTo>
                    <a:cubicBezTo>
                      <a:pt x="117" y="141"/>
                      <a:pt x="117" y="141"/>
                      <a:pt x="117" y="141"/>
                    </a:cubicBezTo>
                    <a:close/>
                    <a:moveTo>
                      <a:pt x="120" y="144"/>
                    </a:moveTo>
                    <a:cubicBezTo>
                      <a:pt x="120" y="144"/>
                      <a:pt x="120" y="144"/>
                      <a:pt x="120" y="144"/>
                    </a:cubicBezTo>
                    <a:cubicBezTo>
                      <a:pt x="123" y="138"/>
                      <a:pt x="123" y="131"/>
                      <a:pt x="125" y="125"/>
                    </a:cubicBezTo>
                    <a:cubicBezTo>
                      <a:pt x="126" y="123"/>
                      <a:pt x="127" y="120"/>
                      <a:pt x="127" y="117"/>
                    </a:cubicBezTo>
                    <a:cubicBezTo>
                      <a:pt x="127" y="119"/>
                      <a:pt x="127" y="121"/>
                      <a:pt x="127" y="122"/>
                    </a:cubicBezTo>
                    <a:cubicBezTo>
                      <a:pt x="127" y="126"/>
                      <a:pt x="125" y="130"/>
                      <a:pt x="125" y="134"/>
                    </a:cubicBezTo>
                    <a:cubicBezTo>
                      <a:pt x="124" y="138"/>
                      <a:pt x="123" y="142"/>
                      <a:pt x="122" y="147"/>
                    </a:cubicBezTo>
                    <a:cubicBezTo>
                      <a:pt x="121" y="146"/>
                      <a:pt x="120" y="145"/>
                      <a:pt x="120" y="144"/>
                    </a:cubicBezTo>
                    <a:close/>
                    <a:moveTo>
                      <a:pt x="127" y="134"/>
                    </a:moveTo>
                    <a:cubicBezTo>
                      <a:pt x="128" y="128"/>
                      <a:pt x="130" y="123"/>
                      <a:pt x="131" y="118"/>
                    </a:cubicBezTo>
                    <a:cubicBezTo>
                      <a:pt x="131" y="120"/>
                      <a:pt x="130" y="122"/>
                      <a:pt x="130" y="124"/>
                    </a:cubicBezTo>
                    <a:cubicBezTo>
                      <a:pt x="128" y="132"/>
                      <a:pt x="127" y="139"/>
                      <a:pt x="127" y="147"/>
                    </a:cubicBezTo>
                    <a:cubicBezTo>
                      <a:pt x="127" y="147"/>
                      <a:pt x="127" y="147"/>
                      <a:pt x="127" y="147"/>
                    </a:cubicBezTo>
                    <a:cubicBezTo>
                      <a:pt x="130" y="141"/>
                      <a:pt x="132" y="135"/>
                      <a:pt x="133" y="129"/>
                    </a:cubicBezTo>
                    <a:cubicBezTo>
                      <a:pt x="134" y="126"/>
                      <a:pt x="135" y="123"/>
                      <a:pt x="136" y="120"/>
                    </a:cubicBezTo>
                    <a:cubicBezTo>
                      <a:pt x="136" y="118"/>
                      <a:pt x="137" y="116"/>
                      <a:pt x="138" y="114"/>
                    </a:cubicBezTo>
                    <a:cubicBezTo>
                      <a:pt x="139" y="111"/>
                      <a:pt x="137" y="115"/>
                      <a:pt x="137" y="116"/>
                    </a:cubicBezTo>
                    <a:cubicBezTo>
                      <a:pt x="136" y="122"/>
                      <a:pt x="134" y="129"/>
                      <a:pt x="132" y="135"/>
                    </a:cubicBezTo>
                    <a:cubicBezTo>
                      <a:pt x="130" y="140"/>
                      <a:pt x="128" y="145"/>
                      <a:pt x="129" y="150"/>
                    </a:cubicBezTo>
                    <a:cubicBezTo>
                      <a:pt x="129" y="151"/>
                      <a:pt x="129" y="151"/>
                      <a:pt x="129" y="150"/>
                    </a:cubicBezTo>
                    <a:cubicBezTo>
                      <a:pt x="131" y="145"/>
                      <a:pt x="134" y="140"/>
                      <a:pt x="135" y="134"/>
                    </a:cubicBezTo>
                    <a:cubicBezTo>
                      <a:pt x="136" y="131"/>
                      <a:pt x="137" y="128"/>
                      <a:pt x="138" y="125"/>
                    </a:cubicBezTo>
                    <a:cubicBezTo>
                      <a:pt x="138" y="123"/>
                      <a:pt x="139" y="121"/>
                      <a:pt x="139" y="120"/>
                    </a:cubicBezTo>
                    <a:cubicBezTo>
                      <a:pt x="139" y="121"/>
                      <a:pt x="140" y="116"/>
                      <a:pt x="140" y="115"/>
                    </a:cubicBezTo>
                    <a:cubicBezTo>
                      <a:pt x="140" y="115"/>
                      <a:pt x="140" y="115"/>
                      <a:pt x="140" y="115"/>
                    </a:cubicBezTo>
                    <a:cubicBezTo>
                      <a:pt x="140" y="115"/>
                      <a:pt x="140" y="116"/>
                      <a:pt x="140" y="116"/>
                    </a:cubicBezTo>
                    <a:cubicBezTo>
                      <a:pt x="140" y="122"/>
                      <a:pt x="138" y="128"/>
                      <a:pt x="137" y="134"/>
                    </a:cubicBezTo>
                    <a:cubicBezTo>
                      <a:pt x="136" y="140"/>
                      <a:pt x="134" y="147"/>
                      <a:pt x="132" y="153"/>
                    </a:cubicBezTo>
                    <a:cubicBezTo>
                      <a:pt x="132" y="154"/>
                      <a:pt x="132" y="154"/>
                      <a:pt x="132" y="154"/>
                    </a:cubicBezTo>
                    <a:cubicBezTo>
                      <a:pt x="129" y="152"/>
                      <a:pt x="126" y="150"/>
                      <a:pt x="123" y="147"/>
                    </a:cubicBezTo>
                    <a:cubicBezTo>
                      <a:pt x="125" y="143"/>
                      <a:pt x="125" y="138"/>
                      <a:pt x="127" y="134"/>
                    </a:cubicBezTo>
                    <a:close/>
                    <a:moveTo>
                      <a:pt x="139" y="129"/>
                    </a:moveTo>
                    <a:cubicBezTo>
                      <a:pt x="139" y="125"/>
                      <a:pt x="141" y="120"/>
                      <a:pt x="141" y="116"/>
                    </a:cubicBezTo>
                    <a:cubicBezTo>
                      <a:pt x="142" y="117"/>
                      <a:pt x="142" y="118"/>
                      <a:pt x="143" y="118"/>
                    </a:cubicBezTo>
                    <a:cubicBezTo>
                      <a:pt x="141" y="124"/>
                      <a:pt x="139" y="129"/>
                      <a:pt x="138" y="134"/>
                    </a:cubicBezTo>
                    <a:cubicBezTo>
                      <a:pt x="138" y="132"/>
                      <a:pt x="139" y="131"/>
                      <a:pt x="139" y="129"/>
                    </a:cubicBezTo>
                    <a:close/>
                    <a:moveTo>
                      <a:pt x="146" y="123"/>
                    </a:moveTo>
                    <a:cubicBezTo>
                      <a:pt x="144" y="129"/>
                      <a:pt x="142" y="134"/>
                      <a:pt x="141" y="140"/>
                    </a:cubicBezTo>
                    <a:cubicBezTo>
                      <a:pt x="140" y="141"/>
                      <a:pt x="140" y="143"/>
                      <a:pt x="139" y="144"/>
                    </a:cubicBezTo>
                    <a:cubicBezTo>
                      <a:pt x="141" y="136"/>
                      <a:pt x="144" y="128"/>
                      <a:pt x="144" y="120"/>
                    </a:cubicBezTo>
                    <a:cubicBezTo>
                      <a:pt x="145" y="121"/>
                      <a:pt x="146" y="122"/>
                      <a:pt x="146" y="123"/>
                    </a:cubicBezTo>
                    <a:close/>
                    <a:moveTo>
                      <a:pt x="149" y="127"/>
                    </a:moveTo>
                    <a:cubicBezTo>
                      <a:pt x="148" y="131"/>
                      <a:pt x="146" y="135"/>
                      <a:pt x="145" y="139"/>
                    </a:cubicBezTo>
                    <a:cubicBezTo>
                      <a:pt x="145" y="142"/>
                      <a:pt x="144" y="145"/>
                      <a:pt x="143" y="148"/>
                    </a:cubicBezTo>
                    <a:cubicBezTo>
                      <a:pt x="142" y="149"/>
                      <a:pt x="142" y="150"/>
                      <a:pt x="142" y="151"/>
                    </a:cubicBezTo>
                    <a:cubicBezTo>
                      <a:pt x="142" y="151"/>
                      <a:pt x="141" y="152"/>
                      <a:pt x="141" y="152"/>
                    </a:cubicBezTo>
                    <a:cubicBezTo>
                      <a:pt x="141" y="152"/>
                      <a:pt x="142" y="151"/>
                      <a:pt x="142" y="151"/>
                    </a:cubicBezTo>
                    <a:cubicBezTo>
                      <a:pt x="143" y="145"/>
                      <a:pt x="144" y="140"/>
                      <a:pt x="145" y="135"/>
                    </a:cubicBezTo>
                    <a:cubicBezTo>
                      <a:pt x="146" y="131"/>
                      <a:pt x="147" y="128"/>
                      <a:pt x="147" y="124"/>
                    </a:cubicBezTo>
                    <a:cubicBezTo>
                      <a:pt x="148" y="125"/>
                      <a:pt x="148" y="126"/>
                      <a:pt x="149" y="127"/>
                    </a:cubicBezTo>
                    <a:close/>
                    <a:moveTo>
                      <a:pt x="151" y="131"/>
                    </a:moveTo>
                    <a:cubicBezTo>
                      <a:pt x="150" y="133"/>
                      <a:pt x="149" y="135"/>
                      <a:pt x="149" y="137"/>
                    </a:cubicBezTo>
                    <a:cubicBezTo>
                      <a:pt x="149" y="134"/>
                      <a:pt x="150" y="132"/>
                      <a:pt x="150" y="129"/>
                    </a:cubicBezTo>
                    <a:cubicBezTo>
                      <a:pt x="150" y="130"/>
                      <a:pt x="150" y="130"/>
                      <a:pt x="150" y="130"/>
                    </a:cubicBezTo>
                    <a:cubicBezTo>
                      <a:pt x="151" y="131"/>
                      <a:pt x="151" y="131"/>
                      <a:pt x="151" y="131"/>
                    </a:cubicBezTo>
                    <a:close/>
                    <a:moveTo>
                      <a:pt x="153" y="136"/>
                    </a:moveTo>
                    <a:cubicBezTo>
                      <a:pt x="152" y="139"/>
                      <a:pt x="152" y="141"/>
                      <a:pt x="151" y="144"/>
                    </a:cubicBezTo>
                    <a:cubicBezTo>
                      <a:pt x="151" y="145"/>
                      <a:pt x="150" y="147"/>
                      <a:pt x="150" y="148"/>
                    </a:cubicBezTo>
                    <a:cubicBezTo>
                      <a:pt x="149" y="150"/>
                      <a:pt x="149" y="154"/>
                      <a:pt x="150" y="148"/>
                    </a:cubicBezTo>
                    <a:cubicBezTo>
                      <a:pt x="150" y="144"/>
                      <a:pt x="151" y="139"/>
                      <a:pt x="152" y="134"/>
                    </a:cubicBezTo>
                    <a:cubicBezTo>
                      <a:pt x="152" y="135"/>
                      <a:pt x="153" y="135"/>
                      <a:pt x="153" y="136"/>
                    </a:cubicBezTo>
                    <a:close/>
                    <a:moveTo>
                      <a:pt x="93" y="67"/>
                    </a:moveTo>
                    <a:cubicBezTo>
                      <a:pt x="91" y="71"/>
                      <a:pt x="89" y="75"/>
                      <a:pt x="85" y="78"/>
                    </a:cubicBezTo>
                    <a:cubicBezTo>
                      <a:pt x="88" y="74"/>
                      <a:pt x="90" y="69"/>
                      <a:pt x="91" y="65"/>
                    </a:cubicBezTo>
                    <a:cubicBezTo>
                      <a:pt x="91" y="65"/>
                      <a:pt x="92" y="65"/>
                      <a:pt x="92" y="66"/>
                    </a:cubicBezTo>
                    <a:cubicBezTo>
                      <a:pt x="93" y="66"/>
                      <a:pt x="93" y="67"/>
                      <a:pt x="93" y="67"/>
                    </a:cubicBezTo>
                    <a:close/>
                    <a:moveTo>
                      <a:pt x="7" y="6"/>
                    </a:moveTo>
                    <a:cubicBezTo>
                      <a:pt x="9" y="7"/>
                      <a:pt x="10" y="7"/>
                      <a:pt x="12" y="7"/>
                    </a:cubicBezTo>
                    <a:cubicBezTo>
                      <a:pt x="16" y="7"/>
                      <a:pt x="19" y="5"/>
                      <a:pt x="23" y="4"/>
                    </a:cubicBezTo>
                    <a:cubicBezTo>
                      <a:pt x="28" y="10"/>
                      <a:pt x="34" y="17"/>
                      <a:pt x="38" y="24"/>
                    </a:cubicBezTo>
                    <a:cubicBezTo>
                      <a:pt x="37" y="26"/>
                      <a:pt x="35" y="29"/>
                      <a:pt x="33" y="31"/>
                    </a:cubicBezTo>
                    <a:cubicBezTo>
                      <a:pt x="26" y="26"/>
                      <a:pt x="17" y="23"/>
                      <a:pt x="9" y="18"/>
                    </a:cubicBezTo>
                    <a:cubicBezTo>
                      <a:pt x="11" y="14"/>
                      <a:pt x="9" y="10"/>
                      <a:pt x="7" y="6"/>
                    </a:cubicBezTo>
                    <a:close/>
                    <a:moveTo>
                      <a:pt x="35" y="33"/>
                    </a:moveTo>
                    <a:cubicBezTo>
                      <a:pt x="35" y="33"/>
                      <a:pt x="35" y="33"/>
                      <a:pt x="35" y="33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6" y="32"/>
                      <a:pt x="37" y="31"/>
                      <a:pt x="37" y="30"/>
                    </a:cubicBezTo>
                    <a:cubicBezTo>
                      <a:pt x="38" y="30"/>
                      <a:pt x="38" y="30"/>
                      <a:pt x="38" y="29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37" y="32"/>
                      <a:pt x="37" y="33"/>
                      <a:pt x="37" y="34"/>
                    </a:cubicBezTo>
                    <a:cubicBezTo>
                      <a:pt x="37" y="34"/>
                      <a:pt x="37" y="35"/>
                      <a:pt x="37" y="34"/>
                    </a:cubicBezTo>
                    <a:cubicBezTo>
                      <a:pt x="39" y="33"/>
                      <a:pt x="42" y="29"/>
                      <a:pt x="42" y="27"/>
                    </a:cubicBezTo>
                    <a:cubicBezTo>
                      <a:pt x="42" y="30"/>
                      <a:pt x="40" y="33"/>
                      <a:pt x="39" y="37"/>
                    </a:cubicBezTo>
                    <a:cubicBezTo>
                      <a:pt x="39" y="37"/>
                      <a:pt x="39" y="37"/>
                      <a:pt x="40" y="37"/>
                    </a:cubicBezTo>
                    <a:cubicBezTo>
                      <a:pt x="40" y="35"/>
                      <a:pt x="41" y="34"/>
                      <a:pt x="42" y="32"/>
                    </a:cubicBezTo>
                    <a:cubicBezTo>
                      <a:pt x="43" y="31"/>
                      <a:pt x="45" y="26"/>
                      <a:pt x="43" y="31"/>
                    </a:cubicBezTo>
                    <a:cubicBezTo>
                      <a:pt x="42" y="34"/>
                      <a:pt x="41" y="37"/>
                      <a:pt x="41" y="39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43" y="37"/>
                      <a:pt x="45" y="34"/>
                      <a:pt x="46" y="32"/>
                    </a:cubicBezTo>
                    <a:cubicBezTo>
                      <a:pt x="45" y="35"/>
                      <a:pt x="43" y="39"/>
                      <a:pt x="43" y="42"/>
                    </a:cubicBezTo>
                    <a:cubicBezTo>
                      <a:pt x="40" y="39"/>
                      <a:pt x="38" y="36"/>
                      <a:pt x="35" y="33"/>
                    </a:cubicBezTo>
                    <a:close/>
                    <a:moveTo>
                      <a:pt x="132" y="154"/>
                    </a:moveTo>
                    <a:cubicBezTo>
                      <a:pt x="132" y="154"/>
                      <a:pt x="133" y="154"/>
                      <a:pt x="133" y="154"/>
                    </a:cubicBezTo>
                    <a:cubicBezTo>
                      <a:pt x="135" y="148"/>
                      <a:pt x="136" y="142"/>
                      <a:pt x="138" y="136"/>
                    </a:cubicBezTo>
                    <a:cubicBezTo>
                      <a:pt x="139" y="133"/>
                      <a:pt x="140" y="130"/>
                      <a:pt x="141" y="126"/>
                    </a:cubicBezTo>
                    <a:cubicBezTo>
                      <a:pt x="142" y="125"/>
                      <a:pt x="142" y="123"/>
                      <a:pt x="143" y="121"/>
                    </a:cubicBezTo>
                    <a:cubicBezTo>
                      <a:pt x="143" y="120"/>
                      <a:pt x="143" y="118"/>
                      <a:pt x="143" y="121"/>
                    </a:cubicBezTo>
                    <a:cubicBezTo>
                      <a:pt x="143" y="132"/>
                      <a:pt x="139" y="142"/>
                      <a:pt x="137" y="152"/>
                    </a:cubicBezTo>
                    <a:cubicBezTo>
                      <a:pt x="137" y="153"/>
                      <a:pt x="137" y="153"/>
                      <a:pt x="137" y="153"/>
                    </a:cubicBezTo>
                    <a:cubicBezTo>
                      <a:pt x="136" y="154"/>
                      <a:pt x="136" y="154"/>
                      <a:pt x="136" y="155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35" y="155"/>
                      <a:pt x="134" y="154"/>
                      <a:pt x="132" y="154"/>
                    </a:cubicBezTo>
                    <a:close/>
                    <a:moveTo>
                      <a:pt x="142" y="156"/>
                    </a:moveTo>
                    <a:cubicBezTo>
                      <a:pt x="141" y="156"/>
                      <a:pt x="139" y="156"/>
                      <a:pt x="137" y="155"/>
                    </a:cubicBezTo>
                    <a:cubicBezTo>
                      <a:pt x="137" y="155"/>
                      <a:pt x="137" y="155"/>
                      <a:pt x="137" y="155"/>
                    </a:cubicBezTo>
                    <a:cubicBezTo>
                      <a:pt x="138" y="149"/>
                      <a:pt x="140" y="144"/>
                      <a:pt x="142" y="138"/>
                    </a:cubicBezTo>
                    <a:cubicBezTo>
                      <a:pt x="143" y="136"/>
                      <a:pt x="143" y="133"/>
                      <a:pt x="144" y="131"/>
                    </a:cubicBezTo>
                    <a:cubicBezTo>
                      <a:pt x="145" y="130"/>
                      <a:pt x="145" y="129"/>
                      <a:pt x="145" y="128"/>
                    </a:cubicBezTo>
                    <a:cubicBezTo>
                      <a:pt x="145" y="128"/>
                      <a:pt x="147" y="122"/>
                      <a:pt x="146" y="125"/>
                    </a:cubicBezTo>
                    <a:cubicBezTo>
                      <a:pt x="146" y="129"/>
                      <a:pt x="144" y="133"/>
                      <a:pt x="144" y="137"/>
                    </a:cubicBezTo>
                    <a:cubicBezTo>
                      <a:pt x="143" y="143"/>
                      <a:pt x="141" y="148"/>
                      <a:pt x="140" y="154"/>
                    </a:cubicBezTo>
                    <a:cubicBezTo>
                      <a:pt x="140" y="155"/>
                      <a:pt x="141" y="155"/>
                      <a:pt x="141" y="154"/>
                    </a:cubicBezTo>
                    <a:cubicBezTo>
                      <a:pt x="145" y="146"/>
                      <a:pt x="146" y="137"/>
                      <a:pt x="149" y="128"/>
                    </a:cubicBezTo>
                    <a:cubicBezTo>
                      <a:pt x="149" y="128"/>
                      <a:pt x="149" y="128"/>
                      <a:pt x="149" y="128"/>
                    </a:cubicBezTo>
                    <a:cubicBezTo>
                      <a:pt x="148" y="131"/>
                      <a:pt x="148" y="136"/>
                      <a:pt x="148" y="140"/>
                    </a:cubicBezTo>
                    <a:cubicBezTo>
                      <a:pt x="147" y="143"/>
                      <a:pt x="146" y="146"/>
                      <a:pt x="145" y="149"/>
                    </a:cubicBezTo>
                    <a:cubicBezTo>
                      <a:pt x="144" y="151"/>
                      <a:pt x="144" y="152"/>
                      <a:pt x="145" y="152"/>
                    </a:cubicBezTo>
                    <a:cubicBezTo>
                      <a:pt x="144" y="153"/>
                      <a:pt x="144" y="153"/>
                      <a:pt x="144" y="154"/>
                    </a:cubicBezTo>
                    <a:cubicBezTo>
                      <a:pt x="144" y="154"/>
                      <a:pt x="145" y="154"/>
                      <a:pt x="145" y="154"/>
                    </a:cubicBezTo>
                    <a:cubicBezTo>
                      <a:pt x="147" y="147"/>
                      <a:pt x="149" y="139"/>
                      <a:pt x="151" y="132"/>
                    </a:cubicBezTo>
                    <a:cubicBezTo>
                      <a:pt x="151" y="132"/>
                      <a:pt x="151" y="132"/>
                      <a:pt x="151" y="132"/>
                    </a:cubicBezTo>
                    <a:cubicBezTo>
                      <a:pt x="151" y="134"/>
                      <a:pt x="151" y="135"/>
                      <a:pt x="151" y="136"/>
                    </a:cubicBezTo>
                    <a:cubicBezTo>
                      <a:pt x="151" y="138"/>
                      <a:pt x="150" y="140"/>
                      <a:pt x="150" y="142"/>
                    </a:cubicBezTo>
                    <a:cubicBezTo>
                      <a:pt x="149" y="146"/>
                      <a:pt x="149" y="149"/>
                      <a:pt x="149" y="153"/>
                    </a:cubicBezTo>
                    <a:cubicBezTo>
                      <a:pt x="149" y="153"/>
                      <a:pt x="149" y="153"/>
                      <a:pt x="150" y="153"/>
                    </a:cubicBezTo>
                    <a:cubicBezTo>
                      <a:pt x="151" y="148"/>
                      <a:pt x="152" y="143"/>
                      <a:pt x="153" y="138"/>
                    </a:cubicBezTo>
                    <a:cubicBezTo>
                      <a:pt x="155" y="146"/>
                      <a:pt x="153" y="155"/>
                      <a:pt x="142" y="15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3" name="Freeform 143"/>
              <p:cNvSpPr>
                <a:spLocks noEditPoints="1"/>
              </p:cNvSpPr>
              <p:nvPr/>
            </p:nvSpPr>
            <p:spPr bwMode="auto">
              <a:xfrm>
                <a:off x="1791612" y="3098078"/>
                <a:ext cx="108182" cy="124574"/>
              </a:xfrm>
              <a:custGeom>
                <a:avLst/>
                <a:gdLst>
                  <a:gd name="T0" fmla="*/ 17 w 56"/>
                  <a:gd name="T1" fmla="*/ 2 h 64"/>
                  <a:gd name="T2" fmla="*/ 26 w 56"/>
                  <a:gd name="T3" fmla="*/ 63 h 64"/>
                  <a:gd name="T4" fmla="*/ 55 w 56"/>
                  <a:gd name="T5" fmla="*/ 10 h 64"/>
                  <a:gd name="T6" fmla="*/ 27 w 56"/>
                  <a:gd name="T7" fmla="*/ 60 h 64"/>
                  <a:gd name="T8" fmla="*/ 30 w 56"/>
                  <a:gd name="T9" fmla="*/ 51 h 64"/>
                  <a:gd name="T10" fmla="*/ 35 w 56"/>
                  <a:gd name="T11" fmla="*/ 47 h 64"/>
                  <a:gd name="T12" fmla="*/ 37 w 56"/>
                  <a:gd name="T13" fmla="*/ 45 h 64"/>
                  <a:gd name="T14" fmla="*/ 24 w 56"/>
                  <a:gd name="T15" fmla="*/ 56 h 64"/>
                  <a:gd name="T16" fmla="*/ 24 w 56"/>
                  <a:gd name="T17" fmla="*/ 56 h 64"/>
                  <a:gd name="T18" fmla="*/ 21 w 56"/>
                  <a:gd name="T19" fmla="*/ 51 h 64"/>
                  <a:gd name="T20" fmla="*/ 34 w 56"/>
                  <a:gd name="T21" fmla="*/ 41 h 64"/>
                  <a:gd name="T22" fmla="*/ 37 w 56"/>
                  <a:gd name="T23" fmla="*/ 35 h 64"/>
                  <a:gd name="T24" fmla="*/ 16 w 56"/>
                  <a:gd name="T25" fmla="*/ 42 h 64"/>
                  <a:gd name="T26" fmla="*/ 18 w 56"/>
                  <a:gd name="T27" fmla="*/ 45 h 64"/>
                  <a:gd name="T28" fmla="*/ 51 w 56"/>
                  <a:gd name="T29" fmla="*/ 14 h 64"/>
                  <a:gd name="T30" fmla="*/ 35 w 56"/>
                  <a:gd name="T31" fmla="*/ 30 h 64"/>
                  <a:gd name="T32" fmla="*/ 37 w 56"/>
                  <a:gd name="T33" fmla="*/ 25 h 64"/>
                  <a:gd name="T34" fmla="*/ 52 w 56"/>
                  <a:gd name="T35" fmla="*/ 13 h 64"/>
                  <a:gd name="T36" fmla="*/ 21 w 56"/>
                  <a:gd name="T37" fmla="*/ 32 h 64"/>
                  <a:gd name="T38" fmla="*/ 50 w 56"/>
                  <a:gd name="T39" fmla="*/ 8 h 64"/>
                  <a:gd name="T40" fmla="*/ 26 w 56"/>
                  <a:gd name="T41" fmla="*/ 41 h 64"/>
                  <a:gd name="T42" fmla="*/ 48 w 56"/>
                  <a:gd name="T43" fmla="*/ 26 h 64"/>
                  <a:gd name="T44" fmla="*/ 35 w 56"/>
                  <a:gd name="T45" fmla="*/ 43 h 64"/>
                  <a:gd name="T46" fmla="*/ 43 w 56"/>
                  <a:gd name="T47" fmla="*/ 35 h 64"/>
                  <a:gd name="T48" fmla="*/ 21 w 56"/>
                  <a:gd name="T49" fmla="*/ 51 h 64"/>
                  <a:gd name="T50" fmla="*/ 46 w 56"/>
                  <a:gd name="T51" fmla="*/ 30 h 64"/>
                  <a:gd name="T52" fmla="*/ 20 w 56"/>
                  <a:gd name="T53" fmla="*/ 48 h 64"/>
                  <a:gd name="T54" fmla="*/ 50 w 56"/>
                  <a:gd name="T55" fmla="*/ 7 h 64"/>
                  <a:gd name="T56" fmla="*/ 17 w 56"/>
                  <a:gd name="T57" fmla="*/ 32 h 64"/>
                  <a:gd name="T58" fmla="*/ 48 w 56"/>
                  <a:gd name="T59" fmla="*/ 5 h 64"/>
                  <a:gd name="T60" fmla="*/ 12 w 56"/>
                  <a:gd name="T61" fmla="*/ 35 h 64"/>
                  <a:gd name="T62" fmla="*/ 25 w 56"/>
                  <a:gd name="T63" fmla="*/ 20 h 64"/>
                  <a:gd name="T64" fmla="*/ 21 w 56"/>
                  <a:gd name="T65" fmla="*/ 18 h 64"/>
                  <a:gd name="T66" fmla="*/ 8 w 56"/>
                  <a:gd name="T67" fmla="*/ 27 h 64"/>
                  <a:gd name="T68" fmla="*/ 15 w 56"/>
                  <a:gd name="T69" fmla="*/ 20 h 64"/>
                  <a:gd name="T70" fmla="*/ 13 w 56"/>
                  <a:gd name="T71" fmla="*/ 15 h 64"/>
                  <a:gd name="T72" fmla="*/ 6 w 56"/>
                  <a:gd name="T73" fmla="*/ 20 h 64"/>
                  <a:gd name="T74" fmla="*/ 5 w 56"/>
                  <a:gd name="T75" fmla="*/ 15 h 64"/>
                  <a:gd name="T76" fmla="*/ 16 w 56"/>
                  <a:gd name="T77" fmla="*/ 8 h 64"/>
                  <a:gd name="T78" fmla="*/ 22 w 56"/>
                  <a:gd name="T79" fmla="*/ 13 h 64"/>
                  <a:gd name="T80" fmla="*/ 21 w 56"/>
                  <a:gd name="T81" fmla="*/ 10 h 64"/>
                  <a:gd name="T82" fmla="*/ 10 w 56"/>
                  <a:gd name="T83" fmla="*/ 25 h 64"/>
                  <a:gd name="T84" fmla="*/ 25 w 56"/>
                  <a:gd name="T85" fmla="*/ 19 h 64"/>
                  <a:gd name="T86" fmla="*/ 26 w 56"/>
                  <a:gd name="T87" fmla="*/ 20 h 64"/>
                  <a:gd name="T88" fmla="*/ 22 w 56"/>
                  <a:gd name="T89" fmla="*/ 26 h 64"/>
                  <a:gd name="T90" fmla="*/ 26 w 56"/>
                  <a:gd name="T91" fmla="*/ 20 h 64"/>
                  <a:gd name="T92" fmla="*/ 36 w 56"/>
                  <a:gd name="T93" fmla="*/ 15 h 64"/>
                  <a:gd name="T94" fmla="*/ 28 w 56"/>
                  <a:gd name="T95" fmla="*/ 22 h 64"/>
                  <a:gd name="T96" fmla="*/ 36 w 56"/>
                  <a:gd name="T97" fmla="*/ 15 h 64"/>
                  <a:gd name="T98" fmla="*/ 46 w 56"/>
                  <a:gd name="T99" fmla="*/ 7 h 64"/>
                  <a:gd name="T100" fmla="*/ 30 w 56"/>
                  <a:gd name="T101" fmla="*/ 20 h 64"/>
                  <a:gd name="T102" fmla="*/ 36 w 56"/>
                  <a:gd name="T103" fmla="*/ 13 h 64"/>
                  <a:gd name="T104" fmla="*/ 41 w 56"/>
                  <a:gd name="T105" fmla="*/ 6 h 64"/>
                  <a:gd name="T106" fmla="*/ 6 w 56"/>
                  <a:gd name="T107" fmla="*/ 19 h 64"/>
                  <a:gd name="T108" fmla="*/ 5 w 56"/>
                  <a:gd name="T109" fmla="*/ 16 h 64"/>
                  <a:gd name="T110" fmla="*/ 18 w 56"/>
                  <a:gd name="T111" fmla="*/ 7 h 64"/>
                  <a:gd name="T112" fmla="*/ 13 w 56"/>
                  <a:gd name="T113" fmla="*/ 36 h 64"/>
                  <a:gd name="T114" fmla="*/ 35 w 56"/>
                  <a:gd name="T115" fmla="*/ 26 h 64"/>
                  <a:gd name="T116" fmla="*/ 16 w 56"/>
                  <a:gd name="T117" fmla="*/ 4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6" h="64">
                    <a:moveTo>
                      <a:pt x="55" y="10"/>
                    </a:moveTo>
                    <a:cubicBezTo>
                      <a:pt x="54" y="4"/>
                      <a:pt x="49" y="1"/>
                      <a:pt x="43" y="2"/>
                    </a:cubicBezTo>
                    <a:cubicBezTo>
                      <a:pt x="35" y="4"/>
                      <a:pt x="31" y="11"/>
                      <a:pt x="28" y="18"/>
                    </a:cubicBezTo>
                    <a:cubicBezTo>
                      <a:pt x="25" y="12"/>
                      <a:pt x="23" y="5"/>
                      <a:pt x="17" y="2"/>
                    </a:cubicBezTo>
                    <a:cubicBezTo>
                      <a:pt x="11" y="0"/>
                      <a:pt x="5" y="3"/>
                      <a:pt x="3" y="9"/>
                    </a:cubicBezTo>
                    <a:cubicBezTo>
                      <a:pt x="0" y="16"/>
                      <a:pt x="4" y="24"/>
                      <a:pt x="7" y="31"/>
                    </a:cubicBezTo>
                    <a:cubicBezTo>
                      <a:pt x="12" y="42"/>
                      <a:pt x="19" y="52"/>
                      <a:pt x="25" y="63"/>
                    </a:cubicBezTo>
                    <a:cubicBezTo>
                      <a:pt x="25" y="63"/>
                      <a:pt x="25" y="63"/>
                      <a:pt x="26" y="63"/>
                    </a:cubicBezTo>
                    <a:cubicBezTo>
                      <a:pt x="26" y="64"/>
                      <a:pt x="27" y="64"/>
                      <a:pt x="28" y="63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36" y="53"/>
                      <a:pt x="43" y="42"/>
                      <a:pt x="49" y="31"/>
                    </a:cubicBezTo>
                    <a:cubicBezTo>
                      <a:pt x="52" y="25"/>
                      <a:pt x="56" y="17"/>
                      <a:pt x="55" y="10"/>
                    </a:cubicBezTo>
                    <a:close/>
                    <a:moveTo>
                      <a:pt x="27" y="60"/>
                    </a:moveTo>
                    <a:cubicBezTo>
                      <a:pt x="27" y="60"/>
                      <a:pt x="27" y="59"/>
                      <a:pt x="27" y="59"/>
                    </a:cubicBezTo>
                    <a:cubicBezTo>
                      <a:pt x="28" y="58"/>
                      <a:pt x="29" y="57"/>
                      <a:pt x="30" y="55"/>
                    </a:cubicBezTo>
                    <a:cubicBezTo>
                      <a:pt x="29" y="57"/>
                      <a:pt x="28" y="58"/>
                      <a:pt x="27" y="60"/>
                    </a:cubicBezTo>
                    <a:close/>
                    <a:moveTo>
                      <a:pt x="25" y="56"/>
                    </a:moveTo>
                    <a:cubicBezTo>
                      <a:pt x="25" y="56"/>
                      <a:pt x="27" y="54"/>
                      <a:pt x="27" y="54"/>
                    </a:cubicBezTo>
                    <a:cubicBezTo>
                      <a:pt x="28" y="53"/>
                      <a:pt x="29" y="52"/>
                      <a:pt x="31" y="51"/>
                    </a:cubicBezTo>
                    <a:cubicBezTo>
                      <a:pt x="31" y="51"/>
                      <a:pt x="31" y="51"/>
                      <a:pt x="30" y="51"/>
                    </a:cubicBezTo>
                    <a:cubicBezTo>
                      <a:pt x="29" y="53"/>
                      <a:pt x="27" y="54"/>
                      <a:pt x="25" y="56"/>
                    </a:cubicBez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56"/>
                      <a:pt x="25" y="56"/>
                      <a:pt x="25" y="56"/>
                    </a:cubicBezTo>
                    <a:close/>
                    <a:moveTo>
                      <a:pt x="35" y="47"/>
                    </a:moveTo>
                    <a:cubicBezTo>
                      <a:pt x="32" y="50"/>
                      <a:pt x="29" y="55"/>
                      <a:pt x="26" y="59"/>
                    </a:cubicBezTo>
                    <a:cubicBezTo>
                      <a:pt x="26" y="58"/>
                      <a:pt x="25" y="57"/>
                      <a:pt x="25" y="57"/>
                    </a:cubicBezTo>
                    <a:cubicBezTo>
                      <a:pt x="29" y="54"/>
                      <a:pt x="32" y="50"/>
                      <a:pt x="35" y="47"/>
                    </a:cubicBezTo>
                    <a:close/>
                    <a:moveTo>
                      <a:pt x="37" y="45"/>
                    </a:moveTo>
                    <a:cubicBezTo>
                      <a:pt x="36" y="46"/>
                      <a:pt x="36" y="46"/>
                      <a:pt x="35" y="46"/>
                    </a:cubicBezTo>
                    <a:cubicBezTo>
                      <a:pt x="36" y="46"/>
                      <a:pt x="37" y="45"/>
                      <a:pt x="38" y="44"/>
                    </a:cubicBezTo>
                    <a:cubicBezTo>
                      <a:pt x="37" y="45"/>
                      <a:pt x="37" y="45"/>
                      <a:pt x="37" y="45"/>
                    </a:cubicBezTo>
                    <a:close/>
                    <a:moveTo>
                      <a:pt x="24" y="56"/>
                    </a:moveTo>
                    <a:cubicBezTo>
                      <a:pt x="24" y="55"/>
                      <a:pt x="23" y="54"/>
                      <a:pt x="23" y="53"/>
                    </a:cubicBezTo>
                    <a:cubicBezTo>
                      <a:pt x="29" y="50"/>
                      <a:pt x="34" y="46"/>
                      <a:pt x="40" y="42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34" y="46"/>
                      <a:pt x="29" y="51"/>
                      <a:pt x="24" y="56"/>
                    </a:cubicBezTo>
                    <a:close/>
                    <a:moveTo>
                      <a:pt x="21" y="51"/>
                    </a:moveTo>
                    <a:cubicBezTo>
                      <a:pt x="24" y="50"/>
                      <a:pt x="27" y="49"/>
                      <a:pt x="29" y="47"/>
                    </a:cubicBezTo>
                    <a:cubicBezTo>
                      <a:pt x="27" y="49"/>
                      <a:pt x="25" y="51"/>
                      <a:pt x="22" y="53"/>
                    </a:cubicBezTo>
                    <a:cubicBezTo>
                      <a:pt x="22" y="52"/>
                      <a:pt x="22" y="52"/>
                      <a:pt x="21" y="51"/>
                    </a:cubicBezTo>
                    <a:close/>
                    <a:moveTo>
                      <a:pt x="20" y="49"/>
                    </a:moveTo>
                    <a:cubicBezTo>
                      <a:pt x="29" y="46"/>
                      <a:pt x="36" y="40"/>
                      <a:pt x="43" y="34"/>
                    </a:cubicBezTo>
                    <a:cubicBezTo>
                      <a:pt x="43" y="34"/>
                      <a:pt x="43" y="34"/>
                      <a:pt x="43" y="34"/>
                    </a:cubicBezTo>
                    <a:cubicBezTo>
                      <a:pt x="40" y="36"/>
                      <a:pt x="37" y="39"/>
                      <a:pt x="34" y="41"/>
                    </a:cubicBezTo>
                    <a:cubicBezTo>
                      <a:pt x="30" y="44"/>
                      <a:pt x="25" y="47"/>
                      <a:pt x="21" y="51"/>
                    </a:cubicBezTo>
                    <a:cubicBezTo>
                      <a:pt x="21" y="50"/>
                      <a:pt x="20" y="49"/>
                      <a:pt x="20" y="49"/>
                    </a:cubicBezTo>
                    <a:close/>
                    <a:moveTo>
                      <a:pt x="18" y="46"/>
                    </a:moveTo>
                    <a:cubicBezTo>
                      <a:pt x="25" y="43"/>
                      <a:pt x="30" y="39"/>
                      <a:pt x="37" y="35"/>
                    </a:cubicBezTo>
                    <a:cubicBezTo>
                      <a:pt x="39" y="34"/>
                      <a:pt x="40" y="33"/>
                      <a:pt x="42" y="32"/>
                    </a:cubicBezTo>
                    <a:cubicBezTo>
                      <a:pt x="35" y="37"/>
                      <a:pt x="26" y="41"/>
                      <a:pt x="19" y="47"/>
                    </a:cubicBezTo>
                    <a:cubicBezTo>
                      <a:pt x="19" y="47"/>
                      <a:pt x="18" y="46"/>
                      <a:pt x="18" y="46"/>
                    </a:cubicBezTo>
                    <a:close/>
                    <a:moveTo>
                      <a:pt x="16" y="42"/>
                    </a:moveTo>
                    <a:cubicBezTo>
                      <a:pt x="16" y="42"/>
                      <a:pt x="16" y="42"/>
                      <a:pt x="16" y="42"/>
                    </a:cubicBezTo>
                    <a:cubicBezTo>
                      <a:pt x="23" y="39"/>
                      <a:pt x="29" y="35"/>
                      <a:pt x="35" y="31"/>
                    </a:cubicBezTo>
                    <a:cubicBezTo>
                      <a:pt x="34" y="31"/>
                      <a:pt x="34" y="32"/>
                      <a:pt x="34" y="32"/>
                    </a:cubicBezTo>
                    <a:cubicBezTo>
                      <a:pt x="28" y="36"/>
                      <a:pt x="23" y="40"/>
                      <a:pt x="18" y="45"/>
                    </a:cubicBezTo>
                    <a:cubicBezTo>
                      <a:pt x="17" y="44"/>
                      <a:pt x="16" y="43"/>
                      <a:pt x="16" y="42"/>
                    </a:cubicBezTo>
                    <a:close/>
                    <a:moveTo>
                      <a:pt x="39" y="23"/>
                    </a:moveTo>
                    <a:cubicBezTo>
                      <a:pt x="43" y="21"/>
                      <a:pt x="46" y="18"/>
                      <a:pt x="50" y="15"/>
                    </a:cubicBezTo>
                    <a:cubicBezTo>
                      <a:pt x="51" y="15"/>
                      <a:pt x="51" y="15"/>
                      <a:pt x="51" y="14"/>
                    </a:cubicBezTo>
                    <a:cubicBezTo>
                      <a:pt x="51" y="14"/>
                      <a:pt x="52" y="14"/>
                      <a:pt x="52" y="14"/>
                    </a:cubicBezTo>
                    <a:cubicBezTo>
                      <a:pt x="52" y="15"/>
                      <a:pt x="52" y="16"/>
                      <a:pt x="52" y="17"/>
                    </a:cubicBezTo>
                    <a:cubicBezTo>
                      <a:pt x="52" y="17"/>
                      <a:pt x="52" y="18"/>
                      <a:pt x="51" y="18"/>
                    </a:cubicBezTo>
                    <a:cubicBezTo>
                      <a:pt x="45" y="21"/>
                      <a:pt x="41" y="27"/>
                      <a:pt x="35" y="30"/>
                    </a:cubicBezTo>
                    <a:cubicBezTo>
                      <a:pt x="31" y="32"/>
                      <a:pt x="27" y="35"/>
                      <a:pt x="24" y="37"/>
                    </a:cubicBezTo>
                    <a:cubicBezTo>
                      <a:pt x="22" y="38"/>
                      <a:pt x="20" y="39"/>
                      <a:pt x="19" y="40"/>
                    </a:cubicBezTo>
                    <a:cubicBezTo>
                      <a:pt x="15" y="41"/>
                      <a:pt x="19" y="39"/>
                      <a:pt x="20" y="38"/>
                    </a:cubicBezTo>
                    <a:cubicBezTo>
                      <a:pt x="26" y="34"/>
                      <a:pt x="32" y="30"/>
                      <a:pt x="37" y="25"/>
                    </a:cubicBezTo>
                    <a:cubicBezTo>
                      <a:pt x="38" y="24"/>
                      <a:pt x="39" y="24"/>
                      <a:pt x="39" y="23"/>
                    </a:cubicBezTo>
                    <a:close/>
                    <a:moveTo>
                      <a:pt x="51" y="8"/>
                    </a:moveTo>
                    <a:cubicBezTo>
                      <a:pt x="52" y="9"/>
                      <a:pt x="52" y="11"/>
                      <a:pt x="52" y="13"/>
                    </a:cubicBezTo>
                    <a:cubicBezTo>
                      <a:pt x="52" y="13"/>
                      <a:pt x="52" y="13"/>
                      <a:pt x="52" y="13"/>
                    </a:cubicBezTo>
                    <a:cubicBezTo>
                      <a:pt x="48" y="15"/>
                      <a:pt x="44" y="18"/>
                      <a:pt x="41" y="21"/>
                    </a:cubicBezTo>
                    <a:cubicBezTo>
                      <a:pt x="36" y="24"/>
                      <a:pt x="32" y="27"/>
                      <a:pt x="27" y="30"/>
                    </a:cubicBezTo>
                    <a:cubicBezTo>
                      <a:pt x="24" y="32"/>
                      <a:pt x="21" y="33"/>
                      <a:pt x="18" y="35"/>
                    </a:cubicBezTo>
                    <a:cubicBezTo>
                      <a:pt x="19" y="34"/>
                      <a:pt x="20" y="33"/>
                      <a:pt x="21" y="32"/>
                    </a:cubicBezTo>
                    <a:cubicBezTo>
                      <a:pt x="31" y="24"/>
                      <a:pt x="43" y="18"/>
                      <a:pt x="51" y="8"/>
                    </a:cubicBezTo>
                    <a:close/>
                    <a:moveTo>
                      <a:pt x="32" y="24"/>
                    </a:moveTo>
                    <a:cubicBezTo>
                      <a:pt x="35" y="21"/>
                      <a:pt x="38" y="19"/>
                      <a:pt x="41" y="16"/>
                    </a:cubicBezTo>
                    <a:cubicBezTo>
                      <a:pt x="44" y="13"/>
                      <a:pt x="48" y="11"/>
                      <a:pt x="50" y="8"/>
                    </a:cubicBezTo>
                    <a:cubicBezTo>
                      <a:pt x="45" y="15"/>
                      <a:pt x="38" y="19"/>
                      <a:pt x="32" y="24"/>
                    </a:cubicBezTo>
                    <a:close/>
                    <a:moveTo>
                      <a:pt x="48" y="26"/>
                    </a:moveTo>
                    <a:cubicBezTo>
                      <a:pt x="44" y="30"/>
                      <a:pt x="39" y="33"/>
                      <a:pt x="35" y="35"/>
                    </a:cubicBezTo>
                    <a:cubicBezTo>
                      <a:pt x="32" y="37"/>
                      <a:pt x="29" y="39"/>
                      <a:pt x="26" y="41"/>
                    </a:cubicBezTo>
                    <a:cubicBezTo>
                      <a:pt x="24" y="42"/>
                      <a:pt x="20" y="43"/>
                      <a:pt x="19" y="45"/>
                    </a:cubicBezTo>
                    <a:cubicBezTo>
                      <a:pt x="24" y="40"/>
                      <a:pt x="30" y="36"/>
                      <a:pt x="35" y="31"/>
                    </a:cubicBezTo>
                    <a:cubicBezTo>
                      <a:pt x="41" y="28"/>
                      <a:pt x="46" y="23"/>
                      <a:pt x="51" y="19"/>
                    </a:cubicBezTo>
                    <a:cubicBezTo>
                      <a:pt x="50" y="22"/>
                      <a:pt x="49" y="24"/>
                      <a:pt x="48" y="26"/>
                    </a:cubicBezTo>
                    <a:close/>
                    <a:moveTo>
                      <a:pt x="41" y="39"/>
                    </a:moveTo>
                    <a:cubicBezTo>
                      <a:pt x="38" y="42"/>
                      <a:pt x="34" y="45"/>
                      <a:pt x="31" y="47"/>
                    </a:cubicBezTo>
                    <a:cubicBezTo>
                      <a:pt x="30" y="48"/>
                      <a:pt x="29" y="49"/>
                      <a:pt x="28" y="49"/>
                    </a:cubicBezTo>
                    <a:cubicBezTo>
                      <a:pt x="30" y="47"/>
                      <a:pt x="33" y="45"/>
                      <a:pt x="35" y="43"/>
                    </a:cubicBezTo>
                    <a:cubicBezTo>
                      <a:pt x="37" y="41"/>
                      <a:pt x="40" y="39"/>
                      <a:pt x="42" y="37"/>
                    </a:cubicBezTo>
                    <a:cubicBezTo>
                      <a:pt x="42" y="38"/>
                      <a:pt x="41" y="39"/>
                      <a:pt x="41" y="39"/>
                    </a:cubicBezTo>
                    <a:close/>
                    <a:moveTo>
                      <a:pt x="44" y="35"/>
                    </a:moveTo>
                    <a:cubicBezTo>
                      <a:pt x="43" y="35"/>
                      <a:pt x="43" y="35"/>
                      <a:pt x="43" y="35"/>
                    </a:cubicBezTo>
                    <a:cubicBezTo>
                      <a:pt x="43" y="35"/>
                      <a:pt x="43" y="35"/>
                      <a:pt x="42" y="36"/>
                    </a:cubicBezTo>
                    <a:cubicBezTo>
                      <a:pt x="40" y="38"/>
                      <a:pt x="37" y="40"/>
                      <a:pt x="35" y="42"/>
                    </a:cubicBezTo>
                    <a:cubicBezTo>
                      <a:pt x="32" y="44"/>
                      <a:pt x="30" y="46"/>
                      <a:pt x="27" y="48"/>
                    </a:cubicBezTo>
                    <a:cubicBezTo>
                      <a:pt x="25" y="49"/>
                      <a:pt x="23" y="50"/>
                      <a:pt x="21" y="51"/>
                    </a:cubicBezTo>
                    <a:cubicBezTo>
                      <a:pt x="23" y="50"/>
                      <a:pt x="25" y="48"/>
                      <a:pt x="27" y="47"/>
                    </a:cubicBezTo>
                    <a:cubicBezTo>
                      <a:pt x="33" y="43"/>
                      <a:pt x="40" y="38"/>
                      <a:pt x="45" y="32"/>
                    </a:cubicBezTo>
                    <a:cubicBezTo>
                      <a:pt x="45" y="33"/>
                      <a:pt x="44" y="34"/>
                      <a:pt x="44" y="35"/>
                    </a:cubicBezTo>
                    <a:close/>
                    <a:moveTo>
                      <a:pt x="46" y="30"/>
                    </a:moveTo>
                    <a:cubicBezTo>
                      <a:pt x="46" y="30"/>
                      <a:pt x="46" y="30"/>
                      <a:pt x="46" y="30"/>
                    </a:cubicBezTo>
                    <a:cubicBezTo>
                      <a:pt x="41" y="34"/>
                      <a:pt x="36" y="38"/>
                      <a:pt x="31" y="42"/>
                    </a:cubicBezTo>
                    <a:cubicBezTo>
                      <a:pt x="29" y="43"/>
                      <a:pt x="27" y="45"/>
                      <a:pt x="24" y="46"/>
                    </a:cubicBezTo>
                    <a:cubicBezTo>
                      <a:pt x="24" y="46"/>
                      <a:pt x="19" y="48"/>
                      <a:pt x="20" y="48"/>
                    </a:cubicBezTo>
                    <a:cubicBezTo>
                      <a:pt x="21" y="47"/>
                      <a:pt x="22" y="45"/>
                      <a:pt x="24" y="44"/>
                    </a:cubicBezTo>
                    <a:cubicBezTo>
                      <a:pt x="31" y="39"/>
                      <a:pt x="40" y="35"/>
                      <a:pt x="47" y="29"/>
                    </a:cubicBezTo>
                    <a:cubicBezTo>
                      <a:pt x="47" y="29"/>
                      <a:pt x="46" y="30"/>
                      <a:pt x="46" y="30"/>
                    </a:cubicBezTo>
                    <a:close/>
                    <a:moveTo>
                      <a:pt x="50" y="7"/>
                    </a:moveTo>
                    <a:cubicBezTo>
                      <a:pt x="44" y="13"/>
                      <a:pt x="37" y="18"/>
                      <a:pt x="31" y="24"/>
                    </a:cubicBezTo>
                    <a:cubicBezTo>
                      <a:pt x="27" y="27"/>
                      <a:pt x="23" y="30"/>
                      <a:pt x="19" y="33"/>
                    </a:cubicBezTo>
                    <a:cubicBezTo>
                      <a:pt x="17" y="34"/>
                      <a:pt x="15" y="35"/>
                      <a:pt x="13" y="36"/>
                    </a:cubicBezTo>
                    <a:cubicBezTo>
                      <a:pt x="14" y="35"/>
                      <a:pt x="16" y="33"/>
                      <a:pt x="17" y="32"/>
                    </a:cubicBezTo>
                    <a:cubicBezTo>
                      <a:pt x="17" y="32"/>
                      <a:pt x="17" y="32"/>
                      <a:pt x="17" y="31"/>
                    </a:cubicBezTo>
                    <a:cubicBezTo>
                      <a:pt x="19" y="30"/>
                      <a:pt x="21" y="29"/>
                      <a:pt x="23" y="27"/>
                    </a:cubicBezTo>
                    <a:cubicBezTo>
                      <a:pt x="27" y="24"/>
                      <a:pt x="32" y="20"/>
                      <a:pt x="36" y="17"/>
                    </a:cubicBezTo>
                    <a:cubicBezTo>
                      <a:pt x="41" y="14"/>
                      <a:pt x="46" y="11"/>
                      <a:pt x="48" y="5"/>
                    </a:cubicBezTo>
                    <a:cubicBezTo>
                      <a:pt x="49" y="6"/>
                      <a:pt x="50" y="6"/>
                      <a:pt x="50" y="7"/>
                    </a:cubicBezTo>
                    <a:close/>
                    <a:moveTo>
                      <a:pt x="12" y="35"/>
                    </a:moveTo>
                    <a:cubicBezTo>
                      <a:pt x="13" y="34"/>
                      <a:pt x="13" y="34"/>
                      <a:pt x="14" y="33"/>
                    </a:cubicBezTo>
                    <a:cubicBezTo>
                      <a:pt x="14" y="34"/>
                      <a:pt x="13" y="35"/>
                      <a:pt x="12" y="35"/>
                    </a:cubicBezTo>
                    <a:cubicBezTo>
                      <a:pt x="12" y="35"/>
                      <a:pt x="12" y="35"/>
                      <a:pt x="12" y="35"/>
                    </a:cubicBezTo>
                    <a:close/>
                    <a:moveTo>
                      <a:pt x="10" y="30"/>
                    </a:moveTo>
                    <a:cubicBezTo>
                      <a:pt x="13" y="29"/>
                      <a:pt x="15" y="27"/>
                      <a:pt x="17" y="25"/>
                    </a:cubicBezTo>
                    <a:cubicBezTo>
                      <a:pt x="20" y="24"/>
                      <a:pt x="23" y="22"/>
                      <a:pt x="25" y="20"/>
                    </a:cubicBezTo>
                    <a:cubicBezTo>
                      <a:pt x="21" y="25"/>
                      <a:pt x="16" y="29"/>
                      <a:pt x="11" y="34"/>
                    </a:cubicBezTo>
                    <a:cubicBezTo>
                      <a:pt x="11" y="32"/>
                      <a:pt x="10" y="31"/>
                      <a:pt x="10" y="30"/>
                    </a:cubicBezTo>
                    <a:close/>
                    <a:moveTo>
                      <a:pt x="8" y="27"/>
                    </a:moveTo>
                    <a:cubicBezTo>
                      <a:pt x="13" y="25"/>
                      <a:pt x="17" y="21"/>
                      <a:pt x="21" y="18"/>
                    </a:cubicBezTo>
                    <a:cubicBezTo>
                      <a:pt x="22" y="18"/>
                      <a:pt x="24" y="16"/>
                      <a:pt x="22" y="18"/>
                    </a:cubicBezTo>
                    <a:cubicBezTo>
                      <a:pt x="20" y="19"/>
                      <a:pt x="19" y="21"/>
                      <a:pt x="18" y="22"/>
                    </a:cubicBezTo>
                    <a:cubicBezTo>
                      <a:pt x="15" y="24"/>
                      <a:pt x="12" y="27"/>
                      <a:pt x="10" y="30"/>
                    </a:cubicBezTo>
                    <a:cubicBezTo>
                      <a:pt x="9" y="29"/>
                      <a:pt x="9" y="28"/>
                      <a:pt x="8" y="27"/>
                    </a:cubicBezTo>
                    <a:close/>
                    <a:moveTo>
                      <a:pt x="7" y="23"/>
                    </a:moveTo>
                    <a:cubicBezTo>
                      <a:pt x="12" y="21"/>
                      <a:pt x="16" y="17"/>
                      <a:pt x="21" y="14"/>
                    </a:cubicBezTo>
                    <a:cubicBezTo>
                      <a:pt x="24" y="13"/>
                      <a:pt x="19" y="16"/>
                      <a:pt x="19" y="16"/>
                    </a:cubicBezTo>
                    <a:cubicBezTo>
                      <a:pt x="18" y="17"/>
                      <a:pt x="17" y="18"/>
                      <a:pt x="15" y="20"/>
                    </a:cubicBezTo>
                    <a:cubicBezTo>
                      <a:pt x="13" y="22"/>
                      <a:pt x="10" y="24"/>
                      <a:pt x="8" y="26"/>
                    </a:cubicBezTo>
                    <a:cubicBezTo>
                      <a:pt x="8" y="25"/>
                      <a:pt x="7" y="24"/>
                      <a:pt x="7" y="23"/>
                    </a:cubicBezTo>
                    <a:close/>
                    <a:moveTo>
                      <a:pt x="6" y="20"/>
                    </a:moveTo>
                    <a:cubicBezTo>
                      <a:pt x="8" y="18"/>
                      <a:pt x="11" y="17"/>
                      <a:pt x="13" y="15"/>
                    </a:cubicBezTo>
                    <a:cubicBezTo>
                      <a:pt x="14" y="14"/>
                      <a:pt x="16" y="13"/>
                      <a:pt x="17" y="12"/>
                    </a:cubicBezTo>
                    <a:cubicBezTo>
                      <a:pt x="18" y="11"/>
                      <a:pt x="22" y="8"/>
                      <a:pt x="18" y="12"/>
                    </a:cubicBezTo>
                    <a:cubicBezTo>
                      <a:pt x="15" y="16"/>
                      <a:pt x="10" y="19"/>
                      <a:pt x="7" y="22"/>
                    </a:cubicBezTo>
                    <a:cubicBezTo>
                      <a:pt x="6" y="21"/>
                      <a:pt x="6" y="21"/>
                      <a:pt x="6" y="20"/>
                    </a:cubicBezTo>
                    <a:close/>
                    <a:moveTo>
                      <a:pt x="5" y="13"/>
                    </a:moveTo>
                    <a:cubicBezTo>
                      <a:pt x="7" y="11"/>
                      <a:pt x="8" y="10"/>
                      <a:pt x="10" y="9"/>
                    </a:cubicBezTo>
                    <a:cubicBezTo>
                      <a:pt x="12" y="7"/>
                      <a:pt x="16" y="4"/>
                      <a:pt x="12" y="9"/>
                    </a:cubicBezTo>
                    <a:cubicBezTo>
                      <a:pt x="10" y="11"/>
                      <a:pt x="7" y="13"/>
                      <a:pt x="5" y="15"/>
                    </a:cubicBezTo>
                    <a:cubicBezTo>
                      <a:pt x="5" y="14"/>
                      <a:pt x="5" y="13"/>
                      <a:pt x="5" y="13"/>
                    </a:cubicBezTo>
                    <a:close/>
                    <a:moveTo>
                      <a:pt x="5" y="18"/>
                    </a:moveTo>
                    <a:cubicBezTo>
                      <a:pt x="5" y="17"/>
                      <a:pt x="5" y="17"/>
                      <a:pt x="5" y="17"/>
                    </a:cubicBezTo>
                    <a:cubicBezTo>
                      <a:pt x="9" y="15"/>
                      <a:pt x="12" y="11"/>
                      <a:pt x="16" y="8"/>
                    </a:cubicBezTo>
                    <a:cubicBezTo>
                      <a:pt x="19" y="6"/>
                      <a:pt x="14" y="12"/>
                      <a:pt x="13" y="13"/>
                    </a:cubicBezTo>
                    <a:cubicBezTo>
                      <a:pt x="11" y="15"/>
                      <a:pt x="8" y="17"/>
                      <a:pt x="6" y="19"/>
                    </a:cubicBezTo>
                    <a:cubicBezTo>
                      <a:pt x="6" y="18"/>
                      <a:pt x="5" y="18"/>
                      <a:pt x="5" y="18"/>
                    </a:cubicBezTo>
                    <a:close/>
                    <a:moveTo>
                      <a:pt x="22" y="13"/>
                    </a:moveTo>
                    <a:cubicBezTo>
                      <a:pt x="20" y="14"/>
                      <a:pt x="17" y="15"/>
                      <a:pt x="15" y="17"/>
                    </a:cubicBezTo>
                    <a:cubicBezTo>
                      <a:pt x="12" y="19"/>
                      <a:pt x="9" y="21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11" y="18"/>
                      <a:pt x="17" y="16"/>
                      <a:pt x="21" y="10"/>
                    </a:cubicBezTo>
                    <a:cubicBezTo>
                      <a:pt x="21" y="11"/>
                      <a:pt x="22" y="12"/>
                      <a:pt x="22" y="13"/>
                    </a:cubicBezTo>
                    <a:close/>
                    <a:moveTo>
                      <a:pt x="24" y="16"/>
                    </a:moveTo>
                    <a:cubicBezTo>
                      <a:pt x="19" y="18"/>
                      <a:pt x="15" y="22"/>
                      <a:pt x="11" y="25"/>
                    </a:cubicBezTo>
                    <a:cubicBezTo>
                      <a:pt x="10" y="25"/>
                      <a:pt x="8" y="27"/>
                      <a:pt x="10" y="25"/>
                    </a:cubicBezTo>
                    <a:cubicBezTo>
                      <a:pt x="12" y="23"/>
                      <a:pt x="13" y="22"/>
                      <a:pt x="14" y="21"/>
                    </a:cubicBezTo>
                    <a:cubicBezTo>
                      <a:pt x="17" y="19"/>
                      <a:pt x="20" y="16"/>
                      <a:pt x="23" y="14"/>
                    </a:cubicBezTo>
                    <a:cubicBezTo>
                      <a:pt x="23" y="14"/>
                      <a:pt x="24" y="15"/>
                      <a:pt x="24" y="16"/>
                    </a:cubicBezTo>
                    <a:close/>
                    <a:moveTo>
                      <a:pt x="25" y="19"/>
                    </a:moveTo>
                    <a:cubicBezTo>
                      <a:pt x="20" y="22"/>
                      <a:pt x="16" y="26"/>
                      <a:pt x="11" y="29"/>
                    </a:cubicBezTo>
                    <a:cubicBezTo>
                      <a:pt x="16" y="26"/>
                      <a:pt x="20" y="21"/>
                      <a:pt x="24" y="17"/>
                    </a:cubicBezTo>
                    <a:cubicBezTo>
                      <a:pt x="25" y="17"/>
                      <a:pt x="25" y="18"/>
                      <a:pt x="25" y="19"/>
                    </a:cubicBezTo>
                    <a:close/>
                    <a:moveTo>
                      <a:pt x="26" y="20"/>
                    </a:moveTo>
                    <a:cubicBezTo>
                      <a:pt x="26" y="21"/>
                      <a:pt x="26" y="21"/>
                      <a:pt x="27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6" y="22"/>
                      <a:pt x="25" y="23"/>
                      <a:pt x="24" y="24"/>
                    </a:cubicBezTo>
                    <a:cubicBezTo>
                      <a:pt x="24" y="25"/>
                      <a:pt x="23" y="26"/>
                      <a:pt x="22" y="26"/>
                    </a:cubicBezTo>
                    <a:cubicBezTo>
                      <a:pt x="20" y="28"/>
                      <a:pt x="18" y="29"/>
                      <a:pt x="16" y="31"/>
                    </a:cubicBezTo>
                    <a:cubicBezTo>
                      <a:pt x="16" y="32"/>
                      <a:pt x="15" y="32"/>
                      <a:pt x="15" y="32"/>
                    </a:cubicBezTo>
                    <a:cubicBezTo>
                      <a:pt x="14" y="33"/>
                      <a:pt x="11" y="35"/>
                      <a:pt x="13" y="32"/>
                    </a:cubicBezTo>
                    <a:cubicBezTo>
                      <a:pt x="17" y="28"/>
                      <a:pt x="22" y="24"/>
                      <a:pt x="26" y="20"/>
                    </a:cubicBezTo>
                    <a:cubicBezTo>
                      <a:pt x="26" y="20"/>
                      <a:pt x="26" y="20"/>
                      <a:pt x="26" y="20"/>
                    </a:cubicBezTo>
                    <a:close/>
                    <a:moveTo>
                      <a:pt x="32" y="16"/>
                    </a:moveTo>
                    <a:cubicBezTo>
                      <a:pt x="35" y="14"/>
                      <a:pt x="37" y="13"/>
                      <a:pt x="40" y="11"/>
                    </a:cubicBezTo>
                    <a:cubicBezTo>
                      <a:pt x="39" y="12"/>
                      <a:pt x="37" y="13"/>
                      <a:pt x="36" y="15"/>
                    </a:cubicBezTo>
                    <a:cubicBezTo>
                      <a:pt x="34" y="16"/>
                      <a:pt x="32" y="17"/>
                      <a:pt x="31" y="18"/>
                    </a:cubicBezTo>
                    <a:cubicBezTo>
                      <a:pt x="31" y="18"/>
                      <a:pt x="31" y="17"/>
                      <a:pt x="32" y="16"/>
                    </a:cubicBezTo>
                    <a:close/>
                    <a:moveTo>
                      <a:pt x="28" y="22"/>
                    </a:moveTo>
                    <a:cubicBezTo>
                      <a:pt x="28" y="22"/>
                      <a:pt x="28" y="22"/>
                      <a:pt x="28" y="22"/>
                    </a:cubicBezTo>
                    <a:cubicBezTo>
                      <a:pt x="28" y="22"/>
                      <a:pt x="27" y="22"/>
                      <a:pt x="27" y="23"/>
                    </a:cubicBezTo>
                    <a:cubicBezTo>
                      <a:pt x="27" y="22"/>
                      <a:pt x="28" y="22"/>
                      <a:pt x="28" y="22"/>
                    </a:cubicBezTo>
                    <a:close/>
                    <a:moveTo>
                      <a:pt x="30" y="20"/>
                    </a:moveTo>
                    <a:cubicBezTo>
                      <a:pt x="32" y="18"/>
                      <a:pt x="34" y="17"/>
                      <a:pt x="36" y="15"/>
                    </a:cubicBezTo>
                    <a:cubicBezTo>
                      <a:pt x="38" y="14"/>
                      <a:pt x="40" y="12"/>
                      <a:pt x="42" y="11"/>
                    </a:cubicBezTo>
                    <a:cubicBezTo>
                      <a:pt x="43" y="10"/>
                      <a:pt x="45" y="8"/>
                      <a:pt x="46" y="7"/>
                    </a:cubicBezTo>
                    <a:cubicBezTo>
                      <a:pt x="46" y="6"/>
                      <a:pt x="47" y="6"/>
                      <a:pt x="47" y="6"/>
                    </a:cubicBezTo>
                    <a:cubicBezTo>
                      <a:pt x="47" y="6"/>
                      <a:pt x="47" y="6"/>
                      <a:pt x="46" y="7"/>
                    </a:cubicBezTo>
                    <a:cubicBezTo>
                      <a:pt x="46" y="9"/>
                      <a:pt x="44" y="10"/>
                      <a:pt x="43" y="11"/>
                    </a:cubicBezTo>
                    <a:cubicBezTo>
                      <a:pt x="41" y="13"/>
                      <a:pt x="38" y="15"/>
                      <a:pt x="36" y="17"/>
                    </a:cubicBezTo>
                    <a:cubicBezTo>
                      <a:pt x="34" y="18"/>
                      <a:pt x="32" y="19"/>
                      <a:pt x="30" y="21"/>
                    </a:cubicBezTo>
                    <a:cubicBezTo>
                      <a:pt x="30" y="21"/>
                      <a:pt x="30" y="20"/>
                      <a:pt x="30" y="20"/>
                    </a:cubicBezTo>
                    <a:close/>
                    <a:moveTo>
                      <a:pt x="43" y="6"/>
                    </a:moveTo>
                    <a:cubicBezTo>
                      <a:pt x="44" y="6"/>
                      <a:pt x="46" y="5"/>
                      <a:pt x="46" y="5"/>
                    </a:cubicBezTo>
                    <a:cubicBezTo>
                      <a:pt x="45" y="6"/>
                      <a:pt x="44" y="7"/>
                      <a:pt x="43" y="8"/>
                    </a:cubicBezTo>
                    <a:cubicBezTo>
                      <a:pt x="41" y="10"/>
                      <a:pt x="38" y="11"/>
                      <a:pt x="36" y="13"/>
                    </a:cubicBezTo>
                    <a:cubicBezTo>
                      <a:pt x="34" y="14"/>
                      <a:pt x="33" y="14"/>
                      <a:pt x="32" y="15"/>
                    </a:cubicBezTo>
                    <a:cubicBezTo>
                      <a:pt x="33" y="15"/>
                      <a:pt x="33" y="14"/>
                      <a:pt x="34" y="14"/>
                    </a:cubicBezTo>
                    <a:cubicBezTo>
                      <a:pt x="37" y="11"/>
                      <a:pt x="40" y="8"/>
                      <a:pt x="43" y="6"/>
                    </a:cubicBezTo>
                    <a:close/>
                    <a:moveTo>
                      <a:pt x="41" y="6"/>
                    </a:moveTo>
                    <a:cubicBezTo>
                      <a:pt x="38" y="8"/>
                      <a:pt x="36" y="10"/>
                      <a:pt x="34" y="12"/>
                    </a:cubicBezTo>
                    <a:cubicBezTo>
                      <a:pt x="36" y="10"/>
                      <a:pt x="38" y="7"/>
                      <a:pt x="41" y="6"/>
                    </a:cubicBezTo>
                    <a:close/>
                    <a:moveTo>
                      <a:pt x="20" y="9"/>
                    </a:moveTo>
                    <a:cubicBezTo>
                      <a:pt x="16" y="12"/>
                      <a:pt x="10" y="16"/>
                      <a:pt x="6" y="19"/>
                    </a:cubicBezTo>
                    <a:cubicBezTo>
                      <a:pt x="11" y="16"/>
                      <a:pt x="15" y="12"/>
                      <a:pt x="19" y="7"/>
                    </a:cubicBezTo>
                    <a:cubicBezTo>
                      <a:pt x="19" y="8"/>
                      <a:pt x="20" y="8"/>
                      <a:pt x="20" y="9"/>
                    </a:cubicBezTo>
                    <a:close/>
                    <a:moveTo>
                      <a:pt x="18" y="7"/>
                    </a:moveTo>
                    <a:cubicBezTo>
                      <a:pt x="13" y="9"/>
                      <a:pt x="10" y="13"/>
                      <a:pt x="5" y="16"/>
                    </a:cubicBezTo>
                    <a:cubicBezTo>
                      <a:pt x="7" y="15"/>
                      <a:pt x="9" y="12"/>
                      <a:pt x="11" y="11"/>
                    </a:cubicBezTo>
                    <a:cubicBezTo>
                      <a:pt x="13" y="9"/>
                      <a:pt x="14" y="8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6" y="5"/>
                      <a:pt x="17" y="6"/>
                      <a:pt x="18" y="7"/>
                    </a:cubicBezTo>
                    <a:close/>
                    <a:moveTo>
                      <a:pt x="15" y="5"/>
                    </a:moveTo>
                    <a:cubicBezTo>
                      <a:pt x="11" y="7"/>
                      <a:pt x="8" y="9"/>
                      <a:pt x="5" y="12"/>
                    </a:cubicBezTo>
                    <a:cubicBezTo>
                      <a:pt x="6" y="7"/>
                      <a:pt x="9" y="3"/>
                      <a:pt x="15" y="5"/>
                    </a:cubicBezTo>
                    <a:close/>
                    <a:moveTo>
                      <a:pt x="13" y="36"/>
                    </a:moveTo>
                    <a:cubicBezTo>
                      <a:pt x="16" y="35"/>
                      <a:pt x="18" y="34"/>
                      <a:pt x="20" y="32"/>
                    </a:cubicBezTo>
                    <a:cubicBezTo>
                      <a:pt x="18" y="34"/>
                      <a:pt x="16" y="36"/>
                      <a:pt x="15" y="38"/>
                    </a:cubicBezTo>
                    <a:cubicBezTo>
                      <a:pt x="14" y="38"/>
                      <a:pt x="15" y="39"/>
                      <a:pt x="15" y="38"/>
                    </a:cubicBezTo>
                    <a:cubicBezTo>
                      <a:pt x="21" y="34"/>
                      <a:pt x="28" y="30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29" y="32"/>
                      <a:pt x="21" y="36"/>
                      <a:pt x="16" y="41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5" y="41"/>
                      <a:pt x="15" y="40"/>
                      <a:pt x="15" y="40"/>
                    </a:cubicBezTo>
                    <a:cubicBezTo>
                      <a:pt x="14" y="38"/>
                      <a:pt x="14" y="37"/>
                      <a:pt x="13" y="3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4" name="Freeform 152"/>
              <p:cNvSpPr>
                <a:spLocks noEditPoints="1"/>
              </p:cNvSpPr>
              <p:nvPr/>
            </p:nvSpPr>
            <p:spPr bwMode="auto">
              <a:xfrm>
                <a:off x="707695" y="2129615"/>
                <a:ext cx="108182" cy="123754"/>
              </a:xfrm>
              <a:custGeom>
                <a:avLst/>
                <a:gdLst>
                  <a:gd name="T0" fmla="*/ 16 w 56"/>
                  <a:gd name="T1" fmla="*/ 2 h 64"/>
                  <a:gd name="T2" fmla="*/ 25 w 56"/>
                  <a:gd name="T3" fmla="*/ 63 h 64"/>
                  <a:gd name="T4" fmla="*/ 55 w 56"/>
                  <a:gd name="T5" fmla="*/ 10 h 64"/>
                  <a:gd name="T6" fmla="*/ 27 w 56"/>
                  <a:gd name="T7" fmla="*/ 59 h 64"/>
                  <a:gd name="T8" fmla="*/ 30 w 56"/>
                  <a:gd name="T9" fmla="*/ 51 h 64"/>
                  <a:gd name="T10" fmla="*/ 35 w 56"/>
                  <a:gd name="T11" fmla="*/ 47 h 64"/>
                  <a:gd name="T12" fmla="*/ 37 w 56"/>
                  <a:gd name="T13" fmla="*/ 45 h 64"/>
                  <a:gd name="T14" fmla="*/ 24 w 56"/>
                  <a:gd name="T15" fmla="*/ 55 h 64"/>
                  <a:gd name="T16" fmla="*/ 24 w 56"/>
                  <a:gd name="T17" fmla="*/ 55 h 64"/>
                  <a:gd name="T18" fmla="*/ 21 w 56"/>
                  <a:gd name="T19" fmla="*/ 51 h 64"/>
                  <a:gd name="T20" fmla="*/ 34 w 56"/>
                  <a:gd name="T21" fmla="*/ 41 h 64"/>
                  <a:gd name="T22" fmla="*/ 36 w 56"/>
                  <a:gd name="T23" fmla="*/ 35 h 64"/>
                  <a:gd name="T24" fmla="*/ 15 w 56"/>
                  <a:gd name="T25" fmla="*/ 41 h 64"/>
                  <a:gd name="T26" fmla="*/ 17 w 56"/>
                  <a:gd name="T27" fmla="*/ 45 h 64"/>
                  <a:gd name="T28" fmla="*/ 51 w 56"/>
                  <a:gd name="T29" fmla="*/ 14 h 64"/>
                  <a:gd name="T30" fmla="*/ 34 w 56"/>
                  <a:gd name="T31" fmla="*/ 30 h 64"/>
                  <a:gd name="T32" fmla="*/ 37 w 56"/>
                  <a:gd name="T33" fmla="*/ 25 h 64"/>
                  <a:gd name="T34" fmla="*/ 52 w 56"/>
                  <a:gd name="T35" fmla="*/ 13 h 64"/>
                  <a:gd name="T36" fmla="*/ 21 w 56"/>
                  <a:gd name="T37" fmla="*/ 32 h 64"/>
                  <a:gd name="T38" fmla="*/ 49 w 56"/>
                  <a:gd name="T39" fmla="*/ 8 h 64"/>
                  <a:gd name="T40" fmla="*/ 26 w 56"/>
                  <a:gd name="T41" fmla="*/ 40 h 64"/>
                  <a:gd name="T42" fmla="*/ 48 w 56"/>
                  <a:gd name="T43" fmla="*/ 26 h 64"/>
                  <a:gd name="T44" fmla="*/ 35 w 56"/>
                  <a:gd name="T45" fmla="*/ 43 h 64"/>
                  <a:gd name="T46" fmla="*/ 43 w 56"/>
                  <a:gd name="T47" fmla="*/ 35 h 64"/>
                  <a:gd name="T48" fmla="*/ 21 w 56"/>
                  <a:gd name="T49" fmla="*/ 50 h 64"/>
                  <a:gd name="T50" fmla="*/ 46 w 56"/>
                  <a:gd name="T51" fmla="*/ 30 h 64"/>
                  <a:gd name="T52" fmla="*/ 19 w 56"/>
                  <a:gd name="T53" fmla="*/ 48 h 64"/>
                  <a:gd name="T54" fmla="*/ 50 w 56"/>
                  <a:gd name="T55" fmla="*/ 7 h 64"/>
                  <a:gd name="T56" fmla="*/ 17 w 56"/>
                  <a:gd name="T57" fmla="*/ 31 h 64"/>
                  <a:gd name="T58" fmla="*/ 48 w 56"/>
                  <a:gd name="T59" fmla="*/ 5 h 64"/>
                  <a:gd name="T60" fmla="*/ 12 w 56"/>
                  <a:gd name="T61" fmla="*/ 35 h 64"/>
                  <a:gd name="T62" fmla="*/ 25 w 56"/>
                  <a:gd name="T63" fmla="*/ 20 h 64"/>
                  <a:gd name="T64" fmla="*/ 21 w 56"/>
                  <a:gd name="T65" fmla="*/ 18 h 64"/>
                  <a:gd name="T66" fmla="*/ 8 w 56"/>
                  <a:gd name="T67" fmla="*/ 27 h 64"/>
                  <a:gd name="T68" fmla="*/ 15 w 56"/>
                  <a:gd name="T69" fmla="*/ 19 h 64"/>
                  <a:gd name="T70" fmla="*/ 13 w 56"/>
                  <a:gd name="T71" fmla="*/ 15 h 64"/>
                  <a:gd name="T72" fmla="*/ 6 w 56"/>
                  <a:gd name="T73" fmla="*/ 19 h 64"/>
                  <a:gd name="T74" fmla="*/ 5 w 56"/>
                  <a:gd name="T75" fmla="*/ 15 h 64"/>
                  <a:gd name="T76" fmla="*/ 16 w 56"/>
                  <a:gd name="T77" fmla="*/ 8 h 64"/>
                  <a:gd name="T78" fmla="*/ 22 w 56"/>
                  <a:gd name="T79" fmla="*/ 12 h 64"/>
                  <a:gd name="T80" fmla="*/ 21 w 56"/>
                  <a:gd name="T81" fmla="*/ 10 h 64"/>
                  <a:gd name="T82" fmla="*/ 10 w 56"/>
                  <a:gd name="T83" fmla="*/ 24 h 64"/>
                  <a:gd name="T84" fmla="*/ 25 w 56"/>
                  <a:gd name="T85" fmla="*/ 19 h 64"/>
                  <a:gd name="T86" fmla="*/ 26 w 56"/>
                  <a:gd name="T87" fmla="*/ 20 h 64"/>
                  <a:gd name="T88" fmla="*/ 22 w 56"/>
                  <a:gd name="T89" fmla="*/ 26 h 64"/>
                  <a:gd name="T90" fmla="*/ 25 w 56"/>
                  <a:gd name="T91" fmla="*/ 20 h 64"/>
                  <a:gd name="T92" fmla="*/ 35 w 56"/>
                  <a:gd name="T93" fmla="*/ 14 h 64"/>
                  <a:gd name="T94" fmla="*/ 28 w 56"/>
                  <a:gd name="T95" fmla="*/ 22 h 64"/>
                  <a:gd name="T96" fmla="*/ 36 w 56"/>
                  <a:gd name="T97" fmla="*/ 15 h 64"/>
                  <a:gd name="T98" fmla="*/ 46 w 56"/>
                  <a:gd name="T99" fmla="*/ 7 h 64"/>
                  <a:gd name="T100" fmla="*/ 30 w 56"/>
                  <a:gd name="T101" fmla="*/ 20 h 64"/>
                  <a:gd name="T102" fmla="*/ 35 w 56"/>
                  <a:gd name="T103" fmla="*/ 13 h 64"/>
                  <a:gd name="T104" fmla="*/ 41 w 56"/>
                  <a:gd name="T105" fmla="*/ 6 h 64"/>
                  <a:gd name="T106" fmla="*/ 6 w 56"/>
                  <a:gd name="T107" fmla="*/ 19 h 64"/>
                  <a:gd name="T108" fmla="*/ 5 w 56"/>
                  <a:gd name="T109" fmla="*/ 16 h 64"/>
                  <a:gd name="T110" fmla="*/ 18 w 56"/>
                  <a:gd name="T111" fmla="*/ 6 h 64"/>
                  <a:gd name="T112" fmla="*/ 13 w 56"/>
                  <a:gd name="T113" fmla="*/ 36 h 64"/>
                  <a:gd name="T114" fmla="*/ 34 w 56"/>
                  <a:gd name="T115" fmla="*/ 26 h 64"/>
                  <a:gd name="T116" fmla="*/ 15 w 56"/>
                  <a:gd name="T117" fmla="*/ 4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6" h="64">
                    <a:moveTo>
                      <a:pt x="55" y="10"/>
                    </a:moveTo>
                    <a:cubicBezTo>
                      <a:pt x="54" y="4"/>
                      <a:pt x="48" y="1"/>
                      <a:pt x="43" y="2"/>
                    </a:cubicBezTo>
                    <a:cubicBezTo>
                      <a:pt x="35" y="4"/>
                      <a:pt x="31" y="11"/>
                      <a:pt x="28" y="17"/>
                    </a:cubicBezTo>
                    <a:cubicBezTo>
                      <a:pt x="25" y="12"/>
                      <a:pt x="22" y="5"/>
                      <a:pt x="16" y="2"/>
                    </a:cubicBezTo>
                    <a:cubicBezTo>
                      <a:pt x="11" y="0"/>
                      <a:pt x="5" y="2"/>
                      <a:pt x="3" y="8"/>
                    </a:cubicBezTo>
                    <a:cubicBezTo>
                      <a:pt x="0" y="15"/>
                      <a:pt x="4" y="24"/>
                      <a:pt x="6" y="30"/>
                    </a:cubicBezTo>
                    <a:cubicBezTo>
                      <a:pt x="12" y="42"/>
                      <a:pt x="18" y="52"/>
                      <a:pt x="25" y="62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6" y="64"/>
                      <a:pt x="27" y="63"/>
                      <a:pt x="28" y="63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35" y="52"/>
                      <a:pt x="43" y="42"/>
                      <a:pt x="49" y="31"/>
                    </a:cubicBezTo>
                    <a:cubicBezTo>
                      <a:pt x="52" y="24"/>
                      <a:pt x="56" y="17"/>
                      <a:pt x="55" y="10"/>
                    </a:cubicBezTo>
                    <a:close/>
                    <a:moveTo>
                      <a:pt x="27" y="59"/>
                    </a:moveTo>
                    <a:cubicBezTo>
                      <a:pt x="26" y="59"/>
                      <a:pt x="26" y="59"/>
                      <a:pt x="26" y="59"/>
                    </a:cubicBezTo>
                    <a:cubicBezTo>
                      <a:pt x="28" y="58"/>
                      <a:pt x="29" y="56"/>
                      <a:pt x="30" y="55"/>
                    </a:cubicBezTo>
                    <a:cubicBezTo>
                      <a:pt x="29" y="56"/>
                      <a:pt x="28" y="58"/>
                      <a:pt x="27" y="59"/>
                    </a:cubicBezTo>
                    <a:close/>
                    <a:moveTo>
                      <a:pt x="24" y="56"/>
                    </a:moveTo>
                    <a:cubicBezTo>
                      <a:pt x="25" y="55"/>
                      <a:pt x="26" y="54"/>
                      <a:pt x="27" y="54"/>
                    </a:cubicBezTo>
                    <a:cubicBezTo>
                      <a:pt x="28" y="53"/>
                      <a:pt x="29" y="52"/>
                      <a:pt x="30" y="50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29" y="52"/>
                      <a:pt x="27" y="54"/>
                      <a:pt x="25" y="55"/>
                    </a:cubicBezTo>
                    <a:cubicBezTo>
                      <a:pt x="25" y="56"/>
                      <a:pt x="24" y="56"/>
                      <a:pt x="24" y="56"/>
                    </a:cubicBezTo>
                    <a:cubicBezTo>
                      <a:pt x="24" y="56"/>
                      <a:pt x="24" y="56"/>
                      <a:pt x="24" y="56"/>
                    </a:cubicBezTo>
                    <a:close/>
                    <a:moveTo>
                      <a:pt x="35" y="47"/>
                    </a:moveTo>
                    <a:cubicBezTo>
                      <a:pt x="32" y="50"/>
                      <a:pt x="29" y="55"/>
                      <a:pt x="26" y="58"/>
                    </a:cubicBezTo>
                    <a:cubicBezTo>
                      <a:pt x="25" y="58"/>
                      <a:pt x="25" y="57"/>
                      <a:pt x="25" y="56"/>
                    </a:cubicBezTo>
                    <a:cubicBezTo>
                      <a:pt x="29" y="54"/>
                      <a:pt x="31" y="50"/>
                      <a:pt x="35" y="47"/>
                    </a:cubicBezTo>
                    <a:close/>
                    <a:moveTo>
                      <a:pt x="37" y="45"/>
                    </a:moveTo>
                    <a:cubicBezTo>
                      <a:pt x="36" y="45"/>
                      <a:pt x="36" y="46"/>
                      <a:pt x="35" y="46"/>
                    </a:cubicBezTo>
                    <a:cubicBezTo>
                      <a:pt x="36" y="45"/>
                      <a:pt x="37" y="45"/>
                      <a:pt x="37" y="44"/>
                    </a:cubicBezTo>
                    <a:cubicBezTo>
                      <a:pt x="37" y="44"/>
                      <a:pt x="37" y="45"/>
                      <a:pt x="37" y="45"/>
                    </a:cubicBezTo>
                    <a:close/>
                    <a:moveTo>
                      <a:pt x="24" y="55"/>
                    </a:moveTo>
                    <a:cubicBezTo>
                      <a:pt x="24" y="55"/>
                      <a:pt x="23" y="54"/>
                      <a:pt x="23" y="53"/>
                    </a:cubicBezTo>
                    <a:cubicBezTo>
                      <a:pt x="28" y="49"/>
                      <a:pt x="34" y="46"/>
                      <a:pt x="39" y="4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34" y="46"/>
                      <a:pt x="29" y="51"/>
                      <a:pt x="24" y="55"/>
                    </a:cubicBezTo>
                    <a:close/>
                    <a:moveTo>
                      <a:pt x="21" y="51"/>
                    </a:moveTo>
                    <a:cubicBezTo>
                      <a:pt x="24" y="50"/>
                      <a:pt x="26" y="48"/>
                      <a:pt x="29" y="47"/>
                    </a:cubicBezTo>
                    <a:cubicBezTo>
                      <a:pt x="27" y="49"/>
                      <a:pt x="24" y="51"/>
                      <a:pt x="22" y="53"/>
                    </a:cubicBezTo>
                    <a:cubicBezTo>
                      <a:pt x="22" y="52"/>
                      <a:pt x="22" y="52"/>
                      <a:pt x="21" y="51"/>
                    </a:cubicBezTo>
                    <a:close/>
                    <a:moveTo>
                      <a:pt x="19" y="48"/>
                    </a:moveTo>
                    <a:cubicBezTo>
                      <a:pt x="28" y="46"/>
                      <a:pt x="35" y="39"/>
                      <a:pt x="42" y="33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0" y="36"/>
                      <a:pt x="37" y="38"/>
                      <a:pt x="34" y="41"/>
                    </a:cubicBezTo>
                    <a:cubicBezTo>
                      <a:pt x="30" y="44"/>
                      <a:pt x="25" y="47"/>
                      <a:pt x="21" y="50"/>
                    </a:cubicBezTo>
                    <a:cubicBezTo>
                      <a:pt x="20" y="50"/>
                      <a:pt x="20" y="49"/>
                      <a:pt x="19" y="48"/>
                    </a:cubicBezTo>
                    <a:close/>
                    <a:moveTo>
                      <a:pt x="18" y="46"/>
                    </a:moveTo>
                    <a:cubicBezTo>
                      <a:pt x="24" y="43"/>
                      <a:pt x="30" y="39"/>
                      <a:pt x="36" y="35"/>
                    </a:cubicBezTo>
                    <a:cubicBezTo>
                      <a:pt x="38" y="34"/>
                      <a:pt x="40" y="33"/>
                      <a:pt x="42" y="31"/>
                    </a:cubicBezTo>
                    <a:cubicBezTo>
                      <a:pt x="35" y="37"/>
                      <a:pt x="26" y="41"/>
                      <a:pt x="19" y="47"/>
                    </a:cubicBezTo>
                    <a:cubicBezTo>
                      <a:pt x="18" y="47"/>
                      <a:pt x="18" y="46"/>
                      <a:pt x="18" y="46"/>
                    </a:cubicBezTo>
                    <a:close/>
                    <a:moveTo>
                      <a:pt x="15" y="41"/>
                    </a:moveTo>
                    <a:cubicBezTo>
                      <a:pt x="16" y="41"/>
                      <a:pt x="16" y="41"/>
                      <a:pt x="16" y="41"/>
                    </a:cubicBezTo>
                    <a:cubicBezTo>
                      <a:pt x="22" y="38"/>
                      <a:pt x="28" y="34"/>
                      <a:pt x="35" y="31"/>
                    </a:cubicBezTo>
                    <a:cubicBezTo>
                      <a:pt x="34" y="31"/>
                      <a:pt x="34" y="31"/>
                      <a:pt x="33" y="32"/>
                    </a:cubicBezTo>
                    <a:cubicBezTo>
                      <a:pt x="28" y="36"/>
                      <a:pt x="23" y="40"/>
                      <a:pt x="17" y="45"/>
                    </a:cubicBezTo>
                    <a:cubicBezTo>
                      <a:pt x="17" y="44"/>
                      <a:pt x="16" y="42"/>
                      <a:pt x="15" y="41"/>
                    </a:cubicBezTo>
                    <a:close/>
                    <a:moveTo>
                      <a:pt x="39" y="23"/>
                    </a:moveTo>
                    <a:cubicBezTo>
                      <a:pt x="43" y="20"/>
                      <a:pt x="46" y="17"/>
                      <a:pt x="50" y="15"/>
                    </a:cubicBezTo>
                    <a:cubicBezTo>
                      <a:pt x="50" y="15"/>
                      <a:pt x="51" y="14"/>
                      <a:pt x="51" y="14"/>
                    </a:cubicBezTo>
                    <a:cubicBezTo>
                      <a:pt x="51" y="14"/>
                      <a:pt x="52" y="14"/>
                      <a:pt x="52" y="13"/>
                    </a:cubicBezTo>
                    <a:cubicBezTo>
                      <a:pt x="52" y="15"/>
                      <a:pt x="52" y="16"/>
                      <a:pt x="51" y="17"/>
                    </a:cubicBezTo>
                    <a:cubicBezTo>
                      <a:pt x="51" y="17"/>
                      <a:pt x="51" y="17"/>
                      <a:pt x="51" y="18"/>
                    </a:cubicBezTo>
                    <a:cubicBezTo>
                      <a:pt x="45" y="21"/>
                      <a:pt x="40" y="26"/>
                      <a:pt x="34" y="30"/>
                    </a:cubicBezTo>
                    <a:cubicBezTo>
                      <a:pt x="31" y="32"/>
                      <a:pt x="27" y="35"/>
                      <a:pt x="23" y="37"/>
                    </a:cubicBezTo>
                    <a:cubicBezTo>
                      <a:pt x="22" y="38"/>
                      <a:pt x="20" y="38"/>
                      <a:pt x="19" y="39"/>
                    </a:cubicBezTo>
                    <a:cubicBezTo>
                      <a:pt x="15" y="41"/>
                      <a:pt x="19" y="39"/>
                      <a:pt x="20" y="38"/>
                    </a:cubicBezTo>
                    <a:cubicBezTo>
                      <a:pt x="25" y="33"/>
                      <a:pt x="32" y="30"/>
                      <a:pt x="37" y="25"/>
                    </a:cubicBezTo>
                    <a:cubicBezTo>
                      <a:pt x="38" y="24"/>
                      <a:pt x="38" y="24"/>
                      <a:pt x="39" y="23"/>
                    </a:cubicBezTo>
                    <a:close/>
                    <a:moveTo>
                      <a:pt x="51" y="7"/>
                    </a:moveTo>
                    <a:cubicBezTo>
                      <a:pt x="51" y="9"/>
                      <a:pt x="52" y="11"/>
                      <a:pt x="52" y="13"/>
                    </a:cubicBezTo>
                    <a:cubicBezTo>
                      <a:pt x="52" y="13"/>
                      <a:pt x="52" y="13"/>
                      <a:pt x="52" y="13"/>
                    </a:cubicBezTo>
                    <a:cubicBezTo>
                      <a:pt x="48" y="15"/>
                      <a:pt x="44" y="18"/>
                      <a:pt x="41" y="21"/>
                    </a:cubicBezTo>
                    <a:cubicBezTo>
                      <a:pt x="36" y="24"/>
                      <a:pt x="32" y="27"/>
                      <a:pt x="27" y="30"/>
                    </a:cubicBezTo>
                    <a:cubicBezTo>
                      <a:pt x="24" y="31"/>
                      <a:pt x="21" y="33"/>
                      <a:pt x="18" y="35"/>
                    </a:cubicBezTo>
                    <a:cubicBezTo>
                      <a:pt x="19" y="34"/>
                      <a:pt x="20" y="33"/>
                      <a:pt x="21" y="32"/>
                    </a:cubicBezTo>
                    <a:cubicBezTo>
                      <a:pt x="31" y="24"/>
                      <a:pt x="43" y="18"/>
                      <a:pt x="51" y="7"/>
                    </a:cubicBezTo>
                    <a:close/>
                    <a:moveTo>
                      <a:pt x="31" y="24"/>
                    </a:moveTo>
                    <a:cubicBezTo>
                      <a:pt x="35" y="21"/>
                      <a:pt x="38" y="18"/>
                      <a:pt x="41" y="15"/>
                    </a:cubicBezTo>
                    <a:cubicBezTo>
                      <a:pt x="44" y="13"/>
                      <a:pt x="48" y="10"/>
                      <a:pt x="49" y="8"/>
                    </a:cubicBezTo>
                    <a:cubicBezTo>
                      <a:pt x="45" y="14"/>
                      <a:pt x="38" y="19"/>
                      <a:pt x="31" y="24"/>
                    </a:cubicBezTo>
                    <a:close/>
                    <a:moveTo>
                      <a:pt x="48" y="26"/>
                    </a:moveTo>
                    <a:cubicBezTo>
                      <a:pt x="44" y="30"/>
                      <a:pt x="39" y="32"/>
                      <a:pt x="35" y="35"/>
                    </a:cubicBezTo>
                    <a:cubicBezTo>
                      <a:pt x="32" y="37"/>
                      <a:pt x="29" y="39"/>
                      <a:pt x="26" y="40"/>
                    </a:cubicBezTo>
                    <a:cubicBezTo>
                      <a:pt x="24" y="42"/>
                      <a:pt x="20" y="43"/>
                      <a:pt x="19" y="44"/>
                    </a:cubicBezTo>
                    <a:cubicBezTo>
                      <a:pt x="24" y="40"/>
                      <a:pt x="29" y="35"/>
                      <a:pt x="35" y="31"/>
                    </a:cubicBezTo>
                    <a:cubicBezTo>
                      <a:pt x="41" y="27"/>
                      <a:pt x="46" y="23"/>
                      <a:pt x="51" y="19"/>
                    </a:cubicBezTo>
                    <a:cubicBezTo>
                      <a:pt x="50" y="21"/>
                      <a:pt x="49" y="24"/>
                      <a:pt x="48" y="26"/>
                    </a:cubicBezTo>
                    <a:close/>
                    <a:moveTo>
                      <a:pt x="41" y="39"/>
                    </a:moveTo>
                    <a:cubicBezTo>
                      <a:pt x="37" y="42"/>
                      <a:pt x="34" y="45"/>
                      <a:pt x="30" y="47"/>
                    </a:cubicBezTo>
                    <a:cubicBezTo>
                      <a:pt x="29" y="48"/>
                      <a:pt x="29" y="48"/>
                      <a:pt x="28" y="49"/>
                    </a:cubicBezTo>
                    <a:cubicBezTo>
                      <a:pt x="30" y="47"/>
                      <a:pt x="32" y="45"/>
                      <a:pt x="35" y="43"/>
                    </a:cubicBezTo>
                    <a:cubicBezTo>
                      <a:pt x="37" y="41"/>
                      <a:pt x="40" y="39"/>
                      <a:pt x="42" y="37"/>
                    </a:cubicBezTo>
                    <a:cubicBezTo>
                      <a:pt x="41" y="38"/>
                      <a:pt x="41" y="38"/>
                      <a:pt x="41" y="39"/>
                    </a:cubicBezTo>
                    <a:close/>
                    <a:moveTo>
                      <a:pt x="43" y="35"/>
                    </a:moveTo>
                    <a:cubicBezTo>
                      <a:pt x="43" y="35"/>
                      <a:pt x="43" y="35"/>
                      <a:pt x="43" y="35"/>
                    </a:cubicBezTo>
                    <a:cubicBezTo>
                      <a:pt x="43" y="35"/>
                      <a:pt x="43" y="35"/>
                      <a:pt x="42" y="36"/>
                    </a:cubicBezTo>
                    <a:cubicBezTo>
                      <a:pt x="40" y="38"/>
                      <a:pt x="37" y="40"/>
                      <a:pt x="35" y="42"/>
                    </a:cubicBezTo>
                    <a:cubicBezTo>
                      <a:pt x="32" y="44"/>
                      <a:pt x="29" y="46"/>
                      <a:pt x="27" y="48"/>
                    </a:cubicBezTo>
                    <a:cubicBezTo>
                      <a:pt x="25" y="49"/>
                      <a:pt x="23" y="49"/>
                      <a:pt x="21" y="50"/>
                    </a:cubicBezTo>
                    <a:cubicBezTo>
                      <a:pt x="23" y="50"/>
                      <a:pt x="25" y="48"/>
                      <a:pt x="26" y="47"/>
                    </a:cubicBezTo>
                    <a:cubicBezTo>
                      <a:pt x="33" y="42"/>
                      <a:pt x="40" y="38"/>
                      <a:pt x="45" y="32"/>
                    </a:cubicBezTo>
                    <a:cubicBezTo>
                      <a:pt x="44" y="33"/>
                      <a:pt x="44" y="34"/>
                      <a:pt x="43" y="35"/>
                    </a:cubicBezTo>
                    <a:close/>
                    <a:moveTo>
                      <a:pt x="46" y="30"/>
                    </a:moveTo>
                    <a:cubicBezTo>
                      <a:pt x="46" y="30"/>
                      <a:pt x="46" y="30"/>
                      <a:pt x="45" y="30"/>
                    </a:cubicBezTo>
                    <a:cubicBezTo>
                      <a:pt x="41" y="34"/>
                      <a:pt x="36" y="38"/>
                      <a:pt x="31" y="41"/>
                    </a:cubicBezTo>
                    <a:cubicBezTo>
                      <a:pt x="29" y="43"/>
                      <a:pt x="26" y="45"/>
                      <a:pt x="24" y="46"/>
                    </a:cubicBezTo>
                    <a:cubicBezTo>
                      <a:pt x="24" y="46"/>
                      <a:pt x="19" y="48"/>
                      <a:pt x="19" y="48"/>
                    </a:cubicBezTo>
                    <a:cubicBezTo>
                      <a:pt x="21" y="46"/>
                      <a:pt x="22" y="45"/>
                      <a:pt x="23" y="44"/>
                    </a:cubicBezTo>
                    <a:cubicBezTo>
                      <a:pt x="31" y="38"/>
                      <a:pt x="40" y="35"/>
                      <a:pt x="47" y="28"/>
                    </a:cubicBezTo>
                    <a:cubicBezTo>
                      <a:pt x="47" y="29"/>
                      <a:pt x="46" y="30"/>
                      <a:pt x="46" y="30"/>
                    </a:cubicBezTo>
                    <a:close/>
                    <a:moveTo>
                      <a:pt x="50" y="7"/>
                    </a:moveTo>
                    <a:cubicBezTo>
                      <a:pt x="43" y="12"/>
                      <a:pt x="37" y="18"/>
                      <a:pt x="30" y="24"/>
                    </a:cubicBezTo>
                    <a:cubicBezTo>
                      <a:pt x="27" y="27"/>
                      <a:pt x="23" y="30"/>
                      <a:pt x="19" y="32"/>
                    </a:cubicBezTo>
                    <a:cubicBezTo>
                      <a:pt x="17" y="33"/>
                      <a:pt x="15" y="34"/>
                      <a:pt x="13" y="35"/>
                    </a:cubicBezTo>
                    <a:cubicBezTo>
                      <a:pt x="14" y="35"/>
                      <a:pt x="16" y="32"/>
                      <a:pt x="17" y="31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9" y="30"/>
                      <a:pt x="21" y="28"/>
                      <a:pt x="22" y="27"/>
                    </a:cubicBezTo>
                    <a:cubicBezTo>
                      <a:pt x="27" y="23"/>
                      <a:pt x="32" y="20"/>
                      <a:pt x="36" y="17"/>
                    </a:cubicBezTo>
                    <a:cubicBezTo>
                      <a:pt x="41" y="14"/>
                      <a:pt x="46" y="10"/>
                      <a:pt x="48" y="5"/>
                    </a:cubicBezTo>
                    <a:cubicBezTo>
                      <a:pt x="49" y="5"/>
                      <a:pt x="49" y="6"/>
                      <a:pt x="50" y="7"/>
                    </a:cubicBezTo>
                    <a:close/>
                    <a:moveTo>
                      <a:pt x="12" y="34"/>
                    </a:moveTo>
                    <a:cubicBezTo>
                      <a:pt x="12" y="34"/>
                      <a:pt x="13" y="34"/>
                      <a:pt x="14" y="33"/>
                    </a:cubicBezTo>
                    <a:cubicBezTo>
                      <a:pt x="13" y="34"/>
                      <a:pt x="13" y="34"/>
                      <a:pt x="12" y="35"/>
                    </a:cubicBezTo>
                    <a:cubicBezTo>
                      <a:pt x="12" y="35"/>
                      <a:pt x="12" y="35"/>
                      <a:pt x="12" y="34"/>
                    </a:cubicBezTo>
                    <a:close/>
                    <a:moveTo>
                      <a:pt x="10" y="30"/>
                    </a:moveTo>
                    <a:cubicBezTo>
                      <a:pt x="12" y="29"/>
                      <a:pt x="15" y="27"/>
                      <a:pt x="17" y="25"/>
                    </a:cubicBezTo>
                    <a:cubicBezTo>
                      <a:pt x="19" y="23"/>
                      <a:pt x="23" y="22"/>
                      <a:pt x="25" y="20"/>
                    </a:cubicBezTo>
                    <a:cubicBezTo>
                      <a:pt x="21" y="24"/>
                      <a:pt x="15" y="28"/>
                      <a:pt x="11" y="33"/>
                    </a:cubicBezTo>
                    <a:cubicBezTo>
                      <a:pt x="11" y="32"/>
                      <a:pt x="10" y="31"/>
                      <a:pt x="10" y="30"/>
                    </a:cubicBezTo>
                    <a:close/>
                    <a:moveTo>
                      <a:pt x="8" y="27"/>
                    </a:moveTo>
                    <a:cubicBezTo>
                      <a:pt x="13" y="25"/>
                      <a:pt x="16" y="21"/>
                      <a:pt x="21" y="18"/>
                    </a:cubicBezTo>
                    <a:cubicBezTo>
                      <a:pt x="21" y="17"/>
                      <a:pt x="24" y="15"/>
                      <a:pt x="21" y="18"/>
                    </a:cubicBezTo>
                    <a:cubicBezTo>
                      <a:pt x="20" y="19"/>
                      <a:pt x="19" y="20"/>
                      <a:pt x="18" y="21"/>
                    </a:cubicBezTo>
                    <a:cubicBezTo>
                      <a:pt x="15" y="24"/>
                      <a:pt x="12" y="27"/>
                      <a:pt x="9" y="29"/>
                    </a:cubicBezTo>
                    <a:cubicBezTo>
                      <a:pt x="9" y="29"/>
                      <a:pt x="8" y="28"/>
                      <a:pt x="8" y="27"/>
                    </a:cubicBezTo>
                    <a:close/>
                    <a:moveTo>
                      <a:pt x="7" y="23"/>
                    </a:moveTo>
                    <a:cubicBezTo>
                      <a:pt x="11" y="20"/>
                      <a:pt x="16" y="17"/>
                      <a:pt x="20" y="14"/>
                    </a:cubicBezTo>
                    <a:cubicBezTo>
                      <a:pt x="24" y="12"/>
                      <a:pt x="19" y="16"/>
                      <a:pt x="19" y="16"/>
                    </a:cubicBezTo>
                    <a:cubicBezTo>
                      <a:pt x="18" y="17"/>
                      <a:pt x="16" y="18"/>
                      <a:pt x="15" y="19"/>
                    </a:cubicBezTo>
                    <a:cubicBezTo>
                      <a:pt x="12" y="21"/>
                      <a:pt x="10" y="24"/>
                      <a:pt x="8" y="26"/>
                    </a:cubicBezTo>
                    <a:cubicBezTo>
                      <a:pt x="7" y="25"/>
                      <a:pt x="7" y="24"/>
                      <a:pt x="7" y="23"/>
                    </a:cubicBezTo>
                    <a:close/>
                    <a:moveTo>
                      <a:pt x="6" y="19"/>
                    </a:moveTo>
                    <a:cubicBezTo>
                      <a:pt x="8" y="18"/>
                      <a:pt x="10" y="17"/>
                      <a:pt x="13" y="15"/>
                    </a:cubicBezTo>
                    <a:cubicBezTo>
                      <a:pt x="14" y="14"/>
                      <a:pt x="15" y="13"/>
                      <a:pt x="17" y="12"/>
                    </a:cubicBezTo>
                    <a:cubicBezTo>
                      <a:pt x="18" y="11"/>
                      <a:pt x="21" y="8"/>
                      <a:pt x="18" y="12"/>
                    </a:cubicBezTo>
                    <a:cubicBezTo>
                      <a:pt x="15" y="16"/>
                      <a:pt x="10" y="18"/>
                      <a:pt x="6" y="22"/>
                    </a:cubicBezTo>
                    <a:cubicBezTo>
                      <a:pt x="6" y="21"/>
                      <a:pt x="6" y="20"/>
                      <a:pt x="6" y="19"/>
                    </a:cubicBezTo>
                    <a:close/>
                    <a:moveTo>
                      <a:pt x="5" y="12"/>
                    </a:moveTo>
                    <a:cubicBezTo>
                      <a:pt x="6" y="11"/>
                      <a:pt x="8" y="10"/>
                      <a:pt x="9" y="9"/>
                    </a:cubicBezTo>
                    <a:cubicBezTo>
                      <a:pt x="12" y="7"/>
                      <a:pt x="16" y="4"/>
                      <a:pt x="12" y="9"/>
                    </a:cubicBezTo>
                    <a:cubicBezTo>
                      <a:pt x="10" y="11"/>
                      <a:pt x="7" y="13"/>
                      <a:pt x="5" y="15"/>
                    </a:cubicBezTo>
                    <a:cubicBezTo>
                      <a:pt x="5" y="14"/>
                      <a:pt x="5" y="13"/>
                      <a:pt x="5" y="12"/>
                    </a:cubicBezTo>
                    <a:close/>
                    <a:moveTo>
                      <a:pt x="5" y="18"/>
                    </a:moveTo>
                    <a:cubicBezTo>
                      <a:pt x="5" y="17"/>
                      <a:pt x="5" y="17"/>
                      <a:pt x="5" y="16"/>
                    </a:cubicBezTo>
                    <a:cubicBezTo>
                      <a:pt x="9" y="14"/>
                      <a:pt x="12" y="11"/>
                      <a:pt x="16" y="8"/>
                    </a:cubicBezTo>
                    <a:cubicBezTo>
                      <a:pt x="19" y="6"/>
                      <a:pt x="13" y="12"/>
                      <a:pt x="13" y="12"/>
                    </a:cubicBezTo>
                    <a:cubicBezTo>
                      <a:pt x="10" y="15"/>
                      <a:pt x="8" y="17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lose/>
                    <a:moveTo>
                      <a:pt x="22" y="12"/>
                    </a:moveTo>
                    <a:cubicBezTo>
                      <a:pt x="20" y="14"/>
                      <a:pt x="17" y="15"/>
                      <a:pt x="15" y="17"/>
                    </a:cubicBezTo>
                    <a:cubicBezTo>
                      <a:pt x="12" y="18"/>
                      <a:pt x="9" y="20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11" y="18"/>
                      <a:pt x="17" y="15"/>
                      <a:pt x="21" y="10"/>
                    </a:cubicBezTo>
                    <a:cubicBezTo>
                      <a:pt x="21" y="11"/>
                      <a:pt x="22" y="11"/>
                      <a:pt x="22" y="12"/>
                    </a:cubicBezTo>
                    <a:close/>
                    <a:moveTo>
                      <a:pt x="24" y="16"/>
                    </a:moveTo>
                    <a:cubicBezTo>
                      <a:pt x="19" y="17"/>
                      <a:pt x="15" y="22"/>
                      <a:pt x="11" y="25"/>
                    </a:cubicBezTo>
                    <a:cubicBezTo>
                      <a:pt x="10" y="25"/>
                      <a:pt x="7" y="27"/>
                      <a:pt x="10" y="24"/>
                    </a:cubicBezTo>
                    <a:cubicBezTo>
                      <a:pt x="11" y="23"/>
                      <a:pt x="13" y="22"/>
                      <a:pt x="14" y="21"/>
                    </a:cubicBezTo>
                    <a:cubicBezTo>
                      <a:pt x="17" y="18"/>
                      <a:pt x="20" y="16"/>
                      <a:pt x="23" y="13"/>
                    </a:cubicBezTo>
                    <a:cubicBezTo>
                      <a:pt x="23" y="14"/>
                      <a:pt x="23" y="15"/>
                      <a:pt x="24" y="16"/>
                    </a:cubicBezTo>
                    <a:close/>
                    <a:moveTo>
                      <a:pt x="25" y="19"/>
                    </a:moveTo>
                    <a:cubicBezTo>
                      <a:pt x="20" y="22"/>
                      <a:pt x="16" y="26"/>
                      <a:pt x="11" y="29"/>
                    </a:cubicBezTo>
                    <a:cubicBezTo>
                      <a:pt x="15" y="26"/>
                      <a:pt x="20" y="20"/>
                      <a:pt x="24" y="16"/>
                    </a:cubicBezTo>
                    <a:cubicBezTo>
                      <a:pt x="24" y="17"/>
                      <a:pt x="25" y="18"/>
                      <a:pt x="25" y="19"/>
                    </a:cubicBezTo>
                    <a:close/>
                    <a:moveTo>
                      <a:pt x="26" y="20"/>
                    </a:moveTo>
                    <a:cubicBezTo>
                      <a:pt x="26" y="21"/>
                      <a:pt x="26" y="21"/>
                      <a:pt x="27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6" y="22"/>
                      <a:pt x="25" y="23"/>
                      <a:pt x="24" y="24"/>
                    </a:cubicBezTo>
                    <a:cubicBezTo>
                      <a:pt x="23" y="24"/>
                      <a:pt x="23" y="25"/>
                      <a:pt x="22" y="26"/>
                    </a:cubicBezTo>
                    <a:cubicBezTo>
                      <a:pt x="20" y="28"/>
                      <a:pt x="18" y="29"/>
                      <a:pt x="16" y="31"/>
                    </a:cubicBezTo>
                    <a:cubicBezTo>
                      <a:pt x="15" y="31"/>
                      <a:pt x="15" y="32"/>
                      <a:pt x="14" y="32"/>
                    </a:cubicBezTo>
                    <a:cubicBezTo>
                      <a:pt x="13" y="33"/>
                      <a:pt x="11" y="35"/>
                      <a:pt x="13" y="32"/>
                    </a:cubicBezTo>
                    <a:cubicBezTo>
                      <a:pt x="17" y="28"/>
                      <a:pt x="22" y="24"/>
                      <a:pt x="25" y="20"/>
                    </a:cubicBezTo>
                    <a:cubicBezTo>
                      <a:pt x="26" y="20"/>
                      <a:pt x="26" y="20"/>
                      <a:pt x="26" y="20"/>
                    </a:cubicBezTo>
                    <a:close/>
                    <a:moveTo>
                      <a:pt x="31" y="16"/>
                    </a:moveTo>
                    <a:cubicBezTo>
                      <a:pt x="34" y="14"/>
                      <a:pt x="37" y="12"/>
                      <a:pt x="40" y="10"/>
                    </a:cubicBezTo>
                    <a:cubicBezTo>
                      <a:pt x="39" y="12"/>
                      <a:pt x="37" y="13"/>
                      <a:pt x="35" y="14"/>
                    </a:cubicBezTo>
                    <a:cubicBezTo>
                      <a:pt x="34" y="15"/>
                      <a:pt x="32" y="17"/>
                      <a:pt x="31" y="18"/>
                    </a:cubicBezTo>
                    <a:cubicBezTo>
                      <a:pt x="31" y="17"/>
                      <a:pt x="31" y="17"/>
                      <a:pt x="31" y="16"/>
                    </a:cubicBezTo>
                    <a:close/>
                    <a:moveTo>
                      <a:pt x="28" y="22"/>
                    </a:moveTo>
                    <a:cubicBezTo>
                      <a:pt x="28" y="22"/>
                      <a:pt x="28" y="22"/>
                      <a:pt x="28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7" y="22"/>
                      <a:pt x="27" y="22"/>
                      <a:pt x="28" y="22"/>
                    </a:cubicBezTo>
                    <a:close/>
                    <a:moveTo>
                      <a:pt x="30" y="20"/>
                    </a:moveTo>
                    <a:cubicBezTo>
                      <a:pt x="32" y="18"/>
                      <a:pt x="34" y="16"/>
                      <a:pt x="36" y="15"/>
                    </a:cubicBezTo>
                    <a:cubicBezTo>
                      <a:pt x="38" y="14"/>
                      <a:pt x="40" y="12"/>
                      <a:pt x="42" y="10"/>
                    </a:cubicBezTo>
                    <a:cubicBezTo>
                      <a:pt x="42" y="9"/>
                      <a:pt x="44" y="8"/>
                      <a:pt x="45" y="6"/>
                    </a:cubicBezTo>
                    <a:cubicBezTo>
                      <a:pt x="46" y="6"/>
                      <a:pt x="46" y="6"/>
                      <a:pt x="47" y="5"/>
                    </a:cubicBezTo>
                    <a:cubicBezTo>
                      <a:pt x="47" y="6"/>
                      <a:pt x="47" y="6"/>
                      <a:pt x="46" y="7"/>
                    </a:cubicBezTo>
                    <a:cubicBezTo>
                      <a:pt x="45" y="8"/>
                      <a:pt x="44" y="10"/>
                      <a:pt x="43" y="11"/>
                    </a:cubicBezTo>
                    <a:cubicBezTo>
                      <a:pt x="41" y="13"/>
                      <a:pt x="38" y="15"/>
                      <a:pt x="36" y="16"/>
                    </a:cubicBezTo>
                    <a:cubicBezTo>
                      <a:pt x="34" y="18"/>
                      <a:pt x="31" y="19"/>
                      <a:pt x="29" y="21"/>
                    </a:cubicBezTo>
                    <a:cubicBezTo>
                      <a:pt x="29" y="20"/>
                      <a:pt x="30" y="20"/>
                      <a:pt x="30" y="20"/>
                    </a:cubicBezTo>
                    <a:close/>
                    <a:moveTo>
                      <a:pt x="43" y="6"/>
                    </a:moveTo>
                    <a:cubicBezTo>
                      <a:pt x="44" y="5"/>
                      <a:pt x="45" y="4"/>
                      <a:pt x="46" y="5"/>
                    </a:cubicBezTo>
                    <a:cubicBezTo>
                      <a:pt x="45" y="6"/>
                      <a:pt x="44" y="6"/>
                      <a:pt x="43" y="7"/>
                    </a:cubicBezTo>
                    <a:cubicBezTo>
                      <a:pt x="40" y="9"/>
                      <a:pt x="38" y="11"/>
                      <a:pt x="35" y="13"/>
                    </a:cubicBezTo>
                    <a:cubicBezTo>
                      <a:pt x="34" y="14"/>
                      <a:pt x="33" y="14"/>
                      <a:pt x="32" y="15"/>
                    </a:cubicBezTo>
                    <a:cubicBezTo>
                      <a:pt x="33" y="15"/>
                      <a:pt x="33" y="14"/>
                      <a:pt x="34" y="13"/>
                    </a:cubicBezTo>
                    <a:cubicBezTo>
                      <a:pt x="36" y="10"/>
                      <a:pt x="40" y="8"/>
                      <a:pt x="43" y="6"/>
                    </a:cubicBezTo>
                    <a:close/>
                    <a:moveTo>
                      <a:pt x="41" y="6"/>
                    </a:moveTo>
                    <a:cubicBezTo>
                      <a:pt x="38" y="7"/>
                      <a:pt x="36" y="10"/>
                      <a:pt x="34" y="12"/>
                    </a:cubicBezTo>
                    <a:cubicBezTo>
                      <a:pt x="36" y="9"/>
                      <a:pt x="38" y="7"/>
                      <a:pt x="41" y="6"/>
                    </a:cubicBezTo>
                    <a:close/>
                    <a:moveTo>
                      <a:pt x="20" y="9"/>
                    </a:moveTo>
                    <a:cubicBezTo>
                      <a:pt x="15" y="12"/>
                      <a:pt x="10" y="16"/>
                      <a:pt x="6" y="19"/>
                    </a:cubicBezTo>
                    <a:cubicBezTo>
                      <a:pt x="10" y="16"/>
                      <a:pt x="15" y="12"/>
                      <a:pt x="18" y="7"/>
                    </a:cubicBezTo>
                    <a:cubicBezTo>
                      <a:pt x="19" y="7"/>
                      <a:pt x="20" y="8"/>
                      <a:pt x="20" y="9"/>
                    </a:cubicBezTo>
                    <a:close/>
                    <a:moveTo>
                      <a:pt x="18" y="6"/>
                    </a:moveTo>
                    <a:cubicBezTo>
                      <a:pt x="13" y="9"/>
                      <a:pt x="10" y="13"/>
                      <a:pt x="5" y="16"/>
                    </a:cubicBezTo>
                    <a:cubicBezTo>
                      <a:pt x="7" y="15"/>
                      <a:pt x="9" y="12"/>
                      <a:pt x="10" y="11"/>
                    </a:cubicBezTo>
                    <a:cubicBezTo>
                      <a:pt x="13" y="9"/>
                      <a:pt x="14" y="7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6" y="5"/>
                      <a:pt x="17" y="6"/>
                      <a:pt x="18" y="6"/>
                    </a:cubicBezTo>
                    <a:close/>
                    <a:moveTo>
                      <a:pt x="14" y="5"/>
                    </a:moveTo>
                    <a:cubicBezTo>
                      <a:pt x="11" y="6"/>
                      <a:pt x="8" y="9"/>
                      <a:pt x="5" y="11"/>
                    </a:cubicBezTo>
                    <a:cubicBezTo>
                      <a:pt x="6" y="7"/>
                      <a:pt x="8" y="3"/>
                      <a:pt x="14" y="5"/>
                    </a:cubicBezTo>
                    <a:close/>
                    <a:moveTo>
                      <a:pt x="13" y="36"/>
                    </a:moveTo>
                    <a:cubicBezTo>
                      <a:pt x="15" y="35"/>
                      <a:pt x="18" y="33"/>
                      <a:pt x="20" y="32"/>
                    </a:cubicBezTo>
                    <a:cubicBezTo>
                      <a:pt x="18" y="34"/>
                      <a:pt x="16" y="35"/>
                      <a:pt x="14" y="37"/>
                    </a:cubicBezTo>
                    <a:cubicBezTo>
                      <a:pt x="14" y="38"/>
                      <a:pt x="15" y="38"/>
                      <a:pt x="15" y="38"/>
                    </a:cubicBezTo>
                    <a:cubicBezTo>
                      <a:pt x="21" y="33"/>
                      <a:pt x="28" y="30"/>
                      <a:pt x="34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4" y="26"/>
                    </a:cubicBezTo>
                    <a:cubicBezTo>
                      <a:pt x="29" y="32"/>
                      <a:pt x="21" y="35"/>
                      <a:pt x="15" y="41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5" y="40"/>
                      <a:pt x="15" y="40"/>
                      <a:pt x="14" y="39"/>
                    </a:cubicBezTo>
                    <a:cubicBezTo>
                      <a:pt x="14" y="38"/>
                      <a:pt x="13" y="37"/>
                      <a:pt x="13" y="3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5" name="Freeform 160"/>
              <p:cNvSpPr>
                <a:spLocks noEditPoints="1"/>
              </p:cNvSpPr>
              <p:nvPr/>
            </p:nvSpPr>
            <p:spPr bwMode="auto">
              <a:xfrm>
                <a:off x="3094640" y="1349630"/>
                <a:ext cx="127852" cy="217185"/>
              </a:xfrm>
              <a:custGeom>
                <a:avLst/>
                <a:gdLst>
                  <a:gd name="T0" fmla="*/ 0 w 66"/>
                  <a:gd name="T1" fmla="*/ 43 h 112"/>
                  <a:gd name="T2" fmla="*/ 64 w 66"/>
                  <a:gd name="T3" fmla="*/ 98 h 112"/>
                  <a:gd name="T4" fmla="*/ 33 w 66"/>
                  <a:gd name="T5" fmla="*/ 27 h 112"/>
                  <a:gd name="T6" fmla="*/ 29 w 66"/>
                  <a:gd name="T7" fmla="*/ 29 h 112"/>
                  <a:gd name="T8" fmla="*/ 21 w 66"/>
                  <a:gd name="T9" fmla="*/ 24 h 112"/>
                  <a:gd name="T10" fmla="*/ 39 w 66"/>
                  <a:gd name="T11" fmla="*/ 104 h 112"/>
                  <a:gd name="T12" fmla="*/ 36 w 66"/>
                  <a:gd name="T13" fmla="*/ 96 h 112"/>
                  <a:gd name="T14" fmla="*/ 47 w 66"/>
                  <a:gd name="T15" fmla="*/ 96 h 112"/>
                  <a:gd name="T16" fmla="*/ 49 w 66"/>
                  <a:gd name="T17" fmla="*/ 95 h 112"/>
                  <a:gd name="T18" fmla="*/ 43 w 66"/>
                  <a:gd name="T19" fmla="*/ 85 h 112"/>
                  <a:gd name="T20" fmla="*/ 55 w 66"/>
                  <a:gd name="T21" fmla="*/ 92 h 112"/>
                  <a:gd name="T22" fmla="*/ 32 w 66"/>
                  <a:gd name="T23" fmla="*/ 62 h 112"/>
                  <a:gd name="T24" fmla="*/ 23 w 66"/>
                  <a:gd name="T25" fmla="*/ 54 h 112"/>
                  <a:gd name="T26" fmla="*/ 44 w 66"/>
                  <a:gd name="T27" fmla="*/ 72 h 112"/>
                  <a:gd name="T28" fmla="*/ 11 w 66"/>
                  <a:gd name="T29" fmla="*/ 26 h 112"/>
                  <a:gd name="T30" fmla="*/ 13 w 66"/>
                  <a:gd name="T31" fmla="*/ 36 h 112"/>
                  <a:gd name="T32" fmla="*/ 6 w 66"/>
                  <a:gd name="T33" fmla="*/ 39 h 112"/>
                  <a:gd name="T34" fmla="*/ 38 w 66"/>
                  <a:gd name="T35" fmla="*/ 60 h 112"/>
                  <a:gd name="T36" fmla="*/ 17 w 66"/>
                  <a:gd name="T37" fmla="*/ 38 h 112"/>
                  <a:gd name="T38" fmla="*/ 18 w 66"/>
                  <a:gd name="T39" fmla="*/ 34 h 112"/>
                  <a:gd name="T40" fmla="*/ 18 w 66"/>
                  <a:gd name="T41" fmla="*/ 32 h 112"/>
                  <a:gd name="T42" fmla="*/ 16 w 66"/>
                  <a:gd name="T43" fmla="*/ 34 h 112"/>
                  <a:gd name="T44" fmla="*/ 14 w 66"/>
                  <a:gd name="T45" fmla="*/ 38 h 112"/>
                  <a:gd name="T46" fmla="*/ 4 w 66"/>
                  <a:gd name="T47" fmla="*/ 41 h 112"/>
                  <a:gd name="T48" fmla="*/ 58 w 66"/>
                  <a:gd name="T49" fmla="*/ 95 h 112"/>
                  <a:gd name="T50" fmla="*/ 52 w 66"/>
                  <a:gd name="T51" fmla="*/ 97 h 112"/>
                  <a:gd name="T52" fmla="*/ 59 w 66"/>
                  <a:gd name="T53" fmla="*/ 95 h 112"/>
                  <a:gd name="T54" fmla="*/ 36 w 66"/>
                  <a:gd name="T55" fmla="*/ 75 h 112"/>
                  <a:gd name="T56" fmla="*/ 51 w 66"/>
                  <a:gd name="T57" fmla="*/ 97 h 112"/>
                  <a:gd name="T58" fmla="*/ 47 w 66"/>
                  <a:gd name="T59" fmla="*/ 99 h 112"/>
                  <a:gd name="T60" fmla="*/ 41 w 66"/>
                  <a:gd name="T61" fmla="*/ 94 h 112"/>
                  <a:gd name="T62" fmla="*/ 41 w 66"/>
                  <a:gd name="T63" fmla="*/ 103 h 112"/>
                  <a:gd name="T64" fmla="*/ 60 w 66"/>
                  <a:gd name="T65" fmla="*/ 87 h 112"/>
                  <a:gd name="T66" fmla="*/ 23 w 66"/>
                  <a:gd name="T67" fmla="*/ 46 h 112"/>
                  <a:gd name="T68" fmla="*/ 17 w 66"/>
                  <a:gd name="T69" fmla="*/ 36 h 112"/>
                  <a:gd name="T70" fmla="*/ 46 w 66"/>
                  <a:gd name="T71" fmla="*/ 59 h 112"/>
                  <a:gd name="T72" fmla="*/ 49 w 66"/>
                  <a:gd name="T73" fmla="*/ 57 h 112"/>
                  <a:gd name="T74" fmla="*/ 12 w 66"/>
                  <a:gd name="T75" fmla="*/ 20 h 112"/>
                  <a:gd name="T76" fmla="*/ 52 w 66"/>
                  <a:gd name="T77" fmla="*/ 64 h 112"/>
                  <a:gd name="T78" fmla="*/ 43 w 66"/>
                  <a:gd name="T79" fmla="*/ 41 h 112"/>
                  <a:gd name="T80" fmla="*/ 25 w 66"/>
                  <a:gd name="T81" fmla="*/ 28 h 112"/>
                  <a:gd name="T82" fmla="*/ 38 w 66"/>
                  <a:gd name="T83" fmla="*/ 34 h 112"/>
                  <a:gd name="T84" fmla="*/ 17 w 66"/>
                  <a:gd name="T85" fmla="*/ 15 h 112"/>
                  <a:gd name="T86" fmla="*/ 52 w 66"/>
                  <a:gd name="T87" fmla="*/ 62 h 112"/>
                  <a:gd name="T88" fmla="*/ 29 w 66"/>
                  <a:gd name="T89" fmla="*/ 32 h 112"/>
                  <a:gd name="T90" fmla="*/ 48 w 66"/>
                  <a:gd name="T91" fmla="*/ 27 h 112"/>
                  <a:gd name="T92" fmla="*/ 28 w 66"/>
                  <a:gd name="T93" fmla="*/ 12 h 112"/>
                  <a:gd name="T94" fmla="*/ 43 w 66"/>
                  <a:gd name="T95" fmla="*/ 28 h 112"/>
                  <a:gd name="T96" fmla="*/ 22 w 66"/>
                  <a:gd name="T97" fmla="*/ 13 h 112"/>
                  <a:gd name="T98" fmla="*/ 32 w 66"/>
                  <a:gd name="T99" fmla="*/ 12 h 112"/>
                  <a:gd name="T100" fmla="*/ 39 w 66"/>
                  <a:gd name="T101" fmla="*/ 19 h 112"/>
                  <a:gd name="T102" fmla="*/ 20 w 66"/>
                  <a:gd name="T103" fmla="*/ 5 h 112"/>
                  <a:gd name="T104" fmla="*/ 21 w 66"/>
                  <a:gd name="T105" fmla="*/ 8 h 112"/>
                  <a:gd name="T106" fmla="*/ 41 w 66"/>
                  <a:gd name="T107" fmla="*/ 29 h 112"/>
                  <a:gd name="T108" fmla="*/ 39 w 66"/>
                  <a:gd name="T109" fmla="*/ 31 h 112"/>
                  <a:gd name="T110" fmla="*/ 31 w 66"/>
                  <a:gd name="T111" fmla="*/ 1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6" h="112">
                    <a:moveTo>
                      <a:pt x="57" y="25"/>
                    </a:moveTo>
                    <a:cubicBezTo>
                      <a:pt x="57" y="25"/>
                      <a:pt x="57" y="24"/>
                      <a:pt x="56" y="24"/>
                    </a:cubicBezTo>
                    <a:cubicBezTo>
                      <a:pt x="44" y="17"/>
                      <a:pt x="32" y="8"/>
                      <a:pt x="20" y="1"/>
                    </a:cubicBezTo>
                    <a:cubicBezTo>
                      <a:pt x="19" y="0"/>
                      <a:pt x="19" y="0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4" y="8"/>
                      <a:pt x="11" y="16"/>
                      <a:pt x="8" y="23"/>
                    </a:cubicBezTo>
                    <a:cubicBezTo>
                      <a:pt x="5" y="30"/>
                      <a:pt x="3" y="36"/>
                      <a:pt x="0" y="43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1" y="45"/>
                      <a:pt x="2" y="46"/>
                      <a:pt x="2" y="45"/>
                    </a:cubicBezTo>
                    <a:cubicBezTo>
                      <a:pt x="7" y="43"/>
                      <a:pt x="12" y="43"/>
                      <a:pt x="16" y="42"/>
                    </a:cubicBezTo>
                    <a:cubicBezTo>
                      <a:pt x="23" y="64"/>
                      <a:pt x="32" y="87"/>
                      <a:pt x="35" y="110"/>
                    </a:cubicBezTo>
                    <a:cubicBezTo>
                      <a:pt x="34" y="111"/>
                      <a:pt x="36" y="112"/>
                      <a:pt x="36" y="112"/>
                    </a:cubicBezTo>
                    <a:cubicBezTo>
                      <a:pt x="37" y="111"/>
                      <a:pt x="37" y="111"/>
                      <a:pt x="38" y="111"/>
                    </a:cubicBezTo>
                    <a:cubicBezTo>
                      <a:pt x="43" y="102"/>
                      <a:pt x="55" y="98"/>
                      <a:pt x="64" y="98"/>
                    </a:cubicBezTo>
                    <a:cubicBezTo>
                      <a:pt x="65" y="98"/>
                      <a:pt x="65" y="97"/>
                      <a:pt x="65" y="97"/>
                    </a:cubicBezTo>
                    <a:cubicBezTo>
                      <a:pt x="66" y="97"/>
                      <a:pt x="66" y="96"/>
                      <a:pt x="66" y="96"/>
                    </a:cubicBezTo>
                    <a:cubicBezTo>
                      <a:pt x="59" y="74"/>
                      <a:pt x="51" y="53"/>
                      <a:pt x="44" y="31"/>
                    </a:cubicBezTo>
                    <a:cubicBezTo>
                      <a:pt x="48" y="30"/>
                      <a:pt x="52" y="29"/>
                      <a:pt x="56" y="27"/>
                    </a:cubicBezTo>
                    <a:cubicBezTo>
                      <a:pt x="58" y="27"/>
                      <a:pt x="58" y="26"/>
                      <a:pt x="57" y="25"/>
                    </a:cubicBezTo>
                    <a:close/>
                    <a:moveTo>
                      <a:pt x="43" y="38"/>
                    </a:moveTo>
                    <a:cubicBezTo>
                      <a:pt x="41" y="34"/>
                      <a:pt x="36" y="31"/>
                      <a:pt x="33" y="2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6" y="30"/>
                      <a:pt x="39" y="32"/>
                      <a:pt x="42" y="34"/>
                    </a:cubicBezTo>
                    <a:cubicBezTo>
                      <a:pt x="43" y="35"/>
                      <a:pt x="43" y="36"/>
                      <a:pt x="43" y="38"/>
                    </a:cubicBezTo>
                    <a:close/>
                    <a:moveTo>
                      <a:pt x="47" y="48"/>
                    </a:moveTo>
                    <a:cubicBezTo>
                      <a:pt x="43" y="44"/>
                      <a:pt x="39" y="40"/>
                      <a:pt x="34" y="36"/>
                    </a:cubicBezTo>
                    <a:cubicBezTo>
                      <a:pt x="30" y="31"/>
                      <a:pt x="26" y="27"/>
                      <a:pt x="22" y="22"/>
                    </a:cubicBezTo>
                    <a:cubicBezTo>
                      <a:pt x="24" y="24"/>
                      <a:pt x="27" y="27"/>
                      <a:pt x="29" y="29"/>
                    </a:cubicBezTo>
                    <a:cubicBezTo>
                      <a:pt x="35" y="35"/>
                      <a:pt x="40" y="40"/>
                      <a:pt x="46" y="45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46" y="46"/>
                      <a:pt x="46" y="47"/>
                      <a:pt x="47" y="48"/>
                    </a:cubicBezTo>
                    <a:close/>
                    <a:moveTo>
                      <a:pt x="50" y="57"/>
                    </a:moveTo>
                    <a:cubicBezTo>
                      <a:pt x="40" y="44"/>
                      <a:pt x="28" y="33"/>
                      <a:pt x="17" y="22"/>
                    </a:cubicBezTo>
                    <a:cubicBezTo>
                      <a:pt x="16" y="21"/>
                      <a:pt x="12" y="16"/>
                      <a:pt x="15" y="19"/>
                    </a:cubicBezTo>
                    <a:cubicBezTo>
                      <a:pt x="17" y="21"/>
                      <a:pt x="19" y="22"/>
                      <a:pt x="21" y="24"/>
                    </a:cubicBezTo>
                    <a:cubicBezTo>
                      <a:pt x="24" y="27"/>
                      <a:pt x="27" y="30"/>
                      <a:pt x="30" y="33"/>
                    </a:cubicBezTo>
                    <a:cubicBezTo>
                      <a:pt x="35" y="39"/>
                      <a:pt x="42" y="44"/>
                      <a:pt x="47" y="50"/>
                    </a:cubicBezTo>
                    <a:cubicBezTo>
                      <a:pt x="48" y="52"/>
                      <a:pt x="49" y="55"/>
                      <a:pt x="50" y="57"/>
                    </a:cubicBezTo>
                    <a:close/>
                    <a:moveTo>
                      <a:pt x="37" y="106"/>
                    </a:moveTo>
                    <a:cubicBezTo>
                      <a:pt x="37" y="105"/>
                      <a:pt x="37" y="104"/>
                      <a:pt x="36" y="103"/>
                    </a:cubicBezTo>
                    <a:cubicBezTo>
                      <a:pt x="37" y="103"/>
                      <a:pt x="37" y="104"/>
                      <a:pt x="38" y="105"/>
                    </a:cubicBezTo>
                    <a:cubicBezTo>
                      <a:pt x="38" y="105"/>
                      <a:pt x="39" y="105"/>
                      <a:pt x="39" y="104"/>
                    </a:cubicBezTo>
                    <a:cubicBezTo>
                      <a:pt x="38" y="104"/>
                      <a:pt x="35" y="101"/>
                      <a:pt x="38" y="102"/>
                    </a:cubicBezTo>
                    <a:cubicBezTo>
                      <a:pt x="38" y="102"/>
                      <a:pt x="39" y="103"/>
                      <a:pt x="40" y="103"/>
                    </a:cubicBezTo>
                    <a:cubicBezTo>
                      <a:pt x="39" y="104"/>
                      <a:pt x="38" y="105"/>
                      <a:pt x="37" y="106"/>
                    </a:cubicBezTo>
                    <a:close/>
                    <a:moveTo>
                      <a:pt x="34" y="91"/>
                    </a:moveTo>
                    <a:cubicBezTo>
                      <a:pt x="36" y="93"/>
                      <a:pt x="38" y="94"/>
                      <a:pt x="40" y="96"/>
                    </a:cubicBezTo>
                    <a:cubicBezTo>
                      <a:pt x="40" y="97"/>
                      <a:pt x="44" y="100"/>
                      <a:pt x="43" y="100"/>
                    </a:cubicBezTo>
                    <a:cubicBezTo>
                      <a:pt x="41" y="99"/>
                      <a:pt x="38" y="97"/>
                      <a:pt x="36" y="96"/>
                    </a:cubicBezTo>
                    <a:cubicBezTo>
                      <a:pt x="36" y="96"/>
                      <a:pt x="35" y="96"/>
                      <a:pt x="36" y="96"/>
                    </a:cubicBezTo>
                    <a:cubicBezTo>
                      <a:pt x="37" y="99"/>
                      <a:pt x="38" y="101"/>
                      <a:pt x="40" y="103"/>
                    </a:cubicBezTo>
                    <a:cubicBezTo>
                      <a:pt x="40" y="104"/>
                      <a:pt x="38" y="102"/>
                      <a:pt x="38" y="101"/>
                    </a:cubicBezTo>
                    <a:cubicBezTo>
                      <a:pt x="37" y="101"/>
                      <a:pt x="37" y="101"/>
                      <a:pt x="36" y="101"/>
                    </a:cubicBezTo>
                    <a:cubicBezTo>
                      <a:pt x="35" y="97"/>
                      <a:pt x="35" y="94"/>
                      <a:pt x="34" y="91"/>
                    </a:cubicBezTo>
                    <a:close/>
                    <a:moveTo>
                      <a:pt x="31" y="81"/>
                    </a:moveTo>
                    <a:cubicBezTo>
                      <a:pt x="36" y="86"/>
                      <a:pt x="43" y="90"/>
                      <a:pt x="47" y="96"/>
                    </a:cubicBezTo>
                    <a:cubicBezTo>
                      <a:pt x="49" y="99"/>
                      <a:pt x="46" y="96"/>
                      <a:pt x="45" y="95"/>
                    </a:cubicBezTo>
                    <a:cubicBezTo>
                      <a:pt x="43" y="93"/>
                      <a:pt x="42" y="91"/>
                      <a:pt x="40" y="89"/>
                    </a:cubicBezTo>
                    <a:cubicBezTo>
                      <a:pt x="38" y="87"/>
                      <a:pt x="35" y="84"/>
                      <a:pt x="32" y="83"/>
                    </a:cubicBezTo>
                    <a:cubicBezTo>
                      <a:pt x="32" y="82"/>
                      <a:pt x="32" y="81"/>
                      <a:pt x="31" y="81"/>
                    </a:cubicBezTo>
                    <a:close/>
                    <a:moveTo>
                      <a:pt x="29" y="74"/>
                    </a:moveTo>
                    <a:cubicBezTo>
                      <a:pt x="35" y="82"/>
                      <a:pt x="43" y="87"/>
                      <a:pt x="49" y="95"/>
                    </a:cubicBezTo>
                    <a:cubicBezTo>
                      <a:pt x="52" y="98"/>
                      <a:pt x="51" y="97"/>
                      <a:pt x="49" y="95"/>
                    </a:cubicBezTo>
                    <a:cubicBezTo>
                      <a:pt x="46" y="92"/>
                      <a:pt x="44" y="90"/>
                      <a:pt x="42" y="88"/>
                    </a:cubicBezTo>
                    <a:cubicBezTo>
                      <a:pt x="38" y="84"/>
                      <a:pt x="35" y="81"/>
                      <a:pt x="30" y="78"/>
                    </a:cubicBezTo>
                    <a:cubicBezTo>
                      <a:pt x="30" y="76"/>
                      <a:pt x="30" y="75"/>
                      <a:pt x="29" y="74"/>
                    </a:cubicBezTo>
                    <a:close/>
                    <a:moveTo>
                      <a:pt x="28" y="68"/>
                    </a:moveTo>
                    <a:cubicBezTo>
                      <a:pt x="35" y="77"/>
                      <a:pt x="45" y="84"/>
                      <a:pt x="53" y="94"/>
                    </a:cubicBezTo>
                    <a:cubicBezTo>
                      <a:pt x="56" y="98"/>
                      <a:pt x="53" y="94"/>
                      <a:pt x="51" y="93"/>
                    </a:cubicBezTo>
                    <a:cubicBezTo>
                      <a:pt x="48" y="90"/>
                      <a:pt x="45" y="88"/>
                      <a:pt x="43" y="85"/>
                    </a:cubicBezTo>
                    <a:cubicBezTo>
                      <a:pt x="39" y="80"/>
                      <a:pt x="33" y="76"/>
                      <a:pt x="29" y="71"/>
                    </a:cubicBezTo>
                    <a:cubicBezTo>
                      <a:pt x="29" y="71"/>
                      <a:pt x="29" y="71"/>
                      <a:pt x="29" y="71"/>
                    </a:cubicBezTo>
                    <a:cubicBezTo>
                      <a:pt x="28" y="70"/>
                      <a:pt x="28" y="69"/>
                      <a:pt x="28" y="68"/>
                    </a:cubicBezTo>
                    <a:close/>
                    <a:moveTo>
                      <a:pt x="25" y="62"/>
                    </a:moveTo>
                    <a:cubicBezTo>
                      <a:pt x="29" y="66"/>
                      <a:pt x="34" y="70"/>
                      <a:pt x="39" y="75"/>
                    </a:cubicBezTo>
                    <a:cubicBezTo>
                      <a:pt x="41" y="77"/>
                      <a:pt x="44" y="80"/>
                      <a:pt x="46" y="83"/>
                    </a:cubicBezTo>
                    <a:cubicBezTo>
                      <a:pt x="49" y="86"/>
                      <a:pt x="52" y="89"/>
                      <a:pt x="55" y="92"/>
                    </a:cubicBezTo>
                    <a:cubicBezTo>
                      <a:pt x="56" y="93"/>
                      <a:pt x="57" y="94"/>
                      <a:pt x="58" y="95"/>
                    </a:cubicBezTo>
                    <a:cubicBezTo>
                      <a:pt x="56" y="94"/>
                      <a:pt x="54" y="92"/>
                      <a:pt x="52" y="91"/>
                    </a:cubicBezTo>
                    <a:cubicBezTo>
                      <a:pt x="49" y="88"/>
                      <a:pt x="46" y="85"/>
                      <a:pt x="43" y="82"/>
                    </a:cubicBezTo>
                    <a:cubicBezTo>
                      <a:pt x="38" y="77"/>
                      <a:pt x="33" y="71"/>
                      <a:pt x="27" y="66"/>
                    </a:cubicBezTo>
                    <a:cubicBezTo>
                      <a:pt x="26" y="65"/>
                      <a:pt x="26" y="63"/>
                      <a:pt x="25" y="62"/>
                    </a:cubicBezTo>
                    <a:close/>
                    <a:moveTo>
                      <a:pt x="23" y="54"/>
                    </a:moveTo>
                    <a:cubicBezTo>
                      <a:pt x="26" y="57"/>
                      <a:pt x="29" y="60"/>
                      <a:pt x="32" y="62"/>
                    </a:cubicBezTo>
                    <a:cubicBezTo>
                      <a:pt x="35" y="65"/>
                      <a:pt x="37" y="67"/>
                      <a:pt x="39" y="70"/>
                    </a:cubicBezTo>
                    <a:cubicBezTo>
                      <a:pt x="45" y="77"/>
                      <a:pt x="52" y="83"/>
                      <a:pt x="58" y="90"/>
                    </a:cubicBezTo>
                    <a:cubicBezTo>
                      <a:pt x="59" y="90"/>
                      <a:pt x="59" y="91"/>
                      <a:pt x="60" y="92"/>
                    </a:cubicBezTo>
                    <a:cubicBezTo>
                      <a:pt x="59" y="91"/>
                      <a:pt x="58" y="90"/>
                      <a:pt x="57" y="89"/>
                    </a:cubicBezTo>
                    <a:cubicBezTo>
                      <a:pt x="53" y="85"/>
                      <a:pt x="49" y="82"/>
                      <a:pt x="45" y="79"/>
                    </a:cubicBezTo>
                    <a:cubicBezTo>
                      <a:pt x="38" y="73"/>
                      <a:pt x="31" y="66"/>
                      <a:pt x="25" y="59"/>
                    </a:cubicBezTo>
                    <a:cubicBezTo>
                      <a:pt x="24" y="57"/>
                      <a:pt x="23" y="55"/>
                      <a:pt x="23" y="54"/>
                    </a:cubicBezTo>
                    <a:close/>
                    <a:moveTo>
                      <a:pt x="20" y="44"/>
                    </a:moveTo>
                    <a:cubicBezTo>
                      <a:pt x="24" y="49"/>
                      <a:pt x="29" y="54"/>
                      <a:pt x="34" y="58"/>
                    </a:cubicBezTo>
                    <a:cubicBezTo>
                      <a:pt x="37" y="61"/>
                      <a:pt x="39" y="65"/>
                      <a:pt x="42" y="68"/>
                    </a:cubicBezTo>
                    <a:cubicBezTo>
                      <a:pt x="46" y="72"/>
                      <a:pt x="50" y="75"/>
                      <a:pt x="53" y="79"/>
                    </a:cubicBezTo>
                    <a:cubicBezTo>
                      <a:pt x="55" y="81"/>
                      <a:pt x="57" y="83"/>
                      <a:pt x="59" y="86"/>
                    </a:cubicBezTo>
                    <a:cubicBezTo>
                      <a:pt x="58" y="85"/>
                      <a:pt x="56" y="83"/>
                      <a:pt x="55" y="82"/>
                    </a:cubicBezTo>
                    <a:cubicBezTo>
                      <a:pt x="51" y="78"/>
                      <a:pt x="47" y="75"/>
                      <a:pt x="44" y="72"/>
                    </a:cubicBezTo>
                    <a:cubicBezTo>
                      <a:pt x="41" y="69"/>
                      <a:pt x="38" y="66"/>
                      <a:pt x="34" y="63"/>
                    </a:cubicBezTo>
                    <a:cubicBezTo>
                      <a:pt x="34" y="63"/>
                      <a:pt x="34" y="63"/>
                      <a:pt x="34" y="63"/>
                    </a:cubicBezTo>
                    <a:cubicBezTo>
                      <a:pt x="30" y="59"/>
                      <a:pt x="26" y="55"/>
                      <a:pt x="22" y="52"/>
                    </a:cubicBezTo>
                    <a:cubicBezTo>
                      <a:pt x="21" y="49"/>
                      <a:pt x="21" y="47"/>
                      <a:pt x="20" y="44"/>
                    </a:cubicBezTo>
                    <a:close/>
                    <a:moveTo>
                      <a:pt x="11" y="24"/>
                    </a:moveTo>
                    <a:cubicBezTo>
                      <a:pt x="11" y="25"/>
                      <a:pt x="12" y="26"/>
                      <a:pt x="12" y="27"/>
                    </a:cubicBezTo>
                    <a:cubicBezTo>
                      <a:pt x="12" y="26"/>
                      <a:pt x="11" y="26"/>
                      <a:pt x="11" y="26"/>
                    </a:cubicBezTo>
                    <a:cubicBezTo>
                      <a:pt x="10" y="25"/>
                      <a:pt x="10" y="26"/>
                      <a:pt x="10" y="26"/>
                    </a:cubicBezTo>
                    <a:cubicBezTo>
                      <a:pt x="11" y="29"/>
                      <a:pt x="12" y="31"/>
                      <a:pt x="14" y="34"/>
                    </a:cubicBezTo>
                    <a:cubicBezTo>
                      <a:pt x="15" y="34"/>
                      <a:pt x="18" y="38"/>
                      <a:pt x="16" y="36"/>
                    </a:cubicBezTo>
                    <a:cubicBezTo>
                      <a:pt x="14" y="35"/>
                      <a:pt x="13" y="33"/>
                      <a:pt x="11" y="32"/>
                    </a:cubicBezTo>
                    <a:cubicBezTo>
                      <a:pt x="11" y="31"/>
                      <a:pt x="11" y="31"/>
                      <a:pt x="11" y="32"/>
                    </a:cubicBezTo>
                    <a:cubicBezTo>
                      <a:pt x="12" y="34"/>
                      <a:pt x="13" y="35"/>
                      <a:pt x="14" y="37"/>
                    </a:cubicBezTo>
                    <a:cubicBezTo>
                      <a:pt x="17" y="40"/>
                      <a:pt x="13" y="37"/>
                      <a:pt x="13" y="36"/>
                    </a:cubicBezTo>
                    <a:cubicBezTo>
                      <a:pt x="12" y="36"/>
                      <a:pt x="11" y="34"/>
                      <a:pt x="10" y="33"/>
                    </a:cubicBezTo>
                    <a:cubicBezTo>
                      <a:pt x="10" y="33"/>
                      <a:pt x="9" y="34"/>
                      <a:pt x="9" y="34"/>
                    </a:cubicBezTo>
                    <a:cubicBezTo>
                      <a:pt x="10" y="35"/>
                      <a:pt x="12" y="38"/>
                      <a:pt x="13" y="39"/>
                    </a:cubicBezTo>
                    <a:cubicBezTo>
                      <a:pt x="12" y="38"/>
                      <a:pt x="10" y="37"/>
                      <a:pt x="9" y="36"/>
                    </a:cubicBezTo>
                    <a:cubicBezTo>
                      <a:pt x="8" y="36"/>
                      <a:pt x="8" y="37"/>
                      <a:pt x="8" y="37"/>
                    </a:cubicBezTo>
                    <a:cubicBezTo>
                      <a:pt x="11" y="39"/>
                      <a:pt x="7" y="38"/>
                      <a:pt x="6" y="38"/>
                    </a:cubicBezTo>
                    <a:cubicBezTo>
                      <a:pt x="6" y="38"/>
                      <a:pt x="5" y="38"/>
                      <a:pt x="6" y="39"/>
                    </a:cubicBezTo>
                    <a:cubicBezTo>
                      <a:pt x="7" y="40"/>
                      <a:pt x="6" y="40"/>
                      <a:pt x="4" y="40"/>
                    </a:cubicBezTo>
                    <a:cubicBezTo>
                      <a:pt x="6" y="35"/>
                      <a:pt x="9" y="29"/>
                      <a:pt x="11" y="24"/>
                    </a:cubicBezTo>
                    <a:close/>
                    <a:moveTo>
                      <a:pt x="16" y="34"/>
                    </a:moveTo>
                    <a:cubicBezTo>
                      <a:pt x="27" y="48"/>
                      <a:pt x="40" y="59"/>
                      <a:pt x="52" y="72"/>
                    </a:cubicBezTo>
                    <a:cubicBezTo>
                      <a:pt x="53" y="72"/>
                      <a:pt x="58" y="77"/>
                      <a:pt x="54" y="74"/>
                    </a:cubicBezTo>
                    <a:cubicBezTo>
                      <a:pt x="52" y="73"/>
                      <a:pt x="50" y="71"/>
                      <a:pt x="49" y="70"/>
                    </a:cubicBezTo>
                    <a:cubicBezTo>
                      <a:pt x="45" y="67"/>
                      <a:pt x="42" y="64"/>
                      <a:pt x="38" y="60"/>
                    </a:cubicBezTo>
                    <a:cubicBezTo>
                      <a:pt x="32" y="54"/>
                      <a:pt x="25" y="48"/>
                      <a:pt x="19" y="41"/>
                    </a:cubicBezTo>
                    <a:cubicBezTo>
                      <a:pt x="19" y="41"/>
                      <a:pt x="19" y="40"/>
                      <a:pt x="19" y="40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18" y="39"/>
                      <a:pt x="17" y="39"/>
                      <a:pt x="17" y="39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38"/>
                      <a:pt x="16" y="38"/>
                      <a:pt x="16" y="37"/>
                    </a:cubicBezTo>
                    <a:cubicBezTo>
                      <a:pt x="16" y="38"/>
                      <a:pt x="17" y="38"/>
                      <a:pt x="17" y="38"/>
                    </a:cubicBezTo>
                    <a:cubicBezTo>
                      <a:pt x="18" y="39"/>
                      <a:pt x="18" y="38"/>
                      <a:pt x="18" y="38"/>
                    </a:cubicBezTo>
                    <a:cubicBezTo>
                      <a:pt x="17" y="36"/>
                      <a:pt x="16" y="35"/>
                      <a:pt x="15" y="33"/>
                    </a:cubicBezTo>
                    <a:cubicBezTo>
                      <a:pt x="14" y="32"/>
                      <a:pt x="14" y="32"/>
                      <a:pt x="13" y="31"/>
                    </a:cubicBezTo>
                    <a:cubicBezTo>
                      <a:pt x="13" y="30"/>
                      <a:pt x="11" y="27"/>
                      <a:pt x="11" y="27"/>
                    </a:cubicBezTo>
                    <a:cubicBezTo>
                      <a:pt x="12" y="28"/>
                      <a:pt x="13" y="29"/>
                      <a:pt x="14" y="30"/>
                    </a:cubicBezTo>
                    <a:cubicBezTo>
                      <a:pt x="14" y="30"/>
                      <a:pt x="15" y="30"/>
                      <a:pt x="15" y="31"/>
                    </a:cubicBezTo>
                    <a:cubicBezTo>
                      <a:pt x="16" y="32"/>
                      <a:pt x="17" y="33"/>
                      <a:pt x="18" y="34"/>
                    </a:cubicBezTo>
                    <a:cubicBezTo>
                      <a:pt x="18" y="35"/>
                      <a:pt x="19" y="36"/>
                      <a:pt x="19" y="36"/>
                    </a:cubicBezTo>
                    <a:cubicBezTo>
                      <a:pt x="19" y="36"/>
                      <a:pt x="19" y="36"/>
                      <a:pt x="20" y="37"/>
                    </a:cubicBezTo>
                    <a:cubicBezTo>
                      <a:pt x="20" y="37"/>
                      <a:pt x="20" y="36"/>
                      <a:pt x="20" y="36"/>
                    </a:cubicBezTo>
                    <a:cubicBezTo>
                      <a:pt x="18" y="33"/>
                      <a:pt x="15" y="30"/>
                      <a:pt x="13" y="27"/>
                    </a:cubicBezTo>
                    <a:cubicBezTo>
                      <a:pt x="12" y="26"/>
                      <a:pt x="12" y="25"/>
                      <a:pt x="12" y="24"/>
                    </a:cubicBezTo>
                    <a:cubicBezTo>
                      <a:pt x="12" y="25"/>
                      <a:pt x="14" y="26"/>
                      <a:pt x="15" y="28"/>
                    </a:cubicBezTo>
                    <a:cubicBezTo>
                      <a:pt x="16" y="29"/>
                      <a:pt x="17" y="31"/>
                      <a:pt x="18" y="32"/>
                    </a:cubicBezTo>
                    <a:cubicBezTo>
                      <a:pt x="22" y="36"/>
                      <a:pt x="27" y="39"/>
                      <a:pt x="30" y="43"/>
                    </a:cubicBezTo>
                    <a:cubicBezTo>
                      <a:pt x="34" y="47"/>
                      <a:pt x="38" y="52"/>
                      <a:pt x="42" y="56"/>
                    </a:cubicBezTo>
                    <a:cubicBezTo>
                      <a:pt x="45" y="60"/>
                      <a:pt x="49" y="63"/>
                      <a:pt x="52" y="68"/>
                    </a:cubicBezTo>
                    <a:cubicBezTo>
                      <a:pt x="55" y="71"/>
                      <a:pt x="50" y="66"/>
                      <a:pt x="49" y="65"/>
                    </a:cubicBezTo>
                    <a:cubicBezTo>
                      <a:pt x="47" y="63"/>
                      <a:pt x="45" y="61"/>
                      <a:pt x="43" y="59"/>
                    </a:cubicBezTo>
                    <a:cubicBezTo>
                      <a:pt x="34" y="51"/>
                      <a:pt x="26" y="42"/>
                      <a:pt x="17" y="34"/>
                    </a:cubicBezTo>
                    <a:cubicBezTo>
                      <a:pt x="16" y="34"/>
                      <a:pt x="16" y="34"/>
                      <a:pt x="16" y="34"/>
                    </a:cubicBezTo>
                    <a:close/>
                    <a:moveTo>
                      <a:pt x="7" y="41"/>
                    </a:moveTo>
                    <a:cubicBezTo>
                      <a:pt x="7" y="41"/>
                      <a:pt x="7" y="40"/>
                      <a:pt x="7" y="40"/>
                    </a:cubicBezTo>
                    <a:cubicBezTo>
                      <a:pt x="7" y="40"/>
                      <a:pt x="7" y="39"/>
                      <a:pt x="7" y="39"/>
                    </a:cubicBezTo>
                    <a:cubicBezTo>
                      <a:pt x="7" y="39"/>
                      <a:pt x="9" y="40"/>
                      <a:pt x="10" y="40"/>
                    </a:cubicBezTo>
                    <a:cubicBezTo>
                      <a:pt x="9" y="40"/>
                      <a:pt x="8" y="40"/>
                      <a:pt x="7" y="41"/>
                    </a:cubicBezTo>
                    <a:close/>
                    <a:moveTo>
                      <a:pt x="14" y="39"/>
                    </a:moveTo>
                    <a:cubicBezTo>
                      <a:pt x="14" y="39"/>
                      <a:pt x="14" y="38"/>
                      <a:pt x="14" y="38"/>
                    </a:cubicBezTo>
                    <a:cubicBezTo>
                      <a:pt x="14" y="38"/>
                      <a:pt x="15" y="39"/>
                      <a:pt x="16" y="39"/>
                    </a:cubicBezTo>
                    <a:cubicBezTo>
                      <a:pt x="15" y="39"/>
                      <a:pt x="15" y="39"/>
                      <a:pt x="14" y="39"/>
                    </a:cubicBezTo>
                    <a:close/>
                    <a:moveTo>
                      <a:pt x="12" y="40"/>
                    </a:moveTo>
                    <a:cubicBezTo>
                      <a:pt x="11" y="39"/>
                      <a:pt x="11" y="38"/>
                      <a:pt x="10" y="37"/>
                    </a:cubicBezTo>
                    <a:cubicBezTo>
                      <a:pt x="10" y="38"/>
                      <a:pt x="12" y="39"/>
                      <a:pt x="13" y="39"/>
                    </a:cubicBezTo>
                    <a:cubicBezTo>
                      <a:pt x="13" y="40"/>
                      <a:pt x="12" y="40"/>
                      <a:pt x="12" y="40"/>
                    </a:cubicBezTo>
                    <a:close/>
                    <a:moveTo>
                      <a:pt x="4" y="41"/>
                    </a:moveTo>
                    <a:cubicBezTo>
                      <a:pt x="4" y="41"/>
                      <a:pt x="5" y="41"/>
                      <a:pt x="5" y="41"/>
                    </a:cubicBezTo>
                    <a:cubicBezTo>
                      <a:pt x="5" y="41"/>
                      <a:pt x="4" y="41"/>
                      <a:pt x="4" y="41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4" y="41"/>
                      <a:pt x="4" y="41"/>
                      <a:pt x="4" y="41"/>
                    </a:cubicBezTo>
                    <a:close/>
                    <a:moveTo>
                      <a:pt x="55" y="96"/>
                    </a:moveTo>
                    <a:cubicBezTo>
                      <a:pt x="54" y="94"/>
                      <a:pt x="52" y="92"/>
                      <a:pt x="51" y="90"/>
                    </a:cubicBezTo>
                    <a:cubicBezTo>
                      <a:pt x="53" y="92"/>
                      <a:pt x="55" y="94"/>
                      <a:pt x="58" y="95"/>
                    </a:cubicBezTo>
                    <a:cubicBezTo>
                      <a:pt x="57" y="95"/>
                      <a:pt x="56" y="96"/>
                      <a:pt x="55" y="96"/>
                    </a:cubicBezTo>
                    <a:close/>
                    <a:moveTo>
                      <a:pt x="52" y="97"/>
                    </a:moveTo>
                    <a:cubicBezTo>
                      <a:pt x="46" y="88"/>
                      <a:pt x="37" y="83"/>
                      <a:pt x="31" y="75"/>
                    </a:cubicBezTo>
                    <a:cubicBezTo>
                      <a:pt x="32" y="75"/>
                      <a:pt x="32" y="76"/>
                      <a:pt x="33" y="77"/>
                    </a:cubicBezTo>
                    <a:cubicBezTo>
                      <a:pt x="35" y="79"/>
                      <a:pt x="38" y="81"/>
                      <a:pt x="40" y="83"/>
                    </a:cubicBezTo>
                    <a:cubicBezTo>
                      <a:pt x="45" y="88"/>
                      <a:pt x="49" y="92"/>
                      <a:pt x="54" y="96"/>
                    </a:cubicBezTo>
                    <a:cubicBezTo>
                      <a:pt x="53" y="96"/>
                      <a:pt x="52" y="97"/>
                      <a:pt x="52" y="97"/>
                    </a:cubicBezTo>
                    <a:close/>
                    <a:moveTo>
                      <a:pt x="44" y="100"/>
                    </a:moveTo>
                    <a:cubicBezTo>
                      <a:pt x="42" y="97"/>
                      <a:pt x="39" y="95"/>
                      <a:pt x="36" y="92"/>
                    </a:cubicBezTo>
                    <a:cubicBezTo>
                      <a:pt x="36" y="91"/>
                      <a:pt x="35" y="91"/>
                      <a:pt x="34" y="90"/>
                    </a:cubicBezTo>
                    <a:cubicBezTo>
                      <a:pt x="36" y="92"/>
                      <a:pt x="38" y="93"/>
                      <a:pt x="39" y="94"/>
                    </a:cubicBezTo>
                    <a:cubicBezTo>
                      <a:pt x="42" y="96"/>
                      <a:pt x="44" y="98"/>
                      <a:pt x="46" y="99"/>
                    </a:cubicBezTo>
                    <a:cubicBezTo>
                      <a:pt x="45" y="100"/>
                      <a:pt x="45" y="100"/>
                      <a:pt x="44" y="100"/>
                    </a:cubicBezTo>
                    <a:close/>
                    <a:moveTo>
                      <a:pt x="59" y="95"/>
                    </a:moveTo>
                    <a:cubicBezTo>
                      <a:pt x="57" y="93"/>
                      <a:pt x="56" y="91"/>
                      <a:pt x="53" y="89"/>
                    </a:cubicBezTo>
                    <a:cubicBezTo>
                      <a:pt x="50" y="87"/>
                      <a:pt x="47" y="83"/>
                      <a:pt x="45" y="80"/>
                    </a:cubicBezTo>
                    <a:cubicBezTo>
                      <a:pt x="41" y="76"/>
                      <a:pt x="37" y="72"/>
                      <a:pt x="33" y="68"/>
                    </a:cubicBezTo>
                    <a:cubicBezTo>
                      <a:pt x="36" y="71"/>
                      <a:pt x="39" y="74"/>
                      <a:pt x="42" y="77"/>
                    </a:cubicBezTo>
                    <a:cubicBezTo>
                      <a:pt x="48" y="83"/>
                      <a:pt x="56" y="88"/>
                      <a:pt x="62" y="95"/>
                    </a:cubicBezTo>
                    <a:cubicBezTo>
                      <a:pt x="61" y="95"/>
                      <a:pt x="60" y="95"/>
                      <a:pt x="59" y="95"/>
                    </a:cubicBezTo>
                    <a:close/>
                    <a:moveTo>
                      <a:pt x="36" y="75"/>
                    </a:moveTo>
                    <a:cubicBezTo>
                      <a:pt x="35" y="75"/>
                      <a:pt x="35" y="75"/>
                      <a:pt x="35" y="75"/>
                    </a:cubicBezTo>
                    <a:cubicBezTo>
                      <a:pt x="34" y="74"/>
                      <a:pt x="33" y="73"/>
                      <a:pt x="31" y="71"/>
                    </a:cubicBezTo>
                    <a:cubicBezTo>
                      <a:pt x="31" y="71"/>
                      <a:pt x="25" y="66"/>
                      <a:pt x="28" y="68"/>
                    </a:cubicBezTo>
                    <a:cubicBezTo>
                      <a:pt x="31" y="71"/>
                      <a:pt x="33" y="73"/>
                      <a:pt x="36" y="75"/>
                    </a:cubicBezTo>
                    <a:close/>
                    <a:moveTo>
                      <a:pt x="33" y="80"/>
                    </a:moveTo>
                    <a:cubicBezTo>
                      <a:pt x="35" y="82"/>
                      <a:pt x="37" y="84"/>
                      <a:pt x="39" y="86"/>
                    </a:cubicBezTo>
                    <a:cubicBezTo>
                      <a:pt x="43" y="90"/>
                      <a:pt x="47" y="94"/>
                      <a:pt x="51" y="97"/>
                    </a:cubicBezTo>
                    <a:cubicBezTo>
                      <a:pt x="50" y="97"/>
                      <a:pt x="49" y="98"/>
                      <a:pt x="49" y="98"/>
                    </a:cubicBezTo>
                    <a:cubicBezTo>
                      <a:pt x="46" y="91"/>
                      <a:pt x="39" y="87"/>
                      <a:pt x="33" y="82"/>
                    </a:cubicBezTo>
                    <a:cubicBezTo>
                      <a:pt x="33" y="81"/>
                      <a:pt x="32" y="80"/>
                      <a:pt x="31" y="80"/>
                    </a:cubicBezTo>
                    <a:cubicBezTo>
                      <a:pt x="31" y="79"/>
                      <a:pt x="31" y="79"/>
                      <a:pt x="31" y="79"/>
                    </a:cubicBezTo>
                    <a:cubicBezTo>
                      <a:pt x="31" y="79"/>
                      <a:pt x="32" y="80"/>
                      <a:pt x="33" y="80"/>
                    </a:cubicBezTo>
                    <a:close/>
                    <a:moveTo>
                      <a:pt x="48" y="98"/>
                    </a:moveTo>
                    <a:cubicBezTo>
                      <a:pt x="47" y="99"/>
                      <a:pt x="47" y="99"/>
                      <a:pt x="47" y="99"/>
                    </a:cubicBezTo>
                    <a:cubicBezTo>
                      <a:pt x="45" y="96"/>
                      <a:pt x="42" y="94"/>
                      <a:pt x="40" y="91"/>
                    </a:cubicBezTo>
                    <a:cubicBezTo>
                      <a:pt x="38" y="90"/>
                      <a:pt x="37" y="88"/>
                      <a:pt x="35" y="87"/>
                    </a:cubicBezTo>
                    <a:cubicBezTo>
                      <a:pt x="34" y="86"/>
                      <a:pt x="33" y="84"/>
                      <a:pt x="32" y="84"/>
                    </a:cubicBezTo>
                    <a:cubicBezTo>
                      <a:pt x="32" y="84"/>
                      <a:pt x="32" y="84"/>
                      <a:pt x="32" y="83"/>
                    </a:cubicBezTo>
                    <a:cubicBezTo>
                      <a:pt x="38" y="87"/>
                      <a:pt x="43" y="94"/>
                      <a:pt x="48" y="98"/>
                    </a:cubicBezTo>
                    <a:close/>
                    <a:moveTo>
                      <a:pt x="44" y="96"/>
                    </a:moveTo>
                    <a:cubicBezTo>
                      <a:pt x="49" y="102"/>
                      <a:pt x="43" y="96"/>
                      <a:pt x="41" y="94"/>
                    </a:cubicBezTo>
                    <a:cubicBezTo>
                      <a:pt x="39" y="93"/>
                      <a:pt x="36" y="91"/>
                      <a:pt x="34" y="89"/>
                    </a:cubicBezTo>
                    <a:cubicBezTo>
                      <a:pt x="34" y="89"/>
                      <a:pt x="34" y="89"/>
                      <a:pt x="34" y="89"/>
                    </a:cubicBezTo>
                    <a:cubicBezTo>
                      <a:pt x="33" y="88"/>
                      <a:pt x="33" y="86"/>
                      <a:pt x="33" y="85"/>
                    </a:cubicBezTo>
                    <a:cubicBezTo>
                      <a:pt x="36" y="89"/>
                      <a:pt x="40" y="92"/>
                      <a:pt x="44" y="96"/>
                    </a:cubicBezTo>
                    <a:close/>
                    <a:moveTo>
                      <a:pt x="37" y="97"/>
                    </a:moveTo>
                    <a:cubicBezTo>
                      <a:pt x="37" y="98"/>
                      <a:pt x="41" y="100"/>
                      <a:pt x="43" y="101"/>
                    </a:cubicBezTo>
                    <a:cubicBezTo>
                      <a:pt x="42" y="101"/>
                      <a:pt x="42" y="102"/>
                      <a:pt x="41" y="103"/>
                    </a:cubicBezTo>
                    <a:cubicBezTo>
                      <a:pt x="39" y="101"/>
                      <a:pt x="38" y="99"/>
                      <a:pt x="37" y="97"/>
                    </a:cubicBezTo>
                    <a:close/>
                    <a:moveTo>
                      <a:pt x="55" y="86"/>
                    </a:moveTo>
                    <a:cubicBezTo>
                      <a:pt x="51" y="82"/>
                      <a:pt x="48" y="78"/>
                      <a:pt x="44" y="74"/>
                    </a:cubicBezTo>
                    <a:cubicBezTo>
                      <a:pt x="42" y="72"/>
                      <a:pt x="40" y="69"/>
                      <a:pt x="37" y="67"/>
                    </a:cubicBezTo>
                    <a:cubicBezTo>
                      <a:pt x="38" y="67"/>
                      <a:pt x="38" y="68"/>
                      <a:pt x="39" y="68"/>
                    </a:cubicBezTo>
                    <a:cubicBezTo>
                      <a:pt x="46" y="74"/>
                      <a:pt x="53" y="80"/>
                      <a:pt x="60" y="87"/>
                    </a:cubicBezTo>
                    <a:cubicBezTo>
                      <a:pt x="60" y="87"/>
                      <a:pt x="60" y="87"/>
                      <a:pt x="60" y="87"/>
                    </a:cubicBezTo>
                    <a:cubicBezTo>
                      <a:pt x="61" y="90"/>
                      <a:pt x="62" y="92"/>
                      <a:pt x="62" y="94"/>
                    </a:cubicBezTo>
                    <a:cubicBezTo>
                      <a:pt x="61" y="91"/>
                      <a:pt x="58" y="88"/>
                      <a:pt x="55" y="86"/>
                    </a:cubicBezTo>
                    <a:close/>
                    <a:moveTo>
                      <a:pt x="43" y="68"/>
                    </a:moveTo>
                    <a:cubicBezTo>
                      <a:pt x="40" y="64"/>
                      <a:pt x="37" y="61"/>
                      <a:pt x="34" y="58"/>
                    </a:cubicBezTo>
                    <a:cubicBezTo>
                      <a:pt x="31" y="54"/>
                      <a:pt x="28" y="51"/>
                      <a:pt x="24" y="48"/>
                    </a:cubicBezTo>
                    <a:cubicBezTo>
                      <a:pt x="23" y="46"/>
                      <a:pt x="21" y="45"/>
                      <a:pt x="20" y="43"/>
                    </a:cubicBezTo>
                    <a:cubicBezTo>
                      <a:pt x="21" y="44"/>
                      <a:pt x="22" y="45"/>
                      <a:pt x="23" y="46"/>
                    </a:cubicBezTo>
                    <a:cubicBezTo>
                      <a:pt x="26" y="50"/>
                      <a:pt x="30" y="53"/>
                      <a:pt x="34" y="57"/>
                    </a:cubicBezTo>
                    <a:cubicBezTo>
                      <a:pt x="41" y="64"/>
                      <a:pt x="49" y="71"/>
                      <a:pt x="56" y="77"/>
                    </a:cubicBezTo>
                    <a:cubicBezTo>
                      <a:pt x="56" y="77"/>
                      <a:pt x="57" y="77"/>
                      <a:pt x="57" y="77"/>
                    </a:cubicBezTo>
                    <a:cubicBezTo>
                      <a:pt x="58" y="80"/>
                      <a:pt x="59" y="83"/>
                      <a:pt x="60" y="86"/>
                    </a:cubicBezTo>
                    <a:cubicBezTo>
                      <a:pt x="55" y="79"/>
                      <a:pt x="49" y="74"/>
                      <a:pt x="43" y="68"/>
                    </a:cubicBezTo>
                    <a:close/>
                    <a:moveTo>
                      <a:pt x="21" y="39"/>
                    </a:moveTo>
                    <a:cubicBezTo>
                      <a:pt x="20" y="38"/>
                      <a:pt x="19" y="37"/>
                      <a:pt x="17" y="36"/>
                    </a:cubicBezTo>
                    <a:cubicBezTo>
                      <a:pt x="19" y="37"/>
                      <a:pt x="21" y="39"/>
                      <a:pt x="23" y="41"/>
                    </a:cubicBezTo>
                    <a:cubicBezTo>
                      <a:pt x="26" y="44"/>
                      <a:pt x="30" y="48"/>
                      <a:pt x="33" y="51"/>
                    </a:cubicBezTo>
                    <a:cubicBezTo>
                      <a:pt x="40" y="58"/>
                      <a:pt x="47" y="64"/>
                      <a:pt x="54" y="71"/>
                    </a:cubicBezTo>
                    <a:cubicBezTo>
                      <a:pt x="54" y="71"/>
                      <a:pt x="54" y="71"/>
                      <a:pt x="55" y="70"/>
                    </a:cubicBezTo>
                    <a:cubicBezTo>
                      <a:pt x="55" y="72"/>
                      <a:pt x="56" y="74"/>
                      <a:pt x="56" y="76"/>
                    </a:cubicBezTo>
                    <a:cubicBezTo>
                      <a:pt x="46" y="63"/>
                      <a:pt x="32" y="52"/>
                      <a:pt x="21" y="39"/>
                    </a:cubicBezTo>
                    <a:close/>
                    <a:moveTo>
                      <a:pt x="46" y="59"/>
                    </a:moveTo>
                    <a:cubicBezTo>
                      <a:pt x="42" y="55"/>
                      <a:pt x="38" y="50"/>
                      <a:pt x="34" y="46"/>
                    </a:cubicBezTo>
                    <a:cubicBezTo>
                      <a:pt x="31" y="42"/>
                      <a:pt x="27" y="38"/>
                      <a:pt x="22" y="35"/>
                    </a:cubicBezTo>
                    <a:cubicBezTo>
                      <a:pt x="18" y="31"/>
                      <a:pt x="15" y="26"/>
                      <a:pt x="11" y="23"/>
                    </a:cubicBezTo>
                    <a:cubicBezTo>
                      <a:pt x="12" y="21"/>
                      <a:pt x="13" y="20"/>
                      <a:pt x="13" y="18"/>
                    </a:cubicBezTo>
                    <a:cubicBezTo>
                      <a:pt x="17" y="24"/>
                      <a:pt x="23" y="28"/>
                      <a:pt x="28" y="33"/>
                    </a:cubicBezTo>
                    <a:cubicBezTo>
                      <a:pt x="34" y="40"/>
                      <a:pt x="41" y="47"/>
                      <a:pt x="47" y="54"/>
                    </a:cubicBezTo>
                    <a:cubicBezTo>
                      <a:pt x="47" y="55"/>
                      <a:pt x="48" y="56"/>
                      <a:pt x="49" y="57"/>
                    </a:cubicBezTo>
                    <a:cubicBezTo>
                      <a:pt x="48" y="56"/>
                      <a:pt x="47" y="55"/>
                      <a:pt x="46" y="54"/>
                    </a:cubicBezTo>
                    <a:cubicBezTo>
                      <a:pt x="44" y="53"/>
                      <a:pt x="43" y="52"/>
                      <a:pt x="41" y="50"/>
                    </a:cubicBezTo>
                    <a:cubicBezTo>
                      <a:pt x="39" y="48"/>
                      <a:pt x="36" y="45"/>
                      <a:pt x="34" y="43"/>
                    </a:cubicBezTo>
                    <a:cubicBezTo>
                      <a:pt x="34" y="43"/>
                      <a:pt x="34" y="42"/>
                      <a:pt x="34" y="42"/>
                    </a:cubicBezTo>
                    <a:cubicBezTo>
                      <a:pt x="30" y="38"/>
                      <a:pt x="26" y="34"/>
                      <a:pt x="22" y="29"/>
                    </a:cubicBezTo>
                    <a:cubicBezTo>
                      <a:pt x="19" y="26"/>
                      <a:pt x="16" y="23"/>
                      <a:pt x="13" y="20"/>
                    </a:cubicBezTo>
                    <a:cubicBezTo>
                      <a:pt x="13" y="20"/>
                      <a:pt x="12" y="20"/>
                      <a:pt x="12" y="20"/>
                    </a:cubicBezTo>
                    <a:cubicBezTo>
                      <a:pt x="13" y="21"/>
                      <a:pt x="13" y="21"/>
                      <a:pt x="14" y="22"/>
                    </a:cubicBezTo>
                    <a:cubicBezTo>
                      <a:pt x="14" y="22"/>
                      <a:pt x="14" y="22"/>
                      <a:pt x="14" y="23"/>
                    </a:cubicBezTo>
                    <a:cubicBezTo>
                      <a:pt x="16" y="25"/>
                      <a:pt x="18" y="26"/>
                      <a:pt x="19" y="28"/>
                    </a:cubicBezTo>
                    <a:cubicBezTo>
                      <a:pt x="20" y="29"/>
                      <a:pt x="21" y="30"/>
                      <a:pt x="22" y="31"/>
                    </a:cubicBezTo>
                    <a:cubicBezTo>
                      <a:pt x="26" y="35"/>
                      <a:pt x="29" y="38"/>
                      <a:pt x="32" y="42"/>
                    </a:cubicBezTo>
                    <a:cubicBezTo>
                      <a:pt x="33" y="42"/>
                      <a:pt x="33" y="42"/>
                      <a:pt x="33" y="43"/>
                    </a:cubicBezTo>
                    <a:cubicBezTo>
                      <a:pt x="39" y="50"/>
                      <a:pt x="45" y="57"/>
                      <a:pt x="52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3" y="66"/>
                      <a:pt x="54" y="68"/>
                      <a:pt x="54" y="70"/>
                    </a:cubicBezTo>
                    <a:cubicBezTo>
                      <a:pt x="52" y="66"/>
                      <a:pt x="49" y="62"/>
                      <a:pt x="46" y="59"/>
                    </a:cubicBezTo>
                    <a:close/>
                    <a:moveTo>
                      <a:pt x="15" y="13"/>
                    </a:moveTo>
                    <a:cubicBezTo>
                      <a:pt x="21" y="20"/>
                      <a:pt x="27" y="26"/>
                      <a:pt x="34" y="32"/>
                    </a:cubicBezTo>
                    <a:cubicBezTo>
                      <a:pt x="37" y="35"/>
                      <a:pt x="40" y="38"/>
                      <a:pt x="42" y="41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3" y="41"/>
                      <a:pt x="42" y="41"/>
                      <a:pt x="42" y="41"/>
                    </a:cubicBezTo>
                    <a:cubicBezTo>
                      <a:pt x="40" y="39"/>
                      <a:pt x="39" y="38"/>
                      <a:pt x="37" y="36"/>
                    </a:cubicBezTo>
                    <a:cubicBezTo>
                      <a:pt x="31" y="30"/>
                      <a:pt x="25" y="24"/>
                      <a:pt x="18" y="18"/>
                    </a:cubicBezTo>
                    <a:cubicBezTo>
                      <a:pt x="17" y="18"/>
                      <a:pt x="17" y="17"/>
                      <a:pt x="17" y="17"/>
                    </a:cubicBezTo>
                    <a:cubicBezTo>
                      <a:pt x="17" y="17"/>
                      <a:pt x="16" y="17"/>
                      <a:pt x="16" y="16"/>
                    </a:cubicBezTo>
                    <a:cubicBezTo>
                      <a:pt x="15" y="16"/>
                      <a:pt x="15" y="16"/>
                      <a:pt x="15" y="17"/>
                    </a:cubicBezTo>
                    <a:cubicBezTo>
                      <a:pt x="19" y="20"/>
                      <a:pt x="22" y="24"/>
                      <a:pt x="25" y="28"/>
                    </a:cubicBezTo>
                    <a:cubicBezTo>
                      <a:pt x="22" y="24"/>
                      <a:pt x="18" y="20"/>
                      <a:pt x="13" y="17"/>
                    </a:cubicBezTo>
                    <a:cubicBezTo>
                      <a:pt x="14" y="16"/>
                      <a:pt x="15" y="14"/>
                      <a:pt x="15" y="13"/>
                    </a:cubicBezTo>
                    <a:close/>
                    <a:moveTo>
                      <a:pt x="16" y="10"/>
                    </a:moveTo>
                    <a:cubicBezTo>
                      <a:pt x="20" y="15"/>
                      <a:pt x="24" y="19"/>
                      <a:pt x="28" y="23"/>
                    </a:cubicBezTo>
                    <a:cubicBezTo>
                      <a:pt x="31" y="26"/>
                      <a:pt x="33" y="29"/>
                      <a:pt x="36" y="32"/>
                    </a:cubicBezTo>
                    <a:cubicBezTo>
                      <a:pt x="38" y="33"/>
                      <a:pt x="39" y="34"/>
                      <a:pt x="41" y="36"/>
                    </a:cubicBezTo>
                    <a:cubicBezTo>
                      <a:pt x="46" y="41"/>
                      <a:pt x="39" y="36"/>
                      <a:pt x="38" y="34"/>
                    </a:cubicBezTo>
                    <a:cubicBezTo>
                      <a:pt x="37" y="33"/>
                      <a:pt x="36" y="33"/>
                      <a:pt x="35" y="32"/>
                    </a:cubicBezTo>
                    <a:cubicBezTo>
                      <a:pt x="33" y="31"/>
                      <a:pt x="32" y="30"/>
                      <a:pt x="31" y="28"/>
                    </a:cubicBezTo>
                    <a:cubicBezTo>
                      <a:pt x="26" y="23"/>
                      <a:pt x="21" y="17"/>
                      <a:pt x="16" y="12"/>
                    </a:cubicBezTo>
                    <a:cubicBezTo>
                      <a:pt x="16" y="11"/>
                      <a:pt x="16" y="11"/>
                      <a:pt x="16" y="10"/>
                    </a:cubicBezTo>
                    <a:close/>
                    <a:moveTo>
                      <a:pt x="27" y="25"/>
                    </a:moveTo>
                    <a:cubicBezTo>
                      <a:pt x="24" y="21"/>
                      <a:pt x="21" y="18"/>
                      <a:pt x="18" y="15"/>
                    </a:cubicBezTo>
                    <a:cubicBezTo>
                      <a:pt x="18" y="15"/>
                      <a:pt x="18" y="15"/>
                      <a:pt x="17" y="15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20" y="17"/>
                      <a:pt x="21" y="18"/>
                      <a:pt x="23" y="20"/>
                    </a:cubicBezTo>
                    <a:cubicBezTo>
                      <a:pt x="24" y="22"/>
                      <a:pt x="25" y="23"/>
                      <a:pt x="27" y="25"/>
                    </a:cubicBezTo>
                    <a:close/>
                    <a:moveTo>
                      <a:pt x="42" y="52"/>
                    </a:moveTo>
                    <a:cubicBezTo>
                      <a:pt x="44" y="54"/>
                      <a:pt x="47" y="56"/>
                      <a:pt x="50" y="5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51" y="60"/>
                      <a:pt x="51" y="61"/>
                      <a:pt x="52" y="62"/>
                    </a:cubicBezTo>
                    <a:cubicBezTo>
                      <a:pt x="48" y="59"/>
                      <a:pt x="45" y="55"/>
                      <a:pt x="42" y="52"/>
                    </a:cubicBezTo>
                    <a:close/>
                    <a:moveTo>
                      <a:pt x="29" y="31"/>
                    </a:moveTo>
                    <a:cubicBezTo>
                      <a:pt x="30" y="32"/>
                      <a:pt x="31" y="33"/>
                      <a:pt x="31" y="34"/>
                    </a:cubicBezTo>
                    <a:cubicBezTo>
                      <a:pt x="34" y="37"/>
                      <a:pt x="37" y="39"/>
                      <a:pt x="40" y="42"/>
                    </a:cubicBezTo>
                    <a:cubicBezTo>
                      <a:pt x="40" y="42"/>
                      <a:pt x="40" y="42"/>
                      <a:pt x="41" y="43"/>
                    </a:cubicBezTo>
                    <a:cubicBezTo>
                      <a:pt x="40" y="42"/>
                      <a:pt x="39" y="41"/>
                      <a:pt x="37" y="40"/>
                    </a:cubicBezTo>
                    <a:cubicBezTo>
                      <a:pt x="34" y="38"/>
                      <a:pt x="32" y="35"/>
                      <a:pt x="29" y="32"/>
                    </a:cubicBezTo>
                    <a:cubicBezTo>
                      <a:pt x="29" y="31"/>
                      <a:pt x="29" y="31"/>
                      <a:pt x="29" y="31"/>
                    </a:cubicBezTo>
                    <a:close/>
                    <a:moveTo>
                      <a:pt x="39" y="36"/>
                    </a:moveTo>
                    <a:cubicBezTo>
                      <a:pt x="41" y="38"/>
                      <a:pt x="42" y="39"/>
                      <a:pt x="44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41"/>
                      <a:pt x="45" y="42"/>
                      <a:pt x="45" y="43"/>
                    </a:cubicBezTo>
                    <a:cubicBezTo>
                      <a:pt x="43" y="41"/>
                      <a:pt x="41" y="39"/>
                      <a:pt x="39" y="36"/>
                    </a:cubicBezTo>
                    <a:close/>
                    <a:moveTo>
                      <a:pt x="48" y="27"/>
                    </a:moveTo>
                    <a:cubicBezTo>
                      <a:pt x="44" y="23"/>
                      <a:pt x="40" y="19"/>
                      <a:pt x="36" y="15"/>
                    </a:cubicBezTo>
                    <a:cubicBezTo>
                      <a:pt x="37" y="16"/>
                      <a:pt x="39" y="17"/>
                      <a:pt x="40" y="18"/>
                    </a:cubicBezTo>
                    <a:cubicBezTo>
                      <a:pt x="44" y="21"/>
                      <a:pt x="47" y="24"/>
                      <a:pt x="51" y="26"/>
                    </a:cubicBezTo>
                    <a:cubicBezTo>
                      <a:pt x="50" y="26"/>
                      <a:pt x="49" y="26"/>
                      <a:pt x="48" y="27"/>
                    </a:cubicBezTo>
                    <a:close/>
                    <a:moveTo>
                      <a:pt x="44" y="28"/>
                    </a:moveTo>
                    <a:cubicBezTo>
                      <a:pt x="42" y="24"/>
                      <a:pt x="38" y="21"/>
                      <a:pt x="35" y="18"/>
                    </a:cubicBezTo>
                    <a:cubicBezTo>
                      <a:pt x="32" y="16"/>
                      <a:pt x="30" y="14"/>
                      <a:pt x="28" y="12"/>
                    </a:cubicBezTo>
                    <a:cubicBezTo>
                      <a:pt x="27" y="12"/>
                      <a:pt x="27" y="12"/>
                      <a:pt x="27" y="11"/>
                    </a:cubicBezTo>
                    <a:cubicBezTo>
                      <a:pt x="30" y="14"/>
                      <a:pt x="32" y="16"/>
                      <a:pt x="35" y="18"/>
                    </a:cubicBezTo>
                    <a:cubicBezTo>
                      <a:pt x="40" y="20"/>
                      <a:pt x="43" y="24"/>
                      <a:pt x="47" y="27"/>
                    </a:cubicBezTo>
                    <a:cubicBezTo>
                      <a:pt x="46" y="27"/>
                      <a:pt x="45" y="28"/>
                      <a:pt x="44" y="28"/>
                    </a:cubicBezTo>
                    <a:close/>
                    <a:moveTo>
                      <a:pt x="42" y="29"/>
                    </a:moveTo>
                    <a:cubicBezTo>
                      <a:pt x="40" y="27"/>
                      <a:pt x="39" y="25"/>
                      <a:pt x="37" y="23"/>
                    </a:cubicBezTo>
                    <a:cubicBezTo>
                      <a:pt x="39" y="25"/>
                      <a:pt x="41" y="27"/>
                      <a:pt x="43" y="28"/>
                    </a:cubicBezTo>
                    <a:cubicBezTo>
                      <a:pt x="43" y="28"/>
                      <a:pt x="43" y="28"/>
                      <a:pt x="42" y="28"/>
                    </a:cubicBezTo>
                    <a:cubicBezTo>
                      <a:pt x="42" y="28"/>
                      <a:pt x="42" y="28"/>
                      <a:pt x="42" y="29"/>
                    </a:cubicBezTo>
                    <a:close/>
                    <a:moveTo>
                      <a:pt x="41" y="29"/>
                    </a:move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2" y="32"/>
                    </a:cubicBezTo>
                    <a:cubicBezTo>
                      <a:pt x="39" y="29"/>
                      <a:pt x="37" y="27"/>
                      <a:pt x="34" y="25"/>
                    </a:cubicBezTo>
                    <a:cubicBezTo>
                      <a:pt x="30" y="21"/>
                      <a:pt x="26" y="17"/>
                      <a:pt x="22" y="13"/>
                    </a:cubicBezTo>
                    <a:cubicBezTo>
                      <a:pt x="23" y="13"/>
                      <a:pt x="24" y="14"/>
                      <a:pt x="24" y="14"/>
                    </a:cubicBezTo>
                    <a:cubicBezTo>
                      <a:pt x="26" y="16"/>
                      <a:pt x="28" y="18"/>
                      <a:pt x="30" y="20"/>
                    </a:cubicBezTo>
                    <a:cubicBezTo>
                      <a:pt x="33" y="24"/>
                      <a:pt x="37" y="27"/>
                      <a:pt x="41" y="29"/>
                    </a:cubicBezTo>
                    <a:close/>
                    <a:moveTo>
                      <a:pt x="53" y="25"/>
                    </a:moveTo>
                    <a:cubicBezTo>
                      <a:pt x="53" y="25"/>
                      <a:pt x="53" y="25"/>
                      <a:pt x="52" y="26"/>
                    </a:cubicBezTo>
                    <a:cubicBezTo>
                      <a:pt x="48" y="24"/>
                      <a:pt x="45" y="21"/>
                      <a:pt x="42" y="18"/>
                    </a:cubicBezTo>
                    <a:cubicBezTo>
                      <a:pt x="39" y="16"/>
                      <a:pt x="35" y="14"/>
                      <a:pt x="32" y="12"/>
                    </a:cubicBezTo>
                    <a:cubicBezTo>
                      <a:pt x="32" y="12"/>
                      <a:pt x="31" y="11"/>
                      <a:pt x="30" y="10"/>
                    </a:cubicBezTo>
                    <a:cubicBezTo>
                      <a:pt x="38" y="15"/>
                      <a:pt x="45" y="21"/>
                      <a:pt x="53" y="25"/>
                    </a:cubicBezTo>
                    <a:close/>
                    <a:moveTo>
                      <a:pt x="20" y="4"/>
                    </a:moveTo>
                    <a:cubicBezTo>
                      <a:pt x="21" y="4"/>
                      <a:pt x="22" y="5"/>
                      <a:pt x="23" y="6"/>
                    </a:cubicBezTo>
                    <a:cubicBezTo>
                      <a:pt x="22" y="6"/>
                      <a:pt x="22" y="6"/>
                      <a:pt x="23" y="6"/>
                    </a:cubicBezTo>
                    <a:cubicBezTo>
                      <a:pt x="25" y="8"/>
                      <a:pt x="28" y="10"/>
                      <a:pt x="31" y="12"/>
                    </a:cubicBezTo>
                    <a:cubicBezTo>
                      <a:pt x="34" y="14"/>
                      <a:pt x="36" y="16"/>
                      <a:pt x="39" y="19"/>
                    </a:cubicBezTo>
                    <a:cubicBezTo>
                      <a:pt x="42" y="21"/>
                      <a:pt x="44" y="24"/>
                      <a:pt x="47" y="26"/>
                    </a:cubicBezTo>
                    <a:cubicBezTo>
                      <a:pt x="46" y="25"/>
                      <a:pt x="45" y="24"/>
                      <a:pt x="44" y="24"/>
                    </a:cubicBezTo>
                    <a:cubicBezTo>
                      <a:pt x="42" y="22"/>
                      <a:pt x="41" y="21"/>
                      <a:pt x="39" y="20"/>
                    </a:cubicBezTo>
                    <a:cubicBezTo>
                      <a:pt x="37" y="18"/>
                      <a:pt x="34" y="16"/>
                      <a:pt x="32" y="14"/>
                    </a:cubicBezTo>
                    <a:cubicBezTo>
                      <a:pt x="28" y="12"/>
                      <a:pt x="26" y="9"/>
                      <a:pt x="23" y="7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1" y="6"/>
                      <a:pt x="21" y="5"/>
                      <a:pt x="20" y="5"/>
                    </a:cubicBezTo>
                    <a:cubicBezTo>
                      <a:pt x="20" y="4"/>
                      <a:pt x="19" y="5"/>
                      <a:pt x="20" y="5"/>
                    </a:cubicBezTo>
                    <a:cubicBezTo>
                      <a:pt x="24" y="9"/>
                      <a:pt x="27" y="13"/>
                      <a:pt x="31" y="16"/>
                    </a:cubicBezTo>
                    <a:cubicBezTo>
                      <a:pt x="35" y="19"/>
                      <a:pt x="39" y="22"/>
                      <a:pt x="43" y="26"/>
                    </a:cubicBezTo>
                    <a:cubicBezTo>
                      <a:pt x="44" y="27"/>
                      <a:pt x="44" y="28"/>
                      <a:pt x="43" y="27"/>
                    </a:cubicBezTo>
                    <a:cubicBezTo>
                      <a:pt x="41" y="26"/>
                      <a:pt x="40" y="25"/>
                      <a:pt x="38" y="23"/>
                    </a:cubicBezTo>
                    <a:cubicBezTo>
                      <a:pt x="36" y="22"/>
                      <a:pt x="33" y="20"/>
                      <a:pt x="31" y="18"/>
                    </a:cubicBezTo>
                    <a:cubicBezTo>
                      <a:pt x="28" y="15"/>
                      <a:pt x="25" y="12"/>
                      <a:pt x="21" y="8"/>
                    </a:cubicBezTo>
                    <a:cubicBezTo>
                      <a:pt x="21" y="8"/>
                      <a:pt x="21" y="7"/>
                      <a:pt x="20" y="7"/>
                    </a:cubicBezTo>
                    <a:cubicBezTo>
                      <a:pt x="20" y="7"/>
                      <a:pt x="20" y="7"/>
                      <a:pt x="19" y="6"/>
                    </a:cubicBezTo>
                    <a:cubicBezTo>
                      <a:pt x="19" y="6"/>
                      <a:pt x="18" y="6"/>
                      <a:pt x="19" y="7"/>
                    </a:cubicBezTo>
                    <a:cubicBezTo>
                      <a:pt x="22" y="10"/>
                      <a:pt x="25" y="14"/>
                      <a:pt x="28" y="17"/>
                    </a:cubicBezTo>
                    <a:cubicBezTo>
                      <a:pt x="32" y="21"/>
                      <a:pt x="36" y="24"/>
                      <a:pt x="40" y="27"/>
                    </a:cubicBezTo>
                    <a:cubicBezTo>
                      <a:pt x="40" y="28"/>
                      <a:pt x="41" y="28"/>
                      <a:pt x="41" y="29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0" y="28"/>
                      <a:pt x="38" y="26"/>
                      <a:pt x="36" y="25"/>
                    </a:cubicBezTo>
                    <a:cubicBezTo>
                      <a:pt x="34" y="23"/>
                      <a:pt x="32" y="22"/>
                      <a:pt x="30" y="20"/>
                    </a:cubicBezTo>
                    <a:cubicBezTo>
                      <a:pt x="26" y="16"/>
                      <a:pt x="23" y="12"/>
                      <a:pt x="19" y="9"/>
                    </a:cubicBezTo>
                    <a:cubicBezTo>
                      <a:pt x="19" y="8"/>
                      <a:pt x="19" y="9"/>
                      <a:pt x="19" y="9"/>
                    </a:cubicBezTo>
                    <a:cubicBezTo>
                      <a:pt x="24" y="16"/>
                      <a:pt x="29" y="22"/>
                      <a:pt x="36" y="27"/>
                    </a:cubicBezTo>
                    <a:cubicBezTo>
                      <a:pt x="37" y="28"/>
                      <a:pt x="39" y="30"/>
                      <a:pt x="40" y="31"/>
                    </a:cubicBezTo>
                    <a:cubicBezTo>
                      <a:pt x="44" y="36"/>
                      <a:pt x="40" y="32"/>
                      <a:pt x="39" y="31"/>
                    </a:cubicBezTo>
                    <a:cubicBezTo>
                      <a:pt x="36" y="29"/>
                      <a:pt x="33" y="26"/>
                      <a:pt x="30" y="24"/>
                    </a:cubicBezTo>
                    <a:cubicBezTo>
                      <a:pt x="25" y="19"/>
                      <a:pt x="21" y="14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8"/>
                      <a:pt x="18" y="6"/>
                      <a:pt x="20" y="4"/>
                    </a:cubicBezTo>
                    <a:close/>
                    <a:moveTo>
                      <a:pt x="33" y="21"/>
                    </a:moveTo>
                    <a:cubicBezTo>
                      <a:pt x="31" y="19"/>
                      <a:pt x="29" y="17"/>
                      <a:pt x="28" y="15"/>
                    </a:cubicBezTo>
                    <a:cubicBezTo>
                      <a:pt x="29" y="16"/>
                      <a:pt x="30" y="17"/>
                      <a:pt x="31" y="18"/>
                    </a:cubicBezTo>
                    <a:cubicBezTo>
                      <a:pt x="32" y="19"/>
                      <a:pt x="32" y="20"/>
                      <a:pt x="33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6" name="Freeform 161"/>
              <p:cNvSpPr>
                <a:spLocks noEditPoints="1"/>
              </p:cNvSpPr>
              <p:nvPr/>
            </p:nvSpPr>
            <p:spPr bwMode="auto">
              <a:xfrm>
                <a:off x="1412153" y="2971865"/>
                <a:ext cx="113919" cy="35242"/>
              </a:xfrm>
              <a:custGeom>
                <a:avLst/>
                <a:gdLst>
                  <a:gd name="T0" fmla="*/ 10 w 59"/>
                  <a:gd name="T1" fmla="*/ 18 h 18"/>
                  <a:gd name="T2" fmla="*/ 58 w 59"/>
                  <a:gd name="T3" fmla="*/ 18 h 18"/>
                  <a:gd name="T4" fmla="*/ 58 w 59"/>
                  <a:gd name="T5" fmla="*/ 17 h 18"/>
                  <a:gd name="T6" fmla="*/ 57 w 59"/>
                  <a:gd name="T7" fmla="*/ 2 h 18"/>
                  <a:gd name="T8" fmla="*/ 2 w 59"/>
                  <a:gd name="T9" fmla="*/ 1 h 18"/>
                  <a:gd name="T10" fmla="*/ 0 w 59"/>
                  <a:gd name="T11" fmla="*/ 16 h 18"/>
                  <a:gd name="T12" fmla="*/ 3 w 59"/>
                  <a:gd name="T13" fmla="*/ 12 h 18"/>
                  <a:gd name="T14" fmla="*/ 7 w 59"/>
                  <a:gd name="T15" fmla="*/ 9 h 18"/>
                  <a:gd name="T16" fmla="*/ 6 w 59"/>
                  <a:gd name="T17" fmla="*/ 5 h 18"/>
                  <a:gd name="T18" fmla="*/ 3 w 59"/>
                  <a:gd name="T19" fmla="*/ 7 h 18"/>
                  <a:gd name="T20" fmla="*/ 6 w 59"/>
                  <a:gd name="T21" fmla="*/ 4 h 18"/>
                  <a:gd name="T22" fmla="*/ 3 w 59"/>
                  <a:gd name="T23" fmla="*/ 13 h 18"/>
                  <a:gd name="T24" fmla="*/ 6 w 59"/>
                  <a:gd name="T25" fmla="*/ 14 h 18"/>
                  <a:gd name="T26" fmla="*/ 18 w 59"/>
                  <a:gd name="T27" fmla="*/ 6 h 18"/>
                  <a:gd name="T28" fmla="*/ 10 w 59"/>
                  <a:gd name="T29" fmla="*/ 15 h 18"/>
                  <a:gd name="T30" fmla="*/ 14 w 59"/>
                  <a:gd name="T31" fmla="*/ 15 h 18"/>
                  <a:gd name="T32" fmla="*/ 19 w 59"/>
                  <a:gd name="T33" fmla="*/ 14 h 18"/>
                  <a:gd name="T34" fmla="*/ 23 w 59"/>
                  <a:gd name="T35" fmla="*/ 15 h 18"/>
                  <a:gd name="T36" fmla="*/ 18 w 59"/>
                  <a:gd name="T37" fmla="*/ 10 h 18"/>
                  <a:gd name="T38" fmla="*/ 30 w 59"/>
                  <a:gd name="T39" fmla="*/ 4 h 18"/>
                  <a:gd name="T40" fmla="*/ 22 w 59"/>
                  <a:gd name="T41" fmla="*/ 13 h 18"/>
                  <a:gd name="T42" fmla="*/ 39 w 59"/>
                  <a:gd name="T43" fmla="*/ 15 h 18"/>
                  <a:gd name="T44" fmla="*/ 48 w 59"/>
                  <a:gd name="T45" fmla="*/ 10 h 18"/>
                  <a:gd name="T46" fmla="*/ 54 w 59"/>
                  <a:gd name="T47" fmla="*/ 9 h 18"/>
                  <a:gd name="T48" fmla="*/ 49 w 59"/>
                  <a:gd name="T49" fmla="*/ 15 h 18"/>
                  <a:gd name="T50" fmla="*/ 54 w 59"/>
                  <a:gd name="T51" fmla="*/ 12 h 18"/>
                  <a:gd name="T52" fmla="*/ 52 w 59"/>
                  <a:gd name="T53" fmla="*/ 12 h 18"/>
                  <a:gd name="T54" fmla="*/ 33 w 59"/>
                  <a:gd name="T55" fmla="*/ 15 h 18"/>
                  <a:gd name="T56" fmla="*/ 38 w 59"/>
                  <a:gd name="T57" fmla="*/ 15 h 18"/>
                  <a:gd name="T58" fmla="*/ 49 w 59"/>
                  <a:gd name="T59" fmla="*/ 11 h 18"/>
                  <a:gd name="T60" fmla="*/ 54 w 59"/>
                  <a:gd name="T61" fmla="*/ 5 h 18"/>
                  <a:gd name="T62" fmla="*/ 44 w 59"/>
                  <a:gd name="T63" fmla="*/ 10 h 18"/>
                  <a:gd name="T64" fmla="*/ 56 w 59"/>
                  <a:gd name="T65" fmla="*/ 5 h 18"/>
                  <a:gd name="T66" fmla="*/ 44 w 59"/>
                  <a:gd name="T67" fmla="*/ 5 h 18"/>
                  <a:gd name="T68" fmla="*/ 34 w 59"/>
                  <a:gd name="T69" fmla="*/ 14 h 18"/>
                  <a:gd name="T70" fmla="*/ 32 w 59"/>
                  <a:gd name="T71" fmla="*/ 12 h 18"/>
                  <a:gd name="T72" fmla="*/ 34 w 59"/>
                  <a:gd name="T73" fmla="*/ 5 h 18"/>
                  <a:gd name="T74" fmla="*/ 26 w 59"/>
                  <a:gd name="T75" fmla="*/ 13 h 18"/>
                  <a:gd name="T76" fmla="*/ 34 w 59"/>
                  <a:gd name="T77" fmla="*/ 5 h 18"/>
                  <a:gd name="T78" fmla="*/ 38 w 59"/>
                  <a:gd name="T79" fmla="*/ 6 h 18"/>
                  <a:gd name="T80" fmla="*/ 28 w 59"/>
                  <a:gd name="T81" fmla="*/ 15 h 18"/>
                  <a:gd name="T82" fmla="*/ 38 w 59"/>
                  <a:gd name="T83" fmla="*/ 10 h 18"/>
                  <a:gd name="T84" fmla="*/ 26 w 59"/>
                  <a:gd name="T85" fmla="*/ 15 h 18"/>
                  <a:gd name="T86" fmla="*/ 32 w 59"/>
                  <a:gd name="T87" fmla="*/ 12 h 18"/>
                  <a:gd name="T88" fmla="*/ 25 w 59"/>
                  <a:gd name="T89" fmla="*/ 5 h 18"/>
                  <a:gd name="T90" fmla="*/ 15 w 59"/>
                  <a:gd name="T91" fmla="*/ 9 h 18"/>
                  <a:gd name="T92" fmla="*/ 11 w 59"/>
                  <a:gd name="T93" fmla="*/ 10 h 18"/>
                  <a:gd name="T94" fmla="*/ 14 w 59"/>
                  <a:gd name="T95" fmla="*/ 5 h 18"/>
                  <a:gd name="T96" fmla="*/ 11 w 59"/>
                  <a:gd name="T97" fmla="*/ 4 h 18"/>
                  <a:gd name="T98" fmla="*/ 17 w 59"/>
                  <a:gd name="T99" fmla="*/ 12 h 18"/>
                  <a:gd name="T100" fmla="*/ 3 w 59"/>
                  <a:gd name="T101" fmla="*/ 9 h 18"/>
                  <a:gd name="T102" fmla="*/ 10 w 59"/>
                  <a:gd name="T103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9" h="18">
                    <a:moveTo>
                      <a:pt x="1" y="18"/>
                    </a:moveTo>
                    <a:cubicBezTo>
                      <a:pt x="1" y="18"/>
                      <a:pt x="1" y="18"/>
                      <a:pt x="1" y="18"/>
                    </a:cubicBezTo>
                    <a:cubicBezTo>
                      <a:pt x="4" y="17"/>
                      <a:pt x="7" y="18"/>
                      <a:pt x="10" y="18"/>
                    </a:cubicBezTo>
                    <a:cubicBezTo>
                      <a:pt x="16" y="18"/>
                      <a:pt x="22" y="18"/>
                      <a:pt x="27" y="18"/>
                    </a:cubicBezTo>
                    <a:cubicBezTo>
                      <a:pt x="37" y="18"/>
                      <a:pt x="47" y="18"/>
                      <a:pt x="57" y="18"/>
                    </a:cubicBezTo>
                    <a:cubicBezTo>
                      <a:pt x="57" y="18"/>
                      <a:pt x="58" y="18"/>
                      <a:pt x="58" y="18"/>
                    </a:cubicBezTo>
                    <a:cubicBezTo>
                      <a:pt x="58" y="18"/>
                      <a:pt x="58" y="18"/>
                      <a:pt x="58" y="18"/>
                    </a:cubicBezTo>
                    <a:cubicBezTo>
                      <a:pt x="58" y="18"/>
                      <a:pt x="58" y="18"/>
                      <a:pt x="58" y="18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58" y="12"/>
                      <a:pt x="59" y="8"/>
                      <a:pt x="59" y="3"/>
                    </a:cubicBezTo>
                    <a:cubicBezTo>
                      <a:pt x="59" y="3"/>
                      <a:pt x="59" y="3"/>
                      <a:pt x="58" y="2"/>
                    </a:cubicBezTo>
                    <a:cubicBezTo>
                      <a:pt x="58" y="2"/>
                      <a:pt x="58" y="2"/>
                      <a:pt x="57" y="2"/>
                    </a:cubicBezTo>
                    <a:cubicBezTo>
                      <a:pt x="48" y="1"/>
                      <a:pt x="39" y="2"/>
                      <a:pt x="30" y="1"/>
                    </a:cubicBezTo>
                    <a:cubicBezTo>
                      <a:pt x="24" y="1"/>
                      <a:pt x="18" y="1"/>
                      <a:pt x="12" y="1"/>
                    </a:cubicBezTo>
                    <a:cubicBezTo>
                      <a:pt x="9" y="1"/>
                      <a:pt x="5" y="1"/>
                      <a:pt x="2" y="1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0" y="7"/>
                      <a:pt x="0" y="11"/>
                      <a:pt x="0" y="16"/>
                    </a:cubicBezTo>
                    <a:cubicBezTo>
                      <a:pt x="0" y="17"/>
                      <a:pt x="0" y="18"/>
                      <a:pt x="1" y="18"/>
                    </a:cubicBezTo>
                    <a:close/>
                    <a:moveTo>
                      <a:pt x="7" y="9"/>
                    </a:moveTo>
                    <a:cubicBezTo>
                      <a:pt x="5" y="10"/>
                      <a:pt x="4" y="11"/>
                      <a:pt x="3" y="12"/>
                    </a:cubicBezTo>
                    <a:cubicBezTo>
                      <a:pt x="3" y="12"/>
                      <a:pt x="3" y="11"/>
                      <a:pt x="3" y="10"/>
                    </a:cubicBezTo>
                    <a:cubicBezTo>
                      <a:pt x="5" y="8"/>
                      <a:pt x="7" y="7"/>
                      <a:pt x="10" y="5"/>
                    </a:cubicBezTo>
                    <a:cubicBezTo>
                      <a:pt x="11" y="4"/>
                      <a:pt x="8" y="8"/>
                      <a:pt x="7" y="9"/>
                    </a:cubicBezTo>
                    <a:close/>
                    <a:moveTo>
                      <a:pt x="3" y="7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4" y="6"/>
                      <a:pt x="5" y="5"/>
                      <a:pt x="6" y="5"/>
                    </a:cubicBezTo>
                    <a:cubicBezTo>
                      <a:pt x="5" y="5"/>
                      <a:pt x="5" y="6"/>
                      <a:pt x="4" y="7"/>
                    </a:cubicBezTo>
                    <a:cubicBezTo>
                      <a:pt x="4" y="7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7"/>
                    </a:cubicBezTo>
                    <a:close/>
                    <a:moveTo>
                      <a:pt x="3" y="6"/>
                    </a:moveTo>
                    <a:cubicBezTo>
                      <a:pt x="3" y="6"/>
                      <a:pt x="3" y="5"/>
                      <a:pt x="3" y="4"/>
                    </a:cubicBezTo>
                    <a:cubicBezTo>
                      <a:pt x="4" y="4"/>
                      <a:pt x="5" y="4"/>
                      <a:pt x="6" y="4"/>
                    </a:cubicBezTo>
                    <a:cubicBezTo>
                      <a:pt x="5" y="5"/>
                      <a:pt x="4" y="5"/>
                      <a:pt x="3" y="6"/>
                    </a:cubicBezTo>
                    <a:close/>
                    <a:moveTo>
                      <a:pt x="2" y="15"/>
                    </a:moveTo>
                    <a:cubicBezTo>
                      <a:pt x="3" y="14"/>
                      <a:pt x="3" y="14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5" y="13"/>
                      <a:pt x="7" y="11"/>
                      <a:pt x="9" y="10"/>
                    </a:cubicBezTo>
                    <a:cubicBezTo>
                      <a:pt x="8" y="11"/>
                      <a:pt x="7" y="12"/>
                      <a:pt x="6" y="14"/>
                    </a:cubicBezTo>
                    <a:cubicBezTo>
                      <a:pt x="5" y="14"/>
                      <a:pt x="6" y="14"/>
                      <a:pt x="6" y="14"/>
                    </a:cubicBezTo>
                    <a:cubicBezTo>
                      <a:pt x="10" y="12"/>
                      <a:pt x="14" y="9"/>
                      <a:pt x="18" y="6"/>
                    </a:cubicBezTo>
                    <a:cubicBezTo>
                      <a:pt x="19" y="5"/>
                      <a:pt x="19" y="5"/>
                      <a:pt x="18" y="6"/>
                    </a:cubicBezTo>
                    <a:cubicBezTo>
                      <a:pt x="17" y="7"/>
                      <a:pt x="16" y="8"/>
                      <a:pt x="14" y="9"/>
                    </a:cubicBezTo>
                    <a:cubicBezTo>
                      <a:pt x="13" y="10"/>
                      <a:pt x="11" y="12"/>
                      <a:pt x="10" y="14"/>
                    </a:cubicBezTo>
                    <a:cubicBezTo>
                      <a:pt x="10" y="14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9" y="15"/>
                    </a:cubicBezTo>
                    <a:cubicBezTo>
                      <a:pt x="7" y="15"/>
                      <a:pt x="5" y="14"/>
                      <a:pt x="2" y="15"/>
                    </a:cubicBezTo>
                    <a:close/>
                    <a:moveTo>
                      <a:pt x="14" y="15"/>
                    </a:moveTo>
                    <a:cubicBezTo>
                      <a:pt x="19" y="13"/>
                      <a:pt x="22" y="9"/>
                      <a:pt x="26" y="7"/>
                    </a:cubicBezTo>
                    <a:cubicBezTo>
                      <a:pt x="29" y="4"/>
                      <a:pt x="28" y="5"/>
                      <a:pt x="26" y="8"/>
                    </a:cubicBezTo>
                    <a:cubicBezTo>
                      <a:pt x="24" y="10"/>
                      <a:pt x="21" y="12"/>
                      <a:pt x="19" y="14"/>
                    </a:cubicBezTo>
                    <a:cubicBezTo>
                      <a:pt x="19" y="14"/>
                      <a:pt x="19" y="15"/>
                      <a:pt x="20" y="15"/>
                    </a:cubicBezTo>
                    <a:cubicBezTo>
                      <a:pt x="23" y="13"/>
                      <a:pt x="26" y="11"/>
                      <a:pt x="28" y="9"/>
                    </a:cubicBezTo>
                    <a:cubicBezTo>
                      <a:pt x="26" y="11"/>
                      <a:pt x="24" y="13"/>
                      <a:pt x="23" y="15"/>
                    </a:cubicBezTo>
                    <a:cubicBezTo>
                      <a:pt x="19" y="15"/>
                      <a:pt x="14" y="15"/>
                      <a:pt x="10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3" y="13"/>
                      <a:pt x="16" y="12"/>
                      <a:pt x="18" y="10"/>
                    </a:cubicBezTo>
                    <a:cubicBezTo>
                      <a:pt x="16" y="11"/>
                      <a:pt x="15" y="13"/>
                      <a:pt x="14" y="14"/>
                    </a:cubicBezTo>
                    <a:cubicBezTo>
                      <a:pt x="14" y="14"/>
                      <a:pt x="14" y="15"/>
                      <a:pt x="14" y="15"/>
                    </a:cubicBezTo>
                    <a:close/>
                    <a:moveTo>
                      <a:pt x="30" y="4"/>
                    </a:moveTo>
                    <a:cubicBezTo>
                      <a:pt x="30" y="4"/>
                      <a:pt x="30" y="4"/>
                      <a:pt x="30" y="4"/>
                    </a:cubicBezTo>
                    <a:cubicBezTo>
                      <a:pt x="31" y="4"/>
                      <a:pt x="32" y="4"/>
                      <a:pt x="34" y="4"/>
                    </a:cubicBezTo>
                    <a:cubicBezTo>
                      <a:pt x="30" y="7"/>
                      <a:pt x="26" y="10"/>
                      <a:pt x="22" y="13"/>
                    </a:cubicBezTo>
                    <a:cubicBezTo>
                      <a:pt x="18" y="15"/>
                      <a:pt x="24" y="11"/>
                      <a:pt x="24" y="10"/>
                    </a:cubicBezTo>
                    <a:cubicBezTo>
                      <a:pt x="26" y="8"/>
                      <a:pt x="28" y="7"/>
                      <a:pt x="30" y="4"/>
                    </a:cubicBezTo>
                    <a:close/>
                    <a:moveTo>
                      <a:pt x="39" y="15"/>
                    </a:moveTo>
                    <a:cubicBezTo>
                      <a:pt x="43" y="13"/>
                      <a:pt x="48" y="10"/>
                      <a:pt x="52" y="6"/>
                    </a:cubicBezTo>
                    <a:cubicBezTo>
                      <a:pt x="52" y="7"/>
                      <a:pt x="51" y="7"/>
                      <a:pt x="51" y="8"/>
                    </a:cubicBezTo>
                    <a:cubicBezTo>
                      <a:pt x="50" y="9"/>
                      <a:pt x="49" y="10"/>
                      <a:pt x="48" y="10"/>
                    </a:cubicBezTo>
                    <a:cubicBezTo>
                      <a:pt x="46" y="12"/>
                      <a:pt x="45" y="13"/>
                      <a:pt x="43" y="15"/>
                    </a:cubicBezTo>
                    <a:cubicBezTo>
                      <a:pt x="43" y="15"/>
                      <a:pt x="43" y="15"/>
                      <a:pt x="44" y="15"/>
                    </a:cubicBezTo>
                    <a:cubicBezTo>
                      <a:pt x="47" y="13"/>
                      <a:pt x="50" y="11"/>
                      <a:pt x="54" y="9"/>
                    </a:cubicBezTo>
                    <a:cubicBezTo>
                      <a:pt x="57" y="7"/>
                      <a:pt x="54" y="10"/>
                      <a:pt x="53" y="10"/>
                    </a:cubicBezTo>
                    <a:cubicBezTo>
                      <a:pt x="52" y="12"/>
                      <a:pt x="50" y="13"/>
                      <a:pt x="49" y="15"/>
                    </a:cubicBezTo>
                    <a:cubicBezTo>
                      <a:pt x="48" y="15"/>
                      <a:pt x="49" y="15"/>
                      <a:pt x="49" y="15"/>
                    </a:cubicBezTo>
                    <a:cubicBezTo>
                      <a:pt x="50" y="15"/>
                      <a:pt x="54" y="12"/>
                      <a:pt x="53" y="15"/>
                    </a:cubicBezTo>
                    <a:cubicBezTo>
                      <a:pt x="53" y="15"/>
                      <a:pt x="54" y="15"/>
                      <a:pt x="54" y="15"/>
                    </a:cubicBezTo>
                    <a:cubicBezTo>
                      <a:pt x="55" y="13"/>
                      <a:pt x="55" y="14"/>
                      <a:pt x="54" y="12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3" y="13"/>
                      <a:pt x="52" y="13"/>
                      <a:pt x="51" y="13"/>
                    </a:cubicBezTo>
                    <a:cubicBezTo>
                      <a:pt x="49" y="15"/>
                      <a:pt x="52" y="12"/>
                      <a:pt x="52" y="12"/>
                    </a:cubicBezTo>
                    <a:cubicBezTo>
                      <a:pt x="54" y="11"/>
                      <a:pt x="55" y="9"/>
                      <a:pt x="56" y="8"/>
                    </a:cubicBezTo>
                    <a:cubicBezTo>
                      <a:pt x="56" y="11"/>
                      <a:pt x="56" y="13"/>
                      <a:pt x="55" y="16"/>
                    </a:cubicBezTo>
                    <a:cubicBezTo>
                      <a:pt x="48" y="16"/>
                      <a:pt x="40" y="15"/>
                      <a:pt x="33" y="15"/>
                    </a:cubicBezTo>
                    <a:cubicBezTo>
                      <a:pt x="38" y="14"/>
                      <a:pt x="42" y="10"/>
                      <a:pt x="46" y="7"/>
                    </a:cubicBezTo>
                    <a:cubicBezTo>
                      <a:pt x="50" y="4"/>
                      <a:pt x="47" y="7"/>
                      <a:pt x="45" y="8"/>
                    </a:cubicBezTo>
                    <a:cubicBezTo>
                      <a:pt x="42" y="10"/>
                      <a:pt x="40" y="12"/>
                      <a:pt x="38" y="15"/>
                    </a:cubicBezTo>
                    <a:cubicBezTo>
                      <a:pt x="38" y="15"/>
                      <a:pt x="38" y="15"/>
                      <a:pt x="39" y="15"/>
                    </a:cubicBezTo>
                    <a:close/>
                    <a:moveTo>
                      <a:pt x="56" y="7"/>
                    </a:moveTo>
                    <a:cubicBezTo>
                      <a:pt x="54" y="8"/>
                      <a:pt x="51" y="10"/>
                      <a:pt x="49" y="11"/>
                    </a:cubicBezTo>
                    <a:cubicBezTo>
                      <a:pt x="48" y="12"/>
                      <a:pt x="47" y="12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9" y="11"/>
                      <a:pt x="52" y="9"/>
                      <a:pt x="54" y="5"/>
                    </a:cubicBezTo>
                    <a:cubicBezTo>
                      <a:pt x="54" y="5"/>
                      <a:pt x="53" y="5"/>
                      <a:pt x="53" y="5"/>
                    </a:cubicBezTo>
                    <a:cubicBezTo>
                      <a:pt x="49" y="8"/>
                      <a:pt x="44" y="11"/>
                      <a:pt x="40" y="14"/>
                    </a:cubicBezTo>
                    <a:cubicBezTo>
                      <a:pt x="41" y="13"/>
                      <a:pt x="43" y="11"/>
                      <a:pt x="44" y="10"/>
                    </a:cubicBezTo>
                    <a:cubicBezTo>
                      <a:pt x="46" y="8"/>
                      <a:pt x="48" y="7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4" y="5"/>
                      <a:pt x="56" y="5"/>
                    </a:cubicBezTo>
                    <a:cubicBezTo>
                      <a:pt x="56" y="5"/>
                      <a:pt x="56" y="6"/>
                      <a:pt x="56" y="7"/>
                    </a:cubicBezTo>
                    <a:close/>
                    <a:moveTo>
                      <a:pt x="34" y="14"/>
                    </a:moveTo>
                    <a:cubicBezTo>
                      <a:pt x="38" y="12"/>
                      <a:pt x="42" y="8"/>
                      <a:pt x="44" y="5"/>
                    </a:cubicBezTo>
                    <a:cubicBezTo>
                      <a:pt x="45" y="5"/>
                      <a:pt x="45" y="5"/>
                      <a:pt x="44" y="4"/>
                    </a:cubicBezTo>
                    <a:cubicBezTo>
                      <a:pt x="46" y="5"/>
                      <a:pt x="47" y="5"/>
                      <a:pt x="49" y="5"/>
                    </a:cubicBezTo>
                    <a:cubicBezTo>
                      <a:pt x="43" y="7"/>
                      <a:pt x="39" y="12"/>
                      <a:pt x="34" y="14"/>
                    </a:cubicBezTo>
                    <a:close/>
                    <a:moveTo>
                      <a:pt x="40" y="4"/>
                    </a:moveTo>
                    <a:cubicBezTo>
                      <a:pt x="41" y="4"/>
                      <a:pt x="42" y="4"/>
                      <a:pt x="44" y="4"/>
                    </a:cubicBezTo>
                    <a:cubicBezTo>
                      <a:pt x="40" y="7"/>
                      <a:pt x="36" y="9"/>
                      <a:pt x="32" y="12"/>
                    </a:cubicBezTo>
                    <a:cubicBezTo>
                      <a:pt x="35" y="10"/>
                      <a:pt x="38" y="8"/>
                      <a:pt x="40" y="5"/>
                    </a:cubicBezTo>
                    <a:cubicBezTo>
                      <a:pt x="40" y="5"/>
                      <a:pt x="40" y="5"/>
                      <a:pt x="40" y="4"/>
                    </a:cubicBezTo>
                    <a:close/>
                    <a:moveTo>
                      <a:pt x="34" y="5"/>
                    </a:moveTo>
                    <a:cubicBezTo>
                      <a:pt x="34" y="5"/>
                      <a:pt x="34" y="5"/>
                      <a:pt x="34" y="4"/>
                    </a:cubicBezTo>
                    <a:cubicBezTo>
                      <a:pt x="36" y="4"/>
                      <a:pt x="37" y="4"/>
                      <a:pt x="39" y="4"/>
                    </a:cubicBezTo>
                    <a:cubicBezTo>
                      <a:pt x="35" y="7"/>
                      <a:pt x="30" y="10"/>
                      <a:pt x="26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6" y="12"/>
                      <a:pt x="26" y="12"/>
                      <a:pt x="27" y="11"/>
                    </a:cubicBezTo>
                    <a:cubicBezTo>
                      <a:pt x="29" y="9"/>
                      <a:pt x="32" y="7"/>
                      <a:pt x="34" y="5"/>
                    </a:cubicBezTo>
                    <a:close/>
                    <a:moveTo>
                      <a:pt x="26" y="15"/>
                    </a:moveTo>
                    <a:cubicBezTo>
                      <a:pt x="25" y="15"/>
                      <a:pt x="25" y="15"/>
                      <a:pt x="24" y="15"/>
                    </a:cubicBezTo>
                    <a:cubicBezTo>
                      <a:pt x="29" y="12"/>
                      <a:pt x="33" y="9"/>
                      <a:pt x="38" y="6"/>
                    </a:cubicBezTo>
                    <a:cubicBezTo>
                      <a:pt x="36" y="7"/>
                      <a:pt x="34" y="9"/>
                      <a:pt x="32" y="11"/>
                    </a:cubicBezTo>
                    <a:cubicBezTo>
                      <a:pt x="31" y="12"/>
                      <a:pt x="29" y="13"/>
                      <a:pt x="28" y="14"/>
                    </a:cubicBezTo>
                    <a:cubicBezTo>
                      <a:pt x="28" y="14"/>
                      <a:pt x="28" y="15"/>
                      <a:pt x="28" y="15"/>
                    </a:cubicBezTo>
                    <a:cubicBezTo>
                      <a:pt x="33" y="13"/>
                      <a:pt x="37" y="9"/>
                      <a:pt x="42" y="6"/>
                    </a:cubicBezTo>
                    <a:cubicBezTo>
                      <a:pt x="43" y="5"/>
                      <a:pt x="44" y="5"/>
                      <a:pt x="42" y="7"/>
                    </a:cubicBezTo>
                    <a:cubicBezTo>
                      <a:pt x="41" y="8"/>
                      <a:pt x="39" y="9"/>
                      <a:pt x="38" y="10"/>
                    </a:cubicBezTo>
                    <a:cubicBezTo>
                      <a:pt x="36" y="12"/>
                      <a:pt x="34" y="13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0" y="15"/>
                      <a:pt x="28" y="15"/>
                      <a:pt x="26" y="15"/>
                    </a:cubicBezTo>
                    <a:close/>
                    <a:moveTo>
                      <a:pt x="32" y="12"/>
                    </a:moveTo>
                    <a:cubicBezTo>
                      <a:pt x="32" y="12"/>
                      <a:pt x="31" y="12"/>
                      <a:pt x="31" y="12"/>
                    </a:cubicBezTo>
                    <a:cubicBezTo>
                      <a:pt x="31" y="12"/>
                      <a:pt x="32" y="12"/>
                      <a:pt x="32" y="12"/>
                    </a:cubicBezTo>
                    <a:close/>
                    <a:moveTo>
                      <a:pt x="29" y="4"/>
                    </a:moveTo>
                    <a:cubicBezTo>
                      <a:pt x="25" y="6"/>
                      <a:pt x="22" y="9"/>
                      <a:pt x="18" y="12"/>
                    </a:cubicBezTo>
                    <a:cubicBezTo>
                      <a:pt x="21" y="10"/>
                      <a:pt x="24" y="7"/>
                      <a:pt x="25" y="5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0" y="8"/>
                      <a:pt x="16" y="11"/>
                      <a:pt x="11" y="13"/>
                    </a:cubicBezTo>
                    <a:cubicBezTo>
                      <a:pt x="12" y="13"/>
                      <a:pt x="14" y="10"/>
                      <a:pt x="15" y="9"/>
                    </a:cubicBezTo>
                    <a:cubicBezTo>
                      <a:pt x="17" y="8"/>
                      <a:pt x="19" y="6"/>
                      <a:pt x="20" y="5"/>
                    </a:cubicBezTo>
                    <a:cubicBezTo>
                      <a:pt x="20" y="5"/>
                      <a:pt x="20" y="4"/>
                      <a:pt x="20" y="4"/>
                    </a:cubicBezTo>
                    <a:cubicBezTo>
                      <a:pt x="17" y="6"/>
                      <a:pt x="14" y="8"/>
                      <a:pt x="11" y="10"/>
                    </a:cubicBezTo>
                    <a:cubicBezTo>
                      <a:pt x="10" y="11"/>
                      <a:pt x="9" y="11"/>
                      <a:pt x="8" y="12"/>
                    </a:cubicBezTo>
                    <a:cubicBezTo>
                      <a:pt x="5" y="14"/>
                      <a:pt x="9" y="11"/>
                      <a:pt x="9" y="10"/>
                    </a:cubicBezTo>
                    <a:cubicBezTo>
                      <a:pt x="11" y="9"/>
                      <a:pt x="13" y="7"/>
                      <a:pt x="14" y="5"/>
                    </a:cubicBezTo>
                    <a:cubicBezTo>
                      <a:pt x="15" y="5"/>
                      <a:pt x="14" y="4"/>
                      <a:pt x="14" y="4"/>
                    </a:cubicBezTo>
                    <a:cubicBezTo>
                      <a:pt x="11" y="7"/>
                      <a:pt x="6" y="10"/>
                      <a:pt x="4" y="12"/>
                    </a:cubicBezTo>
                    <a:cubicBezTo>
                      <a:pt x="7" y="10"/>
                      <a:pt x="9" y="7"/>
                      <a:pt x="11" y="4"/>
                    </a:cubicBezTo>
                    <a:cubicBezTo>
                      <a:pt x="17" y="4"/>
                      <a:pt x="23" y="4"/>
                      <a:pt x="29" y="4"/>
                    </a:cubicBezTo>
                    <a:close/>
                    <a:moveTo>
                      <a:pt x="17" y="12"/>
                    </a:move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lose/>
                    <a:moveTo>
                      <a:pt x="10" y="4"/>
                    </a:moveTo>
                    <a:cubicBezTo>
                      <a:pt x="7" y="6"/>
                      <a:pt x="5" y="7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8"/>
                      <a:pt x="6" y="6"/>
                      <a:pt x="7" y="4"/>
                    </a:cubicBezTo>
                    <a:cubicBezTo>
                      <a:pt x="8" y="4"/>
                      <a:pt x="9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7" name="Freeform 162"/>
              <p:cNvSpPr>
                <a:spLocks noEditPoints="1"/>
              </p:cNvSpPr>
              <p:nvPr/>
            </p:nvSpPr>
            <p:spPr bwMode="auto">
              <a:xfrm>
                <a:off x="1842425" y="3480814"/>
                <a:ext cx="113919" cy="34422"/>
              </a:xfrm>
              <a:custGeom>
                <a:avLst/>
                <a:gdLst>
                  <a:gd name="T0" fmla="*/ 10 w 59"/>
                  <a:gd name="T1" fmla="*/ 17 h 18"/>
                  <a:gd name="T2" fmla="*/ 58 w 59"/>
                  <a:gd name="T3" fmla="*/ 17 h 18"/>
                  <a:gd name="T4" fmla="*/ 58 w 59"/>
                  <a:gd name="T5" fmla="*/ 17 h 18"/>
                  <a:gd name="T6" fmla="*/ 57 w 59"/>
                  <a:gd name="T7" fmla="*/ 2 h 18"/>
                  <a:gd name="T8" fmla="*/ 2 w 59"/>
                  <a:gd name="T9" fmla="*/ 0 h 18"/>
                  <a:gd name="T10" fmla="*/ 0 w 59"/>
                  <a:gd name="T11" fmla="*/ 16 h 18"/>
                  <a:gd name="T12" fmla="*/ 3 w 59"/>
                  <a:gd name="T13" fmla="*/ 12 h 18"/>
                  <a:gd name="T14" fmla="*/ 7 w 59"/>
                  <a:gd name="T15" fmla="*/ 9 h 18"/>
                  <a:gd name="T16" fmla="*/ 6 w 59"/>
                  <a:gd name="T17" fmla="*/ 4 h 18"/>
                  <a:gd name="T18" fmla="*/ 3 w 59"/>
                  <a:gd name="T19" fmla="*/ 7 h 18"/>
                  <a:gd name="T20" fmla="*/ 6 w 59"/>
                  <a:gd name="T21" fmla="*/ 4 h 18"/>
                  <a:gd name="T22" fmla="*/ 3 w 59"/>
                  <a:gd name="T23" fmla="*/ 13 h 18"/>
                  <a:gd name="T24" fmla="*/ 6 w 59"/>
                  <a:gd name="T25" fmla="*/ 13 h 18"/>
                  <a:gd name="T26" fmla="*/ 18 w 59"/>
                  <a:gd name="T27" fmla="*/ 6 h 18"/>
                  <a:gd name="T28" fmla="*/ 10 w 59"/>
                  <a:gd name="T29" fmla="*/ 14 h 18"/>
                  <a:gd name="T30" fmla="*/ 14 w 59"/>
                  <a:gd name="T31" fmla="*/ 14 h 18"/>
                  <a:gd name="T32" fmla="*/ 19 w 59"/>
                  <a:gd name="T33" fmla="*/ 14 h 18"/>
                  <a:gd name="T34" fmla="*/ 23 w 59"/>
                  <a:gd name="T35" fmla="*/ 15 h 18"/>
                  <a:gd name="T36" fmla="*/ 18 w 59"/>
                  <a:gd name="T37" fmla="*/ 10 h 18"/>
                  <a:gd name="T38" fmla="*/ 30 w 59"/>
                  <a:gd name="T39" fmla="*/ 4 h 18"/>
                  <a:gd name="T40" fmla="*/ 22 w 59"/>
                  <a:gd name="T41" fmla="*/ 12 h 18"/>
                  <a:gd name="T42" fmla="*/ 38 w 59"/>
                  <a:gd name="T43" fmla="*/ 15 h 18"/>
                  <a:gd name="T44" fmla="*/ 48 w 59"/>
                  <a:gd name="T45" fmla="*/ 10 h 18"/>
                  <a:gd name="T46" fmla="*/ 54 w 59"/>
                  <a:gd name="T47" fmla="*/ 9 h 18"/>
                  <a:gd name="T48" fmla="*/ 49 w 59"/>
                  <a:gd name="T49" fmla="*/ 15 h 18"/>
                  <a:gd name="T50" fmla="*/ 54 w 59"/>
                  <a:gd name="T51" fmla="*/ 12 h 18"/>
                  <a:gd name="T52" fmla="*/ 52 w 59"/>
                  <a:gd name="T53" fmla="*/ 12 h 18"/>
                  <a:gd name="T54" fmla="*/ 33 w 59"/>
                  <a:gd name="T55" fmla="*/ 15 h 18"/>
                  <a:gd name="T56" fmla="*/ 38 w 59"/>
                  <a:gd name="T57" fmla="*/ 14 h 18"/>
                  <a:gd name="T58" fmla="*/ 49 w 59"/>
                  <a:gd name="T59" fmla="*/ 11 h 18"/>
                  <a:gd name="T60" fmla="*/ 54 w 59"/>
                  <a:gd name="T61" fmla="*/ 5 h 18"/>
                  <a:gd name="T62" fmla="*/ 44 w 59"/>
                  <a:gd name="T63" fmla="*/ 9 h 18"/>
                  <a:gd name="T64" fmla="*/ 56 w 59"/>
                  <a:gd name="T65" fmla="*/ 5 h 18"/>
                  <a:gd name="T66" fmla="*/ 44 w 59"/>
                  <a:gd name="T67" fmla="*/ 5 h 18"/>
                  <a:gd name="T68" fmla="*/ 34 w 59"/>
                  <a:gd name="T69" fmla="*/ 14 h 18"/>
                  <a:gd name="T70" fmla="*/ 32 w 59"/>
                  <a:gd name="T71" fmla="*/ 11 h 18"/>
                  <a:gd name="T72" fmla="*/ 34 w 59"/>
                  <a:gd name="T73" fmla="*/ 5 h 18"/>
                  <a:gd name="T74" fmla="*/ 26 w 59"/>
                  <a:gd name="T75" fmla="*/ 13 h 18"/>
                  <a:gd name="T76" fmla="*/ 34 w 59"/>
                  <a:gd name="T77" fmla="*/ 5 h 18"/>
                  <a:gd name="T78" fmla="*/ 38 w 59"/>
                  <a:gd name="T79" fmla="*/ 6 h 18"/>
                  <a:gd name="T80" fmla="*/ 28 w 59"/>
                  <a:gd name="T81" fmla="*/ 14 h 18"/>
                  <a:gd name="T82" fmla="*/ 38 w 59"/>
                  <a:gd name="T83" fmla="*/ 10 h 18"/>
                  <a:gd name="T84" fmla="*/ 26 w 59"/>
                  <a:gd name="T85" fmla="*/ 15 h 18"/>
                  <a:gd name="T86" fmla="*/ 32 w 59"/>
                  <a:gd name="T87" fmla="*/ 12 h 18"/>
                  <a:gd name="T88" fmla="*/ 25 w 59"/>
                  <a:gd name="T89" fmla="*/ 5 h 18"/>
                  <a:gd name="T90" fmla="*/ 15 w 59"/>
                  <a:gd name="T91" fmla="*/ 9 h 18"/>
                  <a:gd name="T92" fmla="*/ 11 w 59"/>
                  <a:gd name="T93" fmla="*/ 9 h 18"/>
                  <a:gd name="T94" fmla="*/ 14 w 59"/>
                  <a:gd name="T95" fmla="*/ 5 h 18"/>
                  <a:gd name="T96" fmla="*/ 11 w 59"/>
                  <a:gd name="T97" fmla="*/ 4 h 18"/>
                  <a:gd name="T98" fmla="*/ 17 w 59"/>
                  <a:gd name="T99" fmla="*/ 12 h 18"/>
                  <a:gd name="T100" fmla="*/ 3 w 59"/>
                  <a:gd name="T101" fmla="*/ 9 h 18"/>
                  <a:gd name="T102" fmla="*/ 10 w 59"/>
                  <a:gd name="T103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9" h="18">
                    <a:moveTo>
                      <a:pt x="1" y="17"/>
                    </a:moveTo>
                    <a:cubicBezTo>
                      <a:pt x="1" y="17"/>
                      <a:pt x="1" y="17"/>
                      <a:pt x="1" y="17"/>
                    </a:cubicBezTo>
                    <a:cubicBezTo>
                      <a:pt x="4" y="17"/>
                      <a:pt x="7" y="17"/>
                      <a:pt x="10" y="17"/>
                    </a:cubicBezTo>
                    <a:cubicBezTo>
                      <a:pt x="16" y="17"/>
                      <a:pt x="22" y="17"/>
                      <a:pt x="27" y="18"/>
                    </a:cubicBezTo>
                    <a:cubicBezTo>
                      <a:pt x="37" y="18"/>
                      <a:pt x="47" y="18"/>
                      <a:pt x="57" y="18"/>
                    </a:cubicBezTo>
                    <a:cubicBezTo>
                      <a:pt x="57" y="18"/>
                      <a:pt x="58" y="18"/>
                      <a:pt x="58" y="17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58" y="12"/>
                      <a:pt x="59" y="8"/>
                      <a:pt x="59" y="3"/>
                    </a:cubicBezTo>
                    <a:cubicBezTo>
                      <a:pt x="59" y="3"/>
                      <a:pt x="59" y="2"/>
                      <a:pt x="58" y="2"/>
                    </a:cubicBezTo>
                    <a:cubicBezTo>
                      <a:pt x="58" y="2"/>
                      <a:pt x="58" y="2"/>
                      <a:pt x="57" y="2"/>
                    </a:cubicBezTo>
                    <a:cubicBezTo>
                      <a:pt x="48" y="1"/>
                      <a:pt x="39" y="1"/>
                      <a:pt x="30" y="1"/>
                    </a:cubicBezTo>
                    <a:cubicBezTo>
                      <a:pt x="24" y="1"/>
                      <a:pt x="18" y="1"/>
                      <a:pt x="12" y="1"/>
                    </a:cubicBezTo>
                    <a:cubicBezTo>
                      <a:pt x="9" y="1"/>
                      <a:pt x="5" y="1"/>
                      <a:pt x="2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0" y="2"/>
                    </a:cubicBezTo>
                    <a:cubicBezTo>
                      <a:pt x="0" y="6"/>
                      <a:pt x="0" y="11"/>
                      <a:pt x="0" y="16"/>
                    </a:cubicBezTo>
                    <a:cubicBezTo>
                      <a:pt x="0" y="17"/>
                      <a:pt x="0" y="17"/>
                      <a:pt x="1" y="17"/>
                    </a:cubicBezTo>
                    <a:close/>
                    <a:moveTo>
                      <a:pt x="7" y="9"/>
                    </a:moveTo>
                    <a:cubicBezTo>
                      <a:pt x="5" y="10"/>
                      <a:pt x="4" y="11"/>
                      <a:pt x="3" y="12"/>
                    </a:cubicBezTo>
                    <a:cubicBezTo>
                      <a:pt x="3" y="11"/>
                      <a:pt x="3" y="11"/>
                      <a:pt x="3" y="10"/>
                    </a:cubicBezTo>
                    <a:cubicBezTo>
                      <a:pt x="5" y="8"/>
                      <a:pt x="7" y="6"/>
                      <a:pt x="9" y="5"/>
                    </a:cubicBezTo>
                    <a:cubicBezTo>
                      <a:pt x="11" y="4"/>
                      <a:pt x="8" y="7"/>
                      <a:pt x="7" y="9"/>
                    </a:cubicBezTo>
                    <a:close/>
                    <a:moveTo>
                      <a:pt x="3" y="7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4" y="6"/>
                      <a:pt x="5" y="5"/>
                      <a:pt x="6" y="4"/>
                    </a:cubicBezTo>
                    <a:cubicBezTo>
                      <a:pt x="5" y="5"/>
                      <a:pt x="5" y="6"/>
                      <a:pt x="4" y="7"/>
                    </a:cubicBezTo>
                    <a:cubicBezTo>
                      <a:pt x="4" y="7"/>
                      <a:pt x="3" y="7"/>
                      <a:pt x="3" y="8"/>
                    </a:cubicBezTo>
                    <a:cubicBezTo>
                      <a:pt x="3" y="8"/>
                      <a:pt x="3" y="7"/>
                      <a:pt x="3" y="7"/>
                    </a:cubicBezTo>
                    <a:close/>
                    <a:moveTo>
                      <a:pt x="3" y="6"/>
                    </a:moveTo>
                    <a:cubicBezTo>
                      <a:pt x="3" y="5"/>
                      <a:pt x="3" y="4"/>
                      <a:pt x="3" y="3"/>
                    </a:cubicBezTo>
                    <a:cubicBezTo>
                      <a:pt x="4" y="3"/>
                      <a:pt x="5" y="4"/>
                      <a:pt x="6" y="4"/>
                    </a:cubicBezTo>
                    <a:cubicBezTo>
                      <a:pt x="5" y="4"/>
                      <a:pt x="4" y="5"/>
                      <a:pt x="3" y="6"/>
                    </a:cubicBezTo>
                    <a:close/>
                    <a:moveTo>
                      <a:pt x="2" y="14"/>
                    </a:moveTo>
                    <a:cubicBezTo>
                      <a:pt x="2" y="14"/>
                      <a:pt x="2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5" y="12"/>
                      <a:pt x="7" y="11"/>
                      <a:pt x="9" y="10"/>
                    </a:cubicBezTo>
                    <a:cubicBezTo>
                      <a:pt x="8" y="11"/>
                      <a:pt x="7" y="12"/>
                      <a:pt x="6" y="13"/>
                    </a:cubicBezTo>
                    <a:cubicBezTo>
                      <a:pt x="5" y="14"/>
                      <a:pt x="6" y="14"/>
                      <a:pt x="6" y="14"/>
                    </a:cubicBezTo>
                    <a:cubicBezTo>
                      <a:pt x="10" y="12"/>
                      <a:pt x="14" y="8"/>
                      <a:pt x="18" y="6"/>
                    </a:cubicBezTo>
                    <a:cubicBezTo>
                      <a:pt x="19" y="5"/>
                      <a:pt x="19" y="5"/>
                      <a:pt x="18" y="6"/>
                    </a:cubicBezTo>
                    <a:cubicBezTo>
                      <a:pt x="17" y="7"/>
                      <a:pt x="16" y="8"/>
                      <a:pt x="14" y="9"/>
                    </a:cubicBezTo>
                    <a:cubicBezTo>
                      <a:pt x="13" y="10"/>
                      <a:pt x="11" y="12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9" y="14"/>
                    </a:cubicBezTo>
                    <a:cubicBezTo>
                      <a:pt x="7" y="14"/>
                      <a:pt x="5" y="14"/>
                      <a:pt x="2" y="14"/>
                    </a:cubicBezTo>
                    <a:close/>
                    <a:moveTo>
                      <a:pt x="14" y="14"/>
                    </a:moveTo>
                    <a:cubicBezTo>
                      <a:pt x="19" y="12"/>
                      <a:pt x="22" y="9"/>
                      <a:pt x="26" y="6"/>
                    </a:cubicBezTo>
                    <a:cubicBezTo>
                      <a:pt x="29" y="4"/>
                      <a:pt x="28" y="5"/>
                      <a:pt x="26" y="7"/>
                    </a:cubicBezTo>
                    <a:cubicBezTo>
                      <a:pt x="24" y="9"/>
                      <a:pt x="21" y="12"/>
                      <a:pt x="19" y="14"/>
                    </a:cubicBezTo>
                    <a:cubicBezTo>
                      <a:pt x="19" y="14"/>
                      <a:pt x="19" y="15"/>
                      <a:pt x="20" y="14"/>
                    </a:cubicBezTo>
                    <a:cubicBezTo>
                      <a:pt x="23" y="13"/>
                      <a:pt x="26" y="10"/>
                      <a:pt x="28" y="8"/>
                    </a:cubicBezTo>
                    <a:cubicBezTo>
                      <a:pt x="26" y="10"/>
                      <a:pt x="24" y="12"/>
                      <a:pt x="23" y="15"/>
                    </a:cubicBezTo>
                    <a:cubicBezTo>
                      <a:pt x="19" y="14"/>
                      <a:pt x="14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3" y="13"/>
                      <a:pt x="16" y="12"/>
                      <a:pt x="18" y="10"/>
                    </a:cubicBezTo>
                    <a:cubicBezTo>
                      <a:pt x="16" y="11"/>
                      <a:pt x="15" y="12"/>
                      <a:pt x="14" y="14"/>
                    </a:cubicBezTo>
                    <a:cubicBezTo>
                      <a:pt x="14" y="14"/>
                      <a:pt x="14" y="15"/>
                      <a:pt x="14" y="14"/>
                    </a:cubicBezTo>
                    <a:close/>
                    <a:moveTo>
                      <a:pt x="30" y="4"/>
                    </a:moveTo>
                    <a:cubicBezTo>
                      <a:pt x="30" y="4"/>
                      <a:pt x="30" y="4"/>
                      <a:pt x="30" y="4"/>
                    </a:cubicBezTo>
                    <a:cubicBezTo>
                      <a:pt x="31" y="4"/>
                      <a:pt x="32" y="4"/>
                      <a:pt x="34" y="4"/>
                    </a:cubicBezTo>
                    <a:cubicBezTo>
                      <a:pt x="29" y="7"/>
                      <a:pt x="26" y="10"/>
                      <a:pt x="22" y="12"/>
                    </a:cubicBezTo>
                    <a:cubicBezTo>
                      <a:pt x="18" y="15"/>
                      <a:pt x="24" y="11"/>
                      <a:pt x="24" y="10"/>
                    </a:cubicBezTo>
                    <a:cubicBezTo>
                      <a:pt x="26" y="8"/>
                      <a:pt x="28" y="6"/>
                      <a:pt x="30" y="4"/>
                    </a:cubicBezTo>
                    <a:close/>
                    <a:moveTo>
                      <a:pt x="38" y="15"/>
                    </a:moveTo>
                    <a:cubicBezTo>
                      <a:pt x="43" y="12"/>
                      <a:pt x="48" y="9"/>
                      <a:pt x="52" y="6"/>
                    </a:cubicBezTo>
                    <a:cubicBezTo>
                      <a:pt x="52" y="6"/>
                      <a:pt x="51" y="7"/>
                      <a:pt x="51" y="8"/>
                    </a:cubicBezTo>
                    <a:cubicBezTo>
                      <a:pt x="50" y="9"/>
                      <a:pt x="49" y="9"/>
                      <a:pt x="48" y="10"/>
                    </a:cubicBezTo>
                    <a:cubicBezTo>
                      <a:pt x="46" y="11"/>
                      <a:pt x="45" y="13"/>
                      <a:pt x="43" y="14"/>
                    </a:cubicBezTo>
                    <a:cubicBezTo>
                      <a:pt x="43" y="15"/>
                      <a:pt x="43" y="15"/>
                      <a:pt x="44" y="15"/>
                    </a:cubicBezTo>
                    <a:cubicBezTo>
                      <a:pt x="47" y="13"/>
                      <a:pt x="50" y="11"/>
                      <a:pt x="54" y="9"/>
                    </a:cubicBezTo>
                    <a:cubicBezTo>
                      <a:pt x="57" y="7"/>
                      <a:pt x="54" y="9"/>
                      <a:pt x="53" y="10"/>
                    </a:cubicBezTo>
                    <a:cubicBezTo>
                      <a:pt x="52" y="11"/>
                      <a:pt x="50" y="13"/>
                      <a:pt x="49" y="14"/>
                    </a:cubicBezTo>
                    <a:cubicBezTo>
                      <a:pt x="48" y="14"/>
                      <a:pt x="49" y="15"/>
                      <a:pt x="49" y="15"/>
                    </a:cubicBezTo>
                    <a:cubicBezTo>
                      <a:pt x="50" y="15"/>
                      <a:pt x="54" y="12"/>
                      <a:pt x="53" y="14"/>
                    </a:cubicBezTo>
                    <a:cubicBezTo>
                      <a:pt x="53" y="15"/>
                      <a:pt x="54" y="15"/>
                      <a:pt x="54" y="15"/>
                    </a:cubicBezTo>
                    <a:cubicBezTo>
                      <a:pt x="55" y="13"/>
                      <a:pt x="55" y="14"/>
                      <a:pt x="54" y="12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3" y="12"/>
                      <a:pt x="52" y="13"/>
                      <a:pt x="51" y="13"/>
                    </a:cubicBezTo>
                    <a:cubicBezTo>
                      <a:pt x="49" y="15"/>
                      <a:pt x="52" y="12"/>
                      <a:pt x="52" y="12"/>
                    </a:cubicBezTo>
                    <a:cubicBezTo>
                      <a:pt x="54" y="10"/>
                      <a:pt x="55" y="9"/>
                      <a:pt x="56" y="8"/>
                    </a:cubicBezTo>
                    <a:cubicBezTo>
                      <a:pt x="56" y="10"/>
                      <a:pt x="56" y="13"/>
                      <a:pt x="55" y="15"/>
                    </a:cubicBezTo>
                    <a:cubicBezTo>
                      <a:pt x="48" y="15"/>
                      <a:pt x="40" y="15"/>
                      <a:pt x="33" y="15"/>
                    </a:cubicBezTo>
                    <a:cubicBezTo>
                      <a:pt x="38" y="13"/>
                      <a:pt x="42" y="10"/>
                      <a:pt x="46" y="7"/>
                    </a:cubicBezTo>
                    <a:cubicBezTo>
                      <a:pt x="50" y="4"/>
                      <a:pt x="47" y="6"/>
                      <a:pt x="45" y="8"/>
                    </a:cubicBezTo>
                    <a:cubicBezTo>
                      <a:pt x="42" y="10"/>
                      <a:pt x="40" y="12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lose/>
                    <a:moveTo>
                      <a:pt x="56" y="6"/>
                    </a:moveTo>
                    <a:cubicBezTo>
                      <a:pt x="54" y="8"/>
                      <a:pt x="51" y="9"/>
                      <a:pt x="49" y="11"/>
                    </a:cubicBezTo>
                    <a:cubicBezTo>
                      <a:pt x="48" y="11"/>
                      <a:pt x="47" y="12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9" y="10"/>
                      <a:pt x="52" y="8"/>
                      <a:pt x="54" y="5"/>
                    </a:cubicBezTo>
                    <a:cubicBezTo>
                      <a:pt x="54" y="5"/>
                      <a:pt x="53" y="4"/>
                      <a:pt x="53" y="5"/>
                    </a:cubicBezTo>
                    <a:cubicBezTo>
                      <a:pt x="49" y="8"/>
                      <a:pt x="44" y="11"/>
                      <a:pt x="40" y="13"/>
                    </a:cubicBezTo>
                    <a:cubicBezTo>
                      <a:pt x="41" y="13"/>
                      <a:pt x="43" y="11"/>
                      <a:pt x="44" y="9"/>
                    </a:cubicBezTo>
                    <a:cubicBezTo>
                      <a:pt x="46" y="8"/>
                      <a:pt x="48" y="6"/>
                      <a:pt x="50" y="5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52" y="4"/>
                      <a:pt x="54" y="4"/>
                      <a:pt x="56" y="5"/>
                    </a:cubicBezTo>
                    <a:cubicBezTo>
                      <a:pt x="56" y="5"/>
                      <a:pt x="56" y="6"/>
                      <a:pt x="56" y="6"/>
                    </a:cubicBezTo>
                    <a:close/>
                    <a:moveTo>
                      <a:pt x="34" y="14"/>
                    </a:moveTo>
                    <a:cubicBezTo>
                      <a:pt x="38" y="12"/>
                      <a:pt x="42" y="8"/>
                      <a:pt x="44" y="5"/>
                    </a:cubicBezTo>
                    <a:cubicBezTo>
                      <a:pt x="45" y="4"/>
                      <a:pt x="44" y="4"/>
                      <a:pt x="44" y="4"/>
                    </a:cubicBezTo>
                    <a:cubicBezTo>
                      <a:pt x="46" y="4"/>
                      <a:pt x="47" y="4"/>
                      <a:pt x="49" y="4"/>
                    </a:cubicBezTo>
                    <a:cubicBezTo>
                      <a:pt x="43" y="7"/>
                      <a:pt x="39" y="12"/>
                      <a:pt x="34" y="14"/>
                    </a:cubicBezTo>
                    <a:close/>
                    <a:moveTo>
                      <a:pt x="40" y="4"/>
                    </a:moveTo>
                    <a:cubicBezTo>
                      <a:pt x="41" y="4"/>
                      <a:pt x="42" y="4"/>
                      <a:pt x="44" y="4"/>
                    </a:cubicBezTo>
                    <a:cubicBezTo>
                      <a:pt x="40" y="6"/>
                      <a:pt x="36" y="9"/>
                      <a:pt x="32" y="11"/>
                    </a:cubicBezTo>
                    <a:cubicBezTo>
                      <a:pt x="35" y="10"/>
                      <a:pt x="38" y="7"/>
                      <a:pt x="40" y="5"/>
                    </a:cubicBezTo>
                    <a:cubicBezTo>
                      <a:pt x="40" y="4"/>
                      <a:pt x="40" y="4"/>
                      <a:pt x="40" y="4"/>
                    </a:cubicBezTo>
                    <a:close/>
                    <a:moveTo>
                      <a:pt x="34" y="5"/>
                    </a:moveTo>
                    <a:cubicBezTo>
                      <a:pt x="34" y="5"/>
                      <a:pt x="34" y="4"/>
                      <a:pt x="34" y="4"/>
                    </a:cubicBezTo>
                    <a:cubicBezTo>
                      <a:pt x="36" y="4"/>
                      <a:pt x="37" y="4"/>
                      <a:pt x="39" y="4"/>
                    </a:cubicBezTo>
                    <a:cubicBezTo>
                      <a:pt x="35" y="7"/>
                      <a:pt x="30" y="10"/>
                      <a:pt x="26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6" y="12"/>
                      <a:pt x="26" y="11"/>
                      <a:pt x="27" y="11"/>
                    </a:cubicBezTo>
                    <a:cubicBezTo>
                      <a:pt x="29" y="8"/>
                      <a:pt x="32" y="7"/>
                      <a:pt x="34" y="5"/>
                    </a:cubicBezTo>
                    <a:close/>
                    <a:moveTo>
                      <a:pt x="26" y="15"/>
                    </a:moveTo>
                    <a:cubicBezTo>
                      <a:pt x="25" y="15"/>
                      <a:pt x="25" y="15"/>
                      <a:pt x="24" y="15"/>
                    </a:cubicBezTo>
                    <a:cubicBezTo>
                      <a:pt x="29" y="11"/>
                      <a:pt x="33" y="9"/>
                      <a:pt x="38" y="6"/>
                    </a:cubicBezTo>
                    <a:cubicBezTo>
                      <a:pt x="36" y="7"/>
                      <a:pt x="34" y="9"/>
                      <a:pt x="32" y="10"/>
                    </a:cubicBezTo>
                    <a:cubicBezTo>
                      <a:pt x="31" y="11"/>
                      <a:pt x="29" y="13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33" y="12"/>
                      <a:pt x="37" y="9"/>
                      <a:pt x="42" y="6"/>
                    </a:cubicBezTo>
                    <a:cubicBezTo>
                      <a:pt x="43" y="5"/>
                      <a:pt x="43" y="5"/>
                      <a:pt x="42" y="6"/>
                    </a:cubicBezTo>
                    <a:cubicBezTo>
                      <a:pt x="41" y="8"/>
                      <a:pt x="39" y="9"/>
                      <a:pt x="38" y="10"/>
                    </a:cubicBezTo>
                    <a:cubicBezTo>
                      <a:pt x="36" y="11"/>
                      <a:pt x="34" y="13"/>
                      <a:pt x="32" y="14"/>
                    </a:cubicBezTo>
                    <a:cubicBezTo>
                      <a:pt x="32" y="14"/>
                      <a:pt x="32" y="15"/>
                      <a:pt x="32" y="15"/>
                    </a:cubicBezTo>
                    <a:cubicBezTo>
                      <a:pt x="30" y="15"/>
                      <a:pt x="28" y="15"/>
                      <a:pt x="26" y="15"/>
                    </a:cubicBezTo>
                    <a:close/>
                    <a:moveTo>
                      <a:pt x="32" y="12"/>
                    </a:moveTo>
                    <a:cubicBezTo>
                      <a:pt x="32" y="12"/>
                      <a:pt x="31" y="12"/>
                      <a:pt x="31" y="12"/>
                    </a:cubicBezTo>
                    <a:cubicBezTo>
                      <a:pt x="31" y="12"/>
                      <a:pt x="32" y="12"/>
                      <a:pt x="32" y="12"/>
                    </a:cubicBezTo>
                    <a:close/>
                    <a:moveTo>
                      <a:pt x="28" y="4"/>
                    </a:moveTo>
                    <a:cubicBezTo>
                      <a:pt x="25" y="6"/>
                      <a:pt x="22" y="9"/>
                      <a:pt x="18" y="11"/>
                    </a:cubicBezTo>
                    <a:cubicBezTo>
                      <a:pt x="21" y="10"/>
                      <a:pt x="24" y="7"/>
                      <a:pt x="25" y="5"/>
                    </a:cubicBezTo>
                    <a:cubicBezTo>
                      <a:pt x="25" y="4"/>
                      <a:pt x="25" y="4"/>
                      <a:pt x="24" y="4"/>
                    </a:cubicBezTo>
                    <a:cubicBezTo>
                      <a:pt x="20" y="7"/>
                      <a:pt x="16" y="11"/>
                      <a:pt x="11" y="13"/>
                    </a:cubicBezTo>
                    <a:cubicBezTo>
                      <a:pt x="12" y="13"/>
                      <a:pt x="14" y="10"/>
                      <a:pt x="15" y="9"/>
                    </a:cubicBezTo>
                    <a:cubicBezTo>
                      <a:pt x="17" y="8"/>
                      <a:pt x="18" y="6"/>
                      <a:pt x="20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7" y="5"/>
                      <a:pt x="14" y="7"/>
                      <a:pt x="11" y="9"/>
                    </a:cubicBezTo>
                    <a:cubicBezTo>
                      <a:pt x="10" y="10"/>
                      <a:pt x="9" y="11"/>
                      <a:pt x="8" y="12"/>
                    </a:cubicBezTo>
                    <a:cubicBezTo>
                      <a:pt x="5" y="14"/>
                      <a:pt x="9" y="11"/>
                      <a:pt x="9" y="10"/>
                    </a:cubicBezTo>
                    <a:cubicBezTo>
                      <a:pt x="11" y="8"/>
                      <a:pt x="13" y="7"/>
                      <a:pt x="14" y="5"/>
                    </a:cubicBezTo>
                    <a:cubicBezTo>
                      <a:pt x="15" y="4"/>
                      <a:pt x="14" y="4"/>
                      <a:pt x="14" y="4"/>
                    </a:cubicBezTo>
                    <a:cubicBezTo>
                      <a:pt x="11" y="7"/>
                      <a:pt x="6" y="10"/>
                      <a:pt x="4" y="12"/>
                    </a:cubicBezTo>
                    <a:cubicBezTo>
                      <a:pt x="7" y="10"/>
                      <a:pt x="9" y="7"/>
                      <a:pt x="11" y="4"/>
                    </a:cubicBezTo>
                    <a:cubicBezTo>
                      <a:pt x="17" y="4"/>
                      <a:pt x="23" y="4"/>
                      <a:pt x="28" y="4"/>
                    </a:cubicBezTo>
                    <a:close/>
                    <a:moveTo>
                      <a:pt x="17" y="12"/>
                    </a:move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lose/>
                    <a:moveTo>
                      <a:pt x="10" y="4"/>
                    </a:moveTo>
                    <a:cubicBezTo>
                      <a:pt x="7" y="5"/>
                      <a:pt x="5" y="7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8"/>
                      <a:pt x="6" y="5"/>
                      <a:pt x="7" y="4"/>
                    </a:cubicBezTo>
                    <a:cubicBezTo>
                      <a:pt x="8" y="4"/>
                      <a:pt x="9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8" name="Freeform 163"/>
              <p:cNvSpPr>
                <a:spLocks noEditPoints="1"/>
              </p:cNvSpPr>
              <p:nvPr/>
            </p:nvSpPr>
            <p:spPr bwMode="auto">
              <a:xfrm>
                <a:off x="2474439" y="1160255"/>
                <a:ext cx="50813" cy="40978"/>
              </a:xfrm>
              <a:custGeom>
                <a:avLst/>
                <a:gdLst>
                  <a:gd name="T0" fmla="*/ 13 w 26"/>
                  <a:gd name="T1" fmla="*/ 21 h 21"/>
                  <a:gd name="T2" fmla="*/ 14 w 26"/>
                  <a:gd name="T3" fmla="*/ 21 h 21"/>
                  <a:gd name="T4" fmla="*/ 25 w 26"/>
                  <a:gd name="T5" fmla="*/ 12 h 21"/>
                  <a:gd name="T6" fmla="*/ 16 w 26"/>
                  <a:gd name="T7" fmla="*/ 1 h 21"/>
                  <a:gd name="T8" fmla="*/ 13 w 26"/>
                  <a:gd name="T9" fmla="*/ 21 h 21"/>
                  <a:gd name="T10" fmla="*/ 8 w 26"/>
                  <a:gd name="T11" fmla="*/ 10 h 21"/>
                  <a:gd name="T12" fmla="*/ 8 w 26"/>
                  <a:gd name="T13" fmla="*/ 10 h 21"/>
                  <a:gd name="T14" fmla="*/ 15 w 26"/>
                  <a:gd name="T15" fmla="*/ 6 h 21"/>
                  <a:gd name="T16" fmla="*/ 8 w 26"/>
                  <a:gd name="T17" fmla="*/ 12 h 21"/>
                  <a:gd name="T18" fmla="*/ 8 w 26"/>
                  <a:gd name="T19" fmla="*/ 10 h 21"/>
                  <a:gd name="T20" fmla="*/ 20 w 26"/>
                  <a:gd name="T21" fmla="*/ 6 h 21"/>
                  <a:gd name="T22" fmla="*/ 8 w 26"/>
                  <a:gd name="T23" fmla="*/ 13 h 21"/>
                  <a:gd name="T24" fmla="*/ 8 w 26"/>
                  <a:gd name="T25" fmla="*/ 13 h 21"/>
                  <a:gd name="T26" fmla="*/ 16 w 26"/>
                  <a:gd name="T27" fmla="*/ 5 h 21"/>
                  <a:gd name="T28" fmla="*/ 16 w 26"/>
                  <a:gd name="T29" fmla="*/ 4 h 21"/>
                  <a:gd name="T30" fmla="*/ 20 w 26"/>
                  <a:gd name="T31" fmla="*/ 6 h 21"/>
                  <a:gd name="T32" fmla="*/ 20 w 26"/>
                  <a:gd name="T33" fmla="*/ 6 h 21"/>
                  <a:gd name="T34" fmla="*/ 18 w 26"/>
                  <a:gd name="T35" fmla="*/ 8 h 21"/>
                  <a:gd name="T36" fmla="*/ 9 w 26"/>
                  <a:gd name="T37" fmla="*/ 16 h 21"/>
                  <a:gd name="T38" fmla="*/ 8 w 26"/>
                  <a:gd name="T39" fmla="*/ 14 h 21"/>
                  <a:gd name="T40" fmla="*/ 18 w 26"/>
                  <a:gd name="T41" fmla="*/ 8 h 21"/>
                  <a:gd name="T42" fmla="*/ 10 w 26"/>
                  <a:gd name="T43" fmla="*/ 16 h 21"/>
                  <a:gd name="T44" fmla="*/ 18 w 26"/>
                  <a:gd name="T45" fmla="*/ 12 h 21"/>
                  <a:gd name="T46" fmla="*/ 12 w 26"/>
                  <a:gd name="T47" fmla="*/ 17 h 21"/>
                  <a:gd name="T48" fmla="*/ 12 w 26"/>
                  <a:gd name="T49" fmla="*/ 18 h 21"/>
                  <a:gd name="T50" fmla="*/ 10 w 26"/>
                  <a:gd name="T51" fmla="*/ 16 h 21"/>
                  <a:gd name="T52" fmla="*/ 22 w 26"/>
                  <a:gd name="T53" fmla="*/ 12 h 21"/>
                  <a:gd name="T54" fmla="*/ 14 w 26"/>
                  <a:gd name="T55" fmla="*/ 18 h 21"/>
                  <a:gd name="T56" fmla="*/ 12 w 26"/>
                  <a:gd name="T57" fmla="*/ 18 h 21"/>
                  <a:gd name="T58" fmla="*/ 19 w 26"/>
                  <a:gd name="T59" fmla="*/ 14 h 21"/>
                  <a:gd name="T60" fmla="*/ 17 w 26"/>
                  <a:gd name="T61" fmla="*/ 16 h 21"/>
                  <a:gd name="T62" fmla="*/ 17 w 26"/>
                  <a:gd name="T63" fmla="*/ 16 h 21"/>
                  <a:gd name="T64" fmla="*/ 21 w 26"/>
                  <a:gd name="T65" fmla="*/ 13 h 21"/>
                  <a:gd name="T66" fmla="*/ 20 w 26"/>
                  <a:gd name="T67" fmla="*/ 12 h 21"/>
                  <a:gd name="T68" fmla="*/ 14 w 26"/>
                  <a:gd name="T69" fmla="*/ 16 h 21"/>
                  <a:gd name="T70" fmla="*/ 20 w 26"/>
                  <a:gd name="T71" fmla="*/ 11 h 21"/>
                  <a:gd name="T72" fmla="*/ 20 w 26"/>
                  <a:gd name="T73" fmla="*/ 10 h 21"/>
                  <a:gd name="T74" fmla="*/ 11 w 26"/>
                  <a:gd name="T75" fmla="*/ 15 h 21"/>
                  <a:gd name="T76" fmla="*/ 20 w 26"/>
                  <a:gd name="T77" fmla="*/ 7 h 21"/>
                  <a:gd name="T78" fmla="*/ 20 w 26"/>
                  <a:gd name="T79" fmla="*/ 6 h 21"/>
                  <a:gd name="T80" fmla="*/ 22 w 26"/>
                  <a:gd name="T81" fmla="*/ 12 h 21"/>
                  <a:gd name="T82" fmla="*/ 15 w 26"/>
                  <a:gd name="T83" fmla="*/ 4 h 21"/>
                  <a:gd name="T84" fmla="*/ 16 w 26"/>
                  <a:gd name="T85" fmla="*/ 4 h 21"/>
                  <a:gd name="T86" fmla="*/ 8 w 26"/>
                  <a:gd name="T87" fmla="*/ 9 h 21"/>
                  <a:gd name="T88" fmla="*/ 15 w 26"/>
                  <a:gd name="T8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6" h="21">
                    <a:moveTo>
                      <a:pt x="13" y="21"/>
                    </a:moveTo>
                    <a:cubicBezTo>
                      <a:pt x="13" y="21"/>
                      <a:pt x="13" y="21"/>
                      <a:pt x="14" y="21"/>
                    </a:cubicBezTo>
                    <a:cubicBezTo>
                      <a:pt x="19" y="21"/>
                      <a:pt x="24" y="18"/>
                      <a:pt x="25" y="12"/>
                    </a:cubicBezTo>
                    <a:cubicBezTo>
                      <a:pt x="26" y="6"/>
                      <a:pt x="22" y="2"/>
                      <a:pt x="16" y="1"/>
                    </a:cubicBezTo>
                    <a:cubicBezTo>
                      <a:pt x="3" y="0"/>
                      <a:pt x="0" y="19"/>
                      <a:pt x="13" y="21"/>
                    </a:cubicBezTo>
                    <a:close/>
                    <a:moveTo>
                      <a:pt x="8" y="10"/>
                    </a:moveTo>
                    <a:cubicBezTo>
                      <a:pt x="8" y="10"/>
                      <a:pt x="8" y="10"/>
                      <a:pt x="8" y="10"/>
                    </a:cubicBezTo>
                    <a:cubicBezTo>
                      <a:pt x="10" y="9"/>
                      <a:pt x="13" y="7"/>
                      <a:pt x="15" y="6"/>
                    </a:cubicBezTo>
                    <a:cubicBezTo>
                      <a:pt x="13" y="8"/>
                      <a:pt x="10" y="10"/>
                      <a:pt x="8" y="12"/>
                    </a:cubicBezTo>
                    <a:cubicBezTo>
                      <a:pt x="8" y="11"/>
                      <a:pt x="8" y="11"/>
                      <a:pt x="8" y="10"/>
                    </a:cubicBezTo>
                    <a:close/>
                    <a:moveTo>
                      <a:pt x="20" y="6"/>
                    </a:moveTo>
                    <a:cubicBezTo>
                      <a:pt x="16" y="8"/>
                      <a:pt x="12" y="11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11" y="10"/>
                      <a:pt x="15" y="8"/>
                      <a:pt x="16" y="5"/>
                    </a:cubicBezTo>
                    <a:cubicBezTo>
                      <a:pt x="16" y="5"/>
                      <a:pt x="16" y="4"/>
                      <a:pt x="16" y="4"/>
                    </a:cubicBezTo>
                    <a:cubicBezTo>
                      <a:pt x="18" y="5"/>
                      <a:pt x="19" y="5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lose/>
                    <a:moveTo>
                      <a:pt x="18" y="8"/>
                    </a:moveTo>
                    <a:cubicBezTo>
                      <a:pt x="15" y="11"/>
                      <a:pt x="12" y="13"/>
                      <a:pt x="9" y="16"/>
                    </a:cubicBezTo>
                    <a:cubicBezTo>
                      <a:pt x="9" y="15"/>
                      <a:pt x="8" y="14"/>
                      <a:pt x="8" y="14"/>
                    </a:cubicBezTo>
                    <a:cubicBezTo>
                      <a:pt x="12" y="12"/>
                      <a:pt x="14" y="10"/>
                      <a:pt x="18" y="8"/>
                    </a:cubicBezTo>
                    <a:close/>
                    <a:moveTo>
                      <a:pt x="10" y="16"/>
                    </a:moveTo>
                    <a:cubicBezTo>
                      <a:pt x="13" y="15"/>
                      <a:pt x="15" y="13"/>
                      <a:pt x="18" y="12"/>
                    </a:cubicBezTo>
                    <a:cubicBezTo>
                      <a:pt x="16" y="14"/>
                      <a:pt x="14" y="15"/>
                      <a:pt x="12" y="17"/>
                    </a:cubicBezTo>
                    <a:cubicBezTo>
                      <a:pt x="12" y="17"/>
                      <a:pt x="12" y="18"/>
                      <a:pt x="12" y="18"/>
                    </a:cubicBezTo>
                    <a:cubicBezTo>
                      <a:pt x="11" y="17"/>
                      <a:pt x="10" y="17"/>
                      <a:pt x="10" y="16"/>
                    </a:cubicBezTo>
                    <a:close/>
                    <a:moveTo>
                      <a:pt x="22" y="12"/>
                    </a:moveTo>
                    <a:cubicBezTo>
                      <a:pt x="21" y="16"/>
                      <a:pt x="18" y="18"/>
                      <a:pt x="14" y="18"/>
                    </a:cubicBezTo>
                    <a:cubicBezTo>
                      <a:pt x="13" y="18"/>
                      <a:pt x="13" y="18"/>
                      <a:pt x="12" y="18"/>
                    </a:cubicBezTo>
                    <a:cubicBezTo>
                      <a:pt x="15" y="17"/>
                      <a:pt x="17" y="15"/>
                      <a:pt x="19" y="14"/>
                    </a:cubicBezTo>
                    <a:cubicBezTo>
                      <a:pt x="19" y="15"/>
                      <a:pt x="18" y="15"/>
                      <a:pt x="17" y="16"/>
                    </a:cubicBezTo>
                    <a:cubicBezTo>
                      <a:pt x="17" y="16"/>
                      <a:pt x="17" y="17"/>
                      <a:pt x="17" y="16"/>
                    </a:cubicBezTo>
                    <a:cubicBezTo>
                      <a:pt x="19" y="15"/>
                      <a:pt x="20" y="15"/>
                      <a:pt x="21" y="13"/>
                    </a:cubicBezTo>
                    <a:cubicBezTo>
                      <a:pt x="21" y="13"/>
                      <a:pt x="21" y="12"/>
                      <a:pt x="20" y="12"/>
                    </a:cubicBezTo>
                    <a:cubicBezTo>
                      <a:pt x="18" y="14"/>
                      <a:pt x="16" y="15"/>
                      <a:pt x="14" y="16"/>
                    </a:cubicBezTo>
                    <a:cubicBezTo>
                      <a:pt x="16" y="14"/>
                      <a:pt x="18" y="13"/>
                      <a:pt x="20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7" y="11"/>
                      <a:pt x="14" y="14"/>
                      <a:pt x="11" y="15"/>
                    </a:cubicBezTo>
                    <a:cubicBezTo>
                      <a:pt x="14" y="12"/>
                      <a:pt x="17" y="9"/>
                      <a:pt x="20" y="7"/>
                    </a:cubicBezTo>
                    <a:cubicBezTo>
                      <a:pt x="20" y="7"/>
                      <a:pt x="20" y="7"/>
                      <a:pt x="20" y="6"/>
                    </a:cubicBezTo>
                    <a:cubicBezTo>
                      <a:pt x="22" y="8"/>
                      <a:pt x="22" y="10"/>
                      <a:pt x="22" y="12"/>
                    </a:cubicBezTo>
                    <a:close/>
                    <a:moveTo>
                      <a:pt x="15" y="4"/>
                    </a:moveTo>
                    <a:cubicBezTo>
                      <a:pt x="15" y="4"/>
                      <a:pt x="15" y="4"/>
                      <a:pt x="16" y="4"/>
                    </a:cubicBezTo>
                    <a:cubicBezTo>
                      <a:pt x="13" y="6"/>
                      <a:pt x="11" y="8"/>
                      <a:pt x="8" y="9"/>
                    </a:cubicBezTo>
                    <a:cubicBezTo>
                      <a:pt x="9" y="7"/>
                      <a:pt x="11" y="4"/>
                      <a:pt x="15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9" name="Freeform 164"/>
              <p:cNvSpPr>
                <a:spLocks noEditPoints="1"/>
              </p:cNvSpPr>
              <p:nvPr/>
            </p:nvSpPr>
            <p:spPr bwMode="auto">
              <a:xfrm>
                <a:off x="2435920" y="1209429"/>
                <a:ext cx="135228" cy="36881"/>
              </a:xfrm>
              <a:custGeom>
                <a:avLst/>
                <a:gdLst>
                  <a:gd name="T0" fmla="*/ 70 w 70"/>
                  <a:gd name="T1" fmla="*/ 4 h 19"/>
                  <a:gd name="T2" fmla="*/ 1 w 70"/>
                  <a:gd name="T3" fmla="*/ 1 h 19"/>
                  <a:gd name="T4" fmla="*/ 3 w 70"/>
                  <a:gd name="T5" fmla="*/ 17 h 19"/>
                  <a:gd name="T6" fmla="*/ 47 w 70"/>
                  <a:gd name="T7" fmla="*/ 7 h 19"/>
                  <a:gd name="T8" fmla="*/ 38 w 70"/>
                  <a:gd name="T9" fmla="*/ 16 h 19"/>
                  <a:gd name="T10" fmla="*/ 43 w 70"/>
                  <a:gd name="T11" fmla="*/ 10 h 19"/>
                  <a:gd name="T12" fmla="*/ 29 w 70"/>
                  <a:gd name="T13" fmla="*/ 8 h 19"/>
                  <a:gd name="T14" fmla="*/ 21 w 70"/>
                  <a:gd name="T15" fmla="*/ 15 h 19"/>
                  <a:gd name="T16" fmla="*/ 8 w 70"/>
                  <a:gd name="T17" fmla="*/ 15 h 19"/>
                  <a:gd name="T18" fmla="*/ 4 w 70"/>
                  <a:gd name="T19" fmla="*/ 10 h 19"/>
                  <a:gd name="T20" fmla="*/ 13 w 70"/>
                  <a:gd name="T21" fmla="*/ 4 h 19"/>
                  <a:gd name="T22" fmla="*/ 23 w 70"/>
                  <a:gd name="T23" fmla="*/ 4 h 19"/>
                  <a:gd name="T24" fmla="*/ 11 w 70"/>
                  <a:gd name="T25" fmla="*/ 13 h 19"/>
                  <a:gd name="T26" fmla="*/ 19 w 70"/>
                  <a:gd name="T27" fmla="*/ 4 h 19"/>
                  <a:gd name="T28" fmla="*/ 4 w 70"/>
                  <a:gd name="T29" fmla="*/ 9 h 19"/>
                  <a:gd name="T30" fmla="*/ 11 w 70"/>
                  <a:gd name="T31" fmla="*/ 6 h 19"/>
                  <a:gd name="T32" fmla="*/ 14 w 70"/>
                  <a:gd name="T33" fmla="*/ 4 h 19"/>
                  <a:gd name="T34" fmla="*/ 4 w 70"/>
                  <a:gd name="T35" fmla="*/ 7 h 19"/>
                  <a:gd name="T36" fmla="*/ 17 w 70"/>
                  <a:gd name="T37" fmla="*/ 9 h 19"/>
                  <a:gd name="T38" fmla="*/ 14 w 70"/>
                  <a:gd name="T39" fmla="*/ 15 h 19"/>
                  <a:gd name="T40" fmla="*/ 24 w 70"/>
                  <a:gd name="T41" fmla="*/ 5 h 19"/>
                  <a:gd name="T42" fmla="*/ 16 w 70"/>
                  <a:gd name="T43" fmla="*/ 15 h 19"/>
                  <a:gd name="T44" fmla="*/ 18 w 70"/>
                  <a:gd name="T45" fmla="*/ 15 h 19"/>
                  <a:gd name="T46" fmla="*/ 20 w 70"/>
                  <a:gd name="T47" fmla="*/ 15 h 19"/>
                  <a:gd name="T48" fmla="*/ 36 w 70"/>
                  <a:gd name="T49" fmla="*/ 6 h 19"/>
                  <a:gd name="T50" fmla="*/ 33 w 70"/>
                  <a:gd name="T51" fmla="*/ 15 h 19"/>
                  <a:gd name="T52" fmla="*/ 39 w 70"/>
                  <a:gd name="T53" fmla="*/ 8 h 19"/>
                  <a:gd name="T54" fmla="*/ 60 w 70"/>
                  <a:gd name="T55" fmla="*/ 5 h 19"/>
                  <a:gd name="T56" fmla="*/ 59 w 70"/>
                  <a:gd name="T57" fmla="*/ 13 h 19"/>
                  <a:gd name="T58" fmla="*/ 55 w 70"/>
                  <a:gd name="T59" fmla="*/ 4 h 19"/>
                  <a:gd name="T60" fmla="*/ 51 w 70"/>
                  <a:gd name="T61" fmla="*/ 4 h 19"/>
                  <a:gd name="T62" fmla="*/ 56 w 70"/>
                  <a:gd name="T63" fmla="*/ 5 h 19"/>
                  <a:gd name="T64" fmla="*/ 52 w 70"/>
                  <a:gd name="T65" fmla="*/ 8 h 19"/>
                  <a:gd name="T66" fmla="*/ 58 w 70"/>
                  <a:gd name="T67" fmla="*/ 7 h 19"/>
                  <a:gd name="T68" fmla="*/ 44 w 70"/>
                  <a:gd name="T69" fmla="*/ 16 h 19"/>
                  <a:gd name="T70" fmla="*/ 60 w 70"/>
                  <a:gd name="T71" fmla="*/ 10 h 19"/>
                  <a:gd name="T72" fmla="*/ 59 w 70"/>
                  <a:gd name="T73" fmla="*/ 9 h 19"/>
                  <a:gd name="T74" fmla="*/ 60 w 70"/>
                  <a:gd name="T75" fmla="*/ 16 h 19"/>
                  <a:gd name="T76" fmla="*/ 66 w 70"/>
                  <a:gd name="T77" fmla="*/ 16 h 19"/>
                  <a:gd name="T78" fmla="*/ 66 w 70"/>
                  <a:gd name="T79" fmla="*/ 10 h 19"/>
                  <a:gd name="T80" fmla="*/ 66 w 70"/>
                  <a:gd name="T81" fmla="*/ 5 h 19"/>
                  <a:gd name="T82" fmla="*/ 63 w 70"/>
                  <a:gd name="T83" fmla="*/ 9 h 19"/>
                  <a:gd name="T84" fmla="*/ 48 w 70"/>
                  <a:gd name="T85" fmla="*/ 5 h 19"/>
                  <a:gd name="T86" fmla="*/ 44 w 70"/>
                  <a:gd name="T87" fmla="*/ 4 h 19"/>
                  <a:gd name="T88" fmla="*/ 38 w 70"/>
                  <a:gd name="T89" fmla="*/ 5 h 19"/>
                  <a:gd name="T90" fmla="*/ 33 w 70"/>
                  <a:gd name="T91" fmla="*/ 4 h 19"/>
                  <a:gd name="T92" fmla="*/ 25 w 70"/>
                  <a:gd name="T93" fmla="*/ 10 h 19"/>
                  <a:gd name="T94" fmla="*/ 18 w 70"/>
                  <a:gd name="T95" fmla="*/ 14 h 19"/>
                  <a:gd name="T96" fmla="*/ 37 w 70"/>
                  <a:gd name="T97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0" h="19">
                    <a:moveTo>
                      <a:pt x="68" y="19"/>
                    </a:moveTo>
                    <a:cubicBezTo>
                      <a:pt x="69" y="19"/>
                      <a:pt x="70" y="19"/>
                      <a:pt x="70" y="18"/>
                    </a:cubicBezTo>
                    <a:cubicBezTo>
                      <a:pt x="70" y="13"/>
                      <a:pt x="70" y="9"/>
                      <a:pt x="70" y="4"/>
                    </a:cubicBezTo>
                    <a:cubicBezTo>
                      <a:pt x="70" y="4"/>
                      <a:pt x="70" y="4"/>
                      <a:pt x="70" y="4"/>
                    </a:cubicBezTo>
                    <a:cubicBezTo>
                      <a:pt x="70" y="4"/>
                      <a:pt x="70" y="3"/>
                      <a:pt x="69" y="3"/>
                    </a:cubicBezTo>
                    <a:cubicBezTo>
                      <a:pt x="59" y="1"/>
                      <a:pt x="50" y="2"/>
                      <a:pt x="41" y="1"/>
                    </a:cubicBezTo>
                    <a:cubicBezTo>
                      <a:pt x="28" y="0"/>
                      <a:pt x="15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1" y="7"/>
                      <a:pt x="1" y="11"/>
                      <a:pt x="1" y="16"/>
                    </a:cubicBezTo>
                    <a:cubicBezTo>
                      <a:pt x="1" y="16"/>
                      <a:pt x="1" y="17"/>
                      <a:pt x="1" y="17"/>
                    </a:cubicBezTo>
                    <a:cubicBezTo>
                      <a:pt x="2" y="17"/>
                      <a:pt x="2" y="17"/>
                      <a:pt x="3" y="17"/>
                    </a:cubicBezTo>
                    <a:cubicBezTo>
                      <a:pt x="24" y="17"/>
                      <a:pt x="46" y="19"/>
                      <a:pt x="67" y="19"/>
                    </a:cubicBezTo>
                    <a:cubicBezTo>
                      <a:pt x="67" y="19"/>
                      <a:pt x="68" y="19"/>
                      <a:pt x="68" y="19"/>
                    </a:cubicBezTo>
                    <a:close/>
                    <a:moveTo>
                      <a:pt x="38" y="16"/>
                    </a:moveTo>
                    <a:cubicBezTo>
                      <a:pt x="41" y="13"/>
                      <a:pt x="44" y="10"/>
                      <a:pt x="47" y="7"/>
                    </a:cubicBezTo>
                    <a:cubicBezTo>
                      <a:pt x="48" y="7"/>
                      <a:pt x="49" y="6"/>
                      <a:pt x="50" y="5"/>
                    </a:cubicBezTo>
                    <a:cubicBezTo>
                      <a:pt x="50" y="5"/>
                      <a:pt x="49" y="8"/>
                      <a:pt x="49" y="9"/>
                    </a:cubicBezTo>
                    <a:cubicBezTo>
                      <a:pt x="47" y="11"/>
                      <a:pt x="45" y="14"/>
                      <a:pt x="42" y="16"/>
                    </a:cubicBezTo>
                    <a:cubicBezTo>
                      <a:pt x="41" y="16"/>
                      <a:pt x="39" y="16"/>
                      <a:pt x="38" y="16"/>
                    </a:cubicBezTo>
                    <a:close/>
                    <a:moveTo>
                      <a:pt x="34" y="15"/>
                    </a:moveTo>
                    <a:cubicBezTo>
                      <a:pt x="37" y="13"/>
                      <a:pt x="40" y="11"/>
                      <a:pt x="43" y="8"/>
                    </a:cubicBezTo>
                    <a:cubicBezTo>
                      <a:pt x="44" y="7"/>
                      <a:pt x="45" y="6"/>
                      <a:pt x="46" y="6"/>
                    </a:cubicBezTo>
                    <a:cubicBezTo>
                      <a:pt x="45" y="6"/>
                      <a:pt x="44" y="8"/>
                      <a:pt x="43" y="10"/>
                    </a:cubicBezTo>
                    <a:cubicBezTo>
                      <a:pt x="41" y="12"/>
                      <a:pt x="39" y="14"/>
                      <a:pt x="37" y="16"/>
                    </a:cubicBezTo>
                    <a:cubicBezTo>
                      <a:pt x="36" y="15"/>
                      <a:pt x="35" y="15"/>
                      <a:pt x="34" y="15"/>
                    </a:cubicBezTo>
                    <a:close/>
                    <a:moveTo>
                      <a:pt x="21" y="15"/>
                    </a:moveTo>
                    <a:cubicBezTo>
                      <a:pt x="24" y="13"/>
                      <a:pt x="27" y="10"/>
                      <a:pt x="29" y="8"/>
                    </a:cubicBezTo>
                    <a:cubicBezTo>
                      <a:pt x="30" y="7"/>
                      <a:pt x="31" y="6"/>
                      <a:pt x="32" y="5"/>
                    </a:cubicBezTo>
                    <a:cubicBezTo>
                      <a:pt x="31" y="6"/>
                      <a:pt x="30" y="7"/>
                      <a:pt x="30" y="8"/>
                    </a:cubicBezTo>
                    <a:cubicBezTo>
                      <a:pt x="28" y="10"/>
                      <a:pt x="25" y="13"/>
                      <a:pt x="23" y="15"/>
                    </a:cubicBezTo>
                    <a:cubicBezTo>
                      <a:pt x="23" y="15"/>
                      <a:pt x="22" y="15"/>
                      <a:pt x="21" y="15"/>
                    </a:cubicBezTo>
                    <a:close/>
                    <a:moveTo>
                      <a:pt x="4" y="14"/>
                    </a:moveTo>
                    <a:cubicBezTo>
                      <a:pt x="8" y="12"/>
                      <a:pt x="12" y="9"/>
                      <a:pt x="16" y="6"/>
                    </a:cubicBezTo>
                    <a:cubicBezTo>
                      <a:pt x="20" y="3"/>
                      <a:pt x="14" y="9"/>
                      <a:pt x="13" y="9"/>
                    </a:cubicBezTo>
                    <a:cubicBezTo>
                      <a:pt x="11" y="11"/>
                      <a:pt x="9" y="13"/>
                      <a:pt x="8" y="15"/>
                    </a:cubicBezTo>
                    <a:cubicBezTo>
                      <a:pt x="7" y="15"/>
                      <a:pt x="5" y="14"/>
                      <a:pt x="4" y="14"/>
                    </a:cubicBezTo>
                    <a:close/>
                    <a:moveTo>
                      <a:pt x="13" y="4"/>
                    </a:moveTo>
                    <a:cubicBezTo>
                      <a:pt x="10" y="5"/>
                      <a:pt x="7" y="7"/>
                      <a:pt x="5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5" y="9"/>
                      <a:pt x="5" y="8"/>
                    </a:cubicBezTo>
                    <a:cubicBezTo>
                      <a:pt x="6" y="7"/>
                      <a:pt x="7" y="5"/>
                      <a:pt x="9" y="4"/>
                    </a:cubicBezTo>
                    <a:cubicBezTo>
                      <a:pt x="10" y="4"/>
                      <a:pt x="11" y="4"/>
                      <a:pt x="13" y="4"/>
                    </a:cubicBezTo>
                    <a:close/>
                    <a:moveTo>
                      <a:pt x="23" y="4"/>
                    </a:moveTo>
                    <a:cubicBezTo>
                      <a:pt x="24" y="4"/>
                      <a:pt x="25" y="4"/>
                      <a:pt x="25" y="4"/>
                    </a:cubicBezTo>
                    <a:cubicBezTo>
                      <a:pt x="24" y="4"/>
                      <a:pt x="22" y="5"/>
                      <a:pt x="21" y="6"/>
                    </a:cubicBezTo>
                    <a:cubicBezTo>
                      <a:pt x="22" y="6"/>
                      <a:pt x="22" y="5"/>
                      <a:pt x="23" y="4"/>
                    </a:cubicBezTo>
                    <a:cubicBezTo>
                      <a:pt x="23" y="4"/>
                      <a:pt x="23" y="4"/>
                      <a:pt x="23" y="4"/>
                    </a:cubicBezTo>
                    <a:close/>
                    <a:moveTo>
                      <a:pt x="19" y="4"/>
                    </a:moveTo>
                    <a:cubicBezTo>
                      <a:pt x="20" y="4"/>
                      <a:pt x="21" y="4"/>
                      <a:pt x="22" y="4"/>
                    </a:cubicBezTo>
                    <a:cubicBezTo>
                      <a:pt x="18" y="6"/>
                      <a:pt x="15" y="10"/>
                      <a:pt x="11" y="13"/>
                    </a:cubicBezTo>
                    <a:cubicBezTo>
                      <a:pt x="11" y="13"/>
                      <a:pt x="8" y="15"/>
                      <a:pt x="10" y="13"/>
                    </a:cubicBezTo>
                    <a:cubicBezTo>
                      <a:pt x="11" y="12"/>
                      <a:pt x="12" y="11"/>
                      <a:pt x="14" y="10"/>
                    </a:cubicBezTo>
                    <a:cubicBezTo>
                      <a:pt x="15" y="8"/>
                      <a:pt x="17" y="6"/>
                      <a:pt x="19" y="4"/>
                    </a:cubicBezTo>
                    <a:cubicBezTo>
                      <a:pt x="19" y="4"/>
                      <a:pt x="19" y="4"/>
                      <a:pt x="19" y="4"/>
                    </a:cubicBezTo>
                    <a:close/>
                    <a:moveTo>
                      <a:pt x="4" y="9"/>
                    </a:moveTo>
                    <a:cubicBezTo>
                      <a:pt x="5" y="7"/>
                      <a:pt x="9" y="2"/>
                      <a:pt x="6" y="5"/>
                    </a:cubicBezTo>
                    <a:cubicBezTo>
                      <a:pt x="5" y="7"/>
                      <a:pt x="5" y="8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lose/>
                    <a:moveTo>
                      <a:pt x="4" y="11"/>
                    </a:moveTo>
                    <a:cubicBezTo>
                      <a:pt x="5" y="10"/>
                      <a:pt x="6" y="9"/>
                      <a:pt x="7" y="8"/>
                    </a:cubicBezTo>
                    <a:cubicBezTo>
                      <a:pt x="8" y="7"/>
                      <a:pt x="10" y="6"/>
                      <a:pt x="11" y="5"/>
                    </a:cubicBezTo>
                    <a:cubicBezTo>
                      <a:pt x="12" y="4"/>
                      <a:pt x="13" y="4"/>
                      <a:pt x="11" y="6"/>
                    </a:cubicBezTo>
                    <a:cubicBezTo>
                      <a:pt x="9" y="9"/>
                      <a:pt x="6" y="11"/>
                      <a:pt x="4" y="14"/>
                    </a:cubicBezTo>
                    <a:cubicBezTo>
                      <a:pt x="4" y="13"/>
                      <a:pt x="4" y="12"/>
                      <a:pt x="4" y="11"/>
                    </a:cubicBezTo>
                    <a:close/>
                    <a:moveTo>
                      <a:pt x="14" y="4"/>
                    </a:moveTo>
                    <a:cubicBezTo>
                      <a:pt x="14" y="4"/>
                      <a:pt x="14" y="4"/>
                      <a:pt x="14" y="4"/>
                    </a:cubicBezTo>
                    <a:cubicBezTo>
                      <a:pt x="15" y="4"/>
                      <a:pt x="16" y="4"/>
                      <a:pt x="18" y="4"/>
                    </a:cubicBezTo>
                    <a:cubicBezTo>
                      <a:pt x="13" y="7"/>
                      <a:pt x="9" y="11"/>
                      <a:pt x="5" y="13"/>
                    </a:cubicBezTo>
                    <a:cubicBezTo>
                      <a:pt x="8" y="11"/>
                      <a:pt x="11" y="7"/>
                      <a:pt x="14" y="4"/>
                    </a:cubicBezTo>
                    <a:close/>
                    <a:moveTo>
                      <a:pt x="4" y="7"/>
                    </a:moveTo>
                    <a:cubicBezTo>
                      <a:pt x="4" y="6"/>
                      <a:pt x="3" y="5"/>
                      <a:pt x="3" y="4"/>
                    </a:cubicBezTo>
                    <a:cubicBezTo>
                      <a:pt x="5" y="4"/>
                      <a:pt x="6" y="4"/>
                      <a:pt x="7" y="4"/>
                    </a:cubicBezTo>
                    <a:cubicBezTo>
                      <a:pt x="6" y="5"/>
                      <a:pt x="4" y="6"/>
                      <a:pt x="4" y="7"/>
                    </a:cubicBezTo>
                    <a:close/>
                    <a:moveTo>
                      <a:pt x="17" y="9"/>
                    </a:moveTo>
                    <a:cubicBezTo>
                      <a:pt x="17" y="8"/>
                      <a:pt x="18" y="8"/>
                      <a:pt x="19" y="7"/>
                    </a:cubicBezTo>
                    <a:cubicBezTo>
                      <a:pt x="19" y="7"/>
                      <a:pt x="22" y="3"/>
                      <a:pt x="21" y="5"/>
                    </a:cubicBezTo>
                    <a:cubicBezTo>
                      <a:pt x="19" y="8"/>
                      <a:pt x="17" y="11"/>
                      <a:pt x="14" y="14"/>
                    </a:cubicBezTo>
                    <a:cubicBezTo>
                      <a:pt x="14" y="14"/>
                      <a:pt x="14" y="15"/>
                      <a:pt x="14" y="15"/>
                    </a:cubicBezTo>
                    <a:cubicBezTo>
                      <a:pt x="13" y="15"/>
                      <a:pt x="11" y="15"/>
                      <a:pt x="10" y="15"/>
                    </a:cubicBezTo>
                    <a:cubicBezTo>
                      <a:pt x="12" y="13"/>
                      <a:pt x="14" y="11"/>
                      <a:pt x="17" y="9"/>
                    </a:cubicBezTo>
                    <a:close/>
                    <a:moveTo>
                      <a:pt x="15" y="15"/>
                    </a:moveTo>
                    <a:cubicBezTo>
                      <a:pt x="18" y="11"/>
                      <a:pt x="20" y="8"/>
                      <a:pt x="24" y="5"/>
                    </a:cubicBezTo>
                    <a:cubicBezTo>
                      <a:pt x="25" y="4"/>
                      <a:pt x="25" y="4"/>
                      <a:pt x="23" y="6"/>
                    </a:cubicBezTo>
                    <a:cubicBezTo>
                      <a:pt x="22" y="7"/>
                      <a:pt x="21" y="8"/>
                      <a:pt x="20" y="9"/>
                    </a:cubicBezTo>
                    <a:cubicBezTo>
                      <a:pt x="19" y="11"/>
                      <a:pt x="18" y="13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5" y="15"/>
                      <a:pt x="14" y="15"/>
                    </a:cubicBezTo>
                    <a:cubicBezTo>
                      <a:pt x="15" y="15"/>
                      <a:pt x="15" y="15"/>
                      <a:pt x="15" y="15"/>
                    </a:cubicBezTo>
                    <a:close/>
                    <a:moveTo>
                      <a:pt x="20" y="15"/>
                    </a:moveTo>
                    <a:cubicBezTo>
                      <a:pt x="19" y="15"/>
                      <a:pt x="18" y="15"/>
                      <a:pt x="18" y="15"/>
                    </a:cubicBezTo>
                    <a:cubicBezTo>
                      <a:pt x="21" y="13"/>
                      <a:pt x="24" y="10"/>
                      <a:pt x="26" y="7"/>
                    </a:cubicBezTo>
                    <a:cubicBezTo>
                      <a:pt x="31" y="2"/>
                      <a:pt x="26" y="7"/>
                      <a:pt x="25" y="8"/>
                    </a:cubicBezTo>
                    <a:cubicBezTo>
                      <a:pt x="23" y="10"/>
                      <a:pt x="22" y="12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lose/>
                    <a:moveTo>
                      <a:pt x="29" y="15"/>
                    </a:moveTo>
                    <a:cubicBezTo>
                      <a:pt x="28" y="15"/>
                      <a:pt x="27" y="15"/>
                      <a:pt x="25" y="15"/>
                    </a:cubicBezTo>
                    <a:cubicBezTo>
                      <a:pt x="28" y="14"/>
                      <a:pt x="30" y="11"/>
                      <a:pt x="33" y="9"/>
                    </a:cubicBezTo>
                    <a:cubicBezTo>
                      <a:pt x="34" y="8"/>
                      <a:pt x="35" y="7"/>
                      <a:pt x="36" y="6"/>
                    </a:cubicBezTo>
                    <a:cubicBezTo>
                      <a:pt x="38" y="4"/>
                      <a:pt x="36" y="7"/>
                      <a:pt x="36" y="7"/>
                    </a:cubicBezTo>
                    <a:cubicBezTo>
                      <a:pt x="34" y="10"/>
                      <a:pt x="32" y="12"/>
                      <a:pt x="30" y="15"/>
                    </a:cubicBezTo>
                    <a:cubicBezTo>
                      <a:pt x="30" y="15"/>
                      <a:pt x="30" y="15"/>
                      <a:pt x="29" y="15"/>
                    </a:cubicBezTo>
                    <a:close/>
                    <a:moveTo>
                      <a:pt x="33" y="15"/>
                    </a:move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5"/>
                      <a:pt x="31" y="15"/>
                      <a:pt x="30" y="15"/>
                    </a:cubicBezTo>
                    <a:cubicBezTo>
                      <a:pt x="34" y="12"/>
                      <a:pt x="37" y="9"/>
                      <a:pt x="41" y="6"/>
                    </a:cubicBezTo>
                    <a:cubicBezTo>
                      <a:pt x="44" y="4"/>
                      <a:pt x="40" y="8"/>
                      <a:pt x="39" y="8"/>
                    </a:cubicBezTo>
                    <a:cubicBezTo>
                      <a:pt x="38" y="11"/>
                      <a:pt x="36" y="13"/>
                      <a:pt x="33" y="15"/>
                    </a:cubicBezTo>
                    <a:close/>
                    <a:moveTo>
                      <a:pt x="62" y="5"/>
                    </a:moveTo>
                    <a:cubicBezTo>
                      <a:pt x="59" y="8"/>
                      <a:pt x="55" y="12"/>
                      <a:pt x="52" y="15"/>
                    </a:cubicBezTo>
                    <a:cubicBezTo>
                      <a:pt x="55" y="12"/>
                      <a:pt x="58" y="9"/>
                      <a:pt x="60" y="5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62" y="5"/>
                      <a:pt x="64" y="5"/>
                      <a:pt x="66" y="5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63" y="8"/>
                      <a:pt x="61" y="10"/>
                      <a:pt x="59" y="13"/>
                    </a:cubicBezTo>
                    <a:cubicBezTo>
                      <a:pt x="59" y="12"/>
                      <a:pt x="59" y="12"/>
                      <a:pt x="60" y="12"/>
                    </a:cubicBezTo>
                    <a:cubicBezTo>
                      <a:pt x="61" y="10"/>
                      <a:pt x="62" y="8"/>
                      <a:pt x="63" y="6"/>
                    </a:cubicBezTo>
                    <a:cubicBezTo>
                      <a:pt x="63" y="5"/>
                      <a:pt x="62" y="5"/>
                      <a:pt x="62" y="5"/>
                    </a:cubicBezTo>
                    <a:close/>
                    <a:moveTo>
                      <a:pt x="55" y="4"/>
                    </a:moveTo>
                    <a:cubicBezTo>
                      <a:pt x="53" y="6"/>
                      <a:pt x="51" y="7"/>
                      <a:pt x="50" y="9"/>
                    </a:cubicBezTo>
                    <a:cubicBezTo>
                      <a:pt x="49" y="10"/>
                      <a:pt x="49" y="10"/>
                      <a:pt x="48" y="11"/>
                    </a:cubicBezTo>
                    <a:cubicBezTo>
                      <a:pt x="50" y="9"/>
                      <a:pt x="51" y="7"/>
                      <a:pt x="51" y="4"/>
                    </a:cubicBezTo>
                    <a:cubicBezTo>
                      <a:pt x="52" y="4"/>
                      <a:pt x="51" y="4"/>
                      <a:pt x="51" y="4"/>
                    </a:cubicBezTo>
                    <a:cubicBezTo>
                      <a:pt x="54" y="4"/>
                      <a:pt x="57" y="4"/>
                      <a:pt x="59" y="5"/>
                    </a:cubicBezTo>
                    <a:cubicBezTo>
                      <a:pt x="56" y="7"/>
                      <a:pt x="53" y="10"/>
                      <a:pt x="50" y="13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53" y="9"/>
                      <a:pt x="54" y="7"/>
                      <a:pt x="56" y="5"/>
                    </a:cubicBezTo>
                    <a:cubicBezTo>
                      <a:pt x="56" y="5"/>
                      <a:pt x="56" y="4"/>
                      <a:pt x="55" y="4"/>
                    </a:cubicBezTo>
                    <a:close/>
                    <a:moveTo>
                      <a:pt x="51" y="8"/>
                    </a:moveTo>
                    <a:cubicBezTo>
                      <a:pt x="52" y="7"/>
                      <a:pt x="53" y="7"/>
                      <a:pt x="54" y="6"/>
                    </a:cubicBezTo>
                    <a:cubicBezTo>
                      <a:pt x="54" y="6"/>
                      <a:pt x="53" y="8"/>
                      <a:pt x="52" y="8"/>
                    </a:cubicBezTo>
                    <a:cubicBezTo>
                      <a:pt x="51" y="11"/>
                      <a:pt x="49" y="13"/>
                      <a:pt x="48" y="15"/>
                    </a:cubicBezTo>
                    <a:cubicBezTo>
                      <a:pt x="48" y="15"/>
                      <a:pt x="48" y="16"/>
                      <a:pt x="48" y="16"/>
                    </a:cubicBezTo>
                    <a:cubicBezTo>
                      <a:pt x="51" y="13"/>
                      <a:pt x="54" y="9"/>
                      <a:pt x="58" y="7"/>
                    </a:cubicBezTo>
                    <a:cubicBezTo>
                      <a:pt x="59" y="5"/>
                      <a:pt x="59" y="5"/>
                      <a:pt x="58" y="7"/>
                    </a:cubicBezTo>
                    <a:cubicBezTo>
                      <a:pt x="57" y="8"/>
                      <a:pt x="56" y="10"/>
                      <a:pt x="55" y="11"/>
                    </a:cubicBezTo>
                    <a:cubicBezTo>
                      <a:pt x="54" y="12"/>
                      <a:pt x="52" y="14"/>
                      <a:pt x="51" y="16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48" y="16"/>
                      <a:pt x="46" y="16"/>
                      <a:pt x="44" y="16"/>
                    </a:cubicBezTo>
                    <a:cubicBezTo>
                      <a:pt x="46" y="14"/>
                      <a:pt x="49" y="11"/>
                      <a:pt x="51" y="8"/>
                    </a:cubicBezTo>
                    <a:close/>
                    <a:moveTo>
                      <a:pt x="59" y="9"/>
                    </a:moveTo>
                    <a:cubicBezTo>
                      <a:pt x="60" y="8"/>
                      <a:pt x="61" y="7"/>
                      <a:pt x="61" y="7"/>
                    </a:cubicBezTo>
                    <a:cubicBezTo>
                      <a:pt x="61" y="8"/>
                      <a:pt x="61" y="9"/>
                      <a:pt x="60" y="10"/>
                    </a:cubicBezTo>
                    <a:cubicBezTo>
                      <a:pt x="59" y="12"/>
                      <a:pt x="57" y="14"/>
                      <a:pt x="55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54" y="16"/>
                      <a:pt x="52" y="16"/>
                      <a:pt x="51" y="16"/>
                    </a:cubicBezTo>
                    <a:cubicBezTo>
                      <a:pt x="54" y="14"/>
                      <a:pt x="57" y="11"/>
                      <a:pt x="59" y="9"/>
                    </a:cubicBezTo>
                    <a:close/>
                    <a:moveTo>
                      <a:pt x="63" y="9"/>
                    </a:moveTo>
                    <a:cubicBezTo>
                      <a:pt x="64" y="8"/>
                      <a:pt x="66" y="5"/>
                      <a:pt x="65" y="8"/>
                    </a:cubicBezTo>
                    <a:cubicBezTo>
                      <a:pt x="63" y="11"/>
                      <a:pt x="62" y="13"/>
                      <a:pt x="60" y="16"/>
                    </a:cubicBezTo>
                    <a:cubicBezTo>
                      <a:pt x="59" y="16"/>
                      <a:pt x="60" y="16"/>
                      <a:pt x="60" y="16"/>
                    </a:cubicBezTo>
                    <a:cubicBezTo>
                      <a:pt x="61" y="15"/>
                      <a:pt x="61" y="15"/>
                      <a:pt x="62" y="14"/>
                    </a:cubicBezTo>
                    <a:cubicBezTo>
                      <a:pt x="64" y="13"/>
                      <a:pt x="67" y="11"/>
                      <a:pt x="63" y="16"/>
                    </a:cubicBezTo>
                    <a:cubicBezTo>
                      <a:pt x="63" y="16"/>
                      <a:pt x="63" y="16"/>
                      <a:pt x="63" y="16"/>
                    </a:cubicBezTo>
                    <a:cubicBezTo>
                      <a:pt x="64" y="16"/>
                      <a:pt x="65" y="16"/>
                      <a:pt x="66" y="16"/>
                    </a:cubicBezTo>
                    <a:cubicBezTo>
                      <a:pt x="67" y="16"/>
                      <a:pt x="67" y="15"/>
                      <a:pt x="66" y="15"/>
                    </a:cubicBezTo>
                    <a:cubicBezTo>
                      <a:pt x="66" y="15"/>
                      <a:pt x="64" y="16"/>
                      <a:pt x="65" y="15"/>
                    </a:cubicBezTo>
                    <a:cubicBezTo>
                      <a:pt x="66" y="14"/>
                      <a:pt x="66" y="12"/>
                      <a:pt x="67" y="11"/>
                    </a:cubicBezTo>
                    <a:cubicBezTo>
                      <a:pt x="67" y="10"/>
                      <a:pt x="67" y="10"/>
                      <a:pt x="66" y="10"/>
                    </a:cubicBezTo>
                    <a:cubicBezTo>
                      <a:pt x="65" y="11"/>
                      <a:pt x="65" y="11"/>
                      <a:pt x="64" y="12"/>
                    </a:cubicBezTo>
                    <a:cubicBezTo>
                      <a:pt x="63" y="12"/>
                      <a:pt x="60" y="17"/>
                      <a:pt x="62" y="14"/>
                    </a:cubicBezTo>
                    <a:cubicBezTo>
                      <a:pt x="64" y="11"/>
                      <a:pt x="65" y="9"/>
                      <a:pt x="66" y="6"/>
                    </a:cubicBezTo>
                    <a:cubicBezTo>
                      <a:pt x="67" y="6"/>
                      <a:pt x="66" y="6"/>
                      <a:pt x="66" y="5"/>
                    </a:cubicBezTo>
                    <a:cubicBezTo>
                      <a:pt x="67" y="5"/>
                      <a:pt x="67" y="6"/>
                      <a:pt x="67" y="6"/>
                    </a:cubicBezTo>
                    <a:cubicBezTo>
                      <a:pt x="67" y="9"/>
                      <a:pt x="67" y="13"/>
                      <a:pt x="67" y="16"/>
                    </a:cubicBezTo>
                    <a:cubicBezTo>
                      <a:pt x="63" y="16"/>
                      <a:pt x="59" y="16"/>
                      <a:pt x="56" y="16"/>
                    </a:cubicBezTo>
                    <a:cubicBezTo>
                      <a:pt x="59" y="14"/>
                      <a:pt x="61" y="12"/>
                      <a:pt x="63" y="9"/>
                    </a:cubicBezTo>
                    <a:close/>
                    <a:moveTo>
                      <a:pt x="37" y="4"/>
                    </a:moveTo>
                    <a:cubicBezTo>
                      <a:pt x="42" y="4"/>
                      <a:pt x="46" y="4"/>
                      <a:pt x="51" y="4"/>
                    </a:cubicBezTo>
                    <a:cubicBezTo>
                      <a:pt x="49" y="5"/>
                      <a:pt x="47" y="7"/>
                      <a:pt x="45" y="8"/>
                    </a:cubicBezTo>
                    <a:cubicBezTo>
                      <a:pt x="46" y="7"/>
                      <a:pt x="47" y="6"/>
                      <a:pt x="48" y="5"/>
                    </a:cubicBezTo>
                    <a:cubicBezTo>
                      <a:pt x="48" y="5"/>
                      <a:pt x="47" y="4"/>
                      <a:pt x="47" y="4"/>
                    </a:cubicBezTo>
                    <a:cubicBezTo>
                      <a:pt x="43" y="6"/>
                      <a:pt x="40" y="9"/>
                      <a:pt x="37" y="12"/>
                    </a:cubicBezTo>
                    <a:cubicBezTo>
                      <a:pt x="38" y="12"/>
                      <a:pt x="38" y="12"/>
                      <a:pt x="38" y="11"/>
                    </a:cubicBezTo>
                    <a:cubicBezTo>
                      <a:pt x="40" y="9"/>
                      <a:pt x="42" y="7"/>
                      <a:pt x="44" y="4"/>
                    </a:cubicBezTo>
                    <a:cubicBezTo>
                      <a:pt x="44" y="4"/>
                      <a:pt x="44" y="4"/>
                      <a:pt x="43" y="4"/>
                    </a:cubicBezTo>
                    <a:cubicBezTo>
                      <a:pt x="39" y="6"/>
                      <a:pt x="37" y="9"/>
                      <a:pt x="34" y="12"/>
                    </a:cubicBezTo>
                    <a:cubicBezTo>
                      <a:pt x="33" y="12"/>
                      <a:pt x="30" y="16"/>
                      <a:pt x="32" y="13"/>
                    </a:cubicBezTo>
                    <a:cubicBezTo>
                      <a:pt x="34" y="10"/>
                      <a:pt x="36" y="7"/>
                      <a:pt x="38" y="5"/>
                    </a:cubicBezTo>
                    <a:cubicBezTo>
                      <a:pt x="39" y="5"/>
                      <a:pt x="38" y="4"/>
                      <a:pt x="38" y="4"/>
                    </a:cubicBezTo>
                    <a:cubicBezTo>
                      <a:pt x="35" y="6"/>
                      <a:pt x="32" y="9"/>
                      <a:pt x="30" y="11"/>
                    </a:cubicBezTo>
                    <a:cubicBezTo>
                      <a:pt x="29" y="12"/>
                      <a:pt x="23" y="16"/>
                      <a:pt x="26" y="13"/>
                    </a:cubicBezTo>
                    <a:cubicBezTo>
                      <a:pt x="29" y="10"/>
                      <a:pt x="31" y="7"/>
                      <a:pt x="33" y="4"/>
                    </a:cubicBezTo>
                    <a:cubicBezTo>
                      <a:pt x="34" y="4"/>
                      <a:pt x="33" y="4"/>
                      <a:pt x="33" y="4"/>
                    </a:cubicBezTo>
                    <a:cubicBezTo>
                      <a:pt x="30" y="6"/>
                      <a:pt x="27" y="8"/>
                      <a:pt x="25" y="11"/>
                    </a:cubicBezTo>
                    <a:cubicBezTo>
                      <a:pt x="24" y="12"/>
                      <a:pt x="23" y="12"/>
                      <a:pt x="23" y="13"/>
                    </a:cubicBezTo>
                    <a:cubicBezTo>
                      <a:pt x="20" y="15"/>
                      <a:pt x="24" y="11"/>
                      <a:pt x="25" y="10"/>
                    </a:cubicBezTo>
                    <a:cubicBezTo>
                      <a:pt x="26" y="8"/>
                      <a:pt x="28" y="6"/>
                      <a:pt x="30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26" y="6"/>
                      <a:pt x="24" y="9"/>
                      <a:pt x="21" y="11"/>
                    </a:cubicBezTo>
                    <a:cubicBezTo>
                      <a:pt x="20" y="12"/>
                      <a:pt x="19" y="13"/>
                      <a:pt x="18" y="14"/>
                    </a:cubicBezTo>
                    <a:cubicBezTo>
                      <a:pt x="18" y="13"/>
                      <a:pt x="19" y="12"/>
                      <a:pt x="20" y="11"/>
                    </a:cubicBezTo>
                    <a:cubicBezTo>
                      <a:pt x="22" y="8"/>
                      <a:pt x="24" y="6"/>
                      <a:pt x="26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30" y="4"/>
                      <a:pt x="33" y="4"/>
                      <a:pt x="3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0" name="Freeform 165"/>
              <p:cNvSpPr>
                <a:spLocks noEditPoints="1"/>
              </p:cNvSpPr>
              <p:nvPr/>
            </p:nvSpPr>
            <p:spPr bwMode="auto">
              <a:xfrm>
                <a:off x="2482635" y="1255324"/>
                <a:ext cx="34422" cy="33602"/>
              </a:xfrm>
              <a:custGeom>
                <a:avLst/>
                <a:gdLst>
                  <a:gd name="T0" fmla="*/ 10 w 18"/>
                  <a:gd name="T1" fmla="*/ 17 h 17"/>
                  <a:gd name="T2" fmla="*/ 17 w 18"/>
                  <a:gd name="T3" fmla="*/ 7 h 17"/>
                  <a:gd name="T4" fmla="*/ 8 w 18"/>
                  <a:gd name="T5" fmla="*/ 1 h 17"/>
                  <a:gd name="T6" fmla="*/ 8 w 18"/>
                  <a:gd name="T7" fmla="*/ 1 h 17"/>
                  <a:gd name="T8" fmla="*/ 0 w 18"/>
                  <a:gd name="T9" fmla="*/ 9 h 17"/>
                  <a:gd name="T10" fmla="*/ 10 w 18"/>
                  <a:gd name="T11" fmla="*/ 17 h 17"/>
                  <a:gd name="T12" fmla="*/ 10 w 18"/>
                  <a:gd name="T13" fmla="*/ 14 h 17"/>
                  <a:gd name="T14" fmla="*/ 3 w 18"/>
                  <a:gd name="T15" fmla="*/ 9 h 17"/>
                  <a:gd name="T16" fmla="*/ 4 w 18"/>
                  <a:gd name="T17" fmla="*/ 9 h 17"/>
                  <a:gd name="T18" fmla="*/ 10 w 18"/>
                  <a:gd name="T19" fmla="*/ 6 h 17"/>
                  <a:gd name="T20" fmla="*/ 5 w 18"/>
                  <a:gd name="T21" fmla="*/ 11 h 17"/>
                  <a:gd name="T22" fmla="*/ 5 w 18"/>
                  <a:gd name="T23" fmla="*/ 11 h 17"/>
                  <a:gd name="T24" fmla="*/ 11 w 18"/>
                  <a:gd name="T25" fmla="*/ 8 h 17"/>
                  <a:gd name="T26" fmla="*/ 7 w 18"/>
                  <a:gd name="T27" fmla="*/ 12 h 17"/>
                  <a:gd name="T28" fmla="*/ 7 w 18"/>
                  <a:gd name="T29" fmla="*/ 13 h 17"/>
                  <a:gd name="T30" fmla="*/ 13 w 18"/>
                  <a:gd name="T31" fmla="*/ 10 h 17"/>
                  <a:gd name="T32" fmla="*/ 11 w 18"/>
                  <a:gd name="T33" fmla="*/ 13 h 17"/>
                  <a:gd name="T34" fmla="*/ 11 w 18"/>
                  <a:gd name="T35" fmla="*/ 13 h 17"/>
                  <a:gd name="T36" fmla="*/ 10 w 18"/>
                  <a:gd name="T37" fmla="*/ 14 h 17"/>
                  <a:gd name="T38" fmla="*/ 12 w 18"/>
                  <a:gd name="T39" fmla="*/ 13 h 17"/>
                  <a:gd name="T40" fmla="*/ 14 w 18"/>
                  <a:gd name="T41" fmla="*/ 10 h 17"/>
                  <a:gd name="T42" fmla="*/ 13 w 18"/>
                  <a:gd name="T43" fmla="*/ 9 h 17"/>
                  <a:gd name="T44" fmla="*/ 8 w 18"/>
                  <a:gd name="T45" fmla="*/ 12 h 17"/>
                  <a:gd name="T46" fmla="*/ 12 w 18"/>
                  <a:gd name="T47" fmla="*/ 7 h 17"/>
                  <a:gd name="T48" fmla="*/ 12 w 18"/>
                  <a:gd name="T49" fmla="*/ 6 h 17"/>
                  <a:gd name="T50" fmla="*/ 7 w 18"/>
                  <a:gd name="T51" fmla="*/ 9 h 17"/>
                  <a:gd name="T52" fmla="*/ 11 w 18"/>
                  <a:gd name="T53" fmla="*/ 5 h 17"/>
                  <a:gd name="T54" fmla="*/ 11 w 18"/>
                  <a:gd name="T55" fmla="*/ 5 h 17"/>
                  <a:gd name="T56" fmla="*/ 6 w 18"/>
                  <a:gd name="T57" fmla="*/ 7 h 17"/>
                  <a:gd name="T58" fmla="*/ 10 w 18"/>
                  <a:gd name="T59" fmla="*/ 4 h 17"/>
                  <a:gd name="T60" fmla="*/ 12 w 18"/>
                  <a:gd name="T61" fmla="*/ 13 h 17"/>
                  <a:gd name="T62" fmla="*/ 7 w 18"/>
                  <a:gd name="T63" fmla="*/ 4 h 17"/>
                  <a:gd name="T64" fmla="*/ 4 w 18"/>
                  <a:gd name="T65" fmla="*/ 5 h 17"/>
                  <a:gd name="T66" fmla="*/ 7 w 18"/>
                  <a:gd name="T67" fmla="*/ 4 h 17"/>
                  <a:gd name="T68" fmla="*/ 4 w 18"/>
                  <a:gd name="T69" fmla="*/ 5 h 17"/>
                  <a:gd name="T70" fmla="*/ 5 w 18"/>
                  <a:gd name="T71" fmla="*/ 6 h 17"/>
                  <a:gd name="T72" fmla="*/ 9 w 18"/>
                  <a:gd name="T73" fmla="*/ 4 h 17"/>
                  <a:gd name="T74" fmla="*/ 3 w 18"/>
                  <a:gd name="T75" fmla="*/ 8 h 17"/>
                  <a:gd name="T76" fmla="*/ 3 w 18"/>
                  <a:gd name="T77" fmla="*/ 9 h 17"/>
                  <a:gd name="T78" fmla="*/ 4 w 18"/>
                  <a:gd name="T79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8" h="17">
                    <a:moveTo>
                      <a:pt x="10" y="17"/>
                    </a:moveTo>
                    <a:cubicBezTo>
                      <a:pt x="15" y="16"/>
                      <a:pt x="18" y="12"/>
                      <a:pt x="17" y="7"/>
                    </a:cubicBezTo>
                    <a:cubicBezTo>
                      <a:pt x="16" y="3"/>
                      <a:pt x="12" y="0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3" y="1"/>
                      <a:pt x="0" y="4"/>
                      <a:pt x="0" y="9"/>
                    </a:cubicBezTo>
                    <a:cubicBezTo>
                      <a:pt x="1" y="14"/>
                      <a:pt x="6" y="17"/>
                      <a:pt x="10" y="17"/>
                    </a:cubicBezTo>
                    <a:close/>
                    <a:moveTo>
                      <a:pt x="10" y="14"/>
                    </a:moveTo>
                    <a:cubicBezTo>
                      <a:pt x="7" y="14"/>
                      <a:pt x="4" y="12"/>
                      <a:pt x="3" y="9"/>
                    </a:cubicBezTo>
                    <a:cubicBezTo>
                      <a:pt x="3" y="9"/>
                      <a:pt x="3" y="9"/>
                      <a:pt x="4" y="9"/>
                    </a:cubicBezTo>
                    <a:cubicBezTo>
                      <a:pt x="6" y="8"/>
                      <a:pt x="8" y="7"/>
                      <a:pt x="10" y="6"/>
                    </a:cubicBezTo>
                    <a:cubicBezTo>
                      <a:pt x="8" y="8"/>
                      <a:pt x="6" y="9"/>
                      <a:pt x="5" y="11"/>
                    </a:cubicBezTo>
                    <a:cubicBezTo>
                      <a:pt x="4" y="11"/>
                      <a:pt x="5" y="12"/>
                      <a:pt x="5" y="11"/>
                    </a:cubicBezTo>
                    <a:cubicBezTo>
                      <a:pt x="7" y="10"/>
                      <a:pt x="9" y="9"/>
                      <a:pt x="11" y="8"/>
                    </a:cubicBezTo>
                    <a:cubicBezTo>
                      <a:pt x="10" y="9"/>
                      <a:pt x="8" y="11"/>
                      <a:pt x="7" y="12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9" y="12"/>
                      <a:pt x="11" y="11"/>
                      <a:pt x="13" y="10"/>
                    </a:cubicBezTo>
                    <a:cubicBezTo>
                      <a:pt x="12" y="11"/>
                      <a:pt x="12" y="12"/>
                      <a:pt x="11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3"/>
                      <a:pt x="10" y="14"/>
                      <a:pt x="10" y="14"/>
                    </a:cubicBezTo>
                    <a:close/>
                    <a:moveTo>
                      <a:pt x="12" y="13"/>
                    </a:moveTo>
                    <a:cubicBezTo>
                      <a:pt x="12" y="12"/>
                      <a:pt x="13" y="11"/>
                      <a:pt x="14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2" y="10"/>
                      <a:pt x="10" y="11"/>
                      <a:pt x="8" y="12"/>
                    </a:cubicBezTo>
                    <a:cubicBezTo>
                      <a:pt x="10" y="10"/>
                      <a:pt x="11" y="9"/>
                      <a:pt x="12" y="7"/>
                    </a:cubicBezTo>
                    <a:cubicBezTo>
                      <a:pt x="13" y="7"/>
                      <a:pt x="12" y="6"/>
                      <a:pt x="12" y="6"/>
                    </a:cubicBezTo>
                    <a:cubicBezTo>
                      <a:pt x="10" y="7"/>
                      <a:pt x="9" y="8"/>
                      <a:pt x="7" y="9"/>
                    </a:cubicBezTo>
                    <a:cubicBezTo>
                      <a:pt x="9" y="8"/>
                      <a:pt x="10" y="7"/>
                      <a:pt x="11" y="5"/>
                    </a:cubicBezTo>
                    <a:cubicBezTo>
                      <a:pt x="12" y="5"/>
                      <a:pt x="11" y="4"/>
                      <a:pt x="11" y="5"/>
                    </a:cubicBezTo>
                    <a:cubicBezTo>
                      <a:pt x="9" y="5"/>
                      <a:pt x="8" y="6"/>
                      <a:pt x="6" y="7"/>
                    </a:cubicBezTo>
                    <a:cubicBezTo>
                      <a:pt x="7" y="6"/>
                      <a:pt x="9" y="5"/>
                      <a:pt x="10" y="4"/>
                    </a:cubicBezTo>
                    <a:cubicBezTo>
                      <a:pt x="15" y="4"/>
                      <a:pt x="16" y="11"/>
                      <a:pt x="12" y="13"/>
                    </a:cubicBezTo>
                    <a:close/>
                    <a:moveTo>
                      <a:pt x="7" y="4"/>
                    </a:moveTo>
                    <a:cubicBezTo>
                      <a:pt x="6" y="4"/>
                      <a:pt x="5" y="5"/>
                      <a:pt x="4" y="5"/>
                    </a:cubicBezTo>
                    <a:cubicBezTo>
                      <a:pt x="5" y="4"/>
                      <a:pt x="6" y="4"/>
                      <a:pt x="7" y="4"/>
                    </a:cubicBezTo>
                    <a:close/>
                    <a:moveTo>
                      <a:pt x="4" y="5"/>
                    </a:moveTo>
                    <a:cubicBezTo>
                      <a:pt x="4" y="6"/>
                      <a:pt x="4" y="6"/>
                      <a:pt x="5" y="6"/>
                    </a:cubicBezTo>
                    <a:cubicBezTo>
                      <a:pt x="6" y="5"/>
                      <a:pt x="7" y="4"/>
                      <a:pt x="9" y="4"/>
                    </a:cubicBezTo>
                    <a:cubicBezTo>
                      <a:pt x="7" y="5"/>
                      <a:pt x="5" y="7"/>
                      <a:pt x="3" y="8"/>
                    </a:cubicBezTo>
                    <a:cubicBezTo>
                      <a:pt x="3" y="8"/>
                      <a:pt x="3" y="8"/>
                      <a:pt x="3" y="9"/>
                    </a:cubicBezTo>
                    <a:cubicBezTo>
                      <a:pt x="3" y="7"/>
                      <a:pt x="3" y="6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1" name="Freeform 182"/>
              <p:cNvSpPr>
                <a:spLocks noEditPoints="1"/>
              </p:cNvSpPr>
              <p:nvPr/>
            </p:nvSpPr>
            <p:spPr bwMode="auto">
              <a:xfrm>
                <a:off x="2935644" y="1271771"/>
                <a:ext cx="104904" cy="97528"/>
              </a:xfrm>
              <a:custGeom>
                <a:avLst/>
                <a:gdLst>
                  <a:gd name="T0" fmla="*/ 43 w 54"/>
                  <a:gd name="T1" fmla="*/ 0 h 50"/>
                  <a:gd name="T2" fmla="*/ 13 w 54"/>
                  <a:gd name="T3" fmla="*/ 1 h 50"/>
                  <a:gd name="T4" fmla="*/ 12 w 54"/>
                  <a:gd name="T5" fmla="*/ 0 h 50"/>
                  <a:gd name="T6" fmla="*/ 16 w 54"/>
                  <a:gd name="T7" fmla="*/ 26 h 50"/>
                  <a:gd name="T8" fmla="*/ 11 w 54"/>
                  <a:gd name="T9" fmla="*/ 49 h 50"/>
                  <a:gd name="T10" fmla="*/ 40 w 54"/>
                  <a:gd name="T11" fmla="*/ 49 h 50"/>
                  <a:gd name="T12" fmla="*/ 52 w 54"/>
                  <a:gd name="T13" fmla="*/ 38 h 50"/>
                  <a:gd name="T14" fmla="*/ 53 w 54"/>
                  <a:gd name="T15" fmla="*/ 11 h 50"/>
                  <a:gd name="T16" fmla="*/ 39 w 54"/>
                  <a:gd name="T17" fmla="*/ 44 h 50"/>
                  <a:gd name="T18" fmla="*/ 37 w 54"/>
                  <a:gd name="T19" fmla="*/ 42 h 50"/>
                  <a:gd name="T20" fmla="*/ 35 w 54"/>
                  <a:gd name="T21" fmla="*/ 39 h 50"/>
                  <a:gd name="T22" fmla="*/ 33 w 54"/>
                  <a:gd name="T23" fmla="*/ 37 h 50"/>
                  <a:gd name="T24" fmla="*/ 33 w 54"/>
                  <a:gd name="T25" fmla="*/ 37 h 50"/>
                  <a:gd name="T26" fmla="*/ 32 w 54"/>
                  <a:gd name="T27" fmla="*/ 36 h 50"/>
                  <a:gd name="T28" fmla="*/ 36 w 54"/>
                  <a:gd name="T29" fmla="*/ 26 h 50"/>
                  <a:gd name="T30" fmla="*/ 44 w 54"/>
                  <a:gd name="T31" fmla="*/ 41 h 50"/>
                  <a:gd name="T32" fmla="*/ 40 w 54"/>
                  <a:gd name="T33" fmla="*/ 41 h 50"/>
                  <a:gd name="T34" fmla="*/ 43 w 54"/>
                  <a:gd name="T35" fmla="*/ 33 h 50"/>
                  <a:gd name="T36" fmla="*/ 41 w 54"/>
                  <a:gd name="T37" fmla="*/ 30 h 50"/>
                  <a:gd name="T38" fmla="*/ 44 w 54"/>
                  <a:gd name="T39" fmla="*/ 41 h 50"/>
                  <a:gd name="T40" fmla="*/ 38 w 54"/>
                  <a:gd name="T41" fmla="*/ 27 h 50"/>
                  <a:gd name="T42" fmla="*/ 37 w 54"/>
                  <a:gd name="T43" fmla="*/ 25 h 50"/>
                  <a:gd name="T44" fmla="*/ 36 w 54"/>
                  <a:gd name="T45" fmla="*/ 25 h 50"/>
                  <a:gd name="T46" fmla="*/ 36 w 54"/>
                  <a:gd name="T47" fmla="*/ 23 h 50"/>
                  <a:gd name="T48" fmla="*/ 37 w 54"/>
                  <a:gd name="T49" fmla="*/ 17 h 50"/>
                  <a:gd name="T50" fmla="*/ 28 w 54"/>
                  <a:gd name="T51" fmla="*/ 26 h 50"/>
                  <a:gd name="T52" fmla="*/ 14 w 54"/>
                  <a:gd name="T53" fmla="*/ 32 h 50"/>
                  <a:gd name="T54" fmla="*/ 22 w 54"/>
                  <a:gd name="T55" fmla="*/ 26 h 50"/>
                  <a:gd name="T56" fmla="*/ 19 w 54"/>
                  <a:gd name="T57" fmla="*/ 16 h 50"/>
                  <a:gd name="T58" fmla="*/ 18 w 54"/>
                  <a:gd name="T59" fmla="*/ 12 h 50"/>
                  <a:gd name="T60" fmla="*/ 14 w 54"/>
                  <a:gd name="T61" fmla="*/ 8 h 50"/>
                  <a:gd name="T62" fmla="*/ 10 w 54"/>
                  <a:gd name="T63" fmla="*/ 15 h 50"/>
                  <a:gd name="T64" fmla="*/ 10 w 54"/>
                  <a:gd name="T65" fmla="*/ 8 h 50"/>
                  <a:gd name="T66" fmla="*/ 12 w 54"/>
                  <a:gd name="T67" fmla="*/ 4 h 50"/>
                  <a:gd name="T68" fmla="*/ 16 w 54"/>
                  <a:gd name="T69" fmla="*/ 10 h 50"/>
                  <a:gd name="T70" fmla="*/ 15 w 54"/>
                  <a:gd name="T71" fmla="*/ 7 h 50"/>
                  <a:gd name="T72" fmla="*/ 11 w 54"/>
                  <a:gd name="T73" fmla="*/ 15 h 50"/>
                  <a:gd name="T74" fmla="*/ 20 w 54"/>
                  <a:gd name="T75" fmla="*/ 14 h 50"/>
                  <a:gd name="T76" fmla="*/ 22 w 54"/>
                  <a:gd name="T77" fmla="*/ 15 h 50"/>
                  <a:gd name="T78" fmla="*/ 22 w 54"/>
                  <a:gd name="T79" fmla="*/ 16 h 50"/>
                  <a:gd name="T80" fmla="*/ 22 w 54"/>
                  <a:gd name="T81" fmla="*/ 16 h 50"/>
                  <a:gd name="T82" fmla="*/ 43 w 54"/>
                  <a:gd name="T83" fmla="*/ 4 h 50"/>
                  <a:gd name="T84" fmla="*/ 22 w 54"/>
                  <a:gd name="T85" fmla="*/ 22 h 50"/>
                  <a:gd name="T86" fmla="*/ 26 w 54"/>
                  <a:gd name="T87" fmla="*/ 18 h 50"/>
                  <a:gd name="T88" fmla="*/ 19 w 54"/>
                  <a:gd name="T89" fmla="*/ 26 h 50"/>
                  <a:gd name="T90" fmla="*/ 28 w 54"/>
                  <a:gd name="T91" fmla="*/ 18 h 50"/>
                  <a:gd name="T92" fmla="*/ 45 w 54"/>
                  <a:gd name="T93" fmla="*/ 5 h 50"/>
                  <a:gd name="T94" fmla="*/ 39 w 54"/>
                  <a:gd name="T95" fmla="*/ 11 h 50"/>
                  <a:gd name="T96" fmla="*/ 19 w 54"/>
                  <a:gd name="T97" fmla="*/ 25 h 50"/>
                  <a:gd name="T98" fmla="*/ 18 w 54"/>
                  <a:gd name="T99" fmla="*/ 24 h 50"/>
                  <a:gd name="T100" fmla="*/ 19 w 54"/>
                  <a:gd name="T101" fmla="*/ 36 h 50"/>
                  <a:gd name="T102" fmla="*/ 14 w 54"/>
                  <a:gd name="T103" fmla="*/ 41 h 50"/>
                  <a:gd name="T104" fmla="*/ 27 w 54"/>
                  <a:gd name="T105" fmla="*/ 24 h 50"/>
                  <a:gd name="T106" fmla="*/ 25 w 54"/>
                  <a:gd name="T107" fmla="*/ 24 h 50"/>
                  <a:gd name="T108" fmla="*/ 20 w 54"/>
                  <a:gd name="T109" fmla="*/ 17 h 50"/>
                  <a:gd name="T110" fmla="*/ 12 w 54"/>
                  <a:gd name="T111" fmla="*/ 46 h 50"/>
                  <a:gd name="T112" fmla="*/ 43 w 54"/>
                  <a:gd name="T113" fmla="*/ 16 h 50"/>
                  <a:gd name="T114" fmla="*/ 26 w 54"/>
                  <a:gd name="T115" fmla="*/ 32 h 50"/>
                  <a:gd name="T116" fmla="*/ 41 w 54"/>
                  <a:gd name="T117" fmla="*/ 4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4" h="50">
                    <a:moveTo>
                      <a:pt x="53" y="9"/>
                    </a:moveTo>
                    <a:cubicBezTo>
                      <a:pt x="50" y="6"/>
                      <a:pt x="47" y="4"/>
                      <a:pt x="44" y="0"/>
                    </a:cubicBezTo>
                    <a:cubicBezTo>
                      <a:pt x="44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2" y="0"/>
                      <a:pt x="42" y="0"/>
                    </a:cubicBezTo>
                    <a:cubicBezTo>
                      <a:pt x="36" y="4"/>
                      <a:pt x="31" y="10"/>
                      <a:pt x="26" y="15"/>
                    </a:cubicBezTo>
                    <a:cubicBezTo>
                      <a:pt x="22" y="10"/>
                      <a:pt x="18" y="5"/>
                      <a:pt x="13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8" y="3"/>
                      <a:pt x="5" y="6"/>
                      <a:pt x="1" y="8"/>
                    </a:cubicBezTo>
                    <a:cubicBezTo>
                      <a:pt x="1" y="8"/>
                      <a:pt x="0" y="9"/>
                      <a:pt x="0" y="9"/>
                    </a:cubicBezTo>
                    <a:cubicBezTo>
                      <a:pt x="0" y="9"/>
                      <a:pt x="0" y="10"/>
                      <a:pt x="1" y="10"/>
                    </a:cubicBezTo>
                    <a:cubicBezTo>
                      <a:pt x="6" y="15"/>
                      <a:pt x="11" y="21"/>
                      <a:pt x="16" y="26"/>
                    </a:cubicBezTo>
                    <a:cubicBezTo>
                      <a:pt x="12" y="31"/>
                      <a:pt x="6" y="35"/>
                      <a:pt x="2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1"/>
                      <a:pt x="2" y="41"/>
                      <a:pt x="2" y="42"/>
                    </a:cubicBezTo>
                    <a:cubicBezTo>
                      <a:pt x="5" y="45"/>
                      <a:pt x="8" y="47"/>
                      <a:pt x="11" y="49"/>
                    </a:cubicBezTo>
                    <a:cubicBezTo>
                      <a:pt x="12" y="49"/>
                      <a:pt x="12" y="49"/>
                      <a:pt x="12" y="49"/>
                    </a:cubicBezTo>
                    <a:cubicBezTo>
                      <a:pt x="12" y="50"/>
                      <a:pt x="13" y="50"/>
                      <a:pt x="13" y="49"/>
                    </a:cubicBezTo>
                    <a:cubicBezTo>
                      <a:pt x="18" y="44"/>
                      <a:pt x="23" y="40"/>
                      <a:pt x="27" y="35"/>
                    </a:cubicBezTo>
                    <a:cubicBezTo>
                      <a:pt x="32" y="40"/>
                      <a:pt x="35" y="45"/>
                      <a:pt x="40" y="49"/>
                    </a:cubicBezTo>
                    <a:cubicBezTo>
                      <a:pt x="41" y="49"/>
                      <a:pt x="41" y="49"/>
                      <a:pt x="41" y="49"/>
                    </a:cubicBezTo>
                    <a:cubicBezTo>
                      <a:pt x="41" y="50"/>
                      <a:pt x="42" y="50"/>
                      <a:pt x="43" y="49"/>
                    </a:cubicBezTo>
                    <a:cubicBezTo>
                      <a:pt x="46" y="46"/>
                      <a:pt x="50" y="43"/>
                      <a:pt x="52" y="39"/>
                    </a:cubicBezTo>
                    <a:cubicBezTo>
                      <a:pt x="53" y="39"/>
                      <a:pt x="53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48" y="33"/>
                      <a:pt x="44" y="28"/>
                      <a:pt x="39" y="23"/>
                    </a:cubicBezTo>
                    <a:cubicBezTo>
                      <a:pt x="44" y="20"/>
                      <a:pt x="48" y="16"/>
                      <a:pt x="53" y="12"/>
                    </a:cubicBezTo>
                    <a:cubicBezTo>
                      <a:pt x="53" y="12"/>
                      <a:pt x="53" y="11"/>
                      <a:pt x="53" y="11"/>
                    </a:cubicBezTo>
                    <a:cubicBezTo>
                      <a:pt x="54" y="10"/>
                      <a:pt x="54" y="10"/>
                      <a:pt x="53" y="9"/>
                    </a:cubicBezTo>
                    <a:close/>
                    <a:moveTo>
                      <a:pt x="40" y="45"/>
                    </a:moveTo>
                    <a:cubicBezTo>
                      <a:pt x="40" y="45"/>
                      <a:pt x="40" y="45"/>
                      <a:pt x="40" y="45"/>
                    </a:cubicBezTo>
                    <a:cubicBezTo>
                      <a:pt x="40" y="45"/>
                      <a:pt x="39" y="44"/>
                      <a:pt x="39" y="44"/>
                    </a:cubicBezTo>
                    <a:cubicBezTo>
                      <a:pt x="40" y="43"/>
                      <a:pt x="41" y="42"/>
                      <a:pt x="42" y="41"/>
                    </a:cubicBezTo>
                    <a:cubicBezTo>
                      <a:pt x="43" y="40"/>
                      <a:pt x="45" y="39"/>
                      <a:pt x="46" y="38"/>
                    </a:cubicBezTo>
                    <a:cubicBezTo>
                      <a:pt x="44" y="40"/>
                      <a:pt x="42" y="43"/>
                      <a:pt x="40" y="45"/>
                    </a:cubicBezTo>
                    <a:close/>
                    <a:moveTo>
                      <a:pt x="37" y="42"/>
                    </a:moveTo>
                    <a:cubicBezTo>
                      <a:pt x="39" y="40"/>
                      <a:pt x="42" y="38"/>
                      <a:pt x="44" y="36"/>
                    </a:cubicBezTo>
                    <a:cubicBezTo>
                      <a:pt x="41" y="38"/>
                      <a:pt x="40" y="40"/>
                      <a:pt x="38" y="43"/>
                    </a:cubicBezTo>
                    <a:cubicBezTo>
                      <a:pt x="38" y="43"/>
                      <a:pt x="37" y="42"/>
                      <a:pt x="37" y="42"/>
                    </a:cubicBezTo>
                    <a:close/>
                    <a:moveTo>
                      <a:pt x="35" y="39"/>
                    </a:moveTo>
                    <a:cubicBezTo>
                      <a:pt x="37" y="38"/>
                      <a:pt x="40" y="36"/>
                      <a:pt x="41" y="34"/>
                    </a:cubicBezTo>
                    <a:cubicBezTo>
                      <a:pt x="39" y="37"/>
                      <a:pt x="38" y="38"/>
                      <a:pt x="36" y="41"/>
                    </a:cubicBezTo>
                    <a:cubicBezTo>
                      <a:pt x="36" y="40"/>
                      <a:pt x="36" y="40"/>
                      <a:pt x="35" y="39"/>
                    </a:cubicBezTo>
                    <a:close/>
                    <a:moveTo>
                      <a:pt x="33" y="37"/>
                    </a:moveTo>
                    <a:cubicBezTo>
                      <a:pt x="35" y="35"/>
                      <a:pt x="37" y="33"/>
                      <a:pt x="40" y="31"/>
                    </a:cubicBezTo>
                    <a:cubicBezTo>
                      <a:pt x="40" y="31"/>
                      <a:pt x="38" y="34"/>
                      <a:pt x="38" y="34"/>
                    </a:cubicBezTo>
                    <a:cubicBezTo>
                      <a:pt x="37" y="36"/>
                      <a:pt x="36" y="37"/>
                      <a:pt x="35" y="39"/>
                    </a:cubicBezTo>
                    <a:cubicBezTo>
                      <a:pt x="34" y="38"/>
                      <a:pt x="33" y="37"/>
                      <a:pt x="33" y="37"/>
                    </a:cubicBezTo>
                    <a:close/>
                    <a:moveTo>
                      <a:pt x="30" y="34"/>
                    </a:moveTo>
                    <a:cubicBezTo>
                      <a:pt x="33" y="33"/>
                      <a:pt x="35" y="31"/>
                      <a:pt x="37" y="29"/>
                    </a:cubicBezTo>
                    <a:cubicBezTo>
                      <a:pt x="36" y="30"/>
                      <a:pt x="35" y="32"/>
                      <a:pt x="35" y="33"/>
                    </a:cubicBezTo>
                    <a:cubicBezTo>
                      <a:pt x="34" y="34"/>
                      <a:pt x="33" y="35"/>
                      <a:pt x="32" y="36"/>
                    </a:cubicBezTo>
                    <a:cubicBezTo>
                      <a:pt x="32" y="35"/>
                      <a:pt x="31" y="35"/>
                      <a:pt x="30" y="34"/>
                    </a:cubicBezTo>
                    <a:close/>
                    <a:moveTo>
                      <a:pt x="28" y="32"/>
                    </a:moveTo>
                    <a:cubicBezTo>
                      <a:pt x="28" y="32"/>
                      <a:pt x="28" y="32"/>
                      <a:pt x="28" y="32"/>
                    </a:cubicBezTo>
                    <a:cubicBezTo>
                      <a:pt x="31" y="30"/>
                      <a:pt x="33" y="28"/>
                      <a:pt x="36" y="26"/>
                    </a:cubicBezTo>
                    <a:cubicBezTo>
                      <a:pt x="35" y="27"/>
                      <a:pt x="34" y="29"/>
                      <a:pt x="32" y="30"/>
                    </a:cubicBezTo>
                    <a:cubicBezTo>
                      <a:pt x="31" y="31"/>
                      <a:pt x="30" y="32"/>
                      <a:pt x="30" y="33"/>
                    </a:cubicBezTo>
                    <a:cubicBezTo>
                      <a:pt x="29" y="33"/>
                      <a:pt x="29" y="33"/>
                      <a:pt x="28" y="32"/>
                    </a:cubicBezTo>
                    <a:close/>
                    <a:moveTo>
                      <a:pt x="44" y="41"/>
                    </a:moveTo>
                    <a:cubicBezTo>
                      <a:pt x="45" y="40"/>
                      <a:pt x="46" y="39"/>
                      <a:pt x="48" y="38"/>
                    </a:cubicBezTo>
                    <a:cubicBezTo>
                      <a:pt x="48" y="37"/>
                      <a:pt x="48" y="37"/>
                      <a:pt x="47" y="37"/>
                    </a:cubicBezTo>
                    <a:cubicBezTo>
                      <a:pt x="45" y="38"/>
                      <a:pt x="43" y="39"/>
                      <a:pt x="41" y="41"/>
                    </a:cubicBezTo>
                    <a:cubicBezTo>
                      <a:pt x="41" y="41"/>
                      <a:pt x="39" y="44"/>
                      <a:pt x="40" y="41"/>
                    </a:cubicBezTo>
                    <a:cubicBezTo>
                      <a:pt x="42" y="39"/>
                      <a:pt x="43" y="37"/>
                      <a:pt x="45" y="35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1" y="36"/>
                      <a:pt x="39" y="38"/>
                      <a:pt x="36" y="41"/>
                    </a:cubicBezTo>
                    <a:cubicBezTo>
                      <a:pt x="38" y="39"/>
                      <a:pt x="41" y="36"/>
                      <a:pt x="43" y="33"/>
                    </a:cubicBezTo>
                    <a:cubicBezTo>
                      <a:pt x="43" y="32"/>
                      <a:pt x="43" y="32"/>
                      <a:pt x="43" y="32"/>
                    </a:cubicBezTo>
                    <a:cubicBezTo>
                      <a:pt x="41" y="34"/>
                      <a:pt x="39" y="35"/>
                      <a:pt x="37" y="37"/>
                    </a:cubicBezTo>
                    <a:cubicBezTo>
                      <a:pt x="34" y="40"/>
                      <a:pt x="37" y="36"/>
                      <a:pt x="38" y="36"/>
                    </a:cubicBezTo>
                    <a:cubicBezTo>
                      <a:pt x="39" y="34"/>
                      <a:pt x="40" y="32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4" y="33"/>
                      <a:pt x="46" y="36"/>
                      <a:pt x="49" y="39"/>
                    </a:cubicBezTo>
                    <a:cubicBezTo>
                      <a:pt x="47" y="40"/>
                      <a:pt x="45" y="41"/>
                      <a:pt x="44" y="42"/>
                    </a:cubicBezTo>
                    <a:cubicBezTo>
                      <a:pt x="39" y="46"/>
                      <a:pt x="43" y="42"/>
                      <a:pt x="44" y="41"/>
                    </a:cubicBezTo>
                    <a:close/>
                    <a:moveTo>
                      <a:pt x="41" y="30"/>
                    </a:moveTo>
                    <a:cubicBezTo>
                      <a:pt x="39" y="31"/>
                      <a:pt x="38" y="32"/>
                      <a:pt x="36" y="33"/>
                    </a:cubicBezTo>
                    <a:cubicBezTo>
                      <a:pt x="34" y="35"/>
                      <a:pt x="31" y="38"/>
                      <a:pt x="34" y="35"/>
                    </a:cubicBezTo>
                    <a:cubicBezTo>
                      <a:pt x="36" y="33"/>
                      <a:pt x="38" y="30"/>
                      <a:pt x="38" y="27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36" y="29"/>
                      <a:pt x="34" y="31"/>
                      <a:pt x="32" y="32"/>
                    </a:cubicBezTo>
                    <a:cubicBezTo>
                      <a:pt x="29" y="34"/>
                      <a:pt x="31" y="33"/>
                      <a:pt x="32" y="32"/>
                    </a:cubicBezTo>
                    <a:cubicBezTo>
                      <a:pt x="34" y="30"/>
                      <a:pt x="36" y="28"/>
                      <a:pt x="37" y="25"/>
                    </a:cubicBezTo>
                    <a:cubicBezTo>
                      <a:pt x="38" y="27"/>
                      <a:pt x="40" y="28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lose/>
                    <a:moveTo>
                      <a:pt x="36" y="25"/>
                    </a:moveTo>
                    <a:cubicBezTo>
                      <a:pt x="36" y="25"/>
                      <a:pt x="36" y="25"/>
                      <a:pt x="36" y="25"/>
                    </a:cubicBezTo>
                    <a:cubicBezTo>
                      <a:pt x="34" y="27"/>
                      <a:pt x="31" y="29"/>
                      <a:pt x="29" y="31"/>
                    </a:cubicBezTo>
                    <a:cubicBezTo>
                      <a:pt x="29" y="31"/>
                      <a:pt x="29" y="31"/>
                      <a:pt x="29" y="30"/>
                    </a:cubicBezTo>
                    <a:cubicBezTo>
                      <a:pt x="31" y="29"/>
                      <a:pt x="32" y="27"/>
                      <a:pt x="34" y="25"/>
                    </a:cubicBezTo>
                    <a:cubicBezTo>
                      <a:pt x="34" y="25"/>
                      <a:pt x="35" y="24"/>
                      <a:pt x="36" y="23"/>
                    </a:cubicBezTo>
                    <a:cubicBezTo>
                      <a:pt x="36" y="24"/>
                      <a:pt x="36" y="24"/>
                      <a:pt x="36" y="25"/>
                    </a:cubicBezTo>
                    <a:close/>
                    <a:moveTo>
                      <a:pt x="8" y="43"/>
                    </a:moveTo>
                    <a:cubicBezTo>
                      <a:pt x="13" y="37"/>
                      <a:pt x="20" y="33"/>
                      <a:pt x="25" y="27"/>
                    </a:cubicBezTo>
                    <a:cubicBezTo>
                      <a:pt x="29" y="23"/>
                      <a:pt x="33" y="20"/>
                      <a:pt x="37" y="17"/>
                    </a:cubicBezTo>
                    <a:cubicBezTo>
                      <a:pt x="40" y="15"/>
                      <a:pt x="42" y="12"/>
                      <a:pt x="45" y="10"/>
                    </a:cubicBezTo>
                    <a:cubicBezTo>
                      <a:pt x="48" y="7"/>
                      <a:pt x="43" y="12"/>
                      <a:pt x="43" y="12"/>
                    </a:cubicBezTo>
                    <a:cubicBezTo>
                      <a:pt x="41" y="14"/>
                      <a:pt x="39" y="15"/>
                      <a:pt x="38" y="17"/>
                    </a:cubicBezTo>
                    <a:cubicBezTo>
                      <a:pt x="35" y="20"/>
                      <a:pt x="31" y="23"/>
                      <a:pt x="28" y="26"/>
                    </a:cubicBezTo>
                    <a:cubicBezTo>
                      <a:pt x="21" y="32"/>
                      <a:pt x="15" y="38"/>
                      <a:pt x="10" y="45"/>
                    </a:cubicBezTo>
                    <a:cubicBezTo>
                      <a:pt x="9" y="44"/>
                      <a:pt x="8" y="43"/>
                      <a:pt x="8" y="43"/>
                    </a:cubicBezTo>
                    <a:close/>
                    <a:moveTo>
                      <a:pt x="6" y="41"/>
                    </a:moveTo>
                    <a:cubicBezTo>
                      <a:pt x="8" y="38"/>
                      <a:pt x="11" y="35"/>
                      <a:pt x="14" y="32"/>
                    </a:cubicBezTo>
                    <a:cubicBezTo>
                      <a:pt x="15" y="32"/>
                      <a:pt x="15" y="31"/>
                      <a:pt x="16" y="31"/>
                    </a:cubicBezTo>
                    <a:cubicBezTo>
                      <a:pt x="19" y="28"/>
                      <a:pt x="22" y="25"/>
                      <a:pt x="25" y="23"/>
                    </a:cubicBezTo>
                    <a:cubicBezTo>
                      <a:pt x="27" y="20"/>
                      <a:pt x="30" y="19"/>
                      <a:pt x="32" y="17"/>
                    </a:cubicBezTo>
                    <a:cubicBezTo>
                      <a:pt x="29" y="20"/>
                      <a:pt x="25" y="23"/>
                      <a:pt x="22" y="26"/>
                    </a:cubicBezTo>
                    <a:cubicBezTo>
                      <a:pt x="17" y="32"/>
                      <a:pt x="10" y="36"/>
                      <a:pt x="7" y="42"/>
                    </a:cubicBezTo>
                    <a:cubicBezTo>
                      <a:pt x="6" y="42"/>
                      <a:pt x="6" y="41"/>
                      <a:pt x="6" y="41"/>
                    </a:cubicBezTo>
                    <a:close/>
                    <a:moveTo>
                      <a:pt x="12" y="18"/>
                    </a:moveTo>
                    <a:cubicBezTo>
                      <a:pt x="14" y="17"/>
                      <a:pt x="16" y="17"/>
                      <a:pt x="19" y="16"/>
                    </a:cubicBezTo>
                    <a:cubicBezTo>
                      <a:pt x="17" y="17"/>
                      <a:pt x="15" y="18"/>
                      <a:pt x="13" y="19"/>
                    </a:cubicBezTo>
                    <a:cubicBezTo>
                      <a:pt x="13" y="19"/>
                      <a:pt x="12" y="18"/>
                      <a:pt x="12" y="18"/>
                    </a:cubicBezTo>
                    <a:close/>
                    <a:moveTo>
                      <a:pt x="11" y="16"/>
                    </a:moveTo>
                    <a:cubicBezTo>
                      <a:pt x="13" y="15"/>
                      <a:pt x="16" y="14"/>
                      <a:pt x="18" y="12"/>
                    </a:cubicBezTo>
                    <a:cubicBezTo>
                      <a:pt x="16" y="14"/>
                      <a:pt x="13" y="15"/>
                      <a:pt x="11" y="17"/>
                    </a:cubicBezTo>
                    <a:cubicBezTo>
                      <a:pt x="11" y="17"/>
                      <a:pt x="11" y="17"/>
                      <a:pt x="11" y="16"/>
                    </a:cubicBezTo>
                    <a:close/>
                    <a:moveTo>
                      <a:pt x="7" y="13"/>
                    </a:moveTo>
                    <a:cubicBezTo>
                      <a:pt x="9" y="11"/>
                      <a:pt x="12" y="10"/>
                      <a:pt x="14" y="8"/>
                    </a:cubicBezTo>
                    <a:cubicBezTo>
                      <a:pt x="12" y="10"/>
                      <a:pt x="10" y="11"/>
                      <a:pt x="9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11" y="13"/>
                      <a:pt x="13" y="12"/>
                      <a:pt x="15" y="11"/>
                    </a:cubicBezTo>
                    <a:cubicBezTo>
                      <a:pt x="13" y="12"/>
                      <a:pt x="11" y="14"/>
                      <a:pt x="10" y="15"/>
                    </a:cubicBezTo>
                    <a:cubicBezTo>
                      <a:pt x="9" y="14"/>
                      <a:pt x="8" y="13"/>
                      <a:pt x="7" y="13"/>
                    </a:cubicBezTo>
                    <a:close/>
                    <a:moveTo>
                      <a:pt x="5" y="10"/>
                    </a:moveTo>
                    <a:cubicBezTo>
                      <a:pt x="7" y="9"/>
                      <a:pt x="9" y="8"/>
                      <a:pt x="11" y="7"/>
                    </a:cubicBezTo>
                    <a:cubicBezTo>
                      <a:pt x="10" y="7"/>
                      <a:pt x="10" y="7"/>
                      <a:pt x="10" y="8"/>
                    </a:cubicBezTo>
                    <a:cubicBezTo>
                      <a:pt x="9" y="9"/>
                      <a:pt x="8" y="10"/>
                      <a:pt x="6" y="12"/>
                    </a:cubicBezTo>
                    <a:cubicBezTo>
                      <a:pt x="6" y="11"/>
                      <a:pt x="6" y="11"/>
                      <a:pt x="5" y="10"/>
                    </a:cubicBezTo>
                    <a:close/>
                    <a:moveTo>
                      <a:pt x="4" y="10"/>
                    </a:moveTo>
                    <a:cubicBezTo>
                      <a:pt x="7" y="8"/>
                      <a:pt x="9" y="5"/>
                      <a:pt x="12" y="4"/>
                    </a:cubicBezTo>
                    <a:cubicBezTo>
                      <a:pt x="12" y="4"/>
                      <a:pt x="13" y="4"/>
                      <a:pt x="13" y="5"/>
                    </a:cubicBezTo>
                    <a:cubicBezTo>
                      <a:pt x="10" y="6"/>
                      <a:pt x="7" y="8"/>
                      <a:pt x="5" y="10"/>
                    </a:cubicBezTo>
                    <a:cubicBezTo>
                      <a:pt x="4" y="10"/>
                      <a:pt x="4" y="10"/>
                      <a:pt x="4" y="10"/>
                    </a:cubicBezTo>
                    <a:close/>
                    <a:moveTo>
                      <a:pt x="16" y="10"/>
                    </a:moveTo>
                    <a:cubicBezTo>
                      <a:pt x="14" y="10"/>
                      <a:pt x="13" y="11"/>
                      <a:pt x="11" y="12"/>
                    </a:cubicBezTo>
                    <a:cubicBezTo>
                      <a:pt x="11" y="12"/>
                      <a:pt x="11" y="11"/>
                      <a:pt x="12" y="11"/>
                    </a:cubicBezTo>
                    <a:cubicBezTo>
                      <a:pt x="13" y="10"/>
                      <a:pt x="14" y="9"/>
                      <a:pt x="15" y="8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2" y="8"/>
                      <a:pt x="10" y="10"/>
                      <a:pt x="7" y="12"/>
                    </a:cubicBezTo>
                    <a:cubicBezTo>
                      <a:pt x="9" y="10"/>
                      <a:pt x="11" y="7"/>
                      <a:pt x="14" y="5"/>
                    </a:cubicBezTo>
                    <a:cubicBezTo>
                      <a:pt x="15" y="7"/>
                      <a:pt x="17" y="9"/>
                      <a:pt x="19" y="11"/>
                    </a:cubicBezTo>
                    <a:cubicBezTo>
                      <a:pt x="16" y="13"/>
                      <a:pt x="14" y="14"/>
                      <a:pt x="11" y="15"/>
                    </a:cubicBezTo>
                    <a:cubicBezTo>
                      <a:pt x="12" y="15"/>
                      <a:pt x="15" y="11"/>
                      <a:pt x="17" y="10"/>
                    </a:cubicBezTo>
                    <a:cubicBezTo>
                      <a:pt x="17" y="10"/>
                      <a:pt x="16" y="9"/>
                      <a:pt x="16" y="10"/>
                    </a:cubicBezTo>
                    <a:close/>
                    <a:moveTo>
                      <a:pt x="20" y="15"/>
                    </a:moveTo>
                    <a:cubicBezTo>
                      <a:pt x="20" y="15"/>
                      <a:pt x="20" y="14"/>
                      <a:pt x="20" y="14"/>
                    </a:cubicBezTo>
                    <a:cubicBezTo>
                      <a:pt x="18" y="15"/>
                      <a:pt x="16" y="16"/>
                      <a:pt x="14" y="17"/>
                    </a:cubicBezTo>
                    <a:cubicBezTo>
                      <a:pt x="10" y="18"/>
                      <a:pt x="14" y="16"/>
                      <a:pt x="15" y="16"/>
                    </a:cubicBezTo>
                    <a:cubicBezTo>
                      <a:pt x="17" y="14"/>
                      <a:pt x="18" y="13"/>
                      <a:pt x="19" y="12"/>
                    </a:cubicBezTo>
                    <a:cubicBezTo>
                      <a:pt x="20" y="13"/>
                      <a:pt x="21" y="14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19" y="17"/>
                      <a:pt x="16" y="18"/>
                      <a:pt x="14" y="20"/>
                    </a:cubicBezTo>
                    <a:cubicBezTo>
                      <a:pt x="15" y="19"/>
                      <a:pt x="18" y="17"/>
                      <a:pt x="20" y="15"/>
                    </a:cubicBezTo>
                    <a:close/>
                    <a:moveTo>
                      <a:pt x="22" y="16"/>
                    </a:move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6"/>
                      <a:pt x="23" y="17"/>
                      <a:pt x="24" y="17"/>
                    </a:cubicBezTo>
                    <a:cubicBezTo>
                      <a:pt x="22" y="19"/>
                      <a:pt x="19" y="20"/>
                      <a:pt x="17" y="21"/>
                    </a:cubicBezTo>
                    <a:cubicBezTo>
                      <a:pt x="19" y="20"/>
                      <a:pt x="21" y="18"/>
                      <a:pt x="22" y="16"/>
                    </a:cubicBezTo>
                    <a:close/>
                    <a:moveTo>
                      <a:pt x="27" y="18"/>
                    </a:moveTo>
                    <a:cubicBezTo>
                      <a:pt x="32" y="13"/>
                      <a:pt x="37" y="8"/>
                      <a:pt x="43" y="3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38" y="9"/>
                      <a:pt x="32" y="14"/>
                      <a:pt x="27" y="18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5" y="20"/>
                      <a:pt x="24" y="20"/>
                      <a:pt x="24" y="20"/>
                    </a:cubicBezTo>
                    <a:cubicBezTo>
                      <a:pt x="23" y="21"/>
                      <a:pt x="23" y="22"/>
                      <a:pt x="22" y="22"/>
                    </a:cubicBezTo>
                    <a:cubicBezTo>
                      <a:pt x="21" y="23"/>
                      <a:pt x="19" y="24"/>
                      <a:pt x="19" y="24"/>
                    </a:cubicBezTo>
                    <a:cubicBezTo>
                      <a:pt x="20" y="22"/>
                      <a:pt x="23" y="20"/>
                      <a:pt x="24" y="18"/>
                    </a:cubicBezTo>
                    <a:cubicBezTo>
                      <a:pt x="24" y="18"/>
                      <a:pt x="25" y="18"/>
                      <a:pt x="25" y="18"/>
                    </a:cubicBezTo>
                    <a:cubicBezTo>
                      <a:pt x="25" y="19"/>
                      <a:pt x="26" y="19"/>
                      <a:pt x="26" y="18"/>
                    </a:cubicBezTo>
                    <a:cubicBezTo>
                      <a:pt x="26" y="18"/>
                      <a:pt x="27" y="18"/>
                      <a:pt x="27" y="18"/>
                    </a:cubicBezTo>
                    <a:close/>
                    <a:moveTo>
                      <a:pt x="36" y="12"/>
                    </a:moveTo>
                    <a:cubicBezTo>
                      <a:pt x="33" y="15"/>
                      <a:pt x="30" y="17"/>
                      <a:pt x="27" y="20"/>
                    </a:cubicBezTo>
                    <a:cubicBezTo>
                      <a:pt x="24" y="22"/>
                      <a:pt x="22" y="24"/>
                      <a:pt x="19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20" y="25"/>
                      <a:pt x="21" y="24"/>
                      <a:pt x="22" y="24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4" y="22"/>
                      <a:pt x="26" y="20"/>
                      <a:pt x="28" y="18"/>
                    </a:cubicBezTo>
                    <a:cubicBezTo>
                      <a:pt x="30" y="17"/>
                      <a:pt x="31" y="16"/>
                      <a:pt x="33" y="15"/>
                    </a:cubicBezTo>
                    <a:cubicBezTo>
                      <a:pt x="37" y="12"/>
                      <a:pt x="40" y="8"/>
                      <a:pt x="44" y="5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4" y="5"/>
                      <a:pt x="44" y="5"/>
                      <a:pt x="45" y="5"/>
                    </a:cubicBezTo>
                    <a:cubicBezTo>
                      <a:pt x="41" y="7"/>
                      <a:pt x="39" y="10"/>
                      <a:pt x="36" y="12"/>
                    </a:cubicBezTo>
                    <a:close/>
                    <a:moveTo>
                      <a:pt x="42" y="8"/>
                    </a:moveTo>
                    <a:cubicBezTo>
                      <a:pt x="41" y="9"/>
                      <a:pt x="40" y="10"/>
                      <a:pt x="38" y="12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40" y="10"/>
                      <a:pt x="46" y="4"/>
                      <a:pt x="42" y="8"/>
                    </a:cubicBezTo>
                    <a:close/>
                    <a:moveTo>
                      <a:pt x="19" y="25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lose/>
                    <a:moveTo>
                      <a:pt x="23" y="18"/>
                    </a:moveTo>
                    <a:cubicBezTo>
                      <a:pt x="21" y="20"/>
                      <a:pt x="19" y="22"/>
                      <a:pt x="18" y="24"/>
                    </a:cubicBezTo>
                    <a:cubicBezTo>
                      <a:pt x="17" y="24"/>
                      <a:pt x="17" y="23"/>
                      <a:pt x="16" y="22"/>
                    </a:cubicBezTo>
                    <a:cubicBezTo>
                      <a:pt x="19" y="21"/>
                      <a:pt x="21" y="20"/>
                      <a:pt x="23" y="18"/>
                    </a:cubicBezTo>
                    <a:close/>
                    <a:moveTo>
                      <a:pt x="14" y="40"/>
                    </a:moveTo>
                    <a:cubicBezTo>
                      <a:pt x="16" y="39"/>
                      <a:pt x="17" y="37"/>
                      <a:pt x="19" y="36"/>
                    </a:cubicBezTo>
                    <a:cubicBezTo>
                      <a:pt x="22" y="32"/>
                      <a:pt x="25" y="29"/>
                      <a:pt x="28" y="26"/>
                    </a:cubicBezTo>
                    <a:cubicBezTo>
                      <a:pt x="35" y="20"/>
                      <a:pt x="42" y="14"/>
                      <a:pt x="47" y="8"/>
                    </a:cubicBezTo>
                    <a:cubicBezTo>
                      <a:pt x="48" y="8"/>
                      <a:pt x="49" y="9"/>
                      <a:pt x="50" y="10"/>
                    </a:cubicBezTo>
                    <a:cubicBezTo>
                      <a:pt x="37" y="19"/>
                      <a:pt x="25" y="30"/>
                      <a:pt x="14" y="41"/>
                    </a:cubicBezTo>
                    <a:cubicBezTo>
                      <a:pt x="14" y="41"/>
                      <a:pt x="14" y="40"/>
                      <a:pt x="14" y="40"/>
                    </a:cubicBezTo>
                    <a:close/>
                    <a:moveTo>
                      <a:pt x="47" y="7"/>
                    </a:moveTo>
                    <a:cubicBezTo>
                      <a:pt x="44" y="9"/>
                      <a:pt x="42" y="12"/>
                      <a:pt x="39" y="14"/>
                    </a:cubicBezTo>
                    <a:cubicBezTo>
                      <a:pt x="35" y="18"/>
                      <a:pt x="30" y="20"/>
                      <a:pt x="27" y="24"/>
                    </a:cubicBezTo>
                    <a:cubicBezTo>
                      <a:pt x="24" y="27"/>
                      <a:pt x="22" y="30"/>
                      <a:pt x="18" y="32"/>
                    </a:cubicBezTo>
                    <a:cubicBezTo>
                      <a:pt x="15" y="35"/>
                      <a:pt x="11" y="38"/>
                      <a:pt x="7" y="42"/>
                    </a:cubicBezTo>
                    <a:cubicBezTo>
                      <a:pt x="9" y="40"/>
                      <a:pt x="12" y="36"/>
                      <a:pt x="15" y="34"/>
                    </a:cubicBezTo>
                    <a:cubicBezTo>
                      <a:pt x="19" y="31"/>
                      <a:pt x="22" y="28"/>
                      <a:pt x="25" y="24"/>
                    </a:cubicBezTo>
                    <a:cubicBezTo>
                      <a:pt x="31" y="18"/>
                      <a:pt x="39" y="13"/>
                      <a:pt x="45" y="6"/>
                    </a:cubicBezTo>
                    <a:cubicBezTo>
                      <a:pt x="46" y="6"/>
                      <a:pt x="46" y="7"/>
                      <a:pt x="47" y="7"/>
                    </a:cubicBezTo>
                    <a:close/>
                    <a:moveTo>
                      <a:pt x="14" y="20"/>
                    </a:moveTo>
                    <a:cubicBezTo>
                      <a:pt x="16" y="19"/>
                      <a:pt x="18" y="18"/>
                      <a:pt x="20" y="17"/>
                    </a:cubicBezTo>
                    <a:cubicBezTo>
                      <a:pt x="23" y="16"/>
                      <a:pt x="19" y="18"/>
                      <a:pt x="19" y="19"/>
                    </a:cubicBezTo>
                    <a:cubicBezTo>
                      <a:pt x="18" y="20"/>
                      <a:pt x="17" y="21"/>
                      <a:pt x="16" y="22"/>
                    </a:cubicBezTo>
                    <a:cubicBezTo>
                      <a:pt x="15" y="21"/>
                      <a:pt x="15" y="21"/>
                      <a:pt x="14" y="20"/>
                    </a:cubicBezTo>
                    <a:close/>
                    <a:moveTo>
                      <a:pt x="12" y="46"/>
                    </a:moveTo>
                    <a:cubicBezTo>
                      <a:pt x="11" y="46"/>
                      <a:pt x="11" y="45"/>
                      <a:pt x="10" y="45"/>
                    </a:cubicBezTo>
                    <a:cubicBezTo>
                      <a:pt x="11" y="45"/>
                      <a:pt x="11" y="44"/>
                      <a:pt x="11" y="44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22" y="34"/>
                      <a:pt x="32" y="25"/>
                      <a:pt x="43" y="16"/>
                    </a:cubicBezTo>
                    <a:cubicBezTo>
                      <a:pt x="44" y="15"/>
                      <a:pt x="46" y="13"/>
                      <a:pt x="48" y="12"/>
                    </a:cubicBezTo>
                    <a:cubicBezTo>
                      <a:pt x="45" y="14"/>
                      <a:pt x="43" y="16"/>
                      <a:pt x="40" y="18"/>
                    </a:cubicBezTo>
                    <a:cubicBezTo>
                      <a:pt x="35" y="22"/>
                      <a:pt x="31" y="27"/>
                      <a:pt x="27" y="32"/>
                    </a:cubicBezTo>
                    <a:cubicBezTo>
                      <a:pt x="27" y="32"/>
                      <a:pt x="26" y="32"/>
                      <a:pt x="26" y="32"/>
                    </a:cubicBezTo>
                    <a:cubicBezTo>
                      <a:pt x="22" y="37"/>
                      <a:pt x="16" y="41"/>
                      <a:pt x="12" y="46"/>
                    </a:cubicBezTo>
                    <a:close/>
                    <a:moveTo>
                      <a:pt x="41" y="46"/>
                    </a:moveTo>
                    <a:cubicBezTo>
                      <a:pt x="41" y="46"/>
                      <a:pt x="41" y="46"/>
                      <a:pt x="41" y="45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43" y="44"/>
                      <a:pt x="46" y="42"/>
                      <a:pt x="48" y="40"/>
                    </a:cubicBezTo>
                    <a:cubicBezTo>
                      <a:pt x="46" y="42"/>
                      <a:pt x="44" y="44"/>
                      <a:pt x="41" y="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2" name="Freeform 188"/>
              <p:cNvSpPr>
                <a:spLocks noEditPoints="1"/>
              </p:cNvSpPr>
              <p:nvPr/>
            </p:nvSpPr>
            <p:spPr bwMode="auto">
              <a:xfrm>
                <a:off x="1828715" y="1712233"/>
                <a:ext cx="102445" cy="96709"/>
              </a:xfrm>
              <a:custGeom>
                <a:avLst/>
                <a:gdLst>
                  <a:gd name="T0" fmla="*/ 43 w 53"/>
                  <a:gd name="T1" fmla="*/ 0 h 50"/>
                  <a:gd name="T2" fmla="*/ 13 w 53"/>
                  <a:gd name="T3" fmla="*/ 1 h 50"/>
                  <a:gd name="T4" fmla="*/ 11 w 53"/>
                  <a:gd name="T5" fmla="*/ 0 h 50"/>
                  <a:gd name="T6" fmla="*/ 16 w 53"/>
                  <a:gd name="T7" fmla="*/ 26 h 50"/>
                  <a:gd name="T8" fmla="*/ 11 w 53"/>
                  <a:gd name="T9" fmla="*/ 49 h 50"/>
                  <a:gd name="T10" fmla="*/ 40 w 53"/>
                  <a:gd name="T11" fmla="*/ 49 h 50"/>
                  <a:gd name="T12" fmla="*/ 52 w 53"/>
                  <a:gd name="T13" fmla="*/ 38 h 50"/>
                  <a:gd name="T14" fmla="*/ 53 w 53"/>
                  <a:gd name="T15" fmla="*/ 11 h 50"/>
                  <a:gd name="T16" fmla="*/ 39 w 53"/>
                  <a:gd name="T17" fmla="*/ 44 h 50"/>
                  <a:gd name="T18" fmla="*/ 37 w 53"/>
                  <a:gd name="T19" fmla="*/ 41 h 50"/>
                  <a:gd name="T20" fmla="*/ 35 w 53"/>
                  <a:gd name="T21" fmla="*/ 39 h 50"/>
                  <a:gd name="T22" fmla="*/ 33 w 53"/>
                  <a:gd name="T23" fmla="*/ 37 h 50"/>
                  <a:gd name="T24" fmla="*/ 33 w 53"/>
                  <a:gd name="T25" fmla="*/ 37 h 50"/>
                  <a:gd name="T26" fmla="*/ 32 w 53"/>
                  <a:gd name="T27" fmla="*/ 36 h 50"/>
                  <a:gd name="T28" fmla="*/ 35 w 53"/>
                  <a:gd name="T29" fmla="*/ 26 h 50"/>
                  <a:gd name="T30" fmla="*/ 44 w 53"/>
                  <a:gd name="T31" fmla="*/ 41 h 50"/>
                  <a:gd name="T32" fmla="*/ 40 w 53"/>
                  <a:gd name="T33" fmla="*/ 41 h 50"/>
                  <a:gd name="T34" fmla="*/ 43 w 53"/>
                  <a:gd name="T35" fmla="*/ 33 h 50"/>
                  <a:gd name="T36" fmla="*/ 41 w 53"/>
                  <a:gd name="T37" fmla="*/ 30 h 50"/>
                  <a:gd name="T38" fmla="*/ 44 w 53"/>
                  <a:gd name="T39" fmla="*/ 41 h 50"/>
                  <a:gd name="T40" fmla="*/ 38 w 53"/>
                  <a:gd name="T41" fmla="*/ 27 h 50"/>
                  <a:gd name="T42" fmla="*/ 37 w 53"/>
                  <a:gd name="T43" fmla="*/ 25 h 50"/>
                  <a:gd name="T44" fmla="*/ 36 w 53"/>
                  <a:gd name="T45" fmla="*/ 25 h 50"/>
                  <a:gd name="T46" fmla="*/ 35 w 53"/>
                  <a:gd name="T47" fmla="*/ 23 h 50"/>
                  <a:gd name="T48" fmla="*/ 36 w 53"/>
                  <a:gd name="T49" fmla="*/ 17 h 50"/>
                  <a:gd name="T50" fmla="*/ 28 w 53"/>
                  <a:gd name="T51" fmla="*/ 26 h 50"/>
                  <a:gd name="T52" fmla="*/ 14 w 53"/>
                  <a:gd name="T53" fmla="*/ 32 h 50"/>
                  <a:gd name="T54" fmla="*/ 22 w 53"/>
                  <a:gd name="T55" fmla="*/ 26 h 50"/>
                  <a:gd name="T56" fmla="*/ 18 w 53"/>
                  <a:gd name="T57" fmla="*/ 16 h 50"/>
                  <a:gd name="T58" fmla="*/ 18 w 53"/>
                  <a:gd name="T59" fmla="*/ 12 h 50"/>
                  <a:gd name="T60" fmla="*/ 13 w 53"/>
                  <a:gd name="T61" fmla="*/ 8 h 50"/>
                  <a:gd name="T62" fmla="*/ 9 w 53"/>
                  <a:gd name="T63" fmla="*/ 15 h 50"/>
                  <a:gd name="T64" fmla="*/ 10 w 53"/>
                  <a:gd name="T65" fmla="*/ 8 h 50"/>
                  <a:gd name="T66" fmla="*/ 12 w 53"/>
                  <a:gd name="T67" fmla="*/ 3 h 50"/>
                  <a:gd name="T68" fmla="*/ 16 w 53"/>
                  <a:gd name="T69" fmla="*/ 9 h 50"/>
                  <a:gd name="T70" fmla="*/ 14 w 53"/>
                  <a:gd name="T71" fmla="*/ 7 h 50"/>
                  <a:gd name="T72" fmla="*/ 11 w 53"/>
                  <a:gd name="T73" fmla="*/ 15 h 50"/>
                  <a:gd name="T74" fmla="*/ 19 w 53"/>
                  <a:gd name="T75" fmla="*/ 14 h 50"/>
                  <a:gd name="T76" fmla="*/ 22 w 53"/>
                  <a:gd name="T77" fmla="*/ 15 h 50"/>
                  <a:gd name="T78" fmla="*/ 22 w 53"/>
                  <a:gd name="T79" fmla="*/ 16 h 50"/>
                  <a:gd name="T80" fmla="*/ 22 w 53"/>
                  <a:gd name="T81" fmla="*/ 16 h 50"/>
                  <a:gd name="T82" fmla="*/ 43 w 53"/>
                  <a:gd name="T83" fmla="*/ 4 h 50"/>
                  <a:gd name="T84" fmla="*/ 22 w 53"/>
                  <a:gd name="T85" fmla="*/ 22 h 50"/>
                  <a:gd name="T86" fmla="*/ 26 w 53"/>
                  <a:gd name="T87" fmla="*/ 18 h 50"/>
                  <a:gd name="T88" fmla="*/ 19 w 53"/>
                  <a:gd name="T89" fmla="*/ 26 h 50"/>
                  <a:gd name="T90" fmla="*/ 28 w 53"/>
                  <a:gd name="T91" fmla="*/ 18 h 50"/>
                  <a:gd name="T92" fmla="*/ 44 w 53"/>
                  <a:gd name="T93" fmla="*/ 5 h 50"/>
                  <a:gd name="T94" fmla="*/ 39 w 53"/>
                  <a:gd name="T95" fmla="*/ 11 h 50"/>
                  <a:gd name="T96" fmla="*/ 19 w 53"/>
                  <a:gd name="T97" fmla="*/ 25 h 50"/>
                  <a:gd name="T98" fmla="*/ 18 w 53"/>
                  <a:gd name="T99" fmla="*/ 24 h 50"/>
                  <a:gd name="T100" fmla="*/ 18 w 53"/>
                  <a:gd name="T101" fmla="*/ 35 h 50"/>
                  <a:gd name="T102" fmla="*/ 14 w 53"/>
                  <a:gd name="T103" fmla="*/ 41 h 50"/>
                  <a:gd name="T104" fmla="*/ 27 w 53"/>
                  <a:gd name="T105" fmla="*/ 24 h 50"/>
                  <a:gd name="T106" fmla="*/ 25 w 53"/>
                  <a:gd name="T107" fmla="*/ 24 h 50"/>
                  <a:gd name="T108" fmla="*/ 19 w 53"/>
                  <a:gd name="T109" fmla="*/ 17 h 50"/>
                  <a:gd name="T110" fmla="*/ 12 w 53"/>
                  <a:gd name="T111" fmla="*/ 46 h 50"/>
                  <a:gd name="T112" fmla="*/ 42 w 53"/>
                  <a:gd name="T113" fmla="*/ 16 h 50"/>
                  <a:gd name="T114" fmla="*/ 26 w 53"/>
                  <a:gd name="T115" fmla="*/ 32 h 50"/>
                  <a:gd name="T116" fmla="*/ 40 w 53"/>
                  <a:gd name="T117" fmla="*/ 4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3" h="50">
                    <a:moveTo>
                      <a:pt x="53" y="9"/>
                    </a:moveTo>
                    <a:cubicBezTo>
                      <a:pt x="50" y="6"/>
                      <a:pt x="46" y="4"/>
                      <a:pt x="44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36" y="4"/>
                      <a:pt x="31" y="10"/>
                      <a:pt x="26" y="15"/>
                    </a:cubicBezTo>
                    <a:cubicBezTo>
                      <a:pt x="21" y="10"/>
                      <a:pt x="17" y="5"/>
                      <a:pt x="13" y="1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1" y="0"/>
                    </a:cubicBezTo>
                    <a:cubicBezTo>
                      <a:pt x="8" y="3"/>
                      <a:pt x="5" y="6"/>
                      <a:pt x="1" y="8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6" y="15"/>
                      <a:pt x="10" y="21"/>
                      <a:pt x="16" y="26"/>
                    </a:cubicBezTo>
                    <a:cubicBezTo>
                      <a:pt x="11" y="31"/>
                      <a:pt x="6" y="35"/>
                      <a:pt x="2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1"/>
                      <a:pt x="2" y="41"/>
                      <a:pt x="2" y="42"/>
                    </a:cubicBezTo>
                    <a:cubicBezTo>
                      <a:pt x="5" y="45"/>
                      <a:pt x="8" y="47"/>
                      <a:pt x="11" y="49"/>
                    </a:cubicBezTo>
                    <a:cubicBezTo>
                      <a:pt x="11" y="49"/>
                      <a:pt x="11" y="49"/>
                      <a:pt x="12" y="49"/>
                    </a:cubicBezTo>
                    <a:cubicBezTo>
                      <a:pt x="12" y="50"/>
                      <a:pt x="12" y="50"/>
                      <a:pt x="13" y="49"/>
                    </a:cubicBezTo>
                    <a:cubicBezTo>
                      <a:pt x="17" y="44"/>
                      <a:pt x="22" y="40"/>
                      <a:pt x="27" y="35"/>
                    </a:cubicBezTo>
                    <a:cubicBezTo>
                      <a:pt x="32" y="39"/>
                      <a:pt x="35" y="45"/>
                      <a:pt x="40" y="49"/>
                    </a:cubicBezTo>
                    <a:cubicBezTo>
                      <a:pt x="40" y="49"/>
                      <a:pt x="40" y="49"/>
                      <a:pt x="41" y="49"/>
                    </a:cubicBezTo>
                    <a:cubicBezTo>
                      <a:pt x="41" y="50"/>
                      <a:pt x="42" y="50"/>
                      <a:pt x="42" y="49"/>
                    </a:cubicBezTo>
                    <a:cubicBezTo>
                      <a:pt x="46" y="46"/>
                      <a:pt x="50" y="43"/>
                      <a:pt x="52" y="39"/>
                    </a:cubicBezTo>
                    <a:cubicBezTo>
                      <a:pt x="53" y="39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47" y="33"/>
                      <a:pt x="43" y="28"/>
                      <a:pt x="39" y="23"/>
                    </a:cubicBezTo>
                    <a:cubicBezTo>
                      <a:pt x="44" y="20"/>
                      <a:pt x="48" y="16"/>
                      <a:pt x="53" y="12"/>
                    </a:cubicBezTo>
                    <a:cubicBezTo>
                      <a:pt x="53" y="12"/>
                      <a:pt x="53" y="11"/>
                      <a:pt x="53" y="11"/>
                    </a:cubicBezTo>
                    <a:cubicBezTo>
                      <a:pt x="53" y="10"/>
                      <a:pt x="53" y="10"/>
                      <a:pt x="53" y="9"/>
                    </a:cubicBezTo>
                    <a:close/>
                    <a:moveTo>
                      <a:pt x="40" y="45"/>
                    </a:moveTo>
                    <a:cubicBezTo>
                      <a:pt x="40" y="45"/>
                      <a:pt x="40" y="45"/>
                      <a:pt x="40" y="45"/>
                    </a:cubicBezTo>
                    <a:cubicBezTo>
                      <a:pt x="40" y="45"/>
                      <a:pt x="39" y="44"/>
                      <a:pt x="39" y="44"/>
                    </a:cubicBezTo>
                    <a:cubicBezTo>
                      <a:pt x="40" y="43"/>
                      <a:pt x="41" y="42"/>
                      <a:pt x="42" y="41"/>
                    </a:cubicBezTo>
                    <a:cubicBezTo>
                      <a:pt x="43" y="40"/>
                      <a:pt x="45" y="39"/>
                      <a:pt x="46" y="38"/>
                    </a:cubicBezTo>
                    <a:cubicBezTo>
                      <a:pt x="44" y="40"/>
                      <a:pt x="42" y="43"/>
                      <a:pt x="40" y="45"/>
                    </a:cubicBezTo>
                    <a:close/>
                    <a:moveTo>
                      <a:pt x="37" y="41"/>
                    </a:moveTo>
                    <a:cubicBezTo>
                      <a:pt x="39" y="39"/>
                      <a:pt x="42" y="38"/>
                      <a:pt x="43" y="36"/>
                    </a:cubicBezTo>
                    <a:cubicBezTo>
                      <a:pt x="41" y="38"/>
                      <a:pt x="40" y="40"/>
                      <a:pt x="38" y="43"/>
                    </a:cubicBezTo>
                    <a:cubicBezTo>
                      <a:pt x="38" y="43"/>
                      <a:pt x="37" y="42"/>
                      <a:pt x="37" y="41"/>
                    </a:cubicBezTo>
                    <a:close/>
                    <a:moveTo>
                      <a:pt x="35" y="39"/>
                    </a:moveTo>
                    <a:cubicBezTo>
                      <a:pt x="37" y="38"/>
                      <a:pt x="40" y="36"/>
                      <a:pt x="41" y="34"/>
                    </a:cubicBezTo>
                    <a:cubicBezTo>
                      <a:pt x="39" y="37"/>
                      <a:pt x="37" y="38"/>
                      <a:pt x="36" y="41"/>
                    </a:cubicBezTo>
                    <a:cubicBezTo>
                      <a:pt x="36" y="40"/>
                      <a:pt x="35" y="40"/>
                      <a:pt x="35" y="39"/>
                    </a:cubicBezTo>
                    <a:close/>
                    <a:moveTo>
                      <a:pt x="33" y="37"/>
                    </a:moveTo>
                    <a:cubicBezTo>
                      <a:pt x="35" y="35"/>
                      <a:pt x="37" y="33"/>
                      <a:pt x="40" y="31"/>
                    </a:cubicBezTo>
                    <a:cubicBezTo>
                      <a:pt x="40" y="31"/>
                      <a:pt x="38" y="34"/>
                      <a:pt x="38" y="34"/>
                    </a:cubicBezTo>
                    <a:cubicBezTo>
                      <a:pt x="37" y="36"/>
                      <a:pt x="36" y="37"/>
                      <a:pt x="34" y="39"/>
                    </a:cubicBezTo>
                    <a:cubicBezTo>
                      <a:pt x="34" y="38"/>
                      <a:pt x="33" y="37"/>
                      <a:pt x="33" y="37"/>
                    </a:cubicBezTo>
                    <a:close/>
                    <a:moveTo>
                      <a:pt x="30" y="34"/>
                    </a:moveTo>
                    <a:cubicBezTo>
                      <a:pt x="33" y="33"/>
                      <a:pt x="35" y="31"/>
                      <a:pt x="37" y="29"/>
                    </a:cubicBezTo>
                    <a:cubicBezTo>
                      <a:pt x="36" y="29"/>
                      <a:pt x="35" y="32"/>
                      <a:pt x="34" y="33"/>
                    </a:cubicBezTo>
                    <a:cubicBezTo>
                      <a:pt x="34" y="34"/>
                      <a:pt x="33" y="35"/>
                      <a:pt x="32" y="36"/>
                    </a:cubicBezTo>
                    <a:cubicBezTo>
                      <a:pt x="31" y="35"/>
                      <a:pt x="31" y="35"/>
                      <a:pt x="30" y="34"/>
                    </a:cubicBezTo>
                    <a:close/>
                    <a:moveTo>
                      <a:pt x="28" y="32"/>
                    </a:moveTo>
                    <a:cubicBezTo>
                      <a:pt x="28" y="32"/>
                      <a:pt x="28" y="32"/>
                      <a:pt x="28" y="32"/>
                    </a:cubicBezTo>
                    <a:cubicBezTo>
                      <a:pt x="30" y="30"/>
                      <a:pt x="33" y="28"/>
                      <a:pt x="35" y="26"/>
                    </a:cubicBezTo>
                    <a:cubicBezTo>
                      <a:pt x="34" y="27"/>
                      <a:pt x="33" y="29"/>
                      <a:pt x="32" y="30"/>
                    </a:cubicBezTo>
                    <a:cubicBezTo>
                      <a:pt x="31" y="31"/>
                      <a:pt x="30" y="32"/>
                      <a:pt x="29" y="33"/>
                    </a:cubicBezTo>
                    <a:cubicBezTo>
                      <a:pt x="29" y="33"/>
                      <a:pt x="28" y="32"/>
                      <a:pt x="28" y="32"/>
                    </a:cubicBezTo>
                    <a:close/>
                    <a:moveTo>
                      <a:pt x="44" y="41"/>
                    </a:moveTo>
                    <a:cubicBezTo>
                      <a:pt x="45" y="40"/>
                      <a:pt x="46" y="39"/>
                      <a:pt x="47" y="38"/>
                    </a:cubicBezTo>
                    <a:cubicBezTo>
                      <a:pt x="48" y="37"/>
                      <a:pt x="47" y="37"/>
                      <a:pt x="47" y="37"/>
                    </a:cubicBezTo>
                    <a:cubicBezTo>
                      <a:pt x="45" y="38"/>
                      <a:pt x="43" y="39"/>
                      <a:pt x="41" y="40"/>
                    </a:cubicBezTo>
                    <a:cubicBezTo>
                      <a:pt x="40" y="41"/>
                      <a:pt x="38" y="44"/>
                      <a:pt x="40" y="41"/>
                    </a:cubicBezTo>
                    <a:cubicBezTo>
                      <a:pt x="41" y="39"/>
                      <a:pt x="43" y="37"/>
                      <a:pt x="45" y="35"/>
                    </a:cubicBezTo>
                    <a:cubicBezTo>
                      <a:pt x="45" y="35"/>
                      <a:pt x="45" y="34"/>
                      <a:pt x="44" y="35"/>
                    </a:cubicBezTo>
                    <a:cubicBezTo>
                      <a:pt x="41" y="36"/>
                      <a:pt x="39" y="38"/>
                      <a:pt x="36" y="41"/>
                    </a:cubicBezTo>
                    <a:cubicBezTo>
                      <a:pt x="38" y="39"/>
                      <a:pt x="41" y="35"/>
                      <a:pt x="43" y="33"/>
                    </a:cubicBezTo>
                    <a:cubicBezTo>
                      <a:pt x="43" y="32"/>
                      <a:pt x="43" y="32"/>
                      <a:pt x="42" y="32"/>
                    </a:cubicBezTo>
                    <a:cubicBezTo>
                      <a:pt x="40" y="34"/>
                      <a:pt x="38" y="35"/>
                      <a:pt x="37" y="37"/>
                    </a:cubicBezTo>
                    <a:cubicBezTo>
                      <a:pt x="34" y="40"/>
                      <a:pt x="37" y="36"/>
                      <a:pt x="38" y="36"/>
                    </a:cubicBezTo>
                    <a:cubicBezTo>
                      <a:pt x="39" y="34"/>
                      <a:pt x="40" y="32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4" y="33"/>
                      <a:pt x="46" y="36"/>
                      <a:pt x="49" y="39"/>
                    </a:cubicBezTo>
                    <a:cubicBezTo>
                      <a:pt x="47" y="40"/>
                      <a:pt x="45" y="41"/>
                      <a:pt x="44" y="42"/>
                    </a:cubicBezTo>
                    <a:cubicBezTo>
                      <a:pt x="39" y="46"/>
                      <a:pt x="43" y="42"/>
                      <a:pt x="44" y="41"/>
                    </a:cubicBezTo>
                    <a:close/>
                    <a:moveTo>
                      <a:pt x="41" y="30"/>
                    </a:moveTo>
                    <a:cubicBezTo>
                      <a:pt x="39" y="31"/>
                      <a:pt x="37" y="32"/>
                      <a:pt x="36" y="33"/>
                    </a:cubicBezTo>
                    <a:cubicBezTo>
                      <a:pt x="34" y="35"/>
                      <a:pt x="31" y="38"/>
                      <a:pt x="34" y="35"/>
                    </a:cubicBezTo>
                    <a:cubicBezTo>
                      <a:pt x="36" y="32"/>
                      <a:pt x="38" y="30"/>
                      <a:pt x="38" y="27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36" y="29"/>
                      <a:pt x="34" y="31"/>
                      <a:pt x="32" y="32"/>
                    </a:cubicBezTo>
                    <a:cubicBezTo>
                      <a:pt x="29" y="34"/>
                      <a:pt x="31" y="33"/>
                      <a:pt x="32" y="32"/>
                    </a:cubicBezTo>
                    <a:cubicBezTo>
                      <a:pt x="34" y="30"/>
                      <a:pt x="36" y="28"/>
                      <a:pt x="37" y="25"/>
                    </a:cubicBezTo>
                    <a:cubicBezTo>
                      <a:pt x="38" y="27"/>
                      <a:pt x="39" y="28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lose/>
                    <a:moveTo>
                      <a:pt x="36" y="25"/>
                    </a:moveTo>
                    <a:cubicBezTo>
                      <a:pt x="36" y="25"/>
                      <a:pt x="36" y="25"/>
                      <a:pt x="36" y="25"/>
                    </a:cubicBezTo>
                    <a:cubicBezTo>
                      <a:pt x="34" y="27"/>
                      <a:pt x="31" y="29"/>
                      <a:pt x="28" y="31"/>
                    </a:cubicBezTo>
                    <a:cubicBezTo>
                      <a:pt x="28" y="31"/>
                      <a:pt x="29" y="30"/>
                      <a:pt x="29" y="30"/>
                    </a:cubicBezTo>
                    <a:cubicBezTo>
                      <a:pt x="30" y="29"/>
                      <a:pt x="32" y="27"/>
                      <a:pt x="33" y="25"/>
                    </a:cubicBezTo>
                    <a:cubicBezTo>
                      <a:pt x="34" y="25"/>
                      <a:pt x="35" y="24"/>
                      <a:pt x="35" y="23"/>
                    </a:cubicBezTo>
                    <a:cubicBezTo>
                      <a:pt x="35" y="24"/>
                      <a:pt x="36" y="24"/>
                      <a:pt x="36" y="25"/>
                    </a:cubicBezTo>
                    <a:close/>
                    <a:moveTo>
                      <a:pt x="7" y="43"/>
                    </a:moveTo>
                    <a:cubicBezTo>
                      <a:pt x="13" y="37"/>
                      <a:pt x="20" y="33"/>
                      <a:pt x="25" y="27"/>
                    </a:cubicBezTo>
                    <a:cubicBezTo>
                      <a:pt x="28" y="23"/>
                      <a:pt x="32" y="20"/>
                      <a:pt x="36" y="17"/>
                    </a:cubicBezTo>
                    <a:cubicBezTo>
                      <a:pt x="39" y="15"/>
                      <a:pt x="42" y="12"/>
                      <a:pt x="45" y="9"/>
                    </a:cubicBezTo>
                    <a:cubicBezTo>
                      <a:pt x="48" y="7"/>
                      <a:pt x="43" y="11"/>
                      <a:pt x="42" y="12"/>
                    </a:cubicBezTo>
                    <a:cubicBezTo>
                      <a:pt x="41" y="14"/>
                      <a:pt x="39" y="15"/>
                      <a:pt x="38" y="17"/>
                    </a:cubicBezTo>
                    <a:cubicBezTo>
                      <a:pt x="34" y="20"/>
                      <a:pt x="31" y="23"/>
                      <a:pt x="28" y="26"/>
                    </a:cubicBezTo>
                    <a:cubicBezTo>
                      <a:pt x="21" y="32"/>
                      <a:pt x="15" y="38"/>
                      <a:pt x="9" y="45"/>
                    </a:cubicBezTo>
                    <a:cubicBezTo>
                      <a:pt x="9" y="44"/>
                      <a:pt x="8" y="43"/>
                      <a:pt x="7" y="43"/>
                    </a:cubicBezTo>
                    <a:close/>
                    <a:moveTo>
                      <a:pt x="5" y="41"/>
                    </a:moveTo>
                    <a:cubicBezTo>
                      <a:pt x="8" y="38"/>
                      <a:pt x="11" y="35"/>
                      <a:pt x="14" y="32"/>
                    </a:cubicBezTo>
                    <a:cubicBezTo>
                      <a:pt x="15" y="32"/>
                      <a:pt x="15" y="31"/>
                      <a:pt x="16" y="30"/>
                    </a:cubicBezTo>
                    <a:cubicBezTo>
                      <a:pt x="19" y="28"/>
                      <a:pt x="21" y="25"/>
                      <a:pt x="24" y="22"/>
                    </a:cubicBezTo>
                    <a:cubicBezTo>
                      <a:pt x="27" y="20"/>
                      <a:pt x="29" y="19"/>
                      <a:pt x="32" y="17"/>
                    </a:cubicBezTo>
                    <a:cubicBezTo>
                      <a:pt x="29" y="20"/>
                      <a:pt x="25" y="23"/>
                      <a:pt x="22" y="26"/>
                    </a:cubicBezTo>
                    <a:cubicBezTo>
                      <a:pt x="17" y="32"/>
                      <a:pt x="10" y="35"/>
                      <a:pt x="7" y="42"/>
                    </a:cubicBezTo>
                    <a:cubicBezTo>
                      <a:pt x="6" y="42"/>
                      <a:pt x="6" y="41"/>
                      <a:pt x="5" y="41"/>
                    </a:cubicBezTo>
                    <a:close/>
                    <a:moveTo>
                      <a:pt x="12" y="18"/>
                    </a:moveTo>
                    <a:cubicBezTo>
                      <a:pt x="14" y="17"/>
                      <a:pt x="16" y="17"/>
                      <a:pt x="18" y="16"/>
                    </a:cubicBezTo>
                    <a:cubicBezTo>
                      <a:pt x="16" y="17"/>
                      <a:pt x="14" y="18"/>
                      <a:pt x="13" y="19"/>
                    </a:cubicBezTo>
                    <a:cubicBezTo>
                      <a:pt x="13" y="19"/>
                      <a:pt x="12" y="18"/>
                      <a:pt x="12" y="18"/>
                    </a:cubicBezTo>
                    <a:close/>
                    <a:moveTo>
                      <a:pt x="10" y="16"/>
                    </a:moveTo>
                    <a:cubicBezTo>
                      <a:pt x="13" y="15"/>
                      <a:pt x="15" y="14"/>
                      <a:pt x="18" y="12"/>
                    </a:cubicBezTo>
                    <a:cubicBezTo>
                      <a:pt x="16" y="14"/>
                      <a:pt x="13" y="15"/>
                      <a:pt x="11" y="17"/>
                    </a:cubicBezTo>
                    <a:cubicBezTo>
                      <a:pt x="11" y="17"/>
                      <a:pt x="11" y="17"/>
                      <a:pt x="10" y="16"/>
                    </a:cubicBezTo>
                    <a:close/>
                    <a:moveTo>
                      <a:pt x="7" y="13"/>
                    </a:moveTo>
                    <a:cubicBezTo>
                      <a:pt x="9" y="11"/>
                      <a:pt x="12" y="10"/>
                      <a:pt x="13" y="8"/>
                    </a:cubicBezTo>
                    <a:cubicBezTo>
                      <a:pt x="12" y="10"/>
                      <a:pt x="10" y="11"/>
                      <a:pt x="8" y="13"/>
                    </a:cubicBezTo>
                    <a:cubicBezTo>
                      <a:pt x="8" y="14"/>
                      <a:pt x="9" y="14"/>
                      <a:pt x="9" y="14"/>
                    </a:cubicBezTo>
                    <a:cubicBezTo>
                      <a:pt x="11" y="13"/>
                      <a:pt x="13" y="12"/>
                      <a:pt x="15" y="11"/>
                    </a:cubicBezTo>
                    <a:cubicBezTo>
                      <a:pt x="13" y="12"/>
                      <a:pt x="11" y="14"/>
                      <a:pt x="9" y="15"/>
                    </a:cubicBezTo>
                    <a:cubicBezTo>
                      <a:pt x="9" y="14"/>
                      <a:pt x="8" y="13"/>
                      <a:pt x="7" y="13"/>
                    </a:cubicBezTo>
                    <a:close/>
                    <a:moveTo>
                      <a:pt x="5" y="10"/>
                    </a:moveTo>
                    <a:cubicBezTo>
                      <a:pt x="7" y="9"/>
                      <a:pt x="8" y="8"/>
                      <a:pt x="10" y="7"/>
                    </a:cubicBezTo>
                    <a:cubicBezTo>
                      <a:pt x="10" y="7"/>
                      <a:pt x="10" y="7"/>
                      <a:pt x="10" y="8"/>
                    </a:cubicBezTo>
                    <a:cubicBezTo>
                      <a:pt x="8" y="9"/>
                      <a:pt x="7" y="10"/>
                      <a:pt x="6" y="12"/>
                    </a:cubicBezTo>
                    <a:cubicBezTo>
                      <a:pt x="6" y="11"/>
                      <a:pt x="5" y="11"/>
                      <a:pt x="5" y="10"/>
                    </a:cubicBezTo>
                    <a:close/>
                    <a:moveTo>
                      <a:pt x="4" y="10"/>
                    </a:moveTo>
                    <a:cubicBezTo>
                      <a:pt x="7" y="8"/>
                      <a:pt x="9" y="5"/>
                      <a:pt x="12" y="3"/>
                    </a:cubicBezTo>
                    <a:cubicBezTo>
                      <a:pt x="12" y="4"/>
                      <a:pt x="13" y="4"/>
                      <a:pt x="13" y="5"/>
                    </a:cubicBezTo>
                    <a:cubicBezTo>
                      <a:pt x="10" y="6"/>
                      <a:pt x="7" y="8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lose/>
                    <a:moveTo>
                      <a:pt x="16" y="9"/>
                    </a:moveTo>
                    <a:cubicBezTo>
                      <a:pt x="14" y="10"/>
                      <a:pt x="13" y="11"/>
                      <a:pt x="11" y="12"/>
                    </a:cubicBezTo>
                    <a:cubicBezTo>
                      <a:pt x="11" y="12"/>
                      <a:pt x="11" y="11"/>
                      <a:pt x="12" y="11"/>
                    </a:cubicBezTo>
                    <a:cubicBezTo>
                      <a:pt x="13" y="10"/>
                      <a:pt x="14" y="9"/>
                      <a:pt x="15" y="8"/>
                    </a:cubicBezTo>
                    <a:cubicBezTo>
                      <a:pt x="15" y="7"/>
                      <a:pt x="15" y="7"/>
                      <a:pt x="14" y="7"/>
                    </a:cubicBezTo>
                    <a:cubicBezTo>
                      <a:pt x="12" y="8"/>
                      <a:pt x="9" y="10"/>
                      <a:pt x="7" y="12"/>
                    </a:cubicBezTo>
                    <a:cubicBezTo>
                      <a:pt x="9" y="10"/>
                      <a:pt x="11" y="7"/>
                      <a:pt x="13" y="5"/>
                    </a:cubicBezTo>
                    <a:cubicBezTo>
                      <a:pt x="15" y="7"/>
                      <a:pt x="17" y="9"/>
                      <a:pt x="18" y="11"/>
                    </a:cubicBezTo>
                    <a:cubicBezTo>
                      <a:pt x="16" y="13"/>
                      <a:pt x="13" y="14"/>
                      <a:pt x="11" y="15"/>
                    </a:cubicBezTo>
                    <a:cubicBezTo>
                      <a:pt x="12" y="15"/>
                      <a:pt x="15" y="11"/>
                      <a:pt x="16" y="10"/>
                    </a:cubicBezTo>
                    <a:cubicBezTo>
                      <a:pt x="17" y="10"/>
                      <a:pt x="16" y="9"/>
                      <a:pt x="16" y="9"/>
                    </a:cubicBezTo>
                    <a:close/>
                    <a:moveTo>
                      <a:pt x="20" y="15"/>
                    </a:moveTo>
                    <a:cubicBezTo>
                      <a:pt x="20" y="15"/>
                      <a:pt x="20" y="14"/>
                      <a:pt x="19" y="14"/>
                    </a:cubicBezTo>
                    <a:cubicBezTo>
                      <a:pt x="17" y="15"/>
                      <a:pt x="16" y="16"/>
                      <a:pt x="14" y="17"/>
                    </a:cubicBezTo>
                    <a:cubicBezTo>
                      <a:pt x="10" y="18"/>
                      <a:pt x="14" y="16"/>
                      <a:pt x="15" y="15"/>
                    </a:cubicBezTo>
                    <a:cubicBezTo>
                      <a:pt x="16" y="14"/>
                      <a:pt x="18" y="13"/>
                      <a:pt x="19" y="12"/>
                    </a:cubicBezTo>
                    <a:cubicBezTo>
                      <a:pt x="20" y="13"/>
                      <a:pt x="21" y="14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19" y="17"/>
                      <a:pt x="16" y="18"/>
                      <a:pt x="13" y="19"/>
                    </a:cubicBezTo>
                    <a:cubicBezTo>
                      <a:pt x="15" y="19"/>
                      <a:pt x="18" y="17"/>
                      <a:pt x="20" y="15"/>
                    </a:cubicBezTo>
                    <a:close/>
                    <a:moveTo>
                      <a:pt x="22" y="16"/>
                    </a:move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6"/>
                      <a:pt x="23" y="17"/>
                      <a:pt x="24" y="17"/>
                    </a:cubicBezTo>
                    <a:cubicBezTo>
                      <a:pt x="21" y="18"/>
                      <a:pt x="18" y="20"/>
                      <a:pt x="17" y="21"/>
                    </a:cubicBezTo>
                    <a:cubicBezTo>
                      <a:pt x="19" y="20"/>
                      <a:pt x="21" y="18"/>
                      <a:pt x="22" y="16"/>
                    </a:cubicBezTo>
                    <a:close/>
                    <a:moveTo>
                      <a:pt x="26" y="18"/>
                    </a:moveTo>
                    <a:cubicBezTo>
                      <a:pt x="32" y="13"/>
                      <a:pt x="37" y="8"/>
                      <a:pt x="42" y="3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37" y="9"/>
                      <a:pt x="32" y="14"/>
                      <a:pt x="26" y="18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5" y="19"/>
                      <a:pt x="24" y="20"/>
                      <a:pt x="24" y="20"/>
                    </a:cubicBezTo>
                    <a:cubicBezTo>
                      <a:pt x="23" y="21"/>
                      <a:pt x="22" y="21"/>
                      <a:pt x="22" y="22"/>
                    </a:cubicBezTo>
                    <a:cubicBezTo>
                      <a:pt x="20" y="23"/>
                      <a:pt x="18" y="24"/>
                      <a:pt x="18" y="24"/>
                    </a:cubicBezTo>
                    <a:cubicBezTo>
                      <a:pt x="20" y="22"/>
                      <a:pt x="22" y="20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5" y="19"/>
                      <a:pt x="26" y="19"/>
                      <a:pt x="26" y="18"/>
                    </a:cubicBezTo>
                    <a:cubicBezTo>
                      <a:pt x="26" y="18"/>
                      <a:pt x="26" y="18"/>
                      <a:pt x="26" y="18"/>
                    </a:cubicBezTo>
                    <a:close/>
                    <a:moveTo>
                      <a:pt x="36" y="12"/>
                    </a:moveTo>
                    <a:cubicBezTo>
                      <a:pt x="33" y="15"/>
                      <a:pt x="29" y="17"/>
                      <a:pt x="26" y="20"/>
                    </a:cubicBezTo>
                    <a:cubicBezTo>
                      <a:pt x="24" y="22"/>
                      <a:pt x="22" y="24"/>
                      <a:pt x="19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3"/>
                      <a:pt x="22" y="23"/>
                      <a:pt x="22" y="23"/>
                    </a:cubicBezTo>
                    <a:cubicBezTo>
                      <a:pt x="24" y="22"/>
                      <a:pt x="26" y="20"/>
                      <a:pt x="28" y="18"/>
                    </a:cubicBezTo>
                    <a:cubicBezTo>
                      <a:pt x="30" y="17"/>
                      <a:pt x="31" y="16"/>
                      <a:pt x="33" y="15"/>
                    </a:cubicBezTo>
                    <a:cubicBezTo>
                      <a:pt x="37" y="12"/>
                      <a:pt x="40" y="8"/>
                      <a:pt x="43" y="5"/>
                    </a:cubicBezTo>
                    <a:cubicBezTo>
                      <a:pt x="43" y="5"/>
                      <a:pt x="44" y="5"/>
                      <a:pt x="44" y="4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1" y="7"/>
                      <a:pt x="39" y="10"/>
                      <a:pt x="36" y="12"/>
                    </a:cubicBezTo>
                    <a:close/>
                    <a:moveTo>
                      <a:pt x="42" y="8"/>
                    </a:moveTo>
                    <a:cubicBezTo>
                      <a:pt x="41" y="9"/>
                      <a:pt x="39" y="10"/>
                      <a:pt x="38" y="12"/>
                    </a:cubicBezTo>
                    <a:cubicBezTo>
                      <a:pt x="38" y="11"/>
                      <a:pt x="39" y="11"/>
                      <a:pt x="39" y="11"/>
                    </a:cubicBezTo>
                    <a:cubicBezTo>
                      <a:pt x="40" y="10"/>
                      <a:pt x="46" y="4"/>
                      <a:pt x="42" y="8"/>
                    </a:cubicBezTo>
                    <a:close/>
                    <a:moveTo>
                      <a:pt x="19" y="25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lose/>
                    <a:moveTo>
                      <a:pt x="23" y="18"/>
                    </a:moveTo>
                    <a:cubicBezTo>
                      <a:pt x="21" y="20"/>
                      <a:pt x="19" y="22"/>
                      <a:pt x="18" y="24"/>
                    </a:cubicBezTo>
                    <a:cubicBezTo>
                      <a:pt x="17" y="24"/>
                      <a:pt x="17" y="23"/>
                      <a:pt x="16" y="22"/>
                    </a:cubicBezTo>
                    <a:cubicBezTo>
                      <a:pt x="19" y="21"/>
                      <a:pt x="21" y="20"/>
                      <a:pt x="23" y="18"/>
                    </a:cubicBezTo>
                    <a:close/>
                    <a:moveTo>
                      <a:pt x="14" y="40"/>
                    </a:moveTo>
                    <a:cubicBezTo>
                      <a:pt x="15" y="39"/>
                      <a:pt x="17" y="37"/>
                      <a:pt x="18" y="35"/>
                    </a:cubicBezTo>
                    <a:cubicBezTo>
                      <a:pt x="22" y="32"/>
                      <a:pt x="25" y="29"/>
                      <a:pt x="28" y="26"/>
                    </a:cubicBezTo>
                    <a:cubicBezTo>
                      <a:pt x="35" y="20"/>
                      <a:pt x="41" y="14"/>
                      <a:pt x="47" y="8"/>
                    </a:cubicBezTo>
                    <a:cubicBezTo>
                      <a:pt x="48" y="8"/>
                      <a:pt x="49" y="9"/>
                      <a:pt x="49" y="10"/>
                    </a:cubicBezTo>
                    <a:cubicBezTo>
                      <a:pt x="37" y="19"/>
                      <a:pt x="25" y="30"/>
                      <a:pt x="14" y="41"/>
                    </a:cubicBezTo>
                    <a:cubicBezTo>
                      <a:pt x="14" y="41"/>
                      <a:pt x="14" y="40"/>
                      <a:pt x="14" y="40"/>
                    </a:cubicBezTo>
                    <a:close/>
                    <a:moveTo>
                      <a:pt x="47" y="7"/>
                    </a:moveTo>
                    <a:cubicBezTo>
                      <a:pt x="44" y="9"/>
                      <a:pt x="41" y="12"/>
                      <a:pt x="39" y="14"/>
                    </a:cubicBezTo>
                    <a:cubicBezTo>
                      <a:pt x="35" y="18"/>
                      <a:pt x="30" y="20"/>
                      <a:pt x="27" y="24"/>
                    </a:cubicBezTo>
                    <a:cubicBezTo>
                      <a:pt x="24" y="27"/>
                      <a:pt x="21" y="30"/>
                      <a:pt x="18" y="32"/>
                    </a:cubicBezTo>
                    <a:cubicBezTo>
                      <a:pt x="14" y="35"/>
                      <a:pt x="11" y="38"/>
                      <a:pt x="7" y="42"/>
                    </a:cubicBezTo>
                    <a:cubicBezTo>
                      <a:pt x="9" y="40"/>
                      <a:pt x="12" y="36"/>
                      <a:pt x="15" y="34"/>
                    </a:cubicBezTo>
                    <a:cubicBezTo>
                      <a:pt x="18" y="31"/>
                      <a:pt x="22" y="28"/>
                      <a:pt x="25" y="24"/>
                    </a:cubicBezTo>
                    <a:cubicBezTo>
                      <a:pt x="31" y="18"/>
                      <a:pt x="39" y="13"/>
                      <a:pt x="45" y="6"/>
                    </a:cubicBezTo>
                    <a:cubicBezTo>
                      <a:pt x="45" y="6"/>
                      <a:pt x="46" y="7"/>
                      <a:pt x="47" y="7"/>
                    </a:cubicBezTo>
                    <a:close/>
                    <a:moveTo>
                      <a:pt x="14" y="20"/>
                    </a:moveTo>
                    <a:cubicBezTo>
                      <a:pt x="16" y="19"/>
                      <a:pt x="18" y="18"/>
                      <a:pt x="19" y="17"/>
                    </a:cubicBezTo>
                    <a:cubicBezTo>
                      <a:pt x="23" y="15"/>
                      <a:pt x="19" y="18"/>
                      <a:pt x="19" y="19"/>
                    </a:cubicBezTo>
                    <a:cubicBezTo>
                      <a:pt x="17" y="20"/>
                      <a:pt x="16" y="21"/>
                      <a:pt x="15" y="22"/>
                    </a:cubicBezTo>
                    <a:cubicBezTo>
                      <a:pt x="15" y="21"/>
                      <a:pt x="14" y="21"/>
                      <a:pt x="14" y="20"/>
                    </a:cubicBezTo>
                    <a:close/>
                    <a:moveTo>
                      <a:pt x="12" y="46"/>
                    </a:moveTo>
                    <a:cubicBezTo>
                      <a:pt x="11" y="46"/>
                      <a:pt x="10" y="45"/>
                      <a:pt x="10" y="45"/>
                    </a:cubicBezTo>
                    <a:cubicBezTo>
                      <a:pt x="10" y="45"/>
                      <a:pt x="11" y="44"/>
                      <a:pt x="11" y="44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21" y="34"/>
                      <a:pt x="32" y="25"/>
                      <a:pt x="42" y="16"/>
                    </a:cubicBezTo>
                    <a:cubicBezTo>
                      <a:pt x="44" y="15"/>
                      <a:pt x="46" y="13"/>
                      <a:pt x="47" y="12"/>
                    </a:cubicBezTo>
                    <a:cubicBezTo>
                      <a:pt x="45" y="14"/>
                      <a:pt x="42" y="16"/>
                      <a:pt x="40" y="18"/>
                    </a:cubicBezTo>
                    <a:cubicBezTo>
                      <a:pt x="35" y="22"/>
                      <a:pt x="31" y="27"/>
                      <a:pt x="27" y="32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1" y="37"/>
                      <a:pt x="16" y="41"/>
                      <a:pt x="12" y="46"/>
                    </a:cubicBezTo>
                    <a:close/>
                    <a:moveTo>
                      <a:pt x="41" y="46"/>
                    </a:moveTo>
                    <a:cubicBezTo>
                      <a:pt x="41" y="46"/>
                      <a:pt x="41" y="46"/>
                      <a:pt x="40" y="45"/>
                    </a:cubicBezTo>
                    <a:cubicBezTo>
                      <a:pt x="40" y="45"/>
                      <a:pt x="40" y="45"/>
                      <a:pt x="40" y="45"/>
                    </a:cubicBezTo>
                    <a:cubicBezTo>
                      <a:pt x="43" y="44"/>
                      <a:pt x="45" y="42"/>
                      <a:pt x="48" y="40"/>
                    </a:cubicBezTo>
                    <a:cubicBezTo>
                      <a:pt x="46" y="42"/>
                      <a:pt x="44" y="44"/>
                      <a:pt x="41" y="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3" name="Freeform 193"/>
              <p:cNvSpPr>
                <a:spLocks noEditPoints="1"/>
              </p:cNvSpPr>
              <p:nvPr/>
            </p:nvSpPr>
            <p:spPr bwMode="auto">
              <a:xfrm>
                <a:off x="2388777" y="3718189"/>
                <a:ext cx="83596" cy="93430"/>
              </a:xfrm>
              <a:custGeom>
                <a:avLst/>
                <a:gdLst>
                  <a:gd name="T0" fmla="*/ 27 w 43"/>
                  <a:gd name="T1" fmla="*/ 48 h 48"/>
                  <a:gd name="T2" fmla="*/ 41 w 43"/>
                  <a:gd name="T3" fmla="*/ 33 h 48"/>
                  <a:gd name="T4" fmla="*/ 43 w 43"/>
                  <a:gd name="T5" fmla="*/ 20 h 48"/>
                  <a:gd name="T6" fmla="*/ 30 w 43"/>
                  <a:gd name="T7" fmla="*/ 18 h 48"/>
                  <a:gd name="T8" fmla="*/ 17 w 43"/>
                  <a:gd name="T9" fmla="*/ 1 h 48"/>
                  <a:gd name="T10" fmla="*/ 2 w 43"/>
                  <a:gd name="T11" fmla="*/ 17 h 48"/>
                  <a:gd name="T12" fmla="*/ 2 w 43"/>
                  <a:gd name="T13" fmla="*/ 31 h 48"/>
                  <a:gd name="T14" fmla="*/ 5 w 43"/>
                  <a:gd name="T15" fmla="*/ 28 h 48"/>
                  <a:gd name="T16" fmla="*/ 7 w 43"/>
                  <a:gd name="T17" fmla="*/ 25 h 48"/>
                  <a:gd name="T18" fmla="*/ 3 w 43"/>
                  <a:gd name="T19" fmla="*/ 25 h 48"/>
                  <a:gd name="T20" fmla="*/ 3 w 43"/>
                  <a:gd name="T21" fmla="*/ 24 h 48"/>
                  <a:gd name="T22" fmla="*/ 3 w 43"/>
                  <a:gd name="T23" fmla="*/ 21 h 48"/>
                  <a:gd name="T24" fmla="*/ 7 w 43"/>
                  <a:gd name="T25" fmla="*/ 26 h 48"/>
                  <a:gd name="T26" fmla="*/ 9 w 43"/>
                  <a:gd name="T27" fmla="*/ 25 h 48"/>
                  <a:gd name="T28" fmla="*/ 18 w 43"/>
                  <a:gd name="T29" fmla="*/ 20 h 48"/>
                  <a:gd name="T30" fmla="*/ 15 w 43"/>
                  <a:gd name="T31" fmla="*/ 23 h 48"/>
                  <a:gd name="T32" fmla="*/ 27 w 43"/>
                  <a:gd name="T33" fmla="*/ 4 h 48"/>
                  <a:gd name="T34" fmla="*/ 20 w 43"/>
                  <a:gd name="T35" fmla="*/ 17 h 48"/>
                  <a:gd name="T36" fmla="*/ 19 w 43"/>
                  <a:gd name="T37" fmla="*/ 14 h 48"/>
                  <a:gd name="T38" fmla="*/ 18 w 43"/>
                  <a:gd name="T39" fmla="*/ 10 h 48"/>
                  <a:gd name="T40" fmla="*/ 35 w 43"/>
                  <a:gd name="T41" fmla="*/ 21 h 48"/>
                  <a:gd name="T42" fmla="*/ 32 w 43"/>
                  <a:gd name="T43" fmla="*/ 21 h 48"/>
                  <a:gd name="T44" fmla="*/ 38 w 43"/>
                  <a:gd name="T45" fmla="*/ 26 h 48"/>
                  <a:gd name="T46" fmla="*/ 22 w 43"/>
                  <a:gd name="T47" fmla="*/ 42 h 48"/>
                  <a:gd name="T48" fmla="*/ 26 w 43"/>
                  <a:gd name="T49" fmla="*/ 35 h 48"/>
                  <a:gd name="T50" fmla="*/ 27 w 43"/>
                  <a:gd name="T51" fmla="*/ 20 h 48"/>
                  <a:gd name="T52" fmla="*/ 27 w 43"/>
                  <a:gd name="T53" fmla="*/ 19 h 48"/>
                  <a:gd name="T54" fmla="*/ 18 w 43"/>
                  <a:gd name="T55" fmla="*/ 32 h 48"/>
                  <a:gd name="T56" fmla="*/ 26 w 43"/>
                  <a:gd name="T57" fmla="*/ 34 h 48"/>
                  <a:gd name="T58" fmla="*/ 18 w 43"/>
                  <a:gd name="T59" fmla="*/ 40 h 48"/>
                  <a:gd name="T60" fmla="*/ 26 w 43"/>
                  <a:gd name="T61" fmla="*/ 31 h 48"/>
                  <a:gd name="T62" fmla="*/ 27 w 43"/>
                  <a:gd name="T63" fmla="*/ 30 h 48"/>
                  <a:gd name="T64" fmla="*/ 18 w 43"/>
                  <a:gd name="T65" fmla="*/ 36 h 48"/>
                  <a:gd name="T66" fmla="*/ 18 w 43"/>
                  <a:gd name="T67" fmla="*/ 35 h 48"/>
                  <a:gd name="T68" fmla="*/ 31 w 43"/>
                  <a:gd name="T69" fmla="*/ 21 h 48"/>
                  <a:gd name="T70" fmla="*/ 19 w 43"/>
                  <a:gd name="T71" fmla="*/ 32 h 48"/>
                  <a:gd name="T72" fmla="*/ 30 w 43"/>
                  <a:gd name="T73" fmla="*/ 21 h 48"/>
                  <a:gd name="T74" fmla="*/ 26 w 43"/>
                  <a:gd name="T75" fmla="*/ 16 h 48"/>
                  <a:gd name="T76" fmla="*/ 18 w 43"/>
                  <a:gd name="T77" fmla="*/ 7 h 48"/>
                  <a:gd name="T78" fmla="*/ 22 w 43"/>
                  <a:gd name="T79" fmla="*/ 11 h 48"/>
                  <a:gd name="T80" fmla="*/ 24 w 43"/>
                  <a:gd name="T81" fmla="*/ 12 h 48"/>
                  <a:gd name="T82" fmla="*/ 24 w 43"/>
                  <a:gd name="T83" fmla="*/ 12 h 48"/>
                  <a:gd name="T84" fmla="*/ 9 w 43"/>
                  <a:gd name="T85" fmla="*/ 28 h 48"/>
                  <a:gd name="T86" fmla="*/ 27 w 43"/>
                  <a:gd name="T87" fmla="*/ 18 h 48"/>
                  <a:gd name="T88" fmla="*/ 20 w 43"/>
                  <a:gd name="T89" fmla="*/ 24 h 48"/>
                  <a:gd name="T90" fmla="*/ 17 w 43"/>
                  <a:gd name="T91" fmla="*/ 28 h 48"/>
                  <a:gd name="T92" fmla="*/ 18 w 43"/>
                  <a:gd name="T93" fmla="*/ 44 h 48"/>
                  <a:gd name="T94" fmla="*/ 21 w 43"/>
                  <a:gd name="T95" fmla="*/ 44 h 48"/>
                  <a:gd name="T96" fmla="*/ 26 w 43"/>
                  <a:gd name="T97" fmla="*/ 44 h 48"/>
                  <a:gd name="T98" fmla="*/ 27 w 43"/>
                  <a:gd name="T99" fmla="*/ 30 h 48"/>
                  <a:gd name="T100" fmla="*/ 31 w 43"/>
                  <a:gd name="T101" fmla="*/ 29 h 48"/>
                  <a:gd name="T102" fmla="*/ 35 w 43"/>
                  <a:gd name="T103" fmla="*/ 30 h 48"/>
                  <a:gd name="T104" fmla="*/ 40 w 43"/>
                  <a:gd name="T105" fmla="*/ 30 h 48"/>
                  <a:gd name="T106" fmla="*/ 33 w 43"/>
                  <a:gd name="T107" fmla="*/ 27 h 48"/>
                  <a:gd name="T108" fmla="*/ 19 w 43"/>
                  <a:gd name="T109" fmla="*/ 3 h 48"/>
                  <a:gd name="T110" fmla="*/ 5 w 43"/>
                  <a:gd name="T111" fmla="*/ 26 h 48"/>
                  <a:gd name="T112" fmla="*/ 5 w 43"/>
                  <a:gd name="T113" fmla="*/ 23 h 48"/>
                  <a:gd name="T114" fmla="*/ 6 w 43"/>
                  <a:gd name="T115" fmla="*/ 28 h 48"/>
                  <a:gd name="T116" fmla="*/ 8 w 43"/>
                  <a:gd name="T117" fmla="*/ 2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3" h="48">
                    <a:moveTo>
                      <a:pt x="15" y="46"/>
                    </a:moveTo>
                    <a:cubicBezTo>
                      <a:pt x="15" y="46"/>
                      <a:pt x="15" y="46"/>
                      <a:pt x="15" y="47"/>
                    </a:cubicBezTo>
                    <a:cubicBezTo>
                      <a:pt x="16" y="47"/>
                      <a:pt x="16" y="47"/>
                      <a:pt x="17" y="47"/>
                    </a:cubicBezTo>
                    <a:cubicBezTo>
                      <a:pt x="20" y="47"/>
                      <a:pt x="24" y="48"/>
                      <a:pt x="27" y="48"/>
                    </a:cubicBezTo>
                    <a:cubicBezTo>
                      <a:pt x="28" y="48"/>
                      <a:pt x="29" y="47"/>
                      <a:pt x="29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8" y="41"/>
                      <a:pt x="29" y="37"/>
                      <a:pt x="29" y="33"/>
                    </a:cubicBezTo>
                    <a:cubicBezTo>
                      <a:pt x="33" y="33"/>
                      <a:pt x="37" y="33"/>
                      <a:pt x="41" y="33"/>
                    </a:cubicBezTo>
                    <a:cubicBezTo>
                      <a:pt x="41" y="33"/>
                      <a:pt x="42" y="33"/>
                      <a:pt x="42" y="33"/>
                    </a:cubicBezTo>
                    <a:cubicBezTo>
                      <a:pt x="42" y="32"/>
                      <a:pt x="43" y="32"/>
                      <a:pt x="43" y="31"/>
                    </a:cubicBezTo>
                    <a:cubicBezTo>
                      <a:pt x="43" y="28"/>
                      <a:pt x="43" y="24"/>
                      <a:pt x="43" y="20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3" y="20"/>
                      <a:pt x="43" y="19"/>
                      <a:pt x="42" y="19"/>
                    </a:cubicBezTo>
                    <a:cubicBezTo>
                      <a:pt x="38" y="18"/>
                      <a:pt x="34" y="19"/>
                      <a:pt x="30" y="18"/>
                    </a:cubicBezTo>
                    <a:cubicBezTo>
                      <a:pt x="30" y="13"/>
                      <a:pt x="30" y="8"/>
                      <a:pt x="30" y="2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30" y="1"/>
                      <a:pt x="29" y="1"/>
                      <a:pt x="28" y="1"/>
                    </a:cubicBezTo>
                    <a:cubicBezTo>
                      <a:pt x="25" y="1"/>
                      <a:pt x="21" y="0"/>
                      <a:pt x="17" y="1"/>
                    </a:cubicBezTo>
                    <a:cubicBezTo>
                      <a:pt x="17" y="1"/>
                      <a:pt x="17" y="1"/>
                      <a:pt x="16" y="1"/>
                    </a:cubicBezTo>
                    <a:cubicBezTo>
                      <a:pt x="16" y="1"/>
                      <a:pt x="16" y="2"/>
                      <a:pt x="16" y="2"/>
                    </a:cubicBezTo>
                    <a:cubicBezTo>
                      <a:pt x="15" y="7"/>
                      <a:pt x="15" y="12"/>
                      <a:pt x="16" y="17"/>
                    </a:cubicBezTo>
                    <a:cubicBezTo>
                      <a:pt x="11" y="17"/>
                      <a:pt x="6" y="17"/>
                      <a:pt x="2" y="17"/>
                    </a:cubicBezTo>
                    <a:cubicBezTo>
                      <a:pt x="2" y="17"/>
                      <a:pt x="1" y="17"/>
                      <a:pt x="1" y="17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0" y="22"/>
                      <a:pt x="0" y="26"/>
                      <a:pt x="0" y="30"/>
                    </a:cubicBezTo>
                    <a:cubicBezTo>
                      <a:pt x="0" y="31"/>
                      <a:pt x="1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6" y="31"/>
                      <a:pt x="10" y="31"/>
                      <a:pt x="15" y="31"/>
                    </a:cubicBezTo>
                    <a:cubicBezTo>
                      <a:pt x="15" y="36"/>
                      <a:pt x="15" y="41"/>
                      <a:pt x="15" y="46"/>
                    </a:cubicBezTo>
                    <a:close/>
                    <a:moveTo>
                      <a:pt x="5" y="28"/>
                    </a:moveTo>
                    <a:cubicBezTo>
                      <a:pt x="4" y="28"/>
                      <a:pt x="4" y="28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5" y="27"/>
                      <a:pt x="6" y="26"/>
                      <a:pt x="7" y="25"/>
                    </a:cubicBezTo>
                    <a:cubicBezTo>
                      <a:pt x="6" y="26"/>
                      <a:pt x="6" y="27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lose/>
                    <a:moveTo>
                      <a:pt x="3" y="25"/>
                    </a:moveTo>
                    <a:cubicBezTo>
                      <a:pt x="3" y="25"/>
                      <a:pt x="3" y="25"/>
                      <a:pt x="3" y="25"/>
                    </a:cubicBezTo>
                    <a:cubicBezTo>
                      <a:pt x="4" y="24"/>
                      <a:pt x="9" y="19"/>
                      <a:pt x="6" y="23"/>
                    </a:cubicBezTo>
                    <a:cubicBezTo>
                      <a:pt x="5" y="24"/>
                      <a:pt x="4" y="26"/>
                      <a:pt x="3" y="27"/>
                    </a:cubicBezTo>
                    <a:cubicBezTo>
                      <a:pt x="3" y="26"/>
                      <a:pt x="3" y="26"/>
                      <a:pt x="3" y="25"/>
                    </a:cubicBezTo>
                    <a:close/>
                    <a:moveTo>
                      <a:pt x="3" y="24"/>
                    </a:moveTo>
                    <a:cubicBezTo>
                      <a:pt x="3" y="23"/>
                      <a:pt x="3" y="22"/>
                      <a:pt x="3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5" y="21"/>
                      <a:pt x="3" y="22"/>
                      <a:pt x="3" y="24"/>
                    </a:cubicBezTo>
                    <a:close/>
                    <a:moveTo>
                      <a:pt x="3" y="21"/>
                    </a:move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0"/>
                      <a:pt x="3" y="20"/>
                      <a:pt x="3" y="21"/>
                    </a:cubicBezTo>
                    <a:close/>
                    <a:moveTo>
                      <a:pt x="7" y="26"/>
                    </a:moveTo>
                    <a:cubicBezTo>
                      <a:pt x="8" y="24"/>
                      <a:pt x="10" y="22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0"/>
                      <a:pt x="13" y="20"/>
                      <a:pt x="14" y="20"/>
                    </a:cubicBezTo>
                    <a:cubicBezTo>
                      <a:pt x="12" y="22"/>
                      <a:pt x="11" y="23"/>
                      <a:pt x="9" y="25"/>
                    </a:cubicBezTo>
                    <a:cubicBezTo>
                      <a:pt x="8" y="26"/>
                      <a:pt x="5" y="30"/>
                      <a:pt x="7" y="26"/>
                    </a:cubicBezTo>
                    <a:close/>
                    <a:moveTo>
                      <a:pt x="14" y="20"/>
                    </a:moveTo>
                    <a:cubicBezTo>
                      <a:pt x="15" y="20"/>
                      <a:pt x="16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8" y="20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8"/>
                      <a:pt x="21" y="18"/>
                      <a:pt x="22" y="17"/>
                    </a:cubicBezTo>
                    <a:cubicBezTo>
                      <a:pt x="20" y="19"/>
                      <a:pt x="17" y="21"/>
                      <a:pt x="15" y="23"/>
                    </a:cubicBezTo>
                    <a:cubicBezTo>
                      <a:pt x="13" y="24"/>
                      <a:pt x="11" y="25"/>
                      <a:pt x="9" y="27"/>
                    </a:cubicBezTo>
                    <a:cubicBezTo>
                      <a:pt x="11" y="25"/>
                      <a:pt x="13" y="23"/>
                      <a:pt x="14" y="21"/>
                    </a:cubicBezTo>
                    <a:cubicBezTo>
                      <a:pt x="15" y="21"/>
                      <a:pt x="15" y="20"/>
                      <a:pt x="14" y="20"/>
                    </a:cubicBezTo>
                    <a:close/>
                    <a:moveTo>
                      <a:pt x="27" y="4"/>
                    </a:moveTo>
                    <a:cubicBezTo>
                      <a:pt x="27" y="7"/>
                      <a:pt x="27" y="11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5" y="15"/>
                      <a:pt x="23" y="16"/>
                      <a:pt x="21" y="17"/>
                    </a:cubicBezTo>
                    <a:cubicBezTo>
                      <a:pt x="20" y="17"/>
                      <a:pt x="17" y="19"/>
                      <a:pt x="20" y="17"/>
                    </a:cubicBezTo>
                    <a:cubicBezTo>
                      <a:pt x="23" y="16"/>
                      <a:pt x="25" y="13"/>
                      <a:pt x="27" y="10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5" y="10"/>
                      <a:pt x="24" y="11"/>
                      <a:pt x="23" y="12"/>
                    </a:cubicBezTo>
                    <a:cubicBezTo>
                      <a:pt x="22" y="12"/>
                      <a:pt x="17" y="16"/>
                      <a:pt x="19" y="14"/>
                    </a:cubicBezTo>
                    <a:cubicBezTo>
                      <a:pt x="22" y="11"/>
                      <a:pt x="25" y="9"/>
                      <a:pt x="27" y="6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3" y="7"/>
                      <a:pt x="21" y="9"/>
                      <a:pt x="18" y="11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9" y="9"/>
                      <a:pt x="21" y="7"/>
                      <a:pt x="21" y="7"/>
                    </a:cubicBezTo>
                    <a:cubicBezTo>
                      <a:pt x="22" y="6"/>
                      <a:pt x="23" y="5"/>
                      <a:pt x="24" y="3"/>
                    </a:cubicBezTo>
                    <a:cubicBezTo>
                      <a:pt x="25" y="4"/>
                      <a:pt x="26" y="4"/>
                      <a:pt x="27" y="4"/>
                    </a:cubicBezTo>
                    <a:close/>
                    <a:moveTo>
                      <a:pt x="35" y="21"/>
                    </a:moveTo>
                    <a:cubicBezTo>
                      <a:pt x="33" y="23"/>
                      <a:pt x="31" y="25"/>
                      <a:pt x="29" y="28"/>
                    </a:cubicBezTo>
                    <a:cubicBezTo>
                      <a:pt x="28" y="28"/>
                      <a:pt x="27" y="29"/>
                      <a:pt x="26" y="30"/>
                    </a:cubicBezTo>
                    <a:cubicBezTo>
                      <a:pt x="27" y="30"/>
                      <a:pt x="27" y="28"/>
                      <a:pt x="28" y="27"/>
                    </a:cubicBezTo>
                    <a:cubicBezTo>
                      <a:pt x="29" y="25"/>
                      <a:pt x="31" y="23"/>
                      <a:pt x="32" y="21"/>
                    </a:cubicBezTo>
                    <a:cubicBezTo>
                      <a:pt x="33" y="21"/>
                      <a:pt x="34" y="21"/>
                      <a:pt x="35" y="21"/>
                    </a:cubicBezTo>
                    <a:close/>
                    <a:moveTo>
                      <a:pt x="40" y="26"/>
                    </a:moveTo>
                    <a:cubicBezTo>
                      <a:pt x="40" y="26"/>
                      <a:pt x="40" y="26"/>
                      <a:pt x="40" y="26"/>
                    </a:cubicBezTo>
                    <a:cubicBezTo>
                      <a:pt x="39" y="27"/>
                      <a:pt x="36" y="29"/>
                      <a:pt x="38" y="26"/>
                    </a:cubicBezTo>
                    <a:cubicBezTo>
                      <a:pt x="39" y="25"/>
                      <a:pt x="40" y="23"/>
                      <a:pt x="40" y="22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40" y="23"/>
                      <a:pt x="40" y="25"/>
                      <a:pt x="40" y="26"/>
                    </a:cubicBezTo>
                    <a:close/>
                    <a:moveTo>
                      <a:pt x="22" y="42"/>
                    </a:moveTo>
                    <a:cubicBezTo>
                      <a:pt x="23" y="41"/>
                      <a:pt x="25" y="40"/>
                      <a:pt x="26" y="38"/>
                    </a:cubicBezTo>
                    <a:cubicBezTo>
                      <a:pt x="26" y="38"/>
                      <a:pt x="25" y="37"/>
                      <a:pt x="25" y="38"/>
                    </a:cubicBezTo>
                    <a:cubicBezTo>
                      <a:pt x="23" y="39"/>
                      <a:pt x="22" y="40"/>
                      <a:pt x="20" y="41"/>
                    </a:cubicBezTo>
                    <a:cubicBezTo>
                      <a:pt x="22" y="39"/>
                      <a:pt x="24" y="37"/>
                      <a:pt x="26" y="35"/>
                    </a:cubicBezTo>
                    <a:cubicBezTo>
                      <a:pt x="26" y="37"/>
                      <a:pt x="26" y="39"/>
                      <a:pt x="26" y="41"/>
                    </a:cubicBezTo>
                    <a:cubicBezTo>
                      <a:pt x="24" y="41"/>
                      <a:pt x="23" y="42"/>
                      <a:pt x="22" y="42"/>
                    </a:cubicBezTo>
                    <a:close/>
                    <a:moveTo>
                      <a:pt x="27" y="19"/>
                    </a:moveTo>
                    <a:cubicBezTo>
                      <a:pt x="27" y="19"/>
                      <a:pt x="27" y="19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7" y="20"/>
                      <a:pt x="28" y="21"/>
                    </a:cubicBezTo>
                    <a:cubicBezTo>
                      <a:pt x="24" y="23"/>
                      <a:pt x="22" y="26"/>
                      <a:pt x="19" y="28"/>
                    </a:cubicBezTo>
                    <a:cubicBezTo>
                      <a:pt x="22" y="26"/>
                      <a:pt x="24" y="22"/>
                      <a:pt x="27" y="19"/>
                    </a:cubicBezTo>
                    <a:close/>
                    <a:moveTo>
                      <a:pt x="28" y="21"/>
                    </a:moveTo>
                    <a:cubicBezTo>
                      <a:pt x="28" y="21"/>
                      <a:pt x="28" y="21"/>
                      <a:pt x="28" y="21"/>
                    </a:cubicBezTo>
                    <a:cubicBezTo>
                      <a:pt x="27" y="22"/>
                      <a:pt x="25" y="24"/>
                      <a:pt x="24" y="26"/>
                    </a:cubicBezTo>
                    <a:cubicBezTo>
                      <a:pt x="22" y="28"/>
                      <a:pt x="20" y="30"/>
                      <a:pt x="18" y="32"/>
                    </a:cubicBezTo>
                    <a:cubicBezTo>
                      <a:pt x="18" y="31"/>
                      <a:pt x="18" y="30"/>
                      <a:pt x="18" y="30"/>
                    </a:cubicBezTo>
                    <a:cubicBezTo>
                      <a:pt x="22" y="27"/>
                      <a:pt x="25" y="24"/>
                      <a:pt x="28" y="21"/>
                    </a:cubicBezTo>
                    <a:close/>
                    <a:moveTo>
                      <a:pt x="26" y="34"/>
                    </a:moveTo>
                    <a:cubicBezTo>
                      <a:pt x="26" y="34"/>
                      <a:pt x="26" y="34"/>
                      <a:pt x="26" y="34"/>
                    </a:cubicBezTo>
                    <a:cubicBezTo>
                      <a:pt x="23" y="35"/>
                      <a:pt x="22" y="36"/>
                      <a:pt x="20" y="38"/>
                    </a:cubicBezTo>
                    <a:cubicBezTo>
                      <a:pt x="22" y="36"/>
                      <a:pt x="24" y="34"/>
                      <a:pt x="26" y="32"/>
                    </a:cubicBezTo>
                    <a:cubicBezTo>
                      <a:pt x="26" y="33"/>
                      <a:pt x="26" y="33"/>
                      <a:pt x="26" y="34"/>
                    </a:cubicBezTo>
                    <a:close/>
                    <a:moveTo>
                      <a:pt x="18" y="40"/>
                    </a:moveTo>
                    <a:cubicBezTo>
                      <a:pt x="20" y="38"/>
                      <a:pt x="22" y="36"/>
                      <a:pt x="25" y="35"/>
                    </a:cubicBezTo>
                    <a:cubicBezTo>
                      <a:pt x="23" y="38"/>
                      <a:pt x="20" y="40"/>
                      <a:pt x="18" y="42"/>
                    </a:cubicBezTo>
                    <a:cubicBezTo>
                      <a:pt x="18" y="41"/>
                      <a:pt x="18" y="40"/>
                      <a:pt x="18" y="40"/>
                    </a:cubicBezTo>
                    <a:close/>
                    <a:moveTo>
                      <a:pt x="26" y="31"/>
                    </a:move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31"/>
                      <a:pt x="26" y="31"/>
                      <a:pt x="27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6" y="31"/>
                      <a:pt x="26" y="31"/>
                      <a:pt x="26" y="31"/>
                    </a:cubicBezTo>
                    <a:close/>
                    <a:moveTo>
                      <a:pt x="25" y="32"/>
                    </a:moveTo>
                    <a:cubicBezTo>
                      <a:pt x="23" y="34"/>
                      <a:pt x="20" y="36"/>
                      <a:pt x="18" y="38"/>
                    </a:cubicBezTo>
                    <a:cubicBezTo>
                      <a:pt x="18" y="38"/>
                      <a:pt x="18" y="37"/>
                      <a:pt x="18" y="36"/>
                    </a:cubicBezTo>
                    <a:cubicBezTo>
                      <a:pt x="20" y="35"/>
                      <a:pt x="22" y="33"/>
                      <a:pt x="25" y="32"/>
                    </a:cubicBezTo>
                    <a:close/>
                    <a:moveTo>
                      <a:pt x="24" y="31"/>
                    </a:moveTo>
                    <a:cubicBezTo>
                      <a:pt x="24" y="31"/>
                      <a:pt x="24" y="31"/>
                      <a:pt x="25" y="31"/>
                    </a:cubicBezTo>
                    <a:cubicBezTo>
                      <a:pt x="22" y="32"/>
                      <a:pt x="20" y="34"/>
                      <a:pt x="18" y="35"/>
                    </a:cubicBezTo>
                    <a:cubicBezTo>
                      <a:pt x="18" y="35"/>
                      <a:pt x="18" y="34"/>
                      <a:pt x="18" y="33"/>
                    </a:cubicBezTo>
                    <a:cubicBezTo>
                      <a:pt x="21" y="31"/>
                      <a:pt x="24" y="28"/>
                      <a:pt x="27" y="25"/>
                    </a:cubicBezTo>
                    <a:cubicBezTo>
                      <a:pt x="27" y="24"/>
                      <a:pt x="28" y="23"/>
                      <a:pt x="29" y="23"/>
                    </a:cubicBezTo>
                    <a:cubicBezTo>
                      <a:pt x="29" y="23"/>
                      <a:pt x="30" y="22"/>
                      <a:pt x="31" y="21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29" y="24"/>
                      <a:pt x="27" y="28"/>
                      <a:pt x="24" y="31"/>
                    </a:cubicBezTo>
                    <a:close/>
                    <a:moveTo>
                      <a:pt x="22" y="29"/>
                    </a:moveTo>
                    <a:cubicBezTo>
                      <a:pt x="21" y="30"/>
                      <a:pt x="20" y="31"/>
                      <a:pt x="19" y="32"/>
                    </a:cubicBezTo>
                    <a:cubicBezTo>
                      <a:pt x="18" y="33"/>
                      <a:pt x="18" y="32"/>
                      <a:pt x="19" y="31"/>
                    </a:cubicBezTo>
                    <a:cubicBezTo>
                      <a:pt x="20" y="30"/>
                      <a:pt x="21" y="30"/>
                      <a:pt x="22" y="29"/>
                    </a:cubicBezTo>
                    <a:cubicBezTo>
                      <a:pt x="24" y="26"/>
                      <a:pt x="27" y="24"/>
                      <a:pt x="29" y="21"/>
                    </a:cubicBezTo>
                    <a:cubicBezTo>
                      <a:pt x="29" y="21"/>
                      <a:pt x="30" y="21"/>
                      <a:pt x="30" y="21"/>
                    </a:cubicBezTo>
                    <a:cubicBezTo>
                      <a:pt x="27" y="23"/>
                      <a:pt x="25" y="26"/>
                      <a:pt x="22" y="29"/>
                    </a:cubicBezTo>
                    <a:close/>
                    <a:moveTo>
                      <a:pt x="24" y="17"/>
                    </a:move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16"/>
                      <a:pt x="25" y="16"/>
                      <a:pt x="26" y="16"/>
                    </a:cubicBezTo>
                    <a:cubicBezTo>
                      <a:pt x="25" y="16"/>
                      <a:pt x="24" y="17"/>
                      <a:pt x="24" y="17"/>
                    </a:cubicBezTo>
                    <a:close/>
                    <a:moveTo>
                      <a:pt x="21" y="6"/>
                    </a:moveTo>
                    <a:cubicBezTo>
                      <a:pt x="20" y="7"/>
                      <a:pt x="19" y="8"/>
                      <a:pt x="18" y="9"/>
                    </a:cubicBezTo>
                    <a:cubicBezTo>
                      <a:pt x="18" y="8"/>
                      <a:pt x="18" y="7"/>
                      <a:pt x="18" y="7"/>
                    </a:cubicBezTo>
                    <a:cubicBezTo>
                      <a:pt x="20" y="6"/>
                      <a:pt x="21" y="6"/>
                      <a:pt x="22" y="5"/>
                    </a:cubicBezTo>
                    <a:cubicBezTo>
                      <a:pt x="25" y="3"/>
                      <a:pt x="21" y="6"/>
                      <a:pt x="21" y="6"/>
                    </a:cubicBezTo>
                    <a:close/>
                    <a:moveTo>
                      <a:pt x="24" y="7"/>
                    </a:moveTo>
                    <a:cubicBezTo>
                      <a:pt x="27" y="5"/>
                      <a:pt x="22" y="10"/>
                      <a:pt x="22" y="11"/>
                    </a:cubicBezTo>
                    <a:cubicBezTo>
                      <a:pt x="21" y="12"/>
                      <a:pt x="20" y="13"/>
                      <a:pt x="18" y="14"/>
                    </a:cubicBezTo>
                    <a:cubicBezTo>
                      <a:pt x="18" y="13"/>
                      <a:pt x="18" y="12"/>
                      <a:pt x="18" y="11"/>
                    </a:cubicBezTo>
                    <a:cubicBezTo>
                      <a:pt x="21" y="10"/>
                      <a:pt x="22" y="8"/>
                      <a:pt x="24" y="7"/>
                    </a:cubicBezTo>
                    <a:close/>
                    <a:moveTo>
                      <a:pt x="24" y="12"/>
                    </a:moveTo>
                    <a:cubicBezTo>
                      <a:pt x="28" y="9"/>
                      <a:pt x="24" y="14"/>
                      <a:pt x="23" y="14"/>
                    </a:cubicBezTo>
                    <a:cubicBezTo>
                      <a:pt x="22" y="15"/>
                      <a:pt x="20" y="17"/>
                      <a:pt x="19" y="17"/>
                    </a:cubicBezTo>
                    <a:cubicBezTo>
                      <a:pt x="19" y="17"/>
                      <a:pt x="18" y="16"/>
                      <a:pt x="18" y="15"/>
                    </a:cubicBezTo>
                    <a:cubicBezTo>
                      <a:pt x="21" y="14"/>
                      <a:pt x="22" y="13"/>
                      <a:pt x="24" y="12"/>
                    </a:cubicBezTo>
                    <a:close/>
                    <a:moveTo>
                      <a:pt x="22" y="18"/>
                    </a:moveTo>
                    <a:cubicBezTo>
                      <a:pt x="19" y="21"/>
                      <a:pt x="15" y="24"/>
                      <a:pt x="13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1" y="28"/>
                      <a:pt x="10" y="28"/>
                      <a:pt x="9" y="28"/>
                    </a:cubicBezTo>
                    <a:cubicBezTo>
                      <a:pt x="13" y="25"/>
                      <a:pt x="18" y="21"/>
                      <a:pt x="22" y="18"/>
                    </a:cubicBezTo>
                    <a:close/>
                    <a:moveTo>
                      <a:pt x="27" y="15"/>
                    </a:move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6"/>
                      <a:pt x="27" y="17"/>
                      <a:pt x="27" y="18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3" y="21"/>
                      <a:pt x="19" y="24"/>
                      <a:pt x="15" y="27"/>
                    </a:cubicBezTo>
                    <a:cubicBezTo>
                      <a:pt x="15" y="28"/>
                      <a:pt x="16" y="28"/>
                      <a:pt x="16" y="28"/>
                    </a:cubicBezTo>
                    <a:cubicBezTo>
                      <a:pt x="17" y="26"/>
                      <a:pt x="19" y="25"/>
                      <a:pt x="20" y="24"/>
                    </a:cubicBezTo>
                    <a:cubicBezTo>
                      <a:pt x="21" y="23"/>
                      <a:pt x="23" y="22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2" y="23"/>
                      <a:pt x="20" y="26"/>
                      <a:pt x="18" y="29"/>
                    </a:cubicBezTo>
                    <a:cubicBezTo>
                      <a:pt x="17" y="29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6" y="28"/>
                    </a:cubicBezTo>
                    <a:cubicBezTo>
                      <a:pt x="15" y="28"/>
                      <a:pt x="15" y="28"/>
                      <a:pt x="14" y="28"/>
                    </a:cubicBezTo>
                    <a:cubicBezTo>
                      <a:pt x="18" y="23"/>
                      <a:pt x="22" y="19"/>
                      <a:pt x="27" y="15"/>
                    </a:cubicBezTo>
                    <a:close/>
                    <a:moveTo>
                      <a:pt x="18" y="44"/>
                    </a:moveTo>
                    <a:cubicBezTo>
                      <a:pt x="18" y="44"/>
                      <a:pt x="18" y="43"/>
                      <a:pt x="18" y="43"/>
                    </a:cubicBezTo>
                    <a:cubicBezTo>
                      <a:pt x="20" y="42"/>
                      <a:pt x="22" y="40"/>
                      <a:pt x="24" y="39"/>
                    </a:cubicBezTo>
                    <a:cubicBezTo>
                      <a:pt x="23" y="40"/>
                      <a:pt x="21" y="42"/>
                      <a:pt x="21" y="43"/>
                    </a:cubicBezTo>
                    <a:cubicBezTo>
                      <a:pt x="20" y="43"/>
                      <a:pt x="21" y="44"/>
                      <a:pt x="21" y="44"/>
                    </a:cubicBezTo>
                    <a:cubicBezTo>
                      <a:pt x="22" y="43"/>
                      <a:pt x="22" y="43"/>
                      <a:pt x="23" y="43"/>
                    </a:cubicBezTo>
                    <a:cubicBezTo>
                      <a:pt x="23" y="42"/>
                      <a:pt x="24" y="42"/>
                      <a:pt x="25" y="42"/>
                    </a:cubicBezTo>
                    <a:cubicBezTo>
                      <a:pt x="26" y="41"/>
                      <a:pt x="25" y="43"/>
                      <a:pt x="25" y="43"/>
                    </a:cubicBezTo>
                    <a:cubicBezTo>
                      <a:pt x="25" y="43"/>
                      <a:pt x="26" y="44"/>
                      <a:pt x="26" y="44"/>
                    </a:cubicBezTo>
                    <a:cubicBezTo>
                      <a:pt x="26" y="44"/>
                      <a:pt x="26" y="44"/>
                      <a:pt x="26" y="45"/>
                    </a:cubicBezTo>
                    <a:cubicBezTo>
                      <a:pt x="23" y="45"/>
                      <a:pt x="21" y="44"/>
                      <a:pt x="18" y="44"/>
                    </a:cubicBezTo>
                    <a:close/>
                    <a:moveTo>
                      <a:pt x="28" y="30"/>
                    </a:moveTo>
                    <a:cubicBezTo>
                      <a:pt x="27" y="30"/>
                      <a:pt x="27" y="30"/>
                      <a:pt x="27" y="30"/>
                    </a:cubicBezTo>
                    <a:cubicBezTo>
                      <a:pt x="30" y="28"/>
                      <a:pt x="31" y="26"/>
                      <a:pt x="34" y="24"/>
                    </a:cubicBezTo>
                    <a:cubicBezTo>
                      <a:pt x="35" y="22"/>
                      <a:pt x="38" y="20"/>
                      <a:pt x="34" y="24"/>
                    </a:cubicBezTo>
                    <a:cubicBezTo>
                      <a:pt x="33" y="26"/>
                      <a:pt x="31" y="27"/>
                      <a:pt x="30" y="29"/>
                    </a:cubicBezTo>
                    <a:cubicBezTo>
                      <a:pt x="30" y="29"/>
                      <a:pt x="31" y="30"/>
                      <a:pt x="31" y="29"/>
                    </a:cubicBezTo>
                    <a:cubicBezTo>
                      <a:pt x="33" y="28"/>
                      <a:pt x="35" y="26"/>
                      <a:pt x="37" y="25"/>
                    </a:cubicBezTo>
                    <a:cubicBezTo>
                      <a:pt x="37" y="24"/>
                      <a:pt x="39" y="22"/>
                      <a:pt x="38" y="25"/>
                    </a:cubicBezTo>
                    <a:cubicBezTo>
                      <a:pt x="37" y="26"/>
                      <a:pt x="36" y="28"/>
                      <a:pt x="35" y="29"/>
                    </a:cubicBezTo>
                    <a:cubicBezTo>
                      <a:pt x="34" y="29"/>
                      <a:pt x="35" y="30"/>
                      <a:pt x="35" y="30"/>
                    </a:cubicBezTo>
                    <a:cubicBezTo>
                      <a:pt x="36" y="29"/>
                      <a:pt x="40" y="26"/>
                      <a:pt x="39" y="29"/>
                    </a:cubicBezTo>
                    <a:cubicBezTo>
                      <a:pt x="39" y="29"/>
                      <a:pt x="40" y="29"/>
                      <a:pt x="40" y="29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8"/>
                      <a:pt x="40" y="29"/>
                      <a:pt x="40" y="30"/>
                    </a:cubicBezTo>
                    <a:cubicBezTo>
                      <a:pt x="36" y="30"/>
                      <a:pt x="32" y="30"/>
                      <a:pt x="28" y="30"/>
                    </a:cubicBezTo>
                    <a:close/>
                    <a:moveTo>
                      <a:pt x="37" y="21"/>
                    </a:moveTo>
                    <a:cubicBezTo>
                      <a:pt x="38" y="21"/>
                      <a:pt x="39" y="21"/>
                      <a:pt x="39" y="21"/>
                    </a:cubicBezTo>
                    <a:cubicBezTo>
                      <a:pt x="37" y="23"/>
                      <a:pt x="34" y="25"/>
                      <a:pt x="33" y="27"/>
                    </a:cubicBezTo>
                    <a:cubicBezTo>
                      <a:pt x="34" y="25"/>
                      <a:pt x="36" y="24"/>
                      <a:pt x="37" y="21"/>
                    </a:cubicBezTo>
                    <a:close/>
                    <a:moveTo>
                      <a:pt x="23" y="3"/>
                    </a:moveTo>
                    <a:cubicBezTo>
                      <a:pt x="21" y="4"/>
                      <a:pt x="20" y="5"/>
                      <a:pt x="18" y="6"/>
                    </a:cubicBezTo>
                    <a:cubicBezTo>
                      <a:pt x="19" y="5"/>
                      <a:pt x="19" y="4"/>
                      <a:pt x="19" y="3"/>
                    </a:cubicBezTo>
                    <a:cubicBezTo>
                      <a:pt x="20" y="3"/>
                      <a:pt x="21" y="3"/>
                      <a:pt x="23" y="3"/>
                    </a:cubicBezTo>
                    <a:close/>
                    <a:moveTo>
                      <a:pt x="11" y="20"/>
                    </a:moveTo>
                    <a:cubicBezTo>
                      <a:pt x="11" y="20"/>
                      <a:pt x="11" y="20"/>
                      <a:pt x="11" y="20"/>
                    </a:cubicBezTo>
                    <a:cubicBezTo>
                      <a:pt x="8" y="22"/>
                      <a:pt x="7" y="24"/>
                      <a:pt x="5" y="26"/>
                    </a:cubicBezTo>
                    <a:cubicBezTo>
                      <a:pt x="2" y="29"/>
                      <a:pt x="7" y="23"/>
                      <a:pt x="6" y="24"/>
                    </a:cubicBezTo>
                    <a:cubicBezTo>
                      <a:pt x="7" y="23"/>
                      <a:pt x="8" y="22"/>
                      <a:pt x="8" y="21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7" y="21"/>
                      <a:pt x="6" y="22"/>
                      <a:pt x="5" y="23"/>
                    </a:cubicBezTo>
                    <a:cubicBezTo>
                      <a:pt x="2" y="25"/>
                      <a:pt x="4" y="21"/>
                      <a:pt x="5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7" y="20"/>
                      <a:pt x="9" y="20"/>
                      <a:pt x="11" y="20"/>
                    </a:cubicBezTo>
                    <a:close/>
                    <a:moveTo>
                      <a:pt x="6" y="28"/>
                    </a:moveTo>
                    <a:cubicBezTo>
                      <a:pt x="8" y="27"/>
                      <a:pt x="10" y="25"/>
                      <a:pt x="11" y="23"/>
                    </a:cubicBezTo>
                    <a:cubicBezTo>
                      <a:pt x="14" y="20"/>
                      <a:pt x="12" y="22"/>
                      <a:pt x="11" y="24"/>
                    </a:cubicBezTo>
                    <a:cubicBezTo>
                      <a:pt x="10" y="25"/>
                      <a:pt x="9" y="27"/>
                      <a:pt x="8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7" y="28"/>
                      <a:pt x="7" y="28"/>
                      <a:pt x="6" y="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4" name="Freeform 197"/>
              <p:cNvSpPr>
                <a:spLocks noEditPoints="1"/>
              </p:cNvSpPr>
              <p:nvPr/>
            </p:nvSpPr>
            <p:spPr bwMode="auto">
              <a:xfrm>
                <a:off x="1159727" y="3066934"/>
                <a:ext cx="259802" cy="184402"/>
              </a:xfrm>
              <a:custGeom>
                <a:avLst/>
                <a:gdLst>
                  <a:gd name="T0" fmla="*/ 70 w 134"/>
                  <a:gd name="T1" fmla="*/ 76 h 95"/>
                  <a:gd name="T2" fmla="*/ 59 w 134"/>
                  <a:gd name="T3" fmla="*/ 2 h 95"/>
                  <a:gd name="T4" fmla="*/ 6 w 134"/>
                  <a:gd name="T5" fmla="*/ 25 h 95"/>
                  <a:gd name="T6" fmla="*/ 11 w 134"/>
                  <a:gd name="T7" fmla="*/ 31 h 95"/>
                  <a:gd name="T8" fmla="*/ 15 w 134"/>
                  <a:gd name="T9" fmla="*/ 32 h 95"/>
                  <a:gd name="T10" fmla="*/ 47 w 134"/>
                  <a:gd name="T11" fmla="*/ 16 h 95"/>
                  <a:gd name="T12" fmla="*/ 51 w 134"/>
                  <a:gd name="T13" fmla="*/ 13 h 95"/>
                  <a:gd name="T14" fmla="*/ 51 w 134"/>
                  <a:gd name="T15" fmla="*/ 19 h 95"/>
                  <a:gd name="T16" fmla="*/ 65 w 134"/>
                  <a:gd name="T17" fmla="*/ 7 h 95"/>
                  <a:gd name="T18" fmla="*/ 68 w 134"/>
                  <a:gd name="T19" fmla="*/ 12 h 95"/>
                  <a:gd name="T20" fmla="*/ 42 w 134"/>
                  <a:gd name="T21" fmla="*/ 32 h 95"/>
                  <a:gd name="T22" fmla="*/ 45 w 134"/>
                  <a:gd name="T23" fmla="*/ 31 h 95"/>
                  <a:gd name="T24" fmla="*/ 16 w 134"/>
                  <a:gd name="T25" fmla="*/ 58 h 95"/>
                  <a:gd name="T26" fmla="*/ 39 w 134"/>
                  <a:gd name="T27" fmla="*/ 51 h 95"/>
                  <a:gd name="T28" fmla="*/ 14 w 134"/>
                  <a:gd name="T29" fmla="*/ 65 h 95"/>
                  <a:gd name="T30" fmla="*/ 61 w 134"/>
                  <a:gd name="T31" fmla="*/ 45 h 95"/>
                  <a:gd name="T32" fmla="*/ 73 w 134"/>
                  <a:gd name="T33" fmla="*/ 28 h 95"/>
                  <a:gd name="T34" fmla="*/ 19 w 134"/>
                  <a:gd name="T35" fmla="*/ 55 h 95"/>
                  <a:gd name="T36" fmla="*/ 90 w 134"/>
                  <a:gd name="T37" fmla="*/ 14 h 95"/>
                  <a:gd name="T38" fmla="*/ 90 w 134"/>
                  <a:gd name="T39" fmla="*/ 8 h 95"/>
                  <a:gd name="T40" fmla="*/ 38 w 134"/>
                  <a:gd name="T41" fmla="*/ 30 h 95"/>
                  <a:gd name="T42" fmla="*/ 22 w 134"/>
                  <a:gd name="T43" fmla="*/ 31 h 95"/>
                  <a:gd name="T44" fmla="*/ 16 w 134"/>
                  <a:gd name="T45" fmla="*/ 33 h 95"/>
                  <a:gd name="T46" fmla="*/ 27 w 134"/>
                  <a:gd name="T47" fmla="*/ 26 h 95"/>
                  <a:gd name="T48" fmla="*/ 10 w 134"/>
                  <a:gd name="T49" fmla="*/ 28 h 95"/>
                  <a:gd name="T50" fmla="*/ 7 w 134"/>
                  <a:gd name="T51" fmla="*/ 27 h 95"/>
                  <a:gd name="T52" fmla="*/ 62 w 134"/>
                  <a:gd name="T53" fmla="*/ 50 h 95"/>
                  <a:gd name="T54" fmla="*/ 114 w 134"/>
                  <a:gd name="T55" fmla="*/ 31 h 95"/>
                  <a:gd name="T56" fmla="*/ 114 w 134"/>
                  <a:gd name="T57" fmla="*/ 31 h 95"/>
                  <a:gd name="T58" fmla="*/ 71 w 134"/>
                  <a:gd name="T59" fmla="*/ 73 h 95"/>
                  <a:gd name="T60" fmla="*/ 80 w 134"/>
                  <a:gd name="T61" fmla="*/ 65 h 95"/>
                  <a:gd name="T62" fmla="*/ 90 w 134"/>
                  <a:gd name="T63" fmla="*/ 65 h 95"/>
                  <a:gd name="T64" fmla="*/ 120 w 134"/>
                  <a:gd name="T65" fmla="*/ 48 h 95"/>
                  <a:gd name="T66" fmla="*/ 120 w 134"/>
                  <a:gd name="T67" fmla="*/ 48 h 95"/>
                  <a:gd name="T68" fmla="*/ 26 w 134"/>
                  <a:gd name="T69" fmla="*/ 89 h 95"/>
                  <a:gd name="T70" fmla="*/ 35 w 134"/>
                  <a:gd name="T71" fmla="*/ 75 h 95"/>
                  <a:gd name="T72" fmla="*/ 36 w 134"/>
                  <a:gd name="T73" fmla="*/ 72 h 95"/>
                  <a:gd name="T74" fmla="*/ 112 w 134"/>
                  <a:gd name="T75" fmla="*/ 30 h 95"/>
                  <a:gd name="T76" fmla="*/ 70 w 134"/>
                  <a:gd name="T77" fmla="*/ 49 h 95"/>
                  <a:gd name="T78" fmla="*/ 40 w 134"/>
                  <a:gd name="T79" fmla="*/ 81 h 95"/>
                  <a:gd name="T80" fmla="*/ 121 w 134"/>
                  <a:gd name="T81" fmla="*/ 42 h 95"/>
                  <a:gd name="T82" fmla="*/ 59 w 134"/>
                  <a:gd name="T83" fmla="*/ 70 h 95"/>
                  <a:gd name="T84" fmla="*/ 51 w 134"/>
                  <a:gd name="T85" fmla="*/ 75 h 95"/>
                  <a:gd name="T86" fmla="*/ 119 w 134"/>
                  <a:gd name="T87" fmla="*/ 60 h 95"/>
                  <a:gd name="T88" fmla="*/ 120 w 134"/>
                  <a:gd name="T89" fmla="*/ 64 h 95"/>
                  <a:gd name="T90" fmla="*/ 104 w 134"/>
                  <a:gd name="T91" fmla="*/ 68 h 95"/>
                  <a:gd name="T92" fmla="*/ 103 w 134"/>
                  <a:gd name="T93" fmla="*/ 70 h 95"/>
                  <a:gd name="T94" fmla="*/ 90 w 134"/>
                  <a:gd name="T95" fmla="*/ 75 h 95"/>
                  <a:gd name="T96" fmla="*/ 111 w 134"/>
                  <a:gd name="T97" fmla="*/ 70 h 95"/>
                  <a:gd name="T98" fmla="*/ 78 w 134"/>
                  <a:gd name="T99" fmla="*/ 54 h 95"/>
                  <a:gd name="T100" fmla="*/ 96 w 134"/>
                  <a:gd name="T101" fmla="*/ 43 h 95"/>
                  <a:gd name="T102" fmla="*/ 63 w 134"/>
                  <a:gd name="T103" fmla="*/ 45 h 95"/>
                  <a:gd name="T104" fmla="*/ 57 w 134"/>
                  <a:gd name="T105" fmla="*/ 43 h 95"/>
                  <a:gd name="T106" fmla="*/ 107 w 134"/>
                  <a:gd name="T107" fmla="*/ 14 h 95"/>
                  <a:gd name="T108" fmla="*/ 95 w 134"/>
                  <a:gd name="T109" fmla="*/ 17 h 95"/>
                  <a:gd name="T110" fmla="*/ 32 w 134"/>
                  <a:gd name="T111" fmla="*/ 33 h 95"/>
                  <a:gd name="T112" fmla="*/ 52 w 134"/>
                  <a:gd name="T113" fmla="*/ 10 h 95"/>
                  <a:gd name="T114" fmla="*/ 29 w 134"/>
                  <a:gd name="T115" fmla="*/ 16 h 95"/>
                  <a:gd name="T116" fmla="*/ 16 w 134"/>
                  <a:gd name="T117" fmla="*/ 26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4" h="95">
                    <a:moveTo>
                      <a:pt x="9" y="33"/>
                    </a:moveTo>
                    <a:cubicBezTo>
                      <a:pt x="4" y="34"/>
                      <a:pt x="0" y="39"/>
                      <a:pt x="0" y="44"/>
                    </a:cubicBezTo>
                    <a:cubicBezTo>
                      <a:pt x="0" y="51"/>
                      <a:pt x="6" y="55"/>
                      <a:pt x="13" y="56"/>
                    </a:cubicBezTo>
                    <a:cubicBezTo>
                      <a:pt x="8" y="60"/>
                      <a:pt x="5" y="65"/>
                      <a:pt x="10" y="71"/>
                    </a:cubicBezTo>
                    <a:cubicBezTo>
                      <a:pt x="16" y="76"/>
                      <a:pt x="25" y="76"/>
                      <a:pt x="32" y="73"/>
                    </a:cubicBezTo>
                    <a:cubicBezTo>
                      <a:pt x="30" y="81"/>
                      <a:pt x="23" y="87"/>
                      <a:pt x="17" y="93"/>
                    </a:cubicBezTo>
                    <a:cubicBezTo>
                      <a:pt x="16" y="93"/>
                      <a:pt x="16" y="94"/>
                      <a:pt x="16" y="94"/>
                    </a:cubicBezTo>
                    <a:cubicBezTo>
                      <a:pt x="17" y="95"/>
                      <a:pt x="17" y="95"/>
                      <a:pt x="18" y="95"/>
                    </a:cubicBezTo>
                    <a:cubicBezTo>
                      <a:pt x="30" y="91"/>
                      <a:pt x="40" y="86"/>
                      <a:pt x="49" y="77"/>
                    </a:cubicBezTo>
                    <a:cubicBezTo>
                      <a:pt x="54" y="86"/>
                      <a:pt x="65" y="84"/>
                      <a:pt x="70" y="76"/>
                    </a:cubicBezTo>
                    <a:cubicBezTo>
                      <a:pt x="73" y="79"/>
                      <a:pt x="77" y="83"/>
                      <a:pt x="82" y="83"/>
                    </a:cubicBezTo>
                    <a:cubicBezTo>
                      <a:pt x="86" y="83"/>
                      <a:pt x="90" y="79"/>
                      <a:pt x="93" y="75"/>
                    </a:cubicBezTo>
                    <a:cubicBezTo>
                      <a:pt x="98" y="79"/>
                      <a:pt x="107" y="78"/>
                      <a:pt x="108" y="72"/>
                    </a:cubicBezTo>
                    <a:cubicBezTo>
                      <a:pt x="119" y="78"/>
                      <a:pt x="134" y="57"/>
                      <a:pt x="123" y="49"/>
                    </a:cubicBezTo>
                    <a:cubicBezTo>
                      <a:pt x="128" y="46"/>
                      <a:pt x="131" y="41"/>
                      <a:pt x="129" y="35"/>
                    </a:cubicBezTo>
                    <a:cubicBezTo>
                      <a:pt x="126" y="30"/>
                      <a:pt x="121" y="27"/>
                      <a:pt x="115" y="28"/>
                    </a:cubicBezTo>
                    <a:cubicBezTo>
                      <a:pt x="117" y="23"/>
                      <a:pt x="115" y="17"/>
                      <a:pt x="112" y="13"/>
                    </a:cubicBezTo>
                    <a:cubicBezTo>
                      <a:pt x="107" y="8"/>
                      <a:pt x="100" y="10"/>
                      <a:pt x="95" y="14"/>
                    </a:cubicBezTo>
                    <a:cubicBezTo>
                      <a:pt x="94" y="0"/>
                      <a:pt x="77" y="0"/>
                      <a:pt x="70" y="10"/>
                    </a:cubicBezTo>
                    <a:cubicBezTo>
                      <a:pt x="68" y="6"/>
                      <a:pt x="64" y="1"/>
                      <a:pt x="59" y="2"/>
                    </a:cubicBezTo>
                    <a:cubicBezTo>
                      <a:pt x="54" y="3"/>
                      <a:pt x="50" y="7"/>
                      <a:pt x="48" y="12"/>
                    </a:cubicBezTo>
                    <a:cubicBezTo>
                      <a:pt x="45" y="8"/>
                      <a:pt x="40" y="5"/>
                      <a:pt x="34" y="7"/>
                    </a:cubicBezTo>
                    <a:cubicBezTo>
                      <a:pt x="27" y="10"/>
                      <a:pt x="25" y="16"/>
                      <a:pt x="25" y="22"/>
                    </a:cubicBezTo>
                    <a:cubicBezTo>
                      <a:pt x="20" y="16"/>
                      <a:pt x="12" y="12"/>
                      <a:pt x="6" y="19"/>
                    </a:cubicBezTo>
                    <a:cubicBezTo>
                      <a:pt x="1" y="23"/>
                      <a:pt x="4" y="30"/>
                      <a:pt x="9" y="33"/>
                    </a:cubicBezTo>
                    <a:close/>
                    <a:moveTo>
                      <a:pt x="6" y="24"/>
                    </a:moveTo>
                    <a:cubicBezTo>
                      <a:pt x="6" y="24"/>
                      <a:pt x="6" y="24"/>
                      <a:pt x="7" y="24"/>
                    </a:cubicBezTo>
                    <a:cubicBezTo>
                      <a:pt x="8" y="22"/>
                      <a:pt x="10" y="21"/>
                      <a:pt x="12" y="20"/>
                    </a:cubicBezTo>
                    <a:cubicBezTo>
                      <a:pt x="13" y="19"/>
                      <a:pt x="15" y="17"/>
                      <a:pt x="12" y="20"/>
                    </a:cubicBezTo>
                    <a:cubicBezTo>
                      <a:pt x="10" y="22"/>
                      <a:pt x="8" y="23"/>
                      <a:pt x="6" y="25"/>
                    </a:cubicBezTo>
                    <a:cubicBezTo>
                      <a:pt x="6" y="25"/>
                      <a:pt x="6" y="24"/>
                      <a:pt x="6" y="24"/>
                    </a:cubicBezTo>
                    <a:close/>
                    <a:moveTo>
                      <a:pt x="17" y="19"/>
                    </a:moveTo>
                    <a:cubicBezTo>
                      <a:pt x="15" y="20"/>
                      <a:pt x="14" y="21"/>
                      <a:pt x="13" y="22"/>
                    </a:cubicBezTo>
                    <a:cubicBezTo>
                      <a:pt x="11" y="23"/>
                      <a:pt x="8" y="24"/>
                      <a:pt x="7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9" y="23"/>
                      <a:pt x="12" y="21"/>
                      <a:pt x="14" y="18"/>
                    </a:cubicBezTo>
                    <a:cubicBezTo>
                      <a:pt x="15" y="18"/>
                      <a:pt x="16" y="19"/>
                      <a:pt x="17" y="19"/>
                    </a:cubicBezTo>
                    <a:close/>
                    <a:moveTo>
                      <a:pt x="22" y="25"/>
                    </a:moveTo>
                    <a:cubicBezTo>
                      <a:pt x="20" y="28"/>
                      <a:pt x="16" y="30"/>
                      <a:pt x="14" y="32"/>
                    </a:cubicBezTo>
                    <a:cubicBezTo>
                      <a:pt x="13" y="32"/>
                      <a:pt x="12" y="32"/>
                      <a:pt x="11" y="31"/>
                    </a:cubicBezTo>
                    <a:cubicBezTo>
                      <a:pt x="13" y="30"/>
                      <a:pt x="15" y="29"/>
                      <a:pt x="16" y="28"/>
                    </a:cubicBezTo>
                    <a:cubicBezTo>
                      <a:pt x="17" y="28"/>
                      <a:pt x="18" y="27"/>
                      <a:pt x="19" y="27"/>
                    </a:cubicBezTo>
                    <a:cubicBezTo>
                      <a:pt x="19" y="27"/>
                      <a:pt x="23" y="24"/>
                      <a:pt x="22" y="25"/>
                    </a:cubicBezTo>
                    <a:close/>
                    <a:moveTo>
                      <a:pt x="24" y="27"/>
                    </a:moveTo>
                    <a:cubicBezTo>
                      <a:pt x="23" y="28"/>
                      <a:pt x="21" y="29"/>
                      <a:pt x="20" y="30"/>
                    </a:cubicBezTo>
                    <a:cubicBezTo>
                      <a:pt x="19" y="30"/>
                      <a:pt x="18" y="31"/>
                      <a:pt x="17" y="32"/>
                    </a:cubicBezTo>
                    <a:cubicBezTo>
                      <a:pt x="17" y="32"/>
                      <a:pt x="16" y="32"/>
                      <a:pt x="15" y="33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3"/>
                      <a:pt x="15" y="32"/>
                      <a:pt x="15" y="32"/>
                    </a:cubicBezTo>
                    <a:cubicBezTo>
                      <a:pt x="17" y="30"/>
                      <a:pt x="21" y="28"/>
                      <a:pt x="23" y="25"/>
                    </a:cubicBezTo>
                    <a:cubicBezTo>
                      <a:pt x="24" y="26"/>
                      <a:pt x="24" y="27"/>
                      <a:pt x="24" y="27"/>
                    </a:cubicBezTo>
                    <a:close/>
                    <a:moveTo>
                      <a:pt x="28" y="18"/>
                    </a:moveTo>
                    <a:cubicBezTo>
                      <a:pt x="30" y="17"/>
                      <a:pt x="32" y="16"/>
                      <a:pt x="35" y="15"/>
                    </a:cubicBezTo>
                    <a:cubicBezTo>
                      <a:pt x="36" y="14"/>
                      <a:pt x="38" y="13"/>
                      <a:pt x="40" y="12"/>
                    </a:cubicBezTo>
                    <a:cubicBezTo>
                      <a:pt x="39" y="12"/>
                      <a:pt x="37" y="15"/>
                      <a:pt x="35" y="15"/>
                    </a:cubicBezTo>
                    <a:cubicBezTo>
                      <a:pt x="33" y="17"/>
                      <a:pt x="30" y="19"/>
                      <a:pt x="28" y="22"/>
                    </a:cubicBezTo>
                    <a:cubicBezTo>
                      <a:pt x="28" y="20"/>
                      <a:pt x="28" y="19"/>
                      <a:pt x="28" y="18"/>
                    </a:cubicBezTo>
                    <a:close/>
                    <a:moveTo>
                      <a:pt x="46" y="15"/>
                    </a:moveTo>
                    <a:cubicBezTo>
                      <a:pt x="47" y="15"/>
                      <a:pt x="47" y="16"/>
                      <a:pt x="47" y="16"/>
                    </a:cubicBezTo>
                    <a:cubicBezTo>
                      <a:pt x="44" y="19"/>
                      <a:pt x="40" y="20"/>
                      <a:pt x="36" y="22"/>
                    </a:cubicBezTo>
                    <a:cubicBezTo>
                      <a:pt x="33" y="24"/>
                      <a:pt x="30" y="26"/>
                      <a:pt x="27" y="27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30" y="25"/>
                      <a:pt x="33" y="23"/>
                      <a:pt x="37" y="21"/>
                    </a:cubicBezTo>
                    <a:cubicBezTo>
                      <a:pt x="39" y="19"/>
                      <a:pt x="41" y="18"/>
                      <a:pt x="43" y="17"/>
                    </a:cubicBezTo>
                    <a:cubicBezTo>
                      <a:pt x="43" y="17"/>
                      <a:pt x="43" y="16"/>
                      <a:pt x="44" y="16"/>
                    </a:cubicBezTo>
                    <a:cubicBezTo>
                      <a:pt x="45" y="16"/>
                      <a:pt x="46" y="15"/>
                      <a:pt x="46" y="15"/>
                    </a:cubicBezTo>
                    <a:close/>
                    <a:moveTo>
                      <a:pt x="64" y="6"/>
                    </a:moveTo>
                    <a:cubicBezTo>
                      <a:pt x="64" y="6"/>
                      <a:pt x="64" y="6"/>
                      <a:pt x="64" y="6"/>
                    </a:cubicBezTo>
                    <a:cubicBezTo>
                      <a:pt x="60" y="9"/>
                      <a:pt x="55" y="11"/>
                      <a:pt x="51" y="13"/>
                    </a:cubicBezTo>
                    <a:cubicBezTo>
                      <a:pt x="51" y="13"/>
                      <a:pt x="51" y="12"/>
                      <a:pt x="51" y="12"/>
                    </a:cubicBezTo>
                    <a:cubicBezTo>
                      <a:pt x="53" y="11"/>
                      <a:pt x="54" y="10"/>
                      <a:pt x="55" y="9"/>
                    </a:cubicBezTo>
                    <a:cubicBezTo>
                      <a:pt x="58" y="8"/>
                      <a:pt x="59" y="6"/>
                      <a:pt x="62" y="5"/>
                    </a:cubicBezTo>
                    <a:cubicBezTo>
                      <a:pt x="62" y="5"/>
                      <a:pt x="63" y="6"/>
                      <a:pt x="64" y="6"/>
                    </a:cubicBezTo>
                    <a:close/>
                    <a:moveTo>
                      <a:pt x="66" y="9"/>
                    </a:moveTo>
                    <a:cubicBezTo>
                      <a:pt x="56" y="15"/>
                      <a:pt x="46" y="21"/>
                      <a:pt x="35" y="27"/>
                    </a:cubicBezTo>
                    <a:cubicBezTo>
                      <a:pt x="25" y="33"/>
                      <a:pt x="14" y="38"/>
                      <a:pt x="4" y="45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14" y="39"/>
                      <a:pt x="25" y="34"/>
                      <a:pt x="36" y="28"/>
                    </a:cubicBezTo>
                    <a:cubicBezTo>
                      <a:pt x="41" y="25"/>
                      <a:pt x="46" y="22"/>
                      <a:pt x="51" y="19"/>
                    </a:cubicBezTo>
                    <a:cubicBezTo>
                      <a:pt x="56" y="16"/>
                      <a:pt x="62" y="13"/>
                      <a:pt x="65" y="9"/>
                    </a:cubicBezTo>
                    <a:cubicBezTo>
                      <a:pt x="61" y="13"/>
                      <a:pt x="56" y="16"/>
                      <a:pt x="51" y="19"/>
                    </a:cubicBezTo>
                    <a:cubicBezTo>
                      <a:pt x="45" y="22"/>
                      <a:pt x="40" y="26"/>
                      <a:pt x="34" y="29"/>
                    </a:cubicBezTo>
                    <a:cubicBezTo>
                      <a:pt x="28" y="33"/>
                      <a:pt x="23" y="36"/>
                      <a:pt x="17" y="39"/>
                    </a:cubicBezTo>
                    <a:cubicBezTo>
                      <a:pt x="13" y="42"/>
                      <a:pt x="8" y="45"/>
                      <a:pt x="4" y="48"/>
                    </a:cubicBezTo>
                    <a:cubicBezTo>
                      <a:pt x="4" y="47"/>
                      <a:pt x="3" y="47"/>
                      <a:pt x="3" y="46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12" y="38"/>
                      <a:pt x="24" y="33"/>
                      <a:pt x="34" y="27"/>
                    </a:cubicBezTo>
                    <a:cubicBezTo>
                      <a:pt x="40" y="23"/>
                      <a:pt x="45" y="20"/>
                      <a:pt x="51" y="16"/>
                    </a:cubicBezTo>
                    <a:cubicBezTo>
                      <a:pt x="56" y="13"/>
                      <a:pt x="60" y="11"/>
                      <a:pt x="65" y="7"/>
                    </a:cubicBezTo>
                    <a:cubicBezTo>
                      <a:pt x="65" y="8"/>
                      <a:pt x="66" y="8"/>
                      <a:pt x="66" y="9"/>
                    </a:cubicBezTo>
                    <a:close/>
                    <a:moveTo>
                      <a:pt x="68" y="12"/>
                    </a:moveTo>
                    <a:cubicBezTo>
                      <a:pt x="63" y="14"/>
                      <a:pt x="59" y="17"/>
                      <a:pt x="54" y="20"/>
                    </a:cubicBezTo>
                    <a:cubicBezTo>
                      <a:pt x="49" y="23"/>
                      <a:pt x="43" y="26"/>
                      <a:pt x="37" y="29"/>
                    </a:cubicBezTo>
                    <a:cubicBezTo>
                      <a:pt x="32" y="32"/>
                      <a:pt x="27" y="35"/>
                      <a:pt x="21" y="38"/>
                    </a:cubicBezTo>
                    <a:cubicBezTo>
                      <a:pt x="18" y="39"/>
                      <a:pt x="16" y="41"/>
                      <a:pt x="13" y="43"/>
                    </a:cubicBezTo>
                    <a:cubicBezTo>
                      <a:pt x="13" y="43"/>
                      <a:pt x="13" y="43"/>
                      <a:pt x="12" y="43"/>
                    </a:cubicBezTo>
                    <a:cubicBezTo>
                      <a:pt x="20" y="38"/>
                      <a:pt x="29" y="33"/>
                      <a:pt x="38" y="28"/>
                    </a:cubicBezTo>
                    <a:cubicBezTo>
                      <a:pt x="47" y="22"/>
                      <a:pt x="58" y="17"/>
                      <a:pt x="66" y="9"/>
                    </a:cubicBezTo>
                    <a:cubicBezTo>
                      <a:pt x="67" y="10"/>
                      <a:pt x="67" y="11"/>
                      <a:pt x="68" y="12"/>
                    </a:cubicBezTo>
                    <a:close/>
                    <a:moveTo>
                      <a:pt x="80" y="9"/>
                    </a:moveTo>
                    <a:cubicBezTo>
                      <a:pt x="81" y="8"/>
                      <a:pt x="85" y="6"/>
                      <a:pt x="84" y="7"/>
                    </a:cubicBezTo>
                    <a:cubicBezTo>
                      <a:pt x="82" y="8"/>
                      <a:pt x="81" y="9"/>
                      <a:pt x="79" y="10"/>
                    </a:cubicBezTo>
                    <a:cubicBezTo>
                      <a:pt x="76" y="12"/>
                      <a:pt x="72" y="14"/>
                      <a:pt x="68" y="17"/>
                    </a:cubicBezTo>
                    <a:cubicBezTo>
                      <a:pt x="62" y="21"/>
                      <a:pt x="55" y="25"/>
                      <a:pt x="48" y="29"/>
                    </a:cubicBezTo>
                    <a:cubicBezTo>
                      <a:pt x="41" y="33"/>
                      <a:pt x="34" y="36"/>
                      <a:pt x="27" y="40"/>
                    </a:cubicBezTo>
                    <a:cubicBezTo>
                      <a:pt x="21" y="44"/>
                      <a:pt x="15" y="49"/>
                      <a:pt x="9" y="52"/>
                    </a:cubicBezTo>
                    <a:cubicBezTo>
                      <a:pt x="8" y="52"/>
                      <a:pt x="8" y="51"/>
                      <a:pt x="7" y="51"/>
                    </a:cubicBezTo>
                    <a:cubicBezTo>
                      <a:pt x="12" y="50"/>
                      <a:pt x="17" y="45"/>
                      <a:pt x="22" y="43"/>
                    </a:cubicBezTo>
                    <a:cubicBezTo>
                      <a:pt x="28" y="39"/>
                      <a:pt x="35" y="35"/>
                      <a:pt x="42" y="32"/>
                    </a:cubicBezTo>
                    <a:cubicBezTo>
                      <a:pt x="49" y="28"/>
                      <a:pt x="56" y="24"/>
                      <a:pt x="62" y="20"/>
                    </a:cubicBezTo>
                    <a:cubicBezTo>
                      <a:pt x="68" y="16"/>
                      <a:pt x="74" y="12"/>
                      <a:pt x="80" y="9"/>
                    </a:cubicBezTo>
                    <a:close/>
                    <a:moveTo>
                      <a:pt x="90" y="8"/>
                    </a:moveTo>
                    <a:cubicBezTo>
                      <a:pt x="80" y="13"/>
                      <a:pt x="71" y="20"/>
                      <a:pt x="62" y="25"/>
                    </a:cubicBezTo>
                    <a:cubicBezTo>
                      <a:pt x="60" y="26"/>
                      <a:pt x="58" y="27"/>
                      <a:pt x="57" y="28"/>
                    </a:cubicBezTo>
                    <a:cubicBezTo>
                      <a:pt x="56" y="29"/>
                      <a:pt x="54" y="29"/>
                      <a:pt x="53" y="30"/>
                    </a:cubicBezTo>
                    <a:cubicBezTo>
                      <a:pt x="40" y="36"/>
                      <a:pt x="28" y="43"/>
                      <a:pt x="15" y="49"/>
                    </a:cubicBezTo>
                    <a:cubicBezTo>
                      <a:pt x="15" y="49"/>
                      <a:pt x="16" y="49"/>
                      <a:pt x="16" y="49"/>
                    </a:cubicBezTo>
                    <a:cubicBezTo>
                      <a:pt x="19" y="47"/>
                      <a:pt x="22" y="45"/>
                      <a:pt x="25" y="43"/>
                    </a:cubicBezTo>
                    <a:cubicBezTo>
                      <a:pt x="31" y="39"/>
                      <a:pt x="38" y="35"/>
                      <a:pt x="45" y="31"/>
                    </a:cubicBezTo>
                    <a:cubicBezTo>
                      <a:pt x="59" y="24"/>
                      <a:pt x="72" y="15"/>
                      <a:pt x="86" y="6"/>
                    </a:cubicBezTo>
                    <a:cubicBezTo>
                      <a:pt x="87" y="6"/>
                      <a:pt x="88" y="7"/>
                      <a:pt x="90" y="8"/>
                    </a:cubicBezTo>
                    <a:close/>
                    <a:moveTo>
                      <a:pt x="92" y="16"/>
                    </a:moveTo>
                    <a:cubicBezTo>
                      <a:pt x="92" y="16"/>
                      <a:pt x="92" y="16"/>
                      <a:pt x="93" y="17"/>
                    </a:cubicBezTo>
                    <a:cubicBezTo>
                      <a:pt x="92" y="17"/>
                      <a:pt x="91" y="18"/>
                      <a:pt x="91" y="18"/>
                    </a:cubicBezTo>
                    <a:cubicBezTo>
                      <a:pt x="91" y="18"/>
                      <a:pt x="90" y="18"/>
                      <a:pt x="90" y="18"/>
                    </a:cubicBezTo>
                    <a:cubicBezTo>
                      <a:pt x="88" y="20"/>
                      <a:pt x="85" y="21"/>
                      <a:pt x="82" y="22"/>
                    </a:cubicBezTo>
                    <a:cubicBezTo>
                      <a:pt x="75" y="26"/>
                      <a:pt x="69" y="30"/>
                      <a:pt x="62" y="33"/>
                    </a:cubicBezTo>
                    <a:cubicBezTo>
                      <a:pt x="49" y="40"/>
                      <a:pt x="35" y="46"/>
                      <a:pt x="23" y="54"/>
                    </a:cubicBezTo>
                    <a:cubicBezTo>
                      <a:pt x="20" y="55"/>
                      <a:pt x="18" y="57"/>
                      <a:pt x="16" y="58"/>
                    </a:cubicBezTo>
                    <a:cubicBezTo>
                      <a:pt x="15" y="59"/>
                      <a:pt x="14" y="60"/>
                      <a:pt x="13" y="61"/>
                    </a:cubicBezTo>
                    <a:cubicBezTo>
                      <a:pt x="14" y="59"/>
                      <a:pt x="16" y="58"/>
                      <a:pt x="18" y="56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8" y="56"/>
                      <a:pt x="18" y="56"/>
                      <a:pt x="19" y="56"/>
                    </a:cubicBezTo>
                    <a:cubicBezTo>
                      <a:pt x="22" y="53"/>
                      <a:pt x="25" y="51"/>
                      <a:pt x="28" y="49"/>
                    </a:cubicBezTo>
                    <a:cubicBezTo>
                      <a:pt x="38" y="43"/>
                      <a:pt x="47" y="37"/>
                      <a:pt x="57" y="32"/>
                    </a:cubicBezTo>
                    <a:cubicBezTo>
                      <a:pt x="69" y="26"/>
                      <a:pt x="81" y="21"/>
                      <a:pt x="92" y="13"/>
                    </a:cubicBezTo>
                    <a:cubicBezTo>
                      <a:pt x="92" y="14"/>
                      <a:pt x="92" y="15"/>
                      <a:pt x="92" y="16"/>
                    </a:cubicBezTo>
                    <a:close/>
                    <a:moveTo>
                      <a:pt x="16" y="63"/>
                    </a:moveTo>
                    <a:cubicBezTo>
                      <a:pt x="23" y="59"/>
                      <a:pt x="31" y="55"/>
                      <a:pt x="39" y="51"/>
                    </a:cubicBezTo>
                    <a:cubicBezTo>
                      <a:pt x="47" y="46"/>
                      <a:pt x="54" y="42"/>
                      <a:pt x="63" y="38"/>
                    </a:cubicBezTo>
                    <a:cubicBezTo>
                      <a:pt x="70" y="34"/>
                      <a:pt x="78" y="31"/>
                      <a:pt x="86" y="27"/>
                    </a:cubicBezTo>
                    <a:cubicBezTo>
                      <a:pt x="92" y="24"/>
                      <a:pt x="97" y="21"/>
                      <a:pt x="103" y="18"/>
                    </a:cubicBezTo>
                    <a:cubicBezTo>
                      <a:pt x="102" y="18"/>
                      <a:pt x="101" y="19"/>
                      <a:pt x="100" y="20"/>
                    </a:cubicBezTo>
                    <a:cubicBezTo>
                      <a:pt x="96" y="22"/>
                      <a:pt x="92" y="24"/>
                      <a:pt x="88" y="27"/>
                    </a:cubicBezTo>
                    <a:cubicBezTo>
                      <a:pt x="79" y="32"/>
                      <a:pt x="69" y="36"/>
                      <a:pt x="60" y="41"/>
                    </a:cubicBezTo>
                    <a:cubicBezTo>
                      <a:pt x="51" y="45"/>
                      <a:pt x="42" y="50"/>
                      <a:pt x="33" y="55"/>
                    </a:cubicBezTo>
                    <a:cubicBezTo>
                      <a:pt x="26" y="59"/>
                      <a:pt x="18" y="63"/>
                      <a:pt x="12" y="68"/>
                    </a:cubicBezTo>
                    <a:cubicBezTo>
                      <a:pt x="12" y="68"/>
                      <a:pt x="12" y="67"/>
                      <a:pt x="11" y="67"/>
                    </a:cubicBezTo>
                    <a:cubicBezTo>
                      <a:pt x="12" y="66"/>
                      <a:pt x="13" y="66"/>
                      <a:pt x="14" y="65"/>
                    </a:cubicBezTo>
                    <a:cubicBezTo>
                      <a:pt x="14" y="65"/>
                      <a:pt x="15" y="64"/>
                      <a:pt x="16" y="63"/>
                    </a:cubicBezTo>
                    <a:close/>
                    <a:moveTo>
                      <a:pt x="15" y="70"/>
                    </a:moveTo>
                    <a:cubicBezTo>
                      <a:pt x="14" y="70"/>
                      <a:pt x="14" y="69"/>
                      <a:pt x="13" y="69"/>
                    </a:cubicBezTo>
                    <a:cubicBezTo>
                      <a:pt x="19" y="64"/>
                      <a:pt x="28" y="60"/>
                      <a:pt x="35" y="57"/>
                    </a:cubicBezTo>
                    <a:cubicBezTo>
                      <a:pt x="44" y="52"/>
                      <a:pt x="53" y="48"/>
                      <a:pt x="62" y="44"/>
                    </a:cubicBezTo>
                    <a:cubicBezTo>
                      <a:pt x="70" y="39"/>
                      <a:pt x="79" y="35"/>
                      <a:pt x="88" y="31"/>
                    </a:cubicBezTo>
                    <a:cubicBezTo>
                      <a:pt x="92" y="29"/>
                      <a:pt x="97" y="28"/>
                      <a:pt x="101" y="26"/>
                    </a:cubicBezTo>
                    <a:cubicBezTo>
                      <a:pt x="104" y="24"/>
                      <a:pt x="108" y="22"/>
                      <a:pt x="111" y="20"/>
                    </a:cubicBezTo>
                    <a:cubicBezTo>
                      <a:pt x="105" y="25"/>
                      <a:pt x="95" y="29"/>
                      <a:pt x="87" y="32"/>
                    </a:cubicBezTo>
                    <a:cubicBezTo>
                      <a:pt x="78" y="36"/>
                      <a:pt x="70" y="41"/>
                      <a:pt x="61" y="45"/>
                    </a:cubicBezTo>
                    <a:cubicBezTo>
                      <a:pt x="45" y="53"/>
                      <a:pt x="30" y="60"/>
                      <a:pt x="15" y="70"/>
                    </a:cubicBezTo>
                    <a:close/>
                    <a:moveTo>
                      <a:pt x="13" y="65"/>
                    </a:moveTo>
                    <a:cubicBezTo>
                      <a:pt x="12" y="65"/>
                      <a:pt x="12" y="65"/>
                      <a:pt x="12" y="66"/>
                    </a:cubicBezTo>
                    <a:cubicBezTo>
                      <a:pt x="11" y="66"/>
                      <a:pt x="11" y="66"/>
                      <a:pt x="11" y="66"/>
                    </a:cubicBezTo>
                    <a:cubicBezTo>
                      <a:pt x="11" y="66"/>
                      <a:pt x="11" y="65"/>
                      <a:pt x="11" y="64"/>
                    </a:cubicBezTo>
                    <a:cubicBezTo>
                      <a:pt x="16" y="59"/>
                      <a:pt x="22" y="55"/>
                      <a:pt x="29" y="51"/>
                    </a:cubicBezTo>
                    <a:cubicBezTo>
                      <a:pt x="37" y="47"/>
                      <a:pt x="44" y="42"/>
                      <a:pt x="53" y="39"/>
                    </a:cubicBezTo>
                    <a:cubicBezTo>
                      <a:pt x="60" y="35"/>
                      <a:pt x="67" y="32"/>
                      <a:pt x="75" y="27"/>
                    </a:cubicBezTo>
                    <a:cubicBezTo>
                      <a:pt x="75" y="27"/>
                      <a:pt x="76" y="27"/>
                      <a:pt x="76" y="26"/>
                    </a:cubicBezTo>
                    <a:cubicBezTo>
                      <a:pt x="75" y="27"/>
                      <a:pt x="74" y="28"/>
                      <a:pt x="73" y="28"/>
                    </a:cubicBezTo>
                    <a:cubicBezTo>
                      <a:pt x="66" y="33"/>
                      <a:pt x="57" y="37"/>
                      <a:pt x="49" y="41"/>
                    </a:cubicBezTo>
                    <a:cubicBezTo>
                      <a:pt x="42" y="45"/>
                      <a:pt x="34" y="49"/>
                      <a:pt x="27" y="54"/>
                    </a:cubicBezTo>
                    <a:cubicBezTo>
                      <a:pt x="24" y="57"/>
                      <a:pt x="20" y="59"/>
                      <a:pt x="17" y="61"/>
                    </a:cubicBezTo>
                    <a:cubicBezTo>
                      <a:pt x="16" y="62"/>
                      <a:pt x="14" y="63"/>
                      <a:pt x="13" y="65"/>
                    </a:cubicBezTo>
                    <a:close/>
                    <a:moveTo>
                      <a:pt x="41" y="37"/>
                    </a:moveTo>
                    <a:cubicBezTo>
                      <a:pt x="32" y="42"/>
                      <a:pt x="24" y="48"/>
                      <a:pt x="15" y="53"/>
                    </a:cubicBezTo>
                    <a:cubicBezTo>
                      <a:pt x="13" y="53"/>
                      <a:pt x="12" y="53"/>
                      <a:pt x="10" y="52"/>
                    </a:cubicBezTo>
                    <a:cubicBezTo>
                      <a:pt x="21" y="48"/>
                      <a:pt x="31" y="42"/>
                      <a:pt x="41" y="37"/>
                    </a:cubicBezTo>
                    <a:close/>
                    <a:moveTo>
                      <a:pt x="19" y="55"/>
                    </a:moveTo>
                    <a:cubicBezTo>
                      <a:pt x="19" y="55"/>
                      <a:pt x="19" y="55"/>
                      <a:pt x="19" y="55"/>
                    </a:cubicBezTo>
                    <a:cubicBezTo>
                      <a:pt x="18" y="54"/>
                      <a:pt x="18" y="53"/>
                      <a:pt x="17" y="53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22" y="51"/>
                      <a:pt x="26" y="48"/>
                      <a:pt x="31" y="45"/>
                    </a:cubicBezTo>
                    <a:cubicBezTo>
                      <a:pt x="36" y="43"/>
                      <a:pt x="40" y="40"/>
                      <a:pt x="45" y="38"/>
                    </a:cubicBezTo>
                    <a:cubicBezTo>
                      <a:pt x="36" y="43"/>
                      <a:pt x="26" y="48"/>
                      <a:pt x="19" y="55"/>
                    </a:cubicBezTo>
                    <a:close/>
                    <a:moveTo>
                      <a:pt x="66" y="27"/>
                    </a:moveTo>
                    <a:cubicBezTo>
                      <a:pt x="67" y="26"/>
                      <a:pt x="67" y="26"/>
                      <a:pt x="67" y="26"/>
                    </a:cubicBezTo>
                    <a:cubicBezTo>
                      <a:pt x="73" y="23"/>
                      <a:pt x="79" y="20"/>
                      <a:pt x="84" y="16"/>
                    </a:cubicBezTo>
                    <a:cubicBezTo>
                      <a:pt x="85" y="16"/>
                      <a:pt x="87" y="15"/>
                      <a:pt x="88" y="14"/>
                    </a:cubicBezTo>
                    <a:cubicBezTo>
                      <a:pt x="88" y="14"/>
                      <a:pt x="94" y="11"/>
                      <a:pt x="90" y="14"/>
                    </a:cubicBezTo>
                    <a:cubicBezTo>
                      <a:pt x="86" y="16"/>
                      <a:pt x="83" y="18"/>
                      <a:pt x="79" y="20"/>
                    </a:cubicBezTo>
                    <a:cubicBezTo>
                      <a:pt x="75" y="22"/>
                      <a:pt x="71" y="24"/>
                      <a:pt x="66" y="27"/>
                    </a:cubicBezTo>
                    <a:close/>
                    <a:moveTo>
                      <a:pt x="74" y="21"/>
                    </a:moveTo>
                    <a:cubicBezTo>
                      <a:pt x="68" y="25"/>
                      <a:pt x="61" y="29"/>
                      <a:pt x="54" y="32"/>
                    </a:cubicBezTo>
                    <a:cubicBezTo>
                      <a:pt x="49" y="35"/>
                      <a:pt x="44" y="38"/>
                      <a:pt x="39" y="40"/>
                    </a:cubicBezTo>
                    <a:cubicBezTo>
                      <a:pt x="31" y="44"/>
                      <a:pt x="24" y="49"/>
                      <a:pt x="16" y="53"/>
                    </a:cubicBezTo>
                    <a:cubicBezTo>
                      <a:pt x="25" y="48"/>
                      <a:pt x="33" y="42"/>
                      <a:pt x="42" y="37"/>
                    </a:cubicBezTo>
                    <a:cubicBezTo>
                      <a:pt x="51" y="32"/>
                      <a:pt x="60" y="27"/>
                      <a:pt x="69" y="22"/>
                    </a:cubicBezTo>
                    <a:cubicBezTo>
                      <a:pt x="76" y="18"/>
                      <a:pt x="84" y="14"/>
                      <a:pt x="90" y="8"/>
                    </a:cubicBezTo>
                    <a:cubicBezTo>
                      <a:pt x="90" y="8"/>
                      <a:pt x="90" y="8"/>
                      <a:pt x="90" y="8"/>
                    </a:cubicBezTo>
                    <a:cubicBezTo>
                      <a:pt x="91" y="9"/>
                      <a:pt x="92" y="11"/>
                      <a:pt x="92" y="12"/>
                    </a:cubicBezTo>
                    <a:cubicBezTo>
                      <a:pt x="86" y="13"/>
                      <a:pt x="80" y="18"/>
                      <a:pt x="74" y="21"/>
                    </a:cubicBezTo>
                    <a:close/>
                    <a:moveTo>
                      <a:pt x="76" y="17"/>
                    </a:moveTo>
                    <a:cubicBezTo>
                      <a:pt x="80" y="15"/>
                      <a:pt x="83" y="12"/>
                      <a:pt x="87" y="10"/>
                    </a:cubicBezTo>
                    <a:cubicBezTo>
                      <a:pt x="87" y="10"/>
                      <a:pt x="87" y="10"/>
                      <a:pt x="88" y="10"/>
                    </a:cubicBezTo>
                    <a:cubicBezTo>
                      <a:pt x="87" y="10"/>
                      <a:pt x="87" y="10"/>
                      <a:pt x="87" y="10"/>
                    </a:cubicBezTo>
                    <a:cubicBezTo>
                      <a:pt x="86" y="11"/>
                      <a:pt x="84" y="12"/>
                      <a:pt x="82" y="13"/>
                    </a:cubicBezTo>
                    <a:cubicBezTo>
                      <a:pt x="80" y="15"/>
                      <a:pt x="78" y="16"/>
                      <a:pt x="76" y="17"/>
                    </a:cubicBezTo>
                    <a:close/>
                    <a:moveTo>
                      <a:pt x="5" y="49"/>
                    </a:moveTo>
                    <a:cubicBezTo>
                      <a:pt x="15" y="42"/>
                      <a:pt x="27" y="36"/>
                      <a:pt x="38" y="30"/>
                    </a:cubicBezTo>
                    <a:cubicBezTo>
                      <a:pt x="40" y="29"/>
                      <a:pt x="42" y="27"/>
                      <a:pt x="44" y="26"/>
                    </a:cubicBezTo>
                    <a:cubicBezTo>
                      <a:pt x="41" y="28"/>
                      <a:pt x="38" y="29"/>
                      <a:pt x="35" y="31"/>
                    </a:cubicBezTo>
                    <a:cubicBezTo>
                      <a:pt x="25" y="37"/>
                      <a:pt x="15" y="43"/>
                      <a:pt x="6" y="50"/>
                    </a:cubicBezTo>
                    <a:cubicBezTo>
                      <a:pt x="5" y="50"/>
                      <a:pt x="5" y="49"/>
                      <a:pt x="5" y="49"/>
                    </a:cubicBezTo>
                    <a:close/>
                    <a:moveTo>
                      <a:pt x="3" y="43"/>
                    </a:moveTo>
                    <a:cubicBezTo>
                      <a:pt x="6" y="41"/>
                      <a:pt x="10" y="38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5" y="36"/>
                      <a:pt x="16" y="35"/>
                      <a:pt x="16" y="35"/>
                    </a:cubicBezTo>
                    <a:cubicBezTo>
                      <a:pt x="18" y="33"/>
                      <a:pt x="20" y="32"/>
                      <a:pt x="22" y="31"/>
                    </a:cubicBezTo>
                    <a:cubicBezTo>
                      <a:pt x="23" y="30"/>
                      <a:pt x="25" y="29"/>
                      <a:pt x="26" y="29"/>
                    </a:cubicBezTo>
                    <a:cubicBezTo>
                      <a:pt x="27" y="29"/>
                      <a:pt x="27" y="28"/>
                      <a:pt x="27" y="28"/>
                    </a:cubicBezTo>
                    <a:cubicBezTo>
                      <a:pt x="30" y="26"/>
                      <a:pt x="34" y="25"/>
                      <a:pt x="37" y="23"/>
                    </a:cubicBezTo>
                    <a:cubicBezTo>
                      <a:pt x="40" y="21"/>
                      <a:pt x="44" y="19"/>
                      <a:pt x="48" y="17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3" y="20"/>
                      <a:pt x="38" y="24"/>
                      <a:pt x="32" y="27"/>
                    </a:cubicBezTo>
                    <a:cubicBezTo>
                      <a:pt x="23" y="33"/>
                      <a:pt x="11" y="38"/>
                      <a:pt x="3" y="45"/>
                    </a:cubicBezTo>
                    <a:cubicBezTo>
                      <a:pt x="3" y="45"/>
                      <a:pt x="3" y="44"/>
                      <a:pt x="3" y="43"/>
                    </a:cubicBezTo>
                    <a:close/>
                    <a:moveTo>
                      <a:pt x="16" y="33"/>
                    </a:moveTo>
                    <a:cubicBezTo>
                      <a:pt x="16" y="33"/>
                      <a:pt x="16" y="33"/>
                      <a:pt x="16" y="33"/>
                    </a:cubicBezTo>
                    <a:cubicBezTo>
                      <a:pt x="17" y="33"/>
                      <a:pt x="18" y="32"/>
                      <a:pt x="18" y="32"/>
                    </a:cubicBezTo>
                    <a:cubicBezTo>
                      <a:pt x="19" y="31"/>
                      <a:pt x="20" y="30"/>
                      <a:pt x="21" y="30"/>
                    </a:cubicBezTo>
                    <a:cubicBezTo>
                      <a:pt x="22" y="29"/>
                      <a:pt x="23" y="29"/>
                      <a:pt x="23" y="29"/>
                    </a:cubicBezTo>
                    <a:cubicBezTo>
                      <a:pt x="20" y="30"/>
                      <a:pt x="18" y="32"/>
                      <a:pt x="16" y="33"/>
                    </a:cubicBezTo>
                    <a:close/>
                    <a:moveTo>
                      <a:pt x="51" y="14"/>
                    </a:moveTo>
                    <a:cubicBezTo>
                      <a:pt x="55" y="12"/>
                      <a:pt x="58" y="10"/>
                      <a:pt x="62" y="8"/>
                    </a:cubicBezTo>
                    <a:cubicBezTo>
                      <a:pt x="58" y="11"/>
                      <a:pt x="54" y="13"/>
                      <a:pt x="50" y="16"/>
                    </a:cubicBezTo>
                    <a:cubicBezTo>
                      <a:pt x="50" y="16"/>
                      <a:pt x="51" y="15"/>
                      <a:pt x="51" y="15"/>
                    </a:cubicBezTo>
                    <a:cubicBezTo>
                      <a:pt x="51" y="15"/>
                      <a:pt x="51" y="14"/>
                      <a:pt x="51" y="14"/>
                    </a:cubicBezTo>
                    <a:close/>
                    <a:moveTo>
                      <a:pt x="27" y="26"/>
                    </a:moveTo>
                    <a:cubicBezTo>
                      <a:pt x="27" y="25"/>
                      <a:pt x="27" y="24"/>
                      <a:pt x="28" y="24"/>
                    </a:cubicBezTo>
                    <a:cubicBezTo>
                      <a:pt x="31" y="21"/>
                      <a:pt x="35" y="20"/>
                      <a:pt x="39" y="18"/>
                    </a:cubicBezTo>
                    <a:cubicBezTo>
                      <a:pt x="35" y="21"/>
                      <a:pt x="31" y="23"/>
                      <a:pt x="27" y="26"/>
                    </a:cubicBezTo>
                    <a:close/>
                    <a:moveTo>
                      <a:pt x="10" y="31"/>
                    </a:moveTo>
                    <a:cubicBezTo>
                      <a:pt x="10" y="30"/>
                      <a:pt x="9" y="30"/>
                      <a:pt x="8" y="29"/>
                    </a:cubicBezTo>
                    <a:cubicBezTo>
                      <a:pt x="12" y="28"/>
                      <a:pt x="14" y="26"/>
                      <a:pt x="17" y="24"/>
                    </a:cubicBezTo>
                    <a:cubicBezTo>
                      <a:pt x="20" y="21"/>
                      <a:pt x="18" y="23"/>
                      <a:pt x="16" y="25"/>
                    </a:cubicBezTo>
                    <a:cubicBezTo>
                      <a:pt x="14" y="26"/>
                      <a:pt x="12" y="28"/>
                      <a:pt x="10" y="30"/>
                    </a:cubicBezTo>
                    <a:cubicBezTo>
                      <a:pt x="10" y="31"/>
                      <a:pt x="10" y="31"/>
                      <a:pt x="10" y="31"/>
                    </a:cubicBezTo>
                    <a:close/>
                    <a:moveTo>
                      <a:pt x="10" y="28"/>
                    </a:moveTo>
                    <a:cubicBezTo>
                      <a:pt x="9" y="27"/>
                      <a:pt x="9" y="27"/>
                      <a:pt x="10" y="27"/>
                    </a:cubicBezTo>
                    <a:cubicBezTo>
                      <a:pt x="11" y="26"/>
                      <a:pt x="12" y="25"/>
                      <a:pt x="12" y="25"/>
                    </a:cubicBezTo>
                    <a:cubicBezTo>
                      <a:pt x="14" y="23"/>
                      <a:pt x="16" y="21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0"/>
                      <a:pt x="19" y="20"/>
                      <a:pt x="20" y="21"/>
                    </a:cubicBezTo>
                    <a:cubicBezTo>
                      <a:pt x="16" y="23"/>
                      <a:pt x="13" y="26"/>
                      <a:pt x="10" y="28"/>
                    </a:cubicBezTo>
                    <a:close/>
                    <a:moveTo>
                      <a:pt x="7" y="27"/>
                    </a:moveTo>
                    <a:cubicBezTo>
                      <a:pt x="10" y="25"/>
                      <a:pt x="13" y="22"/>
                      <a:pt x="16" y="20"/>
                    </a:cubicBezTo>
                    <a:cubicBezTo>
                      <a:pt x="13" y="22"/>
                      <a:pt x="10" y="25"/>
                      <a:pt x="8" y="28"/>
                    </a:cubicBezTo>
                    <a:cubicBezTo>
                      <a:pt x="7" y="28"/>
                      <a:pt x="7" y="27"/>
                      <a:pt x="7" y="27"/>
                    </a:cubicBezTo>
                    <a:close/>
                    <a:moveTo>
                      <a:pt x="13" y="35"/>
                    </a:moveTo>
                    <a:cubicBezTo>
                      <a:pt x="10" y="38"/>
                      <a:pt x="6" y="40"/>
                      <a:pt x="3" y="42"/>
                    </a:cubicBezTo>
                    <a:cubicBezTo>
                      <a:pt x="4" y="38"/>
                      <a:pt x="9" y="35"/>
                      <a:pt x="13" y="35"/>
                    </a:cubicBezTo>
                    <a:close/>
                    <a:moveTo>
                      <a:pt x="15" y="58"/>
                    </a:moveTo>
                    <a:cubicBezTo>
                      <a:pt x="14" y="59"/>
                      <a:pt x="12" y="61"/>
                      <a:pt x="11" y="62"/>
                    </a:cubicBezTo>
                    <a:cubicBezTo>
                      <a:pt x="11" y="62"/>
                      <a:pt x="11" y="62"/>
                      <a:pt x="11" y="61"/>
                    </a:cubicBezTo>
                    <a:cubicBezTo>
                      <a:pt x="12" y="60"/>
                      <a:pt x="14" y="59"/>
                      <a:pt x="15" y="58"/>
                    </a:cubicBezTo>
                    <a:close/>
                    <a:moveTo>
                      <a:pt x="19" y="72"/>
                    </a:moveTo>
                    <a:cubicBezTo>
                      <a:pt x="24" y="67"/>
                      <a:pt x="32" y="65"/>
                      <a:pt x="39" y="62"/>
                    </a:cubicBezTo>
                    <a:cubicBezTo>
                      <a:pt x="46" y="58"/>
                      <a:pt x="54" y="54"/>
                      <a:pt x="62" y="50"/>
                    </a:cubicBezTo>
                    <a:cubicBezTo>
                      <a:pt x="70" y="46"/>
                      <a:pt x="78" y="42"/>
                      <a:pt x="86" y="39"/>
                    </a:cubicBezTo>
                    <a:cubicBezTo>
                      <a:pt x="94" y="36"/>
                      <a:pt x="101" y="31"/>
                      <a:pt x="109" y="28"/>
                    </a:cubicBezTo>
                    <a:cubicBezTo>
                      <a:pt x="111" y="28"/>
                      <a:pt x="112" y="27"/>
                      <a:pt x="110" y="28"/>
                    </a:cubicBezTo>
                    <a:cubicBezTo>
                      <a:pt x="108" y="29"/>
                      <a:pt x="106" y="30"/>
                      <a:pt x="104" y="31"/>
                    </a:cubicBezTo>
                    <a:cubicBezTo>
                      <a:pt x="101" y="33"/>
                      <a:pt x="97" y="35"/>
                      <a:pt x="94" y="37"/>
                    </a:cubicBezTo>
                    <a:cubicBezTo>
                      <a:pt x="86" y="41"/>
                      <a:pt x="79" y="44"/>
                      <a:pt x="71" y="48"/>
                    </a:cubicBezTo>
                    <a:cubicBezTo>
                      <a:pt x="64" y="52"/>
                      <a:pt x="57" y="56"/>
                      <a:pt x="49" y="59"/>
                    </a:cubicBezTo>
                    <a:cubicBezTo>
                      <a:pt x="42" y="63"/>
                      <a:pt x="34" y="67"/>
                      <a:pt x="27" y="72"/>
                    </a:cubicBezTo>
                    <a:cubicBezTo>
                      <a:pt x="24" y="72"/>
                      <a:pt x="21" y="72"/>
                      <a:pt x="19" y="72"/>
                    </a:cubicBezTo>
                    <a:close/>
                    <a:moveTo>
                      <a:pt x="114" y="31"/>
                    </a:moveTo>
                    <a:cubicBezTo>
                      <a:pt x="112" y="33"/>
                      <a:pt x="109" y="34"/>
                      <a:pt x="107" y="36"/>
                    </a:cubicBezTo>
                    <a:cubicBezTo>
                      <a:pt x="100" y="40"/>
                      <a:pt x="93" y="44"/>
                      <a:pt x="86" y="47"/>
                    </a:cubicBezTo>
                    <a:cubicBezTo>
                      <a:pt x="73" y="53"/>
                      <a:pt x="60" y="59"/>
                      <a:pt x="46" y="66"/>
                    </a:cubicBezTo>
                    <a:cubicBezTo>
                      <a:pt x="45" y="66"/>
                      <a:pt x="43" y="67"/>
                      <a:pt x="42" y="68"/>
                    </a:cubicBezTo>
                    <a:cubicBezTo>
                      <a:pt x="40" y="69"/>
                      <a:pt x="38" y="70"/>
                      <a:pt x="36" y="71"/>
                    </a:cubicBezTo>
                    <a:cubicBezTo>
                      <a:pt x="36" y="71"/>
                      <a:pt x="36" y="70"/>
                      <a:pt x="36" y="70"/>
                    </a:cubicBezTo>
                    <a:cubicBezTo>
                      <a:pt x="39" y="69"/>
                      <a:pt x="42" y="67"/>
                      <a:pt x="44" y="66"/>
                    </a:cubicBezTo>
                    <a:cubicBezTo>
                      <a:pt x="52" y="63"/>
                      <a:pt x="59" y="59"/>
                      <a:pt x="66" y="56"/>
                    </a:cubicBezTo>
                    <a:cubicBezTo>
                      <a:pt x="80" y="49"/>
                      <a:pt x="94" y="43"/>
                      <a:pt x="107" y="35"/>
                    </a:cubicBezTo>
                    <a:cubicBezTo>
                      <a:pt x="110" y="34"/>
                      <a:pt x="112" y="32"/>
                      <a:pt x="114" y="31"/>
                    </a:cubicBezTo>
                    <a:cubicBezTo>
                      <a:pt x="114" y="31"/>
                      <a:pt x="114" y="31"/>
                      <a:pt x="114" y="31"/>
                    </a:cubicBezTo>
                    <a:close/>
                    <a:moveTo>
                      <a:pt x="126" y="36"/>
                    </a:moveTo>
                    <a:cubicBezTo>
                      <a:pt x="126" y="37"/>
                      <a:pt x="126" y="37"/>
                      <a:pt x="127" y="38"/>
                    </a:cubicBezTo>
                    <a:cubicBezTo>
                      <a:pt x="111" y="45"/>
                      <a:pt x="94" y="50"/>
                      <a:pt x="78" y="57"/>
                    </a:cubicBezTo>
                    <a:cubicBezTo>
                      <a:pt x="70" y="61"/>
                      <a:pt x="61" y="65"/>
                      <a:pt x="53" y="69"/>
                    </a:cubicBezTo>
                    <a:cubicBezTo>
                      <a:pt x="49" y="71"/>
                      <a:pt x="45" y="72"/>
                      <a:pt x="42" y="74"/>
                    </a:cubicBezTo>
                    <a:cubicBezTo>
                      <a:pt x="54" y="67"/>
                      <a:pt x="67" y="61"/>
                      <a:pt x="79" y="55"/>
                    </a:cubicBezTo>
                    <a:cubicBezTo>
                      <a:pt x="95" y="48"/>
                      <a:pt x="111" y="44"/>
                      <a:pt x="126" y="36"/>
                    </a:cubicBezTo>
                    <a:close/>
                    <a:moveTo>
                      <a:pt x="73" y="75"/>
                    </a:moveTo>
                    <a:cubicBezTo>
                      <a:pt x="73" y="74"/>
                      <a:pt x="72" y="73"/>
                      <a:pt x="71" y="73"/>
                    </a:cubicBezTo>
                    <a:cubicBezTo>
                      <a:pt x="75" y="71"/>
                      <a:pt x="80" y="70"/>
                      <a:pt x="84" y="68"/>
                    </a:cubicBezTo>
                    <a:cubicBezTo>
                      <a:pt x="94" y="65"/>
                      <a:pt x="105" y="62"/>
                      <a:pt x="114" y="58"/>
                    </a:cubicBezTo>
                    <a:cubicBezTo>
                      <a:pt x="117" y="57"/>
                      <a:pt x="120" y="55"/>
                      <a:pt x="122" y="54"/>
                    </a:cubicBezTo>
                    <a:cubicBezTo>
                      <a:pt x="120" y="55"/>
                      <a:pt x="118" y="57"/>
                      <a:pt x="115" y="58"/>
                    </a:cubicBezTo>
                    <a:cubicBezTo>
                      <a:pt x="111" y="59"/>
                      <a:pt x="107" y="61"/>
                      <a:pt x="102" y="63"/>
                    </a:cubicBezTo>
                    <a:cubicBezTo>
                      <a:pt x="97" y="65"/>
                      <a:pt x="92" y="67"/>
                      <a:pt x="87" y="69"/>
                    </a:cubicBezTo>
                    <a:cubicBezTo>
                      <a:pt x="82" y="71"/>
                      <a:pt x="78" y="73"/>
                      <a:pt x="73" y="75"/>
                    </a:cubicBezTo>
                    <a:close/>
                    <a:moveTo>
                      <a:pt x="51" y="75"/>
                    </a:moveTo>
                    <a:cubicBezTo>
                      <a:pt x="55" y="75"/>
                      <a:pt x="58" y="74"/>
                      <a:pt x="62" y="73"/>
                    </a:cubicBezTo>
                    <a:cubicBezTo>
                      <a:pt x="68" y="70"/>
                      <a:pt x="73" y="67"/>
                      <a:pt x="80" y="65"/>
                    </a:cubicBezTo>
                    <a:cubicBezTo>
                      <a:pt x="92" y="60"/>
                      <a:pt x="105" y="56"/>
                      <a:pt x="118" y="51"/>
                    </a:cubicBezTo>
                    <a:cubicBezTo>
                      <a:pt x="107" y="55"/>
                      <a:pt x="97" y="60"/>
                      <a:pt x="87" y="64"/>
                    </a:cubicBezTo>
                    <a:cubicBezTo>
                      <a:pt x="76" y="69"/>
                      <a:pt x="64" y="72"/>
                      <a:pt x="54" y="78"/>
                    </a:cubicBezTo>
                    <a:cubicBezTo>
                      <a:pt x="53" y="77"/>
                      <a:pt x="52" y="76"/>
                      <a:pt x="51" y="75"/>
                    </a:cubicBezTo>
                    <a:close/>
                    <a:moveTo>
                      <a:pt x="54" y="78"/>
                    </a:moveTo>
                    <a:cubicBezTo>
                      <a:pt x="59" y="77"/>
                      <a:pt x="64" y="75"/>
                      <a:pt x="69" y="73"/>
                    </a:cubicBezTo>
                    <a:cubicBezTo>
                      <a:pt x="68" y="73"/>
                      <a:pt x="68" y="73"/>
                      <a:pt x="68" y="73"/>
                    </a:cubicBezTo>
                    <a:cubicBezTo>
                      <a:pt x="64" y="75"/>
                      <a:pt x="59" y="77"/>
                      <a:pt x="54" y="78"/>
                    </a:cubicBezTo>
                    <a:close/>
                    <a:moveTo>
                      <a:pt x="108" y="59"/>
                    </a:moveTo>
                    <a:cubicBezTo>
                      <a:pt x="102" y="61"/>
                      <a:pt x="96" y="64"/>
                      <a:pt x="90" y="65"/>
                    </a:cubicBezTo>
                    <a:cubicBezTo>
                      <a:pt x="83" y="68"/>
                      <a:pt x="77" y="70"/>
                      <a:pt x="71" y="72"/>
                    </a:cubicBezTo>
                    <a:cubicBezTo>
                      <a:pt x="71" y="72"/>
                      <a:pt x="71" y="72"/>
                      <a:pt x="71" y="72"/>
                    </a:cubicBezTo>
                    <a:cubicBezTo>
                      <a:pt x="76" y="70"/>
                      <a:pt x="82" y="67"/>
                      <a:pt x="87" y="65"/>
                    </a:cubicBezTo>
                    <a:cubicBezTo>
                      <a:pt x="93" y="62"/>
                      <a:pt x="99" y="60"/>
                      <a:pt x="105" y="57"/>
                    </a:cubicBezTo>
                    <a:cubicBezTo>
                      <a:pt x="110" y="55"/>
                      <a:pt x="116" y="54"/>
                      <a:pt x="120" y="50"/>
                    </a:cubicBezTo>
                    <a:cubicBezTo>
                      <a:pt x="120" y="50"/>
                      <a:pt x="120" y="50"/>
                      <a:pt x="120" y="50"/>
                    </a:cubicBezTo>
                    <a:cubicBezTo>
                      <a:pt x="120" y="50"/>
                      <a:pt x="120" y="50"/>
                      <a:pt x="120" y="50"/>
                    </a:cubicBezTo>
                    <a:cubicBezTo>
                      <a:pt x="121" y="51"/>
                      <a:pt x="122" y="52"/>
                      <a:pt x="123" y="53"/>
                    </a:cubicBezTo>
                    <a:cubicBezTo>
                      <a:pt x="118" y="55"/>
                      <a:pt x="113" y="57"/>
                      <a:pt x="108" y="59"/>
                    </a:cubicBezTo>
                    <a:close/>
                    <a:moveTo>
                      <a:pt x="120" y="48"/>
                    </a:moveTo>
                    <a:cubicBezTo>
                      <a:pt x="119" y="49"/>
                      <a:pt x="119" y="49"/>
                      <a:pt x="119" y="50"/>
                    </a:cubicBezTo>
                    <a:cubicBezTo>
                      <a:pt x="119" y="50"/>
                      <a:pt x="119" y="50"/>
                      <a:pt x="119" y="50"/>
                    </a:cubicBezTo>
                    <a:cubicBezTo>
                      <a:pt x="107" y="54"/>
                      <a:pt x="94" y="59"/>
                      <a:pt x="81" y="64"/>
                    </a:cubicBezTo>
                    <a:cubicBezTo>
                      <a:pt x="76" y="66"/>
                      <a:pt x="70" y="68"/>
                      <a:pt x="65" y="70"/>
                    </a:cubicBezTo>
                    <a:cubicBezTo>
                      <a:pt x="62" y="72"/>
                      <a:pt x="59" y="73"/>
                      <a:pt x="56" y="74"/>
                    </a:cubicBezTo>
                    <a:cubicBezTo>
                      <a:pt x="56" y="74"/>
                      <a:pt x="51" y="76"/>
                      <a:pt x="52" y="75"/>
                    </a:cubicBezTo>
                    <a:cubicBezTo>
                      <a:pt x="54" y="74"/>
                      <a:pt x="56" y="73"/>
                      <a:pt x="58" y="72"/>
                    </a:cubicBezTo>
                    <a:cubicBezTo>
                      <a:pt x="71" y="67"/>
                      <a:pt x="83" y="62"/>
                      <a:pt x="96" y="57"/>
                    </a:cubicBezTo>
                    <a:cubicBezTo>
                      <a:pt x="104" y="54"/>
                      <a:pt x="112" y="52"/>
                      <a:pt x="120" y="48"/>
                    </a:cubicBezTo>
                    <a:cubicBezTo>
                      <a:pt x="120" y="48"/>
                      <a:pt x="120" y="48"/>
                      <a:pt x="120" y="48"/>
                    </a:cubicBezTo>
                    <a:close/>
                    <a:moveTo>
                      <a:pt x="125" y="43"/>
                    </a:moveTo>
                    <a:cubicBezTo>
                      <a:pt x="119" y="45"/>
                      <a:pt x="113" y="48"/>
                      <a:pt x="106" y="51"/>
                    </a:cubicBezTo>
                    <a:cubicBezTo>
                      <a:pt x="100" y="53"/>
                      <a:pt x="93" y="55"/>
                      <a:pt x="87" y="58"/>
                    </a:cubicBezTo>
                    <a:cubicBezTo>
                      <a:pt x="81" y="60"/>
                      <a:pt x="75" y="62"/>
                      <a:pt x="70" y="65"/>
                    </a:cubicBezTo>
                    <a:cubicBezTo>
                      <a:pt x="77" y="61"/>
                      <a:pt x="84" y="58"/>
                      <a:pt x="92" y="55"/>
                    </a:cubicBezTo>
                    <a:cubicBezTo>
                      <a:pt x="98" y="52"/>
                      <a:pt x="105" y="50"/>
                      <a:pt x="111" y="47"/>
                    </a:cubicBezTo>
                    <a:cubicBezTo>
                      <a:pt x="116" y="45"/>
                      <a:pt x="123" y="43"/>
                      <a:pt x="127" y="39"/>
                    </a:cubicBezTo>
                    <a:cubicBezTo>
                      <a:pt x="127" y="41"/>
                      <a:pt x="126" y="42"/>
                      <a:pt x="125" y="43"/>
                    </a:cubicBezTo>
                    <a:close/>
                    <a:moveTo>
                      <a:pt x="25" y="89"/>
                    </a:moveTo>
                    <a:cubicBezTo>
                      <a:pt x="25" y="89"/>
                      <a:pt x="26" y="89"/>
                      <a:pt x="26" y="89"/>
                    </a:cubicBezTo>
                    <a:cubicBezTo>
                      <a:pt x="26" y="89"/>
                      <a:pt x="25" y="89"/>
                      <a:pt x="25" y="89"/>
                    </a:cubicBezTo>
                    <a:cubicBezTo>
                      <a:pt x="25" y="89"/>
                      <a:pt x="25" y="89"/>
                      <a:pt x="25" y="89"/>
                    </a:cubicBezTo>
                    <a:close/>
                    <a:moveTo>
                      <a:pt x="30" y="87"/>
                    </a:moveTo>
                    <a:cubicBezTo>
                      <a:pt x="29" y="87"/>
                      <a:pt x="27" y="88"/>
                      <a:pt x="26" y="88"/>
                    </a:cubicBezTo>
                    <a:cubicBezTo>
                      <a:pt x="27" y="87"/>
                      <a:pt x="28" y="86"/>
                      <a:pt x="28" y="85"/>
                    </a:cubicBezTo>
                    <a:cubicBezTo>
                      <a:pt x="32" y="84"/>
                      <a:pt x="35" y="83"/>
                      <a:pt x="38" y="82"/>
                    </a:cubicBezTo>
                    <a:cubicBezTo>
                      <a:pt x="35" y="84"/>
                      <a:pt x="33" y="86"/>
                      <a:pt x="30" y="87"/>
                    </a:cubicBezTo>
                    <a:close/>
                    <a:moveTo>
                      <a:pt x="76" y="56"/>
                    </a:moveTo>
                    <a:cubicBezTo>
                      <a:pt x="61" y="63"/>
                      <a:pt x="47" y="70"/>
                      <a:pt x="33" y="78"/>
                    </a:cubicBezTo>
                    <a:cubicBezTo>
                      <a:pt x="34" y="77"/>
                      <a:pt x="34" y="76"/>
                      <a:pt x="35" y="75"/>
                    </a:cubicBezTo>
                    <a:cubicBezTo>
                      <a:pt x="51" y="67"/>
                      <a:pt x="67" y="60"/>
                      <a:pt x="83" y="53"/>
                    </a:cubicBezTo>
                    <a:cubicBezTo>
                      <a:pt x="91" y="50"/>
                      <a:pt x="99" y="47"/>
                      <a:pt x="107" y="43"/>
                    </a:cubicBezTo>
                    <a:cubicBezTo>
                      <a:pt x="111" y="42"/>
                      <a:pt x="115" y="40"/>
                      <a:pt x="118" y="39"/>
                    </a:cubicBezTo>
                    <a:cubicBezTo>
                      <a:pt x="119" y="39"/>
                      <a:pt x="119" y="38"/>
                      <a:pt x="119" y="38"/>
                    </a:cubicBezTo>
                    <a:cubicBezTo>
                      <a:pt x="105" y="45"/>
                      <a:pt x="90" y="50"/>
                      <a:pt x="76" y="56"/>
                    </a:cubicBezTo>
                    <a:close/>
                    <a:moveTo>
                      <a:pt x="36" y="73"/>
                    </a:moveTo>
                    <a:cubicBezTo>
                      <a:pt x="36" y="73"/>
                      <a:pt x="35" y="73"/>
                      <a:pt x="35" y="73"/>
                    </a:cubicBezTo>
                    <a:cubicBezTo>
                      <a:pt x="35" y="73"/>
                      <a:pt x="35" y="73"/>
                      <a:pt x="36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41" y="70"/>
                      <a:pt x="47" y="66"/>
                      <a:pt x="52" y="64"/>
                    </a:cubicBezTo>
                    <a:cubicBezTo>
                      <a:pt x="56" y="62"/>
                      <a:pt x="60" y="60"/>
                      <a:pt x="64" y="58"/>
                    </a:cubicBezTo>
                    <a:cubicBezTo>
                      <a:pt x="78" y="52"/>
                      <a:pt x="93" y="46"/>
                      <a:pt x="107" y="39"/>
                    </a:cubicBezTo>
                    <a:cubicBezTo>
                      <a:pt x="110" y="38"/>
                      <a:pt x="113" y="36"/>
                      <a:pt x="116" y="34"/>
                    </a:cubicBezTo>
                    <a:cubicBezTo>
                      <a:pt x="117" y="34"/>
                      <a:pt x="117" y="34"/>
                      <a:pt x="117" y="34"/>
                    </a:cubicBezTo>
                    <a:cubicBezTo>
                      <a:pt x="111" y="38"/>
                      <a:pt x="105" y="41"/>
                      <a:pt x="98" y="44"/>
                    </a:cubicBezTo>
                    <a:cubicBezTo>
                      <a:pt x="85" y="50"/>
                      <a:pt x="72" y="56"/>
                      <a:pt x="59" y="62"/>
                    </a:cubicBezTo>
                    <a:cubicBezTo>
                      <a:pt x="51" y="66"/>
                      <a:pt x="44" y="69"/>
                      <a:pt x="36" y="73"/>
                    </a:cubicBezTo>
                    <a:close/>
                    <a:moveTo>
                      <a:pt x="112" y="29"/>
                    </a:moveTo>
                    <a:cubicBezTo>
                      <a:pt x="111" y="30"/>
                      <a:pt x="112" y="30"/>
                      <a:pt x="112" y="30"/>
                    </a:cubicBezTo>
                    <a:cubicBezTo>
                      <a:pt x="112" y="31"/>
                      <a:pt x="112" y="31"/>
                      <a:pt x="113" y="31"/>
                    </a:cubicBezTo>
                    <a:cubicBezTo>
                      <a:pt x="108" y="34"/>
                      <a:pt x="103" y="37"/>
                      <a:pt x="99" y="39"/>
                    </a:cubicBezTo>
                    <a:cubicBezTo>
                      <a:pt x="91" y="43"/>
                      <a:pt x="83" y="47"/>
                      <a:pt x="75" y="50"/>
                    </a:cubicBezTo>
                    <a:cubicBezTo>
                      <a:pt x="68" y="54"/>
                      <a:pt x="60" y="58"/>
                      <a:pt x="52" y="61"/>
                    </a:cubicBezTo>
                    <a:cubicBezTo>
                      <a:pt x="46" y="64"/>
                      <a:pt x="41" y="67"/>
                      <a:pt x="35" y="70"/>
                    </a:cubicBezTo>
                    <a:cubicBezTo>
                      <a:pt x="35" y="69"/>
                      <a:pt x="34" y="69"/>
                      <a:pt x="34" y="70"/>
                    </a:cubicBezTo>
                    <a:cubicBezTo>
                      <a:pt x="33" y="70"/>
                      <a:pt x="31" y="71"/>
                      <a:pt x="30" y="71"/>
                    </a:cubicBezTo>
                    <a:cubicBezTo>
                      <a:pt x="32" y="70"/>
                      <a:pt x="35" y="68"/>
                      <a:pt x="37" y="67"/>
                    </a:cubicBezTo>
                    <a:cubicBezTo>
                      <a:pt x="41" y="65"/>
                      <a:pt x="44" y="63"/>
                      <a:pt x="48" y="61"/>
                    </a:cubicBezTo>
                    <a:cubicBezTo>
                      <a:pt x="56" y="57"/>
                      <a:pt x="63" y="53"/>
                      <a:pt x="70" y="49"/>
                    </a:cubicBezTo>
                    <a:cubicBezTo>
                      <a:pt x="78" y="45"/>
                      <a:pt x="85" y="42"/>
                      <a:pt x="92" y="38"/>
                    </a:cubicBezTo>
                    <a:cubicBezTo>
                      <a:pt x="99" y="35"/>
                      <a:pt x="107" y="32"/>
                      <a:pt x="113" y="27"/>
                    </a:cubicBezTo>
                    <a:cubicBezTo>
                      <a:pt x="112" y="28"/>
                      <a:pt x="112" y="28"/>
                      <a:pt x="112" y="29"/>
                    </a:cubicBezTo>
                    <a:close/>
                    <a:moveTo>
                      <a:pt x="40" y="81"/>
                    </a:moveTo>
                    <a:cubicBezTo>
                      <a:pt x="37" y="82"/>
                      <a:pt x="33" y="83"/>
                      <a:pt x="29" y="84"/>
                    </a:cubicBezTo>
                    <a:cubicBezTo>
                      <a:pt x="30" y="84"/>
                      <a:pt x="30" y="83"/>
                      <a:pt x="30" y="83"/>
                    </a:cubicBezTo>
                    <a:cubicBezTo>
                      <a:pt x="33" y="82"/>
                      <a:pt x="35" y="81"/>
                      <a:pt x="37" y="80"/>
                    </a:cubicBezTo>
                    <a:cubicBezTo>
                      <a:pt x="38" y="80"/>
                      <a:pt x="39" y="79"/>
                      <a:pt x="41" y="78"/>
                    </a:cubicBezTo>
                    <a:cubicBezTo>
                      <a:pt x="42" y="77"/>
                      <a:pt x="44" y="77"/>
                      <a:pt x="45" y="76"/>
                    </a:cubicBezTo>
                    <a:cubicBezTo>
                      <a:pt x="44" y="78"/>
                      <a:pt x="42" y="79"/>
                      <a:pt x="40" y="81"/>
                    </a:cubicBezTo>
                    <a:close/>
                    <a:moveTo>
                      <a:pt x="46" y="75"/>
                    </a:moveTo>
                    <a:cubicBezTo>
                      <a:pt x="46" y="75"/>
                      <a:pt x="46" y="75"/>
                      <a:pt x="46" y="75"/>
                    </a:cubicBezTo>
                    <a:cubicBezTo>
                      <a:pt x="41" y="77"/>
                      <a:pt x="36" y="80"/>
                      <a:pt x="31" y="82"/>
                    </a:cubicBezTo>
                    <a:cubicBezTo>
                      <a:pt x="32" y="81"/>
                      <a:pt x="32" y="81"/>
                      <a:pt x="33" y="80"/>
                    </a:cubicBezTo>
                    <a:cubicBezTo>
                      <a:pt x="38" y="77"/>
                      <a:pt x="43" y="74"/>
                      <a:pt x="48" y="72"/>
                    </a:cubicBezTo>
                    <a:cubicBezTo>
                      <a:pt x="55" y="69"/>
                      <a:pt x="62" y="66"/>
                      <a:pt x="68" y="63"/>
                    </a:cubicBezTo>
                    <a:cubicBezTo>
                      <a:pt x="83" y="56"/>
                      <a:pt x="97" y="51"/>
                      <a:pt x="112" y="45"/>
                    </a:cubicBezTo>
                    <a:cubicBezTo>
                      <a:pt x="115" y="44"/>
                      <a:pt x="118" y="43"/>
                      <a:pt x="120" y="42"/>
                    </a:cubicBezTo>
                    <a:cubicBezTo>
                      <a:pt x="122" y="41"/>
                      <a:pt x="124" y="40"/>
                      <a:pt x="125" y="40"/>
                    </a:cubicBezTo>
                    <a:cubicBezTo>
                      <a:pt x="128" y="38"/>
                      <a:pt x="121" y="42"/>
                      <a:pt x="121" y="42"/>
                    </a:cubicBezTo>
                    <a:cubicBezTo>
                      <a:pt x="114" y="44"/>
                      <a:pt x="107" y="48"/>
                      <a:pt x="100" y="50"/>
                    </a:cubicBezTo>
                    <a:cubicBezTo>
                      <a:pt x="87" y="56"/>
                      <a:pt x="73" y="62"/>
                      <a:pt x="60" y="68"/>
                    </a:cubicBezTo>
                    <a:cubicBezTo>
                      <a:pt x="59" y="68"/>
                      <a:pt x="59" y="69"/>
                      <a:pt x="59" y="69"/>
                    </a:cubicBezTo>
                    <a:cubicBezTo>
                      <a:pt x="56" y="70"/>
                      <a:pt x="53" y="71"/>
                      <a:pt x="50" y="73"/>
                    </a:cubicBezTo>
                    <a:cubicBezTo>
                      <a:pt x="50" y="73"/>
                      <a:pt x="49" y="73"/>
                      <a:pt x="49" y="73"/>
                    </a:cubicBezTo>
                    <a:cubicBezTo>
                      <a:pt x="49" y="73"/>
                      <a:pt x="48" y="73"/>
                      <a:pt x="48" y="73"/>
                    </a:cubicBezTo>
                    <a:cubicBezTo>
                      <a:pt x="47" y="74"/>
                      <a:pt x="47" y="74"/>
                      <a:pt x="46" y="75"/>
                    </a:cubicBezTo>
                    <a:close/>
                    <a:moveTo>
                      <a:pt x="50" y="74"/>
                    </a:moveTo>
                    <a:cubicBezTo>
                      <a:pt x="53" y="72"/>
                      <a:pt x="55" y="71"/>
                      <a:pt x="58" y="70"/>
                    </a:cubicBezTo>
                    <a:cubicBezTo>
                      <a:pt x="58" y="70"/>
                      <a:pt x="58" y="70"/>
                      <a:pt x="59" y="70"/>
                    </a:cubicBezTo>
                    <a:cubicBezTo>
                      <a:pt x="65" y="67"/>
                      <a:pt x="72" y="65"/>
                      <a:pt x="79" y="62"/>
                    </a:cubicBezTo>
                    <a:cubicBezTo>
                      <a:pt x="86" y="59"/>
                      <a:pt x="92" y="56"/>
                      <a:pt x="99" y="54"/>
                    </a:cubicBezTo>
                    <a:cubicBezTo>
                      <a:pt x="106" y="51"/>
                      <a:pt x="113" y="49"/>
                      <a:pt x="120" y="46"/>
                    </a:cubicBezTo>
                    <a:cubicBezTo>
                      <a:pt x="119" y="46"/>
                      <a:pt x="125" y="43"/>
                      <a:pt x="125" y="44"/>
                    </a:cubicBezTo>
                    <a:cubicBezTo>
                      <a:pt x="125" y="44"/>
                      <a:pt x="125" y="44"/>
                      <a:pt x="125" y="44"/>
                    </a:cubicBezTo>
                    <a:cubicBezTo>
                      <a:pt x="124" y="44"/>
                      <a:pt x="124" y="44"/>
                      <a:pt x="124" y="45"/>
                    </a:cubicBezTo>
                    <a:cubicBezTo>
                      <a:pt x="123" y="46"/>
                      <a:pt x="121" y="46"/>
                      <a:pt x="120" y="47"/>
                    </a:cubicBezTo>
                    <a:cubicBezTo>
                      <a:pt x="117" y="49"/>
                      <a:pt x="113" y="50"/>
                      <a:pt x="110" y="51"/>
                    </a:cubicBezTo>
                    <a:cubicBezTo>
                      <a:pt x="103" y="54"/>
                      <a:pt x="96" y="56"/>
                      <a:pt x="89" y="59"/>
                    </a:cubicBezTo>
                    <a:cubicBezTo>
                      <a:pt x="76" y="64"/>
                      <a:pt x="63" y="68"/>
                      <a:pt x="51" y="75"/>
                    </a:cubicBezTo>
                    <a:cubicBezTo>
                      <a:pt x="51" y="74"/>
                      <a:pt x="51" y="74"/>
                      <a:pt x="50" y="74"/>
                    </a:cubicBezTo>
                    <a:cubicBezTo>
                      <a:pt x="50" y="74"/>
                      <a:pt x="50" y="74"/>
                      <a:pt x="50" y="74"/>
                    </a:cubicBezTo>
                    <a:close/>
                    <a:moveTo>
                      <a:pt x="55" y="79"/>
                    </a:moveTo>
                    <a:cubicBezTo>
                      <a:pt x="59" y="77"/>
                      <a:pt x="63" y="75"/>
                      <a:pt x="67" y="74"/>
                    </a:cubicBezTo>
                    <a:cubicBezTo>
                      <a:pt x="67" y="74"/>
                      <a:pt x="68" y="74"/>
                      <a:pt x="68" y="74"/>
                    </a:cubicBezTo>
                    <a:cubicBezTo>
                      <a:pt x="65" y="79"/>
                      <a:pt x="59" y="81"/>
                      <a:pt x="55" y="79"/>
                    </a:cubicBezTo>
                    <a:close/>
                    <a:moveTo>
                      <a:pt x="74" y="76"/>
                    </a:moveTo>
                    <a:cubicBezTo>
                      <a:pt x="82" y="73"/>
                      <a:pt x="91" y="70"/>
                      <a:pt x="100" y="67"/>
                    </a:cubicBezTo>
                    <a:cubicBezTo>
                      <a:pt x="104" y="66"/>
                      <a:pt x="108" y="64"/>
                      <a:pt x="112" y="63"/>
                    </a:cubicBezTo>
                    <a:cubicBezTo>
                      <a:pt x="115" y="62"/>
                      <a:pt x="117" y="61"/>
                      <a:pt x="119" y="60"/>
                    </a:cubicBezTo>
                    <a:cubicBezTo>
                      <a:pt x="120" y="60"/>
                      <a:pt x="125" y="58"/>
                      <a:pt x="122" y="59"/>
                    </a:cubicBezTo>
                    <a:cubicBezTo>
                      <a:pt x="112" y="64"/>
                      <a:pt x="102" y="68"/>
                      <a:pt x="92" y="72"/>
                    </a:cubicBezTo>
                    <a:cubicBezTo>
                      <a:pt x="92" y="72"/>
                      <a:pt x="91" y="72"/>
                      <a:pt x="91" y="72"/>
                    </a:cubicBezTo>
                    <a:cubicBezTo>
                      <a:pt x="87" y="74"/>
                      <a:pt x="82" y="76"/>
                      <a:pt x="78" y="79"/>
                    </a:cubicBezTo>
                    <a:cubicBezTo>
                      <a:pt x="76" y="78"/>
                      <a:pt x="75" y="77"/>
                      <a:pt x="74" y="76"/>
                    </a:cubicBezTo>
                    <a:close/>
                    <a:moveTo>
                      <a:pt x="110" y="69"/>
                    </a:moveTo>
                    <a:cubicBezTo>
                      <a:pt x="109" y="69"/>
                      <a:pt x="109" y="69"/>
                      <a:pt x="109" y="69"/>
                    </a:cubicBezTo>
                    <a:cubicBezTo>
                      <a:pt x="109" y="69"/>
                      <a:pt x="109" y="69"/>
                      <a:pt x="109" y="69"/>
                    </a:cubicBezTo>
                    <a:cubicBezTo>
                      <a:pt x="112" y="67"/>
                      <a:pt x="114" y="66"/>
                      <a:pt x="117" y="65"/>
                    </a:cubicBezTo>
                    <a:cubicBezTo>
                      <a:pt x="118" y="65"/>
                      <a:pt x="119" y="64"/>
                      <a:pt x="120" y="64"/>
                    </a:cubicBezTo>
                    <a:cubicBezTo>
                      <a:pt x="124" y="62"/>
                      <a:pt x="121" y="65"/>
                      <a:pt x="120" y="65"/>
                    </a:cubicBezTo>
                    <a:cubicBezTo>
                      <a:pt x="117" y="67"/>
                      <a:pt x="112" y="67"/>
                      <a:pt x="110" y="69"/>
                    </a:cubicBezTo>
                    <a:close/>
                    <a:moveTo>
                      <a:pt x="122" y="62"/>
                    </a:moveTo>
                    <a:cubicBezTo>
                      <a:pt x="120" y="63"/>
                      <a:pt x="118" y="64"/>
                      <a:pt x="116" y="65"/>
                    </a:cubicBezTo>
                    <a:cubicBezTo>
                      <a:pt x="114" y="66"/>
                      <a:pt x="111" y="67"/>
                      <a:pt x="109" y="68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7" y="67"/>
                      <a:pt x="107" y="67"/>
                      <a:pt x="106" y="68"/>
                    </a:cubicBezTo>
                    <a:cubicBezTo>
                      <a:pt x="106" y="68"/>
                      <a:pt x="105" y="68"/>
                      <a:pt x="105" y="68"/>
                    </a:cubicBezTo>
                    <a:cubicBezTo>
                      <a:pt x="105" y="68"/>
                      <a:pt x="104" y="68"/>
                      <a:pt x="104" y="68"/>
                    </a:cubicBezTo>
                    <a:cubicBezTo>
                      <a:pt x="105" y="68"/>
                      <a:pt x="107" y="67"/>
                      <a:pt x="108" y="66"/>
                    </a:cubicBezTo>
                    <a:cubicBezTo>
                      <a:pt x="112" y="65"/>
                      <a:pt x="115" y="63"/>
                      <a:pt x="119" y="62"/>
                    </a:cubicBezTo>
                    <a:cubicBezTo>
                      <a:pt x="121" y="61"/>
                      <a:pt x="123" y="60"/>
                      <a:pt x="124" y="59"/>
                    </a:cubicBezTo>
                    <a:cubicBezTo>
                      <a:pt x="124" y="60"/>
                      <a:pt x="123" y="61"/>
                      <a:pt x="123" y="62"/>
                    </a:cubicBezTo>
                    <a:cubicBezTo>
                      <a:pt x="123" y="62"/>
                      <a:pt x="123" y="62"/>
                      <a:pt x="122" y="62"/>
                    </a:cubicBezTo>
                    <a:close/>
                    <a:moveTo>
                      <a:pt x="96" y="74"/>
                    </a:moveTo>
                    <a:cubicBezTo>
                      <a:pt x="96" y="74"/>
                      <a:pt x="95" y="73"/>
                      <a:pt x="94" y="73"/>
                    </a:cubicBezTo>
                    <a:cubicBezTo>
                      <a:pt x="95" y="72"/>
                      <a:pt x="96" y="72"/>
                      <a:pt x="97" y="72"/>
                    </a:cubicBezTo>
                    <a:cubicBezTo>
                      <a:pt x="99" y="71"/>
                      <a:pt x="101" y="70"/>
                      <a:pt x="102" y="69"/>
                    </a:cubicBezTo>
                    <a:cubicBezTo>
                      <a:pt x="104" y="69"/>
                      <a:pt x="105" y="69"/>
                      <a:pt x="103" y="70"/>
                    </a:cubicBezTo>
                    <a:cubicBezTo>
                      <a:pt x="101" y="72"/>
                      <a:pt x="99" y="72"/>
                      <a:pt x="97" y="74"/>
                    </a:cubicBezTo>
                    <a:cubicBezTo>
                      <a:pt x="97" y="74"/>
                      <a:pt x="96" y="74"/>
                      <a:pt x="96" y="74"/>
                    </a:cubicBezTo>
                    <a:close/>
                    <a:moveTo>
                      <a:pt x="100" y="72"/>
                    </a:moveTo>
                    <a:cubicBezTo>
                      <a:pt x="102" y="72"/>
                      <a:pt x="103" y="71"/>
                      <a:pt x="105" y="70"/>
                    </a:cubicBezTo>
                    <a:cubicBezTo>
                      <a:pt x="105" y="71"/>
                      <a:pt x="105" y="71"/>
                      <a:pt x="105" y="72"/>
                    </a:cubicBezTo>
                    <a:cubicBezTo>
                      <a:pt x="104" y="72"/>
                      <a:pt x="102" y="72"/>
                      <a:pt x="101" y="73"/>
                    </a:cubicBezTo>
                    <a:cubicBezTo>
                      <a:pt x="99" y="73"/>
                      <a:pt x="97" y="74"/>
                      <a:pt x="100" y="72"/>
                    </a:cubicBezTo>
                    <a:close/>
                    <a:moveTo>
                      <a:pt x="82" y="80"/>
                    </a:moveTo>
                    <a:cubicBezTo>
                      <a:pt x="81" y="80"/>
                      <a:pt x="79" y="80"/>
                      <a:pt x="78" y="79"/>
                    </a:cubicBezTo>
                    <a:cubicBezTo>
                      <a:pt x="82" y="78"/>
                      <a:pt x="86" y="76"/>
                      <a:pt x="90" y="75"/>
                    </a:cubicBezTo>
                    <a:cubicBezTo>
                      <a:pt x="88" y="77"/>
                      <a:pt x="85" y="80"/>
                      <a:pt x="82" y="80"/>
                    </a:cubicBezTo>
                    <a:close/>
                    <a:moveTo>
                      <a:pt x="98" y="74"/>
                    </a:moveTo>
                    <a:cubicBezTo>
                      <a:pt x="100" y="74"/>
                      <a:pt x="102" y="73"/>
                      <a:pt x="105" y="73"/>
                    </a:cubicBezTo>
                    <a:cubicBezTo>
                      <a:pt x="103" y="74"/>
                      <a:pt x="100" y="75"/>
                      <a:pt x="98" y="74"/>
                    </a:cubicBezTo>
                    <a:close/>
                    <a:moveTo>
                      <a:pt x="113" y="70"/>
                    </a:moveTo>
                    <a:cubicBezTo>
                      <a:pt x="114" y="70"/>
                      <a:pt x="115" y="69"/>
                      <a:pt x="117" y="69"/>
                    </a:cubicBezTo>
                    <a:cubicBezTo>
                      <a:pt x="115" y="70"/>
                      <a:pt x="114" y="70"/>
                      <a:pt x="113" y="70"/>
                    </a:cubicBezTo>
                    <a:close/>
                    <a:moveTo>
                      <a:pt x="118" y="68"/>
                    </a:moveTo>
                    <a:cubicBezTo>
                      <a:pt x="118" y="68"/>
                      <a:pt x="118" y="68"/>
                      <a:pt x="118" y="68"/>
                    </a:cubicBezTo>
                    <a:cubicBezTo>
                      <a:pt x="116" y="68"/>
                      <a:pt x="113" y="70"/>
                      <a:pt x="111" y="70"/>
                    </a:cubicBezTo>
                    <a:cubicBezTo>
                      <a:pt x="114" y="67"/>
                      <a:pt x="119" y="67"/>
                      <a:pt x="122" y="64"/>
                    </a:cubicBezTo>
                    <a:cubicBezTo>
                      <a:pt x="121" y="66"/>
                      <a:pt x="120" y="67"/>
                      <a:pt x="118" y="68"/>
                    </a:cubicBezTo>
                    <a:close/>
                    <a:moveTo>
                      <a:pt x="124" y="58"/>
                    </a:moveTo>
                    <a:cubicBezTo>
                      <a:pt x="115" y="61"/>
                      <a:pt x="106" y="64"/>
                      <a:pt x="96" y="68"/>
                    </a:cubicBezTo>
                    <a:cubicBezTo>
                      <a:pt x="93" y="69"/>
                      <a:pt x="89" y="70"/>
                      <a:pt x="85" y="71"/>
                    </a:cubicBezTo>
                    <a:cubicBezTo>
                      <a:pt x="91" y="69"/>
                      <a:pt x="97" y="66"/>
                      <a:pt x="103" y="63"/>
                    </a:cubicBezTo>
                    <a:cubicBezTo>
                      <a:pt x="109" y="60"/>
                      <a:pt x="118" y="59"/>
                      <a:pt x="123" y="54"/>
                    </a:cubicBezTo>
                    <a:cubicBezTo>
                      <a:pt x="124" y="55"/>
                      <a:pt x="124" y="56"/>
                      <a:pt x="124" y="58"/>
                    </a:cubicBezTo>
                    <a:close/>
                    <a:moveTo>
                      <a:pt x="125" y="35"/>
                    </a:moveTo>
                    <a:cubicBezTo>
                      <a:pt x="110" y="42"/>
                      <a:pt x="94" y="48"/>
                      <a:pt x="78" y="54"/>
                    </a:cubicBezTo>
                    <a:cubicBezTo>
                      <a:pt x="72" y="57"/>
                      <a:pt x="67" y="59"/>
                      <a:pt x="61" y="61"/>
                    </a:cubicBezTo>
                    <a:cubicBezTo>
                      <a:pt x="68" y="58"/>
                      <a:pt x="74" y="56"/>
                      <a:pt x="80" y="53"/>
                    </a:cubicBezTo>
                    <a:cubicBezTo>
                      <a:pt x="94" y="47"/>
                      <a:pt x="109" y="40"/>
                      <a:pt x="122" y="32"/>
                    </a:cubicBezTo>
                    <a:cubicBezTo>
                      <a:pt x="123" y="32"/>
                      <a:pt x="124" y="34"/>
                      <a:pt x="125" y="35"/>
                    </a:cubicBezTo>
                    <a:close/>
                    <a:moveTo>
                      <a:pt x="121" y="31"/>
                    </a:moveTo>
                    <a:cubicBezTo>
                      <a:pt x="114" y="34"/>
                      <a:pt x="108" y="38"/>
                      <a:pt x="101" y="41"/>
                    </a:cubicBezTo>
                    <a:cubicBezTo>
                      <a:pt x="93" y="45"/>
                      <a:pt x="86" y="48"/>
                      <a:pt x="78" y="52"/>
                    </a:cubicBezTo>
                    <a:cubicBezTo>
                      <a:pt x="76" y="52"/>
                      <a:pt x="74" y="53"/>
                      <a:pt x="72" y="54"/>
                    </a:cubicBezTo>
                    <a:cubicBezTo>
                      <a:pt x="73" y="53"/>
                      <a:pt x="74" y="53"/>
                      <a:pt x="76" y="52"/>
                    </a:cubicBezTo>
                    <a:cubicBezTo>
                      <a:pt x="82" y="49"/>
                      <a:pt x="90" y="46"/>
                      <a:pt x="96" y="43"/>
                    </a:cubicBezTo>
                    <a:cubicBezTo>
                      <a:pt x="103" y="40"/>
                      <a:pt x="110" y="35"/>
                      <a:pt x="116" y="31"/>
                    </a:cubicBezTo>
                    <a:cubicBezTo>
                      <a:pt x="118" y="30"/>
                      <a:pt x="119" y="31"/>
                      <a:pt x="121" y="31"/>
                    </a:cubicBezTo>
                    <a:close/>
                    <a:moveTo>
                      <a:pt x="113" y="27"/>
                    </a:moveTo>
                    <a:cubicBezTo>
                      <a:pt x="113" y="27"/>
                      <a:pt x="113" y="26"/>
                      <a:pt x="112" y="27"/>
                    </a:cubicBezTo>
                    <a:cubicBezTo>
                      <a:pt x="104" y="29"/>
                      <a:pt x="97" y="34"/>
                      <a:pt x="89" y="37"/>
                    </a:cubicBezTo>
                    <a:cubicBezTo>
                      <a:pt x="81" y="40"/>
                      <a:pt x="73" y="44"/>
                      <a:pt x="65" y="47"/>
                    </a:cubicBezTo>
                    <a:cubicBezTo>
                      <a:pt x="56" y="52"/>
                      <a:pt x="47" y="56"/>
                      <a:pt x="38" y="61"/>
                    </a:cubicBezTo>
                    <a:cubicBezTo>
                      <a:pt x="32" y="64"/>
                      <a:pt x="24" y="66"/>
                      <a:pt x="18" y="71"/>
                    </a:cubicBezTo>
                    <a:cubicBezTo>
                      <a:pt x="17" y="71"/>
                      <a:pt x="17" y="71"/>
                      <a:pt x="16" y="71"/>
                    </a:cubicBezTo>
                    <a:cubicBezTo>
                      <a:pt x="31" y="61"/>
                      <a:pt x="47" y="53"/>
                      <a:pt x="63" y="45"/>
                    </a:cubicBezTo>
                    <a:cubicBezTo>
                      <a:pt x="72" y="40"/>
                      <a:pt x="82" y="36"/>
                      <a:pt x="91" y="31"/>
                    </a:cubicBezTo>
                    <a:cubicBezTo>
                      <a:pt x="98" y="28"/>
                      <a:pt x="106" y="25"/>
                      <a:pt x="112" y="19"/>
                    </a:cubicBezTo>
                    <a:cubicBezTo>
                      <a:pt x="113" y="22"/>
                      <a:pt x="113" y="24"/>
                      <a:pt x="113" y="27"/>
                    </a:cubicBezTo>
                    <a:close/>
                    <a:moveTo>
                      <a:pt x="112" y="19"/>
                    </a:moveTo>
                    <a:cubicBezTo>
                      <a:pt x="110" y="19"/>
                      <a:pt x="108" y="21"/>
                      <a:pt x="107" y="22"/>
                    </a:cubicBezTo>
                    <a:cubicBezTo>
                      <a:pt x="104" y="24"/>
                      <a:pt x="101" y="25"/>
                      <a:pt x="98" y="26"/>
                    </a:cubicBezTo>
                    <a:cubicBezTo>
                      <a:pt x="91" y="30"/>
                      <a:pt x="84" y="32"/>
                      <a:pt x="78" y="35"/>
                    </a:cubicBezTo>
                    <a:cubicBezTo>
                      <a:pt x="64" y="41"/>
                      <a:pt x="51" y="48"/>
                      <a:pt x="38" y="54"/>
                    </a:cubicBezTo>
                    <a:cubicBezTo>
                      <a:pt x="32" y="57"/>
                      <a:pt x="27" y="60"/>
                      <a:pt x="21" y="63"/>
                    </a:cubicBezTo>
                    <a:cubicBezTo>
                      <a:pt x="33" y="56"/>
                      <a:pt x="45" y="49"/>
                      <a:pt x="57" y="43"/>
                    </a:cubicBezTo>
                    <a:cubicBezTo>
                      <a:pt x="70" y="36"/>
                      <a:pt x="83" y="30"/>
                      <a:pt x="96" y="23"/>
                    </a:cubicBezTo>
                    <a:cubicBezTo>
                      <a:pt x="98" y="22"/>
                      <a:pt x="101" y="20"/>
                      <a:pt x="103" y="19"/>
                    </a:cubicBezTo>
                    <a:cubicBezTo>
                      <a:pt x="103" y="18"/>
                      <a:pt x="104" y="17"/>
                      <a:pt x="105" y="17"/>
                    </a:cubicBezTo>
                    <a:cubicBezTo>
                      <a:pt x="106" y="16"/>
                      <a:pt x="106" y="16"/>
                      <a:pt x="106" y="16"/>
                    </a:cubicBezTo>
                    <a:cubicBezTo>
                      <a:pt x="107" y="15"/>
                      <a:pt x="108" y="15"/>
                      <a:pt x="109" y="14"/>
                    </a:cubicBezTo>
                    <a:cubicBezTo>
                      <a:pt x="109" y="15"/>
                      <a:pt x="110" y="15"/>
                      <a:pt x="111" y="16"/>
                    </a:cubicBezTo>
                    <a:cubicBezTo>
                      <a:pt x="111" y="17"/>
                      <a:pt x="112" y="18"/>
                      <a:pt x="112" y="19"/>
                    </a:cubicBezTo>
                    <a:close/>
                    <a:moveTo>
                      <a:pt x="108" y="14"/>
                    </a:moveTo>
                    <a:cubicBezTo>
                      <a:pt x="108" y="14"/>
                      <a:pt x="107" y="14"/>
                      <a:pt x="107" y="14"/>
                    </a:cubicBezTo>
                    <a:cubicBezTo>
                      <a:pt x="107" y="14"/>
                      <a:pt x="107" y="14"/>
                      <a:pt x="107" y="14"/>
                    </a:cubicBezTo>
                    <a:cubicBezTo>
                      <a:pt x="106" y="15"/>
                      <a:pt x="104" y="16"/>
                      <a:pt x="103" y="17"/>
                    </a:cubicBezTo>
                    <a:cubicBezTo>
                      <a:pt x="97" y="21"/>
                      <a:pt x="91" y="24"/>
                      <a:pt x="84" y="27"/>
                    </a:cubicBezTo>
                    <a:cubicBezTo>
                      <a:pt x="72" y="33"/>
                      <a:pt x="59" y="39"/>
                      <a:pt x="46" y="46"/>
                    </a:cubicBezTo>
                    <a:cubicBezTo>
                      <a:pt x="40" y="49"/>
                      <a:pt x="34" y="53"/>
                      <a:pt x="27" y="56"/>
                    </a:cubicBezTo>
                    <a:cubicBezTo>
                      <a:pt x="25" y="57"/>
                      <a:pt x="23" y="59"/>
                      <a:pt x="21" y="60"/>
                    </a:cubicBezTo>
                    <a:cubicBezTo>
                      <a:pt x="42" y="45"/>
                      <a:pt x="65" y="34"/>
                      <a:pt x="88" y="21"/>
                    </a:cubicBezTo>
                    <a:cubicBezTo>
                      <a:pt x="89" y="20"/>
                      <a:pt x="90" y="19"/>
                      <a:pt x="92" y="18"/>
                    </a:cubicBezTo>
                    <a:cubicBezTo>
                      <a:pt x="93" y="18"/>
                      <a:pt x="93" y="17"/>
                      <a:pt x="93" y="17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4" y="18"/>
                      <a:pt x="94" y="18"/>
                      <a:pt x="95" y="17"/>
                    </a:cubicBezTo>
                    <a:cubicBezTo>
                      <a:pt x="99" y="14"/>
                      <a:pt x="104" y="12"/>
                      <a:pt x="108" y="14"/>
                    </a:cubicBezTo>
                    <a:close/>
                    <a:moveTo>
                      <a:pt x="84" y="6"/>
                    </a:moveTo>
                    <a:cubicBezTo>
                      <a:pt x="80" y="8"/>
                      <a:pt x="76" y="10"/>
                      <a:pt x="72" y="13"/>
                    </a:cubicBezTo>
                    <a:cubicBezTo>
                      <a:pt x="75" y="9"/>
                      <a:pt x="79" y="6"/>
                      <a:pt x="84" y="6"/>
                    </a:cubicBezTo>
                    <a:close/>
                    <a:moveTo>
                      <a:pt x="70" y="14"/>
                    </a:moveTo>
                    <a:cubicBezTo>
                      <a:pt x="64" y="18"/>
                      <a:pt x="59" y="22"/>
                      <a:pt x="53" y="25"/>
                    </a:cubicBezTo>
                    <a:cubicBezTo>
                      <a:pt x="40" y="32"/>
                      <a:pt x="27" y="39"/>
                      <a:pt x="15" y="46"/>
                    </a:cubicBezTo>
                    <a:cubicBezTo>
                      <a:pt x="12" y="47"/>
                      <a:pt x="10" y="49"/>
                      <a:pt x="7" y="50"/>
                    </a:cubicBezTo>
                    <a:cubicBezTo>
                      <a:pt x="9" y="49"/>
                      <a:pt x="13" y="46"/>
                      <a:pt x="15" y="45"/>
                    </a:cubicBezTo>
                    <a:cubicBezTo>
                      <a:pt x="20" y="41"/>
                      <a:pt x="26" y="37"/>
                      <a:pt x="32" y="33"/>
                    </a:cubicBezTo>
                    <a:cubicBezTo>
                      <a:pt x="39" y="30"/>
                      <a:pt x="45" y="26"/>
                      <a:pt x="52" y="23"/>
                    </a:cubicBezTo>
                    <a:cubicBezTo>
                      <a:pt x="57" y="20"/>
                      <a:pt x="61" y="16"/>
                      <a:pt x="66" y="13"/>
                    </a:cubicBezTo>
                    <a:cubicBezTo>
                      <a:pt x="67" y="13"/>
                      <a:pt x="67" y="13"/>
                      <a:pt x="67" y="13"/>
                    </a:cubicBezTo>
                    <a:cubicBezTo>
                      <a:pt x="67" y="13"/>
                      <a:pt x="68" y="12"/>
                      <a:pt x="68" y="12"/>
                    </a:cubicBezTo>
                    <a:cubicBezTo>
                      <a:pt x="68" y="13"/>
                      <a:pt x="69" y="13"/>
                      <a:pt x="69" y="14"/>
                    </a:cubicBezTo>
                    <a:cubicBezTo>
                      <a:pt x="69" y="14"/>
                      <a:pt x="69" y="14"/>
                      <a:pt x="70" y="14"/>
                    </a:cubicBezTo>
                    <a:close/>
                    <a:moveTo>
                      <a:pt x="57" y="6"/>
                    </a:moveTo>
                    <a:cubicBezTo>
                      <a:pt x="58" y="5"/>
                      <a:pt x="59" y="5"/>
                      <a:pt x="61" y="5"/>
                    </a:cubicBezTo>
                    <a:cubicBezTo>
                      <a:pt x="58" y="6"/>
                      <a:pt x="56" y="8"/>
                      <a:pt x="54" y="9"/>
                    </a:cubicBezTo>
                    <a:cubicBezTo>
                      <a:pt x="53" y="10"/>
                      <a:pt x="53" y="10"/>
                      <a:pt x="52" y="10"/>
                    </a:cubicBezTo>
                    <a:cubicBezTo>
                      <a:pt x="53" y="8"/>
                      <a:pt x="55" y="7"/>
                      <a:pt x="57" y="6"/>
                    </a:cubicBezTo>
                    <a:close/>
                    <a:moveTo>
                      <a:pt x="46" y="14"/>
                    </a:moveTo>
                    <a:cubicBezTo>
                      <a:pt x="45" y="15"/>
                      <a:pt x="44" y="15"/>
                      <a:pt x="44" y="15"/>
                    </a:cubicBezTo>
                    <a:cubicBezTo>
                      <a:pt x="38" y="18"/>
                      <a:pt x="33" y="20"/>
                      <a:pt x="28" y="23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32" y="19"/>
                      <a:pt x="37" y="16"/>
                      <a:pt x="42" y="12"/>
                    </a:cubicBezTo>
                    <a:cubicBezTo>
                      <a:pt x="42" y="11"/>
                      <a:pt x="42" y="11"/>
                      <a:pt x="41" y="11"/>
                    </a:cubicBezTo>
                    <a:cubicBezTo>
                      <a:pt x="37" y="12"/>
                      <a:pt x="33" y="15"/>
                      <a:pt x="29" y="17"/>
                    </a:cubicBezTo>
                    <a:cubicBezTo>
                      <a:pt x="29" y="17"/>
                      <a:pt x="29" y="17"/>
                      <a:pt x="28" y="17"/>
                    </a:cubicBezTo>
                    <a:cubicBezTo>
                      <a:pt x="29" y="17"/>
                      <a:pt x="29" y="17"/>
                      <a:pt x="29" y="16"/>
                    </a:cubicBezTo>
                    <a:cubicBezTo>
                      <a:pt x="30" y="15"/>
                      <a:pt x="31" y="14"/>
                      <a:pt x="32" y="14"/>
                    </a:cubicBezTo>
                    <a:cubicBezTo>
                      <a:pt x="34" y="13"/>
                      <a:pt x="36" y="11"/>
                      <a:pt x="39" y="9"/>
                    </a:cubicBezTo>
                    <a:cubicBezTo>
                      <a:pt x="42" y="10"/>
                      <a:pt x="44" y="12"/>
                      <a:pt x="46" y="14"/>
                    </a:cubicBezTo>
                    <a:close/>
                    <a:moveTo>
                      <a:pt x="33" y="11"/>
                    </a:moveTo>
                    <a:cubicBezTo>
                      <a:pt x="35" y="10"/>
                      <a:pt x="36" y="10"/>
                      <a:pt x="37" y="9"/>
                    </a:cubicBezTo>
                    <a:cubicBezTo>
                      <a:pt x="35" y="11"/>
                      <a:pt x="32" y="12"/>
                      <a:pt x="30" y="14"/>
                    </a:cubicBezTo>
                    <a:cubicBezTo>
                      <a:pt x="31" y="13"/>
                      <a:pt x="32" y="12"/>
                      <a:pt x="33" y="11"/>
                    </a:cubicBezTo>
                    <a:close/>
                    <a:moveTo>
                      <a:pt x="22" y="24"/>
                    </a:moveTo>
                    <a:cubicBezTo>
                      <a:pt x="19" y="26"/>
                      <a:pt x="16" y="28"/>
                      <a:pt x="13" y="29"/>
                    </a:cubicBezTo>
                    <a:cubicBezTo>
                      <a:pt x="10" y="31"/>
                      <a:pt x="15" y="27"/>
                      <a:pt x="16" y="26"/>
                    </a:cubicBezTo>
                    <a:cubicBezTo>
                      <a:pt x="17" y="25"/>
                      <a:pt x="19" y="23"/>
                      <a:pt x="21" y="22"/>
                    </a:cubicBezTo>
                    <a:cubicBezTo>
                      <a:pt x="21" y="22"/>
                      <a:pt x="22" y="23"/>
                      <a:pt x="22" y="24"/>
                    </a:cubicBezTo>
                    <a:close/>
                    <a:moveTo>
                      <a:pt x="13" y="18"/>
                    </a:moveTo>
                    <a:cubicBezTo>
                      <a:pt x="11" y="20"/>
                      <a:pt x="9" y="21"/>
                      <a:pt x="7" y="23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8" y="19"/>
                      <a:pt x="11" y="18"/>
                      <a:pt x="13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5" name="Freeform 203"/>
              <p:cNvSpPr>
                <a:spLocks noEditPoints="1"/>
              </p:cNvSpPr>
              <p:nvPr/>
            </p:nvSpPr>
            <p:spPr bwMode="auto">
              <a:xfrm>
                <a:off x="1123899" y="3495139"/>
                <a:ext cx="428632" cy="362247"/>
              </a:xfrm>
              <a:custGeom>
                <a:avLst/>
                <a:gdLst>
                  <a:gd name="T0" fmla="*/ 26 w 221"/>
                  <a:gd name="T1" fmla="*/ 148 h 187"/>
                  <a:gd name="T2" fmla="*/ 8 w 221"/>
                  <a:gd name="T3" fmla="*/ 132 h 187"/>
                  <a:gd name="T4" fmla="*/ 204 w 221"/>
                  <a:gd name="T5" fmla="*/ 56 h 187"/>
                  <a:gd name="T6" fmla="*/ 110 w 221"/>
                  <a:gd name="T7" fmla="*/ 11 h 187"/>
                  <a:gd name="T8" fmla="*/ 117 w 221"/>
                  <a:gd name="T9" fmla="*/ 15 h 187"/>
                  <a:gd name="T10" fmla="*/ 112 w 221"/>
                  <a:gd name="T11" fmla="*/ 19 h 187"/>
                  <a:gd name="T12" fmla="*/ 78 w 221"/>
                  <a:gd name="T13" fmla="*/ 41 h 187"/>
                  <a:gd name="T14" fmla="*/ 89 w 221"/>
                  <a:gd name="T15" fmla="*/ 35 h 187"/>
                  <a:gd name="T16" fmla="*/ 146 w 221"/>
                  <a:gd name="T17" fmla="*/ 15 h 187"/>
                  <a:gd name="T18" fmla="*/ 107 w 221"/>
                  <a:gd name="T19" fmla="*/ 11 h 187"/>
                  <a:gd name="T20" fmla="*/ 128 w 221"/>
                  <a:gd name="T21" fmla="*/ 10 h 187"/>
                  <a:gd name="T22" fmla="*/ 140 w 221"/>
                  <a:gd name="T23" fmla="*/ 14 h 187"/>
                  <a:gd name="T24" fmla="*/ 92 w 221"/>
                  <a:gd name="T25" fmla="*/ 32 h 187"/>
                  <a:gd name="T26" fmla="*/ 121 w 221"/>
                  <a:gd name="T27" fmla="*/ 35 h 187"/>
                  <a:gd name="T28" fmla="*/ 67 w 221"/>
                  <a:gd name="T29" fmla="*/ 58 h 187"/>
                  <a:gd name="T30" fmla="*/ 117 w 221"/>
                  <a:gd name="T31" fmla="*/ 55 h 187"/>
                  <a:gd name="T32" fmla="*/ 56 w 221"/>
                  <a:gd name="T33" fmla="*/ 67 h 187"/>
                  <a:gd name="T34" fmla="*/ 66 w 221"/>
                  <a:gd name="T35" fmla="*/ 55 h 187"/>
                  <a:gd name="T36" fmla="*/ 148 w 221"/>
                  <a:gd name="T37" fmla="*/ 28 h 187"/>
                  <a:gd name="T38" fmla="*/ 158 w 221"/>
                  <a:gd name="T39" fmla="*/ 31 h 187"/>
                  <a:gd name="T40" fmla="*/ 171 w 221"/>
                  <a:gd name="T41" fmla="*/ 33 h 187"/>
                  <a:gd name="T42" fmla="*/ 146 w 221"/>
                  <a:gd name="T43" fmla="*/ 44 h 187"/>
                  <a:gd name="T44" fmla="*/ 43 w 221"/>
                  <a:gd name="T45" fmla="*/ 79 h 187"/>
                  <a:gd name="T46" fmla="*/ 125 w 221"/>
                  <a:gd name="T47" fmla="*/ 63 h 187"/>
                  <a:gd name="T48" fmla="*/ 199 w 221"/>
                  <a:gd name="T49" fmla="*/ 40 h 187"/>
                  <a:gd name="T50" fmla="*/ 194 w 221"/>
                  <a:gd name="T51" fmla="*/ 50 h 187"/>
                  <a:gd name="T52" fmla="*/ 214 w 221"/>
                  <a:gd name="T53" fmla="*/ 46 h 187"/>
                  <a:gd name="T54" fmla="*/ 200 w 221"/>
                  <a:gd name="T55" fmla="*/ 65 h 187"/>
                  <a:gd name="T56" fmla="*/ 64 w 221"/>
                  <a:gd name="T57" fmla="*/ 108 h 187"/>
                  <a:gd name="T58" fmla="*/ 25 w 221"/>
                  <a:gd name="T59" fmla="*/ 121 h 187"/>
                  <a:gd name="T60" fmla="*/ 33 w 221"/>
                  <a:gd name="T61" fmla="*/ 124 h 187"/>
                  <a:gd name="T62" fmla="*/ 147 w 221"/>
                  <a:gd name="T63" fmla="*/ 103 h 187"/>
                  <a:gd name="T64" fmla="*/ 47 w 221"/>
                  <a:gd name="T65" fmla="*/ 132 h 187"/>
                  <a:gd name="T66" fmla="*/ 109 w 221"/>
                  <a:gd name="T67" fmla="*/ 159 h 187"/>
                  <a:gd name="T68" fmla="*/ 107 w 221"/>
                  <a:gd name="T69" fmla="*/ 150 h 187"/>
                  <a:gd name="T70" fmla="*/ 124 w 221"/>
                  <a:gd name="T71" fmla="*/ 143 h 187"/>
                  <a:gd name="T72" fmla="*/ 83 w 221"/>
                  <a:gd name="T73" fmla="*/ 140 h 187"/>
                  <a:gd name="T74" fmla="*/ 104 w 221"/>
                  <a:gd name="T75" fmla="*/ 131 h 187"/>
                  <a:gd name="T76" fmla="*/ 129 w 221"/>
                  <a:gd name="T77" fmla="*/ 118 h 187"/>
                  <a:gd name="T78" fmla="*/ 117 w 221"/>
                  <a:gd name="T79" fmla="*/ 122 h 187"/>
                  <a:gd name="T80" fmla="*/ 74 w 221"/>
                  <a:gd name="T81" fmla="*/ 140 h 187"/>
                  <a:gd name="T82" fmla="*/ 99 w 221"/>
                  <a:gd name="T83" fmla="*/ 143 h 187"/>
                  <a:gd name="T84" fmla="*/ 91 w 221"/>
                  <a:gd name="T85" fmla="*/ 154 h 187"/>
                  <a:gd name="T86" fmla="*/ 113 w 221"/>
                  <a:gd name="T87" fmla="*/ 154 h 187"/>
                  <a:gd name="T88" fmla="*/ 88 w 221"/>
                  <a:gd name="T89" fmla="*/ 120 h 187"/>
                  <a:gd name="T90" fmla="*/ 69 w 221"/>
                  <a:gd name="T91" fmla="*/ 121 h 187"/>
                  <a:gd name="T92" fmla="*/ 36 w 221"/>
                  <a:gd name="T93" fmla="*/ 124 h 187"/>
                  <a:gd name="T94" fmla="*/ 153 w 221"/>
                  <a:gd name="T95" fmla="*/ 93 h 187"/>
                  <a:gd name="T96" fmla="*/ 35 w 221"/>
                  <a:gd name="T97" fmla="*/ 118 h 187"/>
                  <a:gd name="T98" fmla="*/ 93 w 221"/>
                  <a:gd name="T99" fmla="*/ 96 h 187"/>
                  <a:gd name="T100" fmla="*/ 199 w 221"/>
                  <a:gd name="T101" fmla="*/ 62 h 187"/>
                  <a:gd name="T102" fmla="*/ 191 w 221"/>
                  <a:gd name="T103" fmla="*/ 71 h 187"/>
                  <a:gd name="T104" fmla="*/ 190 w 221"/>
                  <a:gd name="T105" fmla="*/ 66 h 187"/>
                  <a:gd name="T106" fmla="*/ 106 w 221"/>
                  <a:gd name="T107" fmla="*/ 168 h 187"/>
                  <a:gd name="T108" fmla="*/ 26 w 221"/>
                  <a:gd name="T109" fmla="*/ 97 h 187"/>
                  <a:gd name="T110" fmla="*/ 26 w 221"/>
                  <a:gd name="T111" fmla="*/ 97 h 187"/>
                  <a:gd name="T112" fmla="*/ 105 w 221"/>
                  <a:gd name="T113" fmla="*/ 175 h 187"/>
                  <a:gd name="T114" fmla="*/ 11 w 221"/>
                  <a:gd name="T115" fmla="*/ 137 h 187"/>
                  <a:gd name="T116" fmla="*/ 114 w 221"/>
                  <a:gd name="T117" fmla="*/ 176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1" h="187">
                    <a:moveTo>
                      <a:pt x="221" y="63"/>
                    </a:moveTo>
                    <a:cubicBezTo>
                      <a:pt x="221" y="63"/>
                      <a:pt x="220" y="63"/>
                      <a:pt x="220" y="63"/>
                    </a:cubicBezTo>
                    <a:cubicBezTo>
                      <a:pt x="218" y="63"/>
                      <a:pt x="217" y="59"/>
                      <a:pt x="216" y="58"/>
                    </a:cubicBezTo>
                    <a:cubicBezTo>
                      <a:pt x="215" y="54"/>
                      <a:pt x="216" y="50"/>
                      <a:pt x="217" y="46"/>
                    </a:cubicBezTo>
                    <a:cubicBezTo>
                      <a:pt x="218" y="46"/>
                      <a:pt x="218" y="46"/>
                      <a:pt x="218" y="45"/>
                    </a:cubicBezTo>
                    <a:cubicBezTo>
                      <a:pt x="218" y="45"/>
                      <a:pt x="217" y="45"/>
                      <a:pt x="217" y="44"/>
                    </a:cubicBezTo>
                    <a:cubicBezTo>
                      <a:pt x="202" y="38"/>
                      <a:pt x="187" y="31"/>
                      <a:pt x="172" y="24"/>
                    </a:cubicBezTo>
                    <a:cubicBezTo>
                      <a:pt x="153" y="16"/>
                      <a:pt x="134" y="7"/>
                      <a:pt x="115" y="1"/>
                    </a:cubicBezTo>
                    <a:cubicBezTo>
                      <a:pt x="115" y="0"/>
                      <a:pt x="114" y="1"/>
                      <a:pt x="114" y="1"/>
                    </a:cubicBezTo>
                    <a:cubicBezTo>
                      <a:pt x="94" y="19"/>
                      <a:pt x="76" y="40"/>
                      <a:pt x="58" y="59"/>
                    </a:cubicBezTo>
                    <a:cubicBezTo>
                      <a:pt x="42" y="77"/>
                      <a:pt x="24" y="95"/>
                      <a:pt x="9" y="114"/>
                    </a:cubicBezTo>
                    <a:cubicBezTo>
                      <a:pt x="2" y="118"/>
                      <a:pt x="0" y="135"/>
                      <a:pt x="9" y="139"/>
                    </a:cubicBezTo>
                    <a:cubicBezTo>
                      <a:pt x="14" y="142"/>
                      <a:pt x="20" y="145"/>
                      <a:pt x="26" y="148"/>
                    </a:cubicBezTo>
                    <a:cubicBezTo>
                      <a:pt x="36" y="153"/>
                      <a:pt x="46" y="158"/>
                      <a:pt x="57" y="164"/>
                    </a:cubicBezTo>
                    <a:cubicBezTo>
                      <a:pt x="73" y="172"/>
                      <a:pt x="89" y="181"/>
                      <a:pt x="106" y="187"/>
                    </a:cubicBezTo>
                    <a:cubicBezTo>
                      <a:pt x="106" y="187"/>
                      <a:pt x="107" y="187"/>
                      <a:pt x="107" y="187"/>
                    </a:cubicBezTo>
                    <a:cubicBezTo>
                      <a:pt x="107" y="187"/>
                      <a:pt x="107" y="186"/>
                      <a:pt x="108" y="186"/>
                    </a:cubicBezTo>
                    <a:cubicBezTo>
                      <a:pt x="122" y="169"/>
                      <a:pt x="138" y="154"/>
                      <a:pt x="154" y="138"/>
                    </a:cubicBezTo>
                    <a:cubicBezTo>
                      <a:pt x="174" y="116"/>
                      <a:pt x="194" y="95"/>
                      <a:pt x="214" y="74"/>
                    </a:cubicBezTo>
                    <a:cubicBezTo>
                      <a:pt x="216" y="71"/>
                      <a:pt x="220" y="68"/>
                      <a:pt x="221" y="64"/>
                    </a:cubicBezTo>
                    <a:cubicBezTo>
                      <a:pt x="221" y="64"/>
                      <a:pt x="221" y="63"/>
                      <a:pt x="221" y="63"/>
                    </a:cubicBezTo>
                    <a:close/>
                    <a:moveTo>
                      <a:pt x="88" y="170"/>
                    </a:moveTo>
                    <a:cubicBezTo>
                      <a:pt x="77" y="165"/>
                      <a:pt x="67" y="160"/>
                      <a:pt x="56" y="155"/>
                    </a:cubicBezTo>
                    <a:cubicBezTo>
                      <a:pt x="46" y="150"/>
                      <a:pt x="35" y="145"/>
                      <a:pt x="25" y="140"/>
                    </a:cubicBezTo>
                    <a:cubicBezTo>
                      <a:pt x="20" y="138"/>
                      <a:pt x="13" y="135"/>
                      <a:pt x="9" y="132"/>
                    </a:cubicBezTo>
                    <a:cubicBezTo>
                      <a:pt x="9" y="132"/>
                      <a:pt x="9" y="132"/>
                      <a:pt x="8" y="132"/>
                    </a:cubicBezTo>
                    <a:cubicBezTo>
                      <a:pt x="8" y="130"/>
                      <a:pt x="8" y="129"/>
                      <a:pt x="8" y="127"/>
                    </a:cubicBezTo>
                    <a:cubicBezTo>
                      <a:pt x="22" y="136"/>
                      <a:pt x="37" y="143"/>
                      <a:pt x="52" y="150"/>
                    </a:cubicBezTo>
                    <a:cubicBezTo>
                      <a:pt x="69" y="157"/>
                      <a:pt x="86" y="165"/>
                      <a:pt x="102" y="173"/>
                    </a:cubicBezTo>
                    <a:cubicBezTo>
                      <a:pt x="102" y="175"/>
                      <a:pt x="102" y="176"/>
                      <a:pt x="102" y="177"/>
                    </a:cubicBezTo>
                    <a:cubicBezTo>
                      <a:pt x="97" y="175"/>
                      <a:pt x="92" y="173"/>
                      <a:pt x="88" y="170"/>
                    </a:cubicBezTo>
                    <a:close/>
                    <a:moveTo>
                      <a:pt x="30" y="94"/>
                    </a:moveTo>
                    <a:cubicBezTo>
                      <a:pt x="30" y="94"/>
                      <a:pt x="30" y="94"/>
                      <a:pt x="30" y="94"/>
                    </a:cubicBezTo>
                    <a:cubicBezTo>
                      <a:pt x="45" y="89"/>
                      <a:pt x="60" y="86"/>
                      <a:pt x="75" y="82"/>
                    </a:cubicBezTo>
                    <a:cubicBezTo>
                      <a:pt x="90" y="79"/>
                      <a:pt x="105" y="75"/>
                      <a:pt x="119" y="71"/>
                    </a:cubicBezTo>
                    <a:cubicBezTo>
                      <a:pt x="134" y="68"/>
                      <a:pt x="149" y="65"/>
                      <a:pt x="164" y="61"/>
                    </a:cubicBezTo>
                    <a:cubicBezTo>
                      <a:pt x="172" y="59"/>
                      <a:pt x="180" y="57"/>
                      <a:pt x="188" y="56"/>
                    </a:cubicBezTo>
                    <a:cubicBezTo>
                      <a:pt x="195" y="54"/>
                      <a:pt x="201" y="53"/>
                      <a:pt x="208" y="51"/>
                    </a:cubicBezTo>
                    <a:cubicBezTo>
                      <a:pt x="207" y="53"/>
                      <a:pt x="205" y="55"/>
                      <a:pt x="204" y="56"/>
                    </a:cubicBezTo>
                    <a:cubicBezTo>
                      <a:pt x="203" y="56"/>
                      <a:pt x="203" y="56"/>
                      <a:pt x="202" y="56"/>
                    </a:cubicBezTo>
                    <a:cubicBezTo>
                      <a:pt x="202" y="56"/>
                      <a:pt x="202" y="56"/>
                      <a:pt x="202" y="57"/>
                    </a:cubicBezTo>
                    <a:cubicBezTo>
                      <a:pt x="173" y="63"/>
                      <a:pt x="144" y="68"/>
                      <a:pt x="115" y="74"/>
                    </a:cubicBezTo>
                    <a:cubicBezTo>
                      <a:pt x="85" y="80"/>
                      <a:pt x="56" y="89"/>
                      <a:pt x="27" y="96"/>
                    </a:cubicBezTo>
                    <a:cubicBezTo>
                      <a:pt x="28" y="95"/>
                      <a:pt x="29" y="95"/>
                      <a:pt x="30" y="94"/>
                    </a:cubicBezTo>
                    <a:close/>
                    <a:moveTo>
                      <a:pt x="115" y="3"/>
                    </a:moveTo>
                    <a:cubicBezTo>
                      <a:pt x="117" y="4"/>
                      <a:pt x="118" y="4"/>
                      <a:pt x="120" y="5"/>
                    </a:cubicBezTo>
                    <a:cubicBezTo>
                      <a:pt x="117" y="5"/>
                      <a:pt x="114" y="6"/>
                      <a:pt x="112" y="6"/>
                    </a:cubicBezTo>
                    <a:cubicBezTo>
                      <a:pt x="113" y="5"/>
                      <a:pt x="114" y="4"/>
                      <a:pt x="115" y="3"/>
                    </a:cubicBezTo>
                    <a:close/>
                    <a:moveTo>
                      <a:pt x="125" y="7"/>
                    </a:moveTo>
                    <a:cubicBezTo>
                      <a:pt x="122" y="7"/>
                      <a:pt x="118" y="8"/>
                      <a:pt x="115" y="9"/>
                    </a:cubicBezTo>
                    <a:cubicBezTo>
                      <a:pt x="114" y="9"/>
                      <a:pt x="112" y="10"/>
                      <a:pt x="110" y="10"/>
                    </a:cubicBezTo>
                    <a:cubicBezTo>
                      <a:pt x="110" y="10"/>
                      <a:pt x="110" y="10"/>
                      <a:pt x="110" y="11"/>
                    </a:cubicBezTo>
                    <a:cubicBezTo>
                      <a:pt x="111" y="10"/>
                      <a:pt x="112" y="9"/>
                      <a:pt x="113" y="9"/>
                    </a:cubicBezTo>
                    <a:cubicBezTo>
                      <a:pt x="116" y="8"/>
                      <a:pt x="119" y="7"/>
                      <a:pt x="121" y="5"/>
                    </a:cubicBezTo>
                    <a:cubicBezTo>
                      <a:pt x="123" y="6"/>
                      <a:pt x="124" y="6"/>
                      <a:pt x="125" y="7"/>
                    </a:cubicBezTo>
                    <a:close/>
                    <a:moveTo>
                      <a:pt x="130" y="9"/>
                    </a:moveTo>
                    <a:cubicBezTo>
                      <a:pt x="126" y="9"/>
                      <a:pt x="122" y="11"/>
                      <a:pt x="119" y="12"/>
                    </a:cubicBezTo>
                    <a:cubicBezTo>
                      <a:pt x="113" y="13"/>
                      <a:pt x="108" y="14"/>
                      <a:pt x="103" y="15"/>
                    </a:cubicBezTo>
                    <a:cubicBezTo>
                      <a:pt x="103" y="15"/>
                      <a:pt x="103" y="15"/>
                      <a:pt x="103" y="15"/>
                    </a:cubicBezTo>
                    <a:cubicBezTo>
                      <a:pt x="105" y="14"/>
                      <a:pt x="106" y="14"/>
                      <a:pt x="107" y="13"/>
                    </a:cubicBezTo>
                    <a:cubicBezTo>
                      <a:pt x="109" y="13"/>
                      <a:pt x="112" y="12"/>
                      <a:pt x="114" y="12"/>
                    </a:cubicBezTo>
                    <a:cubicBezTo>
                      <a:pt x="118" y="11"/>
                      <a:pt x="122" y="10"/>
                      <a:pt x="126" y="7"/>
                    </a:cubicBezTo>
                    <a:cubicBezTo>
                      <a:pt x="127" y="8"/>
                      <a:pt x="128" y="8"/>
                      <a:pt x="130" y="9"/>
                    </a:cubicBezTo>
                    <a:close/>
                    <a:moveTo>
                      <a:pt x="136" y="11"/>
                    </a:moveTo>
                    <a:cubicBezTo>
                      <a:pt x="130" y="12"/>
                      <a:pt x="124" y="13"/>
                      <a:pt x="117" y="15"/>
                    </a:cubicBezTo>
                    <a:cubicBezTo>
                      <a:pt x="111" y="16"/>
                      <a:pt x="104" y="18"/>
                      <a:pt x="98" y="20"/>
                    </a:cubicBezTo>
                    <a:cubicBezTo>
                      <a:pt x="104" y="17"/>
                      <a:pt x="110" y="16"/>
                      <a:pt x="116" y="14"/>
                    </a:cubicBezTo>
                    <a:cubicBezTo>
                      <a:pt x="121" y="13"/>
                      <a:pt x="126" y="12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2" y="10"/>
                      <a:pt x="134" y="10"/>
                      <a:pt x="136" y="11"/>
                    </a:cubicBezTo>
                    <a:close/>
                    <a:moveTo>
                      <a:pt x="140" y="13"/>
                    </a:moveTo>
                    <a:cubicBezTo>
                      <a:pt x="138" y="13"/>
                      <a:pt x="135" y="14"/>
                      <a:pt x="133" y="14"/>
                    </a:cubicBezTo>
                    <a:cubicBezTo>
                      <a:pt x="129" y="15"/>
                      <a:pt x="125" y="16"/>
                      <a:pt x="122" y="17"/>
                    </a:cubicBezTo>
                    <a:cubicBezTo>
                      <a:pt x="113" y="19"/>
                      <a:pt x="105" y="22"/>
                      <a:pt x="97" y="24"/>
                    </a:cubicBezTo>
                    <a:cubicBezTo>
                      <a:pt x="96" y="25"/>
                      <a:pt x="94" y="25"/>
                      <a:pt x="93" y="25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4" y="25"/>
                      <a:pt x="96" y="24"/>
                      <a:pt x="98" y="24"/>
                    </a:cubicBezTo>
                    <a:cubicBezTo>
                      <a:pt x="102" y="22"/>
                      <a:pt x="107" y="21"/>
                      <a:pt x="112" y="19"/>
                    </a:cubicBezTo>
                    <a:cubicBezTo>
                      <a:pt x="120" y="17"/>
                      <a:pt x="129" y="15"/>
                      <a:pt x="137" y="12"/>
                    </a:cubicBezTo>
                    <a:cubicBezTo>
                      <a:pt x="137" y="12"/>
                      <a:pt x="137" y="12"/>
                      <a:pt x="137" y="12"/>
                    </a:cubicBezTo>
                    <a:cubicBezTo>
                      <a:pt x="138" y="12"/>
                      <a:pt x="139" y="12"/>
                      <a:pt x="140" y="13"/>
                    </a:cubicBezTo>
                    <a:close/>
                    <a:moveTo>
                      <a:pt x="151" y="18"/>
                    </a:moveTo>
                    <a:cubicBezTo>
                      <a:pt x="143" y="20"/>
                      <a:pt x="134" y="21"/>
                      <a:pt x="126" y="23"/>
                    </a:cubicBezTo>
                    <a:cubicBezTo>
                      <a:pt x="133" y="21"/>
                      <a:pt x="140" y="19"/>
                      <a:pt x="147" y="16"/>
                    </a:cubicBezTo>
                    <a:cubicBezTo>
                      <a:pt x="148" y="16"/>
                      <a:pt x="150" y="17"/>
                      <a:pt x="151" y="18"/>
                    </a:cubicBezTo>
                    <a:close/>
                    <a:moveTo>
                      <a:pt x="158" y="21"/>
                    </a:moveTo>
                    <a:cubicBezTo>
                      <a:pt x="152" y="23"/>
                      <a:pt x="146" y="24"/>
                      <a:pt x="140" y="26"/>
                    </a:cubicBezTo>
                    <a:cubicBezTo>
                      <a:pt x="132" y="27"/>
                      <a:pt x="125" y="29"/>
                      <a:pt x="118" y="31"/>
                    </a:cubicBezTo>
                    <a:cubicBezTo>
                      <a:pt x="111" y="33"/>
                      <a:pt x="104" y="35"/>
                      <a:pt x="97" y="37"/>
                    </a:cubicBezTo>
                    <a:cubicBezTo>
                      <a:pt x="93" y="38"/>
                      <a:pt x="90" y="39"/>
                      <a:pt x="87" y="40"/>
                    </a:cubicBezTo>
                    <a:cubicBezTo>
                      <a:pt x="84" y="40"/>
                      <a:pt x="81" y="41"/>
                      <a:pt x="78" y="41"/>
                    </a:cubicBezTo>
                    <a:cubicBezTo>
                      <a:pt x="78" y="41"/>
                      <a:pt x="78" y="41"/>
                      <a:pt x="79" y="41"/>
                    </a:cubicBezTo>
                    <a:cubicBezTo>
                      <a:pt x="83" y="38"/>
                      <a:pt x="89" y="37"/>
                      <a:pt x="94" y="35"/>
                    </a:cubicBezTo>
                    <a:cubicBezTo>
                      <a:pt x="101" y="33"/>
                      <a:pt x="108" y="31"/>
                      <a:pt x="115" y="29"/>
                    </a:cubicBezTo>
                    <a:cubicBezTo>
                      <a:pt x="122" y="27"/>
                      <a:pt x="129" y="26"/>
                      <a:pt x="135" y="24"/>
                    </a:cubicBezTo>
                    <a:cubicBezTo>
                      <a:pt x="141" y="22"/>
                      <a:pt x="147" y="21"/>
                      <a:pt x="153" y="18"/>
                    </a:cubicBezTo>
                    <a:cubicBezTo>
                      <a:pt x="154" y="19"/>
                      <a:pt x="156" y="20"/>
                      <a:pt x="158" y="21"/>
                    </a:cubicBezTo>
                    <a:close/>
                    <a:moveTo>
                      <a:pt x="83" y="36"/>
                    </a:moveTo>
                    <a:cubicBezTo>
                      <a:pt x="87" y="34"/>
                      <a:pt x="93" y="33"/>
                      <a:pt x="97" y="32"/>
                    </a:cubicBezTo>
                    <a:cubicBezTo>
                      <a:pt x="103" y="30"/>
                      <a:pt x="109" y="28"/>
                      <a:pt x="114" y="26"/>
                    </a:cubicBezTo>
                    <a:cubicBezTo>
                      <a:pt x="115" y="26"/>
                      <a:pt x="117" y="26"/>
                      <a:pt x="118" y="25"/>
                    </a:cubicBezTo>
                    <a:cubicBezTo>
                      <a:pt x="117" y="26"/>
                      <a:pt x="116" y="26"/>
                      <a:pt x="115" y="26"/>
                    </a:cubicBezTo>
                    <a:cubicBezTo>
                      <a:pt x="109" y="28"/>
                      <a:pt x="103" y="30"/>
                      <a:pt x="98" y="32"/>
                    </a:cubicBezTo>
                    <a:cubicBezTo>
                      <a:pt x="95" y="33"/>
                      <a:pt x="92" y="34"/>
                      <a:pt x="89" y="35"/>
                    </a:cubicBezTo>
                    <a:cubicBezTo>
                      <a:pt x="88" y="35"/>
                      <a:pt x="86" y="36"/>
                      <a:pt x="84" y="36"/>
                    </a:cubicBezTo>
                    <a:cubicBezTo>
                      <a:pt x="84" y="36"/>
                      <a:pt x="83" y="37"/>
                      <a:pt x="82" y="37"/>
                    </a:cubicBezTo>
                    <a:cubicBezTo>
                      <a:pt x="82" y="37"/>
                      <a:pt x="83" y="36"/>
                      <a:pt x="83" y="36"/>
                    </a:cubicBezTo>
                    <a:close/>
                    <a:moveTo>
                      <a:pt x="117" y="26"/>
                    </a:moveTo>
                    <a:cubicBezTo>
                      <a:pt x="123" y="24"/>
                      <a:pt x="130" y="23"/>
                      <a:pt x="137" y="22"/>
                    </a:cubicBezTo>
                    <a:cubicBezTo>
                      <a:pt x="140" y="21"/>
                      <a:pt x="144" y="20"/>
                      <a:pt x="147" y="19"/>
                    </a:cubicBezTo>
                    <a:cubicBezTo>
                      <a:pt x="149" y="19"/>
                      <a:pt x="150" y="19"/>
                      <a:pt x="151" y="18"/>
                    </a:cubicBezTo>
                    <a:cubicBezTo>
                      <a:pt x="150" y="19"/>
                      <a:pt x="148" y="20"/>
                      <a:pt x="146" y="20"/>
                    </a:cubicBezTo>
                    <a:cubicBezTo>
                      <a:pt x="133" y="24"/>
                      <a:pt x="120" y="27"/>
                      <a:pt x="107" y="31"/>
                    </a:cubicBezTo>
                    <a:cubicBezTo>
                      <a:pt x="103" y="32"/>
                      <a:pt x="99" y="33"/>
                      <a:pt x="95" y="34"/>
                    </a:cubicBezTo>
                    <a:cubicBezTo>
                      <a:pt x="103" y="32"/>
                      <a:pt x="110" y="29"/>
                      <a:pt x="117" y="26"/>
                    </a:cubicBezTo>
                    <a:close/>
                    <a:moveTo>
                      <a:pt x="141" y="13"/>
                    </a:moveTo>
                    <a:cubicBezTo>
                      <a:pt x="143" y="14"/>
                      <a:pt x="144" y="15"/>
                      <a:pt x="146" y="15"/>
                    </a:cubicBezTo>
                    <a:cubicBezTo>
                      <a:pt x="136" y="18"/>
                      <a:pt x="127" y="19"/>
                      <a:pt x="118" y="21"/>
                    </a:cubicBezTo>
                    <a:cubicBezTo>
                      <a:pt x="109" y="23"/>
                      <a:pt x="100" y="27"/>
                      <a:pt x="91" y="30"/>
                    </a:cubicBezTo>
                    <a:cubicBezTo>
                      <a:pt x="90" y="30"/>
                      <a:pt x="89" y="30"/>
                      <a:pt x="88" y="30"/>
                    </a:cubicBezTo>
                    <a:cubicBezTo>
                      <a:pt x="90" y="30"/>
                      <a:pt x="91" y="29"/>
                      <a:pt x="93" y="28"/>
                    </a:cubicBezTo>
                    <a:cubicBezTo>
                      <a:pt x="95" y="27"/>
                      <a:pt x="97" y="27"/>
                      <a:pt x="100" y="26"/>
                    </a:cubicBezTo>
                    <a:cubicBezTo>
                      <a:pt x="105" y="24"/>
                      <a:pt x="110" y="23"/>
                      <a:pt x="115" y="22"/>
                    </a:cubicBezTo>
                    <a:cubicBezTo>
                      <a:pt x="124" y="19"/>
                      <a:pt x="133" y="18"/>
                      <a:pt x="141" y="14"/>
                    </a:cubicBezTo>
                    <a:cubicBezTo>
                      <a:pt x="141" y="14"/>
                      <a:pt x="141" y="13"/>
                      <a:pt x="141" y="13"/>
                    </a:cubicBezTo>
                    <a:close/>
                    <a:moveTo>
                      <a:pt x="111" y="7"/>
                    </a:moveTo>
                    <a:cubicBezTo>
                      <a:pt x="112" y="7"/>
                      <a:pt x="114" y="7"/>
                      <a:pt x="115" y="6"/>
                    </a:cubicBezTo>
                    <a:cubicBezTo>
                      <a:pt x="117" y="6"/>
                      <a:pt x="118" y="6"/>
                      <a:pt x="120" y="5"/>
                    </a:cubicBezTo>
                    <a:cubicBezTo>
                      <a:pt x="122" y="5"/>
                      <a:pt x="116" y="7"/>
                      <a:pt x="116" y="7"/>
                    </a:cubicBezTo>
                    <a:cubicBezTo>
                      <a:pt x="113" y="8"/>
                      <a:pt x="110" y="10"/>
                      <a:pt x="107" y="11"/>
                    </a:cubicBezTo>
                    <a:cubicBezTo>
                      <a:pt x="108" y="10"/>
                      <a:pt x="109" y="9"/>
                      <a:pt x="111" y="7"/>
                    </a:cubicBezTo>
                    <a:close/>
                    <a:moveTo>
                      <a:pt x="105" y="13"/>
                    </a:moveTo>
                    <a:cubicBezTo>
                      <a:pt x="109" y="11"/>
                      <a:pt x="113" y="10"/>
                      <a:pt x="117" y="9"/>
                    </a:cubicBezTo>
                    <a:cubicBezTo>
                      <a:pt x="119" y="8"/>
                      <a:pt x="122" y="8"/>
                      <a:pt x="124" y="7"/>
                    </a:cubicBezTo>
                    <a:cubicBezTo>
                      <a:pt x="124" y="8"/>
                      <a:pt x="123" y="8"/>
                      <a:pt x="123" y="8"/>
                    </a:cubicBezTo>
                    <a:cubicBezTo>
                      <a:pt x="122" y="9"/>
                      <a:pt x="121" y="9"/>
                      <a:pt x="119" y="10"/>
                    </a:cubicBezTo>
                    <a:cubicBezTo>
                      <a:pt x="115" y="11"/>
                      <a:pt x="109" y="12"/>
                      <a:pt x="105" y="14"/>
                    </a:cubicBezTo>
                    <a:cubicBezTo>
                      <a:pt x="105" y="13"/>
                      <a:pt x="105" y="13"/>
                      <a:pt x="105" y="13"/>
                    </a:cubicBezTo>
                    <a:close/>
                    <a:moveTo>
                      <a:pt x="102" y="16"/>
                    </a:moveTo>
                    <a:cubicBezTo>
                      <a:pt x="106" y="16"/>
                      <a:pt x="110" y="14"/>
                      <a:pt x="114" y="13"/>
                    </a:cubicBezTo>
                    <a:cubicBezTo>
                      <a:pt x="116" y="13"/>
                      <a:pt x="119" y="12"/>
                      <a:pt x="122" y="11"/>
                    </a:cubicBezTo>
                    <a:cubicBezTo>
                      <a:pt x="123" y="11"/>
                      <a:pt x="125" y="10"/>
                      <a:pt x="126" y="10"/>
                    </a:cubicBezTo>
                    <a:cubicBezTo>
                      <a:pt x="127" y="10"/>
                      <a:pt x="131" y="8"/>
                      <a:pt x="128" y="10"/>
                    </a:cubicBezTo>
                    <a:cubicBezTo>
                      <a:pt x="123" y="13"/>
                      <a:pt x="117" y="13"/>
                      <a:pt x="112" y="14"/>
                    </a:cubicBezTo>
                    <a:cubicBezTo>
                      <a:pt x="107" y="15"/>
                      <a:pt x="103" y="17"/>
                      <a:pt x="99" y="19"/>
                    </a:cubicBezTo>
                    <a:cubicBezTo>
                      <a:pt x="100" y="18"/>
                      <a:pt x="101" y="17"/>
                      <a:pt x="102" y="16"/>
                    </a:cubicBezTo>
                    <a:close/>
                    <a:moveTo>
                      <a:pt x="97" y="21"/>
                    </a:moveTo>
                    <a:cubicBezTo>
                      <a:pt x="104" y="19"/>
                      <a:pt x="111" y="17"/>
                      <a:pt x="118" y="15"/>
                    </a:cubicBezTo>
                    <a:cubicBezTo>
                      <a:pt x="121" y="14"/>
                      <a:pt x="125" y="14"/>
                      <a:pt x="128" y="13"/>
                    </a:cubicBezTo>
                    <a:cubicBezTo>
                      <a:pt x="130" y="13"/>
                      <a:pt x="131" y="13"/>
                      <a:pt x="133" y="12"/>
                    </a:cubicBezTo>
                    <a:cubicBezTo>
                      <a:pt x="120" y="17"/>
                      <a:pt x="107" y="20"/>
                      <a:pt x="94" y="25"/>
                    </a:cubicBezTo>
                    <a:cubicBezTo>
                      <a:pt x="95" y="23"/>
                      <a:pt x="96" y="22"/>
                      <a:pt x="97" y="21"/>
                    </a:cubicBezTo>
                    <a:close/>
                    <a:moveTo>
                      <a:pt x="92" y="26"/>
                    </a:moveTo>
                    <a:cubicBezTo>
                      <a:pt x="100" y="25"/>
                      <a:pt x="108" y="22"/>
                      <a:pt x="115" y="19"/>
                    </a:cubicBezTo>
                    <a:cubicBezTo>
                      <a:pt x="120" y="18"/>
                      <a:pt x="124" y="17"/>
                      <a:pt x="128" y="16"/>
                    </a:cubicBezTo>
                    <a:cubicBezTo>
                      <a:pt x="132" y="16"/>
                      <a:pt x="137" y="15"/>
                      <a:pt x="140" y="14"/>
                    </a:cubicBezTo>
                    <a:cubicBezTo>
                      <a:pt x="136" y="16"/>
                      <a:pt x="131" y="17"/>
                      <a:pt x="126" y="18"/>
                    </a:cubicBezTo>
                    <a:cubicBezTo>
                      <a:pt x="121" y="19"/>
                      <a:pt x="116" y="21"/>
                      <a:pt x="111" y="22"/>
                    </a:cubicBezTo>
                    <a:cubicBezTo>
                      <a:pt x="104" y="24"/>
                      <a:pt x="96" y="26"/>
                      <a:pt x="89" y="29"/>
                    </a:cubicBezTo>
                    <a:cubicBezTo>
                      <a:pt x="90" y="28"/>
                      <a:pt x="91" y="27"/>
                      <a:pt x="92" y="26"/>
                    </a:cubicBezTo>
                    <a:close/>
                    <a:moveTo>
                      <a:pt x="87" y="31"/>
                    </a:moveTo>
                    <a:cubicBezTo>
                      <a:pt x="92" y="31"/>
                      <a:pt x="96" y="29"/>
                      <a:pt x="100" y="27"/>
                    </a:cubicBezTo>
                    <a:cubicBezTo>
                      <a:pt x="106" y="25"/>
                      <a:pt x="111" y="24"/>
                      <a:pt x="117" y="22"/>
                    </a:cubicBezTo>
                    <a:cubicBezTo>
                      <a:pt x="123" y="21"/>
                      <a:pt x="129" y="20"/>
                      <a:pt x="134" y="19"/>
                    </a:cubicBezTo>
                    <a:cubicBezTo>
                      <a:pt x="138" y="18"/>
                      <a:pt x="141" y="17"/>
                      <a:pt x="144" y="16"/>
                    </a:cubicBezTo>
                    <a:cubicBezTo>
                      <a:pt x="144" y="16"/>
                      <a:pt x="144" y="16"/>
                      <a:pt x="144" y="16"/>
                    </a:cubicBezTo>
                    <a:cubicBezTo>
                      <a:pt x="143" y="17"/>
                      <a:pt x="141" y="18"/>
                      <a:pt x="140" y="18"/>
                    </a:cubicBezTo>
                    <a:cubicBezTo>
                      <a:pt x="129" y="22"/>
                      <a:pt x="118" y="24"/>
                      <a:pt x="108" y="28"/>
                    </a:cubicBezTo>
                    <a:cubicBezTo>
                      <a:pt x="103" y="29"/>
                      <a:pt x="97" y="31"/>
                      <a:pt x="92" y="32"/>
                    </a:cubicBezTo>
                    <a:cubicBezTo>
                      <a:pt x="89" y="33"/>
                      <a:pt x="87" y="34"/>
                      <a:pt x="84" y="35"/>
                    </a:cubicBezTo>
                    <a:cubicBezTo>
                      <a:pt x="85" y="34"/>
                      <a:pt x="86" y="32"/>
                      <a:pt x="87" y="31"/>
                    </a:cubicBezTo>
                    <a:close/>
                    <a:moveTo>
                      <a:pt x="82" y="37"/>
                    </a:moveTo>
                    <a:cubicBezTo>
                      <a:pt x="84" y="37"/>
                      <a:pt x="86" y="37"/>
                      <a:pt x="88" y="36"/>
                    </a:cubicBezTo>
                    <a:cubicBezTo>
                      <a:pt x="85" y="37"/>
                      <a:pt x="83" y="38"/>
                      <a:pt x="80" y="39"/>
                    </a:cubicBezTo>
                    <a:cubicBezTo>
                      <a:pt x="80" y="39"/>
                      <a:pt x="81" y="38"/>
                      <a:pt x="82" y="37"/>
                    </a:cubicBezTo>
                    <a:close/>
                    <a:moveTo>
                      <a:pt x="77" y="43"/>
                    </a:moveTo>
                    <a:cubicBezTo>
                      <a:pt x="91" y="40"/>
                      <a:pt x="104" y="35"/>
                      <a:pt x="118" y="32"/>
                    </a:cubicBezTo>
                    <a:cubicBezTo>
                      <a:pt x="125" y="30"/>
                      <a:pt x="131" y="28"/>
                      <a:pt x="138" y="27"/>
                    </a:cubicBezTo>
                    <a:cubicBezTo>
                      <a:pt x="145" y="25"/>
                      <a:pt x="152" y="24"/>
                      <a:pt x="159" y="21"/>
                    </a:cubicBezTo>
                    <a:cubicBezTo>
                      <a:pt x="161" y="22"/>
                      <a:pt x="163" y="23"/>
                      <a:pt x="165" y="24"/>
                    </a:cubicBezTo>
                    <a:cubicBezTo>
                      <a:pt x="159" y="23"/>
                      <a:pt x="152" y="27"/>
                      <a:pt x="146" y="28"/>
                    </a:cubicBezTo>
                    <a:cubicBezTo>
                      <a:pt x="138" y="31"/>
                      <a:pt x="129" y="33"/>
                      <a:pt x="121" y="35"/>
                    </a:cubicBezTo>
                    <a:cubicBezTo>
                      <a:pt x="113" y="37"/>
                      <a:pt x="104" y="40"/>
                      <a:pt x="96" y="41"/>
                    </a:cubicBezTo>
                    <a:cubicBezTo>
                      <a:pt x="88" y="43"/>
                      <a:pt x="81" y="45"/>
                      <a:pt x="73" y="47"/>
                    </a:cubicBezTo>
                    <a:cubicBezTo>
                      <a:pt x="75" y="45"/>
                      <a:pt x="76" y="44"/>
                      <a:pt x="77" y="43"/>
                    </a:cubicBezTo>
                    <a:close/>
                    <a:moveTo>
                      <a:pt x="180" y="31"/>
                    </a:moveTo>
                    <a:cubicBezTo>
                      <a:pt x="180" y="31"/>
                      <a:pt x="180" y="31"/>
                      <a:pt x="180" y="31"/>
                    </a:cubicBezTo>
                    <a:cubicBezTo>
                      <a:pt x="171" y="33"/>
                      <a:pt x="161" y="35"/>
                      <a:pt x="151" y="38"/>
                    </a:cubicBezTo>
                    <a:cubicBezTo>
                      <a:pt x="141" y="40"/>
                      <a:pt x="131" y="42"/>
                      <a:pt x="121" y="45"/>
                    </a:cubicBezTo>
                    <a:cubicBezTo>
                      <a:pt x="101" y="49"/>
                      <a:pt x="81" y="55"/>
                      <a:pt x="62" y="61"/>
                    </a:cubicBezTo>
                    <a:cubicBezTo>
                      <a:pt x="61" y="61"/>
                      <a:pt x="60" y="62"/>
                      <a:pt x="59" y="62"/>
                    </a:cubicBezTo>
                    <a:cubicBezTo>
                      <a:pt x="59" y="62"/>
                      <a:pt x="59" y="62"/>
                      <a:pt x="59" y="62"/>
                    </a:cubicBezTo>
                    <a:cubicBezTo>
                      <a:pt x="59" y="62"/>
                      <a:pt x="60" y="62"/>
                      <a:pt x="60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2" y="60"/>
                      <a:pt x="64" y="59"/>
                      <a:pt x="67" y="58"/>
                    </a:cubicBezTo>
                    <a:cubicBezTo>
                      <a:pt x="71" y="56"/>
                      <a:pt x="76" y="55"/>
                      <a:pt x="81" y="53"/>
                    </a:cubicBezTo>
                    <a:cubicBezTo>
                      <a:pt x="91" y="50"/>
                      <a:pt x="102" y="47"/>
                      <a:pt x="112" y="44"/>
                    </a:cubicBezTo>
                    <a:cubicBezTo>
                      <a:pt x="122" y="41"/>
                      <a:pt x="132" y="38"/>
                      <a:pt x="142" y="35"/>
                    </a:cubicBezTo>
                    <a:cubicBezTo>
                      <a:pt x="152" y="33"/>
                      <a:pt x="162" y="31"/>
                      <a:pt x="172" y="27"/>
                    </a:cubicBezTo>
                    <a:cubicBezTo>
                      <a:pt x="175" y="28"/>
                      <a:pt x="178" y="29"/>
                      <a:pt x="180" y="31"/>
                    </a:cubicBezTo>
                    <a:close/>
                    <a:moveTo>
                      <a:pt x="46" y="76"/>
                    </a:moveTo>
                    <a:cubicBezTo>
                      <a:pt x="46" y="76"/>
                      <a:pt x="46" y="76"/>
                      <a:pt x="46" y="76"/>
                    </a:cubicBezTo>
                    <a:cubicBezTo>
                      <a:pt x="46" y="76"/>
                      <a:pt x="46" y="76"/>
                      <a:pt x="46" y="76"/>
                    </a:cubicBezTo>
                    <a:cubicBezTo>
                      <a:pt x="46" y="76"/>
                      <a:pt x="46" y="76"/>
                      <a:pt x="46" y="76"/>
                    </a:cubicBezTo>
                    <a:close/>
                    <a:moveTo>
                      <a:pt x="187" y="34"/>
                    </a:moveTo>
                    <a:cubicBezTo>
                      <a:pt x="187" y="34"/>
                      <a:pt x="187" y="34"/>
                      <a:pt x="187" y="33"/>
                    </a:cubicBezTo>
                    <a:cubicBezTo>
                      <a:pt x="187" y="34"/>
                      <a:pt x="188" y="34"/>
                      <a:pt x="189" y="34"/>
                    </a:cubicBezTo>
                    <a:cubicBezTo>
                      <a:pt x="165" y="41"/>
                      <a:pt x="141" y="47"/>
                      <a:pt x="117" y="55"/>
                    </a:cubicBezTo>
                    <a:cubicBezTo>
                      <a:pt x="105" y="58"/>
                      <a:pt x="93" y="62"/>
                      <a:pt x="80" y="66"/>
                    </a:cubicBezTo>
                    <a:cubicBezTo>
                      <a:pt x="71" y="69"/>
                      <a:pt x="61" y="72"/>
                      <a:pt x="52" y="74"/>
                    </a:cubicBezTo>
                    <a:cubicBezTo>
                      <a:pt x="55" y="73"/>
                      <a:pt x="57" y="73"/>
                      <a:pt x="60" y="72"/>
                    </a:cubicBezTo>
                    <a:cubicBezTo>
                      <a:pt x="66" y="69"/>
                      <a:pt x="72" y="67"/>
                      <a:pt x="79" y="64"/>
                    </a:cubicBezTo>
                    <a:cubicBezTo>
                      <a:pt x="91" y="60"/>
                      <a:pt x="103" y="57"/>
                      <a:pt x="116" y="53"/>
                    </a:cubicBezTo>
                    <a:cubicBezTo>
                      <a:pt x="128" y="49"/>
                      <a:pt x="140" y="46"/>
                      <a:pt x="153" y="42"/>
                    </a:cubicBezTo>
                    <a:cubicBezTo>
                      <a:pt x="164" y="40"/>
                      <a:pt x="176" y="38"/>
                      <a:pt x="187" y="34"/>
                    </a:cubicBezTo>
                    <a:close/>
                    <a:moveTo>
                      <a:pt x="121" y="49"/>
                    </a:moveTo>
                    <a:cubicBezTo>
                      <a:pt x="109" y="52"/>
                      <a:pt x="98" y="56"/>
                      <a:pt x="86" y="59"/>
                    </a:cubicBezTo>
                    <a:cubicBezTo>
                      <a:pt x="75" y="62"/>
                      <a:pt x="65" y="66"/>
                      <a:pt x="54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4" y="68"/>
                      <a:pt x="54" y="68"/>
                      <a:pt x="54" y="67"/>
                    </a:cubicBezTo>
                    <a:cubicBezTo>
                      <a:pt x="55" y="67"/>
                      <a:pt x="55" y="67"/>
                      <a:pt x="56" y="67"/>
                    </a:cubicBezTo>
                    <a:cubicBezTo>
                      <a:pt x="58" y="66"/>
                      <a:pt x="60" y="66"/>
                      <a:pt x="63" y="65"/>
                    </a:cubicBezTo>
                    <a:cubicBezTo>
                      <a:pt x="69" y="64"/>
                      <a:pt x="74" y="62"/>
                      <a:pt x="80" y="60"/>
                    </a:cubicBezTo>
                    <a:cubicBezTo>
                      <a:pt x="91" y="56"/>
                      <a:pt x="102" y="52"/>
                      <a:pt x="114" y="49"/>
                    </a:cubicBezTo>
                    <a:cubicBezTo>
                      <a:pt x="125" y="46"/>
                      <a:pt x="136" y="43"/>
                      <a:pt x="148" y="40"/>
                    </a:cubicBezTo>
                    <a:cubicBezTo>
                      <a:pt x="158" y="37"/>
                      <a:pt x="170" y="35"/>
                      <a:pt x="180" y="31"/>
                    </a:cubicBezTo>
                    <a:cubicBezTo>
                      <a:pt x="181" y="31"/>
                      <a:pt x="181" y="31"/>
                      <a:pt x="180" y="31"/>
                    </a:cubicBezTo>
                    <a:cubicBezTo>
                      <a:pt x="182" y="31"/>
                      <a:pt x="184" y="32"/>
                      <a:pt x="186" y="33"/>
                    </a:cubicBezTo>
                    <a:cubicBezTo>
                      <a:pt x="164" y="38"/>
                      <a:pt x="142" y="43"/>
                      <a:pt x="121" y="49"/>
                    </a:cubicBezTo>
                    <a:close/>
                    <a:moveTo>
                      <a:pt x="116" y="41"/>
                    </a:moveTo>
                    <a:cubicBezTo>
                      <a:pt x="107" y="43"/>
                      <a:pt x="98" y="46"/>
                      <a:pt x="90" y="49"/>
                    </a:cubicBezTo>
                    <a:cubicBezTo>
                      <a:pt x="85" y="50"/>
                      <a:pt x="81" y="51"/>
                      <a:pt x="76" y="53"/>
                    </a:cubicBezTo>
                    <a:cubicBezTo>
                      <a:pt x="74" y="53"/>
                      <a:pt x="71" y="54"/>
                      <a:pt x="69" y="54"/>
                    </a:cubicBezTo>
                    <a:cubicBezTo>
                      <a:pt x="68" y="54"/>
                      <a:pt x="67" y="55"/>
                      <a:pt x="66" y="55"/>
                    </a:cubicBezTo>
                    <a:cubicBezTo>
                      <a:pt x="66" y="54"/>
                      <a:pt x="67" y="54"/>
                      <a:pt x="67" y="53"/>
                    </a:cubicBezTo>
                    <a:cubicBezTo>
                      <a:pt x="70" y="52"/>
                      <a:pt x="73" y="52"/>
                      <a:pt x="76" y="51"/>
                    </a:cubicBezTo>
                    <a:cubicBezTo>
                      <a:pt x="81" y="50"/>
                      <a:pt x="85" y="48"/>
                      <a:pt x="90" y="47"/>
                    </a:cubicBezTo>
                    <a:cubicBezTo>
                      <a:pt x="99" y="45"/>
                      <a:pt x="109" y="43"/>
                      <a:pt x="118" y="40"/>
                    </a:cubicBezTo>
                    <a:cubicBezTo>
                      <a:pt x="126" y="37"/>
                      <a:pt x="135" y="34"/>
                      <a:pt x="144" y="32"/>
                    </a:cubicBezTo>
                    <a:cubicBezTo>
                      <a:pt x="151" y="30"/>
                      <a:pt x="159" y="28"/>
                      <a:pt x="166" y="25"/>
                    </a:cubicBezTo>
                    <a:cubicBezTo>
                      <a:pt x="166" y="24"/>
                      <a:pt x="166" y="24"/>
                      <a:pt x="166" y="24"/>
                    </a:cubicBezTo>
                    <a:cubicBezTo>
                      <a:pt x="167" y="25"/>
                      <a:pt x="169" y="26"/>
                      <a:pt x="171" y="26"/>
                    </a:cubicBezTo>
                    <a:cubicBezTo>
                      <a:pt x="153" y="31"/>
                      <a:pt x="134" y="35"/>
                      <a:pt x="116" y="41"/>
                    </a:cubicBezTo>
                    <a:close/>
                    <a:moveTo>
                      <a:pt x="72" y="48"/>
                    </a:moveTo>
                    <a:cubicBezTo>
                      <a:pt x="80" y="45"/>
                      <a:pt x="88" y="44"/>
                      <a:pt x="96" y="42"/>
                    </a:cubicBezTo>
                    <a:cubicBezTo>
                      <a:pt x="105" y="40"/>
                      <a:pt x="114" y="37"/>
                      <a:pt x="123" y="35"/>
                    </a:cubicBezTo>
                    <a:cubicBezTo>
                      <a:pt x="131" y="33"/>
                      <a:pt x="139" y="31"/>
                      <a:pt x="148" y="28"/>
                    </a:cubicBezTo>
                    <a:cubicBezTo>
                      <a:pt x="151" y="27"/>
                      <a:pt x="155" y="26"/>
                      <a:pt x="158" y="25"/>
                    </a:cubicBezTo>
                    <a:cubicBezTo>
                      <a:pt x="160" y="25"/>
                      <a:pt x="163" y="25"/>
                      <a:pt x="164" y="25"/>
                    </a:cubicBezTo>
                    <a:cubicBezTo>
                      <a:pt x="162" y="26"/>
                      <a:pt x="159" y="27"/>
                      <a:pt x="157" y="27"/>
                    </a:cubicBezTo>
                    <a:cubicBezTo>
                      <a:pt x="150" y="30"/>
                      <a:pt x="143" y="31"/>
                      <a:pt x="135" y="33"/>
                    </a:cubicBezTo>
                    <a:cubicBezTo>
                      <a:pt x="127" y="36"/>
                      <a:pt x="118" y="39"/>
                      <a:pt x="109" y="42"/>
                    </a:cubicBezTo>
                    <a:cubicBezTo>
                      <a:pt x="100" y="44"/>
                      <a:pt x="91" y="46"/>
                      <a:pt x="83" y="48"/>
                    </a:cubicBezTo>
                    <a:cubicBezTo>
                      <a:pt x="78" y="50"/>
                      <a:pt x="73" y="50"/>
                      <a:pt x="68" y="52"/>
                    </a:cubicBezTo>
                    <a:cubicBezTo>
                      <a:pt x="70" y="51"/>
                      <a:pt x="71" y="49"/>
                      <a:pt x="72" y="48"/>
                    </a:cubicBezTo>
                    <a:close/>
                    <a:moveTo>
                      <a:pt x="65" y="55"/>
                    </a:moveTo>
                    <a:cubicBezTo>
                      <a:pt x="72" y="56"/>
                      <a:pt x="79" y="53"/>
                      <a:pt x="85" y="51"/>
                    </a:cubicBezTo>
                    <a:cubicBezTo>
                      <a:pt x="95" y="48"/>
                      <a:pt x="105" y="45"/>
                      <a:pt x="114" y="42"/>
                    </a:cubicBezTo>
                    <a:cubicBezTo>
                      <a:pt x="124" y="39"/>
                      <a:pt x="133" y="37"/>
                      <a:pt x="143" y="34"/>
                    </a:cubicBezTo>
                    <a:cubicBezTo>
                      <a:pt x="148" y="33"/>
                      <a:pt x="153" y="32"/>
                      <a:pt x="158" y="31"/>
                    </a:cubicBezTo>
                    <a:cubicBezTo>
                      <a:pt x="160" y="30"/>
                      <a:pt x="162" y="29"/>
                      <a:pt x="165" y="29"/>
                    </a:cubicBezTo>
                    <a:cubicBezTo>
                      <a:pt x="165" y="29"/>
                      <a:pt x="165" y="29"/>
                      <a:pt x="166" y="29"/>
                    </a:cubicBezTo>
                    <a:cubicBezTo>
                      <a:pt x="157" y="31"/>
                      <a:pt x="149" y="33"/>
                      <a:pt x="140" y="35"/>
                    </a:cubicBezTo>
                    <a:cubicBezTo>
                      <a:pt x="130" y="37"/>
                      <a:pt x="120" y="41"/>
                      <a:pt x="110" y="44"/>
                    </a:cubicBezTo>
                    <a:cubicBezTo>
                      <a:pt x="100" y="47"/>
                      <a:pt x="91" y="50"/>
                      <a:pt x="81" y="53"/>
                    </a:cubicBezTo>
                    <a:cubicBezTo>
                      <a:pt x="74" y="55"/>
                      <a:pt x="67" y="57"/>
                      <a:pt x="61" y="60"/>
                    </a:cubicBezTo>
                    <a:cubicBezTo>
                      <a:pt x="63" y="58"/>
                      <a:pt x="64" y="57"/>
                      <a:pt x="65" y="55"/>
                    </a:cubicBezTo>
                    <a:close/>
                    <a:moveTo>
                      <a:pt x="59" y="63"/>
                    </a:moveTo>
                    <a:cubicBezTo>
                      <a:pt x="68" y="60"/>
                      <a:pt x="78" y="57"/>
                      <a:pt x="87" y="54"/>
                    </a:cubicBezTo>
                    <a:cubicBezTo>
                      <a:pt x="98" y="51"/>
                      <a:pt x="108" y="48"/>
                      <a:pt x="119" y="46"/>
                    </a:cubicBezTo>
                    <a:cubicBezTo>
                      <a:pt x="130" y="43"/>
                      <a:pt x="141" y="41"/>
                      <a:pt x="151" y="38"/>
                    </a:cubicBezTo>
                    <a:cubicBezTo>
                      <a:pt x="157" y="37"/>
                      <a:pt x="162" y="35"/>
                      <a:pt x="167" y="34"/>
                    </a:cubicBezTo>
                    <a:cubicBezTo>
                      <a:pt x="169" y="34"/>
                      <a:pt x="170" y="34"/>
                      <a:pt x="171" y="33"/>
                    </a:cubicBezTo>
                    <a:cubicBezTo>
                      <a:pt x="151" y="39"/>
                      <a:pt x="130" y="43"/>
                      <a:pt x="110" y="49"/>
                    </a:cubicBezTo>
                    <a:cubicBezTo>
                      <a:pt x="99" y="53"/>
                      <a:pt x="89" y="56"/>
                      <a:pt x="78" y="60"/>
                    </a:cubicBezTo>
                    <a:cubicBezTo>
                      <a:pt x="73" y="61"/>
                      <a:pt x="68" y="63"/>
                      <a:pt x="63" y="64"/>
                    </a:cubicBezTo>
                    <a:cubicBezTo>
                      <a:pt x="60" y="65"/>
                      <a:pt x="58" y="66"/>
                      <a:pt x="55" y="66"/>
                    </a:cubicBezTo>
                    <a:cubicBezTo>
                      <a:pt x="56" y="65"/>
                      <a:pt x="57" y="64"/>
                      <a:pt x="59" y="63"/>
                    </a:cubicBezTo>
                    <a:close/>
                    <a:moveTo>
                      <a:pt x="53" y="69"/>
                    </a:moveTo>
                    <a:cubicBezTo>
                      <a:pt x="63" y="67"/>
                      <a:pt x="74" y="63"/>
                      <a:pt x="85" y="60"/>
                    </a:cubicBezTo>
                    <a:cubicBezTo>
                      <a:pt x="97" y="57"/>
                      <a:pt x="109" y="53"/>
                      <a:pt x="121" y="50"/>
                    </a:cubicBezTo>
                    <a:cubicBezTo>
                      <a:pt x="133" y="46"/>
                      <a:pt x="145" y="43"/>
                      <a:pt x="157" y="40"/>
                    </a:cubicBezTo>
                    <a:cubicBezTo>
                      <a:pt x="163" y="39"/>
                      <a:pt x="169" y="37"/>
                      <a:pt x="175" y="36"/>
                    </a:cubicBezTo>
                    <a:cubicBezTo>
                      <a:pt x="177" y="36"/>
                      <a:pt x="179" y="35"/>
                      <a:pt x="182" y="35"/>
                    </a:cubicBezTo>
                    <a:cubicBezTo>
                      <a:pt x="181" y="35"/>
                      <a:pt x="180" y="35"/>
                      <a:pt x="179" y="36"/>
                    </a:cubicBezTo>
                    <a:cubicBezTo>
                      <a:pt x="168" y="39"/>
                      <a:pt x="157" y="41"/>
                      <a:pt x="146" y="44"/>
                    </a:cubicBezTo>
                    <a:cubicBezTo>
                      <a:pt x="134" y="47"/>
                      <a:pt x="122" y="50"/>
                      <a:pt x="110" y="54"/>
                    </a:cubicBezTo>
                    <a:cubicBezTo>
                      <a:pt x="98" y="57"/>
                      <a:pt x="87" y="61"/>
                      <a:pt x="75" y="65"/>
                    </a:cubicBezTo>
                    <a:cubicBezTo>
                      <a:pt x="69" y="67"/>
                      <a:pt x="64" y="69"/>
                      <a:pt x="58" y="72"/>
                    </a:cubicBezTo>
                    <a:cubicBezTo>
                      <a:pt x="54" y="73"/>
                      <a:pt x="50" y="74"/>
                      <a:pt x="47" y="75"/>
                    </a:cubicBezTo>
                    <a:cubicBezTo>
                      <a:pt x="49" y="73"/>
                      <a:pt x="51" y="71"/>
                      <a:pt x="53" y="69"/>
                    </a:cubicBezTo>
                    <a:close/>
                    <a:moveTo>
                      <a:pt x="45" y="77"/>
                    </a:moveTo>
                    <a:cubicBezTo>
                      <a:pt x="56" y="73"/>
                      <a:pt x="68" y="71"/>
                      <a:pt x="79" y="68"/>
                    </a:cubicBezTo>
                    <a:cubicBezTo>
                      <a:pt x="91" y="64"/>
                      <a:pt x="103" y="59"/>
                      <a:pt x="116" y="56"/>
                    </a:cubicBezTo>
                    <a:cubicBezTo>
                      <a:pt x="141" y="49"/>
                      <a:pt x="165" y="42"/>
                      <a:pt x="190" y="35"/>
                    </a:cubicBezTo>
                    <a:cubicBezTo>
                      <a:pt x="192" y="36"/>
                      <a:pt x="193" y="36"/>
                      <a:pt x="195" y="37"/>
                    </a:cubicBezTo>
                    <a:cubicBezTo>
                      <a:pt x="169" y="43"/>
                      <a:pt x="143" y="50"/>
                      <a:pt x="117" y="58"/>
                    </a:cubicBezTo>
                    <a:cubicBezTo>
                      <a:pt x="104" y="62"/>
                      <a:pt x="91" y="65"/>
                      <a:pt x="78" y="69"/>
                    </a:cubicBezTo>
                    <a:cubicBezTo>
                      <a:pt x="67" y="73"/>
                      <a:pt x="54" y="75"/>
                      <a:pt x="43" y="79"/>
                    </a:cubicBezTo>
                    <a:cubicBezTo>
                      <a:pt x="44" y="79"/>
                      <a:pt x="44" y="78"/>
                      <a:pt x="45" y="77"/>
                    </a:cubicBezTo>
                    <a:close/>
                    <a:moveTo>
                      <a:pt x="42" y="81"/>
                    </a:moveTo>
                    <a:cubicBezTo>
                      <a:pt x="53" y="76"/>
                      <a:pt x="65" y="74"/>
                      <a:pt x="77" y="71"/>
                    </a:cubicBezTo>
                    <a:cubicBezTo>
                      <a:pt x="90" y="66"/>
                      <a:pt x="104" y="62"/>
                      <a:pt x="117" y="58"/>
                    </a:cubicBezTo>
                    <a:cubicBezTo>
                      <a:pt x="143" y="51"/>
                      <a:pt x="169" y="43"/>
                      <a:pt x="196" y="38"/>
                    </a:cubicBezTo>
                    <a:cubicBezTo>
                      <a:pt x="196" y="38"/>
                      <a:pt x="196" y="38"/>
                      <a:pt x="196" y="38"/>
                    </a:cubicBezTo>
                    <a:cubicBezTo>
                      <a:pt x="197" y="38"/>
                      <a:pt x="198" y="39"/>
                      <a:pt x="200" y="39"/>
                    </a:cubicBezTo>
                    <a:cubicBezTo>
                      <a:pt x="187" y="42"/>
                      <a:pt x="175" y="44"/>
                      <a:pt x="163" y="47"/>
                    </a:cubicBezTo>
                    <a:cubicBezTo>
                      <a:pt x="149" y="51"/>
                      <a:pt x="135" y="55"/>
                      <a:pt x="121" y="58"/>
                    </a:cubicBezTo>
                    <a:cubicBezTo>
                      <a:pt x="94" y="65"/>
                      <a:pt x="67" y="74"/>
                      <a:pt x="40" y="82"/>
                    </a:cubicBezTo>
                    <a:cubicBezTo>
                      <a:pt x="41" y="82"/>
                      <a:pt x="41" y="81"/>
                      <a:pt x="42" y="81"/>
                    </a:cubicBezTo>
                    <a:close/>
                    <a:moveTo>
                      <a:pt x="208" y="43"/>
                    </a:moveTo>
                    <a:cubicBezTo>
                      <a:pt x="180" y="48"/>
                      <a:pt x="153" y="56"/>
                      <a:pt x="125" y="63"/>
                    </a:cubicBezTo>
                    <a:cubicBezTo>
                      <a:pt x="98" y="70"/>
                      <a:pt x="72" y="77"/>
                      <a:pt x="45" y="84"/>
                    </a:cubicBezTo>
                    <a:cubicBezTo>
                      <a:pt x="47" y="84"/>
                      <a:pt x="49" y="83"/>
                      <a:pt x="50" y="83"/>
                    </a:cubicBezTo>
                    <a:cubicBezTo>
                      <a:pt x="57" y="81"/>
                      <a:pt x="65" y="78"/>
                      <a:pt x="72" y="76"/>
                    </a:cubicBezTo>
                    <a:cubicBezTo>
                      <a:pt x="87" y="72"/>
                      <a:pt x="101" y="68"/>
                      <a:pt x="116" y="63"/>
                    </a:cubicBezTo>
                    <a:cubicBezTo>
                      <a:pt x="130" y="59"/>
                      <a:pt x="145" y="55"/>
                      <a:pt x="159" y="51"/>
                    </a:cubicBezTo>
                    <a:cubicBezTo>
                      <a:pt x="173" y="47"/>
                      <a:pt x="188" y="45"/>
                      <a:pt x="201" y="40"/>
                    </a:cubicBezTo>
                    <a:cubicBezTo>
                      <a:pt x="203" y="41"/>
                      <a:pt x="206" y="42"/>
                      <a:pt x="208" y="43"/>
                    </a:cubicBezTo>
                    <a:close/>
                    <a:moveTo>
                      <a:pt x="39" y="83"/>
                    </a:moveTo>
                    <a:cubicBezTo>
                      <a:pt x="67" y="74"/>
                      <a:pt x="95" y="66"/>
                      <a:pt x="123" y="59"/>
                    </a:cubicBezTo>
                    <a:cubicBezTo>
                      <a:pt x="137" y="55"/>
                      <a:pt x="151" y="51"/>
                      <a:pt x="165" y="48"/>
                    </a:cubicBezTo>
                    <a:cubicBezTo>
                      <a:pt x="171" y="46"/>
                      <a:pt x="177" y="44"/>
                      <a:pt x="184" y="43"/>
                    </a:cubicBezTo>
                    <a:cubicBezTo>
                      <a:pt x="187" y="42"/>
                      <a:pt x="191" y="42"/>
                      <a:pt x="194" y="41"/>
                    </a:cubicBezTo>
                    <a:cubicBezTo>
                      <a:pt x="196" y="41"/>
                      <a:pt x="198" y="40"/>
                      <a:pt x="199" y="40"/>
                    </a:cubicBezTo>
                    <a:cubicBezTo>
                      <a:pt x="199" y="40"/>
                      <a:pt x="196" y="41"/>
                      <a:pt x="196" y="41"/>
                    </a:cubicBezTo>
                    <a:cubicBezTo>
                      <a:pt x="190" y="43"/>
                      <a:pt x="183" y="44"/>
                      <a:pt x="177" y="46"/>
                    </a:cubicBezTo>
                    <a:cubicBezTo>
                      <a:pt x="170" y="47"/>
                      <a:pt x="163" y="50"/>
                      <a:pt x="155" y="51"/>
                    </a:cubicBezTo>
                    <a:cubicBezTo>
                      <a:pt x="141" y="55"/>
                      <a:pt x="128" y="59"/>
                      <a:pt x="114" y="63"/>
                    </a:cubicBezTo>
                    <a:cubicBezTo>
                      <a:pt x="100" y="67"/>
                      <a:pt x="86" y="71"/>
                      <a:pt x="72" y="76"/>
                    </a:cubicBezTo>
                    <a:cubicBezTo>
                      <a:pt x="65" y="78"/>
                      <a:pt x="58" y="80"/>
                      <a:pt x="52" y="82"/>
                    </a:cubicBezTo>
                    <a:cubicBezTo>
                      <a:pt x="47" y="83"/>
                      <a:pt x="42" y="84"/>
                      <a:pt x="37" y="86"/>
                    </a:cubicBezTo>
                    <a:cubicBezTo>
                      <a:pt x="38" y="85"/>
                      <a:pt x="39" y="84"/>
                      <a:pt x="39" y="83"/>
                    </a:cubicBezTo>
                    <a:close/>
                    <a:moveTo>
                      <a:pt x="35" y="88"/>
                    </a:moveTo>
                    <a:cubicBezTo>
                      <a:pt x="64" y="80"/>
                      <a:pt x="93" y="72"/>
                      <a:pt x="122" y="65"/>
                    </a:cubicBezTo>
                    <a:cubicBezTo>
                      <a:pt x="151" y="58"/>
                      <a:pt x="180" y="49"/>
                      <a:pt x="209" y="44"/>
                    </a:cubicBezTo>
                    <a:cubicBezTo>
                      <a:pt x="211" y="44"/>
                      <a:pt x="212" y="45"/>
                      <a:pt x="213" y="45"/>
                    </a:cubicBezTo>
                    <a:cubicBezTo>
                      <a:pt x="207" y="47"/>
                      <a:pt x="200" y="49"/>
                      <a:pt x="194" y="50"/>
                    </a:cubicBezTo>
                    <a:cubicBezTo>
                      <a:pt x="186" y="52"/>
                      <a:pt x="178" y="53"/>
                      <a:pt x="171" y="55"/>
                    </a:cubicBezTo>
                    <a:cubicBezTo>
                      <a:pt x="155" y="58"/>
                      <a:pt x="139" y="62"/>
                      <a:pt x="123" y="65"/>
                    </a:cubicBezTo>
                    <a:cubicBezTo>
                      <a:pt x="108" y="69"/>
                      <a:pt x="92" y="73"/>
                      <a:pt x="77" y="78"/>
                    </a:cubicBezTo>
                    <a:cubicBezTo>
                      <a:pt x="69" y="80"/>
                      <a:pt x="62" y="82"/>
                      <a:pt x="54" y="84"/>
                    </a:cubicBezTo>
                    <a:cubicBezTo>
                      <a:pt x="47" y="85"/>
                      <a:pt x="40" y="87"/>
                      <a:pt x="33" y="89"/>
                    </a:cubicBezTo>
                    <a:cubicBezTo>
                      <a:pt x="34" y="89"/>
                      <a:pt x="35" y="88"/>
                      <a:pt x="35" y="88"/>
                    </a:cubicBezTo>
                    <a:close/>
                    <a:moveTo>
                      <a:pt x="32" y="91"/>
                    </a:moveTo>
                    <a:cubicBezTo>
                      <a:pt x="39" y="88"/>
                      <a:pt x="46" y="86"/>
                      <a:pt x="53" y="85"/>
                    </a:cubicBezTo>
                    <a:cubicBezTo>
                      <a:pt x="60" y="83"/>
                      <a:pt x="68" y="81"/>
                      <a:pt x="75" y="79"/>
                    </a:cubicBezTo>
                    <a:cubicBezTo>
                      <a:pt x="91" y="74"/>
                      <a:pt x="106" y="70"/>
                      <a:pt x="122" y="66"/>
                    </a:cubicBezTo>
                    <a:cubicBezTo>
                      <a:pt x="137" y="62"/>
                      <a:pt x="153" y="59"/>
                      <a:pt x="169" y="56"/>
                    </a:cubicBezTo>
                    <a:cubicBezTo>
                      <a:pt x="177" y="54"/>
                      <a:pt x="185" y="53"/>
                      <a:pt x="192" y="51"/>
                    </a:cubicBezTo>
                    <a:cubicBezTo>
                      <a:pt x="200" y="50"/>
                      <a:pt x="206" y="47"/>
                      <a:pt x="214" y="46"/>
                    </a:cubicBezTo>
                    <a:cubicBezTo>
                      <a:pt x="214" y="46"/>
                      <a:pt x="214" y="46"/>
                      <a:pt x="214" y="46"/>
                    </a:cubicBezTo>
                    <a:cubicBezTo>
                      <a:pt x="214" y="46"/>
                      <a:pt x="214" y="46"/>
                      <a:pt x="214" y="46"/>
                    </a:cubicBezTo>
                    <a:cubicBezTo>
                      <a:pt x="212" y="47"/>
                      <a:pt x="211" y="49"/>
                      <a:pt x="209" y="50"/>
                    </a:cubicBezTo>
                    <a:cubicBezTo>
                      <a:pt x="195" y="54"/>
                      <a:pt x="180" y="56"/>
                      <a:pt x="166" y="60"/>
                    </a:cubicBezTo>
                    <a:cubicBezTo>
                      <a:pt x="151" y="64"/>
                      <a:pt x="136" y="67"/>
                      <a:pt x="121" y="70"/>
                    </a:cubicBezTo>
                    <a:cubicBezTo>
                      <a:pt x="106" y="73"/>
                      <a:pt x="91" y="77"/>
                      <a:pt x="76" y="81"/>
                    </a:cubicBezTo>
                    <a:cubicBezTo>
                      <a:pt x="61" y="85"/>
                      <a:pt x="46" y="88"/>
                      <a:pt x="31" y="93"/>
                    </a:cubicBezTo>
                    <a:cubicBezTo>
                      <a:pt x="31" y="92"/>
                      <a:pt x="32" y="91"/>
                      <a:pt x="32" y="91"/>
                    </a:cubicBezTo>
                    <a:close/>
                    <a:moveTo>
                      <a:pt x="213" y="50"/>
                    </a:moveTo>
                    <a:cubicBezTo>
                      <a:pt x="213" y="50"/>
                      <a:pt x="214" y="50"/>
                      <a:pt x="214" y="49"/>
                    </a:cubicBezTo>
                    <a:cubicBezTo>
                      <a:pt x="214" y="50"/>
                      <a:pt x="214" y="51"/>
                      <a:pt x="213" y="51"/>
                    </a:cubicBezTo>
                    <a:cubicBezTo>
                      <a:pt x="213" y="51"/>
                      <a:pt x="213" y="51"/>
                      <a:pt x="213" y="51"/>
                    </a:cubicBezTo>
                    <a:cubicBezTo>
                      <a:pt x="208" y="56"/>
                      <a:pt x="204" y="61"/>
                      <a:pt x="200" y="65"/>
                    </a:cubicBezTo>
                    <a:cubicBezTo>
                      <a:pt x="190" y="76"/>
                      <a:pt x="180" y="86"/>
                      <a:pt x="171" y="96"/>
                    </a:cubicBezTo>
                    <a:cubicBezTo>
                      <a:pt x="170" y="97"/>
                      <a:pt x="168" y="99"/>
                      <a:pt x="167" y="100"/>
                    </a:cubicBezTo>
                    <a:cubicBezTo>
                      <a:pt x="182" y="83"/>
                      <a:pt x="197" y="66"/>
                      <a:pt x="213" y="50"/>
                    </a:cubicBezTo>
                    <a:close/>
                    <a:moveTo>
                      <a:pt x="147" y="84"/>
                    </a:moveTo>
                    <a:cubicBezTo>
                      <a:pt x="149" y="83"/>
                      <a:pt x="150" y="83"/>
                      <a:pt x="151" y="83"/>
                    </a:cubicBezTo>
                    <a:cubicBezTo>
                      <a:pt x="158" y="81"/>
                      <a:pt x="165" y="79"/>
                      <a:pt x="172" y="77"/>
                    </a:cubicBezTo>
                    <a:cubicBezTo>
                      <a:pt x="178" y="76"/>
                      <a:pt x="184" y="75"/>
                      <a:pt x="189" y="72"/>
                    </a:cubicBezTo>
                    <a:cubicBezTo>
                      <a:pt x="188" y="74"/>
                      <a:pt x="187" y="75"/>
                      <a:pt x="185" y="76"/>
                    </a:cubicBezTo>
                    <a:cubicBezTo>
                      <a:pt x="179" y="78"/>
                      <a:pt x="173" y="80"/>
                      <a:pt x="167" y="82"/>
                    </a:cubicBezTo>
                    <a:cubicBezTo>
                      <a:pt x="160" y="84"/>
                      <a:pt x="153" y="85"/>
                      <a:pt x="147" y="87"/>
                    </a:cubicBezTo>
                    <a:cubicBezTo>
                      <a:pt x="140" y="89"/>
                      <a:pt x="133" y="91"/>
                      <a:pt x="127" y="93"/>
                    </a:cubicBezTo>
                    <a:cubicBezTo>
                      <a:pt x="119" y="95"/>
                      <a:pt x="112" y="96"/>
                      <a:pt x="105" y="98"/>
                    </a:cubicBezTo>
                    <a:cubicBezTo>
                      <a:pt x="91" y="101"/>
                      <a:pt x="77" y="105"/>
                      <a:pt x="64" y="108"/>
                    </a:cubicBezTo>
                    <a:cubicBezTo>
                      <a:pt x="57" y="110"/>
                      <a:pt x="50" y="112"/>
                      <a:pt x="43" y="113"/>
                    </a:cubicBezTo>
                    <a:cubicBezTo>
                      <a:pt x="36" y="115"/>
                      <a:pt x="29" y="115"/>
                      <a:pt x="22" y="117"/>
                    </a:cubicBezTo>
                    <a:cubicBezTo>
                      <a:pt x="22" y="117"/>
                      <a:pt x="22" y="118"/>
                      <a:pt x="23" y="118"/>
                    </a:cubicBezTo>
                    <a:cubicBezTo>
                      <a:pt x="35" y="115"/>
                      <a:pt x="48" y="114"/>
                      <a:pt x="61" y="110"/>
                    </a:cubicBezTo>
                    <a:cubicBezTo>
                      <a:pt x="74" y="106"/>
                      <a:pt x="88" y="103"/>
                      <a:pt x="101" y="99"/>
                    </a:cubicBezTo>
                    <a:cubicBezTo>
                      <a:pt x="115" y="96"/>
                      <a:pt x="128" y="93"/>
                      <a:pt x="142" y="89"/>
                    </a:cubicBezTo>
                    <a:cubicBezTo>
                      <a:pt x="148" y="87"/>
                      <a:pt x="154" y="86"/>
                      <a:pt x="160" y="85"/>
                    </a:cubicBezTo>
                    <a:cubicBezTo>
                      <a:pt x="166" y="83"/>
                      <a:pt x="171" y="81"/>
                      <a:pt x="177" y="80"/>
                    </a:cubicBezTo>
                    <a:cubicBezTo>
                      <a:pt x="175" y="80"/>
                      <a:pt x="173" y="81"/>
                      <a:pt x="171" y="82"/>
                    </a:cubicBezTo>
                    <a:cubicBezTo>
                      <a:pt x="164" y="85"/>
                      <a:pt x="157" y="87"/>
                      <a:pt x="149" y="89"/>
                    </a:cubicBezTo>
                    <a:cubicBezTo>
                      <a:pt x="135" y="92"/>
                      <a:pt x="121" y="96"/>
                      <a:pt x="107" y="99"/>
                    </a:cubicBezTo>
                    <a:cubicBezTo>
                      <a:pt x="93" y="102"/>
                      <a:pt x="79" y="105"/>
                      <a:pt x="65" y="109"/>
                    </a:cubicBezTo>
                    <a:cubicBezTo>
                      <a:pt x="52" y="112"/>
                      <a:pt x="38" y="116"/>
                      <a:pt x="25" y="121"/>
                    </a:cubicBezTo>
                    <a:cubicBezTo>
                      <a:pt x="23" y="120"/>
                      <a:pt x="21" y="119"/>
                      <a:pt x="19" y="118"/>
                    </a:cubicBezTo>
                    <a:cubicBezTo>
                      <a:pt x="26" y="115"/>
                      <a:pt x="33" y="114"/>
                      <a:pt x="40" y="112"/>
                    </a:cubicBezTo>
                    <a:cubicBezTo>
                      <a:pt x="48" y="110"/>
                      <a:pt x="55" y="108"/>
                      <a:pt x="63" y="106"/>
                    </a:cubicBezTo>
                    <a:cubicBezTo>
                      <a:pt x="78" y="102"/>
                      <a:pt x="92" y="97"/>
                      <a:pt x="107" y="94"/>
                    </a:cubicBezTo>
                    <a:cubicBezTo>
                      <a:pt x="110" y="93"/>
                      <a:pt x="113" y="92"/>
                      <a:pt x="116" y="91"/>
                    </a:cubicBezTo>
                    <a:cubicBezTo>
                      <a:pt x="127" y="89"/>
                      <a:pt x="137" y="86"/>
                      <a:pt x="147" y="84"/>
                    </a:cubicBezTo>
                    <a:close/>
                    <a:moveTo>
                      <a:pt x="33" y="124"/>
                    </a:moveTo>
                    <a:cubicBezTo>
                      <a:pt x="32" y="124"/>
                      <a:pt x="32" y="124"/>
                      <a:pt x="32" y="124"/>
                    </a:cubicBezTo>
                    <a:cubicBezTo>
                      <a:pt x="30" y="123"/>
                      <a:pt x="28" y="122"/>
                      <a:pt x="26" y="122"/>
                    </a:cubicBezTo>
                    <a:cubicBezTo>
                      <a:pt x="48" y="119"/>
                      <a:pt x="68" y="113"/>
                      <a:pt x="89" y="108"/>
                    </a:cubicBezTo>
                    <a:cubicBezTo>
                      <a:pt x="82" y="110"/>
                      <a:pt x="75" y="112"/>
                      <a:pt x="68" y="114"/>
                    </a:cubicBezTo>
                    <a:cubicBezTo>
                      <a:pt x="57" y="117"/>
                      <a:pt x="46" y="120"/>
                      <a:pt x="34" y="124"/>
                    </a:cubicBezTo>
                    <a:cubicBezTo>
                      <a:pt x="33" y="123"/>
                      <a:pt x="33" y="124"/>
                      <a:pt x="33" y="124"/>
                    </a:cubicBezTo>
                    <a:close/>
                    <a:moveTo>
                      <a:pt x="39" y="127"/>
                    </a:moveTo>
                    <a:cubicBezTo>
                      <a:pt x="37" y="127"/>
                      <a:pt x="35" y="126"/>
                      <a:pt x="33" y="125"/>
                    </a:cubicBezTo>
                    <a:cubicBezTo>
                      <a:pt x="43" y="124"/>
                      <a:pt x="53" y="121"/>
                      <a:pt x="62" y="118"/>
                    </a:cubicBezTo>
                    <a:cubicBezTo>
                      <a:pt x="74" y="116"/>
                      <a:pt x="85" y="112"/>
                      <a:pt x="96" y="109"/>
                    </a:cubicBezTo>
                    <a:cubicBezTo>
                      <a:pt x="114" y="104"/>
                      <a:pt x="132" y="102"/>
                      <a:pt x="149" y="98"/>
                    </a:cubicBezTo>
                    <a:cubicBezTo>
                      <a:pt x="147" y="99"/>
                      <a:pt x="145" y="99"/>
                      <a:pt x="142" y="100"/>
                    </a:cubicBezTo>
                    <a:cubicBezTo>
                      <a:pt x="131" y="103"/>
                      <a:pt x="120" y="104"/>
                      <a:pt x="108" y="107"/>
                    </a:cubicBezTo>
                    <a:cubicBezTo>
                      <a:pt x="85" y="113"/>
                      <a:pt x="62" y="121"/>
                      <a:pt x="39" y="127"/>
                    </a:cubicBezTo>
                    <a:close/>
                    <a:moveTo>
                      <a:pt x="50" y="126"/>
                    </a:moveTo>
                    <a:cubicBezTo>
                      <a:pt x="55" y="124"/>
                      <a:pt x="61" y="124"/>
                      <a:pt x="66" y="122"/>
                    </a:cubicBezTo>
                    <a:cubicBezTo>
                      <a:pt x="77" y="120"/>
                      <a:pt x="88" y="116"/>
                      <a:pt x="99" y="112"/>
                    </a:cubicBezTo>
                    <a:cubicBezTo>
                      <a:pt x="118" y="107"/>
                      <a:pt x="136" y="104"/>
                      <a:pt x="154" y="100"/>
                    </a:cubicBezTo>
                    <a:cubicBezTo>
                      <a:pt x="152" y="101"/>
                      <a:pt x="150" y="102"/>
                      <a:pt x="147" y="103"/>
                    </a:cubicBezTo>
                    <a:cubicBezTo>
                      <a:pt x="140" y="105"/>
                      <a:pt x="132" y="106"/>
                      <a:pt x="125" y="108"/>
                    </a:cubicBezTo>
                    <a:cubicBezTo>
                      <a:pt x="110" y="112"/>
                      <a:pt x="96" y="117"/>
                      <a:pt x="81" y="121"/>
                    </a:cubicBezTo>
                    <a:cubicBezTo>
                      <a:pt x="77" y="122"/>
                      <a:pt x="73" y="124"/>
                      <a:pt x="68" y="125"/>
                    </a:cubicBezTo>
                    <a:cubicBezTo>
                      <a:pt x="68" y="125"/>
                      <a:pt x="68" y="125"/>
                      <a:pt x="68" y="125"/>
                    </a:cubicBezTo>
                    <a:cubicBezTo>
                      <a:pt x="61" y="126"/>
                      <a:pt x="53" y="127"/>
                      <a:pt x="46" y="131"/>
                    </a:cubicBezTo>
                    <a:cubicBezTo>
                      <a:pt x="44" y="130"/>
                      <a:pt x="42" y="129"/>
                      <a:pt x="40" y="128"/>
                    </a:cubicBezTo>
                    <a:cubicBezTo>
                      <a:pt x="44" y="128"/>
                      <a:pt x="47" y="127"/>
                      <a:pt x="50" y="126"/>
                    </a:cubicBezTo>
                    <a:close/>
                    <a:moveTo>
                      <a:pt x="47" y="132"/>
                    </a:moveTo>
                    <a:cubicBezTo>
                      <a:pt x="49" y="130"/>
                      <a:pt x="51" y="130"/>
                      <a:pt x="53" y="129"/>
                    </a:cubicBezTo>
                    <a:cubicBezTo>
                      <a:pt x="56" y="128"/>
                      <a:pt x="59" y="127"/>
                      <a:pt x="63" y="127"/>
                    </a:cubicBezTo>
                    <a:cubicBezTo>
                      <a:pt x="62" y="127"/>
                      <a:pt x="61" y="127"/>
                      <a:pt x="60" y="127"/>
                    </a:cubicBezTo>
                    <a:cubicBezTo>
                      <a:pt x="57" y="128"/>
                      <a:pt x="54" y="129"/>
                      <a:pt x="50" y="131"/>
                    </a:cubicBezTo>
                    <a:cubicBezTo>
                      <a:pt x="49" y="131"/>
                      <a:pt x="48" y="131"/>
                      <a:pt x="47" y="132"/>
                    </a:cubicBezTo>
                    <a:cubicBezTo>
                      <a:pt x="47" y="132"/>
                      <a:pt x="47" y="132"/>
                      <a:pt x="47" y="132"/>
                    </a:cubicBezTo>
                    <a:close/>
                    <a:moveTo>
                      <a:pt x="66" y="127"/>
                    </a:moveTo>
                    <a:cubicBezTo>
                      <a:pt x="67" y="126"/>
                      <a:pt x="68" y="126"/>
                      <a:pt x="69" y="126"/>
                    </a:cubicBezTo>
                    <a:cubicBezTo>
                      <a:pt x="69" y="126"/>
                      <a:pt x="69" y="126"/>
                      <a:pt x="70" y="126"/>
                    </a:cubicBezTo>
                    <a:cubicBezTo>
                      <a:pt x="77" y="124"/>
                      <a:pt x="85" y="123"/>
                      <a:pt x="92" y="121"/>
                    </a:cubicBezTo>
                    <a:cubicBezTo>
                      <a:pt x="107" y="118"/>
                      <a:pt x="122" y="115"/>
                      <a:pt x="137" y="111"/>
                    </a:cubicBezTo>
                    <a:cubicBezTo>
                      <a:pt x="137" y="111"/>
                      <a:pt x="138" y="111"/>
                      <a:pt x="139" y="111"/>
                    </a:cubicBezTo>
                    <a:cubicBezTo>
                      <a:pt x="111" y="120"/>
                      <a:pt x="83" y="125"/>
                      <a:pt x="56" y="135"/>
                    </a:cubicBezTo>
                    <a:cubicBezTo>
                      <a:pt x="56" y="135"/>
                      <a:pt x="55" y="135"/>
                      <a:pt x="55" y="135"/>
                    </a:cubicBezTo>
                    <a:cubicBezTo>
                      <a:pt x="53" y="134"/>
                      <a:pt x="50" y="133"/>
                      <a:pt x="48" y="132"/>
                    </a:cubicBezTo>
                    <a:cubicBezTo>
                      <a:pt x="54" y="130"/>
                      <a:pt x="60" y="128"/>
                      <a:pt x="66" y="127"/>
                    </a:cubicBezTo>
                    <a:close/>
                    <a:moveTo>
                      <a:pt x="109" y="159"/>
                    </a:moveTo>
                    <a:cubicBezTo>
                      <a:pt x="109" y="159"/>
                      <a:pt x="109" y="159"/>
                      <a:pt x="109" y="159"/>
                    </a:cubicBezTo>
                    <a:cubicBezTo>
                      <a:pt x="109" y="159"/>
                      <a:pt x="109" y="159"/>
                      <a:pt x="109" y="159"/>
                    </a:cubicBezTo>
                    <a:cubicBezTo>
                      <a:pt x="107" y="158"/>
                      <a:pt x="108" y="159"/>
                      <a:pt x="106" y="159"/>
                    </a:cubicBezTo>
                    <a:cubicBezTo>
                      <a:pt x="102" y="159"/>
                      <a:pt x="107" y="157"/>
                      <a:pt x="109" y="156"/>
                    </a:cubicBezTo>
                    <a:cubicBezTo>
                      <a:pt x="110" y="156"/>
                      <a:pt x="112" y="155"/>
                      <a:pt x="113" y="155"/>
                    </a:cubicBezTo>
                    <a:cubicBezTo>
                      <a:pt x="112" y="156"/>
                      <a:pt x="111" y="157"/>
                      <a:pt x="109" y="159"/>
                    </a:cubicBezTo>
                    <a:close/>
                    <a:moveTo>
                      <a:pt x="115" y="153"/>
                    </a:moveTo>
                    <a:cubicBezTo>
                      <a:pt x="112" y="153"/>
                      <a:pt x="109" y="154"/>
                      <a:pt x="106" y="155"/>
                    </a:cubicBezTo>
                    <a:cubicBezTo>
                      <a:pt x="105" y="155"/>
                      <a:pt x="103" y="156"/>
                      <a:pt x="102" y="156"/>
                    </a:cubicBezTo>
                    <a:cubicBezTo>
                      <a:pt x="96" y="157"/>
                      <a:pt x="101" y="155"/>
                      <a:pt x="103" y="155"/>
                    </a:cubicBezTo>
                    <a:cubicBezTo>
                      <a:pt x="108" y="153"/>
                      <a:pt x="114" y="151"/>
                      <a:pt x="119" y="149"/>
                    </a:cubicBezTo>
                    <a:cubicBezTo>
                      <a:pt x="118" y="150"/>
                      <a:pt x="116" y="152"/>
                      <a:pt x="115" y="153"/>
                    </a:cubicBezTo>
                    <a:close/>
                    <a:moveTo>
                      <a:pt x="121" y="147"/>
                    </a:moveTo>
                    <a:cubicBezTo>
                      <a:pt x="116" y="148"/>
                      <a:pt x="111" y="149"/>
                      <a:pt x="107" y="150"/>
                    </a:cubicBezTo>
                    <a:cubicBezTo>
                      <a:pt x="104" y="151"/>
                      <a:pt x="101" y="152"/>
                      <a:pt x="99" y="153"/>
                    </a:cubicBezTo>
                    <a:cubicBezTo>
                      <a:pt x="98" y="153"/>
                      <a:pt x="97" y="153"/>
                      <a:pt x="96" y="153"/>
                    </a:cubicBezTo>
                    <a:cubicBezTo>
                      <a:pt x="94" y="154"/>
                      <a:pt x="93" y="154"/>
                      <a:pt x="93" y="154"/>
                    </a:cubicBezTo>
                    <a:cubicBezTo>
                      <a:pt x="93" y="154"/>
                      <a:pt x="93" y="154"/>
                      <a:pt x="93" y="154"/>
                    </a:cubicBezTo>
                    <a:cubicBezTo>
                      <a:pt x="93" y="154"/>
                      <a:pt x="94" y="154"/>
                      <a:pt x="95" y="153"/>
                    </a:cubicBezTo>
                    <a:cubicBezTo>
                      <a:pt x="104" y="150"/>
                      <a:pt x="114" y="148"/>
                      <a:pt x="123" y="145"/>
                    </a:cubicBezTo>
                    <a:cubicBezTo>
                      <a:pt x="122" y="145"/>
                      <a:pt x="122" y="146"/>
                      <a:pt x="121" y="147"/>
                    </a:cubicBezTo>
                    <a:close/>
                    <a:moveTo>
                      <a:pt x="106" y="147"/>
                    </a:moveTo>
                    <a:cubicBezTo>
                      <a:pt x="103" y="148"/>
                      <a:pt x="99" y="148"/>
                      <a:pt x="96" y="149"/>
                    </a:cubicBezTo>
                    <a:cubicBezTo>
                      <a:pt x="95" y="149"/>
                      <a:pt x="93" y="149"/>
                      <a:pt x="92" y="150"/>
                    </a:cubicBezTo>
                    <a:cubicBezTo>
                      <a:pt x="91" y="150"/>
                      <a:pt x="83" y="152"/>
                      <a:pt x="88" y="150"/>
                    </a:cubicBezTo>
                    <a:cubicBezTo>
                      <a:pt x="102" y="146"/>
                      <a:pt x="117" y="142"/>
                      <a:pt x="131" y="137"/>
                    </a:cubicBezTo>
                    <a:cubicBezTo>
                      <a:pt x="129" y="139"/>
                      <a:pt x="126" y="141"/>
                      <a:pt x="124" y="143"/>
                    </a:cubicBezTo>
                    <a:cubicBezTo>
                      <a:pt x="118" y="145"/>
                      <a:pt x="112" y="146"/>
                      <a:pt x="106" y="147"/>
                    </a:cubicBezTo>
                    <a:close/>
                    <a:moveTo>
                      <a:pt x="132" y="135"/>
                    </a:moveTo>
                    <a:cubicBezTo>
                      <a:pt x="122" y="138"/>
                      <a:pt x="112" y="140"/>
                      <a:pt x="102" y="142"/>
                    </a:cubicBezTo>
                    <a:cubicBezTo>
                      <a:pt x="97" y="143"/>
                      <a:pt x="92" y="144"/>
                      <a:pt x="87" y="145"/>
                    </a:cubicBezTo>
                    <a:cubicBezTo>
                      <a:pt x="85" y="145"/>
                      <a:pt x="82" y="146"/>
                      <a:pt x="79" y="146"/>
                    </a:cubicBezTo>
                    <a:cubicBezTo>
                      <a:pt x="76" y="146"/>
                      <a:pt x="82" y="145"/>
                      <a:pt x="83" y="145"/>
                    </a:cubicBezTo>
                    <a:cubicBezTo>
                      <a:pt x="93" y="143"/>
                      <a:pt x="102" y="138"/>
                      <a:pt x="112" y="136"/>
                    </a:cubicBezTo>
                    <a:cubicBezTo>
                      <a:pt x="121" y="135"/>
                      <a:pt x="130" y="133"/>
                      <a:pt x="137" y="129"/>
                    </a:cubicBezTo>
                    <a:cubicBezTo>
                      <a:pt x="136" y="131"/>
                      <a:pt x="134" y="133"/>
                      <a:pt x="132" y="135"/>
                    </a:cubicBezTo>
                    <a:close/>
                    <a:moveTo>
                      <a:pt x="138" y="128"/>
                    </a:moveTo>
                    <a:cubicBezTo>
                      <a:pt x="138" y="128"/>
                      <a:pt x="138" y="128"/>
                      <a:pt x="138" y="128"/>
                    </a:cubicBezTo>
                    <a:cubicBezTo>
                      <a:pt x="126" y="131"/>
                      <a:pt x="114" y="134"/>
                      <a:pt x="102" y="136"/>
                    </a:cubicBezTo>
                    <a:cubicBezTo>
                      <a:pt x="96" y="138"/>
                      <a:pt x="89" y="139"/>
                      <a:pt x="83" y="140"/>
                    </a:cubicBezTo>
                    <a:cubicBezTo>
                      <a:pt x="79" y="141"/>
                      <a:pt x="75" y="141"/>
                      <a:pt x="72" y="142"/>
                    </a:cubicBezTo>
                    <a:cubicBezTo>
                      <a:pt x="71" y="142"/>
                      <a:pt x="67" y="143"/>
                      <a:pt x="71" y="141"/>
                    </a:cubicBezTo>
                    <a:cubicBezTo>
                      <a:pt x="72" y="141"/>
                      <a:pt x="73" y="141"/>
                      <a:pt x="75" y="140"/>
                    </a:cubicBezTo>
                    <a:cubicBezTo>
                      <a:pt x="87" y="138"/>
                      <a:pt x="100" y="134"/>
                      <a:pt x="112" y="131"/>
                    </a:cubicBezTo>
                    <a:cubicBezTo>
                      <a:pt x="123" y="128"/>
                      <a:pt x="134" y="126"/>
                      <a:pt x="144" y="122"/>
                    </a:cubicBezTo>
                    <a:cubicBezTo>
                      <a:pt x="142" y="124"/>
                      <a:pt x="140" y="126"/>
                      <a:pt x="138" y="128"/>
                    </a:cubicBezTo>
                    <a:close/>
                    <a:moveTo>
                      <a:pt x="145" y="120"/>
                    </a:moveTo>
                    <a:cubicBezTo>
                      <a:pt x="145" y="121"/>
                      <a:pt x="145" y="121"/>
                      <a:pt x="145" y="121"/>
                    </a:cubicBezTo>
                    <a:cubicBezTo>
                      <a:pt x="144" y="120"/>
                      <a:pt x="143" y="121"/>
                      <a:pt x="142" y="122"/>
                    </a:cubicBezTo>
                    <a:cubicBezTo>
                      <a:pt x="138" y="123"/>
                      <a:pt x="133" y="125"/>
                      <a:pt x="128" y="126"/>
                    </a:cubicBezTo>
                    <a:cubicBezTo>
                      <a:pt x="128" y="126"/>
                      <a:pt x="127" y="126"/>
                      <a:pt x="127" y="126"/>
                    </a:cubicBezTo>
                    <a:cubicBezTo>
                      <a:pt x="126" y="126"/>
                      <a:pt x="126" y="127"/>
                      <a:pt x="125" y="127"/>
                    </a:cubicBezTo>
                    <a:cubicBezTo>
                      <a:pt x="118" y="128"/>
                      <a:pt x="111" y="130"/>
                      <a:pt x="104" y="131"/>
                    </a:cubicBezTo>
                    <a:cubicBezTo>
                      <a:pt x="96" y="133"/>
                      <a:pt x="88" y="134"/>
                      <a:pt x="81" y="135"/>
                    </a:cubicBezTo>
                    <a:cubicBezTo>
                      <a:pt x="77" y="136"/>
                      <a:pt x="73" y="137"/>
                      <a:pt x="70" y="137"/>
                    </a:cubicBezTo>
                    <a:cubicBezTo>
                      <a:pt x="69" y="137"/>
                      <a:pt x="69" y="138"/>
                      <a:pt x="68" y="138"/>
                    </a:cubicBezTo>
                    <a:cubicBezTo>
                      <a:pt x="82" y="133"/>
                      <a:pt x="96" y="129"/>
                      <a:pt x="110" y="125"/>
                    </a:cubicBezTo>
                    <a:cubicBezTo>
                      <a:pt x="116" y="123"/>
                      <a:pt x="122" y="121"/>
                      <a:pt x="129" y="119"/>
                    </a:cubicBezTo>
                    <a:cubicBezTo>
                      <a:pt x="133" y="118"/>
                      <a:pt x="138" y="116"/>
                      <a:pt x="142" y="115"/>
                    </a:cubicBezTo>
                    <a:cubicBezTo>
                      <a:pt x="145" y="114"/>
                      <a:pt x="149" y="113"/>
                      <a:pt x="152" y="112"/>
                    </a:cubicBezTo>
                    <a:cubicBezTo>
                      <a:pt x="152" y="112"/>
                      <a:pt x="153" y="112"/>
                      <a:pt x="153" y="112"/>
                    </a:cubicBezTo>
                    <a:cubicBezTo>
                      <a:pt x="150" y="115"/>
                      <a:pt x="148" y="118"/>
                      <a:pt x="145" y="120"/>
                    </a:cubicBezTo>
                    <a:close/>
                    <a:moveTo>
                      <a:pt x="154" y="111"/>
                    </a:moveTo>
                    <a:cubicBezTo>
                      <a:pt x="149" y="112"/>
                      <a:pt x="145" y="114"/>
                      <a:pt x="140" y="115"/>
                    </a:cubicBezTo>
                    <a:cubicBezTo>
                      <a:pt x="138" y="115"/>
                      <a:pt x="136" y="116"/>
                      <a:pt x="134" y="116"/>
                    </a:cubicBezTo>
                    <a:cubicBezTo>
                      <a:pt x="133" y="117"/>
                      <a:pt x="131" y="117"/>
                      <a:pt x="129" y="118"/>
                    </a:cubicBezTo>
                    <a:cubicBezTo>
                      <a:pt x="121" y="120"/>
                      <a:pt x="112" y="122"/>
                      <a:pt x="104" y="124"/>
                    </a:cubicBezTo>
                    <a:cubicBezTo>
                      <a:pt x="95" y="126"/>
                      <a:pt x="86" y="129"/>
                      <a:pt x="77" y="130"/>
                    </a:cubicBezTo>
                    <a:cubicBezTo>
                      <a:pt x="73" y="131"/>
                      <a:pt x="69" y="132"/>
                      <a:pt x="65" y="133"/>
                    </a:cubicBezTo>
                    <a:cubicBezTo>
                      <a:pt x="63" y="134"/>
                      <a:pt x="60" y="134"/>
                      <a:pt x="58" y="135"/>
                    </a:cubicBezTo>
                    <a:cubicBezTo>
                      <a:pt x="53" y="136"/>
                      <a:pt x="60" y="134"/>
                      <a:pt x="61" y="134"/>
                    </a:cubicBezTo>
                    <a:cubicBezTo>
                      <a:pt x="78" y="129"/>
                      <a:pt x="96" y="124"/>
                      <a:pt x="113" y="119"/>
                    </a:cubicBezTo>
                    <a:cubicBezTo>
                      <a:pt x="122" y="116"/>
                      <a:pt x="131" y="114"/>
                      <a:pt x="140" y="111"/>
                    </a:cubicBezTo>
                    <a:cubicBezTo>
                      <a:pt x="146" y="109"/>
                      <a:pt x="153" y="108"/>
                      <a:pt x="159" y="105"/>
                    </a:cubicBezTo>
                    <a:cubicBezTo>
                      <a:pt x="159" y="105"/>
                      <a:pt x="159" y="105"/>
                      <a:pt x="160" y="105"/>
                    </a:cubicBezTo>
                    <a:cubicBezTo>
                      <a:pt x="158" y="107"/>
                      <a:pt x="156" y="109"/>
                      <a:pt x="154" y="111"/>
                    </a:cubicBezTo>
                    <a:close/>
                    <a:moveTo>
                      <a:pt x="76" y="132"/>
                    </a:moveTo>
                    <a:cubicBezTo>
                      <a:pt x="84" y="130"/>
                      <a:pt x="92" y="128"/>
                      <a:pt x="100" y="126"/>
                    </a:cubicBezTo>
                    <a:cubicBezTo>
                      <a:pt x="106" y="124"/>
                      <a:pt x="111" y="123"/>
                      <a:pt x="117" y="122"/>
                    </a:cubicBezTo>
                    <a:cubicBezTo>
                      <a:pt x="115" y="122"/>
                      <a:pt x="112" y="123"/>
                      <a:pt x="110" y="124"/>
                    </a:cubicBezTo>
                    <a:cubicBezTo>
                      <a:pt x="102" y="126"/>
                      <a:pt x="93" y="129"/>
                      <a:pt x="85" y="131"/>
                    </a:cubicBezTo>
                    <a:cubicBezTo>
                      <a:pt x="78" y="133"/>
                      <a:pt x="71" y="136"/>
                      <a:pt x="64" y="138"/>
                    </a:cubicBezTo>
                    <a:cubicBezTo>
                      <a:pt x="63" y="138"/>
                      <a:pt x="63" y="138"/>
                      <a:pt x="63" y="139"/>
                    </a:cubicBezTo>
                    <a:cubicBezTo>
                      <a:pt x="62" y="139"/>
                      <a:pt x="62" y="139"/>
                      <a:pt x="62" y="139"/>
                    </a:cubicBezTo>
                    <a:cubicBezTo>
                      <a:pt x="61" y="138"/>
                      <a:pt x="61" y="138"/>
                      <a:pt x="61" y="138"/>
                    </a:cubicBezTo>
                    <a:cubicBezTo>
                      <a:pt x="59" y="137"/>
                      <a:pt x="57" y="137"/>
                      <a:pt x="56" y="136"/>
                    </a:cubicBezTo>
                    <a:cubicBezTo>
                      <a:pt x="63" y="135"/>
                      <a:pt x="69" y="133"/>
                      <a:pt x="76" y="132"/>
                    </a:cubicBezTo>
                    <a:close/>
                    <a:moveTo>
                      <a:pt x="104" y="132"/>
                    </a:moveTo>
                    <a:cubicBezTo>
                      <a:pt x="106" y="132"/>
                      <a:pt x="108" y="131"/>
                      <a:pt x="110" y="131"/>
                    </a:cubicBezTo>
                    <a:cubicBezTo>
                      <a:pt x="108" y="131"/>
                      <a:pt x="106" y="132"/>
                      <a:pt x="105" y="132"/>
                    </a:cubicBezTo>
                    <a:cubicBezTo>
                      <a:pt x="97" y="134"/>
                      <a:pt x="90" y="136"/>
                      <a:pt x="83" y="138"/>
                    </a:cubicBezTo>
                    <a:cubicBezTo>
                      <a:pt x="80" y="138"/>
                      <a:pt x="77" y="139"/>
                      <a:pt x="74" y="140"/>
                    </a:cubicBezTo>
                    <a:cubicBezTo>
                      <a:pt x="72" y="140"/>
                      <a:pt x="70" y="141"/>
                      <a:pt x="68" y="142"/>
                    </a:cubicBezTo>
                    <a:cubicBezTo>
                      <a:pt x="67" y="141"/>
                      <a:pt x="65" y="140"/>
                      <a:pt x="63" y="139"/>
                    </a:cubicBezTo>
                    <a:cubicBezTo>
                      <a:pt x="77" y="137"/>
                      <a:pt x="91" y="135"/>
                      <a:pt x="104" y="132"/>
                    </a:cubicBezTo>
                    <a:close/>
                    <a:moveTo>
                      <a:pt x="102" y="137"/>
                    </a:moveTo>
                    <a:cubicBezTo>
                      <a:pt x="113" y="135"/>
                      <a:pt x="124" y="133"/>
                      <a:pt x="135" y="130"/>
                    </a:cubicBezTo>
                    <a:cubicBezTo>
                      <a:pt x="134" y="130"/>
                      <a:pt x="132" y="131"/>
                      <a:pt x="130" y="131"/>
                    </a:cubicBezTo>
                    <a:cubicBezTo>
                      <a:pt x="128" y="132"/>
                      <a:pt x="125" y="133"/>
                      <a:pt x="123" y="133"/>
                    </a:cubicBezTo>
                    <a:cubicBezTo>
                      <a:pt x="118" y="135"/>
                      <a:pt x="112" y="136"/>
                      <a:pt x="107" y="137"/>
                    </a:cubicBezTo>
                    <a:cubicBezTo>
                      <a:pt x="101" y="138"/>
                      <a:pt x="96" y="140"/>
                      <a:pt x="91" y="142"/>
                    </a:cubicBezTo>
                    <a:cubicBezTo>
                      <a:pt x="86" y="143"/>
                      <a:pt x="81" y="144"/>
                      <a:pt x="76" y="146"/>
                    </a:cubicBezTo>
                    <a:cubicBezTo>
                      <a:pt x="74" y="145"/>
                      <a:pt x="72" y="144"/>
                      <a:pt x="70" y="143"/>
                    </a:cubicBezTo>
                    <a:cubicBezTo>
                      <a:pt x="81" y="142"/>
                      <a:pt x="92" y="139"/>
                      <a:pt x="102" y="137"/>
                    </a:cubicBezTo>
                    <a:close/>
                    <a:moveTo>
                      <a:pt x="99" y="143"/>
                    </a:moveTo>
                    <a:cubicBezTo>
                      <a:pt x="108" y="142"/>
                      <a:pt x="118" y="139"/>
                      <a:pt x="127" y="137"/>
                    </a:cubicBezTo>
                    <a:cubicBezTo>
                      <a:pt x="127" y="137"/>
                      <a:pt x="128" y="137"/>
                      <a:pt x="128" y="137"/>
                    </a:cubicBezTo>
                    <a:cubicBezTo>
                      <a:pt x="127" y="137"/>
                      <a:pt x="126" y="138"/>
                      <a:pt x="125" y="138"/>
                    </a:cubicBezTo>
                    <a:cubicBezTo>
                      <a:pt x="121" y="140"/>
                      <a:pt x="116" y="141"/>
                      <a:pt x="112" y="143"/>
                    </a:cubicBezTo>
                    <a:cubicBezTo>
                      <a:pt x="107" y="144"/>
                      <a:pt x="102" y="145"/>
                      <a:pt x="98" y="147"/>
                    </a:cubicBezTo>
                    <a:cubicBezTo>
                      <a:pt x="94" y="148"/>
                      <a:pt x="89" y="149"/>
                      <a:pt x="85" y="150"/>
                    </a:cubicBezTo>
                    <a:cubicBezTo>
                      <a:pt x="83" y="149"/>
                      <a:pt x="80" y="148"/>
                      <a:pt x="78" y="147"/>
                    </a:cubicBezTo>
                    <a:cubicBezTo>
                      <a:pt x="85" y="147"/>
                      <a:pt x="92" y="145"/>
                      <a:pt x="99" y="143"/>
                    </a:cubicBezTo>
                    <a:close/>
                    <a:moveTo>
                      <a:pt x="101" y="149"/>
                    </a:moveTo>
                    <a:cubicBezTo>
                      <a:pt x="107" y="148"/>
                      <a:pt x="112" y="147"/>
                      <a:pt x="117" y="146"/>
                    </a:cubicBezTo>
                    <a:cubicBezTo>
                      <a:pt x="115" y="146"/>
                      <a:pt x="114" y="146"/>
                      <a:pt x="112" y="147"/>
                    </a:cubicBezTo>
                    <a:cubicBezTo>
                      <a:pt x="105" y="149"/>
                      <a:pt x="99" y="151"/>
                      <a:pt x="92" y="154"/>
                    </a:cubicBezTo>
                    <a:cubicBezTo>
                      <a:pt x="92" y="154"/>
                      <a:pt x="92" y="154"/>
                      <a:pt x="91" y="154"/>
                    </a:cubicBezTo>
                    <a:cubicBezTo>
                      <a:pt x="90" y="153"/>
                      <a:pt x="89" y="152"/>
                      <a:pt x="87" y="152"/>
                    </a:cubicBezTo>
                    <a:cubicBezTo>
                      <a:pt x="92" y="151"/>
                      <a:pt x="97" y="149"/>
                      <a:pt x="101" y="149"/>
                    </a:cubicBezTo>
                    <a:close/>
                    <a:moveTo>
                      <a:pt x="104" y="152"/>
                    </a:moveTo>
                    <a:cubicBezTo>
                      <a:pt x="108" y="150"/>
                      <a:pt x="113" y="149"/>
                      <a:pt x="118" y="148"/>
                    </a:cubicBezTo>
                    <a:cubicBezTo>
                      <a:pt x="123" y="147"/>
                      <a:pt x="115" y="150"/>
                      <a:pt x="115" y="150"/>
                    </a:cubicBezTo>
                    <a:cubicBezTo>
                      <a:pt x="113" y="151"/>
                      <a:pt x="110" y="151"/>
                      <a:pt x="108" y="152"/>
                    </a:cubicBezTo>
                    <a:cubicBezTo>
                      <a:pt x="104" y="153"/>
                      <a:pt x="100" y="154"/>
                      <a:pt x="97" y="156"/>
                    </a:cubicBezTo>
                    <a:cubicBezTo>
                      <a:pt x="97" y="156"/>
                      <a:pt x="97" y="156"/>
                      <a:pt x="97" y="156"/>
                    </a:cubicBezTo>
                    <a:cubicBezTo>
                      <a:pt x="96" y="156"/>
                      <a:pt x="95" y="155"/>
                      <a:pt x="93" y="154"/>
                    </a:cubicBezTo>
                    <a:cubicBezTo>
                      <a:pt x="97" y="154"/>
                      <a:pt x="100" y="153"/>
                      <a:pt x="104" y="152"/>
                    </a:cubicBezTo>
                    <a:close/>
                    <a:moveTo>
                      <a:pt x="105" y="156"/>
                    </a:moveTo>
                    <a:cubicBezTo>
                      <a:pt x="106" y="156"/>
                      <a:pt x="108" y="155"/>
                      <a:pt x="109" y="155"/>
                    </a:cubicBezTo>
                    <a:cubicBezTo>
                      <a:pt x="109" y="155"/>
                      <a:pt x="115" y="153"/>
                      <a:pt x="113" y="154"/>
                    </a:cubicBezTo>
                    <a:cubicBezTo>
                      <a:pt x="109" y="155"/>
                      <a:pt x="105" y="156"/>
                      <a:pt x="103" y="159"/>
                    </a:cubicBezTo>
                    <a:cubicBezTo>
                      <a:pt x="103" y="159"/>
                      <a:pt x="103" y="159"/>
                      <a:pt x="103" y="159"/>
                    </a:cubicBezTo>
                    <a:cubicBezTo>
                      <a:pt x="101" y="159"/>
                      <a:pt x="100" y="158"/>
                      <a:pt x="98" y="157"/>
                    </a:cubicBezTo>
                    <a:cubicBezTo>
                      <a:pt x="101" y="157"/>
                      <a:pt x="103" y="157"/>
                      <a:pt x="105" y="156"/>
                    </a:cubicBezTo>
                    <a:close/>
                    <a:moveTo>
                      <a:pt x="103" y="159"/>
                    </a:moveTo>
                    <a:cubicBezTo>
                      <a:pt x="103" y="159"/>
                      <a:pt x="107" y="159"/>
                      <a:pt x="108" y="160"/>
                    </a:cubicBezTo>
                    <a:cubicBezTo>
                      <a:pt x="107" y="161"/>
                      <a:pt x="107" y="161"/>
                      <a:pt x="106" y="162"/>
                    </a:cubicBezTo>
                    <a:cubicBezTo>
                      <a:pt x="105" y="161"/>
                      <a:pt x="104" y="160"/>
                      <a:pt x="103" y="159"/>
                    </a:cubicBezTo>
                    <a:cubicBezTo>
                      <a:pt x="103" y="159"/>
                      <a:pt x="103" y="159"/>
                      <a:pt x="103" y="159"/>
                    </a:cubicBezTo>
                    <a:close/>
                    <a:moveTo>
                      <a:pt x="161" y="103"/>
                    </a:moveTo>
                    <a:cubicBezTo>
                      <a:pt x="141" y="111"/>
                      <a:pt x="120" y="114"/>
                      <a:pt x="99" y="119"/>
                    </a:cubicBezTo>
                    <a:cubicBezTo>
                      <a:pt x="91" y="121"/>
                      <a:pt x="83" y="122"/>
                      <a:pt x="75" y="124"/>
                    </a:cubicBezTo>
                    <a:cubicBezTo>
                      <a:pt x="79" y="123"/>
                      <a:pt x="84" y="121"/>
                      <a:pt x="88" y="120"/>
                    </a:cubicBezTo>
                    <a:cubicBezTo>
                      <a:pt x="103" y="115"/>
                      <a:pt x="117" y="111"/>
                      <a:pt x="132" y="107"/>
                    </a:cubicBezTo>
                    <a:cubicBezTo>
                      <a:pt x="139" y="106"/>
                      <a:pt x="146" y="104"/>
                      <a:pt x="153" y="102"/>
                    </a:cubicBezTo>
                    <a:cubicBezTo>
                      <a:pt x="156" y="101"/>
                      <a:pt x="159" y="99"/>
                      <a:pt x="162" y="98"/>
                    </a:cubicBezTo>
                    <a:cubicBezTo>
                      <a:pt x="163" y="98"/>
                      <a:pt x="164" y="98"/>
                      <a:pt x="165" y="98"/>
                    </a:cubicBezTo>
                    <a:cubicBezTo>
                      <a:pt x="165" y="98"/>
                      <a:pt x="166" y="98"/>
                      <a:pt x="166" y="97"/>
                    </a:cubicBezTo>
                    <a:cubicBezTo>
                      <a:pt x="166" y="97"/>
                      <a:pt x="166" y="97"/>
                      <a:pt x="166" y="97"/>
                    </a:cubicBezTo>
                    <a:cubicBezTo>
                      <a:pt x="165" y="99"/>
                      <a:pt x="163" y="101"/>
                      <a:pt x="161" y="103"/>
                    </a:cubicBezTo>
                    <a:close/>
                    <a:moveTo>
                      <a:pt x="167" y="96"/>
                    </a:moveTo>
                    <a:cubicBezTo>
                      <a:pt x="167" y="96"/>
                      <a:pt x="167" y="96"/>
                      <a:pt x="167" y="96"/>
                    </a:cubicBezTo>
                    <a:cubicBezTo>
                      <a:pt x="165" y="97"/>
                      <a:pt x="163" y="97"/>
                      <a:pt x="161" y="98"/>
                    </a:cubicBezTo>
                    <a:cubicBezTo>
                      <a:pt x="160" y="98"/>
                      <a:pt x="159" y="98"/>
                      <a:pt x="158" y="98"/>
                    </a:cubicBezTo>
                    <a:cubicBezTo>
                      <a:pt x="144" y="102"/>
                      <a:pt x="128" y="104"/>
                      <a:pt x="114" y="108"/>
                    </a:cubicBezTo>
                    <a:cubicBezTo>
                      <a:pt x="99" y="112"/>
                      <a:pt x="84" y="116"/>
                      <a:pt x="69" y="121"/>
                    </a:cubicBezTo>
                    <a:cubicBezTo>
                      <a:pt x="64" y="122"/>
                      <a:pt x="59" y="123"/>
                      <a:pt x="55" y="124"/>
                    </a:cubicBezTo>
                    <a:cubicBezTo>
                      <a:pt x="69" y="119"/>
                      <a:pt x="83" y="115"/>
                      <a:pt x="98" y="111"/>
                    </a:cubicBezTo>
                    <a:cubicBezTo>
                      <a:pt x="112" y="106"/>
                      <a:pt x="128" y="104"/>
                      <a:pt x="142" y="101"/>
                    </a:cubicBezTo>
                    <a:cubicBezTo>
                      <a:pt x="151" y="98"/>
                      <a:pt x="159" y="96"/>
                      <a:pt x="168" y="94"/>
                    </a:cubicBezTo>
                    <a:cubicBezTo>
                      <a:pt x="169" y="94"/>
                      <a:pt x="169" y="94"/>
                      <a:pt x="169" y="93"/>
                    </a:cubicBezTo>
                    <a:cubicBezTo>
                      <a:pt x="169" y="93"/>
                      <a:pt x="170" y="93"/>
                      <a:pt x="170" y="93"/>
                    </a:cubicBezTo>
                    <a:cubicBezTo>
                      <a:pt x="169" y="94"/>
                      <a:pt x="168" y="95"/>
                      <a:pt x="167" y="96"/>
                    </a:cubicBezTo>
                    <a:close/>
                    <a:moveTo>
                      <a:pt x="171" y="92"/>
                    </a:moveTo>
                    <a:cubicBezTo>
                      <a:pt x="171" y="92"/>
                      <a:pt x="171" y="92"/>
                      <a:pt x="171" y="92"/>
                    </a:cubicBezTo>
                    <a:cubicBezTo>
                      <a:pt x="156" y="96"/>
                      <a:pt x="141" y="99"/>
                      <a:pt x="126" y="102"/>
                    </a:cubicBezTo>
                    <a:cubicBezTo>
                      <a:pt x="111" y="105"/>
                      <a:pt x="97" y="109"/>
                      <a:pt x="82" y="113"/>
                    </a:cubicBezTo>
                    <a:cubicBezTo>
                      <a:pt x="67" y="117"/>
                      <a:pt x="53" y="121"/>
                      <a:pt x="38" y="124"/>
                    </a:cubicBezTo>
                    <a:cubicBezTo>
                      <a:pt x="37" y="124"/>
                      <a:pt x="37" y="124"/>
                      <a:pt x="36" y="124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36" y="124"/>
                      <a:pt x="37" y="123"/>
                      <a:pt x="38" y="123"/>
                    </a:cubicBezTo>
                    <a:cubicBezTo>
                      <a:pt x="41" y="122"/>
                      <a:pt x="45" y="121"/>
                      <a:pt x="48" y="120"/>
                    </a:cubicBezTo>
                    <a:cubicBezTo>
                      <a:pt x="56" y="117"/>
                      <a:pt x="64" y="116"/>
                      <a:pt x="72" y="114"/>
                    </a:cubicBezTo>
                    <a:cubicBezTo>
                      <a:pt x="86" y="110"/>
                      <a:pt x="101" y="105"/>
                      <a:pt x="116" y="102"/>
                    </a:cubicBezTo>
                    <a:cubicBezTo>
                      <a:pt x="131" y="99"/>
                      <a:pt x="146" y="96"/>
                      <a:pt x="161" y="91"/>
                    </a:cubicBezTo>
                    <a:cubicBezTo>
                      <a:pt x="164" y="90"/>
                      <a:pt x="168" y="89"/>
                      <a:pt x="171" y="88"/>
                    </a:cubicBezTo>
                    <a:cubicBezTo>
                      <a:pt x="171" y="87"/>
                      <a:pt x="172" y="87"/>
                      <a:pt x="172" y="87"/>
                    </a:cubicBezTo>
                    <a:cubicBezTo>
                      <a:pt x="173" y="87"/>
                      <a:pt x="175" y="86"/>
                      <a:pt x="177" y="86"/>
                    </a:cubicBezTo>
                    <a:cubicBezTo>
                      <a:pt x="175" y="88"/>
                      <a:pt x="173" y="90"/>
                      <a:pt x="171" y="92"/>
                    </a:cubicBezTo>
                    <a:close/>
                    <a:moveTo>
                      <a:pt x="108" y="103"/>
                    </a:moveTo>
                    <a:cubicBezTo>
                      <a:pt x="118" y="100"/>
                      <a:pt x="129" y="98"/>
                      <a:pt x="139" y="96"/>
                    </a:cubicBezTo>
                    <a:cubicBezTo>
                      <a:pt x="144" y="95"/>
                      <a:pt x="149" y="94"/>
                      <a:pt x="153" y="93"/>
                    </a:cubicBezTo>
                    <a:cubicBezTo>
                      <a:pt x="150" y="94"/>
                      <a:pt x="146" y="95"/>
                      <a:pt x="143" y="95"/>
                    </a:cubicBezTo>
                    <a:cubicBezTo>
                      <a:pt x="131" y="98"/>
                      <a:pt x="120" y="101"/>
                      <a:pt x="108" y="103"/>
                    </a:cubicBezTo>
                    <a:close/>
                    <a:moveTo>
                      <a:pt x="178" y="85"/>
                    </a:moveTo>
                    <a:cubicBezTo>
                      <a:pt x="178" y="85"/>
                      <a:pt x="178" y="85"/>
                      <a:pt x="178" y="85"/>
                    </a:cubicBezTo>
                    <a:cubicBezTo>
                      <a:pt x="176" y="85"/>
                      <a:pt x="175" y="86"/>
                      <a:pt x="173" y="86"/>
                    </a:cubicBezTo>
                    <a:cubicBezTo>
                      <a:pt x="173" y="86"/>
                      <a:pt x="173" y="86"/>
                      <a:pt x="172" y="86"/>
                    </a:cubicBezTo>
                    <a:cubicBezTo>
                      <a:pt x="165" y="88"/>
                      <a:pt x="157" y="91"/>
                      <a:pt x="150" y="93"/>
                    </a:cubicBezTo>
                    <a:cubicBezTo>
                      <a:pt x="134" y="96"/>
                      <a:pt x="119" y="99"/>
                      <a:pt x="104" y="103"/>
                    </a:cubicBezTo>
                    <a:cubicBezTo>
                      <a:pt x="95" y="105"/>
                      <a:pt x="85" y="108"/>
                      <a:pt x="76" y="111"/>
                    </a:cubicBezTo>
                    <a:cubicBezTo>
                      <a:pt x="66" y="113"/>
                      <a:pt x="56" y="115"/>
                      <a:pt x="46" y="117"/>
                    </a:cubicBezTo>
                    <a:cubicBezTo>
                      <a:pt x="41" y="118"/>
                      <a:pt x="36" y="119"/>
                      <a:pt x="32" y="120"/>
                    </a:cubicBezTo>
                    <a:cubicBezTo>
                      <a:pt x="30" y="120"/>
                      <a:pt x="24" y="122"/>
                      <a:pt x="28" y="120"/>
                    </a:cubicBezTo>
                    <a:cubicBezTo>
                      <a:pt x="30" y="120"/>
                      <a:pt x="33" y="119"/>
                      <a:pt x="35" y="118"/>
                    </a:cubicBezTo>
                    <a:cubicBezTo>
                      <a:pt x="45" y="115"/>
                      <a:pt x="55" y="112"/>
                      <a:pt x="65" y="110"/>
                    </a:cubicBezTo>
                    <a:cubicBezTo>
                      <a:pt x="85" y="104"/>
                      <a:pt x="106" y="100"/>
                      <a:pt x="126" y="95"/>
                    </a:cubicBezTo>
                    <a:cubicBezTo>
                      <a:pt x="136" y="93"/>
                      <a:pt x="147" y="90"/>
                      <a:pt x="157" y="87"/>
                    </a:cubicBezTo>
                    <a:cubicBezTo>
                      <a:pt x="166" y="85"/>
                      <a:pt x="175" y="81"/>
                      <a:pt x="184" y="78"/>
                    </a:cubicBezTo>
                    <a:cubicBezTo>
                      <a:pt x="182" y="80"/>
                      <a:pt x="180" y="82"/>
                      <a:pt x="178" y="85"/>
                    </a:cubicBezTo>
                    <a:close/>
                    <a:moveTo>
                      <a:pt x="61" y="105"/>
                    </a:moveTo>
                    <a:cubicBezTo>
                      <a:pt x="54" y="107"/>
                      <a:pt x="47" y="109"/>
                      <a:pt x="40" y="111"/>
                    </a:cubicBezTo>
                    <a:cubicBezTo>
                      <a:pt x="33" y="113"/>
                      <a:pt x="26" y="114"/>
                      <a:pt x="20" y="117"/>
                    </a:cubicBezTo>
                    <a:cubicBezTo>
                      <a:pt x="19" y="117"/>
                      <a:pt x="19" y="117"/>
                      <a:pt x="19" y="117"/>
                    </a:cubicBezTo>
                    <a:cubicBezTo>
                      <a:pt x="17" y="116"/>
                      <a:pt x="15" y="115"/>
                      <a:pt x="13" y="114"/>
                    </a:cubicBezTo>
                    <a:cubicBezTo>
                      <a:pt x="18" y="114"/>
                      <a:pt x="23" y="112"/>
                      <a:pt x="29" y="110"/>
                    </a:cubicBezTo>
                    <a:cubicBezTo>
                      <a:pt x="36" y="107"/>
                      <a:pt x="44" y="106"/>
                      <a:pt x="51" y="104"/>
                    </a:cubicBezTo>
                    <a:cubicBezTo>
                      <a:pt x="65" y="101"/>
                      <a:pt x="79" y="99"/>
                      <a:pt x="93" y="96"/>
                    </a:cubicBezTo>
                    <a:cubicBezTo>
                      <a:pt x="82" y="99"/>
                      <a:pt x="72" y="103"/>
                      <a:pt x="61" y="105"/>
                    </a:cubicBezTo>
                    <a:close/>
                    <a:moveTo>
                      <a:pt x="58" y="140"/>
                    </a:moveTo>
                    <a:cubicBezTo>
                      <a:pt x="69" y="145"/>
                      <a:pt x="79" y="150"/>
                      <a:pt x="89" y="155"/>
                    </a:cubicBezTo>
                    <a:cubicBezTo>
                      <a:pt x="94" y="158"/>
                      <a:pt x="100" y="160"/>
                      <a:pt x="105" y="164"/>
                    </a:cubicBezTo>
                    <a:cubicBezTo>
                      <a:pt x="105" y="164"/>
                      <a:pt x="104" y="165"/>
                      <a:pt x="104" y="166"/>
                    </a:cubicBezTo>
                    <a:cubicBezTo>
                      <a:pt x="98" y="163"/>
                      <a:pt x="93" y="160"/>
                      <a:pt x="87" y="157"/>
                    </a:cubicBezTo>
                    <a:cubicBezTo>
                      <a:pt x="77" y="152"/>
                      <a:pt x="67" y="147"/>
                      <a:pt x="58" y="143"/>
                    </a:cubicBezTo>
                    <a:cubicBezTo>
                      <a:pt x="51" y="139"/>
                      <a:pt x="45" y="137"/>
                      <a:pt x="38" y="133"/>
                    </a:cubicBezTo>
                    <a:cubicBezTo>
                      <a:pt x="29" y="128"/>
                      <a:pt x="20" y="122"/>
                      <a:pt x="11" y="119"/>
                    </a:cubicBezTo>
                    <a:cubicBezTo>
                      <a:pt x="10" y="119"/>
                      <a:pt x="10" y="119"/>
                      <a:pt x="10" y="119"/>
                    </a:cubicBezTo>
                    <a:cubicBezTo>
                      <a:pt x="11" y="118"/>
                      <a:pt x="11" y="117"/>
                      <a:pt x="11" y="116"/>
                    </a:cubicBezTo>
                    <a:cubicBezTo>
                      <a:pt x="27" y="125"/>
                      <a:pt x="43" y="132"/>
                      <a:pt x="58" y="140"/>
                    </a:cubicBezTo>
                    <a:close/>
                    <a:moveTo>
                      <a:pt x="199" y="62"/>
                    </a:moveTo>
                    <a:cubicBezTo>
                      <a:pt x="198" y="62"/>
                      <a:pt x="198" y="62"/>
                      <a:pt x="198" y="63"/>
                    </a:cubicBezTo>
                    <a:cubicBezTo>
                      <a:pt x="183" y="65"/>
                      <a:pt x="168" y="68"/>
                      <a:pt x="153" y="71"/>
                    </a:cubicBezTo>
                    <a:cubicBezTo>
                      <a:pt x="138" y="74"/>
                      <a:pt x="123" y="77"/>
                      <a:pt x="107" y="81"/>
                    </a:cubicBezTo>
                    <a:cubicBezTo>
                      <a:pt x="92" y="84"/>
                      <a:pt x="77" y="88"/>
                      <a:pt x="62" y="93"/>
                    </a:cubicBezTo>
                    <a:cubicBezTo>
                      <a:pt x="55" y="95"/>
                      <a:pt x="47" y="97"/>
                      <a:pt x="40" y="99"/>
                    </a:cubicBezTo>
                    <a:cubicBezTo>
                      <a:pt x="37" y="100"/>
                      <a:pt x="35" y="101"/>
                      <a:pt x="32" y="101"/>
                    </a:cubicBezTo>
                    <a:cubicBezTo>
                      <a:pt x="42" y="98"/>
                      <a:pt x="51" y="94"/>
                      <a:pt x="61" y="92"/>
                    </a:cubicBezTo>
                    <a:cubicBezTo>
                      <a:pt x="76" y="87"/>
                      <a:pt x="90" y="83"/>
                      <a:pt x="105" y="79"/>
                    </a:cubicBezTo>
                    <a:cubicBezTo>
                      <a:pt x="120" y="75"/>
                      <a:pt x="135" y="72"/>
                      <a:pt x="150" y="69"/>
                    </a:cubicBezTo>
                    <a:cubicBezTo>
                      <a:pt x="164" y="67"/>
                      <a:pt x="179" y="65"/>
                      <a:pt x="192" y="61"/>
                    </a:cubicBezTo>
                    <a:cubicBezTo>
                      <a:pt x="196" y="60"/>
                      <a:pt x="199" y="59"/>
                      <a:pt x="202" y="58"/>
                    </a:cubicBezTo>
                    <a:cubicBezTo>
                      <a:pt x="201" y="59"/>
                      <a:pt x="200" y="61"/>
                      <a:pt x="199" y="62"/>
                    </a:cubicBezTo>
                    <a:close/>
                    <a:moveTo>
                      <a:pt x="191" y="71"/>
                    </a:moveTo>
                    <a:cubicBezTo>
                      <a:pt x="179" y="74"/>
                      <a:pt x="166" y="78"/>
                      <a:pt x="154" y="81"/>
                    </a:cubicBezTo>
                    <a:cubicBezTo>
                      <a:pt x="152" y="82"/>
                      <a:pt x="151" y="82"/>
                      <a:pt x="149" y="82"/>
                    </a:cubicBezTo>
                    <a:cubicBezTo>
                      <a:pt x="136" y="85"/>
                      <a:pt x="125" y="89"/>
                      <a:pt x="112" y="92"/>
                    </a:cubicBezTo>
                    <a:cubicBezTo>
                      <a:pt x="109" y="92"/>
                      <a:pt x="105" y="93"/>
                      <a:pt x="101" y="94"/>
                    </a:cubicBezTo>
                    <a:cubicBezTo>
                      <a:pt x="86" y="97"/>
                      <a:pt x="70" y="100"/>
                      <a:pt x="55" y="103"/>
                    </a:cubicBezTo>
                    <a:cubicBezTo>
                      <a:pt x="48" y="104"/>
                      <a:pt x="40" y="105"/>
                      <a:pt x="34" y="108"/>
                    </a:cubicBezTo>
                    <a:cubicBezTo>
                      <a:pt x="30" y="109"/>
                      <a:pt x="27" y="110"/>
                      <a:pt x="24" y="111"/>
                    </a:cubicBezTo>
                    <a:cubicBezTo>
                      <a:pt x="22" y="112"/>
                      <a:pt x="20" y="112"/>
                      <a:pt x="19" y="113"/>
                    </a:cubicBezTo>
                    <a:cubicBezTo>
                      <a:pt x="17" y="113"/>
                      <a:pt x="14" y="113"/>
                      <a:pt x="12" y="114"/>
                    </a:cubicBezTo>
                    <a:cubicBezTo>
                      <a:pt x="19" y="111"/>
                      <a:pt x="25" y="108"/>
                      <a:pt x="32" y="106"/>
                    </a:cubicBezTo>
                    <a:cubicBezTo>
                      <a:pt x="40" y="104"/>
                      <a:pt x="48" y="102"/>
                      <a:pt x="56" y="99"/>
                    </a:cubicBezTo>
                    <a:cubicBezTo>
                      <a:pt x="71" y="95"/>
                      <a:pt x="86" y="91"/>
                      <a:pt x="101" y="88"/>
                    </a:cubicBezTo>
                    <a:cubicBezTo>
                      <a:pt x="131" y="80"/>
                      <a:pt x="161" y="75"/>
                      <a:pt x="190" y="66"/>
                    </a:cubicBezTo>
                    <a:cubicBezTo>
                      <a:pt x="192" y="65"/>
                      <a:pt x="195" y="65"/>
                      <a:pt x="197" y="64"/>
                    </a:cubicBezTo>
                    <a:cubicBezTo>
                      <a:pt x="195" y="66"/>
                      <a:pt x="193" y="68"/>
                      <a:pt x="191" y="71"/>
                    </a:cubicBezTo>
                    <a:close/>
                    <a:moveTo>
                      <a:pt x="10" y="121"/>
                    </a:moveTo>
                    <a:cubicBezTo>
                      <a:pt x="10" y="121"/>
                      <a:pt x="10" y="121"/>
                      <a:pt x="10" y="121"/>
                    </a:cubicBezTo>
                    <a:cubicBezTo>
                      <a:pt x="20" y="124"/>
                      <a:pt x="29" y="131"/>
                      <a:pt x="38" y="136"/>
                    </a:cubicBezTo>
                    <a:cubicBezTo>
                      <a:pt x="44" y="139"/>
                      <a:pt x="51" y="142"/>
                      <a:pt x="57" y="145"/>
                    </a:cubicBezTo>
                    <a:cubicBezTo>
                      <a:pt x="67" y="150"/>
                      <a:pt x="77" y="155"/>
                      <a:pt x="87" y="160"/>
                    </a:cubicBezTo>
                    <a:cubicBezTo>
                      <a:pt x="92" y="162"/>
                      <a:pt x="98" y="166"/>
                      <a:pt x="103" y="168"/>
                    </a:cubicBezTo>
                    <a:cubicBezTo>
                      <a:pt x="103" y="169"/>
                      <a:pt x="103" y="170"/>
                      <a:pt x="103" y="171"/>
                    </a:cubicBezTo>
                    <a:cubicBezTo>
                      <a:pt x="86" y="163"/>
                      <a:pt x="70" y="155"/>
                      <a:pt x="53" y="147"/>
                    </a:cubicBezTo>
                    <a:cubicBezTo>
                      <a:pt x="38" y="140"/>
                      <a:pt x="23" y="133"/>
                      <a:pt x="9" y="125"/>
                    </a:cubicBezTo>
                    <a:cubicBezTo>
                      <a:pt x="9" y="123"/>
                      <a:pt x="9" y="122"/>
                      <a:pt x="10" y="121"/>
                    </a:cubicBezTo>
                    <a:close/>
                    <a:moveTo>
                      <a:pt x="106" y="168"/>
                    </a:moveTo>
                    <a:cubicBezTo>
                      <a:pt x="106" y="168"/>
                      <a:pt x="106" y="167"/>
                      <a:pt x="106" y="167"/>
                    </a:cubicBezTo>
                    <a:cubicBezTo>
                      <a:pt x="111" y="163"/>
                      <a:pt x="116" y="158"/>
                      <a:pt x="121" y="153"/>
                    </a:cubicBezTo>
                    <a:cubicBezTo>
                      <a:pt x="130" y="142"/>
                      <a:pt x="140" y="132"/>
                      <a:pt x="150" y="122"/>
                    </a:cubicBezTo>
                    <a:cubicBezTo>
                      <a:pt x="170" y="101"/>
                      <a:pt x="189" y="80"/>
                      <a:pt x="209" y="60"/>
                    </a:cubicBezTo>
                    <a:cubicBezTo>
                      <a:pt x="210" y="58"/>
                      <a:pt x="212" y="56"/>
                      <a:pt x="213" y="55"/>
                    </a:cubicBezTo>
                    <a:cubicBezTo>
                      <a:pt x="213" y="55"/>
                      <a:pt x="214" y="56"/>
                      <a:pt x="214" y="57"/>
                    </a:cubicBezTo>
                    <a:cubicBezTo>
                      <a:pt x="214" y="57"/>
                      <a:pt x="214" y="57"/>
                      <a:pt x="214" y="57"/>
                    </a:cubicBezTo>
                    <a:cubicBezTo>
                      <a:pt x="205" y="65"/>
                      <a:pt x="197" y="74"/>
                      <a:pt x="190" y="82"/>
                    </a:cubicBezTo>
                    <a:cubicBezTo>
                      <a:pt x="182" y="91"/>
                      <a:pt x="174" y="99"/>
                      <a:pt x="166" y="107"/>
                    </a:cubicBezTo>
                    <a:cubicBezTo>
                      <a:pt x="148" y="126"/>
                      <a:pt x="130" y="145"/>
                      <a:pt x="112" y="164"/>
                    </a:cubicBezTo>
                    <a:cubicBezTo>
                      <a:pt x="110" y="166"/>
                      <a:pt x="107" y="169"/>
                      <a:pt x="105" y="171"/>
                    </a:cubicBezTo>
                    <a:cubicBezTo>
                      <a:pt x="105" y="170"/>
                      <a:pt x="106" y="169"/>
                      <a:pt x="106" y="168"/>
                    </a:cubicBezTo>
                    <a:close/>
                    <a:moveTo>
                      <a:pt x="26" y="97"/>
                    </a:moveTo>
                    <a:cubicBezTo>
                      <a:pt x="56" y="89"/>
                      <a:pt x="87" y="80"/>
                      <a:pt x="117" y="74"/>
                    </a:cubicBezTo>
                    <a:cubicBezTo>
                      <a:pt x="133" y="71"/>
                      <a:pt x="148" y="68"/>
                      <a:pt x="164" y="65"/>
                    </a:cubicBezTo>
                    <a:cubicBezTo>
                      <a:pt x="172" y="64"/>
                      <a:pt x="179" y="62"/>
                      <a:pt x="187" y="61"/>
                    </a:cubicBezTo>
                    <a:cubicBezTo>
                      <a:pt x="190" y="60"/>
                      <a:pt x="194" y="59"/>
                      <a:pt x="197" y="58"/>
                    </a:cubicBezTo>
                    <a:cubicBezTo>
                      <a:pt x="198" y="58"/>
                      <a:pt x="199" y="58"/>
                      <a:pt x="200" y="58"/>
                    </a:cubicBezTo>
                    <a:cubicBezTo>
                      <a:pt x="200" y="58"/>
                      <a:pt x="200" y="58"/>
                      <a:pt x="200" y="58"/>
                    </a:cubicBezTo>
                    <a:cubicBezTo>
                      <a:pt x="199" y="59"/>
                      <a:pt x="198" y="59"/>
                      <a:pt x="197" y="59"/>
                    </a:cubicBezTo>
                    <a:cubicBezTo>
                      <a:pt x="184" y="64"/>
                      <a:pt x="169" y="65"/>
                      <a:pt x="156" y="68"/>
                    </a:cubicBezTo>
                    <a:cubicBezTo>
                      <a:pt x="140" y="71"/>
                      <a:pt x="125" y="73"/>
                      <a:pt x="110" y="77"/>
                    </a:cubicBezTo>
                    <a:cubicBezTo>
                      <a:pt x="81" y="85"/>
                      <a:pt x="52" y="93"/>
                      <a:pt x="23" y="104"/>
                    </a:cubicBezTo>
                    <a:cubicBezTo>
                      <a:pt x="22" y="104"/>
                      <a:pt x="21" y="104"/>
                      <a:pt x="20" y="105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22" y="102"/>
                      <a:pt x="24" y="100"/>
                      <a:pt x="26" y="97"/>
                    </a:cubicBezTo>
                    <a:close/>
                    <a:moveTo>
                      <a:pt x="19" y="106"/>
                    </a:moveTo>
                    <a:cubicBezTo>
                      <a:pt x="48" y="97"/>
                      <a:pt x="78" y="88"/>
                      <a:pt x="108" y="81"/>
                    </a:cubicBezTo>
                    <a:cubicBezTo>
                      <a:pt x="123" y="78"/>
                      <a:pt x="138" y="75"/>
                      <a:pt x="154" y="72"/>
                    </a:cubicBezTo>
                    <a:cubicBezTo>
                      <a:pt x="161" y="71"/>
                      <a:pt x="168" y="69"/>
                      <a:pt x="176" y="68"/>
                    </a:cubicBezTo>
                    <a:cubicBezTo>
                      <a:pt x="182" y="66"/>
                      <a:pt x="191" y="65"/>
                      <a:pt x="197" y="63"/>
                    </a:cubicBezTo>
                    <a:cubicBezTo>
                      <a:pt x="168" y="73"/>
                      <a:pt x="138" y="78"/>
                      <a:pt x="108" y="85"/>
                    </a:cubicBezTo>
                    <a:cubicBezTo>
                      <a:pt x="93" y="89"/>
                      <a:pt x="78" y="93"/>
                      <a:pt x="63" y="97"/>
                    </a:cubicBezTo>
                    <a:cubicBezTo>
                      <a:pt x="49" y="101"/>
                      <a:pt x="34" y="104"/>
                      <a:pt x="20" y="110"/>
                    </a:cubicBezTo>
                    <a:cubicBezTo>
                      <a:pt x="18" y="110"/>
                      <a:pt x="15" y="111"/>
                      <a:pt x="13" y="112"/>
                    </a:cubicBezTo>
                    <a:cubicBezTo>
                      <a:pt x="15" y="110"/>
                      <a:pt x="17" y="108"/>
                      <a:pt x="19" y="106"/>
                    </a:cubicBezTo>
                    <a:close/>
                    <a:moveTo>
                      <a:pt x="104" y="177"/>
                    </a:moveTo>
                    <a:cubicBezTo>
                      <a:pt x="104" y="177"/>
                      <a:pt x="104" y="176"/>
                      <a:pt x="104" y="176"/>
                    </a:cubicBezTo>
                    <a:cubicBezTo>
                      <a:pt x="104" y="175"/>
                      <a:pt x="105" y="175"/>
                      <a:pt x="105" y="175"/>
                    </a:cubicBezTo>
                    <a:cubicBezTo>
                      <a:pt x="138" y="139"/>
                      <a:pt x="172" y="105"/>
                      <a:pt x="205" y="69"/>
                    </a:cubicBezTo>
                    <a:cubicBezTo>
                      <a:pt x="208" y="66"/>
                      <a:pt x="211" y="63"/>
                      <a:pt x="214" y="60"/>
                    </a:cubicBezTo>
                    <a:cubicBezTo>
                      <a:pt x="214" y="60"/>
                      <a:pt x="215" y="60"/>
                      <a:pt x="215" y="60"/>
                    </a:cubicBezTo>
                    <a:cubicBezTo>
                      <a:pt x="211" y="63"/>
                      <a:pt x="208" y="67"/>
                      <a:pt x="206" y="70"/>
                    </a:cubicBezTo>
                    <a:cubicBezTo>
                      <a:pt x="200" y="76"/>
                      <a:pt x="194" y="82"/>
                      <a:pt x="188" y="89"/>
                    </a:cubicBezTo>
                    <a:cubicBezTo>
                      <a:pt x="180" y="98"/>
                      <a:pt x="172" y="106"/>
                      <a:pt x="164" y="115"/>
                    </a:cubicBezTo>
                    <a:cubicBezTo>
                      <a:pt x="144" y="136"/>
                      <a:pt x="124" y="156"/>
                      <a:pt x="104" y="177"/>
                    </a:cubicBezTo>
                    <a:cubicBezTo>
                      <a:pt x="104" y="177"/>
                      <a:pt x="104" y="177"/>
                      <a:pt x="104" y="177"/>
                    </a:cubicBezTo>
                    <a:close/>
                    <a:moveTo>
                      <a:pt x="8" y="118"/>
                    </a:moveTo>
                    <a:cubicBezTo>
                      <a:pt x="7" y="121"/>
                      <a:pt x="6" y="126"/>
                      <a:pt x="6" y="130"/>
                    </a:cubicBezTo>
                    <a:cubicBezTo>
                      <a:pt x="5" y="126"/>
                      <a:pt x="6" y="121"/>
                      <a:pt x="8" y="118"/>
                    </a:cubicBezTo>
                    <a:close/>
                    <a:moveTo>
                      <a:pt x="27" y="146"/>
                    </a:moveTo>
                    <a:cubicBezTo>
                      <a:pt x="22" y="143"/>
                      <a:pt x="16" y="140"/>
                      <a:pt x="11" y="137"/>
                    </a:cubicBezTo>
                    <a:cubicBezTo>
                      <a:pt x="11" y="137"/>
                      <a:pt x="11" y="137"/>
                      <a:pt x="10" y="137"/>
                    </a:cubicBezTo>
                    <a:cubicBezTo>
                      <a:pt x="10" y="136"/>
                      <a:pt x="10" y="136"/>
                      <a:pt x="10" y="136"/>
                    </a:cubicBezTo>
                    <a:cubicBezTo>
                      <a:pt x="14" y="138"/>
                      <a:pt x="18" y="140"/>
                      <a:pt x="22" y="141"/>
                    </a:cubicBezTo>
                    <a:cubicBezTo>
                      <a:pt x="32" y="147"/>
                      <a:pt x="43" y="152"/>
                      <a:pt x="53" y="157"/>
                    </a:cubicBezTo>
                    <a:cubicBezTo>
                      <a:pt x="64" y="162"/>
                      <a:pt x="75" y="167"/>
                      <a:pt x="85" y="172"/>
                    </a:cubicBezTo>
                    <a:cubicBezTo>
                      <a:pt x="90" y="174"/>
                      <a:pt x="97" y="177"/>
                      <a:pt x="102" y="180"/>
                    </a:cubicBezTo>
                    <a:cubicBezTo>
                      <a:pt x="102" y="180"/>
                      <a:pt x="102" y="180"/>
                      <a:pt x="102" y="180"/>
                    </a:cubicBezTo>
                    <a:cubicBezTo>
                      <a:pt x="102" y="182"/>
                      <a:pt x="103" y="183"/>
                      <a:pt x="103" y="184"/>
                    </a:cubicBezTo>
                    <a:cubicBezTo>
                      <a:pt x="88" y="177"/>
                      <a:pt x="73" y="169"/>
                      <a:pt x="58" y="162"/>
                    </a:cubicBezTo>
                    <a:cubicBezTo>
                      <a:pt x="48" y="156"/>
                      <a:pt x="37" y="151"/>
                      <a:pt x="27" y="146"/>
                    </a:cubicBezTo>
                    <a:close/>
                    <a:moveTo>
                      <a:pt x="205" y="79"/>
                    </a:moveTo>
                    <a:cubicBezTo>
                      <a:pt x="195" y="90"/>
                      <a:pt x="185" y="101"/>
                      <a:pt x="175" y="111"/>
                    </a:cubicBezTo>
                    <a:cubicBezTo>
                      <a:pt x="155" y="133"/>
                      <a:pt x="135" y="154"/>
                      <a:pt x="114" y="176"/>
                    </a:cubicBezTo>
                    <a:cubicBezTo>
                      <a:pt x="112" y="178"/>
                      <a:pt x="109" y="181"/>
                      <a:pt x="107" y="184"/>
                    </a:cubicBezTo>
                    <a:cubicBezTo>
                      <a:pt x="106" y="183"/>
                      <a:pt x="105" y="181"/>
                      <a:pt x="105" y="180"/>
                    </a:cubicBezTo>
                    <a:cubicBezTo>
                      <a:pt x="105" y="180"/>
                      <a:pt x="105" y="180"/>
                      <a:pt x="105" y="180"/>
                    </a:cubicBezTo>
                    <a:cubicBezTo>
                      <a:pt x="112" y="172"/>
                      <a:pt x="120" y="164"/>
                      <a:pt x="128" y="156"/>
                    </a:cubicBezTo>
                    <a:cubicBezTo>
                      <a:pt x="139" y="144"/>
                      <a:pt x="150" y="132"/>
                      <a:pt x="162" y="121"/>
                    </a:cubicBezTo>
                    <a:cubicBezTo>
                      <a:pt x="180" y="102"/>
                      <a:pt x="197" y="81"/>
                      <a:pt x="215" y="63"/>
                    </a:cubicBezTo>
                    <a:cubicBezTo>
                      <a:pt x="215" y="63"/>
                      <a:pt x="216" y="63"/>
                      <a:pt x="216" y="62"/>
                    </a:cubicBezTo>
                    <a:cubicBezTo>
                      <a:pt x="216" y="63"/>
                      <a:pt x="217" y="64"/>
                      <a:pt x="218" y="65"/>
                    </a:cubicBezTo>
                    <a:cubicBezTo>
                      <a:pt x="217" y="66"/>
                      <a:pt x="216" y="68"/>
                      <a:pt x="215" y="68"/>
                    </a:cubicBezTo>
                    <a:cubicBezTo>
                      <a:pt x="212" y="72"/>
                      <a:pt x="209" y="76"/>
                      <a:pt x="205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6" name="Freeform 206"/>
              <p:cNvSpPr>
                <a:spLocks noEditPoints="1"/>
              </p:cNvSpPr>
              <p:nvPr/>
            </p:nvSpPr>
            <p:spPr bwMode="auto">
              <a:xfrm>
                <a:off x="1192388" y="1645672"/>
                <a:ext cx="558220" cy="472833"/>
              </a:xfrm>
              <a:custGeom>
                <a:avLst/>
                <a:gdLst>
                  <a:gd name="T0" fmla="*/ 25 w 221"/>
                  <a:gd name="T1" fmla="*/ 147 h 187"/>
                  <a:gd name="T2" fmla="*/ 8 w 221"/>
                  <a:gd name="T3" fmla="*/ 131 h 187"/>
                  <a:gd name="T4" fmla="*/ 203 w 221"/>
                  <a:gd name="T5" fmla="*/ 56 h 187"/>
                  <a:gd name="T6" fmla="*/ 109 w 221"/>
                  <a:gd name="T7" fmla="*/ 10 h 187"/>
                  <a:gd name="T8" fmla="*/ 117 w 221"/>
                  <a:gd name="T9" fmla="*/ 14 h 187"/>
                  <a:gd name="T10" fmla="*/ 111 w 221"/>
                  <a:gd name="T11" fmla="*/ 19 h 187"/>
                  <a:gd name="T12" fmla="*/ 78 w 221"/>
                  <a:gd name="T13" fmla="*/ 41 h 187"/>
                  <a:gd name="T14" fmla="*/ 89 w 221"/>
                  <a:gd name="T15" fmla="*/ 34 h 187"/>
                  <a:gd name="T16" fmla="*/ 145 w 221"/>
                  <a:gd name="T17" fmla="*/ 15 h 187"/>
                  <a:gd name="T18" fmla="*/ 107 w 221"/>
                  <a:gd name="T19" fmla="*/ 10 h 187"/>
                  <a:gd name="T20" fmla="*/ 128 w 221"/>
                  <a:gd name="T21" fmla="*/ 9 h 187"/>
                  <a:gd name="T22" fmla="*/ 139 w 221"/>
                  <a:gd name="T23" fmla="*/ 13 h 187"/>
                  <a:gd name="T24" fmla="*/ 92 w 221"/>
                  <a:gd name="T25" fmla="*/ 32 h 187"/>
                  <a:gd name="T26" fmla="*/ 120 w 221"/>
                  <a:gd name="T27" fmla="*/ 34 h 187"/>
                  <a:gd name="T28" fmla="*/ 66 w 221"/>
                  <a:gd name="T29" fmla="*/ 58 h 187"/>
                  <a:gd name="T30" fmla="*/ 117 w 221"/>
                  <a:gd name="T31" fmla="*/ 54 h 187"/>
                  <a:gd name="T32" fmla="*/ 55 w 221"/>
                  <a:gd name="T33" fmla="*/ 66 h 187"/>
                  <a:gd name="T34" fmla="*/ 66 w 221"/>
                  <a:gd name="T35" fmla="*/ 54 h 187"/>
                  <a:gd name="T36" fmla="*/ 147 w 221"/>
                  <a:gd name="T37" fmla="*/ 28 h 187"/>
                  <a:gd name="T38" fmla="*/ 157 w 221"/>
                  <a:gd name="T39" fmla="*/ 30 h 187"/>
                  <a:gd name="T40" fmla="*/ 171 w 221"/>
                  <a:gd name="T41" fmla="*/ 33 h 187"/>
                  <a:gd name="T42" fmla="*/ 145 w 221"/>
                  <a:gd name="T43" fmla="*/ 43 h 187"/>
                  <a:gd name="T44" fmla="*/ 42 w 221"/>
                  <a:gd name="T45" fmla="*/ 79 h 187"/>
                  <a:gd name="T46" fmla="*/ 125 w 221"/>
                  <a:gd name="T47" fmla="*/ 63 h 187"/>
                  <a:gd name="T48" fmla="*/ 199 w 221"/>
                  <a:gd name="T49" fmla="*/ 40 h 187"/>
                  <a:gd name="T50" fmla="*/ 194 w 221"/>
                  <a:gd name="T51" fmla="*/ 50 h 187"/>
                  <a:gd name="T52" fmla="*/ 213 w 221"/>
                  <a:gd name="T53" fmla="*/ 45 h 187"/>
                  <a:gd name="T54" fmla="*/ 199 w 221"/>
                  <a:gd name="T55" fmla="*/ 65 h 187"/>
                  <a:gd name="T56" fmla="*/ 63 w 221"/>
                  <a:gd name="T57" fmla="*/ 108 h 187"/>
                  <a:gd name="T58" fmla="*/ 25 w 221"/>
                  <a:gd name="T59" fmla="*/ 120 h 187"/>
                  <a:gd name="T60" fmla="*/ 32 w 221"/>
                  <a:gd name="T61" fmla="*/ 124 h 187"/>
                  <a:gd name="T62" fmla="*/ 147 w 221"/>
                  <a:gd name="T63" fmla="*/ 102 h 187"/>
                  <a:gd name="T64" fmla="*/ 47 w 221"/>
                  <a:gd name="T65" fmla="*/ 131 h 187"/>
                  <a:gd name="T66" fmla="*/ 109 w 221"/>
                  <a:gd name="T67" fmla="*/ 158 h 187"/>
                  <a:gd name="T68" fmla="*/ 106 w 221"/>
                  <a:gd name="T69" fmla="*/ 150 h 187"/>
                  <a:gd name="T70" fmla="*/ 124 w 221"/>
                  <a:gd name="T71" fmla="*/ 143 h 187"/>
                  <a:gd name="T72" fmla="*/ 82 w 221"/>
                  <a:gd name="T73" fmla="*/ 140 h 187"/>
                  <a:gd name="T74" fmla="*/ 104 w 221"/>
                  <a:gd name="T75" fmla="*/ 131 h 187"/>
                  <a:gd name="T76" fmla="*/ 128 w 221"/>
                  <a:gd name="T77" fmla="*/ 117 h 187"/>
                  <a:gd name="T78" fmla="*/ 116 w 221"/>
                  <a:gd name="T79" fmla="*/ 121 h 187"/>
                  <a:gd name="T80" fmla="*/ 74 w 221"/>
                  <a:gd name="T81" fmla="*/ 139 h 187"/>
                  <a:gd name="T82" fmla="*/ 99 w 221"/>
                  <a:gd name="T83" fmla="*/ 143 h 187"/>
                  <a:gd name="T84" fmla="*/ 91 w 221"/>
                  <a:gd name="T85" fmla="*/ 153 h 187"/>
                  <a:gd name="T86" fmla="*/ 112 w 221"/>
                  <a:gd name="T87" fmla="*/ 154 h 187"/>
                  <a:gd name="T88" fmla="*/ 88 w 221"/>
                  <a:gd name="T89" fmla="*/ 119 h 187"/>
                  <a:gd name="T90" fmla="*/ 69 w 221"/>
                  <a:gd name="T91" fmla="*/ 120 h 187"/>
                  <a:gd name="T92" fmla="*/ 36 w 221"/>
                  <a:gd name="T93" fmla="*/ 123 h 187"/>
                  <a:gd name="T94" fmla="*/ 153 w 221"/>
                  <a:gd name="T95" fmla="*/ 92 h 187"/>
                  <a:gd name="T96" fmla="*/ 35 w 221"/>
                  <a:gd name="T97" fmla="*/ 118 h 187"/>
                  <a:gd name="T98" fmla="*/ 93 w 221"/>
                  <a:gd name="T99" fmla="*/ 96 h 187"/>
                  <a:gd name="T100" fmla="*/ 198 w 221"/>
                  <a:gd name="T101" fmla="*/ 61 h 187"/>
                  <a:gd name="T102" fmla="*/ 190 w 221"/>
                  <a:gd name="T103" fmla="*/ 70 h 187"/>
                  <a:gd name="T104" fmla="*/ 190 w 221"/>
                  <a:gd name="T105" fmla="*/ 66 h 187"/>
                  <a:gd name="T106" fmla="*/ 106 w 221"/>
                  <a:gd name="T107" fmla="*/ 167 h 187"/>
                  <a:gd name="T108" fmla="*/ 26 w 221"/>
                  <a:gd name="T109" fmla="*/ 97 h 187"/>
                  <a:gd name="T110" fmla="*/ 26 w 221"/>
                  <a:gd name="T111" fmla="*/ 97 h 187"/>
                  <a:gd name="T112" fmla="*/ 104 w 221"/>
                  <a:gd name="T113" fmla="*/ 175 h 187"/>
                  <a:gd name="T114" fmla="*/ 10 w 221"/>
                  <a:gd name="T115" fmla="*/ 136 h 187"/>
                  <a:gd name="T116" fmla="*/ 114 w 221"/>
                  <a:gd name="T117" fmla="*/ 175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1" h="187">
                    <a:moveTo>
                      <a:pt x="220" y="63"/>
                    </a:moveTo>
                    <a:cubicBezTo>
                      <a:pt x="220" y="62"/>
                      <a:pt x="220" y="62"/>
                      <a:pt x="220" y="62"/>
                    </a:cubicBezTo>
                    <a:cubicBezTo>
                      <a:pt x="217" y="62"/>
                      <a:pt x="216" y="59"/>
                      <a:pt x="216" y="57"/>
                    </a:cubicBezTo>
                    <a:cubicBezTo>
                      <a:pt x="215" y="53"/>
                      <a:pt x="215" y="49"/>
                      <a:pt x="217" y="46"/>
                    </a:cubicBezTo>
                    <a:cubicBezTo>
                      <a:pt x="217" y="45"/>
                      <a:pt x="217" y="45"/>
                      <a:pt x="217" y="45"/>
                    </a:cubicBezTo>
                    <a:cubicBezTo>
                      <a:pt x="217" y="44"/>
                      <a:pt x="217" y="44"/>
                      <a:pt x="216" y="44"/>
                    </a:cubicBezTo>
                    <a:cubicBezTo>
                      <a:pt x="201" y="37"/>
                      <a:pt x="186" y="30"/>
                      <a:pt x="171" y="24"/>
                    </a:cubicBezTo>
                    <a:cubicBezTo>
                      <a:pt x="153" y="15"/>
                      <a:pt x="134" y="7"/>
                      <a:pt x="115" y="0"/>
                    </a:cubicBezTo>
                    <a:cubicBezTo>
                      <a:pt x="114" y="0"/>
                      <a:pt x="114" y="0"/>
                      <a:pt x="113" y="0"/>
                    </a:cubicBezTo>
                    <a:cubicBezTo>
                      <a:pt x="94" y="19"/>
                      <a:pt x="76" y="39"/>
                      <a:pt x="58" y="59"/>
                    </a:cubicBezTo>
                    <a:cubicBezTo>
                      <a:pt x="41" y="77"/>
                      <a:pt x="24" y="94"/>
                      <a:pt x="8" y="113"/>
                    </a:cubicBezTo>
                    <a:cubicBezTo>
                      <a:pt x="1" y="118"/>
                      <a:pt x="0" y="134"/>
                      <a:pt x="9" y="138"/>
                    </a:cubicBezTo>
                    <a:cubicBezTo>
                      <a:pt x="14" y="142"/>
                      <a:pt x="20" y="145"/>
                      <a:pt x="25" y="147"/>
                    </a:cubicBezTo>
                    <a:cubicBezTo>
                      <a:pt x="36" y="153"/>
                      <a:pt x="46" y="158"/>
                      <a:pt x="56" y="163"/>
                    </a:cubicBezTo>
                    <a:cubicBezTo>
                      <a:pt x="72" y="171"/>
                      <a:pt x="88" y="180"/>
                      <a:pt x="105" y="187"/>
                    </a:cubicBezTo>
                    <a:cubicBezTo>
                      <a:pt x="106" y="187"/>
                      <a:pt x="106" y="187"/>
                      <a:pt x="107" y="186"/>
                    </a:cubicBezTo>
                    <a:cubicBezTo>
                      <a:pt x="107" y="186"/>
                      <a:pt x="107" y="186"/>
                      <a:pt x="107" y="186"/>
                    </a:cubicBezTo>
                    <a:cubicBezTo>
                      <a:pt x="122" y="169"/>
                      <a:pt x="138" y="153"/>
                      <a:pt x="153" y="137"/>
                    </a:cubicBezTo>
                    <a:cubicBezTo>
                      <a:pt x="173" y="116"/>
                      <a:pt x="194" y="95"/>
                      <a:pt x="213" y="73"/>
                    </a:cubicBezTo>
                    <a:cubicBezTo>
                      <a:pt x="216" y="70"/>
                      <a:pt x="220" y="67"/>
                      <a:pt x="221" y="64"/>
                    </a:cubicBezTo>
                    <a:cubicBezTo>
                      <a:pt x="221" y="63"/>
                      <a:pt x="221" y="63"/>
                      <a:pt x="220" y="63"/>
                    </a:cubicBezTo>
                    <a:close/>
                    <a:moveTo>
                      <a:pt x="87" y="170"/>
                    </a:moveTo>
                    <a:cubicBezTo>
                      <a:pt x="77" y="165"/>
                      <a:pt x="66" y="160"/>
                      <a:pt x="56" y="155"/>
                    </a:cubicBezTo>
                    <a:cubicBezTo>
                      <a:pt x="45" y="150"/>
                      <a:pt x="35" y="145"/>
                      <a:pt x="24" y="140"/>
                    </a:cubicBezTo>
                    <a:cubicBezTo>
                      <a:pt x="19" y="137"/>
                      <a:pt x="12" y="135"/>
                      <a:pt x="8" y="131"/>
                    </a:cubicBezTo>
                    <a:cubicBezTo>
                      <a:pt x="8" y="131"/>
                      <a:pt x="8" y="131"/>
                      <a:pt x="8" y="131"/>
                    </a:cubicBezTo>
                    <a:cubicBezTo>
                      <a:pt x="8" y="130"/>
                      <a:pt x="8" y="128"/>
                      <a:pt x="8" y="127"/>
                    </a:cubicBezTo>
                    <a:cubicBezTo>
                      <a:pt x="22" y="135"/>
                      <a:pt x="37" y="142"/>
                      <a:pt x="52" y="149"/>
                    </a:cubicBezTo>
                    <a:cubicBezTo>
                      <a:pt x="68" y="157"/>
                      <a:pt x="85" y="164"/>
                      <a:pt x="102" y="173"/>
                    </a:cubicBezTo>
                    <a:cubicBezTo>
                      <a:pt x="101" y="174"/>
                      <a:pt x="101" y="175"/>
                      <a:pt x="101" y="177"/>
                    </a:cubicBezTo>
                    <a:cubicBezTo>
                      <a:pt x="97" y="174"/>
                      <a:pt x="92" y="172"/>
                      <a:pt x="87" y="170"/>
                    </a:cubicBezTo>
                    <a:close/>
                    <a:moveTo>
                      <a:pt x="29" y="93"/>
                    </a:moveTo>
                    <a:cubicBezTo>
                      <a:pt x="29" y="93"/>
                      <a:pt x="29" y="93"/>
                      <a:pt x="29" y="93"/>
                    </a:cubicBezTo>
                    <a:cubicBezTo>
                      <a:pt x="44" y="88"/>
                      <a:pt x="59" y="85"/>
                      <a:pt x="74" y="82"/>
                    </a:cubicBezTo>
                    <a:cubicBezTo>
                      <a:pt x="89" y="78"/>
                      <a:pt x="104" y="74"/>
                      <a:pt x="119" y="71"/>
                    </a:cubicBezTo>
                    <a:cubicBezTo>
                      <a:pt x="134" y="67"/>
                      <a:pt x="149" y="64"/>
                      <a:pt x="164" y="61"/>
                    </a:cubicBezTo>
                    <a:cubicBezTo>
                      <a:pt x="172" y="59"/>
                      <a:pt x="179" y="57"/>
                      <a:pt x="187" y="55"/>
                    </a:cubicBezTo>
                    <a:cubicBezTo>
                      <a:pt x="194" y="54"/>
                      <a:pt x="201" y="52"/>
                      <a:pt x="208" y="51"/>
                    </a:cubicBezTo>
                    <a:cubicBezTo>
                      <a:pt x="206" y="52"/>
                      <a:pt x="205" y="54"/>
                      <a:pt x="203" y="56"/>
                    </a:cubicBezTo>
                    <a:cubicBezTo>
                      <a:pt x="203" y="56"/>
                      <a:pt x="202" y="56"/>
                      <a:pt x="202" y="56"/>
                    </a:cubicBezTo>
                    <a:cubicBezTo>
                      <a:pt x="202" y="56"/>
                      <a:pt x="201" y="56"/>
                      <a:pt x="201" y="56"/>
                    </a:cubicBezTo>
                    <a:cubicBezTo>
                      <a:pt x="172" y="63"/>
                      <a:pt x="143" y="67"/>
                      <a:pt x="115" y="73"/>
                    </a:cubicBezTo>
                    <a:cubicBezTo>
                      <a:pt x="85" y="79"/>
                      <a:pt x="56" y="88"/>
                      <a:pt x="27" y="96"/>
                    </a:cubicBezTo>
                    <a:cubicBezTo>
                      <a:pt x="28" y="95"/>
                      <a:pt x="28" y="94"/>
                      <a:pt x="29" y="93"/>
                    </a:cubicBezTo>
                    <a:close/>
                    <a:moveTo>
                      <a:pt x="115" y="3"/>
                    </a:moveTo>
                    <a:cubicBezTo>
                      <a:pt x="116" y="3"/>
                      <a:pt x="118" y="4"/>
                      <a:pt x="119" y="4"/>
                    </a:cubicBezTo>
                    <a:cubicBezTo>
                      <a:pt x="116" y="5"/>
                      <a:pt x="114" y="5"/>
                      <a:pt x="111" y="6"/>
                    </a:cubicBezTo>
                    <a:cubicBezTo>
                      <a:pt x="112" y="5"/>
                      <a:pt x="114" y="4"/>
                      <a:pt x="115" y="3"/>
                    </a:cubicBezTo>
                    <a:close/>
                    <a:moveTo>
                      <a:pt x="124" y="6"/>
                    </a:moveTo>
                    <a:cubicBezTo>
                      <a:pt x="121" y="7"/>
                      <a:pt x="118" y="7"/>
                      <a:pt x="115" y="8"/>
                    </a:cubicBezTo>
                    <a:cubicBezTo>
                      <a:pt x="113" y="9"/>
                      <a:pt x="112" y="9"/>
                      <a:pt x="110" y="10"/>
                    </a:cubicBezTo>
                    <a:cubicBezTo>
                      <a:pt x="110" y="10"/>
                      <a:pt x="109" y="10"/>
                      <a:pt x="109" y="10"/>
                    </a:cubicBezTo>
                    <a:cubicBezTo>
                      <a:pt x="110" y="9"/>
                      <a:pt x="112" y="9"/>
                      <a:pt x="113" y="8"/>
                    </a:cubicBezTo>
                    <a:cubicBezTo>
                      <a:pt x="116" y="7"/>
                      <a:pt x="118" y="6"/>
                      <a:pt x="121" y="5"/>
                    </a:cubicBezTo>
                    <a:cubicBezTo>
                      <a:pt x="122" y="5"/>
                      <a:pt x="123" y="6"/>
                      <a:pt x="124" y="6"/>
                    </a:cubicBezTo>
                    <a:close/>
                    <a:moveTo>
                      <a:pt x="129" y="8"/>
                    </a:moveTo>
                    <a:cubicBezTo>
                      <a:pt x="125" y="9"/>
                      <a:pt x="122" y="10"/>
                      <a:pt x="118" y="11"/>
                    </a:cubicBezTo>
                    <a:cubicBezTo>
                      <a:pt x="113" y="13"/>
                      <a:pt x="107" y="14"/>
                      <a:pt x="102" y="15"/>
                    </a:cubicBezTo>
                    <a:cubicBezTo>
                      <a:pt x="102" y="15"/>
                      <a:pt x="103" y="14"/>
                      <a:pt x="103" y="14"/>
                    </a:cubicBezTo>
                    <a:cubicBezTo>
                      <a:pt x="104" y="14"/>
                      <a:pt x="105" y="13"/>
                      <a:pt x="107" y="13"/>
                    </a:cubicBezTo>
                    <a:cubicBezTo>
                      <a:pt x="109" y="12"/>
                      <a:pt x="111" y="12"/>
                      <a:pt x="114" y="11"/>
                    </a:cubicBezTo>
                    <a:cubicBezTo>
                      <a:pt x="118" y="10"/>
                      <a:pt x="122" y="9"/>
                      <a:pt x="125" y="7"/>
                    </a:cubicBezTo>
                    <a:cubicBezTo>
                      <a:pt x="127" y="7"/>
                      <a:pt x="128" y="8"/>
                      <a:pt x="129" y="8"/>
                    </a:cubicBezTo>
                    <a:close/>
                    <a:moveTo>
                      <a:pt x="135" y="11"/>
                    </a:moveTo>
                    <a:cubicBezTo>
                      <a:pt x="129" y="12"/>
                      <a:pt x="123" y="13"/>
                      <a:pt x="117" y="14"/>
                    </a:cubicBezTo>
                    <a:cubicBezTo>
                      <a:pt x="111" y="16"/>
                      <a:pt x="103" y="17"/>
                      <a:pt x="98" y="20"/>
                    </a:cubicBezTo>
                    <a:cubicBezTo>
                      <a:pt x="104" y="17"/>
                      <a:pt x="110" y="15"/>
                      <a:pt x="116" y="14"/>
                    </a:cubicBezTo>
                    <a:cubicBezTo>
                      <a:pt x="121" y="13"/>
                      <a:pt x="126" y="12"/>
                      <a:pt x="130" y="9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2" y="9"/>
                      <a:pt x="134" y="10"/>
                      <a:pt x="135" y="11"/>
                    </a:cubicBezTo>
                    <a:close/>
                    <a:moveTo>
                      <a:pt x="140" y="12"/>
                    </a:moveTo>
                    <a:cubicBezTo>
                      <a:pt x="137" y="13"/>
                      <a:pt x="135" y="14"/>
                      <a:pt x="133" y="14"/>
                    </a:cubicBezTo>
                    <a:cubicBezTo>
                      <a:pt x="129" y="15"/>
                      <a:pt x="125" y="16"/>
                      <a:pt x="121" y="17"/>
                    </a:cubicBezTo>
                    <a:cubicBezTo>
                      <a:pt x="113" y="19"/>
                      <a:pt x="105" y="22"/>
                      <a:pt x="97" y="24"/>
                    </a:cubicBezTo>
                    <a:cubicBezTo>
                      <a:pt x="95" y="24"/>
                      <a:pt x="94" y="25"/>
                      <a:pt x="93" y="25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4" y="24"/>
                      <a:pt x="96" y="24"/>
                      <a:pt x="97" y="23"/>
                    </a:cubicBezTo>
                    <a:cubicBezTo>
                      <a:pt x="102" y="22"/>
                      <a:pt x="107" y="21"/>
                      <a:pt x="111" y="19"/>
                    </a:cubicBezTo>
                    <a:cubicBezTo>
                      <a:pt x="120" y="16"/>
                      <a:pt x="128" y="14"/>
                      <a:pt x="137" y="11"/>
                    </a:cubicBezTo>
                    <a:cubicBezTo>
                      <a:pt x="137" y="11"/>
                      <a:pt x="137" y="11"/>
                      <a:pt x="137" y="11"/>
                    </a:cubicBezTo>
                    <a:cubicBezTo>
                      <a:pt x="138" y="12"/>
                      <a:pt x="139" y="12"/>
                      <a:pt x="140" y="12"/>
                    </a:cubicBezTo>
                    <a:close/>
                    <a:moveTo>
                      <a:pt x="151" y="17"/>
                    </a:moveTo>
                    <a:cubicBezTo>
                      <a:pt x="142" y="19"/>
                      <a:pt x="134" y="21"/>
                      <a:pt x="126" y="23"/>
                    </a:cubicBezTo>
                    <a:cubicBezTo>
                      <a:pt x="133" y="21"/>
                      <a:pt x="140" y="19"/>
                      <a:pt x="146" y="15"/>
                    </a:cubicBezTo>
                    <a:cubicBezTo>
                      <a:pt x="148" y="16"/>
                      <a:pt x="149" y="17"/>
                      <a:pt x="151" y="17"/>
                    </a:cubicBezTo>
                    <a:close/>
                    <a:moveTo>
                      <a:pt x="158" y="20"/>
                    </a:moveTo>
                    <a:cubicBezTo>
                      <a:pt x="152" y="22"/>
                      <a:pt x="146" y="24"/>
                      <a:pt x="139" y="25"/>
                    </a:cubicBezTo>
                    <a:cubicBezTo>
                      <a:pt x="132" y="27"/>
                      <a:pt x="125" y="29"/>
                      <a:pt x="117" y="31"/>
                    </a:cubicBezTo>
                    <a:cubicBezTo>
                      <a:pt x="110" y="33"/>
                      <a:pt x="103" y="34"/>
                      <a:pt x="96" y="36"/>
                    </a:cubicBezTo>
                    <a:cubicBezTo>
                      <a:pt x="93" y="37"/>
                      <a:pt x="89" y="38"/>
                      <a:pt x="86" y="39"/>
                    </a:cubicBezTo>
                    <a:cubicBezTo>
                      <a:pt x="84" y="40"/>
                      <a:pt x="80" y="40"/>
                      <a:pt x="78" y="41"/>
                    </a:cubicBezTo>
                    <a:cubicBezTo>
                      <a:pt x="78" y="41"/>
                      <a:pt x="78" y="41"/>
                      <a:pt x="78" y="40"/>
                    </a:cubicBezTo>
                    <a:cubicBezTo>
                      <a:pt x="83" y="38"/>
                      <a:pt x="89" y="36"/>
                      <a:pt x="94" y="35"/>
                    </a:cubicBezTo>
                    <a:cubicBezTo>
                      <a:pt x="101" y="33"/>
                      <a:pt x="108" y="31"/>
                      <a:pt x="114" y="29"/>
                    </a:cubicBezTo>
                    <a:cubicBezTo>
                      <a:pt x="121" y="27"/>
                      <a:pt x="128" y="25"/>
                      <a:pt x="135" y="23"/>
                    </a:cubicBezTo>
                    <a:cubicBezTo>
                      <a:pt x="141" y="22"/>
                      <a:pt x="147" y="21"/>
                      <a:pt x="152" y="18"/>
                    </a:cubicBezTo>
                    <a:cubicBezTo>
                      <a:pt x="154" y="19"/>
                      <a:pt x="156" y="19"/>
                      <a:pt x="158" y="20"/>
                    </a:cubicBezTo>
                    <a:close/>
                    <a:moveTo>
                      <a:pt x="83" y="35"/>
                    </a:moveTo>
                    <a:cubicBezTo>
                      <a:pt x="87" y="33"/>
                      <a:pt x="92" y="33"/>
                      <a:pt x="97" y="31"/>
                    </a:cubicBezTo>
                    <a:cubicBezTo>
                      <a:pt x="102" y="30"/>
                      <a:pt x="108" y="27"/>
                      <a:pt x="114" y="26"/>
                    </a:cubicBezTo>
                    <a:cubicBezTo>
                      <a:pt x="115" y="26"/>
                      <a:pt x="116" y="25"/>
                      <a:pt x="117" y="25"/>
                    </a:cubicBezTo>
                    <a:cubicBezTo>
                      <a:pt x="116" y="25"/>
                      <a:pt x="115" y="26"/>
                      <a:pt x="114" y="26"/>
                    </a:cubicBezTo>
                    <a:cubicBezTo>
                      <a:pt x="109" y="28"/>
                      <a:pt x="103" y="30"/>
                      <a:pt x="97" y="32"/>
                    </a:cubicBezTo>
                    <a:cubicBezTo>
                      <a:pt x="94" y="32"/>
                      <a:pt x="92" y="33"/>
                      <a:pt x="89" y="34"/>
                    </a:cubicBezTo>
                    <a:cubicBezTo>
                      <a:pt x="87" y="35"/>
                      <a:pt x="86" y="35"/>
                      <a:pt x="84" y="36"/>
                    </a:cubicBezTo>
                    <a:cubicBezTo>
                      <a:pt x="84" y="36"/>
                      <a:pt x="83" y="36"/>
                      <a:pt x="82" y="36"/>
                    </a:cubicBezTo>
                    <a:cubicBezTo>
                      <a:pt x="82" y="36"/>
                      <a:pt x="82" y="36"/>
                      <a:pt x="83" y="35"/>
                    </a:cubicBezTo>
                    <a:close/>
                    <a:moveTo>
                      <a:pt x="116" y="26"/>
                    </a:moveTo>
                    <a:cubicBezTo>
                      <a:pt x="123" y="24"/>
                      <a:pt x="129" y="23"/>
                      <a:pt x="136" y="21"/>
                    </a:cubicBezTo>
                    <a:cubicBezTo>
                      <a:pt x="140" y="20"/>
                      <a:pt x="143" y="20"/>
                      <a:pt x="147" y="19"/>
                    </a:cubicBezTo>
                    <a:cubicBezTo>
                      <a:pt x="148" y="19"/>
                      <a:pt x="150" y="18"/>
                      <a:pt x="151" y="18"/>
                    </a:cubicBezTo>
                    <a:cubicBezTo>
                      <a:pt x="149" y="19"/>
                      <a:pt x="147" y="19"/>
                      <a:pt x="145" y="20"/>
                    </a:cubicBezTo>
                    <a:cubicBezTo>
                      <a:pt x="133" y="24"/>
                      <a:pt x="120" y="27"/>
                      <a:pt x="107" y="30"/>
                    </a:cubicBezTo>
                    <a:cubicBezTo>
                      <a:pt x="103" y="31"/>
                      <a:pt x="99" y="32"/>
                      <a:pt x="95" y="33"/>
                    </a:cubicBezTo>
                    <a:cubicBezTo>
                      <a:pt x="102" y="31"/>
                      <a:pt x="109" y="28"/>
                      <a:pt x="116" y="26"/>
                    </a:cubicBezTo>
                    <a:close/>
                    <a:moveTo>
                      <a:pt x="141" y="13"/>
                    </a:moveTo>
                    <a:cubicBezTo>
                      <a:pt x="142" y="14"/>
                      <a:pt x="144" y="14"/>
                      <a:pt x="145" y="15"/>
                    </a:cubicBezTo>
                    <a:cubicBezTo>
                      <a:pt x="136" y="17"/>
                      <a:pt x="127" y="19"/>
                      <a:pt x="118" y="21"/>
                    </a:cubicBezTo>
                    <a:cubicBezTo>
                      <a:pt x="108" y="23"/>
                      <a:pt x="100" y="27"/>
                      <a:pt x="91" y="29"/>
                    </a:cubicBezTo>
                    <a:cubicBezTo>
                      <a:pt x="90" y="30"/>
                      <a:pt x="89" y="30"/>
                      <a:pt x="88" y="30"/>
                    </a:cubicBezTo>
                    <a:cubicBezTo>
                      <a:pt x="89" y="29"/>
                      <a:pt x="91" y="29"/>
                      <a:pt x="93" y="28"/>
                    </a:cubicBezTo>
                    <a:cubicBezTo>
                      <a:pt x="95" y="27"/>
                      <a:pt x="97" y="26"/>
                      <a:pt x="99" y="26"/>
                    </a:cubicBezTo>
                    <a:cubicBezTo>
                      <a:pt x="104" y="24"/>
                      <a:pt x="110" y="23"/>
                      <a:pt x="115" y="21"/>
                    </a:cubicBezTo>
                    <a:cubicBezTo>
                      <a:pt x="123" y="19"/>
                      <a:pt x="133" y="17"/>
                      <a:pt x="141" y="13"/>
                    </a:cubicBezTo>
                    <a:cubicBezTo>
                      <a:pt x="141" y="13"/>
                      <a:pt x="141" y="13"/>
                      <a:pt x="141" y="13"/>
                    </a:cubicBezTo>
                    <a:close/>
                    <a:moveTo>
                      <a:pt x="110" y="7"/>
                    </a:moveTo>
                    <a:cubicBezTo>
                      <a:pt x="112" y="6"/>
                      <a:pt x="113" y="6"/>
                      <a:pt x="115" y="6"/>
                    </a:cubicBezTo>
                    <a:cubicBezTo>
                      <a:pt x="116" y="5"/>
                      <a:pt x="118" y="5"/>
                      <a:pt x="120" y="5"/>
                    </a:cubicBezTo>
                    <a:cubicBezTo>
                      <a:pt x="121" y="5"/>
                      <a:pt x="116" y="7"/>
                      <a:pt x="116" y="7"/>
                    </a:cubicBezTo>
                    <a:cubicBezTo>
                      <a:pt x="113" y="8"/>
                      <a:pt x="110" y="9"/>
                      <a:pt x="107" y="10"/>
                    </a:cubicBezTo>
                    <a:cubicBezTo>
                      <a:pt x="108" y="9"/>
                      <a:pt x="109" y="8"/>
                      <a:pt x="110" y="7"/>
                    </a:cubicBezTo>
                    <a:close/>
                    <a:moveTo>
                      <a:pt x="105" y="12"/>
                    </a:moveTo>
                    <a:cubicBezTo>
                      <a:pt x="109" y="11"/>
                      <a:pt x="113" y="10"/>
                      <a:pt x="117" y="9"/>
                    </a:cubicBezTo>
                    <a:cubicBezTo>
                      <a:pt x="119" y="8"/>
                      <a:pt x="121" y="7"/>
                      <a:pt x="123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2" y="8"/>
                      <a:pt x="120" y="9"/>
                      <a:pt x="119" y="9"/>
                    </a:cubicBezTo>
                    <a:cubicBezTo>
                      <a:pt x="114" y="11"/>
                      <a:pt x="109" y="11"/>
                      <a:pt x="104" y="13"/>
                    </a:cubicBezTo>
                    <a:cubicBezTo>
                      <a:pt x="104" y="13"/>
                      <a:pt x="105" y="12"/>
                      <a:pt x="105" y="12"/>
                    </a:cubicBezTo>
                    <a:close/>
                    <a:moveTo>
                      <a:pt x="101" y="16"/>
                    </a:moveTo>
                    <a:cubicBezTo>
                      <a:pt x="105" y="15"/>
                      <a:pt x="109" y="14"/>
                      <a:pt x="113" y="13"/>
                    </a:cubicBezTo>
                    <a:cubicBezTo>
                      <a:pt x="116" y="12"/>
                      <a:pt x="119" y="12"/>
                      <a:pt x="121" y="11"/>
                    </a:cubicBezTo>
                    <a:cubicBezTo>
                      <a:pt x="123" y="10"/>
                      <a:pt x="124" y="10"/>
                      <a:pt x="126" y="9"/>
                    </a:cubicBezTo>
                    <a:cubicBezTo>
                      <a:pt x="126" y="9"/>
                      <a:pt x="131" y="8"/>
                      <a:pt x="128" y="9"/>
                    </a:cubicBezTo>
                    <a:cubicBezTo>
                      <a:pt x="123" y="12"/>
                      <a:pt x="117" y="13"/>
                      <a:pt x="111" y="14"/>
                    </a:cubicBezTo>
                    <a:cubicBezTo>
                      <a:pt x="107" y="15"/>
                      <a:pt x="103" y="17"/>
                      <a:pt x="98" y="19"/>
                    </a:cubicBezTo>
                    <a:cubicBezTo>
                      <a:pt x="99" y="18"/>
                      <a:pt x="100" y="17"/>
                      <a:pt x="101" y="16"/>
                    </a:cubicBezTo>
                    <a:close/>
                    <a:moveTo>
                      <a:pt x="97" y="20"/>
                    </a:moveTo>
                    <a:cubicBezTo>
                      <a:pt x="104" y="19"/>
                      <a:pt x="110" y="17"/>
                      <a:pt x="117" y="15"/>
                    </a:cubicBezTo>
                    <a:cubicBezTo>
                      <a:pt x="121" y="14"/>
                      <a:pt x="124" y="13"/>
                      <a:pt x="128" y="13"/>
                    </a:cubicBezTo>
                    <a:cubicBezTo>
                      <a:pt x="129" y="12"/>
                      <a:pt x="131" y="12"/>
                      <a:pt x="133" y="12"/>
                    </a:cubicBezTo>
                    <a:cubicBezTo>
                      <a:pt x="120" y="17"/>
                      <a:pt x="106" y="19"/>
                      <a:pt x="93" y="24"/>
                    </a:cubicBezTo>
                    <a:cubicBezTo>
                      <a:pt x="94" y="23"/>
                      <a:pt x="96" y="22"/>
                      <a:pt x="97" y="20"/>
                    </a:cubicBezTo>
                    <a:close/>
                    <a:moveTo>
                      <a:pt x="92" y="26"/>
                    </a:moveTo>
                    <a:cubicBezTo>
                      <a:pt x="100" y="24"/>
                      <a:pt x="107" y="21"/>
                      <a:pt x="115" y="19"/>
                    </a:cubicBezTo>
                    <a:cubicBezTo>
                      <a:pt x="119" y="18"/>
                      <a:pt x="124" y="17"/>
                      <a:pt x="128" y="16"/>
                    </a:cubicBezTo>
                    <a:cubicBezTo>
                      <a:pt x="131" y="15"/>
                      <a:pt x="136" y="15"/>
                      <a:pt x="139" y="13"/>
                    </a:cubicBezTo>
                    <a:cubicBezTo>
                      <a:pt x="135" y="15"/>
                      <a:pt x="130" y="16"/>
                      <a:pt x="126" y="17"/>
                    </a:cubicBezTo>
                    <a:cubicBezTo>
                      <a:pt x="121" y="19"/>
                      <a:pt x="116" y="20"/>
                      <a:pt x="111" y="22"/>
                    </a:cubicBezTo>
                    <a:cubicBezTo>
                      <a:pt x="103" y="24"/>
                      <a:pt x="96" y="26"/>
                      <a:pt x="89" y="29"/>
                    </a:cubicBezTo>
                    <a:cubicBezTo>
                      <a:pt x="90" y="28"/>
                      <a:pt x="91" y="27"/>
                      <a:pt x="92" y="26"/>
                    </a:cubicBezTo>
                    <a:close/>
                    <a:moveTo>
                      <a:pt x="87" y="31"/>
                    </a:moveTo>
                    <a:cubicBezTo>
                      <a:pt x="91" y="30"/>
                      <a:pt x="96" y="28"/>
                      <a:pt x="100" y="27"/>
                    </a:cubicBezTo>
                    <a:cubicBezTo>
                      <a:pt x="105" y="25"/>
                      <a:pt x="111" y="23"/>
                      <a:pt x="116" y="22"/>
                    </a:cubicBezTo>
                    <a:cubicBezTo>
                      <a:pt x="122" y="21"/>
                      <a:pt x="128" y="19"/>
                      <a:pt x="134" y="18"/>
                    </a:cubicBezTo>
                    <a:cubicBezTo>
                      <a:pt x="137" y="17"/>
                      <a:pt x="140" y="17"/>
                      <a:pt x="143" y="16"/>
                    </a:cubicBezTo>
                    <a:cubicBezTo>
                      <a:pt x="143" y="16"/>
                      <a:pt x="143" y="16"/>
                      <a:pt x="143" y="16"/>
                    </a:cubicBezTo>
                    <a:cubicBezTo>
                      <a:pt x="142" y="17"/>
                      <a:pt x="141" y="17"/>
                      <a:pt x="139" y="18"/>
                    </a:cubicBezTo>
                    <a:cubicBezTo>
                      <a:pt x="129" y="22"/>
                      <a:pt x="118" y="24"/>
                      <a:pt x="107" y="27"/>
                    </a:cubicBezTo>
                    <a:cubicBezTo>
                      <a:pt x="102" y="29"/>
                      <a:pt x="97" y="31"/>
                      <a:pt x="92" y="32"/>
                    </a:cubicBezTo>
                    <a:cubicBezTo>
                      <a:pt x="89" y="33"/>
                      <a:pt x="86" y="33"/>
                      <a:pt x="84" y="34"/>
                    </a:cubicBezTo>
                    <a:cubicBezTo>
                      <a:pt x="85" y="33"/>
                      <a:pt x="86" y="32"/>
                      <a:pt x="87" y="31"/>
                    </a:cubicBezTo>
                    <a:close/>
                    <a:moveTo>
                      <a:pt x="81" y="37"/>
                    </a:moveTo>
                    <a:cubicBezTo>
                      <a:pt x="83" y="37"/>
                      <a:pt x="86" y="36"/>
                      <a:pt x="88" y="36"/>
                    </a:cubicBezTo>
                    <a:cubicBezTo>
                      <a:pt x="85" y="37"/>
                      <a:pt x="82" y="38"/>
                      <a:pt x="79" y="39"/>
                    </a:cubicBezTo>
                    <a:cubicBezTo>
                      <a:pt x="80" y="38"/>
                      <a:pt x="81" y="38"/>
                      <a:pt x="81" y="37"/>
                    </a:cubicBezTo>
                    <a:close/>
                    <a:moveTo>
                      <a:pt x="76" y="42"/>
                    </a:moveTo>
                    <a:cubicBezTo>
                      <a:pt x="90" y="40"/>
                      <a:pt x="104" y="35"/>
                      <a:pt x="117" y="32"/>
                    </a:cubicBezTo>
                    <a:cubicBezTo>
                      <a:pt x="124" y="30"/>
                      <a:pt x="131" y="28"/>
                      <a:pt x="138" y="26"/>
                    </a:cubicBezTo>
                    <a:cubicBezTo>
                      <a:pt x="145" y="25"/>
                      <a:pt x="152" y="23"/>
                      <a:pt x="159" y="21"/>
                    </a:cubicBezTo>
                    <a:cubicBezTo>
                      <a:pt x="161" y="22"/>
                      <a:pt x="163" y="22"/>
                      <a:pt x="165" y="23"/>
                    </a:cubicBezTo>
                    <a:cubicBezTo>
                      <a:pt x="158" y="23"/>
                      <a:pt x="151" y="26"/>
                      <a:pt x="145" y="28"/>
                    </a:cubicBezTo>
                    <a:cubicBezTo>
                      <a:pt x="137" y="30"/>
                      <a:pt x="129" y="32"/>
                      <a:pt x="120" y="34"/>
                    </a:cubicBezTo>
                    <a:cubicBezTo>
                      <a:pt x="112" y="36"/>
                      <a:pt x="104" y="39"/>
                      <a:pt x="95" y="41"/>
                    </a:cubicBezTo>
                    <a:cubicBezTo>
                      <a:pt x="88" y="43"/>
                      <a:pt x="80" y="44"/>
                      <a:pt x="73" y="46"/>
                    </a:cubicBezTo>
                    <a:cubicBezTo>
                      <a:pt x="74" y="45"/>
                      <a:pt x="75" y="43"/>
                      <a:pt x="76" y="42"/>
                    </a:cubicBezTo>
                    <a:close/>
                    <a:moveTo>
                      <a:pt x="180" y="30"/>
                    </a:moveTo>
                    <a:cubicBezTo>
                      <a:pt x="180" y="30"/>
                      <a:pt x="180" y="30"/>
                      <a:pt x="180" y="30"/>
                    </a:cubicBezTo>
                    <a:cubicBezTo>
                      <a:pt x="170" y="33"/>
                      <a:pt x="160" y="35"/>
                      <a:pt x="151" y="37"/>
                    </a:cubicBezTo>
                    <a:cubicBezTo>
                      <a:pt x="141" y="40"/>
                      <a:pt x="130" y="42"/>
                      <a:pt x="120" y="44"/>
                    </a:cubicBezTo>
                    <a:cubicBezTo>
                      <a:pt x="100" y="49"/>
                      <a:pt x="81" y="54"/>
                      <a:pt x="61" y="60"/>
                    </a:cubicBezTo>
                    <a:cubicBezTo>
                      <a:pt x="61" y="61"/>
                      <a:pt x="60" y="61"/>
                      <a:pt x="59" y="61"/>
                    </a:cubicBezTo>
                    <a:cubicBezTo>
                      <a:pt x="59" y="61"/>
                      <a:pt x="59" y="61"/>
                      <a:pt x="59" y="61"/>
                    </a:cubicBezTo>
                    <a:cubicBezTo>
                      <a:pt x="59" y="61"/>
                      <a:pt x="59" y="61"/>
                      <a:pt x="59" y="61"/>
                    </a:cubicBezTo>
                    <a:cubicBezTo>
                      <a:pt x="59" y="61"/>
                      <a:pt x="59" y="61"/>
                      <a:pt x="59" y="61"/>
                    </a:cubicBezTo>
                    <a:cubicBezTo>
                      <a:pt x="61" y="60"/>
                      <a:pt x="64" y="59"/>
                      <a:pt x="66" y="58"/>
                    </a:cubicBezTo>
                    <a:cubicBezTo>
                      <a:pt x="71" y="56"/>
                      <a:pt x="76" y="54"/>
                      <a:pt x="81" y="53"/>
                    </a:cubicBezTo>
                    <a:cubicBezTo>
                      <a:pt x="91" y="50"/>
                      <a:pt x="101" y="47"/>
                      <a:pt x="111" y="44"/>
                    </a:cubicBezTo>
                    <a:cubicBezTo>
                      <a:pt x="122" y="41"/>
                      <a:pt x="132" y="37"/>
                      <a:pt x="142" y="35"/>
                    </a:cubicBezTo>
                    <a:cubicBezTo>
                      <a:pt x="152" y="33"/>
                      <a:pt x="162" y="30"/>
                      <a:pt x="171" y="26"/>
                    </a:cubicBezTo>
                    <a:cubicBezTo>
                      <a:pt x="174" y="28"/>
                      <a:pt x="177" y="29"/>
                      <a:pt x="180" y="30"/>
                    </a:cubicBezTo>
                    <a:close/>
                    <a:moveTo>
                      <a:pt x="46" y="75"/>
                    </a:moveTo>
                    <a:cubicBezTo>
                      <a:pt x="46" y="75"/>
                      <a:pt x="46" y="75"/>
                      <a:pt x="46" y="75"/>
                    </a:cubicBezTo>
                    <a:cubicBezTo>
                      <a:pt x="46" y="75"/>
                      <a:pt x="46" y="75"/>
                      <a:pt x="46" y="75"/>
                    </a:cubicBezTo>
                    <a:cubicBezTo>
                      <a:pt x="46" y="75"/>
                      <a:pt x="46" y="75"/>
                      <a:pt x="46" y="75"/>
                    </a:cubicBezTo>
                    <a:close/>
                    <a:moveTo>
                      <a:pt x="186" y="33"/>
                    </a:moveTo>
                    <a:cubicBezTo>
                      <a:pt x="186" y="33"/>
                      <a:pt x="186" y="33"/>
                      <a:pt x="186" y="33"/>
                    </a:cubicBezTo>
                    <a:cubicBezTo>
                      <a:pt x="187" y="33"/>
                      <a:pt x="188" y="34"/>
                      <a:pt x="189" y="34"/>
                    </a:cubicBezTo>
                    <a:cubicBezTo>
                      <a:pt x="165" y="40"/>
                      <a:pt x="141" y="47"/>
                      <a:pt x="117" y="54"/>
                    </a:cubicBezTo>
                    <a:cubicBezTo>
                      <a:pt x="104" y="58"/>
                      <a:pt x="92" y="62"/>
                      <a:pt x="80" y="66"/>
                    </a:cubicBezTo>
                    <a:cubicBezTo>
                      <a:pt x="71" y="69"/>
                      <a:pt x="61" y="71"/>
                      <a:pt x="52" y="74"/>
                    </a:cubicBezTo>
                    <a:cubicBezTo>
                      <a:pt x="54" y="73"/>
                      <a:pt x="57" y="72"/>
                      <a:pt x="59" y="71"/>
                    </a:cubicBezTo>
                    <a:cubicBezTo>
                      <a:pt x="66" y="69"/>
                      <a:pt x="72" y="66"/>
                      <a:pt x="78" y="64"/>
                    </a:cubicBezTo>
                    <a:cubicBezTo>
                      <a:pt x="90" y="60"/>
                      <a:pt x="103" y="56"/>
                      <a:pt x="115" y="52"/>
                    </a:cubicBezTo>
                    <a:cubicBezTo>
                      <a:pt x="128" y="49"/>
                      <a:pt x="140" y="45"/>
                      <a:pt x="152" y="42"/>
                    </a:cubicBezTo>
                    <a:cubicBezTo>
                      <a:pt x="164" y="39"/>
                      <a:pt x="175" y="38"/>
                      <a:pt x="186" y="33"/>
                    </a:cubicBezTo>
                    <a:close/>
                    <a:moveTo>
                      <a:pt x="120" y="48"/>
                    </a:moveTo>
                    <a:cubicBezTo>
                      <a:pt x="109" y="52"/>
                      <a:pt x="97" y="55"/>
                      <a:pt x="86" y="58"/>
                    </a:cubicBezTo>
                    <a:cubicBezTo>
                      <a:pt x="75" y="61"/>
                      <a:pt x="64" y="65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7"/>
                      <a:pt x="53" y="67"/>
                      <a:pt x="54" y="67"/>
                    </a:cubicBezTo>
                    <a:cubicBezTo>
                      <a:pt x="54" y="67"/>
                      <a:pt x="55" y="66"/>
                      <a:pt x="55" y="66"/>
                    </a:cubicBezTo>
                    <a:cubicBezTo>
                      <a:pt x="57" y="66"/>
                      <a:pt x="60" y="65"/>
                      <a:pt x="62" y="64"/>
                    </a:cubicBezTo>
                    <a:cubicBezTo>
                      <a:pt x="68" y="63"/>
                      <a:pt x="74" y="61"/>
                      <a:pt x="80" y="59"/>
                    </a:cubicBezTo>
                    <a:cubicBezTo>
                      <a:pt x="91" y="56"/>
                      <a:pt x="102" y="52"/>
                      <a:pt x="113" y="49"/>
                    </a:cubicBezTo>
                    <a:cubicBezTo>
                      <a:pt x="124" y="45"/>
                      <a:pt x="136" y="43"/>
                      <a:pt x="147" y="40"/>
                    </a:cubicBezTo>
                    <a:cubicBezTo>
                      <a:pt x="158" y="37"/>
                      <a:pt x="169" y="35"/>
                      <a:pt x="180" y="31"/>
                    </a:cubicBezTo>
                    <a:cubicBezTo>
                      <a:pt x="180" y="31"/>
                      <a:pt x="180" y="30"/>
                      <a:pt x="180" y="30"/>
                    </a:cubicBezTo>
                    <a:cubicBezTo>
                      <a:pt x="182" y="31"/>
                      <a:pt x="183" y="32"/>
                      <a:pt x="185" y="33"/>
                    </a:cubicBezTo>
                    <a:cubicBezTo>
                      <a:pt x="163" y="37"/>
                      <a:pt x="142" y="42"/>
                      <a:pt x="120" y="48"/>
                    </a:cubicBezTo>
                    <a:close/>
                    <a:moveTo>
                      <a:pt x="116" y="40"/>
                    </a:moveTo>
                    <a:cubicBezTo>
                      <a:pt x="107" y="43"/>
                      <a:pt x="98" y="46"/>
                      <a:pt x="89" y="48"/>
                    </a:cubicBezTo>
                    <a:cubicBezTo>
                      <a:pt x="85" y="50"/>
                      <a:pt x="80" y="51"/>
                      <a:pt x="75" y="52"/>
                    </a:cubicBezTo>
                    <a:cubicBezTo>
                      <a:pt x="73" y="53"/>
                      <a:pt x="71" y="53"/>
                      <a:pt x="69" y="54"/>
                    </a:cubicBezTo>
                    <a:cubicBezTo>
                      <a:pt x="68" y="54"/>
                      <a:pt x="66" y="54"/>
                      <a:pt x="66" y="54"/>
                    </a:cubicBezTo>
                    <a:cubicBezTo>
                      <a:pt x="66" y="54"/>
                      <a:pt x="66" y="53"/>
                      <a:pt x="67" y="53"/>
                    </a:cubicBezTo>
                    <a:cubicBezTo>
                      <a:pt x="69" y="51"/>
                      <a:pt x="73" y="51"/>
                      <a:pt x="76" y="51"/>
                    </a:cubicBezTo>
                    <a:cubicBezTo>
                      <a:pt x="80" y="49"/>
                      <a:pt x="85" y="48"/>
                      <a:pt x="89" y="47"/>
                    </a:cubicBezTo>
                    <a:cubicBezTo>
                      <a:pt x="99" y="44"/>
                      <a:pt x="108" y="42"/>
                      <a:pt x="117" y="39"/>
                    </a:cubicBezTo>
                    <a:cubicBezTo>
                      <a:pt x="126" y="37"/>
                      <a:pt x="135" y="33"/>
                      <a:pt x="143" y="31"/>
                    </a:cubicBezTo>
                    <a:cubicBezTo>
                      <a:pt x="151" y="29"/>
                      <a:pt x="158" y="28"/>
                      <a:pt x="165" y="24"/>
                    </a:cubicBezTo>
                    <a:cubicBezTo>
                      <a:pt x="165" y="24"/>
                      <a:pt x="165" y="24"/>
                      <a:pt x="165" y="24"/>
                    </a:cubicBezTo>
                    <a:cubicBezTo>
                      <a:pt x="167" y="24"/>
                      <a:pt x="169" y="25"/>
                      <a:pt x="170" y="26"/>
                    </a:cubicBezTo>
                    <a:cubicBezTo>
                      <a:pt x="152" y="31"/>
                      <a:pt x="134" y="35"/>
                      <a:pt x="116" y="40"/>
                    </a:cubicBezTo>
                    <a:close/>
                    <a:moveTo>
                      <a:pt x="72" y="47"/>
                    </a:moveTo>
                    <a:cubicBezTo>
                      <a:pt x="80" y="45"/>
                      <a:pt x="88" y="43"/>
                      <a:pt x="96" y="42"/>
                    </a:cubicBezTo>
                    <a:cubicBezTo>
                      <a:pt x="105" y="40"/>
                      <a:pt x="113" y="37"/>
                      <a:pt x="122" y="35"/>
                    </a:cubicBezTo>
                    <a:cubicBezTo>
                      <a:pt x="131" y="32"/>
                      <a:pt x="139" y="30"/>
                      <a:pt x="147" y="28"/>
                    </a:cubicBezTo>
                    <a:cubicBezTo>
                      <a:pt x="151" y="27"/>
                      <a:pt x="154" y="26"/>
                      <a:pt x="158" y="25"/>
                    </a:cubicBezTo>
                    <a:cubicBezTo>
                      <a:pt x="159" y="24"/>
                      <a:pt x="163" y="24"/>
                      <a:pt x="163" y="24"/>
                    </a:cubicBezTo>
                    <a:cubicBezTo>
                      <a:pt x="161" y="25"/>
                      <a:pt x="159" y="26"/>
                      <a:pt x="157" y="27"/>
                    </a:cubicBezTo>
                    <a:cubicBezTo>
                      <a:pt x="149" y="29"/>
                      <a:pt x="142" y="31"/>
                      <a:pt x="135" y="33"/>
                    </a:cubicBezTo>
                    <a:cubicBezTo>
                      <a:pt x="126" y="36"/>
                      <a:pt x="117" y="39"/>
                      <a:pt x="108" y="41"/>
                    </a:cubicBezTo>
                    <a:cubicBezTo>
                      <a:pt x="100" y="43"/>
                      <a:pt x="91" y="45"/>
                      <a:pt x="82" y="48"/>
                    </a:cubicBezTo>
                    <a:cubicBezTo>
                      <a:pt x="78" y="49"/>
                      <a:pt x="72" y="50"/>
                      <a:pt x="68" y="52"/>
                    </a:cubicBezTo>
                    <a:cubicBezTo>
                      <a:pt x="69" y="50"/>
                      <a:pt x="70" y="49"/>
                      <a:pt x="72" y="47"/>
                    </a:cubicBezTo>
                    <a:close/>
                    <a:moveTo>
                      <a:pt x="65" y="55"/>
                    </a:moveTo>
                    <a:cubicBezTo>
                      <a:pt x="71" y="55"/>
                      <a:pt x="78" y="52"/>
                      <a:pt x="84" y="51"/>
                    </a:cubicBezTo>
                    <a:cubicBezTo>
                      <a:pt x="94" y="48"/>
                      <a:pt x="104" y="44"/>
                      <a:pt x="114" y="41"/>
                    </a:cubicBezTo>
                    <a:cubicBezTo>
                      <a:pt x="123" y="38"/>
                      <a:pt x="133" y="36"/>
                      <a:pt x="143" y="34"/>
                    </a:cubicBezTo>
                    <a:cubicBezTo>
                      <a:pt x="147" y="32"/>
                      <a:pt x="152" y="31"/>
                      <a:pt x="157" y="30"/>
                    </a:cubicBezTo>
                    <a:cubicBezTo>
                      <a:pt x="159" y="29"/>
                      <a:pt x="162" y="29"/>
                      <a:pt x="164" y="28"/>
                    </a:cubicBezTo>
                    <a:cubicBezTo>
                      <a:pt x="165" y="28"/>
                      <a:pt x="165" y="28"/>
                      <a:pt x="165" y="28"/>
                    </a:cubicBezTo>
                    <a:cubicBezTo>
                      <a:pt x="157" y="31"/>
                      <a:pt x="148" y="33"/>
                      <a:pt x="140" y="35"/>
                    </a:cubicBezTo>
                    <a:cubicBezTo>
                      <a:pt x="130" y="37"/>
                      <a:pt x="120" y="41"/>
                      <a:pt x="109" y="44"/>
                    </a:cubicBezTo>
                    <a:cubicBezTo>
                      <a:pt x="100" y="46"/>
                      <a:pt x="90" y="49"/>
                      <a:pt x="80" y="52"/>
                    </a:cubicBezTo>
                    <a:cubicBezTo>
                      <a:pt x="74" y="54"/>
                      <a:pt x="67" y="56"/>
                      <a:pt x="61" y="59"/>
                    </a:cubicBezTo>
                    <a:cubicBezTo>
                      <a:pt x="62" y="58"/>
                      <a:pt x="64" y="56"/>
                      <a:pt x="65" y="55"/>
                    </a:cubicBezTo>
                    <a:close/>
                    <a:moveTo>
                      <a:pt x="58" y="62"/>
                    </a:moveTo>
                    <a:cubicBezTo>
                      <a:pt x="68" y="59"/>
                      <a:pt x="77" y="56"/>
                      <a:pt x="87" y="54"/>
                    </a:cubicBezTo>
                    <a:cubicBezTo>
                      <a:pt x="97" y="51"/>
                      <a:pt x="108" y="48"/>
                      <a:pt x="119" y="45"/>
                    </a:cubicBezTo>
                    <a:cubicBezTo>
                      <a:pt x="129" y="43"/>
                      <a:pt x="140" y="40"/>
                      <a:pt x="151" y="38"/>
                    </a:cubicBezTo>
                    <a:cubicBezTo>
                      <a:pt x="156" y="36"/>
                      <a:pt x="162" y="35"/>
                      <a:pt x="167" y="34"/>
                    </a:cubicBezTo>
                    <a:cubicBezTo>
                      <a:pt x="168" y="33"/>
                      <a:pt x="170" y="33"/>
                      <a:pt x="171" y="33"/>
                    </a:cubicBezTo>
                    <a:cubicBezTo>
                      <a:pt x="151" y="39"/>
                      <a:pt x="130" y="43"/>
                      <a:pt x="109" y="49"/>
                    </a:cubicBezTo>
                    <a:cubicBezTo>
                      <a:pt x="99" y="52"/>
                      <a:pt x="88" y="56"/>
                      <a:pt x="78" y="59"/>
                    </a:cubicBezTo>
                    <a:cubicBezTo>
                      <a:pt x="72" y="61"/>
                      <a:pt x="67" y="63"/>
                      <a:pt x="62" y="64"/>
                    </a:cubicBezTo>
                    <a:cubicBezTo>
                      <a:pt x="60" y="64"/>
                      <a:pt x="57" y="65"/>
                      <a:pt x="55" y="66"/>
                    </a:cubicBezTo>
                    <a:cubicBezTo>
                      <a:pt x="56" y="65"/>
                      <a:pt x="57" y="63"/>
                      <a:pt x="58" y="62"/>
                    </a:cubicBezTo>
                    <a:close/>
                    <a:moveTo>
                      <a:pt x="52" y="69"/>
                    </a:moveTo>
                    <a:cubicBezTo>
                      <a:pt x="63" y="67"/>
                      <a:pt x="73" y="62"/>
                      <a:pt x="84" y="59"/>
                    </a:cubicBezTo>
                    <a:cubicBezTo>
                      <a:pt x="96" y="56"/>
                      <a:pt x="108" y="53"/>
                      <a:pt x="121" y="49"/>
                    </a:cubicBezTo>
                    <a:cubicBezTo>
                      <a:pt x="132" y="46"/>
                      <a:pt x="144" y="43"/>
                      <a:pt x="156" y="40"/>
                    </a:cubicBezTo>
                    <a:cubicBezTo>
                      <a:pt x="162" y="38"/>
                      <a:pt x="168" y="37"/>
                      <a:pt x="174" y="36"/>
                    </a:cubicBezTo>
                    <a:cubicBezTo>
                      <a:pt x="177" y="35"/>
                      <a:pt x="179" y="35"/>
                      <a:pt x="181" y="34"/>
                    </a:cubicBezTo>
                    <a:cubicBezTo>
                      <a:pt x="180" y="34"/>
                      <a:pt x="179" y="35"/>
                      <a:pt x="178" y="35"/>
                    </a:cubicBezTo>
                    <a:cubicBezTo>
                      <a:pt x="167" y="38"/>
                      <a:pt x="156" y="40"/>
                      <a:pt x="145" y="43"/>
                    </a:cubicBezTo>
                    <a:cubicBezTo>
                      <a:pt x="133" y="46"/>
                      <a:pt x="121" y="50"/>
                      <a:pt x="110" y="53"/>
                    </a:cubicBezTo>
                    <a:cubicBezTo>
                      <a:pt x="98" y="57"/>
                      <a:pt x="86" y="60"/>
                      <a:pt x="75" y="64"/>
                    </a:cubicBezTo>
                    <a:cubicBezTo>
                      <a:pt x="69" y="66"/>
                      <a:pt x="63" y="69"/>
                      <a:pt x="57" y="71"/>
                    </a:cubicBezTo>
                    <a:cubicBezTo>
                      <a:pt x="54" y="72"/>
                      <a:pt x="50" y="73"/>
                      <a:pt x="46" y="75"/>
                    </a:cubicBezTo>
                    <a:cubicBezTo>
                      <a:pt x="48" y="73"/>
                      <a:pt x="50" y="71"/>
                      <a:pt x="52" y="69"/>
                    </a:cubicBezTo>
                    <a:close/>
                    <a:moveTo>
                      <a:pt x="45" y="76"/>
                    </a:moveTo>
                    <a:cubicBezTo>
                      <a:pt x="56" y="73"/>
                      <a:pt x="67" y="71"/>
                      <a:pt x="78" y="67"/>
                    </a:cubicBezTo>
                    <a:cubicBezTo>
                      <a:pt x="91" y="63"/>
                      <a:pt x="103" y="59"/>
                      <a:pt x="115" y="55"/>
                    </a:cubicBezTo>
                    <a:cubicBezTo>
                      <a:pt x="140" y="48"/>
                      <a:pt x="165" y="41"/>
                      <a:pt x="190" y="34"/>
                    </a:cubicBezTo>
                    <a:cubicBezTo>
                      <a:pt x="191" y="35"/>
                      <a:pt x="193" y="36"/>
                      <a:pt x="194" y="37"/>
                    </a:cubicBezTo>
                    <a:cubicBezTo>
                      <a:pt x="168" y="42"/>
                      <a:pt x="142" y="50"/>
                      <a:pt x="116" y="57"/>
                    </a:cubicBezTo>
                    <a:cubicBezTo>
                      <a:pt x="103" y="61"/>
                      <a:pt x="91" y="65"/>
                      <a:pt x="78" y="69"/>
                    </a:cubicBezTo>
                    <a:cubicBezTo>
                      <a:pt x="66" y="72"/>
                      <a:pt x="54" y="75"/>
                      <a:pt x="42" y="79"/>
                    </a:cubicBezTo>
                    <a:cubicBezTo>
                      <a:pt x="43" y="78"/>
                      <a:pt x="44" y="77"/>
                      <a:pt x="45" y="76"/>
                    </a:cubicBezTo>
                    <a:close/>
                    <a:moveTo>
                      <a:pt x="41" y="80"/>
                    </a:moveTo>
                    <a:cubicBezTo>
                      <a:pt x="52" y="76"/>
                      <a:pt x="65" y="73"/>
                      <a:pt x="76" y="70"/>
                    </a:cubicBezTo>
                    <a:cubicBezTo>
                      <a:pt x="90" y="66"/>
                      <a:pt x="103" y="62"/>
                      <a:pt x="117" y="58"/>
                    </a:cubicBezTo>
                    <a:cubicBezTo>
                      <a:pt x="142" y="50"/>
                      <a:pt x="169" y="43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7" y="38"/>
                      <a:pt x="198" y="38"/>
                      <a:pt x="199" y="39"/>
                    </a:cubicBezTo>
                    <a:cubicBezTo>
                      <a:pt x="187" y="41"/>
                      <a:pt x="174" y="43"/>
                      <a:pt x="162" y="47"/>
                    </a:cubicBezTo>
                    <a:cubicBezTo>
                      <a:pt x="148" y="51"/>
                      <a:pt x="135" y="54"/>
                      <a:pt x="121" y="58"/>
                    </a:cubicBezTo>
                    <a:cubicBezTo>
                      <a:pt x="94" y="65"/>
                      <a:pt x="67" y="73"/>
                      <a:pt x="40" y="81"/>
                    </a:cubicBezTo>
                    <a:cubicBezTo>
                      <a:pt x="40" y="81"/>
                      <a:pt x="41" y="81"/>
                      <a:pt x="41" y="80"/>
                    </a:cubicBezTo>
                    <a:close/>
                    <a:moveTo>
                      <a:pt x="208" y="43"/>
                    </a:moveTo>
                    <a:cubicBezTo>
                      <a:pt x="180" y="48"/>
                      <a:pt x="152" y="56"/>
                      <a:pt x="125" y="63"/>
                    </a:cubicBezTo>
                    <a:cubicBezTo>
                      <a:pt x="98" y="69"/>
                      <a:pt x="72" y="77"/>
                      <a:pt x="45" y="84"/>
                    </a:cubicBezTo>
                    <a:cubicBezTo>
                      <a:pt x="47" y="83"/>
                      <a:pt x="48" y="83"/>
                      <a:pt x="50" y="82"/>
                    </a:cubicBezTo>
                    <a:cubicBezTo>
                      <a:pt x="57" y="80"/>
                      <a:pt x="64" y="78"/>
                      <a:pt x="71" y="76"/>
                    </a:cubicBezTo>
                    <a:cubicBezTo>
                      <a:pt x="86" y="71"/>
                      <a:pt x="101" y="67"/>
                      <a:pt x="115" y="63"/>
                    </a:cubicBezTo>
                    <a:cubicBezTo>
                      <a:pt x="130" y="59"/>
                      <a:pt x="144" y="55"/>
                      <a:pt x="159" y="51"/>
                    </a:cubicBezTo>
                    <a:cubicBezTo>
                      <a:pt x="172" y="47"/>
                      <a:pt x="187" y="45"/>
                      <a:pt x="200" y="39"/>
                    </a:cubicBezTo>
                    <a:cubicBezTo>
                      <a:pt x="203" y="40"/>
                      <a:pt x="205" y="42"/>
                      <a:pt x="208" y="43"/>
                    </a:cubicBezTo>
                    <a:close/>
                    <a:moveTo>
                      <a:pt x="39" y="83"/>
                    </a:moveTo>
                    <a:cubicBezTo>
                      <a:pt x="67" y="74"/>
                      <a:pt x="95" y="65"/>
                      <a:pt x="123" y="58"/>
                    </a:cubicBezTo>
                    <a:cubicBezTo>
                      <a:pt x="137" y="55"/>
                      <a:pt x="150" y="51"/>
                      <a:pt x="164" y="47"/>
                    </a:cubicBezTo>
                    <a:cubicBezTo>
                      <a:pt x="171" y="45"/>
                      <a:pt x="177" y="44"/>
                      <a:pt x="183" y="42"/>
                    </a:cubicBezTo>
                    <a:cubicBezTo>
                      <a:pt x="187" y="42"/>
                      <a:pt x="190" y="41"/>
                      <a:pt x="194" y="41"/>
                    </a:cubicBezTo>
                    <a:cubicBezTo>
                      <a:pt x="195" y="40"/>
                      <a:pt x="197" y="40"/>
                      <a:pt x="199" y="40"/>
                    </a:cubicBezTo>
                    <a:cubicBezTo>
                      <a:pt x="199" y="40"/>
                      <a:pt x="196" y="40"/>
                      <a:pt x="195" y="40"/>
                    </a:cubicBezTo>
                    <a:cubicBezTo>
                      <a:pt x="189" y="43"/>
                      <a:pt x="183" y="44"/>
                      <a:pt x="177" y="45"/>
                    </a:cubicBezTo>
                    <a:cubicBezTo>
                      <a:pt x="169" y="47"/>
                      <a:pt x="162" y="49"/>
                      <a:pt x="155" y="51"/>
                    </a:cubicBezTo>
                    <a:cubicBezTo>
                      <a:pt x="141" y="55"/>
                      <a:pt x="127" y="59"/>
                      <a:pt x="113" y="63"/>
                    </a:cubicBezTo>
                    <a:cubicBezTo>
                      <a:pt x="99" y="67"/>
                      <a:pt x="85" y="71"/>
                      <a:pt x="71" y="75"/>
                    </a:cubicBezTo>
                    <a:cubicBezTo>
                      <a:pt x="65" y="77"/>
                      <a:pt x="58" y="79"/>
                      <a:pt x="51" y="81"/>
                    </a:cubicBezTo>
                    <a:cubicBezTo>
                      <a:pt x="46" y="82"/>
                      <a:pt x="41" y="84"/>
                      <a:pt x="36" y="85"/>
                    </a:cubicBezTo>
                    <a:cubicBezTo>
                      <a:pt x="37" y="84"/>
                      <a:pt x="38" y="84"/>
                      <a:pt x="39" y="83"/>
                    </a:cubicBezTo>
                    <a:close/>
                    <a:moveTo>
                      <a:pt x="35" y="87"/>
                    </a:moveTo>
                    <a:cubicBezTo>
                      <a:pt x="64" y="80"/>
                      <a:pt x="92" y="71"/>
                      <a:pt x="121" y="64"/>
                    </a:cubicBezTo>
                    <a:cubicBezTo>
                      <a:pt x="150" y="57"/>
                      <a:pt x="179" y="48"/>
                      <a:pt x="209" y="43"/>
                    </a:cubicBezTo>
                    <a:cubicBezTo>
                      <a:pt x="210" y="44"/>
                      <a:pt x="211" y="44"/>
                      <a:pt x="212" y="45"/>
                    </a:cubicBezTo>
                    <a:cubicBezTo>
                      <a:pt x="206" y="46"/>
                      <a:pt x="200" y="48"/>
                      <a:pt x="194" y="50"/>
                    </a:cubicBezTo>
                    <a:cubicBezTo>
                      <a:pt x="186" y="52"/>
                      <a:pt x="178" y="53"/>
                      <a:pt x="170" y="54"/>
                    </a:cubicBezTo>
                    <a:cubicBezTo>
                      <a:pt x="154" y="58"/>
                      <a:pt x="139" y="61"/>
                      <a:pt x="123" y="65"/>
                    </a:cubicBezTo>
                    <a:cubicBezTo>
                      <a:pt x="107" y="68"/>
                      <a:pt x="92" y="73"/>
                      <a:pt x="76" y="77"/>
                    </a:cubicBezTo>
                    <a:cubicBezTo>
                      <a:pt x="69" y="79"/>
                      <a:pt x="61" y="82"/>
                      <a:pt x="54" y="83"/>
                    </a:cubicBezTo>
                    <a:cubicBezTo>
                      <a:pt x="47" y="85"/>
                      <a:pt x="40" y="87"/>
                      <a:pt x="33" y="89"/>
                    </a:cubicBezTo>
                    <a:cubicBezTo>
                      <a:pt x="34" y="88"/>
                      <a:pt x="34" y="88"/>
                      <a:pt x="35" y="87"/>
                    </a:cubicBezTo>
                    <a:close/>
                    <a:moveTo>
                      <a:pt x="32" y="90"/>
                    </a:moveTo>
                    <a:cubicBezTo>
                      <a:pt x="39" y="88"/>
                      <a:pt x="45" y="86"/>
                      <a:pt x="52" y="84"/>
                    </a:cubicBezTo>
                    <a:cubicBezTo>
                      <a:pt x="60" y="83"/>
                      <a:pt x="67" y="80"/>
                      <a:pt x="75" y="78"/>
                    </a:cubicBezTo>
                    <a:cubicBezTo>
                      <a:pt x="90" y="74"/>
                      <a:pt x="106" y="70"/>
                      <a:pt x="121" y="66"/>
                    </a:cubicBezTo>
                    <a:cubicBezTo>
                      <a:pt x="137" y="62"/>
                      <a:pt x="153" y="59"/>
                      <a:pt x="169" y="56"/>
                    </a:cubicBezTo>
                    <a:cubicBezTo>
                      <a:pt x="176" y="54"/>
                      <a:pt x="184" y="53"/>
                      <a:pt x="192" y="51"/>
                    </a:cubicBezTo>
                    <a:cubicBezTo>
                      <a:pt x="199" y="49"/>
                      <a:pt x="206" y="47"/>
                      <a:pt x="213" y="45"/>
                    </a:cubicBezTo>
                    <a:cubicBezTo>
                      <a:pt x="213" y="45"/>
                      <a:pt x="213" y="45"/>
                      <a:pt x="213" y="45"/>
                    </a:cubicBezTo>
                    <a:cubicBezTo>
                      <a:pt x="213" y="45"/>
                      <a:pt x="213" y="45"/>
                      <a:pt x="213" y="45"/>
                    </a:cubicBezTo>
                    <a:cubicBezTo>
                      <a:pt x="212" y="47"/>
                      <a:pt x="210" y="48"/>
                      <a:pt x="209" y="50"/>
                    </a:cubicBezTo>
                    <a:cubicBezTo>
                      <a:pt x="194" y="54"/>
                      <a:pt x="180" y="56"/>
                      <a:pt x="165" y="59"/>
                    </a:cubicBezTo>
                    <a:cubicBezTo>
                      <a:pt x="151" y="63"/>
                      <a:pt x="136" y="66"/>
                      <a:pt x="121" y="69"/>
                    </a:cubicBezTo>
                    <a:cubicBezTo>
                      <a:pt x="106" y="73"/>
                      <a:pt x="91" y="77"/>
                      <a:pt x="76" y="80"/>
                    </a:cubicBezTo>
                    <a:cubicBezTo>
                      <a:pt x="61" y="84"/>
                      <a:pt x="45" y="87"/>
                      <a:pt x="30" y="92"/>
                    </a:cubicBezTo>
                    <a:cubicBezTo>
                      <a:pt x="31" y="91"/>
                      <a:pt x="31" y="91"/>
                      <a:pt x="32" y="90"/>
                    </a:cubicBezTo>
                    <a:close/>
                    <a:moveTo>
                      <a:pt x="213" y="49"/>
                    </a:moveTo>
                    <a:cubicBezTo>
                      <a:pt x="213" y="49"/>
                      <a:pt x="213" y="49"/>
                      <a:pt x="213" y="49"/>
                    </a:cubicBezTo>
                    <a:cubicBezTo>
                      <a:pt x="213" y="50"/>
                      <a:pt x="213" y="50"/>
                      <a:pt x="213" y="51"/>
                    </a:cubicBezTo>
                    <a:cubicBezTo>
                      <a:pt x="213" y="51"/>
                      <a:pt x="213" y="51"/>
                      <a:pt x="213" y="51"/>
                    </a:cubicBezTo>
                    <a:cubicBezTo>
                      <a:pt x="208" y="55"/>
                      <a:pt x="204" y="60"/>
                      <a:pt x="199" y="65"/>
                    </a:cubicBezTo>
                    <a:cubicBezTo>
                      <a:pt x="190" y="75"/>
                      <a:pt x="180" y="85"/>
                      <a:pt x="170" y="96"/>
                    </a:cubicBezTo>
                    <a:cubicBezTo>
                      <a:pt x="169" y="97"/>
                      <a:pt x="168" y="98"/>
                      <a:pt x="167" y="99"/>
                    </a:cubicBezTo>
                    <a:cubicBezTo>
                      <a:pt x="182" y="83"/>
                      <a:pt x="197" y="66"/>
                      <a:pt x="213" y="49"/>
                    </a:cubicBezTo>
                    <a:close/>
                    <a:moveTo>
                      <a:pt x="147" y="83"/>
                    </a:moveTo>
                    <a:cubicBezTo>
                      <a:pt x="148" y="83"/>
                      <a:pt x="149" y="83"/>
                      <a:pt x="150" y="82"/>
                    </a:cubicBezTo>
                    <a:cubicBezTo>
                      <a:pt x="157" y="81"/>
                      <a:pt x="165" y="79"/>
                      <a:pt x="172" y="77"/>
                    </a:cubicBezTo>
                    <a:cubicBezTo>
                      <a:pt x="177" y="75"/>
                      <a:pt x="183" y="74"/>
                      <a:pt x="189" y="72"/>
                    </a:cubicBezTo>
                    <a:cubicBezTo>
                      <a:pt x="187" y="73"/>
                      <a:pt x="186" y="75"/>
                      <a:pt x="185" y="76"/>
                    </a:cubicBezTo>
                    <a:cubicBezTo>
                      <a:pt x="179" y="77"/>
                      <a:pt x="173" y="80"/>
                      <a:pt x="166" y="81"/>
                    </a:cubicBezTo>
                    <a:cubicBezTo>
                      <a:pt x="160" y="83"/>
                      <a:pt x="153" y="85"/>
                      <a:pt x="146" y="86"/>
                    </a:cubicBezTo>
                    <a:cubicBezTo>
                      <a:pt x="139" y="88"/>
                      <a:pt x="133" y="91"/>
                      <a:pt x="126" y="92"/>
                    </a:cubicBezTo>
                    <a:cubicBezTo>
                      <a:pt x="119" y="94"/>
                      <a:pt x="111" y="96"/>
                      <a:pt x="104" y="97"/>
                    </a:cubicBezTo>
                    <a:cubicBezTo>
                      <a:pt x="90" y="100"/>
                      <a:pt x="77" y="104"/>
                      <a:pt x="63" y="108"/>
                    </a:cubicBezTo>
                    <a:cubicBezTo>
                      <a:pt x="56" y="110"/>
                      <a:pt x="50" y="112"/>
                      <a:pt x="43" y="113"/>
                    </a:cubicBezTo>
                    <a:cubicBezTo>
                      <a:pt x="36" y="114"/>
                      <a:pt x="29" y="115"/>
                      <a:pt x="22" y="117"/>
                    </a:cubicBezTo>
                    <a:cubicBezTo>
                      <a:pt x="21" y="117"/>
                      <a:pt x="22" y="117"/>
                      <a:pt x="22" y="117"/>
                    </a:cubicBezTo>
                    <a:cubicBezTo>
                      <a:pt x="35" y="114"/>
                      <a:pt x="47" y="113"/>
                      <a:pt x="60" y="110"/>
                    </a:cubicBezTo>
                    <a:cubicBezTo>
                      <a:pt x="73" y="106"/>
                      <a:pt x="87" y="102"/>
                      <a:pt x="101" y="99"/>
                    </a:cubicBezTo>
                    <a:cubicBezTo>
                      <a:pt x="114" y="96"/>
                      <a:pt x="128" y="92"/>
                      <a:pt x="141" y="88"/>
                    </a:cubicBezTo>
                    <a:cubicBezTo>
                      <a:pt x="147" y="87"/>
                      <a:pt x="154" y="86"/>
                      <a:pt x="160" y="84"/>
                    </a:cubicBezTo>
                    <a:cubicBezTo>
                      <a:pt x="165" y="83"/>
                      <a:pt x="171" y="81"/>
                      <a:pt x="176" y="79"/>
                    </a:cubicBezTo>
                    <a:cubicBezTo>
                      <a:pt x="174" y="80"/>
                      <a:pt x="172" y="81"/>
                      <a:pt x="170" y="81"/>
                    </a:cubicBezTo>
                    <a:cubicBezTo>
                      <a:pt x="163" y="84"/>
                      <a:pt x="156" y="86"/>
                      <a:pt x="149" y="88"/>
                    </a:cubicBezTo>
                    <a:cubicBezTo>
                      <a:pt x="135" y="92"/>
                      <a:pt x="121" y="95"/>
                      <a:pt x="107" y="98"/>
                    </a:cubicBezTo>
                    <a:cubicBezTo>
                      <a:pt x="93" y="102"/>
                      <a:pt x="79" y="105"/>
                      <a:pt x="65" y="108"/>
                    </a:cubicBezTo>
                    <a:cubicBezTo>
                      <a:pt x="51" y="112"/>
                      <a:pt x="37" y="115"/>
                      <a:pt x="25" y="120"/>
                    </a:cubicBezTo>
                    <a:cubicBezTo>
                      <a:pt x="23" y="119"/>
                      <a:pt x="21" y="118"/>
                      <a:pt x="19" y="117"/>
                    </a:cubicBezTo>
                    <a:cubicBezTo>
                      <a:pt x="26" y="114"/>
                      <a:pt x="33" y="113"/>
                      <a:pt x="40" y="112"/>
                    </a:cubicBezTo>
                    <a:cubicBezTo>
                      <a:pt x="47" y="110"/>
                      <a:pt x="55" y="107"/>
                      <a:pt x="62" y="105"/>
                    </a:cubicBezTo>
                    <a:cubicBezTo>
                      <a:pt x="77" y="101"/>
                      <a:pt x="91" y="96"/>
                      <a:pt x="106" y="93"/>
                    </a:cubicBezTo>
                    <a:cubicBezTo>
                      <a:pt x="109" y="92"/>
                      <a:pt x="112" y="92"/>
                      <a:pt x="116" y="91"/>
                    </a:cubicBezTo>
                    <a:cubicBezTo>
                      <a:pt x="126" y="88"/>
                      <a:pt x="137" y="86"/>
                      <a:pt x="147" y="83"/>
                    </a:cubicBezTo>
                    <a:close/>
                    <a:moveTo>
                      <a:pt x="32" y="124"/>
                    </a:moveTo>
                    <a:cubicBezTo>
                      <a:pt x="32" y="124"/>
                      <a:pt x="32" y="124"/>
                      <a:pt x="31" y="124"/>
                    </a:cubicBezTo>
                    <a:cubicBezTo>
                      <a:pt x="30" y="123"/>
                      <a:pt x="28" y="122"/>
                      <a:pt x="26" y="121"/>
                    </a:cubicBezTo>
                    <a:cubicBezTo>
                      <a:pt x="47" y="119"/>
                      <a:pt x="68" y="112"/>
                      <a:pt x="89" y="107"/>
                    </a:cubicBezTo>
                    <a:cubicBezTo>
                      <a:pt x="82" y="109"/>
                      <a:pt x="74" y="111"/>
                      <a:pt x="67" y="113"/>
                    </a:cubicBezTo>
                    <a:cubicBezTo>
                      <a:pt x="56" y="116"/>
                      <a:pt x="45" y="120"/>
                      <a:pt x="34" y="123"/>
                    </a:cubicBezTo>
                    <a:cubicBezTo>
                      <a:pt x="33" y="123"/>
                      <a:pt x="32" y="123"/>
                      <a:pt x="32" y="124"/>
                    </a:cubicBezTo>
                    <a:close/>
                    <a:moveTo>
                      <a:pt x="38" y="127"/>
                    </a:moveTo>
                    <a:cubicBezTo>
                      <a:pt x="36" y="126"/>
                      <a:pt x="35" y="125"/>
                      <a:pt x="33" y="124"/>
                    </a:cubicBezTo>
                    <a:cubicBezTo>
                      <a:pt x="43" y="123"/>
                      <a:pt x="52" y="120"/>
                      <a:pt x="62" y="118"/>
                    </a:cubicBezTo>
                    <a:cubicBezTo>
                      <a:pt x="73" y="115"/>
                      <a:pt x="85" y="112"/>
                      <a:pt x="96" y="109"/>
                    </a:cubicBezTo>
                    <a:cubicBezTo>
                      <a:pt x="113" y="104"/>
                      <a:pt x="131" y="101"/>
                      <a:pt x="149" y="97"/>
                    </a:cubicBezTo>
                    <a:cubicBezTo>
                      <a:pt x="147" y="98"/>
                      <a:pt x="144" y="99"/>
                      <a:pt x="142" y="99"/>
                    </a:cubicBezTo>
                    <a:cubicBezTo>
                      <a:pt x="131" y="102"/>
                      <a:pt x="119" y="104"/>
                      <a:pt x="108" y="107"/>
                    </a:cubicBezTo>
                    <a:cubicBezTo>
                      <a:pt x="84" y="112"/>
                      <a:pt x="62" y="121"/>
                      <a:pt x="38" y="127"/>
                    </a:cubicBezTo>
                    <a:close/>
                    <a:moveTo>
                      <a:pt x="50" y="125"/>
                    </a:moveTo>
                    <a:cubicBezTo>
                      <a:pt x="55" y="124"/>
                      <a:pt x="60" y="123"/>
                      <a:pt x="65" y="122"/>
                    </a:cubicBezTo>
                    <a:cubicBezTo>
                      <a:pt x="77" y="119"/>
                      <a:pt x="88" y="115"/>
                      <a:pt x="99" y="112"/>
                    </a:cubicBezTo>
                    <a:cubicBezTo>
                      <a:pt x="117" y="107"/>
                      <a:pt x="136" y="104"/>
                      <a:pt x="154" y="100"/>
                    </a:cubicBezTo>
                    <a:cubicBezTo>
                      <a:pt x="152" y="100"/>
                      <a:pt x="149" y="101"/>
                      <a:pt x="147" y="102"/>
                    </a:cubicBezTo>
                    <a:cubicBezTo>
                      <a:pt x="139" y="104"/>
                      <a:pt x="132" y="106"/>
                      <a:pt x="124" y="108"/>
                    </a:cubicBezTo>
                    <a:cubicBezTo>
                      <a:pt x="110" y="112"/>
                      <a:pt x="95" y="116"/>
                      <a:pt x="81" y="121"/>
                    </a:cubicBezTo>
                    <a:cubicBezTo>
                      <a:pt x="77" y="122"/>
                      <a:pt x="72" y="123"/>
                      <a:pt x="68" y="125"/>
                    </a:cubicBezTo>
                    <a:cubicBezTo>
                      <a:pt x="68" y="125"/>
                      <a:pt x="68" y="125"/>
                      <a:pt x="68" y="125"/>
                    </a:cubicBezTo>
                    <a:cubicBezTo>
                      <a:pt x="60" y="126"/>
                      <a:pt x="52" y="127"/>
                      <a:pt x="46" y="131"/>
                    </a:cubicBezTo>
                    <a:cubicBezTo>
                      <a:pt x="44" y="130"/>
                      <a:pt x="42" y="129"/>
                      <a:pt x="40" y="128"/>
                    </a:cubicBezTo>
                    <a:cubicBezTo>
                      <a:pt x="43" y="127"/>
                      <a:pt x="46" y="126"/>
                      <a:pt x="50" y="125"/>
                    </a:cubicBezTo>
                    <a:close/>
                    <a:moveTo>
                      <a:pt x="47" y="131"/>
                    </a:moveTo>
                    <a:cubicBezTo>
                      <a:pt x="48" y="130"/>
                      <a:pt x="50" y="129"/>
                      <a:pt x="52" y="129"/>
                    </a:cubicBezTo>
                    <a:cubicBezTo>
                      <a:pt x="55" y="127"/>
                      <a:pt x="59" y="127"/>
                      <a:pt x="62" y="126"/>
                    </a:cubicBezTo>
                    <a:cubicBezTo>
                      <a:pt x="61" y="126"/>
                      <a:pt x="61" y="127"/>
                      <a:pt x="60" y="127"/>
                    </a:cubicBezTo>
                    <a:cubicBezTo>
                      <a:pt x="57" y="128"/>
                      <a:pt x="53" y="129"/>
                      <a:pt x="50" y="130"/>
                    </a:cubicBezTo>
                    <a:cubicBezTo>
                      <a:pt x="49" y="130"/>
                      <a:pt x="48" y="131"/>
                      <a:pt x="47" y="131"/>
                    </a:cubicBezTo>
                    <a:cubicBezTo>
                      <a:pt x="47" y="131"/>
                      <a:pt x="47" y="131"/>
                      <a:pt x="47" y="131"/>
                    </a:cubicBezTo>
                    <a:close/>
                    <a:moveTo>
                      <a:pt x="65" y="126"/>
                    </a:moveTo>
                    <a:cubicBezTo>
                      <a:pt x="66" y="126"/>
                      <a:pt x="68" y="125"/>
                      <a:pt x="69" y="125"/>
                    </a:cubicBezTo>
                    <a:cubicBezTo>
                      <a:pt x="69" y="125"/>
                      <a:pt x="69" y="125"/>
                      <a:pt x="69" y="125"/>
                    </a:cubicBezTo>
                    <a:cubicBezTo>
                      <a:pt x="77" y="124"/>
                      <a:pt x="84" y="122"/>
                      <a:pt x="92" y="121"/>
                    </a:cubicBezTo>
                    <a:cubicBezTo>
                      <a:pt x="106" y="117"/>
                      <a:pt x="121" y="114"/>
                      <a:pt x="136" y="111"/>
                    </a:cubicBezTo>
                    <a:cubicBezTo>
                      <a:pt x="137" y="111"/>
                      <a:pt x="137" y="110"/>
                      <a:pt x="138" y="110"/>
                    </a:cubicBezTo>
                    <a:cubicBezTo>
                      <a:pt x="111" y="119"/>
                      <a:pt x="83" y="124"/>
                      <a:pt x="56" y="134"/>
                    </a:cubicBezTo>
                    <a:cubicBezTo>
                      <a:pt x="55" y="134"/>
                      <a:pt x="55" y="134"/>
                      <a:pt x="54" y="135"/>
                    </a:cubicBezTo>
                    <a:cubicBezTo>
                      <a:pt x="52" y="134"/>
                      <a:pt x="50" y="133"/>
                      <a:pt x="48" y="131"/>
                    </a:cubicBezTo>
                    <a:cubicBezTo>
                      <a:pt x="54" y="130"/>
                      <a:pt x="59" y="128"/>
                      <a:pt x="65" y="126"/>
                    </a:cubicBezTo>
                    <a:close/>
                    <a:moveTo>
                      <a:pt x="109" y="158"/>
                    </a:moveTo>
                    <a:cubicBezTo>
                      <a:pt x="109" y="158"/>
                      <a:pt x="109" y="158"/>
                      <a:pt x="109" y="158"/>
                    </a:cubicBezTo>
                    <a:cubicBezTo>
                      <a:pt x="109" y="158"/>
                      <a:pt x="109" y="158"/>
                      <a:pt x="109" y="158"/>
                    </a:cubicBezTo>
                    <a:cubicBezTo>
                      <a:pt x="107" y="158"/>
                      <a:pt x="107" y="158"/>
                      <a:pt x="106" y="158"/>
                    </a:cubicBezTo>
                    <a:cubicBezTo>
                      <a:pt x="102" y="158"/>
                      <a:pt x="107" y="156"/>
                      <a:pt x="108" y="156"/>
                    </a:cubicBezTo>
                    <a:cubicBezTo>
                      <a:pt x="110" y="155"/>
                      <a:pt x="111" y="155"/>
                      <a:pt x="113" y="154"/>
                    </a:cubicBezTo>
                    <a:cubicBezTo>
                      <a:pt x="111" y="156"/>
                      <a:pt x="110" y="157"/>
                      <a:pt x="109" y="158"/>
                    </a:cubicBezTo>
                    <a:close/>
                    <a:moveTo>
                      <a:pt x="114" y="153"/>
                    </a:moveTo>
                    <a:cubicBezTo>
                      <a:pt x="111" y="153"/>
                      <a:pt x="108" y="154"/>
                      <a:pt x="105" y="154"/>
                    </a:cubicBezTo>
                    <a:cubicBezTo>
                      <a:pt x="104" y="155"/>
                      <a:pt x="103" y="155"/>
                      <a:pt x="101" y="156"/>
                    </a:cubicBezTo>
                    <a:cubicBezTo>
                      <a:pt x="95" y="157"/>
                      <a:pt x="101" y="155"/>
                      <a:pt x="102" y="154"/>
                    </a:cubicBezTo>
                    <a:cubicBezTo>
                      <a:pt x="108" y="152"/>
                      <a:pt x="113" y="151"/>
                      <a:pt x="119" y="148"/>
                    </a:cubicBezTo>
                    <a:cubicBezTo>
                      <a:pt x="117" y="150"/>
                      <a:pt x="116" y="151"/>
                      <a:pt x="114" y="153"/>
                    </a:cubicBezTo>
                    <a:close/>
                    <a:moveTo>
                      <a:pt x="120" y="146"/>
                    </a:moveTo>
                    <a:cubicBezTo>
                      <a:pt x="116" y="147"/>
                      <a:pt x="111" y="148"/>
                      <a:pt x="106" y="150"/>
                    </a:cubicBezTo>
                    <a:cubicBezTo>
                      <a:pt x="103" y="150"/>
                      <a:pt x="101" y="151"/>
                      <a:pt x="98" y="152"/>
                    </a:cubicBezTo>
                    <a:cubicBezTo>
                      <a:pt x="97" y="152"/>
                      <a:pt x="96" y="153"/>
                      <a:pt x="95" y="153"/>
                    </a:cubicBezTo>
                    <a:cubicBezTo>
                      <a:pt x="93" y="153"/>
                      <a:pt x="92" y="154"/>
                      <a:pt x="92" y="154"/>
                    </a:cubicBezTo>
                    <a:cubicBezTo>
                      <a:pt x="92" y="154"/>
                      <a:pt x="92" y="154"/>
                      <a:pt x="92" y="154"/>
                    </a:cubicBezTo>
                    <a:cubicBezTo>
                      <a:pt x="92" y="154"/>
                      <a:pt x="94" y="153"/>
                      <a:pt x="94" y="153"/>
                    </a:cubicBezTo>
                    <a:cubicBezTo>
                      <a:pt x="104" y="150"/>
                      <a:pt x="113" y="147"/>
                      <a:pt x="123" y="144"/>
                    </a:cubicBezTo>
                    <a:cubicBezTo>
                      <a:pt x="122" y="145"/>
                      <a:pt x="121" y="146"/>
                      <a:pt x="120" y="146"/>
                    </a:cubicBezTo>
                    <a:close/>
                    <a:moveTo>
                      <a:pt x="106" y="146"/>
                    </a:moveTo>
                    <a:cubicBezTo>
                      <a:pt x="103" y="147"/>
                      <a:pt x="99" y="148"/>
                      <a:pt x="96" y="148"/>
                    </a:cubicBezTo>
                    <a:cubicBezTo>
                      <a:pt x="94" y="149"/>
                      <a:pt x="93" y="149"/>
                      <a:pt x="91" y="149"/>
                    </a:cubicBezTo>
                    <a:cubicBezTo>
                      <a:pt x="90" y="150"/>
                      <a:pt x="83" y="151"/>
                      <a:pt x="88" y="150"/>
                    </a:cubicBezTo>
                    <a:cubicBezTo>
                      <a:pt x="102" y="145"/>
                      <a:pt x="116" y="141"/>
                      <a:pt x="130" y="136"/>
                    </a:cubicBezTo>
                    <a:cubicBezTo>
                      <a:pt x="128" y="138"/>
                      <a:pt x="126" y="141"/>
                      <a:pt x="124" y="143"/>
                    </a:cubicBezTo>
                    <a:cubicBezTo>
                      <a:pt x="118" y="144"/>
                      <a:pt x="112" y="145"/>
                      <a:pt x="106" y="146"/>
                    </a:cubicBezTo>
                    <a:close/>
                    <a:moveTo>
                      <a:pt x="132" y="135"/>
                    </a:moveTo>
                    <a:cubicBezTo>
                      <a:pt x="122" y="137"/>
                      <a:pt x="112" y="139"/>
                      <a:pt x="102" y="141"/>
                    </a:cubicBezTo>
                    <a:cubicBezTo>
                      <a:pt x="97" y="143"/>
                      <a:pt x="92" y="143"/>
                      <a:pt x="87" y="144"/>
                    </a:cubicBezTo>
                    <a:cubicBezTo>
                      <a:pt x="84" y="145"/>
                      <a:pt x="81" y="145"/>
                      <a:pt x="78" y="145"/>
                    </a:cubicBezTo>
                    <a:cubicBezTo>
                      <a:pt x="75" y="146"/>
                      <a:pt x="82" y="144"/>
                      <a:pt x="83" y="144"/>
                    </a:cubicBezTo>
                    <a:cubicBezTo>
                      <a:pt x="93" y="142"/>
                      <a:pt x="102" y="138"/>
                      <a:pt x="112" y="136"/>
                    </a:cubicBezTo>
                    <a:cubicBezTo>
                      <a:pt x="120" y="134"/>
                      <a:pt x="129" y="133"/>
                      <a:pt x="137" y="129"/>
                    </a:cubicBezTo>
                    <a:cubicBezTo>
                      <a:pt x="135" y="131"/>
                      <a:pt x="133" y="133"/>
                      <a:pt x="132" y="135"/>
                    </a:cubicBezTo>
                    <a:close/>
                    <a:moveTo>
                      <a:pt x="138" y="128"/>
                    </a:moveTo>
                    <a:cubicBezTo>
                      <a:pt x="138" y="128"/>
                      <a:pt x="138" y="128"/>
                      <a:pt x="138" y="128"/>
                    </a:cubicBezTo>
                    <a:cubicBezTo>
                      <a:pt x="126" y="131"/>
                      <a:pt x="114" y="133"/>
                      <a:pt x="102" y="136"/>
                    </a:cubicBezTo>
                    <a:cubicBezTo>
                      <a:pt x="95" y="137"/>
                      <a:pt x="89" y="139"/>
                      <a:pt x="82" y="140"/>
                    </a:cubicBezTo>
                    <a:cubicBezTo>
                      <a:pt x="79" y="140"/>
                      <a:pt x="75" y="141"/>
                      <a:pt x="71" y="141"/>
                    </a:cubicBezTo>
                    <a:cubicBezTo>
                      <a:pt x="70" y="141"/>
                      <a:pt x="66" y="142"/>
                      <a:pt x="71" y="141"/>
                    </a:cubicBezTo>
                    <a:cubicBezTo>
                      <a:pt x="72" y="140"/>
                      <a:pt x="73" y="140"/>
                      <a:pt x="74" y="140"/>
                    </a:cubicBezTo>
                    <a:cubicBezTo>
                      <a:pt x="87" y="137"/>
                      <a:pt x="99" y="134"/>
                      <a:pt x="111" y="130"/>
                    </a:cubicBezTo>
                    <a:cubicBezTo>
                      <a:pt x="122" y="128"/>
                      <a:pt x="134" y="126"/>
                      <a:pt x="144" y="121"/>
                    </a:cubicBezTo>
                    <a:cubicBezTo>
                      <a:pt x="142" y="123"/>
                      <a:pt x="140" y="126"/>
                      <a:pt x="138" y="128"/>
                    </a:cubicBezTo>
                    <a:close/>
                    <a:moveTo>
                      <a:pt x="145" y="120"/>
                    </a:moveTo>
                    <a:cubicBezTo>
                      <a:pt x="145" y="120"/>
                      <a:pt x="144" y="120"/>
                      <a:pt x="144" y="120"/>
                    </a:cubicBezTo>
                    <a:cubicBezTo>
                      <a:pt x="144" y="120"/>
                      <a:pt x="143" y="120"/>
                      <a:pt x="142" y="121"/>
                    </a:cubicBezTo>
                    <a:cubicBezTo>
                      <a:pt x="137" y="123"/>
                      <a:pt x="132" y="124"/>
                      <a:pt x="127" y="126"/>
                    </a:cubicBezTo>
                    <a:cubicBezTo>
                      <a:pt x="127" y="126"/>
                      <a:pt x="127" y="126"/>
                      <a:pt x="127" y="126"/>
                    </a:cubicBezTo>
                    <a:cubicBezTo>
                      <a:pt x="126" y="126"/>
                      <a:pt x="125" y="126"/>
                      <a:pt x="124" y="126"/>
                    </a:cubicBezTo>
                    <a:cubicBezTo>
                      <a:pt x="117" y="128"/>
                      <a:pt x="110" y="129"/>
                      <a:pt x="104" y="131"/>
                    </a:cubicBezTo>
                    <a:cubicBezTo>
                      <a:pt x="96" y="132"/>
                      <a:pt x="88" y="134"/>
                      <a:pt x="80" y="135"/>
                    </a:cubicBezTo>
                    <a:cubicBezTo>
                      <a:pt x="76" y="136"/>
                      <a:pt x="73" y="136"/>
                      <a:pt x="69" y="137"/>
                    </a:cubicBezTo>
                    <a:cubicBezTo>
                      <a:pt x="69" y="137"/>
                      <a:pt x="68" y="137"/>
                      <a:pt x="68" y="137"/>
                    </a:cubicBezTo>
                    <a:cubicBezTo>
                      <a:pt x="82" y="133"/>
                      <a:pt x="95" y="128"/>
                      <a:pt x="110" y="124"/>
                    </a:cubicBezTo>
                    <a:cubicBezTo>
                      <a:pt x="116" y="122"/>
                      <a:pt x="122" y="120"/>
                      <a:pt x="128" y="118"/>
                    </a:cubicBezTo>
                    <a:cubicBezTo>
                      <a:pt x="133" y="117"/>
                      <a:pt x="137" y="116"/>
                      <a:pt x="141" y="115"/>
                    </a:cubicBezTo>
                    <a:cubicBezTo>
                      <a:pt x="145" y="114"/>
                      <a:pt x="148" y="113"/>
                      <a:pt x="151" y="112"/>
                    </a:cubicBezTo>
                    <a:cubicBezTo>
                      <a:pt x="152" y="112"/>
                      <a:pt x="152" y="112"/>
                      <a:pt x="152" y="112"/>
                    </a:cubicBezTo>
                    <a:cubicBezTo>
                      <a:pt x="150" y="114"/>
                      <a:pt x="147" y="117"/>
                      <a:pt x="145" y="120"/>
                    </a:cubicBezTo>
                    <a:close/>
                    <a:moveTo>
                      <a:pt x="154" y="110"/>
                    </a:moveTo>
                    <a:cubicBezTo>
                      <a:pt x="149" y="112"/>
                      <a:pt x="144" y="113"/>
                      <a:pt x="139" y="114"/>
                    </a:cubicBezTo>
                    <a:cubicBezTo>
                      <a:pt x="137" y="115"/>
                      <a:pt x="136" y="115"/>
                      <a:pt x="134" y="116"/>
                    </a:cubicBezTo>
                    <a:cubicBezTo>
                      <a:pt x="132" y="116"/>
                      <a:pt x="130" y="117"/>
                      <a:pt x="128" y="117"/>
                    </a:cubicBezTo>
                    <a:cubicBezTo>
                      <a:pt x="120" y="120"/>
                      <a:pt x="112" y="122"/>
                      <a:pt x="103" y="124"/>
                    </a:cubicBezTo>
                    <a:cubicBezTo>
                      <a:pt x="94" y="126"/>
                      <a:pt x="85" y="128"/>
                      <a:pt x="77" y="130"/>
                    </a:cubicBezTo>
                    <a:cubicBezTo>
                      <a:pt x="73" y="131"/>
                      <a:pt x="69" y="132"/>
                      <a:pt x="64" y="133"/>
                    </a:cubicBezTo>
                    <a:cubicBezTo>
                      <a:pt x="62" y="133"/>
                      <a:pt x="60" y="134"/>
                      <a:pt x="58" y="134"/>
                    </a:cubicBezTo>
                    <a:cubicBezTo>
                      <a:pt x="53" y="135"/>
                      <a:pt x="60" y="134"/>
                      <a:pt x="61" y="133"/>
                    </a:cubicBezTo>
                    <a:cubicBezTo>
                      <a:pt x="78" y="128"/>
                      <a:pt x="95" y="124"/>
                      <a:pt x="113" y="119"/>
                    </a:cubicBezTo>
                    <a:cubicBezTo>
                      <a:pt x="121" y="116"/>
                      <a:pt x="130" y="114"/>
                      <a:pt x="139" y="111"/>
                    </a:cubicBezTo>
                    <a:cubicBezTo>
                      <a:pt x="145" y="109"/>
                      <a:pt x="152" y="107"/>
                      <a:pt x="158" y="104"/>
                    </a:cubicBezTo>
                    <a:cubicBezTo>
                      <a:pt x="159" y="104"/>
                      <a:pt x="159" y="104"/>
                      <a:pt x="159" y="104"/>
                    </a:cubicBezTo>
                    <a:cubicBezTo>
                      <a:pt x="157" y="106"/>
                      <a:pt x="156" y="108"/>
                      <a:pt x="154" y="110"/>
                    </a:cubicBezTo>
                    <a:close/>
                    <a:moveTo>
                      <a:pt x="75" y="131"/>
                    </a:moveTo>
                    <a:cubicBezTo>
                      <a:pt x="83" y="129"/>
                      <a:pt x="92" y="127"/>
                      <a:pt x="100" y="125"/>
                    </a:cubicBezTo>
                    <a:cubicBezTo>
                      <a:pt x="105" y="124"/>
                      <a:pt x="111" y="123"/>
                      <a:pt x="116" y="121"/>
                    </a:cubicBezTo>
                    <a:cubicBezTo>
                      <a:pt x="114" y="122"/>
                      <a:pt x="112" y="123"/>
                      <a:pt x="109" y="123"/>
                    </a:cubicBezTo>
                    <a:cubicBezTo>
                      <a:pt x="101" y="126"/>
                      <a:pt x="93" y="128"/>
                      <a:pt x="85" y="131"/>
                    </a:cubicBezTo>
                    <a:cubicBezTo>
                      <a:pt x="77" y="133"/>
                      <a:pt x="70" y="135"/>
                      <a:pt x="63" y="138"/>
                    </a:cubicBezTo>
                    <a:cubicBezTo>
                      <a:pt x="63" y="138"/>
                      <a:pt x="62" y="138"/>
                      <a:pt x="62" y="138"/>
                    </a:cubicBezTo>
                    <a:cubicBezTo>
                      <a:pt x="62" y="138"/>
                      <a:pt x="62" y="138"/>
                      <a:pt x="61" y="138"/>
                    </a:cubicBezTo>
                    <a:cubicBezTo>
                      <a:pt x="61" y="138"/>
                      <a:pt x="61" y="138"/>
                      <a:pt x="60" y="138"/>
                    </a:cubicBezTo>
                    <a:cubicBezTo>
                      <a:pt x="59" y="137"/>
                      <a:pt x="57" y="136"/>
                      <a:pt x="55" y="135"/>
                    </a:cubicBezTo>
                    <a:cubicBezTo>
                      <a:pt x="62" y="134"/>
                      <a:pt x="69" y="133"/>
                      <a:pt x="75" y="131"/>
                    </a:cubicBezTo>
                    <a:close/>
                    <a:moveTo>
                      <a:pt x="104" y="131"/>
                    </a:moveTo>
                    <a:cubicBezTo>
                      <a:pt x="106" y="131"/>
                      <a:pt x="108" y="131"/>
                      <a:pt x="109" y="130"/>
                    </a:cubicBezTo>
                    <a:cubicBezTo>
                      <a:pt x="108" y="131"/>
                      <a:pt x="106" y="131"/>
                      <a:pt x="104" y="132"/>
                    </a:cubicBezTo>
                    <a:cubicBezTo>
                      <a:pt x="97" y="134"/>
                      <a:pt x="90" y="135"/>
                      <a:pt x="82" y="137"/>
                    </a:cubicBezTo>
                    <a:cubicBezTo>
                      <a:pt x="80" y="138"/>
                      <a:pt x="77" y="139"/>
                      <a:pt x="74" y="139"/>
                    </a:cubicBezTo>
                    <a:cubicBezTo>
                      <a:pt x="72" y="140"/>
                      <a:pt x="70" y="140"/>
                      <a:pt x="68" y="141"/>
                    </a:cubicBezTo>
                    <a:cubicBezTo>
                      <a:pt x="66" y="141"/>
                      <a:pt x="64" y="140"/>
                      <a:pt x="63" y="139"/>
                    </a:cubicBezTo>
                    <a:cubicBezTo>
                      <a:pt x="76" y="136"/>
                      <a:pt x="90" y="134"/>
                      <a:pt x="104" y="131"/>
                    </a:cubicBezTo>
                    <a:close/>
                    <a:moveTo>
                      <a:pt x="102" y="137"/>
                    </a:moveTo>
                    <a:cubicBezTo>
                      <a:pt x="113" y="134"/>
                      <a:pt x="124" y="132"/>
                      <a:pt x="135" y="129"/>
                    </a:cubicBezTo>
                    <a:cubicBezTo>
                      <a:pt x="133" y="130"/>
                      <a:pt x="131" y="130"/>
                      <a:pt x="130" y="131"/>
                    </a:cubicBezTo>
                    <a:cubicBezTo>
                      <a:pt x="127" y="132"/>
                      <a:pt x="125" y="132"/>
                      <a:pt x="123" y="133"/>
                    </a:cubicBezTo>
                    <a:cubicBezTo>
                      <a:pt x="117" y="134"/>
                      <a:pt x="112" y="135"/>
                      <a:pt x="107" y="136"/>
                    </a:cubicBezTo>
                    <a:cubicBezTo>
                      <a:pt x="101" y="137"/>
                      <a:pt x="96" y="139"/>
                      <a:pt x="90" y="141"/>
                    </a:cubicBezTo>
                    <a:cubicBezTo>
                      <a:pt x="85" y="143"/>
                      <a:pt x="80" y="143"/>
                      <a:pt x="76" y="145"/>
                    </a:cubicBezTo>
                    <a:cubicBezTo>
                      <a:pt x="74" y="144"/>
                      <a:pt x="71" y="143"/>
                      <a:pt x="69" y="142"/>
                    </a:cubicBezTo>
                    <a:cubicBezTo>
                      <a:pt x="80" y="141"/>
                      <a:pt x="91" y="139"/>
                      <a:pt x="102" y="137"/>
                    </a:cubicBezTo>
                    <a:close/>
                    <a:moveTo>
                      <a:pt x="99" y="143"/>
                    </a:moveTo>
                    <a:cubicBezTo>
                      <a:pt x="108" y="141"/>
                      <a:pt x="117" y="139"/>
                      <a:pt x="126" y="137"/>
                    </a:cubicBezTo>
                    <a:cubicBezTo>
                      <a:pt x="127" y="136"/>
                      <a:pt x="127" y="136"/>
                      <a:pt x="128" y="136"/>
                    </a:cubicBezTo>
                    <a:cubicBezTo>
                      <a:pt x="127" y="137"/>
                      <a:pt x="126" y="137"/>
                      <a:pt x="125" y="137"/>
                    </a:cubicBezTo>
                    <a:cubicBezTo>
                      <a:pt x="120" y="139"/>
                      <a:pt x="116" y="141"/>
                      <a:pt x="111" y="142"/>
                    </a:cubicBezTo>
                    <a:cubicBezTo>
                      <a:pt x="107" y="144"/>
                      <a:pt x="102" y="145"/>
                      <a:pt x="97" y="146"/>
                    </a:cubicBezTo>
                    <a:cubicBezTo>
                      <a:pt x="93" y="148"/>
                      <a:pt x="89" y="148"/>
                      <a:pt x="85" y="150"/>
                    </a:cubicBezTo>
                    <a:cubicBezTo>
                      <a:pt x="82" y="149"/>
                      <a:pt x="80" y="147"/>
                      <a:pt x="77" y="146"/>
                    </a:cubicBezTo>
                    <a:cubicBezTo>
                      <a:pt x="84" y="146"/>
                      <a:pt x="92" y="144"/>
                      <a:pt x="99" y="143"/>
                    </a:cubicBezTo>
                    <a:close/>
                    <a:moveTo>
                      <a:pt x="101" y="148"/>
                    </a:moveTo>
                    <a:cubicBezTo>
                      <a:pt x="106" y="147"/>
                      <a:pt x="111" y="146"/>
                      <a:pt x="116" y="145"/>
                    </a:cubicBezTo>
                    <a:cubicBezTo>
                      <a:pt x="115" y="146"/>
                      <a:pt x="113" y="146"/>
                      <a:pt x="112" y="146"/>
                    </a:cubicBezTo>
                    <a:cubicBezTo>
                      <a:pt x="105" y="148"/>
                      <a:pt x="98" y="151"/>
                      <a:pt x="91" y="153"/>
                    </a:cubicBezTo>
                    <a:cubicBezTo>
                      <a:pt x="91" y="153"/>
                      <a:pt x="91" y="153"/>
                      <a:pt x="91" y="153"/>
                    </a:cubicBezTo>
                    <a:cubicBezTo>
                      <a:pt x="90" y="152"/>
                      <a:pt x="88" y="152"/>
                      <a:pt x="87" y="151"/>
                    </a:cubicBezTo>
                    <a:cubicBezTo>
                      <a:pt x="92" y="151"/>
                      <a:pt x="97" y="149"/>
                      <a:pt x="101" y="148"/>
                    </a:cubicBezTo>
                    <a:close/>
                    <a:moveTo>
                      <a:pt x="103" y="151"/>
                    </a:moveTo>
                    <a:cubicBezTo>
                      <a:pt x="108" y="150"/>
                      <a:pt x="113" y="149"/>
                      <a:pt x="118" y="148"/>
                    </a:cubicBezTo>
                    <a:cubicBezTo>
                      <a:pt x="122" y="147"/>
                      <a:pt x="115" y="149"/>
                      <a:pt x="115" y="149"/>
                    </a:cubicBezTo>
                    <a:cubicBezTo>
                      <a:pt x="112" y="150"/>
                      <a:pt x="110" y="151"/>
                      <a:pt x="107" y="152"/>
                    </a:cubicBezTo>
                    <a:cubicBezTo>
                      <a:pt x="104" y="153"/>
                      <a:pt x="100" y="154"/>
                      <a:pt x="97" y="156"/>
                    </a:cubicBezTo>
                    <a:cubicBezTo>
                      <a:pt x="97" y="156"/>
                      <a:pt x="97" y="156"/>
                      <a:pt x="97" y="156"/>
                    </a:cubicBezTo>
                    <a:cubicBezTo>
                      <a:pt x="95" y="155"/>
                      <a:pt x="94" y="155"/>
                      <a:pt x="93" y="154"/>
                    </a:cubicBezTo>
                    <a:cubicBezTo>
                      <a:pt x="96" y="154"/>
                      <a:pt x="100" y="152"/>
                      <a:pt x="103" y="151"/>
                    </a:cubicBezTo>
                    <a:close/>
                    <a:moveTo>
                      <a:pt x="104" y="156"/>
                    </a:moveTo>
                    <a:cubicBezTo>
                      <a:pt x="106" y="155"/>
                      <a:pt x="107" y="155"/>
                      <a:pt x="109" y="154"/>
                    </a:cubicBezTo>
                    <a:cubicBezTo>
                      <a:pt x="109" y="154"/>
                      <a:pt x="115" y="153"/>
                      <a:pt x="112" y="154"/>
                    </a:cubicBezTo>
                    <a:cubicBezTo>
                      <a:pt x="109" y="155"/>
                      <a:pt x="105" y="155"/>
                      <a:pt x="102" y="158"/>
                    </a:cubicBezTo>
                    <a:cubicBezTo>
                      <a:pt x="102" y="159"/>
                      <a:pt x="102" y="159"/>
                      <a:pt x="102" y="159"/>
                    </a:cubicBezTo>
                    <a:cubicBezTo>
                      <a:pt x="101" y="158"/>
                      <a:pt x="99" y="157"/>
                      <a:pt x="98" y="156"/>
                    </a:cubicBezTo>
                    <a:cubicBezTo>
                      <a:pt x="100" y="157"/>
                      <a:pt x="102" y="156"/>
                      <a:pt x="104" y="156"/>
                    </a:cubicBezTo>
                    <a:close/>
                    <a:moveTo>
                      <a:pt x="103" y="159"/>
                    </a:moveTo>
                    <a:cubicBezTo>
                      <a:pt x="103" y="159"/>
                      <a:pt x="107" y="159"/>
                      <a:pt x="107" y="160"/>
                    </a:cubicBezTo>
                    <a:cubicBezTo>
                      <a:pt x="107" y="160"/>
                      <a:pt x="106" y="161"/>
                      <a:pt x="106" y="161"/>
                    </a:cubicBezTo>
                    <a:cubicBezTo>
                      <a:pt x="105" y="160"/>
                      <a:pt x="104" y="160"/>
                      <a:pt x="103" y="159"/>
                    </a:cubicBezTo>
                    <a:cubicBezTo>
                      <a:pt x="103" y="159"/>
                      <a:pt x="103" y="159"/>
                      <a:pt x="103" y="159"/>
                    </a:cubicBezTo>
                    <a:close/>
                    <a:moveTo>
                      <a:pt x="161" y="103"/>
                    </a:moveTo>
                    <a:cubicBezTo>
                      <a:pt x="141" y="111"/>
                      <a:pt x="119" y="114"/>
                      <a:pt x="99" y="118"/>
                    </a:cubicBezTo>
                    <a:cubicBezTo>
                      <a:pt x="91" y="120"/>
                      <a:pt x="83" y="122"/>
                      <a:pt x="74" y="123"/>
                    </a:cubicBezTo>
                    <a:cubicBezTo>
                      <a:pt x="79" y="122"/>
                      <a:pt x="83" y="121"/>
                      <a:pt x="88" y="119"/>
                    </a:cubicBezTo>
                    <a:cubicBezTo>
                      <a:pt x="102" y="115"/>
                      <a:pt x="117" y="110"/>
                      <a:pt x="132" y="107"/>
                    </a:cubicBezTo>
                    <a:cubicBezTo>
                      <a:pt x="138" y="105"/>
                      <a:pt x="145" y="103"/>
                      <a:pt x="152" y="101"/>
                    </a:cubicBezTo>
                    <a:cubicBezTo>
                      <a:pt x="155" y="100"/>
                      <a:pt x="158" y="99"/>
                      <a:pt x="161" y="98"/>
                    </a:cubicBezTo>
                    <a:cubicBezTo>
                      <a:pt x="162" y="98"/>
                      <a:pt x="163" y="97"/>
                      <a:pt x="164" y="97"/>
                    </a:cubicBezTo>
                    <a:cubicBezTo>
                      <a:pt x="165" y="97"/>
                      <a:pt x="165" y="97"/>
                      <a:pt x="165" y="97"/>
                    </a:cubicBezTo>
                    <a:cubicBezTo>
                      <a:pt x="166" y="97"/>
                      <a:pt x="166" y="97"/>
                      <a:pt x="166" y="97"/>
                    </a:cubicBezTo>
                    <a:cubicBezTo>
                      <a:pt x="164" y="99"/>
                      <a:pt x="162" y="101"/>
                      <a:pt x="161" y="103"/>
                    </a:cubicBezTo>
                    <a:close/>
                    <a:moveTo>
                      <a:pt x="167" y="96"/>
                    </a:moveTo>
                    <a:cubicBezTo>
                      <a:pt x="167" y="96"/>
                      <a:pt x="167" y="96"/>
                      <a:pt x="167" y="96"/>
                    </a:cubicBezTo>
                    <a:cubicBezTo>
                      <a:pt x="165" y="96"/>
                      <a:pt x="163" y="97"/>
                      <a:pt x="161" y="97"/>
                    </a:cubicBezTo>
                    <a:cubicBezTo>
                      <a:pt x="160" y="98"/>
                      <a:pt x="159" y="98"/>
                      <a:pt x="158" y="98"/>
                    </a:cubicBezTo>
                    <a:cubicBezTo>
                      <a:pt x="143" y="102"/>
                      <a:pt x="128" y="104"/>
                      <a:pt x="113" y="107"/>
                    </a:cubicBezTo>
                    <a:cubicBezTo>
                      <a:pt x="98" y="111"/>
                      <a:pt x="83" y="116"/>
                      <a:pt x="69" y="120"/>
                    </a:cubicBezTo>
                    <a:cubicBezTo>
                      <a:pt x="64" y="122"/>
                      <a:pt x="59" y="122"/>
                      <a:pt x="54" y="123"/>
                    </a:cubicBezTo>
                    <a:cubicBezTo>
                      <a:pt x="68" y="119"/>
                      <a:pt x="83" y="115"/>
                      <a:pt x="97" y="110"/>
                    </a:cubicBezTo>
                    <a:cubicBezTo>
                      <a:pt x="112" y="106"/>
                      <a:pt x="127" y="104"/>
                      <a:pt x="142" y="100"/>
                    </a:cubicBezTo>
                    <a:cubicBezTo>
                      <a:pt x="150" y="98"/>
                      <a:pt x="159" y="96"/>
                      <a:pt x="167" y="93"/>
                    </a:cubicBezTo>
                    <a:cubicBezTo>
                      <a:pt x="168" y="94"/>
                      <a:pt x="169" y="93"/>
                      <a:pt x="169" y="93"/>
                    </a:cubicBezTo>
                    <a:cubicBezTo>
                      <a:pt x="169" y="93"/>
                      <a:pt x="169" y="93"/>
                      <a:pt x="169" y="93"/>
                    </a:cubicBezTo>
                    <a:cubicBezTo>
                      <a:pt x="169" y="94"/>
                      <a:pt x="168" y="95"/>
                      <a:pt x="167" y="96"/>
                    </a:cubicBezTo>
                    <a:close/>
                    <a:moveTo>
                      <a:pt x="170" y="92"/>
                    </a:moveTo>
                    <a:cubicBezTo>
                      <a:pt x="170" y="92"/>
                      <a:pt x="170" y="92"/>
                      <a:pt x="170" y="92"/>
                    </a:cubicBezTo>
                    <a:cubicBezTo>
                      <a:pt x="156" y="96"/>
                      <a:pt x="141" y="99"/>
                      <a:pt x="126" y="102"/>
                    </a:cubicBezTo>
                    <a:cubicBezTo>
                      <a:pt x="111" y="104"/>
                      <a:pt x="96" y="108"/>
                      <a:pt x="81" y="112"/>
                    </a:cubicBezTo>
                    <a:cubicBezTo>
                      <a:pt x="67" y="116"/>
                      <a:pt x="52" y="120"/>
                      <a:pt x="37" y="123"/>
                    </a:cubicBezTo>
                    <a:cubicBezTo>
                      <a:pt x="37" y="123"/>
                      <a:pt x="36" y="123"/>
                      <a:pt x="36" y="123"/>
                    </a:cubicBezTo>
                    <a:cubicBezTo>
                      <a:pt x="35" y="123"/>
                      <a:pt x="35" y="123"/>
                      <a:pt x="35" y="123"/>
                    </a:cubicBezTo>
                    <a:cubicBezTo>
                      <a:pt x="36" y="123"/>
                      <a:pt x="37" y="123"/>
                      <a:pt x="37" y="123"/>
                    </a:cubicBezTo>
                    <a:cubicBezTo>
                      <a:pt x="41" y="122"/>
                      <a:pt x="44" y="120"/>
                      <a:pt x="48" y="119"/>
                    </a:cubicBezTo>
                    <a:cubicBezTo>
                      <a:pt x="55" y="117"/>
                      <a:pt x="63" y="115"/>
                      <a:pt x="71" y="113"/>
                    </a:cubicBezTo>
                    <a:cubicBezTo>
                      <a:pt x="86" y="109"/>
                      <a:pt x="100" y="105"/>
                      <a:pt x="115" y="102"/>
                    </a:cubicBezTo>
                    <a:cubicBezTo>
                      <a:pt x="131" y="98"/>
                      <a:pt x="146" y="95"/>
                      <a:pt x="161" y="91"/>
                    </a:cubicBezTo>
                    <a:cubicBezTo>
                      <a:pt x="164" y="90"/>
                      <a:pt x="167" y="88"/>
                      <a:pt x="171" y="87"/>
                    </a:cubicBezTo>
                    <a:cubicBezTo>
                      <a:pt x="171" y="87"/>
                      <a:pt x="171" y="87"/>
                      <a:pt x="171" y="87"/>
                    </a:cubicBezTo>
                    <a:cubicBezTo>
                      <a:pt x="173" y="86"/>
                      <a:pt x="175" y="86"/>
                      <a:pt x="176" y="85"/>
                    </a:cubicBezTo>
                    <a:cubicBezTo>
                      <a:pt x="174" y="88"/>
                      <a:pt x="172" y="90"/>
                      <a:pt x="170" y="92"/>
                    </a:cubicBezTo>
                    <a:close/>
                    <a:moveTo>
                      <a:pt x="107" y="102"/>
                    </a:moveTo>
                    <a:cubicBezTo>
                      <a:pt x="118" y="100"/>
                      <a:pt x="128" y="97"/>
                      <a:pt x="139" y="95"/>
                    </a:cubicBezTo>
                    <a:cubicBezTo>
                      <a:pt x="143" y="94"/>
                      <a:pt x="148" y="93"/>
                      <a:pt x="153" y="92"/>
                    </a:cubicBezTo>
                    <a:cubicBezTo>
                      <a:pt x="149" y="93"/>
                      <a:pt x="146" y="94"/>
                      <a:pt x="142" y="95"/>
                    </a:cubicBezTo>
                    <a:cubicBezTo>
                      <a:pt x="131" y="98"/>
                      <a:pt x="119" y="100"/>
                      <a:pt x="107" y="102"/>
                    </a:cubicBezTo>
                    <a:close/>
                    <a:moveTo>
                      <a:pt x="177" y="84"/>
                    </a:moveTo>
                    <a:cubicBezTo>
                      <a:pt x="177" y="84"/>
                      <a:pt x="177" y="84"/>
                      <a:pt x="177" y="84"/>
                    </a:cubicBezTo>
                    <a:cubicBezTo>
                      <a:pt x="176" y="85"/>
                      <a:pt x="174" y="85"/>
                      <a:pt x="173" y="86"/>
                    </a:cubicBezTo>
                    <a:cubicBezTo>
                      <a:pt x="172" y="86"/>
                      <a:pt x="172" y="86"/>
                      <a:pt x="172" y="86"/>
                    </a:cubicBezTo>
                    <a:cubicBezTo>
                      <a:pt x="164" y="88"/>
                      <a:pt x="157" y="91"/>
                      <a:pt x="149" y="92"/>
                    </a:cubicBezTo>
                    <a:cubicBezTo>
                      <a:pt x="134" y="96"/>
                      <a:pt x="119" y="99"/>
                      <a:pt x="104" y="103"/>
                    </a:cubicBezTo>
                    <a:cubicBezTo>
                      <a:pt x="94" y="105"/>
                      <a:pt x="85" y="107"/>
                      <a:pt x="75" y="110"/>
                    </a:cubicBezTo>
                    <a:cubicBezTo>
                      <a:pt x="65" y="113"/>
                      <a:pt x="55" y="115"/>
                      <a:pt x="45" y="117"/>
                    </a:cubicBezTo>
                    <a:cubicBezTo>
                      <a:pt x="41" y="118"/>
                      <a:pt x="36" y="119"/>
                      <a:pt x="31" y="120"/>
                    </a:cubicBezTo>
                    <a:cubicBezTo>
                      <a:pt x="30" y="120"/>
                      <a:pt x="23" y="122"/>
                      <a:pt x="28" y="120"/>
                    </a:cubicBezTo>
                    <a:cubicBezTo>
                      <a:pt x="30" y="119"/>
                      <a:pt x="32" y="118"/>
                      <a:pt x="35" y="118"/>
                    </a:cubicBezTo>
                    <a:cubicBezTo>
                      <a:pt x="45" y="115"/>
                      <a:pt x="55" y="112"/>
                      <a:pt x="65" y="109"/>
                    </a:cubicBezTo>
                    <a:cubicBezTo>
                      <a:pt x="85" y="104"/>
                      <a:pt x="105" y="99"/>
                      <a:pt x="125" y="95"/>
                    </a:cubicBezTo>
                    <a:cubicBezTo>
                      <a:pt x="136" y="92"/>
                      <a:pt x="146" y="90"/>
                      <a:pt x="156" y="87"/>
                    </a:cubicBezTo>
                    <a:cubicBezTo>
                      <a:pt x="166" y="84"/>
                      <a:pt x="175" y="80"/>
                      <a:pt x="184" y="77"/>
                    </a:cubicBezTo>
                    <a:cubicBezTo>
                      <a:pt x="182" y="80"/>
                      <a:pt x="179" y="82"/>
                      <a:pt x="177" y="84"/>
                    </a:cubicBezTo>
                    <a:close/>
                    <a:moveTo>
                      <a:pt x="61" y="105"/>
                    </a:moveTo>
                    <a:cubicBezTo>
                      <a:pt x="54" y="107"/>
                      <a:pt x="47" y="109"/>
                      <a:pt x="40" y="111"/>
                    </a:cubicBezTo>
                    <a:cubicBezTo>
                      <a:pt x="33" y="113"/>
                      <a:pt x="26" y="113"/>
                      <a:pt x="19" y="116"/>
                    </a:cubicBezTo>
                    <a:cubicBezTo>
                      <a:pt x="19" y="117"/>
                      <a:pt x="18" y="117"/>
                      <a:pt x="18" y="117"/>
                    </a:cubicBezTo>
                    <a:cubicBezTo>
                      <a:pt x="16" y="116"/>
                      <a:pt x="14" y="115"/>
                      <a:pt x="12" y="114"/>
                    </a:cubicBezTo>
                    <a:cubicBezTo>
                      <a:pt x="18" y="113"/>
                      <a:pt x="23" y="111"/>
                      <a:pt x="28" y="110"/>
                    </a:cubicBezTo>
                    <a:cubicBezTo>
                      <a:pt x="36" y="107"/>
                      <a:pt x="43" y="105"/>
                      <a:pt x="51" y="103"/>
                    </a:cubicBezTo>
                    <a:cubicBezTo>
                      <a:pt x="65" y="101"/>
                      <a:pt x="79" y="98"/>
                      <a:pt x="93" y="96"/>
                    </a:cubicBezTo>
                    <a:cubicBezTo>
                      <a:pt x="82" y="99"/>
                      <a:pt x="71" y="102"/>
                      <a:pt x="61" y="105"/>
                    </a:cubicBezTo>
                    <a:close/>
                    <a:moveTo>
                      <a:pt x="58" y="139"/>
                    </a:moveTo>
                    <a:cubicBezTo>
                      <a:pt x="68" y="144"/>
                      <a:pt x="78" y="149"/>
                      <a:pt x="88" y="154"/>
                    </a:cubicBezTo>
                    <a:cubicBezTo>
                      <a:pt x="93" y="157"/>
                      <a:pt x="100" y="159"/>
                      <a:pt x="104" y="163"/>
                    </a:cubicBezTo>
                    <a:cubicBezTo>
                      <a:pt x="104" y="164"/>
                      <a:pt x="104" y="164"/>
                      <a:pt x="104" y="165"/>
                    </a:cubicBezTo>
                    <a:cubicBezTo>
                      <a:pt x="98" y="163"/>
                      <a:pt x="92" y="159"/>
                      <a:pt x="87" y="157"/>
                    </a:cubicBezTo>
                    <a:cubicBezTo>
                      <a:pt x="77" y="152"/>
                      <a:pt x="67" y="147"/>
                      <a:pt x="57" y="142"/>
                    </a:cubicBezTo>
                    <a:cubicBezTo>
                      <a:pt x="51" y="139"/>
                      <a:pt x="44" y="136"/>
                      <a:pt x="38" y="133"/>
                    </a:cubicBezTo>
                    <a:cubicBezTo>
                      <a:pt x="29" y="128"/>
                      <a:pt x="20" y="122"/>
                      <a:pt x="10" y="118"/>
                    </a:cubicBezTo>
                    <a:cubicBezTo>
                      <a:pt x="10" y="118"/>
                      <a:pt x="10" y="118"/>
                      <a:pt x="10" y="118"/>
                    </a:cubicBezTo>
                    <a:cubicBezTo>
                      <a:pt x="10" y="117"/>
                      <a:pt x="11" y="117"/>
                      <a:pt x="11" y="116"/>
                    </a:cubicBezTo>
                    <a:cubicBezTo>
                      <a:pt x="26" y="124"/>
                      <a:pt x="42" y="131"/>
                      <a:pt x="58" y="139"/>
                    </a:cubicBezTo>
                    <a:close/>
                    <a:moveTo>
                      <a:pt x="198" y="61"/>
                    </a:moveTo>
                    <a:cubicBezTo>
                      <a:pt x="198" y="62"/>
                      <a:pt x="198" y="62"/>
                      <a:pt x="197" y="62"/>
                    </a:cubicBezTo>
                    <a:cubicBezTo>
                      <a:pt x="183" y="65"/>
                      <a:pt x="168" y="68"/>
                      <a:pt x="153" y="71"/>
                    </a:cubicBezTo>
                    <a:cubicBezTo>
                      <a:pt x="137" y="74"/>
                      <a:pt x="122" y="77"/>
                      <a:pt x="107" y="80"/>
                    </a:cubicBezTo>
                    <a:cubicBezTo>
                      <a:pt x="92" y="84"/>
                      <a:pt x="76" y="88"/>
                      <a:pt x="61" y="92"/>
                    </a:cubicBezTo>
                    <a:cubicBezTo>
                      <a:pt x="54" y="94"/>
                      <a:pt x="47" y="96"/>
                      <a:pt x="40" y="98"/>
                    </a:cubicBezTo>
                    <a:cubicBezTo>
                      <a:pt x="37" y="99"/>
                      <a:pt x="34" y="100"/>
                      <a:pt x="32" y="101"/>
                    </a:cubicBezTo>
                    <a:cubicBezTo>
                      <a:pt x="41" y="97"/>
                      <a:pt x="51" y="94"/>
                      <a:pt x="61" y="91"/>
                    </a:cubicBezTo>
                    <a:cubicBezTo>
                      <a:pt x="75" y="87"/>
                      <a:pt x="90" y="83"/>
                      <a:pt x="105" y="79"/>
                    </a:cubicBezTo>
                    <a:cubicBezTo>
                      <a:pt x="120" y="75"/>
                      <a:pt x="135" y="72"/>
                      <a:pt x="150" y="69"/>
                    </a:cubicBezTo>
                    <a:cubicBezTo>
                      <a:pt x="164" y="66"/>
                      <a:pt x="178" y="64"/>
                      <a:pt x="192" y="61"/>
                    </a:cubicBezTo>
                    <a:cubicBezTo>
                      <a:pt x="195" y="60"/>
                      <a:pt x="199" y="59"/>
                      <a:pt x="202" y="57"/>
                    </a:cubicBezTo>
                    <a:cubicBezTo>
                      <a:pt x="201" y="59"/>
                      <a:pt x="199" y="60"/>
                      <a:pt x="198" y="61"/>
                    </a:cubicBezTo>
                    <a:close/>
                    <a:moveTo>
                      <a:pt x="190" y="70"/>
                    </a:moveTo>
                    <a:cubicBezTo>
                      <a:pt x="178" y="74"/>
                      <a:pt x="166" y="77"/>
                      <a:pt x="154" y="81"/>
                    </a:cubicBezTo>
                    <a:cubicBezTo>
                      <a:pt x="152" y="81"/>
                      <a:pt x="150" y="82"/>
                      <a:pt x="148" y="82"/>
                    </a:cubicBezTo>
                    <a:cubicBezTo>
                      <a:pt x="136" y="85"/>
                      <a:pt x="124" y="88"/>
                      <a:pt x="112" y="91"/>
                    </a:cubicBezTo>
                    <a:cubicBezTo>
                      <a:pt x="108" y="92"/>
                      <a:pt x="104" y="93"/>
                      <a:pt x="100" y="93"/>
                    </a:cubicBezTo>
                    <a:cubicBezTo>
                      <a:pt x="85" y="97"/>
                      <a:pt x="70" y="99"/>
                      <a:pt x="54" y="102"/>
                    </a:cubicBezTo>
                    <a:cubicBezTo>
                      <a:pt x="47" y="103"/>
                      <a:pt x="40" y="105"/>
                      <a:pt x="33" y="107"/>
                    </a:cubicBezTo>
                    <a:cubicBezTo>
                      <a:pt x="30" y="108"/>
                      <a:pt x="26" y="109"/>
                      <a:pt x="23" y="111"/>
                    </a:cubicBezTo>
                    <a:cubicBezTo>
                      <a:pt x="21" y="111"/>
                      <a:pt x="20" y="112"/>
                      <a:pt x="18" y="112"/>
                    </a:cubicBezTo>
                    <a:cubicBezTo>
                      <a:pt x="16" y="113"/>
                      <a:pt x="13" y="112"/>
                      <a:pt x="12" y="113"/>
                    </a:cubicBezTo>
                    <a:cubicBezTo>
                      <a:pt x="18" y="110"/>
                      <a:pt x="25" y="108"/>
                      <a:pt x="32" y="106"/>
                    </a:cubicBezTo>
                    <a:cubicBezTo>
                      <a:pt x="39" y="103"/>
                      <a:pt x="47" y="101"/>
                      <a:pt x="55" y="99"/>
                    </a:cubicBezTo>
                    <a:cubicBezTo>
                      <a:pt x="70" y="95"/>
                      <a:pt x="86" y="91"/>
                      <a:pt x="101" y="87"/>
                    </a:cubicBezTo>
                    <a:cubicBezTo>
                      <a:pt x="130" y="80"/>
                      <a:pt x="160" y="74"/>
                      <a:pt x="190" y="66"/>
                    </a:cubicBezTo>
                    <a:cubicBezTo>
                      <a:pt x="192" y="65"/>
                      <a:pt x="194" y="64"/>
                      <a:pt x="196" y="63"/>
                    </a:cubicBezTo>
                    <a:cubicBezTo>
                      <a:pt x="194" y="66"/>
                      <a:pt x="192" y="68"/>
                      <a:pt x="190" y="70"/>
                    </a:cubicBezTo>
                    <a:close/>
                    <a:moveTo>
                      <a:pt x="9" y="121"/>
                    </a:moveTo>
                    <a:cubicBezTo>
                      <a:pt x="9" y="121"/>
                      <a:pt x="9" y="121"/>
                      <a:pt x="9" y="121"/>
                    </a:cubicBezTo>
                    <a:cubicBezTo>
                      <a:pt x="19" y="124"/>
                      <a:pt x="28" y="130"/>
                      <a:pt x="37" y="135"/>
                    </a:cubicBezTo>
                    <a:cubicBezTo>
                      <a:pt x="44" y="139"/>
                      <a:pt x="50" y="141"/>
                      <a:pt x="57" y="145"/>
                    </a:cubicBezTo>
                    <a:cubicBezTo>
                      <a:pt x="67" y="149"/>
                      <a:pt x="76" y="154"/>
                      <a:pt x="86" y="159"/>
                    </a:cubicBezTo>
                    <a:cubicBezTo>
                      <a:pt x="92" y="162"/>
                      <a:pt x="97" y="165"/>
                      <a:pt x="103" y="167"/>
                    </a:cubicBezTo>
                    <a:cubicBezTo>
                      <a:pt x="103" y="168"/>
                      <a:pt x="102" y="169"/>
                      <a:pt x="102" y="170"/>
                    </a:cubicBezTo>
                    <a:cubicBezTo>
                      <a:pt x="86" y="162"/>
                      <a:pt x="69" y="155"/>
                      <a:pt x="53" y="147"/>
                    </a:cubicBezTo>
                    <a:cubicBezTo>
                      <a:pt x="38" y="140"/>
                      <a:pt x="22" y="133"/>
                      <a:pt x="8" y="124"/>
                    </a:cubicBezTo>
                    <a:cubicBezTo>
                      <a:pt x="8" y="123"/>
                      <a:pt x="9" y="122"/>
                      <a:pt x="9" y="121"/>
                    </a:cubicBezTo>
                    <a:close/>
                    <a:moveTo>
                      <a:pt x="106" y="167"/>
                    </a:moveTo>
                    <a:cubicBezTo>
                      <a:pt x="106" y="167"/>
                      <a:pt x="106" y="167"/>
                      <a:pt x="106" y="167"/>
                    </a:cubicBezTo>
                    <a:cubicBezTo>
                      <a:pt x="111" y="162"/>
                      <a:pt x="115" y="157"/>
                      <a:pt x="120" y="152"/>
                    </a:cubicBezTo>
                    <a:cubicBezTo>
                      <a:pt x="130" y="142"/>
                      <a:pt x="140" y="131"/>
                      <a:pt x="150" y="121"/>
                    </a:cubicBezTo>
                    <a:cubicBezTo>
                      <a:pt x="169" y="100"/>
                      <a:pt x="189" y="80"/>
                      <a:pt x="208" y="59"/>
                    </a:cubicBezTo>
                    <a:cubicBezTo>
                      <a:pt x="210" y="57"/>
                      <a:pt x="211" y="56"/>
                      <a:pt x="213" y="54"/>
                    </a:cubicBezTo>
                    <a:cubicBezTo>
                      <a:pt x="213" y="55"/>
                      <a:pt x="213" y="56"/>
                      <a:pt x="213" y="56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05" y="64"/>
                      <a:pt x="197" y="73"/>
                      <a:pt x="189" y="82"/>
                    </a:cubicBezTo>
                    <a:cubicBezTo>
                      <a:pt x="181" y="90"/>
                      <a:pt x="174" y="99"/>
                      <a:pt x="166" y="107"/>
                    </a:cubicBezTo>
                    <a:cubicBezTo>
                      <a:pt x="147" y="125"/>
                      <a:pt x="130" y="144"/>
                      <a:pt x="112" y="163"/>
                    </a:cubicBezTo>
                    <a:cubicBezTo>
                      <a:pt x="109" y="166"/>
                      <a:pt x="107" y="168"/>
                      <a:pt x="104" y="171"/>
                    </a:cubicBezTo>
                    <a:cubicBezTo>
                      <a:pt x="105" y="170"/>
                      <a:pt x="105" y="168"/>
                      <a:pt x="106" y="167"/>
                    </a:cubicBezTo>
                    <a:close/>
                    <a:moveTo>
                      <a:pt x="26" y="97"/>
                    </a:moveTo>
                    <a:cubicBezTo>
                      <a:pt x="56" y="89"/>
                      <a:pt x="86" y="80"/>
                      <a:pt x="117" y="73"/>
                    </a:cubicBezTo>
                    <a:cubicBezTo>
                      <a:pt x="132" y="70"/>
                      <a:pt x="148" y="67"/>
                      <a:pt x="164" y="65"/>
                    </a:cubicBezTo>
                    <a:cubicBezTo>
                      <a:pt x="171" y="63"/>
                      <a:pt x="179" y="62"/>
                      <a:pt x="186" y="61"/>
                    </a:cubicBezTo>
                    <a:cubicBezTo>
                      <a:pt x="190" y="60"/>
                      <a:pt x="193" y="59"/>
                      <a:pt x="197" y="58"/>
                    </a:cubicBezTo>
                    <a:cubicBezTo>
                      <a:pt x="198" y="58"/>
                      <a:pt x="199" y="58"/>
                      <a:pt x="200" y="57"/>
                    </a:cubicBezTo>
                    <a:cubicBezTo>
                      <a:pt x="199" y="57"/>
                      <a:pt x="199" y="57"/>
                      <a:pt x="199" y="58"/>
                    </a:cubicBezTo>
                    <a:cubicBezTo>
                      <a:pt x="198" y="58"/>
                      <a:pt x="197" y="58"/>
                      <a:pt x="196" y="59"/>
                    </a:cubicBezTo>
                    <a:cubicBezTo>
                      <a:pt x="183" y="63"/>
                      <a:pt x="169" y="65"/>
                      <a:pt x="155" y="67"/>
                    </a:cubicBezTo>
                    <a:cubicBezTo>
                      <a:pt x="140" y="70"/>
                      <a:pt x="125" y="73"/>
                      <a:pt x="110" y="77"/>
                    </a:cubicBezTo>
                    <a:cubicBezTo>
                      <a:pt x="80" y="84"/>
                      <a:pt x="51" y="93"/>
                      <a:pt x="23" y="103"/>
                    </a:cubicBezTo>
                    <a:cubicBezTo>
                      <a:pt x="22" y="103"/>
                      <a:pt x="20" y="104"/>
                      <a:pt x="19" y="104"/>
                    </a:cubicBezTo>
                    <a:cubicBezTo>
                      <a:pt x="19" y="104"/>
                      <a:pt x="19" y="104"/>
                      <a:pt x="19" y="104"/>
                    </a:cubicBezTo>
                    <a:cubicBezTo>
                      <a:pt x="21" y="102"/>
                      <a:pt x="24" y="99"/>
                      <a:pt x="26" y="97"/>
                    </a:cubicBezTo>
                    <a:close/>
                    <a:moveTo>
                      <a:pt x="18" y="105"/>
                    </a:moveTo>
                    <a:cubicBezTo>
                      <a:pt x="48" y="97"/>
                      <a:pt x="77" y="88"/>
                      <a:pt x="107" y="81"/>
                    </a:cubicBezTo>
                    <a:cubicBezTo>
                      <a:pt x="122" y="77"/>
                      <a:pt x="138" y="75"/>
                      <a:pt x="153" y="72"/>
                    </a:cubicBezTo>
                    <a:cubicBezTo>
                      <a:pt x="160" y="70"/>
                      <a:pt x="168" y="69"/>
                      <a:pt x="175" y="67"/>
                    </a:cubicBezTo>
                    <a:cubicBezTo>
                      <a:pt x="182" y="66"/>
                      <a:pt x="190" y="65"/>
                      <a:pt x="196" y="63"/>
                    </a:cubicBezTo>
                    <a:cubicBezTo>
                      <a:pt x="168" y="72"/>
                      <a:pt x="137" y="77"/>
                      <a:pt x="108" y="85"/>
                    </a:cubicBezTo>
                    <a:cubicBezTo>
                      <a:pt x="93" y="88"/>
                      <a:pt x="78" y="92"/>
                      <a:pt x="62" y="96"/>
                    </a:cubicBezTo>
                    <a:cubicBezTo>
                      <a:pt x="48" y="100"/>
                      <a:pt x="33" y="103"/>
                      <a:pt x="20" y="109"/>
                    </a:cubicBezTo>
                    <a:cubicBezTo>
                      <a:pt x="17" y="110"/>
                      <a:pt x="15" y="111"/>
                      <a:pt x="13" y="112"/>
                    </a:cubicBezTo>
                    <a:cubicBezTo>
                      <a:pt x="14" y="110"/>
                      <a:pt x="16" y="108"/>
                      <a:pt x="18" y="105"/>
                    </a:cubicBezTo>
                    <a:close/>
                    <a:moveTo>
                      <a:pt x="104" y="177"/>
                    </a:moveTo>
                    <a:cubicBezTo>
                      <a:pt x="104" y="176"/>
                      <a:pt x="104" y="176"/>
                      <a:pt x="104" y="175"/>
                    </a:cubicBezTo>
                    <a:cubicBezTo>
                      <a:pt x="104" y="175"/>
                      <a:pt x="104" y="175"/>
                      <a:pt x="104" y="175"/>
                    </a:cubicBezTo>
                    <a:cubicBezTo>
                      <a:pt x="137" y="139"/>
                      <a:pt x="171" y="104"/>
                      <a:pt x="205" y="69"/>
                    </a:cubicBezTo>
                    <a:cubicBezTo>
                      <a:pt x="208" y="66"/>
                      <a:pt x="211" y="62"/>
                      <a:pt x="214" y="59"/>
                    </a:cubicBezTo>
                    <a:cubicBezTo>
                      <a:pt x="214" y="59"/>
                      <a:pt x="214" y="60"/>
                      <a:pt x="214" y="60"/>
                    </a:cubicBezTo>
                    <a:cubicBezTo>
                      <a:pt x="211" y="62"/>
                      <a:pt x="208" y="66"/>
                      <a:pt x="205" y="69"/>
                    </a:cubicBezTo>
                    <a:cubicBezTo>
                      <a:pt x="199" y="75"/>
                      <a:pt x="193" y="82"/>
                      <a:pt x="188" y="88"/>
                    </a:cubicBezTo>
                    <a:cubicBezTo>
                      <a:pt x="180" y="97"/>
                      <a:pt x="171" y="106"/>
                      <a:pt x="163" y="115"/>
                    </a:cubicBezTo>
                    <a:cubicBezTo>
                      <a:pt x="143" y="135"/>
                      <a:pt x="123" y="156"/>
                      <a:pt x="104" y="177"/>
                    </a:cubicBezTo>
                    <a:cubicBezTo>
                      <a:pt x="104" y="177"/>
                      <a:pt x="104" y="177"/>
                      <a:pt x="104" y="177"/>
                    </a:cubicBezTo>
                    <a:close/>
                    <a:moveTo>
                      <a:pt x="8" y="117"/>
                    </a:moveTo>
                    <a:cubicBezTo>
                      <a:pt x="6" y="121"/>
                      <a:pt x="5" y="125"/>
                      <a:pt x="5" y="129"/>
                    </a:cubicBezTo>
                    <a:cubicBezTo>
                      <a:pt x="5" y="125"/>
                      <a:pt x="6" y="120"/>
                      <a:pt x="8" y="117"/>
                    </a:cubicBezTo>
                    <a:close/>
                    <a:moveTo>
                      <a:pt x="27" y="145"/>
                    </a:moveTo>
                    <a:cubicBezTo>
                      <a:pt x="21" y="143"/>
                      <a:pt x="15" y="140"/>
                      <a:pt x="10" y="136"/>
                    </a:cubicBezTo>
                    <a:cubicBezTo>
                      <a:pt x="10" y="136"/>
                      <a:pt x="10" y="136"/>
                      <a:pt x="10" y="136"/>
                    </a:cubicBezTo>
                    <a:cubicBezTo>
                      <a:pt x="10" y="136"/>
                      <a:pt x="10" y="136"/>
                      <a:pt x="10" y="135"/>
                    </a:cubicBezTo>
                    <a:cubicBezTo>
                      <a:pt x="13" y="138"/>
                      <a:pt x="18" y="139"/>
                      <a:pt x="22" y="141"/>
                    </a:cubicBezTo>
                    <a:cubicBezTo>
                      <a:pt x="32" y="146"/>
                      <a:pt x="42" y="151"/>
                      <a:pt x="53" y="156"/>
                    </a:cubicBezTo>
                    <a:cubicBezTo>
                      <a:pt x="64" y="161"/>
                      <a:pt x="74" y="166"/>
                      <a:pt x="85" y="171"/>
                    </a:cubicBezTo>
                    <a:cubicBezTo>
                      <a:pt x="90" y="174"/>
                      <a:pt x="96" y="176"/>
                      <a:pt x="101" y="180"/>
                    </a:cubicBezTo>
                    <a:cubicBezTo>
                      <a:pt x="101" y="180"/>
                      <a:pt x="101" y="180"/>
                      <a:pt x="102" y="180"/>
                    </a:cubicBezTo>
                    <a:cubicBezTo>
                      <a:pt x="102" y="181"/>
                      <a:pt x="102" y="182"/>
                      <a:pt x="103" y="183"/>
                    </a:cubicBezTo>
                    <a:cubicBezTo>
                      <a:pt x="87" y="177"/>
                      <a:pt x="72" y="168"/>
                      <a:pt x="57" y="161"/>
                    </a:cubicBezTo>
                    <a:cubicBezTo>
                      <a:pt x="47" y="156"/>
                      <a:pt x="37" y="151"/>
                      <a:pt x="27" y="145"/>
                    </a:cubicBezTo>
                    <a:close/>
                    <a:moveTo>
                      <a:pt x="205" y="79"/>
                    </a:moveTo>
                    <a:cubicBezTo>
                      <a:pt x="195" y="89"/>
                      <a:pt x="185" y="100"/>
                      <a:pt x="175" y="111"/>
                    </a:cubicBezTo>
                    <a:cubicBezTo>
                      <a:pt x="155" y="132"/>
                      <a:pt x="134" y="154"/>
                      <a:pt x="114" y="175"/>
                    </a:cubicBezTo>
                    <a:cubicBezTo>
                      <a:pt x="111" y="178"/>
                      <a:pt x="109" y="180"/>
                      <a:pt x="106" y="183"/>
                    </a:cubicBezTo>
                    <a:cubicBezTo>
                      <a:pt x="105" y="182"/>
                      <a:pt x="105" y="181"/>
                      <a:pt x="104" y="180"/>
                    </a:cubicBezTo>
                    <a:cubicBezTo>
                      <a:pt x="104" y="180"/>
                      <a:pt x="104" y="180"/>
                      <a:pt x="104" y="179"/>
                    </a:cubicBezTo>
                    <a:cubicBezTo>
                      <a:pt x="112" y="171"/>
                      <a:pt x="120" y="164"/>
                      <a:pt x="127" y="156"/>
                    </a:cubicBezTo>
                    <a:cubicBezTo>
                      <a:pt x="139" y="144"/>
                      <a:pt x="150" y="132"/>
                      <a:pt x="161" y="120"/>
                    </a:cubicBezTo>
                    <a:cubicBezTo>
                      <a:pt x="179" y="101"/>
                      <a:pt x="196" y="81"/>
                      <a:pt x="215" y="62"/>
                    </a:cubicBezTo>
                    <a:cubicBezTo>
                      <a:pt x="215" y="62"/>
                      <a:pt x="215" y="62"/>
                      <a:pt x="215" y="62"/>
                    </a:cubicBezTo>
                    <a:cubicBezTo>
                      <a:pt x="216" y="63"/>
                      <a:pt x="217" y="64"/>
                      <a:pt x="218" y="64"/>
                    </a:cubicBezTo>
                    <a:cubicBezTo>
                      <a:pt x="217" y="65"/>
                      <a:pt x="215" y="67"/>
                      <a:pt x="214" y="68"/>
                    </a:cubicBezTo>
                    <a:cubicBezTo>
                      <a:pt x="211" y="72"/>
                      <a:pt x="208" y="75"/>
                      <a:pt x="205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7" name="Freeform 207"/>
              <p:cNvSpPr>
                <a:spLocks noEditPoints="1"/>
              </p:cNvSpPr>
              <p:nvPr/>
            </p:nvSpPr>
            <p:spPr bwMode="auto">
              <a:xfrm>
                <a:off x="2398381" y="1489141"/>
                <a:ext cx="519604" cy="648275"/>
              </a:xfrm>
              <a:custGeom>
                <a:avLst/>
                <a:gdLst>
                  <a:gd name="T0" fmla="*/ 72 w 268"/>
                  <a:gd name="T1" fmla="*/ 288 h 334"/>
                  <a:gd name="T2" fmla="*/ 76 w 268"/>
                  <a:gd name="T3" fmla="*/ 88 h 334"/>
                  <a:gd name="T4" fmla="*/ 97 w 268"/>
                  <a:gd name="T5" fmla="*/ 88 h 334"/>
                  <a:gd name="T6" fmla="*/ 67 w 268"/>
                  <a:gd name="T7" fmla="*/ 244 h 334"/>
                  <a:gd name="T8" fmla="*/ 5 w 268"/>
                  <a:gd name="T9" fmla="*/ 252 h 334"/>
                  <a:gd name="T10" fmla="*/ 57 w 268"/>
                  <a:gd name="T11" fmla="*/ 300 h 334"/>
                  <a:gd name="T12" fmla="*/ 21 w 268"/>
                  <a:gd name="T13" fmla="*/ 270 h 334"/>
                  <a:gd name="T14" fmla="*/ 67 w 268"/>
                  <a:gd name="T15" fmla="*/ 239 h 334"/>
                  <a:gd name="T16" fmla="*/ 65 w 268"/>
                  <a:gd name="T17" fmla="*/ 201 h 334"/>
                  <a:gd name="T18" fmla="*/ 55 w 268"/>
                  <a:gd name="T19" fmla="*/ 218 h 334"/>
                  <a:gd name="T20" fmla="*/ 62 w 268"/>
                  <a:gd name="T21" fmla="*/ 169 h 334"/>
                  <a:gd name="T22" fmla="*/ 47 w 268"/>
                  <a:gd name="T23" fmla="*/ 176 h 334"/>
                  <a:gd name="T24" fmla="*/ 48 w 268"/>
                  <a:gd name="T25" fmla="*/ 174 h 334"/>
                  <a:gd name="T26" fmla="*/ 65 w 268"/>
                  <a:gd name="T27" fmla="*/ 210 h 334"/>
                  <a:gd name="T28" fmla="*/ 56 w 268"/>
                  <a:gd name="T29" fmla="*/ 268 h 334"/>
                  <a:gd name="T30" fmla="*/ 5 w 268"/>
                  <a:gd name="T31" fmla="*/ 222 h 334"/>
                  <a:gd name="T32" fmla="*/ 61 w 268"/>
                  <a:gd name="T33" fmla="*/ 157 h 334"/>
                  <a:gd name="T34" fmla="*/ 103 w 268"/>
                  <a:gd name="T35" fmla="*/ 309 h 334"/>
                  <a:gd name="T36" fmla="*/ 137 w 268"/>
                  <a:gd name="T37" fmla="*/ 308 h 334"/>
                  <a:gd name="T38" fmla="*/ 102 w 268"/>
                  <a:gd name="T39" fmla="*/ 259 h 334"/>
                  <a:gd name="T40" fmla="*/ 175 w 268"/>
                  <a:gd name="T41" fmla="*/ 267 h 334"/>
                  <a:gd name="T42" fmla="*/ 172 w 268"/>
                  <a:gd name="T43" fmla="*/ 285 h 334"/>
                  <a:gd name="T44" fmla="*/ 174 w 268"/>
                  <a:gd name="T45" fmla="*/ 281 h 334"/>
                  <a:gd name="T46" fmla="*/ 113 w 268"/>
                  <a:gd name="T47" fmla="*/ 250 h 334"/>
                  <a:gd name="T48" fmla="*/ 134 w 268"/>
                  <a:gd name="T49" fmla="*/ 230 h 334"/>
                  <a:gd name="T50" fmla="*/ 95 w 268"/>
                  <a:gd name="T51" fmla="*/ 182 h 334"/>
                  <a:gd name="T52" fmla="*/ 136 w 268"/>
                  <a:gd name="T53" fmla="*/ 189 h 334"/>
                  <a:gd name="T54" fmla="*/ 120 w 268"/>
                  <a:gd name="T55" fmla="*/ 171 h 334"/>
                  <a:gd name="T56" fmla="*/ 161 w 268"/>
                  <a:gd name="T57" fmla="*/ 206 h 334"/>
                  <a:gd name="T58" fmla="*/ 160 w 268"/>
                  <a:gd name="T59" fmla="*/ 191 h 334"/>
                  <a:gd name="T60" fmla="*/ 98 w 268"/>
                  <a:gd name="T61" fmla="*/ 164 h 334"/>
                  <a:gd name="T62" fmla="*/ 108 w 268"/>
                  <a:gd name="T63" fmla="*/ 174 h 334"/>
                  <a:gd name="T64" fmla="*/ 170 w 268"/>
                  <a:gd name="T65" fmla="*/ 197 h 334"/>
                  <a:gd name="T66" fmla="*/ 114 w 268"/>
                  <a:gd name="T67" fmla="*/ 267 h 334"/>
                  <a:gd name="T68" fmla="*/ 118 w 268"/>
                  <a:gd name="T69" fmla="*/ 292 h 334"/>
                  <a:gd name="T70" fmla="*/ 120 w 268"/>
                  <a:gd name="T71" fmla="*/ 316 h 334"/>
                  <a:gd name="T72" fmla="*/ 75 w 268"/>
                  <a:gd name="T73" fmla="*/ 311 h 334"/>
                  <a:gd name="T74" fmla="*/ 12 w 268"/>
                  <a:gd name="T75" fmla="*/ 279 h 334"/>
                  <a:gd name="T76" fmla="*/ 61 w 268"/>
                  <a:gd name="T77" fmla="*/ 260 h 334"/>
                  <a:gd name="T78" fmla="*/ 171 w 268"/>
                  <a:gd name="T79" fmla="*/ 158 h 334"/>
                  <a:gd name="T80" fmla="*/ 238 w 268"/>
                  <a:gd name="T81" fmla="*/ 260 h 334"/>
                  <a:gd name="T82" fmla="*/ 204 w 268"/>
                  <a:gd name="T83" fmla="*/ 69 h 334"/>
                  <a:gd name="T84" fmla="*/ 146 w 268"/>
                  <a:gd name="T85" fmla="*/ 19 h 334"/>
                  <a:gd name="T86" fmla="*/ 166 w 268"/>
                  <a:gd name="T87" fmla="*/ 44 h 334"/>
                  <a:gd name="T88" fmla="*/ 129 w 268"/>
                  <a:gd name="T89" fmla="*/ 38 h 334"/>
                  <a:gd name="T90" fmla="*/ 230 w 268"/>
                  <a:gd name="T91" fmla="*/ 164 h 334"/>
                  <a:gd name="T92" fmla="*/ 254 w 268"/>
                  <a:gd name="T93" fmla="*/ 153 h 334"/>
                  <a:gd name="T94" fmla="*/ 227 w 268"/>
                  <a:gd name="T95" fmla="*/ 126 h 334"/>
                  <a:gd name="T96" fmla="*/ 246 w 268"/>
                  <a:gd name="T97" fmla="*/ 163 h 334"/>
                  <a:gd name="T98" fmla="*/ 236 w 268"/>
                  <a:gd name="T99" fmla="*/ 106 h 334"/>
                  <a:gd name="T100" fmla="*/ 229 w 268"/>
                  <a:gd name="T101" fmla="*/ 84 h 334"/>
                  <a:gd name="T102" fmla="*/ 245 w 268"/>
                  <a:gd name="T103" fmla="*/ 123 h 334"/>
                  <a:gd name="T104" fmla="*/ 242 w 268"/>
                  <a:gd name="T105" fmla="*/ 141 h 334"/>
                  <a:gd name="T106" fmla="*/ 231 w 268"/>
                  <a:gd name="T107" fmla="*/ 173 h 334"/>
                  <a:gd name="T108" fmla="*/ 245 w 268"/>
                  <a:gd name="T109" fmla="*/ 201 h 334"/>
                  <a:gd name="T110" fmla="*/ 248 w 268"/>
                  <a:gd name="T111" fmla="*/ 215 h 334"/>
                  <a:gd name="T112" fmla="*/ 232 w 268"/>
                  <a:gd name="T113" fmla="*/ 179 h 334"/>
                  <a:gd name="T114" fmla="*/ 246 w 268"/>
                  <a:gd name="T115" fmla="*/ 197 h 334"/>
                  <a:gd name="T116" fmla="*/ 237 w 268"/>
                  <a:gd name="T117" fmla="*/ 232 h 334"/>
                  <a:gd name="T118" fmla="*/ 236 w 268"/>
                  <a:gd name="T119" fmla="*/ 254 h 334"/>
                  <a:gd name="T120" fmla="*/ 120 w 268"/>
                  <a:gd name="T121" fmla="*/ 33 h 334"/>
                  <a:gd name="T122" fmla="*/ 257 w 268"/>
                  <a:gd name="T123" fmla="*/ 263 h 334"/>
                  <a:gd name="T124" fmla="*/ 219 w 268"/>
                  <a:gd name="T125" fmla="*/ 286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68" h="334">
                    <a:moveTo>
                      <a:pt x="4" y="204"/>
                    </a:moveTo>
                    <a:cubicBezTo>
                      <a:pt x="3" y="219"/>
                      <a:pt x="0" y="235"/>
                      <a:pt x="2" y="250"/>
                    </a:cubicBezTo>
                    <a:cubicBezTo>
                      <a:pt x="3" y="261"/>
                      <a:pt x="6" y="272"/>
                      <a:pt x="10" y="283"/>
                    </a:cubicBezTo>
                    <a:cubicBezTo>
                      <a:pt x="18" y="302"/>
                      <a:pt x="33" y="321"/>
                      <a:pt x="53" y="329"/>
                    </a:cubicBezTo>
                    <a:cubicBezTo>
                      <a:pt x="67" y="334"/>
                      <a:pt x="81" y="331"/>
                      <a:pt x="95" y="330"/>
                    </a:cubicBezTo>
                    <a:cubicBezTo>
                      <a:pt x="109" y="329"/>
                      <a:pt x="124" y="330"/>
                      <a:pt x="138" y="329"/>
                    </a:cubicBezTo>
                    <a:cubicBezTo>
                      <a:pt x="159" y="329"/>
                      <a:pt x="181" y="327"/>
                      <a:pt x="198" y="315"/>
                    </a:cubicBezTo>
                    <a:cubicBezTo>
                      <a:pt x="207" y="309"/>
                      <a:pt x="213" y="301"/>
                      <a:pt x="219" y="292"/>
                    </a:cubicBezTo>
                    <a:cubicBezTo>
                      <a:pt x="219" y="292"/>
                      <a:pt x="219" y="291"/>
                      <a:pt x="220" y="291"/>
                    </a:cubicBezTo>
                    <a:cubicBezTo>
                      <a:pt x="220" y="291"/>
                      <a:pt x="220" y="291"/>
                      <a:pt x="220" y="290"/>
                    </a:cubicBezTo>
                    <a:cubicBezTo>
                      <a:pt x="226" y="284"/>
                      <a:pt x="236" y="290"/>
                      <a:pt x="243" y="287"/>
                    </a:cubicBezTo>
                    <a:cubicBezTo>
                      <a:pt x="250" y="284"/>
                      <a:pt x="253" y="276"/>
                      <a:pt x="255" y="269"/>
                    </a:cubicBezTo>
                    <a:cubicBezTo>
                      <a:pt x="255" y="269"/>
                      <a:pt x="255" y="269"/>
                      <a:pt x="255" y="268"/>
                    </a:cubicBezTo>
                    <a:cubicBezTo>
                      <a:pt x="260" y="266"/>
                      <a:pt x="265" y="262"/>
                      <a:pt x="267" y="257"/>
                    </a:cubicBezTo>
                    <a:cubicBezTo>
                      <a:pt x="268" y="251"/>
                      <a:pt x="268" y="244"/>
                      <a:pt x="266" y="238"/>
                    </a:cubicBezTo>
                    <a:cubicBezTo>
                      <a:pt x="265" y="231"/>
                      <a:pt x="263" y="224"/>
                      <a:pt x="263" y="216"/>
                    </a:cubicBezTo>
                    <a:cubicBezTo>
                      <a:pt x="263" y="201"/>
                      <a:pt x="263" y="187"/>
                      <a:pt x="260" y="172"/>
                    </a:cubicBezTo>
                    <a:cubicBezTo>
                      <a:pt x="258" y="157"/>
                      <a:pt x="254" y="142"/>
                      <a:pt x="250" y="127"/>
                    </a:cubicBezTo>
                    <a:cubicBezTo>
                      <a:pt x="246" y="113"/>
                      <a:pt x="242" y="99"/>
                      <a:pt x="236" y="86"/>
                    </a:cubicBezTo>
                    <a:cubicBezTo>
                      <a:pt x="232" y="75"/>
                      <a:pt x="225" y="65"/>
                      <a:pt x="216" y="59"/>
                    </a:cubicBezTo>
                    <a:cubicBezTo>
                      <a:pt x="204" y="52"/>
                      <a:pt x="192" y="49"/>
                      <a:pt x="178" y="47"/>
                    </a:cubicBezTo>
                    <a:cubicBezTo>
                      <a:pt x="178" y="47"/>
                      <a:pt x="178" y="47"/>
                      <a:pt x="178" y="47"/>
                    </a:cubicBezTo>
                    <a:cubicBezTo>
                      <a:pt x="179" y="41"/>
                      <a:pt x="180" y="35"/>
                      <a:pt x="177" y="30"/>
                    </a:cubicBezTo>
                    <a:cubicBezTo>
                      <a:pt x="175" y="24"/>
                      <a:pt x="171" y="19"/>
                      <a:pt x="168" y="14"/>
                    </a:cubicBezTo>
                    <a:cubicBezTo>
                      <a:pt x="165" y="8"/>
                      <a:pt x="158" y="0"/>
                      <a:pt x="150" y="6"/>
                    </a:cubicBezTo>
                    <a:cubicBezTo>
                      <a:pt x="144" y="10"/>
                      <a:pt x="144" y="23"/>
                      <a:pt x="136" y="24"/>
                    </a:cubicBezTo>
                    <a:cubicBezTo>
                      <a:pt x="130" y="26"/>
                      <a:pt x="124" y="25"/>
                      <a:pt x="120" y="29"/>
                    </a:cubicBezTo>
                    <a:cubicBezTo>
                      <a:pt x="116" y="33"/>
                      <a:pt x="116" y="38"/>
                      <a:pt x="115" y="42"/>
                    </a:cubicBezTo>
                    <a:cubicBezTo>
                      <a:pt x="96" y="46"/>
                      <a:pt x="78" y="56"/>
                      <a:pt x="62" y="68"/>
                    </a:cubicBezTo>
                    <a:cubicBezTo>
                      <a:pt x="45" y="82"/>
                      <a:pt x="30" y="98"/>
                      <a:pt x="21" y="118"/>
                    </a:cubicBezTo>
                    <a:cubicBezTo>
                      <a:pt x="20" y="118"/>
                      <a:pt x="20" y="118"/>
                      <a:pt x="20" y="119"/>
                    </a:cubicBezTo>
                    <a:cubicBezTo>
                      <a:pt x="19" y="121"/>
                      <a:pt x="18" y="124"/>
                      <a:pt x="17" y="127"/>
                    </a:cubicBezTo>
                    <a:cubicBezTo>
                      <a:pt x="12" y="139"/>
                      <a:pt x="9" y="151"/>
                      <a:pt x="8" y="164"/>
                    </a:cubicBezTo>
                    <a:cubicBezTo>
                      <a:pt x="7" y="166"/>
                      <a:pt x="7" y="167"/>
                      <a:pt x="7" y="169"/>
                    </a:cubicBezTo>
                    <a:cubicBezTo>
                      <a:pt x="7" y="169"/>
                      <a:pt x="7" y="170"/>
                      <a:pt x="7" y="170"/>
                    </a:cubicBezTo>
                    <a:cubicBezTo>
                      <a:pt x="6" y="181"/>
                      <a:pt x="6" y="193"/>
                      <a:pt x="4" y="204"/>
                    </a:cubicBezTo>
                    <a:close/>
                    <a:moveTo>
                      <a:pt x="7" y="262"/>
                    </a:moveTo>
                    <a:cubicBezTo>
                      <a:pt x="11" y="265"/>
                      <a:pt x="17" y="267"/>
                      <a:pt x="22" y="269"/>
                    </a:cubicBezTo>
                    <a:cubicBezTo>
                      <a:pt x="27" y="272"/>
                      <a:pt x="32" y="273"/>
                      <a:pt x="38" y="275"/>
                    </a:cubicBezTo>
                    <a:cubicBezTo>
                      <a:pt x="44" y="276"/>
                      <a:pt x="51" y="278"/>
                      <a:pt x="57" y="280"/>
                    </a:cubicBezTo>
                    <a:cubicBezTo>
                      <a:pt x="62" y="282"/>
                      <a:pt x="66" y="284"/>
                      <a:pt x="71" y="285"/>
                    </a:cubicBezTo>
                    <a:cubicBezTo>
                      <a:pt x="72" y="286"/>
                      <a:pt x="72" y="287"/>
                      <a:pt x="72" y="288"/>
                    </a:cubicBezTo>
                    <a:cubicBezTo>
                      <a:pt x="68" y="286"/>
                      <a:pt x="63" y="285"/>
                      <a:pt x="59" y="283"/>
                    </a:cubicBezTo>
                    <a:cubicBezTo>
                      <a:pt x="53" y="281"/>
                      <a:pt x="47" y="279"/>
                      <a:pt x="41" y="277"/>
                    </a:cubicBezTo>
                    <a:cubicBezTo>
                      <a:pt x="35" y="274"/>
                      <a:pt x="29" y="272"/>
                      <a:pt x="23" y="270"/>
                    </a:cubicBezTo>
                    <a:cubicBezTo>
                      <a:pt x="18" y="268"/>
                      <a:pt x="12" y="265"/>
                      <a:pt x="7" y="263"/>
                    </a:cubicBezTo>
                    <a:cubicBezTo>
                      <a:pt x="7" y="263"/>
                      <a:pt x="7" y="263"/>
                      <a:pt x="7" y="264"/>
                    </a:cubicBezTo>
                    <a:cubicBezTo>
                      <a:pt x="7" y="263"/>
                      <a:pt x="7" y="263"/>
                      <a:pt x="7" y="262"/>
                    </a:cubicBezTo>
                    <a:close/>
                    <a:moveTo>
                      <a:pt x="7" y="264"/>
                    </a:moveTo>
                    <a:cubicBezTo>
                      <a:pt x="9" y="267"/>
                      <a:pt x="13" y="268"/>
                      <a:pt x="16" y="270"/>
                    </a:cubicBezTo>
                    <a:cubicBezTo>
                      <a:pt x="21" y="272"/>
                      <a:pt x="26" y="274"/>
                      <a:pt x="31" y="276"/>
                    </a:cubicBezTo>
                    <a:cubicBezTo>
                      <a:pt x="37" y="278"/>
                      <a:pt x="43" y="281"/>
                      <a:pt x="49" y="283"/>
                    </a:cubicBezTo>
                    <a:cubicBezTo>
                      <a:pt x="55" y="285"/>
                      <a:pt x="62" y="287"/>
                      <a:pt x="67" y="290"/>
                    </a:cubicBezTo>
                    <a:cubicBezTo>
                      <a:pt x="69" y="290"/>
                      <a:pt x="70" y="291"/>
                      <a:pt x="72" y="292"/>
                    </a:cubicBezTo>
                    <a:cubicBezTo>
                      <a:pt x="71" y="291"/>
                      <a:pt x="69" y="291"/>
                      <a:pt x="68" y="291"/>
                    </a:cubicBezTo>
                    <a:cubicBezTo>
                      <a:pt x="65" y="290"/>
                      <a:pt x="63" y="289"/>
                      <a:pt x="60" y="288"/>
                    </a:cubicBezTo>
                    <a:cubicBezTo>
                      <a:pt x="54" y="285"/>
                      <a:pt x="48" y="284"/>
                      <a:pt x="42" y="282"/>
                    </a:cubicBezTo>
                    <a:cubicBezTo>
                      <a:pt x="36" y="280"/>
                      <a:pt x="30" y="277"/>
                      <a:pt x="24" y="275"/>
                    </a:cubicBezTo>
                    <a:cubicBezTo>
                      <a:pt x="19" y="273"/>
                      <a:pt x="13" y="272"/>
                      <a:pt x="9" y="269"/>
                    </a:cubicBezTo>
                    <a:cubicBezTo>
                      <a:pt x="9" y="269"/>
                      <a:pt x="8" y="269"/>
                      <a:pt x="8" y="269"/>
                    </a:cubicBezTo>
                    <a:cubicBezTo>
                      <a:pt x="8" y="267"/>
                      <a:pt x="7" y="266"/>
                      <a:pt x="7" y="264"/>
                    </a:cubicBezTo>
                    <a:close/>
                    <a:moveTo>
                      <a:pt x="65" y="92"/>
                    </a:moveTo>
                    <a:cubicBezTo>
                      <a:pt x="64" y="92"/>
                      <a:pt x="64" y="92"/>
                      <a:pt x="64" y="93"/>
                    </a:cubicBezTo>
                    <a:cubicBezTo>
                      <a:pt x="61" y="93"/>
                      <a:pt x="59" y="94"/>
                      <a:pt x="57" y="95"/>
                    </a:cubicBezTo>
                    <a:cubicBezTo>
                      <a:pt x="59" y="94"/>
                      <a:pt x="62" y="93"/>
                      <a:pt x="64" y="92"/>
                    </a:cubicBezTo>
                    <a:cubicBezTo>
                      <a:pt x="64" y="92"/>
                      <a:pt x="65" y="92"/>
                      <a:pt x="65" y="92"/>
                    </a:cubicBezTo>
                    <a:close/>
                    <a:moveTo>
                      <a:pt x="67" y="91"/>
                    </a:moveTo>
                    <a:cubicBezTo>
                      <a:pt x="67" y="90"/>
                      <a:pt x="68" y="90"/>
                      <a:pt x="68" y="90"/>
                    </a:cubicBezTo>
                    <a:cubicBezTo>
                      <a:pt x="68" y="90"/>
                      <a:pt x="68" y="90"/>
                      <a:pt x="68" y="90"/>
                    </a:cubicBezTo>
                    <a:cubicBezTo>
                      <a:pt x="68" y="91"/>
                      <a:pt x="68" y="91"/>
                      <a:pt x="68" y="91"/>
                    </a:cubicBezTo>
                    <a:cubicBezTo>
                      <a:pt x="68" y="91"/>
                      <a:pt x="67" y="91"/>
                      <a:pt x="67" y="92"/>
                    </a:cubicBezTo>
                    <a:cubicBezTo>
                      <a:pt x="67" y="91"/>
                      <a:pt x="67" y="91"/>
                      <a:pt x="67" y="91"/>
                    </a:cubicBezTo>
                    <a:close/>
                    <a:moveTo>
                      <a:pt x="71" y="90"/>
                    </a:moveTo>
                    <a:cubicBezTo>
                      <a:pt x="71" y="90"/>
                      <a:pt x="71" y="89"/>
                      <a:pt x="71" y="89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71" y="89"/>
                      <a:pt x="71" y="89"/>
                      <a:pt x="71" y="90"/>
                    </a:cubicBezTo>
                    <a:cubicBezTo>
                      <a:pt x="71" y="90"/>
                      <a:pt x="72" y="90"/>
                      <a:pt x="72" y="90"/>
                    </a:cubicBezTo>
                    <a:cubicBezTo>
                      <a:pt x="71" y="90"/>
                      <a:pt x="71" y="90"/>
                      <a:pt x="71" y="90"/>
                    </a:cubicBezTo>
                    <a:cubicBezTo>
                      <a:pt x="71" y="90"/>
                      <a:pt x="71" y="90"/>
                      <a:pt x="71" y="90"/>
                    </a:cubicBezTo>
                    <a:close/>
                    <a:moveTo>
                      <a:pt x="74" y="90"/>
                    </a:moveTo>
                    <a:cubicBezTo>
                      <a:pt x="74" y="89"/>
                      <a:pt x="74" y="89"/>
                      <a:pt x="74" y="88"/>
                    </a:cubicBezTo>
                    <a:cubicBezTo>
                      <a:pt x="75" y="88"/>
                      <a:pt x="76" y="88"/>
                      <a:pt x="76" y="88"/>
                    </a:cubicBezTo>
                    <a:cubicBezTo>
                      <a:pt x="76" y="88"/>
                      <a:pt x="76" y="89"/>
                      <a:pt x="76" y="89"/>
                    </a:cubicBezTo>
                    <a:cubicBezTo>
                      <a:pt x="76" y="89"/>
                      <a:pt x="75" y="89"/>
                      <a:pt x="74" y="90"/>
                    </a:cubicBezTo>
                    <a:cubicBezTo>
                      <a:pt x="74" y="90"/>
                      <a:pt x="74" y="90"/>
                      <a:pt x="74" y="90"/>
                    </a:cubicBezTo>
                    <a:close/>
                    <a:moveTo>
                      <a:pt x="79" y="88"/>
                    </a:moveTo>
                    <a:cubicBezTo>
                      <a:pt x="80" y="88"/>
                      <a:pt x="80" y="87"/>
                      <a:pt x="81" y="87"/>
                    </a:cubicBezTo>
                    <a:cubicBezTo>
                      <a:pt x="81" y="88"/>
                      <a:pt x="81" y="88"/>
                      <a:pt x="81" y="89"/>
                    </a:cubicBezTo>
                    <a:cubicBezTo>
                      <a:pt x="80" y="89"/>
                      <a:pt x="80" y="89"/>
                      <a:pt x="79" y="89"/>
                    </a:cubicBezTo>
                    <a:cubicBezTo>
                      <a:pt x="79" y="88"/>
                      <a:pt x="79" y="88"/>
                      <a:pt x="79" y="88"/>
                    </a:cubicBezTo>
                    <a:close/>
                    <a:moveTo>
                      <a:pt x="85" y="87"/>
                    </a:moveTo>
                    <a:cubicBezTo>
                      <a:pt x="85" y="88"/>
                      <a:pt x="85" y="88"/>
                      <a:pt x="85" y="88"/>
                    </a:cubicBezTo>
                    <a:cubicBezTo>
                      <a:pt x="85" y="88"/>
                      <a:pt x="84" y="88"/>
                      <a:pt x="84" y="88"/>
                    </a:cubicBezTo>
                    <a:cubicBezTo>
                      <a:pt x="84" y="88"/>
                      <a:pt x="84" y="88"/>
                      <a:pt x="84" y="88"/>
                    </a:cubicBezTo>
                    <a:cubicBezTo>
                      <a:pt x="84" y="88"/>
                      <a:pt x="84" y="87"/>
                      <a:pt x="84" y="87"/>
                    </a:cubicBezTo>
                    <a:cubicBezTo>
                      <a:pt x="84" y="87"/>
                      <a:pt x="85" y="87"/>
                      <a:pt x="85" y="87"/>
                    </a:cubicBezTo>
                    <a:close/>
                    <a:moveTo>
                      <a:pt x="89" y="87"/>
                    </a:moveTo>
                    <a:cubicBezTo>
                      <a:pt x="89" y="87"/>
                      <a:pt x="89" y="87"/>
                      <a:pt x="89" y="87"/>
                    </a:cubicBezTo>
                    <a:cubicBezTo>
                      <a:pt x="89" y="87"/>
                      <a:pt x="89" y="87"/>
                      <a:pt x="89" y="87"/>
                    </a:cubicBezTo>
                    <a:cubicBezTo>
                      <a:pt x="89" y="87"/>
                      <a:pt x="89" y="87"/>
                      <a:pt x="89" y="88"/>
                    </a:cubicBezTo>
                    <a:cubicBezTo>
                      <a:pt x="89" y="88"/>
                      <a:pt x="89" y="88"/>
                      <a:pt x="89" y="88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88" y="88"/>
                      <a:pt x="88" y="87"/>
                      <a:pt x="88" y="88"/>
                    </a:cubicBezTo>
                    <a:cubicBezTo>
                      <a:pt x="88" y="87"/>
                      <a:pt x="88" y="87"/>
                      <a:pt x="88" y="87"/>
                    </a:cubicBezTo>
                    <a:cubicBezTo>
                      <a:pt x="88" y="87"/>
                      <a:pt x="88" y="87"/>
                      <a:pt x="88" y="87"/>
                    </a:cubicBezTo>
                    <a:cubicBezTo>
                      <a:pt x="88" y="87"/>
                      <a:pt x="88" y="87"/>
                      <a:pt x="88" y="87"/>
                    </a:cubicBezTo>
                    <a:cubicBezTo>
                      <a:pt x="88" y="87"/>
                      <a:pt x="89" y="87"/>
                      <a:pt x="89" y="87"/>
                    </a:cubicBezTo>
                    <a:close/>
                    <a:moveTo>
                      <a:pt x="93" y="88"/>
                    </a:moveTo>
                    <a:cubicBezTo>
                      <a:pt x="93" y="88"/>
                      <a:pt x="93" y="88"/>
                      <a:pt x="93" y="88"/>
                    </a:cubicBezTo>
                    <a:cubicBezTo>
                      <a:pt x="93" y="88"/>
                      <a:pt x="92" y="88"/>
                      <a:pt x="92" y="88"/>
                    </a:cubicBezTo>
                    <a:cubicBezTo>
                      <a:pt x="92" y="88"/>
                      <a:pt x="92" y="88"/>
                      <a:pt x="92" y="88"/>
                    </a:cubicBezTo>
                    <a:cubicBezTo>
                      <a:pt x="92" y="88"/>
                      <a:pt x="92" y="88"/>
                      <a:pt x="92" y="88"/>
                    </a:cubicBezTo>
                    <a:cubicBezTo>
                      <a:pt x="92" y="88"/>
                      <a:pt x="92" y="88"/>
                      <a:pt x="92" y="88"/>
                    </a:cubicBezTo>
                    <a:cubicBezTo>
                      <a:pt x="92" y="88"/>
                      <a:pt x="92" y="88"/>
                      <a:pt x="92" y="88"/>
                    </a:cubicBezTo>
                    <a:cubicBezTo>
                      <a:pt x="92" y="88"/>
                      <a:pt x="93" y="88"/>
                      <a:pt x="93" y="88"/>
                    </a:cubicBezTo>
                    <a:close/>
                    <a:moveTo>
                      <a:pt x="97" y="88"/>
                    </a:moveTo>
                    <a:cubicBezTo>
                      <a:pt x="97" y="88"/>
                      <a:pt x="97" y="89"/>
                      <a:pt x="97" y="89"/>
                    </a:cubicBezTo>
                    <a:cubicBezTo>
                      <a:pt x="97" y="89"/>
                      <a:pt x="96" y="89"/>
                      <a:pt x="96" y="89"/>
                    </a:cubicBezTo>
                    <a:cubicBezTo>
                      <a:pt x="96" y="89"/>
                      <a:pt x="96" y="89"/>
                      <a:pt x="96" y="89"/>
                    </a:cubicBezTo>
                    <a:cubicBezTo>
                      <a:pt x="96" y="88"/>
                      <a:pt x="96" y="88"/>
                      <a:pt x="96" y="88"/>
                    </a:cubicBezTo>
                    <a:cubicBezTo>
                      <a:pt x="96" y="88"/>
                      <a:pt x="97" y="88"/>
                      <a:pt x="97" y="88"/>
                    </a:cubicBezTo>
                    <a:close/>
                    <a:moveTo>
                      <a:pt x="103" y="109"/>
                    </a:moveTo>
                    <a:cubicBezTo>
                      <a:pt x="103" y="110"/>
                      <a:pt x="102" y="116"/>
                      <a:pt x="100" y="113"/>
                    </a:cubicBezTo>
                    <a:cubicBezTo>
                      <a:pt x="97" y="110"/>
                      <a:pt x="98" y="105"/>
                      <a:pt x="99" y="101"/>
                    </a:cubicBezTo>
                    <a:cubicBezTo>
                      <a:pt x="99" y="99"/>
                      <a:pt x="100" y="96"/>
                      <a:pt x="100" y="94"/>
                    </a:cubicBezTo>
                    <a:cubicBezTo>
                      <a:pt x="101" y="96"/>
                      <a:pt x="102" y="99"/>
                      <a:pt x="102" y="101"/>
                    </a:cubicBezTo>
                    <a:cubicBezTo>
                      <a:pt x="103" y="104"/>
                      <a:pt x="103" y="107"/>
                      <a:pt x="103" y="109"/>
                    </a:cubicBezTo>
                    <a:close/>
                    <a:moveTo>
                      <a:pt x="94" y="103"/>
                    </a:moveTo>
                    <a:cubicBezTo>
                      <a:pt x="93" y="105"/>
                      <a:pt x="90" y="114"/>
                      <a:pt x="86" y="113"/>
                    </a:cubicBezTo>
                    <a:cubicBezTo>
                      <a:pt x="84" y="113"/>
                      <a:pt x="81" y="110"/>
                      <a:pt x="82" y="108"/>
                    </a:cubicBezTo>
                    <a:cubicBezTo>
                      <a:pt x="83" y="105"/>
                      <a:pt x="85" y="103"/>
                      <a:pt x="87" y="101"/>
                    </a:cubicBezTo>
                    <a:cubicBezTo>
                      <a:pt x="90" y="98"/>
                      <a:pt x="93" y="95"/>
                      <a:pt x="97" y="93"/>
                    </a:cubicBezTo>
                    <a:cubicBezTo>
                      <a:pt x="96" y="97"/>
                      <a:pt x="95" y="100"/>
                      <a:pt x="94" y="103"/>
                    </a:cubicBezTo>
                    <a:close/>
                    <a:moveTo>
                      <a:pt x="97" y="85"/>
                    </a:moveTo>
                    <a:cubicBezTo>
                      <a:pt x="97" y="85"/>
                      <a:pt x="97" y="85"/>
                      <a:pt x="98" y="85"/>
                    </a:cubicBezTo>
                    <a:cubicBezTo>
                      <a:pt x="99" y="85"/>
                      <a:pt x="100" y="85"/>
                      <a:pt x="100" y="86"/>
                    </a:cubicBezTo>
                    <a:cubicBezTo>
                      <a:pt x="99" y="85"/>
                      <a:pt x="98" y="85"/>
                      <a:pt x="97" y="85"/>
                    </a:cubicBezTo>
                    <a:close/>
                    <a:moveTo>
                      <a:pt x="108" y="91"/>
                    </a:moveTo>
                    <a:cubicBezTo>
                      <a:pt x="107" y="91"/>
                      <a:pt x="105" y="90"/>
                      <a:pt x="103" y="90"/>
                    </a:cubicBezTo>
                    <a:cubicBezTo>
                      <a:pt x="103" y="90"/>
                      <a:pt x="103" y="90"/>
                      <a:pt x="103" y="90"/>
                    </a:cubicBezTo>
                    <a:cubicBezTo>
                      <a:pt x="105" y="90"/>
                      <a:pt x="107" y="91"/>
                      <a:pt x="108" y="91"/>
                    </a:cubicBezTo>
                    <a:close/>
                    <a:moveTo>
                      <a:pt x="135" y="165"/>
                    </a:moveTo>
                    <a:cubicBezTo>
                      <a:pt x="135" y="165"/>
                      <a:pt x="135" y="166"/>
                      <a:pt x="135" y="166"/>
                    </a:cubicBezTo>
                    <a:cubicBezTo>
                      <a:pt x="135" y="166"/>
                      <a:pt x="134" y="165"/>
                      <a:pt x="134" y="165"/>
                    </a:cubicBezTo>
                    <a:cubicBezTo>
                      <a:pt x="134" y="165"/>
                      <a:pt x="134" y="165"/>
                      <a:pt x="134" y="165"/>
                    </a:cubicBezTo>
                    <a:cubicBezTo>
                      <a:pt x="134" y="165"/>
                      <a:pt x="134" y="165"/>
                      <a:pt x="134" y="164"/>
                    </a:cubicBezTo>
                    <a:cubicBezTo>
                      <a:pt x="134" y="164"/>
                      <a:pt x="135" y="164"/>
                      <a:pt x="135" y="165"/>
                    </a:cubicBezTo>
                    <a:close/>
                    <a:moveTo>
                      <a:pt x="7" y="212"/>
                    </a:moveTo>
                    <a:cubicBezTo>
                      <a:pt x="14" y="218"/>
                      <a:pt x="25" y="222"/>
                      <a:pt x="34" y="226"/>
                    </a:cubicBezTo>
                    <a:cubicBezTo>
                      <a:pt x="39" y="229"/>
                      <a:pt x="44" y="231"/>
                      <a:pt x="50" y="234"/>
                    </a:cubicBezTo>
                    <a:cubicBezTo>
                      <a:pt x="55" y="236"/>
                      <a:pt x="59" y="239"/>
                      <a:pt x="64" y="241"/>
                    </a:cubicBezTo>
                    <a:cubicBezTo>
                      <a:pt x="65" y="242"/>
                      <a:pt x="66" y="242"/>
                      <a:pt x="67" y="243"/>
                    </a:cubicBezTo>
                    <a:cubicBezTo>
                      <a:pt x="65" y="242"/>
                      <a:pt x="64" y="242"/>
                      <a:pt x="62" y="241"/>
                    </a:cubicBezTo>
                    <a:cubicBezTo>
                      <a:pt x="60" y="240"/>
                      <a:pt x="57" y="238"/>
                      <a:pt x="55" y="237"/>
                    </a:cubicBezTo>
                    <a:cubicBezTo>
                      <a:pt x="50" y="234"/>
                      <a:pt x="44" y="232"/>
                      <a:pt x="39" y="230"/>
                    </a:cubicBezTo>
                    <a:cubicBezTo>
                      <a:pt x="28" y="225"/>
                      <a:pt x="17" y="221"/>
                      <a:pt x="6" y="215"/>
                    </a:cubicBezTo>
                    <a:cubicBezTo>
                      <a:pt x="6" y="215"/>
                      <a:pt x="6" y="215"/>
                      <a:pt x="6" y="215"/>
                    </a:cubicBezTo>
                    <a:cubicBezTo>
                      <a:pt x="6" y="214"/>
                      <a:pt x="6" y="213"/>
                      <a:pt x="7" y="212"/>
                    </a:cubicBezTo>
                    <a:close/>
                    <a:moveTo>
                      <a:pt x="6" y="216"/>
                    </a:moveTo>
                    <a:cubicBezTo>
                      <a:pt x="6" y="216"/>
                      <a:pt x="6" y="216"/>
                      <a:pt x="6" y="216"/>
                    </a:cubicBezTo>
                    <a:cubicBezTo>
                      <a:pt x="16" y="222"/>
                      <a:pt x="28" y="226"/>
                      <a:pt x="38" y="231"/>
                    </a:cubicBezTo>
                    <a:cubicBezTo>
                      <a:pt x="44" y="233"/>
                      <a:pt x="49" y="235"/>
                      <a:pt x="54" y="238"/>
                    </a:cubicBezTo>
                    <a:cubicBezTo>
                      <a:pt x="59" y="240"/>
                      <a:pt x="63" y="242"/>
                      <a:pt x="67" y="244"/>
                    </a:cubicBezTo>
                    <a:cubicBezTo>
                      <a:pt x="67" y="244"/>
                      <a:pt x="67" y="245"/>
                      <a:pt x="67" y="245"/>
                    </a:cubicBezTo>
                    <a:cubicBezTo>
                      <a:pt x="58" y="241"/>
                      <a:pt x="48" y="236"/>
                      <a:pt x="38" y="232"/>
                    </a:cubicBezTo>
                    <a:cubicBezTo>
                      <a:pt x="27" y="229"/>
                      <a:pt x="16" y="225"/>
                      <a:pt x="6" y="221"/>
                    </a:cubicBezTo>
                    <a:cubicBezTo>
                      <a:pt x="6" y="221"/>
                      <a:pt x="6" y="221"/>
                      <a:pt x="6" y="221"/>
                    </a:cubicBezTo>
                    <a:cubicBezTo>
                      <a:pt x="6" y="219"/>
                      <a:pt x="6" y="218"/>
                      <a:pt x="6" y="216"/>
                    </a:cubicBezTo>
                    <a:close/>
                    <a:moveTo>
                      <a:pt x="5" y="226"/>
                    </a:moveTo>
                    <a:cubicBezTo>
                      <a:pt x="15" y="231"/>
                      <a:pt x="25" y="235"/>
                      <a:pt x="36" y="239"/>
                    </a:cubicBezTo>
                    <a:cubicBezTo>
                      <a:pt x="41" y="242"/>
                      <a:pt x="47" y="244"/>
                      <a:pt x="52" y="247"/>
                    </a:cubicBezTo>
                    <a:cubicBezTo>
                      <a:pt x="55" y="248"/>
                      <a:pt x="57" y="249"/>
                      <a:pt x="59" y="251"/>
                    </a:cubicBezTo>
                    <a:cubicBezTo>
                      <a:pt x="60" y="251"/>
                      <a:pt x="61" y="251"/>
                      <a:pt x="61" y="251"/>
                    </a:cubicBezTo>
                    <a:cubicBezTo>
                      <a:pt x="59" y="250"/>
                      <a:pt x="56" y="249"/>
                      <a:pt x="54" y="248"/>
                    </a:cubicBezTo>
                    <a:cubicBezTo>
                      <a:pt x="49" y="246"/>
                      <a:pt x="44" y="245"/>
                      <a:pt x="39" y="243"/>
                    </a:cubicBezTo>
                    <a:cubicBezTo>
                      <a:pt x="27" y="240"/>
                      <a:pt x="16" y="235"/>
                      <a:pt x="5" y="231"/>
                    </a:cubicBezTo>
                    <a:cubicBezTo>
                      <a:pt x="5" y="231"/>
                      <a:pt x="5" y="231"/>
                      <a:pt x="5" y="231"/>
                    </a:cubicBezTo>
                    <a:cubicBezTo>
                      <a:pt x="5" y="229"/>
                      <a:pt x="5" y="228"/>
                      <a:pt x="5" y="226"/>
                    </a:cubicBezTo>
                    <a:close/>
                    <a:moveTo>
                      <a:pt x="23" y="256"/>
                    </a:moveTo>
                    <a:cubicBezTo>
                      <a:pt x="34" y="260"/>
                      <a:pt x="46" y="263"/>
                      <a:pt x="56" y="268"/>
                    </a:cubicBezTo>
                    <a:cubicBezTo>
                      <a:pt x="58" y="270"/>
                      <a:pt x="61" y="272"/>
                      <a:pt x="64" y="273"/>
                    </a:cubicBezTo>
                    <a:cubicBezTo>
                      <a:pt x="66" y="273"/>
                      <a:pt x="68" y="274"/>
                      <a:pt x="69" y="275"/>
                    </a:cubicBezTo>
                    <a:cubicBezTo>
                      <a:pt x="68" y="274"/>
                      <a:pt x="67" y="274"/>
                      <a:pt x="66" y="274"/>
                    </a:cubicBezTo>
                    <a:cubicBezTo>
                      <a:pt x="59" y="271"/>
                      <a:pt x="52" y="268"/>
                      <a:pt x="46" y="266"/>
                    </a:cubicBezTo>
                    <a:cubicBezTo>
                      <a:pt x="42" y="265"/>
                      <a:pt x="39" y="264"/>
                      <a:pt x="36" y="263"/>
                    </a:cubicBezTo>
                    <a:cubicBezTo>
                      <a:pt x="25" y="259"/>
                      <a:pt x="15" y="255"/>
                      <a:pt x="5" y="251"/>
                    </a:cubicBezTo>
                    <a:cubicBezTo>
                      <a:pt x="5" y="250"/>
                      <a:pt x="5" y="249"/>
                      <a:pt x="5" y="248"/>
                    </a:cubicBezTo>
                    <a:cubicBezTo>
                      <a:pt x="10" y="252"/>
                      <a:pt x="17" y="254"/>
                      <a:pt x="23" y="256"/>
                    </a:cubicBezTo>
                    <a:close/>
                    <a:moveTo>
                      <a:pt x="8" y="250"/>
                    </a:moveTo>
                    <a:cubicBezTo>
                      <a:pt x="8" y="250"/>
                      <a:pt x="9" y="250"/>
                      <a:pt x="9" y="250"/>
                    </a:cubicBezTo>
                    <a:cubicBezTo>
                      <a:pt x="9" y="250"/>
                      <a:pt x="8" y="250"/>
                      <a:pt x="8" y="250"/>
                    </a:cubicBezTo>
                    <a:close/>
                    <a:moveTo>
                      <a:pt x="7" y="249"/>
                    </a:moveTo>
                    <a:cubicBezTo>
                      <a:pt x="7" y="249"/>
                      <a:pt x="8" y="249"/>
                      <a:pt x="8" y="249"/>
                    </a:cubicBezTo>
                    <a:cubicBezTo>
                      <a:pt x="8" y="249"/>
                      <a:pt x="7" y="249"/>
                      <a:pt x="7" y="249"/>
                    </a:cubicBezTo>
                    <a:close/>
                    <a:moveTo>
                      <a:pt x="5" y="252"/>
                    </a:moveTo>
                    <a:cubicBezTo>
                      <a:pt x="5" y="252"/>
                      <a:pt x="5" y="252"/>
                      <a:pt x="6" y="252"/>
                    </a:cubicBezTo>
                    <a:cubicBezTo>
                      <a:pt x="6" y="253"/>
                      <a:pt x="6" y="253"/>
                      <a:pt x="7" y="253"/>
                    </a:cubicBezTo>
                    <a:cubicBezTo>
                      <a:pt x="16" y="257"/>
                      <a:pt x="25" y="260"/>
                      <a:pt x="35" y="263"/>
                    </a:cubicBezTo>
                    <a:cubicBezTo>
                      <a:pt x="41" y="266"/>
                      <a:pt x="47" y="268"/>
                      <a:pt x="54" y="271"/>
                    </a:cubicBezTo>
                    <a:cubicBezTo>
                      <a:pt x="57" y="272"/>
                      <a:pt x="60" y="274"/>
                      <a:pt x="63" y="275"/>
                    </a:cubicBezTo>
                    <a:cubicBezTo>
                      <a:pt x="64" y="275"/>
                      <a:pt x="66" y="276"/>
                      <a:pt x="68" y="277"/>
                    </a:cubicBezTo>
                    <a:cubicBezTo>
                      <a:pt x="69" y="277"/>
                      <a:pt x="71" y="278"/>
                      <a:pt x="68" y="277"/>
                    </a:cubicBezTo>
                    <a:cubicBezTo>
                      <a:pt x="61" y="275"/>
                      <a:pt x="54" y="273"/>
                      <a:pt x="47" y="271"/>
                    </a:cubicBezTo>
                    <a:cubicBezTo>
                      <a:pt x="33" y="266"/>
                      <a:pt x="19" y="261"/>
                      <a:pt x="5" y="254"/>
                    </a:cubicBezTo>
                    <a:cubicBezTo>
                      <a:pt x="5" y="253"/>
                      <a:pt x="5" y="253"/>
                      <a:pt x="5" y="252"/>
                    </a:cubicBezTo>
                    <a:close/>
                    <a:moveTo>
                      <a:pt x="62" y="279"/>
                    </a:moveTo>
                    <a:cubicBezTo>
                      <a:pt x="65" y="281"/>
                      <a:pt x="68" y="282"/>
                      <a:pt x="71" y="284"/>
                    </a:cubicBezTo>
                    <a:cubicBezTo>
                      <a:pt x="69" y="283"/>
                      <a:pt x="65" y="283"/>
                      <a:pt x="63" y="282"/>
                    </a:cubicBezTo>
                    <a:cubicBezTo>
                      <a:pt x="60" y="281"/>
                      <a:pt x="58" y="280"/>
                      <a:pt x="55" y="279"/>
                    </a:cubicBezTo>
                    <a:cubicBezTo>
                      <a:pt x="50" y="277"/>
                      <a:pt x="44" y="276"/>
                      <a:pt x="38" y="274"/>
                    </a:cubicBezTo>
                    <a:cubicBezTo>
                      <a:pt x="32" y="273"/>
                      <a:pt x="26" y="270"/>
                      <a:pt x="21" y="268"/>
                    </a:cubicBezTo>
                    <a:cubicBezTo>
                      <a:pt x="16" y="266"/>
                      <a:pt x="11" y="264"/>
                      <a:pt x="6" y="262"/>
                    </a:cubicBezTo>
                    <a:cubicBezTo>
                      <a:pt x="6" y="260"/>
                      <a:pt x="6" y="259"/>
                      <a:pt x="6" y="258"/>
                    </a:cubicBezTo>
                    <a:cubicBezTo>
                      <a:pt x="6" y="258"/>
                      <a:pt x="7" y="258"/>
                      <a:pt x="7" y="258"/>
                    </a:cubicBezTo>
                    <a:cubicBezTo>
                      <a:pt x="7" y="259"/>
                      <a:pt x="7" y="259"/>
                      <a:pt x="9" y="259"/>
                    </a:cubicBezTo>
                    <a:cubicBezTo>
                      <a:pt x="18" y="264"/>
                      <a:pt x="28" y="267"/>
                      <a:pt x="37" y="270"/>
                    </a:cubicBezTo>
                    <a:cubicBezTo>
                      <a:pt x="46" y="273"/>
                      <a:pt x="54" y="276"/>
                      <a:pt x="62" y="279"/>
                    </a:cubicBezTo>
                    <a:close/>
                    <a:moveTo>
                      <a:pt x="67" y="281"/>
                    </a:moveTo>
                    <a:cubicBezTo>
                      <a:pt x="68" y="282"/>
                      <a:pt x="70" y="282"/>
                      <a:pt x="71" y="283"/>
                    </a:cubicBezTo>
                    <a:cubicBezTo>
                      <a:pt x="71" y="283"/>
                      <a:pt x="71" y="284"/>
                      <a:pt x="71" y="284"/>
                    </a:cubicBezTo>
                    <a:cubicBezTo>
                      <a:pt x="70" y="283"/>
                      <a:pt x="69" y="282"/>
                      <a:pt x="67" y="281"/>
                    </a:cubicBezTo>
                    <a:close/>
                    <a:moveTo>
                      <a:pt x="75" y="310"/>
                    </a:moveTo>
                    <a:cubicBezTo>
                      <a:pt x="72" y="308"/>
                      <a:pt x="69" y="308"/>
                      <a:pt x="66" y="307"/>
                    </a:cubicBezTo>
                    <a:cubicBezTo>
                      <a:pt x="60" y="305"/>
                      <a:pt x="54" y="303"/>
                      <a:pt x="48" y="301"/>
                    </a:cubicBezTo>
                    <a:cubicBezTo>
                      <a:pt x="41" y="298"/>
                      <a:pt x="35" y="296"/>
                      <a:pt x="28" y="294"/>
                    </a:cubicBezTo>
                    <a:cubicBezTo>
                      <a:pt x="25" y="293"/>
                      <a:pt x="19" y="293"/>
                      <a:pt x="17" y="289"/>
                    </a:cubicBezTo>
                    <a:cubicBezTo>
                      <a:pt x="17" y="289"/>
                      <a:pt x="16" y="288"/>
                      <a:pt x="16" y="287"/>
                    </a:cubicBezTo>
                    <a:cubicBezTo>
                      <a:pt x="16" y="287"/>
                      <a:pt x="17" y="288"/>
                      <a:pt x="18" y="288"/>
                    </a:cubicBezTo>
                    <a:cubicBezTo>
                      <a:pt x="19" y="289"/>
                      <a:pt x="21" y="290"/>
                      <a:pt x="23" y="290"/>
                    </a:cubicBezTo>
                    <a:cubicBezTo>
                      <a:pt x="25" y="292"/>
                      <a:pt x="27" y="293"/>
                      <a:pt x="30" y="294"/>
                    </a:cubicBezTo>
                    <a:cubicBezTo>
                      <a:pt x="35" y="296"/>
                      <a:pt x="41" y="298"/>
                      <a:pt x="46" y="300"/>
                    </a:cubicBezTo>
                    <a:cubicBezTo>
                      <a:pt x="52" y="301"/>
                      <a:pt x="57" y="303"/>
                      <a:pt x="63" y="305"/>
                    </a:cubicBezTo>
                    <a:cubicBezTo>
                      <a:pt x="67" y="306"/>
                      <a:pt x="70" y="308"/>
                      <a:pt x="74" y="308"/>
                    </a:cubicBezTo>
                    <a:cubicBezTo>
                      <a:pt x="74" y="308"/>
                      <a:pt x="74" y="308"/>
                      <a:pt x="74" y="308"/>
                    </a:cubicBezTo>
                    <a:cubicBezTo>
                      <a:pt x="75" y="309"/>
                      <a:pt x="75" y="309"/>
                      <a:pt x="75" y="310"/>
                    </a:cubicBezTo>
                    <a:close/>
                    <a:moveTo>
                      <a:pt x="70" y="305"/>
                    </a:moveTo>
                    <a:cubicBezTo>
                      <a:pt x="71" y="306"/>
                      <a:pt x="76" y="308"/>
                      <a:pt x="71" y="307"/>
                    </a:cubicBezTo>
                    <a:cubicBezTo>
                      <a:pt x="67" y="306"/>
                      <a:pt x="63" y="304"/>
                      <a:pt x="59" y="303"/>
                    </a:cubicBezTo>
                    <a:cubicBezTo>
                      <a:pt x="53" y="301"/>
                      <a:pt x="48" y="300"/>
                      <a:pt x="43" y="298"/>
                    </a:cubicBezTo>
                    <a:cubicBezTo>
                      <a:pt x="37" y="296"/>
                      <a:pt x="32" y="294"/>
                      <a:pt x="26" y="292"/>
                    </a:cubicBezTo>
                    <a:cubicBezTo>
                      <a:pt x="27" y="292"/>
                      <a:pt x="28" y="292"/>
                      <a:pt x="28" y="292"/>
                    </a:cubicBezTo>
                    <a:cubicBezTo>
                      <a:pt x="34" y="294"/>
                      <a:pt x="39" y="295"/>
                      <a:pt x="44" y="297"/>
                    </a:cubicBezTo>
                    <a:cubicBezTo>
                      <a:pt x="50" y="298"/>
                      <a:pt x="55" y="300"/>
                      <a:pt x="61" y="302"/>
                    </a:cubicBezTo>
                    <a:cubicBezTo>
                      <a:pt x="64" y="303"/>
                      <a:pt x="67" y="304"/>
                      <a:pt x="70" y="305"/>
                    </a:cubicBezTo>
                    <a:close/>
                    <a:moveTo>
                      <a:pt x="21" y="289"/>
                    </a:moveTo>
                    <a:cubicBezTo>
                      <a:pt x="30" y="292"/>
                      <a:pt x="40" y="294"/>
                      <a:pt x="49" y="297"/>
                    </a:cubicBezTo>
                    <a:cubicBezTo>
                      <a:pt x="51" y="298"/>
                      <a:pt x="54" y="299"/>
                      <a:pt x="57" y="300"/>
                    </a:cubicBezTo>
                    <a:cubicBezTo>
                      <a:pt x="53" y="298"/>
                      <a:pt x="49" y="297"/>
                      <a:pt x="46" y="296"/>
                    </a:cubicBezTo>
                    <a:cubicBezTo>
                      <a:pt x="41" y="295"/>
                      <a:pt x="35" y="294"/>
                      <a:pt x="30" y="292"/>
                    </a:cubicBezTo>
                    <a:cubicBezTo>
                      <a:pt x="27" y="291"/>
                      <a:pt x="24" y="290"/>
                      <a:pt x="21" y="289"/>
                    </a:cubicBezTo>
                    <a:close/>
                    <a:moveTo>
                      <a:pt x="67" y="304"/>
                    </a:moveTo>
                    <a:cubicBezTo>
                      <a:pt x="70" y="304"/>
                      <a:pt x="72" y="305"/>
                      <a:pt x="74" y="305"/>
                    </a:cubicBezTo>
                    <a:cubicBezTo>
                      <a:pt x="74" y="306"/>
                      <a:pt x="74" y="306"/>
                      <a:pt x="74" y="307"/>
                    </a:cubicBezTo>
                    <a:cubicBezTo>
                      <a:pt x="72" y="306"/>
                      <a:pt x="70" y="305"/>
                      <a:pt x="67" y="304"/>
                    </a:cubicBezTo>
                    <a:close/>
                    <a:moveTo>
                      <a:pt x="74" y="304"/>
                    </a:moveTo>
                    <a:cubicBezTo>
                      <a:pt x="62" y="299"/>
                      <a:pt x="50" y="295"/>
                      <a:pt x="38" y="291"/>
                    </a:cubicBezTo>
                    <a:cubicBezTo>
                      <a:pt x="39" y="291"/>
                      <a:pt x="40" y="291"/>
                      <a:pt x="41" y="292"/>
                    </a:cubicBezTo>
                    <a:cubicBezTo>
                      <a:pt x="47" y="293"/>
                      <a:pt x="52" y="295"/>
                      <a:pt x="58" y="296"/>
                    </a:cubicBezTo>
                    <a:cubicBezTo>
                      <a:pt x="63" y="298"/>
                      <a:pt x="68" y="300"/>
                      <a:pt x="74" y="302"/>
                    </a:cubicBezTo>
                    <a:cubicBezTo>
                      <a:pt x="74" y="302"/>
                      <a:pt x="74" y="303"/>
                      <a:pt x="74" y="304"/>
                    </a:cubicBezTo>
                    <a:close/>
                    <a:moveTo>
                      <a:pt x="73" y="300"/>
                    </a:moveTo>
                    <a:cubicBezTo>
                      <a:pt x="64" y="296"/>
                      <a:pt x="54" y="293"/>
                      <a:pt x="44" y="289"/>
                    </a:cubicBezTo>
                    <a:cubicBezTo>
                      <a:pt x="37" y="287"/>
                      <a:pt x="31" y="285"/>
                      <a:pt x="25" y="282"/>
                    </a:cubicBezTo>
                    <a:cubicBezTo>
                      <a:pt x="21" y="280"/>
                      <a:pt x="15" y="278"/>
                      <a:pt x="11" y="275"/>
                    </a:cubicBezTo>
                    <a:cubicBezTo>
                      <a:pt x="11" y="275"/>
                      <a:pt x="11" y="275"/>
                      <a:pt x="11" y="275"/>
                    </a:cubicBezTo>
                    <a:cubicBezTo>
                      <a:pt x="12" y="275"/>
                      <a:pt x="12" y="276"/>
                      <a:pt x="13" y="276"/>
                    </a:cubicBezTo>
                    <a:cubicBezTo>
                      <a:pt x="14" y="276"/>
                      <a:pt x="15" y="277"/>
                      <a:pt x="16" y="277"/>
                    </a:cubicBezTo>
                    <a:cubicBezTo>
                      <a:pt x="19" y="278"/>
                      <a:pt x="22" y="279"/>
                      <a:pt x="24" y="280"/>
                    </a:cubicBezTo>
                    <a:cubicBezTo>
                      <a:pt x="30" y="282"/>
                      <a:pt x="36" y="284"/>
                      <a:pt x="42" y="286"/>
                    </a:cubicBezTo>
                    <a:cubicBezTo>
                      <a:pt x="47" y="288"/>
                      <a:pt x="53" y="290"/>
                      <a:pt x="59" y="292"/>
                    </a:cubicBezTo>
                    <a:cubicBezTo>
                      <a:pt x="63" y="294"/>
                      <a:pt x="68" y="296"/>
                      <a:pt x="73" y="297"/>
                    </a:cubicBezTo>
                    <a:cubicBezTo>
                      <a:pt x="73" y="298"/>
                      <a:pt x="73" y="299"/>
                      <a:pt x="73" y="300"/>
                    </a:cubicBezTo>
                    <a:close/>
                    <a:moveTo>
                      <a:pt x="73" y="296"/>
                    </a:moveTo>
                    <a:cubicBezTo>
                      <a:pt x="63" y="291"/>
                      <a:pt x="52" y="287"/>
                      <a:pt x="42" y="283"/>
                    </a:cubicBezTo>
                    <a:cubicBezTo>
                      <a:pt x="35" y="281"/>
                      <a:pt x="29" y="279"/>
                      <a:pt x="22" y="276"/>
                    </a:cubicBezTo>
                    <a:cubicBezTo>
                      <a:pt x="19" y="274"/>
                      <a:pt x="15" y="273"/>
                      <a:pt x="11" y="271"/>
                    </a:cubicBezTo>
                    <a:cubicBezTo>
                      <a:pt x="15" y="273"/>
                      <a:pt x="20" y="274"/>
                      <a:pt x="24" y="276"/>
                    </a:cubicBezTo>
                    <a:cubicBezTo>
                      <a:pt x="29" y="278"/>
                      <a:pt x="35" y="280"/>
                      <a:pt x="40" y="282"/>
                    </a:cubicBezTo>
                    <a:cubicBezTo>
                      <a:pt x="47" y="284"/>
                      <a:pt x="53" y="286"/>
                      <a:pt x="60" y="288"/>
                    </a:cubicBezTo>
                    <a:cubicBezTo>
                      <a:pt x="64" y="290"/>
                      <a:pt x="68" y="292"/>
                      <a:pt x="72" y="293"/>
                    </a:cubicBezTo>
                    <a:cubicBezTo>
                      <a:pt x="73" y="294"/>
                      <a:pt x="73" y="295"/>
                      <a:pt x="73" y="296"/>
                    </a:cubicBezTo>
                    <a:close/>
                    <a:moveTo>
                      <a:pt x="72" y="291"/>
                    </a:moveTo>
                    <a:cubicBezTo>
                      <a:pt x="68" y="289"/>
                      <a:pt x="63" y="287"/>
                      <a:pt x="58" y="285"/>
                    </a:cubicBezTo>
                    <a:cubicBezTo>
                      <a:pt x="52" y="283"/>
                      <a:pt x="47" y="281"/>
                      <a:pt x="41" y="279"/>
                    </a:cubicBezTo>
                    <a:cubicBezTo>
                      <a:pt x="35" y="276"/>
                      <a:pt x="28" y="274"/>
                      <a:pt x="22" y="271"/>
                    </a:cubicBezTo>
                    <a:cubicBezTo>
                      <a:pt x="18" y="270"/>
                      <a:pt x="14" y="268"/>
                      <a:pt x="11" y="266"/>
                    </a:cubicBezTo>
                    <a:cubicBezTo>
                      <a:pt x="10" y="266"/>
                      <a:pt x="6" y="263"/>
                      <a:pt x="10" y="265"/>
                    </a:cubicBezTo>
                    <a:cubicBezTo>
                      <a:pt x="11" y="266"/>
                      <a:pt x="12" y="266"/>
                      <a:pt x="13" y="267"/>
                    </a:cubicBezTo>
                    <a:cubicBezTo>
                      <a:pt x="16" y="268"/>
                      <a:pt x="18" y="269"/>
                      <a:pt x="21" y="270"/>
                    </a:cubicBezTo>
                    <a:cubicBezTo>
                      <a:pt x="26" y="272"/>
                      <a:pt x="32" y="274"/>
                      <a:pt x="38" y="276"/>
                    </a:cubicBezTo>
                    <a:cubicBezTo>
                      <a:pt x="44" y="279"/>
                      <a:pt x="50" y="281"/>
                      <a:pt x="57" y="283"/>
                    </a:cubicBezTo>
                    <a:cubicBezTo>
                      <a:pt x="62" y="285"/>
                      <a:pt x="67" y="286"/>
                      <a:pt x="72" y="289"/>
                    </a:cubicBezTo>
                    <a:cubicBezTo>
                      <a:pt x="72" y="290"/>
                      <a:pt x="72" y="290"/>
                      <a:pt x="72" y="291"/>
                    </a:cubicBezTo>
                    <a:close/>
                    <a:moveTo>
                      <a:pt x="62" y="161"/>
                    </a:moveTo>
                    <a:cubicBezTo>
                      <a:pt x="62" y="162"/>
                      <a:pt x="62" y="162"/>
                      <a:pt x="62" y="162"/>
                    </a:cubicBezTo>
                    <a:cubicBezTo>
                      <a:pt x="60" y="162"/>
                      <a:pt x="59" y="162"/>
                      <a:pt x="58" y="161"/>
                    </a:cubicBezTo>
                    <a:cubicBezTo>
                      <a:pt x="59" y="161"/>
                      <a:pt x="60" y="161"/>
                      <a:pt x="62" y="161"/>
                    </a:cubicBezTo>
                    <a:close/>
                    <a:moveTo>
                      <a:pt x="68" y="249"/>
                    </a:moveTo>
                    <a:cubicBezTo>
                      <a:pt x="65" y="247"/>
                      <a:pt x="62" y="246"/>
                      <a:pt x="59" y="245"/>
                    </a:cubicBezTo>
                    <a:cubicBezTo>
                      <a:pt x="54" y="242"/>
                      <a:pt x="50" y="240"/>
                      <a:pt x="45" y="238"/>
                    </a:cubicBezTo>
                    <a:cubicBezTo>
                      <a:pt x="34" y="233"/>
                      <a:pt x="23" y="229"/>
                      <a:pt x="12" y="224"/>
                    </a:cubicBezTo>
                    <a:cubicBezTo>
                      <a:pt x="12" y="224"/>
                      <a:pt x="12" y="224"/>
                      <a:pt x="11" y="224"/>
                    </a:cubicBezTo>
                    <a:cubicBezTo>
                      <a:pt x="13" y="224"/>
                      <a:pt x="15" y="225"/>
                      <a:pt x="17" y="226"/>
                    </a:cubicBezTo>
                    <a:cubicBezTo>
                      <a:pt x="23" y="228"/>
                      <a:pt x="29" y="230"/>
                      <a:pt x="34" y="232"/>
                    </a:cubicBezTo>
                    <a:cubicBezTo>
                      <a:pt x="45" y="236"/>
                      <a:pt x="56" y="241"/>
                      <a:pt x="68" y="246"/>
                    </a:cubicBezTo>
                    <a:cubicBezTo>
                      <a:pt x="68" y="247"/>
                      <a:pt x="68" y="248"/>
                      <a:pt x="68" y="249"/>
                    </a:cubicBezTo>
                    <a:close/>
                    <a:moveTo>
                      <a:pt x="67" y="242"/>
                    </a:moveTo>
                    <a:cubicBezTo>
                      <a:pt x="59" y="237"/>
                      <a:pt x="50" y="233"/>
                      <a:pt x="41" y="229"/>
                    </a:cubicBezTo>
                    <a:cubicBezTo>
                      <a:pt x="30" y="224"/>
                      <a:pt x="19" y="220"/>
                      <a:pt x="9" y="213"/>
                    </a:cubicBezTo>
                    <a:cubicBezTo>
                      <a:pt x="6" y="210"/>
                      <a:pt x="12" y="214"/>
                      <a:pt x="12" y="214"/>
                    </a:cubicBezTo>
                    <a:cubicBezTo>
                      <a:pt x="14" y="215"/>
                      <a:pt x="15" y="216"/>
                      <a:pt x="17" y="216"/>
                    </a:cubicBezTo>
                    <a:cubicBezTo>
                      <a:pt x="19" y="218"/>
                      <a:pt x="22" y="219"/>
                      <a:pt x="24" y="220"/>
                    </a:cubicBezTo>
                    <a:cubicBezTo>
                      <a:pt x="30" y="223"/>
                      <a:pt x="35" y="225"/>
                      <a:pt x="40" y="227"/>
                    </a:cubicBezTo>
                    <a:cubicBezTo>
                      <a:pt x="45" y="230"/>
                      <a:pt x="51" y="232"/>
                      <a:pt x="56" y="234"/>
                    </a:cubicBezTo>
                    <a:cubicBezTo>
                      <a:pt x="60" y="236"/>
                      <a:pt x="63" y="239"/>
                      <a:pt x="67" y="240"/>
                    </a:cubicBezTo>
                    <a:cubicBezTo>
                      <a:pt x="67" y="241"/>
                      <a:pt x="67" y="242"/>
                      <a:pt x="67" y="242"/>
                    </a:cubicBezTo>
                    <a:close/>
                    <a:moveTo>
                      <a:pt x="59" y="235"/>
                    </a:moveTo>
                    <a:cubicBezTo>
                      <a:pt x="61" y="236"/>
                      <a:pt x="63" y="237"/>
                      <a:pt x="65" y="238"/>
                    </a:cubicBezTo>
                    <a:cubicBezTo>
                      <a:pt x="68" y="241"/>
                      <a:pt x="61" y="236"/>
                      <a:pt x="61" y="236"/>
                    </a:cubicBezTo>
                    <a:cubicBezTo>
                      <a:pt x="60" y="236"/>
                      <a:pt x="60" y="235"/>
                      <a:pt x="59" y="235"/>
                    </a:cubicBezTo>
                    <a:close/>
                    <a:moveTo>
                      <a:pt x="40" y="224"/>
                    </a:moveTo>
                    <a:cubicBezTo>
                      <a:pt x="34" y="221"/>
                      <a:pt x="28" y="218"/>
                      <a:pt x="23" y="215"/>
                    </a:cubicBezTo>
                    <a:cubicBezTo>
                      <a:pt x="19" y="212"/>
                      <a:pt x="13" y="210"/>
                      <a:pt x="10" y="207"/>
                    </a:cubicBezTo>
                    <a:cubicBezTo>
                      <a:pt x="10" y="207"/>
                      <a:pt x="10" y="207"/>
                      <a:pt x="10" y="207"/>
                    </a:cubicBezTo>
                    <a:cubicBezTo>
                      <a:pt x="10" y="207"/>
                      <a:pt x="10" y="207"/>
                      <a:pt x="10" y="207"/>
                    </a:cubicBezTo>
                    <a:cubicBezTo>
                      <a:pt x="11" y="208"/>
                      <a:pt x="13" y="209"/>
                      <a:pt x="14" y="210"/>
                    </a:cubicBezTo>
                    <a:cubicBezTo>
                      <a:pt x="16" y="211"/>
                      <a:pt x="19" y="212"/>
                      <a:pt x="22" y="214"/>
                    </a:cubicBezTo>
                    <a:cubicBezTo>
                      <a:pt x="27" y="216"/>
                      <a:pt x="33" y="219"/>
                      <a:pt x="39" y="221"/>
                    </a:cubicBezTo>
                    <a:cubicBezTo>
                      <a:pt x="49" y="226"/>
                      <a:pt x="57" y="231"/>
                      <a:pt x="67" y="236"/>
                    </a:cubicBezTo>
                    <a:cubicBezTo>
                      <a:pt x="67" y="236"/>
                      <a:pt x="67" y="237"/>
                      <a:pt x="67" y="237"/>
                    </a:cubicBezTo>
                    <a:cubicBezTo>
                      <a:pt x="67" y="238"/>
                      <a:pt x="67" y="238"/>
                      <a:pt x="67" y="239"/>
                    </a:cubicBezTo>
                    <a:cubicBezTo>
                      <a:pt x="63" y="236"/>
                      <a:pt x="59" y="234"/>
                      <a:pt x="55" y="233"/>
                    </a:cubicBezTo>
                    <a:cubicBezTo>
                      <a:pt x="50" y="230"/>
                      <a:pt x="45" y="227"/>
                      <a:pt x="40" y="224"/>
                    </a:cubicBezTo>
                    <a:close/>
                    <a:moveTo>
                      <a:pt x="8" y="205"/>
                    </a:moveTo>
                    <a:cubicBezTo>
                      <a:pt x="8" y="205"/>
                      <a:pt x="7" y="205"/>
                      <a:pt x="7" y="205"/>
                    </a:cubicBezTo>
                    <a:cubicBezTo>
                      <a:pt x="7" y="204"/>
                      <a:pt x="7" y="203"/>
                      <a:pt x="7" y="203"/>
                    </a:cubicBezTo>
                    <a:cubicBezTo>
                      <a:pt x="18" y="209"/>
                      <a:pt x="29" y="215"/>
                      <a:pt x="40" y="220"/>
                    </a:cubicBezTo>
                    <a:cubicBezTo>
                      <a:pt x="45" y="222"/>
                      <a:pt x="50" y="225"/>
                      <a:pt x="55" y="228"/>
                    </a:cubicBezTo>
                    <a:cubicBezTo>
                      <a:pt x="56" y="229"/>
                      <a:pt x="57" y="230"/>
                      <a:pt x="58" y="231"/>
                    </a:cubicBezTo>
                    <a:cubicBezTo>
                      <a:pt x="51" y="227"/>
                      <a:pt x="44" y="223"/>
                      <a:pt x="36" y="219"/>
                    </a:cubicBezTo>
                    <a:cubicBezTo>
                      <a:pt x="31" y="217"/>
                      <a:pt x="26" y="215"/>
                      <a:pt x="20" y="212"/>
                    </a:cubicBezTo>
                    <a:cubicBezTo>
                      <a:pt x="16" y="210"/>
                      <a:pt x="12" y="207"/>
                      <a:pt x="8" y="205"/>
                    </a:cubicBezTo>
                    <a:close/>
                    <a:moveTo>
                      <a:pt x="9" y="187"/>
                    </a:moveTo>
                    <a:cubicBezTo>
                      <a:pt x="13" y="190"/>
                      <a:pt x="17" y="192"/>
                      <a:pt x="21" y="194"/>
                    </a:cubicBezTo>
                    <a:cubicBezTo>
                      <a:pt x="26" y="196"/>
                      <a:pt x="31" y="199"/>
                      <a:pt x="36" y="201"/>
                    </a:cubicBezTo>
                    <a:cubicBezTo>
                      <a:pt x="46" y="206"/>
                      <a:pt x="55" y="211"/>
                      <a:pt x="64" y="218"/>
                    </a:cubicBezTo>
                    <a:cubicBezTo>
                      <a:pt x="67" y="220"/>
                      <a:pt x="63" y="218"/>
                      <a:pt x="63" y="217"/>
                    </a:cubicBezTo>
                    <a:cubicBezTo>
                      <a:pt x="62" y="217"/>
                      <a:pt x="61" y="216"/>
                      <a:pt x="60" y="215"/>
                    </a:cubicBezTo>
                    <a:cubicBezTo>
                      <a:pt x="57" y="214"/>
                      <a:pt x="55" y="213"/>
                      <a:pt x="53" y="211"/>
                    </a:cubicBezTo>
                    <a:cubicBezTo>
                      <a:pt x="48" y="209"/>
                      <a:pt x="42" y="206"/>
                      <a:pt x="37" y="204"/>
                    </a:cubicBezTo>
                    <a:cubicBezTo>
                      <a:pt x="28" y="199"/>
                      <a:pt x="18" y="194"/>
                      <a:pt x="8" y="191"/>
                    </a:cubicBezTo>
                    <a:cubicBezTo>
                      <a:pt x="9" y="188"/>
                      <a:pt x="9" y="186"/>
                      <a:pt x="9" y="183"/>
                    </a:cubicBezTo>
                    <a:cubicBezTo>
                      <a:pt x="9" y="184"/>
                      <a:pt x="10" y="184"/>
                      <a:pt x="10" y="184"/>
                    </a:cubicBezTo>
                    <a:cubicBezTo>
                      <a:pt x="10" y="184"/>
                      <a:pt x="10" y="185"/>
                      <a:pt x="12" y="185"/>
                    </a:cubicBezTo>
                    <a:cubicBezTo>
                      <a:pt x="12" y="185"/>
                      <a:pt x="13" y="185"/>
                      <a:pt x="13" y="186"/>
                    </a:cubicBezTo>
                    <a:cubicBezTo>
                      <a:pt x="14" y="186"/>
                      <a:pt x="15" y="187"/>
                      <a:pt x="16" y="187"/>
                    </a:cubicBezTo>
                    <a:cubicBezTo>
                      <a:pt x="19" y="188"/>
                      <a:pt x="22" y="190"/>
                      <a:pt x="25" y="191"/>
                    </a:cubicBezTo>
                    <a:cubicBezTo>
                      <a:pt x="29" y="193"/>
                      <a:pt x="34" y="195"/>
                      <a:pt x="39" y="198"/>
                    </a:cubicBezTo>
                    <a:cubicBezTo>
                      <a:pt x="48" y="203"/>
                      <a:pt x="57" y="207"/>
                      <a:pt x="65" y="213"/>
                    </a:cubicBezTo>
                    <a:cubicBezTo>
                      <a:pt x="63" y="211"/>
                      <a:pt x="60" y="211"/>
                      <a:pt x="58" y="209"/>
                    </a:cubicBezTo>
                    <a:cubicBezTo>
                      <a:pt x="56" y="208"/>
                      <a:pt x="54" y="207"/>
                      <a:pt x="53" y="206"/>
                    </a:cubicBezTo>
                    <a:cubicBezTo>
                      <a:pt x="48" y="204"/>
                      <a:pt x="43" y="201"/>
                      <a:pt x="38" y="199"/>
                    </a:cubicBezTo>
                    <a:cubicBezTo>
                      <a:pt x="29" y="195"/>
                      <a:pt x="19" y="191"/>
                      <a:pt x="9" y="187"/>
                    </a:cubicBezTo>
                    <a:cubicBezTo>
                      <a:pt x="9" y="186"/>
                      <a:pt x="9" y="187"/>
                      <a:pt x="9" y="187"/>
                    </a:cubicBezTo>
                    <a:close/>
                    <a:moveTo>
                      <a:pt x="65" y="209"/>
                    </a:moveTo>
                    <a:cubicBezTo>
                      <a:pt x="56" y="204"/>
                      <a:pt x="48" y="198"/>
                      <a:pt x="38" y="193"/>
                    </a:cubicBezTo>
                    <a:cubicBezTo>
                      <a:pt x="30" y="190"/>
                      <a:pt x="22" y="187"/>
                      <a:pt x="15" y="182"/>
                    </a:cubicBezTo>
                    <a:cubicBezTo>
                      <a:pt x="15" y="182"/>
                      <a:pt x="15" y="182"/>
                      <a:pt x="15" y="182"/>
                    </a:cubicBezTo>
                    <a:cubicBezTo>
                      <a:pt x="18" y="183"/>
                      <a:pt x="20" y="185"/>
                      <a:pt x="23" y="186"/>
                    </a:cubicBezTo>
                    <a:cubicBezTo>
                      <a:pt x="28" y="188"/>
                      <a:pt x="33" y="190"/>
                      <a:pt x="38" y="193"/>
                    </a:cubicBezTo>
                    <a:cubicBezTo>
                      <a:pt x="47" y="197"/>
                      <a:pt x="56" y="202"/>
                      <a:pt x="65" y="206"/>
                    </a:cubicBezTo>
                    <a:cubicBezTo>
                      <a:pt x="65" y="207"/>
                      <a:pt x="65" y="208"/>
                      <a:pt x="65" y="209"/>
                    </a:cubicBezTo>
                    <a:close/>
                    <a:moveTo>
                      <a:pt x="65" y="201"/>
                    </a:moveTo>
                    <a:cubicBezTo>
                      <a:pt x="61" y="199"/>
                      <a:pt x="57" y="196"/>
                      <a:pt x="53" y="194"/>
                    </a:cubicBezTo>
                    <a:cubicBezTo>
                      <a:pt x="47" y="192"/>
                      <a:pt x="42" y="190"/>
                      <a:pt x="37" y="188"/>
                    </a:cubicBezTo>
                    <a:cubicBezTo>
                      <a:pt x="28" y="183"/>
                      <a:pt x="19" y="179"/>
                      <a:pt x="10" y="174"/>
                    </a:cubicBezTo>
                    <a:cubicBezTo>
                      <a:pt x="10" y="174"/>
                      <a:pt x="10" y="174"/>
                      <a:pt x="10" y="174"/>
                    </a:cubicBezTo>
                    <a:cubicBezTo>
                      <a:pt x="10" y="174"/>
                      <a:pt x="10" y="173"/>
                      <a:pt x="10" y="173"/>
                    </a:cubicBezTo>
                    <a:cubicBezTo>
                      <a:pt x="10" y="173"/>
                      <a:pt x="10" y="172"/>
                      <a:pt x="11" y="172"/>
                    </a:cubicBezTo>
                    <a:cubicBezTo>
                      <a:pt x="20" y="177"/>
                      <a:pt x="28" y="182"/>
                      <a:pt x="38" y="186"/>
                    </a:cubicBezTo>
                    <a:cubicBezTo>
                      <a:pt x="47" y="190"/>
                      <a:pt x="56" y="194"/>
                      <a:pt x="64" y="199"/>
                    </a:cubicBezTo>
                    <a:cubicBezTo>
                      <a:pt x="64" y="199"/>
                      <a:pt x="64" y="199"/>
                      <a:pt x="64" y="199"/>
                    </a:cubicBezTo>
                    <a:cubicBezTo>
                      <a:pt x="65" y="200"/>
                      <a:pt x="65" y="200"/>
                      <a:pt x="65" y="201"/>
                    </a:cubicBezTo>
                    <a:close/>
                    <a:moveTo>
                      <a:pt x="34" y="189"/>
                    </a:moveTo>
                    <a:cubicBezTo>
                      <a:pt x="43" y="193"/>
                      <a:pt x="53" y="197"/>
                      <a:pt x="61" y="203"/>
                    </a:cubicBezTo>
                    <a:cubicBezTo>
                      <a:pt x="63" y="204"/>
                      <a:pt x="68" y="207"/>
                      <a:pt x="61" y="204"/>
                    </a:cubicBezTo>
                    <a:cubicBezTo>
                      <a:pt x="59" y="202"/>
                      <a:pt x="56" y="201"/>
                      <a:pt x="53" y="200"/>
                    </a:cubicBezTo>
                    <a:cubicBezTo>
                      <a:pt x="48" y="197"/>
                      <a:pt x="43" y="195"/>
                      <a:pt x="38" y="192"/>
                    </a:cubicBezTo>
                    <a:cubicBezTo>
                      <a:pt x="29" y="188"/>
                      <a:pt x="19" y="184"/>
                      <a:pt x="10" y="179"/>
                    </a:cubicBezTo>
                    <a:cubicBezTo>
                      <a:pt x="9" y="178"/>
                      <a:pt x="9" y="178"/>
                      <a:pt x="9" y="179"/>
                    </a:cubicBezTo>
                    <a:cubicBezTo>
                      <a:pt x="9" y="177"/>
                      <a:pt x="9" y="176"/>
                      <a:pt x="10" y="175"/>
                    </a:cubicBezTo>
                    <a:cubicBezTo>
                      <a:pt x="16" y="181"/>
                      <a:pt x="26" y="185"/>
                      <a:pt x="34" y="189"/>
                    </a:cubicBezTo>
                    <a:close/>
                    <a:moveTo>
                      <a:pt x="61" y="207"/>
                    </a:moveTo>
                    <a:cubicBezTo>
                      <a:pt x="60" y="207"/>
                      <a:pt x="60" y="207"/>
                      <a:pt x="60" y="207"/>
                    </a:cubicBezTo>
                    <a:cubicBezTo>
                      <a:pt x="58" y="206"/>
                      <a:pt x="56" y="205"/>
                      <a:pt x="54" y="203"/>
                    </a:cubicBezTo>
                    <a:cubicBezTo>
                      <a:pt x="49" y="201"/>
                      <a:pt x="44" y="199"/>
                      <a:pt x="39" y="196"/>
                    </a:cubicBezTo>
                    <a:cubicBezTo>
                      <a:pt x="31" y="193"/>
                      <a:pt x="23" y="190"/>
                      <a:pt x="16" y="186"/>
                    </a:cubicBezTo>
                    <a:cubicBezTo>
                      <a:pt x="13" y="185"/>
                      <a:pt x="11" y="184"/>
                      <a:pt x="9" y="183"/>
                    </a:cubicBezTo>
                    <a:cubicBezTo>
                      <a:pt x="9" y="181"/>
                      <a:pt x="9" y="180"/>
                      <a:pt x="9" y="179"/>
                    </a:cubicBezTo>
                    <a:cubicBezTo>
                      <a:pt x="9" y="179"/>
                      <a:pt x="9" y="179"/>
                      <a:pt x="9" y="179"/>
                    </a:cubicBezTo>
                    <a:cubicBezTo>
                      <a:pt x="18" y="185"/>
                      <a:pt x="27" y="189"/>
                      <a:pt x="36" y="193"/>
                    </a:cubicBezTo>
                    <a:cubicBezTo>
                      <a:pt x="45" y="197"/>
                      <a:pt x="53" y="202"/>
                      <a:pt x="61" y="207"/>
                    </a:cubicBezTo>
                    <a:close/>
                    <a:moveTo>
                      <a:pt x="66" y="219"/>
                    </a:moveTo>
                    <a:cubicBezTo>
                      <a:pt x="66" y="220"/>
                      <a:pt x="66" y="221"/>
                      <a:pt x="66" y="222"/>
                    </a:cubicBezTo>
                    <a:cubicBezTo>
                      <a:pt x="57" y="217"/>
                      <a:pt x="49" y="211"/>
                      <a:pt x="39" y="207"/>
                    </a:cubicBezTo>
                    <a:cubicBezTo>
                      <a:pt x="29" y="202"/>
                      <a:pt x="19" y="198"/>
                      <a:pt x="10" y="192"/>
                    </a:cubicBezTo>
                    <a:cubicBezTo>
                      <a:pt x="14" y="195"/>
                      <a:pt x="21" y="197"/>
                      <a:pt x="26" y="199"/>
                    </a:cubicBezTo>
                    <a:cubicBezTo>
                      <a:pt x="30" y="201"/>
                      <a:pt x="35" y="204"/>
                      <a:pt x="40" y="206"/>
                    </a:cubicBezTo>
                    <a:cubicBezTo>
                      <a:pt x="49" y="210"/>
                      <a:pt x="57" y="215"/>
                      <a:pt x="66" y="219"/>
                    </a:cubicBezTo>
                    <a:close/>
                    <a:moveTo>
                      <a:pt x="66" y="226"/>
                    </a:moveTo>
                    <a:cubicBezTo>
                      <a:pt x="64" y="224"/>
                      <a:pt x="61" y="223"/>
                      <a:pt x="58" y="221"/>
                    </a:cubicBezTo>
                    <a:cubicBezTo>
                      <a:pt x="53" y="218"/>
                      <a:pt x="49" y="214"/>
                      <a:pt x="44" y="212"/>
                    </a:cubicBezTo>
                    <a:cubicBezTo>
                      <a:pt x="39" y="210"/>
                      <a:pt x="34" y="207"/>
                      <a:pt x="30" y="205"/>
                    </a:cubicBezTo>
                    <a:cubicBezTo>
                      <a:pt x="33" y="207"/>
                      <a:pt x="36" y="208"/>
                      <a:pt x="39" y="210"/>
                    </a:cubicBezTo>
                    <a:cubicBezTo>
                      <a:pt x="45" y="212"/>
                      <a:pt x="50" y="215"/>
                      <a:pt x="55" y="218"/>
                    </a:cubicBezTo>
                    <a:cubicBezTo>
                      <a:pt x="59" y="220"/>
                      <a:pt x="62" y="222"/>
                      <a:pt x="66" y="223"/>
                    </a:cubicBezTo>
                    <a:cubicBezTo>
                      <a:pt x="66" y="224"/>
                      <a:pt x="66" y="225"/>
                      <a:pt x="66" y="226"/>
                    </a:cubicBezTo>
                    <a:close/>
                    <a:moveTo>
                      <a:pt x="67" y="231"/>
                    </a:moveTo>
                    <a:cubicBezTo>
                      <a:pt x="64" y="228"/>
                      <a:pt x="60" y="227"/>
                      <a:pt x="57" y="225"/>
                    </a:cubicBezTo>
                    <a:cubicBezTo>
                      <a:pt x="52" y="222"/>
                      <a:pt x="47" y="219"/>
                      <a:pt x="42" y="216"/>
                    </a:cubicBezTo>
                    <a:cubicBezTo>
                      <a:pt x="33" y="212"/>
                      <a:pt x="25" y="208"/>
                      <a:pt x="16" y="204"/>
                    </a:cubicBezTo>
                    <a:cubicBezTo>
                      <a:pt x="19" y="205"/>
                      <a:pt x="21" y="206"/>
                      <a:pt x="23" y="207"/>
                    </a:cubicBezTo>
                    <a:cubicBezTo>
                      <a:pt x="28" y="210"/>
                      <a:pt x="34" y="212"/>
                      <a:pt x="39" y="214"/>
                    </a:cubicBezTo>
                    <a:cubicBezTo>
                      <a:pt x="48" y="219"/>
                      <a:pt x="57" y="224"/>
                      <a:pt x="66" y="228"/>
                    </a:cubicBezTo>
                    <a:cubicBezTo>
                      <a:pt x="66" y="229"/>
                      <a:pt x="67" y="230"/>
                      <a:pt x="67" y="231"/>
                    </a:cubicBezTo>
                    <a:close/>
                    <a:moveTo>
                      <a:pt x="66" y="232"/>
                    </a:moveTo>
                    <a:cubicBezTo>
                      <a:pt x="65" y="230"/>
                      <a:pt x="62" y="230"/>
                      <a:pt x="60" y="228"/>
                    </a:cubicBezTo>
                    <a:cubicBezTo>
                      <a:pt x="58" y="227"/>
                      <a:pt x="56" y="226"/>
                      <a:pt x="53" y="225"/>
                    </a:cubicBezTo>
                    <a:cubicBezTo>
                      <a:pt x="49" y="222"/>
                      <a:pt x="44" y="220"/>
                      <a:pt x="39" y="217"/>
                    </a:cubicBezTo>
                    <a:cubicBezTo>
                      <a:pt x="30" y="213"/>
                      <a:pt x="20" y="208"/>
                      <a:pt x="11" y="203"/>
                    </a:cubicBezTo>
                    <a:cubicBezTo>
                      <a:pt x="10" y="203"/>
                      <a:pt x="10" y="203"/>
                      <a:pt x="9" y="203"/>
                    </a:cubicBezTo>
                    <a:cubicBezTo>
                      <a:pt x="9" y="202"/>
                      <a:pt x="8" y="202"/>
                      <a:pt x="8" y="202"/>
                    </a:cubicBezTo>
                    <a:cubicBezTo>
                      <a:pt x="8" y="202"/>
                      <a:pt x="8" y="202"/>
                      <a:pt x="8" y="202"/>
                    </a:cubicBezTo>
                    <a:cubicBezTo>
                      <a:pt x="8" y="200"/>
                      <a:pt x="8" y="197"/>
                      <a:pt x="8" y="195"/>
                    </a:cubicBezTo>
                    <a:cubicBezTo>
                      <a:pt x="8" y="194"/>
                      <a:pt x="8" y="193"/>
                      <a:pt x="8" y="192"/>
                    </a:cubicBezTo>
                    <a:cubicBezTo>
                      <a:pt x="18" y="197"/>
                      <a:pt x="27" y="202"/>
                      <a:pt x="37" y="206"/>
                    </a:cubicBezTo>
                    <a:cubicBezTo>
                      <a:pt x="47" y="211"/>
                      <a:pt x="56" y="217"/>
                      <a:pt x="65" y="223"/>
                    </a:cubicBezTo>
                    <a:cubicBezTo>
                      <a:pt x="58" y="218"/>
                      <a:pt x="47" y="213"/>
                      <a:pt x="38" y="208"/>
                    </a:cubicBezTo>
                    <a:cubicBezTo>
                      <a:pt x="28" y="204"/>
                      <a:pt x="19" y="199"/>
                      <a:pt x="9" y="194"/>
                    </a:cubicBezTo>
                    <a:cubicBezTo>
                      <a:pt x="9" y="194"/>
                      <a:pt x="8" y="195"/>
                      <a:pt x="9" y="195"/>
                    </a:cubicBezTo>
                    <a:cubicBezTo>
                      <a:pt x="18" y="201"/>
                      <a:pt x="29" y="205"/>
                      <a:pt x="39" y="210"/>
                    </a:cubicBezTo>
                    <a:cubicBezTo>
                      <a:pt x="48" y="215"/>
                      <a:pt x="56" y="220"/>
                      <a:pt x="64" y="225"/>
                    </a:cubicBezTo>
                    <a:cubicBezTo>
                      <a:pt x="64" y="226"/>
                      <a:pt x="66" y="226"/>
                      <a:pt x="66" y="227"/>
                    </a:cubicBezTo>
                    <a:cubicBezTo>
                      <a:pt x="66" y="227"/>
                      <a:pt x="66" y="227"/>
                      <a:pt x="66" y="227"/>
                    </a:cubicBezTo>
                    <a:cubicBezTo>
                      <a:pt x="65" y="226"/>
                      <a:pt x="63" y="226"/>
                      <a:pt x="62" y="225"/>
                    </a:cubicBezTo>
                    <a:cubicBezTo>
                      <a:pt x="59" y="224"/>
                      <a:pt x="57" y="222"/>
                      <a:pt x="54" y="221"/>
                    </a:cubicBezTo>
                    <a:cubicBezTo>
                      <a:pt x="49" y="218"/>
                      <a:pt x="45" y="216"/>
                      <a:pt x="40" y="214"/>
                    </a:cubicBezTo>
                    <a:cubicBezTo>
                      <a:pt x="29" y="209"/>
                      <a:pt x="19" y="204"/>
                      <a:pt x="8" y="199"/>
                    </a:cubicBezTo>
                    <a:cubicBezTo>
                      <a:pt x="8" y="199"/>
                      <a:pt x="8" y="200"/>
                      <a:pt x="8" y="200"/>
                    </a:cubicBezTo>
                    <a:cubicBezTo>
                      <a:pt x="18" y="206"/>
                      <a:pt x="28" y="211"/>
                      <a:pt x="38" y="216"/>
                    </a:cubicBezTo>
                    <a:cubicBezTo>
                      <a:pt x="44" y="218"/>
                      <a:pt x="49" y="221"/>
                      <a:pt x="54" y="224"/>
                    </a:cubicBezTo>
                    <a:cubicBezTo>
                      <a:pt x="58" y="226"/>
                      <a:pt x="63" y="228"/>
                      <a:pt x="66" y="232"/>
                    </a:cubicBezTo>
                    <a:close/>
                    <a:moveTo>
                      <a:pt x="62" y="165"/>
                    </a:moveTo>
                    <a:cubicBezTo>
                      <a:pt x="60" y="164"/>
                      <a:pt x="59" y="163"/>
                      <a:pt x="59" y="162"/>
                    </a:cubicBezTo>
                    <a:cubicBezTo>
                      <a:pt x="59" y="163"/>
                      <a:pt x="60" y="163"/>
                      <a:pt x="62" y="163"/>
                    </a:cubicBezTo>
                    <a:cubicBezTo>
                      <a:pt x="62" y="164"/>
                      <a:pt x="62" y="164"/>
                      <a:pt x="62" y="165"/>
                    </a:cubicBezTo>
                    <a:close/>
                    <a:moveTo>
                      <a:pt x="62" y="169"/>
                    </a:moveTo>
                    <a:cubicBezTo>
                      <a:pt x="59" y="167"/>
                      <a:pt x="56" y="165"/>
                      <a:pt x="54" y="163"/>
                    </a:cubicBezTo>
                    <a:cubicBezTo>
                      <a:pt x="56" y="164"/>
                      <a:pt x="59" y="165"/>
                      <a:pt x="62" y="166"/>
                    </a:cubicBezTo>
                    <a:cubicBezTo>
                      <a:pt x="62" y="167"/>
                      <a:pt x="62" y="168"/>
                      <a:pt x="62" y="169"/>
                    </a:cubicBezTo>
                    <a:close/>
                    <a:moveTo>
                      <a:pt x="62" y="173"/>
                    </a:moveTo>
                    <a:cubicBezTo>
                      <a:pt x="58" y="170"/>
                      <a:pt x="53" y="167"/>
                      <a:pt x="49" y="164"/>
                    </a:cubicBezTo>
                    <a:cubicBezTo>
                      <a:pt x="52" y="166"/>
                      <a:pt x="57" y="169"/>
                      <a:pt x="62" y="171"/>
                    </a:cubicBezTo>
                    <a:cubicBezTo>
                      <a:pt x="62" y="171"/>
                      <a:pt x="62" y="172"/>
                      <a:pt x="62" y="173"/>
                    </a:cubicBezTo>
                    <a:close/>
                    <a:moveTo>
                      <a:pt x="62" y="178"/>
                    </a:moveTo>
                    <a:cubicBezTo>
                      <a:pt x="56" y="174"/>
                      <a:pt x="49" y="167"/>
                      <a:pt x="42" y="164"/>
                    </a:cubicBezTo>
                    <a:cubicBezTo>
                      <a:pt x="49" y="167"/>
                      <a:pt x="55" y="173"/>
                      <a:pt x="62" y="175"/>
                    </a:cubicBezTo>
                    <a:cubicBezTo>
                      <a:pt x="62" y="176"/>
                      <a:pt x="62" y="177"/>
                      <a:pt x="62" y="178"/>
                    </a:cubicBezTo>
                    <a:close/>
                    <a:moveTo>
                      <a:pt x="41" y="164"/>
                    </a:moveTo>
                    <a:cubicBezTo>
                      <a:pt x="45" y="166"/>
                      <a:pt x="49" y="169"/>
                      <a:pt x="53" y="172"/>
                    </a:cubicBezTo>
                    <a:cubicBezTo>
                      <a:pt x="48" y="169"/>
                      <a:pt x="43" y="166"/>
                      <a:pt x="38" y="164"/>
                    </a:cubicBezTo>
                    <a:cubicBezTo>
                      <a:pt x="39" y="164"/>
                      <a:pt x="39" y="164"/>
                      <a:pt x="40" y="163"/>
                    </a:cubicBezTo>
                    <a:cubicBezTo>
                      <a:pt x="40" y="164"/>
                      <a:pt x="40" y="164"/>
                      <a:pt x="41" y="164"/>
                    </a:cubicBezTo>
                    <a:close/>
                    <a:moveTo>
                      <a:pt x="62" y="179"/>
                    </a:moveTo>
                    <a:cubicBezTo>
                      <a:pt x="63" y="180"/>
                      <a:pt x="63" y="181"/>
                      <a:pt x="63" y="182"/>
                    </a:cubicBezTo>
                    <a:cubicBezTo>
                      <a:pt x="59" y="179"/>
                      <a:pt x="55" y="176"/>
                      <a:pt x="50" y="173"/>
                    </a:cubicBezTo>
                    <a:cubicBezTo>
                      <a:pt x="46" y="170"/>
                      <a:pt x="41" y="168"/>
                      <a:pt x="37" y="164"/>
                    </a:cubicBezTo>
                    <a:cubicBezTo>
                      <a:pt x="39" y="166"/>
                      <a:pt x="42" y="166"/>
                      <a:pt x="44" y="168"/>
                    </a:cubicBezTo>
                    <a:cubicBezTo>
                      <a:pt x="47" y="169"/>
                      <a:pt x="49" y="170"/>
                      <a:pt x="51" y="172"/>
                    </a:cubicBezTo>
                    <a:cubicBezTo>
                      <a:pt x="55" y="174"/>
                      <a:pt x="58" y="176"/>
                      <a:pt x="61" y="178"/>
                    </a:cubicBezTo>
                    <a:cubicBezTo>
                      <a:pt x="62" y="179"/>
                      <a:pt x="62" y="179"/>
                      <a:pt x="62" y="179"/>
                    </a:cubicBezTo>
                    <a:cubicBezTo>
                      <a:pt x="62" y="179"/>
                      <a:pt x="62" y="179"/>
                      <a:pt x="62" y="179"/>
                    </a:cubicBezTo>
                    <a:close/>
                    <a:moveTo>
                      <a:pt x="59" y="180"/>
                    </a:moveTo>
                    <a:cubicBezTo>
                      <a:pt x="54" y="177"/>
                      <a:pt x="50" y="174"/>
                      <a:pt x="45" y="172"/>
                    </a:cubicBezTo>
                    <a:cubicBezTo>
                      <a:pt x="41" y="169"/>
                      <a:pt x="36" y="167"/>
                      <a:pt x="32" y="164"/>
                    </a:cubicBezTo>
                    <a:cubicBezTo>
                      <a:pt x="33" y="164"/>
                      <a:pt x="34" y="164"/>
                      <a:pt x="36" y="164"/>
                    </a:cubicBezTo>
                    <a:cubicBezTo>
                      <a:pt x="40" y="168"/>
                      <a:pt x="45" y="171"/>
                      <a:pt x="50" y="174"/>
                    </a:cubicBezTo>
                    <a:cubicBezTo>
                      <a:pt x="53" y="176"/>
                      <a:pt x="56" y="178"/>
                      <a:pt x="59" y="180"/>
                    </a:cubicBezTo>
                    <a:cubicBezTo>
                      <a:pt x="59" y="180"/>
                      <a:pt x="59" y="180"/>
                      <a:pt x="59" y="180"/>
                    </a:cubicBezTo>
                    <a:close/>
                    <a:moveTo>
                      <a:pt x="47" y="176"/>
                    </a:moveTo>
                    <a:cubicBezTo>
                      <a:pt x="50" y="178"/>
                      <a:pt x="54" y="180"/>
                      <a:pt x="57" y="182"/>
                    </a:cubicBezTo>
                    <a:cubicBezTo>
                      <a:pt x="58" y="183"/>
                      <a:pt x="62" y="185"/>
                      <a:pt x="63" y="186"/>
                    </a:cubicBezTo>
                    <a:cubicBezTo>
                      <a:pt x="63" y="186"/>
                      <a:pt x="63" y="186"/>
                      <a:pt x="63" y="186"/>
                    </a:cubicBezTo>
                    <a:cubicBezTo>
                      <a:pt x="63" y="186"/>
                      <a:pt x="63" y="186"/>
                      <a:pt x="62" y="186"/>
                    </a:cubicBezTo>
                    <a:cubicBezTo>
                      <a:pt x="55" y="183"/>
                      <a:pt x="50" y="178"/>
                      <a:pt x="43" y="175"/>
                    </a:cubicBezTo>
                    <a:cubicBezTo>
                      <a:pt x="40" y="173"/>
                      <a:pt x="36" y="172"/>
                      <a:pt x="33" y="169"/>
                    </a:cubicBezTo>
                    <a:cubicBezTo>
                      <a:pt x="30" y="168"/>
                      <a:pt x="28" y="166"/>
                      <a:pt x="26" y="165"/>
                    </a:cubicBezTo>
                    <a:cubicBezTo>
                      <a:pt x="27" y="165"/>
                      <a:pt x="29" y="165"/>
                      <a:pt x="30" y="164"/>
                    </a:cubicBezTo>
                    <a:cubicBezTo>
                      <a:pt x="36" y="169"/>
                      <a:pt x="42" y="172"/>
                      <a:pt x="47" y="176"/>
                    </a:cubicBezTo>
                    <a:close/>
                    <a:moveTo>
                      <a:pt x="64" y="190"/>
                    </a:moveTo>
                    <a:cubicBezTo>
                      <a:pt x="51" y="181"/>
                      <a:pt x="38" y="174"/>
                      <a:pt x="26" y="166"/>
                    </a:cubicBezTo>
                    <a:cubicBezTo>
                      <a:pt x="33" y="170"/>
                      <a:pt x="39" y="173"/>
                      <a:pt x="46" y="177"/>
                    </a:cubicBezTo>
                    <a:cubicBezTo>
                      <a:pt x="51" y="180"/>
                      <a:pt x="57" y="184"/>
                      <a:pt x="63" y="187"/>
                    </a:cubicBezTo>
                    <a:cubicBezTo>
                      <a:pt x="63" y="188"/>
                      <a:pt x="63" y="189"/>
                      <a:pt x="64" y="190"/>
                    </a:cubicBezTo>
                    <a:close/>
                    <a:moveTo>
                      <a:pt x="61" y="189"/>
                    </a:moveTo>
                    <a:cubicBezTo>
                      <a:pt x="53" y="185"/>
                      <a:pt x="47" y="181"/>
                      <a:pt x="40" y="177"/>
                    </a:cubicBezTo>
                    <a:cubicBezTo>
                      <a:pt x="33" y="174"/>
                      <a:pt x="26" y="171"/>
                      <a:pt x="20" y="167"/>
                    </a:cubicBezTo>
                    <a:cubicBezTo>
                      <a:pt x="22" y="166"/>
                      <a:pt x="23" y="166"/>
                      <a:pt x="25" y="165"/>
                    </a:cubicBezTo>
                    <a:cubicBezTo>
                      <a:pt x="25" y="166"/>
                      <a:pt x="25" y="166"/>
                      <a:pt x="25" y="166"/>
                    </a:cubicBezTo>
                    <a:cubicBezTo>
                      <a:pt x="32" y="171"/>
                      <a:pt x="40" y="175"/>
                      <a:pt x="47" y="179"/>
                    </a:cubicBezTo>
                    <a:cubicBezTo>
                      <a:pt x="50" y="181"/>
                      <a:pt x="54" y="184"/>
                      <a:pt x="57" y="186"/>
                    </a:cubicBezTo>
                    <a:cubicBezTo>
                      <a:pt x="59" y="188"/>
                      <a:pt x="61" y="189"/>
                      <a:pt x="63" y="190"/>
                    </a:cubicBezTo>
                    <a:cubicBezTo>
                      <a:pt x="64" y="191"/>
                      <a:pt x="61" y="189"/>
                      <a:pt x="61" y="189"/>
                    </a:cubicBezTo>
                    <a:close/>
                    <a:moveTo>
                      <a:pt x="42" y="163"/>
                    </a:moveTo>
                    <a:cubicBezTo>
                      <a:pt x="43" y="163"/>
                      <a:pt x="45" y="163"/>
                      <a:pt x="46" y="163"/>
                    </a:cubicBezTo>
                    <a:cubicBezTo>
                      <a:pt x="49" y="165"/>
                      <a:pt x="51" y="166"/>
                      <a:pt x="53" y="168"/>
                    </a:cubicBezTo>
                    <a:cubicBezTo>
                      <a:pt x="56" y="170"/>
                      <a:pt x="59" y="173"/>
                      <a:pt x="62" y="174"/>
                    </a:cubicBezTo>
                    <a:cubicBezTo>
                      <a:pt x="62" y="174"/>
                      <a:pt x="62" y="174"/>
                      <a:pt x="62" y="174"/>
                    </a:cubicBezTo>
                    <a:cubicBezTo>
                      <a:pt x="55" y="171"/>
                      <a:pt x="49" y="166"/>
                      <a:pt x="42" y="163"/>
                    </a:cubicBezTo>
                    <a:close/>
                    <a:moveTo>
                      <a:pt x="48" y="162"/>
                    </a:moveTo>
                    <a:cubicBezTo>
                      <a:pt x="48" y="162"/>
                      <a:pt x="48" y="162"/>
                      <a:pt x="48" y="162"/>
                    </a:cubicBezTo>
                    <a:cubicBezTo>
                      <a:pt x="49" y="162"/>
                      <a:pt x="50" y="162"/>
                      <a:pt x="52" y="162"/>
                    </a:cubicBezTo>
                    <a:cubicBezTo>
                      <a:pt x="52" y="162"/>
                      <a:pt x="52" y="162"/>
                      <a:pt x="52" y="162"/>
                    </a:cubicBezTo>
                    <a:cubicBezTo>
                      <a:pt x="54" y="164"/>
                      <a:pt x="56" y="165"/>
                      <a:pt x="58" y="167"/>
                    </a:cubicBezTo>
                    <a:cubicBezTo>
                      <a:pt x="57" y="166"/>
                      <a:pt x="64" y="171"/>
                      <a:pt x="60" y="169"/>
                    </a:cubicBezTo>
                    <a:cubicBezTo>
                      <a:pt x="60" y="169"/>
                      <a:pt x="59" y="169"/>
                      <a:pt x="58" y="168"/>
                    </a:cubicBezTo>
                    <a:cubicBezTo>
                      <a:pt x="54" y="166"/>
                      <a:pt x="51" y="164"/>
                      <a:pt x="48" y="162"/>
                    </a:cubicBezTo>
                    <a:close/>
                    <a:moveTo>
                      <a:pt x="57" y="161"/>
                    </a:moveTo>
                    <a:cubicBezTo>
                      <a:pt x="57" y="161"/>
                      <a:pt x="57" y="162"/>
                      <a:pt x="57" y="162"/>
                    </a:cubicBezTo>
                    <a:cubicBezTo>
                      <a:pt x="58" y="163"/>
                      <a:pt x="59" y="164"/>
                      <a:pt x="60" y="164"/>
                    </a:cubicBezTo>
                    <a:cubicBezTo>
                      <a:pt x="60" y="165"/>
                      <a:pt x="61" y="165"/>
                      <a:pt x="62" y="166"/>
                    </a:cubicBezTo>
                    <a:cubicBezTo>
                      <a:pt x="62" y="166"/>
                      <a:pt x="62" y="166"/>
                      <a:pt x="62" y="166"/>
                    </a:cubicBezTo>
                    <a:cubicBezTo>
                      <a:pt x="61" y="166"/>
                      <a:pt x="61" y="165"/>
                      <a:pt x="60" y="165"/>
                    </a:cubicBezTo>
                    <a:cubicBezTo>
                      <a:pt x="58" y="164"/>
                      <a:pt x="55" y="163"/>
                      <a:pt x="53" y="162"/>
                    </a:cubicBezTo>
                    <a:cubicBezTo>
                      <a:pt x="54" y="162"/>
                      <a:pt x="56" y="161"/>
                      <a:pt x="57" y="161"/>
                    </a:cubicBezTo>
                    <a:close/>
                    <a:moveTo>
                      <a:pt x="63" y="186"/>
                    </a:moveTo>
                    <a:cubicBezTo>
                      <a:pt x="59" y="182"/>
                      <a:pt x="54" y="180"/>
                      <a:pt x="49" y="176"/>
                    </a:cubicBezTo>
                    <a:cubicBezTo>
                      <a:pt x="46" y="174"/>
                      <a:pt x="43" y="172"/>
                      <a:pt x="40" y="171"/>
                    </a:cubicBezTo>
                    <a:cubicBezTo>
                      <a:pt x="39" y="170"/>
                      <a:pt x="37" y="169"/>
                      <a:pt x="36" y="168"/>
                    </a:cubicBezTo>
                    <a:cubicBezTo>
                      <a:pt x="36" y="168"/>
                      <a:pt x="36" y="168"/>
                      <a:pt x="36" y="168"/>
                    </a:cubicBezTo>
                    <a:cubicBezTo>
                      <a:pt x="40" y="170"/>
                      <a:pt x="44" y="171"/>
                      <a:pt x="48" y="174"/>
                    </a:cubicBezTo>
                    <a:cubicBezTo>
                      <a:pt x="53" y="177"/>
                      <a:pt x="58" y="180"/>
                      <a:pt x="63" y="183"/>
                    </a:cubicBezTo>
                    <a:cubicBezTo>
                      <a:pt x="63" y="184"/>
                      <a:pt x="63" y="185"/>
                      <a:pt x="63" y="186"/>
                    </a:cubicBezTo>
                    <a:close/>
                    <a:moveTo>
                      <a:pt x="64" y="194"/>
                    </a:moveTo>
                    <a:cubicBezTo>
                      <a:pt x="57" y="190"/>
                      <a:pt x="49" y="187"/>
                      <a:pt x="41" y="183"/>
                    </a:cubicBezTo>
                    <a:cubicBezTo>
                      <a:pt x="33" y="178"/>
                      <a:pt x="24" y="174"/>
                      <a:pt x="15" y="170"/>
                    </a:cubicBezTo>
                    <a:cubicBezTo>
                      <a:pt x="15" y="169"/>
                      <a:pt x="14" y="170"/>
                      <a:pt x="15" y="170"/>
                    </a:cubicBezTo>
                    <a:cubicBezTo>
                      <a:pt x="24" y="175"/>
                      <a:pt x="32" y="179"/>
                      <a:pt x="41" y="183"/>
                    </a:cubicBezTo>
                    <a:cubicBezTo>
                      <a:pt x="49" y="187"/>
                      <a:pt x="57" y="191"/>
                      <a:pt x="64" y="195"/>
                    </a:cubicBezTo>
                    <a:cubicBezTo>
                      <a:pt x="64" y="196"/>
                      <a:pt x="64" y="197"/>
                      <a:pt x="64" y="198"/>
                    </a:cubicBezTo>
                    <a:cubicBezTo>
                      <a:pt x="56" y="193"/>
                      <a:pt x="47" y="189"/>
                      <a:pt x="38" y="185"/>
                    </a:cubicBezTo>
                    <a:cubicBezTo>
                      <a:pt x="29" y="181"/>
                      <a:pt x="20" y="176"/>
                      <a:pt x="11" y="172"/>
                    </a:cubicBezTo>
                    <a:cubicBezTo>
                      <a:pt x="12" y="171"/>
                      <a:pt x="12" y="171"/>
                      <a:pt x="12" y="171"/>
                    </a:cubicBezTo>
                    <a:cubicBezTo>
                      <a:pt x="29" y="180"/>
                      <a:pt x="47" y="187"/>
                      <a:pt x="63" y="197"/>
                    </a:cubicBezTo>
                    <a:cubicBezTo>
                      <a:pt x="64" y="197"/>
                      <a:pt x="64" y="196"/>
                      <a:pt x="64" y="196"/>
                    </a:cubicBezTo>
                    <a:cubicBezTo>
                      <a:pt x="47" y="187"/>
                      <a:pt x="30" y="179"/>
                      <a:pt x="13" y="170"/>
                    </a:cubicBezTo>
                    <a:cubicBezTo>
                      <a:pt x="14" y="169"/>
                      <a:pt x="16" y="169"/>
                      <a:pt x="17" y="168"/>
                    </a:cubicBezTo>
                    <a:cubicBezTo>
                      <a:pt x="19" y="169"/>
                      <a:pt x="20" y="170"/>
                      <a:pt x="22" y="171"/>
                    </a:cubicBezTo>
                    <a:cubicBezTo>
                      <a:pt x="24" y="172"/>
                      <a:pt x="26" y="173"/>
                      <a:pt x="28" y="174"/>
                    </a:cubicBezTo>
                    <a:cubicBezTo>
                      <a:pt x="32" y="176"/>
                      <a:pt x="35" y="178"/>
                      <a:pt x="39" y="180"/>
                    </a:cubicBezTo>
                    <a:cubicBezTo>
                      <a:pt x="47" y="185"/>
                      <a:pt x="55" y="189"/>
                      <a:pt x="63" y="193"/>
                    </a:cubicBezTo>
                    <a:cubicBezTo>
                      <a:pt x="64" y="193"/>
                      <a:pt x="64" y="193"/>
                      <a:pt x="64" y="192"/>
                    </a:cubicBezTo>
                    <a:cubicBezTo>
                      <a:pt x="55" y="188"/>
                      <a:pt x="47" y="184"/>
                      <a:pt x="39" y="179"/>
                    </a:cubicBezTo>
                    <a:cubicBezTo>
                      <a:pt x="35" y="177"/>
                      <a:pt x="31" y="175"/>
                      <a:pt x="27" y="173"/>
                    </a:cubicBezTo>
                    <a:cubicBezTo>
                      <a:pt x="24" y="171"/>
                      <a:pt x="21" y="169"/>
                      <a:pt x="18" y="167"/>
                    </a:cubicBezTo>
                    <a:cubicBezTo>
                      <a:pt x="19" y="167"/>
                      <a:pt x="19" y="167"/>
                      <a:pt x="19" y="167"/>
                    </a:cubicBezTo>
                    <a:cubicBezTo>
                      <a:pt x="19" y="167"/>
                      <a:pt x="20" y="167"/>
                      <a:pt x="20" y="167"/>
                    </a:cubicBezTo>
                    <a:cubicBezTo>
                      <a:pt x="26" y="172"/>
                      <a:pt x="35" y="175"/>
                      <a:pt x="42" y="179"/>
                    </a:cubicBezTo>
                    <a:cubicBezTo>
                      <a:pt x="49" y="183"/>
                      <a:pt x="56" y="188"/>
                      <a:pt x="64" y="191"/>
                    </a:cubicBezTo>
                    <a:cubicBezTo>
                      <a:pt x="64" y="192"/>
                      <a:pt x="64" y="193"/>
                      <a:pt x="64" y="194"/>
                    </a:cubicBezTo>
                    <a:close/>
                    <a:moveTo>
                      <a:pt x="65" y="205"/>
                    </a:moveTo>
                    <a:cubicBezTo>
                      <a:pt x="57" y="199"/>
                      <a:pt x="48" y="195"/>
                      <a:pt x="39" y="190"/>
                    </a:cubicBezTo>
                    <a:cubicBezTo>
                      <a:pt x="31" y="186"/>
                      <a:pt x="21" y="182"/>
                      <a:pt x="13" y="177"/>
                    </a:cubicBezTo>
                    <a:cubicBezTo>
                      <a:pt x="8" y="173"/>
                      <a:pt x="14" y="177"/>
                      <a:pt x="16" y="178"/>
                    </a:cubicBezTo>
                    <a:cubicBezTo>
                      <a:pt x="18" y="179"/>
                      <a:pt x="20" y="180"/>
                      <a:pt x="22" y="181"/>
                    </a:cubicBezTo>
                    <a:cubicBezTo>
                      <a:pt x="27" y="183"/>
                      <a:pt x="32" y="186"/>
                      <a:pt x="37" y="188"/>
                    </a:cubicBezTo>
                    <a:cubicBezTo>
                      <a:pt x="42" y="190"/>
                      <a:pt x="47" y="193"/>
                      <a:pt x="52" y="195"/>
                    </a:cubicBezTo>
                    <a:cubicBezTo>
                      <a:pt x="56" y="197"/>
                      <a:pt x="60" y="200"/>
                      <a:pt x="65" y="202"/>
                    </a:cubicBezTo>
                    <a:cubicBezTo>
                      <a:pt x="65" y="203"/>
                      <a:pt x="65" y="204"/>
                      <a:pt x="65" y="205"/>
                    </a:cubicBezTo>
                    <a:close/>
                    <a:moveTo>
                      <a:pt x="65" y="212"/>
                    </a:moveTo>
                    <a:cubicBezTo>
                      <a:pt x="55" y="205"/>
                      <a:pt x="44" y="200"/>
                      <a:pt x="33" y="194"/>
                    </a:cubicBezTo>
                    <a:cubicBezTo>
                      <a:pt x="34" y="195"/>
                      <a:pt x="36" y="196"/>
                      <a:pt x="37" y="196"/>
                    </a:cubicBezTo>
                    <a:cubicBezTo>
                      <a:pt x="47" y="201"/>
                      <a:pt x="56" y="206"/>
                      <a:pt x="65" y="210"/>
                    </a:cubicBezTo>
                    <a:cubicBezTo>
                      <a:pt x="65" y="211"/>
                      <a:pt x="65" y="212"/>
                      <a:pt x="65" y="212"/>
                    </a:cubicBezTo>
                    <a:close/>
                    <a:moveTo>
                      <a:pt x="66" y="218"/>
                    </a:moveTo>
                    <a:cubicBezTo>
                      <a:pt x="49" y="206"/>
                      <a:pt x="29" y="197"/>
                      <a:pt x="10" y="188"/>
                    </a:cubicBezTo>
                    <a:cubicBezTo>
                      <a:pt x="21" y="193"/>
                      <a:pt x="32" y="197"/>
                      <a:pt x="43" y="202"/>
                    </a:cubicBezTo>
                    <a:cubicBezTo>
                      <a:pt x="48" y="204"/>
                      <a:pt x="52" y="207"/>
                      <a:pt x="57" y="210"/>
                    </a:cubicBezTo>
                    <a:cubicBezTo>
                      <a:pt x="60" y="212"/>
                      <a:pt x="62" y="213"/>
                      <a:pt x="66" y="214"/>
                    </a:cubicBezTo>
                    <a:cubicBezTo>
                      <a:pt x="66" y="215"/>
                      <a:pt x="66" y="217"/>
                      <a:pt x="66" y="218"/>
                    </a:cubicBezTo>
                    <a:close/>
                    <a:moveTo>
                      <a:pt x="67" y="234"/>
                    </a:moveTo>
                    <a:cubicBezTo>
                      <a:pt x="63" y="232"/>
                      <a:pt x="59" y="230"/>
                      <a:pt x="55" y="228"/>
                    </a:cubicBezTo>
                    <a:cubicBezTo>
                      <a:pt x="50" y="224"/>
                      <a:pt x="45" y="222"/>
                      <a:pt x="40" y="219"/>
                    </a:cubicBezTo>
                    <a:cubicBezTo>
                      <a:pt x="34" y="217"/>
                      <a:pt x="29" y="214"/>
                      <a:pt x="24" y="211"/>
                    </a:cubicBezTo>
                    <a:cubicBezTo>
                      <a:pt x="22" y="210"/>
                      <a:pt x="21" y="209"/>
                      <a:pt x="19" y="208"/>
                    </a:cubicBezTo>
                    <a:cubicBezTo>
                      <a:pt x="27" y="212"/>
                      <a:pt x="34" y="216"/>
                      <a:pt x="42" y="220"/>
                    </a:cubicBezTo>
                    <a:cubicBezTo>
                      <a:pt x="47" y="222"/>
                      <a:pt x="52" y="225"/>
                      <a:pt x="57" y="227"/>
                    </a:cubicBezTo>
                    <a:cubicBezTo>
                      <a:pt x="60" y="229"/>
                      <a:pt x="63" y="231"/>
                      <a:pt x="67" y="232"/>
                    </a:cubicBezTo>
                    <a:cubicBezTo>
                      <a:pt x="67" y="233"/>
                      <a:pt x="67" y="234"/>
                      <a:pt x="67" y="234"/>
                    </a:cubicBezTo>
                    <a:close/>
                    <a:moveTo>
                      <a:pt x="68" y="254"/>
                    </a:moveTo>
                    <a:cubicBezTo>
                      <a:pt x="64" y="251"/>
                      <a:pt x="59" y="250"/>
                      <a:pt x="55" y="248"/>
                    </a:cubicBezTo>
                    <a:cubicBezTo>
                      <a:pt x="50" y="245"/>
                      <a:pt x="45" y="242"/>
                      <a:pt x="39" y="240"/>
                    </a:cubicBezTo>
                    <a:cubicBezTo>
                      <a:pt x="32" y="237"/>
                      <a:pt x="25" y="234"/>
                      <a:pt x="18" y="231"/>
                    </a:cubicBezTo>
                    <a:cubicBezTo>
                      <a:pt x="24" y="233"/>
                      <a:pt x="29" y="235"/>
                      <a:pt x="35" y="237"/>
                    </a:cubicBezTo>
                    <a:cubicBezTo>
                      <a:pt x="46" y="241"/>
                      <a:pt x="57" y="245"/>
                      <a:pt x="68" y="250"/>
                    </a:cubicBezTo>
                    <a:cubicBezTo>
                      <a:pt x="68" y="252"/>
                      <a:pt x="68" y="253"/>
                      <a:pt x="68" y="254"/>
                    </a:cubicBezTo>
                    <a:close/>
                    <a:moveTo>
                      <a:pt x="66" y="254"/>
                    </a:moveTo>
                    <a:cubicBezTo>
                      <a:pt x="70" y="256"/>
                      <a:pt x="64" y="253"/>
                      <a:pt x="63" y="252"/>
                    </a:cubicBezTo>
                    <a:cubicBezTo>
                      <a:pt x="64" y="253"/>
                      <a:pt x="65" y="253"/>
                      <a:pt x="66" y="254"/>
                    </a:cubicBezTo>
                    <a:close/>
                    <a:moveTo>
                      <a:pt x="71" y="277"/>
                    </a:moveTo>
                    <a:cubicBezTo>
                      <a:pt x="67" y="275"/>
                      <a:pt x="64" y="274"/>
                      <a:pt x="60" y="273"/>
                    </a:cubicBezTo>
                    <a:cubicBezTo>
                      <a:pt x="56" y="271"/>
                      <a:pt x="51" y="269"/>
                      <a:pt x="46" y="267"/>
                    </a:cubicBezTo>
                    <a:cubicBezTo>
                      <a:pt x="49" y="268"/>
                      <a:pt x="51" y="269"/>
                      <a:pt x="54" y="270"/>
                    </a:cubicBezTo>
                    <a:cubicBezTo>
                      <a:pt x="59" y="272"/>
                      <a:pt x="65" y="274"/>
                      <a:pt x="70" y="276"/>
                    </a:cubicBezTo>
                    <a:cubicBezTo>
                      <a:pt x="70" y="276"/>
                      <a:pt x="70" y="277"/>
                      <a:pt x="71" y="277"/>
                    </a:cubicBezTo>
                    <a:close/>
                    <a:moveTo>
                      <a:pt x="25" y="264"/>
                    </a:moveTo>
                    <a:cubicBezTo>
                      <a:pt x="28" y="265"/>
                      <a:pt x="32" y="266"/>
                      <a:pt x="35" y="267"/>
                    </a:cubicBezTo>
                    <a:cubicBezTo>
                      <a:pt x="41" y="269"/>
                      <a:pt x="48" y="271"/>
                      <a:pt x="54" y="273"/>
                    </a:cubicBezTo>
                    <a:cubicBezTo>
                      <a:pt x="60" y="275"/>
                      <a:pt x="65" y="277"/>
                      <a:pt x="71" y="279"/>
                    </a:cubicBezTo>
                    <a:cubicBezTo>
                      <a:pt x="71" y="280"/>
                      <a:pt x="71" y="281"/>
                      <a:pt x="71" y="282"/>
                    </a:cubicBezTo>
                    <a:cubicBezTo>
                      <a:pt x="57" y="274"/>
                      <a:pt x="40" y="270"/>
                      <a:pt x="25" y="264"/>
                    </a:cubicBezTo>
                    <a:close/>
                    <a:moveTo>
                      <a:pt x="52" y="265"/>
                    </a:moveTo>
                    <a:cubicBezTo>
                      <a:pt x="58" y="268"/>
                      <a:pt x="64" y="270"/>
                      <a:pt x="70" y="273"/>
                    </a:cubicBezTo>
                    <a:cubicBezTo>
                      <a:pt x="70" y="273"/>
                      <a:pt x="70" y="274"/>
                      <a:pt x="70" y="275"/>
                    </a:cubicBezTo>
                    <a:cubicBezTo>
                      <a:pt x="66" y="272"/>
                      <a:pt x="61" y="270"/>
                      <a:pt x="56" y="268"/>
                    </a:cubicBezTo>
                    <a:cubicBezTo>
                      <a:pt x="55" y="267"/>
                      <a:pt x="53" y="266"/>
                      <a:pt x="52" y="265"/>
                    </a:cubicBezTo>
                    <a:close/>
                    <a:moveTo>
                      <a:pt x="39" y="258"/>
                    </a:moveTo>
                    <a:cubicBezTo>
                      <a:pt x="33" y="255"/>
                      <a:pt x="26" y="253"/>
                      <a:pt x="20" y="250"/>
                    </a:cubicBezTo>
                    <a:cubicBezTo>
                      <a:pt x="15" y="248"/>
                      <a:pt x="10" y="245"/>
                      <a:pt x="5" y="243"/>
                    </a:cubicBezTo>
                    <a:cubicBezTo>
                      <a:pt x="15" y="247"/>
                      <a:pt x="27" y="251"/>
                      <a:pt x="38" y="255"/>
                    </a:cubicBezTo>
                    <a:cubicBezTo>
                      <a:pt x="44" y="258"/>
                      <a:pt x="50" y="260"/>
                      <a:pt x="56" y="263"/>
                    </a:cubicBezTo>
                    <a:cubicBezTo>
                      <a:pt x="61" y="265"/>
                      <a:pt x="65" y="267"/>
                      <a:pt x="69" y="268"/>
                    </a:cubicBezTo>
                    <a:cubicBezTo>
                      <a:pt x="70" y="270"/>
                      <a:pt x="70" y="271"/>
                      <a:pt x="70" y="272"/>
                    </a:cubicBezTo>
                    <a:cubicBezTo>
                      <a:pt x="60" y="266"/>
                      <a:pt x="50" y="262"/>
                      <a:pt x="39" y="258"/>
                    </a:cubicBezTo>
                    <a:close/>
                    <a:moveTo>
                      <a:pt x="54" y="261"/>
                    </a:moveTo>
                    <a:cubicBezTo>
                      <a:pt x="55" y="262"/>
                      <a:pt x="56" y="262"/>
                      <a:pt x="56" y="262"/>
                    </a:cubicBezTo>
                    <a:cubicBezTo>
                      <a:pt x="59" y="263"/>
                      <a:pt x="62" y="264"/>
                      <a:pt x="65" y="265"/>
                    </a:cubicBezTo>
                    <a:cubicBezTo>
                      <a:pt x="66" y="266"/>
                      <a:pt x="68" y="267"/>
                      <a:pt x="69" y="268"/>
                    </a:cubicBezTo>
                    <a:cubicBezTo>
                      <a:pt x="67" y="267"/>
                      <a:pt x="65" y="266"/>
                      <a:pt x="63" y="265"/>
                    </a:cubicBezTo>
                    <a:cubicBezTo>
                      <a:pt x="60" y="264"/>
                      <a:pt x="57" y="263"/>
                      <a:pt x="54" y="261"/>
                    </a:cubicBezTo>
                    <a:close/>
                    <a:moveTo>
                      <a:pt x="39" y="254"/>
                    </a:moveTo>
                    <a:cubicBezTo>
                      <a:pt x="32" y="252"/>
                      <a:pt x="25" y="249"/>
                      <a:pt x="18" y="246"/>
                    </a:cubicBezTo>
                    <a:cubicBezTo>
                      <a:pt x="17" y="245"/>
                      <a:pt x="16" y="245"/>
                      <a:pt x="15" y="244"/>
                    </a:cubicBezTo>
                    <a:cubicBezTo>
                      <a:pt x="15" y="244"/>
                      <a:pt x="16" y="245"/>
                      <a:pt x="17" y="245"/>
                    </a:cubicBezTo>
                    <a:cubicBezTo>
                      <a:pt x="23" y="247"/>
                      <a:pt x="29" y="248"/>
                      <a:pt x="35" y="250"/>
                    </a:cubicBezTo>
                    <a:cubicBezTo>
                      <a:pt x="41" y="252"/>
                      <a:pt x="47" y="254"/>
                      <a:pt x="53" y="257"/>
                    </a:cubicBezTo>
                    <a:cubicBezTo>
                      <a:pt x="58" y="259"/>
                      <a:pt x="63" y="262"/>
                      <a:pt x="69" y="264"/>
                    </a:cubicBezTo>
                    <a:cubicBezTo>
                      <a:pt x="69" y="265"/>
                      <a:pt x="69" y="266"/>
                      <a:pt x="69" y="267"/>
                    </a:cubicBezTo>
                    <a:cubicBezTo>
                      <a:pt x="66" y="265"/>
                      <a:pt x="62" y="264"/>
                      <a:pt x="58" y="262"/>
                    </a:cubicBezTo>
                    <a:cubicBezTo>
                      <a:pt x="52" y="259"/>
                      <a:pt x="46" y="256"/>
                      <a:pt x="39" y="254"/>
                    </a:cubicBezTo>
                    <a:close/>
                    <a:moveTo>
                      <a:pt x="36" y="248"/>
                    </a:moveTo>
                    <a:cubicBezTo>
                      <a:pt x="31" y="246"/>
                      <a:pt x="25" y="244"/>
                      <a:pt x="19" y="241"/>
                    </a:cubicBezTo>
                    <a:cubicBezTo>
                      <a:pt x="25" y="243"/>
                      <a:pt x="30" y="245"/>
                      <a:pt x="36" y="247"/>
                    </a:cubicBezTo>
                    <a:cubicBezTo>
                      <a:pt x="42" y="249"/>
                      <a:pt x="48" y="251"/>
                      <a:pt x="54" y="253"/>
                    </a:cubicBezTo>
                    <a:cubicBezTo>
                      <a:pt x="59" y="255"/>
                      <a:pt x="63" y="258"/>
                      <a:pt x="68" y="259"/>
                    </a:cubicBezTo>
                    <a:cubicBezTo>
                      <a:pt x="69" y="260"/>
                      <a:pt x="69" y="261"/>
                      <a:pt x="69" y="263"/>
                    </a:cubicBezTo>
                    <a:cubicBezTo>
                      <a:pt x="58" y="258"/>
                      <a:pt x="48" y="252"/>
                      <a:pt x="36" y="248"/>
                    </a:cubicBezTo>
                    <a:close/>
                    <a:moveTo>
                      <a:pt x="68" y="258"/>
                    </a:moveTo>
                    <a:cubicBezTo>
                      <a:pt x="60" y="253"/>
                      <a:pt x="50" y="250"/>
                      <a:pt x="41" y="246"/>
                    </a:cubicBezTo>
                    <a:cubicBezTo>
                      <a:pt x="31" y="243"/>
                      <a:pt x="21" y="238"/>
                      <a:pt x="11" y="234"/>
                    </a:cubicBezTo>
                    <a:cubicBezTo>
                      <a:pt x="11" y="234"/>
                      <a:pt x="11" y="234"/>
                      <a:pt x="12" y="234"/>
                    </a:cubicBezTo>
                    <a:cubicBezTo>
                      <a:pt x="15" y="235"/>
                      <a:pt x="17" y="236"/>
                      <a:pt x="20" y="237"/>
                    </a:cubicBezTo>
                    <a:cubicBezTo>
                      <a:pt x="26" y="240"/>
                      <a:pt x="31" y="242"/>
                      <a:pt x="37" y="243"/>
                    </a:cubicBezTo>
                    <a:cubicBezTo>
                      <a:pt x="48" y="247"/>
                      <a:pt x="58" y="251"/>
                      <a:pt x="68" y="255"/>
                    </a:cubicBezTo>
                    <a:cubicBezTo>
                      <a:pt x="68" y="256"/>
                      <a:pt x="68" y="257"/>
                      <a:pt x="68" y="258"/>
                    </a:cubicBezTo>
                    <a:close/>
                    <a:moveTo>
                      <a:pt x="5" y="225"/>
                    </a:moveTo>
                    <a:cubicBezTo>
                      <a:pt x="5" y="224"/>
                      <a:pt x="5" y="223"/>
                      <a:pt x="5" y="222"/>
                    </a:cubicBezTo>
                    <a:cubicBezTo>
                      <a:pt x="6" y="222"/>
                      <a:pt x="7" y="222"/>
                      <a:pt x="7" y="222"/>
                    </a:cubicBezTo>
                    <a:cubicBezTo>
                      <a:pt x="7" y="223"/>
                      <a:pt x="7" y="223"/>
                      <a:pt x="8" y="223"/>
                    </a:cubicBezTo>
                    <a:cubicBezTo>
                      <a:pt x="18" y="228"/>
                      <a:pt x="29" y="231"/>
                      <a:pt x="39" y="236"/>
                    </a:cubicBezTo>
                    <a:cubicBezTo>
                      <a:pt x="44" y="238"/>
                      <a:pt x="48" y="241"/>
                      <a:pt x="53" y="243"/>
                    </a:cubicBezTo>
                    <a:cubicBezTo>
                      <a:pt x="57" y="245"/>
                      <a:pt x="63" y="246"/>
                      <a:pt x="67" y="249"/>
                    </a:cubicBezTo>
                    <a:cubicBezTo>
                      <a:pt x="69" y="251"/>
                      <a:pt x="64" y="248"/>
                      <a:pt x="64" y="248"/>
                    </a:cubicBezTo>
                    <a:cubicBezTo>
                      <a:pt x="63" y="247"/>
                      <a:pt x="62" y="247"/>
                      <a:pt x="61" y="246"/>
                    </a:cubicBezTo>
                    <a:cubicBezTo>
                      <a:pt x="58" y="245"/>
                      <a:pt x="55" y="244"/>
                      <a:pt x="52" y="243"/>
                    </a:cubicBezTo>
                    <a:cubicBezTo>
                      <a:pt x="47" y="240"/>
                      <a:pt x="42" y="238"/>
                      <a:pt x="37" y="236"/>
                    </a:cubicBezTo>
                    <a:cubicBezTo>
                      <a:pt x="31" y="234"/>
                      <a:pt x="25" y="233"/>
                      <a:pt x="20" y="231"/>
                    </a:cubicBezTo>
                    <a:cubicBezTo>
                      <a:pt x="15" y="229"/>
                      <a:pt x="10" y="227"/>
                      <a:pt x="5" y="225"/>
                    </a:cubicBezTo>
                    <a:close/>
                    <a:moveTo>
                      <a:pt x="7" y="211"/>
                    </a:moveTo>
                    <a:cubicBezTo>
                      <a:pt x="7" y="209"/>
                      <a:pt x="7" y="207"/>
                      <a:pt x="7" y="205"/>
                    </a:cubicBezTo>
                    <a:cubicBezTo>
                      <a:pt x="7" y="205"/>
                      <a:pt x="7" y="205"/>
                      <a:pt x="7" y="205"/>
                    </a:cubicBezTo>
                    <a:cubicBezTo>
                      <a:pt x="10" y="209"/>
                      <a:pt x="15" y="211"/>
                      <a:pt x="19" y="214"/>
                    </a:cubicBezTo>
                    <a:cubicBezTo>
                      <a:pt x="24" y="216"/>
                      <a:pt x="29" y="219"/>
                      <a:pt x="35" y="222"/>
                    </a:cubicBezTo>
                    <a:cubicBezTo>
                      <a:pt x="40" y="225"/>
                      <a:pt x="45" y="228"/>
                      <a:pt x="51" y="231"/>
                    </a:cubicBezTo>
                    <a:cubicBezTo>
                      <a:pt x="52" y="232"/>
                      <a:pt x="53" y="232"/>
                      <a:pt x="54" y="233"/>
                    </a:cubicBezTo>
                    <a:cubicBezTo>
                      <a:pt x="49" y="230"/>
                      <a:pt x="43" y="228"/>
                      <a:pt x="37" y="225"/>
                    </a:cubicBezTo>
                    <a:cubicBezTo>
                      <a:pt x="32" y="223"/>
                      <a:pt x="26" y="220"/>
                      <a:pt x="20" y="217"/>
                    </a:cubicBezTo>
                    <a:cubicBezTo>
                      <a:pt x="16" y="215"/>
                      <a:pt x="11" y="213"/>
                      <a:pt x="7" y="211"/>
                    </a:cubicBezTo>
                    <a:cubicBezTo>
                      <a:pt x="7" y="211"/>
                      <a:pt x="7" y="211"/>
                      <a:pt x="7" y="211"/>
                    </a:cubicBezTo>
                    <a:close/>
                    <a:moveTo>
                      <a:pt x="41" y="161"/>
                    </a:moveTo>
                    <a:cubicBezTo>
                      <a:pt x="44" y="160"/>
                      <a:pt x="47" y="159"/>
                      <a:pt x="50" y="159"/>
                    </a:cubicBezTo>
                    <a:cubicBezTo>
                      <a:pt x="50" y="159"/>
                      <a:pt x="50" y="158"/>
                      <a:pt x="51" y="158"/>
                    </a:cubicBezTo>
                    <a:cubicBezTo>
                      <a:pt x="51" y="158"/>
                      <a:pt x="51" y="159"/>
                      <a:pt x="51" y="159"/>
                    </a:cubicBezTo>
                    <a:cubicBezTo>
                      <a:pt x="51" y="159"/>
                      <a:pt x="51" y="159"/>
                      <a:pt x="51" y="159"/>
                    </a:cubicBezTo>
                    <a:cubicBezTo>
                      <a:pt x="49" y="160"/>
                      <a:pt x="46" y="160"/>
                      <a:pt x="44" y="160"/>
                    </a:cubicBezTo>
                    <a:cubicBezTo>
                      <a:pt x="43" y="160"/>
                      <a:pt x="42" y="161"/>
                      <a:pt x="41" y="161"/>
                    </a:cubicBezTo>
                    <a:close/>
                    <a:moveTo>
                      <a:pt x="54" y="159"/>
                    </a:moveTo>
                    <a:cubicBezTo>
                      <a:pt x="54" y="158"/>
                      <a:pt x="54" y="158"/>
                      <a:pt x="54" y="158"/>
                    </a:cubicBezTo>
                    <a:cubicBezTo>
                      <a:pt x="55" y="157"/>
                      <a:pt x="57" y="157"/>
                      <a:pt x="58" y="157"/>
                    </a:cubicBezTo>
                    <a:cubicBezTo>
                      <a:pt x="58" y="157"/>
                      <a:pt x="58" y="158"/>
                      <a:pt x="58" y="158"/>
                    </a:cubicBezTo>
                    <a:cubicBezTo>
                      <a:pt x="57" y="159"/>
                      <a:pt x="55" y="159"/>
                      <a:pt x="54" y="159"/>
                    </a:cubicBezTo>
                    <a:cubicBezTo>
                      <a:pt x="54" y="159"/>
                      <a:pt x="54" y="159"/>
                      <a:pt x="54" y="159"/>
                    </a:cubicBezTo>
                    <a:close/>
                    <a:moveTo>
                      <a:pt x="61" y="157"/>
                    </a:moveTo>
                    <a:cubicBezTo>
                      <a:pt x="62" y="156"/>
                      <a:pt x="63" y="156"/>
                      <a:pt x="64" y="156"/>
                    </a:cubicBezTo>
                    <a:cubicBezTo>
                      <a:pt x="64" y="157"/>
                      <a:pt x="64" y="157"/>
                      <a:pt x="64" y="158"/>
                    </a:cubicBezTo>
                    <a:cubicBezTo>
                      <a:pt x="64" y="158"/>
                      <a:pt x="64" y="158"/>
                      <a:pt x="64" y="158"/>
                    </a:cubicBezTo>
                    <a:cubicBezTo>
                      <a:pt x="63" y="158"/>
                      <a:pt x="62" y="158"/>
                      <a:pt x="61" y="158"/>
                    </a:cubicBezTo>
                    <a:cubicBezTo>
                      <a:pt x="61" y="158"/>
                      <a:pt x="61" y="158"/>
                      <a:pt x="61" y="157"/>
                    </a:cubicBezTo>
                    <a:cubicBezTo>
                      <a:pt x="61" y="157"/>
                      <a:pt x="61" y="157"/>
                      <a:pt x="61" y="157"/>
                    </a:cubicBezTo>
                    <a:close/>
                    <a:moveTo>
                      <a:pt x="67" y="156"/>
                    </a:moveTo>
                    <a:cubicBezTo>
                      <a:pt x="68" y="156"/>
                      <a:pt x="69" y="156"/>
                      <a:pt x="70" y="156"/>
                    </a:cubicBezTo>
                    <a:cubicBezTo>
                      <a:pt x="70" y="157"/>
                      <a:pt x="70" y="157"/>
                      <a:pt x="70" y="158"/>
                    </a:cubicBezTo>
                    <a:cubicBezTo>
                      <a:pt x="69" y="158"/>
                      <a:pt x="68" y="158"/>
                      <a:pt x="68" y="158"/>
                    </a:cubicBezTo>
                    <a:cubicBezTo>
                      <a:pt x="67" y="158"/>
                      <a:pt x="67" y="158"/>
                      <a:pt x="67" y="158"/>
                    </a:cubicBezTo>
                    <a:cubicBezTo>
                      <a:pt x="67" y="157"/>
                      <a:pt x="67" y="157"/>
                      <a:pt x="67" y="156"/>
                    </a:cubicBezTo>
                    <a:close/>
                    <a:moveTo>
                      <a:pt x="72" y="156"/>
                    </a:moveTo>
                    <a:cubicBezTo>
                      <a:pt x="73" y="156"/>
                      <a:pt x="74" y="156"/>
                      <a:pt x="75" y="156"/>
                    </a:cubicBezTo>
                    <a:cubicBezTo>
                      <a:pt x="75" y="157"/>
                      <a:pt x="75" y="157"/>
                      <a:pt x="75" y="158"/>
                    </a:cubicBezTo>
                    <a:cubicBezTo>
                      <a:pt x="74" y="158"/>
                      <a:pt x="73" y="158"/>
                      <a:pt x="72" y="158"/>
                    </a:cubicBezTo>
                    <a:cubicBezTo>
                      <a:pt x="72" y="157"/>
                      <a:pt x="72" y="157"/>
                      <a:pt x="72" y="156"/>
                    </a:cubicBezTo>
                    <a:close/>
                    <a:moveTo>
                      <a:pt x="79" y="156"/>
                    </a:moveTo>
                    <a:cubicBezTo>
                      <a:pt x="79" y="157"/>
                      <a:pt x="79" y="158"/>
                      <a:pt x="80" y="158"/>
                    </a:cubicBezTo>
                    <a:cubicBezTo>
                      <a:pt x="79" y="158"/>
                      <a:pt x="78" y="158"/>
                      <a:pt x="78" y="158"/>
                    </a:cubicBezTo>
                    <a:cubicBezTo>
                      <a:pt x="78" y="158"/>
                      <a:pt x="78" y="157"/>
                      <a:pt x="78" y="156"/>
                    </a:cubicBezTo>
                    <a:cubicBezTo>
                      <a:pt x="79" y="156"/>
                      <a:pt x="79" y="156"/>
                      <a:pt x="79" y="156"/>
                    </a:cubicBezTo>
                    <a:close/>
                    <a:moveTo>
                      <a:pt x="82" y="156"/>
                    </a:moveTo>
                    <a:cubicBezTo>
                      <a:pt x="83" y="156"/>
                      <a:pt x="85" y="157"/>
                      <a:pt x="86" y="157"/>
                    </a:cubicBezTo>
                    <a:cubicBezTo>
                      <a:pt x="86" y="158"/>
                      <a:pt x="86" y="158"/>
                      <a:pt x="86" y="159"/>
                    </a:cubicBezTo>
                    <a:cubicBezTo>
                      <a:pt x="85" y="159"/>
                      <a:pt x="84" y="159"/>
                      <a:pt x="82" y="159"/>
                    </a:cubicBezTo>
                    <a:cubicBezTo>
                      <a:pt x="82" y="158"/>
                      <a:pt x="82" y="157"/>
                      <a:pt x="82" y="156"/>
                    </a:cubicBezTo>
                    <a:close/>
                    <a:moveTo>
                      <a:pt x="89" y="157"/>
                    </a:moveTo>
                    <a:cubicBezTo>
                      <a:pt x="90" y="157"/>
                      <a:pt x="91" y="157"/>
                      <a:pt x="92" y="158"/>
                    </a:cubicBezTo>
                    <a:cubicBezTo>
                      <a:pt x="92" y="158"/>
                      <a:pt x="92" y="158"/>
                      <a:pt x="92" y="158"/>
                    </a:cubicBezTo>
                    <a:cubicBezTo>
                      <a:pt x="92" y="158"/>
                      <a:pt x="92" y="159"/>
                      <a:pt x="92" y="160"/>
                    </a:cubicBezTo>
                    <a:cubicBezTo>
                      <a:pt x="91" y="160"/>
                      <a:pt x="90" y="160"/>
                      <a:pt x="89" y="159"/>
                    </a:cubicBezTo>
                    <a:cubicBezTo>
                      <a:pt x="89" y="159"/>
                      <a:pt x="89" y="159"/>
                      <a:pt x="89" y="159"/>
                    </a:cubicBezTo>
                    <a:cubicBezTo>
                      <a:pt x="89" y="159"/>
                      <a:pt x="89" y="158"/>
                      <a:pt x="89" y="157"/>
                    </a:cubicBezTo>
                    <a:close/>
                    <a:moveTo>
                      <a:pt x="104" y="314"/>
                    </a:moveTo>
                    <a:cubicBezTo>
                      <a:pt x="104" y="313"/>
                      <a:pt x="104" y="312"/>
                      <a:pt x="104" y="312"/>
                    </a:cubicBezTo>
                    <a:cubicBezTo>
                      <a:pt x="104" y="312"/>
                      <a:pt x="105" y="313"/>
                      <a:pt x="105" y="313"/>
                    </a:cubicBezTo>
                    <a:cubicBezTo>
                      <a:pt x="109" y="316"/>
                      <a:pt x="106" y="315"/>
                      <a:pt x="104" y="314"/>
                    </a:cubicBezTo>
                    <a:close/>
                    <a:moveTo>
                      <a:pt x="111" y="310"/>
                    </a:moveTo>
                    <a:cubicBezTo>
                      <a:pt x="108" y="308"/>
                      <a:pt x="105" y="307"/>
                      <a:pt x="103" y="305"/>
                    </a:cubicBezTo>
                    <a:cubicBezTo>
                      <a:pt x="103" y="304"/>
                      <a:pt x="103" y="303"/>
                      <a:pt x="102" y="302"/>
                    </a:cubicBezTo>
                    <a:cubicBezTo>
                      <a:pt x="107" y="307"/>
                      <a:pt x="114" y="310"/>
                      <a:pt x="119" y="315"/>
                    </a:cubicBezTo>
                    <a:cubicBezTo>
                      <a:pt x="117" y="314"/>
                      <a:pt x="115" y="313"/>
                      <a:pt x="114" y="312"/>
                    </a:cubicBezTo>
                    <a:cubicBezTo>
                      <a:pt x="114" y="312"/>
                      <a:pt x="111" y="310"/>
                      <a:pt x="111" y="310"/>
                    </a:cubicBezTo>
                    <a:close/>
                    <a:moveTo>
                      <a:pt x="111" y="314"/>
                    </a:moveTo>
                    <a:cubicBezTo>
                      <a:pt x="113" y="316"/>
                      <a:pt x="109" y="313"/>
                      <a:pt x="109" y="313"/>
                    </a:cubicBezTo>
                    <a:cubicBezTo>
                      <a:pt x="108" y="312"/>
                      <a:pt x="107" y="312"/>
                      <a:pt x="106" y="311"/>
                    </a:cubicBezTo>
                    <a:cubicBezTo>
                      <a:pt x="105" y="310"/>
                      <a:pt x="104" y="310"/>
                      <a:pt x="103" y="309"/>
                    </a:cubicBezTo>
                    <a:cubicBezTo>
                      <a:pt x="103" y="308"/>
                      <a:pt x="103" y="307"/>
                      <a:pt x="103" y="306"/>
                    </a:cubicBezTo>
                    <a:cubicBezTo>
                      <a:pt x="106" y="309"/>
                      <a:pt x="109" y="311"/>
                      <a:pt x="111" y="314"/>
                    </a:cubicBezTo>
                    <a:close/>
                    <a:moveTo>
                      <a:pt x="102" y="298"/>
                    </a:moveTo>
                    <a:cubicBezTo>
                      <a:pt x="108" y="304"/>
                      <a:pt x="117" y="309"/>
                      <a:pt x="124" y="315"/>
                    </a:cubicBezTo>
                    <a:cubicBezTo>
                      <a:pt x="124" y="315"/>
                      <a:pt x="125" y="316"/>
                      <a:pt x="125" y="316"/>
                    </a:cubicBezTo>
                    <a:cubicBezTo>
                      <a:pt x="125" y="316"/>
                      <a:pt x="125" y="316"/>
                      <a:pt x="125" y="316"/>
                    </a:cubicBezTo>
                    <a:cubicBezTo>
                      <a:pt x="124" y="315"/>
                      <a:pt x="122" y="314"/>
                      <a:pt x="121" y="313"/>
                    </a:cubicBezTo>
                    <a:cubicBezTo>
                      <a:pt x="119" y="312"/>
                      <a:pt x="117" y="310"/>
                      <a:pt x="115" y="309"/>
                    </a:cubicBezTo>
                    <a:cubicBezTo>
                      <a:pt x="111" y="306"/>
                      <a:pt x="106" y="304"/>
                      <a:pt x="102" y="301"/>
                    </a:cubicBezTo>
                    <a:cubicBezTo>
                      <a:pt x="102" y="301"/>
                      <a:pt x="102" y="301"/>
                      <a:pt x="102" y="301"/>
                    </a:cubicBezTo>
                    <a:cubicBezTo>
                      <a:pt x="102" y="300"/>
                      <a:pt x="102" y="299"/>
                      <a:pt x="102" y="298"/>
                    </a:cubicBezTo>
                    <a:close/>
                    <a:moveTo>
                      <a:pt x="101" y="293"/>
                    </a:moveTo>
                    <a:cubicBezTo>
                      <a:pt x="101" y="293"/>
                      <a:pt x="101" y="293"/>
                      <a:pt x="101" y="293"/>
                    </a:cubicBezTo>
                    <a:cubicBezTo>
                      <a:pt x="109" y="301"/>
                      <a:pt x="119" y="306"/>
                      <a:pt x="127" y="312"/>
                    </a:cubicBezTo>
                    <a:cubicBezTo>
                      <a:pt x="126" y="312"/>
                      <a:pt x="125" y="311"/>
                      <a:pt x="124" y="310"/>
                    </a:cubicBezTo>
                    <a:cubicBezTo>
                      <a:pt x="121" y="309"/>
                      <a:pt x="119" y="307"/>
                      <a:pt x="116" y="305"/>
                    </a:cubicBezTo>
                    <a:cubicBezTo>
                      <a:pt x="111" y="302"/>
                      <a:pt x="106" y="299"/>
                      <a:pt x="102" y="296"/>
                    </a:cubicBezTo>
                    <a:cubicBezTo>
                      <a:pt x="101" y="295"/>
                      <a:pt x="101" y="294"/>
                      <a:pt x="101" y="293"/>
                    </a:cubicBezTo>
                    <a:close/>
                    <a:moveTo>
                      <a:pt x="101" y="290"/>
                    </a:moveTo>
                    <a:cubicBezTo>
                      <a:pt x="104" y="293"/>
                      <a:pt x="109" y="295"/>
                      <a:pt x="113" y="298"/>
                    </a:cubicBezTo>
                    <a:cubicBezTo>
                      <a:pt x="120" y="303"/>
                      <a:pt x="127" y="307"/>
                      <a:pt x="134" y="313"/>
                    </a:cubicBezTo>
                    <a:cubicBezTo>
                      <a:pt x="137" y="316"/>
                      <a:pt x="134" y="313"/>
                      <a:pt x="133" y="312"/>
                    </a:cubicBezTo>
                    <a:cubicBezTo>
                      <a:pt x="131" y="312"/>
                      <a:pt x="130" y="311"/>
                      <a:pt x="129" y="310"/>
                    </a:cubicBezTo>
                    <a:cubicBezTo>
                      <a:pt x="127" y="308"/>
                      <a:pt x="124" y="306"/>
                      <a:pt x="121" y="304"/>
                    </a:cubicBezTo>
                    <a:cubicBezTo>
                      <a:pt x="114" y="301"/>
                      <a:pt x="108" y="296"/>
                      <a:pt x="102" y="293"/>
                    </a:cubicBezTo>
                    <a:cubicBezTo>
                      <a:pt x="101" y="293"/>
                      <a:pt x="101" y="293"/>
                      <a:pt x="101" y="293"/>
                    </a:cubicBezTo>
                    <a:cubicBezTo>
                      <a:pt x="101" y="292"/>
                      <a:pt x="101" y="291"/>
                      <a:pt x="101" y="290"/>
                    </a:cubicBezTo>
                    <a:close/>
                    <a:moveTo>
                      <a:pt x="104" y="292"/>
                    </a:moveTo>
                    <a:cubicBezTo>
                      <a:pt x="105" y="292"/>
                      <a:pt x="103" y="291"/>
                      <a:pt x="102" y="290"/>
                    </a:cubicBezTo>
                    <a:cubicBezTo>
                      <a:pt x="103" y="291"/>
                      <a:pt x="104" y="292"/>
                      <a:pt x="105" y="292"/>
                    </a:cubicBezTo>
                    <a:cubicBezTo>
                      <a:pt x="105" y="292"/>
                      <a:pt x="104" y="292"/>
                      <a:pt x="104" y="292"/>
                    </a:cubicBezTo>
                    <a:close/>
                    <a:moveTo>
                      <a:pt x="100" y="285"/>
                    </a:moveTo>
                    <a:cubicBezTo>
                      <a:pt x="105" y="290"/>
                      <a:pt x="111" y="293"/>
                      <a:pt x="117" y="296"/>
                    </a:cubicBezTo>
                    <a:cubicBezTo>
                      <a:pt x="122" y="300"/>
                      <a:pt x="127" y="304"/>
                      <a:pt x="132" y="308"/>
                    </a:cubicBezTo>
                    <a:cubicBezTo>
                      <a:pt x="132" y="308"/>
                      <a:pt x="131" y="307"/>
                      <a:pt x="131" y="307"/>
                    </a:cubicBezTo>
                    <a:cubicBezTo>
                      <a:pt x="128" y="305"/>
                      <a:pt x="124" y="303"/>
                      <a:pt x="121" y="301"/>
                    </a:cubicBezTo>
                    <a:cubicBezTo>
                      <a:pt x="114" y="297"/>
                      <a:pt x="107" y="293"/>
                      <a:pt x="100" y="288"/>
                    </a:cubicBezTo>
                    <a:cubicBezTo>
                      <a:pt x="100" y="287"/>
                      <a:pt x="100" y="286"/>
                      <a:pt x="100" y="285"/>
                    </a:cubicBezTo>
                    <a:close/>
                    <a:moveTo>
                      <a:pt x="100" y="280"/>
                    </a:moveTo>
                    <a:cubicBezTo>
                      <a:pt x="105" y="286"/>
                      <a:pt x="113" y="290"/>
                      <a:pt x="120" y="295"/>
                    </a:cubicBezTo>
                    <a:cubicBezTo>
                      <a:pt x="125" y="298"/>
                      <a:pt x="130" y="302"/>
                      <a:pt x="135" y="305"/>
                    </a:cubicBezTo>
                    <a:cubicBezTo>
                      <a:pt x="135" y="306"/>
                      <a:pt x="136" y="307"/>
                      <a:pt x="137" y="308"/>
                    </a:cubicBezTo>
                    <a:cubicBezTo>
                      <a:pt x="132" y="304"/>
                      <a:pt x="127" y="300"/>
                      <a:pt x="122" y="297"/>
                    </a:cubicBezTo>
                    <a:cubicBezTo>
                      <a:pt x="114" y="293"/>
                      <a:pt x="107" y="289"/>
                      <a:pt x="100" y="284"/>
                    </a:cubicBezTo>
                    <a:cubicBezTo>
                      <a:pt x="100" y="283"/>
                      <a:pt x="100" y="281"/>
                      <a:pt x="100" y="280"/>
                    </a:cubicBezTo>
                    <a:close/>
                    <a:moveTo>
                      <a:pt x="99" y="276"/>
                    </a:moveTo>
                    <a:cubicBezTo>
                      <a:pt x="107" y="283"/>
                      <a:pt x="116" y="288"/>
                      <a:pt x="124" y="294"/>
                    </a:cubicBezTo>
                    <a:cubicBezTo>
                      <a:pt x="129" y="297"/>
                      <a:pt x="134" y="301"/>
                      <a:pt x="139" y="304"/>
                    </a:cubicBezTo>
                    <a:cubicBezTo>
                      <a:pt x="140" y="305"/>
                      <a:pt x="140" y="305"/>
                      <a:pt x="141" y="306"/>
                    </a:cubicBezTo>
                    <a:cubicBezTo>
                      <a:pt x="136" y="302"/>
                      <a:pt x="130" y="299"/>
                      <a:pt x="124" y="295"/>
                    </a:cubicBezTo>
                    <a:cubicBezTo>
                      <a:pt x="116" y="290"/>
                      <a:pt x="107" y="285"/>
                      <a:pt x="99" y="279"/>
                    </a:cubicBezTo>
                    <a:cubicBezTo>
                      <a:pt x="99" y="278"/>
                      <a:pt x="99" y="278"/>
                      <a:pt x="99" y="277"/>
                    </a:cubicBezTo>
                    <a:cubicBezTo>
                      <a:pt x="99" y="277"/>
                      <a:pt x="99" y="276"/>
                      <a:pt x="99" y="276"/>
                    </a:cubicBezTo>
                    <a:close/>
                    <a:moveTo>
                      <a:pt x="99" y="271"/>
                    </a:moveTo>
                    <a:cubicBezTo>
                      <a:pt x="102" y="274"/>
                      <a:pt x="106" y="277"/>
                      <a:pt x="110" y="280"/>
                    </a:cubicBezTo>
                    <a:cubicBezTo>
                      <a:pt x="114" y="283"/>
                      <a:pt x="119" y="286"/>
                      <a:pt x="123" y="289"/>
                    </a:cubicBezTo>
                    <a:cubicBezTo>
                      <a:pt x="129" y="293"/>
                      <a:pt x="135" y="296"/>
                      <a:pt x="140" y="300"/>
                    </a:cubicBezTo>
                    <a:cubicBezTo>
                      <a:pt x="137" y="298"/>
                      <a:pt x="134" y="297"/>
                      <a:pt x="131" y="295"/>
                    </a:cubicBezTo>
                    <a:cubicBezTo>
                      <a:pt x="120" y="289"/>
                      <a:pt x="109" y="282"/>
                      <a:pt x="99" y="274"/>
                    </a:cubicBezTo>
                    <a:cubicBezTo>
                      <a:pt x="99" y="273"/>
                      <a:pt x="99" y="272"/>
                      <a:pt x="99" y="271"/>
                    </a:cubicBezTo>
                    <a:close/>
                    <a:moveTo>
                      <a:pt x="99" y="264"/>
                    </a:moveTo>
                    <a:cubicBezTo>
                      <a:pt x="104" y="272"/>
                      <a:pt x="114" y="277"/>
                      <a:pt x="122" y="283"/>
                    </a:cubicBezTo>
                    <a:cubicBezTo>
                      <a:pt x="127" y="286"/>
                      <a:pt x="133" y="290"/>
                      <a:pt x="138" y="294"/>
                    </a:cubicBezTo>
                    <a:cubicBezTo>
                      <a:pt x="142" y="296"/>
                      <a:pt x="145" y="298"/>
                      <a:pt x="148" y="301"/>
                    </a:cubicBezTo>
                    <a:cubicBezTo>
                      <a:pt x="143" y="297"/>
                      <a:pt x="137" y="294"/>
                      <a:pt x="132" y="291"/>
                    </a:cubicBezTo>
                    <a:cubicBezTo>
                      <a:pt x="121" y="284"/>
                      <a:pt x="108" y="279"/>
                      <a:pt x="99" y="269"/>
                    </a:cubicBezTo>
                    <a:cubicBezTo>
                      <a:pt x="99" y="268"/>
                      <a:pt x="99" y="266"/>
                      <a:pt x="99" y="264"/>
                    </a:cubicBezTo>
                    <a:close/>
                    <a:moveTo>
                      <a:pt x="98" y="258"/>
                    </a:moveTo>
                    <a:cubicBezTo>
                      <a:pt x="100" y="262"/>
                      <a:pt x="106" y="264"/>
                      <a:pt x="109" y="267"/>
                    </a:cubicBezTo>
                    <a:cubicBezTo>
                      <a:pt x="116" y="272"/>
                      <a:pt x="122" y="277"/>
                      <a:pt x="129" y="281"/>
                    </a:cubicBezTo>
                    <a:cubicBezTo>
                      <a:pt x="136" y="286"/>
                      <a:pt x="143" y="291"/>
                      <a:pt x="151" y="296"/>
                    </a:cubicBezTo>
                    <a:cubicBezTo>
                      <a:pt x="156" y="299"/>
                      <a:pt x="160" y="303"/>
                      <a:pt x="166" y="306"/>
                    </a:cubicBezTo>
                    <a:cubicBezTo>
                      <a:pt x="166" y="306"/>
                      <a:pt x="166" y="306"/>
                      <a:pt x="166" y="306"/>
                    </a:cubicBezTo>
                    <a:cubicBezTo>
                      <a:pt x="165" y="306"/>
                      <a:pt x="164" y="306"/>
                      <a:pt x="163" y="305"/>
                    </a:cubicBezTo>
                    <a:cubicBezTo>
                      <a:pt x="159" y="303"/>
                      <a:pt x="154" y="300"/>
                      <a:pt x="150" y="297"/>
                    </a:cubicBezTo>
                    <a:cubicBezTo>
                      <a:pt x="141" y="292"/>
                      <a:pt x="131" y="287"/>
                      <a:pt x="122" y="281"/>
                    </a:cubicBezTo>
                    <a:cubicBezTo>
                      <a:pt x="114" y="275"/>
                      <a:pt x="107" y="268"/>
                      <a:pt x="99" y="263"/>
                    </a:cubicBezTo>
                    <a:cubicBezTo>
                      <a:pt x="98" y="261"/>
                      <a:pt x="98" y="260"/>
                      <a:pt x="98" y="258"/>
                    </a:cubicBezTo>
                    <a:close/>
                    <a:moveTo>
                      <a:pt x="142" y="289"/>
                    </a:moveTo>
                    <a:cubicBezTo>
                      <a:pt x="132" y="283"/>
                      <a:pt x="123" y="277"/>
                      <a:pt x="114" y="270"/>
                    </a:cubicBezTo>
                    <a:cubicBezTo>
                      <a:pt x="110" y="267"/>
                      <a:pt x="106" y="264"/>
                      <a:pt x="102" y="261"/>
                    </a:cubicBezTo>
                    <a:cubicBezTo>
                      <a:pt x="101" y="260"/>
                      <a:pt x="100" y="259"/>
                      <a:pt x="99" y="257"/>
                    </a:cubicBezTo>
                    <a:cubicBezTo>
                      <a:pt x="99" y="257"/>
                      <a:pt x="99" y="257"/>
                      <a:pt x="99" y="257"/>
                    </a:cubicBezTo>
                    <a:cubicBezTo>
                      <a:pt x="100" y="257"/>
                      <a:pt x="101" y="258"/>
                      <a:pt x="102" y="259"/>
                    </a:cubicBezTo>
                    <a:cubicBezTo>
                      <a:pt x="103" y="260"/>
                      <a:pt x="104" y="261"/>
                      <a:pt x="106" y="262"/>
                    </a:cubicBezTo>
                    <a:cubicBezTo>
                      <a:pt x="114" y="268"/>
                      <a:pt x="122" y="274"/>
                      <a:pt x="130" y="279"/>
                    </a:cubicBezTo>
                    <a:cubicBezTo>
                      <a:pt x="139" y="286"/>
                      <a:pt x="149" y="292"/>
                      <a:pt x="158" y="299"/>
                    </a:cubicBezTo>
                    <a:cubicBezTo>
                      <a:pt x="160" y="301"/>
                      <a:pt x="162" y="302"/>
                      <a:pt x="164" y="304"/>
                    </a:cubicBezTo>
                    <a:cubicBezTo>
                      <a:pt x="164" y="304"/>
                      <a:pt x="164" y="304"/>
                      <a:pt x="164" y="304"/>
                    </a:cubicBezTo>
                    <a:cubicBezTo>
                      <a:pt x="156" y="300"/>
                      <a:pt x="149" y="294"/>
                      <a:pt x="142" y="289"/>
                    </a:cubicBezTo>
                    <a:close/>
                    <a:moveTo>
                      <a:pt x="169" y="305"/>
                    </a:moveTo>
                    <a:cubicBezTo>
                      <a:pt x="169" y="304"/>
                      <a:pt x="168" y="304"/>
                      <a:pt x="167" y="303"/>
                    </a:cubicBezTo>
                    <a:cubicBezTo>
                      <a:pt x="166" y="302"/>
                      <a:pt x="165" y="302"/>
                      <a:pt x="163" y="301"/>
                    </a:cubicBezTo>
                    <a:cubicBezTo>
                      <a:pt x="160" y="298"/>
                      <a:pt x="156" y="295"/>
                      <a:pt x="153" y="293"/>
                    </a:cubicBezTo>
                    <a:cubicBezTo>
                      <a:pt x="146" y="287"/>
                      <a:pt x="139" y="282"/>
                      <a:pt x="132" y="276"/>
                    </a:cubicBezTo>
                    <a:cubicBezTo>
                      <a:pt x="125" y="271"/>
                      <a:pt x="120" y="265"/>
                      <a:pt x="113" y="260"/>
                    </a:cubicBezTo>
                    <a:cubicBezTo>
                      <a:pt x="108" y="256"/>
                      <a:pt x="103" y="253"/>
                      <a:pt x="98" y="249"/>
                    </a:cubicBezTo>
                    <a:cubicBezTo>
                      <a:pt x="98" y="247"/>
                      <a:pt x="98" y="246"/>
                      <a:pt x="98" y="244"/>
                    </a:cubicBezTo>
                    <a:cubicBezTo>
                      <a:pt x="101" y="249"/>
                      <a:pt x="106" y="253"/>
                      <a:pt x="111" y="257"/>
                    </a:cubicBezTo>
                    <a:cubicBezTo>
                      <a:pt x="118" y="262"/>
                      <a:pt x="124" y="268"/>
                      <a:pt x="131" y="273"/>
                    </a:cubicBezTo>
                    <a:cubicBezTo>
                      <a:pt x="143" y="283"/>
                      <a:pt x="157" y="292"/>
                      <a:pt x="169" y="304"/>
                    </a:cubicBezTo>
                    <a:cubicBezTo>
                      <a:pt x="169" y="304"/>
                      <a:pt x="169" y="304"/>
                      <a:pt x="170" y="305"/>
                    </a:cubicBezTo>
                    <a:cubicBezTo>
                      <a:pt x="170" y="305"/>
                      <a:pt x="169" y="305"/>
                      <a:pt x="169" y="305"/>
                    </a:cubicBezTo>
                    <a:close/>
                    <a:moveTo>
                      <a:pt x="173" y="271"/>
                    </a:moveTo>
                    <a:cubicBezTo>
                      <a:pt x="163" y="262"/>
                      <a:pt x="152" y="254"/>
                      <a:pt x="141" y="246"/>
                    </a:cubicBezTo>
                    <a:cubicBezTo>
                      <a:pt x="132" y="241"/>
                      <a:pt x="123" y="235"/>
                      <a:pt x="114" y="229"/>
                    </a:cubicBezTo>
                    <a:cubicBezTo>
                      <a:pt x="113" y="228"/>
                      <a:pt x="112" y="227"/>
                      <a:pt x="110" y="226"/>
                    </a:cubicBezTo>
                    <a:cubicBezTo>
                      <a:pt x="107" y="223"/>
                      <a:pt x="103" y="221"/>
                      <a:pt x="100" y="218"/>
                    </a:cubicBezTo>
                    <a:cubicBezTo>
                      <a:pt x="98" y="217"/>
                      <a:pt x="97" y="215"/>
                      <a:pt x="95" y="214"/>
                    </a:cubicBezTo>
                    <a:cubicBezTo>
                      <a:pt x="95" y="213"/>
                      <a:pt x="95" y="211"/>
                      <a:pt x="95" y="210"/>
                    </a:cubicBezTo>
                    <a:cubicBezTo>
                      <a:pt x="96" y="210"/>
                      <a:pt x="96" y="211"/>
                      <a:pt x="97" y="212"/>
                    </a:cubicBezTo>
                    <a:cubicBezTo>
                      <a:pt x="97" y="212"/>
                      <a:pt x="98" y="212"/>
                      <a:pt x="98" y="212"/>
                    </a:cubicBezTo>
                    <a:cubicBezTo>
                      <a:pt x="99" y="213"/>
                      <a:pt x="99" y="213"/>
                      <a:pt x="100" y="214"/>
                    </a:cubicBezTo>
                    <a:cubicBezTo>
                      <a:pt x="102" y="216"/>
                      <a:pt x="104" y="218"/>
                      <a:pt x="107" y="220"/>
                    </a:cubicBezTo>
                    <a:cubicBezTo>
                      <a:pt x="110" y="223"/>
                      <a:pt x="113" y="226"/>
                      <a:pt x="117" y="229"/>
                    </a:cubicBezTo>
                    <a:cubicBezTo>
                      <a:pt x="126" y="235"/>
                      <a:pt x="135" y="240"/>
                      <a:pt x="144" y="247"/>
                    </a:cubicBezTo>
                    <a:cubicBezTo>
                      <a:pt x="150" y="251"/>
                      <a:pt x="157" y="256"/>
                      <a:pt x="163" y="261"/>
                    </a:cubicBezTo>
                    <a:cubicBezTo>
                      <a:pt x="165" y="263"/>
                      <a:pt x="168" y="266"/>
                      <a:pt x="170" y="268"/>
                    </a:cubicBezTo>
                    <a:cubicBezTo>
                      <a:pt x="171" y="269"/>
                      <a:pt x="178" y="276"/>
                      <a:pt x="173" y="271"/>
                    </a:cubicBezTo>
                    <a:close/>
                    <a:moveTo>
                      <a:pt x="137" y="241"/>
                    </a:moveTo>
                    <a:cubicBezTo>
                      <a:pt x="129" y="235"/>
                      <a:pt x="120" y="230"/>
                      <a:pt x="112" y="224"/>
                    </a:cubicBezTo>
                    <a:cubicBezTo>
                      <a:pt x="110" y="222"/>
                      <a:pt x="107" y="219"/>
                      <a:pt x="105" y="217"/>
                    </a:cubicBezTo>
                    <a:cubicBezTo>
                      <a:pt x="116" y="225"/>
                      <a:pt x="126" y="234"/>
                      <a:pt x="138" y="241"/>
                    </a:cubicBezTo>
                    <a:cubicBezTo>
                      <a:pt x="145" y="246"/>
                      <a:pt x="152" y="251"/>
                      <a:pt x="159" y="256"/>
                    </a:cubicBezTo>
                    <a:cubicBezTo>
                      <a:pt x="162" y="258"/>
                      <a:pt x="165" y="260"/>
                      <a:pt x="169" y="263"/>
                    </a:cubicBezTo>
                    <a:cubicBezTo>
                      <a:pt x="171" y="264"/>
                      <a:pt x="173" y="266"/>
                      <a:pt x="175" y="267"/>
                    </a:cubicBezTo>
                    <a:cubicBezTo>
                      <a:pt x="175" y="269"/>
                      <a:pt x="175" y="270"/>
                      <a:pt x="175" y="272"/>
                    </a:cubicBezTo>
                    <a:cubicBezTo>
                      <a:pt x="164" y="260"/>
                      <a:pt x="150" y="250"/>
                      <a:pt x="137" y="241"/>
                    </a:cubicBezTo>
                    <a:close/>
                    <a:moveTo>
                      <a:pt x="96" y="215"/>
                    </a:moveTo>
                    <a:cubicBezTo>
                      <a:pt x="95" y="215"/>
                      <a:pt x="95" y="215"/>
                      <a:pt x="95" y="215"/>
                    </a:cubicBezTo>
                    <a:cubicBezTo>
                      <a:pt x="95" y="215"/>
                      <a:pt x="95" y="215"/>
                      <a:pt x="96" y="215"/>
                    </a:cubicBezTo>
                    <a:close/>
                    <a:moveTo>
                      <a:pt x="116" y="231"/>
                    </a:moveTo>
                    <a:cubicBezTo>
                      <a:pt x="127" y="240"/>
                      <a:pt x="140" y="247"/>
                      <a:pt x="151" y="256"/>
                    </a:cubicBezTo>
                    <a:cubicBezTo>
                      <a:pt x="158" y="261"/>
                      <a:pt x="164" y="266"/>
                      <a:pt x="169" y="272"/>
                    </a:cubicBezTo>
                    <a:cubicBezTo>
                      <a:pt x="171" y="273"/>
                      <a:pt x="172" y="274"/>
                      <a:pt x="173" y="275"/>
                    </a:cubicBezTo>
                    <a:cubicBezTo>
                      <a:pt x="176" y="279"/>
                      <a:pt x="171" y="274"/>
                      <a:pt x="171" y="274"/>
                    </a:cubicBezTo>
                    <a:cubicBezTo>
                      <a:pt x="169" y="272"/>
                      <a:pt x="166" y="270"/>
                      <a:pt x="164" y="268"/>
                    </a:cubicBezTo>
                    <a:cubicBezTo>
                      <a:pt x="153" y="259"/>
                      <a:pt x="141" y="250"/>
                      <a:pt x="128" y="242"/>
                    </a:cubicBezTo>
                    <a:cubicBezTo>
                      <a:pt x="117" y="234"/>
                      <a:pt x="107" y="225"/>
                      <a:pt x="95" y="217"/>
                    </a:cubicBezTo>
                    <a:cubicBezTo>
                      <a:pt x="95" y="217"/>
                      <a:pt x="95" y="216"/>
                      <a:pt x="95" y="216"/>
                    </a:cubicBezTo>
                    <a:cubicBezTo>
                      <a:pt x="100" y="220"/>
                      <a:pt x="105" y="223"/>
                      <a:pt x="110" y="227"/>
                    </a:cubicBezTo>
                    <a:cubicBezTo>
                      <a:pt x="112" y="228"/>
                      <a:pt x="114" y="230"/>
                      <a:pt x="116" y="231"/>
                    </a:cubicBezTo>
                    <a:close/>
                    <a:moveTo>
                      <a:pt x="158" y="286"/>
                    </a:moveTo>
                    <a:cubicBezTo>
                      <a:pt x="152" y="280"/>
                      <a:pt x="145" y="274"/>
                      <a:pt x="138" y="268"/>
                    </a:cubicBezTo>
                    <a:cubicBezTo>
                      <a:pt x="131" y="262"/>
                      <a:pt x="124" y="257"/>
                      <a:pt x="117" y="251"/>
                    </a:cubicBezTo>
                    <a:cubicBezTo>
                      <a:pt x="113" y="247"/>
                      <a:pt x="108" y="244"/>
                      <a:pt x="104" y="240"/>
                    </a:cubicBezTo>
                    <a:cubicBezTo>
                      <a:pt x="108" y="242"/>
                      <a:pt x="111" y="245"/>
                      <a:pt x="114" y="248"/>
                    </a:cubicBezTo>
                    <a:cubicBezTo>
                      <a:pt x="121" y="253"/>
                      <a:pt x="129" y="258"/>
                      <a:pt x="136" y="263"/>
                    </a:cubicBezTo>
                    <a:cubicBezTo>
                      <a:pt x="143" y="269"/>
                      <a:pt x="150" y="275"/>
                      <a:pt x="157" y="281"/>
                    </a:cubicBezTo>
                    <a:cubicBezTo>
                      <a:pt x="161" y="284"/>
                      <a:pt x="164" y="287"/>
                      <a:pt x="167" y="290"/>
                    </a:cubicBezTo>
                    <a:cubicBezTo>
                      <a:pt x="169" y="292"/>
                      <a:pt x="171" y="294"/>
                      <a:pt x="173" y="295"/>
                    </a:cubicBezTo>
                    <a:cubicBezTo>
                      <a:pt x="173" y="296"/>
                      <a:pt x="173" y="298"/>
                      <a:pt x="173" y="300"/>
                    </a:cubicBezTo>
                    <a:cubicBezTo>
                      <a:pt x="169" y="294"/>
                      <a:pt x="163" y="291"/>
                      <a:pt x="158" y="286"/>
                    </a:cubicBezTo>
                    <a:close/>
                    <a:moveTo>
                      <a:pt x="96" y="226"/>
                    </a:moveTo>
                    <a:cubicBezTo>
                      <a:pt x="107" y="238"/>
                      <a:pt x="120" y="247"/>
                      <a:pt x="132" y="257"/>
                    </a:cubicBezTo>
                    <a:cubicBezTo>
                      <a:pt x="146" y="268"/>
                      <a:pt x="159" y="280"/>
                      <a:pt x="171" y="292"/>
                    </a:cubicBezTo>
                    <a:cubicBezTo>
                      <a:pt x="174" y="296"/>
                      <a:pt x="171" y="293"/>
                      <a:pt x="170" y="291"/>
                    </a:cubicBezTo>
                    <a:cubicBezTo>
                      <a:pt x="168" y="290"/>
                      <a:pt x="167" y="289"/>
                      <a:pt x="166" y="288"/>
                    </a:cubicBezTo>
                    <a:cubicBezTo>
                      <a:pt x="163" y="285"/>
                      <a:pt x="160" y="282"/>
                      <a:pt x="157" y="280"/>
                    </a:cubicBezTo>
                    <a:cubicBezTo>
                      <a:pt x="150" y="274"/>
                      <a:pt x="144" y="269"/>
                      <a:pt x="138" y="264"/>
                    </a:cubicBezTo>
                    <a:cubicBezTo>
                      <a:pt x="124" y="253"/>
                      <a:pt x="110" y="244"/>
                      <a:pt x="97" y="233"/>
                    </a:cubicBezTo>
                    <a:cubicBezTo>
                      <a:pt x="97" y="232"/>
                      <a:pt x="97" y="232"/>
                      <a:pt x="97" y="232"/>
                    </a:cubicBezTo>
                    <a:cubicBezTo>
                      <a:pt x="96" y="230"/>
                      <a:pt x="96" y="228"/>
                      <a:pt x="96" y="226"/>
                    </a:cubicBezTo>
                    <a:close/>
                    <a:moveTo>
                      <a:pt x="96" y="222"/>
                    </a:moveTo>
                    <a:cubicBezTo>
                      <a:pt x="109" y="234"/>
                      <a:pt x="122" y="244"/>
                      <a:pt x="136" y="254"/>
                    </a:cubicBezTo>
                    <a:cubicBezTo>
                      <a:pt x="143" y="260"/>
                      <a:pt x="151" y="266"/>
                      <a:pt x="158" y="272"/>
                    </a:cubicBezTo>
                    <a:cubicBezTo>
                      <a:pt x="161" y="275"/>
                      <a:pt x="164" y="277"/>
                      <a:pt x="167" y="280"/>
                    </a:cubicBezTo>
                    <a:cubicBezTo>
                      <a:pt x="169" y="282"/>
                      <a:pt x="170" y="283"/>
                      <a:pt x="172" y="285"/>
                    </a:cubicBezTo>
                    <a:cubicBezTo>
                      <a:pt x="175" y="288"/>
                      <a:pt x="171" y="285"/>
                      <a:pt x="170" y="284"/>
                    </a:cubicBezTo>
                    <a:cubicBezTo>
                      <a:pt x="157" y="273"/>
                      <a:pt x="145" y="262"/>
                      <a:pt x="131" y="252"/>
                    </a:cubicBezTo>
                    <a:cubicBezTo>
                      <a:pt x="124" y="247"/>
                      <a:pt x="116" y="241"/>
                      <a:pt x="109" y="236"/>
                    </a:cubicBezTo>
                    <a:cubicBezTo>
                      <a:pt x="106" y="233"/>
                      <a:pt x="103" y="231"/>
                      <a:pt x="101" y="229"/>
                    </a:cubicBezTo>
                    <a:cubicBezTo>
                      <a:pt x="99" y="227"/>
                      <a:pt x="98" y="225"/>
                      <a:pt x="96" y="224"/>
                    </a:cubicBezTo>
                    <a:cubicBezTo>
                      <a:pt x="96" y="224"/>
                      <a:pt x="96" y="223"/>
                      <a:pt x="96" y="222"/>
                    </a:cubicBezTo>
                    <a:close/>
                    <a:moveTo>
                      <a:pt x="174" y="286"/>
                    </a:moveTo>
                    <a:cubicBezTo>
                      <a:pt x="163" y="273"/>
                      <a:pt x="149" y="264"/>
                      <a:pt x="136" y="254"/>
                    </a:cubicBezTo>
                    <a:cubicBezTo>
                      <a:pt x="130" y="249"/>
                      <a:pt x="124" y="245"/>
                      <a:pt x="118" y="240"/>
                    </a:cubicBezTo>
                    <a:cubicBezTo>
                      <a:pt x="125" y="245"/>
                      <a:pt x="133" y="250"/>
                      <a:pt x="140" y="255"/>
                    </a:cubicBezTo>
                    <a:cubicBezTo>
                      <a:pt x="148" y="260"/>
                      <a:pt x="155" y="266"/>
                      <a:pt x="162" y="273"/>
                    </a:cubicBezTo>
                    <a:cubicBezTo>
                      <a:pt x="165" y="275"/>
                      <a:pt x="168" y="278"/>
                      <a:pt x="171" y="281"/>
                    </a:cubicBezTo>
                    <a:cubicBezTo>
                      <a:pt x="172" y="282"/>
                      <a:pt x="173" y="283"/>
                      <a:pt x="174" y="283"/>
                    </a:cubicBezTo>
                    <a:cubicBezTo>
                      <a:pt x="174" y="284"/>
                      <a:pt x="174" y="285"/>
                      <a:pt x="174" y="286"/>
                    </a:cubicBezTo>
                    <a:close/>
                    <a:moveTo>
                      <a:pt x="100" y="225"/>
                    </a:moveTo>
                    <a:cubicBezTo>
                      <a:pt x="102" y="226"/>
                      <a:pt x="104" y="228"/>
                      <a:pt x="106" y="230"/>
                    </a:cubicBezTo>
                    <a:cubicBezTo>
                      <a:pt x="105" y="229"/>
                      <a:pt x="103" y="228"/>
                      <a:pt x="102" y="227"/>
                    </a:cubicBezTo>
                    <a:cubicBezTo>
                      <a:pt x="100" y="225"/>
                      <a:pt x="98" y="224"/>
                      <a:pt x="97" y="222"/>
                    </a:cubicBezTo>
                    <a:cubicBezTo>
                      <a:pt x="95" y="221"/>
                      <a:pt x="100" y="225"/>
                      <a:pt x="100" y="225"/>
                    </a:cubicBezTo>
                    <a:close/>
                    <a:moveTo>
                      <a:pt x="102" y="226"/>
                    </a:moveTo>
                    <a:cubicBezTo>
                      <a:pt x="104" y="227"/>
                      <a:pt x="106" y="228"/>
                      <a:pt x="108" y="229"/>
                    </a:cubicBezTo>
                    <a:cubicBezTo>
                      <a:pt x="115" y="234"/>
                      <a:pt x="121" y="239"/>
                      <a:pt x="128" y="243"/>
                    </a:cubicBezTo>
                    <a:cubicBezTo>
                      <a:pt x="136" y="249"/>
                      <a:pt x="144" y="254"/>
                      <a:pt x="151" y="261"/>
                    </a:cubicBezTo>
                    <a:cubicBezTo>
                      <a:pt x="155" y="264"/>
                      <a:pt x="158" y="267"/>
                      <a:pt x="161" y="270"/>
                    </a:cubicBezTo>
                    <a:cubicBezTo>
                      <a:pt x="164" y="272"/>
                      <a:pt x="168" y="274"/>
                      <a:pt x="170" y="277"/>
                    </a:cubicBezTo>
                    <a:cubicBezTo>
                      <a:pt x="171" y="278"/>
                      <a:pt x="172" y="279"/>
                      <a:pt x="173" y="280"/>
                    </a:cubicBezTo>
                    <a:cubicBezTo>
                      <a:pt x="174" y="282"/>
                      <a:pt x="174" y="282"/>
                      <a:pt x="172" y="281"/>
                    </a:cubicBezTo>
                    <a:cubicBezTo>
                      <a:pt x="171" y="280"/>
                      <a:pt x="169" y="278"/>
                      <a:pt x="168" y="277"/>
                    </a:cubicBezTo>
                    <a:cubicBezTo>
                      <a:pt x="164" y="274"/>
                      <a:pt x="161" y="271"/>
                      <a:pt x="157" y="267"/>
                    </a:cubicBezTo>
                    <a:cubicBezTo>
                      <a:pt x="151" y="262"/>
                      <a:pt x="144" y="257"/>
                      <a:pt x="137" y="252"/>
                    </a:cubicBezTo>
                    <a:cubicBezTo>
                      <a:pt x="129" y="247"/>
                      <a:pt x="120" y="241"/>
                      <a:pt x="113" y="235"/>
                    </a:cubicBezTo>
                    <a:cubicBezTo>
                      <a:pt x="109" y="232"/>
                      <a:pt x="106" y="229"/>
                      <a:pt x="102" y="226"/>
                    </a:cubicBezTo>
                    <a:close/>
                    <a:moveTo>
                      <a:pt x="95" y="218"/>
                    </a:moveTo>
                    <a:cubicBezTo>
                      <a:pt x="96" y="218"/>
                      <a:pt x="96" y="219"/>
                      <a:pt x="96" y="219"/>
                    </a:cubicBezTo>
                    <a:cubicBezTo>
                      <a:pt x="99" y="220"/>
                      <a:pt x="101" y="222"/>
                      <a:pt x="103" y="224"/>
                    </a:cubicBezTo>
                    <a:cubicBezTo>
                      <a:pt x="106" y="227"/>
                      <a:pt x="110" y="230"/>
                      <a:pt x="113" y="232"/>
                    </a:cubicBezTo>
                    <a:cubicBezTo>
                      <a:pt x="114" y="233"/>
                      <a:pt x="114" y="233"/>
                      <a:pt x="114" y="233"/>
                    </a:cubicBezTo>
                    <a:cubicBezTo>
                      <a:pt x="109" y="229"/>
                      <a:pt x="102" y="226"/>
                      <a:pt x="97" y="220"/>
                    </a:cubicBezTo>
                    <a:cubicBezTo>
                      <a:pt x="97" y="220"/>
                      <a:pt x="96" y="219"/>
                      <a:pt x="95" y="219"/>
                    </a:cubicBezTo>
                    <a:cubicBezTo>
                      <a:pt x="95" y="219"/>
                      <a:pt x="95" y="218"/>
                      <a:pt x="95" y="218"/>
                    </a:cubicBezTo>
                    <a:close/>
                    <a:moveTo>
                      <a:pt x="174" y="278"/>
                    </a:moveTo>
                    <a:cubicBezTo>
                      <a:pt x="174" y="279"/>
                      <a:pt x="174" y="280"/>
                      <a:pt x="174" y="281"/>
                    </a:cubicBezTo>
                    <a:cubicBezTo>
                      <a:pt x="169" y="275"/>
                      <a:pt x="164" y="271"/>
                      <a:pt x="158" y="266"/>
                    </a:cubicBezTo>
                    <a:cubicBezTo>
                      <a:pt x="152" y="260"/>
                      <a:pt x="145" y="255"/>
                      <a:pt x="138" y="250"/>
                    </a:cubicBezTo>
                    <a:cubicBezTo>
                      <a:pt x="132" y="246"/>
                      <a:pt x="126" y="242"/>
                      <a:pt x="120" y="238"/>
                    </a:cubicBezTo>
                    <a:cubicBezTo>
                      <a:pt x="125" y="241"/>
                      <a:pt x="130" y="244"/>
                      <a:pt x="134" y="247"/>
                    </a:cubicBezTo>
                    <a:cubicBezTo>
                      <a:pt x="143" y="253"/>
                      <a:pt x="151" y="258"/>
                      <a:pt x="159" y="265"/>
                    </a:cubicBezTo>
                    <a:cubicBezTo>
                      <a:pt x="162" y="268"/>
                      <a:pt x="166" y="271"/>
                      <a:pt x="169" y="274"/>
                    </a:cubicBezTo>
                    <a:cubicBezTo>
                      <a:pt x="171" y="276"/>
                      <a:pt x="173" y="277"/>
                      <a:pt x="174" y="278"/>
                    </a:cubicBezTo>
                    <a:close/>
                    <a:moveTo>
                      <a:pt x="174" y="287"/>
                    </a:moveTo>
                    <a:cubicBezTo>
                      <a:pt x="174" y="290"/>
                      <a:pt x="173" y="292"/>
                      <a:pt x="173" y="294"/>
                    </a:cubicBezTo>
                    <a:cubicBezTo>
                      <a:pt x="161" y="281"/>
                      <a:pt x="148" y="268"/>
                      <a:pt x="134" y="257"/>
                    </a:cubicBezTo>
                    <a:cubicBezTo>
                      <a:pt x="127" y="252"/>
                      <a:pt x="120" y="246"/>
                      <a:pt x="113" y="241"/>
                    </a:cubicBezTo>
                    <a:cubicBezTo>
                      <a:pt x="109" y="238"/>
                      <a:pt x="106" y="235"/>
                      <a:pt x="103" y="232"/>
                    </a:cubicBezTo>
                    <a:cubicBezTo>
                      <a:pt x="101" y="230"/>
                      <a:pt x="98" y="227"/>
                      <a:pt x="96" y="225"/>
                    </a:cubicBezTo>
                    <a:cubicBezTo>
                      <a:pt x="96" y="225"/>
                      <a:pt x="96" y="225"/>
                      <a:pt x="96" y="225"/>
                    </a:cubicBezTo>
                    <a:cubicBezTo>
                      <a:pt x="99" y="227"/>
                      <a:pt x="101" y="230"/>
                      <a:pt x="104" y="233"/>
                    </a:cubicBezTo>
                    <a:cubicBezTo>
                      <a:pt x="107" y="235"/>
                      <a:pt x="110" y="238"/>
                      <a:pt x="113" y="240"/>
                    </a:cubicBezTo>
                    <a:cubicBezTo>
                      <a:pt x="121" y="246"/>
                      <a:pt x="128" y="251"/>
                      <a:pt x="135" y="256"/>
                    </a:cubicBezTo>
                    <a:cubicBezTo>
                      <a:pt x="143" y="262"/>
                      <a:pt x="150" y="268"/>
                      <a:pt x="158" y="274"/>
                    </a:cubicBezTo>
                    <a:cubicBezTo>
                      <a:pt x="161" y="277"/>
                      <a:pt x="165" y="281"/>
                      <a:pt x="168" y="284"/>
                    </a:cubicBezTo>
                    <a:cubicBezTo>
                      <a:pt x="170" y="285"/>
                      <a:pt x="172" y="287"/>
                      <a:pt x="174" y="287"/>
                    </a:cubicBezTo>
                    <a:close/>
                    <a:moveTo>
                      <a:pt x="172" y="301"/>
                    </a:moveTo>
                    <a:cubicBezTo>
                      <a:pt x="172" y="301"/>
                      <a:pt x="172" y="301"/>
                      <a:pt x="172" y="301"/>
                    </a:cubicBezTo>
                    <a:cubicBezTo>
                      <a:pt x="172" y="301"/>
                      <a:pt x="172" y="301"/>
                      <a:pt x="172" y="301"/>
                    </a:cubicBezTo>
                    <a:cubicBezTo>
                      <a:pt x="172" y="301"/>
                      <a:pt x="172" y="301"/>
                      <a:pt x="172" y="301"/>
                    </a:cubicBezTo>
                    <a:close/>
                    <a:moveTo>
                      <a:pt x="172" y="303"/>
                    </a:moveTo>
                    <a:cubicBezTo>
                      <a:pt x="170" y="302"/>
                      <a:pt x="168" y="300"/>
                      <a:pt x="166" y="298"/>
                    </a:cubicBezTo>
                    <a:cubicBezTo>
                      <a:pt x="164" y="296"/>
                      <a:pt x="162" y="295"/>
                      <a:pt x="159" y="293"/>
                    </a:cubicBezTo>
                    <a:cubicBezTo>
                      <a:pt x="151" y="288"/>
                      <a:pt x="144" y="282"/>
                      <a:pt x="137" y="276"/>
                    </a:cubicBezTo>
                    <a:cubicBezTo>
                      <a:pt x="124" y="264"/>
                      <a:pt x="111" y="253"/>
                      <a:pt x="97" y="243"/>
                    </a:cubicBezTo>
                    <a:cubicBezTo>
                      <a:pt x="97" y="241"/>
                      <a:pt x="97" y="240"/>
                      <a:pt x="97" y="238"/>
                    </a:cubicBezTo>
                    <a:cubicBezTo>
                      <a:pt x="99" y="242"/>
                      <a:pt x="103" y="245"/>
                      <a:pt x="106" y="248"/>
                    </a:cubicBezTo>
                    <a:cubicBezTo>
                      <a:pt x="114" y="254"/>
                      <a:pt x="120" y="259"/>
                      <a:pt x="128" y="265"/>
                    </a:cubicBezTo>
                    <a:cubicBezTo>
                      <a:pt x="135" y="270"/>
                      <a:pt x="142" y="276"/>
                      <a:pt x="149" y="282"/>
                    </a:cubicBezTo>
                    <a:cubicBezTo>
                      <a:pt x="152" y="284"/>
                      <a:pt x="154" y="286"/>
                      <a:pt x="157" y="288"/>
                    </a:cubicBezTo>
                    <a:cubicBezTo>
                      <a:pt x="161" y="292"/>
                      <a:pt x="165" y="295"/>
                      <a:pt x="169" y="298"/>
                    </a:cubicBezTo>
                    <a:cubicBezTo>
                      <a:pt x="170" y="300"/>
                      <a:pt x="172" y="303"/>
                      <a:pt x="172" y="303"/>
                    </a:cubicBezTo>
                    <a:close/>
                    <a:moveTo>
                      <a:pt x="137" y="271"/>
                    </a:moveTo>
                    <a:cubicBezTo>
                      <a:pt x="130" y="265"/>
                      <a:pt x="122" y="260"/>
                      <a:pt x="115" y="254"/>
                    </a:cubicBezTo>
                    <a:cubicBezTo>
                      <a:pt x="110" y="250"/>
                      <a:pt x="102" y="245"/>
                      <a:pt x="99" y="240"/>
                    </a:cubicBezTo>
                    <a:cubicBezTo>
                      <a:pt x="97" y="237"/>
                      <a:pt x="99" y="240"/>
                      <a:pt x="100" y="240"/>
                    </a:cubicBezTo>
                    <a:cubicBezTo>
                      <a:pt x="101" y="241"/>
                      <a:pt x="102" y="242"/>
                      <a:pt x="104" y="243"/>
                    </a:cubicBezTo>
                    <a:cubicBezTo>
                      <a:pt x="107" y="246"/>
                      <a:pt x="110" y="248"/>
                      <a:pt x="113" y="250"/>
                    </a:cubicBezTo>
                    <a:cubicBezTo>
                      <a:pt x="121" y="256"/>
                      <a:pt x="127" y="262"/>
                      <a:pt x="134" y="268"/>
                    </a:cubicBezTo>
                    <a:cubicBezTo>
                      <a:pt x="138" y="271"/>
                      <a:pt x="141" y="275"/>
                      <a:pt x="145" y="278"/>
                    </a:cubicBezTo>
                    <a:cubicBezTo>
                      <a:pt x="142" y="276"/>
                      <a:pt x="140" y="273"/>
                      <a:pt x="137" y="271"/>
                    </a:cubicBezTo>
                    <a:close/>
                    <a:moveTo>
                      <a:pt x="141" y="280"/>
                    </a:moveTo>
                    <a:cubicBezTo>
                      <a:pt x="141" y="280"/>
                      <a:pt x="142" y="280"/>
                      <a:pt x="142" y="281"/>
                    </a:cubicBezTo>
                    <a:cubicBezTo>
                      <a:pt x="139" y="278"/>
                      <a:pt x="136" y="276"/>
                      <a:pt x="133" y="273"/>
                    </a:cubicBezTo>
                    <a:cubicBezTo>
                      <a:pt x="126" y="268"/>
                      <a:pt x="120" y="263"/>
                      <a:pt x="113" y="258"/>
                    </a:cubicBezTo>
                    <a:cubicBezTo>
                      <a:pt x="110" y="255"/>
                      <a:pt x="107" y="253"/>
                      <a:pt x="104" y="251"/>
                    </a:cubicBezTo>
                    <a:cubicBezTo>
                      <a:pt x="103" y="249"/>
                      <a:pt x="101" y="248"/>
                      <a:pt x="100" y="246"/>
                    </a:cubicBezTo>
                    <a:cubicBezTo>
                      <a:pt x="100" y="246"/>
                      <a:pt x="96" y="243"/>
                      <a:pt x="100" y="245"/>
                    </a:cubicBezTo>
                    <a:cubicBezTo>
                      <a:pt x="114" y="256"/>
                      <a:pt x="127" y="268"/>
                      <a:pt x="141" y="280"/>
                    </a:cubicBezTo>
                    <a:close/>
                    <a:moveTo>
                      <a:pt x="97" y="234"/>
                    </a:moveTo>
                    <a:cubicBezTo>
                      <a:pt x="102" y="239"/>
                      <a:pt x="108" y="244"/>
                      <a:pt x="114" y="249"/>
                    </a:cubicBezTo>
                    <a:cubicBezTo>
                      <a:pt x="121" y="255"/>
                      <a:pt x="128" y="261"/>
                      <a:pt x="135" y="267"/>
                    </a:cubicBezTo>
                    <a:cubicBezTo>
                      <a:pt x="142" y="272"/>
                      <a:pt x="148" y="278"/>
                      <a:pt x="155" y="284"/>
                    </a:cubicBezTo>
                    <a:cubicBezTo>
                      <a:pt x="158" y="287"/>
                      <a:pt x="161" y="290"/>
                      <a:pt x="164" y="293"/>
                    </a:cubicBezTo>
                    <a:cubicBezTo>
                      <a:pt x="167" y="295"/>
                      <a:pt x="170" y="297"/>
                      <a:pt x="172" y="300"/>
                    </a:cubicBezTo>
                    <a:cubicBezTo>
                      <a:pt x="170" y="298"/>
                      <a:pt x="167" y="295"/>
                      <a:pt x="164" y="293"/>
                    </a:cubicBezTo>
                    <a:cubicBezTo>
                      <a:pt x="161" y="291"/>
                      <a:pt x="158" y="288"/>
                      <a:pt x="155" y="285"/>
                    </a:cubicBezTo>
                    <a:cubicBezTo>
                      <a:pt x="148" y="280"/>
                      <a:pt x="142" y="274"/>
                      <a:pt x="135" y="268"/>
                    </a:cubicBezTo>
                    <a:cubicBezTo>
                      <a:pt x="128" y="262"/>
                      <a:pt x="122" y="256"/>
                      <a:pt x="115" y="250"/>
                    </a:cubicBezTo>
                    <a:cubicBezTo>
                      <a:pt x="109" y="246"/>
                      <a:pt x="103" y="242"/>
                      <a:pt x="97" y="236"/>
                    </a:cubicBezTo>
                    <a:cubicBezTo>
                      <a:pt x="97" y="236"/>
                      <a:pt x="97" y="236"/>
                      <a:pt x="97" y="236"/>
                    </a:cubicBezTo>
                    <a:cubicBezTo>
                      <a:pt x="97" y="235"/>
                      <a:pt x="97" y="234"/>
                      <a:pt x="97" y="234"/>
                    </a:cubicBezTo>
                    <a:close/>
                    <a:moveTo>
                      <a:pt x="96" y="220"/>
                    </a:moveTo>
                    <a:cubicBezTo>
                      <a:pt x="97" y="221"/>
                      <a:pt x="98" y="222"/>
                      <a:pt x="99" y="223"/>
                    </a:cubicBezTo>
                    <a:cubicBezTo>
                      <a:pt x="98" y="222"/>
                      <a:pt x="97" y="222"/>
                      <a:pt x="96" y="221"/>
                    </a:cubicBezTo>
                    <a:cubicBezTo>
                      <a:pt x="96" y="221"/>
                      <a:pt x="96" y="220"/>
                      <a:pt x="96" y="220"/>
                    </a:cubicBezTo>
                    <a:close/>
                    <a:moveTo>
                      <a:pt x="94" y="202"/>
                    </a:moveTo>
                    <a:cubicBezTo>
                      <a:pt x="109" y="217"/>
                      <a:pt x="127" y="229"/>
                      <a:pt x="143" y="242"/>
                    </a:cubicBezTo>
                    <a:cubicBezTo>
                      <a:pt x="152" y="249"/>
                      <a:pt x="161" y="255"/>
                      <a:pt x="169" y="261"/>
                    </a:cubicBezTo>
                    <a:cubicBezTo>
                      <a:pt x="171" y="263"/>
                      <a:pt x="172" y="264"/>
                      <a:pt x="174" y="265"/>
                    </a:cubicBezTo>
                    <a:cubicBezTo>
                      <a:pt x="175" y="267"/>
                      <a:pt x="175" y="267"/>
                      <a:pt x="174" y="266"/>
                    </a:cubicBezTo>
                    <a:cubicBezTo>
                      <a:pt x="172" y="264"/>
                      <a:pt x="170" y="263"/>
                      <a:pt x="168" y="261"/>
                    </a:cubicBezTo>
                    <a:cubicBezTo>
                      <a:pt x="163" y="258"/>
                      <a:pt x="159" y="255"/>
                      <a:pt x="155" y="252"/>
                    </a:cubicBezTo>
                    <a:cubicBezTo>
                      <a:pt x="145" y="245"/>
                      <a:pt x="135" y="239"/>
                      <a:pt x="126" y="232"/>
                    </a:cubicBezTo>
                    <a:cubicBezTo>
                      <a:pt x="116" y="225"/>
                      <a:pt x="107" y="218"/>
                      <a:pt x="97" y="211"/>
                    </a:cubicBezTo>
                    <a:cubicBezTo>
                      <a:pt x="97" y="211"/>
                      <a:pt x="97" y="210"/>
                      <a:pt x="97" y="210"/>
                    </a:cubicBezTo>
                    <a:cubicBezTo>
                      <a:pt x="96" y="210"/>
                      <a:pt x="95" y="209"/>
                      <a:pt x="95" y="209"/>
                    </a:cubicBezTo>
                    <a:cubicBezTo>
                      <a:pt x="94" y="207"/>
                      <a:pt x="94" y="204"/>
                      <a:pt x="94" y="202"/>
                    </a:cubicBezTo>
                    <a:close/>
                    <a:moveTo>
                      <a:pt x="93" y="195"/>
                    </a:moveTo>
                    <a:cubicBezTo>
                      <a:pt x="107" y="207"/>
                      <a:pt x="120" y="219"/>
                      <a:pt x="134" y="230"/>
                    </a:cubicBezTo>
                    <a:cubicBezTo>
                      <a:pt x="141" y="235"/>
                      <a:pt x="147" y="240"/>
                      <a:pt x="153" y="245"/>
                    </a:cubicBezTo>
                    <a:cubicBezTo>
                      <a:pt x="147" y="240"/>
                      <a:pt x="141" y="236"/>
                      <a:pt x="135" y="232"/>
                    </a:cubicBezTo>
                    <a:cubicBezTo>
                      <a:pt x="127" y="226"/>
                      <a:pt x="120" y="221"/>
                      <a:pt x="112" y="216"/>
                    </a:cubicBezTo>
                    <a:cubicBezTo>
                      <a:pt x="106" y="211"/>
                      <a:pt x="101" y="205"/>
                      <a:pt x="94" y="201"/>
                    </a:cubicBezTo>
                    <a:cubicBezTo>
                      <a:pt x="94" y="200"/>
                      <a:pt x="94" y="199"/>
                      <a:pt x="94" y="199"/>
                    </a:cubicBezTo>
                    <a:cubicBezTo>
                      <a:pt x="94" y="198"/>
                      <a:pt x="93" y="196"/>
                      <a:pt x="93" y="195"/>
                    </a:cubicBezTo>
                    <a:close/>
                    <a:moveTo>
                      <a:pt x="93" y="194"/>
                    </a:moveTo>
                    <a:cubicBezTo>
                      <a:pt x="93" y="192"/>
                      <a:pt x="93" y="190"/>
                      <a:pt x="93" y="189"/>
                    </a:cubicBezTo>
                    <a:cubicBezTo>
                      <a:pt x="93" y="189"/>
                      <a:pt x="93" y="189"/>
                      <a:pt x="93" y="189"/>
                    </a:cubicBezTo>
                    <a:cubicBezTo>
                      <a:pt x="95" y="190"/>
                      <a:pt x="97" y="192"/>
                      <a:pt x="98" y="193"/>
                    </a:cubicBezTo>
                    <a:cubicBezTo>
                      <a:pt x="100" y="194"/>
                      <a:pt x="102" y="196"/>
                      <a:pt x="104" y="197"/>
                    </a:cubicBezTo>
                    <a:cubicBezTo>
                      <a:pt x="109" y="201"/>
                      <a:pt x="114" y="205"/>
                      <a:pt x="119" y="209"/>
                    </a:cubicBezTo>
                    <a:cubicBezTo>
                      <a:pt x="126" y="214"/>
                      <a:pt x="133" y="219"/>
                      <a:pt x="140" y="224"/>
                    </a:cubicBezTo>
                    <a:cubicBezTo>
                      <a:pt x="145" y="228"/>
                      <a:pt x="151" y="232"/>
                      <a:pt x="156" y="237"/>
                    </a:cubicBezTo>
                    <a:cubicBezTo>
                      <a:pt x="161" y="242"/>
                      <a:pt x="167" y="246"/>
                      <a:pt x="172" y="251"/>
                    </a:cubicBezTo>
                    <a:cubicBezTo>
                      <a:pt x="173" y="252"/>
                      <a:pt x="175" y="253"/>
                      <a:pt x="176" y="254"/>
                    </a:cubicBezTo>
                    <a:cubicBezTo>
                      <a:pt x="176" y="254"/>
                      <a:pt x="176" y="254"/>
                      <a:pt x="176" y="254"/>
                    </a:cubicBezTo>
                    <a:cubicBezTo>
                      <a:pt x="175" y="254"/>
                      <a:pt x="174" y="253"/>
                      <a:pt x="174" y="253"/>
                    </a:cubicBezTo>
                    <a:cubicBezTo>
                      <a:pt x="171" y="251"/>
                      <a:pt x="168" y="248"/>
                      <a:pt x="166" y="246"/>
                    </a:cubicBezTo>
                    <a:cubicBezTo>
                      <a:pt x="142" y="229"/>
                      <a:pt x="117" y="212"/>
                      <a:pt x="93" y="194"/>
                    </a:cubicBezTo>
                    <a:close/>
                    <a:moveTo>
                      <a:pt x="92" y="180"/>
                    </a:moveTo>
                    <a:cubicBezTo>
                      <a:pt x="100" y="189"/>
                      <a:pt x="111" y="197"/>
                      <a:pt x="121" y="204"/>
                    </a:cubicBezTo>
                    <a:cubicBezTo>
                      <a:pt x="132" y="212"/>
                      <a:pt x="144" y="221"/>
                      <a:pt x="154" y="229"/>
                    </a:cubicBezTo>
                    <a:cubicBezTo>
                      <a:pt x="160" y="234"/>
                      <a:pt x="165" y="239"/>
                      <a:pt x="171" y="244"/>
                    </a:cubicBezTo>
                    <a:cubicBezTo>
                      <a:pt x="172" y="245"/>
                      <a:pt x="174" y="247"/>
                      <a:pt x="176" y="249"/>
                    </a:cubicBezTo>
                    <a:cubicBezTo>
                      <a:pt x="174" y="247"/>
                      <a:pt x="171" y="245"/>
                      <a:pt x="169" y="243"/>
                    </a:cubicBezTo>
                    <a:cubicBezTo>
                      <a:pt x="158" y="234"/>
                      <a:pt x="146" y="226"/>
                      <a:pt x="134" y="217"/>
                    </a:cubicBezTo>
                    <a:cubicBezTo>
                      <a:pt x="122" y="209"/>
                      <a:pt x="111" y="199"/>
                      <a:pt x="98" y="192"/>
                    </a:cubicBezTo>
                    <a:cubicBezTo>
                      <a:pt x="98" y="191"/>
                      <a:pt x="97" y="191"/>
                      <a:pt x="96" y="190"/>
                    </a:cubicBezTo>
                    <a:cubicBezTo>
                      <a:pt x="95" y="189"/>
                      <a:pt x="94" y="188"/>
                      <a:pt x="92" y="187"/>
                    </a:cubicBezTo>
                    <a:cubicBezTo>
                      <a:pt x="92" y="185"/>
                      <a:pt x="92" y="182"/>
                      <a:pt x="92" y="180"/>
                    </a:cubicBezTo>
                    <a:close/>
                    <a:moveTo>
                      <a:pt x="95" y="182"/>
                    </a:moveTo>
                    <a:cubicBezTo>
                      <a:pt x="96" y="182"/>
                      <a:pt x="97" y="183"/>
                      <a:pt x="98" y="184"/>
                    </a:cubicBezTo>
                    <a:cubicBezTo>
                      <a:pt x="102" y="186"/>
                      <a:pt x="105" y="189"/>
                      <a:pt x="109" y="192"/>
                    </a:cubicBezTo>
                    <a:cubicBezTo>
                      <a:pt x="117" y="198"/>
                      <a:pt x="125" y="203"/>
                      <a:pt x="132" y="209"/>
                    </a:cubicBezTo>
                    <a:cubicBezTo>
                      <a:pt x="141" y="215"/>
                      <a:pt x="150" y="222"/>
                      <a:pt x="158" y="229"/>
                    </a:cubicBezTo>
                    <a:cubicBezTo>
                      <a:pt x="164" y="234"/>
                      <a:pt x="170" y="239"/>
                      <a:pt x="176" y="244"/>
                    </a:cubicBezTo>
                    <a:cubicBezTo>
                      <a:pt x="176" y="245"/>
                      <a:pt x="176" y="246"/>
                      <a:pt x="176" y="248"/>
                    </a:cubicBezTo>
                    <a:cubicBezTo>
                      <a:pt x="174" y="246"/>
                      <a:pt x="172" y="244"/>
                      <a:pt x="170" y="242"/>
                    </a:cubicBezTo>
                    <a:cubicBezTo>
                      <a:pt x="167" y="239"/>
                      <a:pt x="164" y="236"/>
                      <a:pt x="160" y="233"/>
                    </a:cubicBezTo>
                    <a:cubicBezTo>
                      <a:pt x="153" y="227"/>
                      <a:pt x="145" y="221"/>
                      <a:pt x="138" y="215"/>
                    </a:cubicBezTo>
                    <a:cubicBezTo>
                      <a:pt x="124" y="204"/>
                      <a:pt x="108" y="195"/>
                      <a:pt x="95" y="182"/>
                    </a:cubicBezTo>
                    <a:close/>
                    <a:moveTo>
                      <a:pt x="176" y="253"/>
                    </a:moveTo>
                    <a:cubicBezTo>
                      <a:pt x="153" y="233"/>
                      <a:pt x="128" y="216"/>
                      <a:pt x="105" y="197"/>
                    </a:cubicBezTo>
                    <a:cubicBezTo>
                      <a:pt x="106" y="198"/>
                      <a:pt x="108" y="199"/>
                      <a:pt x="110" y="201"/>
                    </a:cubicBezTo>
                    <a:cubicBezTo>
                      <a:pt x="118" y="206"/>
                      <a:pt x="126" y="212"/>
                      <a:pt x="134" y="218"/>
                    </a:cubicBezTo>
                    <a:cubicBezTo>
                      <a:pt x="142" y="224"/>
                      <a:pt x="150" y="229"/>
                      <a:pt x="157" y="235"/>
                    </a:cubicBezTo>
                    <a:cubicBezTo>
                      <a:pt x="161" y="238"/>
                      <a:pt x="166" y="241"/>
                      <a:pt x="170" y="245"/>
                    </a:cubicBezTo>
                    <a:cubicBezTo>
                      <a:pt x="172" y="246"/>
                      <a:pt x="174" y="248"/>
                      <a:pt x="176" y="250"/>
                    </a:cubicBezTo>
                    <a:cubicBezTo>
                      <a:pt x="176" y="251"/>
                      <a:pt x="176" y="252"/>
                      <a:pt x="176" y="253"/>
                    </a:cubicBezTo>
                    <a:close/>
                    <a:moveTo>
                      <a:pt x="176" y="261"/>
                    </a:moveTo>
                    <a:cubicBezTo>
                      <a:pt x="170" y="255"/>
                      <a:pt x="163" y="251"/>
                      <a:pt x="157" y="246"/>
                    </a:cubicBezTo>
                    <a:cubicBezTo>
                      <a:pt x="150" y="241"/>
                      <a:pt x="144" y="236"/>
                      <a:pt x="137" y="231"/>
                    </a:cubicBezTo>
                    <a:cubicBezTo>
                      <a:pt x="124" y="221"/>
                      <a:pt x="111" y="210"/>
                      <a:pt x="99" y="199"/>
                    </a:cubicBezTo>
                    <a:cubicBezTo>
                      <a:pt x="100" y="200"/>
                      <a:pt x="101" y="200"/>
                      <a:pt x="101" y="201"/>
                    </a:cubicBezTo>
                    <a:cubicBezTo>
                      <a:pt x="105" y="204"/>
                      <a:pt x="109" y="207"/>
                      <a:pt x="113" y="209"/>
                    </a:cubicBezTo>
                    <a:cubicBezTo>
                      <a:pt x="120" y="215"/>
                      <a:pt x="127" y="220"/>
                      <a:pt x="135" y="226"/>
                    </a:cubicBezTo>
                    <a:cubicBezTo>
                      <a:pt x="142" y="231"/>
                      <a:pt x="149" y="236"/>
                      <a:pt x="157" y="241"/>
                    </a:cubicBezTo>
                    <a:cubicBezTo>
                      <a:pt x="163" y="246"/>
                      <a:pt x="169" y="251"/>
                      <a:pt x="176" y="255"/>
                    </a:cubicBezTo>
                    <a:cubicBezTo>
                      <a:pt x="176" y="257"/>
                      <a:pt x="176" y="259"/>
                      <a:pt x="176" y="261"/>
                    </a:cubicBezTo>
                    <a:close/>
                    <a:moveTo>
                      <a:pt x="176" y="262"/>
                    </a:moveTo>
                    <a:cubicBezTo>
                      <a:pt x="174" y="259"/>
                      <a:pt x="170" y="257"/>
                      <a:pt x="167" y="255"/>
                    </a:cubicBezTo>
                    <a:cubicBezTo>
                      <a:pt x="166" y="254"/>
                      <a:pt x="165" y="253"/>
                      <a:pt x="164" y="252"/>
                    </a:cubicBezTo>
                    <a:cubicBezTo>
                      <a:pt x="168" y="255"/>
                      <a:pt x="172" y="258"/>
                      <a:pt x="176" y="262"/>
                    </a:cubicBezTo>
                    <a:cubicBezTo>
                      <a:pt x="176" y="262"/>
                      <a:pt x="176" y="262"/>
                      <a:pt x="176" y="262"/>
                    </a:cubicBezTo>
                    <a:close/>
                    <a:moveTo>
                      <a:pt x="176" y="196"/>
                    </a:moveTo>
                    <a:cubicBezTo>
                      <a:pt x="176" y="196"/>
                      <a:pt x="176" y="197"/>
                      <a:pt x="176" y="197"/>
                    </a:cubicBezTo>
                    <a:cubicBezTo>
                      <a:pt x="173" y="193"/>
                      <a:pt x="170" y="190"/>
                      <a:pt x="166" y="187"/>
                    </a:cubicBezTo>
                    <a:cubicBezTo>
                      <a:pt x="169" y="190"/>
                      <a:pt x="173" y="193"/>
                      <a:pt x="176" y="196"/>
                    </a:cubicBezTo>
                    <a:cubicBezTo>
                      <a:pt x="176" y="196"/>
                      <a:pt x="176" y="196"/>
                      <a:pt x="176" y="196"/>
                    </a:cubicBezTo>
                    <a:close/>
                    <a:moveTo>
                      <a:pt x="128" y="170"/>
                    </a:moveTo>
                    <a:cubicBezTo>
                      <a:pt x="129" y="171"/>
                      <a:pt x="131" y="173"/>
                      <a:pt x="133" y="175"/>
                    </a:cubicBezTo>
                    <a:cubicBezTo>
                      <a:pt x="133" y="176"/>
                      <a:pt x="133" y="177"/>
                      <a:pt x="133" y="179"/>
                    </a:cubicBezTo>
                    <a:cubicBezTo>
                      <a:pt x="127" y="175"/>
                      <a:pt x="122" y="171"/>
                      <a:pt x="116" y="167"/>
                    </a:cubicBezTo>
                    <a:cubicBezTo>
                      <a:pt x="120" y="167"/>
                      <a:pt x="124" y="168"/>
                      <a:pt x="128" y="170"/>
                    </a:cubicBezTo>
                    <a:close/>
                    <a:moveTo>
                      <a:pt x="115" y="166"/>
                    </a:moveTo>
                    <a:cubicBezTo>
                      <a:pt x="115" y="167"/>
                      <a:pt x="115" y="167"/>
                      <a:pt x="115" y="167"/>
                    </a:cubicBezTo>
                    <a:cubicBezTo>
                      <a:pt x="121" y="173"/>
                      <a:pt x="127" y="179"/>
                      <a:pt x="133" y="184"/>
                    </a:cubicBezTo>
                    <a:cubicBezTo>
                      <a:pt x="133" y="184"/>
                      <a:pt x="134" y="185"/>
                      <a:pt x="134" y="185"/>
                    </a:cubicBezTo>
                    <a:cubicBezTo>
                      <a:pt x="125" y="178"/>
                      <a:pt x="116" y="172"/>
                      <a:pt x="107" y="165"/>
                    </a:cubicBezTo>
                    <a:cubicBezTo>
                      <a:pt x="110" y="165"/>
                      <a:pt x="112" y="166"/>
                      <a:pt x="115" y="166"/>
                    </a:cubicBezTo>
                    <a:close/>
                    <a:moveTo>
                      <a:pt x="106" y="165"/>
                    </a:moveTo>
                    <a:cubicBezTo>
                      <a:pt x="106" y="165"/>
                      <a:pt x="106" y="165"/>
                      <a:pt x="106" y="165"/>
                    </a:cubicBezTo>
                    <a:cubicBezTo>
                      <a:pt x="115" y="174"/>
                      <a:pt x="125" y="182"/>
                      <a:pt x="136" y="189"/>
                    </a:cubicBezTo>
                    <a:cubicBezTo>
                      <a:pt x="136" y="190"/>
                      <a:pt x="137" y="191"/>
                      <a:pt x="138" y="191"/>
                    </a:cubicBezTo>
                    <a:cubicBezTo>
                      <a:pt x="139" y="192"/>
                      <a:pt x="141" y="193"/>
                      <a:pt x="142" y="194"/>
                    </a:cubicBezTo>
                    <a:cubicBezTo>
                      <a:pt x="148" y="199"/>
                      <a:pt x="155" y="204"/>
                      <a:pt x="161" y="209"/>
                    </a:cubicBezTo>
                    <a:cubicBezTo>
                      <a:pt x="164" y="212"/>
                      <a:pt x="167" y="215"/>
                      <a:pt x="169" y="218"/>
                    </a:cubicBezTo>
                    <a:cubicBezTo>
                      <a:pt x="171" y="220"/>
                      <a:pt x="174" y="223"/>
                      <a:pt x="177" y="225"/>
                    </a:cubicBezTo>
                    <a:cubicBezTo>
                      <a:pt x="177" y="225"/>
                      <a:pt x="177" y="225"/>
                      <a:pt x="177" y="225"/>
                    </a:cubicBezTo>
                    <a:cubicBezTo>
                      <a:pt x="174" y="223"/>
                      <a:pt x="172" y="221"/>
                      <a:pt x="169" y="219"/>
                    </a:cubicBezTo>
                    <a:cubicBezTo>
                      <a:pt x="168" y="217"/>
                      <a:pt x="166" y="216"/>
                      <a:pt x="164" y="214"/>
                    </a:cubicBezTo>
                    <a:cubicBezTo>
                      <a:pt x="158" y="208"/>
                      <a:pt x="152" y="203"/>
                      <a:pt x="146" y="199"/>
                    </a:cubicBezTo>
                    <a:cubicBezTo>
                      <a:pt x="143" y="197"/>
                      <a:pt x="141" y="196"/>
                      <a:pt x="139" y="194"/>
                    </a:cubicBezTo>
                    <a:cubicBezTo>
                      <a:pt x="139" y="194"/>
                      <a:pt x="139" y="194"/>
                      <a:pt x="139" y="194"/>
                    </a:cubicBezTo>
                    <a:cubicBezTo>
                      <a:pt x="126" y="184"/>
                      <a:pt x="113" y="174"/>
                      <a:pt x="101" y="164"/>
                    </a:cubicBezTo>
                    <a:cubicBezTo>
                      <a:pt x="102" y="164"/>
                      <a:pt x="104" y="165"/>
                      <a:pt x="106" y="165"/>
                    </a:cubicBezTo>
                    <a:close/>
                    <a:moveTo>
                      <a:pt x="131" y="171"/>
                    </a:moveTo>
                    <a:cubicBezTo>
                      <a:pt x="132" y="171"/>
                      <a:pt x="132" y="171"/>
                      <a:pt x="132" y="171"/>
                    </a:cubicBezTo>
                    <a:cubicBezTo>
                      <a:pt x="132" y="171"/>
                      <a:pt x="133" y="171"/>
                      <a:pt x="133" y="171"/>
                    </a:cubicBezTo>
                    <a:cubicBezTo>
                      <a:pt x="133" y="172"/>
                      <a:pt x="133" y="173"/>
                      <a:pt x="133" y="174"/>
                    </a:cubicBezTo>
                    <a:cubicBezTo>
                      <a:pt x="132" y="173"/>
                      <a:pt x="131" y="172"/>
                      <a:pt x="131" y="172"/>
                    </a:cubicBezTo>
                    <a:cubicBezTo>
                      <a:pt x="130" y="172"/>
                      <a:pt x="129" y="171"/>
                      <a:pt x="129" y="170"/>
                    </a:cubicBezTo>
                    <a:cubicBezTo>
                      <a:pt x="130" y="170"/>
                      <a:pt x="131" y="170"/>
                      <a:pt x="131" y="171"/>
                    </a:cubicBezTo>
                    <a:close/>
                    <a:moveTo>
                      <a:pt x="136" y="172"/>
                    </a:move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36" y="173"/>
                      <a:pt x="136" y="172"/>
                      <a:pt x="136" y="172"/>
                    </a:cubicBezTo>
                    <a:close/>
                    <a:moveTo>
                      <a:pt x="139" y="180"/>
                    </a:moveTo>
                    <a:cubicBezTo>
                      <a:pt x="138" y="179"/>
                      <a:pt x="137" y="178"/>
                      <a:pt x="135" y="176"/>
                    </a:cubicBezTo>
                    <a:cubicBezTo>
                      <a:pt x="135" y="175"/>
                      <a:pt x="136" y="174"/>
                      <a:pt x="136" y="174"/>
                    </a:cubicBezTo>
                    <a:cubicBezTo>
                      <a:pt x="136" y="174"/>
                      <a:pt x="137" y="174"/>
                      <a:pt x="137" y="175"/>
                    </a:cubicBezTo>
                    <a:cubicBezTo>
                      <a:pt x="138" y="176"/>
                      <a:pt x="139" y="178"/>
                      <a:pt x="139" y="180"/>
                    </a:cubicBezTo>
                    <a:close/>
                    <a:moveTo>
                      <a:pt x="140" y="180"/>
                    </a:moveTo>
                    <a:cubicBezTo>
                      <a:pt x="140" y="181"/>
                      <a:pt x="140" y="183"/>
                      <a:pt x="141" y="185"/>
                    </a:cubicBezTo>
                    <a:cubicBezTo>
                      <a:pt x="139" y="183"/>
                      <a:pt x="137" y="182"/>
                      <a:pt x="136" y="181"/>
                    </a:cubicBezTo>
                    <a:cubicBezTo>
                      <a:pt x="136" y="180"/>
                      <a:pt x="135" y="178"/>
                      <a:pt x="135" y="177"/>
                    </a:cubicBezTo>
                    <a:cubicBezTo>
                      <a:pt x="136" y="177"/>
                      <a:pt x="136" y="178"/>
                      <a:pt x="137" y="178"/>
                    </a:cubicBezTo>
                    <a:cubicBezTo>
                      <a:pt x="138" y="179"/>
                      <a:pt x="139" y="179"/>
                      <a:pt x="140" y="180"/>
                    </a:cubicBezTo>
                    <a:close/>
                    <a:moveTo>
                      <a:pt x="136" y="182"/>
                    </a:moveTo>
                    <a:cubicBezTo>
                      <a:pt x="137" y="183"/>
                      <a:pt x="139" y="184"/>
                      <a:pt x="141" y="186"/>
                    </a:cubicBezTo>
                    <a:cubicBezTo>
                      <a:pt x="141" y="187"/>
                      <a:pt x="141" y="188"/>
                      <a:pt x="141" y="188"/>
                    </a:cubicBezTo>
                    <a:cubicBezTo>
                      <a:pt x="139" y="188"/>
                      <a:pt x="138" y="187"/>
                      <a:pt x="137" y="186"/>
                    </a:cubicBezTo>
                    <a:cubicBezTo>
                      <a:pt x="136" y="185"/>
                      <a:pt x="136" y="183"/>
                      <a:pt x="136" y="182"/>
                    </a:cubicBezTo>
                    <a:close/>
                    <a:moveTo>
                      <a:pt x="133" y="183"/>
                    </a:moveTo>
                    <a:cubicBezTo>
                      <a:pt x="128" y="179"/>
                      <a:pt x="124" y="175"/>
                      <a:pt x="120" y="171"/>
                    </a:cubicBezTo>
                    <a:cubicBezTo>
                      <a:pt x="119" y="170"/>
                      <a:pt x="118" y="169"/>
                      <a:pt x="118" y="169"/>
                    </a:cubicBezTo>
                    <a:cubicBezTo>
                      <a:pt x="118" y="169"/>
                      <a:pt x="118" y="169"/>
                      <a:pt x="118" y="169"/>
                    </a:cubicBezTo>
                    <a:cubicBezTo>
                      <a:pt x="119" y="169"/>
                      <a:pt x="120" y="170"/>
                      <a:pt x="121" y="171"/>
                    </a:cubicBezTo>
                    <a:cubicBezTo>
                      <a:pt x="124" y="173"/>
                      <a:pt x="127" y="175"/>
                      <a:pt x="130" y="178"/>
                    </a:cubicBezTo>
                    <a:cubicBezTo>
                      <a:pt x="131" y="178"/>
                      <a:pt x="132" y="179"/>
                      <a:pt x="133" y="180"/>
                    </a:cubicBezTo>
                    <a:cubicBezTo>
                      <a:pt x="133" y="181"/>
                      <a:pt x="133" y="182"/>
                      <a:pt x="133" y="183"/>
                    </a:cubicBezTo>
                    <a:close/>
                    <a:moveTo>
                      <a:pt x="141" y="191"/>
                    </a:moveTo>
                    <a:cubicBezTo>
                      <a:pt x="142" y="192"/>
                      <a:pt x="142" y="192"/>
                      <a:pt x="142" y="192"/>
                    </a:cubicBezTo>
                    <a:cubicBezTo>
                      <a:pt x="149" y="197"/>
                      <a:pt x="156" y="203"/>
                      <a:pt x="163" y="209"/>
                    </a:cubicBezTo>
                    <a:cubicBezTo>
                      <a:pt x="168" y="212"/>
                      <a:pt x="172" y="217"/>
                      <a:pt x="177" y="221"/>
                    </a:cubicBezTo>
                    <a:cubicBezTo>
                      <a:pt x="177" y="222"/>
                      <a:pt x="177" y="223"/>
                      <a:pt x="177" y="224"/>
                    </a:cubicBezTo>
                    <a:cubicBezTo>
                      <a:pt x="175" y="222"/>
                      <a:pt x="174" y="221"/>
                      <a:pt x="172" y="219"/>
                    </a:cubicBezTo>
                    <a:cubicBezTo>
                      <a:pt x="169" y="217"/>
                      <a:pt x="167" y="214"/>
                      <a:pt x="164" y="211"/>
                    </a:cubicBezTo>
                    <a:cubicBezTo>
                      <a:pt x="159" y="206"/>
                      <a:pt x="153" y="201"/>
                      <a:pt x="148" y="197"/>
                    </a:cubicBezTo>
                    <a:cubicBezTo>
                      <a:pt x="145" y="195"/>
                      <a:pt x="142" y="193"/>
                      <a:pt x="140" y="191"/>
                    </a:cubicBezTo>
                    <a:cubicBezTo>
                      <a:pt x="140" y="191"/>
                      <a:pt x="140" y="191"/>
                      <a:pt x="141" y="191"/>
                    </a:cubicBezTo>
                    <a:cubicBezTo>
                      <a:pt x="141" y="191"/>
                      <a:pt x="141" y="191"/>
                      <a:pt x="141" y="191"/>
                    </a:cubicBezTo>
                    <a:close/>
                    <a:moveTo>
                      <a:pt x="135" y="188"/>
                    </a:moveTo>
                    <a:cubicBezTo>
                      <a:pt x="126" y="182"/>
                      <a:pt x="118" y="176"/>
                      <a:pt x="111" y="169"/>
                    </a:cubicBezTo>
                    <a:cubicBezTo>
                      <a:pt x="112" y="169"/>
                      <a:pt x="112" y="170"/>
                      <a:pt x="113" y="171"/>
                    </a:cubicBezTo>
                    <a:cubicBezTo>
                      <a:pt x="116" y="173"/>
                      <a:pt x="119" y="175"/>
                      <a:pt x="122" y="177"/>
                    </a:cubicBezTo>
                    <a:cubicBezTo>
                      <a:pt x="126" y="180"/>
                      <a:pt x="130" y="183"/>
                      <a:pt x="134" y="186"/>
                    </a:cubicBezTo>
                    <a:cubicBezTo>
                      <a:pt x="134" y="187"/>
                      <a:pt x="134" y="187"/>
                      <a:pt x="135" y="188"/>
                    </a:cubicBezTo>
                    <a:close/>
                    <a:moveTo>
                      <a:pt x="177" y="218"/>
                    </a:moveTo>
                    <a:cubicBezTo>
                      <a:pt x="174" y="215"/>
                      <a:pt x="169" y="211"/>
                      <a:pt x="166" y="208"/>
                    </a:cubicBezTo>
                    <a:cubicBezTo>
                      <a:pt x="162" y="204"/>
                      <a:pt x="157" y="201"/>
                      <a:pt x="152" y="197"/>
                    </a:cubicBezTo>
                    <a:cubicBezTo>
                      <a:pt x="149" y="195"/>
                      <a:pt x="146" y="193"/>
                      <a:pt x="143" y="190"/>
                    </a:cubicBezTo>
                    <a:cubicBezTo>
                      <a:pt x="144" y="190"/>
                      <a:pt x="144" y="189"/>
                      <a:pt x="144" y="188"/>
                    </a:cubicBezTo>
                    <a:cubicBezTo>
                      <a:pt x="145" y="189"/>
                      <a:pt x="146" y="190"/>
                      <a:pt x="148" y="190"/>
                    </a:cubicBezTo>
                    <a:cubicBezTo>
                      <a:pt x="154" y="195"/>
                      <a:pt x="160" y="199"/>
                      <a:pt x="166" y="204"/>
                    </a:cubicBezTo>
                    <a:cubicBezTo>
                      <a:pt x="169" y="207"/>
                      <a:pt x="172" y="211"/>
                      <a:pt x="176" y="213"/>
                    </a:cubicBezTo>
                    <a:cubicBezTo>
                      <a:pt x="176" y="215"/>
                      <a:pt x="177" y="217"/>
                      <a:pt x="177" y="218"/>
                    </a:cubicBezTo>
                    <a:close/>
                    <a:moveTo>
                      <a:pt x="142" y="191"/>
                    </a:moveTo>
                    <a:cubicBezTo>
                      <a:pt x="142" y="191"/>
                      <a:pt x="142" y="191"/>
                      <a:pt x="142" y="191"/>
                    </a:cubicBezTo>
                    <a:cubicBezTo>
                      <a:pt x="143" y="191"/>
                      <a:pt x="144" y="192"/>
                      <a:pt x="145" y="193"/>
                    </a:cubicBezTo>
                    <a:cubicBezTo>
                      <a:pt x="151" y="197"/>
                      <a:pt x="157" y="202"/>
                      <a:pt x="163" y="206"/>
                    </a:cubicBezTo>
                    <a:cubicBezTo>
                      <a:pt x="166" y="209"/>
                      <a:pt x="168" y="211"/>
                      <a:pt x="170" y="213"/>
                    </a:cubicBezTo>
                    <a:cubicBezTo>
                      <a:pt x="172" y="215"/>
                      <a:pt x="175" y="217"/>
                      <a:pt x="177" y="220"/>
                    </a:cubicBezTo>
                    <a:cubicBezTo>
                      <a:pt x="177" y="220"/>
                      <a:pt x="177" y="220"/>
                      <a:pt x="177" y="220"/>
                    </a:cubicBezTo>
                    <a:cubicBezTo>
                      <a:pt x="175" y="218"/>
                      <a:pt x="173" y="217"/>
                      <a:pt x="172" y="216"/>
                    </a:cubicBezTo>
                    <a:cubicBezTo>
                      <a:pt x="171" y="215"/>
                      <a:pt x="170" y="214"/>
                      <a:pt x="169" y="213"/>
                    </a:cubicBezTo>
                    <a:cubicBezTo>
                      <a:pt x="166" y="210"/>
                      <a:pt x="164" y="208"/>
                      <a:pt x="161" y="206"/>
                    </a:cubicBezTo>
                    <a:cubicBezTo>
                      <a:pt x="156" y="201"/>
                      <a:pt x="150" y="197"/>
                      <a:pt x="144" y="193"/>
                    </a:cubicBezTo>
                    <a:cubicBezTo>
                      <a:pt x="143" y="192"/>
                      <a:pt x="143" y="191"/>
                      <a:pt x="142" y="191"/>
                    </a:cubicBezTo>
                    <a:close/>
                    <a:moveTo>
                      <a:pt x="137" y="187"/>
                    </a:moveTo>
                    <a:cubicBezTo>
                      <a:pt x="138" y="188"/>
                      <a:pt x="139" y="188"/>
                      <a:pt x="140" y="189"/>
                    </a:cubicBezTo>
                    <a:cubicBezTo>
                      <a:pt x="140" y="189"/>
                      <a:pt x="139" y="189"/>
                      <a:pt x="139" y="188"/>
                    </a:cubicBezTo>
                    <a:cubicBezTo>
                      <a:pt x="138" y="188"/>
                      <a:pt x="138" y="188"/>
                      <a:pt x="137" y="187"/>
                    </a:cubicBezTo>
                    <a:close/>
                    <a:moveTo>
                      <a:pt x="144" y="183"/>
                    </a:moveTo>
                    <a:cubicBezTo>
                      <a:pt x="147" y="185"/>
                      <a:pt x="149" y="187"/>
                      <a:pt x="152" y="190"/>
                    </a:cubicBezTo>
                    <a:cubicBezTo>
                      <a:pt x="157" y="194"/>
                      <a:pt x="162" y="198"/>
                      <a:pt x="166" y="202"/>
                    </a:cubicBezTo>
                    <a:cubicBezTo>
                      <a:pt x="169" y="204"/>
                      <a:pt x="171" y="207"/>
                      <a:pt x="173" y="209"/>
                    </a:cubicBezTo>
                    <a:cubicBezTo>
                      <a:pt x="174" y="209"/>
                      <a:pt x="176" y="211"/>
                      <a:pt x="176" y="212"/>
                    </a:cubicBezTo>
                    <a:cubicBezTo>
                      <a:pt x="176" y="212"/>
                      <a:pt x="176" y="213"/>
                      <a:pt x="176" y="213"/>
                    </a:cubicBezTo>
                    <a:cubicBezTo>
                      <a:pt x="176" y="213"/>
                      <a:pt x="176" y="212"/>
                      <a:pt x="176" y="212"/>
                    </a:cubicBezTo>
                    <a:cubicBezTo>
                      <a:pt x="171" y="209"/>
                      <a:pt x="167" y="204"/>
                      <a:pt x="162" y="200"/>
                    </a:cubicBezTo>
                    <a:cubicBezTo>
                      <a:pt x="158" y="197"/>
                      <a:pt x="153" y="193"/>
                      <a:pt x="148" y="190"/>
                    </a:cubicBezTo>
                    <a:cubicBezTo>
                      <a:pt x="147" y="189"/>
                      <a:pt x="146" y="188"/>
                      <a:pt x="144" y="187"/>
                    </a:cubicBezTo>
                    <a:cubicBezTo>
                      <a:pt x="144" y="186"/>
                      <a:pt x="144" y="185"/>
                      <a:pt x="144" y="183"/>
                    </a:cubicBezTo>
                    <a:close/>
                    <a:moveTo>
                      <a:pt x="177" y="231"/>
                    </a:moveTo>
                    <a:cubicBezTo>
                      <a:pt x="175" y="230"/>
                      <a:pt x="174" y="228"/>
                      <a:pt x="173" y="227"/>
                    </a:cubicBezTo>
                    <a:cubicBezTo>
                      <a:pt x="174" y="228"/>
                      <a:pt x="175" y="229"/>
                      <a:pt x="177" y="230"/>
                    </a:cubicBezTo>
                    <a:cubicBezTo>
                      <a:pt x="177" y="230"/>
                      <a:pt x="177" y="231"/>
                      <a:pt x="177" y="231"/>
                    </a:cubicBezTo>
                    <a:close/>
                    <a:moveTo>
                      <a:pt x="177" y="228"/>
                    </a:moveTo>
                    <a:cubicBezTo>
                      <a:pt x="176" y="226"/>
                      <a:pt x="175" y="225"/>
                      <a:pt x="174" y="224"/>
                    </a:cubicBezTo>
                    <a:cubicBezTo>
                      <a:pt x="175" y="225"/>
                      <a:pt x="176" y="225"/>
                      <a:pt x="177" y="226"/>
                    </a:cubicBezTo>
                    <a:cubicBezTo>
                      <a:pt x="177" y="226"/>
                      <a:pt x="177" y="227"/>
                      <a:pt x="177" y="228"/>
                    </a:cubicBezTo>
                    <a:close/>
                    <a:moveTo>
                      <a:pt x="176" y="200"/>
                    </a:moveTo>
                    <a:cubicBezTo>
                      <a:pt x="169" y="193"/>
                      <a:pt x="161" y="187"/>
                      <a:pt x="154" y="180"/>
                    </a:cubicBezTo>
                    <a:cubicBezTo>
                      <a:pt x="156" y="181"/>
                      <a:pt x="158" y="182"/>
                      <a:pt x="160" y="183"/>
                    </a:cubicBezTo>
                    <a:cubicBezTo>
                      <a:pt x="161" y="184"/>
                      <a:pt x="162" y="185"/>
                      <a:pt x="162" y="186"/>
                    </a:cubicBezTo>
                    <a:cubicBezTo>
                      <a:pt x="167" y="189"/>
                      <a:pt x="172" y="193"/>
                      <a:pt x="176" y="198"/>
                    </a:cubicBezTo>
                    <a:cubicBezTo>
                      <a:pt x="176" y="199"/>
                      <a:pt x="176" y="199"/>
                      <a:pt x="176" y="200"/>
                    </a:cubicBezTo>
                    <a:close/>
                    <a:moveTo>
                      <a:pt x="176" y="201"/>
                    </a:moveTo>
                    <a:cubicBezTo>
                      <a:pt x="175" y="200"/>
                      <a:pt x="174" y="199"/>
                      <a:pt x="173" y="198"/>
                    </a:cubicBezTo>
                    <a:cubicBezTo>
                      <a:pt x="167" y="192"/>
                      <a:pt x="161" y="188"/>
                      <a:pt x="155" y="183"/>
                    </a:cubicBezTo>
                    <a:cubicBezTo>
                      <a:pt x="153" y="181"/>
                      <a:pt x="151" y="179"/>
                      <a:pt x="148" y="178"/>
                    </a:cubicBezTo>
                    <a:cubicBezTo>
                      <a:pt x="150" y="178"/>
                      <a:pt x="151" y="179"/>
                      <a:pt x="152" y="179"/>
                    </a:cubicBezTo>
                    <a:cubicBezTo>
                      <a:pt x="156" y="183"/>
                      <a:pt x="160" y="186"/>
                      <a:pt x="164" y="190"/>
                    </a:cubicBezTo>
                    <a:cubicBezTo>
                      <a:pt x="167" y="192"/>
                      <a:pt x="170" y="195"/>
                      <a:pt x="173" y="198"/>
                    </a:cubicBezTo>
                    <a:cubicBezTo>
                      <a:pt x="174" y="199"/>
                      <a:pt x="175" y="200"/>
                      <a:pt x="176" y="201"/>
                    </a:cubicBezTo>
                    <a:cubicBezTo>
                      <a:pt x="176" y="201"/>
                      <a:pt x="176" y="201"/>
                      <a:pt x="176" y="201"/>
                    </a:cubicBezTo>
                    <a:close/>
                    <a:moveTo>
                      <a:pt x="140" y="174"/>
                    </a:moveTo>
                    <a:cubicBezTo>
                      <a:pt x="146" y="180"/>
                      <a:pt x="153" y="186"/>
                      <a:pt x="160" y="191"/>
                    </a:cubicBezTo>
                    <a:cubicBezTo>
                      <a:pt x="163" y="195"/>
                      <a:pt x="167" y="198"/>
                      <a:pt x="170" y="201"/>
                    </a:cubicBezTo>
                    <a:cubicBezTo>
                      <a:pt x="172" y="203"/>
                      <a:pt x="174" y="204"/>
                      <a:pt x="176" y="206"/>
                    </a:cubicBezTo>
                    <a:cubicBezTo>
                      <a:pt x="176" y="207"/>
                      <a:pt x="176" y="207"/>
                      <a:pt x="176" y="207"/>
                    </a:cubicBezTo>
                    <a:cubicBezTo>
                      <a:pt x="176" y="207"/>
                      <a:pt x="176" y="207"/>
                      <a:pt x="176" y="207"/>
                    </a:cubicBezTo>
                    <a:cubicBezTo>
                      <a:pt x="175" y="206"/>
                      <a:pt x="174" y="205"/>
                      <a:pt x="174" y="205"/>
                    </a:cubicBezTo>
                    <a:cubicBezTo>
                      <a:pt x="166" y="198"/>
                      <a:pt x="158" y="191"/>
                      <a:pt x="150" y="184"/>
                    </a:cubicBezTo>
                    <a:cubicBezTo>
                      <a:pt x="147" y="182"/>
                      <a:pt x="144" y="180"/>
                      <a:pt x="142" y="178"/>
                    </a:cubicBezTo>
                    <a:cubicBezTo>
                      <a:pt x="141" y="176"/>
                      <a:pt x="140" y="175"/>
                      <a:pt x="140" y="174"/>
                    </a:cubicBezTo>
                    <a:close/>
                    <a:moveTo>
                      <a:pt x="176" y="208"/>
                    </a:moveTo>
                    <a:cubicBezTo>
                      <a:pt x="176" y="209"/>
                      <a:pt x="176" y="210"/>
                      <a:pt x="176" y="211"/>
                    </a:cubicBezTo>
                    <a:cubicBezTo>
                      <a:pt x="174" y="208"/>
                      <a:pt x="171" y="205"/>
                      <a:pt x="168" y="203"/>
                    </a:cubicBezTo>
                    <a:cubicBezTo>
                      <a:pt x="164" y="199"/>
                      <a:pt x="160" y="195"/>
                      <a:pt x="155" y="191"/>
                    </a:cubicBezTo>
                    <a:cubicBezTo>
                      <a:pt x="152" y="188"/>
                      <a:pt x="148" y="186"/>
                      <a:pt x="144" y="183"/>
                    </a:cubicBezTo>
                    <a:cubicBezTo>
                      <a:pt x="143" y="181"/>
                      <a:pt x="143" y="180"/>
                      <a:pt x="142" y="179"/>
                    </a:cubicBezTo>
                    <a:cubicBezTo>
                      <a:pt x="146" y="182"/>
                      <a:pt x="150" y="185"/>
                      <a:pt x="153" y="188"/>
                    </a:cubicBezTo>
                    <a:cubicBezTo>
                      <a:pt x="161" y="194"/>
                      <a:pt x="168" y="202"/>
                      <a:pt x="176" y="208"/>
                    </a:cubicBezTo>
                    <a:close/>
                    <a:moveTo>
                      <a:pt x="176" y="237"/>
                    </a:moveTo>
                    <a:cubicBezTo>
                      <a:pt x="175" y="236"/>
                      <a:pt x="173" y="234"/>
                      <a:pt x="171" y="233"/>
                    </a:cubicBezTo>
                    <a:cubicBezTo>
                      <a:pt x="168" y="230"/>
                      <a:pt x="165" y="227"/>
                      <a:pt x="162" y="224"/>
                    </a:cubicBezTo>
                    <a:cubicBezTo>
                      <a:pt x="155" y="217"/>
                      <a:pt x="148" y="211"/>
                      <a:pt x="140" y="206"/>
                    </a:cubicBezTo>
                    <a:cubicBezTo>
                      <a:pt x="134" y="201"/>
                      <a:pt x="128" y="196"/>
                      <a:pt x="121" y="191"/>
                    </a:cubicBezTo>
                    <a:cubicBezTo>
                      <a:pt x="125" y="194"/>
                      <a:pt x="130" y="196"/>
                      <a:pt x="134" y="199"/>
                    </a:cubicBezTo>
                    <a:cubicBezTo>
                      <a:pt x="142" y="205"/>
                      <a:pt x="151" y="211"/>
                      <a:pt x="159" y="218"/>
                    </a:cubicBezTo>
                    <a:cubicBezTo>
                      <a:pt x="162" y="221"/>
                      <a:pt x="167" y="224"/>
                      <a:pt x="170" y="228"/>
                    </a:cubicBezTo>
                    <a:cubicBezTo>
                      <a:pt x="172" y="230"/>
                      <a:pt x="174" y="232"/>
                      <a:pt x="177" y="233"/>
                    </a:cubicBezTo>
                    <a:cubicBezTo>
                      <a:pt x="177" y="234"/>
                      <a:pt x="176" y="236"/>
                      <a:pt x="176" y="237"/>
                    </a:cubicBezTo>
                    <a:close/>
                    <a:moveTo>
                      <a:pt x="176" y="239"/>
                    </a:moveTo>
                    <a:cubicBezTo>
                      <a:pt x="172" y="236"/>
                      <a:pt x="168" y="231"/>
                      <a:pt x="163" y="227"/>
                    </a:cubicBezTo>
                    <a:cubicBezTo>
                      <a:pt x="141" y="207"/>
                      <a:pt x="115" y="192"/>
                      <a:pt x="92" y="173"/>
                    </a:cubicBezTo>
                    <a:cubicBezTo>
                      <a:pt x="92" y="171"/>
                      <a:pt x="92" y="169"/>
                      <a:pt x="92" y="168"/>
                    </a:cubicBezTo>
                    <a:cubicBezTo>
                      <a:pt x="93" y="168"/>
                      <a:pt x="93" y="168"/>
                      <a:pt x="93" y="168"/>
                    </a:cubicBezTo>
                    <a:cubicBezTo>
                      <a:pt x="93" y="169"/>
                      <a:pt x="94" y="169"/>
                      <a:pt x="94" y="170"/>
                    </a:cubicBezTo>
                    <a:cubicBezTo>
                      <a:pt x="94" y="170"/>
                      <a:pt x="95" y="170"/>
                      <a:pt x="95" y="170"/>
                    </a:cubicBezTo>
                    <a:cubicBezTo>
                      <a:pt x="95" y="170"/>
                      <a:pt x="95" y="170"/>
                      <a:pt x="96" y="171"/>
                    </a:cubicBezTo>
                    <a:cubicBezTo>
                      <a:pt x="106" y="180"/>
                      <a:pt x="117" y="189"/>
                      <a:pt x="129" y="197"/>
                    </a:cubicBezTo>
                    <a:cubicBezTo>
                      <a:pt x="141" y="207"/>
                      <a:pt x="153" y="216"/>
                      <a:pt x="164" y="227"/>
                    </a:cubicBezTo>
                    <a:cubicBezTo>
                      <a:pt x="167" y="229"/>
                      <a:pt x="169" y="232"/>
                      <a:pt x="172" y="234"/>
                    </a:cubicBezTo>
                    <a:cubicBezTo>
                      <a:pt x="173" y="235"/>
                      <a:pt x="174" y="236"/>
                      <a:pt x="175" y="237"/>
                    </a:cubicBezTo>
                    <a:cubicBezTo>
                      <a:pt x="175" y="237"/>
                      <a:pt x="176" y="238"/>
                      <a:pt x="176" y="238"/>
                    </a:cubicBezTo>
                    <a:cubicBezTo>
                      <a:pt x="176" y="239"/>
                      <a:pt x="176" y="239"/>
                      <a:pt x="176" y="239"/>
                    </a:cubicBezTo>
                    <a:close/>
                    <a:moveTo>
                      <a:pt x="93" y="163"/>
                    </a:moveTo>
                    <a:cubicBezTo>
                      <a:pt x="95" y="163"/>
                      <a:pt x="96" y="163"/>
                      <a:pt x="98" y="164"/>
                    </a:cubicBezTo>
                    <a:cubicBezTo>
                      <a:pt x="98" y="164"/>
                      <a:pt x="99" y="164"/>
                      <a:pt x="99" y="164"/>
                    </a:cubicBezTo>
                    <a:cubicBezTo>
                      <a:pt x="105" y="169"/>
                      <a:pt x="112" y="174"/>
                      <a:pt x="119" y="180"/>
                    </a:cubicBezTo>
                    <a:cubicBezTo>
                      <a:pt x="120" y="180"/>
                      <a:pt x="121" y="181"/>
                      <a:pt x="122" y="182"/>
                    </a:cubicBezTo>
                    <a:cubicBezTo>
                      <a:pt x="123" y="183"/>
                      <a:pt x="124" y="184"/>
                      <a:pt x="125" y="185"/>
                    </a:cubicBezTo>
                    <a:cubicBezTo>
                      <a:pt x="130" y="188"/>
                      <a:pt x="135" y="192"/>
                      <a:pt x="139" y="195"/>
                    </a:cubicBezTo>
                    <a:cubicBezTo>
                      <a:pt x="139" y="195"/>
                      <a:pt x="139" y="195"/>
                      <a:pt x="139" y="195"/>
                    </a:cubicBezTo>
                    <a:cubicBezTo>
                      <a:pt x="147" y="201"/>
                      <a:pt x="154" y="206"/>
                      <a:pt x="161" y="212"/>
                    </a:cubicBezTo>
                    <a:cubicBezTo>
                      <a:pt x="163" y="214"/>
                      <a:pt x="165" y="216"/>
                      <a:pt x="167" y="218"/>
                    </a:cubicBezTo>
                    <a:cubicBezTo>
                      <a:pt x="168" y="219"/>
                      <a:pt x="170" y="221"/>
                      <a:pt x="171" y="223"/>
                    </a:cubicBezTo>
                    <a:cubicBezTo>
                      <a:pt x="172" y="224"/>
                      <a:pt x="174" y="226"/>
                      <a:pt x="175" y="227"/>
                    </a:cubicBezTo>
                    <a:cubicBezTo>
                      <a:pt x="175" y="227"/>
                      <a:pt x="176" y="228"/>
                      <a:pt x="177" y="229"/>
                    </a:cubicBezTo>
                    <a:cubicBezTo>
                      <a:pt x="177" y="229"/>
                      <a:pt x="177" y="229"/>
                      <a:pt x="177" y="229"/>
                    </a:cubicBezTo>
                    <a:cubicBezTo>
                      <a:pt x="176" y="229"/>
                      <a:pt x="176" y="228"/>
                      <a:pt x="175" y="228"/>
                    </a:cubicBezTo>
                    <a:cubicBezTo>
                      <a:pt x="162" y="216"/>
                      <a:pt x="150" y="205"/>
                      <a:pt x="136" y="195"/>
                    </a:cubicBezTo>
                    <a:cubicBezTo>
                      <a:pt x="134" y="194"/>
                      <a:pt x="133" y="193"/>
                      <a:pt x="132" y="192"/>
                    </a:cubicBezTo>
                    <a:cubicBezTo>
                      <a:pt x="126" y="188"/>
                      <a:pt x="121" y="183"/>
                      <a:pt x="115" y="179"/>
                    </a:cubicBezTo>
                    <a:cubicBezTo>
                      <a:pt x="109" y="174"/>
                      <a:pt x="102" y="168"/>
                      <a:pt x="95" y="164"/>
                    </a:cubicBezTo>
                    <a:cubicBezTo>
                      <a:pt x="95" y="164"/>
                      <a:pt x="95" y="164"/>
                      <a:pt x="95" y="164"/>
                    </a:cubicBezTo>
                    <a:cubicBezTo>
                      <a:pt x="95" y="164"/>
                      <a:pt x="94" y="163"/>
                      <a:pt x="94" y="163"/>
                    </a:cubicBezTo>
                    <a:cubicBezTo>
                      <a:pt x="93" y="163"/>
                      <a:pt x="93" y="163"/>
                      <a:pt x="94" y="164"/>
                    </a:cubicBezTo>
                    <a:cubicBezTo>
                      <a:pt x="94" y="164"/>
                      <a:pt x="94" y="164"/>
                      <a:pt x="95" y="165"/>
                    </a:cubicBezTo>
                    <a:cubicBezTo>
                      <a:pt x="95" y="165"/>
                      <a:pt x="95" y="165"/>
                      <a:pt x="96" y="165"/>
                    </a:cubicBezTo>
                    <a:cubicBezTo>
                      <a:pt x="98" y="166"/>
                      <a:pt x="99" y="167"/>
                      <a:pt x="100" y="168"/>
                    </a:cubicBezTo>
                    <a:cubicBezTo>
                      <a:pt x="102" y="170"/>
                      <a:pt x="103" y="171"/>
                      <a:pt x="105" y="173"/>
                    </a:cubicBezTo>
                    <a:cubicBezTo>
                      <a:pt x="109" y="175"/>
                      <a:pt x="112" y="178"/>
                      <a:pt x="115" y="181"/>
                    </a:cubicBezTo>
                    <a:cubicBezTo>
                      <a:pt x="120" y="184"/>
                      <a:pt x="125" y="188"/>
                      <a:pt x="129" y="191"/>
                    </a:cubicBezTo>
                    <a:cubicBezTo>
                      <a:pt x="141" y="200"/>
                      <a:pt x="153" y="209"/>
                      <a:pt x="164" y="219"/>
                    </a:cubicBezTo>
                    <a:cubicBezTo>
                      <a:pt x="167" y="222"/>
                      <a:pt x="169" y="224"/>
                      <a:pt x="172" y="227"/>
                    </a:cubicBezTo>
                    <a:cubicBezTo>
                      <a:pt x="173" y="229"/>
                      <a:pt x="174" y="230"/>
                      <a:pt x="175" y="231"/>
                    </a:cubicBezTo>
                    <a:cubicBezTo>
                      <a:pt x="176" y="231"/>
                      <a:pt x="176" y="232"/>
                      <a:pt x="177" y="232"/>
                    </a:cubicBezTo>
                    <a:cubicBezTo>
                      <a:pt x="177" y="232"/>
                      <a:pt x="177" y="232"/>
                      <a:pt x="177" y="232"/>
                    </a:cubicBezTo>
                    <a:cubicBezTo>
                      <a:pt x="176" y="232"/>
                      <a:pt x="176" y="232"/>
                      <a:pt x="176" y="232"/>
                    </a:cubicBezTo>
                    <a:cubicBezTo>
                      <a:pt x="170" y="228"/>
                      <a:pt x="165" y="222"/>
                      <a:pt x="159" y="217"/>
                    </a:cubicBezTo>
                    <a:cubicBezTo>
                      <a:pt x="148" y="208"/>
                      <a:pt x="135" y="200"/>
                      <a:pt x="123" y="191"/>
                    </a:cubicBezTo>
                    <a:cubicBezTo>
                      <a:pt x="117" y="186"/>
                      <a:pt x="110" y="181"/>
                      <a:pt x="103" y="176"/>
                    </a:cubicBezTo>
                    <a:cubicBezTo>
                      <a:pt x="102" y="174"/>
                      <a:pt x="100" y="173"/>
                      <a:pt x="98" y="171"/>
                    </a:cubicBezTo>
                    <a:cubicBezTo>
                      <a:pt x="97" y="171"/>
                      <a:pt x="97" y="171"/>
                      <a:pt x="96" y="170"/>
                    </a:cubicBezTo>
                    <a:cubicBezTo>
                      <a:pt x="95" y="169"/>
                      <a:pt x="94" y="168"/>
                      <a:pt x="92" y="167"/>
                    </a:cubicBezTo>
                    <a:cubicBezTo>
                      <a:pt x="93" y="166"/>
                      <a:pt x="93" y="165"/>
                      <a:pt x="93" y="164"/>
                    </a:cubicBezTo>
                    <a:cubicBezTo>
                      <a:pt x="93" y="163"/>
                      <a:pt x="93" y="163"/>
                      <a:pt x="93" y="163"/>
                    </a:cubicBezTo>
                    <a:close/>
                    <a:moveTo>
                      <a:pt x="113" y="178"/>
                    </a:moveTo>
                    <a:cubicBezTo>
                      <a:pt x="111" y="177"/>
                      <a:pt x="110" y="175"/>
                      <a:pt x="108" y="174"/>
                    </a:cubicBezTo>
                    <a:cubicBezTo>
                      <a:pt x="110" y="176"/>
                      <a:pt x="112" y="177"/>
                      <a:pt x="114" y="179"/>
                    </a:cubicBezTo>
                    <a:cubicBezTo>
                      <a:pt x="114" y="179"/>
                      <a:pt x="113" y="178"/>
                      <a:pt x="113" y="178"/>
                    </a:cubicBezTo>
                    <a:close/>
                    <a:moveTo>
                      <a:pt x="95" y="158"/>
                    </a:moveTo>
                    <a:cubicBezTo>
                      <a:pt x="95" y="158"/>
                      <a:pt x="96" y="158"/>
                      <a:pt x="97" y="159"/>
                    </a:cubicBezTo>
                    <a:cubicBezTo>
                      <a:pt x="97" y="159"/>
                      <a:pt x="97" y="159"/>
                      <a:pt x="98" y="159"/>
                    </a:cubicBezTo>
                    <a:cubicBezTo>
                      <a:pt x="98" y="159"/>
                      <a:pt x="98" y="160"/>
                      <a:pt x="98" y="161"/>
                    </a:cubicBezTo>
                    <a:cubicBezTo>
                      <a:pt x="97" y="161"/>
                      <a:pt x="96" y="160"/>
                      <a:pt x="95" y="160"/>
                    </a:cubicBezTo>
                    <a:cubicBezTo>
                      <a:pt x="95" y="160"/>
                      <a:pt x="95" y="160"/>
                      <a:pt x="95" y="160"/>
                    </a:cubicBezTo>
                    <a:cubicBezTo>
                      <a:pt x="95" y="159"/>
                      <a:pt x="95" y="159"/>
                      <a:pt x="95" y="158"/>
                    </a:cubicBezTo>
                    <a:close/>
                    <a:moveTo>
                      <a:pt x="101" y="159"/>
                    </a:moveTo>
                    <a:cubicBezTo>
                      <a:pt x="101" y="159"/>
                      <a:pt x="102" y="160"/>
                      <a:pt x="103" y="160"/>
                    </a:cubicBezTo>
                    <a:cubicBezTo>
                      <a:pt x="103" y="160"/>
                      <a:pt x="103" y="161"/>
                      <a:pt x="103" y="161"/>
                    </a:cubicBezTo>
                    <a:cubicBezTo>
                      <a:pt x="102" y="161"/>
                      <a:pt x="101" y="161"/>
                      <a:pt x="101" y="161"/>
                    </a:cubicBezTo>
                    <a:cubicBezTo>
                      <a:pt x="101" y="161"/>
                      <a:pt x="101" y="160"/>
                      <a:pt x="101" y="160"/>
                    </a:cubicBezTo>
                    <a:cubicBezTo>
                      <a:pt x="101" y="160"/>
                      <a:pt x="101" y="159"/>
                      <a:pt x="101" y="159"/>
                    </a:cubicBezTo>
                    <a:close/>
                    <a:moveTo>
                      <a:pt x="106" y="160"/>
                    </a:moveTo>
                    <a:cubicBezTo>
                      <a:pt x="107" y="161"/>
                      <a:pt x="108" y="161"/>
                      <a:pt x="109" y="161"/>
                    </a:cubicBezTo>
                    <a:cubicBezTo>
                      <a:pt x="109" y="161"/>
                      <a:pt x="109" y="162"/>
                      <a:pt x="109" y="162"/>
                    </a:cubicBezTo>
                    <a:cubicBezTo>
                      <a:pt x="108" y="162"/>
                      <a:pt x="107" y="162"/>
                      <a:pt x="106" y="162"/>
                    </a:cubicBezTo>
                    <a:cubicBezTo>
                      <a:pt x="106" y="161"/>
                      <a:pt x="106" y="161"/>
                      <a:pt x="106" y="160"/>
                    </a:cubicBezTo>
                    <a:close/>
                    <a:moveTo>
                      <a:pt x="112" y="162"/>
                    </a:moveTo>
                    <a:cubicBezTo>
                      <a:pt x="113" y="162"/>
                      <a:pt x="115" y="163"/>
                      <a:pt x="116" y="163"/>
                    </a:cubicBezTo>
                    <a:cubicBezTo>
                      <a:pt x="116" y="163"/>
                      <a:pt x="116" y="163"/>
                      <a:pt x="116" y="164"/>
                    </a:cubicBezTo>
                    <a:cubicBezTo>
                      <a:pt x="115" y="163"/>
                      <a:pt x="113" y="163"/>
                      <a:pt x="112" y="163"/>
                    </a:cubicBezTo>
                    <a:cubicBezTo>
                      <a:pt x="112" y="162"/>
                      <a:pt x="112" y="162"/>
                      <a:pt x="112" y="162"/>
                    </a:cubicBezTo>
                    <a:close/>
                    <a:moveTo>
                      <a:pt x="119" y="164"/>
                    </a:moveTo>
                    <a:cubicBezTo>
                      <a:pt x="122" y="165"/>
                      <a:pt x="126" y="166"/>
                      <a:pt x="129" y="167"/>
                    </a:cubicBezTo>
                    <a:cubicBezTo>
                      <a:pt x="126" y="166"/>
                      <a:pt x="122" y="165"/>
                      <a:pt x="119" y="164"/>
                    </a:cubicBezTo>
                    <a:cubicBezTo>
                      <a:pt x="119" y="164"/>
                      <a:pt x="119" y="164"/>
                      <a:pt x="119" y="164"/>
                    </a:cubicBezTo>
                    <a:close/>
                    <a:moveTo>
                      <a:pt x="174" y="190"/>
                    </a:moveTo>
                    <a:cubicBezTo>
                      <a:pt x="174" y="190"/>
                      <a:pt x="175" y="191"/>
                      <a:pt x="176" y="191"/>
                    </a:cubicBezTo>
                    <a:cubicBezTo>
                      <a:pt x="176" y="192"/>
                      <a:pt x="176" y="192"/>
                      <a:pt x="176" y="192"/>
                    </a:cubicBezTo>
                    <a:cubicBezTo>
                      <a:pt x="175" y="191"/>
                      <a:pt x="174" y="191"/>
                      <a:pt x="174" y="190"/>
                    </a:cubicBezTo>
                    <a:close/>
                    <a:moveTo>
                      <a:pt x="176" y="206"/>
                    </a:moveTo>
                    <a:cubicBezTo>
                      <a:pt x="175" y="204"/>
                      <a:pt x="173" y="202"/>
                      <a:pt x="171" y="201"/>
                    </a:cubicBezTo>
                    <a:cubicBezTo>
                      <a:pt x="168" y="198"/>
                      <a:pt x="165" y="195"/>
                      <a:pt x="161" y="192"/>
                    </a:cubicBezTo>
                    <a:cubicBezTo>
                      <a:pt x="155" y="186"/>
                      <a:pt x="148" y="181"/>
                      <a:pt x="141" y="174"/>
                    </a:cubicBezTo>
                    <a:cubicBezTo>
                      <a:pt x="142" y="175"/>
                      <a:pt x="142" y="175"/>
                      <a:pt x="142" y="175"/>
                    </a:cubicBezTo>
                    <a:cubicBezTo>
                      <a:pt x="143" y="175"/>
                      <a:pt x="144" y="176"/>
                      <a:pt x="145" y="176"/>
                    </a:cubicBezTo>
                    <a:cubicBezTo>
                      <a:pt x="146" y="177"/>
                      <a:pt x="147" y="178"/>
                      <a:pt x="149" y="179"/>
                    </a:cubicBezTo>
                    <a:cubicBezTo>
                      <a:pt x="152" y="182"/>
                      <a:pt x="155" y="184"/>
                      <a:pt x="158" y="187"/>
                    </a:cubicBezTo>
                    <a:cubicBezTo>
                      <a:pt x="163" y="190"/>
                      <a:pt x="167" y="193"/>
                      <a:pt x="170" y="197"/>
                    </a:cubicBezTo>
                    <a:cubicBezTo>
                      <a:pt x="172" y="198"/>
                      <a:pt x="174" y="200"/>
                      <a:pt x="176" y="202"/>
                    </a:cubicBezTo>
                    <a:cubicBezTo>
                      <a:pt x="176" y="203"/>
                      <a:pt x="176" y="204"/>
                      <a:pt x="176" y="206"/>
                    </a:cubicBezTo>
                    <a:close/>
                    <a:moveTo>
                      <a:pt x="176" y="240"/>
                    </a:moveTo>
                    <a:cubicBezTo>
                      <a:pt x="176" y="241"/>
                      <a:pt x="176" y="242"/>
                      <a:pt x="176" y="243"/>
                    </a:cubicBezTo>
                    <a:cubicBezTo>
                      <a:pt x="169" y="238"/>
                      <a:pt x="163" y="231"/>
                      <a:pt x="156" y="226"/>
                    </a:cubicBezTo>
                    <a:cubicBezTo>
                      <a:pt x="149" y="220"/>
                      <a:pt x="143" y="215"/>
                      <a:pt x="136" y="210"/>
                    </a:cubicBezTo>
                    <a:cubicBezTo>
                      <a:pt x="128" y="204"/>
                      <a:pt x="120" y="199"/>
                      <a:pt x="112" y="193"/>
                    </a:cubicBezTo>
                    <a:cubicBezTo>
                      <a:pt x="108" y="190"/>
                      <a:pt x="104" y="187"/>
                      <a:pt x="100" y="184"/>
                    </a:cubicBezTo>
                    <a:cubicBezTo>
                      <a:pt x="97" y="182"/>
                      <a:pt x="94" y="181"/>
                      <a:pt x="92" y="178"/>
                    </a:cubicBezTo>
                    <a:cubicBezTo>
                      <a:pt x="92" y="177"/>
                      <a:pt x="92" y="175"/>
                      <a:pt x="92" y="174"/>
                    </a:cubicBezTo>
                    <a:cubicBezTo>
                      <a:pt x="107" y="187"/>
                      <a:pt x="123" y="197"/>
                      <a:pt x="139" y="208"/>
                    </a:cubicBezTo>
                    <a:cubicBezTo>
                      <a:pt x="147" y="215"/>
                      <a:pt x="156" y="221"/>
                      <a:pt x="164" y="228"/>
                    </a:cubicBezTo>
                    <a:cubicBezTo>
                      <a:pt x="167" y="231"/>
                      <a:pt x="170" y="234"/>
                      <a:pt x="172" y="237"/>
                    </a:cubicBezTo>
                    <a:cubicBezTo>
                      <a:pt x="174" y="238"/>
                      <a:pt x="175" y="239"/>
                      <a:pt x="176" y="240"/>
                    </a:cubicBezTo>
                    <a:close/>
                    <a:moveTo>
                      <a:pt x="176" y="262"/>
                    </a:moveTo>
                    <a:cubicBezTo>
                      <a:pt x="175" y="264"/>
                      <a:pt x="175" y="265"/>
                      <a:pt x="175" y="266"/>
                    </a:cubicBezTo>
                    <a:cubicBezTo>
                      <a:pt x="170" y="260"/>
                      <a:pt x="163" y="256"/>
                      <a:pt x="157" y="251"/>
                    </a:cubicBezTo>
                    <a:cubicBezTo>
                      <a:pt x="150" y="246"/>
                      <a:pt x="143" y="240"/>
                      <a:pt x="136" y="235"/>
                    </a:cubicBezTo>
                    <a:cubicBezTo>
                      <a:pt x="122" y="224"/>
                      <a:pt x="107" y="214"/>
                      <a:pt x="95" y="202"/>
                    </a:cubicBezTo>
                    <a:cubicBezTo>
                      <a:pt x="106" y="213"/>
                      <a:pt x="122" y="224"/>
                      <a:pt x="136" y="233"/>
                    </a:cubicBezTo>
                    <a:cubicBezTo>
                      <a:pt x="143" y="238"/>
                      <a:pt x="151" y="244"/>
                      <a:pt x="158" y="249"/>
                    </a:cubicBezTo>
                    <a:cubicBezTo>
                      <a:pt x="162" y="252"/>
                      <a:pt x="167" y="255"/>
                      <a:pt x="170" y="258"/>
                    </a:cubicBezTo>
                    <a:cubicBezTo>
                      <a:pt x="172" y="260"/>
                      <a:pt x="174" y="261"/>
                      <a:pt x="176" y="262"/>
                    </a:cubicBezTo>
                    <a:close/>
                    <a:moveTo>
                      <a:pt x="175" y="273"/>
                    </a:moveTo>
                    <a:cubicBezTo>
                      <a:pt x="175" y="274"/>
                      <a:pt x="175" y="275"/>
                      <a:pt x="175" y="276"/>
                    </a:cubicBezTo>
                    <a:cubicBezTo>
                      <a:pt x="163" y="263"/>
                      <a:pt x="149" y="253"/>
                      <a:pt x="135" y="244"/>
                    </a:cubicBezTo>
                    <a:cubicBezTo>
                      <a:pt x="133" y="242"/>
                      <a:pt x="132" y="241"/>
                      <a:pt x="130" y="240"/>
                    </a:cubicBezTo>
                    <a:cubicBezTo>
                      <a:pt x="131" y="241"/>
                      <a:pt x="133" y="242"/>
                      <a:pt x="135" y="243"/>
                    </a:cubicBezTo>
                    <a:cubicBezTo>
                      <a:pt x="143" y="248"/>
                      <a:pt x="150" y="254"/>
                      <a:pt x="158" y="260"/>
                    </a:cubicBezTo>
                    <a:cubicBezTo>
                      <a:pt x="164" y="264"/>
                      <a:pt x="169" y="269"/>
                      <a:pt x="175" y="273"/>
                    </a:cubicBezTo>
                    <a:close/>
                    <a:moveTo>
                      <a:pt x="172" y="303"/>
                    </a:moveTo>
                    <a:cubicBezTo>
                      <a:pt x="172" y="303"/>
                      <a:pt x="172" y="303"/>
                      <a:pt x="172" y="303"/>
                    </a:cubicBezTo>
                    <a:cubicBezTo>
                      <a:pt x="171" y="304"/>
                      <a:pt x="171" y="304"/>
                      <a:pt x="170" y="304"/>
                    </a:cubicBezTo>
                    <a:cubicBezTo>
                      <a:pt x="166" y="301"/>
                      <a:pt x="163" y="297"/>
                      <a:pt x="158" y="294"/>
                    </a:cubicBezTo>
                    <a:cubicBezTo>
                      <a:pt x="159" y="294"/>
                      <a:pt x="159" y="294"/>
                      <a:pt x="159" y="294"/>
                    </a:cubicBezTo>
                    <a:cubicBezTo>
                      <a:pt x="162" y="296"/>
                      <a:pt x="165" y="298"/>
                      <a:pt x="168" y="301"/>
                    </a:cubicBezTo>
                    <a:cubicBezTo>
                      <a:pt x="169" y="302"/>
                      <a:pt x="170" y="303"/>
                      <a:pt x="172" y="303"/>
                    </a:cubicBezTo>
                    <a:close/>
                    <a:moveTo>
                      <a:pt x="169" y="305"/>
                    </a:moveTo>
                    <a:cubicBezTo>
                      <a:pt x="168" y="305"/>
                      <a:pt x="168" y="306"/>
                      <a:pt x="167" y="306"/>
                    </a:cubicBezTo>
                    <a:cubicBezTo>
                      <a:pt x="167" y="306"/>
                      <a:pt x="167" y="306"/>
                      <a:pt x="166" y="305"/>
                    </a:cubicBezTo>
                    <a:cubicBezTo>
                      <a:pt x="157" y="296"/>
                      <a:pt x="144" y="288"/>
                      <a:pt x="133" y="281"/>
                    </a:cubicBezTo>
                    <a:cubicBezTo>
                      <a:pt x="127" y="276"/>
                      <a:pt x="121" y="272"/>
                      <a:pt x="114" y="267"/>
                    </a:cubicBezTo>
                    <a:cubicBezTo>
                      <a:pt x="111" y="265"/>
                      <a:pt x="108" y="263"/>
                      <a:pt x="105" y="260"/>
                    </a:cubicBezTo>
                    <a:cubicBezTo>
                      <a:pt x="102" y="259"/>
                      <a:pt x="101" y="257"/>
                      <a:pt x="98" y="255"/>
                    </a:cubicBezTo>
                    <a:cubicBezTo>
                      <a:pt x="98" y="254"/>
                      <a:pt x="98" y="252"/>
                      <a:pt x="98" y="250"/>
                    </a:cubicBezTo>
                    <a:cubicBezTo>
                      <a:pt x="103" y="254"/>
                      <a:pt x="109" y="257"/>
                      <a:pt x="114" y="262"/>
                    </a:cubicBezTo>
                    <a:cubicBezTo>
                      <a:pt x="120" y="267"/>
                      <a:pt x="126" y="273"/>
                      <a:pt x="133" y="278"/>
                    </a:cubicBezTo>
                    <a:cubicBezTo>
                      <a:pt x="140" y="283"/>
                      <a:pt x="147" y="289"/>
                      <a:pt x="153" y="294"/>
                    </a:cubicBezTo>
                    <a:cubicBezTo>
                      <a:pt x="158" y="298"/>
                      <a:pt x="163" y="302"/>
                      <a:pt x="169" y="305"/>
                    </a:cubicBezTo>
                    <a:close/>
                    <a:moveTo>
                      <a:pt x="165" y="307"/>
                    </a:moveTo>
                    <a:cubicBezTo>
                      <a:pt x="164" y="308"/>
                      <a:pt x="163" y="308"/>
                      <a:pt x="162" y="309"/>
                    </a:cubicBezTo>
                    <a:cubicBezTo>
                      <a:pt x="162" y="308"/>
                      <a:pt x="161" y="308"/>
                      <a:pt x="161" y="308"/>
                    </a:cubicBezTo>
                    <a:cubicBezTo>
                      <a:pt x="157" y="305"/>
                      <a:pt x="152" y="302"/>
                      <a:pt x="147" y="299"/>
                    </a:cubicBezTo>
                    <a:cubicBezTo>
                      <a:pt x="142" y="295"/>
                      <a:pt x="135" y="291"/>
                      <a:pt x="129" y="287"/>
                    </a:cubicBezTo>
                    <a:cubicBezTo>
                      <a:pt x="124" y="283"/>
                      <a:pt x="118" y="279"/>
                      <a:pt x="112" y="275"/>
                    </a:cubicBezTo>
                    <a:cubicBezTo>
                      <a:pt x="109" y="273"/>
                      <a:pt x="107" y="271"/>
                      <a:pt x="104" y="269"/>
                    </a:cubicBezTo>
                    <a:cubicBezTo>
                      <a:pt x="103" y="268"/>
                      <a:pt x="102" y="267"/>
                      <a:pt x="101" y="266"/>
                    </a:cubicBezTo>
                    <a:cubicBezTo>
                      <a:pt x="98" y="263"/>
                      <a:pt x="100" y="264"/>
                      <a:pt x="101" y="265"/>
                    </a:cubicBezTo>
                    <a:cubicBezTo>
                      <a:pt x="107" y="270"/>
                      <a:pt x="112" y="274"/>
                      <a:pt x="118" y="278"/>
                    </a:cubicBezTo>
                    <a:cubicBezTo>
                      <a:pt x="123" y="282"/>
                      <a:pt x="130" y="286"/>
                      <a:pt x="136" y="290"/>
                    </a:cubicBezTo>
                    <a:cubicBezTo>
                      <a:pt x="142" y="293"/>
                      <a:pt x="148" y="297"/>
                      <a:pt x="154" y="300"/>
                    </a:cubicBezTo>
                    <a:cubicBezTo>
                      <a:pt x="157" y="302"/>
                      <a:pt x="161" y="306"/>
                      <a:pt x="165" y="307"/>
                    </a:cubicBezTo>
                    <a:close/>
                    <a:moveTo>
                      <a:pt x="161" y="309"/>
                    </a:moveTo>
                    <a:cubicBezTo>
                      <a:pt x="159" y="309"/>
                      <a:pt x="158" y="310"/>
                      <a:pt x="156" y="310"/>
                    </a:cubicBezTo>
                    <a:cubicBezTo>
                      <a:pt x="146" y="304"/>
                      <a:pt x="137" y="297"/>
                      <a:pt x="127" y="290"/>
                    </a:cubicBezTo>
                    <a:cubicBezTo>
                      <a:pt x="121" y="287"/>
                      <a:pt x="116" y="284"/>
                      <a:pt x="111" y="280"/>
                    </a:cubicBezTo>
                    <a:cubicBezTo>
                      <a:pt x="117" y="283"/>
                      <a:pt x="122" y="286"/>
                      <a:pt x="128" y="290"/>
                    </a:cubicBezTo>
                    <a:cubicBezTo>
                      <a:pt x="139" y="296"/>
                      <a:pt x="150" y="302"/>
                      <a:pt x="161" y="309"/>
                    </a:cubicBezTo>
                    <a:close/>
                    <a:moveTo>
                      <a:pt x="155" y="311"/>
                    </a:moveTo>
                    <a:cubicBezTo>
                      <a:pt x="154" y="311"/>
                      <a:pt x="152" y="312"/>
                      <a:pt x="151" y="312"/>
                    </a:cubicBezTo>
                    <a:cubicBezTo>
                      <a:pt x="150" y="312"/>
                      <a:pt x="149" y="311"/>
                      <a:pt x="149" y="311"/>
                    </a:cubicBezTo>
                    <a:cubicBezTo>
                      <a:pt x="149" y="311"/>
                      <a:pt x="149" y="311"/>
                      <a:pt x="148" y="310"/>
                    </a:cubicBezTo>
                    <a:cubicBezTo>
                      <a:pt x="138" y="301"/>
                      <a:pt x="126" y="293"/>
                      <a:pt x="115" y="286"/>
                    </a:cubicBezTo>
                    <a:cubicBezTo>
                      <a:pt x="112" y="284"/>
                      <a:pt x="109" y="282"/>
                      <a:pt x="106" y="280"/>
                    </a:cubicBezTo>
                    <a:cubicBezTo>
                      <a:pt x="110" y="283"/>
                      <a:pt x="115" y="286"/>
                      <a:pt x="119" y="289"/>
                    </a:cubicBezTo>
                    <a:cubicBezTo>
                      <a:pt x="131" y="296"/>
                      <a:pt x="143" y="303"/>
                      <a:pt x="155" y="311"/>
                    </a:cubicBezTo>
                    <a:close/>
                    <a:moveTo>
                      <a:pt x="150" y="312"/>
                    </a:moveTo>
                    <a:cubicBezTo>
                      <a:pt x="148" y="313"/>
                      <a:pt x="147" y="313"/>
                      <a:pt x="145" y="313"/>
                    </a:cubicBezTo>
                    <a:cubicBezTo>
                      <a:pt x="145" y="313"/>
                      <a:pt x="145" y="313"/>
                      <a:pt x="145" y="313"/>
                    </a:cubicBezTo>
                    <a:cubicBezTo>
                      <a:pt x="144" y="313"/>
                      <a:pt x="143" y="312"/>
                      <a:pt x="143" y="312"/>
                    </a:cubicBezTo>
                    <a:cubicBezTo>
                      <a:pt x="142" y="311"/>
                      <a:pt x="142" y="311"/>
                      <a:pt x="141" y="310"/>
                    </a:cubicBezTo>
                    <a:cubicBezTo>
                      <a:pt x="141" y="310"/>
                      <a:pt x="141" y="309"/>
                      <a:pt x="140" y="309"/>
                    </a:cubicBezTo>
                    <a:cubicBezTo>
                      <a:pt x="138" y="307"/>
                      <a:pt x="136" y="306"/>
                      <a:pt x="134" y="304"/>
                    </a:cubicBezTo>
                    <a:cubicBezTo>
                      <a:pt x="128" y="300"/>
                      <a:pt x="123" y="296"/>
                      <a:pt x="118" y="292"/>
                    </a:cubicBezTo>
                    <a:cubicBezTo>
                      <a:pt x="114" y="290"/>
                      <a:pt x="109" y="287"/>
                      <a:pt x="105" y="284"/>
                    </a:cubicBezTo>
                    <a:cubicBezTo>
                      <a:pt x="108" y="286"/>
                      <a:pt x="110" y="287"/>
                      <a:pt x="112" y="288"/>
                    </a:cubicBezTo>
                    <a:cubicBezTo>
                      <a:pt x="119" y="292"/>
                      <a:pt x="125" y="296"/>
                      <a:pt x="132" y="301"/>
                    </a:cubicBezTo>
                    <a:cubicBezTo>
                      <a:pt x="135" y="303"/>
                      <a:pt x="138" y="305"/>
                      <a:pt x="141" y="307"/>
                    </a:cubicBezTo>
                    <a:cubicBezTo>
                      <a:pt x="143" y="308"/>
                      <a:pt x="144" y="309"/>
                      <a:pt x="146" y="310"/>
                    </a:cubicBezTo>
                    <a:cubicBezTo>
                      <a:pt x="146" y="310"/>
                      <a:pt x="146" y="310"/>
                      <a:pt x="147" y="311"/>
                    </a:cubicBezTo>
                    <a:cubicBezTo>
                      <a:pt x="148" y="311"/>
                      <a:pt x="149" y="312"/>
                      <a:pt x="150" y="312"/>
                    </a:cubicBezTo>
                    <a:close/>
                    <a:moveTo>
                      <a:pt x="144" y="314"/>
                    </a:moveTo>
                    <a:cubicBezTo>
                      <a:pt x="143" y="314"/>
                      <a:pt x="142" y="314"/>
                      <a:pt x="141" y="314"/>
                    </a:cubicBezTo>
                    <a:cubicBezTo>
                      <a:pt x="141" y="314"/>
                      <a:pt x="141" y="314"/>
                      <a:pt x="141" y="314"/>
                    </a:cubicBezTo>
                    <a:cubicBezTo>
                      <a:pt x="137" y="311"/>
                      <a:pt x="134" y="308"/>
                      <a:pt x="130" y="305"/>
                    </a:cubicBezTo>
                    <a:cubicBezTo>
                      <a:pt x="125" y="301"/>
                      <a:pt x="120" y="298"/>
                      <a:pt x="114" y="294"/>
                    </a:cubicBezTo>
                    <a:cubicBezTo>
                      <a:pt x="112" y="293"/>
                      <a:pt x="109" y="291"/>
                      <a:pt x="106" y="289"/>
                    </a:cubicBezTo>
                    <a:cubicBezTo>
                      <a:pt x="106" y="289"/>
                      <a:pt x="105" y="288"/>
                      <a:pt x="105" y="288"/>
                    </a:cubicBezTo>
                    <a:cubicBezTo>
                      <a:pt x="109" y="291"/>
                      <a:pt x="115" y="294"/>
                      <a:pt x="120" y="297"/>
                    </a:cubicBezTo>
                    <a:cubicBezTo>
                      <a:pt x="126" y="300"/>
                      <a:pt x="132" y="304"/>
                      <a:pt x="137" y="309"/>
                    </a:cubicBezTo>
                    <a:cubicBezTo>
                      <a:pt x="139" y="310"/>
                      <a:pt x="141" y="311"/>
                      <a:pt x="143" y="313"/>
                    </a:cubicBezTo>
                    <a:cubicBezTo>
                      <a:pt x="143" y="313"/>
                      <a:pt x="143" y="313"/>
                      <a:pt x="143" y="313"/>
                    </a:cubicBezTo>
                    <a:cubicBezTo>
                      <a:pt x="143" y="313"/>
                      <a:pt x="144" y="313"/>
                      <a:pt x="144" y="314"/>
                    </a:cubicBezTo>
                    <a:close/>
                    <a:moveTo>
                      <a:pt x="140" y="314"/>
                    </a:moveTo>
                    <a:cubicBezTo>
                      <a:pt x="139" y="314"/>
                      <a:pt x="138" y="315"/>
                      <a:pt x="137" y="315"/>
                    </a:cubicBezTo>
                    <a:cubicBezTo>
                      <a:pt x="131" y="309"/>
                      <a:pt x="125" y="305"/>
                      <a:pt x="118" y="301"/>
                    </a:cubicBezTo>
                    <a:cubicBezTo>
                      <a:pt x="117" y="300"/>
                      <a:pt x="116" y="299"/>
                      <a:pt x="114" y="298"/>
                    </a:cubicBezTo>
                    <a:cubicBezTo>
                      <a:pt x="122" y="303"/>
                      <a:pt x="130" y="307"/>
                      <a:pt x="138" y="313"/>
                    </a:cubicBezTo>
                    <a:cubicBezTo>
                      <a:pt x="138" y="313"/>
                      <a:pt x="139" y="313"/>
                      <a:pt x="139" y="313"/>
                    </a:cubicBezTo>
                    <a:cubicBezTo>
                      <a:pt x="139" y="314"/>
                      <a:pt x="140" y="314"/>
                      <a:pt x="140" y="314"/>
                    </a:cubicBezTo>
                    <a:close/>
                    <a:moveTo>
                      <a:pt x="135" y="315"/>
                    </a:moveTo>
                    <a:cubicBezTo>
                      <a:pt x="134" y="315"/>
                      <a:pt x="133" y="315"/>
                      <a:pt x="132" y="315"/>
                    </a:cubicBezTo>
                    <a:cubicBezTo>
                      <a:pt x="127" y="311"/>
                      <a:pt x="122" y="307"/>
                      <a:pt x="117" y="304"/>
                    </a:cubicBezTo>
                    <a:cubicBezTo>
                      <a:pt x="114" y="302"/>
                      <a:pt x="111" y="301"/>
                      <a:pt x="109" y="299"/>
                    </a:cubicBezTo>
                    <a:cubicBezTo>
                      <a:pt x="107" y="298"/>
                      <a:pt x="105" y="296"/>
                      <a:pt x="104" y="295"/>
                    </a:cubicBezTo>
                    <a:cubicBezTo>
                      <a:pt x="104" y="295"/>
                      <a:pt x="103" y="294"/>
                      <a:pt x="103" y="294"/>
                    </a:cubicBezTo>
                    <a:cubicBezTo>
                      <a:pt x="103" y="294"/>
                      <a:pt x="104" y="295"/>
                      <a:pt x="104" y="295"/>
                    </a:cubicBezTo>
                    <a:cubicBezTo>
                      <a:pt x="110" y="298"/>
                      <a:pt x="116" y="302"/>
                      <a:pt x="122" y="306"/>
                    </a:cubicBezTo>
                    <a:cubicBezTo>
                      <a:pt x="127" y="309"/>
                      <a:pt x="131" y="312"/>
                      <a:pt x="135" y="315"/>
                    </a:cubicBezTo>
                    <a:close/>
                    <a:moveTo>
                      <a:pt x="130" y="315"/>
                    </a:moveTo>
                    <a:cubicBezTo>
                      <a:pt x="129" y="316"/>
                      <a:pt x="127" y="316"/>
                      <a:pt x="126" y="316"/>
                    </a:cubicBezTo>
                    <a:cubicBezTo>
                      <a:pt x="118" y="309"/>
                      <a:pt x="109" y="305"/>
                      <a:pt x="102" y="297"/>
                    </a:cubicBezTo>
                    <a:cubicBezTo>
                      <a:pt x="105" y="301"/>
                      <a:pt x="112" y="303"/>
                      <a:pt x="116" y="306"/>
                    </a:cubicBezTo>
                    <a:cubicBezTo>
                      <a:pt x="121" y="309"/>
                      <a:pt x="126" y="312"/>
                      <a:pt x="130" y="315"/>
                    </a:cubicBezTo>
                    <a:close/>
                    <a:moveTo>
                      <a:pt x="124" y="316"/>
                    </a:moveTo>
                    <a:cubicBezTo>
                      <a:pt x="123" y="316"/>
                      <a:pt x="121" y="316"/>
                      <a:pt x="120" y="316"/>
                    </a:cubicBezTo>
                    <a:cubicBezTo>
                      <a:pt x="120" y="316"/>
                      <a:pt x="120" y="316"/>
                      <a:pt x="120" y="316"/>
                    </a:cubicBezTo>
                    <a:cubicBezTo>
                      <a:pt x="118" y="313"/>
                      <a:pt x="115" y="311"/>
                      <a:pt x="112" y="309"/>
                    </a:cubicBezTo>
                    <a:cubicBezTo>
                      <a:pt x="110" y="307"/>
                      <a:pt x="108" y="306"/>
                      <a:pt x="106" y="304"/>
                    </a:cubicBezTo>
                    <a:cubicBezTo>
                      <a:pt x="105" y="304"/>
                      <a:pt x="105" y="304"/>
                      <a:pt x="104" y="303"/>
                    </a:cubicBezTo>
                    <a:cubicBezTo>
                      <a:pt x="104" y="303"/>
                      <a:pt x="104" y="303"/>
                      <a:pt x="105" y="304"/>
                    </a:cubicBezTo>
                    <a:cubicBezTo>
                      <a:pt x="109" y="306"/>
                      <a:pt x="113" y="308"/>
                      <a:pt x="116" y="310"/>
                    </a:cubicBezTo>
                    <a:cubicBezTo>
                      <a:pt x="119" y="312"/>
                      <a:pt x="121" y="314"/>
                      <a:pt x="124" y="316"/>
                    </a:cubicBezTo>
                    <a:close/>
                    <a:moveTo>
                      <a:pt x="118" y="316"/>
                    </a:moveTo>
                    <a:cubicBezTo>
                      <a:pt x="115" y="316"/>
                      <a:pt x="112" y="316"/>
                      <a:pt x="109" y="316"/>
                    </a:cubicBezTo>
                    <a:cubicBezTo>
                      <a:pt x="109" y="316"/>
                      <a:pt x="109" y="315"/>
                      <a:pt x="109" y="315"/>
                    </a:cubicBezTo>
                    <a:cubicBezTo>
                      <a:pt x="108" y="314"/>
                      <a:pt x="108" y="314"/>
                      <a:pt x="107" y="313"/>
                    </a:cubicBezTo>
                    <a:cubicBezTo>
                      <a:pt x="106" y="313"/>
                      <a:pt x="102" y="309"/>
                      <a:pt x="105" y="311"/>
                    </a:cubicBezTo>
                    <a:cubicBezTo>
                      <a:pt x="107" y="313"/>
                      <a:pt x="110" y="314"/>
                      <a:pt x="113" y="316"/>
                    </a:cubicBezTo>
                    <a:cubicBezTo>
                      <a:pt x="113" y="316"/>
                      <a:pt x="114" y="316"/>
                      <a:pt x="113" y="315"/>
                    </a:cubicBezTo>
                    <a:cubicBezTo>
                      <a:pt x="112" y="313"/>
                      <a:pt x="110" y="311"/>
                      <a:pt x="108" y="309"/>
                    </a:cubicBezTo>
                    <a:cubicBezTo>
                      <a:pt x="107" y="309"/>
                      <a:pt x="106" y="308"/>
                      <a:pt x="106" y="308"/>
                    </a:cubicBezTo>
                    <a:cubicBezTo>
                      <a:pt x="108" y="310"/>
                      <a:pt x="111" y="311"/>
                      <a:pt x="114" y="313"/>
                    </a:cubicBezTo>
                    <a:cubicBezTo>
                      <a:pt x="115" y="314"/>
                      <a:pt x="117" y="315"/>
                      <a:pt x="118" y="316"/>
                    </a:cubicBezTo>
                    <a:close/>
                    <a:moveTo>
                      <a:pt x="107" y="316"/>
                    </a:moveTo>
                    <a:cubicBezTo>
                      <a:pt x="106" y="316"/>
                      <a:pt x="106" y="316"/>
                      <a:pt x="106" y="316"/>
                    </a:cubicBezTo>
                    <a:cubicBezTo>
                      <a:pt x="105" y="316"/>
                      <a:pt x="104" y="316"/>
                      <a:pt x="104" y="316"/>
                    </a:cubicBezTo>
                    <a:cubicBezTo>
                      <a:pt x="104" y="315"/>
                      <a:pt x="104" y="315"/>
                      <a:pt x="104" y="315"/>
                    </a:cubicBezTo>
                    <a:cubicBezTo>
                      <a:pt x="104" y="315"/>
                      <a:pt x="104" y="315"/>
                      <a:pt x="104" y="315"/>
                    </a:cubicBezTo>
                    <a:cubicBezTo>
                      <a:pt x="104" y="315"/>
                      <a:pt x="106" y="316"/>
                      <a:pt x="106" y="316"/>
                    </a:cubicBezTo>
                    <a:cubicBezTo>
                      <a:pt x="106" y="316"/>
                      <a:pt x="107" y="316"/>
                      <a:pt x="107" y="316"/>
                    </a:cubicBezTo>
                    <a:close/>
                    <a:moveTo>
                      <a:pt x="101" y="315"/>
                    </a:moveTo>
                    <a:cubicBezTo>
                      <a:pt x="93" y="315"/>
                      <a:pt x="86" y="314"/>
                      <a:pt x="78" y="312"/>
                    </a:cubicBezTo>
                    <a:cubicBezTo>
                      <a:pt x="78" y="312"/>
                      <a:pt x="78" y="312"/>
                      <a:pt x="78" y="312"/>
                    </a:cubicBezTo>
                    <a:cubicBezTo>
                      <a:pt x="76" y="299"/>
                      <a:pt x="74" y="286"/>
                      <a:pt x="73" y="273"/>
                    </a:cubicBezTo>
                    <a:cubicBezTo>
                      <a:pt x="71" y="260"/>
                      <a:pt x="70" y="247"/>
                      <a:pt x="70" y="234"/>
                    </a:cubicBezTo>
                    <a:cubicBezTo>
                      <a:pt x="69" y="221"/>
                      <a:pt x="68" y="208"/>
                      <a:pt x="67" y="195"/>
                    </a:cubicBezTo>
                    <a:cubicBezTo>
                      <a:pt x="66" y="184"/>
                      <a:pt x="64" y="172"/>
                      <a:pt x="65" y="161"/>
                    </a:cubicBezTo>
                    <a:cubicBezTo>
                      <a:pt x="73" y="161"/>
                      <a:pt x="82" y="161"/>
                      <a:pt x="90" y="163"/>
                    </a:cubicBezTo>
                    <a:cubicBezTo>
                      <a:pt x="90" y="163"/>
                      <a:pt x="90" y="163"/>
                      <a:pt x="90" y="163"/>
                    </a:cubicBezTo>
                    <a:cubicBezTo>
                      <a:pt x="87" y="175"/>
                      <a:pt x="90" y="187"/>
                      <a:pt x="91" y="199"/>
                    </a:cubicBezTo>
                    <a:cubicBezTo>
                      <a:pt x="92" y="212"/>
                      <a:pt x="93" y="225"/>
                      <a:pt x="94" y="238"/>
                    </a:cubicBezTo>
                    <a:cubicBezTo>
                      <a:pt x="95" y="251"/>
                      <a:pt x="96" y="264"/>
                      <a:pt x="96" y="277"/>
                    </a:cubicBezTo>
                    <a:cubicBezTo>
                      <a:pt x="97" y="290"/>
                      <a:pt x="100" y="302"/>
                      <a:pt x="101" y="315"/>
                    </a:cubicBezTo>
                    <a:cubicBezTo>
                      <a:pt x="101" y="315"/>
                      <a:pt x="101" y="315"/>
                      <a:pt x="101" y="315"/>
                    </a:cubicBezTo>
                    <a:close/>
                    <a:moveTo>
                      <a:pt x="75" y="312"/>
                    </a:moveTo>
                    <a:cubicBezTo>
                      <a:pt x="74" y="312"/>
                      <a:pt x="73" y="311"/>
                      <a:pt x="73" y="311"/>
                    </a:cubicBezTo>
                    <a:cubicBezTo>
                      <a:pt x="73" y="311"/>
                      <a:pt x="74" y="311"/>
                      <a:pt x="75" y="311"/>
                    </a:cubicBezTo>
                    <a:cubicBezTo>
                      <a:pt x="75" y="311"/>
                      <a:pt x="75" y="312"/>
                      <a:pt x="75" y="312"/>
                    </a:cubicBezTo>
                    <a:close/>
                    <a:moveTo>
                      <a:pt x="16" y="288"/>
                    </a:moveTo>
                    <a:cubicBezTo>
                      <a:pt x="16" y="289"/>
                      <a:pt x="17" y="290"/>
                      <a:pt x="18" y="291"/>
                    </a:cubicBezTo>
                    <a:cubicBezTo>
                      <a:pt x="18" y="292"/>
                      <a:pt x="21" y="293"/>
                      <a:pt x="22" y="293"/>
                    </a:cubicBezTo>
                    <a:cubicBezTo>
                      <a:pt x="27" y="295"/>
                      <a:pt x="33" y="296"/>
                      <a:pt x="39" y="298"/>
                    </a:cubicBezTo>
                    <a:cubicBezTo>
                      <a:pt x="45" y="300"/>
                      <a:pt x="50" y="302"/>
                      <a:pt x="56" y="304"/>
                    </a:cubicBezTo>
                    <a:cubicBezTo>
                      <a:pt x="61" y="306"/>
                      <a:pt x="66" y="307"/>
                      <a:pt x="70" y="309"/>
                    </a:cubicBezTo>
                    <a:cubicBezTo>
                      <a:pt x="74" y="310"/>
                      <a:pt x="74" y="311"/>
                      <a:pt x="70" y="310"/>
                    </a:cubicBezTo>
                    <a:cubicBezTo>
                      <a:pt x="68" y="309"/>
                      <a:pt x="66" y="308"/>
                      <a:pt x="63" y="307"/>
                    </a:cubicBezTo>
                    <a:cubicBezTo>
                      <a:pt x="59" y="305"/>
                      <a:pt x="55" y="304"/>
                      <a:pt x="51" y="303"/>
                    </a:cubicBezTo>
                    <a:cubicBezTo>
                      <a:pt x="42" y="300"/>
                      <a:pt x="34" y="298"/>
                      <a:pt x="26" y="296"/>
                    </a:cubicBezTo>
                    <a:cubicBezTo>
                      <a:pt x="24" y="295"/>
                      <a:pt x="22" y="294"/>
                      <a:pt x="21" y="293"/>
                    </a:cubicBezTo>
                    <a:cubicBezTo>
                      <a:pt x="20" y="293"/>
                      <a:pt x="19" y="293"/>
                      <a:pt x="19" y="293"/>
                    </a:cubicBezTo>
                    <a:cubicBezTo>
                      <a:pt x="19" y="293"/>
                      <a:pt x="19" y="293"/>
                      <a:pt x="19" y="293"/>
                    </a:cubicBezTo>
                    <a:cubicBezTo>
                      <a:pt x="18" y="292"/>
                      <a:pt x="17" y="290"/>
                      <a:pt x="16" y="288"/>
                    </a:cubicBezTo>
                    <a:close/>
                    <a:moveTo>
                      <a:pt x="52" y="304"/>
                    </a:moveTo>
                    <a:cubicBezTo>
                      <a:pt x="57" y="306"/>
                      <a:pt x="62" y="307"/>
                      <a:pt x="66" y="309"/>
                    </a:cubicBezTo>
                    <a:cubicBezTo>
                      <a:pt x="68" y="310"/>
                      <a:pt x="69" y="310"/>
                      <a:pt x="70" y="311"/>
                    </a:cubicBezTo>
                    <a:cubicBezTo>
                      <a:pt x="56" y="308"/>
                      <a:pt x="43" y="303"/>
                      <a:pt x="30" y="298"/>
                    </a:cubicBezTo>
                    <a:cubicBezTo>
                      <a:pt x="38" y="300"/>
                      <a:pt x="45" y="301"/>
                      <a:pt x="52" y="304"/>
                    </a:cubicBezTo>
                    <a:close/>
                    <a:moveTo>
                      <a:pt x="13" y="283"/>
                    </a:moveTo>
                    <a:cubicBezTo>
                      <a:pt x="19" y="286"/>
                      <a:pt x="25" y="288"/>
                      <a:pt x="31" y="289"/>
                    </a:cubicBezTo>
                    <a:cubicBezTo>
                      <a:pt x="33" y="290"/>
                      <a:pt x="35" y="291"/>
                      <a:pt x="37" y="291"/>
                    </a:cubicBezTo>
                    <a:cubicBezTo>
                      <a:pt x="48" y="295"/>
                      <a:pt x="59" y="299"/>
                      <a:pt x="70" y="303"/>
                    </a:cubicBezTo>
                    <a:cubicBezTo>
                      <a:pt x="70" y="303"/>
                      <a:pt x="75" y="305"/>
                      <a:pt x="72" y="304"/>
                    </a:cubicBezTo>
                    <a:cubicBezTo>
                      <a:pt x="71" y="304"/>
                      <a:pt x="70" y="304"/>
                      <a:pt x="69" y="303"/>
                    </a:cubicBezTo>
                    <a:cubicBezTo>
                      <a:pt x="67" y="303"/>
                      <a:pt x="65" y="302"/>
                      <a:pt x="62" y="301"/>
                    </a:cubicBezTo>
                    <a:cubicBezTo>
                      <a:pt x="57" y="299"/>
                      <a:pt x="52" y="297"/>
                      <a:pt x="47" y="296"/>
                    </a:cubicBezTo>
                    <a:cubicBezTo>
                      <a:pt x="37" y="293"/>
                      <a:pt x="27" y="290"/>
                      <a:pt x="17" y="287"/>
                    </a:cubicBezTo>
                    <a:cubicBezTo>
                      <a:pt x="17" y="286"/>
                      <a:pt x="16" y="286"/>
                      <a:pt x="16" y="286"/>
                    </a:cubicBezTo>
                    <a:cubicBezTo>
                      <a:pt x="16" y="286"/>
                      <a:pt x="15" y="286"/>
                      <a:pt x="15" y="286"/>
                    </a:cubicBezTo>
                    <a:cubicBezTo>
                      <a:pt x="14" y="285"/>
                      <a:pt x="14" y="284"/>
                      <a:pt x="13" y="283"/>
                    </a:cubicBezTo>
                    <a:close/>
                    <a:moveTo>
                      <a:pt x="10" y="275"/>
                    </a:moveTo>
                    <a:cubicBezTo>
                      <a:pt x="13" y="278"/>
                      <a:pt x="17" y="279"/>
                      <a:pt x="20" y="280"/>
                    </a:cubicBezTo>
                    <a:cubicBezTo>
                      <a:pt x="25" y="283"/>
                      <a:pt x="30" y="285"/>
                      <a:pt x="35" y="287"/>
                    </a:cubicBezTo>
                    <a:cubicBezTo>
                      <a:pt x="46" y="291"/>
                      <a:pt x="58" y="294"/>
                      <a:pt x="68" y="299"/>
                    </a:cubicBezTo>
                    <a:cubicBezTo>
                      <a:pt x="69" y="299"/>
                      <a:pt x="76" y="302"/>
                      <a:pt x="71" y="300"/>
                    </a:cubicBezTo>
                    <a:cubicBezTo>
                      <a:pt x="69" y="299"/>
                      <a:pt x="66" y="298"/>
                      <a:pt x="63" y="297"/>
                    </a:cubicBezTo>
                    <a:cubicBezTo>
                      <a:pt x="58" y="296"/>
                      <a:pt x="53" y="294"/>
                      <a:pt x="48" y="293"/>
                    </a:cubicBezTo>
                    <a:cubicBezTo>
                      <a:pt x="43" y="291"/>
                      <a:pt x="37" y="290"/>
                      <a:pt x="31" y="289"/>
                    </a:cubicBezTo>
                    <a:cubicBezTo>
                      <a:pt x="25" y="286"/>
                      <a:pt x="19" y="284"/>
                      <a:pt x="13" y="281"/>
                    </a:cubicBezTo>
                    <a:cubicBezTo>
                      <a:pt x="12" y="281"/>
                      <a:pt x="12" y="280"/>
                      <a:pt x="12" y="279"/>
                    </a:cubicBezTo>
                    <a:cubicBezTo>
                      <a:pt x="11" y="278"/>
                      <a:pt x="11" y="277"/>
                      <a:pt x="10" y="275"/>
                    </a:cubicBezTo>
                    <a:close/>
                    <a:moveTo>
                      <a:pt x="9" y="270"/>
                    </a:moveTo>
                    <a:cubicBezTo>
                      <a:pt x="11" y="272"/>
                      <a:pt x="15" y="274"/>
                      <a:pt x="18" y="275"/>
                    </a:cubicBezTo>
                    <a:cubicBezTo>
                      <a:pt x="23" y="277"/>
                      <a:pt x="28" y="279"/>
                      <a:pt x="33" y="281"/>
                    </a:cubicBezTo>
                    <a:cubicBezTo>
                      <a:pt x="45" y="285"/>
                      <a:pt x="56" y="289"/>
                      <a:pt x="68" y="294"/>
                    </a:cubicBezTo>
                    <a:cubicBezTo>
                      <a:pt x="69" y="294"/>
                      <a:pt x="75" y="297"/>
                      <a:pt x="71" y="295"/>
                    </a:cubicBezTo>
                    <a:cubicBezTo>
                      <a:pt x="68" y="295"/>
                      <a:pt x="65" y="293"/>
                      <a:pt x="62" y="292"/>
                    </a:cubicBezTo>
                    <a:cubicBezTo>
                      <a:pt x="57" y="290"/>
                      <a:pt x="51" y="288"/>
                      <a:pt x="45" y="287"/>
                    </a:cubicBezTo>
                    <a:cubicBezTo>
                      <a:pt x="33" y="283"/>
                      <a:pt x="21" y="279"/>
                      <a:pt x="10" y="274"/>
                    </a:cubicBezTo>
                    <a:cubicBezTo>
                      <a:pt x="9" y="273"/>
                      <a:pt x="9" y="271"/>
                      <a:pt x="9" y="270"/>
                    </a:cubicBezTo>
                    <a:close/>
                    <a:moveTo>
                      <a:pt x="9" y="270"/>
                    </a:moveTo>
                    <a:cubicBezTo>
                      <a:pt x="10" y="271"/>
                      <a:pt x="11" y="271"/>
                      <a:pt x="11" y="271"/>
                    </a:cubicBezTo>
                    <a:cubicBezTo>
                      <a:pt x="11" y="271"/>
                      <a:pt x="10" y="271"/>
                      <a:pt x="9" y="270"/>
                    </a:cubicBezTo>
                    <a:close/>
                    <a:moveTo>
                      <a:pt x="5" y="255"/>
                    </a:moveTo>
                    <a:cubicBezTo>
                      <a:pt x="24" y="266"/>
                      <a:pt x="45" y="270"/>
                      <a:pt x="64" y="279"/>
                    </a:cubicBezTo>
                    <a:cubicBezTo>
                      <a:pt x="65" y="280"/>
                      <a:pt x="66" y="280"/>
                      <a:pt x="67" y="281"/>
                    </a:cubicBezTo>
                    <a:cubicBezTo>
                      <a:pt x="65" y="280"/>
                      <a:pt x="62" y="279"/>
                      <a:pt x="60" y="278"/>
                    </a:cubicBezTo>
                    <a:cubicBezTo>
                      <a:pt x="59" y="277"/>
                      <a:pt x="57" y="276"/>
                      <a:pt x="56" y="276"/>
                    </a:cubicBezTo>
                    <a:cubicBezTo>
                      <a:pt x="39" y="269"/>
                      <a:pt x="22" y="265"/>
                      <a:pt x="6" y="257"/>
                    </a:cubicBezTo>
                    <a:cubicBezTo>
                      <a:pt x="6" y="257"/>
                      <a:pt x="6" y="257"/>
                      <a:pt x="6" y="257"/>
                    </a:cubicBezTo>
                    <a:cubicBezTo>
                      <a:pt x="5" y="256"/>
                      <a:pt x="5" y="256"/>
                      <a:pt x="5" y="255"/>
                    </a:cubicBezTo>
                    <a:close/>
                    <a:moveTo>
                      <a:pt x="4" y="244"/>
                    </a:moveTo>
                    <a:cubicBezTo>
                      <a:pt x="14" y="247"/>
                      <a:pt x="23" y="252"/>
                      <a:pt x="32" y="256"/>
                    </a:cubicBezTo>
                    <a:cubicBezTo>
                      <a:pt x="42" y="259"/>
                      <a:pt x="52" y="263"/>
                      <a:pt x="61" y="268"/>
                    </a:cubicBezTo>
                    <a:cubicBezTo>
                      <a:pt x="62" y="268"/>
                      <a:pt x="63" y="269"/>
                      <a:pt x="64" y="269"/>
                    </a:cubicBezTo>
                    <a:cubicBezTo>
                      <a:pt x="62" y="269"/>
                      <a:pt x="60" y="268"/>
                      <a:pt x="59" y="267"/>
                    </a:cubicBezTo>
                    <a:cubicBezTo>
                      <a:pt x="52" y="265"/>
                      <a:pt x="45" y="262"/>
                      <a:pt x="38" y="260"/>
                    </a:cubicBezTo>
                    <a:cubicBezTo>
                      <a:pt x="32" y="258"/>
                      <a:pt x="26" y="256"/>
                      <a:pt x="21" y="254"/>
                    </a:cubicBezTo>
                    <a:cubicBezTo>
                      <a:pt x="15" y="252"/>
                      <a:pt x="10" y="249"/>
                      <a:pt x="4" y="248"/>
                    </a:cubicBezTo>
                    <a:cubicBezTo>
                      <a:pt x="4" y="246"/>
                      <a:pt x="4" y="245"/>
                      <a:pt x="4" y="244"/>
                    </a:cubicBezTo>
                    <a:close/>
                    <a:moveTo>
                      <a:pt x="4" y="241"/>
                    </a:moveTo>
                    <a:cubicBezTo>
                      <a:pt x="6" y="242"/>
                      <a:pt x="9" y="243"/>
                      <a:pt x="11" y="243"/>
                    </a:cubicBezTo>
                    <a:cubicBezTo>
                      <a:pt x="13" y="244"/>
                      <a:pt x="15" y="245"/>
                      <a:pt x="16" y="246"/>
                    </a:cubicBezTo>
                    <a:cubicBezTo>
                      <a:pt x="22" y="249"/>
                      <a:pt x="28" y="251"/>
                      <a:pt x="34" y="253"/>
                    </a:cubicBezTo>
                    <a:cubicBezTo>
                      <a:pt x="30" y="252"/>
                      <a:pt x="26" y="251"/>
                      <a:pt x="23" y="249"/>
                    </a:cubicBezTo>
                    <a:cubicBezTo>
                      <a:pt x="17" y="247"/>
                      <a:pt x="11" y="244"/>
                      <a:pt x="4" y="243"/>
                    </a:cubicBezTo>
                    <a:cubicBezTo>
                      <a:pt x="4" y="242"/>
                      <a:pt x="4" y="242"/>
                      <a:pt x="4" y="241"/>
                    </a:cubicBezTo>
                    <a:close/>
                    <a:moveTo>
                      <a:pt x="4" y="235"/>
                    </a:moveTo>
                    <a:cubicBezTo>
                      <a:pt x="7" y="236"/>
                      <a:pt x="9" y="237"/>
                      <a:pt x="11" y="238"/>
                    </a:cubicBezTo>
                    <a:cubicBezTo>
                      <a:pt x="16" y="240"/>
                      <a:pt x="21" y="243"/>
                      <a:pt x="26" y="245"/>
                    </a:cubicBezTo>
                    <a:cubicBezTo>
                      <a:pt x="34" y="248"/>
                      <a:pt x="42" y="250"/>
                      <a:pt x="50" y="254"/>
                    </a:cubicBezTo>
                    <a:cubicBezTo>
                      <a:pt x="54" y="256"/>
                      <a:pt x="57" y="258"/>
                      <a:pt x="61" y="260"/>
                    </a:cubicBezTo>
                    <a:cubicBezTo>
                      <a:pt x="58" y="258"/>
                      <a:pt x="54" y="256"/>
                      <a:pt x="50" y="255"/>
                    </a:cubicBezTo>
                    <a:cubicBezTo>
                      <a:pt x="44" y="252"/>
                      <a:pt x="37" y="250"/>
                      <a:pt x="30" y="248"/>
                    </a:cubicBezTo>
                    <a:cubicBezTo>
                      <a:pt x="23" y="246"/>
                      <a:pt x="16" y="243"/>
                      <a:pt x="9" y="242"/>
                    </a:cubicBezTo>
                    <a:cubicBezTo>
                      <a:pt x="7" y="241"/>
                      <a:pt x="6" y="240"/>
                      <a:pt x="4" y="240"/>
                    </a:cubicBezTo>
                    <a:cubicBezTo>
                      <a:pt x="4" y="238"/>
                      <a:pt x="4" y="237"/>
                      <a:pt x="4" y="235"/>
                    </a:cubicBezTo>
                    <a:close/>
                    <a:moveTo>
                      <a:pt x="4" y="234"/>
                    </a:moveTo>
                    <a:cubicBezTo>
                      <a:pt x="4" y="233"/>
                      <a:pt x="5" y="232"/>
                      <a:pt x="5" y="232"/>
                    </a:cubicBezTo>
                    <a:cubicBezTo>
                      <a:pt x="10" y="235"/>
                      <a:pt x="16" y="237"/>
                      <a:pt x="22" y="240"/>
                    </a:cubicBezTo>
                    <a:cubicBezTo>
                      <a:pt x="28" y="242"/>
                      <a:pt x="33" y="244"/>
                      <a:pt x="39" y="247"/>
                    </a:cubicBezTo>
                    <a:cubicBezTo>
                      <a:pt x="45" y="249"/>
                      <a:pt x="51" y="251"/>
                      <a:pt x="57" y="253"/>
                    </a:cubicBezTo>
                    <a:cubicBezTo>
                      <a:pt x="60" y="255"/>
                      <a:pt x="64" y="256"/>
                      <a:pt x="67" y="258"/>
                    </a:cubicBezTo>
                    <a:cubicBezTo>
                      <a:pt x="69" y="259"/>
                      <a:pt x="68" y="259"/>
                      <a:pt x="66" y="258"/>
                    </a:cubicBezTo>
                    <a:cubicBezTo>
                      <a:pt x="64" y="257"/>
                      <a:pt x="62" y="256"/>
                      <a:pt x="60" y="255"/>
                    </a:cubicBezTo>
                    <a:cubicBezTo>
                      <a:pt x="46" y="249"/>
                      <a:pt x="31" y="246"/>
                      <a:pt x="17" y="240"/>
                    </a:cubicBezTo>
                    <a:cubicBezTo>
                      <a:pt x="15" y="238"/>
                      <a:pt x="12" y="237"/>
                      <a:pt x="10" y="236"/>
                    </a:cubicBezTo>
                    <a:cubicBezTo>
                      <a:pt x="8" y="235"/>
                      <a:pt x="6" y="235"/>
                      <a:pt x="4" y="234"/>
                    </a:cubicBezTo>
                    <a:close/>
                    <a:moveTo>
                      <a:pt x="22" y="123"/>
                    </a:moveTo>
                    <a:cubicBezTo>
                      <a:pt x="22" y="123"/>
                      <a:pt x="22" y="122"/>
                      <a:pt x="22" y="122"/>
                    </a:cubicBezTo>
                    <a:cubicBezTo>
                      <a:pt x="24" y="120"/>
                      <a:pt x="25" y="119"/>
                      <a:pt x="26" y="117"/>
                    </a:cubicBezTo>
                    <a:cubicBezTo>
                      <a:pt x="31" y="113"/>
                      <a:pt x="36" y="109"/>
                      <a:pt x="41" y="105"/>
                    </a:cubicBezTo>
                    <a:cubicBezTo>
                      <a:pt x="48" y="101"/>
                      <a:pt x="57" y="98"/>
                      <a:pt x="66" y="95"/>
                    </a:cubicBezTo>
                    <a:cubicBezTo>
                      <a:pt x="75" y="92"/>
                      <a:pt x="84" y="90"/>
                      <a:pt x="93" y="91"/>
                    </a:cubicBezTo>
                    <a:cubicBezTo>
                      <a:pt x="94" y="91"/>
                      <a:pt x="94" y="91"/>
                      <a:pt x="95" y="91"/>
                    </a:cubicBezTo>
                    <a:cubicBezTo>
                      <a:pt x="90" y="94"/>
                      <a:pt x="85" y="98"/>
                      <a:pt x="82" y="102"/>
                    </a:cubicBezTo>
                    <a:cubicBezTo>
                      <a:pt x="79" y="106"/>
                      <a:pt x="77" y="113"/>
                      <a:pt x="83" y="115"/>
                    </a:cubicBezTo>
                    <a:cubicBezTo>
                      <a:pt x="89" y="118"/>
                      <a:pt x="92" y="114"/>
                      <a:pt x="95" y="108"/>
                    </a:cubicBezTo>
                    <a:cubicBezTo>
                      <a:pt x="95" y="112"/>
                      <a:pt x="96" y="116"/>
                      <a:pt x="100" y="117"/>
                    </a:cubicBezTo>
                    <a:cubicBezTo>
                      <a:pt x="109" y="119"/>
                      <a:pt x="105" y="101"/>
                      <a:pt x="104" y="93"/>
                    </a:cubicBezTo>
                    <a:cubicBezTo>
                      <a:pt x="110" y="95"/>
                      <a:pt x="117" y="97"/>
                      <a:pt x="123" y="100"/>
                    </a:cubicBezTo>
                    <a:cubicBezTo>
                      <a:pt x="131" y="104"/>
                      <a:pt x="139" y="108"/>
                      <a:pt x="146" y="115"/>
                    </a:cubicBezTo>
                    <a:cubicBezTo>
                      <a:pt x="152" y="120"/>
                      <a:pt x="156" y="127"/>
                      <a:pt x="159" y="135"/>
                    </a:cubicBezTo>
                    <a:cubicBezTo>
                      <a:pt x="166" y="151"/>
                      <a:pt x="173" y="169"/>
                      <a:pt x="175" y="187"/>
                    </a:cubicBezTo>
                    <a:cubicBezTo>
                      <a:pt x="164" y="179"/>
                      <a:pt x="152" y="172"/>
                      <a:pt x="138" y="167"/>
                    </a:cubicBezTo>
                    <a:cubicBezTo>
                      <a:pt x="138" y="166"/>
                      <a:pt x="138" y="164"/>
                      <a:pt x="137" y="163"/>
                    </a:cubicBezTo>
                    <a:cubicBezTo>
                      <a:pt x="136" y="162"/>
                      <a:pt x="135" y="161"/>
                      <a:pt x="133" y="161"/>
                    </a:cubicBezTo>
                    <a:cubicBezTo>
                      <a:pt x="131" y="162"/>
                      <a:pt x="131" y="163"/>
                      <a:pt x="131" y="164"/>
                    </a:cubicBezTo>
                    <a:cubicBezTo>
                      <a:pt x="119" y="160"/>
                      <a:pt x="107" y="157"/>
                      <a:pt x="94" y="155"/>
                    </a:cubicBezTo>
                    <a:cubicBezTo>
                      <a:pt x="79" y="153"/>
                      <a:pt x="64" y="152"/>
                      <a:pt x="49" y="156"/>
                    </a:cubicBezTo>
                    <a:cubicBezTo>
                      <a:pt x="36" y="159"/>
                      <a:pt x="23" y="161"/>
                      <a:pt x="10" y="167"/>
                    </a:cubicBezTo>
                    <a:cubicBezTo>
                      <a:pt x="12" y="152"/>
                      <a:pt x="15" y="137"/>
                      <a:pt x="22" y="123"/>
                    </a:cubicBezTo>
                    <a:close/>
                    <a:moveTo>
                      <a:pt x="162" y="133"/>
                    </a:moveTo>
                    <a:cubicBezTo>
                      <a:pt x="166" y="141"/>
                      <a:pt x="169" y="149"/>
                      <a:pt x="171" y="158"/>
                    </a:cubicBezTo>
                    <a:cubicBezTo>
                      <a:pt x="168" y="150"/>
                      <a:pt x="165" y="141"/>
                      <a:pt x="162" y="133"/>
                    </a:cubicBezTo>
                    <a:close/>
                    <a:moveTo>
                      <a:pt x="79" y="60"/>
                    </a:moveTo>
                    <a:cubicBezTo>
                      <a:pt x="82" y="58"/>
                      <a:pt x="85" y="57"/>
                      <a:pt x="87" y="56"/>
                    </a:cubicBezTo>
                    <a:cubicBezTo>
                      <a:pt x="87" y="56"/>
                      <a:pt x="87" y="56"/>
                      <a:pt x="87" y="56"/>
                    </a:cubicBezTo>
                    <a:cubicBezTo>
                      <a:pt x="95" y="57"/>
                      <a:pt x="102" y="59"/>
                      <a:pt x="109" y="60"/>
                    </a:cubicBezTo>
                    <a:cubicBezTo>
                      <a:pt x="117" y="61"/>
                      <a:pt x="126" y="61"/>
                      <a:pt x="134" y="62"/>
                    </a:cubicBezTo>
                    <a:cubicBezTo>
                      <a:pt x="148" y="64"/>
                      <a:pt x="161" y="70"/>
                      <a:pt x="172" y="79"/>
                    </a:cubicBezTo>
                    <a:cubicBezTo>
                      <a:pt x="182" y="88"/>
                      <a:pt x="191" y="100"/>
                      <a:pt x="193" y="114"/>
                    </a:cubicBezTo>
                    <a:cubicBezTo>
                      <a:pt x="196" y="129"/>
                      <a:pt x="192" y="143"/>
                      <a:pt x="190" y="158"/>
                    </a:cubicBezTo>
                    <a:cubicBezTo>
                      <a:pt x="189" y="165"/>
                      <a:pt x="188" y="172"/>
                      <a:pt x="189" y="179"/>
                    </a:cubicBezTo>
                    <a:cubicBezTo>
                      <a:pt x="189" y="186"/>
                      <a:pt x="190" y="194"/>
                      <a:pt x="191" y="201"/>
                    </a:cubicBezTo>
                    <a:cubicBezTo>
                      <a:pt x="192" y="216"/>
                      <a:pt x="191" y="231"/>
                      <a:pt x="193" y="246"/>
                    </a:cubicBezTo>
                    <a:cubicBezTo>
                      <a:pt x="195" y="258"/>
                      <a:pt x="197" y="270"/>
                      <a:pt x="192" y="281"/>
                    </a:cubicBezTo>
                    <a:cubicBezTo>
                      <a:pt x="188" y="289"/>
                      <a:pt x="182" y="296"/>
                      <a:pt x="175" y="301"/>
                    </a:cubicBezTo>
                    <a:cubicBezTo>
                      <a:pt x="176" y="293"/>
                      <a:pt x="177" y="285"/>
                      <a:pt x="178" y="276"/>
                    </a:cubicBezTo>
                    <a:cubicBezTo>
                      <a:pt x="180" y="245"/>
                      <a:pt x="180" y="213"/>
                      <a:pt x="178" y="182"/>
                    </a:cubicBezTo>
                    <a:cubicBezTo>
                      <a:pt x="175" y="157"/>
                      <a:pt x="169" y="131"/>
                      <a:pt x="151" y="113"/>
                    </a:cubicBezTo>
                    <a:cubicBezTo>
                      <a:pt x="138" y="101"/>
                      <a:pt x="121" y="91"/>
                      <a:pt x="104" y="86"/>
                    </a:cubicBezTo>
                    <a:cubicBezTo>
                      <a:pt x="104" y="86"/>
                      <a:pt x="104" y="86"/>
                      <a:pt x="104" y="86"/>
                    </a:cubicBezTo>
                    <a:cubicBezTo>
                      <a:pt x="103" y="83"/>
                      <a:pt x="100" y="82"/>
                      <a:pt x="97" y="82"/>
                    </a:cubicBezTo>
                    <a:cubicBezTo>
                      <a:pt x="95" y="82"/>
                      <a:pt x="94" y="83"/>
                      <a:pt x="94" y="85"/>
                    </a:cubicBezTo>
                    <a:cubicBezTo>
                      <a:pt x="90" y="84"/>
                      <a:pt x="87" y="84"/>
                      <a:pt x="83" y="84"/>
                    </a:cubicBezTo>
                    <a:cubicBezTo>
                      <a:pt x="66" y="85"/>
                      <a:pt x="52" y="93"/>
                      <a:pt x="39" y="103"/>
                    </a:cubicBezTo>
                    <a:cubicBezTo>
                      <a:pt x="35" y="105"/>
                      <a:pt x="31" y="108"/>
                      <a:pt x="28" y="111"/>
                    </a:cubicBezTo>
                    <a:cubicBezTo>
                      <a:pt x="40" y="90"/>
                      <a:pt x="59" y="72"/>
                      <a:pt x="79" y="60"/>
                    </a:cubicBezTo>
                    <a:close/>
                    <a:moveTo>
                      <a:pt x="224" y="190"/>
                    </a:moveTo>
                    <a:cubicBezTo>
                      <a:pt x="224" y="190"/>
                      <a:pt x="224" y="190"/>
                      <a:pt x="224" y="190"/>
                    </a:cubicBezTo>
                    <a:cubicBezTo>
                      <a:pt x="224" y="189"/>
                      <a:pt x="224" y="188"/>
                      <a:pt x="224" y="187"/>
                    </a:cubicBezTo>
                    <a:cubicBezTo>
                      <a:pt x="224" y="178"/>
                      <a:pt x="225" y="169"/>
                      <a:pt x="226" y="160"/>
                    </a:cubicBezTo>
                    <a:cubicBezTo>
                      <a:pt x="229" y="174"/>
                      <a:pt x="228" y="189"/>
                      <a:pt x="231" y="204"/>
                    </a:cubicBezTo>
                    <a:cubicBezTo>
                      <a:pt x="232" y="213"/>
                      <a:pt x="234" y="222"/>
                      <a:pt x="234" y="231"/>
                    </a:cubicBezTo>
                    <a:cubicBezTo>
                      <a:pt x="234" y="237"/>
                      <a:pt x="232" y="243"/>
                      <a:pt x="232" y="250"/>
                    </a:cubicBezTo>
                    <a:cubicBezTo>
                      <a:pt x="232" y="256"/>
                      <a:pt x="235" y="262"/>
                      <a:pt x="239" y="266"/>
                    </a:cubicBezTo>
                    <a:cubicBezTo>
                      <a:pt x="239" y="266"/>
                      <a:pt x="239" y="266"/>
                      <a:pt x="239" y="266"/>
                    </a:cubicBezTo>
                    <a:cubicBezTo>
                      <a:pt x="244" y="275"/>
                      <a:pt x="235" y="277"/>
                      <a:pt x="228" y="280"/>
                    </a:cubicBezTo>
                    <a:cubicBezTo>
                      <a:pt x="229" y="278"/>
                      <a:pt x="229" y="275"/>
                      <a:pt x="230" y="272"/>
                    </a:cubicBezTo>
                    <a:cubicBezTo>
                      <a:pt x="230" y="272"/>
                      <a:pt x="230" y="272"/>
                      <a:pt x="230" y="272"/>
                    </a:cubicBezTo>
                    <a:cubicBezTo>
                      <a:pt x="229" y="257"/>
                      <a:pt x="229" y="243"/>
                      <a:pt x="227" y="229"/>
                    </a:cubicBezTo>
                    <a:cubicBezTo>
                      <a:pt x="226" y="216"/>
                      <a:pt x="224" y="203"/>
                      <a:pt x="224" y="190"/>
                    </a:cubicBezTo>
                    <a:close/>
                    <a:moveTo>
                      <a:pt x="248" y="266"/>
                    </a:moveTo>
                    <a:cubicBezTo>
                      <a:pt x="243" y="266"/>
                      <a:pt x="240" y="263"/>
                      <a:pt x="238" y="260"/>
                    </a:cubicBezTo>
                    <a:cubicBezTo>
                      <a:pt x="238" y="260"/>
                      <a:pt x="238" y="260"/>
                      <a:pt x="238" y="260"/>
                    </a:cubicBezTo>
                    <a:cubicBezTo>
                      <a:pt x="240" y="262"/>
                      <a:pt x="242" y="265"/>
                      <a:pt x="246" y="265"/>
                    </a:cubicBezTo>
                    <a:cubicBezTo>
                      <a:pt x="246" y="265"/>
                      <a:pt x="246" y="265"/>
                      <a:pt x="246" y="264"/>
                    </a:cubicBezTo>
                    <a:cubicBezTo>
                      <a:pt x="243" y="262"/>
                      <a:pt x="240" y="259"/>
                      <a:pt x="238" y="256"/>
                    </a:cubicBezTo>
                    <a:cubicBezTo>
                      <a:pt x="235" y="252"/>
                      <a:pt x="241" y="258"/>
                      <a:pt x="242" y="259"/>
                    </a:cubicBezTo>
                    <a:cubicBezTo>
                      <a:pt x="245" y="262"/>
                      <a:pt x="249" y="265"/>
                      <a:pt x="253" y="266"/>
                    </a:cubicBezTo>
                    <a:cubicBezTo>
                      <a:pt x="252" y="266"/>
                      <a:pt x="250" y="267"/>
                      <a:pt x="248" y="266"/>
                    </a:cubicBezTo>
                    <a:close/>
                    <a:moveTo>
                      <a:pt x="260" y="190"/>
                    </a:moveTo>
                    <a:cubicBezTo>
                      <a:pt x="253" y="184"/>
                      <a:pt x="243" y="182"/>
                      <a:pt x="236" y="177"/>
                    </a:cubicBezTo>
                    <a:cubicBezTo>
                      <a:pt x="235" y="176"/>
                      <a:pt x="234" y="175"/>
                      <a:pt x="232" y="175"/>
                    </a:cubicBezTo>
                    <a:cubicBezTo>
                      <a:pt x="234" y="175"/>
                      <a:pt x="236" y="176"/>
                      <a:pt x="237" y="177"/>
                    </a:cubicBezTo>
                    <a:cubicBezTo>
                      <a:pt x="239" y="178"/>
                      <a:pt x="242" y="179"/>
                      <a:pt x="244" y="180"/>
                    </a:cubicBezTo>
                    <a:cubicBezTo>
                      <a:pt x="249" y="182"/>
                      <a:pt x="255" y="183"/>
                      <a:pt x="259" y="186"/>
                    </a:cubicBezTo>
                    <a:cubicBezTo>
                      <a:pt x="260" y="186"/>
                      <a:pt x="260" y="186"/>
                      <a:pt x="260" y="186"/>
                    </a:cubicBezTo>
                    <a:cubicBezTo>
                      <a:pt x="260" y="187"/>
                      <a:pt x="260" y="188"/>
                      <a:pt x="260" y="190"/>
                    </a:cubicBezTo>
                    <a:close/>
                    <a:moveTo>
                      <a:pt x="226" y="74"/>
                    </a:moveTo>
                    <a:cubicBezTo>
                      <a:pt x="217" y="67"/>
                      <a:pt x="207" y="61"/>
                      <a:pt x="196" y="55"/>
                    </a:cubicBezTo>
                    <a:cubicBezTo>
                      <a:pt x="196" y="55"/>
                      <a:pt x="197" y="55"/>
                      <a:pt x="197" y="55"/>
                    </a:cubicBezTo>
                    <a:cubicBezTo>
                      <a:pt x="200" y="57"/>
                      <a:pt x="203" y="58"/>
                      <a:pt x="206" y="60"/>
                    </a:cubicBezTo>
                    <a:cubicBezTo>
                      <a:pt x="212" y="63"/>
                      <a:pt x="217" y="66"/>
                      <a:pt x="223" y="69"/>
                    </a:cubicBezTo>
                    <a:cubicBezTo>
                      <a:pt x="224" y="71"/>
                      <a:pt x="225" y="72"/>
                      <a:pt x="226" y="74"/>
                    </a:cubicBezTo>
                    <a:close/>
                    <a:moveTo>
                      <a:pt x="190" y="52"/>
                    </a:moveTo>
                    <a:cubicBezTo>
                      <a:pt x="196" y="56"/>
                      <a:pt x="204" y="60"/>
                      <a:pt x="211" y="64"/>
                    </a:cubicBezTo>
                    <a:cubicBezTo>
                      <a:pt x="215" y="67"/>
                      <a:pt x="219" y="69"/>
                      <a:pt x="223" y="72"/>
                    </a:cubicBezTo>
                    <a:cubicBezTo>
                      <a:pt x="223" y="72"/>
                      <a:pt x="224" y="73"/>
                      <a:pt x="224" y="73"/>
                    </a:cubicBezTo>
                    <a:cubicBezTo>
                      <a:pt x="216" y="68"/>
                      <a:pt x="208" y="64"/>
                      <a:pt x="201" y="60"/>
                    </a:cubicBezTo>
                    <a:cubicBezTo>
                      <a:pt x="196" y="57"/>
                      <a:pt x="192" y="55"/>
                      <a:pt x="188" y="53"/>
                    </a:cubicBezTo>
                    <a:cubicBezTo>
                      <a:pt x="187" y="52"/>
                      <a:pt x="186" y="52"/>
                      <a:pt x="185" y="51"/>
                    </a:cubicBezTo>
                    <a:cubicBezTo>
                      <a:pt x="186" y="51"/>
                      <a:pt x="188" y="52"/>
                      <a:pt x="190" y="52"/>
                    </a:cubicBezTo>
                    <a:close/>
                    <a:moveTo>
                      <a:pt x="230" y="80"/>
                    </a:moveTo>
                    <a:cubicBezTo>
                      <a:pt x="223" y="75"/>
                      <a:pt x="216" y="70"/>
                      <a:pt x="209" y="65"/>
                    </a:cubicBezTo>
                    <a:cubicBezTo>
                      <a:pt x="200" y="61"/>
                      <a:pt x="192" y="57"/>
                      <a:pt x="184" y="51"/>
                    </a:cubicBezTo>
                    <a:cubicBezTo>
                      <a:pt x="184" y="51"/>
                      <a:pt x="183" y="51"/>
                      <a:pt x="183" y="51"/>
                    </a:cubicBezTo>
                    <a:cubicBezTo>
                      <a:pt x="183" y="51"/>
                      <a:pt x="183" y="51"/>
                      <a:pt x="183" y="51"/>
                    </a:cubicBezTo>
                    <a:cubicBezTo>
                      <a:pt x="183" y="51"/>
                      <a:pt x="183" y="51"/>
                      <a:pt x="183" y="51"/>
                    </a:cubicBezTo>
                    <a:cubicBezTo>
                      <a:pt x="184" y="51"/>
                      <a:pt x="185" y="52"/>
                      <a:pt x="186" y="52"/>
                    </a:cubicBezTo>
                    <a:cubicBezTo>
                      <a:pt x="188" y="54"/>
                      <a:pt x="190" y="55"/>
                      <a:pt x="192" y="56"/>
                    </a:cubicBezTo>
                    <a:cubicBezTo>
                      <a:pt x="197" y="58"/>
                      <a:pt x="201" y="60"/>
                      <a:pt x="205" y="63"/>
                    </a:cubicBezTo>
                    <a:cubicBezTo>
                      <a:pt x="213" y="67"/>
                      <a:pt x="220" y="71"/>
                      <a:pt x="228" y="76"/>
                    </a:cubicBezTo>
                    <a:cubicBezTo>
                      <a:pt x="228" y="76"/>
                      <a:pt x="228" y="76"/>
                      <a:pt x="228" y="76"/>
                    </a:cubicBezTo>
                    <a:cubicBezTo>
                      <a:pt x="229" y="78"/>
                      <a:pt x="229" y="79"/>
                      <a:pt x="230" y="80"/>
                    </a:cubicBezTo>
                    <a:close/>
                    <a:moveTo>
                      <a:pt x="232" y="84"/>
                    </a:moveTo>
                    <a:cubicBezTo>
                      <a:pt x="222" y="80"/>
                      <a:pt x="213" y="75"/>
                      <a:pt x="204" y="69"/>
                    </a:cubicBezTo>
                    <a:cubicBezTo>
                      <a:pt x="202" y="68"/>
                      <a:pt x="200" y="66"/>
                      <a:pt x="198" y="64"/>
                    </a:cubicBezTo>
                    <a:cubicBezTo>
                      <a:pt x="200" y="65"/>
                      <a:pt x="202" y="67"/>
                      <a:pt x="205" y="68"/>
                    </a:cubicBezTo>
                    <a:cubicBezTo>
                      <a:pt x="210" y="71"/>
                      <a:pt x="215" y="73"/>
                      <a:pt x="220" y="76"/>
                    </a:cubicBezTo>
                    <a:cubicBezTo>
                      <a:pt x="224" y="78"/>
                      <a:pt x="227" y="80"/>
                      <a:pt x="231" y="82"/>
                    </a:cubicBezTo>
                    <a:cubicBezTo>
                      <a:pt x="232" y="83"/>
                      <a:pt x="232" y="83"/>
                      <a:pt x="232" y="84"/>
                    </a:cubicBezTo>
                    <a:close/>
                    <a:moveTo>
                      <a:pt x="164" y="12"/>
                    </a:moveTo>
                    <a:cubicBezTo>
                      <a:pt x="161" y="11"/>
                      <a:pt x="158" y="10"/>
                      <a:pt x="155" y="8"/>
                    </a:cubicBezTo>
                    <a:cubicBezTo>
                      <a:pt x="153" y="6"/>
                      <a:pt x="157" y="9"/>
                      <a:pt x="157" y="9"/>
                    </a:cubicBezTo>
                    <a:cubicBezTo>
                      <a:pt x="158" y="9"/>
                      <a:pt x="159" y="10"/>
                      <a:pt x="160" y="10"/>
                    </a:cubicBezTo>
                    <a:cubicBezTo>
                      <a:pt x="161" y="11"/>
                      <a:pt x="162" y="11"/>
                      <a:pt x="163" y="11"/>
                    </a:cubicBezTo>
                    <a:cubicBezTo>
                      <a:pt x="163" y="11"/>
                      <a:pt x="163" y="12"/>
                      <a:pt x="164" y="12"/>
                    </a:cubicBezTo>
                    <a:close/>
                    <a:moveTo>
                      <a:pt x="153" y="8"/>
                    </a:moveTo>
                    <a:cubicBezTo>
                      <a:pt x="156" y="10"/>
                      <a:pt x="161" y="12"/>
                      <a:pt x="164" y="13"/>
                    </a:cubicBezTo>
                    <a:cubicBezTo>
                      <a:pt x="165" y="13"/>
                      <a:pt x="165" y="14"/>
                      <a:pt x="165" y="14"/>
                    </a:cubicBezTo>
                    <a:cubicBezTo>
                      <a:pt x="164" y="13"/>
                      <a:pt x="163" y="13"/>
                      <a:pt x="163" y="13"/>
                    </a:cubicBezTo>
                    <a:cubicBezTo>
                      <a:pt x="161" y="13"/>
                      <a:pt x="160" y="12"/>
                      <a:pt x="159" y="11"/>
                    </a:cubicBezTo>
                    <a:cubicBezTo>
                      <a:pt x="156" y="10"/>
                      <a:pt x="154" y="10"/>
                      <a:pt x="151" y="9"/>
                    </a:cubicBezTo>
                    <a:cubicBezTo>
                      <a:pt x="151" y="9"/>
                      <a:pt x="151" y="9"/>
                      <a:pt x="151" y="9"/>
                    </a:cubicBezTo>
                    <a:cubicBezTo>
                      <a:pt x="152" y="8"/>
                      <a:pt x="153" y="8"/>
                      <a:pt x="153" y="8"/>
                    </a:cubicBezTo>
                    <a:close/>
                    <a:moveTo>
                      <a:pt x="166" y="16"/>
                    </a:moveTo>
                    <a:cubicBezTo>
                      <a:pt x="162" y="14"/>
                      <a:pt x="158" y="13"/>
                      <a:pt x="155" y="11"/>
                    </a:cubicBezTo>
                    <a:cubicBezTo>
                      <a:pt x="151" y="9"/>
                      <a:pt x="154" y="10"/>
                      <a:pt x="156" y="11"/>
                    </a:cubicBezTo>
                    <a:cubicBezTo>
                      <a:pt x="157" y="12"/>
                      <a:pt x="158" y="12"/>
                      <a:pt x="160" y="13"/>
                    </a:cubicBezTo>
                    <a:cubicBezTo>
                      <a:pt x="162" y="13"/>
                      <a:pt x="163" y="14"/>
                      <a:pt x="165" y="14"/>
                    </a:cubicBezTo>
                    <a:cubicBezTo>
                      <a:pt x="165" y="15"/>
                      <a:pt x="166" y="15"/>
                      <a:pt x="166" y="16"/>
                    </a:cubicBezTo>
                    <a:close/>
                    <a:moveTo>
                      <a:pt x="168" y="21"/>
                    </a:moveTo>
                    <a:cubicBezTo>
                      <a:pt x="167" y="20"/>
                      <a:pt x="165" y="19"/>
                      <a:pt x="163" y="19"/>
                    </a:cubicBezTo>
                    <a:cubicBezTo>
                      <a:pt x="163" y="18"/>
                      <a:pt x="162" y="17"/>
                      <a:pt x="161" y="16"/>
                    </a:cubicBezTo>
                    <a:cubicBezTo>
                      <a:pt x="163" y="17"/>
                      <a:pt x="165" y="18"/>
                      <a:pt x="167" y="19"/>
                    </a:cubicBezTo>
                    <a:cubicBezTo>
                      <a:pt x="168" y="19"/>
                      <a:pt x="168" y="20"/>
                      <a:pt x="168" y="21"/>
                    </a:cubicBezTo>
                    <a:close/>
                    <a:moveTo>
                      <a:pt x="149" y="12"/>
                    </a:moveTo>
                    <a:cubicBezTo>
                      <a:pt x="150" y="13"/>
                      <a:pt x="152" y="13"/>
                      <a:pt x="153" y="14"/>
                    </a:cubicBezTo>
                    <a:cubicBezTo>
                      <a:pt x="154" y="15"/>
                      <a:pt x="154" y="15"/>
                      <a:pt x="154" y="15"/>
                    </a:cubicBezTo>
                    <a:cubicBezTo>
                      <a:pt x="154" y="15"/>
                      <a:pt x="154" y="15"/>
                      <a:pt x="153" y="15"/>
                    </a:cubicBezTo>
                    <a:cubicBezTo>
                      <a:pt x="153" y="15"/>
                      <a:pt x="153" y="15"/>
                      <a:pt x="153" y="15"/>
                    </a:cubicBezTo>
                    <a:cubicBezTo>
                      <a:pt x="151" y="14"/>
                      <a:pt x="150" y="14"/>
                      <a:pt x="148" y="14"/>
                    </a:cubicBezTo>
                    <a:cubicBezTo>
                      <a:pt x="148" y="13"/>
                      <a:pt x="149" y="13"/>
                      <a:pt x="149" y="12"/>
                    </a:cubicBezTo>
                    <a:cubicBezTo>
                      <a:pt x="149" y="12"/>
                      <a:pt x="149" y="12"/>
                      <a:pt x="149" y="12"/>
                    </a:cubicBezTo>
                    <a:close/>
                    <a:moveTo>
                      <a:pt x="147" y="15"/>
                    </a:moveTo>
                    <a:cubicBezTo>
                      <a:pt x="149" y="16"/>
                      <a:pt x="148" y="16"/>
                      <a:pt x="146" y="17"/>
                    </a:cubicBezTo>
                    <a:cubicBezTo>
                      <a:pt x="146" y="18"/>
                      <a:pt x="146" y="18"/>
                      <a:pt x="146" y="18"/>
                    </a:cubicBezTo>
                    <a:cubicBezTo>
                      <a:pt x="146" y="18"/>
                      <a:pt x="146" y="18"/>
                      <a:pt x="146" y="19"/>
                    </a:cubicBezTo>
                    <a:cubicBezTo>
                      <a:pt x="146" y="17"/>
                      <a:pt x="147" y="16"/>
                      <a:pt x="147" y="15"/>
                    </a:cubicBezTo>
                    <a:close/>
                    <a:moveTo>
                      <a:pt x="124" y="39"/>
                    </a:moveTo>
                    <a:cubicBezTo>
                      <a:pt x="123" y="39"/>
                      <a:pt x="120" y="37"/>
                      <a:pt x="120" y="37"/>
                    </a:cubicBezTo>
                    <a:cubicBezTo>
                      <a:pt x="123" y="37"/>
                      <a:pt x="126" y="38"/>
                      <a:pt x="129" y="39"/>
                    </a:cubicBezTo>
                    <a:cubicBezTo>
                      <a:pt x="129" y="39"/>
                      <a:pt x="129" y="40"/>
                      <a:pt x="129" y="40"/>
                    </a:cubicBezTo>
                    <a:cubicBezTo>
                      <a:pt x="128" y="40"/>
                      <a:pt x="127" y="40"/>
                      <a:pt x="126" y="40"/>
                    </a:cubicBezTo>
                    <a:cubicBezTo>
                      <a:pt x="125" y="40"/>
                      <a:pt x="124" y="39"/>
                      <a:pt x="124" y="39"/>
                    </a:cubicBezTo>
                    <a:close/>
                    <a:moveTo>
                      <a:pt x="132" y="40"/>
                    </a:moveTo>
                    <a:cubicBezTo>
                      <a:pt x="131" y="32"/>
                      <a:pt x="137" y="28"/>
                      <a:pt x="143" y="24"/>
                    </a:cubicBezTo>
                    <a:cubicBezTo>
                      <a:pt x="147" y="22"/>
                      <a:pt x="154" y="15"/>
                      <a:pt x="158" y="18"/>
                    </a:cubicBezTo>
                    <a:cubicBezTo>
                      <a:pt x="165" y="23"/>
                      <a:pt x="163" y="37"/>
                      <a:pt x="163" y="44"/>
                    </a:cubicBezTo>
                    <a:cubicBezTo>
                      <a:pt x="153" y="40"/>
                      <a:pt x="142" y="39"/>
                      <a:pt x="132" y="40"/>
                    </a:cubicBezTo>
                    <a:close/>
                    <a:moveTo>
                      <a:pt x="175" y="44"/>
                    </a:moveTo>
                    <a:cubicBezTo>
                      <a:pt x="174" y="44"/>
                      <a:pt x="173" y="43"/>
                      <a:pt x="172" y="42"/>
                    </a:cubicBezTo>
                    <a:cubicBezTo>
                      <a:pt x="172" y="42"/>
                      <a:pt x="171" y="42"/>
                      <a:pt x="170" y="41"/>
                    </a:cubicBezTo>
                    <a:cubicBezTo>
                      <a:pt x="170" y="40"/>
                      <a:pt x="170" y="40"/>
                      <a:pt x="170" y="39"/>
                    </a:cubicBezTo>
                    <a:cubicBezTo>
                      <a:pt x="172" y="40"/>
                      <a:pt x="174" y="41"/>
                      <a:pt x="176" y="42"/>
                    </a:cubicBezTo>
                    <a:cubicBezTo>
                      <a:pt x="176" y="43"/>
                      <a:pt x="176" y="43"/>
                      <a:pt x="175" y="44"/>
                    </a:cubicBezTo>
                    <a:close/>
                    <a:moveTo>
                      <a:pt x="170" y="37"/>
                    </a:moveTo>
                    <a:cubicBezTo>
                      <a:pt x="167" y="36"/>
                      <a:pt x="173" y="37"/>
                      <a:pt x="173" y="37"/>
                    </a:cubicBezTo>
                    <a:cubicBezTo>
                      <a:pt x="174" y="38"/>
                      <a:pt x="175" y="38"/>
                      <a:pt x="176" y="38"/>
                    </a:cubicBezTo>
                    <a:cubicBezTo>
                      <a:pt x="176" y="38"/>
                      <a:pt x="176" y="38"/>
                      <a:pt x="176" y="38"/>
                    </a:cubicBezTo>
                    <a:cubicBezTo>
                      <a:pt x="176" y="39"/>
                      <a:pt x="176" y="40"/>
                      <a:pt x="176" y="41"/>
                    </a:cubicBezTo>
                    <a:cubicBezTo>
                      <a:pt x="174" y="39"/>
                      <a:pt x="172" y="39"/>
                      <a:pt x="170" y="37"/>
                    </a:cubicBezTo>
                    <a:close/>
                    <a:moveTo>
                      <a:pt x="172" y="36"/>
                    </a:moveTo>
                    <a:cubicBezTo>
                      <a:pt x="172" y="36"/>
                      <a:pt x="173" y="37"/>
                      <a:pt x="174" y="37"/>
                    </a:cubicBezTo>
                    <a:cubicBezTo>
                      <a:pt x="176" y="38"/>
                      <a:pt x="174" y="37"/>
                      <a:pt x="172" y="36"/>
                    </a:cubicBezTo>
                    <a:close/>
                    <a:moveTo>
                      <a:pt x="169" y="34"/>
                    </a:moveTo>
                    <a:cubicBezTo>
                      <a:pt x="165" y="31"/>
                      <a:pt x="173" y="34"/>
                      <a:pt x="174" y="35"/>
                    </a:cubicBezTo>
                    <a:cubicBezTo>
                      <a:pt x="174" y="35"/>
                      <a:pt x="175" y="35"/>
                      <a:pt x="176" y="35"/>
                    </a:cubicBezTo>
                    <a:cubicBezTo>
                      <a:pt x="176" y="36"/>
                      <a:pt x="176" y="37"/>
                      <a:pt x="176" y="38"/>
                    </a:cubicBezTo>
                    <a:cubicBezTo>
                      <a:pt x="174" y="36"/>
                      <a:pt x="171" y="35"/>
                      <a:pt x="169" y="34"/>
                    </a:cubicBezTo>
                    <a:close/>
                    <a:moveTo>
                      <a:pt x="174" y="48"/>
                    </a:moveTo>
                    <a:cubicBezTo>
                      <a:pt x="174" y="48"/>
                      <a:pt x="174" y="48"/>
                      <a:pt x="174" y="47"/>
                    </a:cubicBezTo>
                    <a:cubicBezTo>
                      <a:pt x="173" y="47"/>
                      <a:pt x="172" y="46"/>
                      <a:pt x="171" y="46"/>
                    </a:cubicBezTo>
                    <a:cubicBezTo>
                      <a:pt x="170" y="45"/>
                      <a:pt x="169" y="45"/>
                      <a:pt x="168" y="44"/>
                    </a:cubicBezTo>
                    <a:cubicBezTo>
                      <a:pt x="169" y="44"/>
                      <a:pt x="170" y="44"/>
                      <a:pt x="171" y="44"/>
                    </a:cubicBezTo>
                    <a:cubicBezTo>
                      <a:pt x="173" y="44"/>
                      <a:pt x="174" y="45"/>
                      <a:pt x="175" y="45"/>
                    </a:cubicBezTo>
                    <a:cubicBezTo>
                      <a:pt x="175" y="46"/>
                      <a:pt x="175" y="47"/>
                      <a:pt x="175" y="48"/>
                    </a:cubicBezTo>
                    <a:cubicBezTo>
                      <a:pt x="174" y="48"/>
                      <a:pt x="174" y="48"/>
                      <a:pt x="174" y="48"/>
                    </a:cubicBezTo>
                    <a:close/>
                    <a:moveTo>
                      <a:pt x="166" y="45"/>
                    </a:moveTo>
                    <a:cubicBezTo>
                      <a:pt x="166" y="44"/>
                      <a:pt x="166" y="44"/>
                      <a:pt x="166" y="44"/>
                    </a:cubicBezTo>
                    <a:cubicBezTo>
                      <a:pt x="166" y="39"/>
                      <a:pt x="167" y="28"/>
                      <a:pt x="164" y="21"/>
                    </a:cubicBezTo>
                    <a:cubicBezTo>
                      <a:pt x="166" y="22"/>
                      <a:pt x="169" y="23"/>
                      <a:pt x="171" y="25"/>
                    </a:cubicBezTo>
                    <a:cubicBezTo>
                      <a:pt x="171" y="25"/>
                      <a:pt x="171" y="25"/>
                      <a:pt x="171" y="25"/>
                    </a:cubicBezTo>
                    <a:cubicBezTo>
                      <a:pt x="171" y="25"/>
                      <a:pt x="171" y="25"/>
                      <a:pt x="171" y="25"/>
                    </a:cubicBezTo>
                    <a:cubicBezTo>
                      <a:pt x="171" y="25"/>
                      <a:pt x="170" y="24"/>
                      <a:pt x="169" y="24"/>
                    </a:cubicBezTo>
                    <a:cubicBezTo>
                      <a:pt x="168" y="23"/>
                      <a:pt x="167" y="23"/>
                      <a:pt x="165" y="23"/>
                    </a:cubicBezTo>
                    <a:cubicBezTo>
                      <a:pt x="165" y="23"/>
                      <a:pt x="165" y="23"/>
                      <a:pt x="165" y="24"/>
                    </a:cubicBezTo>
                    <a:cubicBezTo>
                      <a:pt x="167" y="26"/>
                      <a:pt x="171" y="27"/>
                      <a:pt x="173" y="28"/>
                    </a:cubicBezTo>
                    <a:cubicBezTo>
                      <a:pt x="174" y="29"/>
                      <a:pt x="174" y="29"/>
                      <a:pt x="174" y="30"/>
                    </a:cubicBezTo>
                    <a:cubicBezTo>
                      <a:pt x="172" y="29"/>
                      <a:pt x="170" y="28"/>
                      <a:pt x="169" y="28"/>
                    </a:cubicBezTo>
                    <a:cubicBezTo>
                      <a:pt x="168" y="27"/>
                      <a:pt x="168" y="27"/>
                      <a:pt x="167" y="27"/>
                    </a:cubicBezTo>
                    <a:cubicBezTo>
                      <a:pt x="166" y="27"/>
                      <a:pt x="166" y="27"/>
                      <a:pt x="166" y="28"/>
                    </a:cubicBezTo>
                    <a:cubicBezTo>
                      <a:pt x="168" y="30"/>
                      <a:pt x="171" y="31"/>
                      <a:pt x="173" y="33"/>
                    </a:cubicBezTo>
                    <a:cubicBezTo>
                      <a:pt x="178" y="36"/>
                      <a:pt x="173" y="33"/>
                      <a:pt x="171" y="33"/>
                    </a:cubicBezTo>
                    <a:cubicBezTo>
                      <a:pt x="170" y="32"/>
                      <a:pt x="168" y="32"/>
                      <a:pt x="167" y="31"/>
                    </a:cubicBezTo>
                    <a:cubicBezTo>
                      <a:pt x="167" y="31"/>
                      <a:pt x="166" y="32"/>
                      <a:pt x="167" y="32"/>
                    </a:cubicBezTo>
                    <a:cubicBezTo>
                      <a:pt x="167" y="33"/>
                      <a:pt x="169" y="34"/>
                      <a:pt x="170" y="35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69" y="34"/>
                      <a:pt x="168" y="34"/>
                      <a:pt x="167" y="34"/>
                    </a:cubicBezTo>
                    <a:cubicBezTo>
                      <a:pt x="167" y="34"/>
                      <a:pt x="166" y="35"/>
                      <a:pt x="167" y="35"/>
                    </a:cubicBezTo>
                    <a:cubicBezTo>
                      <a:pt x="168" y="37"/>
                      <a:pt x="171" y="38"/>
                      <a:pt x="173" y="40"/>
                    </a:cubicBezTo>
                    <a:cubicBezTo>
                      <a:pt x="172" y="39"/>
                      <a:pt x="170" y="38"/>
                      <a:pt x="168" y="38"/>
                    </a:cubicBezTo>
                    <a:cubicBezTo>
                      <a:pt x="168" y="38"/>
                      <a:pt x="167" y="38"/>
                      <a:pt x="167" y="39"/>
                    </a:cubicBezTo>
                    <a:cubicBezTo>
                      <a:pt x="168" y="42"/>
                      <a:pt x="171" y="43"/>
                      <a:pt x="174" y="44"/>
                    </a:cubicBezTo>
                    <a:cubicBezTo>
                      <a:pt x="177" y="46"/>
                      <a:pt x="171" y="43"/>
                      <a:pt x="170" y="43"/>
                    </a:cubicBezTo>
                    <a:cubicBezTo>
                      <a:pt x="169" y="42"/>
                      <a:pt x="168" y="42"/>
                      <a:pt x="167" y="42"/>
                    </a:cubicBezTo>
                    <a:cubicBezTo>
                      <a:pt x="166" y="42"/>
                      <a:pt x="166" y="43"/>
                      <a:pt x="167" y="43"/>
                    </a:cubicBezTo>
                    <a:cubicBezTo>
                      <a:pt x="167" y="44"/>
                      <a:pt x="168" y="45"/>
                      <a:pt x="169" y="46"/>
                    </a:cubicBezTo>
                    <a:cubicBezTo>
                      <a:pt x="169" y="46"/>
                      <a:pt x="169" y="46"/>
                      <a:pt x="169" y="46"/>
                    </a:cubicBezTo>
                    <a:cubicBezTo>
                      <a:pt x="169" y="46"/>
                      <a:pt x="169" y="46"/>
                      <a:pt x="169" y="46"/>
                    </a:cubicBezTo>
                    <a:cubicBezTo>
                      <a:pt x="168" y="45"/>
                      <a:pt x="167" y="45"/>
                      <a:pt x="166" y="45"/>
                    </a:cubicBezTo>
                    <a:close/>
                    <a:moveTo>
                      <a:pt x="149" y="15"/>
                    </a:moveTo>
                    <a:cubicBezTo>
                      <a:pt x="150" y="14"/>
                      <a:pt x="151" y="14"/>
                      <a:pt x="152" y="15"/>
                    </a:cubicBezTo>
                    <a:cubicBezTo>
                      <a:pt x="152" y="15"/>
                      <a:pt x="152" y="15"/>
                      <a:pt x="152" y="15"/>
                    </a:cubicBezTo>
                    <a:cubicBezTo>
                      <a:pt x="152" y="15"/>
                      <a:pt x="151" y="16"/>
                      <a:pt x="150" y="16"/>
                    </a:cubicBezTo>
                    <a:cubicBezTo>
                      <a:pt x="150" y="16"/>
                      <a:pt x="150" y="15"/>
                      <a:pt x="149" y="15"/>
                    </a:cubicBezTo>
                    <a:close/>
                    <a:moveTo>
                      <a:pt x="129" y="38"/>
                    </a:moveTo>
                    <a:cubicBezTo>
                      <a:pt x="128" y="37"/>
                      <a:pt x="128" y="37"/>
                      <a:pt x="127" y="37"/>
                    </a:cubicBezTo>
                    <a:cubicBezTo>
                      <a:pt x="126" y="36"/>
                      <a:pt x="125" y="36"/>
                      <a:pt x="124" y="35"/>
                    </a:cubicBezTo>
                    <a:cubicBezTo>
                      <a:pt x="124" y="35"/>
                      <a:pt x="122" y="34"/>
                      <a:pt x="122" y="34"/>
                    </a:cubicBezTo>
                    <a:cubicBezTo>
                      <a:pt x="124" y="34"/>
                      <a:pt x="127" y="35"/>
                      <a:pt x="129" y="35"/>
                    </a:cubicBezTo>
                    <a:cubicBezTo>
                      <a:pt x="129" y="36"/>
                      <a:pt x="129" y="37"/>
                      <a:pt x="129" y="38"/>
                    </a:cubicBezTo>
                    <a:close/>
                    <a:moveTo>
                      <a:pt x="129" y="34"/>
                    </a:moveTo>
                    <a:cubicBezTo>
                      <a:pt x="127" y="33"/>
                      <a:pt x="124" y="32"/>
                      <a:pt x="124" y="30"/>
                    </a:cubicBezTo>
                    <a:cubicBezTo>
                      <a:pt x="124" y="31"/>
                      <a:pt x="128" y="32"/>
                      <a:pt x="129" y="32"/>
                    </a:cubicBezTo>
                    <a:cubicBezTo>
                      <a:pt x="129" y="32"/>
                      <a:pt x="130" y="32"/>
                      <a:pt x="130" y="32"/>
                    </a:cubicBezTo>
                    <a:cubicBezTo>
                      <a:pt x="130" y="33"/>
                      <a:pt x="130" y="34"/>
                      <a:pt x="129" y="34"/>
                    </a:cubicBezTo>
                    <a:close/>
                    <a:moveTo>
                      <a:pt x="124" y="30"/>
                    </a:moveTo>
                    <a:cubicBezTo>
                      <a:pt x="125" y="29"/>
                      <a:pt x="126" y="29"/>
                      <a:pt x="127" y="28"/>
                    </a:cubicBezTo>
                    <a:cubicBezTo>
                      <a:pt x="128" y="29"/>
                      <a:pt x="128" y="29"/>
                      <a:pt x="129" y="30"/>
                    </a:cubicBezTo>
                    <a:cubicBezTo>
                      <a:pt x="129" y="30"/>
                      <a:pt x="130" y="31"/>
                      <a:pt x="131" y="31"/>
                    </a:cubicBezTo>
                    <a:cubicBezTo>
                      <a:pt x="131" y="31"/>
                      <a:pt x="131" y="32"/>
                      <a:pt x="131" y="32"/>
                    </a:cubicBezTo>
                    <a:cubicBezTo>
                      <a:pt x="128" y="31"/>
                      <a:pt x="126" y="30"/>
                      <a:pt x="124" y="30"/>
                    </a:cubicBezTo>
                    <a:close/>
                    <a:moveTo>
                      <a:pt x="128" y="28"/>
                    </a:moveTo>
                    <a:cubicBezTo>
                      <a:pt x="130" y="29"/>
                      <a:pt x="131" y="29"/>
                      <a:pt x="132" y="29"/>
                    </a:cubicBezTo>
                    <a:cubicBezTo>
                      <a:pt x="132" y="30"/>
                      <a:pt x="132" y="30"/>
                      <a:pt x="131" y="31"/>
                    </a:cubicBezTo>
                    <a:cubicBezTo>
                      <a:pt x="131" y="30"/>
                      <a:pt x="131" y="30"/>
                      <a:pt x="131" y="30"/>
                    </a:cubicBezTo>
                    <a:cubicBezTo>
                      <a:pt x="130" y="30"/>
                      <a:pt x="129" y="29"/>
                      <a:pt x="128" y="28"/>
                    </a:cubicBezTo>
                    <a:cubicBezTo>
                      <a:pt x="128" y="28"/>
                      <a:pt x="128" y="28"/>
                      <a:pt x="128" y="28"/>
                    </a:cubicBezTo>
                    <a:close/>
                    <a:moveTo>
                      <a:pt x="151" y="12"/>
                    </a:moveTo>
                    <a:cubicBezTo>
                      <a:pt x="151" y="12"/>
                      <a:pt x="152" y="12"/>
                      <a:pt x="152" y="13"/>
                    </a:cubicBezTo>
                    <a:cubicBezTo>
                      <a:pt x="153" y="13"/>
                      <a:pt x="154" y="13"/>
                      <a:pt x="155" y="13"/>
                    </a:cubicBezTo>
                    <a:cubicBezTo>
                      <a:pt x="156" y="14"/>
                      <a:pt x="157" y="14"/>
                      <a:pt x="158" y="15"/>
                    </a:cubicBezTo>
                    <a:cubicBezTo>
                      <a:pt x="157" y="15"/>
                      <a:pt x="157" y="15"/>
                      <a:pt x="156" y="15"/>
                    </a:cubicBezTo>
                    <a:cubicBezTo>
                      <a:pt x="156" y="15"/>
                      <a:pt x="156" y="15"/>
                      <a:pt x="155" y="15"/>
                    </a:cubicBezTo>
                    <a:cubicBezTo>
                      <a:pt x="154" y="14"/>
                      <a:pt x="153" y="13"/>
                      <a:pt x="151" y="12"/>
                    </a:cubicBezTo>
                    <a:cubicBezTo>
                      <a:pt x="151" y="12"/>
                      <a:pt x="151" y="12"/>
                      <a:pt x="151" y="12"/>
                    </a:cubicBezTo>
                    <a:close/>
                    <a:moveTo>
                      <a:pt x="170" y="24"/>
                    </a:moveTo>
                    <a:cubicBezTo>
                      <a:pt x="169" y="23"/>
                      <a:pt x="167" y="22"/>
                      <a:pt x="166" y="21"/>
                    </a:cubicBezTo>
                    <a:cubicBezTo>
                      <a:pt x="165" y="21"/>
                      <a:pt x="162" y="19"/>
                      <a:pt x="166" y="20"/>
                    </a:cubicBezTo>
                    <a:cubicBezTo>
                      <a:pt x="167" y="21"/>
                      <a:pt x="168" y="21"/>
                      <a:pt x="169" y="22"/>
                    </a:cubicBezTo>
                    <a:cubicBezTo>
                      <a:pt x="169" y="22"/>
                      <a:pt x="170" y="23"/>
                      <a:pt x="170" y="24"/>
                    </a:cubicBezTo>
                    <a:close/>
                    <a:moveTo>
                      <a:pt x="173" y="28"/>
                    </a:moveTo>
                    <a:cubicBezTo>
                      <a:pt x="172" y="27"/>
                      <a:pt x="170" y="26"/>
                      <a:pt x="169" y="25"/>
                    </a:cubicBezTo>
                    <a:cubicBezTo>
                      <a:pt x="166" y="23"/>
                      <a:pt x="167" y="24"/>
                      <a:pt x="170" y="25"/>
                    </a:cubicBezTo>
                    <a:cubicBezTo>
                      <a:pt x="170" y="25"/>
                      <a:pt x="171" y="26"/>
                      <a:pt x="172" y="26"/>
                    </a:cubicBezTo>
                    <a:cubicBezTo>
                      <a:pt x="172" y="26"/>
                      <a:pt x="173" y="27"/>
                      <a:pt x="173" y="28"/>
                    </a:cubicBezTo>
                    <a:close/>
                    <a:moveTo>
                      <a:pt x="175" y="31"/>
                    </a:moveTo>
                    <a:cubicBezTo>
                      <a:pt x="175" y="32"/>
                      <a:pt x="176" y="33"/>
                      <a:pt x="176" y="34"/>
                    </a:cubicBezTo>
                    <a:cubicBezTo>
                      <a:pt x="174" y="32"/>
                      <a:pt x="171" y="31"/>
                      <a:pt x="168" y="29"/>
                    </a:cubicBezTo>
                    <a:cubicBezTo>
                      <a:pt x="170" y="29"/>
                      <a:pt x="171" y="29"/>
                      <a:pt x="172" y="30"/>
                    </a:cubicBezTo>
                    <a:cubicBezTo>
                      <a:pt x="172" y="30"/>
                      <a:pt x="173" y="30"/>
                      <a:pt x="174" y="31"/>
                    </a:cubicBezTo>
                    <a:cubicBezTo>
                      <a:pt x="174" y="31"/>
                      <a:pt x="175" y="31"/>
                      <a:pt x="175" y="31"/>
                    </a:cubicBezTo>
                    <a:close/>
                    <a:moveTo>
                      <a:pt x="230" y="164"/>
                    </a:moveTo>
                    <a:cubicBezTo>
                      <a:pt x="233" y="167"/>
                      <a:pt x="237" y="169"/>
                      <a:pt x="240" y="171"/>
                    </a:cubicBezTo>
                    <a:cubicBezTo>
                      <a:pt x="246" y="175"/>
                      <a:pt x="251" y="178"/>
                      <a:pt x="256" y="182"/>
                    </a:cubicBezTo>
                    <a:cubicBezTo>
                      <a:pt x="261" y="185"/>
                      <a:pt x="256" y="182"/>
                      <a:pt x="255" y="181"/>
                    </a:cubicBezTo>
                    <a:cubicBezTo>
                      <a:pt x="254" y="181"/>
                      <a:pt x="253" y="180"/>
                      <a:pt x="251" y="179"/>
                    </a:cubicBezTo>
                    <a:cubicBezTo>
                      <a:pt x="249" y="178"/>
                      <a:pt x="246" y="177"/>
                      <a:pt x="244" y="175"/>
                    </a:cubicBezTo>
                    <a:cubicBezTo>
                      <a:pt x="239" y="173"/>
                      <a:pt x="235" y="170"/>
                      <a:pt x="230" y="168"/>
                    </a:cubicBezTo>
                    <a:cubicBezTo>
                      <a:pt x="230" y="167"/>
                      <a:pt x="230" y="165"/>
                      <a:pt x="230" y="164"/>
                    </a:cubicBezTo>
                    <a:close/>
                    <a:moveTo>
                      <a:pt x="259" y="183"/>
                    </a:moveTo>
                    <a:cubicBezTo>
                      <a:pt x="252" y="177"/>
                      <a:pt x="243" y="172"/>
                      <a:pt x="234" y="166"/>
                    </a:cubicBezTo>
                    <a:cubicBezTo>
                      <a:pt x="235" y="166"/>
                      <a:pt x="235" y="167"/>
                      <a:pt x="236" y="167"/>
                    </a:cubicBezTo>
                    <a:cubicBezTo>
                      <a:pt x="238" y="168"/>
                      <a:pt x="241" y="170"/>
                      <a:pt x="243" y="171"/>
                    </a:cubicBezTo>
                    <a:cubicBezTo>
                      <a:pt x="248" y="174"/>
                      <a:pt x="253" y="177"/>
                      <a:pt x="259" y="179"/>
                    </a:cubicBezTo>
                    <a:cubicBezTo>
                      <a:pt x="259" y="180"/>
                      <a:pt x="259" y="182"/>
                      <a:pt x="259" y="183"/>
                    </a:cubicBezTo>
                    <a:close/>
                    <a:moveTo>
                      <a:pt x="228" y="159"/>
                    </a:moveTo>
                    <a:cubicBezTo>
                      <a:pt x="237" y="165"/>
                      <a:pt x="247" y="170"/>
                      <a:pt x="255" y="176"/>
                    </a:cubicBezTo>
                    <a:cubicBezTo>
                      <a:pt x="256" y="177"/>
                      <a:pt x="260" y="179"/>
                      <a:pt x="256" y="177"/>
                    </a:cubicBezTo>
                    <a:cubicBezTo>
                      <a:pt x="255" y="176"/>
                      <a:pt x="253" y="176"/>
                      <a:pt x="251" y="175"/>
                    </a:cubicBezTo>
                    <a:cubicBezTo>
                      <a:pt x="249" y="173"/>
                      <a:pt x="246" y="172"/>
                      <a:pt x="244" y="170"/>
                    </a:cubicBezTo>
                    <a:cubicBezTo>
                      <a:pt x="239" y="168"/>
                      <a:pt x="234" y="166"/>
                      <a:pt x="229" y="163"/>
                    </a:cubicBezTo>
                    <a:cubicBezTo>
                      <a:pt x="229" y="161"/>
                      <a:pt x="229" y="160"/>
                      <a:pt x="228" y="159"/>
                    </a:cubicBezTo>
                    <a:close/>
                    <a:moveTo>
                      <a:pt x="227" y="153"/>
                    </a:moveTo>
                    <a:cubicBezTo>
                      <a:pt x="229" y="155"/>
                      <a:pt x="232" y="157"/>
                      <a:pt x="235" y="158"/>
                    </a:cubicBezTo>
                    <a:cubicBezTo>
                      <a:pt x="238" y="160"/>
                      <a:pt x="240" y="162"/>
                      <a:pt x="243" y="164"/>
                    </a:cubicBezTo>
                    <a:cubicBezTo>
                      <a:pt x="247" y="167"/>
                      <a:pt x="251" y="168"/>
                      <a:pt x="255" y="172"/>
                    </a:cubicBezTo>
                    <a:cubicBezTo>
                      <a:pt x="255" y="172"/>
                      <a:pt x="256" y="172"/>
                      <a:pt x="256" y="172"/>
                    </a:cubicBezTo>
                    <a:cubicBezTo>
                      <a:pt x="254" y="171"/>
                      <a:pt x="252" y="170"/>
                      <a:pt x="250" y="169"/>
                    </a:cubicBezTo>
                    <a:cubicBezTo>
                      <a:pt x="243" y="165"/>
                      <a:pt x="235" y="162"/>
                      <a:pt x="228" y="158"/>
                    </a:cubicBezTo>
                    <a:cubicBezTo>
                      <a:pt x="228" y="156"/>
                      <a:pt x="227" y="154"/>
                      <a:pt x="227" y="153"/>
                    </a:cubicBezTo>
                    <a:close/>
                    <a:moveTo>
                      <a:pt x="258" y="173"/>
                    </a:moveTo>
                    <a:cubicBezTo>
                      <a:pt x="254" y="169"/>
                      <a:pt x="248" y="167"/>
                      <a:pt x="243" y="163"/>
                    </a:cubicBezTo>
                    <a:cubicBezTo>
                      <a:pt x="243" y="163"/>
                      <a:pt x="243" y="163"/>
                      <a:pt x="242" y="163"/>
                    </a:cubicBezTo>
                    <a:cubicBezTo>
                      <a:pt x="247" y="166"/>
                      <a:pt x="252" y="169"/>
                      <a:pt x="257" y="171"/>
                    </a:cubicBezTo>
                    <a:cubicBezTo>
                      <a:pt x="258" y="172"/>
                      <a:pt x="258" y="173"/>
                      <a:pt x="258" y="173"/>
                    </a:cubicBezTo>
                    <a:close/>
                    <a:moveTo>
                      <a:pt x="256" y="162"/>
                    </a:moveTo>
                    <a:cubicBezTo>
                      <a:pt x="252" y="158"/>
                      <a:pt x="248" y="157"/>
                      <a:pt x="243" y="154"/>
                    </a:cubicBezTo>
                    <a:cubicBezTo>
                      <a:pt x="240" y="152"/>
                      <a:pt x="236" y="149"/>
                      <a:pt x="232" y="147"/>
                    </a:cubicBezTo>
                    <a:cubicBezTo>
                      <a:pt x="235" y="148"/>
                      <a:pt x="239" y="150"/>
                      <a:pt x="242" y="151"/>
                    </a:cubicBezTo>
                    <a:cubicBezTo>
                      <a:pt x="246" y="153"/>
                      <a:pt x="249" y="156"/>
                      <a:pt x="253" y="158"/>
                    </a:cubicBezTo>
                    <a:cubicBezTo>
                      <a:pt x="254" y="158"/>
                      <a:pt x="254" y="158"/>
                      <a:pt x="254" y="158"/>
                    </a:cubicBezTo>
                    <a:cubicBezTo>
                      <a:pt x="254" y="158"/>
                      <a:pt x="255" y="158"/>
                      <a:pt x="255" y="158"/>
                    </a:cubicBezTo>
                    <a:cubicBezTo>
                      <a:pt x="255" y="160"/>
                      <a:pt x="255" y="161"/>
                      <a:pt x="256" y="162"/>
                    </a:cubicBezTo>
                    <a:close/>
                    <a:moveTo>
                      <a:pt x="254" y="153"/>
                    </a:moveTo>
                    <a:cubicBezTo>
                      <a:pt x="253" y="153"/>
                      <a:pt x="253" y="153"/>
                      <a:pt x="252" y="153"/>
                    </a:cubicBezTo>
                    <a:cubicBezTo>
                      <a:pt x="248" y="150"/>
                      <a:pt x="243" y="148"/>
                      <a:pt x="239" y="145"/>
                    </a:cubicBezTo>
                    <a:cubicBezTo>
                      <a:pt x="235" y="143"/>
                      <a:pt x="231" y="140"/>
                      <a:pt x="227" y="139"/>
                    </a:cubicBezTo>
                    <a:cubicBezTo>
                      <a:pt x="227" y="138"/>
                      <a:pt x="227" y="137"/>
                      <a:pt x="227" y="136"/>
                    </a:cubicBezTo>
                    <a:cubicBezTo>
                      <a:pt x="232" y="139"/>
                      <a:pt x="237" y="143"/>
                      <a:pt x="242" y="145"/>
                    </a:cubicBezTo>
                    <a:cubicBezTo>
                      <a:pt x="244" y="147"/>
                      <a:pt x="246" y="148"/>
                      <a:pt x="248" y="149"/>
                    </a:cubicBezTo>
                    <a:cubicBezTo>
                      <a:pt x="250" y="150"/>
                      <a:pt x="251" y="151"/>
                      <a:pt x="253" y="153"/>
                    </a:cubicBezTo>
                    <a:cubicBezTo>
                      <a:pt x="253" y="153"/>
                      <a:pt x="253" y="153"/>
                      <a:pt x="254" y="153"/>
                    </a:cubicBezTo>
                    <a:cubicBezTo>
                      <a:pt x="254" y="153"/>
                      <a:pt x="254" y="153"/>
                      <a:pt x="254" y="153"/>
                    </a:cubicBezTo>
                    <a:close/>
                    <a:moveTo>
                      <a:pt x="252" y="146"/>
                    </a:moveTo>
                    <a:cubicBezTo>
                      <a:pt x="251" y="145"/>
                      <a:pt x="250" y="145"/>
                      <a:pt x="249" y="144"/>
                    </a:cubicBezTo>
                    <a:cubicBezTo>
                      <a:pt x="248" y="144"/>
                      <a:pt x="247" y="143"/>
                      <a:pt x="247" y="143"/>
                    </a:cubicBezTo>
                    <a:cubicBezTo>
                      <a:pt x="244" y="141"/>
                      <a:pt x="242" y="140"/>
                      <a:pt x="240" y="138"/>
                    </a:cubicBezTo>
                    <a:cubicBezTo>
                      <a:pt x="236" y="136"/>
                      <a:pt x="231" y="134"/>
                      <a:pt x="227" y="132"/>
                    </a:cubicBezTo>
                    <a:cubicBezTo>
                      <a:pt x="227" y="131"/>
                      <a:pt x="227" y="130"/>
                      <a:pt x="227" y="129"/>
                    </a:cubicBezTo>
                    <a:cubicBezTo>
                      <a:pt x="230" y="132"/>
                      <a:pt x="233" y="134"/>
                      <a:pt x="236" y="136"/>
                    </a:cubicBezTo>
                    <a:cubicBezTo>
                      <a:pt x="241" y="138"/>
                      <a:pt x="245" y="140"/>
                      <a:pt x="249" y="143"/>
                    </a:cubicBezTo>
                    <a:cubicBezTo>
                      <a:pt x="249" y="144"/>
                      <a:pt x="251" y="145"/>
                      <a:pt x="252" y="145"/>
                    </a:cubicBezTo>
                    <a:cubicBezTo>
                      <a:pt x="252" y="145"/>
                      <a:pt x="252" y="145"/>
                      <a:pt x="252" y="146"/>
                    </a:cubicBezTo>
                    <a:cubicBezTo>
                      <a:pt x="252" y="146"/>
                      <a:pt x="252" y="146"/>
                      <a:pt x="252" y="146"/>
                    </a:cubicBezTo>
                    <a:close/>
                    <a:moveTo>
                      <a:pt x="237" y="123"/>
                    </a:moveTo>
                    <a:cubicBezTo>
                      <a:pt x="239" y="124"/>
                      <a:pt x="240" y="125"/>
                      <a:pt x="242" y="126"/>
                    </a:cubicBezTo>
                    <a:cubicBezTo>
                      <a:pt x="239" y="125"/>
                      <a:pt x="236" y="124"/>
                      <a:pt x="234" y="122"/>
                    </a:cubicBezTo>
                    <a:cubicBezTo>
                      <a:pt x="231" y="120"/>
                      <a:pt x="229" y="118"/>
                      <a:pt x="226" y="117"/>
                    </a:cubicBezTo>
                    <a:cubicBezTo>
                      <a:pt x="226" y="117"/>
                      <a:pt x="226" y="116"/>
                      <a:pt x="225" y="115"/>
                    </a:cubicBezTo>
                    <a:cubicBezTo>
                      <a:pt x="226" y="115"/>
                      <a:pt x="226" y="115"/>
                      <a:pt x="226" y="115"/>
                    </a:cubicBezTo>
                    <a:cubicBezTo>
                      <a:pt x="226" y="115"/>
                      <a:pt x="226" y="116"/>
                      <a:pt x="226" y="116"/>
                    </a:cubicBezTo>
                    <a:cubicBezTo>
                      <a:pt x="230" y="118"/>
                      <a:pt x="234" y="121"/>
                      <a:pt x="237" y="123"/>
                    </a:cubicBezTo>
                    <a:close/>
                    <a:moveTo>
                      <a:pt x="226" y="118"/>
                    </a:moveTo>
                    <a:cubicBezTo>
                      <a:pt x="230" y="121"/>
                      <a:pt x="233" y="124"/>
                      <a:pt x="237" y="126"/>
                    </a:cubicBezTo>
                    <a:cubicBezTo>
                      <a:pt x="241" y="128"/>
                      <a:pt x="244" y="130"/>
                      <a:pt x="248" y="133"/>
                    </a:cubicBezTo>
                    <a:cubicBezTo>
                      <a:pt x="248" y="134"/>
                      <a:pt x="248" y="134"/>
                      <a:pt x="249" y="134"/>
                    </a:cubicBezTo>
                    <a:cubicBezTo>
                      <a:pt x="248" y="134"/>
                      <a:pt x="248" y="134"/>
                      <a:pt x="247" y="133"/>
                    </a:cubicBezTo>
                    <a:cubicBezTo>
                      <a:pt x="246" y="133"/>
                      <a:pt x="245" y="132"/>
                      <a:pt x="244" y="132"/>
                    </a:cubicBezTo>
                    <a:cubicBezTo>
                      <a:pt x="242" y="130"/>
                      <a:pt x="240" y="129"/>
                      <a:pt x="238" y="128"/>
                    </a:cubicBezTo>
                    <a:cubicBezTo>
                      <a:pt x="234" y="126"/>
                      <a:pt x="230" y="124"/>
                      <a:pt x="226" y="122"/>
                    </a:cubicBezTo>
                    <a:cubicBezTo>
                      <a:pt x="226" y="121"/>
                      <a:pt x="226" y="119"/>
                      <a:pt x="226" y="118"/>
                    </a:cubicBezTo>
                    <a:close/>
                    <a:moveTo>
                      <a:pt x="227" y="123"/>
                    </a:moveTo>
                    <a:cubicBezTo>
                      <a:pt x="233" y="129"/>
                      <a:pt x="242" y="132"/>
                      <a:pt x="249" y="138"/>
                    </a:cubicBezTo>
                    <a:cubicBezTo>
                      <a:pt x="252" y="141"/>
                      <a:pt x="247" y="138"/>
                      <a:pt x="246" y="137"/>
                    </a:cubicBezTo>
                    <a:cubicBezTo>
                      <a:pt x="243" y="136"/>
                      <a:pt x="241" y="135"/>
                      <a:pt x="238" y="134"/>
                    </a:cubicBezTo>
                    <a:cubicBezTo>
                      <a:pt x="234" y="131"/>
                      <a:pt x="231" y="128"/>
                      <a:pt x="227" y="126"/>
                    </a:cubicBezTo>
                    <a:cubicBezTo>
                      <a:pt x="227" y="125"/>
                      <a:pt x="227" y="124"/>
                      <a:pt x="227" y="123"/>
                    </a:cubicBezTo>
                    <a:close/>
                    <a:moveTo>
                      <a:pt x="229" y="128"/>
                    </a:moveTo>
                    <a:cubicBezTo>
                      <a:pt x="228" y="128"/>
                      <a:pt x="227" y="128"/>
                      <a:pt x="227" y="128"/>
                    </a:cubicBez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7" y="127"/>
                      <a:pt x="228" y="128"/>
                      <a:pt x="229" y="128"/>
                    </a:cubicBezTo>
                    <a:close/>
                    <a:moveTo>
                      <a:pt x="227" y="133"/>
                    </a:moveTo>
                    <a:cubicBezTo>
                      <a:pt x="230" y="136"/>
                      <a:pt x="234" y="137"/>
                      <a:pt x="237" y="139"/>
                    </a:cubicBezTo>
                    <a:cubicBezTo>
                      <a:pt x="242" y="142"/>
                      <a:pt x="246" y="145"/>
                      <a:pt x="251" y="148"/>
                    </a:cubicBezTo>
                    <a:cubicBezTo>
                      <a:pt x="254" y="150"/>
                      <a:pt x="250" y="147"/>
                      <a:pt x="249" y="147"/>
                    </a:cubicBezTo>
                    <a:cubicBezTo>
                      <a:pt x="248" y="147"/>
                      <a:pt x="247" y="146"/>
                      <a:pt x="247" y="146"/>
                    </a:cubicBezTo>
                    <a:cubicBezTo>
                      <a:pt x="244" y="144"/>
                      <a:pt x="242" y="143"/>
                      <a:pt x="240" y="142"/>
                    </a:cubicBezTo>
                    <a:cubicBezTo>
                      <a:pt x="235" y="139"/>
                      <a:pt x="231" y="137"/>
                      <a:pt x="227" y="135"/>
                    </a:cubicBezTo>
                    <a:cubicBezTo>
                      <a:pt x="227" y="135"/>
                      <a:pt x="227" y="134"/>
                      <a:pt x="227" y="133"/>
                    </a:cubicBezTo>
                    <a:close/>
                    <a:moveTo>
                      <a:pt x="227" y="140"/>
                    </a:moveTo>
                    <a:cubicBezTo>
                      <a:pt x="233" y="146"/>
                      <a:pt x="242" y="150"/>
                      <a:pt x="249" y="154"/>
                    </a:cubicBezTo>
                    <a:cubicBezTo>
                      <a:pt x="249" y="154"/>
                      <a:pt x="249" y="154"/>
                      <a:pt x="249" y="155"/>
                    </a:cubicBezTo>
                    <a:cubicBezTo>
                      <a:pt x="248" y="154"/>
                      <a:pt x="248" y="154"/>
                      <a:pt x="247" y="153"/>
                    </a:cubicBezTo>
                    <a:cubicBezTo>
                      <a:pt x="242" y="151"/>
                      <a:pt x="237" y="148"/>
                      <a:pt x="232" y="146"/>
                    </a:cubicBezTo>
                    <a:cubicBezTo>
                      <a:pt x="231" y="145"/>
                      <a:pt x="229" y="145"/>
                      <a:pt x="228" y="144"/>
                    </a:cubicBezTo>
                    <a:cubicBezTo>
                      <a:pt x="228" y="144"/>
                      <a:pt x="228" y="144"/>
                      <a:pt x="228" y="144"/>
                    </a:cubicBezTo>
                    <a:cubicBezTo>
                      <a:pt x="227" y="144"/>
                      <a:pt x="227" y="144"/>
                      <a:pt x="227" y="143"/>
                    </a:cubicBezTo>
                    <a:cubicBezTo>
                      <a:pt x="227" y="142"/>
                      <a:pt x="227" y="141"/>
                      <a:pt x="227" y="140"/>
                    </a:cubicBezTo>
                    <a:close/>
                    <a:moveTo>
                      <a:pt x="254" y="162"/>
                    </a:moveTo>
                    <a:cubicBezTo>
                      <a:pt x="253" y="161"/>
                      <a:pt x="252" y="160"/>
                      <a:pt x="251" y="160"/>
                    </a:cubicBezTo>
                    <a:cubicBezTo>
                      <a:pt x="248" y="158"/>
                      <a:pt x="246" y="157"/>
                      <a:pt x="243" y="155"/>
                    </a:cubicBezTo>
                    <a:cubicBezTo>
                      <a:pt x="237" y="152"/>
                      <a:pt x="232" y="149"/>
                      <a:pt x="227" y="146"/>
                    </a:cubicBezTo>
                    <a:cubicBezTo>
                      <a:pt x="227" y="146"/>
                      <a:pt x="227" y="145"/>
                      <a:pt x="227" y="144"/>
                    </a:cubicBezTo>
                    <a:cubicBezTo>
                      <a:pt x="227" y="144"/>
                      <a:pt x="227" y="144"/>
                      <a:pt x="227" y="145"/>
                    </a:cubicBezTo>
                    <a:cubicBezTo>
                      <a:pt x="227" y="145"/>
                      <a:pt x="227" y="145"/>
                      <a:pt x="227" y="145"/>
                    </a:cubicBezTo>
                    <a:cubicBezTo>
                      <a:pt x="229" y="146"/>
                      <a:pt x="230" y="147"/>
                      <a:pt x="232" y="147"/>
                    </a:cubicBezTo>
                    <a:cubicBezTo>
                      <a:pt x="234" y="149"/>
                      <a:pt x="237" y="151"/>
                      <a:pt x="239" y="152"/>
                    </a:cubicBezTo>
                    <a:cubicBezTo>
                      <a:pt x="243" y="155"/>
                      <a:pt x="248" y="157"/>
                      <a:pt x="252" y="159"/>
                    </a:cubicBezTo>
                    <a:cubicBezTo>
                      <a:pt x="250" y="159"/>
                      <a:pt x="256" y="163"/>
                      <a:pt x="254" y="162"/>
                    </a:cubicBezTo>
                    <a:close/>
                    <a:moveTo>
                      <a:pt x="227" y="147"/>
                    </a:moveTo>
                    <a:cubicBezTo>
                      <a:pt x="232" y="152"/>
                      <a:pt x="240" y="156"/>
                      <a:pt x="246" y="160"/>
                    </a:cubicBezTo>
                    <a:cubicBezTo>
                      <a:pt x="249" y="161"/>
                      <a:pt x="251" y="163"/>
                      <a:pt x="253" y="164"/>
                    </a:cubicBezTo>
                    <a:cubicBezTo>
                      <a:pt x="254" y="165"/>
                      <a:pt x="259" y="168"/>
                      <a:pt x="255" y="166"/>
                    </a:cubicBezTo>
                    <a:cubicBezTo>
                      <a:pt x="251" y="164"/>
                      <a:pt x="247" y="161"/>
                      <a:pt x="243" y="159"/>
                    </a:cubicBezTo>
                    <a:cubicBezTo>
                      <a:pt x="240" y="157"/>
                      <a:pt x="236" y="155"/>
                      <a:pt x="233" y="153"/>
                    </a:cubicBezTo>
                    <a:cubicBezTo>
                      <a:pt x="231" y="151"/>
                      <a:pt x="229" y="150"/>
                      <a:pt x="227" y="149"/>
                    </a:cubicBezTo>
                    <a:cubicBezTo>
                      <a:pt x="227" y="148"/>
                      <a:pt x="227" y="148"/>
                      <a:pt x="227" y="147"/>
                    </a:cubicBezTo>
                    <a:close/>
                    <a:moveTo>
                      <a:pt x="246" y="163"/>
                    </a:moveTo>
                    <a:cubicBezTo>
                      <a:pt x="250" y="165"/>
                      <a:pt x="254" y="167"/>
                      <a:pt x="257" y="170"/>
                    </a:cubicBezTo>
                    <a:cubicBezTo>
                      <a:pt x="256" y="169"/>
                      <a:pt x="252" y="168"/>
                      <a:pt x="250" y="167"/>
                    </a:cubicBezTo>
                    <a:cubicBezTo>
                      <a:pt x="248" y="166"/>
                      <a:pt x="246" y="165"/>
                      <a:pt x="245" y="163"/>
                    </a:cubicBezTo>
                    <a:cubicBezTo>
                      <a:pt x="242" y="161"/>
                      <a:pt x="238" y="159"/>
                      <a:pt x="235" y="157"/>
                    </a:cubicBezTo>
                    <a:cubicBezTo>
                      <a:pt x="232" y="155"/>
                      <a:pt x="229" y="153"/>
                      <a:pt x="226" y="151"/>
                    </a:cubicBezTo>
                    <a:cubicBezTo>
                      <a:pt x="226" y="151"/>
                      <a:pt x="226" y="150"/>
                      <a:pt x="226" y="150"/>
                    </a:cubicBezTo>
                    <a:cubicBezTo>
                      <a:pt x="228" y="151"/>
                      <a:pt x="230" y="152"/>
                      <a:pt x="232" y="153"/>
                    </a:cubicBezTo>
                    <a:cubicBezTo>
                      <a:pt x="233" y="154"/>
                      <a:pt x="233" y="154"/>
                      <a:pt x="234" y="154"/>
                    </a:cubicBezTo>
                    <a:cubicBezTo>
                      <a:pt x="238" y="157"/>
                      <a:pt x="242" y="160"/>
                      <a:pt x="246" y="163"/>
                    </a:cubicBezTo>
                    <a:close/>
                    <a:moveTo>
                      <a:pt x="224" y="110"/>
                    </a:moveTo>
                    <a:cubicBezTo>
                      <a:pt x="231" y="114"/>
                      <a:pt x="238" y="118"/>
                      <a:pt x="243" y="122"/>
                    </a:cubicBezTo>
                    <a:cubicBezTo>
                      <a:pt x="244" y="123"/>
                      <a:pt x="245" y="124"/>
                      <a:pt x="246" y="124"/>
                    </a:cubicBezTo>
                    <a:cubicBezTo>
                      <a:pt x="245" y="124"/>
                      <a:pt x="244" y="123"/>
                      <a:pt x="243" y="123"/>
                    </a:cubicBezTo>
                    <a:cubicBezTo>
                      <a:pt x="241" y="122"/>
                      <a:pt x="239" y="121"/>
                      <a:pt x="237" y="120"/>
                    </a:cubicBezTo>
                    <a:cubicBezTo>
                      <a:pt x="233" y="118"/>
                      <a:pt x="229" y="116"/>
                      <a:pt x="225" y="114"/>
                    </a:cubicBezTo>
                    <a:cubicBezTo>
                      <a:pt x="225" y="113"/>
                      <a:pt x="225" y="113"/>
                      <a:pt x="225" y="112"/>
                    </a:cubicBezTo>
                    <a:cubicBezTo>
                      <a:pt x="225" y="112"/>
                      <a:pt x="225" y="111"/>
                      <a:pt x="224" y="110"/>
                    </a:cubicBezTo>
                    <a:close/>
                    <a:moveTo>
                      <a:pt x="224" y="106"/>
                    </a:moveTo>
                    <a:cubicBezTo>
                      <a:pt x="228" y="109"/>
                      <a:pt x="231" y="111"/>
                      <a:pt x="235" y="114"/>
                    </a:cubicBezTo>
                    <a:cubicBezTo>
                      <a:pt x="238" y="115"/>
                      <a:pt x="241" y="117"/>
                      <a:pt x="244" y="119"/>
                    </a:cubicBezTo>
                    <a:cubicBezTo>
                      <a:pt x="244" y="119"/>
                      <a:pt x="244" y="119"/>
                      <a:pt x="244" y="119"/>
                    </a:cubicBezTo>
                    <a:cubicBezTo>
                      <a:pt x="242" y="117"/>
                      <a:pt x="239" y="116"/>
                      <a:pt x="236" y="115"/>
                    </a:cubicBezTo>
                    <a:cubicBezTo>
                      <a:pt x="232" y="113"/>
                      <a:pt x="228" y="111"/>
                      <a:pt x="224" y="109"/>
                    </a:cubicBezTo>
                    <a:cubicBezTo>
                      <a:pt x="224" y="108"/>
                      <a:pt x="224" y="107"/>
                      <a:pt x="224" y="106"/>
                    </a:cubicBezTo>
                    <a:close/>
                    <a:moveTo>
                      <a:pt x="244" y="118"/>
                    </a:moveTo>
                    <a:cubicBezTo>
                      <a:pt x="242" y="117"/>
                      <a:pt x="240" y="116"/>
                      <a:pt x="239" y="115"/>
                    </a:cubicBezTo>
                    <a:cubicBezTo>
                      <a:pt x="235" y="113"/>
                      <a:pt x="231" y="110"/>
                      <a:pt x="227" y="108"/>
                    </a:cubicBezTo>
                    <a:cubicBezTo>
                      <a:pt x="228" y="108"/>
                      <a:pt x="228" y="108"/>
                      <a:pt x="228" y="108"/>
                    </a:cubicBezTo>
                    <a:cubicBezTo>
                      <a:pt x="230" y="109"/>
                      <a:pt x="232" y="110"/>
                      <a:pt x="234" y="111"/>
                    </a:cubicBezTo>
                    <a:cubicBezTo>
                      <a:pt x="237" y="112"/>
                      <a:pt x="240" y="114"/>
                      <a:pt x="243" y="115"/>
                    </a:cubicBezTo>
                    <a:cubicBezTo>
                      <a:pt x="243" y="116"/>
                      <a:pt x="244" y="117"/>
                      <a:pt x="244" y="118"/>
                    </a:cubicBezTo>
                    <a:close/>
                    <a:moveTo>
                      <a:pt x="222" y="102"/>
                    </a:moveTo>
                    <a:cubicBezTo>
                      <a:pt x="228" y="107"/>
                      <a:pt x="235" y="109"/>
                      <a:pt x="241" y="113"/>
                    </a:cubicBezTo>
                    <a:cubicBezTo>
                      <a:pt x="241" y="113"/>
                      <a:pt x="242" y="114"/>
                      <a:pt x="243" y="114"/>
                    </a:cubicBezTo>
                    <a:cubicBezTo>
                      <a:pt x="243" y="114"/>
                      <a:pt x="243" y="114"/>
                      <a:pt x="243" y="115"/>
                    </a:cubicBezTo>
                    <a:cubicBezTo>
                      <a:pt x="243" y="114"/>
                      <a:pt x="242" y="114"/>
                      <a:pt x="242" y="114"/>
                    </a:cubicBezTo>
                    <a:cubicBezTo>
                      <a:pt x="241" y="114"/>
                      <a:pt x="239" y="113"/>
                      <a:pt x="238" y="112"/>
                    </a:cubicBezTo>
                    <a:cubicBezTo>
                      <a:pt x="236" y="111"/>
                      <a:pt x="234" y="110"/>
                      <a:pt x="233" y="109"/>
                    </a:cubicBezTo>
                    <a:cubicBezTo>
                      <a:pt x="230" y="108"/>
                      <a:pt x="226" y="107"/>
                      <a:pt x="223" y="105"/>
                    </a:cubicBezTo>
                    <a:cubicBezTo>
                      <a:pt x="223" y="104"/>
                      <a:pt x="223" y="103"/>
                      <a:pt x="222" y="102"/>
                    </a:cubicBezTo>
                    <a:close/>
                    <a:moveTo>
                      <a:pt x="221" y="97"/>
                    </a:moveTo>
                    <a:cubicBezTo>
                      <a:pt x="225" y="101"/>
                      <a:pt x="231" y="104"/>
                      <a:pt x="236" y="106"/>
                    </a:cubicBezTo>
                    <a:cubicBezTo>
                      <a:pt x="236" y="106"/>
                      <a:pt x="243" y="110"/>
                      <a:pt x="239" y="108"/>
                    </a:cubicBezTo>
                    <a:cubicBezTo>
                      <a:pt x="236" y="107"/>
                      <a:pt x="234" y="106"/>
                      <a:pt x="231" y="105"/>
                    </a:cubicBezTo>
                    <a:cubicBezTo>
                      <a:pt x="228" y="104"/>
                      <a:pt x="225" y="102"/>
                      <a:pt x="222" y="101"/>
                    </a:cubicBezTo>
                    <a:cubicBezTo>
                      <a:pt x="221" y="100"/>
                      <a:pt x="221" y="99"/>
                      <a:pt x="221" y="97"/>
                    </a:cubicBezTo>
                    <a:close/>
                    <a:moveTo>
                      <a:pt x="219" y="93"/>
                    </a:moveTo>
                    <a:cubicBezTo>
                      <a:pt x="224" y="98"/>
                      <a:pt x="231" y="100"/>
                      <a:pt x="237" y="103"/>
                    </a:cubicBezTo>
                    <a:cubicBezTo>
                      <a:pt x="237" y="104"/>
                      <a:pt x="238" y="104"/>
                      <a:pt x="239" y="104"/>
                    </a:cubicBezTo>
                    <a:cubicBezTo>
                      <a:pt x="238" y="104"/>
                      <a:pt x="237" y="104"/>
                      <a:pt x="236" y="103"/>
                    </a:cubicBezTo>
                    <a:cubicBezTo>
                      <a:pt x="234" y="102"/>
                      <a:pt x="232" y="101"/>
                      <a:pt x="230" y="100"/>
                    </a:cubicBezTo>
                    <a:cubicBezTo>
                      <a:pt x="227" y="98"/>
                      <a:pt x="223" y="97"/>
                      <a:pt x="220" y="95"/>
                    </a:cubicBezTo>
                    <a:cubicBezTo>
                      <a:pt x="220" y="95"/>
                      <a:pt x="219" y="94"/>
                      <a:pt x="219" y="93"/>
                    </a:cubicBezTo>
                    <a:close/>
                    <a:moveTo>
                      <a:pt x="217" y="89"/>
                    </a:moveTo>
                    <a:cubicBezTo>
                      <a:pt x="223" y="94"/>
                      <a:pt x="230" y="95"/>
                      <a:pt x="237" y="100"/>
                    </a:cubicBezTo>
                    <a:cubicBezTo>
                      <a:pt x="242" y="103"/>
                      <a:pt x="234" y="99"/>
                      <a:pt x="233" y="98"/>
                    </a:cubicBezTo>
                    <a:cubicBezTo>
                      <a:pt x="231" y="97"/>
                      <a:pt x="229" y="96"/>
                      <a:pt x="227" y="96"/>
                    </a:cubicBezTo>
                    <a:cubicBezTo>
                      <a:pt x="224" y="94"/>
                      <a:pt x="221" y="93"/>
                      <a:pt x="218" y="91"/>
                    </a:cubicBezTo>
                    <a:cubicBezTo>
                      <a:pt x="218" y="90"/>
                      <a:pt x="217" y="89"/>
                      <a:pt x="217" y="89"/>
                    </a:cubicBezTo>
                    <a:close/>
                    <a:moveTo>
                      <a:pt x="238" y="100"/>
                    </a:moveTo>
                    <a:cubicBezTo>
                      <a:pt x="233" y="95"/>
                      <a:pt x="225" y="94"/>
                      <a:pt x="219" y="90"/>
                    </a:cubicBezTo>
                    <a:cubicBezTo>
                      <a:pt x="214" y="86"/>
                      <a:pt x="220" y="90"/>
                      <a:pt x="221" y="90"/>
                    </a:cubicBezTo>
                    <a:cubicBezTo>
                      <a:pt x="223" y="91"/>
                      <a:pt x="225" y="92"/>
                      <a:pt x="227" y="93"/>
                    </a:cubicBezTo>
                    <a:cubicBezTo>
                      <a:pt x="230" y="95"/>
                      <a:pt x="234" y="97"/>
                      <a:pt x="238" y="98"/>
                    </a:cubicBezTo>
                    <a:cubicBezTo>
                      <a:pt x="238" y="99"/>
                      <a:pt x="238" y="99"/>
                      <a:pt x="238" y="100"/>
                    </a:cubicBezTo>
                    <a:close/>
                    <a:moveTo>
                      <a:pt x="214" y="84"/>
                    </a:moveTo>
                    <a:cubicBezTo>
                      <a:pt x="221" y="88"/>
                      <a:pt x="229" y="91"/>
                      <a:pt x="236" y="96"/>
                    </a:cubicBezTo>
                    <a:cubicBezTo>
                      <a:pt x="239" y="99"/>
                      <a:pt x="235" y="96"/>
                      <a:pt x="234" y="96"/>
                    </a:cubicBezTo>
                    <a:cubicBezTo>
                      <a:pt x="232" y="95"/>
                      <a:pt x="230" y="94"/>
                      <a:pt x="227" y="93"/>
                    </a:cubicBezTo>
                    <a:cubicBezTo>
                      <a:pt x="224" y="91"/>
                      <a:pt x="220" y="89"/>
                      <a:pt x="216" y="87"/>
                    </a:cubicBezTo>
                    <a:cubicBezTo>
                      <a:pt x="216" y="87"/>
                      <a:pt x="216" y="87"/>
                      <a:pt x="216" y="87"/>
                    </a:cubicBezTo>
                    <a:cubicBezTo>
                      <a:pt x="215" y="86"/>
                      <a:pt x="215" y="85"/>
                      <a:pt x="214" y="84"/>
                    </a:cubicBezTo>
                    <a:close/>
                    <a:moveTo>
                      <a:pt x="211" y="79"/>
                    </a:moveTo>
                    <a:cubicBezTo>
                      <a:pt x="219" y="84"/>
                      <a:pt x="228" y="88"/>
                      <a:pt x="236" y="93"/>
                    </a:cubicBezTo>
                    <a:cubicBezTo>
                      <a:pt x="236" y="93"/>
                      <a:pt x="236" y="93"/>
                      <a:pt x="236" y="93"/>
                    </a:cubicBezTo>
                    <a:cubicBezTo>
                      <a:pt x="233" y="91"/>
                      <a:pt x="227" y="88"/>
                      <a:pt x="223" y="86"/>
                    </a:cubicBezTo>
                    <a:cubicBezTo>
                      <a:pt x="219" y="85"/>
                      <a:pt x="216" y="83"/>
                      <a:pt x="213" y="82"/>
                    </a:cubicBezTo>
                    <a:cubicBezTo>
                      <a:pt x="212" y="81"/>
                      <a:pt x="212" y="80"/>
                      <a:pt x="211" y="79"/>
                    </a:cubicBezTo>
                    <a:close/>
                    <a:moveTo>
                      <a:pt x="206" y="72"/>
                    </a:moveTo>
                    <a:cubicBezTo>
                      <a:pt x="213" y="77"/>
                      <a:pt x="222" y="81"/>
                      <a:pt x="230" y="84"/>
                    </a:cubicBezTo>
                    <a:cubicBezTo>
                      <a:pt x="230" y="84"/>
                      <a:pt x="232" y="85"/>
                      <a:pt x="233" y="86"/>
                    </a:cubicBezTo>
                    <a:cubicBezTo>
                      <a:pt x="233" y="86"/>
                      <a:pt x="233" y="86"/>
                      <a:pt x="233" y="86"/>
                    </a:cubicBezTo>
                    <a:cubicBezTo>
                      <a:pt x="233" y="86"/>
                      <a:pt x="232" y="86"/>
                      <a:pt x="232" y="86"/>
                    </a:cubicBezTo>
                    <a:cubicBezTo>
                      <a:pt x="231" y="85"/>
                      <a:pt x="230" y="85"/>
                      <a:pt x="229" y="84"/>
                    </a:cubicBezTo>
                    <a:cubicBezTo>
                      <a:pt x="226" y="83"/>
                      <a:pt x="223" y="82"/>
                      <a:pt x="221" y="81"/>
                    </a:cubicBezTo>
                    <a:cubicBezTo>
                      <a:pt x="217" y="79"/>
                      <a:pt x="213" y="77"/>
                      <a:pt x="209" y="76"/>
                    </a:cubicBezTo>
                    <a:cubicBezTo>
                      <a:pt x="208" y="75"/>
                      <a:pt x="207" y="73"/>
                      <a:pt x="206" y="72"/>
                    </a:cubicBezTo>
                    <a:close/>
                    <a:moveTo>
                      <a:pt x="221" y="80"/>
                    </a:moveTo>
                    <a:cubicBezTo>
                      <a:pt x="220" y="79"/>
                      <a:pt x="218" y="78"/>
                      <a:pt x="216" y="77"/>
                    </a:cubicBezTo>
                    <a:cubicBezTo>
                      <a:pt x="216" y="77"/>
                      <a:pt x="217" y="78"/>
                      <a:pt x="218" y="78"/>
                    </a:cubicBezTo>
                    <a:cubicBezTo>
                      <a:pt x="220" y="79"/>
                      <a:pt x="223" y="81"/>
                      <a:pt x="226" y="82"/>
                    </a:cubicBezTo>
                    <a:cubicBezTo>
                      <a:pt x="224" y="81"/>
                      <a:pt x="223" y="81"/>
                      <a:pt x="221" y="80"/>
                    </a:cubicBezTo>
                    <a:close/>
                    <a:moveTo>
                      <a:pt x="236" y="92"/>
                    </a:moveTo>
                    <a:cubicBezTo>
                      <a:pt x="227" y="87"/>
                      <a:pt x="218" y="82"/>
                      <a:pt x="210" y="77"/>
                    </a:cubicBezTo>
                    <a:cubicBezTo>
                      <a:pt x="210" y="77"/>
                      <a:pt x="210" y="77"/>
                      <a:pt x="210" y="77"/>
                    </a:cubicBezTo>
                    <a:cubicBezTo>
                      <a:pt x="213" y="79"/>
                      <a:pt x="219" y="81"/>
                      <a:pt x="223" y="83"/>
                    </a:cubicBezTo>
                    <a:cubicBezTo>
                      <a:pt x="226" y="84"/>
                      <a:pt x="230" y="86"/>
                      <a:pt x="233" y="87"/>
                    </a:cubicBezTo>
                    <a:cubicBezTo>
                      <a:pt x="234" y="88"/>
                      <a:pt x="235" y="90"/>
                      <a:pt x="236" y="92"/>
                    </a:cubicBezTo>
                    <a:close/>
                    <a:moveTo>
                      <a:pt x="237" y="96"/>
                    </a:moveTo>
                    <a:cubicBezTo>
                      <a:pt x="229" y="91"/>
                      <a:pt x="221" y="88"/>
                      <a:pt x="213" y="83"/>
                    </a:cubicBezTo>
                    <a:cubicBezTo>
                      <a:pt x="213" y="83"/>
                      <a:pt x="213" y="83"/>
                      <a:pt x="213" y="83"/>
                    </a:cubicBezTo>
                    <a:cubicBezTo>
                      <a:pt x="216" y="84"/>
                      <a:pt x="222" y="87"/>
                      <a:pt x="225" y="88"/>
                    </a:cubicBezTo>
                    <a:cubicBezTo>
                      <a:pt x="229" y="90"/>
                      <a:pt x="233" y="92"/>
                      <a:pt x="236" y="93"/>
                    </a:cubicBezTo>
                    <a:cubicBezTo>
                      <a:pt x="236" y="94"/>
                      <a:pt x="237" y="95"/>
                      <a:pt x="237" y="96"/>
                    </a:cubicBezTo>
                    <a:close/>
                    <a:moveTo>
                      <a:pt x="240" y="104"/>
                    </a:moveTo>
                    <a:cubicBezTo>
                      <a:pt x="236" y="102"/>
                      <a:pt x="232" y="100"/>
                      <a:pt x="228" y="98"/>
                    </a:cubicBezTo>
                    <a:cubicBezTo>
                      <a:pt x="225" y="96"/>
                      <a:pt x="221" y="95"/>
                      <a:pt x="218" y="92"/>
                    </a:cubicBezTo>
                    <a:cubicBezTo>
                      <a:pt x="218" y="92"/>
                      <a:pt x="218" y="92"/>
                      <a:pt x="218" y="92"/>
                    </a:cubicBezTo>
                    <a:cubicBezTo>
                      <a:pt x="221" y="94"/>
                      <a:pt x="225" y="95"/>
                      <a:pt x="228" y="97"/>
                    </a:cubicBezTo>
                    <a:cubicBezTo>
                      <a:pt x="232" y="99"/>
                      <a:pt x="235" y="101"/>
                      <a:pt x="239" y="102"/>
                    </a:cubicBezTo>
                    <a:cubicBezTo>
                      <a:pt x="239" y="103"/>
                      <a:pt x="239" y="103"/>
                      <a:pt x="240" y="104"/>
                    </a:cubicBezTo>
                    <a:close/>
                    <a:moveTo>
                      <a:pt x="241" y="107"/>
                    </a:moveTo>
                    <a:cubicBezTo>
                      <a:pt x="234" y="104"/>
                      <a:pt x="227" y="102"/>
                      <a:pt x="221" y="97"/>
                    </a:cubicBezTo>
                    <a:cubicBezTo>
                      <a:pt x="219" y="95"/>
                      <a:pt x="224" y="98"/>
                      <a:pt x="225" y="99"/>
                    </a:cubicBezTo>
                    <a:cubicBezTo>
                      <a:pt x="227" y="99"/>
                      <a:pt x="229" y="100"/>
                      <a:pt x="231" y="101"/>
                    </a:cubicBezTo>
                    <a:cubicBezTo>
                      <a:pt x="234" y="103"/>
                      <a:pt x="237" y="104"/>
                      <a:pt x="240" y="106"/>
                    </a:cubicBezTo>
                    <a:cubicBezTo>
                      <a:pt x="240" y="106"/>
                      <a:pt x="240" y="107"/>
                      <a:pt x="241" y="107"/>
                    </a:cubicBezTo>
                    <a:close/>
                    <a:moveTo>
                      <a:pt x="242" y="113"/>
                    </a:moveTo>
                    <a:cubicBezTo>
                      <a:pt x="240" y="111"/>
                      <a:pt x="237" y="109"/>
                      <a:pt x="234" y="108"/>
                    </a:cubicBezTo>
                    <a:cubicBezTo>
                      <a:pt x="231" y="106"/>
                      <a:pt x="226" y="105"/>
                      <a:pt x="223" y="102"/>
                    </a:cubicBezTo>
                    <a:cubicBezTo>
                      <a:pt x="221" y="100"/>
                      <a:pt x="225" y="103"/>
                      <a:pt x="225" y="103"/>
                    </a:cubicBezTo>
                    <a:cubicBezTo>
                      <a:pt x="226" y="104"/>
                      <a:pt x="226" y="104"/>
                      <a:pt x="227" y="104"/>
                    </a:cubicBezTo>
                    <a:cubicBezTo>
                      <a:pt x="229" y="105"/>
                      <a:pt x="232" y="106"/>
                      <a:pt x="234" y="107"/>
                    </a:cubicBezTo>
                    <a:cubicBezTo>
                      <a:pt x="236" y="108"/>
                      <a:pt x="239" y="109"/>
                      <a:pt x="241" y="109"/>
                    </a:cubicBezTo>
                    <a:cubicBezTo>
                      <a:pt x="242" y="111"/>
                      <a:pt x="242" y="112"/>
                      <a:pt x="242" y="113"/>
                    </a:cubicBezTo>
                    <a:close/>
                    <a:moveTo>
                      <a:pt x="245" y="123"/>
                    </a:moveTo>
                    <a:cubicBezTo>
                      <a:pt x="241" y="120"/>
                      <a:pt x="236" y="117"/>
                      <a:pt x="232" y="114"/>
                    </a:cubicBezTo>
                    <a:cubicBezTo>
                      <a:pt x="232" y="114"/>
                      <a:pt x="233" y="114"/>
                      <a:pt x="233" y="115"/>
                    </a:cubicBezTo>
                    <a:cubicBezTo>
                      <a:pt x="237" y="116"/>
                      <a:pt x="241" y="118"/>
                      <a:pt x="245" y="120"/>
                    </a:cubicBezTo>
                    <a:cubicBezTo>
                      <a:pt x="245" y="121"/>
                      <a:pt x="245" y="122"/>
                      <a:pt x="245" y="123"/>
                    </a:cubicBezTo>
                    <a:close/>
                    <a:moveTo>
                      <a:pt x="247" y="129"/>
                    </a:moveTo>
                    <a:cubicBezTo>
                      <a:pt x="244" y="127"/>
                      <a:pt x="241" y="125"/>
                      <a:pt x="238" y="123"/>
                    </a:cubicBezTo>
                    <a:cubicBezTo>
                      <a:pt x="235" y="121"/>
                      <a:pt x="232" y="119"/>
                      <a:pt x="229" y="117"/>
                    </a:cubicBezTo>
                    <a:cubicBezTo>
                      <a:pt x="230" y="117"/>
                      <a:pt x="230" y="117"/>
                      <a:pt x="231" y="117"/>
                    </a:cubicBezTo>
                    <a:cubicBezTo>
                      <a:pt x="233" y="118"/>
                      <a:pt x="235" y="119"/>
                      <a:pt x="237" y="120"/>
                    </a:cubicBezTo>
                    <a:cubicBezTo>
                      <a:pt x="240" y="122"/>
                      <a:pt x="243" y="124"/>
                      <a:pt x="246" y="125"/>
                    </a:cubicBezTo>
                    <a:cubicBezTo>
                      <a:pt x="246" y="126"/>
                      <a:pt x="247" y="128"/>
                      <a:pt x="247" y="129"/>
                    </a:cubicBezTo>
                    <a:close/>
                    <a:moveTo>
                      <a:pt x="248" y="133"/>
                    </a:moveTo>
                    <a:cubicBezTo>
                      <a:pt x="246" y="131"/>
                      <a:pt x="245" y="129"/>
                      <a:pt x="242" y="128"/>
                    </a:cubicBezTo>
                    <a:cubicBezTo>
                      <a:pt x="237" y="126"/>
                      <a:pt x="233" y="123"/>
                      <a:pt x="230" y="120"/>
                    </a:cubicBezTo>
                    <a:cubicBezTo>
                      <a:pt x="229" y="120"/>
                      <a:pt x="225" y="117"/>
                      <a:pt x="228" y="119"/>
                    </a:cubicBezTo>
                    <a:cubicBezTo>
                      <a:pt x="229" y="119"/>
                      <a:pt x="229" y="120"/>
                      <a:pt x="230" y="120"/>
                    </a:cubicBezTo>
                    <a:cubicBezTo>
                      <a:pt x="232" y="121"/>
                      <a:pt x="233" y="122"/>
                      <a:pt x="235" y="123"/>
                    </a:cubicBezTo>
                    <a:cubicBezTo>
                      <a:pt x="239" y="126"/>
                      <a:pt x="243" y="128"/>
                      <a:pt x="247" y="130"/>
                    </a:cubicBezTo>
                    <a:cubicBezTo>
                      <a:pt x="248" y="131"/>
                      <a:pt x="248" y="132"/>
                      <a:pt x="248" y="133"/>
                    </a:cubicBezTo>
                    <a:close/>
                    <a:moveTo>
                      <a:pt x="250" y="139"/>
                    </a:moveTo>
                    <a:cubicBezTo>
                      <a:pt x="244" y="133"/>
                      <a:pt x="236" y="130"/>
                      <a:pt x="229" y="125"/>
                    </a:cubicBezTo>
                    <a:cubicBezTo>
                      <a:pt x="230" y="125"/>
                      <a:pt x="227" y="123"/>
                      <a:pt x="226" y="123"/>
                    </a:cubicBezTo>
                    <a:cubicBezTo>
                      <a:pt x="226" y="123"/>
                      <a:pt x="226" y="123"/>
                      <a:pt x="226" y="123"/>
                    </a:cubicBezTo>
                    <a:cubicBezTo>
                      <a:pt x="226" y="123"/>
                      <a:pt x="226" y="123"/>
                      <a:pt x="226" y="123"/>
                    </a:cubicBezTo>
                    <a:cubicBezTo>
                      <a:pt x="228" y="123"/>
                      <a:pt x="229" y="124"/>
                      <a:pt x="230" y="124"/>
                    </a:cubicBezTo>
                    <a:cubicBezTo>
                      <a:pt x="232" y="125"/>
                      <a:pt x="234" y="127"/>
                      <a:pt x="236" y="128"/>
                    </a:cubicBezTo>
                    <a:cubicBezTo>
                      <a:pt x="240" y="130"/>
                      <a:pt x="244" y="133"/>
                      <a:pt x="249" y="135"/>
                    </a:cubicBezTo>
                    <a:cubicBezTo>
                      <a:pt x="249" y="136"/>
                      <a:pt x="249" y="137"/>
                      <a:pt x="250" y="139"/>
                    </a:cubicBezTo>
                    <a:close/>
                    <a:moveTo>
                      <a:pt x="250" y="141"/>
                    </a:moveTo>
                    <a:cubicBezTo>
                      <a:pt x="250" y="141"/>
                      <a:pt x="250" y="141"/>
                      <a:pt x="250" y="140"/>
                    </a:cubicBezTo>
                    <a:cubicBezTo>
                      <a:pt x="250" y="140"/>
                      <a:pt x="250" y="140"/>
                      <a:pt x="250" y="141"/>
                    </a:cubicBezTo>
                    <a:cubicBezTo>
                      <a:pt x="250" y="141"/>
                      <a:pt x="250" y="141"/>
                      <a:pt x="250" y="141"/>
                    </a:cubicBezTo>
                    <a:close/>
                    <a:moveTo>
                      <a:pt x="251" y="144"/>
                    </a:moveTo>
                    <a:cubicBezTo>
                      <a:pt x="248" y="142"/>
                      <a:pt x="244" y="139"/>
                      <a:pt x="241" y="137"/>
                    </a:cubicBezTo>
                    <a:cubicBezTo>
                      <a:pt x="236" y="135"/>
                      <a:pt x="231" y="133"/>
                      <a:pt x="227" y="129"/>
                    </a:cubicBezTo>
                    <a:cubicBezTo>
                      <a:pt x="227" y="129"/>
                      <a:pt x="231" y="130"/>
                      <a:pt x="232" y="131"/>
                    </a:cubicBezTo>
                    <a:cubicBezTo>
                      <a:pt x="233" y="131"/>
                      <a:pt x="233" y="132"/>
                      <a:pt x="234" y="132"/>
                    </a:cubicBezTo>
                    <a:cubicBezTo>
                      <a:pt x="236" y="134"/>
                      <a:pt x="238" y="135"/>
                      <a:pt x="240" y="136"/>
                    </a:cubicBezTo>
                    <a:cubicBezTo>
                      <a:pt x="244" y="137"/>
                      <a:pt x="247" y="140"/>
                      <a:pt x="251" y="142"/>
                    </a:cubicBezTo>
                    <a:cubicBezTo>
                      <a:pt x="251" y="143"/>
                      <a:pt x="251" y="144"/>
                      <a:pt x="251" y="144"/>
                    </a:cubicBezTo>
                    <a:close/>
                    <a:moveTo>
                      <a:pt x="252" y="148"/>
                    </a:moveTo>
                    <a:cubicBezTo>
                      <a:pt x="249" y="146"/>
                      <a:pt x="245" y="144"/>
                      <a:pt x="242" y="141"/>
                    </a:cubicBezTo>
                    <a:cubicBezTo>
                      <a:pt x="240" y="140"/>
                      <a:pt x="237" y="138"/>
                      <a:pt x="235" y="137"/>
                    </a:cubicBezTo>
                    <a:cubicBezTo>
                      <a:pt x="233" y="136"/>
                      <a:pt x="230" y="135"/>
                      <a:pt x="228" y="133"/>
                    </a:cubicBezTo>
                    <a:cubicBezTo>
                      <a:pt x="226" y="132"/>
                      <a:pt x="231" y="134"/>
                      <a:pt x="231" y="134"/>
                    </a:cubicBezTo>
                    <a:cubicBezTo>
                      <a:pt x="232" y="135"/>
                      <a:pt x="233" y="135"/>
                      <a:pt x="234" y="136"/>
                    </a:cubicBezTo>
                    <a:cubicBezTo>
                      <a:pt x="236" y="137"/>
                      <a:pt x="239" y="138"/>
                      <a:pt x="241" y="140"/>
                    </a:cubicBezTo>
                    <a:cubicBezTo>
                      <a:pt x="244" y="142"/>
                      <a:pt x="248" y="145"/>
                      <a:pt x="252" y="146"/>
                    </a:cubicBezTo>
                    <a:cubicBezTo>
                      <a:pt x="252" y="147"/>
                      <a:pt x="252" y="147"/>
                      <a:pt x="252" y="148"/>
                    </a:cubicBezTo>
                    <a:close/>
                    <a:moveTo>
                      <a:pt x="253" y="152"/>
                    </a:moveTo>
                    <a:cubicBezTo>
                      <a:pt x="251" y="150"/>
                      <a:pt x="248" y="148"/>
                      <a:pt x="245" y="146"/>
                    </a:cubicBezTo>
                    <a:cubicBezTo>
                      <a:pt x="240" y="144"/>
                      <a:pt x="236" y="141"/>
                      <a:pt x="231" y="138"/>
                    </a:cubicBezTo>
                    <a:cubicBezTo>
                      <a:pt x="231" y="138"/>
                      <a:pt x="232" y="138"/>
                      <a:pt x="232" y="138"/>
                    </a:cubicBezTo>
                    <a:cubicBezTo>
                      <a:pt x="235" y="139"/>
                      <a:pt x="237" y="141"/>
                      <a:pt x="239" y="142"/>
                    </a:cubicBezTo>
                    <a:cubicBezTo>
                      <a:pt x="244" y="145"/>
                      <a:pt x="248" y="147"/>
                      <a:pt x="253" y="149"/>
                    </a:cubicBezTo>
                    <a:cubicBezTo>
                      <a:pt x="253" y="150"/>
                      <a:pt x="253" y="151"/>
                      <a:pt x="253" y="152"/>
                    </a:cubicBezTo>
                    <a:close/>
                    <a:moveTo>
                      <a:pt x="254" y="157"/>
                    </a:moveTo>
                    <a:cubicBezTo>
                      <a:pt x="250" y="155"/>
                      <a:pt x="246" y="151"/>
                      <a:pt x="242" y="149"/>
                    </a:cubicBezTo>
                    <a:cubicBezTo>
                      <a:pt x="237" y="147"/>
                      <a:pt x="232" y="144"/>
                      <a:pt x="228" y="140"/>
                    </a:cubicBezTo>
                    <a:cubicBezTo>
                      <a:pt x="226" y="138"/>
                      <a:pt x="230" y="141"/>
                      <a:pt x="230" y="141"/>
                    </a:cubicBezTo>
                    <a:cubicBezTo>
                      <a:pt x="232" y="142"/>
                      <a:pt x="233" y="143"/>
                      <a:pt x="234" y="144"/>
                    </a:cubicBezTo>
                    <a:cubicBezTo>
                      <a:pt x="237" y="145"/>
                      <a:pt x="239" y="146"/>
                      <a:pt x="241" y="147"/>
                    </a:cubicBezTo>
                    <a:cubicBezTo>
                      <a:pt x="245" y="149"/>
                      <a:pt x="249" y="152"/>
                      <a:pt x="254" y="154"/>
                    </a:cubicBezTo>
                    <a:cubicBezTo>
                      <a:pt x="254" y="155"/>
                      <a:pt x="254" y="156"/>
                      <a:pt x="254" y="157"/>
                    </a:cubicBezTo>
                    <a:close/>
                    <a:moveTo>
                      <a:pt x="256" y="166"/>
                    </a:moveTo>
                    <a:cubicBezTo>
                      <a:pt x="249" y="160"/>
                      <a:pt x="240" y="156"/>
                      <a:pt x="232" y="151"/>
                    </a:cubicBezTo>
                    <a:cubicBezTo>
                      <a:pt x="231" y="150"/>
                      <a:pt x="229" y="148"/>
                      <a:pt x="227" y="147"/>
                    </a:cubicBezTo>
                    <a:cubicBezTo>
                      <a:pt x="228" y="148"/>
                      <a:pt x="230" y="149"/>
                      <a:pt x="231" y="149"/>
                    </a:cubicBezTo>
                    <a:cubicBezTo>
                      <a:pt x="234" y="151"/>
                      <a:pt x="236" y="152"/>
                      <a:pt x="239" y="154"/>
                    </a:cubicBezTo>
                    <a:cubicBezTo>
                      <a:pt x="245" y="157"/>
                      <a:pt x="250" y="160"/>
                      <a:pt x="256" y="163"/>
                    </a:cubicBezTo>
                    <a:cubicBezTo>
                      <a:pt x="256" y="163"/>
                      <a:pt x="256" y="163"/>
                      <a:pt x="256" y="163"/>
                    </a:cubicBezTo>
                    <a:cubicBezTo>
                      <a:pt x="256" y="164"/>
                      <a:pt x="256" y="165"/>
                      <a:pt x="256" y="166"/>
                    </a:cubicBezTo>
                    <a:close/>
                    <a:moveTo>
                      <a:pt x="257" y="169"/>
                    </a:moveTo>
                    <a:cubicBezTo>
                      <a:pt x="255" y="167"/>
                      <a:pt x="252" y="165"/>
                      <a:pt x="249" y="163"/>
                    </a:cubicBezTo>
                    <a:cubicBezTo>
                      <a:pt x="251" y="165"/>
                      <a:pt x="254" y="166"/>
                      <a:pt x="257" y="168"/>
                    </a:cubicBezTo>
                    <a:cubicBezTo>
                      <a:pt x="257" y="168"/>
                      <a:pt x="257" y="169"/>
                      <a:pt x="257" y="169"/>
                    </a:cubicBezTo>
                    <a:close/>
                    <a:moveTo>
                      <a:pt x="259" y="178"/>
                    </a:moveTo>
                    <a:cubicBezTo>
                      <a:pt x="251" y="172"/>
                      <a:pt x="243" y="167"/>
                      <a:pt x="235" y="162"/>
                    </a:cubicBezTo>
                    <a:cubicBezTo>
                      <a:pt x="238" y="164"/>
                      <a:pt x="240" y="165"/>
                      <a:pt x="243" y="166"/>
                    </a:cubicBezTo>
                    <a:cubicBezTo>
                      <a:pt x="248" y="168"/>
                      <a:pt x="253" y="171"/>
                      <a:pt x="258" y="175"/>
                    </a:cubicBezTo>
                    <a:cubicBezTo>
                      <a:pt x="258" y="176"/>
                      <a:pt x="258" y="177"/>
                      <a:pt x="259" y="178"/>
                    </a:cubicBezTo>
                    <a:close/>
                    <a:moveTo>
                      <a:pt x="260" y="186"/>
                    </a:moveTo>
                    <a:cubicBezTo>
                      <a:pt x="256" y="183"/>
                      <a:pt x="251" y="182"/>
                      <a:pt x="247" y="180"/>
                    </a:cubicBezTo>
                    <a:cubicBezTo>
                      <a:pt x="241" y="178"/>
                      <a:pt x="236" y="175"/>
                      <a:pt x="231" y="173"/>
                    </a:cubicBezTo>
                    <a:cubicBezTo>
                      <a:pt x="231" y="172"/>
                      <a:pt x="231" y="170"/>
                      <a:pt x="230" y="169"/>
                    </a:cubicBezTo>
                    <a:cubicBezTo>
                      <a:pt x="236" y="172"/>
                      <a:pt x="241" y="175"/>
                      <a:pt x="247" y="178"/>
                    </a:cubicBezTo>
                    <a:cubicBezTo>
                      <a:pt x="251" y="180"/>
                      <a:pt x="255" y="183"/>
                      <a:pt x="259" y="184"/>
                    </a:cubicBezTo>
                    <a:cubicBezTo>
                      <a:pt x="259" y="184"/>
                      <a:pt x="259" y="184"/>
                      <a:pt x="259" y="184"/>
                    </a:cubicBezTo>
                    <a:cubicBezTo>
                      <a:pt x="260" y="185"/>
                      <a:pt x="260" y="185"/>
                      <a:pt x="260" y="186"/>
                    </a:cubicBezTo>
                    <a:close/>
                    <a:moveTo>
                      <a:pt x="237" y="229"/>
                    </a:moveTo>
                    <a:cubicBezTo>
                      <a:pt x="237" y="228"/>
                      <a:pt x="237" y="227"/>
                      <a:pt x="237" y="226"/>
                    </a:cubicBezTo>
                    <a:cubicBezTo>
                      <a:pt x="241" y="229"/>
                      <a:pt x="245" y="232"/>
                      <a:pt x="250" y="235"/>
                    </a:cubicBezTo>
                    <a:cubicBezTo>
                      <a:pt x="253" y="236"/>
                      <a:pt x="255" y="238"/>
                      <a:pt x="258" y="240"/>
                    </a:cubicBezTo>
                    <a:cubicBezTo>
                      <a:pt x="260" y="241"/>
                      <a:pt x="263" y="244"/>
                      <a:pt x="264" y="244"/>
                    </a:cubicBezTo>
                    <a:cubicBezTo>
                      <a:pt x="264" y="244"/>
                      <a:pt x="264" y="244"/>
                      <a:pt x="264" y="244"/>
                    </a:cubicBezTo>
                    <a:cubicBezTo>
                      <a:pt x="254" y="242"/>
                      <a:pt x="246" y="233"/>
                      <a:pt x="237" y="229"/>
                    </a:cubicBezTo>
                    <a:close/>
                    <a:moveTo>
                      <a:pt x="263" y="238"/>
                    </a:moveTo>
                    <a:cubicBezTo>
                      <a:pt x="263" y="238"/>
                      <a:pt x="258" y="236"/>
                      <a:pt x="257" y="235"/>
                    </a:cubicBezTo>
                    <a:cubicBezTo>
                      <a:pt x="255" y="234"/>
                      <a:pt x="252" y="233"/>
                      <a:pt x="250" y="231"/>
                    </a:cubicBezTo>
                    <a:cubicBezTo>
                      <a:pt x="246" y="229"/>
                      <a:pt x="242" y="226"/>
                      <a:pt x="237" y="225"/>
                    </a:cubicBezTo>
                    <a:cubicBezTo>
                      <a:pt x="237" y="225"/>
                      <a:pt x="237" y="225"/>
                      <a:pt x="237" y="225"/>
                    </a:cubicBezTo>
                    <a:cubicBezTo>
                      <a:pt x="237" y="224"/>
                      <a:pt x="237" y="223"/>
                      <a:pt x="237" y="221"/>
                    </a:cubicBezTo>
                    <a:cubicBezTo>
                      <a:pt x="244" y="228"/>
                      <a:pt x="254" y="231"/>
                      <a:pt x="262" y="237"/>
                    </a:cubicBezTo>
                    <a:cubicBezTo>
                      <a:pt x="263" y="237"/>
                      <a:pt x="263" y="238"/>
                      <a:pt x="263" y="238"/>
                    </a:cubicBezTo>
                    <a:cubicBezTo>
                      <a:pt x="263" y="238"/>
                      <a:pt x="263" y="238"/>
                      <a:pt x="263" y="238"/>
                    </a:cubicBezTo>
                    <a:close/>
                    <a:moveTo>
                      <a:pt x="236" y="216"/>
                    </a:moveTo>
                    <a:cubicBezTo>
                      <a:pt x="243" y="222"/>
                      <a:pt x="252" y="225"/>
                      <a:pt x="260" y="231"/>
                    </a:cubicBezTo>
                    <a:cubicBezTo>
                      <a:pt x="263" y="233"/>
                      <a:pt x="258" y="230"/>
                      <a:pt x="257" y="229"/>
                    </a:cubicBezTo>
                    <a:cubicBezTo>
                      <a:pt x="255" y="228"/>
                      <a:pt x="252" y="227"/>
                      <a:pt x="249" y="225"/>
                    </a:cubicBezTo>
                    <a:cubicBezTo>
                      <a:pt x="245" y="224"/>
                      <a:pt x="241" y="222"/>
                      <a:pt x="237" y="220"/>
                    </a:cubicBezTo>
                    <a:cubicBezTo>
                      <a:pt x="236" y="219"/>
                      <a:pt x="236" y="218"/>
                      <a:pt x="236" y="216"/>
                    </a:cubicBezTo>
                    <a:close/>
                    <a:moveTo>
                      <a:pt x="235" y="213"/>
                    </a:moveTo>
                    <a:cubicBezTo>
                      <a:pt x="240" y="214"/>
                      <a:pt x="245" y="217"/>
                      <a:pt x="249" y="220"/>
                    </a:cubicBezTo>
                    <a:cubicBezTo>
                      <a:pt x="251" y="221"/>
                      <a:pt x="254" y="222"/>
                      <a:pt x="256" y="223"/>
                    </a:cubicBezTo>
                    <a:cubicBezTo>
                      <a:pt x="257" y="224"/>
                      <a:pt x="259" y="226"/>
                      <a:pt x="261" y="226"/>
                    </a:cubicBezTo>
                    <a:cubicBezTo>
                      <a:pt x="252" y="223"/>
                      <a:pt x="245" y="217"/>
                      <a:pt x="236" y="215"/>
                    </a:cubicBezTo>
                    <a:cubicBezTo>
                      <a:pt x="236" y="214"/>
                      <a:pt x="236" y="213"/>
                      <a:pt x="235" y="213"/>
                    </a:cubicBezTo>
                    <a:close/>
                    <a:moveTo>
                      <a:pt x="235" y="209"/>
                    </a:moveTo>
                    <a:cubicBezTo>
                      <a:pt x="239" y="211"/>
                      <a:pt x="243" y="213"/>
                      <a:pt x="247" y="215"/>
                    </a:cubicBezTo>
                    <a:cubicBezTo>
                      <a:pt x="251" y="217"/>
                      <a:pt x="255" y="221"/>
                      <a:pt x="259" y="222"/>
                    </a:cubicBezTo>
                    <a:cubicBezTo>
                      <a:pt x="254" y="221"/>
                      <a:pt x="250" y="218"/>
                      <a:pt x="246" y="216"/>
                    </a:cubicBezTo>
                    <a:cubicBezTo>
                      <a:pt x="243" y="214"/>
                      <a:pt x="239" y="213"/>
                      <a:pt x="235" y="212"/>
                    </a:cubicBezTo>
                    <a:cubicBezTo>
                      <a:pt x="235" y="211"/>
                      <a:pt x="235" y="210"/>
                      <a:pt x="235" y="209"/>
                    </a:cubicBezTo>
                    <a:close/>
                    <a:moveTo>
                      <a:pt x="260" y="207"/>
                    </a:moveTo>
                    <a:cubicBezTo>
                      <a:pt x="260" y="208"/>
                      <a:pt x="260" y="209"/>
                      <a:pt x="260" y="209"/>
                    </a:cubicBezTo>
                    <a:cubicBezTo>
                      <a:pt x="256" y="206"/>
                      <a:pt x="250" y="204"/>
                      <a:pt x="245" y="201"/>
                    </a:cubicBezTo>
                    <a:cubicBezTo>
                      <a:pt x="245" y="201"/>
                      <a:pt x="245" y="200"/>
                      <a:pt x="244" y="200"/>
                    </a:cubicBezTo>
                    <a:cubicBezTo>
                      <a:pt x="250" y="202"/>
                      <a:pt x="255" y="204"/>
                      <a:pt x="260" y="207"/>
                    </a:cubicBezTo>
                    <a:close/>
                    <a:moveTo>
                      <a:pt x="240" y="198"/>
                    </a:moveTo>
                    <a:cubicBezTo>
                      <a:pt x="240" y="199"/>
                      <a:pt x="240" y="199"/>
                      <a:pt x="241" y="199"/>
                    </a:cubicBezTo>
                    <a:cubicBezTo>
                      <a:pt x="243" y="200"/>
                      <a:pt x="245" y="201"/>
                      <a:pt x="246" y="202"/>
                    </a:cubicBezTo>
                    <a:cubicBezTo>
                      <a:pt x="250" y="205"/>
                      <a:pt x="255" y="206"/>
                      <a:pt x="259" y="209"/>
                    </a:cubicBezTo>
                    <a:cubicBezTo>
                      <a:pt x="255" y="207"/>
                      <a:pt x="250" y="205"/>
                      <a:pt x="246" y="203"/>
                    </a:cubicBezTo>
                    <a:cubicBezTo>
                      <a:pt x="242" y="202"/>
                      <a:pt x="237" y="200"/>
                      <a:pt x="233" y="198"/>
                    </a:cubicBezTo>
                    <a:cubicBezTo>
                      <a:pt x="233" y="197"/>
                      <a:pt x="233" y="196"/>
                      <a:pt x="233" y="195"/>
                    </a:cubicBezTo>
                    <a:cubicBezTo>
                      <a:pt x="233" y="195"/>
                      <a:pt x="233" y="196"/>
                      <a:pt x="234" y="196"/>
                    </a:cubicBezTo>
                    <a:cubicBezTo>
                      <a:pt x="233" y="196"/>
                      <a:pt x="234" y="197"/>
                      <a:pt x="236" y="197"/>
                    </a:cubicBezTo>
                    <a:cubicBezTo>
                      <a:pt x="237" y="197"/>
                      <a:pt x="238" y="198"/>
                      <a:pt x="240" y="198"/>
                    </a:cubicBezTo>
                    <a:close/>
                    <a:moveTo>
                      <a:pt x="234" y="199"/>
                    </a:moveTo>
                    <a:cubicBezTo>
                      <a:pt x="242" y="203"/>
                      <a:pt x="251" y="207"/>
                      <a:pt x="260" y="210"/>
                    </a:cubicBezTo>
                    <a:cubicBezTo>
                      <a:pt x="260" y="211"/>
                      <a:pt x="260" y="211"/>
                      <a:pt x="260" y="212"/>
                    </a:cubicBezTo>
                    <a:cubicBezTo>
                      <a:pt x="260" y="212"/>
                      <a:pt x="260" y="212"/>
                      <a:pt x="259" y="211"/>
                    </a:cubicBezTo>
                    <a:cubicBezTo>
                      <a:pt x="259" y="211"/>
                      <a:pt x="259" y="211"/>
                      <a:pt x="258" y="211"/>
                    </a:cubicBezTo>
                    <a:cubicBezTo>
                      <a:pt x="250" y="207"/>
                      <a:pt x="242" y="203"/>
                      <a:pt x="234" y="199"/>
                    </a:cubicBezTo>
                    <a:close/>
                    <a:moveTo>
                      <a:pt x="260" y="215"/>
                    </a:moveTo>
                    <a:cubicBezTo>
                      <a:pt x="257" y="212"/>
                      <a:pt x="252" y="211"/>
                      <a:pt x="249" y="209"/>
                    </a:cubicBezTo>
                    <a:cubicBezTo>
                      <a:pt x="245" y="206"/>
                      <a:pt x="241" y="204"/>
                      <a:pt x="237" y="202"/>
                    </a:cubicBezTo>
                    <a:cubicBezTo>
                      <a:pt x="237" y="203"/>
                      <a:pt x="238" y="203"/>
                      <a:pt x="239" y="203"/>
                    </a:cubicBezTo>
                    <a:cubicBezTo>
                      <a:pt x="241" y="204"/>
                      <a:pt x="244" y="205"/>
                      <a:pt x="247" y="206"/>
                    </a:cubicBezTo>
                    <a:cubicBezTo>
                      <a:pt x="251" y="208"/>
                      <a:pt x="256" y="211"/>
                      <a:pt x="260" y="213"/>
                    </a:cubicBezTo>
                    <a:cubicBezTo>
                      <a:pt x="260" y="213"/>
                      <a:pt x="260" y="214"/>
                      <a:pt x="260" y="215"/>
                    </a:cubicBezTo>
                    <a:close/>
                    <a:moveTo>
                      <a:pt x="233" y="201"/>
                    </a:moveTo>
                    <a:cubicBezTo>
                      <a:pt x="233" y="200"/>
                      <a:pt x="233" y="199"/>
                      <a:pt x="233" y="199"/>
                    </a:cubicBezTo>
                    <a:cubicBezTo>
                      <a:pt x="235" y="200"/>
                      <a:pt x="237" y="201"/>
                      <a:pt x="239" y="202"/>
                    </a:cubicBezTo>
                    <a:cubicBezTo>
                      <a:pt x="237" y="202"/>
                      <a:pt x="235" y="201"/>
                      <a:pt x="233" y="201"/>
                    </a:cubicBezTo>
                    <a:close/>
                    <a:moveTo>
                      <a:pt x="261" y="219"/>
                    </a:moveTo>
                    <a:cubicBezTo>
                      <a:pt x="257" y="216"/>
                      <a:pt x="253" y="214"/>
                      <a:pt x="249" y="212"/>
                    </a:cubicBezTo>
                    <a:cubicBezTo>
                      <a:pt x="253" y="214"/>
                      <a:pt x="256" y="215"/>
                      <a:pt x="260" y="216"/>
                    </a:cubicBezTo>
                    <a:cubicBezTo>
                      <a:pt x="260" y="217"/>
                      <a:pt x="261" y="218"/>
                      <a:pt x="261" y="219"/>
                    </a:cubicBezTo>
                    <a:close/>
                    <a:moveTo>
                      <a:pt x="237" y="207"/>
                    </a:moveTo>
                    <a:cubicBezTo>
                      <a:pt x="241" y="209"/>
                      <a:pt x="245" y="211"/>
                      <a:pt x="249" y="213"/>
                    </a:cubicBezTo>
                    <a:cubicBezTo>
                      <a:pt x="251" y="214"/>
                      <a:pt x="254" y="215"/>
                      <a:pt x="256" y="216"/>
                    </a:cubicBezTo>
                    <a:cubicBezTo>
                      <a:pt x="256" y="217"/>
                      <a:pt x="261" y="219"/>
                      <a:pt x="258" y="217"/>
                    </a:cubicBezTo>
                    <a:cubicBezTo>
                      <a:pt x="250" y="213"/>
                      <a:pt x="242" y="211"/>
                      <a:pt x="234" y="208"/>
                    </a:cubicBezTo>
                    <a:cubicBezTo>
                      <a:pt x="234" y="207"/>
                      <a:pt x="234" y="206"/>
                      <a:pt x="234" y="206"/>
                    </a:cubicBezTo>
                    <a:cubicBezTo>
                      <a:pt x="235" y="206"/>
                      <a:pt x="236" y="206"/>
                      <a:pt x="237" y="207"/>
                    </a:cubicBezTo>
                    <a:close/>
                    <a:moveTo>
                      <a:pt x="261" y="223"/>
                    </a:moveTo>
                    <a:cubicBezTo>
                      <a:pt x="257" y="220"/>
                      <a:pt x="252" y="217"/>
                      <a:pt x="248" y="215"/>
                    </a:cubicBezTo>
                    <a:cubicBezTo>
                      <a:pt x="245" y="214"/>
                      <a:pt x="243" y="212"/>
                      <a:pt x="241" y="211"/>
                    </a:cubicBezTo>
                    <a:cubicBezTo>
                      <a:pt x="244" y="212"/>
                      <a:pt x="246" y="213"/>
                      <a:pt x="249" y="214"/>
                    </a:cubicBezTo>
                    <a:cubicBezTo>
                      <a:pt x="253" y="216"/>
                      <a:pt x="257" y="218"/>
                      <a:pt x="261" y="220"/>
                    </a:cubicBezTo>
                    <a:cubicBezTo>
                      <a:pt x="261" y="221"/>
                      <a:pt x="261" y="222"/>
                      <a:pt x="261" y="223"/>
                    </a:cubicBezTo>
                    <a:close/>
                    <a:moveTo>
                      <a:pt x="233" y="202"/>
                    </a:moveTo>
                    <a:cubicBezTo>
                      <a:pt x="239" y="204"/>
                      <a:pt x="243" y="207"/>
                      <a:pt x="248" y="209"/>
                    </a:cubicBezTo>
                    <a:cubicBezTo>
                      <a:pt x="250" y="211"/>
                      <a:pt x="253" y="212"/>
                      <a:pt x="255" y="213"/>
                    </a:cubicBezTo>
                    <a:cubicBezTo>
                      <a:pt x="256" y="213"/>
                      <a:pt x="258" y="215"/>
                      <a:pt x="259" y="215"/>
                    </a:cubicBezTo>
                    <a:cubicBezTo>
                      <a:pt x="255" y="214"/>
                      <a:pt x="251" y="212"/>
                      <a:pt x="246" y="210"/>
                    </a:cubicBezTo>
                    <a:cubicBezTo>
                      <a:pt x="244" y="209"/>
                      <a:pt x="241" y="208"/>
                      <a:pt x="239" y="207"/>
                    </a:cubicBezTo>
                    <a:cubicBezTo>
                      <a:pt x="239" y="207"/>
                      <a:pt x="238" y="207"/>
                      <a:pt x="238" y="206"/>
                    </a:cubicBezTo>
                    <a:cubicBezTo>
                      <a:pt x="236" y="206"/>
                      <a:pt x="235" y="205"/>
                      <a:pt x="234" y="205"/>
                    </a:cubicBezTo>
                    <a:cubicBezTo>
                      <a:pt x="234" y="204"/>
                      <a:pt x="234" y="203"/>
                      <a:pt x="233" y="202"/>
                    </a:cubicBezTo>
                    <a:close/>
                    <a:moveTo>
                      <a:pt x="232" y="192"/>
                    </a:moveTo>
                    <a:cubicBezTo>
                      <a:pt x="234" y="193"/>
                      <a:pt x="235" y="193"/>
                      <a:pt x="236" y="193"/>
                    </a:cubicBezTo>
                    <a:cubicBezTo>
                      <a:pt x="240" y="195"/>
                      <a:pt x="243" y="198"/>
                      <a:pt x="247" y="200"/>
                    </a:cubicBezTo>
                    <a:cubicBezTo>
                      <a:pt x="249" y="201"/>
                      <a:pt x="250" y="202"/>
                      <a:pt x="252" y="202"/>
                    </a:cubicBezTo>
                    <a:cubicBezTo>
                      <a:pt x="251" y="202"/>
                      <a:pt x="249" y="201"/>
                      <a:pt x="248" y="201"/>
                    </a:cubicBezTo>
                    <a:cubicBezTo>
                      <a:pt x="246" y="200"/>
                      <a:pt x="243" y="199"/>
                      <a:pt x="240" y="198"/>
                    </a:cubicBezTo>
                    <a:cubicBezTo>
                      <a:pt x="238" y="197"/>
                      <a:pt x="235" y="195"/>
                      <a:pt x="233" y="194"/>
                    </a:cubicBezTo>
                    <a:cubicBezTo>
                      <a:pt x="233" y="194"/>
                      <a:pt x="232" y="194"/>
                      <a:pt x="232" y="193"/>
                    </a:cubicBezTo>
                    <a:cubicBezTo>
                      <a:pt x="232" y="193"/>
                      <a:pt x="232" y="193"/>
                      <a:pt x="232" y="192"/>
                    </a:cubicBezTo>
                    <a:close/>
                    <a:moveTo>
                      <a:pt x="232" y="187"/>
                    </a:moveTo>
                    <a:cubicBezTo>
                      <a:pt x="233" y="188"/>
                      <a:pt x="234" y="188"/>
                      <a:pt x="234" y="188"/>
                    </a:cubicBezTo>
                    <a:cubicBezTo>
                      <a:pt x="235" y="188"/>
                      <a:pt x="235" y="188"/>
                      <a:pt x="235" y="188"/>
                    </a:cubicBezTo>
                    <a:cubicBezTo>
                      <a:pt x="239" y="190"/>
                      <a:pt x="244" y="193"/>
                      <a:pt x="249" y="196"/>
                    </a:cubicBezTo>
                    <a:cubicBezTo>
                      <a:pt x="251" y="197"/>
                      <a:pt x="254" y="198"/>
                      <a:pt x="256" y="200"/>
                    </a:cubicBezTo>
                    <a:cubicBezTo>
                      <a:pt x="257" y="200"/>
                      <a:pt x="262" y="203"/>
                      <a:pt x="256" y="200"/>
                    </a:cubicBezTo>
                    <a:cubicBezTo>
                      <a:pt x="252" y="198"/>
                      <a:pt x="248" y="197"/>
                      <a:pt x="244" y="195"/>
                    </a:cubicBezTo>
                    <a:cubicBezTo>
                      <a:pt x="241" y="194"/>
                      <a:pt x="239" y="194"/>
                      <a:pt x="237" y="193"/>
                    </a:cubicBezTo>
                    <a:cubicBezTo>
                      <a:pt x="237" y="193"/>
                      <a:pt x="236" y="193"/>
                      <a:pt x="236" y="193"/>
                    </a:cubicBezTo>
                    <a:cubicBezTo>
                      <a:pt x="235" y="192"/>
                      <a:pt x="234" y="192"/>
                      <a:pt x="232" y="192"/>
                    </a:cubicBezTo>
                    <a:cubicBezTo>
                      <a:pt x="232" y="190"/>
                      <a:pt x="232" y="189"/>
                      <a:pt x="232" y="187"/>
                    </a:cubicBezTo>
                    <a:close/>
                    <a:moveTo>
                      <a:pt x="232" y="186"/>
                    </a:moveTo>
                    <a:cubicBezTo>
                      <a:pt x="232" y="185"/>
                      <a:pt x="232" y="184"/>
                      <a:pt x="232" y="183"/>
                    </a:cubicBezTo>
                    <a:cubicBezTo>
                      <a:pt x="241" y="188"/>
                      <a:pt x="250" y="192"/>
                      <a:pt x="260" y="197"/>
                    </a:cubicBezTo>
                    <a:cubicBezTo>
                      <a:pt x="255" y="195"/>
                      <a:pt x="251" y="193"/>
                      <a:pt x="246" y="192"/>
                    </a:cubicBezTo>
                    <a:cubicBezTo>
                      <a:pt x="244" y="191"/>
                      <a:pt x="241" y="190"/>
                      <a:pt x="238" y="189"/>
                    </a:cubicBezTo>
                    <a:cubicBezTo>
                      <a:pt x="237" y="188"/>
                      <a:pt x="236" y="188"/>
                      <a:pt x="235" y="188"/>
                    </a:cubicBezTo>
                    <a:cubicBezTo>
                      <a:pt x="234" y="187"/>
                      <a:pt x="233" y="187"/>
                      <a:pt x="233" y="187"/>
                    </a:cubicBezTo>
                    <a:cubicBezTo>
                      <a:pt x="233" y="187"/>
                      <a:pt x="233" y="187"/>
                      <a:pt x="232" y="186"/>
                    </a:cubicBezTo>
                    <a:close/>
                    <a:moveTo>
                      <a:pt x="232" y="179"/>
                    </a:moveTo>
                    <a:cubicBezTo>
                      <a:pt x="235" y="182"/>
                      <a:pt x="239" y="184"/>
                      <a:pt x="243" y="185"/>
                    </a:cubicBezTo>
                    <a:cubicBezTo>
                      <a:pt x="246" y="186"/>
                      <a:pt x="249" y="187"/>
                      <a:pt x="251" y="189"/>
                    </a:cubicBezTo>
                    <a:cubicBezTo>
                      <a:pt x="250" y="188"/>
                      <a:pt x="248" y="187"/>
                      <a:pt x="247" y="187"/>
                    </a:cubicBezTo>
                    <a:cubicBezTo>
                      <a:pt x="242" y="185"/>
                      <a:pt x="237" y="183"/>
                      <a:pt x="232" y="182"/>
                    </a:cubicBezTo>
                    <a:cubicBezTo>
                      <a:pt x="232" y="182"/>
                      <a:pt x="232" y="182"/>
                      <a:pt x="232" y="182"/>
                    </a:cubicBezTo>
                    <a:cubicBezTo>
                      <a:pt x="232" y="181"/>
                      <a:pt x="232" y="180"/>
                      <a:pt x="232" y="179"/>
                    </a:cubicBezTo>
                    <a:close/>
                    <a:moveTo>
                      <a:pt x="233" y="180"/>
                    </a:moveTo>
                    <a:cubicBezTo>
                      <a:pt x="236" y="182"/>
                      <a:pt x="241" y="183"/>
                      <a:pt x="245" y="184"/>
                    </a:cubicBezTo>
                    <a:cubicBezTo>
                      <a:pt x="250" y="186"/>
                      <a:pt x="255" y="188"/>
                      <a:pt x="260" y="191"/>
                    </a:cubicBezTo>
                    <a:cubicBezTo>
                      <a:pt x="260" y="191"/>
                      <a:pt x="260" y="192"/>
                      <a:pt x="260" y="192"/>
                    </a:cubicBezTo>
                    <a:cubicBezTo>
                      <a:pt x="260" y="192"/>
                      <a:pt x="260" y="193"/>
                      <a:pt x="260" y="193"/>
                    </a:cubicBezTo>
                    <a:cubicBezTo>
                      <a:pt x="260" y="193"/>
                      <a:pt x="260" y="192"/>
                      <a:pt x="259" y="192"/>
                    </a:cubicBezTo>
                    <a:cubicBezTo>
                      <a:pt x="259" y="192"/>
                      <a:pt x="259" y="192"/>
                      <a:pt x="258" y="192"/>
                    </a:cubicBezTo>
                    <a:cubicBezTo>
                      <a:pt x="255" y="190"/>
                      <a:pt x="251" y="187"/>
                      <a:pt x="247" y="186"/>
                    </a:cubicBezTo>
                    <a:cubicBezTo>
                      <a:pt x="242" y="184"/>
                      <a:pt x="237" y="182"/>
                      <a:pt x="233" y="180"/>
                    </a:cubicBezTo>
                    <a:close/>
                    <a:moveTo>
                      <a:pt x="260" y="197"/>
                    </a:moveTo>
                    <a:cubicBezTo>
                      <a:pt x="253" y="192"/>
                      <a:pt x="243" y="188"/>
                      <a:pt x="235" y="184"/>
                    </a:cubicBezTo>
                    <a:cubicBezTo>
                      <a:pt x="235" y="183"/>
                      <a:pt x="234" y="183"/>
                      <a:pt x="234" y="183"/>
                    </a:cubicBezTo>
                    <a:cubicBezTo>
                      <a:pt x="234" y="183"/>
                      <a:pt x="234" y="183"/>
                      <a:pt x="235" y="183"/>
                    </a:cubicBezTo>
                    <a:cubicBezTo>
                      <a:pt x="236" y="184"/>
                      <a:pt x="237" y="184"/>
                      <a:pt x="238" y="184"/>
                    </a:cubicBezTo>
                    <a:cubicBezTo>
                      <a:pt x="241" y="185"/>
                      <a:pt x="243" y="186"/>
                      <a:pt x="245" y="187"/>
                    </a:cubicBezTo>
                    <a:cubicBezTo>
                      <a:pt x="250" y="189"/>
                      <a:pt x="255" y="191"/>
                      <a:pt x="260" y="194"/>
                    </a:cubicBezTo>
                    <a:cubicBezTo>
                      <a:pt x="260" y="195"/>
                      <a:pt x="260" y="196"/>
                      <a:pt x="260" y="197"/>
                    </a:cubicBezTo>
                    <a:close/>
                    <a:moveTo>
                      <a:pt x="260" y="202"/>
                    </a:moveTo>
                    <a:cubicBezTo>
                      <a:pt x="256" y="198"/>
                      <a:pt x="251" y="196"/>
                      <a:pt x="246" y="193"/>
                    </a:cubicBezTo>
                    <a:cubicBezTo>
                      <a:pt x="244" y="192"/>
                      <a:pt x="243" y="191"/>
                      <a:pt x="241" y="191"/>
                    </a:cubicBezTo>
                    <a:cubicBezTo>
                      <a:pt x="248" y="193"/>
                      <a:pt x="254" y="195"/>
                      <a:pt x="260" y="198"/>
                    </a:cubicBezTo>
                    <a:cubicBezTo>
                      <a:pt x="260" y="199"/>
                      <a:pt x="260" y="201"/>
                      <a:pt x="260" y="202"/>
                    </a:cubicBezTo>
                    <a:close/>
                    <a:moveTo>
                      <a:pt x="231" y="174"/>
                    </a:moveTo>
                    <a:cubicBezTo>
                      <a:pt x="239" y="181"/>
                      <a:pt x="249" y="183"/>
                      <a:pt x="257" y="188"/>
                    </a:cubicBezTo>
                    <a:cubicBezTo>
                      <a:pt x="257" y="188"/>
                      <a:pt x="262" y="191"/>
                      <a:pt x="258" y="189"/>
                    </a:cubicBezTo>
                    <a:cubicBezTo>
                      <a:pt x="257" y="188"/>
                      <a:pt x="256" y="188"/>
                      <a:pt x="255" y="187"/>
                    </a:cubicBezTo>
                    <a:cubicBezTo>
                      <a:pt x="253" y="186"/>
                      <a:pt x="250" y="185"/>
                      <a:pt x="248" y="184"/>
                    </a:cubicBezTo>
                    <a:cubicBezTo>
                      <a:pt x="243" y="182"/>
                      <a:pt x="237" y="181"/>
                      <a:pt x="232" y="179"/>
                    </a:cubicBezTo>
                    <a:cubicBezTo>
                      <a:pt x="232" y="179"/>
                      <a:pt x="232" y="179"/>
                      <a:pt x="232" y="179"/>
                    </a:cubicBezTo>
                    <a:cubicBezTo>
                      <a:pt x="231" y="177"/>
                      <a:pt x="231" y="176"/>
                      <a:pt x="231" y="174"/>
                    </a:cubicBezTo>
                    <a:close/>
                    <a:moveTo>
                      <a:pt x="260" y="206"/>
                    </a:moveTo>
                    <a:cubicBezTo>
                      <a:pt x="260" y="206"/>
                      <a:pt x="260" y="206"/>
                      <a:pt x="260" y="206"/>
                    </a:cubicBezTo>
                    <a:cubicBezTo>
                      <a:pt x="260" y="205"/>
                      <a:pt x="259" y="205"/>
                      <a:pt x="259" y="205"/>
                    </a:cubicBezTo>
                    <a:cubicBezTo>
                      <a:pt x="254" y="203"/>
                      <a:pt x="250" y="201"/>
                      <a:pt x="245" y="198"/>
                    </a:cubicBezTo>
                    <a:cubicBezTo>
                      <a:pt x="244" y="197"/>
                      <a:pt x="242" y="196"/>
                      <a:pt x="240" y="195"/>
                    </a:cubicBezTo>
                    <a:cubicBezTo>
                      <a:pt x="242" y="196"/>
                      <a:pt x="244" y="196"/>
                      <a:pt x="246" y="197"/>
                    </a:cubicBezTo>
                    <a:cubicBezTo>
                      <a:pt x="251" y="199"/>
                      <a:pt x="255" y="201"/>
                      <a:pt x="260" y="202"/>
                    </a:cubicBezTo>
                    <a:cubicBezTo>
                      <a:pt x="260" y="202"/>
                      <a:pt x="260" y="202"/>
                      <a:pt x="260" y="202"/>
                    </a:cubicBezTo>
                    <a:cubicBezTo>
                      <a:pt x="260" y="204"/>
                      <a:pt x="260" y="205"/>
                      <a:pt x="260" y="206"/>
                    </a:cubicBezTo>
                    <a:close/>
                    <a:moveTo>
                      <a:pt x="261" y="226"/>
                    </a:moveTo>
                    <a:cubicBezTo>
                      <a:pt x="258" y="223"/>
                      <a:pt x="254" y="222"/>
                      <a:pt x="251" y="220"/>
                    </a:cubicBezTo>
                    <a:cubicBezTo>
                      <a:pt x="248" y="219"/>
                      <a:pt x="246" y="217"/>
                      <a:pt x="243" y="215"/>
                    </a:cubicBezTo>
                    <a:cubicBezTo>
                      <a:pt x="245" y="216"/>
                      <a:pt x="248" y="217"/>
                      <a:pt x="250" y="218"/>
                    </a:cubicBezTo>
                    <a:cubicBezTo>
                      <a:pt x="253" y="220"/>
                      <a:pt x="257" y="223"/>
                      <a:pt x="261" y="223"/>
                    </a:cubicBezTo>
                    <a:cubicBezTo>
                      <a:pt x="261" y="223"/>
                      <a:pt x="261" y="223"/>
                      <a:pt x="261" y="223"/>
                    </a:cubicBezTo>
                    <a:cubicBezTo>
                      <a:pt x="261" y="224"/>
                      <a:pt x="261" y="225"/>
                      <a:pt x="261" y="226"/>
                    </a:cubicBezTo>
                    <a:close/>
                    <a:moveTo>
                      <a:pt x="262" y="231"/>
                    </a:moveTo>
                    <a:cubicBezTo>
                      <a:pt x="258" y="228"/>
                      <a:pt x="254" y="226"/>
                      <a:pt x="249" y="223"/>
                    </a:cubicBezTo>
                    <a:cubicBezTo>
                      <a:pt x="247" y="222"/>
                      <a:pt x="244" y="221"/>
                      <a:pt x="242" y="220"/>
                    </a:cubicBezTo>
                    <a:cubicBezTo>
                      <a:pt x="240" y="219"/>
                      <a:pt x="238" y="217"/>
                      <a:pt x="237" y="216"/>
                    </a:cubicBezTo>
                    <a:cubicBezTo>
                      <a:pt x="245" y="219"/>
                      <a:pt x="253" y="225"/>
                      <a:pt x="261" y="227"/>
                    </a:cubicBezTo>
                    <a:cubicBezTo>
                      <a:pt x="261" y="229"/>
                      <a:pt x="262" y="230"/>
                      <a:pt x="262" y="231"/>
                    </a:cubicBezTo>
                    <a:close/>
                    <a:moveTo>
                      <a:pt x="263" y="237"/>
                    </a:moveTo>
                    <a:cubicBezTo>
                      <a:pt x="256" y="231"/>
                      <a:pt x="247" y="229"/>
                      <a:pt x="241" y="224"/>
                    </a:cubicBezTo>
                    <a:cubicBezTo>
                      <a:pt x="242" y="225"/>
                      <a:pt x="236" y="221"/>
                      <a:pt x="238" y="221"/>
                    </a:cubicBezTo>
                    <a:cubicBezTo>
                      <a:pt x="239" y="222"/>
                      <a:pt x="241" y="222"/>
                      <a:pt x="242" y="223"/>
                    </a:cubicBezTo>
                    <a:cubicBezTo>
                      <a:pt x="245" y="224"/>
                      <a:pt x="248" y="225"/>
                      <a:pt x="250" y="227"/>
                    </a:cubicBezTo>
                    <a:cubicBezTo>
                      <a:pt x="254" y="229"/>
                      <a:pt x="258" y="231"/>
                      <a:pt x="262" y="233"/>
                    </a:cubicBezTo>
                    <a:cubicBezTo>
                      <a:pt x="262" y="234"/>
                      <a:pt x="262" y="235"/>
                      <a:pt x="263" y="236"/>
                    </a:cubicBezTo>
                    <a:cubicBezTo>
                      <a:pt x="263" y="236"/>
                      <a:pt x="263" y="236"/>
                      <a:pt x="263" y="237"/>
                    </a:cubicBezTo>
                    <a:close/>
                    <a:moveTo>
                      <a:pt x="264" y="243"/>
                    </a:moveTo>
                    <a:cubicBezTo>
                      <a:pt x="257" y="237"/>
                      <a:pt x="248" y="234"/>
                      <a:pt x="241" y="228"/>
                    </a:cubicBezTo>
                    <a:cubicBezTo>
                      <a:pt x="235" y="223"/>
                      <a:pt x="242" y="228"/>
                      <a:pt x="244" y="229"/>
                    </a:cubicBezTo>
                    <a:cubicBezTo>
                      <a:pt x="246" y="230"/>
                      <a:pt x="249" y="232"/>
                      <a:pt x="251" y="233"/>
                    </a:cubicBezTo>
                    <a:cubicBezTo>
                      <a:pt x="255" y="235"/>
                      <a:pt x="259" y="237"/>
                      <a:pt x="263" y="239"/>
                    </a:cubicBezTo>
                    <a:cubicBezTo>
                      <a:pt x="264" y="240"/>
                      <a:pt x="264" y="242"/>
                      <a:pt x="264" y="243"/>
                    </a:cubicBezTo>
                    <a:close/>
                    <a:moveTo>
                      <a:pt x="265" y="249"/>
                    </a:moveTo>
                    <a:cubicBezTo>
                      <a:pt x="262" y="246"/>
                      <a:pt x="258" y="244"/>
                      <a:pt x="254" y="241"/>
                    </a:cubicBezTo>
                    <a:cubicBezTo>
                      <a:pt x="251" y="239"/>
                      <a:pt x="249" y="237"/>
                      <a:pt x="246" y="235"/>
                    </a:cubicBezTo>
                    <a:cubicBezTo>
                      <a:pt x="244" y="234"/>
                      <a:pt x="240" y="233"/>
                      <a:pt x="238" y="230"/>
                    </a:cubicBezTo>
                    <a:cubicBezTo>
                      <a:pt x="236" y="228"/>
                      <a:pt x="240" y="231"/>
                      <a:pt x="240" y="231"/>
                    </a:cubicBezTo>
                    <a:cubicBezTo>
                      <a:pt x="241" y="232"/>
                      <a:pt x="243" y="233"/>
                      <a:pt x="244" y="234"/>
                    </a:cubicBezTo>
                    <a:cubicBezTo>
                      <a:pt x="246" y="235"/>
                      <a:pt x="249" y="237"/>
                      <a:pt x="251" y="238"/>
                    </a:cubicBezTo>
                    <a:cubicBezTo>
                      <a:pt x="255" y="241"/>
                      <a:pt x="260" y="244"/>
                      <a:pt x="265" y="245"/>
                    </a:cubicBezTo>
                    <a:cubicBezTo>
                      <a:pt x="265" y="246"/>
                      <a:pt x="265" y="247"/>
                      <a:pt x="265" y="249"/>
                    </a:cubicBezTo>
                    <a:close/>
                    <a:moveTo>
                      <a:pt x="261" y="247"/>
                    </a:moveTo>
                    <a:cubicBezTo>
                      <a:pt x="258" y="245"/>
                      <a:pt x="255" y="244"/>
                      <a:pt x="252" y="242"/>
                    </a:cubicBezTo>
                    <a:cubicBezTo>
                      <a:pt x="247" y="238"/>
                      <a:pt x="242" y="235"/>
                      <a:pt x="237" y="232"/>
                    </a:cubicBezTo>
                    <a:cubicBezTo>
                      <a:pt x="237" y="231"/>
                      <a:pt x="237" y="231"/>
                      <a:pt x="237" y="230"/>
                    </a:cubicBezTo>
                    <a:cubicBezTo>
                      <a:pt x="240" y="233"/>
                      <a:pt x="244" y="235"/>
                      <a:pt x="247" y="237"/>
                    </a:cubicBezTo>
                    <a:cubicBezTo>
                      <a:pt x="252" y="241"/>
                      <a:pt x="258" y="244"/>
                      <a:pt x="263" y="248"/>
                    </a:cubicBezTo>
                    <a:cubicBezTo>
                      <a:pt x="267" y="252"/>
                      <a:pt x="263" y="248"/>
                      <a:pt x="261" y="247"/>
                    </a:cubicBezTo>
                    <a:close/>
                    <a:moveTo>
                      <a:pt x="237" y="233"/>
                    </a:moveTo>
                    <a:cubicBezTo>
                      <a:pt x="243" y="238"/>
                      <a:pt x="249" y="244"/>
                      <a:pt x="255" y="249"/>
                    </a:cubicBezTo>
                    <a:cubicBezTo>
                      <a:pt x="249" y="244"/>
                      <a:pt x="243" y="239"/>
                      <a:pt x="237" y="236"/>
                    </a:cubicBezTo>
                    <a:cubicBezTo>
                      <a:pt x="237" y="235"/>
                      <a:pt x="237" y="235"/>
                      <a:pt x="237" y="234"/>
                    </a:cubicBezTo>
                    <a:cubicBezTo>
                      <a:pt x="237" y="234"/>
                      <a:pt x="237" y="233"/>
                      <a:pt x="237" y="233"/>
                    </a:cubicBezTo>
                    <a:close/>
                    <a:moveTo>
                      <a:pt x="239" y="238"/>
                    </a:moveTo>
                    <a:cubicBezTo>
                      <a:pt x="242" y="240"/>
                      <a:pt x="246" y="244"/>
                      <a:pt x="250" y="247"/>
                    </a:cubicBezTo>
                    <a:cubicBezTo>
                      <a:pt x="249" y="246"/>
                      <a:pt x="249" y="246"/>
                      <a:pt x="248" y="245"/>
                    </a:cubicBezTo>
                    <a:cubicBezTo>
                      <a:pt x="246" y="244"/>
                      <a:pt x="244" y="243"/>
                      <a:pt x="242" y="241"/>
                    </a:cubicBezTo>
                    <a:cubicBezTo>
                      <a:pt x="241" y="240"/>
                      <a:pt x="239" y="239"/>
                      <a:pt x="238" y="238"/>
                    </a:cubicBezTo>
                    <a:cubicBezTo>
                      <a:pt x="237" y="236"/>
                      <a:pt x="237" y="236"/>
                      <a:pt x="239" y="238"/>
                    </a:cubicBezTo>
                    <a:close/>
                    <a:moveTo>
                      <a:pt x="261" y="256"/>
                    </a:moveTo>
                    <a:cubicBezTo>
                      <a:pt x="260" y="256"/>
                      <a:pt x="260" y="256"/>
                      <a:pt x="259" y="255"/>
                    </a:cubicBezTo>
                    <a:cubicBezTo>
                      <a:pt x="258" y="255"/>
                      <a:pt x="257" y="254"/>
                      <a:pt x="256" y="253"/>
                    </a:cubicBezTo>
                    <a:cubicBezTo>
                      <a:pt x="254" y="252"/>
                      <a:pt x="252" y="251"/>
                      <a:pt x="250" y="249"/>
                    </a:cubicBezTo>
                    <a:cubicBezTo>
                      <a:pt x="245" y="246"/>
                      <a:pt x="240" y="243"/>
                      <a:pt x="236" y="239"/>
                    </a:cubicBezTo>
                    <a:cubicBezTo>
                      <a:pt x="236" y="238"/>
                      <a:pt x="236" y="238"/>
                      <a:pt x="236" y="237"/>
                    </a:cubicBezTo>
                    <a:cubicBezTo>
                      <a:pt x="239" y="240"/>
                      <a:pt x="242" y="242"/>
                      <a:pt x="245" y="244"/>
                    </a:cubicBezTo>
                    <a:cubicBezTo>
                      <a:pt x="251" y="248"/>
                      <a:pt x="256" y="252"/>
                      <a:pt x="261" y="256"/>
                    </a:cubicBezTo>
                    <a:close/>
                    <a:moveTo>
                      <a:pt x="258" y="258"/>
                    </a:moveTo>
                    <a:cubicBezTo>
                      <a:pt x="261" y="261"/>
                      <a:pt x="257" y="258"/>
                      <a:pt x="255" y="257"/>
                    </a:cubicBezTo>
                    <a:cubicBezTo>
                      <a:pt x="253" y="255"/>
                      <a:pt x="250" y="254"/>
                      <a:pt x="248" y="252"/>
                    </a:cubicBezTo>
                    <a:cubicBezTo>
                      <a:pt x="244" y="249"/>
                      <a:pt x="240" y="246"/>
                      <a:pt x="236" y="244"/>
                    </a:cubicBezTo>
                    <a:cubicBezTo>
                      <a:pt x="236" y="244"/>
                      <a:pt x="236" y="244"/>
                      <a:pt x="236" y="244"/>
                    </a:cubicBezTo>
                    <a:cubicBezTo>
                      <a:pt x="236" y="243"/>
                      <a:pt x="236" y="241"/>
                      <a:pt x="236" y="240"/>
                    </a:cubicBezTo>
                    <a:cubicBezTo>
                      <a:pt x="242" y="247"/>
                      <a:pt x="251" y="251"/>
                      <a:pt x="258" y="258"/>
                    </a:cubicBezTo>
                    <a:close/>
                    <a:moveTo>
                      <a:pt x="246" y="254"/>
                    </a:moveTo>
                    <a:cubicBezTo>
                      <a:pt x="250" y="256"/>
                      <a:pt x="252" y="260"/>
                      <a:pt x="256" y="263"/>
                    </a:cubicBezTo>
                    <a:cubicBezTo>
                      <a:pt x="253" y="261"/>
                      <a:pt x="249" y="258"/>
                      <a:pt x="246" y="256"/>
                    </a:cubicBezTo>
                    <a:cubicBezTo>
                      <a:pt x="242" y="254"/>
                      <a:pt x="239" y="251"/>
                      <a:pt x="235" y="248"/>
                    </a:cubicBezTo>
                    <a:cubicBezTo>
                      <a:pt x="235" y="247"/>
                      <a:pt x="235" y="246"/>
                      <a:pt x="235" y="245"/>
                    </a:cubicBezTo>
                    <a:cubicBezTo>
                      <a:pt x="239" y="248"/>
                      <a:pt x="243" y="251"/>
                      <a:pt x="246" y="254"/>
                    </a:cubicBezTo>
                    <a:close/>
                    <a:moveTo>
                      <a:pt x="235" y="250"/>
                    </a:moveTo>
                    <a:cubicBezTo>
                      <a:pt x="238" y="253"/>
                      <a:pt x="241" y="255"/>
                      <a:pt x="244" y="258"/>
                    </a:cubicBezTo>
                    <a:cubicBezTo>
                      <a:pt x="246" y="259"/>
                      <a:pt x="248" y="261"/>
                      <a:pt x="249" y="262"/>
                    </a:cubicBezTo>
                    <a:cubicBezTo>
                      <a:pt x="250" y="263"/>
                      <a:pt x="252" y="265"/>
                      <a:pt x="252" y="265"/>
                    </a:cubicBezTo>
                    <a:cubicBezTo>
                      <a:pt x="246" y="263"/>
                      <a:pt x="242" y="257"/>
                      <a:pt x="236" y="253"/>
                    </a:cubicBezTo>
                    <a:cubicBezTo>
                      <a:pt x="236" y="253"/>
                      <a:pt x="236" y="254"/>
                      <a:pt x="236" y="254"/>
                    </a:cubicBezTo>
                    <a:cubicBezTo>
                      <a:pt x="236" y="252"/>
                      <a:pt x="235" y="251"/>
                      <a:pt x="235" y="250"/>
                    </a:cubicBezTo>
                    <a:close/>
                    <a:moveTo>
                      <a:pt x="236" y="254"/>
                    </a:moveTo>
                    <a:cubicBezTo>
                      <a:pt x="237" y="257"/>
                      <a:pt x="240" y="260"/>
                      <a:pt x="242" y="262"/>
                    </a:cubicBezTo>
                    <a:cubicBezTo>
                      <a:pt x="243" y="263"/>
                      <a:pt x="247" y="267"/>
                      <a:pt x="242" y="263"/>
                    </a:cubicBezTo>
                    <a:cubicBezTo>
                      <a:pt x="241" y="261"/>
                      <a:pt x="240" y="260"/>
                      <a:pt x="238" y="259"/>
                    </a:cubicBezTo>
                    <a:cubicBezTo>
                      <a:pt x="238" y="259"/>
                      <a:pt x="238" y="259"/>
                      <a:pt x="238" y="260"/>
                    </a:cubicBezTo>
                    <a:cubicBezTo>
                      <a:pt x="237" y="258"/>
                      <a:pt x="236" y="256"/>
                      <a:pt x="236" y="254"/>
                    </a:cubicBezTo>
                    <a:cubicBezTo>
                      <a:pt x="236" y="254"/>
                      <a:pt x="236" y="254"/>
                      <a:pt x="236" y="254"/>
                    </a:cubicBezTo>
                    <a:close/>
                    <a:moveTo>
                      <a:pt x="221" y="189"/>
                    </a:moveTo>
                    <a:cubicBezTo>
                      <a:pt x="216" y="199"/>
                      <a:pt x="206" y="206"/>
                      <a:pt x="195" y="203"/>
                    </a:cubicBezTo>
                    <a:cubicBezTo>
                      <a:pt x="195" y="203"/>
                      <a:pt x="194" y="203"/>
                      <a:pt x="194" y="203"/>
                    </a:cubicBezTo>
                    <a:cubicBezTo>
                      <a:pt x="194" y="201"/>
                      <a:pt x="194" y="198"/>
                      <a:pt x="193" y="195"/>
                    </a:cubicBezTo>
                    <a:cubicBezTo>
                      <a:pt x="193" y="188"/>
                      <a:pt x="191" y="181"/>
                      <a:pt x="191" y="174"/>
                    </a:cubicBezTo>
                    <a:cubicBezTo>
                      <a:pt x="192" y="160"/>
                      <a:pt x="196" y="146"/>
                      <a:pt x="197" y="132"/>
                    </a:cubicBezTo>
                    <a:cubicBezTo>
                      <a:pt x="199" y="108"/>
                      <a:pt x="187" y="85"/>
                      <a:pt x="166" y="71"/>
                    </a:cubicBezTo>
                    <a:cubicBezTo>
                      <a:pt x="156" y="65"/>
                      <a:pt x="145" y="61"/>
                      <a:pt x="133" y="59"/>
                    </a:cubicBezTo>
                    <a:cubicBezTo>
                      <a:pt x="125" y="58"/>
                      <a:pt x="117" y="58"/>
                      <a:pt x="109" y="57"/>
                    </a:cubicBezTo>
                    <a:cubicBezTo>
                      <a:pt x="103" y="56"/>
                      <a:pt x="97" y="55"/>
                      <a:pt x="91" y="54"/>
                    </a:cubicBezTo>
                    <a:cubicBezTo>
                      <a:pt x="103" y="48"/>
                      <a:pt x="116" y="44"/>
                      <a:pt x="130" y="43"/>
                    </a:cubicBezTo>
                    <a:cubicBezTo>
                      <a:pt x="130" y="43"/>
                      <a:pt x="130" y="43"/>
                      <a:pt x="131" y="43"/>
                    </a:cubicBezTo>
                    <a:cubicBezTo>
                      <a:pt x="140" y="42"/>
                      <a:pt x="149" y="43"/>
                      <a:pt x="157" y="45"/>
                    </a:cubicBezTo>
                    <a:cubicBezTo>
                      <a:pt x="184" y="52"/>
                      <a:pt x="207" y="71"/>
                      <a:pt x="217" y="96"/>
                    </a:cubicBezTo>
                    <a:cubicBezTo>
                      <a:pt x="228" y="123"/>
                      <a:pt x="222" y="150"/>
                      <a:pt x="221" y="178"/>
                    </a:cubicBezTo>
                    <a:cubicBezTo>
                      <a:pt x="221" y="182"/>
                      <a:pt x="221" y="186"/>
                      <a:pt x="221" y="189"/>
                    </a:cubicBezTo>
                    <a:close/>
                    <a:moveTo>
                      <a:pt x="119" y="41"/>
                    </a:moveTo>
                    <a:cubicBezTo>
                      <a:pt x="119" y="41"/>
                      <a:pt x="121" y="41"/>
                      <a:pt x="122" y="41"/>
                    </a:cubicBezTo>
                    <a:cubicBezTo>
                      <a:pt x="121" y="41"/>
                      <a:pt x="120" y="41"/>
                      <a:pt x="119" y="41"/>
                    </a:cubicBezTo>
                    <a:close/>
                    <a:moveTo>
                      <a:pt x="123" y="30"/>
                    </a:moveTo>
                    <a:cubicBezTo>
                      <a:pt x="124" y="33"/>
                      <a:pt x="127" y="33"/>
                      <a:pt x="129" y="35"/>
                    </a:cubicBezTo>
                    <a:cubicBezTo>
                      <a:pt x="126" y="34"/>
                      <a:pt x="124" y="33"/>
                      <a:pt x="121" y="34"/>
                    </a:cubicBezTo>
                    <a:cubicBezTo>
                      <a:pt x="121" y="34"/>
                      <a:pt x="121" y="34"/>
                      <a:pt x="121" y="34"/>
                    </a:cubicBezTo>
                    <a:cubicBezTo>
                      <a:pt x="123" y="36"/>
                      <a:pt x="126" y="37"/>
                      <a:pt x="129" y="38"/>
                    </a:cubicBezTo>
                    <a:cubicBezTo>
                      <a:pt x="126" y="37"/>
                      <a:pt x="123" y="35"/>
                      <a:pt x="120" y="36"/>
                    </a:cubicBezTo>
                    <a:cubicBezTo>
                      <a:pt x="119" y="37"/>
                      <a:pt x="119" y="37"/>
                      <a:pt x="119" y="37"/>
                    </a:cubicBezTo>
                    <a:cubicBezTo>
                      <a:pt x="120" y="39"/>
                      <a:pt x="122" y="39"/>
                      <a:pt x="124" y="40"/>
                    </a:cubicBezTo>
                    <a:cubicBezTo>
                      <a:pt x="124" y="40"/>
                      <a:pt x="125" y="40"/>
                      <a:pt x="125" y="40"/>
                    </a:cubicBezTo>
                    <a:cubicBezTo>
                      <a:pt x="125" y="40"/>
                      <a:pt x="124" y="40"/>
                      <a:pt x="124" y="40"/>
                    </a:cubicBezTo>
                    <a:cubicBezTo>
                      <a:pt x="123" y="40"/>
                      <a:pt x="123" y="40"/>
                      <a:pt x="122" y="40"/>
                    </a:cubicBezTo>
                    <a:cubicBezTo>
                      <a:pt x="121" y="40"/>
                      <a:pt x="119" y="39"/>
                      <a:pt x="119" y="41"/>
                    </a:cubicBezTo>
                    <a:cubicBezTo>
                      <a:pt x="119" y="41"/>
                      <a:pt x="119" y="41"/>
                      <a:pt x="119" y="41"/>
                    </a:cubicBezTo>
                    <a:cubicBezTo>
                      <a:pt x="119" y="41"/>
                      <a:pt x="118" y="41"/>
                      <a:pt x="118" y="41"/>
                    </a:cubicBezTo>
                    <a:cubicBezTo>
                      <a:pt x="119" y="39"/>
                      <a:pt x="119" y="36"/>
                      <a:pt x="120" y="33"/>
                    </a:cubicBezTo>
                    <a:cubicBezTo>
                      <a:pt x="121" y="32"/>
                      <a:pt x="122" y="31"/>
                      <a:pt x="123" y="30"/>
                    </a:cubicBezTo>
                    <a:close/>
                    <a:moveTo>
                      <a:pt x="130" y="28"/>
                    </a:moveTo>
                    <a:cubicBezTo>
                      <a:pt x="131" y="28"/>
                      <a:pt x="132" y="28"/>
                      <a:pt x="134" y="28"/>
                    </a:cubicBezTo>
                    <a:cubicBezTo>
                      <a:pt x="133" y="28"/>
                      <a:pt x="133" y="28"/>
                      <a:pt x="133" y="28"/>
                    </a:cubicBezTo>
                    <a:cubicBezTo>
                      <a:pt x="132" y="29"/>
                      <a:pt x="131" y="28"/>
                      <a:pt x="130" y="28"/>
                    </a:cubicBezTo>
                    <a:cubicBezTo>
                      <a:pt x="130" y="28"/>
                      <a:pt x="130" y="28"/>
                      <a:pt x="130" y="28"/>
                    </a:cubicBezTo>
                    <a:close/>
                    <a:moveTo>
                      <a:pt x="151" y="9"/>
                    </a:moveTo>
                    <a:cubicBezTo>
                      <a:pt x="151" y="9"/>
                      <a:pt x="151" y="9"/>
                      <a:pt x="151" y="9"/>
                    </a:cubicBezTo>
                    <a:cubicBezTo>
                      <a:pt x="155" y="13"/>
                      <a:pt x="162" y="14"/>
                      <a:pt x="167" y="17"/>
                    </a:cubicBezTo>
                    <a:cubicBezTo>
                      <a:pt x="167" y="17"/>
                      <a:pt x="167" y="18"/>
                      <a:pt x="167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2" y="16"/>
                      <a:pt x="160" y="15"/>
                      <a:pt x="158" y="14"/>
                    </a:cubicBezTo>
                    <a:cubicBezTo>
                      <a:pt x="155" y="13"/>
                      <a:pt x="152" y="12"/>
                      <a:pt x="149" y="11"/>
                    </a:cubicBezTo>
                    <a:cubicBezTo>
                      <a:pt x="149" y="11"/>
                      <a:pt x="150" y="11"/>
                      <a:pt x="150" y="11"/>
                    </a:cubicBezTo>
                    <a:cubicBezTo>
                      <a:pt x="150" y="10"/>
                      <a:pt x="150" y="10"/>
                      <a:pt x="151" y="9"/>
                    </a:cubicBezTo>
                    <a:close/>
                    <a:moveTo>
                      <a:pt x="162" y="10"/>
                    </a:moveTo>
                    <a:cubicBezTo>
                      <a:pt x="159" y="10"/>
                      <a:pt x="157" y="8"/>
                      <a:pt x="154" y="7"/>
                    </a:cubicBezTo>
                    <a:cubicBezTo>
                      <a:pt x="156" y="7"/>
                      <a:pt x="158" y="7"/>
                      <a:pt x="160" y="8"/>
                    </a:cubicBezTo>
                    <a:cubicBezTo>
                      <a:pt x="160" y="9"/>
                      <a:pt x="161" y="9"/>
                      <a:pt x="162" y="10"/>
                    </a:cubicBezTo>
                    <a:close/>
                    <a:moveTo>
                      <a:pt x="181" y="50"/>
                    </a:moveTo>
                    <a:cubicBezTo>
                      <a:pt x="188" y="56"/>
                      <a:pt x="197" y="60"/>
                      <a:pt x="205" y="64"/>
                    </a:cubicBezTo>
                    <a:cubicBezTo>
                      <a:pt x="210" y="67"/>
                      <a:pt x="215" y="70"/>
                      <a:pt x="220" y="74"/>
                    </a:cubicBezTo>
                    <a:cubicBezTo>
                      <a:pt x="222" y="75"/>
                      <a:pt x="225" y="77"/>
                      <a:pt x="227" y="79"/>
                    </a:cubicBezTo>
                    <a:cubicBezTo>
                      <a:pt x="227" y="79"/>
                      <a:pt x="229" y="80"/>
                      <a:pt x="230" y="81"/>
                    </a:cubicBezTo>
                    <a:cubicBezTo>
                      <a:pt x="221" y="75"/>
                      <a:pt x="211" y="71"/>
                      <a:pt x="202" y="66"/>
                    </a:cubicBezTo>
                    <a:cubicBezTo>
                      <a:pt x="199" y="64"/>
                      <a:pt x="196" y="62"/>
                      <a:pt x="193" y="60"/>
                    </a:cubicBezTo>
                    <a:cubicBezTo>
                      <a:pt x="193" y="60"/>
                      <a:pt x="193" y="59"/>
                      <a:pt x="192" y="59"/>
                    </a:cubicBezTo>
                    <a:cubicBezTo>
                      <a:pt x="188" y="56"/>
                      <a:pt x="183" y="52"/>
                      <a:pt x="177" y="50"/>
                    </a:cubicBezTo>
                    <a:cubicBezTo>
                      <a:pt x="177" y="50"/>
                      <a:pt x="178" y="50"/>
                      <a:pt x="178" y="50"/>
                    </a:cubicBezTo>
                    <a:cubicBezTo>
                      <a:pt x="179" y="50"/>
                      <a:pt x="180" y="50"/>
                      <a:pt x="181" y="50"/>
                    </a:cubicBezTo>
                    <a:close/>
                    <a:moveTo>
                      <a:pt x="220" y="66"/>
                    </a:moveTo>
                    <a:cubicBezTo>
                      <a:pt x="220" y="67"/>
                      <a:pt x="221" y="67"/>
                      <a:pt x="221" y="67"/>
                    </a:cubicBezTo>
                    <a:cubicBezTo>
                      <a:pt x="212" y="62"/>
                      <a:pt x="203" y="57"/>
                      <a:pt x="194" y="53"/>
                    </a:cubicBezTo>
                    <a:cubicBezTo>
                      <a:pt x="203" y="55"/>
                      <a:pt x="213" y="59"/>
                      <a:pt x="220" y="66"/>
                    </a:cubicBezTo>
                    <a:close/>
                    <a:moveTo>
                      <a:pt x="254" y="266"/>
                    </a:moveTo>
                    <a:cubicBezTo>
                      <a:pt x="254" y="266"/>
                      <a:pt x="254" y="266"/>
                      <a:pt x="254" y="265"/>
                    </a:cubicBezTo>
                    <a:cubicBezTo>
                      <a:pt x="250" y="262"/>
                      <a:pt x="246" y="259"/>
                      <a:pt x="242" y="255"/>
                    </a:cubicBezTo>
                    <a:cubicBezTo>
                      <a:pt x="240" y="254"/>
                      <a:pt x="239" y="252"/>
                      <a:pt x="237" y="251"/>
                    </a:cubicBezTo>
                    <a:cubicBezTo>
                      <a:pt x="234" y="248"/>
                      <a:pt x="237" y="250"/>
                      <a:pt x="238" y="251"/>
                    </a:cubicBezTo>
                    <a:cubicBezTo>
                      <a:pt x="242" y="254"/>
                      <a:pt x="246" y="256"/>
                      <a:pt x="249" y="259"/>
                    </a:cubicBezTo>
                    <a:cubicBezTo>
                      <a:pt x="252" y="261"/>
                      <a:pt x="254" y="263"/>
                      <a:pt x="257" y="264"/>
                    </a:cubicBezTo>
                    <a:cubicBezTo>
                      <a:pt x="257" y="264"/>
                      <a:pt x="258" y="263"/>
                      <a:pt x="257" y="263"/>
                    </a:cubicBezTo>
                    <a:cubicBezTo>
                      <a:pt x="253" y="260"/>
                      <a:pt x="251" y="256"/>
                      <a:pt x="247" y="253"/>
                    </a:cubicBezTo>
                    <a:cubicBezTo>
                      <a:pt x="244" y="251"/>
                      <a:pt x="240" y="247"/>
                      <a:pt x="237" y="245"/>
                    </a:cubicBezTo>
                    <a:cubicBezTo>
                      <a:pt x="245" y="250"/>
                      <a:pt x="252" y="256"/>
                      <a:pt x="260" y="261"/>
                    </a:cubicBezTo>
                    <a:cubicBezTo>
                      <a:pt x="261" y="261"/>
                      <a:pt x="261" y="260"/>
                      <a:pt x="261" y="260"/>
                    </a:cubicBezTo>
                    <a:cubicBezTo>
                      <a:pt x="258" y="256"/>
                      <a:pt x="253" y="254"/>
                      <a:pt x="250" y="251"/>
                    </a:cubicBezTo>
                    <a:cubicBezTo>
                      <a:pt x="248" y="249"/>
                      <a:pt x="247" y="248"/>
                      <a:pt x="245" y="247"/>
                    </a:cubicBezTo>
                    <a:cubicBezTo>
                      <a:pt x="247" y="248"/>
                      <a:pt x="249" y="249"/>
                      <a:pt x="251" y="251"/>
                    </a:cubicBezTo>
                    <a:cubicBezTo>
                      <a:pt x="254" y="253"/>
                      <a:pt x="258" y="257"/>
                      <a:pt x="262" y="257"/>
                    </a:cubicBezTo>
                    <a:cubicBezTo>
                      <a:pt x="263" y="257"/>
                      <a:pt x="263" y="257"/>
                      <a:pt x="263" y="257"/>
                    </a:cubicBezTo>
                    <a:cubicBezTo>
                      <a:pt x="259" y="254"/>
                      <a:pt x="256" y="251"/>
                      <a:pt x="252" y="248"/>
                    </a:cubicBezTo>
                    <a:cubicBezTo>
                      <a:pt x="256" y="251"/>
                      <a:pt x="260" y="253"/>
                      <a:pt x="264" y="254"/>
                    </a:cubicBezTo>
                    <a:cubicBezTo>
                      <a:pt x="264" y="255"/>
                      <a:pt x="264" y="254"/>
                      <a:pt x="264" y="254"/>
                    </a:cubicBezTo>
                    <a:cubicBezTo>
                      <a:pt x="259" y="251"/>
                      <a:pt x="253" y="247"/>
                      <a:pt x="249" y="242"/>
                    </a:cubicBezTo>
                    <a:cubicBezTo>
                      <a:pt x="245" y="239"/>
                      <a:pt x="241" y="235"/>
                      <a:pt x="237" y="233"/>
                    </a:cubicBezTo>
                    <a:cubicBezTo>
                      <a:pt x="247" y="238"/>
                      <a:pt x="255" y="245"/>
                      <a:pt x="265" y="250"/>
                    </a:cubicBezTo>
                    <a:cubicBezTo>
                      <a:pt x="265" y="253"/>
                      <a:pt x="264" y="256"/>
                      <a:pt x="262" y="259"/>
                    </a:cubicBezTo>
                    <a:cubicBezTo>
                      <a:pt x="260" y="262"/>
                      <a:pt x="257" y="265"/>
                      <a:pt x="254" y="266"/>
                    </a:cubicBezTo>
                    <a:close/>
                    <a:moveTo>
                      <a:pt x="225" y="285"/>
                    </a:moveTo>
                    <a:cubicBezTo>
                      <a:pt x="225" y="285"/>
                      <a:pt x="225" y="284"/>
                      <a:pt x="225" y="284"/>
                    </a:cubicBezTo>
                    <a:cubicBezTo>
                      <a:pt x="225" y="284"/>
                      <a:pt x="225" y="284"/>
                      <a:pt x="225" y="284"/>
                    </a:cubicBezTo>
                    <a:cubicBezTo>
                      <a:pt x="229" y="281"/>
                      <a:pt x="235" y="282"/>
                      <a:pt x="238" y="279"/>
                    </a:cubicBezTo>
                    <a:cubicBezTo>
                      <a:pt x="242" y="275"/>
                      <a:pt x="244" y="272"/>
                      <a:pt x="243" y="268"/>
                    </a:cubicBezTo>
                    <a:cubicBezTo>
                      <a:pt x="244" y="269"/>
                      <a:pt x="246" y="269"/>
                      <a:pt x="247" y="269"/>
                    </a:cubicBezTo>
                    <a:cubicBezTo>
                      <a:pt x="249" y="269"/>
                      <a:pt x="250" y="269"/>
                      <a:pt x="252" y="269"/>
                    </a:cubicBezTo>
                    <a:cubicBezTo>
                      <a:pt x="249" y="277"/>
                      <a:pt x="245" y="286"/>
                      <a:pt x="235" y="285"/>
                    </a:cubicBezTo>
                    <a:cubicBezTo>
                      <a:pt x="232" y="285"/>
                      <a:pt x="228" y="284"/>
                      <a:pt x="225" y="285"/>
                    </a:cubicBezTo>
                    <a:close/>
                    <a:moveTo>
                      <a:pt x="199" y="311"/>
                    </a:moveTo>
                    <a:cubicBezTo>
                      <a:pt x="191" y="312"/>
                      <a:pt x="188" y="299"/>
                      <a:pt x="188" y="293"/>
                    </a:cubicBezTo>
                    <a:cubicBezTo>
                      <a:pt x="189" y="292"/>
                      <a:pt x="190" y="291"/>
                      <a:pt x="191" y="289"/>
                    </a:cubicBezTo>
                    <a:cubicBezTo>
                      <a:pt x="196" y="281"/>
                      <a:pt x="198" y="272"/>
                      <a:pt x="198" y="262"/>
                    </a:cubicBezTo>
                    <a:cubicBezTo>
                      <a:pt x="198" y="255"/>
                      <a:pt x="196" y="248"/>
                      <a:pt x="195" y="240"/>
                    </a:cubicBezTo>
                    <a:cubicBezTo>
                      <a:pt x="195" y="233"/>
                      <a:pt x="194" y="226"/>
                      <a:pt x="194" y="219"/>
                    </a:cubicBezTo>
                    <a:cubicBezTo>
                      <a:pt x="194" y="215"/>
                      <a:pt x="194" y="210"/>
                      <a:pt x="194" y="206"/>
                    </a:cubicBezTo>
                    <a:cubicBezTo>
                      <a:pt x="194" y="206"/>
                      <a:pt x="194" y="206"/>
                      <a:pt x="194" y="206"/>
                    </a:cubicBezTo>
                    <a:cubicBezTo>
                      <a:pt x="205" y="209"/>
                      <a:pt x="215" y="203"/>
                      <a:pt x="221" y="194"/>
                    </a:cubicBezTo>
                    <a:cubicBezTo>
                      <a:pt x="222" y="205"/>
                      <a:pt x="223" y="215"/>
                      <a:pt x="224" y="225"/>
                    </a:cubicBezTo>
                    <a:cubicBezTo>
                      <a:pt x="225" y="240"/>
                      <a:pt x="226" y="256"/>
                      <a:pt x="227" y="272"/>
                    </a:cubicBezTo>
                    <a:cubicBezTo>
                      <a:pt x="226" y="275"/>
                      <a:pt x="226" y="279"/>
                      <a:pt x="223" y="282"/>
                    </a:cubicBezTo>
                    <a:cubicBezTo>
                      <a:pt x="223" y="282"/>
                      <a:pt x="223" y="282"/>
                      <a:pt x="223" y="282"/>
                    </a:cubicBezTo>
                    <a:cubicBezTo>
                      <a:pt x="223" y="283"/>
                      <a:pt x="222" y="283"/>
                      <a:pt x="222" y="284"/>
                    </a:cubicBezTo>
                    <a:cubicBezTo>
                      <a:pt x="221" y="284"/>
                      <a:pt x="221" y="284"/>
                      <a:pt x="221" y="284"/>
                    </a:cubicBezTo>
                    <a:cubicBezTo>
                      <a:pt x="221" y="285"/>
                      <a:pt x="220" y="286"/>
                      <a:pt x="219" y="286"/>
                    </a:cubicBezTo>
                    <a:cubicBezTo>
                      <a:pt x="214" y="292"/>
                      <a:pt x="212" y="299"/>
                      <a:pt x="207" y="304"/>
                    </a:cubicBezTo>
                    <a:cubicBezTo>
                      <a:pt x="204" y="307"/>
                      <a:pt x="202" y="309"/>
                      <a:pt x="199" y="311"/>
                    </a:cubicBezTo>
                    <a:close/>
                    <a:moveTo>
                      <a:pt x="20" y="296"/>
                    </a:moveTo>
                    <a:cubicBezTo>
                      <a:pt x="54" y="312"/>
                      <a:pt x="89" y="320"/>
                      <a:pt x="126" y="318"/>
                    </a:cubicBezTo>
                    <a:cubicBezTo>
                      <a:pt x="147" y="318"/>
                      <a:pt x="171" y="312"/>
                      <a:pt x="185" y="297"/>
                    </a:cubicBezTo>
                    <a:cubicBezTo>
                      <a:pt x="186" y="303"/>
                      <a:pt x="189" y="312"/>
                      <a:pt x="195" y="314"/>
                    </a:cubicBezTo>
                    <a:cubicBezTo>
                      <a:pt x="188" y="319"/>
                      <a:pt x="179" y="322"/>
                      <a:pt x="170" y="324"/>
                    </a:cubicBezTo>
                    <a:cubicBezTo>
                      <a:pt x="154" y="327"/>
                      <a:pt x="138" y="326"/>
                      <a:pt x="122" y="327"/>
                    </a:cubicBezTo>
                    <a:cubicBezTo>
                      <a:pt x="112" y="327"/>
                      <a:pt x="101" y="327"/>
                      <a:pt x="91" y="328"/>
                    </a:cubicBezTo>
                    <a:cubicBezTo>
                      <a:pt x="81" y="329"/>
                      <a:pt x="71" y="330"/>
                      <a:pt x="61" y="328"/>
                    </a:cubicBezTo>
                    <a:cubicBezTo>
                      <a:pt x="44" y="324"/>
                      <a:pt x="30" y="311"/>
                      <a:pt x="20" y="2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  <p:grpSp>
          <p:nvGrpSpPr>
            <p:cNvPr id="24" name="组合 317"/>
            <p:cNvGrpSpPr/>
            <p:nvPr/>
          </p:nvGrpSpPr>
          <p:grpSpPr>
            <a:xfrm>
              <a:off x="1108717" y="1307486"/>
              <a:ext cx="451094" cy="260019"/>
              <a:chOff x="7091671" y="3419797"/>
              <a:chExt cx="451094" cy="260019"/>
            </a:xfrm>
          </p:grpSpPr>
          <p:sp>
            <p:nvSpPr>
              <p:cNvPr id="41" name="Freeform 387"/>
              <p:cNvSpPr/>
              <p:nvPr/>
            </p:nvSpPr>
            <p:spPr bwMode="auto">
              <a:xfrm>
                <a:off x="7091671" y="3520259"/>
                <a:ext cx="140844" cy="159557"/>
              </a:xfrm>
              <a:custGeom>
                <a:avLst/>
                <a:gdLst>
                  <a:gd name="T0" fmla="*/ 107 w 206"/>
                  <a:gd name="T1" fmla="*/ 40 h 233"/>
                  <a:gd name="T2" fmla="*/ 31 w 206"/>
                  <a:gd name="T3" fmla="*/ 28 h 233"/>
                  <a:gd name="T4" fmla="*/ 84 w 206"/>
                  <a:gd name="T5" fmla="*/ 112 h 233"/>
                  <a:gd name="T6" fmla="*/ 187 w 206"/>
                  <a:gd name="T7" fmla="*/ 174 h 233"/>
                  <a:gd name="T8" fmla="*/ 60 w 206"/>
                  <a:gd name="T9" fmla="*/ 156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33">
                    <a:moveTo>
                      <a:pt x="107" y="40"/>
                    </a:moveTo>
                    <a:cubicBezTo>
                      <a:pt x="106" y="0"/>
                      <a:pt x="50" y="1"/>
                      <a:pt x="31" y="28"/>
                    </a:cubicBezTo>
                    <a:cubicBezTo>
                      <a:pt x="0" y="68"/>
                      <a:pt x="42" y="107"/>
                      <a:pt x="84" y="112"/>
                    </a:cubicBezTo>
                    <a:cubicBezTo>
                      <a:pt x="114" y="116"/>
                      <a:pt x="206" y="115"/>
                      <a:pt x="187" y="174"/>
                    </a:cubicBezTo>
                    <a:cubicBezTo>
                      <a:pt x="169" y="233"/>
                      <a:pt x="74" y="199"/>
                      <a:pt x="60" y="156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2" name="Freeform 388"/>
              <p:cNvSpPr/>
              <p:nvPr/>
            </p:nvSpPr>
            <p:spPr bwMode="auto">
              <a:xfrm>
                <a:off x="7211831" y="3550792"/>
                <a:ext cx="41367" cy="16743"/>
              </a:xfrm>
              <a:custGeom>
                <a:avLst/>
                <a:gdLst>
                  <a:gd name="T0" fmla="*/ 0 w 61"/>
                  <a:gd name="T1" fmla="*/ 23 h 24"/>
                  <a:gd name="T2" fmla="*/ 61 w 61"/>
                  <a:gd name="T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61" h="24">
                    <a:moveTo>
                      <a:pt x="0" y="23"/>
                    </a:moveTo>
                    <a:cubicBezTo>
                      <a:pt x="9" y="24"/>
                      <a:pt x="53" y="2"/>
                      <a:pt x="61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3" name="Freeform 389"/>
              <p:cNvSpPr/>
              <p:nvPr/>
            </p:nvSpPr>
            <p:spPr bwMode="auto">
              <a:xfrm>
                <a:off x="7225620" y="3534048"/>
                <a:ext cx="38412" cy="65989"/>
              </a:xfrm>
              <a:custGeom>
                <a:avLst/>
                <a:gdLst>
                  <a:gd name="T0" fmla="*/ 0 w 56"/>
                  <a:gd name="T1" fmla="*/ 0 h 96"/>
                  <a:gd name="T2" fmla="*/ 29 w 56"/>
                  <a:gd name="T3" fmla="*/ 96 h 96"/>
                  <a:gd name="T4" fmla="*/ 56 w 56"/>
                  <a:gd name="T5" fmla="*/ 8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96">
                    <a:moveTo>
                      <a:pt x="0" y="0"/>
                    </a:moveTo>
                    <a:cubicBezTo>
                      <a:pt x="4" y="33"/>
                      <a:pt x="20" y="64"/>
                      <a:pt x="29" y="96"/>
                    </a:cubicBezTo>
                    <a:cubicBezTo>
                      <a:pt x="37" y="93"/>
                      <a:pt x="49" y="88"/>
                      <a:pt x="56" y="82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4" name="Freeform 390"/>
              <p:cNvSpPr/>
              <p:nvPr/>
            </p:nvSpPr>
            <p:spPr bwMode="auto">
              <a:xfrm>
                <a:off x="7271911" y="3522229"/>
                <a:ext cx="31518" cy="66975"/>
              </a:xfrm>
              <a:custGeom>
                <a:avLst/>
                <a:gdLst>
                  <a:gd name="T0" fmla="*/ 0 w 45"/>
                  <a:gd name="T1" fmla="*/ 0 h 98"/>
                  <a:gd name="T2" fmla="*/ 45 w 45"/>
                  <a:gd name="T3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5" h="98">
                    <a:moveTo>
                      <a:pt x="0" y="0"/>
                    </a:moveTo>
                    <a:cubicBezTo>
                      <a:pt x="17" y="40"/>
                      <a:pt x="22" y="62"/>
                      <a:pt x="45" y="98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5" name="Freeform 391"/>
              <p:cNvSpPr/>
              <p:nvPr/>
            </p:nvSpPr>
            <p:spPr bwMode="auto">
              <a:xfrm>
                <a:off x="7278806" y="3517305"/>
                <a:ext cx="31518" cy="43337"/>
              </a:xfrm>
              <a:custGeom>
                <a:avLst/>
                <a:gdLst>
                  <a:gd name="T0" fmla="*/ 13 w 47"/>
                  <a:gd name="T1" fmla="*/ 63 h 63"/>
                  <a:gd name="T2" fmla="*/ 47 w 47"/>
                  <a:gd name="T3" fmla="*/ 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7" h="63">
                    <a:moveTo>
                      <a:pt x="13" y="63"/>
                    </a:moveTo>
                    <a:cubicBezTo>
                      <a:pt x="0" y="36"/>
                      <a:pt x="11" y="0"/>
                      <a:pt x="47" y="5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6" name="Freeform 392"/>
              <p:cNvSpPr/>
              <p:nvPr/>
            </p:nvSpPr>
            <p:spPr bwMode="auto">
              <a:xfrm>
                <a:off x="7313278" y="3517305"/>
                <a:ext cx="66975" cy="55156"/>
              </a:xfrm>
              <a:custGeom>
                <a:avLst/>
                <a:gdLst>
                  <a:gd name="T0" fmla="*/ 59 w 97"/>
                  <a:gd name="T1" fmla="*/ 12 h 80"/>
                  <a:gd name="T2" fmla="*/ 33 w 97"/>
                  <a:gd name="T3" fmla="*/ 68 h 80"/>
                  <a:gd name="T4" fmla="*/ 59 w 97"/>
                  <a:gd name="T5" fmla="*/ 12 h 80"/>
                  <a:gd name="T6" fmla="*/ 97 w 97"/>
                  <a:gd name="T7" fmla="*/ 39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7" h="80">
                    <a:moveTo>
                      <a:pt x="59" y="12"/>
                    </a:moveTo>
                    <a:cubicBezTo>
                      <a:pt x="27" y="0"/>
                      <a:pt x="0" y="55"/>
                      <a:pt x="33" y="68"/>
                    </a:cubicBezTo>
                    <a:cubicBezTo>
                      <a:pt x="68" y="80"/>
                      <a:pt x="75" y="30"/>
                      <a:pt x="59" y="12"/>
                    </a:cubicBezTo>
                    <a:cubicBezTo>
                      <a:pt x="71" y="21"/>
                      <a:pt x="83" y="31"/>
                      <a:pt x="97" y="39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7" name="Freeform 393"/>
              <p:cNvSpPr/>
              <p:nvPr/>
            </p:nvSpPr>
            <p:spPr bwMode="auto">
              <a:xfrm>
                <a:off x="7374343" y="3483818"/>
                <a:ext cx="39397" cy="15759"/>
              </a:xfrm>
              <a:custGeom>
                <a:avLst/>
                <a:gdLst>
                  <a:gd name="T0" fmla="*/ 0 w 58"/>
                  <a:gd name="T1" fmla="*/ 23 h 23"/>
                  <a:gd name="T2" fmla="*/ 58 w 58"/>
                  <a:gd name="T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58" h="23">
                    <a:moveTo>
                      <a:pt x="0" y="23"/>
                    </a:moveTo>
                    <a:cubicBezTo>
                      <a:pt x="19" y="22"/>
                      <a:pt x="41" y="7"/>
                      <a:pt x="58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8" name="Freeform 394"/>
              <p:cNvSpPr/>
              <p:nvPr/>
            </p:nvSpPr>
            <p:spPr bwMode="auto">
              <a:xfrm>
                <a:off x="7385178" y="3477908"/>
                <a:ext cx="37427" cy="60080"/>
              </a:xfrm>
              <a:custGeom>
                <a:avLst/>
                <a:gdLst>
                  <a:gd name="T0" fmla="*/ 0 w 55"/>
                  <a:gd name="T1" fmla="*/ 0 h 87"/>
                  <a:gd name="T2" fmla="*/ 34 w 55"/>
                  <a:gd name="T3" fmla="*/ 87 h 87"/>
                  <a:gd name="T4" fmla="*/ 55 w 55"/>
                  <a:gd name="T5" fmla="*/ 73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5" h="87">
                    <a:moveTo>
                      <a:pt x="0" y="0"/>
                    </a:moveTo>
                    <a:cubicBezTo>
                      <a:pt x="8" y="28"/>
                      <a:pt x="21" y="62"/>
                      <a:pt x="34" y="87"/>
                    </a:cubicBezTo>
                    <a:cubicBezTo>
                      <a:pt x="41" y="84"/>
                      <a:pt x="50" y="78"/>
                      <a:pt x="55" y="73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9" name="Freeform 395"/>
              <p:cNvSpPr/>
              <p:nvPr/>
            </p:nvSpPr>
            <p:spPr bwMode="auto">
              <a:xfrm>
                <a:off x="7421619" y="3473968"/>
                <a:ext cx="53186" cy="44321"/>
              </a:xfrm>
              <a:custGeom>
                <a:avLst/>
                <a:gdLst>
                  <a:gd name="T0" fmla="*/ 24 w 77"/>
                  <a:gd name="T1" fmla="*/ 33 h 65"/>
                  <a:gd name="T2" fmla="*/ 57 w 77"/>
                  <a:gd name="T3" fmla="*/ 12 h 65"/>
                  <a:gd name="T4" fmla="*/ 24 w 77"/>
                  <a:gd name="T5" fmla="*/ 18 h 65"/>
                  <a:gd name="T6" fmla="*/ 72 w 77"/>
                  <a:gd name="T7" fmla="*/ 39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7" h="65">
                    <a:moveTo>
                      <a:pt x="24" y="33"/>
                    </a:moveTo>
                    <a:cubicBezTo>
                      <a:pt x="31" y="36"/>
                      <a:pt x="61" y="25"/>
                      <a:pt x="57" y="12"/>
                    </a:cubicBezTo>
                    <a:cubicBezTo>
                      <a:pt x="53" y="0"/>
                      <a:pt x="29" y="11"/>
                      <a:pt x="24" y="18"/>
                    </a:cubicBezTo>
                    <a:cubicBezTo>
                      <a:pt x="0" y="58"/>
                      <a:pt x="77" y="65"/>
                      <a:pt x="72" y="39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0" name="Freeform 396"/>
              <p:cNvSpPr/>
              <p:nvPr/>
            </p:nvSpPr>
            <p:spPr bwMode="auto">
              <a:xfrm>
                <a:off x="7464956" y="3440481"/>
                <a:ext cx="63035" cy="79778"/>
              </a:xfrm>
              <a:custGeom>
                <a:avLst/>
                <a:gdLst>
                  <a:gd name="T0" fmla="*/ 56 w 91"/>
                  <a:gd name="T1" fmla="*/ 19 h 115"/>
                  <a:gd name="T2" fmla="*/ 21 w 91"/>
                  <a:gd name="T3" fmla="*/ 54 h 115"/>
                  <a:gd name="T4" fmla="*/ 56 w 91"/>
                  <a:gd name="T5" fmla="*/ 19 h 115"/>
                  <a:gd name="T6" fmla="*/ 89 w 91"/>
                  <a:gd name="T7" fmla="*/ 82 h 115"/>
                  <a:gd name="T8" fmla="*/ 38 w 91"/>
                  <a:gd name="T9" fmla="*/ 87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115">
                    <a:moveTo>
                      <a:pt x="56" y="19"/>
                    </a:moveTo>
                    <a:cubicBezTo>
                      <a:pt x="36" y="0"/>
                      <a:pt x="0" y="34"/>
                      <a:pt x="21" y="54"/>
                    </a:cubicBezTo>
                    <a:cubicBezTo>
                      <a:pt x="44" y="74"/>
                      <a:pt x="76" y="40"/>
                      <a:pt x="56" y="19"/>
                    </a:cubicBezTo>
                    <a:cubicBezTo>
                      <a:pt x="58" y="40"/>
                      <a:pt x="88" y="59"/>
                      <a:pt x="89" y="82"/>
                    </a:cubicBezTo>
                    <a:cubicBezTo>
                      <a:pt x="91" y="105"/>
                      <a:pt x="41" y="115"/>
                      <a:pt x="38" y="87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1" name="Freeform 397"/>
              <p:cNvSpPr/>
              <p:nvPr/>
            </p:nvSpPr>
            <p:spPr bwMode="auto">
              <a:xfrm>
                <a:off x="7514202" y="3434572"/>
                <a:ext cx="25608" cy="14774"/>
              </a:xfrm>
              <a:custGeom>
                <a:avLst/>
                <a:gdLst>
                  <a:gd name="T0" fmla="*/ 0 w 37"/>
                  <a:gd name="T1" fmla="*/ 0 h 21"/>
                  <a:gd name="T2" fmla="*/ 37 w 37"/>
                  <a:gd name="T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7" h="21">
                    <a:moveTo>
                      <a:pt x="0" y="0"/>
                    </a:moveTo>
                    <a:cubicBezTo>
                      <a:pt x="6" y="6"/>
                      <a:pt x="25" y="15"/>
                      <a:pt x="37" y="21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2" name="Freeform 398"/>
              <p:cNvSpPr/>
              <p:nvPr/>
            </p:nvSpPr>
            <p:spPr bwMode="auto">
              <a:xfrm>
                <a:off x="7540795" y="3419797"/>
                <a:ext cx="1970" cy="58110"/>
              </a:xfrm>
              <a:custGeom>
                <a:avLst/>
                <a:gdLst>
                  <a:gd name="T0" fmla="*/ 0 w 3"/>
                  <a:gd name="T1" fmla="*/ 0 h 84"/>
                  <a:gd name="T2" fmla="*/ 3 w 3"/>
                  <a:gd name="T3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" h="84">
                    <a:moveTo>
                      <a:pt x="0" y="0"/>
                    </a:moveTo>
                    <a:cubicBezTo>
                      <a:pt x="3" y="23"/>
                      <a:pt x="1" y="61"/>
                      <a:pt x="3" y="84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  <p:grpSp>
          <p:nvGrpSpPr>
            <p:cNvPr id="25" name="组合 318"/>
            <p:cNvGrpSpPr/>
            <p:nvPr/>
          </p:nvGrpSpPr>
          <p:grpSpPr>
            <a:xfrm rot="20356419">
              <a:off x="2803193" y="3904852"/>
              <a:ext cx="598834" cy="130009"/>
              <a:chOff x="5241002" y="3643375"/>
              <a:chExt cx="598834" cy="130009"/>
            </a:xfrm>
          </p:grpSpPr>
          <p:sp>
            <p:nvSpPr>
              <p:cNvPr id="26" name="Freeform 346"/>
              <p:cNvSpPr/>
              <p:nvPr/>
            </p:nvSpPr>
            <p:spPr bwMode="auto">
              <a:xfrm>
                <a:off x="5691112" y="3678832"/>
                <a:ext cx="27578" cy="2954"/>
              </a:xfrm>
              <a:custGeom>
                <a:avLst/>
                <a:gdLst>
                  <a:gd name="T0" fmla="*/ 0 w 40"/>
                  <a:gd name="T1" fmla="*/ 0 h 5"/>
                  <a:gd name="T2" fmla="*/ 40 w 40"/>
                  <a:gd name="T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0" h="5">
                    <a:moveTo>
                      <a:pt x="0" y="0"/>
                    </a:moveTo>
                    <a:cubicBezTo>
                      <a:pt x="13" y="0"/>
                      <a:pt x="26" y="3"/>
                      <a:pt x="40" y="5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27" name="Freeform 347"/>
              <p:cNvSpPr/>
              <p:nvPr/>
            </p:nvSpPr>
            <p:spPr bwMode="auto">
              <a:xfrm>
                <a:off x="5241002" y="3643375"/>
                <a:ext cx="52201" cy="85688"/>
              </a:xfrm>
              <a:custGeom>
                <a:avLst/>
                <a:gdLst>
                  <a:gd name="T0" fmla="*/ 55 w 75"/>
                  <a:gd name="T1" fmla="*/ 0 h 124"/>
                  <a:gd name="T2" fmla="*/ 0 w 75"/>
                  <a:gd name="T3" fmla="*/ 27 h 124"/>
                  <a:gd name="T4" fmla="*/ 9 w 75"/>
                  <a:gd name="T5" fmla="*/ 118 h 124"/>
                  <a:gd name="T6" fmla="*/ 75 w 75"/>
                  <a:gd name="T7" fmla="*/ 118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5" h="124">
                    <a:moveTo>
                      <a:pt x="55" y="0"/>
                    </a:moveTo>
                    <a:cubicBezTo>
                      <a:pt x="43" y="14"/>
                      <a:pt x="19" y="21"/>
                      <a:pt x="0" y="27"/>
                    </a:cubicBezTo>
                    <a:cubicBezTo>
                      <a:pt x="6" y="56"/>
                      <a:pt x="8" y="89"/>
                      <a:pt x="9" y="118"/>
                    </a:cubicBezTo>
                    <a:cubicBezTo>
                      <a:pt x="28" y="118"/>
                      <a:pt x="59" y="124"/>
                      <a:pt x="75" y="118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28" name="Freeform 348"/>
              <p:cNvSpPr/>
              <p:nvPr/>
            </p:nvSpPr>
            <p:spPr bwMode="auto">
              <a:xfrm>
                <a:off x="5250851" y="3681787"/>
                <a:ext cx="39397" cy="6894"/>
              </a:xfrm>
              <a:custGeom>
                <a:avLst/>
                <a:gdLst>
                  <a:gd name="T0" fmla="*/ 0 w 57"/>
                  <a:gd name="T1" fmla="*/ 8 h 11"/>
                  <a:gd name="T2" fmla="*/ 57 w 57"/>
                  <a:gd name="T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57" h="11">
                    <a:moveTo>
                      <a:pt x="0" y="8"/>
                    </a:moveTo>
                    <a:cubicBezTo>
                      <a:pt x="18" y="11"/>
                      <a:pt x="43" y="7"/>
                      <a:pt x="57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29" name="Freeform 349"/>
              <p:cNvSpPr/>
              <p:nvPr/>
            </p:nvSpPr>
            <p:spPr bwMode="auto">
              <a:xfrm>
                <a:off x="5313886" y="3683757"/>
                <a:ext cx="30533" cy="2954"/>
              </a:xfrm>
              <a:custGeom>
                <a:avLst/>
                <a:gdLst>
                  <a:gd name="T0" fmla="*/ 0 w 45"/>
                  <a:gd name="T1" fmla="*/ 0 h 4"/>
                  <a:gd name="T2" fmla="*/ 45 w 45"/>
                  <a:gd name="T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5" h="4">
                    <a:moveTo>
                      <a:pt x="0" y="0"/>
                    </a:moveTo>
                    <a:cubicBezTo>
                      <a:pt x="15" y="1"/>
                      <a:pt x="30" y="3"/>
                      <a:pt x="45" y="4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0" name="Freeform 350"/>
              <p:cNvSpPr/>
              <p:nvPr/>
            </p:nvSpPr>
            <p:spPr bwMode="auto">
              <a:xfrm>
                <a:off x="5370027" y="3666028"/>
                <a:ext cx="37427" cy="64020"/>
              </a:xfrm>
              <a:custGeom>
                <a:avLst/>
                <a:gdLst>
                  <a:gd name="T0" fmla="*/ 17 w 54"/>
                  <a:gd name="T1" fmla="*/ 0 h 94"/>
                  <a:gd name="T2" fmla="*/ 0 w 54"/>
                  <a:gd name="T3" fmla="*/ 78 h 94"/>
                  <a:gd name="T4" fmla="*/ 54 w 54"/>
                  <a:gd name="T5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94">
                    <a:moveTo>
                      <a:pt x="17" y="0"/>
                    </a:moveTo>
                    <a:cubicBezTo>
                      <a:pt x="13" y="28"/>
                      <a:pt x="7" y="54"/>
                      <a:pt x="0" y="78"/>
                    </a:cubicBezTo>
                    <a:cubicBezTo>
                      <a:pt x="13" y="81"/>
                      <a:pt x="42" y="91"/>
                      <a:pt x="54" y="94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1" name="Freeform 351"/>
              <p:cNvSpPr/>
              <p:nvPr/>
            </p:nvSpPr>
            <p:spPr bwMode="auto">
              <a:xfrm>
                <a:off x="5428137" y="3666028"/>
                <a:ext cx="56141" cy="68945"/>
              </a:xfrm>
              <a:custGeom>
                <a:avLst/>
                <a:gdLst>
                  <a:gd name="T0" fmla="*/ 81 w 81"/>
                  <a:gd name="T1" fmla="*/ 0 h 100"/>
                  <a:gd name="T2" fmla="*/ 11 w 81"/>
                  <a:gd name="T3" fmla="*/ 0 h 100"/>
                  <a:gd name="T4" fmla="*/ 7 w 81"/>
                  <a:gd name="T5" fmla="*/ 3 h 100"/>
                  <a:gd name="T6" fmla="*/ 6 w 81"/>
                  <a:gd name="T7" fmla="*/ 94 h 100"/>
                  <a:gd name="T8" fmla="*/ 61 w 81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00">
                    <a:moveTo>
                      <a:pt x="81" y="0"/>
                    </a:moveTo>
                    <a:cubicBezTo>
                      <a:pt x="59" y="3"/>
                      <a:pt x="35" y="3"/>
                      <a:pt x="11" y="0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2" y="28"/>
                      <a:pt x="0" y="70"/>
                      <a:pt x="6" y="94"/>
                    </a:cubicBezTo>
                    <a:cubicBezTo>
                      <a:pt x="24" y="97"/>
                      <a:pt x="43" y="98"/>
                      <a:pt x="61" y="10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2" name="Freeform 352"/>
              <p:cNvSpPr/>
              <p:nvPr/>
            </p:nvSpPr>
            <p:spPr bwMode="auto">
              <a:xfrm>
                <a:off x="5433062" y="3695576"/>
                <a:ext cx="48261" cy="1970"/>
              </a:xfrm>
              <a:custGeom>
                <a:avLst/>
                <a:gdLst>
                  <a:gd name="T0" fmla="*/ 0 w 70"/>
                  <a:gd name="T1" fmla="*/ 0 h 3"/>
                  <a:gd name="T2" fmla="*/ 70 w 70"/>
                  <a:gd name="T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70" h="3">
                    <a:moveTo>
                      <a:pt x="0" y="0"/>
                    </a:moveTo>
                    <a:cubicBezTo>
                      <a:pt x="24" y="3"/>
                      <a:pt x="48" y="3"/>
                      <a:pt x="70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3" name="Freeform 353"/>
              <p:cNvSpPr/>
              <p:nvPr/>
            </p:nvSpPr>
            <p:spPr bwMode="auto">
              <a:xfrm>
                <a:off x="5494127" y="3683757"/>
                <a:ext cx="50231" cy="50231"/>
              </a:xfrm>
              <a:custGeom>
                <a:avLst/>
                <a:gdLst>
                  <a:gd name="T0" fmla="*/ 0 w 72"/>
                  <a:gd name="T1" fmla="*/ 67 h 74"/>
                  <a:gd name="T2" fmla="*/ 41 w 72"/>
                  <a:gd name="T3" fmla="*/ 0 h 74"/>
                  <a:gd name="T4" fmla="*/ 72 w 72"/>
                  <a:gd name="T5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2" h="74">
                    <a:moveTo>
                      <a:pt x="0" y="67"/>
                    </a:moveTo>
                    <a:cubicBezTo>
                      <a:pt x="15" y="47"/>
                      <a:pt x="22" y="16"/>
                      <a:pt x="41" y="0"/>
                    </a:cubicBezTo>
                    <a:cubicBezTo>
                      <a:pt x="54" y="21"/>
                      <a:pt x="62" y="50"/>
                      <a:pt x="72" y="74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4" name="Freeform 354"/>
              <p:cNvSpPr/>
              <p:nvPr/>
            </p:nvSpPr>
            <p:spPr bwMode="auto">
              <a:xfrm>
                <a:off x="5505946" y="3709365"/>
                <a:ext cx="25608" cy="1970"/>
              </a:xfrm>
              <a:custGeom>
                <a:avLst/>
                <a:gdLst>
                  <a:gd name="T0" fmla="*/ 0 w 37"/>
                  <a:gd name="T1" fmla="*/ 0 h 3"/>
                  <a:gd name="T2" fmla="*/ 37 w 37"/>
                  <a:gd name="T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7" h="3">
                    <a:moveTo>
                      <a:pt x="0" y="0"/>
                    </a:moveTo>
                    <a:cubicBezTo>
                      <a:pt x="12" y="1"/>
                      <a:pt x="24" y="2"/>
                      <a:pt x="37" y="3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5" name="Freeform 355"/>
              <p:cNvSpPr/>
              <p:nvPr/>
            </p:nvSpPr>
            <p:spPr bwMode="auto">
              <a:xfrm>
                <a:off x="5567996" y="3672923"/>
                <a:ext cx="44322" cy="67959"/>
              </a:xfrm>
              <a:custGeom>
                <a:avLst/>
                <a:gdLst>
                  <a:gd name="T0" fmla="*/ 3 w 64"/>
                  <a:gd name="T1" fmla="*/ 100 h 100"/>
                  <a:gd name="T2" fmla="*/ 8 w 64"/>
                  <a:gd name="T3" fmla="*/ 4 h 100"/>
                  <a:gd name="T4" fmla="*/ 57 w 64"/>
                  <a:gd name="T5" fmla="*/ 36 h 100"/>
                  <a:gd name="T6" fmla="*/ 4 w 64"/>
                  <a:gd name="T7" fmla="*/ 55 h 100"/>
                  <a:gd name="T8" fmla="*/ 46 w 64"/>
                  <a:gd name="T9" fmla="*/ 9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100">
                    <a:moveTo>
                      <a:pt x="3" y="100"/>
                    </a:moveTo>
                    <a:cubicBezTo>
                      <a:pt x="0" y="74"/>
                      <a:pt x="4" y="31"/>
                      <a:pt x="8" y="4"/>
                    </a:cubicBezTo>
                    <a:cubicBezTo>
                      <a:pt x="31" y="0"/>
                      <a:pt x="64" y="6"/>
                      <a:pt x="57" y="36"/>
                    </a:cubicBezTo>
                    <a:cubicBezTo>
                      <a:pt x="51" y="58"/>
                      <a:pt x="23" y="57"/>
                      <a:pt x="4" y="55"/>
                    </a:cubicBezTo>
                    <a:cubicBezTo>
                      <a:pt x="18" y="57"/>
                      <a:pt x="39" y="86"/>
                      <a:pt x="46" y="99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6" name="Freeform 356"/>
              <p:cNvSpPr/>
              <p:nvPr/>
            </p:nvSpPr>
            <p:spPr bwMode="auto">
              <a:xfrm>
                <a:off x="5624137" y="3681787"/>
                <a:ext cx="48261" cy="59095"/>
              </a:xfrm>
              <a:custGeom>
                <a:avLst/>
                <a:gdLst>
                  <a:gd name="T0" fmla="*/ 0 w 71"/>
                  <a:gd name="T1" fmla="*/ 85 h 85"/>
                  <a:gd name="T2" fmla="*/ 9 w 71"/>
                  <a:gd name="T3" fmla="*/ 18 h 85"/>
                  <a:gd name="T4" fmla="*/ 64 w 71"/>
                  <a:gd name="T5" fmla="*/ 78 h 85"/>
                  <a:gd name="T6" fmla="*/ 71 w 71"/>
                  <a:gd name="T7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85">
                    <a:moveTo>
                      <a:pt x="0" y="85"/>
                    </a:moveTo>
                    <a:cubicBezTo>
                      <a:pt x="0" y="63"/>
                      <a:pt x="6" y="40"/>
                      <a:pt x="9" y="18"/>
                    </a:cubicBezTo>
                    <a:cubicBezTo>
                      <a:pt x="29" y="34"/>
                      <a:pt x="50" y="56"/>
                      <a:pt x="64" y="78"/>
                    </a:cubicBezTo>
                    <a:cubicBezTo>
                      <a:pt x="66" y="52"/>
                      <a:pt x="69" y="26"/>
                      <a:pt x="71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7" name="Freeform 357"/>
              <p:cNvSpPr/>
              <p:nvPr/>
            </p:nvSpPr>
            <p:spPr bwMode="auto">
              <a:xfrm>
                <a:off x="5688157" y="3753686"/>
                <a:ext cx="27578" cy="2954"/>
              </a:xfrm>
              <a:custGeom>
                <a:avLst/>
                <a:gdLst>
                  <a:gd name="T0" fmla="*/ 0 w 40"/>
                  <a:gd name="T1" fmla="*/ 0 h 5"/>
                  <a:gd name="T2" fmla="*/ 40 w 40"/>
                  <a:gd name="T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0" h="5">
                    <a:moveTo>
                      <a:pt x="0" y="0"/>
                    </a:moveTo>
                    <a:cubicBezTo>
                      <a:pt x="13" y="0"/>
                      <a:pt x="26" y="2"/>
                      <a:pt x="40" y="5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8" name="Freeform 358"/>
              <p:cNvSpPr/>
              <p:nvPr/>
            </p:nvSpPr>
            <p:spPr bwMode="auto">
              <a:xfrm>
                <a:off x="5702931" y="3685726"/>
                <a:ext cx="5910" cy="68945"/>
              </a:xfrm>
              <a:custGeom>
                <a:avLst/>
                <a:gdLst>
                  <a:gd name="T0" fmla="*/ 9 w 9"/>
                  <a:gd name="T1" fmla="*/ 0 h 101"/>
                  <a:gd name="T2" fmla="*/ 0 w 9"/>
                  <a:gd name="T3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" h="101">
                    <a:moveTo>
                      <a:pt x="9" y="0"/>
                    </a:moveTo>
                    <a:cubicBezTo>
                      <a:pt x="5" y="34"/>
                      <a:pt x="6" y="66"/>
                      <a:pt x="0" y="101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9" name="Freeform 359"/>
              <p:cNvSpPr/>
              <p:nvPr/>
            </p:nvSpPr>
            <p:spPr bwMode="auto">
              <a:xfrm>
                <a:off x="5729523" y="3676862"/>
                <a:ext cx="52201" cy="67959"/>
              </a:xfrm>
              <a:custGeom>
                <a:avLst/>
                <a:gdLst>
                  <a:gd name="T0" fmla="*/ 0 w 75"/>
                  <a:gd name="T1" fmla="*/ 96 h 99"/>
                  <a:gd name="T2" fmla="*/ 16 w 75"/>
                  <a:gd name="T3" fmla="*/ 30 h 99"/>
                  <a:gd name="T4" fmla="*/ 61 w 75"/>
                  <a:gd name="T5" fmla="*/ 99 h 99"/>
                  <a:gd name="T6" fmla="*/ 75 w 75"/>
                  <a:gd name="T7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5" h="99">
                    <a:moveTo>
                      <a:pt x="0" y="96"/>
                    </a:moveTo>
                    <a:cubicBezTo>
                      <a:pt x="2" y="73"/>
                      <a:pt x="7" y="50"/>
                      <a:pt x="16" y="30"/>
                    </a:cubicBezTo>
                    <a:cubicBezTo>
                      <a:pt x="37" y="46"/>
                      <a:pt x="48" y="76"/>
                      <a:pt x="61" y="99"/>
                    </a:cubicBezTo>
                    <a:cubicBezTo>
                      <a:pt x="63" y="70"/>
                      <a:pt x="64" y="26"/>
                      <a:pt x="75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0" name="Freeform 360"/>
              <p:cNvSpPr/>
              <p:nvPr/>
            </p:nvSpPr>
            <p:spPr bwMode="auto">
              <a:xfrm>
                <a:off x="5795514" y="3679817"/>
                <a:ext cx="44322" cy="93567"/>
              </a:xfrm>
              <a:custGeom>
                <a:avLst/>
                <a:gdLst>
                  <a:gd name="T0" fmla="*/ 65 w 65"/>
                  <a:gd name="T1" fmla="*/ 34 h 136"/>
                  <a:gd name="T2" fmla="*/ 4 w 65"/>
                  <a:gd name="T3" fmla="*/ 75 h 136"/>
                  <a:gd name="T4" fmla="*/ 65 w 65"/>
                  <a:gd name="T5" fmla="*/ 81 h 136"/>
                  <a:gd name="T6" fmla="*/ 33 w 65"/>
                  <a:gd name="T7" fmla="*/ 7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136">
                    <a:moveTo>
                      <a:pt x="65" y="34"/>
                    </a:moveTo>
                    <a:cubicBezTo>
                      <a:pt x="57" y="0"/>
                      <a:pt x="0" y="45"/>
                      <a:pt x="4" y="75"/>
                    </a:cubicBezTo>
                    <a:cubicBezTo>
                      <a:pt x="11" y="117"/>
                      <a:pt x="64" y="136"/>
                      <a:pt x="65" y="81"/>
                    </a:cubicBezTo>
                    <a:cubicBezTo>
                      <a:pt x="54" y="80"/>
                      <a:pt x="43" y="79"/>
                      <a:pt x="33" y="78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</p:grpSp>
      <p:pic>
        <p:nvPicPr>
          <p:cNvPr id="147" name="Image 1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980" y="162053"/>
            <a:ext cx="1021064" cy="1097280"/>
          </a:xfrm>
          <a:prstGeom prst="rect">
            <a:avLst/>
          </a:prstGeom>
        </p:spPr>
      </p:pic>
      <p:pic>
        <p:nvPicPr>
          <p:cNvPr id="148" name="Image 1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332" y="407310"/>
            <a:ext cx="1180318" cy="548640"/>
          </a:xfrm>
          <a:prstGeom prst="rect">
            <a:avLst/>
          </a:prstGeom>
        </p:spPr>
      </p:pic>
      <p:pic>
        <p:nvPicPr>
          <p:cNvPr id="149" name="Image 1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941" y="502602"/>
            <a:ext cx="782723" cy="457200"/>
          </a:xfrm>
          <a:prstGeom prst="rect">
            <a:avLst/>
          </a:prstGeom>
        </p:spPr>
      </p:pic>
      <p:pic>
        <p:nvPicPr>
          <p:cNvPr id="150" name="Image 149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292" y="203422"/>
            <a:ext cx="3474720" cy="1005840"/>
          </a:xfrm>
          <a:prstGeom prst="rect">
            <a:avLst/>
          </a:prstGeom>
        </p:spPr>
      </p:pic>
      <p:sp>
        <p:nvSpPr>
          <p:cNvPr id="151" name="矩形 13"/>
          <p:cNvSpPr/>
          <p:nvPr/>
        </p:nvSpPr>
        <p:spPr>
          <a:xfrm>
            <a:off x="0" y="6629400"/>
            <a:ext cx="3200400" cy="228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 November 2018</a:t>
            </a:r>
            <a:endParaRPr lang="zh-CN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矩形 13"/>
          <p:cNvSpPr/>
          <p:nvPr/>
        </p:nvSpPr>
        <p:spPr>
          <a:xfrm>
            <a:off x="3200401" y="6629400"/>
            <a:ext cx="57912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Shuangfeng ZHANG</a:t>
            </a:r>
            <a:endParaRPr lang="zh-CN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矩形 13"/>
          <p:cNvSpPr/>
          <p:nvPr/>
        </p:nvSpPr>
        <p:spPr>
          <a:xfrm>
            <a:off x="8991600" y="6629400"/>
            <a:ext cx="3200400" cy="228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42/45</a:t>
            </a:r>
            <a:endParaRPr lang="zh-CN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矩形 9"/>
          <p:cNvSpPr/>
          <p:nvPr/>
        </p:nvSpPr>
        <p:spPr>
          <a:xfrm>
            <a:off x="5799106" y="2633463"/>
            <a:ext cx="5002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Research Purpose: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Thermal management solutions</a:t>
            </a:r>
            <a:endParaRPr lang="zh-CN" altLang="zh-CN" sz="18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5" name="矩形 9"/>
          <p:cNvSpPr/>
          <p:nvPr/>
        </p:nvSpPr>
        <p:spPr>
          <a:xfrm>
            <a:off x="5799960" y="4240674"/>
            <a:ext cx="5109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Experimental validations: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Analysis and discussions</a:t>
            </a:r>
            <a:endParaRPr lang="zh-CN" altLang="zh-CN" sz="18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6" name="矩形 9"/>
          <p:cNvSpPr/>
          <p:nvPr/>
        </p:nvSpPr>
        <p:spPr>
          <a:xfrm>
            <a:off x="5799960" y="2010321"/>
            <a:ext cx="3121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Context: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Research Problematic</a:t>
            </a:r>
            <a:endParaRPr lang="zh-CN" altLang="zh-CN" sz="18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57" name="图片 36">
            <a:extLst>
              <a:ext uri="{FF2B5EF4-FFF2-40B4-BE49-F238E27FC236}">
                <a16:creationId xmlns="" xmlns:a16="http://schemas.microsoft.com/office/drawing/2014/main" id="{4339B55D-6C6E-415B-A6F2-6857067E969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112" y="4822828"/>
            <a:ext cx="1828800" cy="1828800"/>
          </a:xfrm>
          <a:prstGeom prst="rect">
            <a:avLst/>
          </a:prstGeom>
        </p:spPr>
      </p:pic>
      <p:sp>
        <p:nvSpPr>
          <p:cNvPr id="159" name="Freeform 123">
            <a:extLst>
              <a:ext uri="{FF2B5EF4-FFF2-40B4-BE49-F238E27FC236}">
                <a16:creationId xmlns="" xmlns:a16="http://schemas.microsoft.com/office/drawing/2014/main" id="{402A1139-C7D6-4537-AFBF-9254000B9FA6}"/>
              </a:ext>
            </a:extLst>
          </p:cNvPr>
          <p:cNvSpPr>
            <a:spLocks noEditPoints="1"/>
          </p:cNvSpPr>
          <p:nvPr/>
        </p:nvSpPr>
        <p:spPr bwMode="auto">
          <a:xfrm>
            <a:off x="3757115" y="4218551"/>
            <a:ext cx="731520" cy="457200"/>
          </a:xfrm>
          <a:custGeom>
            <a:avLst/>
            <a:gdLst/>
            <a:ahLst/>
            <a:cxnLst>
              <a:cxn ang="0">
                <a:pos x="1179" y="92"/>
              </a:cxn>
              <a:cxn ang="0">
                <a:pos x="1259" y="275"/>
              </a:cxn>
              <a:cxn ang="0">
                <a:pos x="1607" y="202"/>
              </a:cxn>
              <a:cxn ang="0">
                <a:pos x="1753" y="130"/>
              </a:cxn>
              <a:cxn ang="0">
                <a:pos x="1857" y="304"/>
              </a:cxn>
              <a:cxn ang="0">
                <a:pos x="2021" y="567"/>
              </a:cxn>
              <a:cxn ang="0">
                <a:pos x="1753" y="1262"/>
              </a:cxn>
              <a:cxn ang="0">
                <a:pos x="877" y="1371"/>
              </a:cxn>
              <a:cxn ang="0">
                <a:pos x="11" y="1411"/>
              </a:cxn>
              <a:cxn ang="0">
                <a:pos x="24" y="1101"/>
              </a:cxn>
              <a:cxn ang="0">
                <a:pos x="182" y="802"/>
              </a:cxn>
              <a:cxn ang="0">
                <a:pos x="595" y="409"/>
              </a:cxn>
              <a:cxn ang="0">
                <a:pos x="1073" y="700"/>
              </a:cxn>
              <a:cxn ang="0">
                <a:pos x="1155" y="187"/>
              </a:cxn>
              <a:cxn ang="0">
                <a:pos x="896" y="703"/>
              </a:cxn>
              <a:cxn ang="0">
                <a:pos x="1038" y="796"/>
              </a:cxn>
              <a:cxn ang="0">
                <a:pos x="1167" y="547"/>
              </a:cxn>
              <a:cxn ang="0">
                <a:pos x="1033" y="1090"/>
              </a:cxn>
              <a:cxn ang="0">
                <a:pos x="1684" y="283"/>
              </a:cxn>
              <a:cxn ang="0">
                <a:pos x="1558" y="660"/>
              </a:cxn>
              <a:cxn ang="0">
                <a:pos x="940" y="1250"/>
              </a:cxn>
              <a:cxn ang="0">
                <a:pos x="961" y="1290"/>
              </a:cxn>
              <a:cxn ang="0">
                <a:pos x="1656" y="456"/>
              </a:cxn>
              <a:cxn ang="0">
                <a:pos x="1781" y="577"/>
              </a:cxn>
              <a:cxn ang="0">
                <a:pos x="1813" y="253"/>
              </a:cxn>
              <a:cxn ang="0">
                <a:pos x="1756" y="300"/>
              </a:cxn>
              <a:cxn ang="0">
                <a:pos x="1631" y="706"/>
              </a:cxn>
              <a:cxn ang="0">
                <a:pos x="1722" y="409"/>
              </a:cxn>
              <a:cxn ang="0">
                <a:pos x="1697" y="707"/>
              </a:cxn>
              <a:cxn ang="0">
                <a:pos x="1737" y="743"/>
              </a:cxn>
              <a:cxn ang="0">
                <a:pos x="1221" y="1099"/>
              </a:cxn>
              <a:cxn ang="0">
                <a:pos x="1797" y="683"/>
              </a:cxn>
              <a:cxn ang="0">
                <a:pos x="1788" y="561"/>
              </a:cxn>
              <a:cxn ang="0">
                <a:pos x="342" y="594"/>
              </a:cxn>
              <a:cxn ang="0">
                <a:pos x="403" y="1094"/>
              </a:cxn>
              <a:cxn ang="0">
                <a:pos x="899" y="803"/>
              </a:cxn>
              <a:cxn ang="0">
                <a:pos x="1881" y="451"/>
              </a:cxn>
              <a:cxn ang="0">
                <a:pos x="1776" y="1127"/>
              </a:cxn>
              <a:cxn ang="0">
                <a:pos x="1227" y="1221"/>
              </a:cxn>
              <a:cxn ang="0">
                <a:pos x="1396" y="1251"/>
              </a:cxn>
              <a:cxn ang="0">
                <a:pos x="1799" y="1250"/>
              </a:cxn>
              <a:cxn ang="0">
                <a:pos x="2009" y="560"/>
              </a:cxn>
              <a:cxn ang="0">
                <a:pos x="1736" y="999"/>
              </a:cxn>
              <a:cxn ang="0">
                <a:pos x="991" y="1301"/>
              </a:cxn>
              <a:cxn ang="0">
                <a:pos x="1858" y="766"/>
              </a:cxn>
              <a:cxn ang="0">
                <a:pos x="1458" y="864"/>
              </a:cxn>
              <a:cxn ang="0">
                <a:pos x="1300" y="1031"/>
              </a:cxn>
              <a:cxn ang="0">
                <a:pos x="1489" y="913"/>
              </a:cxn>
              <a:cxn ang="0">
                <a:pos x="1464" y="896"/>
              </a:cxn>
              <a:cxn ang="0">
                <a:pos x="107" y="1088"/>
              </a:cxn>
              <a:cxn ang="0">
                <a:pos x="156" y="1111"/>
              </a:cxn>
              <a:cxn ang="0">
                <a:pos x="710" y="1240"/>
              </a:cxn>
              <a:cxn ang="0">
                <a:pos x="91" y="1159"/>
              </a:cxn>
              <a:cxn ang="0">
                <a:pos x="430" y="1205"/>
              </a:cxn>
              <a:cxn ang="0">
                <a:pos x="399" y="1216"/>
              </a:cxn>
              <a:cxn ang="0">
                <a:pos x="116" y="1207"/>
              </a:cxn>
              <a:cxn ang="0">
                <a:pos x="641" y="1373"/>
              </a:cxn>
              <a:cxn ang="0">
                <a:pos x="368" y="1369"/>
              </a:cxn>
              <a:cxn ang="0">
                <a:pos x="88" y="1337"/>
              </a:cxn>
              <a:cxn ang="0">
                <a:pos x="120" y="1331"/>
              </a:cxn>
              <a:cxn ang="0">
                <a:pos x="686" y="1288"/>
              </a:cxn>
              <a:cxn ang="0">
                <a:pos x="877" y="1358"/>
              </a:cxn>
            </a:cxnLst>
            <a:rect l="0" t="0" r="r" b="b"/>
            <a:pathLst>
              <a:path w="2040" h="1427">
                <a:moveTo>
                  <a:pt x="1079" y="278"/>
                </a:moveTo>
                <a:lnTo>
                  <a:pt x="1079" y="278"/>
                </a:lnTo>
                <a:lnTo>
                  <a:pt x="1079" y="276"/>
                </a:lnTo>
                <a:lnTo>
                  <a:pt x="1077" y="275"/>
                </a:lnTo>
                <a:lnTo>
                  <a:pt x="1077" y="275"/>
                </a:lnTo>
                <a:lnTo>
                  <a:pt x="1077" y="278"/>
                </a:lnTo>
                <a:lnTo>
                  <a:pt x="1076" y="278"/>
                </a:lnTo>
                <a:lnTo>
                  <a:pt x="1076" y="275"/>
                </a:lnTo>
                <a:lnTo>
                  <a:pt x="1076" y="274"/>
                </a:lnTo>
                <a:lnTo>
                  <a:pt x="1077" y="273"/>
                </a:lnTo>
                <a:lnTo>
                  <a:pt x="1077" y="273"/>
                </a:lnTo>
                <a:lnTo>
                  <a:pt x="1078" y="271"/>
                </a:lnTo>
                <a:lnTo>
                  <a:pt x="1080" y="271"/>
                </a:lnTo>
                <a:lnTo>
                  <a:pt x="1081" y="271"/>
                </a:lnTo>
                <a:lnTo>
                  <a:pt x="1082" y="271"/>
                </a:lnTo>
                <a:lnTo>
                  <a:pt x="1082" y="270"/>
                </a:lnTo>
                <a:lnTo>
                  <a:pt x="1082" y="270"/>
                </a:lnTo>
                <a:lnTo>
                  <a:pt x="1081" y="269"/>
                </a:lnTo>
                <a:lnTo>
                  <a:pt x="1081" y="267"/>
                </a:lnTo>
                <a:lnTo>
                  <a:pt x="1084" y="263"/>
                </a:lnTo>
                <a:lnTo>
                  <a:pt x="1088" y="261"/>
                </a:lnTo>
                <a:lnTo>
                  <a:pt x="1091" y="259"/>
                </a:lnTo>
                <a:lnTo>
                  <a:pt x="1091" y="259"/>
                </a:lnTo>
                <a:lnTo>
                  <a:pt x="1093" y="253"/>
                </a:lnTo>
                <a:lnTo>
                  <a:pt x="1096" y="245"/>
                </a:lnTo>
                <a:lnTo>
                  <a:pt x="1105" y="231"/>
                </a:lnTo>
                <a:lnTo>
                  <a:pt x="1115" y="218"/>
                </a:lnTo>
                <a:lnTo>
                  <a:pt x="1125" y="206"/>
                </a:lnTo>
                <a:lnTo>
                  <a:pt x="1125" y="206"/>
                </a:lnTo>
                <a:lnTo>
                  <a:pt x="1127" y="198"/>
                </a:lnTo>
                <a:lnTo>
                  <a:pt x="1130" y="191"/>
                </a:lnTo>
                <a:lnTo>
                  <a:pt x="1133" y="183"/>
                </a:lnTo>
                <a:lnTo>
                  <a:pt x="1137" y="176"/>
                </a:lnTo>
                <a:lnTo>
                  <a:pt x="1147" y="162"/>
                </a:lnTo>
                <a:lnTo>
                  <a:pt x="1156" y="147"/>
                </a:lnTo>
                <a:lnTo>
                  <a:pt x="1166" y="133"/>
                </a:lnTo>
                <a:lnTo>
                  <a:pt x="1170" y="125"/>
                </a:lnTo>
                <a:lnTo>
                  <a:pt x="1173" y="117"/>
                </a:lnTo>
                <a:lnTo>
                  <a:pt x="1177" y="109"/>
                </a:lnTo>
                <a:lnTo>
                  <a:pt x="1178" y="101"/>
                </a:lnTo>
                <a:lnTo>
                  <a:pt x="1179" y="92"/>
                </a:lnTo>
                <a:lnTo>
                  <a:pt x="1179" y="84"/>
                </a:lnTo>
                <a:lnTo>
                  <a:pt x="1179" y="84"/>
                </a:lnTo>
                <a:lnTo>
                  <a:pt x="1181" y="82"/>
                </a:lnTo>
                <a:lnTo>
                  <a:pt x="1184" y="81"/>
                </a:lnTo>
                <a:lnTo>
                  <a:pt x="1186" y="78"/>
                </a:lnTo>
                <a:lnTo>
                  <a:pt x="1188" y="75"/>
                </a:lnTo>
                <a:lnTo>
                  <a:pt x="1190" y="71"/>
                </a:lnTo>
                <a:lnTo>
                  <a:pt x="1190" y="67"/>
                </a:lnTo>
                <a:lnTo>
                  <a:pt x="1190" y="63"/>
                </a:lnTo>
                <a:lnTo>
                  <a:pt x="1187" y="60"/>
                </a:lnTo>
                <a:lnTo>
                  <a:pt x="1187" y="60"/>
                </a:lnTo>
                <a:lnTo>
                  <a:pt x="1191" y="58"/>
                </a:lnTo>
                <a:lnTo>
                  <a:pt x="1193" y="56"/>
                </a:lnTo>
                <a:lnTo>
                  <a:pt x="1196" y="48"/>
                </a:lnTo>
                <a:lnTo>
                  <a:pt x="1199" y="39"/>
                </a:lnTo>
                <a:lnTo>
                  <a:pt x="1201" y="29"/>
                </a:lnTo>
                <a:lnTo>
                  <a:pt x="1203" y="19"/>
                </a:lnTo>
                <a:lnTo>
                  <a:pt x="1207" y="11"/>
                </a:lnTo>
                <a:lnTo>
                  <a:pt x="1210" y="3"/>
                </a:lnTo>
                <a:lnTo>
                  <a:pt x="1212" y="1"/>
                </a:lnTo>
                <a:lnTo>
                  <a:pt x="1214" y="0"/>
                </a:lnTo>
                <a:lnTo>
                  <a:pt x="1214" y="0"/>
                </a:lnTo>
                <a:lnTo>
                  <a:pt x="1221" y="5"/>
                </a:lnTo>
                <a:lnTo>
                  <a:pt x="1225" y="13"/>
                </a:lnTo>
                <a:lnTo>
                  <a:pt x="1228" y="21"/>
                </a:lnTo>
                <a:lnTo>
                  <a:pt x="1231" y="30"/>
                </a:lnTo>
                <a:lnTo>
                  <a:pt x="1235" y="50"/>
                </a:lnTo>
                <a:lnTo>
                  <a:pt x="1238" y="70"/>
                </a:lnTo>
                <a:lnTo>
                  <a:pt x="1238" y="70"/>
                </a:lnTo>
                <a:lnTo>
                  <a:pt x="1240" y="80"/>
                </a:lnTo>
                <a:lnTo>
                  <a:pt x="1244" y="91"/>
                </a:lnTo>
                <a:lnTo>
                  <a:pt x="1247" y="102"/>
                </a:lnTo>
                <a:lnTo>
                  <a:pt x="1250" y="111"/>
                </a:lnTo>
                <a:lnTo>
                  <a:pt x="1250" y="111"/>
                </a:lnTo>
                <a:lnTo>
                  <a:pt x="1252" y="128"/>
                </a:lnTo>
                <a:lnTo>
                  <a:pt x="1253" y="147"/>
                </a:lnTo>
                <a:lnTo>
                  <a:pt x="1254" y="186"/>
                </a:lnTo>
                <a:lnTo>
                  <a:pt x="1254" y="186"/>
                </a:lnTo>
                <a:lnTo>
                  <a:pt x="1255" y="236"/>
                </a:lnTo>
                <a:lnTo>
                  <a:pt x="1256" y="257"/>
                </a:lnTo>
                <a:lnTo>
                  <a:pt x="1259" y="275"/>
                </a:lnTo>
                <a:lnTo>
                  <a:pt x="1259" y="275"/>
                </a:lnTo>
                <a:lnTo>
                  <a:pt x="1252" y="320"/>
                </a:lnTo>
                <a:lnTo>
                  <a:pt x="1244" y="365"/>
                </a:lnTo>
                <a:lnTo>
                  <a:pt x="1233" y="408"/>
                </a:lnTo>
                <a:lnTo>
                  <a:pt x="1228" y="429"/>
                </a:lnTo>
                <a:lnTo>
                  <a:pt x="1222" y="450"/>
                </a:lnTo>
                <a:lnTo>
                  <a:pt x="1222" y="450"/>
                </a:lnTo>
                <a:lnTo>
                  <a:pt x="1250" y="424"/>
                </a:lnTo>
                <a:lnTo>
                  <a:pt x="1278" y="398"/>
                </a:lnTo>
                <a:lnTo>
                  <a:pt x="1308" y="373"/>
                </a:lnTo>
                <a:lnTo>
                  <a:pt x="1338" y="348"/>
                </a:lnTo>
                <a:lnTo>
                  <a:pt x="1338" y="348"/>
                </a:lnTo>
                <a:lnTo>
                  <a:pt x="1356" y="334"/>
                </a:lnTo>
                <a:lnTo>
                  <a:pt x="1364" y="327"/>
                </a:lnTo>
                <a:lnTo>
                  <a:pt x="1373" y="320"/>
                </a:lnTo>
                <a:lnTo>
                  <a:pt x="1373" y="320"/>
                </a:lnTo>
                <a:lnTo>
                  <a:pt x="1382" y="314"/>
                </a:lnTo>
                <a:lnTo>
                  <a:pt x="1393" y="309"/>
                </a:lnTo>
                <a:lnTo>
                  <a:pt x="1397" y="306"/>
                </a:lnTo>
                <a:lnTo>
                  <a:pt x="1403" y="304"/>
                </a:lnTo>
                <a:lnTo>
                  <a:pt x="1407" y="300"/>
                </a:lnTo>
                <a:lnTo>
                  <a:pt x="1410" y="294"/>
                </a:lnTo>
                <a:lnTo>
                  <a:pt x="1410" y="294"/>
                </a:lnTo>
                <a:lnTo>
                  <a:pt x="1411" y="296"/>
                </a:lnTo>
                <a:lnTo>
                  <a:pt x="1413" y="297"/>
                </a:lnTo>
                <a:lnTo>
                  <a:pt x="1415" y="296"/>
                </a:lnTo>
                <a:lnTo>
                  <a:pt x="1417" y="294"/>
                </a:lnTo>
                <a:lnTo>
                  <a:pt x="1417" y="294"/>
                </a:lnTo>
                <a:lnTo>
                  <a:pt x="1428" y="287"/>
                </a:lnTo>
                <a:lnTo>
                  <a:pt x="1439" y="281"/>
                </a:lnTo>
                <a:lnTo>
                  <a:pt x="1462" y="269"/>
                </a:lnTo>
                <a:lnTo>
                  <a:pt x="1484" y="258"/>
                </a:lnTo>
                <a:lnTo>
                  <a:pt x="1495" y="251"/>
                </a:lnTo>
                <a:lnTo>
                  <a:pt x="1505" y="243"/>
                </a:lnTo>
                <a:lnTo>
                  <a:pt x="1505" y="243"/>
                </a:lnTo>
                <a:lnTo>
                  <a:pt x="1519" y="239"/>
                </a:lnTo>
                <a:lnTo>
                  <a:pt x="1532" y="233"/>
                </a:lnTo>
                <a:lnTo>
                  <a:pt x="1557" y="223"/>
                </a:lnTo>
                <a:lnTo>
                  <a:pt x="1581" y="212"/>
                </a:lnTo>
                <a:lnTo>
                  <a:pt x="1593" y="207"/>
                </a:lnTo>
                <a:lnTo>
                  <a:pt x="1607" y="202"/>
                </a:lnTo>
                <a:lnTo>
                  <a:pt x="1607" y="202"/>
                </a:lnTo>
                <a:lnTo>
                  <a:pt x="1610" y="199"/>
                </a:lnTo>
                <a:lnTo>
                  <a:pt x="1615" y="196"/>
                </a:lnTo>
                <a:lnTo>
                  <a:pt x="1623" y="190"/>
                </a:lnTo>
                <a:lnTo>
                  <a:pt x="1623" y="190"/>
                </a:lnTo>
                <a:lnTo>
                  <a:pt x="1626" y="186"/>
                </a:lnTo>
                <a:lnTo>
                  <a:pt x="1630" y="182"/>
                </a:lnTo>
                <a:lnTo>
                  <a:pt x="1633" y="178"/>
                </a:lnTo>
                <a:lnTo>
                  <a:pt x="1636" y="173"/>
                </a:lnTo>
                <a:lnTo>
                  <a:pt x="1636" y="173"/>
                </a:lnTo>
                <a:lnTo>
                  <a:pt x="1639" y="171"/>
                </a:lnTo>
                <a:lnTo>
                  <a:pt x="1644" y="170"/>
                </a:lnTo>
                <a:lnTo>
                  <a:pt x="1647" y="169"/>
                </a:lnTo>
                <a:lnTo>
                  <a:pt x="1650" y="167"/>
                </a:lnTo>
                <a:lnTo>
                  <a:pt x="1650" y="167"/>
                </a:lnTo>
                <a:lnTo>
                  <a:pt x="1656" y="161"/>
                </a:lnTo>
                <a:lnTo>
                  <a:pt x="1662" y="154"/>
                </a:lnTo>
                <a:lnTo>
                  <a:pt x="1666" y="146"/>
                </a:lnTo>
                <a:lnTo>
                  <a:pt x="1670" y="137"/>
                </a:lnTo>
                <a:lnTo>
                  <a:pt x="1680" y="120"/>
                </a:lnTo>
                <a:lnTo>
                  <a:pt x="1688" y="103"/>
                </a:lnTo>
                <a:lnTo>
                  <a:pt x="1688" y="103"/>
                </a:lnTo>
                <a:lnTo>
                  <a:pt x="1688" y="96"/>
                </a:lnTo>
                <a:lnTo>
                  <a:pt x="1687" y="91"/>
                </a:lnTo>
                <a:lnTo>
                  <a:pt x="1687" y="86"/>
                </a:lnTo>
                <a:lnTo>
                  <a:pt x="1688" y="84"/>
                </a:lnTo>
                <a:lnTo>
                  <a:pt x="1691" y="81"/>
                </a:lnTo>
                <a:lnTo>
                  <a:pt x="1691" y="81"/>
                </a:lnTo>
                <a:lnTo>
                  <a:pt x="1696" y="82"/>
                </a:lnTo>
                <a:lnTo>
                  <a:pt x="1698" y="82"/>
                </a:lnTo>
                <a:lnTo>
                  <a:pt x="1701" y="81"/>
                </a:lnTo>
                <a:lnTo>
                  <a:pt x="1701" y="81"/>
                </a:lnTo>
                <a:lnTo>
                  <a:pt x="1705" y="97"/>
                </a:lnTo>
                <a:lnTo>
                  <a:pt x="1710" y="112"/>
                </a:lnTo>
                <a:lnTo>
                  <a:pt x="1714" y="127"/>
                </a:lnTo>
                <a:lnTo>
                  <a:pt x="1715" y="135"/>
                </a:lnTo>
                <a:lnTo>
                  <a:pt x="1715" y="142"/>
                </a:lnTo>
                <a:lnTo>
                  <a:pt x="1715" y="142"/>
                </a:lnTo>
                <a:lnTo>
                  <a:pt x="1730" y="138"/>
                </a:lnTo>
                <a:lnTo>
                  <a:pt x="1742" y="134"/>
                </a:lnTo>
                <a:lnTo>
                  <a:pt x="1753" y="130"/>
                </a:lnTo>
                <a:lnTo>
                  <a:pt x="1766" y="126"/>
                </a:lnTo>
                <a:lnTo>
                  <a:pt x="1766" y="126"/>
                </a:lnTo>
                <a:lnTo>
                  <a:pt x="1781" y="147"/>
                </a:lnTo>
                <a:lnTo>
                  <a:pt x="1787" y="157"/>
                </a:lnTo>
                <a:lnTo>
                  <a:pt x="1793" y="169"/>
                </a:lnTo>
                <a:lnTo>
                  <a:pt x="1793" y="169"/>
                </a:lnTo>
                <a:lnTo>
                  <a:pt x="1797" y="168"/>
                </a:lnTo>
                <a:lnTo>
                  <a:pt x="1800" y="167"/>
                </a:lnTo>
                <a:lnTo>
                  <a:pt x="1804" y="164"/>
                </a:lnTo>
                <a:lnTo>
                  <a:pt x="1809" y="161"/>
                </a:lnTo>
                <a:lnTo>
                  <a:pt x="1812" y="161"/>
                </a:lnTo>
                <a:lnTo>
                  <a:pt x="1814" y="162"/>
                </a:lnTo>
                <a:lnTo>
                  <a:pt x="1814" y="162"/>
                </a:lnTo>
                <a:lnTo>
                  <a:pt x="1816" y="163"/>
                </a:lnTo>
                <a:lnTo>
                  <a:pt x="1818" y="164"/>
                </a:lnTo>
                <a:lnTo>
                  <a:pt x="1820" y="167"/>
                </a:lnTo>
                <a:lnTo>
                  <a:pt x="1822" y="172"/>
                </a:lnTo>
                <a:lnTo>
                  <a:pt x="1823" y="179"/>
                </a:lnTo>
                <a:lnTo>
                  <a:pt x="1823" y="184"/>
                </a:lnTo>
                <a:lnTo>
                  <a:pt x="1824" y="190"/>
                </a:lnTo>
                <a:lnTo>
                  <a:pt x="1828" y="195"/>
                </a:lnTo>
                <a:lnTo>
                  <a:pt x="1829" y="196"/>
                </a:lnTo>
                <a:lnTo>
                  <a:pt x="1831" y="197"/>
                </a:lnTo>
                <a:lnTo>
                  <a:pt x="1831" y="197"/>
                </a:lnTo>
                <a:lnTo>
                  <a:pt x="1839" y="194"/>
                </a:lnTo>
                <a:lnTo>
                  <a:pt x="1847" y="191"/>
                </a:lnTo>
                <a:lnTo>
                  <a:pt x="1856" y="190"/>
                </a:lnTo>
                <a:lnTo>
                  <a:pt x="1860" y="191"/>
                </a:lnTo>
                <a:lnTo>
                  <a:pt x="1863" y="192"/>
                </a:lnTo>
                <a:lnTo>
                  <a:pt x="1863" y="192"/>
                </a:lnTo>
                <a:lnTo>
                  <a:pt x="1866" y="198"/>
                </a:lnTo>
                <a:lnTo>
                  <a:pt x="1867" y="206"/>
                </a:lnTo>
                <a:lnTo>
                  <a:pt x="1869" y="212"/>
                </a:lnTo>
                <a:lnTo>
                  <a:pt x="1869" y="219"/>
                </a:lnTo>
                <a:lnTo>
                  <a:pt x="1869" y="233"/>
                </a:lnTo>
                <a:lnTo>
                  <a:pt x="1867" y="248"/>
                </a:lnTo>
                <a:lnTo>
                  <a:pt x="1864" y="263"/>
                </a:lnTo>
                <a:lnTo>
                  <a:pt x="1861" y="278"/>
                </a:lnTo>
                <a:lnTo>
                  <a:pt x="1852" y="305"/>
                </a:lnTo>
                <a:lnTo>
                  <a:pt x="1852" y="305"/>
                </a:lnTo>
                <a:lnTo>
                  <a:pt x="1857" y="304"/>
                </a:lnTo>
                <a:lnTo>
                  <a:pt x="1862" y="304"/>
                </a:lnTo>
                <a:lnTo>
                  <a:pt x="1873" y="303"/>
                </a:lnTo>
                <a:lnTo>
                  <a:pt x="1884" y="303"/>
                </a:lnTo>
                <a:lnTo>
                  <a:pt x="1895" y="302"/>
                </a:lnTo>
                <a:lnTo>
                  <a:pt x="1895" y="302"/>
                </a:lnTo>
                <a:lnTo>
                  <a:pt x="1902" y="299"/>
                </a:lnTo>
                <a:lnTo>
                  <a:pt x="1908" y="296"/>
                </a:lnTo>
                <a:lnTo>
                  <a:pt x="1914" y="292"/>
                </a:lnTo>
                <a:lnTo>
                  <a:pt x="1917" y="292"/>
                </a:lnTo>
                <a:lnTo>
                  <a:pt x="1920" y="293"/>
                </a:lnTo>
                <a:lnTo>
                  <a:pt x="1920" y="293"/>
                </a:lnTo>
                <a:lnTo>
                  <a:pt x="1922" y="297"/>
                </a:lnTo>
                <a:lnTo>
                  <a:pt x="1922" y="301"/>
                </a:lnTo>
                <a:lnTo>
                  <a:pt x="1922" y="305"/>
                </a:lnTo>
                <a:lnTo>
                  <a:pt x="1921" y="309"/>
                </a:lnTo>
                <a:lnTo>
                  <a:pt x="1914" y="327"/>
                </a:lnTo>
                <a:lnTo>
                  <a:pt x="1914" y="327"/>
                </a:lnTo>
                <a:lnTo>
                  <a:pt x="1908" y="349"/>
                </a:lnTo>
                <a:lnTo>
                  <a:pt x="1902" y="372"/>
                </a:lnTo>
                <a:lnTo>
                  <a:pt x="1890" y="415"/>
                </a:lnTo>
                <a:lnTo>
                  <a:pt x="1890" y="415"/>
                </a:lnTo>
                <a:lnTo>
                  <a:pt x="1923" y="415"/>
                </a:lnTo>
                <a:lnTo>
                  <a:pt x="1954" y="413"/>
                </a:lnTo>
                <a:lnTo>
                  <a:pt x="2016" y="407"/>
                </a:lnTo>
                <a:lnTo>
                  <a:pt x="2016" y="407"/>
                </a:lnTo>
                <a:lnTo>
                  <a:pt x="2023" y="415"/>
                </a:lnTo>
                <a:lnTo>
                  <a:pt x="2029" y="423"/>
                </a:lnTo>
                <a:lnTo>
                  <a:pt x="2033" y="430"/>
                </a:lnTo>
                <a:lnTo>
                  <a:pt x="2036" y="438"/>
                </a:lnTo>
                <a:lnTo>
                  <a:pt x="2039" y="446"/>
                </a:lnTo>
                <a:lnTo>
                  <a:pt x="2040" y="456"/>
                </a:lnTo>
                <a:lnTo>
                  <a:pt x="2039" y="467"/>
                </a:lnTo>
                <a:lnTo>
                  <a:pt x="2038" y="480"/>
                </a:lnTo>
                <a:lnTo>
                  <a:pt x="2038" y="480"/>
                </a:lnTo>
                <a:lnTo>
                  <a:pt x="2034" y="494"/>
                </a:lnTo>
                <a:lnTo>
                  <a:pt x="2030" y="510"/>
                </a:lnTo>
                <a:lnTo>
                  <a:pt x="2027" y="526"/>
                </a:lnTo>
                <a:lnTo>
                  <a:pt x="2024" y="542"/>
                </a:lnTo>
                <a:lnTo>
                  <a:pt x="2024" y="542"/>
                </a:lnTo>
                <a:lnTo>
                  <a:pt x="2021" y="555"/>
                </a:lnTo>
                <a:lnTo>
                  <a:pt x="2021" y="567"/>
                </a:lnTo>
                <a:lnTo>
                  <a:pt x="2020" y="580"/>
                </a:lnTo>
                <a:lnTo>
                  <a:pt x="2019" y="593"/>
                </a:lnTo>
                <a:lnTo>
                  <a:pt x="2019" y="593"/>
                </a:lnTo>
                <a:lnTo>
                  <a:pt x="2017" y="603"/>
                </a:lnTo>
                <a:lnTo>
                  <a:pt x="2014" y="612"/>
                </a:lnTo>
                <a:lnTo>
                  <a:pt x="2011" y="622"/>
                </a:lnTo>
                <a:lnTo>
                  <a:pt x="2009" y="631"/>
                </a:lnTo>
                <a:lnTo>
                  <a:pt x="2009" y="631"/>
                </a:lnTo>
                <a:lnTo>
                  <a:pt x="2005" y="647"/>
                </a:lnTo>
                <a:lnTo>
                  <a:pt x="2002" y="661"/>
                </a:lnTo>
                <a:lnTo>
                  <a:pt x="1993" y="693"/>
                </a:lnTo>
                <a:lnTo>
                  <a:pt x="1993" y="693"/>
                </a:lnTo>
                <a:lnTo>
                  <a:pt x="1974" y="768"/>
                </a:lnTo>
                <a:lnTo>
                  <a:pt x="1956" y="844"/>
                </a:lnTo>
                <a:lnTo>
                  <a:pt x="1937" y="919"/>
                </a:lnTo>
                <a:lnTo>
                  <a:pt x="1919" y="991"/>
                </a:lnTo>
                <a:lnTo>
                  <a:pt x="1919" y="991"/>
                </a:lnTo>
                <a:lnTo>
                  <a:pt x="1911" y="1014"/>
                </a:lnTo>
                <a:lnTo>
                  <a:pt x="1905" y="1036"/>
                </a:lnTo>
                <a:lnTo>
                  <a:pt x="1898" y="1058"/>
                </a:lnTo>
                <a:lnTo>
                  <a:pt x="1895" y="1069"/>
                </a:lnTo>
                <a:lnTo>
                  <a:pt x="1893" y="1079"/>
                </a:lnTo>
                <a:lnTo>
                  <a:pt x="1893" y="1079"/>
                </a:lnTo>
                <a:lnTo>
                  <a:pt x="1886" y="1126"/>
                </a:lnTo>
                <a:lnTo>
                  <a:pt x="1881" y="1149"/>
                </a:lnTo>
                <a:lnTo>
                  <a:pt x="1877" y="1170"/>
                </a:lnTo>
                <a:lnTo>
                  <a:pt x="1872" y="1192"/>
                </a:lnTo>
                <a:lnTo>
                  <a:pt x="1865" y="1212"/>
                </a:lnTo>
                <a:lnTo>
                  <a:pt x="1859" y="1232"/>
                </a:lnTo>
                <a:lnTo>
                  <a:pt x="1850" y="1252"/>
                </a:lnTo>
                <a:lnTo>
                  <a:pt x="1850" y="1252"/>
                </a:lnTo>
                <a:lnTo>
                  <a:pt x="1846" y="1254"/>
                </a:lnTo>
                <a:lnTo>
                  <a:pt x="1841" y="1257"/>
                </a:lnTo>
                <a:lnTo>
                  <a:pt x="1834" y="1259"/>
                </a:lnTo>
                <a:lnTo>
                  <a:pt x="1830" y="1262"/>
                </a:lnTo>
                <a:lnTo>
                  <a:pt x="1830" y="1262"/>
                </a:lnTo>
                <a:lnTo>
                  <a:pt x="1812" y="1265"/>
                </a:lnTo>
                <a:lnTo>
                  <a:pt x="1792" y="1265"/>
                </a:lnTo>
                <a:lnTo>
                  <a:pt x="1773" y="1263"/>
                </a:lnTo>
                <a:lnTo>
                  <a:pt x="1753" y="1262"/>
                </a:lnTo>
                <a:lnTo>
                  <a:pt x="1753" y="1262"/>
                </a:lnTo>
                <a:lnTo>
                  <a:pt x="1733" y="1261"/>
                </a:lnTo>
                <a:lnTo>
                  <a:pt x="1715" y="1262"/>
                </a:lnTo>
                <a:lnTo>
                  <a:pt x="1697" y="1265"/>
                </a:lnTo>
                <a:lnTo>
                  <a:pt x="1679" y="1268"/>
                </a:lnTo>
                <a:lnTo>
                  <a:pt x="1642" y="1274"/>
                </a:lnTo>
                <a:lnTo>
                  <a:pt x="1624" y="1276"/>
                </a:lnTo>
                <a:lnTo>
                  <a:pt x="1607" y="1278"/>
                </a:lnTo>
                <a:lnTo>
                  <a:pt x="1607" y="1278"/>
                </a:lnTo>
                <a:lnTo>
                  <a:pt x="1593" y="1277"/>
                </a:lnTo>
                <a:lnTo>
                  <a:pt x="1579" y="1277"/>
                </a:lnTo>
                <a:lnTo>
                  <a:pt x="1573" y="1277"/>
                </a:lnTo>
                <a:lnTo>
                  <a:pt x="1568" y="1280"/>
                </a:lnTo>
                <a:lnTo>
                  <a:pt x="1561" y="1282"/>
                </a:lnTo>
                <a:lnTo>
                  <a:pt x="1556" y="1285"/>
                </a:lnTo>
                <a:lnTo>
                  <a:pt x="1556" y="1285"/>
                </a:lnTo>
                <a:lnTo>
                  <a:pt x="1428" y="1293"/>
                </a:lnTo>
                <a:lnTo>
                  <a:pt x="1294" y="1301"/>
                </a:lnTo>
                <a:lnTo>
                  <a:pt x="1294" y="1301"/>
                </a:lnTo>
                <a:lnTo>
                  <a:pt x="1224" y="1306"/>
                </a:lnTo>
                <a:lnTo>
                  <a:pt x="1188" y="1311"/>
                </a:lnTo>
                <a:lnTo>
                  <a:pt x="1153" y="1315"/>
                </a:lnTo>
                <a:lnTo>
                  <a:pt x="1118" y="1320"/>
                </a:lnTo>
                <a:lnTo>
                  <a:pt x="1084" y="1328"/>
                </a:lnTo>
                <a:lnTo>
                  <a:pt x="1050" y="1335"/>
                </a:lnTo>
                <a:lnTo>
                  <a:pt x="1018" y="1344"/>
                </a:lnTo>
                <a:lnTo>
                  <a:pt x="1018" y="1344"/>
                </a:lnTo>
                <a:lnTo>
                  <a:pt x="1012" y="1347"/>
                </a:lnTo>
                <a:lnTo>
                  <a:pt x="1012" y="1347"/>
                </a:lnTo>
                <a:lnTo>
                  <a:pt x="999" y="1354"/>
                </a:lnTo>
                <a:lnTo>
                  <a:pt x="987" y="1362"/>
                </a:lnTo>
                <a:lnTo>
                  <a:pt x="975" y="1369"/>
                </a:lnTo>
                <a:lnTo>
                  <a:pt x="969" y="1373"/>
                </a:lnTo>
                <a:lnTo>
                  <a:pt x="961" y="1374"/>
                </a:lnTo>
                <a:lnTo>
                  <a:pt x="961" y="1374"/>
                </a:lnTo>
                <a:lnTo>
                  <a:pt x="947" y="1376"/>
                </a:lnTo>
                <a:lnTo>
                  <a:pt x="929" y="1377"/>
                </a:lnTo>
                <a:lnTo>
                  <a:pt x="912" y="1377"/>
                </a:lnTo>
                <a:lnTo>
                  <a:pt x="896" y="1376"/>
                </a:lnTo>
                <a:lnTo>
                  <a:pt x="896" y="1376"/>
                </a:lnTo>
                <a:lnTo>
                  <a:pt x="887" y="1374"/>
                </a:lnTo>
                <a:lnTo>
                  <a:pt x="877" y="1371"/>
                </a:lnTo>
                <a:lnTo>
                  <a:pt x="867" y="1367"/>
                </a:lnTo>
                <a:lnTo>
                  <a:pt x="861" y="1367"/>
                </a:lnTo>
                <a:lnTo>
                  <a:pt x="861" y="1367"/>
                </a:lnTo>
                <a:lnTo>
                  <a:pt x="839" y="1368"/>
                </a:lnTo>
                <a:lnTo>
                  <a:pt x="817" y="1369"/>
                </a:lnTo>
                <a:lnTo>
                  <a:pt x="772" y="1371"/>
                </a:lnTo>
                <a:lnTo>
                  <a:pt x="772" y="1371"/>
                </a:lnTo>
                <a:lnTo>
                  <a:pt x="741" y="1372"/>
                </a:lnTo>
                <a:lnTo>
                  <a:pt x="712" y="1375"/>
                </a:lnTo>
                <a:lnTo>
                  <a:pt x="649" y="1384"/>
                </a:lnTo>
                <a:lnTo>
                  <a:pt x="649" y="1384"/>
                </a:lnTo>
                <a:lnTo>
                  <a:pt x="614" y="1389"/>
                </a:lnTo>
                <a:lnTo>
                  <a:pt x="578" y="1392"/>
                </a:lnTo>
                <a:lnTo>
                  <a:pt x="542" y="1394"/>
                </a:lnTo>
                <a:lnTo>
                  <a:pt x="506" y="1397"/>
                </a:lnTo>
                <a:lnTo>
                  <a:pt x="506" y="1397"/>
                </a:lnTo>
                <a:lnTo>
                  <a:pt x="448" y="1404"/>
                </a:lnTo>
                <a:lnTo>
                  <a:pt x="388" y="1410"/>
                </a:lnTo>
                <a:lnTo>
                  <a:pt x="328" y="1415"/>
                </a:lnTo>
                <a:lnTo>
                  <a:pt x="298" y="1418"/>
                </a:lnTo>
                <a:lnTo>
                  <a:pt x="267" y="1419"/>
                </a:lnTo>
                <a:lnTo>
                  <a:pt x="267" y="1419"/>
                </a:lnTo>
                <a:lnTo>
                  <a:pt x="252" y="1418"/>
                </a:lnTo>
                <a:lnTo>
                  <a:pt x="244" y="1417"/>
                </a:lnTo>
                <a:lnTo>
                  <a:pt x="237" y="1417"/>
                </a:lnTo>
                <a:lnTo>
                  <a:pt x="237" y="1417"/>
                </a:lnTo>
                <a:lnTo>
                  <a:pt x="216" y="1419"/>
                </a:lnTo>
                <a:lnTo>
                  <a:pt x="196" y="1422"/>
                </a:lnTo>
                <a:lnTo>
                  <a:pt x="177" y="1425"/>
                </a:lnTo>
                <a:lnTo>
                  <a:pt x="156" y="1427"/>
                </a:lnTo>
                <a:lnTo>
                  <a:pt x="156" y="1427"/>
                </a:lnTo>
                <a:lnTo>
                  <a:pt x="134" y="1427"/>
                </a:lnTo>
                <a:lnTo>
                  <a:pt x="110" y="1425"/>
                </a:lnTo>
                <a:lnTo>
                  <a:pt x="87" y="1423"/>
                </a:lnTo>
                <a:lnTo>
                  <a:pt x="64" y="1422"/>
                </a:lnTo>
                <a:lnTo>
                  <a:pt x="64" y="1422"/>
                </a:lnTo>
                <a:lnTo>
                  <a:pt x="50" y="1421"/>
                </a:lnTo>
                <a:lnTo>
                  <a:pt x="36" y="1419"/>
                </a:lnTo>
                <a:lnTo>
                  <a:pt x="24" y="1415"/>
                </a:lnTo>
                <a:lnTo>
                  <a:pt x="11" y="1411"/>
                </a:lnTo>
                <a:lnTo>
                  <a:pt x="11" y="1411"/>
                </a:lnTo>
                <a:lnTo>
                  <a:pt x="9" y="1404"/>
                </a:lnTo>
                <a:lnTo>
                  <a:pt x="6" y="1394"/>
                </a:lnTo>
                <a:lnTo>
                  <a:pt x="4" y="1386"/>
                </a:lnTo>
                <a:lnTo>
                  <a:pt x="2" y="1382"/>
                </a:lnTo>
                <a:lnTo>
                  <a:pt x="0" y="1379"/>
                </a:lnTo>
                <a:lnTo>
                  <a:pt x="0" y="1379"/>
                </a:lnTo>
                <a:lnTo>
                  <a:pt x="21" y="1335"/>
                </a:lnTo>
                <a:lnTo>
                  <a:pt x="43" y="1291"/>
                </a:lnTo>
                <a:lnTo>
                  <a:pt x="66" y="1250"/>
                </a:lnTo>
                <a:lnTo>
                  <a:pt x="89" y="1210"/>
                </a:lnTo>
                <a:lnTo>
                  <a:pt x="89" y="1210"/>
                </a:lnTo>
                <a:lnTo>
                  <a:pt x="71" y="1211"/>
                </a:lnTo>
                <a:lnTo>
                  <a:pt x="52" y="1213"/>
                </a:lnTo>
                <a:lnTo>
                  <a:pt x="35" y="1215"/>
                </a:lnTo>
                <a:lnTo>
                  <a:pt x="18" y="1215"/>
                </a:lnTo>
                <a:lnTo>
                  <a:pt x="18" y="1215"/>
                </a:lnTo>
                <a:lnTo>
                  <a:pt x="16" y="1208"/>
                </a:lnTo>
                <a:lnTo>
                  <a:pt x="17" y="1199"/>
                </a:lnTo>
                <a:lnTo>
                  <a:pt x="19" y="1192"/>
                </a:lnTo>
                <a:lnTo>
                  <a:pt x="22" y="1183"/>
                </a:lnTo>
                <a:lnTo>
                  <a:pt x="30" y="1168"/>
                </a:lnTo>
                <a:lnTo>
                  <a:pt x="37" y="1153"/>
                </a:lnTo>
                <a:lnTo>
                  <a:pt x="37" y="1153"/>
                </a:lnTo>
                <a:lnTo>
                  <a:pt x="32" y="1151"/>
                </a:lnTo>
                <a:lnTo>
                  <a:pt x="27" y="1150"/>
                </a:lnTo>
                <a:lnTo>
                  <a:pt x="21" y="1151"/>
                </a:lnTo>
                <a:lnTo>
                  <a:pt x="16" y="1151"/>
                </a:lnTo>
                <a:lnTo>
                  <a:pt x="12" y="1152"/>
                </a:lnTo>
                <a:lnTo>
                  <a:pt x="7" y="1152"/>
                </a:lnTo>
                <a:lnTo>
                  <a:pt x="4" y="1151"/>
                </a:lnTo>
                <a:lnTo>
                  <a:pt x="0" y="1148"/>
                </a:lnTo>
                <a:lnTo>
                  <a:pt x="0" y="1148"/>
                </a:lnTo>
                <a:lnTo>
                  <a:pt x="0" y="1140"/>
                </a:lnTo>
                <a:lnTo>
                  <a:pt x="2" y="1134"/>
                </a:lnTo>
                <a:lnTo>
                  <a:pt x="5" y="1129"/>
                </a:lnTo>
                <a:lnTo>
                  <a:pt x="10" y="1123"/>
                </a:lnTo>
                <a:lnTo>
                  <a:pt x="19" y="1112"/>
                </a:lnTo>
                <a:lnTo>
                  <a:pt x="24" y="1107"/>
                </a:lnTo>
                <a:lnTo>
                  <a:pt x="27" y="1101"/>
                </a:lnTo>
                <a:lnTo>
                  <a:pt x="27" y="1101"/>
                </a:lnTo>
                <a:lnTo>
                  <a:pt x="24" y="1101"/>
                </a:lnTo>
                <a:lnTo>
                  <a:pt x="19" y="1101"/>
                </a:lnTo>
                <a:lnTo>
                  <a:pt x="14" y="1099"/>
                </a:lnTo>
                <a:lnTo>
                  <a:pt x="12" y="1097"/>
                </a:lnTo>
                <a:lnTo>
                  <a:pt x="11" y="1095"/>
                </a:lnTo>
                <a:lnTo>
                  <a:pt x="11" y="1095"/>
                </a:lnTo>
                <a:lnTo>
                  <a:pt x="14" y="1086"/>
                </a:lnTo>
                <a:lnTo>
                  <a:pt x="17" y="1078"/>
                </a:lnTo>
                <a:lnTo>
                  <a:pt x="27" y="1064"/>
                </a:lnTo>
                <a:lnTo>
                  <a:pt x="36" y="1051"/>
                </a:lnTo>
                <a:lnTo>
                  <a:pt x="41" y="1044"/>
                </a:lnTo>
                <a:lnTo>
                  <a:pt x="45" y="1036"/>
                </a:lnTo>
                <a:lnTo>
                  <a:pt x="45" y="1036"/>
                </a:lnTo>
                <a:lnTo>
                  <a:pt x="36" y="1036"/>
                </a:lnTo>
                <a:lnTo>
                  <a:pt x="29" y="1036"/>
                </a:lnTo>
                <a:lnTo>
                  <a:pt x="25" y="1035"/>
                </a:lnTo>
                <a:lnTo>
                  <a:pt x="21" y="1034"/>
                </a:lnTo>
                <a:lnTo>
                  <a:pt x="18" y="1031"/>
                </a:lnTo>
                <a:lnTo>
                  <a:pt x="16" y="1027"/>
                </a:lnTo>
                <a:lnTo>
                  <a:pt x="16" y="1027"/>
                </a:lnTo>
                <a:lnTo>
                  <a:pt x="19" y="1020"/>
                </a:lnTo>
                <a:lnTo>
                  <a:pt x="22" y="1014"/>
                </a:lnTo>
                <a:lnTo>
                  <a:pt x="33" y="1004"/>
                </a:lnTo>
                <a:lnTo>
                  <a:pt x="37" y="999"/>
                </a:lnTo>
                <a:lnTo>
                  <a:pt x="42" y="994"/>
                </a:lnTo>
                <a:lnTo>
                  <a:pt x="46" y="987"/>
                </a:lnTo>
                <a:lnTo>
                  <a:pt x="48" y="980"/>
                </a:lnTo>
                <a:lnTo>
                  <a:pt x="48" y="980"/>
                </a:lnTo>
                <a:lnTo>
                  <a:pt x="51" y="980"/>
                </a:lnTo>
                <a:lnTo>
                  <a:pt x="54" y="979"/>
                </a:lnTo>
                <a:lnTo>
                  <a:pt x="55" y="976"/>
                </a:lnTo>
                <a:lnTo>
                  <a:pt x="57" y="975"/>
                </a:lnTo>
                <a:lnTo>
                  <a:pt x="57" y="975"/>
                </a:lnTo>
                <a:lnTo>
                  <a:pt x="72" y="953"/>
                </a:lnTo>
                <a:lnTo>
                  <a:pt x="87" y="932"/>
                </a:lnTo>
                <a:lnTo>
                  <a:pt x="119" y="891"/>
                </a:lnTo>
                <a:lnTo>
                  <a:pt x="135" y="869"/>
                </a:lnTo>
                <a:lnTo>
                  <a:pt x="151" y="849"/>
                </a:lnTo>
                <a:lnTo>
                  <a:pt x="166" y="827"/>
                </a:lnTo>
                <a:lnTo>
                  <a:pt x="180" y="803"/>
                </a:lnTo>
                <a:lnTo>
                  <a:pt x="180" y="803"/>
                </a:lnTo>
                <a:lnTo>
                  <a:pt x="182" y="802"/>
                </a:lnTo>
                <a:lnTo>
                  <a:pt x="184" y="800"/>
                </a:lnTo>
                <a:lnTo>
                  <a:pt x="186" y="799"/>
                </a:lnTo>
                <a:lnTo>
                  <a:pt x="191" y="798"/>
                </a:lnTo>
                <a:lnTo>
                  <a:pt x="191" y="798"/>
                </a:lnTo>
                <a:lnTo>
                  <a:pt x="210" y="766"/>
                </a:lnTo>
                <a:lnTo>
                  <a:pt x="215" y="757"/>
                </a:lnTo>
                <a:lnTo>
                  <a:pt x="221" y="751"/>
                </a:lnTo>
                <a:lnTo>
                  <a:pt x="227" y="743"/>
                </a:lnTo>
                <a:lnTo>
                  <a:pt x="234" y="738"/>
                </a:lnTo>
                <a:lnTo>
                  <a:pt x="234" y="738"/>
                </a:lnTo>
                <a:lnTo>
                  <a:pt x="252" y="708"/>
                </a:lnTo>
                <a:lnTo>
                  <a:pt x="269" y="681"/>
                </a:lnTo>
                <a:lnTo>
                  <a:pt x="304" y="630"/>
                </a:lnTo>
                <a:lnTo>
                  <a:pt x="321" y="603"/>
                </a:lnTo>
                <a:lnTo>
                  <a:pt x="337" y="576"/>
                </a:lnTo>
                <a:lnTo>
                  <a:pt x="353" y="546"/>
                </a:lnTo>
                <a:lnTo>
                  <a:pt x="368" y="514"/>
                </a:lnTo>
                <a:lnTo>
                  <a:pt x="368" y="514"/>
                </a:lnTo>
                <a:lnTo>
                  <a:pt x="372" y="512"/>
                </a:lnTo>
                <a:lnTo>
                  <a:pt x="374" y="511"/>
                </a:lnTo>
                <a:lnTo>
                  <a:pt x="380" y="512"/>
                </a:lnTo>
                <a:lnTo>
                  <a:pt x="380" y="512"/>
                </a:lnTo>
                <a:lnTo>
                  <a:pt x="398" y="484"/>
                </a:lnTo>
                <a:lnTo>
                  <a:pt x="417" y="456"/>
                </a:lnTo>
                <a:lnTo>
                  <a:pt x="436" y="429"/>
                </a:lnTo>
                <a:lnTo>
                  <a:pt x="453" y="402"/>
                </a:lnTo>
                <a:lnTo>
                  <a:pt x="453" y="402"/>
                </a:lnTo>
                <a:lnTo>
                  <a:pt x="456" y="402"/>
                </a:lnTo>
                <a:lnTo>
                  <a:pt x="458" y="403"/>
                </a:lnTo>
                <a:lnTo>
                  <a:pt x="460" y="406"/>
                </a:lnTo>
                <a:lnTo>
                  <a:pt x="464" y="409"/>
                </a:lnTo>
                <a:lnTo>
                  <a:pt x="465" y="410"/>
                </a:lnTo>
                <a:lnTo>
                  <a:pt x="468" y="410"/>
                </a:lnTo>
                <a:lnTo>
                  <a:pt x="468" y="410"/>
                </a:lnTo>
                <a:lnTo>
                  <a:pt x="482" y="408"/>
                </a:lnTo>
                <a:lnTo>
                  <a:pt x="497" y="406"/>
                </a:lnTo>
                <a:lnTo>
                  <a:pt x="513" y="405"/>
                </a:lnTo>
                <a:lnTo>
                  <a:pt x="529" y="405"/>
                </a:lnTo>
                <a:lnTo>
                  <a:pt x="562" y="406"/>
                </a:lnTo>
                <a:lnTo>
                  <a:pt x="595" y="409"/>
                </a:lnTo>
                <a:lnTo>
                  <a:pt x="595" y="409"/>
                </a:lnTo>
                <a:lnTo>
                  <a:pt x="647" y="412"/>
                </a:lnTo>
                <a:lnTo>
                  <a:pt x="698" y="413"/>
                </a:lnTo>
                <a:lnTo>
                  <a:pt x="748" y="415"/>
                </a:lnTo>
                <a:lnTo>
                  <a:pt x="797" y="420"/>
                </a:lnTo>
                <a:lnTo>
                  <a:pt x="797" y="420"/>
                </a:lnTo>
                <a:lnTo>
                  <a:pt x="815" y="424"/>
                </a:lnTo>
                <a:lnTo>
                  <a:pt x="834" y="428"/>
                </a:lnTo>
                <a:lnTo>
                  <a:pt x="878" y="436"/>
                </a:lnTo>
                <a:lnTo>
                  <a:pt x="902" y="440"/>
                </a:lnTo>
                <a:lnTo>
                  <a:pt x="924" y="444"/>
                </a:lnTo>
                <a:lnTo>
                  <a:pt x="948" y="450"/>
                </a:lnTo>
                <a:lnTo>
                  <a:pt x="969" y="456"/>
                </a:lnTo>
                <a:lnTo>
                  <a:pt x="969" y="456"/>
                </a:lnTo>
                <a:lnTo>
                  <a:pt x="985" y="429"/>
                </a:lnTo>
                <a:lnTo>
                  <a:pt x="993" y="414"/>
                </a:lnTo>
                <a:lnTo>
                  <a:pt x="999" y="399"/>
                </a:lnTo>
                <a:lnTo>
                  <a:pt x="999" y="399"/>
                </a:lnTo>
                <a:lnTo>
                  <a:pt x="1002" y="399"/>
                </a:lnTo>
                <a:lnTo>
                  <a:pt x="1004" y="399"/>
                </a:lnTo>
                <a:lnTo>
                  <a:pt x="1005" y="399"/>
                </a:lnTo>
                <a:lnTo>
                  <a:pt x="1008" y="398"/>
                </a:lnTo>
                <a:lnTo>
                  <a:pt x="1008" y="398"/>
                </a:lnTo>
                <a:lnTo>
                  <a:pt x="1026" y="368"/>
                </a:lnTo>
                <a:lnTo>
                  <a:pt x="1043" y="338"/>
                </a:lnTo>
                <a:lnTo>
                  <a:pt x="1061" y="308"/>
                </a:lnTo>
                <a:lnTo>
                  <a:pt x="1079" y="278"/>
                </a:lnTo>
                <a:lnTo>
                  <a:pt x="1079" y="278"/>
                </a:lnTo>
                <a:close/>
                <a:moveTo>
                  <a:pt x="1042" y="789"/>
                </a:moveTo>
                <a:lnTo>
                  <a:pt x="1042" y="789"/>
                </a:lnTo>
                <a:lnTo>
                  <a:pt x="1046" y="778"/>
                </a:lnTo>
                <a:lnTo>
                  <a:pt x="1049" y="769"/>
                </a:lnTo>
                <a:lnTo>
                  <a:pt x="1056" y="748"/>
                </a:lnTo>
                <a:lnTo>
                  <a:pt x="1056" y="748"/>
                </a:lnTo>
                <a:lnTo>
                  <a:pt x="1063" y="726"/>
                </a:lnTo>
                <a:lnTo>
                  <a:pt x="1066" y="714"/>
                </a:lnTo>
                <a:lnTo>
                  <a:pt x="1067" y="710"/>
                </a:lnTo>
                <a:lnTo>
                  <a:pt x="1066" y="709"/>
                </a:lnTo>
                <a:lnTo>
                  <a:pt x="1066" y="709"/>
                </a:lnTo>
                <a:lnTo>
                  <a:pt x="1069" y="708"/>
                </a:lnTo>
                <a:lnTo>
                  <a:pt x="1070" y="706"/>
                </a:lnTo>
                <a:lnTo>
                  <a:pt x="1073" y="700"/>
                </a:lnTo>
                <a:lnTo>
                  <a:pt x="1075" y="692"/>
                </a:lnTo>
                <a:lnTo>
                  <a:pt x="1076" y="684"/>
                </a:lnTo>
                <a:lnTo>
                  <a:pt x="1076" y="684"/>
                </a:lnTo>
                <a:lnTo>
                  <a:pt x="1114" y="609"/>
                </a:lnTo>
                <a:lnTo>
                  <a:pt x="1152" y="535"/>
                </a:lnTo>
                <a:lnTo>
                  <a:pt x="1152" y="535"/>
                </a:lnTo>
                <a:lnTo>
                  <a:pt x="1156" y="533"/>
                </a:lnTo>
                <a:lnTo>
                  <a:pt x="1160" y="532"/>
                </a:lnTo>
                <a:lnTo>
                  <a:pt x="1163" y="531"/>
                </a:lnTo>
                <a:lnTo>
                  <a:pt x="1166" y="528"/>
                </a:lnTo>
                <a:lnTo>
                  <a:pt x="1166" y="528"/>
                </a:lnTo>
                <a:lnTo>
                  <a:pt x="1176" y="511"/>
                </a:lnTo>
                <a:lnTo>
                  <a:pt x="1185" y="495"/>
                </a:lnTo>
                <a:lnTo>
                  <a:pt x="1207" y="464"/>
                </a:lnTo>
                <a:lnTo>
                  <a:pt x="1207" y="464"/>
                </a:lnTo>
                <a:lnTo>
                  <a:pt x="1220" y="412"/>
                </a:lnTo>
                <a:lnTo>
                  <a:pt x="1229" y="359"/>
                </a:lnTo>
                <a:lnTo>
                  <a:pt x="1233" y="332"/>
                </a:lnTo>
                <a:lnTo>
                  <a:pt x="1238" y="304"/>
                </a:lnTo>
                <a:lnTo>
                  <a:pt x="1240" y="277"/>
                </a:lnTo>
                <a:lnTo>
                  <a:pt x="1242" y="249"/>
                </a:lnTo>
                <a:lnTo>
                  <a:pt x="1243" y="223"/>
                </a:lnTo>
                <a:lnTo>
                  <a:pt x="1243" y="195"/>
                </a:lnTo>
                <a:lnTo>
                  <a:pt x="1241" y="168"/>
                </a:lnTo>
                <a:lnTo>
                  <a:pt x="1239" y="142"/>
                </a:lnTo>
                <a:lnTo>
                  <a:pt x="1236" y="116"/>
                </a:lnTo>
                <a:lnTo>
                  <a:pt x="1230" y="90"/>
                </a:lnTo>
                <a:lnTo>
                  <a:pt x="1224" y="65"/>
                </a:lnTo>
                <a:lnTo>
                  <a:pt x="1216" y="41"/>
                </a:lnTo>
                <a:lnTo>
                  <a:pt x="1216" y="41"/>
                </a:lnTo>
                <a:lnTo>
                  <a:pt x="1210" y="54"/>
                </a:lnTo>
                <a:lnTo>
                  <a:pt x="1205" y="66"/>
                </a:lnTo>
                <a:lnTo>
                  <a:pt x="1196" y="92"/>
                </a:lnTo>
                <a:lnTo>
                  <a:pt x="1188" y="119"/>
                </a:lnTo>
                <a:lnTo>
                  <a:pt x="1181" y="143"/>
                </a:lnTo>
                <a:lnTo>
                  <a:pt x="1181" y="143"/>
                </a:lnTo>
                <a:lnTo>
                  <a:pt x="1176" y="154"/>
                </a:lnTo>
                <a:lnTo>
                  <a:pt x="1169" y="164"/>
                </a:lnTo>
                <a:lnTo>
                  <a:pt x="1157" y="183"/>
                </a:lnTo>
                <a:lnTo>
                  <a:pt x="1157" y="183"/>
                </a:lnTo>
                <a:lnTo>
                  <a:pt x="1155" y="187"/>
                </a:lnTo>
                <a:lnTo>
                  <a:pt x="1154" y="192"/>
                </a:lnTo>
                <a:lnTo>
                  <a:pt x="1153" y="196"/>
                </a:lnTo>
                <a:lnTo>
                  <a:pt x="1152" y="199"/>
                </a:lnTo>
                <a:lnTo>
                  <a:pt x="1152" y="199"/>
                </a:lnTo>
                <a:lnTo>
                  <a:pt x="1147" y="206"/>
                </a:lnTo>
                <a:lnTo>
                  <a:pt x="1141" y="212"/>
                </a:lnTo>
                <a:lnTo>
                  <a:pt x="1136" y="217"/>
                </a:lnTo>
                <a:lnTo>
                  <a:pt x="1131" y="224"/>
                </a:lnTo>
                <a:lnTo>
                  <a:pt x="1131" y="224"/>
                </a:lnTo>
                <a:lnTo>
                  <a:pt x="1101" y="270"/>
                </a:lnTo>
                <a:lnTo>
                  <a:pt x="1101" y="270"/>
                </a:lnTo>
                <a:lnTo>
                  <a:pt x="1091" y="285"/>
                </a:lnTo>
                <a:lnTo>
                  <a:pt x="1082" y="301"/>
                </a:lnTo>
                <a:lnTo>
                  <a:pt x="1074" y="316"/>
                </a:lnTo>
                <a:lnTo>
                  <a:pt x="1066" y="332"/>
                </a:lnTo>
                <a:lnTo>
                  <a:pt x="1066" y="332"/>
                </a:lnTo>
                <a:lnTo>
                  <a:pt x="1053" y="349"/>
                </a:lnTo>
                <a:lnTo>
                  <a:pt x="1041" y="366"/>
                </a:lnTo>
                <a:lnTo>
                  <a:pt x="1029" y="384"/>
                </a:lnTo>
                <a:lnTo>
                  <a:pt x="1017" y="404"/>
                </a:lnTo>
                <a:lnTo>
                  <a:pt x="996" y="442"/>
                </a:lnTo>
                <a:lnTo>
                  <a:pt x="984" y="461"/>
                </a:lnTo>
                <a:lnTo>
                  <a:pt x="972" y="480"/>
                </a:lnTo>
                <a:lnTo>
                  <a:pt x="972" y="480"/>
                </a:lnTo>
                <a:lnTo>
                  <a:pt x="973" y="482"/>
                </a:lnTo>
                <a:lnTo>
                  <a:pt x="973" y="484"/>
                </a:lnTo>
                <a:lnTo>
                  <a:pt x="972" y="487"/>
                </a:lnTo>
                <a:lnTo>
                  <a:pt x="971" y="490"/>
                </a:lnTo>
                <a:lnTo>
                  <a:pt x="970" y="493"/>
                </a:lnTo>
                <a:lnTo>
                  <a:pt x="971" y="496"/>
                </a:lnTo>
                <a:lnTo>
                  <a:pt x="971" y="496"/>
                </a:lnTo>
                <a:lnTo>
                  <a:pt x="947" y="533"/>
                </a:lnTo>
                <a:lnTo>
                  <a:pt x="922" y="572"/>
                </a:lnTo>
                <a:lnTo>
                  <a:pt x="910" y="591"/>
                </a:lnTo>
                <a:lnTo>
                  <a:pt x="899" y="610"/>
                </a:lnTo>
                <a:lnTo>
                  <a:pt x="889" y="631"/>
                </a:lnTo>
                <a:lnTo>
                  <a:pt x="880" y="650"/>
                </a:lnTo>
                <a:lnTo>
                  <a:pt x="880" y="650"/>
                </a:lnTo>
                <a:lnTo>
                  <a:pt x="884" y="669"/>
                </a:lnTo>
                <a:lnTo>
                  <a:pt x="890" y="686"/>
                </a:lnTo>
                <a:lnTo>
                  <a:pt x="896" y="703"/>
                </a:lnTo>
                <a:lnTo>
                  <a:pt x="902" y="720"/>
                </a:lnTo>
                <a:lnTo>
                  <a:pt x="902" y="720"/>
                </a:lnTo>
                <a:lnTo>
                  <a:pt x="909" y="752"/>
                </a:lnTo>
                <a:lnTo>
                  <a:pt x="913" y="783"/>
                </a:lnTo>
                <a:lnTo>
                  <a:pt x="917" y="814"/>
                </a:lnTo>
                <a:lnTo>
                  <a:pt x="919" y="845"/>
                </a:lnTo>
                <a:lnTo>
                  <a:pt x="919" y="877"/>
                </a:lnTo>
                <a:lnTo>
                  <a:pt x="918" y="908"/>
                </a:lnTo>
                <a:lnTo>
                  <a:pt x="914" y="971"/>
                </a:lnTo>
                <a:lnTo>
                  <a:pt x="910" y="1036"/>
                </a:lnTo>
                <a:lnTo>
                  <a:pt x="908" y="1069"/>
                </a:lnTo>
                <a:lnTo>
                  <a:pt x="907" y="1103"/>
                </a:lnTo>
                <a:lnTo>
                  <a:pt x="907" y="1136"/>
                </a:lnTo>
                <a:lnTo>
                  <a:pt x="908" y="1171"/>
                </a:lnTo>
                <a:lnTo>
                  <a:pt x="910" y="1207"/>
                </a:lnTo>
                <a:lnTo>
                  <a:pt x="913" y="1242"/>
                </a:lnTo>
                <a:lnTo>
                  <a:pt x="913" y="1242"/>
                </a:lnTo>
                <a:lnTo>
                  <a:pt x="936" y="1140"/>
                </a:lnTo>
                <a:lnTo>
                  <a:pt x="947" y="1091"/>
                </a:lnTo>
                <a:lnTo>
                  <a:pt x="958" y="1043"/>
                </a:lnTo>
                <a:lnTo>
                  <a:pt x="971" y="996"/>
                </a:lnTo>
                <a:lnTo>
                  <a:pt x="985" y="950"/>
                </a:lnTo>
                <a:lnTo>
                  <a:pt x="999" y="903"/>
                </a:lnTo>
                <a:lnTo>
                  <a:pt x="1015" y="857"/>
                </a:lnTo>
                <a:lnTo>
                  <a:pt x="1015" y="857"/>
                </a:lnTo>
                <a:lnTo>
                  <a:pt x="1017" y="854"/>
                </a:lnTo>
                <a:lnTo>
                  <a:pt x="1016" y="852"/>
                </a:lnTo>
                <a:lnTo>
                  <a:pt x="1014" y="850"/>
                </a:lnTo>
                <a:lnTo>
                  <a:pt x="1014" y="849"/>
                </a:lnTo>
                <a:lnTo>
                  <a:pt x="1013" y="848"/>
                </a:lnTo>
                <a:lnTo>
                  <a:pt x="1013" y="848"/>
                </a:lnTo>
                <a:lnTo>
                  <a:pt x="1018" y="849"/>
                </a:lnTo>
                <a:lnTo>
                  <a:pt x="1020" y="848"/>
                </a:lnTo>
                <a:lnTo>
                  <a:pt x="1020" y="844"/>
                </a:lnTo>
                <a:lnTo>
                  <a:pt x="1020" y="844"/>
                </a:lnTo>
                <a:lnTo>
                  <a:pt x="1030" y="821"/>
                </a:lnTo>
                <a:lnTo>
                  <a:pt x="1034" y="809"/>
                </a:lnTo>
                <a:lnTo>
                  <a:pt x="1039" y="798"/>
                </a:lnTo>
                <a:lnTo>
                  <a:pt x="1039" y="798"/>
                </a:lnTo>
                <a:lnTo>
                  <a:pt x="1038" y="797"/>
                </a:lnTo>
                <a:lnTo>
                  <a:pt x="1038" y="796"/>
                </a:lnTo>
                <a:lnTo>
                  <a:pt x="1036" y="798"/>
                </a:lnTo>
                <a:lnTo>
                  <a:pt x="1035" y="800"/>
                </a:lnTo>
                <a:lnTo>
                  <a:pt x="1035" y="800"/>
                </a:lnTo>
                <a:lnTo>
                  <a:pt x="1034" y="798"/>
                </a:lnTo>
                <a:lnTo>
                  <a:pt x="1034" y="798"/>
                </a:lnTo>
                <a:lnTo>
                  <a:pt x="1034" y="796"/>
                </a:lnTo>
                <a:lnTo>
                  <a:pt x="1035" y="794"/>
                </a:lnTo>
                <a:lnTo>
                  <a:pt x="1039" y="793"/>
                </a:lnTo>
                <a:lnTo>
                  <a:pt x="1042" y="792"/>
                </a:lnTo>
                <a:lnTo>
                  <a:pt x="1042" y="791"/>
                </a:lnTo>
                <a:lnTo>
                  <a:pt x="1042" y="789"/>
                </a:lnTo>
                <a:lnTo>
                  <a:pt x="1042" y="789"/>
                </a:lnTo>
                <a:close/>
                <a:moveTo>
                  <a:pt x="1666" y="178"/>
                </a:moveTo>
                <a:lnTo>
                  <a:pt x="1666" y="178"/>
                </a:lnTo>
                <a:lnTo>
                  <a:pt x="1650" y="190"/>
                </a:lnTo>
                <a:lnTo>
                  <a:pt x="1634" y="201"/>
                </a:lnTo>
                <a:lnTo>
                  <a:pt x="1617" y="212"/>
                </a:lnTo>
                <a:lnTo>
                  <a:pt x="1599" y="222"/>
                </a:lnTo>
                <a:lnTo>
                  <a:pt x="1599" y="222"/>
                </a:lnTo>
                <a:lnTo>
                  <a:pt x="1572" y="231"/>
                </a:lnTo>
                <a:lnTo>
                  <a:pt x="1545" y="242"/>
                </a:lnTo>
                <a:lnTo>
                  <a:pt x="1520" y="254"/>
                </a:lnTo>
                <a:lnTo>
                  <a:pt x="1496" y="264"/>
                </a:lnTo>
                <a:lnTo>
                  <a:pt x="1471" y="277"/>
                </a:lnTo>
                <a:lnTo>
                  <a:pt x="1449" y="290"/>
                </a:lnTo>
                <a:lnTo>
                  <a:pt x="1426" y="303"/>
                </a:lnTo>
                <a:lnTo>
                  <a:pt x="1405" y="316"/>
                </a:lnTo>
                <a:lnTo>
                  <a:pt x="1405" y="316"/>
                </a:lnTo>
                <a:lnTo>
                  <a:pt x="1374" y="337"/>
                </a:lnTo>
                <a:lnTo>
                  <a:pt x="1344" y="360"/>
                </a:lnTo>
                <a:lnTo>
                  <a:pt x="1287" y="407"/>
                </a:lnTo>
                <a:lnTo>
                  <a:pt x="1287" y="407"/>
                </a:lnTo>
                <a:lnTo>
                  <a:pt x="1259" y="431"/>
                </a:lnTo>
                <a:lnTo>
                  <a:pt x="1245" y="443"/>
                </a:lnTo>
                <a:lnTo>
                  <a:pt x="1232" y="457"/>
                </a:lnTo>
                <a:lnTo>
                  <a:pt x="1221" y="470"/>
                </a:lnTo>
                <a:lnTo>
                  <a:pt x="1209" y="485"/>
                </a:lnTo>
                <a:lnTo>
                  <a:pt x="1198" y="500"/>
                </a:lnTo>
                <a:lnTo>
                  <a:pt x="1187" y="515"/>
                </a:lnTo>
                <a:lnTo>
                  <a:pt x="1187" y="515"/>
                </a:lnTo>
                <a:lnTo>
                  <a:pt x="1167" y="547"/>
                </a:lnTo>
                <a:lnTo>
                  <a:pt x="1147" y="577"/>
                </a:lnTo>
                <a:lnTo>
                  <a:pt x="1147" y="577"/>
                </a:lnTo>
                <a:lnTo>
                  <a:pt x="1139" y="589"/>
                </a:lnTo>
                <a:lnTo>
                  <a:pt x="1133" y="602"/>
                </a:lnTo>
                <a:lnTo>
                  <a:pt x="1120" y="629"/>
                </a:lnTo>
                <a:lnTo>
                  <a:pt x="1099" y="681"/>
                </a:lnTo>
                <a:lnTo>
                  <a:pt x="1099" y="681"/>
                </a:lnTo>
                <a:lnTo>
                  <a:pt x="1087" y="710"/>
                </a:lnTo>
                <a:lnTo>
                  <a:pt x="1075" y="740"/>
                </a:lnTo>
                <a:lnTo>
                  <a:pt x="1055" y="799"/>
                </a:lnTo>
                <a:lnTo>
                  <a:pt x="1033" y="858"/>
                </a:lnTo>
                <a:lnTo>
                  <a:pt x="1012" y="918"/>
                </a:lnTo>
                <a:lnTo>
                  <a:pt x="1012" y="918"/>
                </a:lnTo>
                <a:lnTo>
                  <a:pt x="999" y="952"/>
                </a:lnTo>
                <a:lnTo>
                  <a:pt x="988" y="986"/>
                </a:lnTo>
                <a:lnTo>
                  <a:pt x="978" y="1021"/>
                </a:lnTo>
                <a:lnTo>
                  <a:pt x="968" y="1058"/>
                </a:lnTo>
                <a:lnTo>
                  <a:pt x="950" y="1130"/>
                </a:lnTo>
                <a:lnTo>
                  <a:pt x="932" y="1203"/>
                </a:lnTo>
                <a:lnTo>
                  <a:pt x="932" y="1203"/>
                </a:lnTo>
                <a:lnTo>
                  <a:pt x="933" y="1209"/>
                </a:lnTo>
                <a:lnTo>
                  <a:pt x="933" y="1215"/>
                </a:lnTo>
                <a:lnTo>
                  <a:pt x="930" y="1227"/>
                </a:lnTo>
                <a:lnTo>
                  <a:pt x="929" y="1233"/>
                </a:lnTo>
                <a:lnTo>
                  <a:pt x="928" y="1239"/>
                </a:lnTo>
                <a:lnTo>
                  <a:pt x="928" y="1244"/>
                </a:lnTo>
                <a:lnTo>
                  <a:pt x="929" y="1250"/>
                </a:lnTo>
                <a:lnTo>
                  <a:pt x="929" y="1250"/>
                </a:lnTo>
                <a:lnTo>
                  <a:pt x="935" y="1236"/>
                </a:lnTo>
                <a:lnTo>
                  <a:pt x="939" y="1222"/>
                </a:lnTo>
                <a:lnTo>
                  <a:pt x="942" y="1215"/>
                </a:lnTo>
                <a:lnTo>
                  <a:pt x="947" y="1210"/>
                </a:lnTo>
                <a:lnTo>
                  <a:pt x="951" y="1206"/>
                </a:lnTo>
                <a:lnTo>
                  <a:pt x="956" y="1201"/>
                </a:lnTo>
                <a:lnTo>
                  <a:pt x="956" y="1201"/>
                </a:lnTo>
                <a:lnTo>
                  <a:pt x="974" y="1172"/>
                </a:lnTo>
                <a:lnTo>
                  <a:pt x="993" y="1142"/>
                </a:lnTo>
                <a:lnTo>
                  <a:pt x="1013" y="1115"/>
                </a:lnTo>
                <a:lnTo>
                  <a:pt x="1023" y="1102"/>
                </a:lnTo>
                <a:lnTo>
                  <a:pt x="1033" y="1090"/>
                </a:lnTo>
                <a:lnTo>
                  <a:pt x="1033" y="1090"/>
                </a:lnTo>
                <a:lnTo>
                  <a:pt x="1045" y="1077"/>
                </a:lnTo>
                <a:lnTo>
                  <a:pt x="1057" y="1065"/>
                </a:lnTo>
                <a:lnTo>
                  <a:pt x="1071" y="1053"/>
                </a:lnTo>
                <a:lnTo>
                  <a:pt x="1082" y="1040"/>
                </a:lnTo>
                <a:lnTo>
                  <a:pt x="1082" y="1040"/>
                </a:lnTo>
                <a:lnTo>
                  <a:pt x="1105" y="1013"/>
                </a:lnTo>
                <a:lnTo>
                  <a:pt x="1117" y="1000"/>
                </a:lnTo>
                <a:lnTo>
                  <a:pt x="1129" y="988"/>
                </a:lnTo>
                <a:lnTo>
                  <a:pt x="1129" y="988"/>
                </a:lnTo>
                <a:lnTo>
                  <a:pt x="1168" y="956"/>
                </a:lnTo>
                <a:lnTo>
                  <a:pt x="1210" y="924"/>
                </a:lnTo>
                <a:lnTo>
                  <a:pt x="1230" y="909"/>
                </a:lnTo>
                <a:lnTo>
                  <a:pt x="1253" y="895"/>
                </a:lnTo>
                <a:lnTo>
                  <a:pt x="1275" y="881"/>
                </a:lnTo>
                <a:lnTo>
                  <a:pt x="1298" y="868"/>
                </a:lnTo>
                <a:lnTo>
                  <a:pt x="1321" y="857"/>
                </a:lnTo>
                <a:lnTo>
                  <a:pt x="1347" y="846"/>
                </a:lnTo>
                <a:lnTo>
                  <a:pt x="1372" y="837"/>
                </a:lnTo>
                <a:lnTo>
                  <a:pt x="1398" y="829"/>
                </a:lnTo>
                <a:lnTo>
                  <a:pt x="1426" y="822"/>
                </a:lnTo>
                <a:lnTo>
                  <a:pt x="1454" y="818"/>
                </a:lnTo>
                <a:lnTo>
                  <a:pt x="1484" y="815"/>
                </a:lnTo>
                <a:lnTo>
                  <a:pt x="1515" y="814"/>
                </a:lnTo>
                <a:lnTo>
                  <a:pt x="1515" y="814"/>
                </a:lnTo>
                <a:lnTo>
                  <a:pt x="1518" y="783"/>
                </a:lnTo>
                <a:lnTo>
                  <a:pt x="1524" y="753"/>
                </a:lnTo>
                <a:lnTo>
                  <a:pt x="1529" y="723"/>
                </a:lnTo>
                <a:lnTo>
                  <a:pt x="1535" y="693"/>
                </a:lnTo>
                <a:lnTo>
                  <a:pt x="1542" y="664"/>
                </a:lnTo>
                <a:lnTo>
                  <a:pt x="1550" y="634"/>
                </a:lnTo>
                <a:lnTo>
                  <a:pt x="1568" y="572"/>
                </a:lnTo>
                <a:lnTo>
                  <a:pt x="1568" y="572"/>
                </a:lnTo>
                <a:lnTo>
                  <a:pt x="1579" y="536"/>
                </a:lnTo>
                <a:lnTo>
                  <a:pt x="1592" y="501"/>
                </a:lnTo>
                <a:lnTo>
                  <a:pt x="1618" y="431"/>
                </a:lnTo>
                <a:lnTo>
                  <a:pt x="1618" y="431"/>
                </a:lnTo>
                <a:lnTo>
                  <a:pt x="1625" y="413"/>
                </a:lnTo>
                <a:lnTo>
                  <a:pt x="1633" y="394"/>
                </a:lnTo>
                <a:lnTo>
                  <a:pt x="1650" y="358"/>
                </a:lnTo>
                <a:lnTo>
                  <a:pt x="1668" y="320"/>
                </a:lnTo>
                <a:lnTo>
                  <a:pt x="1684" y="283"/>
                </a:lnTo>
                <a:lnTo>
                  <a:pt x="1691" y="263"/>
                </a:lnTo>
                <a:lnTo>
                  <a:pt x="1697" y="244"/>
                </a:lnTo>
                <a:lnTo>
                  <a:pt x="1701" y="225"/>
                </a:lnTo>
                <a:lnTo>
                  <a:pt x="1705" y="206"/>
                </a:lnTo>
                <a:lnTo>
                  <a:pt x="1707" y="186"/>
                </a:lnTo>
                <a:lnTo>
                  <a:pt x="1707" y="166"/>
                </a:lnTo>
                <a:lnTo>
                  <a:pt x="1705" y="147"/>
                </a:lnTo>
                <a:lnTo>
                  <a:pt x="1699" y="126"/>
                </a:lnTo>
                <a:lnTo>
                  <a:pt x="1699" y="126"/>
                </a:lnTo>
                <a:lnTo>
                  <a:pt x="1699" y="124"/>
                </a:lnTo>
                <a:lnTo>
                  <a:pt x="1698" y="124"/>
                </a:lnTo>
                <a:lnTo>
                  <a:pt x="1698" y="124"/>
                </a:lnTo>
                <a:lnTo>
                  <a:pt x="1695" y="132"/>
                </a:lnTo>
                <a:lnTo>
                  <a:pt x="1691" y="139"/>
                </a:lnTo>
                <a:lnTo>
                  <a:pt x="1682" y="151"/>
                </a:lnTo>
                <a:lnTo>
                  <a:pt x="1674" y="164"/>
                </a:lnTo>
                <a:lnTo>
                  <a:pt x="1669" y="170"/>
                </a:lnTo>
                <a:lnTo>
                  <a:pt x="1666" y="178"/>
                </a:lnTo>
                <a:lnTo>
                  <a:pt x="1666" y="178"/>
                </a:lnTo>
                <a:close/>
                <a:moveTo>
                  <a:pt x="1717" y="151"/>
                </a:moveTo>
                <a:lnTo>
                  <a:pt x="1717" y="151"/>
                </a:lnTo>
                <a:lnTo>
                  <a:pt x="1720" y="170"/>
                </a:lnTo>
                <a:lnTo>
                  <a:pt x="1720" y="188"/>
                </a:lnTo>
                <a:lnTo>
                  <a:pt x="1718" y="206"/>
                </a:lnTo>
                <a:lnTo>
                  <a:pt x="1716" y="223"/>
                </a:lnTo>
                <a:lnTo>
                  <a:pt x="1713" y="240"/>
                </a:lnTo>
                <a:lnTo>
                  <a:pt x="1709" y="256"/>
                </a:lnTo>
                <a:lnTo>
                  <a:pt x="1703" y="272"/>
                </a:lnTo>
                <a:lnTo>
                  <a:pt x="1698" y="287"/>
                </a:lnTo>
                <a:lnTo>
                  <a:pt x="1685" y="318"/>
                </a:lnTo>
                <a:lnTo>
                  <a:pt x="1670" y="347"/>
                </a:lnTo>
                <a:lnTo>
                  <a:pt x="1655" y="377"/>
                </a:lnTo>
                <a:lnTo>
                  <a:pt x="1641" y="407"/>
                </a:lnTo>
                <a:lnTo>
                  <a:pt x="1641" y="407"/>
                </a:lnTo>
                <a:lnTo>
                  <a:pt x="1632" y="430"/>
                </a:lnTo>
                <a:lnTo>
                  <a:pt x="1623" y="454"/>
                </a:lnTo>
                <a:lnTo>
                  <a:pt x="1607" y="503"/>
                </a:lnTo>
                <a:lnTo>
                  <a:pt x="1607" y="503"/>
                </a:lnTo>
                <a:lnTo>
                  <a:pt x="1581" y="580"/>
                </a:lnTo>
                <a:lnTo>
                  <a:pt x="1570" y="620"/>
                </a:lnTo>
                <a:lnTo>
                  <a:pt x="1558" y="660"/>
                </a:lnTo>
                <a:lnTo>
                  <a:pt x="1547" y="700"/>
                </a:lnTo>
                <a:lnTo>
                  <a:pt x="1539" y="742"/>
                </a:lnTo>
                <a:lnTo>
                  <a:pt x="1531" y="785"/>
                </a:lnTo>
                <a:lnTo>
                  <a:pt x="1526" y="829"/>
                </a:lnTo>
                <a:lnTo>
                  <a:pt x="1526" y="829"/>
                </a:lnTo>
                <a:lnTo>
                  <a:pt x="1498" y="830"/>
                </a:lnTo>
                <a:lnTo>
                  <a:pt x="1470" y="831"/>
                </a:lnTo>
                <a:lnTo>
                  <a:pt x="1417" y="833"/>
                </a:lnTo>
                <a:lnTo>
                  <a:pt x="1417" y="833"/>
                </a:lnTo>
                <a:lnTo>
                  <a:pt x="1391" y="842"/>
                </a:lnTo>
                <a:lnTo>
                  <a:pt x="1365" y="851"/>
                </a:lnTo>
                <a:lnTo>
                  <a:pt x="1339" y="862"/>
                </a:lnTo>
                <a:lnTo>
                  <a:pt x="1315" y="874"/>
                </a:lnTo>
                <a:lnTo>
                  <a:pt x="1291" y="887"/>
                </a:lnTo>
                <a:lnTo>
                  <a:pt x="1268" y="899"/>
                </a:lnTo>
                <a:lnTo>
                  <a:pt x="1245" y="913"/>
                </a:lnTo>
                <a:lnTo>
                  <a:pt x="1223" y="927"/>
                </a:lnTo>
                <a:lnTo>
                  <a:pt x="1223" y="927"/>
                </a:lnTo>
                <a:lnTo>
                  <a:pt x="1207" y="940"/>
                </a:lnTo>
                <a:lnTo>
                  <a:pt x="1192" y="954"/>
                </a:lnTo>
                <a:lnTo>
                  <a:pt x="1165" y="980"/>
                </a:lnTo>
                <a:lnTo>
                  <a:pt x="1165" y="980"/>
                </a:lnTo>
                <a:lnTo>
                  <a:pt x="1154" y="987"/>
                </a:lnTo>
                <a:lnTo>
                  <a:pt x="1145" y="995"/>
                </a:lnTo>
                <a:lnTo>
                  <a:pt x="1135" y="1001"/>
                </a:lnTo>
                <a:lnTo>
                  <a:pt x="1125" y="1010"/>
                </a:lnTo>
                <a:lnTo>
                  <a:pt x="1125" y="1010"/>
                </a:lnTo>
                <a:lnTo>
                  <a:pt x="1117" y="1018"/>
                </a:lnTo>
                <a:lnTo>
                  <a:pt x="1108" y="1028"/>
                </a:lnTo>
                <a:lnTo>
                  <a:pt x="1091" y="1047"/>
                </a:lnTo>
                <a:lnTo>
                  <a:pt x="1091" y="1047"/>
                </a:lnTo>
                <a:lnTo>
                  <a:pt x="1056" y="1082"/>
                </a:lnTo>
                <a:lnTo>
                  <a:pt x="1039" y="1101"/>
                </a:lnTo>
                <a:lnTo>
                  <a:pt x="1023" y="1120"/>
                </a:lnTo>
                <a:lnTo>
                  <a:pt x="1023" y="1120"/>
                </a:lnTo>
                <a:lnTo>
                  <a:pt x="1008" y="1140"/>
                </a:lnTo>
                <a:lnTo>
                  <a:pt x="993" y="1161"/>
                </a:lnTo>
                <a:lnTo>
                  <a:pt x="979" y="1182"/>
                </a:lnTo>
                <a:lnTo>
                  <a:pt x="965" y="1205"/>
                </a:lnTo>
                <a:lnTo>
                  <a:pt x="952" y="1226"/>
                </a:lnTo>
                <a:lnTo>
                  <a:pt x="940" y="1250"/>
                </a:lnTo>
                <a:lnTo>
                  <a:pt x="928" y="1272"/>
                </a:lnTo>
                <a:lnTo>
                  <a:pt x="918" y="1296"/>
                </a:lnTo>
                <a:lnTo>
                  <a:pt x="918" y="1296"/>
                </a:lnTo>
                <a:lnTo>
                  <a:pt x="923" y="1290"/>
                </a:lnTo>
                <a:lnTo>
                  <a:pt x="928" y="1284"/>
                </a:lnTo>
                <a:lnTo>
                  <a:pt x="933" y="1275"/>
                </a:lnTo>
                <a:lnTo>
                  <a:pt x="937" y="1268"/>
                </a:lnTo>
                <a:lnTo>
                  <a:pt x="944" y="1251"/>
                </a:lnTo>
                <a:lnTo>
                  <a:pt x="953" y="1233"/>
                </a:lnTo>
                <a:lnTo>
                  <a:pt x="953" y="1233"/>
                </a:lnTo>
                <a:lnTo>
                  <a:pt x="959" y="1225"/>
                </a:lnTo>
                <a:lnTo>
                  <a:pt x="967" y="1216"/>
                </a:lnTo>
                <a:lnTo>
                  <a:pt x="975" y="1208"/>
                </a:lnTo>
                <a:lnTo>
                  <a:pt x="983" y="1200"/>
                </a:lnTo>
                <a:lnTo>
                  <a:pt x="983" y="1200"/>
                </a:lnTo>
                <a:lnTo>
                  <a:pt x="998" y="1179"/>
                </a:lnTo>
                <a:lnTo>
                  <a:pt x="1013" y="1157"/>
                </a:lnTo>
                <a:lnTo>
                  <a:pt x="1013" y="1157"/>
                </a:lnTo>
                <a:lnTo>
                  <a:pt x="1020" y="1147"/>
                </a:lnTo>
                <a:lnTo>
                  <a:pt x="1028" y="1136"/>
                </a:lnTo>
                <a:lnTo>
                  <a:pt x="1032" y="1131"/>
                </a:lnTo>
                <a:lnTo>
                  <a:pt x="1036" y="1126"/>
                </a:lnTo>
                <a:lnTo>
                  <a:pt x="1042" y="1123"/>
                </a:lnTo>
                <a:lnTo>
                  <a:pt x="1047" y="1121"/>
                </a:lnTo>
                <a:lnTo>
                  <a:pt x="1047" y="1121"/>
                </a:lnTo>
                <a:lnTo>
                  <a:pt x="1038" y="1138"/>
                </a:lnTo>
                <a:lnTo>
                  <a:pt x="1027" y="1153"/>
                </a:lnTo>
                <a:lnTo>
                  <a:pt x="1003" y="1184"/>
                </a:lnTo>
                <a:lnTo>
                  <a:pt x="980" y="1214"/>
                </a:lnTo>
                <a:lnTo>
                  <a:pt x="969" y="1230"/>
                </a:lnTo>
                <a:lnTo>
                  <a:pt x="960" y="1246"/>
                </a:lnTo>
                <a:lnTo>
                  <a:pt x="960" y="1246"/>
                </a:lnTo>
                <a:lnTo>
                  <a:pt x="954" y="1257"/>
                </a:lnTo>
                <a:lnTo>
                  <a:pt x="949" y="1270"/>
                </a:lnTo>
                <a:lnTo>
                  <a:pt x="943" y="1282"/>
                </a:lnTo>
                <a:lnTo>
                  <a:pt x="940" y="1294"/>
                </a:lnTo>
                <a:lnTo>
                  <a:pt x="940" y="1294"/>
                </a:lnTo>
                <a:lnTo>
                  <a:pt x="945" y="1293"/>
                </a:lnTo>
                <a:lnTo>
                  <a:pt x="951" y="1292"/>
                </a:lnTo>
                <a:lnTo>
                  <a:pt x="956" y="1291"/>
                </a:lnTo>
                <a:lnTo>
                  <a:pt x="961" y="1290"/>
                </a:lnTo>
                <a:lnTo>
                  <a:pt x="961" y="1290"/>
                </a:lnTo>
                <a:lnTo>
                  <a:pt x="1012" y="1221"/>
                </a:lnTo>
                <a:lnTo>
                  <a:pt x="1038" y="1186"/>
                </a:lnTo>
                <a:lnTo>
                  <a:pt x="1064" y="1152"/>
                </a:lnTo>
                <a:lnTo>
                  <a:pt x="1091" y="1118"/>
                </a:lnTo>
                <a:lnTo>
                  <a:pt x="1119" y="1086"/>
                </a:lnTo>
                <a:lnTo>
                  <a:pt x="1147" y="1055"/>
                </a:lnTo>
                <a:lnTo>
                  <a:pt x="1177" y="1024"/>
                </a:lnTo>
                <a:lnTo>
                  <a:pt x="1177" y="1024"/>
                </a:lnTo>
                <a:lnTo>
                  <a:pt x="1181" y="1024"/>
                </a:lnTo>
                <a:lnTo>
                  <a:pt x="1184" y="1023"/>
                </a:lnTo>
                <a:lnTo>
                  <a:pt x="1190" y="1020"/>
                </a:lnTo>
                <a:lnTo>
                  <a:pt x="1190" y="1020"/>
                </a:lnTo>
                <a:lnTo>
                  <a:pt x="1220" y="995"/>
                </a:lnTo>
                <a:lnTo>
                  <a:pt x="1251" y="969"/>
                </a:lnTo>
                <a:lnTo>
                  <a:pt x="1284" y="943"/>
                </a:lnTo>
                <a:lnTo>
                  <a:pt x="1317" y="919"/>
                </a:lnTo>
                <a:lnTo>
                  <a:pt x="1317" y="919"/>
                </a:lnTo>
                <a:lnTo>
                  <a:pt x="1338" y="905"/>
                </a:lnTo>
                <a:lnTo>
                  <a:pt x="1360" y="892"/>
                </a:lnTo>
                <a:lnTo>
                  <a:pt x="1381" y="880"/>
                </a:lnTo>
                <a:lnTo>
                  <a:pt x="1404" y="869"/>
                </a:lnTo>
                <a:lnTo>
                  <a:pt x="1428" y="861"/>
                </a:lnTo>
                <a:lnTo>
                  <a:pt x="1441" y="858"/>
                </a:lnTo>
                <a:lnTo>
                  <a:pt x="1454" y="854"/>
                </a:lnTo>
                <a:lnTo>
                  <a:pt x="1468" y="851"/>
                </a:lnTo>
                <a:lnTo>
                  <a:pt x="1482" y="850"/>
                </a:lnTo>
                <a:lnTo>
                  <a:pt x="1496" y="848"/>
                </a:lnTo>
                <a:lnTo>
                  <a:pt x="1511" y="848"/>
                </a:lnTo>
                <a:lnTo>
                  <a:pt x="1511" y="848"/>
                </a:lnTo>
                <a:lnTo>
                  <a:pt x="1524" y="848"/>
                </a:lnTo>
                <a:lnTo>
                  <a:pt x="1532" y="849"/>
                </a:lnTo>
                <a:lnTo>
                  <a:pt x="1541" y="849"/>
                </a:lnTo>
                <a:lnTo>
                  <a:pt x="1553" y="848"/>
                </a:lnTo>
                <a:lnTo>
                  <a:pt x="1553" y="848"/>
                </a:lnTo>
                <a:lnTo>
                  <a:pt x="1580" y="752"/>
                </a:lnTo>
                <a:lnTo>
                  <a:pt x="1609" y="656"/>
                </a:lnTo>
                <a:lnTo>
                  <a:pt x="1622" y="607"/>
                </a:lnTo>
                <a:lnTo>
                  <a:pt x="1635" y="559"/>
                </a:lnTo>
                <a:lnTo>
                  <a:pt x="1647" y="509"/>
                </a:lnTo>
                <a:lnTo>
                  <a:pt x="1656" y="456"/>
                </a:lnTo>
                <a:lnTo>
                  <a:pt x="1656" y="456"/>
                </a:lnTo>
                <a:lnTo>
                  <a:pt x="1659" y="453"/>
                </a:lnTo>
                <a:lnTo>
                  <a:pt x="1662" y="450"/>
                </a:lnTo>
                <a:lnTo>
                  <a:pt x="1664" y="446"/>
                </a:lnTo>
                <a:lnTo>
                  <a:pt x="1666" y="442"/>
                </a:lnTo>
                <a:lnTo>
                  <a:pt x="1666" y="442"/>
                </a:lnTo>
                <a:lnTo>
                  <a:pt x="1672" y="424"/>
                </a:lnTo>
                <a:lnTo>
                  <a:pt x="1678" y="406"/>
                </a:lnTo>
                <a:lnTo>
                  <a:pt x="1682" y="387"/>
                </a:lnTo>
                <a:lnTo>
                  <a:pt x="1685" y="368"/>
                </a:lnTo>
                <a:lnTo>
                  <a:pt x="1694" y="330"/>
                </a:lnTo>
                <a:lnTo>
                  <a:pt x="1699" y="313"/>
                </a:lnTo>
                <a:lnTo>
                  <a:pt x="1705" y="294"/>
                </a:lnTo>
                <a:lnTo>
                  <a:pt x="1705" y="294"/>
                </a:lnTo>
                <a:lnTo>
                  <a:pt x="1707" y="291"/>
                </a:lnTo>
                <a:lnTo>
                  <a:pt x="1710" y="289"/>
                </a:lnTo>
                <a:lnTo>
                  <a:pt x="1712" y="286"/>
                </a:lnTo>
                <a:lnTo>
                  <a:pt x="1714" y="283"/>
                </a:lnTo>
                <a:lnTo>
                  <a:pt x="1714" y="283"/>
                </a:lnTo>
                <a:lnTo>
                  <a:pt x="1723" y="256"/>
                </a:lnTo>
                <a:lnTo>
                  <a:pt x="1730" y="229"/>
                </a:lnTo>
                <a:lnTo>
                  <a:pt x="1737" y="202"/>
                </a:lnTo>
                <a:lnTo>
                  <a:pt x="1744" y="178"/>
                </a:lnTo>
                <a:lnTo>
                  <a:pt x="1744" y="178"/>
                </a:lnTo>
                <a:lnTo>
                  <a:pt x="1751" y="162"/>
                </a:lnTo>
                <a:lnTo>
                  <a:pt x="1753" y="154"/>
                </a:lnTo>
                <a:lnTo>
                  <a:pt x="1753" y="150"/>
                </a:lnTo>
                <a:lnTo>
                  <a:pt x="1751" y="146"/>
                </a:lnTo>
                <a:lnTo>
                  <a:pt x="1751" y="146"/>
                </a:lnTo>
                <a:lnTo>
                  <a:pt x="1742" y="148"/>
                </a:lnTo>
                <a:lnTo>
                  <a:pt x="1735" y="150"/>
                </a:lnTo>
                <a:lnTo>
                  <a:pt x="1727" y="152"/>
                </a:lnTo>
                <a:lnTo>
                  <a:pt x="1723" y="152"/>
                </a:lnTo>
                <a:lnTo>
                  <a:pt x="1717" y="151"/>
                </a:lnTo>
                <a:lnTo>
                  <a:pt x="1717" y="151"/>
                </a:lnTo>
                <a:close/>
                <a:moveTo>
                  <a:pt x="1785" y="576"/>
                </a:moveTo>
                <a:lnTo>
                  <a:pt x="1785" y="576"/>
                </a:lnTo>
                <a:lnTo>
                  <a:pt x="1783" y="575"/>
                </a:lnTo>
                <a:lnTo>
                  <a:pt x="1782" y="575"/>
                </a:lnTo>
                <a:lnTo>
                  <a:pt x="1781" y="576"/>
                </a:lnTo>
                <a:lnTo>
                  <a:pt x="1781" y="577"/>
                </a:lnTo>
                <a:lnTo>
                  <a:pt x="1778" y="581"/>
                </a:lnTo>
                <a:lnTo>
                  <a:pt x="1776" y="587"/>
                </a:lnTo>
                <a:lnTo>
                  <a:pt x="1776" y="587"/>
                </a:lnTo>
                <a:lnTo>
                  <a:pt x="1781" y="556"/>
                </a:lnTo>
                <a:lnTo>
                  <a:pt x="1785" y="526"/>
                </a:lnTo>
                <a:lnTo>
                  <a:pt x="1798" y="464"/>
                </a:lnTo>
                <a:lnTo>
                  <a:pt x="1811" y="399"/>
                </a:lnTo>
                <a:lnTo>
                  <a:pt x="1822" y="334"/>
                </a:lnTo>
                <a:lnTo>
                  <a:pt x="1822" y="334"/>
                </a:lnTo>
                <a:lnTo>
                  <a:pt x="1827" y="327"/>
                </a:lnTo>
                <a:lnTo>
                  <a:pt x="1831" y="320"/>
                </a:lnTo>
                <a:lnTo>
                  <a:pt x="1831" y="320"/>
                </a:lnTo>
                <a:lnTo>
                  <a:pt x="1831" y="312"/>
                </a:lnTo>
                <a:lnTo>
                  <a:pt x="1833" y="303"/>
                </a:lnTo>
                <a:lnTo>
                  <a:pt x="1838" y="282"/>
                </a:lnTo>
                <a:lnTo>
                  <a:pt x="1844" y="260"/>
                </a:lnTo>
                <a:lnTo>
                  <a:pt x="1849" y="240"/>
                </a:lnTo>
                <a:lnTo>
                  <a:pt x="1849" y="240"/>
                </a:lnTo>
                <a:lnTo>
                  <a:pt x="1852" y="237"/>
                </a:lnTo>
                <a:lnTo>
                  <a:pt x="1854" y="232"/>
                </a:lnTo>
                <a:lnTo>
                  <a:pt x="1857" y="227"/>
                </a:lnTo>
                <a:lnTo>
                  <a:pt x="1858" y="222"/>
                </a:lnTo>
                <a:lnTo>
                  <a:pt x="1858" y="222"/>
                </a:lnTo>
                <a:lnTo>
                  <a:pt x="1853" y="217"/>
                </a:lnTo>
                <a:lnTo>
                  <a:pt x="1849" y="213"/>
                </a:lnTo>
                <a:lnTo>
                  <a:pt x="1844" y="211"/>
                </a:lnTo>
                <a:lnTo>
                  <a:pt x="1838" y="210"/>
                </a:lnTo>
                <a:lnTo>
                  <a:pt x="1838" y="210"/>
                </a:lnTo>
                <a:lnTo>
                  <a:pt x="1835" y="213"/>
                </a:lnTo>
                <a:lnTo>
                  <a:pt x="1832" y="216"/>
                </a:lnTo>
                <a:lnTo>
                  <a:pt x="1828" y="225"/>
                </a:lnTo>
                <a:lnTo>
                  <a:pt x="1824" y="236"/>
                </a:lnTo>
                <a:lnTo>
                  <a:pt x="1822" y="246"/>
                </a:lnTo>
                <a:lnTo>
                  <a:pt x="1820" y="257"/>
                </a:lnTo>
                <a:lnTo>
                  <a:pt x="1818" y="268"/>
                </a:lnTo>
                <a:lnTo>
                  <a:pt x="1815" y="277"/>
                </a:lnTo>
                <a:lnTo>
                  <a:pt x="1809" y="286"/>
                </a:lnTo>
                <a:lnTo>
                  <a:pt x="1809" y="286"/>
                </a:lnTo>
                <a:lnTo>
                  <a:pt x="1809" y="278"/>
                </a:lnTo>
                <a:lnTo>
                  <a:pt x="1809" y="271"/>
                </a:lnTo>
                <a:lnTo>
                  <a:pt x="1813" y="253"/>
                </a:lnTo>
                <a:lnTo>
                  <a:pt x="1817" y="233"/>
                </a:lnTo>
                <a:lnTo>
                  <a:pt x="1820" y="215"/>
                </a:lnTo>
                <a:lnTo>
                  <a:pt x="1820" y="215"/>
                </a:lnTo>
                <a:lnTo>
                  <a:pt x="1818" y="212"/>
                </a:lnTo>
                <a:lnTo>
                  <a:pt x="1816" y="209"/>
                </a:lnTo>
                <a:lnTo>
                  <a:pt x="1814" y="201"/>
                </a:lnTo>
                <a:lnTo>
                  <a:pt x="1813" y="194"/>
                </a:lnTo>
                <a:lnTo>
                  <a:pt x="1809" y="186"/>
                </a:lnTo>
                <a:lnTo>
                  <a:pt x="1809" y="186"/>
                </a:lnTo>
                <a:lnTo>
                  <a:pt x="1804" y="204"/>
                </a:lnTo>
                <a:lnTo>
                  <a:pt x="1800" y="223"/>
                </a:lnTo>
                <a:lnTo>
                  <a:pt x="1794" y="241"/>
                </a:lnTo>
                <a:lnTo>
                  <a:pt x="1791" y="248"/>
                </a:lnTo>
                <a:lnTo>
                  <a:pt x="1787" y="256"/>
                </a:lnTo>
                <a:lnTo>
                  <a:pt x="1787" y="256"/>
                </a:lnTo>
                <a:lnTo>
                  <a:pt x="1787" y="246"/>
                </a:lnTo>
                <a:lnTo>
                  <a:pt x="1788" y="237"/>
                </a:lnTo>
                <a:lnTo>
                  <a:pt x="1792" y="219"/>
                </a:lnTo>
                <a:lnTo>
                  <a:pt x="1796" y="202"/>
                </a:lnTo>
                <a:lnTo>
                  <a:pt x="1797" y="194"/>
                </a:lnTo>
                <a:lnTo>
                  <a:pt x="1798" y="186"/>
                </a:lnTo>
                <a:lnTo>
                  <a:pt x="1798" y="186"/>
                </a:lnTo>
                <a:lnTo>
                  <a:pt x="1794" y="191"/>
                </a:lnTo>
                <a:lnTo>
                  <a:pt x="1791" y="196"/>
                </a:lnTo>
                <a:lnTo>
                  <a:pt x="1789" y="207"/>
                </a:lnTo>
                <a:lnTo>
                  <a:pt x="1787" y="217"/>
                </a:lnTo>
                <a:lnTo>
                  <a:pt x="1785" y="229"/>
                </a:lnTo>
                <a:lnTo>
                  <a:pt x="1785" y="229"/>
                </a:lnTo>
                <a:lnTo>
                  <a:pt x="1771" y="272"/>
                </a:lnTo>
                <a:lnTo>
                  <a:pt x="1765" y="293"/>
                </a:lnTo>
                <a:lnTo>
                  <a:pt x="1760" y="315"/>
                </a:lnTo>
                <a:lnTo>
                  <a:pt x="1760" y="315"/>
                </a:lnTo>
                <a:lnTo>
                  <a:pt x="1758" y="324"/>
                </a:lnTo>
                <a:lnTo>
                  <a:pt x="1757" y="333"/>
                </a:lnTo>
                <a:lnTo>
                  <a:pt x="1756" y="336"/>
                </a:lnTo>
                <a:lnTo>
                  <a:pt x="1754" y="339"/>
                </a:lnTo>
                <a:lnTo>
                  <a:pt x="1752" y="342"/>
                </a:lnTo>
                <a:lnTo>
                  <a:pt x="1750" y="343"/>
                </a:lnTo>
                <a:lnTo>
                  <a:pt x="1750" y="343"/>
                </a:lnTo>
                <a:lnTo>
                  <a:pt x="1752" y="321"/>
                </a:lnTo>
                <a:lnTo>
                  <a:pt x="1756" y="300"/>
                </a:lnTo>
                <a:lnTo>
                  <a:pt x="1765" y="259"/>
                </a:lnTo>
                <a:lnTo>
                  <a:pt x="1775" y="217"/>
                </a:lnTo>
                <a:lnTo>
                  <a:pt x="1780" y="196"/>
                </a:lnTo>
                <a:lnTo>
                  <a:pt x="1783" y="173"/>
                </a:lnTo>
                <a:lnTo>
                  <a:pt x="1783" y="173"/>
                </a:lnTo>
                <a:lnTo>
                  <a:pt x="1776" y="164"/>
                </a:lnTo>
                <a:lnTo>
                  <a:pt x="1772" y="160"/>
                </a:lnTo>
                <a:lnTo>
                  <a:pt x="1767" y="156"/>
                </a:lnTo>
                <a:lnTo>
                  <a:pt x="1767" y="156"/>
                </a:lnTo>
                <a:lnTo>
                  <a:pt x="1753" y="197"/>
                </a:lnTo>
                <a:lnTo>
                  <a:pt x="1740" y="239"/>
                </a:lnTo>
                <a:lnTo>
                  <a:pt x="1714" y="323"/>
                </a:lnTo>
                <a:lnTo>
                  <a:pt x="1690" y="410"/>
                </a:lnTo>
                <a:lnTo>
                  <a:pt x="1666" y="497"/>
                </a:lnTo>
                <a:lnTo>
                  <a:pt x="1641" y="584"/>
                </a:lnTo>
                <a:lnTo>
                  <a:pt x="1617" y="670"/>
                </a:lnTo>
                <a:lnTo>
                  <a:pt x="1592" y="756"/>
                </a:lnTo>
                <a:lnTo>
                  <a:pt x="1578" y="799"/>
                </a:lnTo>
                <a:lnTo>
                  <a:pt x="1564" y="841"/>
                </a:lnTo>
                <a:lnTo>
                  <a:pt x="1564" y="841"/>
                </a:lnTo>
                <a:lnTo>
                  <a:pt x="1569" y="847"/>
                </a:lnTo>
                <a:lnTo>
                  <a:pt x="1574" y="851"/>
                </a:lnTo>
                <a:lnTo>
                  <a:pt x="1577" y="853"/>
                </a:lnTo>
                <a:lnTo>
                  <a:pt x="1581" y="854"/>
                </a:lnTo>
                <a:lnTo>
                  <a:pt x="1586" y="855"/>
                </a:lnTo>
                <a:lnTo>
                  <a:pt x="1591" y="854"/>
                </a:lnTo>
                <a:lnTo>
                  <a:pt x="1591" y="854"/>
                </a:lnTo>
                <a:lnTo>
                  <a:pt x="1592" y="842"/>
                </a:lnTo>
                <a:lnTo>
                  <a:pt x="1595" y="830"/>
                </a:lnTo>
                <a:lnTo>
                  <a:pt x="1599" y="817"/>
                </a:lnTo>
                <a:lnTo>
                  <a:pt x="1602" y="805"/>
                </a:lnTo>
                <a:lnTo>
                  <a:pt x="1610" y="782"/>
                </a:lnTo>
                <a:lnTo>
                  <a:pt x="1615" y="769"/>
                </a:lnTo>
                <a:lnTo>
                  <a:pt x="1618" y="757"/>
                </a:lnTo>
                <a:lnTo>
                  <a:pt x="1618" y="757"/>
                </a:lnTo>
                <a:lnTo>
                  <a:pt x="1620" y="744"/>
                </a:lnTo>
                <a:lnTo>
                  <a:pt x="1621" y="730"/>
                </a:lnTo>
                <a:lnTo>
                  <a:pt x="1622" y="724"/>
                </a:lnTo>
                <a:lnTo>
                  <a:pt x="1624" y="717"/>
                </a:lnTo>
                <a:lnTo>
                  <a:pt x="1626" y="711"/>
                </a:lnTo>
                <a:lnTo>
                  <a:pt x="1631" y="706"/>
                </a:lnTo>
                <a:lnTo>
                  <a:pt x="1631" y="706"/>
                </a:lnTo>
                <a:lnTo>
                  <a:pt x="1629" y="725"/>
                </a:lnTo>
                <a:lnTo>
                  <a:pt x="1625" y="743"/>
                </a:lnTo>
                <a:lnTo>
                  <a:pt x="1618" y="779"/>
                </a:lnTo>
                <a:lnTo>
                  <a:pt x="1609" y="816"/>
                </a:lnTo>
                <a:lnTo>
                  <a:pt x="1605" y="834"/>
                </a:lnTo>
                <a:lnTo>
                  <a:pt x="1602" y="853"/>
                </a:lnTo>
                <a:lnTo>
                  <a:pt x="1602" y="853"/>
                </a:lnTo>
                <a:lnTo>
                  <a:pt x="1605" y="852"/>
                </a:lnTo>
                <a:lnTo>
                  <a:pt x="1607" y="852"/>
                </a:lnTo>
                <a:lnTo>
                  <a:pt x="1611" y="852"/>
                </a:lnTo>
                <a:lnTo>
                  <a:pt x="1616" y="853"/>
                </a:lnTo>
                <a:lnTo>
                  <a:pt x="1618" y="853"/>
                </a:lnTo>
                <a:lnTo>
                  <a:pt x="1620" y="853"/>
                </a:lnTo>
                <a:lnTo>
                  <a:pt x="1620" y="853"/>
                </a:lnTo>
                <a:lnTo>
                  <a:pt x="1626" y="823"/>
                </a:lnTo>
                <a:lnTo>
                  <a:pt x="1634" y="792"/>
                </a:lnTo>
                <a:lnTo>
                  <a:pt x="1650" y="731"/>
                </a:lnTo>
                <a:lnTo>
                  <a:pt x="1665" y="669"/>
                </a:lnTo>
                <a:lnTo>
                  <a:pt x="1672" y="637"/>
                </a:lnTo>
                <a:lnTo>
                  <a:pt x="1678" y="604"/>
                </a:lnTo>
                <a:lnTo>
                  <a:pt x="1678" y="604"/>
                </a:lnTo>
                <a:lnTo>
                  <a:pt x="1681" y="600"/>
                </a:lnTo>
                <a:lnTo>
                  <a:pt x="1684" y="595"/>
                </a:lnTo>
                <a:lnTo>
                  <a:pt x="1685" y="590"/>
                </a:lnTo>
                <a:lnTo>
                  <a:pt x="1686" y="584"/>
                </a:lnTo>
                <a:lnTo>
                  <a:pt x="1687" y="571"/>
                </a:lnTo>
                <a:lnTo>
                  <a:pt x="1688" y="558"/>
                </a:lnTo>
                <a:lnTo>
                  <a:pt x="1688" y="558"/>
                </a:lnTo>
                <a:lnTo>
                  <a:pt x="1693" y="537"/>
                </a:lnTo>
                <a:lnTo>
                  <a:pt x="1698" y="517"/>
                </a:lnTo>
                <a:lnTo>
                  <a:pt x="1702" y="497"/>
                </a:lnTo>
                <a:lnTo>
                  <a:pt x="1707" y="476"/>
                </a:lnTo>
                <a:lnTo>
                  <a:pt x="1707" y="476"/>
                </a:lnTo>
                <a:lnTo>
                  <a:pt x="1709" y="466"/>
                </a:lnTo>
                <a:lnTo>
                  <a:pt x="1712" y="456"/>
                </a:lnTo>
                <a:lnTo>
                  <a:pt x="1717" y="436"/>
                </a:lnTo>
                <a:lnTo>
                  <a:pt x="1717" y="436"/>
                </a:lnTo>
                <a:lnTo>
                  <a:pt x="1720" y="425"/>
                </a:lnTo>
                <a:lnTo>
                  <a:pt x="1721" y="414"/>
                </a:lnTo>
                <a:lnTo>
                  <a:pt x="1722" y="409"/>
                </a:lnTo>
                <a:lnTo>
                  <a:pt x="1724" y="405"/>
                </a:lnTo>
                <a:lnTo>
                  <a:pt x="1727" y="402"/>
                </a:lnTo>
                <a:lnTo>
                  <a:pt x="1731" y="398"/>
                </a:lnTo>
                <a:lnTo>
                  <a:pt x="1731" y="398"/>
                </a:lnTo>
                <a:lnTo>
                  <a:pt x="1726" y="434"/>
                </a:lnTo>
                <a:lnTo>
                  <a:pt x="1720" y="471"/>
                </a:lnTo>
                <a:lnTo>
                  <a:pt x="1712" y="509"/>
                </a:lnTo>
                <a:lnTo>
                  <a:pt x="1705" y="547"/>
                </a:lnTo>
                <a:lnTo>
                  <a:pt x="1686" y="624"/>
                </a:lnTo>
                <a:lnTo>
                  <a:pt x="1667" y="700"/>
                </a:lnTo>
                <a:lnTo>
                  <a:pt x="1667" y="700"/>
                </a:lnTo>
                <a:lnTo>
                  <a:pt x="1664" y="716"/>
                </a:lnTo>
                <a:lnTo>
                  <a:pt x="1662" y="733"/>
                </a:lnTo>
                <a:lnTo>
                  <a:pt x="1659" y="749"/>
                </a:lnTo>
                <a:lnTo>
                  <a:pt x="1655" y="766"/>
                </a:lnTo>
                <a:lnTo>
                  <a:pt x="1655" y="766"/>
                </a:lnTo>
                <a:lnTo>
                  <a:pt x="1651" y="779"/>
                </a:lnTo>
                <a:lnTo>
                  <a:pt x="1646" y="794"/>
                </a:lnTo>
                <a:lnTo>
                  <a:pt x="1635" y="824"/>
                </a:lnTo>
                <a:lnTo>
                  <a:pt x="1630" y="841"/>
                </a:lnTo>
                <a:lnTo>
                  <a:pt x="1626" y="855"/>
                </a:lnTo>
                <a:lnTo>
                  <a:pt x="1623" y="869"/>
                </a:lnTo>
                <a:lnTo>
                  <a:pt x="1623" y="883"/>
                </a:lnTo>
                <a:lnTo>
                  <a:pt x="1623" y="883"/>
                </a:lnTo>
                <a:lnTo>
                  <a:pt x="1630" y="888"/>
                </a:lnTo>
                <a:lnTo>
                  <a:pt x="1635" y="891"/>
                </a:lnTo>
                <a:lnTo>
                  <a:pt x="1650" y="894"/>
                </a:lnTo>
                <a:lnTo>
                  <a:pt x="1650" y="894"/>
                </a:lnTo>
                <a:lnTo>
                  <a:pt x="1651" y="879"/>
                </a:lnTo>
                <a:lnTo>
                  <a:pt x="1654" y="865"/>
                </a:lnTo>
                <a:lnTo>
                  <a:pt x="1657" y="852"/>
                </a:lnTo>
                <a:lnTo>
                  <a:pt x="1662" y="838"/>
                </a:lnTo>
                <a:lnTo>
                  <a:pt x="1671" y="813"/>
                </a:lnTo>
                <a:lnTo>
                  <a:pt x="1680" y="787"/>
                </a:lnTo>
                <a:lnTo>
                  <a:pt x="1680" y="787"/>
                </a:lnTo>
                <a:lnTo>
                  <a:pt x="1683" y="775"/>
                </a:lnTo>
                <a:lnTo>
                  <a:pt x="1685" y="763"/>
                </a:lnTo>
                <a:lnTo>
                  <a:pt x="1688" y="741"/>
                </a:lnTo>
                <a:lnTo>
                  <a:pt x="1691" y="729"/>
                </a:lnTo>
                <a:lnTo>
                  <a:pt x="1693" y="717"/>
                </a:lnTo>
                <a:lnTo>
                  <a:pt x="1697" y="707"/>
                </a:lnTo>
                <a:lnTo>
                  <a:pt x="1703" y="697"/>
                </a:lnTo>
                <a:lnTo>
                  <a:pt x="1703" y="697"/>
                </a:lnTo>
                <a:lnTo>
                  <a:pt x="1699" y="727"/>
                </a:lnTo>
                <a:lnTo>
                  <a:pt x="1694" y="761"/>
                </a:lnTo>
                <a:lnTo>
                  <a:pt x="1691" y="778"/>
                </a:lnTo>
                <a:lnTo>
                  <a:pt x="1686" y="794"/>
                </a:lnTo>
                <a:lnTo>
                  <a:pt x="1680" y="808"/>
                </a:lnTo>
                <a:lnTo>
                  <a:pt x="1677" y="815"/>
                </a:lnTo>
                <a:lnTo>
                  <a:pt x="1672" y="821"/>
                </a:lnTo>
                <a:lnTo>
                  <a:pt x="1672" y="821"/>
                </a:lnTo>
                <a:lnTo>
                  <a:pt x="1665" y="857"/>
                </a:lnTo>
                <a:lnTo>
                  <a:pt x="1656" y="894"/>
                </a:lnTo>
                <a:lnTo>
                  <a:pt x="1656" y="894"/>
                </a:lnTo>
                <a:lnTo>
                  <a:pt x="1660" y="893"/>
                </a:lnTo>
                <a:lnTo>
                  <a:pt x="1663" y="894"/>
                </a:lnTo>
                <a:lnTo>
                  <a:pt x="1665" y="897"/>
                </a:lnTo>
                <a:lnTo>
                  <a:pt x="1666" y="902"/>
                </a:lnTo>
                <a:lnTo>
                  <a:pt x="1670" y="911"/>
                </a:lnTo>
                <a:lnTo>
                  <a:pt x="1672" y="915"/>
                </a:lnTo>
                <a:lnTo>
                  <a:pt x="1675" y="919"/>
                </a:lnTo>
                <a:lnTo>
                  <a:pt x="1675" y="919"/>
                </a:lnTo>
                <a:lnTo>
                  <a:pt x="1681" y="888"/>
                </a:lnTo>
                <a:lnTo>
                  <a:pt x="1688" y="857"/>
                </a:lnTo>
                <a:lnTo>
                  <a:pt x="1697" y="827"/>
                </a:lnTo>
                <a:lnTo>
                  <a:pt x="1707" y="796"/>
                </a:lnTo>
                <a:lnTo>
                  <a:pt x="1726" y="735"/>
                </a:lnTo>
                <a:lnTo>
                  <a:pt x="1736" y="703"/>
                </a:lnTo>
                <a:lnTo>
                  <a:pt x="1742" y="671"/>
                </a:lnTo>
                <a:lnTo>
                  <a:pt x="1742" y="671"/>
                </a:lnTo>
                <a:lnTo>
                  <a:pt x="1742" y="665"/>
                </a:lnTo>
                <a:lnTo>
                  <a:pt x="1742" y="658"/>
                </a:lnTo>
                <a:lnTo>
                  <a:pt x="1743" y="655"/>
                </a:lnTo>
                <a:lnTo>
                  <a:pt x="1744" y="652"/>
                </a:lnTo>
                <a:lnTo>
                  <a:pt x="1746" y="650"/>
                </a:lnTo>
                <a:lnTo>
                  <a:pt x="1750" y="649"/>
                </a:lnTo>
                <a:lnTo>
                  <a:pt x="1750" y="649"/>
                </a:lnTo>
                <a:lnTo>
                  <a:pt x="1750" y="660"/>
                </a:lnTo>
                <a:lnTo>
                  <a:pt x="1750" y="671"/>
                </a:lnTo>
                <a:lnTo>
                  <a:pt x="1747" y="695"/>
                </a:lnTo>
                <a:lnTo>
                  <a:pt x="1743" y="718"/>
                </a:lnTo>
                <a:lnTo>
                  <a:pt x="1737" y="743"/>
                </a:lnTo>
                <a:lnTo>
                  <a:pt x="1737" y="743"/>
                </a:lnTo>
                <a:lnTo>
                  <a:pt x="1730" y="766"/>
                </a:lnTo>
                <a:lnTo>
                  <a:pt x="1724" y="789"/>
                </a:lnTo>
                <a:lnTo>
                  <a:pt x="1708" y="837"/>
                </a:lnTo>
                <a:lnTo>
                  <a:pt x="1693" y="887"/>
                </a:lnTo>
                <a:lnTo>
                  <a:pt x="1686" y="911"/>
                </a:lnTo>
                <a:lnTo>
                  <a:pt x="1682" y="935"/>
                </a:lnTo>
                <a:lnTo>
                  <a:pt x="1682" y="935"/>
                </a:lnTo>
                <a:lnTo>
                  <a:pt x="1678" y="937"/>
                </a:lnTo>
                <a:lnTo>
                  <a:pt x="1675" y="940"/>
                </a:lnTo>
                <a:lnTo>
                  <a:pt x="1667" y="945"/>
                </a:lnTo>
                <a:lnTo>
                  <a:pt x="1667" y="945"/>
                </a:lnTo>
                <a:lnTo>
                  <a:pt x="1660" y="945"/>
                </a:lnTo>
                <a:lnTo>
                  <a:pt x="1651" y="945"/>
                </a:lnTo>
                <a:lnTo>
                  <a:pt x="1634" y="944"/>
                </a:lnTo>
                <a:lnTo>
                  <a:pt x="1616" y="943"/>
                </a:lnTo>
                <a:lnTo>
                  <a:pt x="1606" y="944"/>
                </a:lnTo>
                <a:lnTo>
                  <a:pt x="1596" y="945"/>
                </a:lnTo>
                <a:lnTo>
                  <a:pt x="1596" y="945"/>
                </a:lnTo>
                <a:lnTo>
                  <a:pt x="1562" y="954"/>
                </a:lnTo>
                <a:lnTo>
                  <a:pt x="1527" y="963"/>
                </a:lnTo>
                <a:lnTo>
                  <a:pt x="1490" y="972"/>
                </a:lnTo>
                <a:lnTo>
                  <a:pt x="1456" y="981"/>
                </a:lnTo>
                <a:lnTo>
                  <a:pt x="1456" y="981"/>
                </a:lnTo>
                <a:lnTo>
                  <a:pt x="1438" y="986"/>
                </a:lnTo>
                <a:lnTo>
                  <a:pt x="1420" y="993"/>
                </a:lnTo>
                <a:lnTo>
                  <a:pt x="1403" y="1000"/>
                </a:lnTo>
                <a:lnTo>
                  <a:pt x="1387" y="1008"/>
                </a:lnTo>
                <a:lnTo>
                  <a:pt x="1354" y="1025"/>
                </a:lnTo>
                <a:lnTo>
                  <a:pt x="1322" y="1040"/>
                </a:lnTo>
                <a:lnTo>
                  <a:pt x="1322" y="1040"/>
                </a:lnTo>
                <a:lnTo>
                  <a:pt x="1308" y="1047"/>
                </a:lnTo>
                <a:lnTo>
                  <a:pt x="1296" y="1055"/>
                </a:lnTo>
                <a:lnTo>
                  <a:pt x="1273" y="1069"/>
                </a:lnTo>
                <a:lnTo>
                  <a:pt x="1273" y="1069"/>
                </a:lnTo>
                <a:lnTo>
                  <a:pt x="1267" y="1072"/>
                </a:lnTo>
                <a:lnTo>
                  <a:pt x="1259" y="1074"/>
                </a:lnTo>
                <a:lnTo>
                  <a:pt x="1253" y="1077"/>
                </a:lnTo>
                <a:lnTo>
                  <a:pt x="1246" y="1080"/>
                </a:lnTo>
                <a:lnTo>
                  <a:pt x="1246" y="1080"/>
                </a:lnTo>
                <a:lnTo>
                  <a:pt x="1221" y="1099"/>
                </a:lnTo>
                <a:lnTo>
                  <a:pt x="1195" y="1117"/>
                </a:lnTo>
                <a:lnTo>
                  <a:pt x="1144" y="1154"/>
                </a:lnTo>
                <a:lnTo>
                  <a:pt x="1118" y="1174"/>
                </a:lnTo>
                <a:lnTo>
                  <a:pt x="1093" y="1194"/>
                </a:lnTo>
                <a:lnTo>
                  <a:pt x="1071" y="1215"/>
                </a:lnTo>
                <a:lnTo>
                  <a:pt x="1060" y="1227"/>
                </a:lnTo>
                <a:lnTo>
                  <a:pt x="1049" y="1239"/>
                </a:lnTo>
                <a:lnTo>
                  <a:pt x="1049" y="1239"/>
                </a:lnTo>
                <a:lnTo>
                  <a:pt x="1099" y="1210"/>
                </a:lnTo>
                <a:lnTo>
                  <a:pt x="1149" y="1182"/>
                </a:lnTo>
                <a:lnTo>
                  <a:pt x="1201" y="1155"/>
                </a:lnTo>
                <a:lnTo>
                  <a:pt x="1254" y="1129"/>
                </a:lnTo>
                <a:lnTo>
                  <a:pt x="1254" y="1129"/>
                </a:lnTo>
                <a:lnTo>
                  <a:pt x="1258" y="1125"/>
                </a:lnTo>
                <a:lnTo>
                  <a:pt x="1262" y="1122"/>
                </a:lnTo>
                <a:lnTo>
                  <a:pt x="1267" y="1119"/>
                </a:lnTo>
                <a:lnTo>
                  <a:pt x="1271" y="1116"/>
                </a:lnTo>
                <a:lnTo>
                  <a:pt x="1271" y="1116"/>
                </a:lnTo>
                <a:lnTo>
                  <a:pt x="1304" y="1102"/>
                </a:lnTo>
                <a:lnTo>
                  <a:pt x="1339" y="1090"/>
                </a:lnTo>
                <a:lnTo>
                  <a:pt x="1375" y="1079"/>
                </a:lnTo>
                <a:lnTo>
                  <a:pt x="1411" y="1070"/>
                </a:lnTo>
                <a:lnTo>
                  <a:pt x="1449" y="1061"/>
                </a:lnTo>
                <a:lnTo>
                  <a:pt x="1486" y="1054"/>
                </a:lnTo>
                <a:lnTo>
                  <a:pt x="1562" y="1040"/>
                </a:lnTo>
                <a:lnTo>
                  <a:pt x="1562" y="1040"/>
                </a:lnTo>
                <a:lnTo>
                  <a:pt x="1581" y="1035"/>
                </a:lnTo>
                <a:lnTo>
                  <a:pt x="1599" y="1031"/>
                </a:lnTo>
                <a:lnTo>
                  <a:pt x="1617" y="1029"/>
                </a:lnTo>
                <a:lnTo>
                  <a:pt x="1635" y="1027"/>
                </a:lnTo>
                <a:lnTo>
                  <a:pt x="1671" y="1024"/>
                </a:lnTo>
                <a:lnTo>
                  <a:pt x="1710" y="1020"/>
                </a:lnTo>
                <a:lnTo>
                  <a:pt x="1710" y="1020"/>
                </a:lnTo>
                <a:lnTo>
                  <a:pt x="1722" y="982"/>
                </a:lnTo>
                <a:lnTo>
                  <a:pt x="1733" y="945"/>
                </a:lnTo>
                <a:lnTo>
                  <a:pt x="1743" y="908"/>
                </a:lnTo>
                <a:lnTo>
                  <a:pt x="1752" y="872"/>
                </a:lnTo>
                <a:lnTo>
                  <a:pt x="1769" y="797"/>
                </a:lnTo>
                <a:lnTo>
                  <a:pt x="1787" y="720"/>
                </a:lnTo>
                <a:lnTo>
                  <a:pt x="1787" y="720"/>
                </a:lnTo>
                <a:lnTo>
                  <a:pt x="1797" y="683"/>
                </a:lnTo>
                <a:lnTo>
                  <a:pt x="1808" y="645"/>
                </a:lnTo>
                <a:lnTo>
                  <a:pt x="1819" y="607"/>
                </a:lnTo>
                <a:lnTo>
                  <a:pt x="1830" y="571"/>
                </a:lnTo>
                <a:lnTo>
                  <a:pt x="1830" y="571"/>
                </a:lnTo>
                <a:lnTo>
                  <a:pt x="1838" y="530"/>
                </a:lnTo>
                <a:lnTo>
                  <a:pt x="1847" y="488"/>
                </a:lnTo>
                <a:lnTo>
                  <a:pt x="1847" y="488"/>
                </a:lnTo>
                <a:lnTo>
                  <a:pt x="1850" y="479"/>
                </a:lnTo>
                <a:lnTo>
                  <a:pt x="1853" y="469"/>
                </a:lnTo>
                <a:lnTo>
                  <a:pt x="1860" y="451"/>
                </a:lnTo>
                <a:lnTo>
                  <a:pt x="1866" y="431"/>
                </a:lnTo>
                <a:lnTo>
                  <a:pt x="1868" y="422"/>
                </a:lnTo>
                <a:lnTo>
                  <a:pt x="1871" y="412"/>
                </a:lnTo>
                <a:lnTo>
                  <a:pt x="1871" y="412"/>
                </a:lnTo>
                <a:lnTo>
                  <a:pt x="1876" y="403"/>
                </a:lnTo>
                <a:lnTo>
                  <a:pt x="1880" y="391"/>
                </a:lnTo>
                <a:lnTo>
                  <a:pt x="1883" y="378"/>
                </a:lnTo>
                <a:lnTo>
                  <a:pt x="1887" y="364"/>
                </a:lnTo>
                <a:lnTo>
                  <a:pt x="1893" y="337"/>
                </a:lnTo>
                <a:lnTo>
                  <a:pt x="1898" y="313"/>
                </a:lnTo>
                <a:lnTo>
                  <a:pt x="1898" y="313"/>
                </a:lnTo>
                <a:lnTo>
                  <a:pt x="1886" y="315"/>
                </a:lnTo>
                <a:lnTo>
                  <a:pt x="1873" y="317"/>
                </a:lnTo>
                <a:lnTo>
                  <a:pt x="1850" y="321"/>
                </a:lnTo>
                <a:lnTo>
                  <a:pt x="1850" y="321"/>
                </a:lnTo>
                <a:lnTo>
                  <a:pt x="1845" y="338"/>
                </a:lnTo>
                <a:lnTo>
                  <a:pt x="1839" y="357"/>
                </a:lnTo>
                <a:lnTo>
                  <a:pt x="1831" y="394"/>
                </a:lnTo>
                <a:lnTo>
                  <a:pt x="1822" y="431"/>
                </a:lnTo>
                <a:lnTo>
                  <a:pt x="1817" y="450"/>
                </a:lnTo>
                <a:lnTo>
                  <a:pt x="1812" y="467"/>
                </a:lnTo>
                <a:lnTo>
                  <a:pt x="1812" y="467"/>
                </a:lnTo>
                <a:lnTo>
                  <a:pt x="1811" y="465"/>
                </a:lnTo>
                <a:lnTo>
                  <a:pt x="1811" y="465"/>
                </a:lnTo>
                <a:lnTo>
                  <a:pt x="1809" y="466"/>
                </a:lnTo>
                <a:lnTo>
                  <a:pt x="1809" y="466"/>
                </a:lnTo>
                <a:lnTo>
                  <a:pt x="1808" y="480"/>
                </a:lnTo>
                <a:lnTo>
                  <a:pt x="1806" y="494"/>
                </a:lnTo>
                <a:lnTo>
                  <a:pt x="1799" y="520"/>
                </a:lnTo>
                <a:lnTo>
                  <a:pt x="1791" y="547"/>
                </a:lnTo>
                <a:lnTo>
                  <a:pt x="1788" y="561"/>
                </a:lnTo>
                <a:lnTo>
                  <a:pt x="1785" y="576"/>
                </a:lnTo>
                <a:lnTo>
                  <a:pt x="1785" y="576"/>
                </a:lnTo>
                <a:close/>
                <a:moveTo>
                  <a:pt x="794" y="441"/>
                </a:moveTo>
                <a:lnTo>
                  <a:pt x="794" y="441"/>
                </a:lnTo>
                <a:lnTo>
                  <a:pt x="787" y="437"/>
                </a:lnTo>
                <a:lnTo>
                  <a:pt x="779" y="435"/>
                </a:lnTo>
                <a:lnTo>
                  <a:pt x="771" y="434"/>
                </a:lnTo>
                <a:lnTo>
                  <a:pt x="763" y="434"/>
                </a:lnTo>
                <a:lnTo>
                  <a:pt x="746" y="434"/>
                </a:lnTo>
                <a:lnTo>
                  <a:pt x="729" y="434"/>
                </a:lnTo>
                <a:lnTo>
                  <a:pt x="729" y="434"/>
                </a:lnTo>
                <a:lnTo>
                  <a:pt x="717" y="433"/>
                </a:lnTo>
                <a:lnTo>
                  <a:pt x="706" y="430"/>
                </a:lnTo>
                <a:lnTo>
                  <a:pt x="683" y="426"/>
                </a:lnTo>
                <a:lnTo>
                  <a:pt x="673" y="424"/>
                </a:lnTo>
                <a:lnTo>
                  <a:pt x="664" y="423"/>
                </a:lnTo>
                <a:lnTo>
                  <a:pt x="654" y="423"/>
                </a:lnTo>
                <a:lnTo>
                  <a:pt x="646" y="425"/>
                </a:lnTo>
                <a:lnTo>
                  <a:pt x="646" y="425"/>
                </a:lnTo>
                <a:lnTo>
                  <a:pt x="647" y="425"/>
                </a:lnTo>
                <a:lnTo>
                  <a:pt x="647" y="426"/>
                </a:lnTo>
                <a:lnTo>
                  <a:pt x="646" y="426"/>
                </a:lnTo>
                <a:lnTo>
                  <a:pt x="646" y="426"/>
                </a:lnTo>
                <a:lnTo>
                  <a:pt x="624" y="424"/>
                </a:lnTo>
                <a:lnTo>
                  <a:pt x="603" y="422"/>
                </a:lnTo>
                <a:lnTo>
                  <a:pt x="581" y="419"/>
                </a:lnTo>
                <a:lnTo>
                  <a:pt x="560" y="418"/>
                </a:lnTo>
                <a:lnTo>
                  <a:pt x="560" y="418"/>
                </a:lnTo>
                <a:lnTo>
                  <a:pt x="471" y="418"/>
                </a:lnTo>
                <a:lnTo>
                  <a:pt x="471" y="418"/>
                </a:lnTo>
                <a:lnTo>
                  <a:pt x="464" y="423"/>
                </a:lnTo>
                <a:lnTo>
                  <a:pt x="457" y="429"/>
                </a:lnTo>
                <a:lnTo>
                  <a:pt x="445" y="444"/>
                </a:lnTo>
                <a:lnTo>
                  <a:pt x="435" y="459"/>
                </a:lnTo>
                <a:lnTo>
                  <a:pt x="425" y="476"/>
                </a:lnTo>
                <a:lnTo>
                  <a:pt x="425" y="476"/>
                </a:lnTo>
                <a:lnTo>
                  <a:pt x="411" y="497"/>
                </a:lnTo>
                <a:lnTo>
                  <a:pt x="398" y="516"/>
                </a:lnTo>
                <a:lnTo>
                  <a:pt x="369" y="556"/>
                </a:lnTo>
                <a:lnTo>
                  <a:pt x="355" y="575"/>
                </a:lnTo>
                <a:lnTo>
                  <a:pt x="342" y="594"/>
                </a:lnTo>
                <a:lnTo>
                  <a:pt x="330" y="615"/>
                </a:lnTo>
                <a:lnTo>
                  <a:pt x="318" y="635"/>
                </a:lnTo>
                <a:lnTo>
                  <a:pt x="318" y="635"/>
                </a:lnTo>
                <a:lnTo>
                  <a:pt x="317" y="636"/>
                </a:lnTo>
                <a:lnTo>
                  <a:pt x="316" y="636"/>
                </a:lnTo>
                <a:lnTo>
                  <a:pt x="315" y="635"/>
                </a:lnTo>
                <a:lnTo>
                  <a:pt x="314" y="633"/>
                </a:lnTo>
                <a:lnTo>
                  <a:pt x="313" y="633"/>
                </a:lnTo>
                <a:lnTo>
                  <a:pt x="312" y="635"/>
                </a:lnTo>
                <a:lnTo>
                  <a:pt x="312" y="635"/>
                </a:lnTo>
                <a:lnTo>
                  <a:pt x="306" y="647"/>
                </a:lnTo>
                <a:lnTo>
                  <a:pt x="301" y="657"/>
                </a:lnTo>
                <a:lnTo>
                  <a:pt x="288" y="680"/>
                </a:lnTo>
                <a:lnTo>
                  <a:pt x="273" y="701"/>
                </a:lnTo>
                <a:lnTo>
                  <a:pt x="258" y="723"/>
                </a:lnTo>
                <a:lnTo>
                  <a:pt x="242" y="744"/>
                </a:lnTo>
                <a:lnTo>
                  <a:pt x="227" y="766"/>
                </a:lnTo>
                <a:lnTo>
                  <a:pt x="213" y="788"/>
                </a:lnTo>
                <a:lnTo>
                  <a:pt x="207" y="800"/>
                </a:lnTo>
                <a:lnTo>
                  <a:pt x="201" y="813"/>
                </a:lnTo>
                <a:lnTo>
                  <a:pt x="201" y="813"/>
                </a:lnTo>
                <a:lnTo>
                  <a:pt x="163" y="861"/>
                </a:lnTo>
                <a:lnTo>
                  <a:pt x="124" y="911"/>
                </a:lnTo>
                <a:lnTo>
                  <a:pt x="87" y="961"/>
                </a:lnTo>
                <a:lnTo>
                  <a:pt x="70" y="987"/>
                </a:lnTo>
                <a:lnTo>
                  <a:pt x="51" y="1013"/>
                </a:lnTo>
                <a:lnTo>
                  <a:pt x="51" y="1013"/>
                </a:lnTo>
                <a:lnTo>
                  <a:pt x="78" y="1015"/>
                </a:lnTo>
                <a:lnTo>
                  <a:pt x="105" y="1018"/>
                </a:lnTo>
                <a:lnTo>
                  <a:pt x="132" y="1024"/>
                </a:lnTo>
                <a:lnTo>
                  <a:pt x="157" y="1028"/>
                </a:lnTo>
                <a:lnTo>
                  <a:pt x="210" y="1041"/>
                </a:lnTo>
                <a:lnTo>
                  <a:pt x="263" y="1054"/>
                </a:lnTo>
                <a:lnTo>
                  <a:pt x="263" y="1054"/>
                </a:lnTo>
                <a:lnTo>
                  <a:pt x="285" y="1060"/>
                </a:lnTo>
                <a:lnTo>
                  <a:pt x="306" y="1067"/>
                </a:lnTo>
                <a:lnTo>
                  <a:pt x="328" y="1074"/>
                </a:lnTo>
                <a:lnTo>
                  <a:pt x="348" y="1080"/>
                </a:lnTo>
                <a:lnTo>
                  <a:pt x="348" y="1080"/>
                </a:lnTo>
                <a:lnTo>
                  <a:pt x="376" y="1088"/>
                </a:lnTo>
                <a:lnTo>
                  <a:pt x="403" y="1094"/>
                </a:lnTo>
                <a:lnTo>
                  <a:pt x="427" y="1100"/>
                </a:lnTo>
                <a:lnTo>
                  <a:pt x="450" y="1102"/>
                </a:lnTo>
                <a:lnTo>
                  <a:pt x="450" y="1102"/>
                </a:lnTo>
                <a:lnTo>
                  <a:pt x="501" y="1118"/>
                </a:lnTo>
                <a:lnTo>
                  <a:pt x="557" y="1135"/>
                </a:lnTo>
                <a:lnTo>
                  <a:pt x="615" y="1155"/>
                </a:lnTo>
                <a:lnTo>
                  <a:pt x="670" y="1175"/>
                </a:lnTo>
                <a:lnTo>
                  <a:pt x="670" y="1175"/>
                </a:lnTo>
                <a:lnTo>
                  <a:pt x="678" y="1179"/>
                </a:lnTo>
                <a:lnTo>
                  <a:pt x="684" y="1183"/>
                </a:lnTo>
                <a:lnTo>
                  <a:pt x="692" y="1187"/>
                </a:lnTo>
                <a:lnTo>
                  <a:pt x="699" y="1191"/>
                </a:lnTo>
                <a:lnTo>
                  <a:pt x="699" y="1191"/>
                </a:lnTo>
                <a:lnTo>
                  <a:pt x="713" y="1196"/>
                </a:lnTo>
                <a:lnTo>
                  <a:pt x="727" y="1200"/>
                </a:lnTo>
                <a:lnTo>
                  <a:pt x="755" y="1208"/>
                </a:lnTo>
                <a:lnTo>
                  <a:pt x="769" y="1211"/>
                </a:lnTo>
                <a:lnTo>
                  <a:pt x="782" y="1216"/>
                </a:lnTo>
                <a:lnTo>
                  <a:pt x="793" y="1223"/>
                </a:lnTo>
                <a:lnTo>
                  <a:pt x="799" y="1227"/>
                </a:lnTo>
                <a:lnTo>
                  <a:pt x="804" y="1231"/>
                </a:lnTo>
                <a:lnTo>
                  <a:pt x="804" y="1231"/>
                </a:lnTo>
                <a:lnTo>
                  <a:pt x="819" y="1236"/>
                </a:lnTo>
                <a:lnTo>
                  <a:pt x="833" y="1241"/>
                </a:lnTo>
                <a:lnTo>
                  <a:pt x="846" y="1247"/>
                </a:lnTo>
                <a:lnTo>
                  <a:pt x="858" y="1254"/>
                </a:lnTo>
                <a:lnTo>
                  <a:pt x="881" y="1269"/>
                </a:lnTo>
                <a:lnTo>
                  <a:pt x="893" y="1276"/>
                </a:lnTo>
                <a:lnTo>
                  <a:pt x="905" y="1284"/>
                </a:lnTo>
                <a:lnTo>
                  <a:pt x="905" y="1284"/>
                </a:lnTo>
                <a:lnTo>
                  <a:pt x="900" y="1261"/>
                </a:lnTo>
                <a:lnTo>
                  <a:pt x="897" y="1239"/>
                </a:lnTo>
                <a:lnTo>
                  <a:pt x="895" y="1217"/>
                </a:lnTo>
                <a:lnTo>
                  <a:pt x="893" y="1196"/>
                </a:lnTo>
                <a:lnTo>
                  <a:pt x="889" y="1115"/>
                </a:lnTo>
                <a:lnTo>
                  <a:pt x="889" y="1115"/>
                </a:lnTo>
                <a:lnTo>
                  <a:pt x="895" y="1033"/>
                </a:lnTo>
                <a:lnTo>
                  <a:pt x="899" y="955"/>
                </a:lnTo>
                <a:lnTo>
                  <a:pt x="900" y="879"/>
                </a:lnTo>
                <a:lnTo>
                  <a:pt x="899" y="803"/>
                </a:lnTo>
                <a:lnTo>
                  <a:pt x="899" y="803"/>
                </a:lnTo>
                <a:lnTo>
                  <a:pt x="898" y="785"/>
                </a:lnTo>
                <a:lnTo>
                  <a:pt x="895" y="768"/>
                </a:lnTo>
                <a:lnTo>
                  <a:pt x="891" y="751"/>
                </a:lnTo>
                <a:lnTo>
                  <a:pt x="885" y="735"/>
                </a:lnTo>
                <a:lnTo>
                  <a:pt x="880" y="717"/>
                </a:lnTo>
                <a:lnTo>
                  <a:pt x="876" y="701"/>
                </a:lnTo>
                <a:lnTo>
                  <a:pt x="873" y="684"/>
                </a:lnTo>
                <a:lnTo>
                  <a:pt x="872" y="666"/>
                </a:lnTo>
                <a:lnTo>
                  <a:pt x="872" y="666"/>
                </a:lnTo>
                <a:lnTo>
                  <a:pt x="867" y="660"/>
                </a:lnTo>
                <a:lnTo>
                  <a:pt x="864" y="653"/>
                </a:lnTo>
                <a:lnTo>
                  <a:pt x="862" y="647"/>
                </a:lnTo>
                <a:lnTo>
                  <a:pt x="861" y="640"/>
                </a:lnTo>
                <a:lnTo>
                  <a:pt x="861" y="640"/>
                </a:lnTo>
                <a:lnTo>
                  <a:pt x="875" y="622"/>
                </a:lnTo>
                <a:lnTo>
                  <a:pt x="889" y="602"/>
                </a:lnTo>
                <a:lnTo>
                  <a:pt x="902" y="580"/>
                </a:lnTo>
                <a:lnTo>
                  <a:pt x="914" y="559"/>
                </a:lnTo>
                <a:lnTo>
                  <a:pt x="939" y="514"/>
                </a:lnTo>
                <a:lnTo>
                  <a:pt x="964" y="469"/>
                </a:lnTo>
                <a:lnTo>
                  <a:pt x="964" y="469"/>
                </a:lnTo>
                <a:lnTo>
                  <a:pt x="920" y="459"/>
                </a:lnTo>
                <a:lnTo>
                  <a:pt x="876" y="449"/>
                </a:lnTo>
                <a:lnTo>
                  <a:pt x="854" y="444"/>
                </a:lnTo>
                <a:lnTo>
                  <a:pt x="833" y="441"/>
                </a:lnTo>
                <a:lnTo>
                  <a:pt x="814" y="440"/>
                </a:lnTo>
                <a:lnTo>
                  <a:pt x="794" y="441"/>
                </a:lnTo>
                <a:lnTo>
                  <a:pt x="794" y="441"/>
                </a:lnTo>
                <a:close/>
                <a:moveTo>
                  <a:pt x="1957" y="430"/>
                </a:moveTo>
                <a:lnTo>
                  <a:pt x="1957" y="430"/>
                </a:lnTo>
                <a:lnTo>
                  <a:pt x="1927" y="430"/>
                </a:lnTo>
                <a:lnTo>
                  <a:pt x="1913" y="433"/>
                </a:lnTo>
                <a:lnTo>
                  <a:pt x="1898" y="436"/>
                </a:lnTo>
                <a:lnTo>
                  <a:pt x="1898" y="436"/>
                </a:lnTo>
                <a:lnTo>
                  <a:pt x="1892" y="437"/>
                </a:lnTo>
                <a:lnTo>
                  <a:pt x="1886" y="439"/>
                </a:lnTo>
                <a:lnTo>
                  <a:pt x="1882" y="441"/>
                </a:lnTo>
                <a:lnTo>
                  <a:pt x="1881" y="443"/>
                </a:lnTo>
                <a:lnTo>
                  <a:pt x="1880" y="446"/>
                </a:lnTo>
                <a:lnTo>
                  <a:pt x="1881" y="451"/>
                </a:lnTo>
                <a:lnTo>
                  <a:pt x="1881" y="451"/>
                </a:lnTo>
                <a:lnTo>
                  <a:pt x="1895" y="454"/>
                </a:lnTo>
                <a:lnTo>
                  <a:pt x="1911" y="455"/>
                </a:lnTo>
                <a:lnTo>
                  <a:pt x="1928" y="455"/>
                </a:lnTo>
                <a:lnTo>
                  <a:pt x="1938" y="453"/>
                </a:lnTo>
                <a:lnTo>
                  <a:pt x="1947" y="451"/>
                </a:lnTo>
                <a:lnTo>
                  <a:pt x="1947" y="451"/>
                </a:lnTo>
                <a:lnTo>
                  <a:pt x="1947" y="454"/>
                </a:lnTo>
                <a:lnTo>
                  <a:pt x="1948" y="455"/>
                </a:lnTo>
                <a:lnTo>
                  <a:pt x="1950" y="456"/>
                </a:lnTo>
                <a:lnTo>
                  <a:pt x="1952" y="456"/>
                </a:lnTo>
                <a:lnTo>
                  <a:pt x="1952" y="456"/>
                </a:lnTo>
                <a:lnTo>
                  <a:pt x="1952" y="472"/>
                </a:lnTo>
                <a:lnTo>
                  <a:pt x="1950" y="487"/>
                </a:lnTo>
                <a:lnTo>
                  <a:pt x="1948" y="502"/>
                </a:lnTo>
                <a:lnTo>
                  <a:pt x="1944" y="516"/>
                </a:lnTo>
                <a:lnTo>
                  <a:pt x="1937" y="545"/>
                </a:lnTo>
                <a:lnTo>
                  <a:pt x="1928" y="574"/>
                </a:lnTo>
                <a:lnTo>
                  <a:pt x="1908" y="629"/>
                </a:lnTo>
                <a:lnTo>
                  <a:pt x="1899" y="655"/>
                </a:lnTo>
                <a:lnTo>
                  <a:pt x="1892" y="682"/>
                </a:lnTo>
                <a:lnTo>
                  <a:pt x="1892" y="682"/>
                </a:lnTo>
                <a:lnTo>
                  <a:pt x="1879" y="736"/>
                </a:lnTo>
                <a:lnTo>
                  <a:pt x="1874" y="762"/>
                </a:lnTo>
                <a:lnTo>
                  <a:pt x="1866" y="789"/>
                </a:lnTo>
                <a:lnTo>
                  <a:pt x="1866" y="789"/>
                </a:lnTo>
                <a:lnTo>
                  <a:pt x="1859" y="818"/>
                </a:lnTo>
                <a:lnTo>
                  <a:pt x="1850" y="847"/>
                </a:lnTo>
                <a:lnTo>
                  <a:pt x="1842" y="876"/>
                </a:lnTo>
                <a:lnTo>
                  <a:pt x="1833" y="905"/>
                </a:lnTo>
                <a:lnTo>
                  <a:pt x="1833" y="905"/>
                </a:lnTo>
                <a:lnTo>
                  <a:pt x="1824" y="933"/>
                </a:lnTo>
                <a:lnTo>
                  <a:pt x="1815" y="960"/>
                </a:lnTo>
                <a:lnTo>
                  <a:pt x="1806" y="987"/>
                </a:lnTo>
                <a:lnTo>
                  <a:pt x="1802" y="1001"/>
                </a:lnTo>
                <a:lnTo>
                  <a:pt x="1799" y="1015"/>
                </a:lnTo>
                <a:lnTo>
                  <a:pt x="1799" y="1015"/>
                </a:lnTo>
                <a:lnTo>
                  <a:pt x="1790" y="1061"/>
                </a:lnTo>
                <a:lnTo>
                  <a:pt x="1786" y="1085"/>
                </a:lnTo>
                <a:lnTo>
                  <a:pt x="1782" y="1107"/>
                </a:lnTo>
                <a:lnTo>
                  <a:pt x="1782" y="1107"/>
                </a:lnTo>
                <a:lnTo>
                  <a:pt x="1776" y="1127"/>
                </a:lnTo>
                <a:lnTo>
                  <a:pt x="1770" y="1149"/>
                </a:lnTo>
                <a:lnTo>
                  <a:pt x="1767" y="1159"/>
                </a:lnTo>
                <a:lnTo>
                  <a:pt x="1761" y="1168"/>
                </a:lnTo>
                <a:lnTo>
                  <a:pt x="1756" y="1177"/>
                </a:lnTo>
                <a:lnTo>
                  <a:pt x="1750" y="1185"/>
                </a:lnTo>
                <a:lnTo>
                  <a:pt x="1750" y="1185"/>
                </a:lnTo>
                <a:lnTo>
                  <a:pt x="1739" y="1181"/>
                </a:lnTo>
                <a:lnTo>
                  <a:pt x="1735" y="1179"/>
                </a:lnTo>
                <a:lnTo>
                  <a:pt x="1730" y="1177"/>
                </a:lnTo>
                <a:lnTo>
                  <a:pt x="1730" y="1177"/>
                </a:lnTo>
                <a:lnTo>
                  <a:pt x="1710" y="1177"/>
                </a:lnTo>
                <a:lnTo>
                  <a:pt x="1690" y="1177"/>
                </a:lnTo>
                <a:lnTo>
                  <a:pt x="1647" y="1175"/>
                </a:lnTo>
                <a:lnTo>
                  <a:pt x="1626" y="1174"/>
                </a:lnTo>
                <a:lnTo>
                  <a:pt x="1606" y="1175"/>
                </a:lnTo>
                <a:lnTo>
                  <a:pt x="1586" y="1176"/>
                </a:lnTo>
                <a:lnTo>
                  <a:pt x="1568" y="1179"/>
                </a:lnTo>
                <a:lnTo>
                  <a:pt x="1568" y="1179"/>
                </a:lnTo>
                <a:lnTo>
                  <a:pt x="1562" y="1175"/>
                </a:lnTo>
                <a:lnTo>
                  <a:pt x="1558" y="1174"/>
                </a:lnTo>
                <a:lnTo>
                  <a:pt x="1553" y="1174"/>
                </a:lnTo>
                <a:lnTo>
                  <a:pt x="1549" y="1175"/>
                </a:lnTo>
                <a:lnTo>
                  <a:pt x="1541" y="1179"/>
                </a:lnTo>
                <a:lnTo>
                  <a:pt x="1536" y="1181"/>
                </a:lnTo>
                <a:lnTo>
                  <a:pt x="1532" y="1182"/>
                </a:lnTo>
                <a:lnTo>
                  <a:pt x="1532" y="1182"/>
                </a:lnTo>
                <a:lnTo>
                  <a:pt x="1515" y="1184"/>
                </a:lnTo>
                <a:lnTo>
                  <a:pt x="1497" y="1185"/>
                </a:lnTo>
                <a:lnTo>
                  <a:pt x="1478" y="1186"/>
                </a:lnTo>
                <a:lnTo>
                  <a:pt x="1459" y="1187"/>
                </a:lnTo>
                <a:lnTo>
                  <a:pt x="1459" y="1187"/>
                </a:lnTo>
                <a:lnTo>
                  <a:pt x="1399" y="1195"/>
                </a:lnTo>
                <a:lnTo>
                  <a:pt x="1399" y="1195"/>
                </a:lnTo>
                <a:lnTo>
                  <a:pt x="1326" y="1202"/>
                </a:lnTo>
                <a:lnTo>
                  <a:pt x="1288" y="1207"/>
                </a:lnTo>
                <a:lnTo>
                  <a:pt x="1252" y="1212"/>
                </a:lnTo>
                <a:lnTo>
                  <a:pt x="1252" y="1212"/>
                </a:lnTo>
                <a:lnTo>
                  <a:pt x="1245" y="1214"/>
                </a:lnTo>
                <a:lnTo>
                  <a:pt x="1239" y="1216"/>
                </a:lnTo>
                <a:lnTo>
                  <a:pt x="1233" y="1220"/>
                </a:lnTo>
                <a:lnTo>
                  <a:pt x="1227" y="1221"/>
                </a:lnTo>
                <a:lnTo>
                  <a:pt x="1227" y="1221"/>
                </a:lnTo>
                <a:lnTo>
                  <a:pt x="1184" y="1231"/>
                </a:lnTo>
                <a:lnTo>
                  <a:pt x="1164" y="1237"/>
                </a:lnTo>
                <a:lnTo>
                  <a:pt x="1144" y="1243"/>
                </a:lnTo>
                <a:lnTo>
                  <a:pt x="1123" y="1250"/>
                </a:lnTo>
                <a:lnTo>
                  <a:pt x="1105" y="1258"/>
                </a:lnTo>
                <a:lnTo>
                  <a:pt x="1086" y="1267"/>
                </a:lnTo>
                <a:lnTo>
                  <a:pt x="1069" y="1278"/>
                </a:lnTo>
                <a:lnTo>
                  <a:pt x="1069" y="1278"/>
                </a:lnTo>
                <a:lnTo>
                  <a:pt x="1141" y="1268"/>
                </a:lnTo>
                <a:lnTo>
                  <a:pt x="1214" y="1259"/>
                </a:lnTo>
                <a:lnTo>
                  <a:pt x="1362" y="1241"/>
                </a:lnTo>
                <a:lnTo>
                  <a:pt x="1362" y="1241"/>
                </a:lnTo>
                <a:lnTo>
                  <a:pt x="1394" y="1236"/>
                </a:lnTo>
                <a:lnTo>
                  <a:pt x="1426" y="1230"/>
                </a:lnTo>
                <a:lnTo>
                  <a:pt x="1458" y="1226"/>
                </a:lnTo>
                <a:lnTo>
                  <a:pt x="1475" y="1225"/>
                </a:lnTo>
                <a:lnTo>
                  <a:pt x="1491" y="1225"/>
                </a:lnTo>
                <a:lnTo>
                  <a:pt x="1491" y="1225"/>
                </a:lnTo>
                <a:lnTo>
                  <a:pt x="1531" y="1226"/>
                </a:lnTo>
                <a:lnTo>
                  <a:pt x="1550" y="1226"/>
                </a:lnTo>
                <a:lnTo>
                  <a:pt x="1568" y="1226"/>
                </a:lnTo>
                <a:lnTo>
                  <a:pt x="1568" y="1226"/>
                </a:lnTo>
                <a:lnTo>
                  <a:pt x="1578" y="1225"/>
                </a:lnTo>
                <a:lnTo>
                  <a:pt x="1589" y="1224"/>
                </a:lnTo>
                <a:lnTo>
                  <a:pt x="1593" y="1224"/>
                </a:lnTo>
                <a:lnTo>
                  <a:pt x="1597" y="1226"/>
                </a:lnTo>
                <a:lnTo>
                  <a:pt x="1601" y="1229"/>
                </a:lnTo>
                <a:lnTo>
                  <a:pt x="1602" y="1236"/>
                </a:lnTo>
                <a:lnTo>
                  <a:pt x="1602" y="1236"/>
                </a:lnTo>
                <a:lnTo>
                  <a:pt x="1594" y="1239"/>
                </a:lnTo>
                <a:lnTo>
                  <a:pt x="1586" y="1241"/>
                </a:lnTo>
                <a:lnTo>
                  <a:pt x="1577" y="1241"/>
                </a:lnTo>
                <a:lnTo>
                  <a:pt x="1569" y="1241"/>
                </a:lnTo>
                <a:lnTo>
                  <a:pt x="1551" y="1239"/>
                </a:lnTo>
                <a:lnTo>
                  <a:pt x="1534" y="1237"/>
                </a:lnTo>
                <a:lnTo>
                  <a:pt x="1534" y="1237"/>
                </a:lnTo>
                <a:lnTo>
                  <a:pt x="1511" y="1238"/>
                </a:lnTo>
                <a:lnTo>
                  <a:pt x="1487" y="1239"/>
                </a:lnTo>
                <a:lnTo>
                  <a:pt x="1440" y="1244"/>
                </a:lnTo>
                <a:lnTo>
                  <a:pt x="1396" y="1251"/>
                </a:lnTo>
                <a:lnTo>
                  <a:pt x="1357" y="1255"/>
                </a:lnTo>
                <a:lnTo>
                  <a:pt x="1357" y="1255"/>
                </a:lnTo>
                <a:lnTo>
                  <a:pt x="1290" y="1261"/>
                </a:lnTo>
                <a:lnTo>
                  <a:pt x="1232" y="1268"/>
                </a:lnTo>
                <a:lnTo>
                  <a:pt x="1232" y="1268"/>
                </a:lnTo>
                <a:lnTo>
                  <a:pt x="1211" y="1271"/>
                </a:lnTo>
                <a:lnTo>
                  <a:pt x="1190" y="1275"/>
                </a:lnTo>
                <a:lnTo>
                  <a:pt x="1169" y="1281"/>
                </a:lnTo>
                <a:lnTo>
                  <a:pt x="1149" y="1284"/>
                </a:lnTo>
                <a:lnTo>
                  <a:pt x="1149" y="1284"/>
                </a:lnTo>
                <a:lnTo>
                  <a:pt x="1106" y="1288"/>
                </a:lnTo>
                <a:lnTo>
                  <a:pt x="1087" y="1290"/>
                </a:lnTo>
                <a:lnTo>
                  <a:pt x="1067" y="1293"/>
                </a:lnTo>
                <a:lnTo>
                  <a:pt x="1049" y="1298"/>
                </a:lnTo>
                <a:lnTo>
                  <a:pt x="1032" y="1303"/>
                </a:lnTo>
                <a:lnTo>
                  <a:pt x="1015" y="1311"/>
                </a:lnTo>
                <a:lnTo>
                  <a:pt x="999" y="1320"/>
                </a:lnTo>
                <a:lnTo>
                  <a:pt x="999" y="1320"/>
                </a:lnTo>
                <a:lnTo>
                  <a:pt x="1002" y="1322"/>
                </a:lnTo>
                <a:lnTo>
                  <a:pt x="1003" y="1326"/>
                </a:lnTo>
                <a:lnTo>
                  <a:pt x="1004" y="1330"/>
                </a:lnTo>
                <a:lnTo>
                  <a:pt x="1004" y="1335"/>
                </a:lnTo>
                <a:lnTo>
                  <a:pt x="1004" y="1335"/>
                </a:lnTo>
                <a:lnTo>
                  <a:pt x="1026" y="1326"/>
                </a:lnTo>
                <a:lnTo>
                  <a:pt x="1047" y="1317"/>
                </a:lnTo>
                <a:lnTo>
                  <a:pt x="1071" y="1311"/>
                </a:lnTo>
                <a:lnTo>
                  <a:pt x="1095" y="1306"/>
                </a:lnTo>
                <a:lnTo>
                  <a:pt x="1095" y="1306"/>
                </a:lnTo>
                <a:lnTo>
                  <a:pt x="1167" y="1298"/>
                </a:lnTo>
                <a:lnTo>
                  <a:pt x="1242" y="1290"/>
                </a:lnTo>
                <a:lnTo>
                  <a:pt x="1318" y="1285"/>
                </a:lnTo>
                <a:lnTo>
                  <a:pt x="1396" y="1278"/>
                </a:lnTo>
                <a:lnTo>
                  <a:pt x="1474" y="1272"/>
                </a:lnTo>
                <a:lnTo>
                  <a:pt x="1554" y="1266"/>
                </a:lnTo>
                <a:lnTo>
                  <a:pt x="1631" y="1258"/>
                </a:lnTo>
                <a:lnTo>
                  <a:pt x="1707" y="1250"/>
                </a:lnTo>
                <a:lnTo>
                  <a:pt x="1707" y="1250"/>
                </a:lnTo>
                <a:lnTo>
                  <a:pt x="1725" y="1248"/>
                </a:lnTo>
                <a:lnTo>
                  <a:pt x="1744" y="1248"/>
                </a:lnTo>
                <a:lnTo>
                  <a:pt x="1782" y="1251"/>
                </a:lnTo>
                <a:lnTo>
                  <a:pt x="1799" y="1250"/>
                </a:lnTo>
                <a:lnTo>
                  <a:pt x="1807" y="1248"/>
                </a:lnTo>
                <a:lnTo>
                  <a:pt x="1816" y="1247"/>
                </a:lnTo>
                <a:lnTo>
                  <a:pt x="1823" y="1245"/>
                </a:lnTo>
                <a:lnTo>
                  <a:pt x="1831" y="1241"/>
                </a:lnTo>
                <a:lnTo>
                  <a:pt x="1837" y="1237"/>
                </a:lnTo>
                <a:lnTo>
                  <a:pt x="1844" y="1231"/>
                </a:lnTo>
                <a:lnTo>
                  <a:pt x="1844" y="1231"/>
                </a:lnTo>
                <a:lnTo>
                  <a:pt x="1853" y="1203"/>
                </a:lnTo>
                <a:lnTo>
                  <a:pt x="1861" y="1176"/>
                </a:lnTo>
                <a:lnTo>
                  <a:pt x="1867" y="1147"/>
                </a:lnTo>
                <a:lnTo>
                  <a:pt x="1873" y="1118"/>
                </a:lnTo>
                <a:lnTo>
                  <a:pt x="1884" y="1059"/>
                </a:lnTo>
                <a:lnTo>
                  <a:pt x="1890" y="1030"/>
                </a:lnTo>
                <a:lnTo>
                  <a:pt x="1897" y="1001"/>
                </a:lnTo>
                <a:lnTo>
                  <a:pt x="1897" y="1001"/>
                </a:lnTo>
                <a:lnTo>
                  <a:pt x="1903" y="982"/>
                </a:lnTo>
                <a:lnTo>
                  <a:pt x="1909" y="964"/>
                </a:lnTo>
                <a:lnTo>
                  <a:pt x="1915" y="944"/>
                </a:lnTo>
                <a:lnTo>
                  <a:pt x="1922" y="926"/>
                </a:lnTo>
                <a:lnTo>
                  <a:pt x="1922" y="926"/>
                </a:lnTo>
                <a:lnTo>
                  <a:pt x="1933" y="884"/>
                </a:lnTo>
                <a:lnTo>
                  <a:pt x="1938" y="863"/>
                </a:lnTo>
                <a:lnTo>
                  <a:pt x="1943" y="843"/>
                </a:lnTo>
                <a:lnTo>
                  <a:pt x="1943" y="843"/>
                </a:lnTo>
                <a:lnTo>
                  <a:pt x="1948" y="822"/>
                </a:lnTo>
                <a:lnTo>
                  <a:pt x="1953" y="802"/>
                </a:lnTo>
                <a:lnTo>
                  <a:pt x="1958" y="782"/>
                </a:lnTo>
                <a:lnTo>
                  <a:pt x="1963" y="760"/>
                </a:lnTo>
                <a:lnTo>
                  <a:pt x="1963" y="760"/>
                </a:lnTo>
                <a:lnTo>
                  <a:pt x="1972" y="717"/>
                </a:lnTo>
                <a:lnTo>
                  <a:pt x="1977" y="696"/>
                </a:lnTo>
                <a:lnTo>
                  <a:pt x="1982" y="676"/>
                </a:lnTo>
                <a:lnTo>
                  <a:pt x="1982" y="676"/>
                </a:lnTo>
                <a:lnTo>
                  <a:pt x="1985" y="667"/>
                </a:lnTo>
                <a:lnTo>
                  <a:pt x="1988" y="661"/>
                </a:lnTo>
                <a:lnTo>
                  <a:pt x="1993" y="653"/>
                </a:lnTo>
                <a:lnTo>
                  <a:pt x="1995" y="645"/>
                </a:lnTo>
                <a:lnTo>
                  <a:pt x="1995" y="645"/>
                </a:lnTo>
                <a:lnTo>
                  <a:pt x="2000" y="617"/>
                </a:lnTo>
                <a:lnTo>
                  <a:pt x="2004" y="588"/>
                </a:lnTo>
                <a:lnTo>
                  <a:pt x="2009" y="560"/>
                </a:lnTo>
                <a:lnTo>
                  <a:pt x="2011" y="546"/>
                </a:lnTo>
                <a:lnTo>
                  <a:pt x="2014" y="533"/>
                </a:lnTo>
                <a:lnTo>
                  <a:pt x="2014" y="533"/>
                </a:lnTo>
                <a:lnTo>
                  <a:pt x="2014" y="521"/>
                </a:lnTo>
                <a:lnTo>
                  <a:pt x="2016" y="510"/>
                </a:lnTo>
                <a:lnTo>
                  <a:pt x="2021" y="482"/>
                </a:lnTo>
                <a:lnTo>
                  <a:pt x="2024" y="468"/>
                </a:lnTo>
                <a:lnTo>
                  <a:pt x="2025" y="454"/>
                </a:lnTo>
                <a:lnTo>
                  <a:pt x="2024" y="449"/>
                </a:lnTo>
                <a:lnTo>
                  <a:pt x="2021" y="442"/>
                </a:lnTo>
                <a:lnTo>
                  <a:pt x="2019" y="437"/>
                </a:lnTo>
                <a:lnTo>
                  <a:pt x="2016" y="431"/>
                </a:lnTo>
                <a:lnTo>
                  <a:pt x="2016" y="431"/>
                </a:lnTo>
                <a:lnTo>
                  <a:pt x="2010" y="429"/>
                </a:lnTo>
                <a:lnTo>
                  <a:pt x="2002" y="428"/>
                </a:lnTo>
                <a:lnTo>
                  <a:pt x="1995" y="427"/>
                </a:lnTo>
                <a:lnTo>
                  <a:pt x="1987" y="427"/>
                </a:lnTo>
                <a:lnTo>
                  <a:pt x="1972" y="429"/>
                </a:lnTo>
                <a:lnTo>
                  <a:pt x="1957" y="430"/>
                </a:lnTo>
                <a:lnTo>
                  <a:pt x="1957" y="430"/>
                </a:lnTo>
                <a:close/>
                <a:moveTo>
                  <a:pt x="1876" y="466"/>
                </a:moveTo>
                <a:lnTo>
                  <a:pt x="1876" y="466"/>
                </a:lnTo>
                <a:lnTo>
                  <a:pt x="1867" y="496"/>
                </a:lnTo>
                <a:lnTo>
                  <a:pt x="1859" y="525"/>
                </a:lnTo>
                <a:lnTo>
                  <a:pt x="1845" y="585"/>
                </a:lnTo>
                <a:lnTo>
                  <a:pt x="1831" y="645"/>
                </a:lnTo>
                <a:lnTo>
                  <a:pt x="1823" y="673"/>
                </a:lnTo>
                <a:lnTo>
                  <a:pt x="1815" y="703"/>
                </a:lnTo>
                <a:lnTo>
                  <a:pt x="1815" y="703"/>
                </a:lnTo>
                <a:lnTo>
                  <a:pt x="1796" y="771"/>
                </a:lnTo>
                <a:lnTo>
                  <a:pt x="1796" y="771"/>
                </a:lnTo>
                <a:lnTo>
                  <a:pt x="1791" y="789"/>
                </a:lnTo>
                <a:lnTo>
                  <a:pt x="1787" y="807"/>
                </a:lnTo>
                <a:lnTo>
                  <a:pt x="1780" y="844"/>
                </a:lnTo>
                <a:lnTo>
                  <a:pt x="1780" y="844"/>
                </a:lnTo>
                <a:lnTo>
                  <a:pt x="1770" y="881"/>
                </a:lnTo>
                <a:lnTo>
                  <a:pt x="1759" y="919"/>
                </a:lnTo>
                <a:lnTo>
                  <a:pt x="1747" y="955"/>
                </a:lnTo>
                <a:lnTo>
                  <a:pt x="1737" y="991"/>
                </a:lnTo>
                <a:lnTo>
                  <a:pt x="1737" y="991"/>
                </a:lnTo>
                <a:lnTo>
                  <a:pt x="1736" y="999"/>
                </a:lnTo>
                <a:lnTo>
                  <a:pt x="1736" y="1008"/>
                </a:lnTo>
                <a:lnTo>
                  <a:pt x="1735" y="1011"/>
                </a:lnTo>
                <a:lnTo>
                  <a:pt x="1733" y="1015"/>
                </a:lnTo>
                <a:lnTo>
                  <a:pt x="1730" y="1017"/>
                </a:lnTo>
                <a:lnTo>
                  <a:pt x="1726" y="1020"/>
                </a:lnTo>
                <a:lnTo>
                  <a:pt x="1726" y="1020"/>
                </a:lnTo>
                <a:lnTo>
                  <a:pt x="1728" y="1025"/>
                </a:lnTo>
                <a:lnTo>
                  <a:pt x="1729" y="1029"/>
                </a:lnTo>
                <a:lnTo>
                  <a:pt x="1729" y="1032"/>
                </a:lnTo>
                <a:lnTo>
                  <a:pt x="1726" y="1036"/>
                </a:lnTo>
                <a:lnTo>
                  <a:pt x="1726" y="1036"/>
                </a:lnTo>
                <a:lnTo>
                  <a:pt x="1683" y="1038"/>
                </a:lnTo>
                <a:lnTo>
                  <a:pt x="1639" y="1042"/>
                </a:lnTo>
                <a:lnTo>
                  <a:pt x="1593" y="1046"/>
                </a:lnTo>
                <a:lnTo>
                  <a:pt x="1547" y="1054"/>
                </a:lnTo>
                <a:lnTo>
                  <a:pt x="1547" y="1054"/>
                </a:lnTo>
                <a:lnTo>
                  <a:pt x="1512" y="1061"/>
                </a:lnTo>
                <a:lnTo>
                  <a:pt x="1478" y="1069"/>
                </a:lnTo>
                <a:lnTo>
                  <a:pt x="1442" y="1076"/>
                </a:lnTo>
                <a:lnTo>
                  <a:pt x="1409" y="1085"/>
                </a:lnTo>
                <a:lnTo>
                  <a:pt x="1376" y="1095"/>
                </a:lnTo>
                <a:lnTo>
                  <a:pt x="1343" y="1106"/>
                </a:lnTo>
                <a:lnTo>
                  <a:pt x="1311" y="1118"/>
                </a:lnTo>
                <a:lnTo>
                  <a:pt x="1279" y="1131"/>
                </a:lnTo>
                <a:lnTo>
                  <a:pt x="1279" y="1131"/>
                </a:lnTo>
                <a:lnTo>
                  <a:pt x="1260" y="1139"/>
                </a:lnTo>
                <a:lnTo>
                  <a:pt x="1241" y="1149"/>
                </a:lnTo>
                <a:lnTo>
                  <a:pt x="1203" y="1170"/>
                </a:lnTo>
                <a:lnTo>
                  <a:pt x="1129" y="1212"/>
                </a:lnTo>
                <a:lnTo>
                  <a:pt x="1129" y="1212"/>
                </a:lnTo>
                <a:lnTo>
                  <a:pt x="1091" y="1233"/>
                </a:lnTo>
                <a:lnTo>
                  <a:pt x="1073" y="1244"/>
                </a:lnTo>
                <a:lnTo>
                  <a:pt x="1055" y="1255"/>
                </a:lnTo>
                <a:lnTo>
                  <a:pt x="1055" y="1255"/>
                </a:lnTo>
                <a:lnTo>
                  <a:pt x="1027" y="1271"/>
                </a:lnTo>
                <a:lnTo>
                  <a:pt x="1013" y="1280"/>
                </a:lnTo>
                <a:lnTo>
                  <a:pt x="1001" y="1289"/>
                </a:lnTo>
                <a:lnTo>
                  <a:pt x="1001" y="1289"/>
                </a:lnTo>
                <a:lnTo>
                  <a:pt x="995" y="1294"/>
                </a:lnTo>
                <a:lnTo>
                  <a:pt x="993" y="1299"/>
                </a:lnTo>
                <a:lnTo>
                  <a:pt x="991" y="1301"/>
                </a:lnTo>
                <a:lnTo>
                  <a:pt x="993" y="1303"/>
                </a:lnTo>
                <a:lnTo>
                  <a:pt x="993" y="1303"/>
                </a:lnTo>
                <a:lnTo>
                  <a:pt x="995" y="1303"/>
                </a:lnTo>
                <a:lnTo>
                  <a:pt x="998" y="1302"/>
                </a:lnTo>
                <a:lnTo>
                  <a:pt x="1003" y="1299"/>
                </a:lnTo>
                <a:lnTo>
                  <a:pt x="1009" y="1293"/>
                </a:lnTo>
                <a:lnTo>
                  <a:pt x="1013" y="1289"/>
                </a:lnTo>
                <a:lnTo>
                  <a:pt x="1013" y="1289"/>
                </a:lnTo>
                <a:lnTo>
                  <a:pt x="1025" y="1283"/>
                </a:lnTo>
                <a:lnTo>
                  <a:pt x="1036" y="1276"/>
                </a:lnTo>
                <a:lnTo>
                  <a:pt x="1061" y="1263"/>
                </a:lnTo>
                <a:lnTo>
                  <a:pt x="1061" y="1263"/>
                </a:lnTo>
                <a:lnTo>
                  <a:pt x="1087" y="1252"/>
                </a:lnTo>
                <a:lnTo>
                  <a:pt x="1111" y="1241"/>
                </a:lnTo>
                <a:lnTo>
                  <a:pt x="1111" y="1241"/>
                </a:lnTo>
                <a:lnTo>
                  <a:pt x="1131" y="1232"/>
                </a:lnTo>
                <a:lnTo>
                  <a:pt x="1150" y="1225"/>
                </a:lnTo>
                <a:lnTo>
                  <a:pt x="1170" y="1218"/>
                </a:lnTo>
                <a:lnTo>
                  <a:pt x="1191" y="1212"/>
                </a:lnTo>
                <a:lnTo>
                  <a:pt x="1211" y="1207"/>
                </a:lnTo>
                <a:lnTo>
                  <a:pt x="1232" y="1202"/>
                </a:lnTo>
                <a:lnTo>
                  <a:pt x="1275" y="1194"/>
                </a:lnTo>
                <a:lnTo>
                  <a:pt x="1320" y="1187"/>
                </a:lnTo>
                <a:lnTo>
                  <a:pt x="1365" y="1182"/>
                </a:lnTo>
                <a:lnTo>
                  <a:pt x="1456" y="1174"/>
                </a:lnTo>
                <a:lnTo>
                  <a:pt x="1456" y="1174"/>
                </a:lnTo>
                <a:lnTo>
                  <a:pt x="1529" y="1166"/>
                </a:lnTo>
                <a:lnTo>
                  <a:pt x="1565" y="1162"/>
                </a:lnTo>
                <a:lnTo>
                  <a:pt x="1603" y="1160"/>
                </a:lnTo>
                <a:lnTo>
                  <a:pt x="1639" y="1157"/>
                </a:lnTo>
                <a:lnTo>
                  <a:pt x="1677" y="1159"/>
                </a:lnTo>
                <a:lnTo>
                  <a:pt x="1714" y="1161"/>
                </a:lnTo>
                <a:lnTo>
                  <a:pt x="1732" y="1163"/>
                </a:lnTo>
                <a:lnTo>
                  <a:pt x="1751" y="1166"/>
                </a:lnTo>
                <a:lnTo>
                  <a:pt x="1751" y="1166"/>
                </a:lnTo>
                <a:lnTo>
                  <a:pt x="1775" y="1067"/>
                </a:lnTo>
                <a:lnTo>
                  <a:pt x="1801" y="967"/>
                </a:lnTo>
                <a:lnTo>
                  <a:pt x="1829" y="867"/>
                </a:lnTo>
                <a:lnTo>
                  <a:pt x="1856" y="773"/>
                </a:lnTo>
                <a:lnTo>
                  <a:pt x="1856" y="773"/>
                </a:lnTo>
                <a:lnTo>
                  <a:pt x="1858" y="766"/>
                </a:lnTo>
                <a:lnTo>
                  <a:pt x="1859" y="758"/>
                </a:lnTo>
                <a:lnTo>
                  <a:pt x="1861" y="743"/>
                </a:lnTo>
                <a:lnTo>
                  <a:pt x="1861" y="743"/>
                </a:lnTo>
                <a:lnTo>
                  <a:pt x="1865" y="733"/>
                </a:lnTo>
                <a:lnTo>
                  <a:pt x="1869" y="723"/>
                </a:lnTo>
                <a:lnTo>
                  <a:pt x="1874" y="713"/>
                </a:lnTo>
                <a:lnTo>
                  <a:pt x="1877" y="703"/>
                </a:lnTo>
                <a:lnTo>
                  <a:pt x="1877" y="703"/>
                </a:lnTo>
                <a:lnTo>
                  <a:pt x="1880" y="692"/>
                </a:lnTo>
                <a:lnTo>
                  <a:pt x="1882" y="680"/>
                </a:lnTo>
                <a:lnTo>
                  <a:pt x="1884" y="668"/>
                </a:lnTo>
                <a:lnTo>
                  <a:pt x="1888" y="655"/>
                </a:lnTo>
                <a:lnTo>
                  <a:pt x="1888" y="655"/>
                </a:lnTo>
                <a:lnTo>
                  <a:pt x="1903" y="609"/>
                </a:lnTo>
                <a:lnTo>
                  <a:pt x="1917" y="563"/>
                </a:lnTo>
                <a:lnTo>
                  <a:pt x="1923" y="541"/>
                </a:lnTo>
                <a:lnTo>
                  <a:pt x="1928" y="518"/>
                </a:lnTo>
                <a:lnTo>
                  <a:pt x="1933" y="497"/>
                </a:lnTo>
                <a:lnTo>
                  <a:pt x="1936" y="476"/>
                </a:lnTo>
                <a:lnTo>
                  <a:pt x="1936" y="476"/>
                </a:lnTo>
                <a:lnTo>
                  <a:pt x="1922" y="473"/>
                </a:lnTo>
                <a:lnTo>
                  <a:pt x="1906" y="470"/>
                </a:lnTo>
                <a:lnTo>
                  <a:pt x="1891" y="468"/>
                </a:lnTo>
                <a:lnTo>
                  <a:pt x="1876" y="466"/>
                </a:lnTo>
                <a:lnTo>
                  <a:pt x="1876" y="466"/>
                </a:lnTo>
                <a:close/>
                <a:moveTo>
                  <a:pt x="1783" y="572"/>
                </a:moveTo>
                <a:lnTo>
                  <a:pt x="1783" y="572"/>
                </a:lnTo>
                <a:lnTo>
                  <a:pt x="1785" y="566"/>
                </a:lnTo>
                <a:lnTo>
                  <a:pt x="1786" y="560"/>
                </a:lnTo>
                <a:lnTo>
                  <a:pt x="1788" y="554"/>
                </a:lnTo>
                <a:lnTo>
                  <a:pt x="1788" y="551"/>
                </a:lnTo>
                <a:lnTo>
                  <a:pt x="1787" y="549"/>
                </a:lnTo>
                <a:lnTo>
                  <a:pt x="1787" y="549"/>
                </a:lnTo>
                <a:lnTo>
                  <a:pt x="1783" y="561"/>
                </a:lnTo>
                <a:lnTo>
                  <a:pt x="1782" y="567"/>
                </a:lnTo>
                <a:lnTo>
                  <a:pt x="1782" y="570"/>
                </a:lnTo>
                <a:lnTo>
                  <a:pt x="1783" y="572"/>
                </a:lnTo>
                <a:lnTo>
                  <a:pt x="1783" y="572"/>
                </a:lnTo>
                <a:close/>
                <a:moveTo>
                  <a:pt x="1470" y="862"/>
                </a:moveTo>
                <a:lnTo>
                  <a:pt x="1470" y="862"/>
                </a:lnTo>
                <a:lnTo>
                  <a:pt x="1458" y="864"/>
                </a:lnTo>
                <a:lnTo>
                  <a:pt x="1448" y="866"/>
                </a:lnTo>
                <a:lnTo>
                  <a:pt x="1425" y="873"/>
                </a:lnTo>
                <a:lnTo>
                  <a:pt x="1405" y="881"/>
                </a:lnTo>
                <a:lnTo>
                  <a:pt x="1385" y="892"/>
                </a:lnTo>
                <a:lnTo>
                  <a:pt x="1366" y="903"/>
                </a:lnTo>
                <a:lnTo>
                  <a:pt x="1348" y="913"/>
                </a:lnTo>
                <a:lnTo>
                  <a:pt x="1311" y="937"/>
                </a:lnTo>
                <a:lnTo>
                  <a:pt x="1311" y="937"/>
                </a:lnTo>
                <a:lnTo>
                  <a:pt x="1282" y="960"/>
                </a:lnTo>
                <a:lnTo>
                  <a:pt x="1252" y="983"/>
                </a:lnTo>
                <a:lnTo>
                  <a:pt x="1222" y="1005"/>
                </a:lnTo>
                <a:lnTo>
                  <a:pt x="1193" y="1029"/>
                </a:lnTo>
                <a:lnTo>
                  <a:pt x="1193" y="1029"/>
                </a:lnTo>
                <a:lnTo>
                  <a:pt x="1164" y="1059"/>
                </a:lnTo>
                <a:lnTo>
                  <a:pt x="1136" y="1089"/>
                </a:lnTo>
                <a:lnTo>
                  <a:pt x="1108" y="1121"/>
                </a:lnTo>
                <a:lnTo>
                  <a:pt x="1080" y="1152"/>
                </a:lnTo>
                <a:lnTo>
                  <a:pt x="1054" y="1185"/>
                </a:lnTo>
                <a:lnTo>
                  <a:pt x="1028" y="1218"/>
                </a:lnTo>
                <a:lnTo>
                  <a:pt x="1004" y="1252"/>
                </a:lnTo>
                <a:lnTo>
                  <a:pt x="982" y="1285"/>
                </a:lnTo>
                <a:lnTo>
                  <a:pt x="982" y="1285"/>
                </a:lnTo>
                <a:lnTo>
                  <a:pt x="1017" y="1246"/>
                </a:lnTo>
                <a:lnTo>
                  <a:pt x="1055" y="1209"/>
                </a:lnTo>
                <a:lnTo>
                  <a:pt x="1075" y="1191"/>
                </a:lnTo>
                <a:lnTo>
                  <a:pt x="1094" y="1174"/>
                </a:lnTo>
                <a:lnTo>
                  <a:pt x="1115" y="1156"/>
                </a:lnTo>
                <a:lnTo>
                  <a:pt x="1136" y="1139"/>
                </a:lnTo>
                <a:lnTo>
                  <a:pt x="1136" y="1139"/>
                </a:lnTo>
                <a:lnTo>
                  <a:pt x="1142" y="1137"/>
                </a:lnTo>
                <a:lnTo>
                  <a:pt x="1149" y="1134"/>
                </a:lnTo>
                <a:lnTo>
                  <a:pt x="1162" y="1124"/>
                </a:lnTo>
                <a:lnTo>
                  <a:pt x="1185" y="1104"/>
                </a:lnTo>
                <a:lnTo>
                  <a:pt x="1185" y="1104"/>
                </a:lnTo>
                <a:lnTo>
                  <a:pt x="1200" y="1096"/>
                </a:lnTo>
                <a:lnTo>
                  <a:pt x="1215" y="1087"/>
                </a:lnTo>
                <a:lnTo>
                  <a:pt x="1243" y="1069"/>
                </a:lnTo>
                <a:lnTo>
                  <a:pt x="1271" y="1048"/>
                </a:lnTo>
                <a:lnTo>
                  <a:pt x="1285" y="1040"/>
                </a:lnTo>
                <a:lnTo>
                  <a:pt x="1300" y="1031"/>
                </a:lnTo>
                <a:lnTo>
                  <a:pt x="1300" y="1031"/>
                </a:lnTo>
                <a:lnTo>
                  <a:pt x="1329" y="1015"/>
                </a:lnTo>
                <a:lnTo>
                  <a:pt x="1359" y="999"/>
                </a:lnTo>
                <a:lnTo>
                  <a:pt x="1375" y="991"/>
                </a:lnTo>
                <a:lnTo>
                  <a:pt x="1391" y="984"/>
                </a:lnTo>
                <a:lnTo>
                  <a:pt x="1407" y="978"/>
                </a:lnTo>
                <a:lnTo>
                  <a:pt x="1424" y="972"/>
                </a:lnTo>
                <a:lnTo>
                  <a:pt x="1424" y="972"/>
                </a:lnTo>
                <a:lnTo>
                  <a:pt x="1426" y="969"/>
                </a:lnTo>
                <a:lnTo>
                  <a:pt x="1429" y="968"/>
                </a:lnTo>
                <a:lnTo>
                  <a:pt x="1433" y="966"/>
                </a:lnTo>
                <a:lnTo>
                  <a:pt x="1435" y="964"/>
                </a:lnTo>
                <a:lnTo>
                  <a:pt x="1435" y="964"/>
                </a:lnTo>
                <a:lnTo>
                  <a:pt x="1485" y="948"/>
                </a:lnTo>
                <a:lnTo>
                  <a:pt x="1513" y="939"/>
                </a:lnTo>
                <a:lnTo>
                  <a:pt x="1542" y="933"/>
                </a:lnTo>
                <a:lnTo>
                  <a:pt x="1572" y="927"/>
                </a:lnTo>
                <a:lnTo>
                  <a:pt x="1587" y="925"/>
                </a:lnTo>
                <a:lnTo>
                  <a:pt x="1602" y="924"/>
                </a:lnTo>
                <a:lnTo>
                  <a:pt x="1617" y="924"/>
                </a:lnTo>
                <a:lnTo>
                  <a:pt x="1632" y="925"/>
                </a:lnTo>
                <a:lnTo>
                  <a:pt x="1647" y="927"/>
                </a:lnTo>
                <a:lnTo>
                  <a:pt x="1661" y="929"/>
                </a:lnTo>
                <a:lnTo>
                  <a:pt x="1661" y="929"/>
                </a:lnTo>
                <a:lnTo>
                  <a:pt x="1661" y="926"/>
                </a:lnTo>
                <a:lnTo>
                  <a:pt x="1661" y="923"/>
                </a:lnTo>
                <a:lnTo>
                  <a:pt x="1659" y="919"/>
                </a:lnTo>
                <a:lnTo>
                  <a:pt x="1656" y="914"/>
                </a:lnTo>
                <a:lnTo>
                  <a:pt x="1655" y="910"/>
                </a:lnTo>
                <a:lnTo>
                  <a:pt x="1655" y="910"/>
                </a:lnTo>
                <a:lnTo>
                  <a:pt x="1626" y="908"/>
                </a:lnTo>
                <a:lnTo>
                  <a:pt x="1626" y="908"/>
                </a:lnTo>
                <a:lnTo>
                  <a:pt x="1617" y="904"/>
                </a:lnTo>
                <a:lnTo>
                  <a:pt x="1607" y="900"/>
                </a:lnTo>
                <a:lnTo>
                  <a:pt x="1596" y="899"/>
                </a:lnTo>
                <a:lnTo>
                  <a:pt x="1585" y="898"/>
                </a:lnTo>
                <a:lnTo>
                  <a:pt x="1573" y="899"/>
                </a:lnTo>
                <a:lnTo>
                  <a:pt x="1561" y="899"/>
                </a:lnTo>
                <a:lnTo>
                  <a:pt x="1538" y="903"/>
                </a:lnTo>
                <a:lnTo>
                  <a:pt x="1538" y="903"/>
                </a:lnTo>
                <a:lnTo>
                  <a:pt x="1505" y="909"/>
                </a:lnTo>
                <a:lnTo>
                  <a:pt x="1489" y="913"/>
                </a:lnTo>
                <a:lnTo>
                  <a:pt x="1473" y="918"/>
                </a:lnTo>
                <a:lnTo>
                  <a:pt x="1458" y="923"/>
                </a:lnTo>
                <a:lnTo>
                  <a:pt x="1443" y="928"/>
                </a:lnTo>
                <a:lnTo>
                  <a:pt x="1429" y="935"/>
                </a:lnTo>
                <a:lnTo>
                  <a:pt x="1417" y="942"/>
                </a:lnTo>
                <a:lnTo>
                  <a:pt x="1417" y="942"/>
                </a:lnTo>
                <a:lnTo>
                  <a:pt x="1407" y="950"/>
                </a:lnTo>
                <a:lnTo>
                  <a:pt x="1397" y="957"/>
                </a:lnTo>
                <a:lnTo>
                  <a:pt x="1392" y="960"/>
                </a:lnTo>
                <a:lnTo>
                  <a:pt x="1388" y="963"/>
                </a:lnTo>
                <a:lnTo>
                  <a:pt x="1382" y="965"/>
                </a:lnTo>
                <a:lnTo>
                  <a:pt x="1376" y="965"/>
                </a:lnTo>
                <a:lnTo>
                  <a:pt x="1376" y="965"/>
                </a:lnTo>
                <a:lnTo>
                  <a:pt x="1380" y="960"/>
                </a:lnTo>
                <a:lnTo>
                  <a:pt x="1387" y="957"/>
                </a:lnTo>
                <a:lnTo>
                  <a:pt x="1399" y="951"/>
                </a:lnTo>
                <a:lnTo>
                  <a:pt x="1399" y="951"/>
                </a:lnTo>
                <a:lnTo>
                  <a:pt x="1408" y="942"/>
                </a:lnTo>
                <a:lnTo>
                  <a:pt x="1418" y="934"/>
                </a:lnTo>
                <a:lnTo>
                  <a:pt x="1428" y="927"/>
                </a:lnTo>
                <a:lnTo>
                  <a:pt x="1439" y="921"/>
                </a:lnTo>
                <a:lnTo>
                  <a:pt x="1452" y="915"/>
                </a:lnTo>
                <a:lnTo>
                  <a:pt x="1465" y="910"/>
                </a:lnTo>
                <a:lnTo>
                  <a:pt x="1478" y="906"/>
                </a:lnTo>
                <a:lnTo>
                  <a:pt x="1491" y="902"/>
                </a:lnTo>
                <a:lnTo>
                  <a:pt x="1520" y="895"/>
                </a:lnTo>
                <a:lnTo>
                  <a:pt x="1551" y="891"/>
                </a:lnTo>
                <a:lnTo>
                  <a:pt x="1582" y="888"/>
                </a:lnTo>
                <a:lnTo>
                  <a:pt x="1612" y="885"/>
                </a:lnTo>
                <a:lnTo>
                  <a:pt x="1612" y="885"/>
                </a:lnTo>
                <a:lnTo>
                  <a:pt x="1612" y="880"/>
                </a:lnTo>
                <a:lnTo>
                  <a:pt x="1612" y="876"/>
                </a:lnTo>
                <a:lnTo>
                  <a:pt x="1611" y="872"/>
                </a:lnTo>
                <a:lnTo>
                  <a:pt x="1609" y="869"/>
                </a:lnTo>
                <a:lnTo>
                  <a:pt x="1609" y="869"/>
                </a:lnTo>
                <a:lnTo>
                  <a:pt x="1585" y="869"/>
                </a:lnTo>
                <a:lnTo>
                  <a:pt x="1560" y="873"/>
                </a:lnTo>
                <a:lnTo>
                  <a:pt x="1535" y="877"/>
                </a:lnTo>
                <a:lnTo>
                  <a:pt x="1511" y="882"/>
                </a:lnTo>
                <a:lnTo>
                  <a:pt x="1486" y="889"/>
                </a:lnTo>
                <a:lnTo>
                  <a:pt x="1464" y="896"/>
                </a:lnTo>
                <a:lnTo>
                  <a:pt x="1422" y="910"/>
                </a:lnTo>
                <a:lnTo>
                  <a:pt x="1422" y="910"/>
                </a:lnTo>
                <a:lnTo>
                  <a:pt x="1436" y="900"/>
                </a:lnTo>
                <a:lnTo>
                  <a:pt x="1451" y="892"/>
                </a:lnTo>
                <a:lnTo>
                  <a:pt x="1467" y="885"/>
                </a:lnTo>
                <a:lnTo>
                  <a:pt x="1484" y="879"/>
                </a:lnTo>
                <a:lnTo>
                  <a:pt x="1502" y="874"/>
                </a:lnTo>
                <a:lnTo>
                  <a:pt x="1519" y="868"/>
                </a:lnTo>
                <a:lnTo>
                  <a:pt x="1554" y="860"/>
                </a:lnTo>
                <a:lnTo>
                  <a:pt x="1554" y="860"/>
                </a:lnTo>
                <a:lnTo>
                  <a:pt x="1511" y="860"/>
                </a:lnTo>
                <a:lnTo>
                  <a:pt x="1490" y="860"/>
                </a:lnTo>
                <a:lnTo>
                  <a:pt x="1470" y="862"/>
                </a:lnTo>
                <a:lnTo>
                  <a:pt x="1470" y="862"/>
                </a:lnTo>
                <a:close/>
                <a:moveTo>
                  <a:pt x="437" y="1121"/>
                </a:moveTo>
                <a:lnTo>
                  <a:pt x="437" y="1121"/>
                </a:lnTo>
                <a:lnTo>
                  <a:pt x="430" y="1120"/>
                </a:lnTo>
                <a:lnTo>
                  <a:pt x="423" y="1118"/>
                </a:lnTo>
                <a:lnTo>
                  <a:pt x="423" y="1118"/>
                </a:lnTo>
                <a:lnTo>
                  <a:pt x="336" y="1093"/>
                </a:lnTo>
                <a:lnTo>
                  <a:pt x="294" y="1081"/>
                </a:lnTo>
                <a:lnTo>
                  <a:pt x="254" y="1072"/>
                </a:lnTo>
                <a:lnTo>
                  <a:pt x="254" y="1072"/>
                </a:lnTo>
                <a:lnTo>
                  <a:pt x="209" y="1062"/>
                </a:lnTo>
                <a:lnTo>
                  <a:pt x="163" y="1054"/>
                </a:lnTo>
                <a:lnTo>
                  <a:pt x="76" y="1038"/>
                </a:lnTo>
                <a:lnTo>
                  <a:pt x="76" y="1038"/>
                </a:lnTo>
                <a:lnTo>
                  <a:pt x="71" y="1041"/>
                </a:lnTo>
                <a:lnTo>
                  <a:pt x="65" y="1041"/>
                </a:lnTo>
                <a:lnTo>
                  <a:pt x="61" y="1041"/>
                </a:lnTo>
                <a:lnTo>
                  <a:pt x="55" y="1042"/>
                </a:lnTo>
                <a:lnTo>
                  <a:pt x="55" y="1042"/>
                </a:lnTo>
                <a:lnTo>
                  <a:pt x="49" y="1051"/>
                </a:lnTo>
                <a:lnTo>
                  <a:pt x="42" y="1061"/>
                </a:lnTo>
                <a:lnTo>
                  <a:pt x="35" y="1070"/>
                </a:lnTo>
                <a:lnTo>
                  <a:pt x="30" y="1080"/>
                </a:lnTo>
                <a:lnTo>
                  <a:pt x="30" y="1080"/>
                </a:lnTo>
                <a:lnTo>
                  <a:pt x="51" y="1081"/>
                </a:lnTo>
                <a:lnTo>
                  <a:pt x="70" y="1084"/>
                </a:lnTo>
                <a:lnTo>
                  <a:pt x="107" y="1088"/>
                </a:lnTo>
                <a:lnTo>
                  <a:pt x="107" y="1088"/>
                </a:lnTo>
                <a:lnTo>
                  <a:pt x="179" y="1099"/>
                </a:lnTo>
                <a:lnTo>
                  <a:pt x="251" y="1110"/>
                </a:lnTo>
                <a:lnTo>
                  <a:pt x="321" y="1122"/>
                </a:lnTo>
                <a:lnTo>
                  <a:pt x="391" y="1132"/>
                </a:lnTo>
                <a:lnTo>
                  <a:pt x="391" y="1132"/>
                </a:lnTo>
                <a:lnTo>
                  <a:pt x="454" y="1139"/>
                </a:lnTo>
                <a:lnTo>
                  <a:pt x="487" y="1144"/>
                </a:lnTo>
                <a:lnTo>
                  <a:pt x="523" y="1148"/>
                </a:lnTo>
                <a:lnTo>
                  <a:pt x="523" y="1148"/>
                </a:lnTo>
                <a:lnTo>
                  <a:pt x="530" y="1151"/>
                </a:lnTo>
                <a:lnTo>
                  <a:pt x="534" y="1151"/>
                </a:lnTo>
                <a:lnTo>
                  <a:pt x="535" y="1150"/>
                </a:lnTo>
                <a:lnTo>
                  <a:pt x="536" y="1148"/>
                </a:lnTo>
                <a:lnTo>
                  <a:pt x="536" y="1148"/>
                </a:lnTo>
                <a:lnTo>
                  <a:pt x="487" y="1136"/>
                </a:lnTo>
                <a:lnTo>
                  <a:pt x="461" y="1130"/>
                </a:lnTo>
                <a:lnTo>
                  <a:pt x="437" y="1121"/>
                </a:lnTo>
                <a:lnTo>
                  <a:pt x="437" y="1121"/>
                </a:lnTo>
                <a:close/>
                <a:moveTo>
                  <a:pt x="657" y="1209"/>
                </a:moveTo>
                <a:lnTo>
                  <a:pt x="657" y="1209"/>
                </a:lnTo>
                <a:lnTo>
                  <a:pt x="624" y="1195"/>
                </a:lnTo>
                <a:lnTo>
                  <a:pt x="607" y="1188"/>
                </a:lnTo>
                <a:lnTo>
                  <a:pt x="589" y="1182"/>
                </a:lnTo>
                <a:lnTo>
                  <a:pt x="589" y="1182"/>
                </a:lnTo>
                <a:lnTo>
                  <a:pt x="572" y="1176"/>
                </a:lnTo>
                <a:lnTo>
                  <a:pt x="555" y="1169"/>
                </a:lnTo>
                <a:lnTo>
                  <a:pt x="555" y="1169"/>
                </a:lnTo>
                <a:lnTo>
                  <a:pt x="546" y="1167"/>
                </a:lnTo>
                <a:lnTo>
                  <a:pt x="536" y="1166"/>
                </a:lnTo>
                <a:lnTo>
                  <a:pt x="515" y="1164"/>
                </a:lnTo>
                <a:lnTo>
                  <a:pt x="494" y="1162"/>
                </a:lnTo>
                <a:lnTo>
                  <a:pt x="473" y="1159"/>
                </a:lnTo>
                <a:lnTo>
                  <a:pt x="473" y="1159"/>
                </a:lnTo>
                <a:lnTo>
                  <a:pt x="442" y="1154"/>
                </a:lnTo>
                <a:lnTo>
                  <a:pt x="411" y="1150"/>
                </a:lnTo>
                <a:lnTo>
                  <a:pt x="347" y="1142"/>
                </a:lnTo>
                <a:lnTo>
                  <a:pt x="347" y="1142"/>
                </a:lnTo>
                <a:lnTo>
                  <a:pt x="307" y="1138"/>
                </a:lnTo>
                <a:lnTo>
                  <a:pt x="269" y="1132"/>
                </a:lnTo>
                <a:lnTo>
                  <a:pt x="194" y="1118"/>
                </a:lnTo>
                <a:lnTo>
                  <a:pt x="156" y="1111"/>
                </a:lnTo>
                <a:lnTo>
                  <a:pt x="119" y="1105"/>
                </a:lnTo>
                <a:lnTo>
                  <a:pt x="82" y="1100"/>
                </a:lnTo>
                <a:lnTo>
                  <a:pt x="46" y="1096"/>
                </a:lnTo>
                <a:lnTo>
                  <a:pt x="46" y="1096"/>
                </a:lnTo>
                <a:lnTo>
                  <a:pt x="42" y="1101"/>
                </a:lnTo>
                <a:lnTo>
                  <a:pt x="37" y="1105"/>
                </a:lnTo>
                <a:lnTo>
                  <a:pt x="30" y="1115"/>
                </a:lnTo>
                <a:lnTo>
                  <a:pt x="25" y="1126"/>
                </a:lnTo>
                <a:lnTo>
                  <a:pt x="21" y="1136"/>
                </a:lnTo>
                <a:lnTo>
                  <a:pt x="21" y="1136"/>
                </a:lnTo>
                <a:lnTo>
                  <a:pt x="57" y="1138"/>
                </a:lnTo>
                <a:lnTo>
                  <a:pt x="93" y="1142"/>
                </a:lnTo>
                <a:lnTo>
                  <a:pt x="131" y="1147"/>
                </a:lnTo>
                <a:lnTo>
                  <a:pt x="169" y="1152"/>
                </a:lnTo>
                <a:lnTo>
                  <a:pt x="169" y="1152"/>
                </a:lnTo>
                <a:lnTo>
                  <a:pt x="215" y="1155"/>
                </a:lnTo>
                <a:lnTo>
                  <a:pt x="264" y="1157"/>
                </a:lnTo>
                <a:lnTo>
                  <a:pt x="313" y="1160"/>
                </a:lnTo>
                <a:lnTo>
                  <a:pt x="335" y="1162"/>
                </a:lnTo>
                <a:lnTo>
                  <a:pt x="355" y="1164"/>
                </a:lnTo>
                <a:lnTo>
                  <a:pt x="355" y="1164"/>
                </a:lnTo>
                <a:lnTo>
                  <a:pt x="393" y="1168"/>
                </a:lnTo>
                <a:lnTo>
                  <a:pt x="410" y="1170"/>
                </a:lnTo>
                <a:lnTo>
                  <a:pt x="427" y="1174"/>
                </a:lnTo>
                <a:lnTo>
                  <a:pt x="427" y="1174"/>
                </a:lnTo>
                <a:lnTo>
                  <a:pt x="430" y="1175"/>
                </a:lnTo>
                <a:lnTo>
                  <a:pt x="435" y="1177"/>
                </a:lnTo>
                <a:lnTo>
                  <a:pt x="439" y="1179"/>
                </a:lnTo>
                <a:lnTo>
                  <a:pt x="442" y="1180"/>
                </a:lnTo>
                <a:lnTo>
                  <a:pt x="442" y="1180"/>
                </a:lnTo>
                <a:lnTo>
                  <a:pt x="455" y="1183"/>
                </a:lnTo>
                <a:lnTo>
                  <a:pt x="467" y="1184"/>
                </a:lnTo>
                <a:lnTo>
                  <a:pt x="491" y="1186"/>
                </a:lnTo>
                <a:lnTo>
                  <a:pt x="516" y="1188"/>
                </a:lnTo>
                <a:lnTo>
                  <a:pt x="529" y="1191"/>
                </a:lnTo>
                <a:lnTo>
                  <a:pt x="541" y="1193"/>
                </a:lnTo>
                <a:lnTo>
                  <a:pt x="541" y="1193"/>
                </a:lnTo>
                <a:lnTo>
                  <a:pt x="616" y="1212"/>
                </a:lnTo>
                <a:lnTo>
                  <a:pt x="684" y="1231"/>
                </a:lnTo>
                <a:lnTo>
                  <a:pt x="684" y="1231"/>
                </a:lnTo>
                <a:lnTo>
                  <a:pt x="710" y="1240"/>
                </a:lnTo>
                <a:lnTo>
                  <a:pt x="723" y="1243"/>
                </a:lnTo>
                <a:lnTo>
                  <a:pt x="729" y="1243"/>
                </a:lnTo>
                <a:lnTo>
                  <a:pt x="736" y="1242"/>
                </a:lnTo>
                <a:lnTo>
                  <a:pt x="736" y="1242"/>
                </a:lnTo>
                <a:lnTo>
                  <a:pt x="725" y="1240"/>
                </a:lnTo>
                <a:lnTo>
                  <a:pt x="714" y="1236"/>
                </a:lnTo>
                <a:lnTo>
                  <a:pt x="695" y="1226"/>
                </a:lnTo>
                <a:lnTo>
                  <a:pt x="676" y="1216"/>
                </a:lnTo>
                <a:lnTo>
                  <a:pt x="667" y="1212"/>
                </a:lnTo>
                <a:lnTo>
                  <a:pt x="657" y="1209"/>
                </a:lnTo>
                <a:lnTo>
                  <a:pt x="657" y="1209"/>
                </a:lnTo>
                <a:close/>
                <a:moveTo>
                  <a:pt x="587" y="1164"/>
                </a:moveTo>
                <a:lnTo>
                  <a:pt x="587" y="1164"/>
                </a:lnTo>
                <a:lnTo>
                  <a:pt x="564" y="1155"/>
                </a:lnTo>
                <a:lnTo>
                  <a:pt x="541" y="1148"/>
                </a:lnTo>
                <a:lnTo>
                  <a:pt x="541" y="1148"/>
                </a:lnTo>
                <a:lnTo>
                  <a:pt x="545" y="1151"/>
                </a:lnTo>
                <a:lnTo>
                  <a:pt x="550" y="1154"/>
                </a:lnTo>
                <a:lnTo>
                  <a:pt x="563" y="1159"/>
                </a:lnTo>
                <a:lnTo>
                  <a:pt x="576" y="1162"/>
                </a:lnTo>
                <a:lnTo>
                  <a:pt x="587" y="1164"/>
                </a:lnTo>
                <a:lnTo>
                  <a:pt x="587" y="1164"/>
                </a:lnTo>
                <a:close/>
                <a:moveTo>
                  <a:pt x="474" y="1198"/>
                </a:moveTo>
                <a:lnTo>
                  <a:pt x="474" y="1198"/>
                </a:lnTo>
                <a:lnTo>
                  <a:pt x="439" y="1193"/>
                </a:lnTo>
                <a:lnTo>
                  <a:pt x="421" y="1190"/>
                </a:lnTo>
                <a:lnTo>
                  <a:pt x="402" y="1187"/>
                </a:lnTo>
                <a:lnTo>
                  <a:pt x="402" y="1187"/>
                </a:lnTo>
                <a:lnTo>
                  <a:pt x="370" y="1183"/>
                </a:lnTo>
                <a:lnTo>
                  <a:pt x="340" y="1178"/>
                </a:lnTo>
                <a:lnTo>
                  <a:pt x="309" y="1172"/>
                </a:lnTo>
                <a:lnTo>
                  <a:pt x="296" y="1170"/>
                </a:lnTo>
                <a:lnTo>
                  <a:pt x="281" y="1169"/>
                </a:lnTo>
                <a:lnTo>
                  <a:pt x="281" y="1169"/>
                </a:lnTo>
                <a:lnTo>
                  <a:pt x="199" y="1167"/>
                </a:lnTo>
                <a:lnTo>
                  <a:pt x="161" y="1166"/>
                </a:lnTo>
                <a:lnTo>
                  <a:pt x="142" y="1165"/>
                </a:lnTo>
                <a:lnTo>
                  <a:pt x="124" y="1163"/>
                </a:lnTo>
                <a:lnTo>
                  <a:pt x="124" y="1163"/>
                </a:lnTo>
                <a:lnTo>
                  <a:pt x="91" y="1159"/>
                </a:lnTo>
                <a:lnTo>
                  <a:pt x="91" y="1159"/>
                </a:lnTo>
                <a:lnTo>
                  <a:pt x="81" y="1157"/>
                </a:lnTo>
                <a:lnTo>
                  <a:pt x="71" y="1155"/>
                </a:lnTo>
                <a:lnTo>
                  <a:pt x="61" y="1153"/>
                </a:lnTo>
                <a:lnTo>
                  <a:pt x="57" y="1153"/>
                </a:lnTo>
                <a:lnTo>
                  <a:pt x="54" y="1153"/>
                </a:lnTo>
                <a:lnTo>
                  <a:pt x="54" y="1153"/>
                </a:lnTo>
                <a:lnTo>
                  <a:pt x="48" y="1156"/>
                </a:lnTo>
                <a:lnTo>
                  <a:pt x="43" y="1161"/>
                </a:lnTo>
                <a:lnTo>
                  <a:pt x="40" y="1167"/>
                </a:lnTo>
                <a:lnTo>
                  <a:pt x="36" y="1174"/>
                </a:lnTo>
                <a:lnTo>
                  <a:pt x="31" y="1188"/>
                </a:lnTo>
                <a:lnTo>
                  <a:pt x="29" y="1201"/>
                </a:lnTo>
                <a:lnTo>
                  <a:pt x="29" y="1201"/>
                </a:lnTo>
                <a:lnTo>
                  <a:pt x="39" y="1199"/>
                </a:lnTo>
                <a:lnTo>
                  <a:pt x="50" y="1198"/>
                </a:lnTo>
                <a:lnTo>
                  <a:pt x="73" y="1197"/>
                </a:lnTo>
                <a:lnTo>
                  <a:pt x="82" y="1196"/>
                </a:lnTo>
                <a:lnTo>
                  <a:pt x="92" y="1195"/>
                </a:lnTo>
                <a:lnTo>
                  <a:pt x="100" y="1192"/>
                </a:lnTo>
                <a:lnTo>
                  <a:pt x="103" y="1190"/>
                </a:lnTo>
                <a:lnTo>
                  <a:pt x="105" y="1187"/>
                </a:lnTo>
                <a:lnTo>
                  <a:pt x="105" y="1187"/>
                </a:lnTo>
                <a:lnTo>
                  <a:pt x="110" y="1192"/>
                </a:lnTo>
                <a:lnTo>
                  <a:pt x="118" y="1194"/>
                </a:lnTo>
                <a:lnTo>
                  <a:pt x="126" y="1195"/>
                </a:lnTo>
                <a:lnTo>
                  <a:pt x="135" y="1194"/>
                </a:lnTo>
                <a:lnTo>
                  <a:pt x="153" y="1192"/>
                </a:lnTo>
                <a:lnTo>
                  <a:pt x="162" y="1192"/>
                </a:lnTo>
                <a:lnTo>
                  <a:pt x="170" y="1191"/>
                </a:lnTo>
                <a:lnTo>
                  <a:pt x="170" y="1191"/>
                </a:lnTo>
                <a:lnTo>
                  <a:pt x="178" y="1192"/>
                </a:lnTo>
                <a:lnTo>
                  <a:pt x="185" y="1194"/>
                </a:lnTo>
                <a:lnTo>
                  <a:pt x="193" y="1195"/>
                </a:lnTo>
                <a:lnTo>
                  <a:pt x="201" y="1196"/>
                </a:lnTo>
                <a:lnTo>
                  <a:pt x="201" y="1196"/>
                </a:lnTo>
                <a:lnTo>
                  <a:pt x="275" y="1199"/>
                </a:lnTo>
                <a:lnTo>
                  <a:pt x="352" y="1200"/>
                </a:lnTo>
                <a:lnTo>
                  <a:pt x="352" y="1200"/>
                </a:lnTo>
                <a:lnTo>
                  <a:pt x="372" y="1200"/>
                </a:lnTo>
                <a:lnTo>
                  <a:pt x="392" y="1201"/>
                </a:lnTo>
                <a:lnTo>
                  <a:pt x="430" y="1205"/>
                </a:lnTo>
                <a:lnTo>
                  <a:pt x="469" y="1211"/>
                </a:lnTo>
                <a:lnTo>
                  <a:pt x="506" y="1217"/>
                </a:lnTo>
                <a:lnTo>
                  <a:pt x="580" y="1230"/>
                </a:lnTo>
                <a:lnTo>
                  <a:pt x="616" y="1236"/>
                </a:lnTo>
                <a:lnTo>
                  <a:pt x="651" y="1239"/>
                </a:lnTo>
                <a:lnTo>
                  <a:pt x="651" y="1239"/>
                </a:lnTo>
                <a:lnTo>
                  <a:pt x="610" y="1226"/>
                </a:lnTo>
                <a:lnTo>
                  <a:pt x="567" y="1214"/>
                </a:lnTo>
                <a:lnTo>
                  <a:pt x="521" y="1205"/>
                </a:lnTo>
                <a:lnTo>
                  <a:pt x="498" y="1201"/>
                </a:lnTo>
                <a:lnTo>
                  <a:pt x="474" y="1198"/>
                </a:lnTo>
                <a:lnTo>
                  <a:pt x="474" y="1198"/>
                </a:lnTo>
                <a:close/>
                <a:moveTo>
                  <a:pt x="770" y="1237"/>
                </a:moveTo>
                <a:lnTo>
                  <a:pt x="770" y="1237"/>
                </a:lnTo>
                <a:lnTo>
                  <a:pt x="798" y="1250"/>
                </a:lnTo>
                <a:lnTo>
                  <a:pt x="827" y="1262"/>
                </a:lnTo>
                <a:lnTo>
                  <a:pt x="854" y="1275"/>
                </a:lnTo>
                <a:lnTo>
                  <a:pt x="882" y="1285"/>
                </a:lnTo>
                <a:lnTo>
                  <a:pt x="882" y="1285"/>
                </a:lnTo>
                <a:lnTo>
                  <a:pt x="853" y="1269"/>
                </a:lnTo>
                <a:lnTo>
                  <a:pt x="824" y="1255"/>
                </a:lnTo>
                <a:lnTo>
                  <a:pt x="794" y="1241"/>
                </a:lnTo>
                <a:lnTo>
                  <a:pt x="764" y="1228"/>
                </a:lnTo>
                <a:lnTo>
                  <a:pt x="733" y="1216"/>
                </a:lnTo>
                <a:lnTo>
                  <a:pt x="702" y="1205"/>
                </a:lnTo>
                <a:lnTo>
                  <a:pt x="636" y="1182"/>
                </a:lnTo>
                <a:lnTo>
                  <a:pt x="636" y="1182"/>
                </a:lnTo>
                <a:lnTo>
                  <a:pt x="669" y="1197"/>
                </a:lnTo>
                <a:lnTo>
                  <a:pt x="702" y="1212"/>
                </a:lnTo>
                <a:lnTo>
                  <a:pt x="720" y="1220"/>
                </a:lnTo>
                <a:lnTo>
                  <a:pt x="736" y="1227"/>
                </a:lnTo>
                <a:lnTo>
                  <a:pt x="753" y="1232"/>
                </a:lnTo>
                <a:lnTo>
                  <a:pt x="770" y="1237"/>
                </a:lnTo>
                <a:lnTo>
                  <a:pt x="770" y="1237"/>
                </a:lnTo>
                <a:close/>
                <a:moveTo>
                  <a:pt x="552" y="1239"/>
                </a:moveTo>
                <a:lnTo>
                  <a:pt x="552" y="1239"/>
                </a:lnTo>
                <a:lnTo>
                  <a:pt x="516" y="1233"/>
                </a:lnTo>
                <a:lnTo>
                  <a:pt x="480" y="1226"/>
                </a:lnTo>
                <a:lnTo>
                  <a:pt x="480" y="1226"/>
                </a:lnTo>
                <a:lnTo>
                  <a:pt x="441" y="1221"/>
                </a:lnTo>
                <a:lnTo>
                  <a:pt x="399" y="1216"/>
                </a:lnTo>
                <a:lnTo>
                  <a:pt x="358" y="1213"/>
                </a:lnTo>
                <a:lnTo>
                  <a:pt x="314" y="1211"/>
                </a:lnTo>
                <a:lnTo>
                  <a:pt x="230" y="1209"/>
                </a:lnTo>
                <a:lnTo>
                  <a:pt x="156" y="1207"/>
                </a:lnTo>
                <a:lnTo>
                  <a:pt x="156" y="1207"/>
                </a:lnTo>
                <a:lnTo>
                  <a:pt x="151" y="1211"/>
                </a:lnTo>
                <a:lnTo>
                  <a:pt x="146" y="1216"/>
                </a:lnTo>
                <a:lnTo>
                  <a:pt x="142" y="1222"/>
                </a:lnTo>
                <a:lnTo>
                  <a:pt x="138" y="1228"/>
                </a:lnTo>
                <a:lnTo>
                  <a:pt x="132" y="1241"/>
                </a:lnTo>
                <a:lnTo>
                  <a:pt x="127" y="1256"/>
                </a:lnTo>
                <a:lnTo>
                  <a:pt x="118" y="1286"/>
                </a:lnTo>
                <a:lnTo>
                  <a:pt x="112" y="1300"/>
                </a:lnTo>
                <a:lnTo>
                  <a:pt x="109" y="1307"/>
                </a:lnTo>
                <a:lnTo>
                  <a:pt x="105" y="1314"/>
                </a:lnTo>
                <a:lnTo>
                  <a:pt x="105" y="1314"/>
                </a:lnTo>
                <a:lnTo>
                  <a:pt x="132" y="1305"/>
                </a:lnTo>
                <a:lnTo>
                  <a:pt x="160" y="1296"/>
                </a:lnTo>
                <a:lnTo>
                  <a:pt x="190" y="1288"/>
                </a:lnTo>
                <a:lnTo>
                  <a:pt x="219" y="1281"/>
                </a:lnTo>
                <a:lnTo>
                  <a:pt x="252" y="1274"/>
                </a:lnTo>
                <a:lnTo>
                  <a:pt x="284" y="1268"/>
                </a:lnTo>
                <a:lnTo>
                  <a:pt x="317" y="1263"/>
                </a:lnTo>
                <a:lnTo>
                  <a:pt x="350" y="1260"/>
                </a:lnTo>
                <a:lnTo>
                  <a:pt x="350" y="1260"/>
                </a:lnTo>
                <a:lnTo>
                  <a:pt x="379" y="1258"/>
                </a:lnTo>
                <a:lnTo>
                  <a:pt x="407" y="1257"/>
                </a:lnTo>
                <a:lnTo>
                  <a:pt x="464" y="1257"/>
                </a:lnTo>
                <a:lnTo>
                  <a:pt x="520" y="1258"/>
                </a:lnTo>
                <a:lnTo>
                  <a:pt x="575" y="1261"/>
                </a:lnTo>
                <a:lnTo>
                  <a:pt x="630" y="1267"/>
                </a:lnTo>
                <a:lnTo>
                  <a:pt x="682" y="1272"/>
                </a:lnTo>
                <a:lnTo>
                  <a:pt x="781" y="1284"/>
                </a:lnTo>
                <a:lnTo>
                  <a:pt x="781" y="1284"/>
                </a:lnTo>
                <a:lnTo>
                  <a:pt x="752" y="1275"/>
                </a:lnTo>
                <a:lnTo>
                  <a:pt x="723" y="1269"/>
                </a:lnTo>
                <a:lnTo>
                  <a:pt x="666" y="1257"/>
                </a:lnTo>
                <a:lnTo>
                  <a:pt x="609" y="1247"/>
                </a:lnTo>
                <a:lnTo>
                  <a:pt x="552" y="1239"/>
                </a:lnTo>
                <a:lnTo>
                  <a:pt x="552" y="1239"/>
                </a:lnTo>
                <a:close/>
                <a:moveTo>
                  <a:pt x="116" y="1207"/>
                </a:moveTo>
                <a:lnTo>
                  <a:pt x="116" y="1207"/>
                </a:lnTo>
                <a:lnTo>
                  <a:pt x="110" y="1211"/>
                </a:lnTo>
                <a:lnTo>
                  <a:pt x="105" y="1216"/>
                </a:lnTo>
                <a:lnTo>
                  <a:pt x="96" y="1227"/>
                </a:lnTo>
                <a:lnTo>
                  <a:pt x="89" y="1239"/>
                </a:lnTo>
                <a:lnTo>
                  <a:pt x="80" y="1253"/>
                </a:lnTo>
                <a:lnTo>
                  <a:pt x="80" y="1253"/>
                </a:lnTo>
                <a:lnTo>
                  <a:pt x="70" y="1271"/>
                </a:lnTo>
                <a:lnTo>
                  <a:pt x="59" y="1289"/>
                </a:lnTo>
                <a:lnTo>
                  <a:pt x="59" y="1289"/>
                </a:lnTo>
                <a:lnTo>
                  <a:pt x="44" y="1316"/>
                </a:lnTo>
                <a:lnTo>
                  <a:pt x="37" y="1329"/>
                </a:lnTo>
                <a:lnTo>
                  <a:pt x="32" y="1342"/>
                </a:lnTo>
                <a:lnTo>
                  <a:pt x="27" y="1354"/>
                </a:lnTo>
                <a:lnTo>
                  <a:pt x="24" y="1368"/>
                </a:lnTo>
                <a:lnTo>
                  <a:pt x="21" y="1382"/>
                </a:lnTo>
                <a:lnTo>
                  <a:pt x="21" y="1397"/>
                </a:lnTo>
                <a:lnTo>
                  <a:pt x="21" y="1397"/>
                </a:lnTo>
                <a:lnTo>
                  <a:pt x="35" y="1403"/>
                </a:lnTo>
                <a:lnTo>
                  <a:pt x="49" y="1406"/>
                </a:lnTo>
                <a:lnTo>
                  <a:pt x="64" y="1409"/>
                </a:lnTo>
                <a:lnTo>
                  <a:pt x="79" y="1411"/>
                </a:lnTo>
                <a:lnTo>
                  <a:pt x="94" y="1412"/>
                </a:lnTo>
                <a:lnTo>
                  <a:pt x="109" y="1412"/>
                </a:lnTo>
                <a:lnTo>
                  <a:pt x="140" y="1412"/>
                </a:lnTo>
                <a:lnTo>
                  <a:pt x="171" y="1410"/>
                </a:lnTo>
                <a:lnTo>
                  <a:pt x="201" y="1407"/>
                </a:lnTo>
                <a:lnTo>
                  <a:pt x="230" y="1405"/>
                </a:lnTo>
                <a:lnTo>
                  <a:pt x="258" y="1404"/>
                </a:lnTo>
                <a:lnTo>
                  <a:pt x="258" y="1404"/>
                </a:lnTo>
                <a:lnTo>
                  <a:pt x="289" y="1404"/>
                </a:lnTo>
                <a:lnTo>
                  <a:pt x="321" y="1402"/>
                </a:lnTo>
                <a:lnTo>
                  <a:pt x="352" y="1399"/>
                </a:lnTo>
                <a:lnTo>
                  <a:pt x="384" y="1396"/>
                </a:lnTo>
                <a:lnTo>
                  <a:pt x="448" y="1389"/>
                </a:lnTo>
                <a:lnTo>
                  <a:pt x="511" y="1383"/>
                </a:lnTo>
                <a:lnTo>
                  <a:pt x="511" y="1383"/>
                </a:lnTo>
                <a:lnTo>
                  <a:pt x="577" y="1377"/>
                </a:lnTo>
                <a:lnTo>
                  <a:pt x="610" y="1374"/>
                </a:lnTo>
                <a:lnTo>
                  <a:pt x="641" y="1373"/>
                </a:lnTo>
                <a:lnTo>
                  <a:pt x="641" y="1373"/>
                </a:lnTo>
                <a:lnTo>
                  <a:pt x="667" y="1366"/>
                </a:lnTo>
                <a:lnTo>
                  <a:pt x="693" y="1362"/>
                </a:lnTo>
                <a:lnTo>
                  <a:pt x="720" y="1359"/>
                </a:lnTo>
                <a:lnTo>
                  <a:pt x="746" y="1357"/>
                </a:lnTo>
                <a:lnTo>
                  <a:pt x="801" y="1354"/>
                </a:lnTo>
                <a:lnTo>
                  <a:pt x="853" y="1352"/>
                </a:lnTo>
                <a:lnTo>
                  <a:pt x="853" y="1352"/>
                </a:lnTo>
                <a:lnTo>
                  <a:pt x="850" y="1341"/>
                </a:lnTo>
                <a:lnTo>
                  <a:pt x="846" y="1330"/>
                </a:lnTo>
                <a:lnTo>
                  <a:pt x="846" y="1330"/>
                </a:lnTo>
                <a:lnTo>
                  <a:pt x="773" y="1334"/>
                </a:lnTo>
                <a:lnTo>
                  <a:pt x="701" y="1338"/>
                </a:lnTo>
                <a:lnTo>
                  <a:pt x="666" y="1341"/>
                </a:lnTo>
                <a:lnTo>
                  <a:pt x="632" y="1344"/>
                </a:lnTo>
                <a:lnTo>
                  <a:pt x="597" y="1348"/>
                </a:lnTo>
                <a:lnTo>
                  <a:pt x="563" y="1352"/>
                </a:lnTo>
                <a:lnTo>
                  <a:pt x="563" y="1352"/>
                </a:lnTo>
                <a:lnTo>
                  <a:pt x="551" y="1356"/>
                </a:lnTo>
                <a:lnTo>
                  <a:pt x="541" y="1358"/>
                </a:lnTo>
                <a:lnTo>
                  <a:pt x="529" y="1360"/>
                </a:lnTo>
                <a:lnTo>
                  <a:pt x="517" y="1362"/>
                </a:lnTo>
                <a:lnTo>
                  <a:pt x="517" y="1362"/>
                </a:lnTo>
                <a:lnTo>
                  <a:pt x="513" y="1361"/>
                </a:lnTo>
                <a:lnTo>
                  <a:pt x="508" y="1361"/>
                </a:lnTo>
                <a:lnTo>
                  <a:pt x="502" y="1360"/>
                </a:lnTo>
                <a:lnTo>
                  <a:pt x="498" y="1360"/>
                </a:lnTo>
                <a:lnTo>
                  <a:pt x="498" y="1360"/>
                </a:lnTo>
                <a:lnTo>
                  <a:pt x="469" y="1363"/>
                </a:lnTo>
                <a:lnTo>
                  <a:pt x="439" y="1368"/>
                </a:lnTo>
                <a:lnTo>
                  <a:pt x="379" y="1378"/>
                </a:lnTo>
                <a:lnTo>
                  <a:pt x="348" y="1382"/>
                </a:lnTo>
                <a:lnTo>
                  <a:pt x="317" y="1386"/>
                </a:lnTo>
                <a:lnTo>
                  <a:pt x="287" y="1388"/>
                </a:lnTo>
                <a:lnTo>
                  <a:pt x="256" y="1389"/>
                </a:lnTo>
                <a:lnTo>
                  <a:pt x="256" y="1389"/>
                </a:lnTo>
                <a:lnTo>
                  <a:pt x="272" y="1383"/>
                </a:lnTo>
                <a:lnTo>
                  <a:pt x="287" y="1379"/>
                </a:lnTo>
                <a:lnTo>
                  <a:pt x="303" y="1377"/>
                </a:lnTo>
                <a:lnTo>
                  <a:pt x="319" y="1375"/>
                </a:lnTo>
                <a:lnTo>
                  <a:pt x="352" y="1372"/>
                </a:lnTo>
                <a:lnTo>
                  <a:pt x="368" y="1369"/>
                </a:lnTo>
                <a:lnTo>
                  <a:pt x="384" y="1367"/>
                </a:lnTo>
                <a:lnTo>
                  <a:pt x="384" y="1367"/>
                </a:lnTo>
                <a:lnTo>
                  <a:pt x="422" y="1359"/>
                </a:lnTo>
                <a:lnTo>
                  <a:pt x="459" y="1351"/>
                </a:lnTo>
                <a:lnTo>
                  <a:pt x="498" y="1345"/>
                </a:lnTo>
                <a:lnTo>
                  <a:pt x="516" y="1343"/>
                </a:lnTo>
                <a:lnTo>
                  <a:pt x="535" y="1342"/>
                </a:lnTo>
                <a:lnTo>
                  <a:pt x="535" y="1342"/>
                </a:lnTo>
                <a:lnTo>
                  <a:pt x="489" y="1342"/>
                </a:lnTo>
                <a:lnTo>
                  <a:pt x="440" y="1342"/>
                </a:lnTo>
                <a:lnTo>
                  <a:pt x="389" y="1344"/>
                </a:lnTo>
                <a:lnTo>
                  <a:pt x="362" y="1346"/>
                </a:lnTo>
                <a:lnTo>
                  <a:pt x="334" y="1349"/>
                </a:lnTo>
                <a:lnTo>
                  <a:pt x="334" y="1349"/>
                </a:lnTo>
                <a:lnTo>
                  <a:pt x="309" y="1351"/>
                </a:lnTo>
                <a:lnTo>
                  <a:pt x="285" y="1352"/>
                </a:lnTo>
                <a:lnTo>
                  <a:pt x="285" y="1352"/>
                </a:lnTo>
                <a:lnTo>
                  <a:pt x="258" y="1357"/>
                </a:lnTo>
                <a:lnTo>
                  <a:pt x="232" y="1361"/>
                </a:lnTo>
                <a:lnTo>
                  <a:pt x="208" y="1364"/>
                </a:lnTo>
                <a:lnTo>
                  <a:pt x="195" y="1365"/>
                </a:lnTo>
                <a:lnTo>
                  <a:pt x="183" y="1365"/>
                </a:lnTo>
                <a:lnTo>
                  <a:pt x="183" y="1365"/>
                </a:lnTo>
                <a:lnTo>
                  <a:pt x="165" y="1364"/>
                </a:lnTo>
                <a:lnTo>
                  <a:pt x="147" y="1363"/>
                </a:lnTo>
                <a:lnTo>
                  <a:pt x="130" y="1362"/>
                </a:lnTo>
                <a:lnTo>
                  <a:pt x="112" y="1363"/>
                </a:lnTo>
                <a:lnTo>
                  <a:pt x="112" y="1363"/>
                </a:lnTo>
                <a:lnTo>
                  <a:pt x="105" y="1365"/>
                </a:lnTo>
                <a:lnTo>
                  <a:pt x="97" y="1367"/>
                </a:lnTo>
                <a:lnTo>
                  <a:pt x="91" y="1369"/>
                </a:lnTo>
                <a:lnTo>
                  <a:pt x="87" y="1369"/>
                </a:lnTo>
                <a:lnTo>
                  <a:pt x="84" y="1368"/>
                </a:lnTo>
                <a:lnTo>
                  <a:pt x="84" y="1368"/>
                </a:lnTo>
                <a:lnTo>
                  <a:pt x="82" y="1365"/>
                </a:lnTo>
                <a:lnTo>
                  <a:pt x="82" y="1362"/>
                </a:lnTo>
                <a:lnTo>
                  <a:pt x="82" y="1356"/>
                </a:lnTo>
                <a:lnTo>
                  <a:pt x="86" y="1350"/>
                </a:lnTo>
                <a:lnTo>
                  <a:pt x="89" y="1346"/>
                </a:lnTo>
                <a:lnTo>
                  <a:pt x="89" y="1346"/>
                </a:lnTo>
                <a:lnTo>
                  <a:pt x="88" y="1337"/>
                </a:lnTo>
                <a:lnTo>
                  <a:pt x="87" y="1328"/>
                </a:lnTo>
                <a:lnTo>
                  <a:pt x="88" y="1320"/>
                </a:lnTo>
                <a:lnTo>
                  <a:pt x="89" y="1315"/>
                </a:lnTo>
                <a:lnTo>
                  <a:pt x="89" y="1315"/>
                </a:lnTo>
                <a:lnTo>
                  <a:pt x="99" y="1293"/>
                </a:lnTo>
                <a:lnTo>
                  <a:pt x="110" y="1269"/>
                </a:lnTo>
                <a:lnTo>
                  <a:pt x="121" y="1243"/>
                </a:lnTo>
                <a:lnTo>
                  <a:pt x="125" y="1230"/>
                </a:lnTo>
                <a:lnTo>
                  <a:pt x="128" y="1217"/>
                </a:lnTo>
                <a:lnTo>
                  <a:pt x="128" y="1217"/>
                </a:lnTo>
                <a:lnTo>
                  <a:pt x="132" y="1215"/>
                </a:lnTo>
                <a:lnTo>
                  <a:pt x="137" y="1212"/>
                </a:lnTo>
                <a:lnTo>
                  <a:pt x="138" y="1210"/>
                </a:lnTo>
                <a:lnTo>
                  <a:pt x="139" y="1209"/>
                </a:lnTo>
                <a:lnTo>
                  <a:pt x="139" y="1208"/>
                </a:lnTo>
                <a:lnTo>
                  <a:pt x="137" y="1207"/>
                </a:lnTo>
                <a:lnTo>
                  <a:pt x="137" y="1207"/>
                </a:lnTo>
                <a:lnTo>
                  <a:pt x="126" y="1208"/>
                </a:lnTo>
                <a:lnTo>
                  <a:pt x="116" y="1207"/>
                </a:lnTo>
                <a:lnTo>
                  <a:pt x="116" y="1207"/>
                </a:lnTo>
                <a:close/>
                <a:moveTo>
                  <a:pt x="380" y="1271"/>
                </a:moveTo>
                <a:lnTo>
                  <a:pt x="380" y="1271"/>
                </a:lnTo>
                <a:lnTo>
                  <a:pt x="379" y="1271"/>
                </a:lnTo>
                <a:lnTo>
                  <a:pt x="379" y="1273"/>
                </a:lnTo>
                <a:lnTo>
                  <a:pt x="378" y="1274"/>
                </a:lnTo>
                <a:lnTo>
                  <a:pt x="377" y="1274"/>
                </a:lnTo>
                <a:lnTo>
                  <a:pt x="377" y="1274"/>
                </a:lnTo>
                <a:lnTo>
                  <a:pt x="361" y="1275"/>
                </a:lnTo>
                <a:lnTo>
                  <a:pt x="345" y="1276"/>
                </a:lnTo>
                <a:lnTo>
                  <a:pt x="311" y="1280"/>
                </a:lnTo>
                <a:lnTo>
                  <a:pt x="275" y="1285"/>
                </a:lnTo>
                <a:lnTo>
                  <a:pt x="240" y="1290"/>
                </a:lnTo>
                <a:lnTo>
                  <a:pt x="240" y="1290"/>
                </a:lnTo>
                <a:lnTo>
                  <a:pt x="206" y="1297"/>
                </a:lnTo>
                <a:lnTo>
                  <a:pt x="171" y="1306"/>
                </a:lnTo>
                <a:lnTo>
                  <a:pt x="155" y="1312"/>
                </a:lnTo>
                <a:lnTo>
                  <a:pt x="139" y="1317"/>
                </a:lnTo>
                <a:lnTo>
                  <a:pt x="123" y="1324"/>
                </a:lnTo>
                <a:lnTo>
                  <a:pt x="108" y="1331"/>
                </a:lnTo>
                <a:lnTo>
                  <a:pt x="108" y="1331"/>
                </a:lnTo>
                <a:lnTo>
                  <a:pt x="120" y="1331"/>
                </a:lnTo>
                <a:lnTo>
                  <a:pt x="132" y="1330"/>
                </a:lnTo>
                <a:lnTo>
                  <a:pt x="142" y="1329"/>
                </a:lnTo>
                <a:lnTo>
                  <a:pt x="148" y="1330"/>
                </a:lnTo>
                <a:lnTo>
                  <a:pt x="153" y="1331"/>
                </a:lnTo>
                <a:lnTo>
                  <a:pt x="153" y="1331"/>
                </a:lnTo>
                <a:lnTo>
                  <a:pt x="146" y="1334"/>
                </a:lnTo>
                <a:lnTo>
                  <a:pt x="138" y="1336"/>
                </a:lnTo>
                <a:lnTo>
                  <a:pt x="122" y="1337"/>
                </a:lnTo>
                <a:lnTo>
                  <a:pt x="115" y="1338"/>
                </a:lnTo>
                <a:lnTo>
                  <a:pt x="109" y="1342"/>
                </a:lnTo>
                <a:lnTo>
                  <a:pt x="106" y="1343"/>
                </a:lnTo>
                <a:lnTo>
                  <a:pt x="104" y="1345"/>
                </a:lnTo>
                <a:lnTo>
                  <a:pt x="103" y="1348"/>
                </a:lnTo>
                <a:lnTo>
                  <a:pt x="102" y="1351"/>
                </a:lnTo>
                <a:lnTo>
                  <a:pt x="102" y="1351"/>
                </a:lnTo>
                <a:lnTo>
                  <a:pt x="155" y="1349"/>
                </a:lnTo>
                <a:lnTo>
                  <a:pt x="211" y="1346"/>
                </a:lnTo>
                <a:lnTo>
                  <a:pt x="322" y="1336"/>
                </a:lnTo>
                <a:lnTo>
                  <a:pt x="377" y="1332"/>
                </a:lnTo>
                <a:lnTo>
                  <a:pt x="431" y="1329"/>
                </a:lnTo>
                <a:lnTo>
                  <a:pt x="485" y="1327"/>
                </a:lnTo>
                <a:lnTo>
                  <a:pt x="536" y="1326"/>
                </a:lnTo>
                <a:lnTo>
                  <a:pt x="536" y="1326"/>
                </a:lnTo>
                <a:lnTo>
                  <a:pt x="616" y="1327"/>
                </a:lnTo>
                <a:lnTo>
                  <a:pt x="685" y="1324"/>
                </a:lnTo>
                <a:lnTo>
                  <a:pt x="754" y="1320"/>
                </a:lnTo>
                <a:lnTo>
                  <a:pt x="827" y="1314"/>
                </a:lnTo>
                <a:lnTo>
                  <a:pt x="827" y="1314"/>
                </a:lnTo>
                <a:lnTo>
                  <a:pt x="791" y="1311"/>
                </a:lnTo>
                <a:lnTo>
                  <a:pt x="754" y="1307"/>
                </a:lnTo>
                <a:lnTo>
                  <a:pt x="713" y="1303"/>
                </a:lnTo>
                <a:lnTo>
                  <a:pt x="692" y="1302"/>
                </a:lnTo>
                <a:lnTo>
                  <a:pt x="668" y="1301"/>
                </a:lnTo>
                <a:lnTo>
                  <a:pt x="668" y="1301"/>
                </a:lnTo>
                <a:lnTo>
                  <a:pt x="677" y="1298"/>
                </a:lnTo>
                <a:lnTo>
                  <a:pt x="687" y="1294"/>
                </a:lnTo>
                <a:lnTo>
                  <a:pt x="698" y="1293"/>
                </a:lnTo>
                <a:lnTo>
                  <a:pt x="702" y="1293"/>
                </a:lnTo>
                <a:lnTo>
                  <a:pt x="708" y="1294"/>
                </a:lnTo>
                <a:lnTo>
                  <a:pt x="708" y="1294"/>
                </a:lnTo>
                <a:lnTo>
                  <a:pt x="686" y="1288"/>
                </a:lnTo>
                <a:lnTo>
                  <a:pt x="665" y="1284"/>
                </a:lnTo>
                <a:lnTo>
                  <a:pt x="642" y="1281"/>
                </a:lnTo>
                <a:lnTo>
                  <a:pt x="621" y="1277"/>
                </a:lnTo>
                <a:lnTo>
                  <a:pt x="600" y="1275"/>
                </a:lnTo>
                <a:lnTo>
                  <a:pt x="578" y="1274"/>
                </a:lnTo>
                <a:lnTo>
                  <a:pt x="536" y="1273"/>
                </a:lnTo>
                <a:lnTo>
                  <a:pt x="455" y="1273"/>
                </a:lnTo>
                <a:lnTo>
                  <a:pt x="417" y="1273"/>
                </a:lnTo>
                <a:lnTo>
                  <a:pt x="380" y="1271"/>
                </a:lnTo>
                <a:lnTo>
                  <a:pt x="380" y="1271"/>
                </a:lnTo>
                <a:close/>
                <a:moveTo>
                  <a:pt x="789" y="1299"/>
                </a:moveTo>
                <a:lnTo>
                  <a:pt x="789" y="1299"/>
                </a:lnTo>
                <a:lnTo>
                  <a:pt x="766" y="1296"/>
                </a:lnTo>
                <a:lnTo>
                  <a:pt x="754" y="1294"/>
                </a:lnTo>
                <a:lnTo>
                  <a:pt x="748" y="1294"/>
                </a:lnTo>
                <a:lnTo>
                  <a:pt x="743" y="1296"/>
                </a:lnTo>
                <a:lnTo>
                  <a:pt x="743" y="1296"/>
                </a:lnTo>
                <a:lnTo>
                  <a:pt x="769" y="1299"/>
                </a:lnTo>
                <a:lnTo>
                  <a:pt x="781" y="1300"/>
                </a:lnTo>
                <a:lnTo>
                  <a:pt x="786" y="1300"/>
                </a:lnTo>
                <a:lnTo>
                  <a:pt x="789" y="1299"/>
                </a:lnTo>
                <a:lnTo>
                  <a:pt x="789" y="1299"/>
                </a:lnTo>
                <a:close/>
                <a:moveTo>
                  <a:pt x="926" y="1341"/>
                </a:moveTo>
                <a:lnTo>
                  <a:pt x="926" y="1341"/>
                </a:lnTo>
                <a:lnTo>
                  <a:pt x="922" y="1341"/>
                </a:lnTo>
                <a:lnTo>
                  <a:pt x="917" y="1341"/>
                </a:lnTo>
                <a:lnTo>
                  <a:pt x="914" y="1341"/>
                </a:lnTo>
                <a:lnTo>
                  <a:pt x="914" y="1342"/>
                </a:lnTo>
                <a:lnTo>
                  <a:pt x="915" y="1344"/>
                </a:lnTo>
                <a:lnTo>
                  <a:pt x="915" y="1344"/>
                </a:lnTo>
                <a:lnTo>
                  <a:pt x="890" y="1337"/>
                </a:lnTo>
                <a:lnTo>
                  <a:pt x="862" y="1330"/>
                </a:lnTo>
                <a:lnTo>
                  <a:pt x="862" y="1330"/>
                </a:lnTo>
                <a:lnTo>
                  <a:pt x="862" y="1335"/>
                </a:lnTo>
                <a:lnTo>
                  <a:pt x="863" y="1339"/>
                </a:lnTo>
                <a:lnTo>
                  <a:pt x="864" y="1343"/>
                </a:lnTo>
                <a:lnTo>
                  <a:pt x="867" y="1346"/>
                </a:lnTo>
                <a:lnTo>
                  <a:pt x="873" y="1351"/>
                </a:lnTo>
                <a:lnTo>
                  <a:pt x="875" y="1354"/>
                </a:lnTo>
                <a:lnTo>
                  <a:pt x="877" y="1358"/>
                </a:lnTo>
                <a:lnTo>
                  <a:pt x="877" y="1358"/>
                </a:lnTo>
                <a:lnTo>
                  <a:pt x="909" y="1362"/>
                </a:lnTo>
                <a:lnTo>
                  <a:pt x="925" y="1363"/>
                </a:lnTo>
                <a:lnTo>
                  <a:pt x="941" y="1362"/>
                </a:lnTo>
                <a:lnTo>
                  <a:pt x="955" y="1360"/>
                </a:lnTo>
                <a:lnTo>
                  <a:pt x="963" y="1358"/>
                </a:lnTo>
                <a:lnTo>
                  <a:pt x="969" y="1356"/>
                </a:lnTo>
                <a:lnTo>
                  <a:pt x="974" y="1352"/>
                </a:lnTo>
                <a:lnTo>
                  <a:pt x="981" y="1348"/>
                </a:lnTo>
                <a:lnTo>
                  <a:pt x="986" y="1344"/>
                </a:lnTo>
                <a:lnTo>
                  <a:pt x="990" y="1338"/>
                </a:lnTo>
                <a:lnTo>
                  <a:pt x="990" y="1338"/>
                </a:lnTo>
                <a:lnTo>
                  <a:pt x="989" y="1333"/>
                </a:lnTo>
                <a:lnTo>
                  <a:pt x="986" y="1329"/>
                </a:lnTo>
                <a:lnTo>
                  <a:pt x="978" y="1317"/>
                </a:lnTo>
                <a:lnTo>
                  <a:pt x="978" y="1317"/>
                </a:lnTo>
                <a:lnTo>
                  <a:pt x="971" y="1319"/>
                </a:lnTo>
                <a:lnTo>
                  <a:pt x="966" y="1322"/>
                </a:lnTo>
                <a:lnTo>
                  <a:pt x="960" y="1326"/>
                </a:lnTo>
                <a:lnTo>
                  <a:pt x="956" y="1330"/>
                </a:lnTo>
                <a:lnTo>
                  <a:pt x="956" y="1330"/>
                </a:lnTo>
                <a:lnTo>
                  <a:pt x="954" y="1328"/>
                </a:lnTo>
                <a:lnTo>
                  <a:pt x="952" y="1328"/>
                </a:lnTo>
                <a:lnTo>
                  <a:pt x="948" y="1329"/>
                </a:lnTo>
                <a:lnTo>
                  <a:pt x="944" y="1331"/>
                </a:lnTo>
                <a:lnTo>
                  <a:pt x="936" y="1336"/>
                </a:lnTo>
                <a:lnTo>
                  <a:pt x="930" y="1338"/>
                </a:lnTo>
                <a:lnTo>
                  <a:pt x="926" y="1341"/>
                </a:lnTo>
                <a:lnTo>
                  <a:pt x="926" y="1341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accent1">
                <a:lumMod val="50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63</a:t>
            </a:fld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F7359-4E35-487C-9A85-EB94D02082E5}" type="datetime1">
              <a:rPr lang="fr-FR" smtClean="0"/>
              <a:t>08/03/2019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8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7 L -0.00208 0.1171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58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/>
      <p:bldP spid="10" grpId="0" animBg="1"/>
      <p:bldP spid="154" grpId="0"/>
      <p:bldP spid="155" grpId="0"/>
      <p:bldP spid="156" grpId="0"/>
      <p:bldP spid="15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=""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7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260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=""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8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7521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Diagramme 1"/>
              <p:cNvGraphicFramePr/>
              <p:nvPr>
                <p:extLst>
                  <p:ext uri="{D42A27DB-BD31-4B8C-83A1-F6EECF244321}">
                    <p14:modId xmlns:p14="http://schemas.microsoft.com/office/powerpoint/2010/main" val="4022180651"/>
                  </p:ext>
                </p:extLst>
              </p:nvPr>
            </p:nvGraphicFramePr>
            <p:xfrm>
              <a:off x="5552785" y="314733"/>
              <a:ext cx="5884141" cy="363488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2" name="Diagramme 1"/>
              <p:cNvGraphicFramePr/>
              <p:nvPr>
                <p:extLst>
                  <p:ext uri="{D42A27DB-BD31-4B8C-83A1-F6EECF244321}">
                    <p14:modId xmlns:p14="http://schemas.microsoft.com/office/powerpoint/2010/main" val="4022180651"/>
                  </p:ext>
                </p:extLst>
              </p:nvPr>
            </p:nvGraphicFramePr>
            <p:xfrm>
              <a:off x="5552785" y="314733"/>
              <a:ext cx="5884141" cy="363488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=""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9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41225" y="95193"/>
            <a:ext cx="4899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Stratégie fixée pour modéliser l’effet Morton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6" name="Groupe 75"/>
          <p:cNvGrpSpPr/>
          <p:nvPr/>
        </p:nvGrpSpPr>
        <p:grpSpPr>
          <a:xfrm>
            <a:off x="1709174" y="2980478"/>
            <a:ext cx="2782202" cy="1879945"/>
            <a:chOff x="1709174" y="2980478"/>
            <a:chExt cx="2782202" cy="1879945"/>
          </a:xfrm>
        </p:grpSpPr>
        <p:grpSp>
          <p:nvGrpSpPr>
            <p:cNvPr id="22" name="Group 3"/>
            <p:cNvGrpSpPr/>
            <p:nvPr/>
          </p:nvGrpSpPr>
          <p:grpSpPr>
            <a:xfrm>
              <a:off x="1709174" y="2980478"/>
              <a:ext cx="2782202" cy="1879945"/>
              <a:chOff x="4573436" y="2215883"/>
              <a:chExt cx="2782202" cy="1203027"/>
            </a:xfrm>
          </p:grpSpPr>
          <p:sp>
            <p:nvSpPr>
              <p:cNvPr id="23" name="Rounded Rectangle 27"/>
              <p:cNvSpPr/>
              <p:nvPr/>
            </p:nvSpPr>
            <p:spPr>
              <a:xfrm>
                <a:off x="4573436" y="2372008"/>
                <a:ext cx="2782202" cy="1046902"/>
              </a:xfrm>
              <a:prstGeom prst="roundRect">
                <a:avLst>
                  <a:gd name="adj" fmla="val 7971"/>
                </a:avLst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24" name="Rounded Rectangle 30"/>
              <p:cNvSpPr/>
              <p:nvPr/>
            </p:nvSpPr>
            <p:spPr>
              <a:xfrm>
                <a:off x="4688757" y="2215883"/>
                <a:ext cx="1964093" cy="411384"/>
              </a:xfrm>
              <a:prstGeom prst="roundRect">
                <a:avLst>
                  <a:gd name="adj" fmla="val 12991"/>
                </a:avLst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Dynamique des </a:t>
                </a:r>
                <a:r>
                  <a:rPr lang="fr-FR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rotors</a:t>
                </a:r>
                <a:endPara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  <p:grpSp>
          <p:nvGrpSpPr>
            <p:cNvPr id="75" name="Groupe 74"/>
            <p:cNvGrpSpPr/>
            <p:nvPr/>
          </p:nvGrpSpPr>
          <p:grpSpPr>
            <a:xfrm>
              <a:off x="3818374" y="3047068"/>
              <a:ext cx="528166" cy="479903"/>
              <a:chOff x="3818374" y="3047068"/>
              <a:chExt cx="528166" cy="479903"/>
            </a:xfrm>
          </p:grpSpPr>
          <p:sp>
            <p:nvSpPr>
              <p:cNvPr id="36" name="Organigramme : Processus 35"/>
              <p:cNvSpPr/>
              <p:nvPr/>
            </p:nvSpPr>
            <p:spPr>
              <a:xfrm>
                <a:off x="3818374" y="304706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4" name="Image 33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70590" y="3180576"/>
                <a:ext cx="438239" cy="268247"/>
              </a:xfrm>
              <a:prstGeom prst="rect">
                <a:avLst/>
              </a:prstGeom>
            </p:spPr>
          </p:pic>
        </p:grpSp>
      </p:grpSp>
      <p:grpSp>
        <p:nvGrpSpPr>
          <p:cNvPr id="78" name="Groupe 77"/>
          <p:cNvGrpSpPr/>
          <p:nvPr/>
        </p:nvGrpSpPr>
        <p:grpSpPr>
          <a:xfrm>
            <a:off x="1709174" y="4976297"/>
            <a:ext cx="2782202" cy="1514937"/>
            <a:chOff x="1709174" y="4976297"/>
            <a:chExt cx="2782202" cy="1514937"/>
          </a:xfrm>
        </p:grpSpPr>
        <p:grpSp>
          <p:nvGrpSpPr>
            <p:cNvPr id="26" name="Group 3"/>
            <p:cNvGrpSpPr/>
            <p:nvPr/>
          </p:nvGrpSpPr>
          <p:grpSpPr>
            <a:xfrm>
              <a:off x="1709174" y="4976297"/>
              <a:ext cx="2782202" cy="1514937"/>
              <a:chOff x="4573436" y="2215883"/>
              <a:chExt cx="2782202" cy="969449"/>
            </a:xfrm>
          </p:grpSpPr>
          <p:sp>
            <p:nvSpPr>
              <p:cNvPr id="27" name="Rounded Rectangle 27"/>
              <p:cNvSpPr/>
              <p:nvPr/>
            </p:nvSpPr>
            <p:spPr>
              <a:xfrm>
                <a:off x="4573436" y="2372008"/>
                <a:ext cx="2782202" cy="813324"/>
              </a:xfrm>
              <a:prstGeom prst="roundRect">
                <a:avLst>
                  <a:gd name="adj" fmla="val 7971"/>
                </a:avLst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28" name="Rounded Rectangle 30"/>
              <p:cNvSpPr/>
              <p:nvPr/>
            </p:nvSpPr>
            <p:spPr>
              <a:xfrm>
                <a:off x="4688757" y="2215883"/>
                <a:ext cx="1883705" cy="411384"/>
              </a:xfrm>
              <a:prstGeom prst="roundRect">
                <a:avLst>
                  <a:gd name="adj" fmla="val 12991"/>
                </a:avLst>
              </a:pr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T</a:t>
                </a:r>
                <a:r>
                  <a:rPr lang="fr-FR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hermomécanique </a:t>
                </a:r>
                <a:r>
                  <a: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du </a:t>
                </a:r>
                <a:r>
                  <a:rPr lang="fr-FR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rotor</a:t>
                </a:r>
                <a:endPara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  <p:grpSp>
          <p:nvGrpSpPr>
            <p:cNvPr id="77" name="Groupe 76"/>
            <p:cNvGrpSpPr/>
            <p:nvPr/>
          </p:nvGrpSpPr>
          <p:grpSpPr>
            <a:xfrm>
              <a:off x="3803480" y="5083492"/>
              <a:ext cx="528166" cy="463198"/>
              <a:chOff x="3803480" y="5083492"/>
              <a:chExt cx="528166" cy="463198"/>
            </a:xfrm>
          </p:grpSpPr>
          <p:sp>
            <p:nvSpPr>
              <p:cNvPr id="42" name="Organigramme : Processus 41"/>
              <p:cNvSpPr/>
              <p:nvPr/>
            </p:nvSpPr>
            <p:spPr>
              <a:xfrm>
                <a:off x="3803480" y="5083492"/>
                <a:ext cx="528166" cy="463198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5" name="Image 34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18374" y="5184774"/>
                <a:ext cx="506467" cy="269630"/>
              </a:xfrm>
              <a:prstGeom prst="rect">
                <a:avLst/>
              </a:prstGeom>
            </p:spPr>
          </p:pic>
        </p:grpSp>
      </p:grpSp>
      <p:grpSp>
        <p:nvGrpSpPr>
          <p:cNvPr id="74" name="Groupe 73"/>
          <p:cNvGrpSpPr/>
          <p:nvPr/>
        </p:nvGrpSpPr>
        <p:grpSpPr>
          <a:xfrm>
            <a:off x="1738960" y="1019982"/>
            <a:ext cx="2782202" cy="1803605"/>
            <a:chOff x="1738960" y="1019982"/>
            <a:chExt cx="2782202" cy="1803605"/>
          </a:xfrm>
        </p:grpSpPr>
        <p:grpSp>
          <p:nvGrpSpPr>
            <p:cNvPr id="31" name="Groupe 30"/>
            <p:cNvGrpSpPr/>
            <p:nvPr/>
          </p:nvGrpSpPr>
          <p:grpSpPr>
            <a:xfrm>
              <a:off x="1738960" y="1019982"/>
              <a:ext cx="2782202" cy="1803605"/>
              <a:chOff x="1738960" y="1019982"/>
              <a:chExt cx="2782202" cy="1803605"/>
            </a:xfrm>
          </p:grpSpPr>
          <p:grpSp>
            <p:nvGrpSpPr>
              <p:cNvPr id="18" name="Group 3"/>
              <p:cNvGrpSpPr/>
              <p:nvPr/>
            </p:nvGrpSpPr>
            <p:grpSpPr>
              <a:xfrm>
                <a:off x="1738960" y="1019982"/>
                <a:ext cx="2782202" cy="1803605"/>
                <a:chOff x="4573436" y="2215883"/>
                <a:chExt cx="2782202" cy="1154175"/>
              </a:xfrm>
            </p:grpSpPr>
            <p:sp>
              <p:nvSpPr>
                <p:cNvPr id="19" name="Rounded Rectangle 27"/>
                <p:cNvSpPr/>
                <p:nvPr/>
              </p:nvSpPr>
              <p:spPr>
                <a:xfrm>
                  <a:off x="4573436" y="2372008"/>
                  <a:ext cx="2782202" cy="998050"/>
                </a:xfrm>
                <a:prstGeom prst="roundRect">
                  <a:avLst>
                    <a:gd name="adj" fmla="val 7971"/>
                  </a:avLst>
                </a:prstGeom>
                <a:noFill/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20" name="Rounded Rectangle 30"/>
                <p:cNvSpPr/>
                <p:nvPr/>
              </p:nvSpPr>
              <p:spPr>
                <a:xfrm>
                  <a:off x="4688757" y="2215883"/>
                  <a:ext cx="1964093" cy="411384"/>
                </a:xfrm>
                <a:prstGeom prst="roundRect">
                  <a:avLst>
                    <a:gd name="adj" fmla="val 12991"/>
                  </a:avLst>
                </a:prstGeom>
                <a:solidFill>
                  <a:srgbClr val="1F4E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+mn-lt"/>
                    </a:rPr>
                    <a:t>Palier </a:t>
                  </a:r>
                  <a:r>
                    <a:rPr lang="fr-FR" sz="1600" b="1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+mn-lt"/>
                    </a:rPr>
                    <a:t>hydrodynamique</a:t>
                  </a:r>
                  <a:endPara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endParaRPr>
                </a:p>
              </p:txBody>
            </p:sp>
          </p:grpSp>
          <p:sp>
            <p:nvSpPr>
              <p:cNvPr id="17" name="Organigramme : Processus 16"/>
              <p:cNvSpPr/>
              <p:nvPr/>
            </p:nvSpPr>
            <p:spPr>
              <a:xfrm>
                <a:off x="3933695" y="1019982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73" name="Image 7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991109" y="1092916"/>
              <a:ext cx="320473" cy="524834"/>
            </a:xfrm>
            <a:prstGeom prst="rect">
              <a:avLst/>
            </a:prstGeom>
          </p:spPr>
        </p:pic>
      </p:grpSp>
      <p:grpSp>
        <p:nvGrpSpPr>
          <p:cNvPr id="92" name="Groupe 91"/>
          <p:cNvGrpSpPr/>
          <p:nvPr/>
        </p:nvGrpSpPr>
        <p:grpSpPr>
          <a:xfrm>
            <a:off x="5014400" y="684065"/>
            <a:ext cx="1861123" cy="1301802"/>
            <a:chOff x="5548508" y="788255"/>
            <a:chExt cx="1861123" cy="1301802"/>
          </a:xfrm>
        </p:grpSpPr>
        <p:grpSp>
          <p:nvGrpSpPr>
            <p:cNvPr id="88" name="Groupe 87"/>
            <p:cNvGrpSpPr/>
            <p:nvPr/>
          </p:nvGrpSpPr>
          <p:grpSpPr>
            <a:xfrm>
              <a:off x="5814908" y="1493218"/>
              <a:ext cx="528166" cy="479903"/>
              <a:chOff x="5229602" y="2828638"/>
              <a:chExt cx="528166" cy="479903"/>
            </a:xfrm>
          </p:grpSpPr>
          <p:sp>
            <p:nvSpPr>
              <p:cNvPr id="81" name="Organigramme : Processus 80"/>
              <p:cNvSpPr/>
              <p:nvPr/>
            </p:nvSpPr>
            <p:spPr>
              <a:xfrm>
                <a:off x="5229602" y="282863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82" name="Image 81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81818" y="2962146"/>
                <a:ext cx="438239" cy="268247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ZoneTexte 86"/>
                <p:cNvSpPr txBox="1"/>
                <p:nvPr/>
              </p:nvSpPr>
              <p:spPr>
                <a:xfrm>
                  <a:off x="5548508" y="788255"/>
                  <a:ext cx="186112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 smtClean="0"/>
                    <a:t>Aspcet </a:t>
                  </a:r>
                  <a14:m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𝑨</m:t>
                      </m:r>
                    </m:oMath>
                  </a14:m>
                  <a:r>
                    <a:rPr lang="fr-FR" b="1" dirty="0" smtClean="0"/>
                    <a:t> </a:t>
                  </a:r>
                  <a14:m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[µ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/(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𝑚𝑚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)]</m:t>
                      </m:r>
                    </m:oMath>
                  </a14:m>
                  <a:endParaRPr lang="fr-FR" b="1" dirty="0" smtClean="0"/>
                </a:p>
              </p:txBody>
            </p:sp>
          </mc:Choice>
          <mc:Fallback xmlns="">
            <p:sp>
              <p:nvSpPr>
                <p:cNvPr id="87" name="ZoneTexte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8508" y="788255"/>
                  <a:ext cx="1861123" cy="646331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t="-5660" b="-849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9" name="Groupe 88"/>
            <p:cNvGrpSpPr/>
            <p:nvPr/>
          </p:nvGrpSpPr>
          <p:grpSpPr>
            <a:xfrm>
              <a:off x="6683323" y="1416993"/>
              <a:ext cx="412846" cy="642861"/>
              <a:chOff x="6007072" y="2764799"/>
              <a:chExt cx="412846" cy="642861"/>
            </a:xfrm>
          </p:grpSpPr>
          <p:sp>
            <p:nvSpPr>
              <p:cNvPr id="84" name="Organigramme : Processus 83"/>
              <p:cNvSpPr/>
              <p:nvPr/>
            </p:nvSpPr>
            <p:spPr>
              <a:xfrm>
                <a:off x="6007072" y="2764799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85" name="Image 84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64486" y="2837733"/>
                <a:ext cx="320473" cy="524834"/>
              </a:xfrm>
              <a:prstGeom prst="rect">
                <a:avLst/>
              </a:prstGeom>
            </p:spPr>
          </p:pic>
        </p:grpSp>
        <p:sp>
          <p:nvSpPr>
            <p:cNvPr id="91" name="Rectangle 90"/>
            <p:cNvSpPr/>
            <p:nvPr/>
          </p:nvSpPr>
          <p:spPr>
            <a:xfrm>
              <a:off x="5613480" y="815192"/>
              <a:ext cx="1782107" cy="127486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07" name="Groupe 106"/>
          <p:cNvGrpSpPr/>
          <p:nvPr/>
        </p:nvGrpSpPr>
        <p:grpSpPr>
          <a:xfrm>
            <a:off x="10011702" y="679495"/>
            <a:ext cx="1861123" cy="1301802"/>
            <a:chOff x="10006214" y="842565"/>
            <a:chExt cx="1861123" cy="13018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ZoneTexte 94"/>
                <p:cNvSpPr txBox="1"/>
                <p:nvPr/>
              </p:nvSpPr>
              <p:spPr>
                <a:xfrm>
                  <a:off x="10006214" y="842565"/>
                  <a:ext cx="186112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 smtClean="0"/>
                    <a:t>Aspcet </a:t>
                  </a:r>
                  <a14:m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a14:m>
                  <a:r>
                    <a:rPr lang="fr-FR" b="1" dirty="0" smtClean="0"/>
                    <a:t> </a:t>
                  </a:r>
                  <a14:m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°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µ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endParaRPr lang="fr-FR" b="1" dirty="0" smtClean="0"/>
                </a:p>
              </p:txBody>
            </p:sp>
          </mc:Choice>
          <mc:Fallback xmlns="">
            <p:sp>
              <p:nvSpPr>
                <p:cNvPr id="95" name="ZoneTexte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6214" y="842565"/>
                  <a:ext cx="1861123" cy="646331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t="-4717" b="-849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6" name="Groupe 105"/>
            <p:cNvGrpSpPr/>
            <p:nvPr/>
          </p:nvGrpSpPr>
          <p:grpSpPr>
            <a:xfrm>
              <a:off x="10071186" y="869502"/>
              <a:ext cx="1782107" cy="1274865"/>
              <a:chOff x="10071186" y="869502"/>
              <a:chExt cx="1782107" cy="1274865"/>
            </a:xfrm>
          </p:grpSpPr>
          <p:grpSp>
            <p:nvGrpSpPr>
              <p:cNvPr id="94" name="Groupe 93"/>
              <p:cNvGrpSpPr/>
              <p:nvPr/>
            </p:nvGrpSpPr>
            <p:grpSpPr>
              <a:xfrm>
                <a:off x="10223250" y="1561795"/>
                <a:ext cx="528166" cy="479903"/>
                <a:chOff x="5229602" y="2828638"/>
                <a:chExt cx="528166" cy="479903"/>
              </a:xfrm>
            </p:grpSpPr>
            <p:sp>
              <p:nvSpPr>
                <p:cNvPr id="100" name="Organigramme : Processus 99"/>
                <p:cNvSpPr/>
                <p:nvPr/>
              </p:nvSpPr>
              <p:spPr>
                <a:xfrm>
                  <a:off x="5229602" y="2828638"/>
                  <a:ext cx="528166" cy="479903"/>
                </a:xfrm>
                <a:prstGeom prst="flowChartProcess">
                  <a:avLst/>
                </a:prstGeom>
                <a:ln>
                  <a:solidFill>
                    <a:srgbClr val="2E75B6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101" name="Image 100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281818" y="2962146"/>
                  <a:ext cx="438239" cy="268247"/>
                </a:xfrm>
                <a:prstGeom prst="rect">
                  <a:avLst/>
                </a:prstGeom>
              </p:spPr>
            </p:pic>
          </p:grpSp>
          <p:grpSp>
            <p:nvGrpSpPr>
              <p:cNvPr id="96" name="Groupe 95"/>
              <p:cNvGrpSpPr/>
              <p:nvPr/>
            </p:nvGrpSpPr>
            <p:grpSpPr>
              <a:xfrm>
                <a:off x="10788156" y="1475790"/>
                <a:ext cx="412846" cy="642861"/>
                <a:chOff x="6007072" y="2764799"/>
                <a:chExt cx="412846" cy="642861"/>
              </a:xfrm>
            </p:grpSpPr>
            <p:sp>
              <p:nvSpPr>
                <p:cNvPr id="98" name="Organigramme : Processus 97"/>
                <p:cNvSpPr/>
                <p:nvPr/>
              </p:nvSpPr>
              <p:spPr>
                <a:xfrm>
                  <a:off x="6007072" y="2764799"/>
                  <a:ext cx="412846" cy="642861"/>
                </a:xfrm>
                <a:prstGeom prst="flowChartProcess">
                  <a:avLst/>
                </a:prstGeom>
                <a:ln>
                  <a:solidFill>
                    <a:srgbClr val="2E75B6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99" name="Image 98"/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064486" y="2837733"/>
                  <a:ext cx="320473" cy="524834"/>
                </a:xfrm>
                <a:prstGeom prst="rect">
                  <a:avLst/>
                </a:prstGeom>
              </p:spPr>
            </p:pic>
          </p:grpSp>
          <p:sp>
            <p:nvSpPr>
              <p:cNvPr id="97" name="Rectangle 96"/>
              <p:cNvSpPr/>
              <p:nvPr/>
            </p:nvSpPr>
            <p:spPr>
              <a:xfrm>
                <a:off x="10071186" y="869502"/>
                <a:ext cx="1782107" cy="127486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105" name="Groupe 104"/>
              <p:cNvGrpSpPr/>
              <p:nvPr/>
            </p:nvGrpSpPr>
            <p:grpSpPr>
              <a:xfrm>
                <a:off x="11252174" y="1561795"/>
                <a:ext cx="528166" cy="463198"/>
                <a:chOff x="11301538" y="1547528"/>
                <a:chExt cx="528166" cy="463198"/>
              </a:xfrm>
            </p:grpSpPr>
            <p:sp>
              <p:nvSpPr>
                <p:cNvPr id="103" name="Organigramme : Processus 102"/>
                <p:cNvSpPr/>
                <p:nvPr/>
              </p:nvSpPr>
              <p:spPr>
                <a:xfrm>
                  <a:off x="11301538" y="1547528"/>
                  <a:ext cx="528166" cy="463198"/>
                </a:xfrm>
                <a:prstGeom prst="flowChartProcess">
                  <a:avLst/>
                </a:prstGeom>
                <a:ln>
                  <a:solidFill>
                    <a:srgbClr val="2E75B6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104" name="Image 103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316432" y="1648810"/>
                  <a:ext cx="506467" cy="26963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8" name="Groupe 107"/>
          <p:cNvGrpSpPr/>
          <p:nvPr/>
        </p:nvGrpSpPr>
        <p:grpSpPr>
          <a:xfrm>
            <a:off x="7249665" y="3899069"/>
            <a:ext cx="2304373" cy="646331"/>
            <a:chOff x="10006214" y="842565"/>
            <a:chExt cx="2304373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ZoneTexte 108"/>
                <p:cNvSpPr txBox="1"/>
                <p:nvPr/>
              </p:nvSpPr>
              <p:spPr>
                <a:xfrm>
                  <a:off x="10006214" y="842565"/>
                  <a:ext cx="186112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 smtClean="0"/>
                    <a:t>Aspcet </a:t>
                  </a:r>
                  <a14:m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𝑪</m:t>
                      </m:r>
                    </m:oMath>
                  </a14:m>
                  <a:r>
                    <a:rPr lang="fr-FR" b="1" dirty="0" smtClean="0"/>
                    <a:t> </a:t>
                  </a:r>
                  <a:r>
                    <a:rPr lang="fr-FR" i="1" dirty="0" smtClean="0">
                      <a:latin typeface="Cambria Math" panose="02040503050406030204" pitchFamily="18" charset="0"/>
                    </a:rPr>
                    <a:t/>
                  </a:r>
                  <a:br>
                    <a:rPr lang="fr-FR" i="1" dirty="0" smtClean="0">
                      <a:latin typeface="Cambria Math" panose="02040503050406030204" pitchFamily="18" charset="0"/>
                    </a:rPr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𝑚𝑚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)/°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fr-FR" b="1" dirty="0" smtClean="0"/>
                </a:p>
              </p:txBody>
            </p:sp>
          </mc:Choice>
          <mc:Fallback xmlns="">
            <p:sp>
              <p:nvSpPr>
                <p:cNvPr id="109" name="ZoneTexte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6214" y="842565"/>
                  <a:ext cx="1861123" cy="646331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t="-5660" b="-849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0" name="Groupe 109"/>
            <p:cNvGrpSpPr/>
            <p:nvPr/>
          </p:nvGrpSpPr>
          <p:grpSpPr>
            <a:xfrm>
              <a:off x="10071186" y="869503"/>
              <a:ext cx="2239401" cy="619393"/>
              <a:chOff x="10071186" y="869503"/>
              <a:chExt cx="2239401" cy="619393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10071186" y="869503"/>
                <a:ext cx="2239401" cy="61939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114" name="Groupe 113"/>
              <p:cNvGrpSpPr/>
              <p:nvPr/>
            </p:nvGrpSpPr>
            <p:grpSpPr>
              <a:xfrm>
                <a:off x="11664181" y="959990"/>
                <a:ext cx="528166" cy="463198"/>
                <a:chOff x="11713545" y="945723"/>
                <a:chExt cx="528166" cy="463198"/>
              </a:xfrm>
            </p:grpSpPr>
            <p:sp>
              <p:nvSpPr>
                <p:cNvPr id="115" name="Organigramme : Processus 114"/>
                <p:cNvSpPr/>
                <p:nvPr/>
              </p:nvSpPr>
              <p:spPr>
                <a:xfrm>
                  <a:off x="11713545" y="945723"/>
                  <a:ext cx="528166" cy="463198"/>
                </a:xfrm>
                <a:prstGeom prst="flowChartProcess">
                  <a:avLst/>
                </a:prstGeom>
                <a:ln>
                  <a:solidFill>
                    <a:srgbClr val="2E75B6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116" name="Image 115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728439" y="1047005"/>
                  <a:ext cx="506467" cy="269630"/>
                </a:xfrm>
                <a:prstGeom prst="rect">
                  <a:avLst/>
                </a:prstGeom>
              </p:spPr>
            </p:pic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本框 8"/>
              <p:cNvSpPr txBox="1"/>
              <p:nvPr/>
            </p:nvSpPr>
            <p:spPr>
              <a:xfrm>
                <a:off x="4880549" y="5023112"/>
                <a:ext cx="708703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kumimoji="1" lang="fr-FR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Aspect </a:t>
                </a:r>
                <a14:m>
                  <m:oMath xmlns:m="http://schemas.openxmlformats.org/officeDocument/2006/math">
                    <m:r>
                      <a:rPr kumimoji="1" lang="fr-FR" altLang="zh-CN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kumimoji="1" lang="fr-FR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balourd (mécanique et thermique) entraine des vibrations synchrones</a:t>
                </a: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kumimoji="1" lang="fr-FR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Aspect </a:t>
                </a:r>
                <a14:m>
                  <m:oMath xmlns:m="http://schemas.openxmlformats.org/officeDocument/2006/math">
                    <m:r>
                      <a:rPr kumimoji="1" lang="fr-FR" altLang="zh-CN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</m:oMath>
                </a14:m>
                <a:r>
                  <a:rPr kumimoji="1" lang="fr-FR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</a:t>
                </a:r>
                <a:r>
                  <a:rPr kumimoji="1" lang="fr-FR" altLang="zh-CN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fr-FR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cisaillement du lubrifiant induit un champ de température non-uniforme au rotor</a:t>
                </a:r>
                <a:endParaRPr kumimoji="1" lang="fr-FR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kumimoji="1" lang="fr-FR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Aspect </a:t>
                </a:r>
                <a14:m>
                  <m:oMath xmlns:m="http://schemas.openxmlformats.org/officeDocument/2006/math">
                    <m:r>
                      <a:rPr kumimoji="1" lang="fr-FR" altLang="zh-CN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𝑪</m:t>
                    </m:r>
                  </m:oMath>
                </a14:m>
                <a:r>
                  <a:rPr kumimoji="1" lang="fr-FR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Différence de la température au rotor engendre la flexion thermique du rotor , ainsi qu’un balourd thermique qui s’ajoute au balourd mécanique du rotor.</a:t>
                </a:r>
                <a:endParaRPr kumimoji="1" lang="zh-CN" altLang="en-US" sz="100" dirty="0">
                  <a:latin typeface="Britannic Bold"/>
                  <a:cs typeface="Britannic Bold"/>
                </a:endParaRPr>
              </a:p>
            </p:txBody>
          </p:sp>
        </mc:Choice>
        <mc:Fallback xmlns="">
          <p:sp>
            <p:nvSpPr>
              <p:cNvPr id="121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549" y="5023112"/>
                <a:ext cx="7087038" cy="1569660"/>
              </a:xfrm>
              <a:prstGeom prst="rect">
                <a:avLst/>
              </a:prstGeom>
              <a:blipFill rotWithShape="0">
                <a:blip r:embed="rId18"/>
                <a:stretch>
                  <a:fillRect l="-344" t="-1167" b="-428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ZoneTexte 121"/>
          <p:cNvSpPr txBox="1"/>
          <p:nvPr/>
        </p:nvSpPr>
        <p:spPr>
          <a:xfrm>
            <a:off x="1824495" y="614376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Modélisation modulable</a:t>
            </a:r>
          </a:p>
        </p:txBody>
      </p:sp>
      <p:grpSp>
        <p:nvGrpSpPr>
          <p:cNvPr id="68" name="Groupe 67"/>
          <p:cNvGrpSpPr/>
          <p:nvPr/>
        </p:nvGrpSpPr>
        <p:grpSpPr>
          <a:xfrm>
            <a:off x="5042682" y="2490680"/>
            <a:ext cx="1193732" cy="1083164"/>
            <a:chOff x="856983" y="2169442"/>
            <a:chExt cx="1666407" cy="1083164"/>
          </a:xfrm>
        </p:grpSpPr>
        <p:sp>
          <p:nvSpPr>
            <p:cNvPr id="69" name="Rectangle à coins arrondis 68"/>
            <p:cNvSpPr/>
            <p:nvPr/>
          </p:nvSpPr>
          <p:spPr>
            <a:xfrm>
              <a:off x="856983" y="2169442"/>
              <a:ext cx="1666407" cy="1083164"/>
            </a:xfrm>
            <a:prstGeom prst="roundRect">
              <a:avLst/>
            </a:prstGeom>
            <a:ln w="25400"/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909859" y="2222318"/>
                  <a:ext cx="1560655" cy="97741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60960" tIns="60960" rIns="60960" bIns="60960" numCol="1" spcCol="1270" anchor="ctr" anchorCtr="0">
                  <a:noAutofit/>
                </a:bodyPr>
                <a:lstStyle/>
                <a:p>
                  <a:pPr lvl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fr-FR" sz="1600" dirty="0">
                      <a:cs typeface="+mn-ea"/>
                    </a:rPr>
                    <a:t>Balourd </a:t>
                  </a:r>
                  <a:br>
                    <a:rPr lang="fr-FR" sz="1600" dirty="0">
                      <a:cs typeface="+mn-ea"/>
                    </a:rPr>
                  </a:br>
                  <a:r>
                    <a:rPr lang="fr-FR" sz="1600" dirty="0" smtClean="0">
                      <a:cs typeface="+mn-ea"/>
                    </a:rPr>
                    <a:t>mécanique</a:t>
                  </a:r>
                  <a:r>
                    <a:rPr lang="fr-FR" sz="1600" kern="1200" dirty="0" smtClean="0">
                      <a:cs typeface="+mn-ea"/>
                      <a:sym typeface="+mn-lt"/>
                    </a:rPr>
                    <a:t/>
                  </a:r>
                  <a:br>
                    <a:rPr lang="fr-FR" sz="1600" kern="1200" dirty="0" smtClean="0">
                      <a:cs typeface="+mn-ea"/>
                      <a:sym typeface="+mn-lt"/>
                    </a:rPr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600" i="1" kern="1200" dirty="0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[</m:t>
                        </m:r>
                        <m:r>
                          <a:rPr lang="fr-FR" sz="1600" i="1" kern="1200" dirty="0" err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𝑔</m:t>
                        </m:r>
                        <m:r>
                          <a:rPr lang="fr-FR" sz="16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ea"/>
                            <a:sym typeface="+mn-lt"/>
                          </a:rPr>
                          <m:t>∙</m:t>
                        </m:r>
                        <m:r>
                          <a:rPr lang="fr-FR" sz="1600" i="1" kern="1200" dirty="0" err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𝑚𝑚</m:t>
                        </m:r>
                        <m:r>
                          <a:rPr lang="fr-FR" sz="1600" i="1" kern="1200" dirty="0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]</m:t>
                        </m:r>
                      </m:oMath>
                    </m:oMathPara>
                  </a14:m>
                  <a:endParaRPr lang="fr-FR" sz="1600" kern="1200" dirty="0"/>
                </a:p>
              </p:txBody>
            </p:sp>
          </mc:Choice>
          <mc:Fallback xmlns="">
            <p:sp>
              <p:nvSpPr>
                <p:cNvPr id="70" name="Rectangle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859" y="2222318"/>
                  <a:ext cx="1560655" cy="97741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1087" r="-108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Rectangle 15"/>
          <p:cNvSpPr/>
          <p:nvPr/>
        </p:nvSpPr>
        <p:spPr>
          <a:xfrm>
            <a:off x="4963601" y="2388283"/>
            <a:ext cx="2836547" cy="1235056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Plus 20"/>
          <p:cNvSpPr/>
          <p:nvPr/>
        </p:nvSpPr>
        <p:spPr>
          <a:xfrm>
            <a:off x="6238178" y="2895086"/>
            <a:ext cx="268142" cy="268142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452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11350</TotalTime>
  <Words>4014</Words>
  <Application>Microsoft Office PowerPoint</Application>
  <PresentationFormat>Grand écran</PresentationFormat>
  <Paragraphs>1394</Paragraphs>
  <Slides>63</Slides>
  <Notes>45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63</vt:i4>
      </vt:variant>
    </vt:vector>
  </HeadingPairs>
  <TitlesOfParts>
    <vt:vector size="77" baseType="lpstr">
      <vt:lpstr>Arial Unicode MS</vt:lpstr>
      <vt:lpstr>Microsoft YaHei</vt:lpstr>
      <vt:lpstr>OfficinaSansBold</vt:lpstr>
      <vt:lpstr>SimHei</vt:lpstr>
      <vt:lpstr>SimSun</vt:lpstr>
      <vt:lpstr>SimSun</vt:lpstr>
      <vt:lpstr>Arial</vt:lpstr>
      <vt:lpstr>Britannic Bold</vt:lpstr>
      <vt:lpstr>Calibri</vt:lpstr>
      <vt:lpstr>Calibri Light</vt:lpstr>
      <vt:lpstr>Cambria Math</vt:lpstr>
      <vt:lpstr>Times New Roman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Shuangfeng</dc:creator>
  <cp:lastModifiedBy>ZHANG Silun</cp:lastModifiedBy>
  <cp:revision>2471</cp:revision>
  <dcterms:created xsi:type="dcterms:W3CDTF">2018-10-23T09:59:21Z</dcterms:created>
  <dcterms:modified xsi:type="dcterms:W3CDTF">2019-03-08T16:11:32Z</dcterms:modified>
</cp:coreProperties>
</file>